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7.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1"/>
  </p:notesMasterIdLst>
  <p:sldIdLst>
    <p:sldId id="257" r:id="rId2"/>
    <p:sldId id="258" r:id="rId3"/>
    <p:sldId id="350" r:id="rId4"/>
    <p:sldId id="316" r:id="rId5"/>
    <p:sldId id="307" r:id="rId6"/>
    <p:sldId id="321" r:id="rId7"/>
    <p:sldId id="330" r:id="rId8"/>
    <p:sldId id="353" r:id="rId9"/>
    <p:sldId id="314" r:id="rId10"/>
    <p:sldId id="325" r:id="rId11"/>
    <p:sldId id="326" r:id="rId12"/>
    <p:sldId id="342" r:id="rId13"/>
    <p:sldId id="354" r:id="rId14"/>
    <p:sldId id="317" r:id="rId15"/>
    <p:sldId id="331" r:id="rId16"/>
    <p:sldId id="329" r:id="rId17"/>
    <p:sldId id="306" r:id="rId18"/>
    <p:sldId id="355" r:id="rId19"/>
    <p:sldId id="351" r:id="rId20"/>
    <p:sldId id="346" r:id="rId21"/>
    <p:sldId id="322" r:id="rId22"/>
    <p:sldId id="332" r:id="rId23"/>
    <p:sldId id="356" r:id="rId24"/>
    <p:sldId id="352" r:id="rId25"/>
    <p:sldId id="333" r:id="rId26"/>
    <p:sldId id="347" r:id="rId27"/>
    <p:sldId id="357" r:id="rId28"/>
    <p:sldId id="349" r:id="rId29"/>
    <p:sldId id="262" r:id="rId30"/>
  </p:sldIdLst>
  <p:sldSz cx="9144000" cy="6858000" type="screen4x3"/>
  <p:notesSz cx="6858000" cy="9144000"/>
  <p:embeddedFontLst>
    <p:embeddedFont>
      <p:font typeface="Acumin Pro" panose="020B0604020202020204" charset="0"/>
      <p:regular r:id="rId32"/>
      <p:bold r:id="rId33"/>
      <p:italic r:id="rId34"/>
      <p:boldItalic r:id="rId35"/>
    </p:embeddedFont>
    <p:embeddedFont>
      <p:font typeface="Acumin Pro ExtraCondensed" panose="020B0604020202020204" charset="0"/>
      <p:regular r:id="rId36"/>
      <p:bold r:id="rId37"/>
      <p:italic r:id="rId38"/>
      <p:boldItalic r:id="rId39"/>
    </p:embeddedFont>
    <p:embeddedFont>
      <p:font typeface="Acumin Pro ExtraCondensed Smbd" panose="020B0604020202020204" charset="0"/>
      <p:regular r:id="rId40"/>
      <p:bold r:id="rId41"/>
      <p:italic r:id="rId42"/>
      <p:boldItalic r:id="rId43"/>
    </p:embeddedFont>
    <p:embeddedFont>
      <p:font typeface="Acumin Pro Medium" panose="020B0604020202020204" charset="0"/>
      <p:regular r:id="rId44"/>
      <p:italic r:id="rId45"/>
    </p:embeddedFont>
    <p:embeddedFont>
      <p:font typeface="Acumin Pro Semibold" panose="020B0604020202020204" charset="0"/>
      <p:regular r:id="rId46"/>
      <p:bold r:id="rId47"/>
      <p:italic r:id="rId48"/>
      <p:boldItalic r:id="rId49"/>
    </p:embeddedFont>
    <p:embeddedFont>
      <p:font typeface="Acumin Pro SemiCondensed"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United Sans Cd Md" charset="0"/>
      <p:regular r:id="rId58"/>
    </p:embeddedFont>
    <p:embeddedFont>
      <p:font typeface="United Sans Reg Medium" panose="020B0604020202020204" charset="0"/>
      <p:regular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ABD12-C016-4640-B9EE-1A86B92D176B}" v="4" dt="2023-09-11T13:39:30.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02" autoAdjust="0"/>
    <p:restoredTop sz="86401"/>
  </p:normalViewPr>
  <p:slideViewPr>
    <p:cSldViewPr snapToGrid="0" snapToObjects="1">
      <p:cViewPr varScale="1">
        <p:scale>
          <a:sx n="103" d="100"/>
          <a:sy n="103" d="100"/>
        </p:scale>
        <p:origin x="834"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9A9ABD12-C016-4640-B9EE-1A86B92D176B}"/>
    <pc:docChg chg="modSld">
      <pc:chgData name="Shubhra Bansal" userId="8a733231fab1e3e4" providerId="LiveId" clId="{9A9ABD12-C016-4640-B9EE-1A86B92D176B}" dt="2023-09-11T13:39:30.254" v="3"/>
      <pc:docMkLst>
        <pc:docMk/>
      </pc:docMkLst>
      <pc:sldChg chg="addSp">
        <pc:chgData name="Shubhra Bansal" userId="8a733231fab1e3e4" providerId="LiveId" clId="{9A9ABD12-C016-4640-B9EE-1A86B92D176B}" dt="2023-09-11T12:20:25.601" v="0"/>
        <pc:sldMkLst>
          <pc:docMk/>
          <pc:sldMk cId="445906344" sldId="258"/>
        </pc:sldMkLst>
        <pc:inkChg chg="add">
          <ac:chgData name="Shubhra Bansal" userId="8a733231fab1e3e4" providerId="LiveId" clId="{9A9ABD12-C016-4640-B9EE-1A86B92D176B}" dt="2023-09-11T12:20:25.601" v="0"/>
          <ac:inkMkLst>
            <pc:docMk/>
            <pc:sldMk cId="445906344" sldId="258"/>
            <ac:inkMk id="3" creationId="{711B1A19-EBB3-185D-4701-02506688BFEA}"/>
          </ac:inkMkLst>
        </pc:inkChg>
      </pc:sldChg>
      <pc:sldChg chg="addSp">
        <pc:chgData name="Shubhra Bansal" userId="8a733231fab1e3e4" providerId="LiveId" clId="{9A9ABD12-C016-4640-B9EE-1A86B92D176B}" dt="2023-09-11T13:30:11.070" v="1"/>
        <pc:sldMkLst>
          <pc:docMk/>
          <pc:sldMk cId="1675272306" sldId="306"/>
        </pc:sldMkLst>
        <pc:inkChg chg="add">
          <ac:chgData name="Shubhra Bansal" userId="8a733231fab1e3e4" providerId="LiveId" clId="{9A9ABD12-C016-4640-B9EE-1A86B92D176B}" dt="2023-09-11T13:30:11.070" v="1"/>
          <ac:inkMkLst>
            <pc:docMk/>
            <pc:sldMk cId="1675272306" sldId="306"/>
            <ac:inkMk id="2" creationId="{3E2DE555-1D3C-138A-BB7F-E902416E5248}"/>
          </ac:inkMkLst>
        </pc:inkChg>
      </pc:sldChg>
      <pc:sldChg chg="addSp">
        <pc:chgData name="Shubhra Bansal" userId="8a733231fab1e3e4" providerId="LiveId" clId="{9A9ABD12-C016-4640-B9EE-1A86B92D176B}" dt="2023-09-11T12:20:25.601" v="0"/>
        <pc:sldMkLst>
          <pc:docMk/>
          <pc:sldMk cId="3270269322" sldId="307"/>
        </pc:sldMkLst>
        <pc:inkChg chg="add">
          <ac:chgData name="Shubhra Bansal" userId="8a733231fab1e3e4" providerId="LiveId" clId="{9A9ABD12-C016-4640-B9EE-1A86B92D176B}" dt="2023-09-11T12:20:25.601" v="0"/>
          <ac:inkMkLst>
            <pc:docMk/>
            <pc:sldMk cId="3270269322" sldId="307"/>
            <ac:inkMk id="2" creationId="{FD0D3D79-7D9F-6277-5175-7C4968D05C4F}"/>
          </ac:inkMkLst>
        </pc:inkChg>
      </pc:sldChg>
      <pc:sldChg chg="addSp">
        <pc:chgData name="Shubhra Bansal" userId="8a733231fab1e3e4" providerId="LiveId" clId="{9A9ABD12-C016-4640-B9EE-1A86B92D176B}" dt="2023-09-11T12:20:25.601" v="0"/>
        <pc:sldMkLst>
          <pc:docMk/>
          <pc:sldMk cId="3832612059" sldId="314"/>
        </pc:sldMkLst>
        <pc:inkChg chg="add">
          <ac:chgData name="Shubhra Bansal" userId="8a733231fab1e3e4" providerId="LiveId" clId="{9A9ABD12-C016-4640-B9EE-1A86B92D176B}" dt="2023-09-11T12:20:25.601" v="0"/>
          <ac:inkMkLst>
            <pc:docMk/>
            <pc:sldMk cId="3832612059" sldId="314"/>
            <ac:inkMk id="5" creationId="{8C25C794-0018-B062-2039-5EA244B7A213}"/>
          </ac:inkMkLst>
        </pc:inkChg>
      </pc:sldChg>
      <pc:sldChg chg="addSp">
        <pc:chgData name="Shubhra Bansal" userId="8a733231fab1e3e4" providerId="LiveId" clId="{9A9ABD12-C016-4640-B9EE-1A86B92D176B}" dt="2023-09-11T12:20:25.601" v="0"/>
        <pc:sldMkLst>
          <pc:docMk/>
          <pc:sldMk cId="101070301" sldId="316"/>
        </pc:sldMkLst>
        <pc:inkChg chg="add">
          <ac:chgData name="Shubhra Bansal" userId="8a733231fab1e3e4" providerId="LiveId" clId="{9A9ABD12-C016-4640-B9EE-1A86B92D176B}" dt="2023-09-11T12:20:25.601" v="0"/>
          <ac:inkMkLst>
            <pc:docMk/>
            <pc:sldMk cId="101070301" sldId="316"/>
            <ac:inkMk id="4" creationId="{C59045E3-ADE2-5F5A-5C4B-7F6690D37F42}"/>
          </ac:inkMkLst>
        </pc:inkChg>
      </pc:sldChg>
      <pc:sldChg chg="addSp">
        <pc:chgData name="Shubhra Bansal" userId="8a733231fab1e3e4" providerId="LiveId" clId="{9A9ABD12-C016-4640-B9EE-1A86B92D176B}" dt="2023-09-11T12:20:25.601" v="0"/>
        <pc:sldMkLst>
          <pc:docMk/>
          <pc:sldMk cId="665812198" sldId="317"/>
        </pc:sldMkLst>
        <pc:inkChg chg="add">
          <ac:chgData name="Shubhra Bansal" userId="8a733231fab1e3e4" providerId="LiveId" clId="{9A9ABD12-C016-4640-B9EE-1A86B92D176B}" dt="2023-09-11T12:20:25.601" v="0"/>
          <ac:inkMkLst>
            <pc:docMk/>
            <pc:sldMk cId="665812198" sldId="317"/>
            <ac:inkMk id="3" creationId="{8BA2094A-AF3D-B787-D53A-8135B02F6BF2}"/>
          </ac:inkMkLst>
        </pc:inkChg>
      </pc:sldChg>
      <pc:sldChg chg="addSp">
        <pc:chgData name="Shubhra Bansal" userId="8a733231fab1e3e4" providerId="LiveId" clId="{9A9ABD12-C016-4640-B9EE-1A86B92D176B}" dt="2023-09-11T12:20:25.601" v="0"/>
        <pc:sldMkLst>
          <pc:docMk/>
          <pc:sldMk cId="2642448468" sldId="321"/>
        </pc:sldMkLst>
        <pc:inkChg chg="add">
          <ac:chgData name="Shubhra Bansal" userId="8a733231fab1e3e4" providerId="LiveId" clId="{9A9ABD12-C016-4640-B9EE-1A86B92D176B}" dt="2023-09-11T12:20:25.601" v="0"/>
          <ac:inkMkLst>
            <pc:docMk/>
            <pc:sldMk cId="2642448468" sldId="321"/>
            <ac:inkMk id="2" creationId="{B3AE10F5-EA12-314C-5912-6C53E863C27E}"/>
          </ac:inkMkLst>
        </pc:inkChg>
      </pc:sldChg>
      <pc:sldChg chg="addSp">
        <pc:chgData name="Shubhra Bansal" userId="8a733231fab1e3e4" providerId="LiveId" clId="{9A9ABD12-C016-4640-B9EE-1A86B92D176B}" dt="2023-09-11T13:30:11.070" v="1"/>
        <pc:sldMkLst>
          <pc:docMk/>
          <pc:sldMk cId="3806037289" sldId="322"/>
        </pc:sldMkLst>
        <pc:inkChg chg="add">
          <ac:chgData name="Shubhra Bansal" userId="8a733231fab1e3e4" providerId="LiveId" clId="{9A9ABD12-C016-4640-B9EE-1A86B92D176B}" dt="2023-09-11T13:30:11.070" v="1"/>
          <ac:inkMkLst>
            <pc:docMk/>
            <pc:sldMk cId="3806037289" sldId="322"/>
            <ac:inkMk id="2" creationId="{D02E3528-AF5A-E3EA-4598-E3B0BCEA82BF}"/>
          </ac:inkMkLst>
        </pc:inkChg>
      </pc:sldChg>
      <pc:sldChg chg="addSp">
        <pc:chgData name="Shubhra Bansal" userId="8a733231fab1e3e4" providerId="LiveId" clId="{9A9ABD12-C016-4640-B9EE-1A86B92D176B}" dt="2023-09-11T12:20:25.601" v="0"/>
        <pc:sldMkLst>
          <pc:docMk/>
          <pc:sldMk cId="671031988" sldId="325"/>
        </pc:sldMkLst>
        <pc:inkChg chg="add">
          <ac:chgData name="Shubhra Bansal" userId="8a733231fab1e3e4" providerId="LiveId" clId="{9A9ABD12-C016-4640-B9EE-1A86B92D176B}" dt="2023-09-11T12:20:25.601" v="0"/>
          <ac:inkMkLst>
            <pc:docMk/>
            <pc:sldMk cId="671031988" sldId="325"/>
            <ac:inkMk id="2" creationId="{F2CD94E4-8F93-FA38-552B-5B60558B647E}"/>
          </ac:inkMkLst>
        </pc:inkChg>
      </pc:sldChg>
      <pc:sldChg chg="addSp">
        <pc:chgData name="Shubhra Bansal" userId="8a733231fab1e3e4" providerId="LiveId" clId="{9A9ABD12-C016-4640-B9EE-1A86B92D176B}" dt="2023-09-11T12:20:25.601" v="0"/>
        <pc:sldMkLst>
          <pc:docMk/>
          <pc:sldMk cId="560500154" sldId="326"/>
        </pc:sldMkLst>
        <pc:inkChg chg="add">
          <ac:chgData name="Shubhra Bansal" userId="8a733231fab1e3e4" providerId="LiveId" clId="{9A9ABD12-C016-4640-B9EE-1A86B92D176B}" dt="2023-09-11T12:20:25.601" v="0"/>
          <ac:inkMkLst>
            <pc:docMk/>
            <pc:sldMk cId="560500154" sldId="326"/>
            <ac:inkMk id="2" creationId="{67134BD8-3103-FF08-4451-DF0470D74797}"/>
          </ac:inkMkLst>
        </pc:inkChg>
      </pc:sldChg>
      <pc:sldChg chg="addSp">
        <pc:chgData name="Shubhra Bansal" userId="8a733231fab1e3e4" providerId="LiveId" clId="{9A9ABD12-C016-4640-B9EE-1A86B92D176B}" dt="2023-09-11T13:30:11.070" v="1"/>
        <pc:sldMkLst>
          <pc:docMk/>
          <pc:sldMk cId="3243757535" sldId="329"/>
        </pc:sldMkLst>
        <pc:inkChg chg="add">
          <ac:chgData name="Shubhra Bansal" userId="8a733231fab1e3e4" providerId="LiveId" clId="{9A9ABD12-C016-4640-B9EE-1A86B92D176B}" dt="2023-09-11T12:20:25.601" v="0"/>
          <ac:inkMkLst>
            <pc:docMk/>
            <pc:sldMk cId="3243757535" sldId="329"/>
            <ac:inkMk id="2" creationId="{2576558E-E408-3422-0D39-B4A481E6E6BA}"/>
          </ac:inkMkLst>
        </pc:inkChg>
        <pc:inkChg chg="add">
          <ac:chgData name="Shubhra Bansal" userId="8a733231fab1e3e4" providerId="LiveId" clId="{9A9ABD12-C016-4640-B9EE-1A86B92D176B}" dt="2023-09-11T13:30:11.070" v="1"/>
          <ac:inkMkLst>
            <pc:docMk/>
            <pc:sldMk cId="3243757535" sldId="329"/>
            <ac:inkMk id="3" creationId="{C4CDB5C6-821F-16A2-2FE0-6C599CBB565C}"/>
          </ac:inkMkLst>
        </pc:inkChg>
      </pc:sldChg>
      <pc:sldChg chg="addSp">
        <pc:chgData name="Shubhra Bansal" userId="8a733231fab1e3e4" providerId="LiveId" clId="{9A9ABD12-C016-4640-B9EE-1A86B92D176B}" dt="2023-09-11T12:20:25.601" v="0"/>
        <pc:sldMkLst>
          <pc:docMk/>
          <pc:sldMk cId="2891443236" sldId="330"/>
        </pc:sldMkLst>
        <pc:inkChg chg="add">
          <ac:chgData name="Shubhra Bansal" userId="8a733231fab1e3e4" providerId="LiveId" clId="{9A9ABD12-C016-4640-B9EE-1A86B92D176B}" dt="2023-09-11T12:20:25.601" v="0"/>
          <ac:inkMkLst>
            <pc:docMk/>
            <pc:sldMk cId="2891443236" sldId="330"/>
            <ac:inkMk id="2" creationId="{FB064DB5-4D00-5F68-C88C-0BF71BF32B88}"/>
          </ac:inkMkLst>
        </pc:inkChg>
      </pc:sldChg>
      <pc:sldChg chg="addSp">
        <pc:chgData name="Shubhra Bansal" userId="8a733231fab1e3e4" providerId="LiveId" clId="{9A9ABD12-C016-4640-B9EE-1A86B92D176B}" dt="2023-09-11T12:20:25.601" v="0"/>
        <pc:sldMkLst>
          <pc:docMk/>
          <pc:sldMk cId="4107469807" sldId="331"/>
        </pc:sldMkLst>
        <pc:inkChg chg="add">
          <ac:chgData name="Shubhra Bansal" userId="8a733231fab1e3e4" providerId="LiveId" clId="{9A9ABD12-C016-4640-B9EE-1A86B92D176B}" dt="2023-09-11T12:20:25.601" v="0"/>
          <ac:inkMkLst>
            <pc:docMk/>
            <pc:sldMk cId="4107469807" sldId="331"/>
            <ac:inkMk id="2" creationId="{A6B6DF37-DE7F-E12C-BC12-536F5B4FB136}"/>
          </ac:inkMkLst>
        </pc:inkChg>
      </pc:sldChg>
      <pc:sldChg chg="addSp">
        <pc:chgData name="Shubhra Bansal" userId="8a733231fab1e3e4" providerId="LiveId" clId="{9A9ABD12-C016-4640-B9EE-1A86B92D176B}" dt="2023-09-11T13:30:11.070" v="1"/>
        <pc:sldMkLst>
          <pc:docMk/>
          <pc:sldMk cId="3054227912" sldId="332"/>
        </pc:sldMkLst>
        <pc:inkChg chg="add">
          <ac:chgData name="Shubhra Bansal" userId="8a733231fab1e3e4" providerId="LiveId" clId="{9A9ABD12-C016-4640-B9EE-1A86B92D176B}" dt="2023-09-11T13:30:11.070" v="1"/>
          <ac:inkMkLst>
            <pc:docMk/>
            <pc:sldMk cId="3054227912" sldId="332"/>
            <ac:inkMk id="2" creationId="{72AE3F30-5D29-6D79-6DD5-984B75EA2ABC}"/>
          </ac:inkMkLst>
        </pc:inkChg>
      </pc:sldChg>
      <pc:sldChg chg="addSp">
        <pc:chgData name="Shubhra Bansal" userId="8a733231fab1e3e4" providerId="LiveId" clId="{9A9ABD12-C016-4640-B9EE-1A86B92D176B}" dt="2023-09-11T13:30:11.070" v="1"/>
        <pc:sldMkLst>
          <pc:docMk/>
          <pc:sldMk cId="3912565756" sldId="333"/>
        </pc:sldMkLst>
        <pc:inkChg chg="add">
          <ac:chgData name="Shubhra Bansal" userId="8a733231fab1e3e4" providerId="LiveId" clId="{9A9ABD12-C016-4640-B9EE-1A86B92D176B}" dt="2023-09-11T13:30:11.070" v="1"/>
          <ac:inkMkLst>
            <pc:docMk/>
            <pc:sldMk cId="3912565756" sldId="333"/>
            <ac:inkMk id="2" creationId="{E4ED8BB7-A1C8-00E5-9416-E95CEEF0104F}"/>
          </ac:inkMkLst>
        </pc:inkChg>
      </pc:sldChg>
      <pc:sldChg chg="addSp">
        <pc:chgData name="Shubhra Bansal" userId="8a733231fab1e3e4" providerId="LiveId" clId="{9A9ABD12-C016-4640-B9EE-1A86B92D176B}" dt="2023-09-11T12:20:25.601" v="0"/>
        <pc:sldMkLst>
          <pc:docMk/>
          <pc:sldMk cId="3965663661" sldId="342"/>
        </pc:sldMkLst>
        <pc:inkChg chg="add">
          <ac:chgData name="Shubhra Bansal" userId="8a733231fab1e3e4" providerId="LiveId" clId="{9A9ABD12-C016-4640-B9EE-1A86B92D176B}" dt="2023-09-11T12:20:25.601" v="0"/>
          <ac:inkMkLst>
            <pc:docMk/>
            <pc:sldMk cId="3965663661" sldId="342"/>
            <ac:inkMk id="2" creationId="{768C4E91-3ACC-8361-1347-07FBD58951E8}"/>
          </ac:inkMkLst>
        </pc:inkChg>
      </pc:sldChg>
      <pc:sldChg chg="addSp">
        <pc:chgData name="Shubhra Bansal" userId="8a733231fab1e3e4" providerId="LiveId" clId="{9A9ABD12-C016-4640-B9EE-1A86B92D176B}" dt="2023-09-11T13:30:11.070" v="1"/>
        <pc:sldMkLst>
          <pc:docMk/>
          <pc:sldMk cId="1737543197" sldId="346"/>
        </pc:sldMkLst>
        <pc:inkChg chg="add">
          <ac:chgData name="Shubhra Bansal" userId="8a733231fab1e3e4" providerId="LiveId" clId="{9A9ABD12-C016-4640-B9EE-1A86B92D176B}" dt="2023-09-11T13:30:11.070" v="1"/>
          <ac:inkMkLst>
            <pc:docMk/>
            <pc:sldMk cId="1737543197" sldId="346"/>
            <ac:inkMk id="2" creationId="{F007DA17-01D7-50E9-90BA-84738E908027}"/>
          </ac:inkMkLst>
        </pc:inkChg>
      </pc:sldChg>
      <pc:sldChg chg="addSp">
        <pc:chgData name="Shubhra Bansal" userId="8a733231fab1e3e4" providerId="LiveId" clId="{9A9ABD12-C016-4640-B9EE-1A86B92D176B}" dt="2023-09-11T13:39:30.254" v="3"/>
        <pc:sldMkLst>
          <pc:docMk/>
          <pc:sldMk cId="4000040863" sldId="347"/>
        </pc:sldMkLst>
        <pc:inkChg chg="add">
          <ac:chgData name="Shubhra Bansal" userId="8a733231fab1e3e4" providerId="LiveId" clId="{9A9ABD12-C016-4640-B9EE-1A86B92D176B}" dt="2023-09-11T13:30:11.070" v="1"/>
          <ac:inkMkLst>
            <pc:docMk/>
            <pc:sldMk cId="4000040863" sldId="347"/>
            <ac:inkMk id="2" creationId="{25CA9DC1-5953-412F-FA25-1B209267A7EE}"/>
          </ac:inkMkLst>
        </pc:inkChg>
        <pc:inkChg chg="add">
          <ac:chgData name="Shubhra Bansal" userId="8a733231fab1e3e4" providerId="LiveId" clId="{9A9ABD12-C016-4640-B9EE-1A86B92D176B}" dt="2023-09-11T13:39:30.254" v="3"/>
          <ac:inkMkLst>
            <pc:docMk/>
            <pc:sldMk cId="4000040863" sldId="347"/>
            <ac:inkMk id="3" creationId="{49E7C9DF-62FC-6BD8-7B1C-43CFEA17241E}"/>
          </ac:inkMkLst>
        </pc:inkChg>
      </pc:sldChg>
      <pc:sldChg chg="addSp">
        <pc:chgData name="Shubhra Bansal" userId="8a733231fab1e3e4" providerId="LiveId" clId="{9A9ABD12-C016-4640-B9EE-1A86B92D176B}" dt="2023-09-11T13:39:30.254" v="3"/>
        <pc:sldMkLst>
          <pc:docMk/>
          <pc:sldMk cId="2908602532" sldId="349"/>
        </pc:sldMkLst>
        <pc:inkChg chg="add">
          <ac:chgData name="Shubhra Bansal" userId="8a733231fab1e3e4" providerId="LiveId" clId="{9A9ABD12-C016-4640-B9EE-1A86B92D176B}" dt="2023-09-11T13:39:30.254" v="3"/>
          <ac:inkMkLst>
            <pc:docMk/>
            <pc:sldMk cId="2908602532" sldId="349"/>
            <ac:inkMk id="2" creationId="{9599943B-365A-C1A4-BB31-F6D5BEF60B1A}"/>
          </ac:inkMkLst>
        </pc:inkChg>
      </pc:sldChg>
      <pc:sldChg chg="addSp">
        <pc:chgData name="Shubhra Bansal" userId="8a733231fab1e3e4" providerId="LiveId" clId="{9A9ABD12-C016-4640-B9EE-1A86B92D176B}" dt="2023-09-11T12:20:25.601" v="0"/>
        <pc:sldMkLst>
          <pc:docMk/>
          <pc:sldMk cId="1563062502" sldId="350"/>
        </pc:sldMkLst>
        <pc:inkChg chg="add">
          <ac:chgData name="Shubhra Bansal" userId="8a733231fab1e3e4" providerId="LiveId" clId="{9A9ABD12-C016-4640-B9EE-1A86B92D176B}" dt="2023-09-11T12:20:25.601" v="0"/>
          <ac:inkMkLst>
            <pc:docMk/>
            <pc:sldMk cId="1563062502" sldId="350"/>
            <ac:inkMk id="2" creationId="{8E63C4AF-7961-24E9-9A33-545B20672CB5}"/>
          </ac:inkMkLst>
        </pc:inkChg>
      </pc:sldChg>
      <pc:sldChg chg="addSp">
        <pc:chgData name="Shubhra Bansal" userId="8a733231fab1e3e4" providerId="LiveId" clId="{9A9ABD12-C016-4640-B9EE-1A86B92D176B}" dt="2023-09-11T13:30:11.070" v="1"/>
        <pc:sldMkLst>
          <pc:docMk/>
          <pc:sldMk cId="2051132731" sldId="351"/>
        </pc:sldMkLst>
        <pc:inkChg chg="add">
          <ac:chgData name="Shubhra Bansal" userId="8a733231fab1e3e4" providerId="LiveId" clId="{9A9ABD12-C016-4640-B9EE-1A86B92D176B}" dt="2023-09-11T13:30:11.070" v="1"/>
          <ac:inkMkLst>
            <pc:docMk/>
            <pc:sldMk cId="2051132731" sldId="351"/>
            <ac:inkMk id="4" creationId="{E7B2F0B4-8C37-38D3-75A6-F8C82C9B6C54}"/>
          </ac:inkMkLst>
        </pc:inkChg>
      </pc:sldChg>
      <pc:sldChg chg="addSp">
        <pc:chgData name="Shubhra Bansal" userId="8a733231fab1e3e4" providerId="LiveId" clId="{9A9ABD12-C016-4640-B9EE-1A86B92D176B}" dt="2023-09-11T13:30:46.611" v="2"/>
        <pc:sldMkLst>
          <pc:docMk/>
          <pc:sldMk cId="3234586437" sldId="352"/>
        </pc:sldMkLst>
        <pc:inkChg chg="add">
          <ac:chgData name="Shubhra Bansal" userId="8a733231fab1e3e4" providerId="LiveId" clId="{9A9ABD12-C016-4640-B9EE-1A86B92D176B}" dt="2023-09-11T13:30:11.070" v="1"/>
          <ac:inkMkLst>
            <pc:docMk/>
            <pc:sldMk cId="3234586437" sldId="352"/>
            <ac:inkMk id="4" creationId="{52A52D6E-2B6B-21AF-C159-52F4F8743BC1}"/>
          </ac:inkMkLst>
        </pc:inkChg>
        <pc:inkChg chg="add">
          <ac:chgData name="Shubhra Bansal" userId="8a733231fab1e3e4" providerId="LiveId" clId="{9A9ABD12-C016-4640-B9EE-1A86B92D176B}" dt="2023-09-11T13:30:46.611" v="2"/>
          <ac:inkMkLst>
            <pc:docMk/>
            <pc:sldMk cId="3234586437" sldId="352"/>
            <ac:inkMk id="7" creationId="{CE781D7A-AB61-FD95-09E1-FE127AE3D8B2}"/>
          </ac:inkMkLst>
        </pc:inkChg>
      </pc:sldChg>
      <pc:sldChg chg="addSp">
        <pc:chgData name="Shubhra Bansal" userId="8a733231fab1e3e4" providerId="LiveId" clId="{9A9ABD12-C016-4640-B9EE-1A86B92D176B}" dt="2023-09-11T12:20:25.601" v="0"/>
        <pc:sldMkLst>
          <pc:docMk/>
          <pc:sldMk cId="3601765603" sldId="353"/>
        </pc:sldMkLst>
        <pc:inkChg chg="add">
          <ac:chgData name="Shubhra Bansal" userId="8a733231fab1e3e4" providerId="LiveId" clId="{9A9ABD12-C016-4640-B9EE-1A86B92D176B}" dt="2023-09-11T12:20:25.601" v="0"/>
          <ac:inkMkLst>
            <pc:docMk/>
            <pc:sldMk cId="3601765603" sldId="353"/>
            <ac:inkMk id="2" creationId="{20EC92A0-9716-9E76-E19D-D89A7128E96B}"/>
          </ac:inkMkLst>
        </pc:inkChg>
      </pc:sldChg>
      <pc:sldChg chg="addSp">
        <pc:chgData name="Shubhra Bansal" userId="8a733231fab1e3e4" providerId="LiveId" clId="{9A9ABD12-C016-4640-B9EE-1A86B92D176B}" dt="2023-09-11T12:20:25.601" v="0"/>
        <pc:sldMkLst>
          <pc:docMk/>
          <pc:sldMk cId="3179366928" sldId="354"/>
        </pc:sldMkLst>
        <pc:inkChg chg="add">
          <ac:chgData name="Shubhra Bansal" userId="8a733231fab1e3e4" providerId="LiveId" clId="{9A9ABD12-C016-4640-B9EE-1A86B92D176B}" dt="2023-09-11T12:20:25.601" v="0"/>
          <ac:inkMkLst>
            <pc:docMk/>
            <pc:sldMk cId="3179366928" sldId="354"/>
            <ac:inkMk id="2" creationId="{FF94EF58-07E0-C4C7-A574-58CF14CDF2B6}"/>
          </ac:inkMkLst>
        </pc:inkChg>
      </pc:sldChg>
      <pc:sldChg chg="addSp">
        <pc:chgData name="Shubhra Bansal" userId="8a733231fab1e3e4" providerId="LiveId" clId="{9A9ABD12-C016-4640-B9EE-1A86B92D176B}" dt="2023-09-11T13:30:11.070" v="1"/>
        <pc:sldMkLst>
          <pc:docMk/>
          <pc:sldMk cId="3215122563" sldId="355"/>
        </pc:sldMkLst>
        <pc:inkChg chg="add">
          <ac:chgData name="Shubhra Bansal" userId="8a733231fab1e3e4" providerId="LiveId" clId="{9A9ABD12-C016-4640-B9EE-1A86B92D176B}" dt="2023-09-11T13:30:11.070" v="1"/>
          <ac:inkMkLst>
            <pc:docMk/>
            <pc:sldMk cId="3215122563" sldId="355"/>
            <ac:inkMk id="2" creationId="{7827A400-5F97-05E5-6C82-E652598DF7F5}"/>
          </ac:inkMkLst>
        </pc:inkChg>
      </pc:sldChg>
      <pc:sldChg chg="addSp">
        <pc:chgData name="Shubhra Bansal" userId="8a733231fab1e3e4" providerId="LiveId" clId="{9A9ABD12-C016-4640-B9EE-1A86B92D176B}" dt="2023-09-11T13:30:11.070" v="1"/>
        <pc:sldMkLst>
          <pc:docMk/>
          <pc:sldMk cId="77639597" sldId="356"/>
        </pc:sldMkLst>
        <pc:inkChg chg="add">
          <ac:chgData name="Shubhra Bansal" userId="8a733231fab1e3e4" providerId="LiveId" clId="{9A9ABD12-C016-4640-B9EE-1A86B92D176B}" dt="2023-09-11T13:30:11.070" v="1"/>
          <ac:inkMkLst>
            <pc:docMk/>
            <pc:sldMk cId="77639597" sldId="356"/>
            <ac:inkMk id="2" creationId="{41B59DF8-3AB5-4F0E-26D0-CE6B5DC35394}"/>
          </ac:inkMkLst>
        </pc:inkChg>
      </pc:sldChg>
      <pc:sldChg chg="addSp">
        <pc:chgData name="Shubhra Bansal" userId="8a733231fab1e3e4" providerId="LiveId" clId="{9A9ABD12-C016-4640-B9EE-1A86B92D176B}" dt="2023-09-11T13:39:30.254" v="3"/>
        <pc:sldMkLst>
          <pc:docMk/>
          <pc:sldMk cId="2374194684" sldId="357"/>
        </pc:sldMkLst>
        <pc:inkChg chg="add">
          <ac:chgData name="Shubhra Bansal" userId="8a733231fab1e3e4" providerId="LiveId" clId="{9A9ABD12-C016-4640-B9EE-1A86B92D176B}" dt="2023-09-11T13:39:30.254" v="3"/>
          <ac:inkMkLst>
            <pc:docMk/>
            <pc:sldMk cId="2374194684" sldId="357"/>
            <ac:inkMk id="2" creationId="{D7C3A37A-1AEC-90E7-C6C2-7927BDC2BC8C}"/>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31:16.019"/>
    </inkml:context>
    <inkml:brush xml:id="br0">
      <inkml:brushProperty name="width" value="0.05292" units="cm"/>
      <inkml:brushProperty name="height" value="0.05292" units="cm"/>
      <inkml:brushProperty name="color" value="#FF0000"/>
    </inkml:brush>
  </inkml:definitions>
  <inkml:trace contextRef="#ctx0" brushRef="#br0">6085 5480 3679 0,'0'0'160'0,"0"0"32"0,0 0-192 0,0 0 0 0,0 0 0 0,0 0 0 16,0 0 0-16,0 0 0 0,0 0 0 0,0 0 0 0,0 0 0 0,0 0 0 16,0 0 128-16,-6-4-128 0,1 1 352 0,5 3 32 0,-7-4 0 0,1 2 0 15,-3 1-176-15,1 1-16 0,8 0-16 0,-6 1 0 16,6-1-176-16,0 0 0 0,0 0 0 0,0 0 128 0,0 0-128 0,0 0 0 15,0 0 0-15,-5 8 0 16,5-8 272-16,0 0 32 0,2 9 0 0,-2-9 0 16,8 6 144-16,1-1 48 0,1-3 0 0,2 0 0 15,2-2 352-15,4-1 80 0,4-1 16 0,2-1 0 0,1-2-48 0,1 1-16 16,-1-1 0-16,2 1 0 0,2-1-144 0,1 0-32 16,1-3 0-16,0 4 0 0,2-1-448 0,3 2-80 15,1 0-32-15,2-1 0 0,0 1-144 0,1 1 0 16,-7 0 0-16,1 0 128 0,-2-1-128 0,1 2 0 15,0 1 0-15,-2 0 0 16,-1-1 0-16,2 0 0 0,0 0 0 0,1 0 0 0,0 0 0 0,-1 0 0 0,-1-2 0 16,-4 1 0-16,-2 0 0 0,-3 1 0 0,-4 0 0 0,-1-1 0 15,-4-1 0-15,-2 1 0 0,0-1 0 0,-3 0 128 16,-2-2-128-16,-6 5 192 0,7-5-192 0,-7 5 192 16,6-6-192-16,-6 6 192 15,0 0-192-15,5-5 192 0,-5 5-192 0,0 0 0 0,0 0 0 0,0 0 128 16,-1-7-400-16,1 7-96 0,0 0-16 0,0 0-5152 15,-8-1-1040-15</inkml:trace>
  <inkml:trace contextRef="#ctx0" brushRef="#br0" timeOffset="487.04">6332 5547 5519 0,'0'0'496'0,"0"0"-496"0,0 0 0 0,0 0 0 16,0 0 1296-16,0 0 176 0,-7-2 16 0,7 2 16 15,-8-1-480-15,8 1-112 0,0 0-16 0,0 0 0 16,0 0-320-16,0 0-64 0,0 0 0 0,0 0-16 16,0 0 16-16,0 0 16 0,0 0 0 0,10 0 0 15,1 0-144-15,2 0-48 0,1 0 0 0,3 0 0 16,2-1-16-16,3 0 0 0,4 0 0 0,5 0 0 15,3-2-320-15,4 1 144 0,4 0-144 0,0-1 0 16,-5-1 192-16,4 1-64 0,1 0 0 0,1 0-128 16,0-1 192-16,3 2-192 0,1 0 192 0,1 0-192 15,-2 1 192-15,-6-1-192 0,-5 0 192 0,-6 1-192 0,-2 0 128 0,-4 0-128 16,-3 1 0-16,-4-1 0 0,-4 0 128 0,-3 0-128 16,-9 1 0-16,0 0 0 0,0 0 192 0,0 0-192 15,0 0 192-15,0 0-192 0,0 0 0 0,0 0 0 16,0 0 0-16,-10 5 0 0,-1 2 0 0,1 0 0 15,0 0 0-15,-1 2 0 16,0 1-672-16,1 0-32 0,0 0-16 0</inkml:trace>
  <inkml:trace contextRef="#ctx0" brushRef="#br0" timeOffset="628.22">7182 5641 13823 0,'-6'-12'608'0,"1"6"128"0,-3 3-592 0</inkml:trace>
  <inkml:trace contextRef="#ctx0" brushRef="#br0" timeOffset="40453.79">8081 5357 5519 0,'19'-7'496'0,"-3"4"-496"16,0-1 0-16,3-1 0 0,2 2 432 0,1 0-16 16,1-1 0-16,3 2 0 15,3 0-224-15,0 0-32 0,0 1-16 0,0-1 0 0,-1-2 48 0,-2 2 16 16,-4 0 0-16,-4 1 0 0,-1 0-80 0,-4 0 0 16,-3-2-128-16,-10 3 192 0,9 0-192 0,-9 0 144 15,0 0-144-15,0 0 128 0,0 0 0 0,0 0-128 16,-9 7 192-16,-7-2-64 0,-6 1-128 0,-4-1 0 15,-6 1-160-15,-5-2 160 0,-5 1-288 0,0 0 32 16,0 2 16-16,2-1 0 0,0 2 240 0,2 0-176 16,0 0 176-16,2-3-160 0,-2-2 160 0,5 0 0 0,4-2 0 0,5 0 128 15,5-2 560-15,3 1 112 0,3 0 32 0,3-1 0 16,10 1 240-16,0 0 48 0,-6-3 16 0,6 3 0 16,0 0-608-16,0 0-112 0,10-1-32 0,3 0 0 15,3-1-208-15,6-1-48 0,6-2-128 0,4 0 192 16,3-2-16-16,2 1-16 0,2-2 0 0,2 1 0 15,0 2-160-15,2 0 128 0,2 2-128 0,-1 1 128 16,-1 1-128-16,-2-1 0 0,-5-1 0 0,-4 1 0 16,-5 1 0-16,-4 0 0 0,-5 1 0 0,-2 0 0 15,-4 0 0-15,-3 1 0 0,-9-1 0 0,0 0 128 32,0 0-496-32,0 0-96 0,-9 2-32 0,-2 2 0 15,-5-1-272-15,-2 0-48 0,-4 0-16 0,-4 1-5472 0</inkml:trace>
  <inkml:trace contextRef="#ctx0" brushRef="#br0" timeOffset="41329.89">9055 5490 8063 0,'0'0'352'0,"12"-4"80"0,1-1-432 0,0 2 0 0,3-1 0 0,1 0 0 16,4 0 352-16,5 0-16 0,3-2 0 0,4 1 0 16,1-2-144-16,3 1-16 0,-1 1-16 0,-1-1 0 15,-2 3-160-15,0 0 128 0,-1 1-128 0,-2-2 128 16,-3 0-128-16,0 0 0 0,-3 0 0 0,0 2 128 16,-2 0-128-16,-1 1 0 0,-2 0 0 0,-5 1 0 15,-4 0 0-15,-10 0 0 0,0 0 0 0,0 0 128 16,0 0-128-16,0 0 0 0,-7 1 0 0,-4 1 128 15,-5-1-128-15,-3 2-176 0,-3 1 48 0,-3 2 0 0,-3 0 128 0,-2-1 0 16,-3 1 0-16,-4-1-128 0,0 1 128 0,-4-1 0 16,-3 0 0-16,2-1 0 15,2-1 0-15,2 1 0 0,3-2 0 0,5 0 0 0,5 0 0 0,3-1 0 16,2 0 0-16,6-1 0 0,3 0 400 0,3 0 16 31,8 0 0-31,0 0 0 0,0 0 80 0,0 0 16 0,0 0 0 0,0 0 0 0,0 0-208 0,0 0-48 16,12 2 0-16,3-2 0 0,2 0-256 0,5-2 0 15,5 1-128-15,6-1 128 0,2 0 0 0,6-1 0 16,1-1 0-16,1 0 0 16,-2 0 256-16,0-1 32 0,-1 1 16 0,-1 0 0 15,-1 1-48-15,-1 1 0 0,-2 1 0 0,-2 0 0 16,-3 0-256-16,-4 1 160 0,-5 1-160 0,-3 0 128 16,-5 1-128-16,-4 0 128 0,-9-2-128 0,0 0-7232 15</inkml:trace>
  <inkml:trace contextRef="#ctx0" brushRef="#br0" timeOffset="50446.88">9420 3915 3679 0,'-8'-6'320'0,"0"0"-320"0,-2-2 0 0,-3-1 0 0,-4 1 512 0,-2-1 48 32,-2-2 0-32,-1 1 0 0,-1 0-400 0,-2 1-160 15,-1 0 128-15,-1 1-128 0,1-1 0 0,1 2 0 16,-2 1 0-16,1 1 0 0,-3 1 0 0,2-1 0 16,-1 0 0-16,-3 0 0 0,1 0 0 0,-7-1 0 15,-3 1 0-15,-2-2 0 0,-2-1 384 0,2 0-16 16,0-2 0-16,1 1 0 0,2 0-64 0,-1 2-16 15,0-1 0-15,-3 0 0 0,-4 1-288 0,0-1 160 16,-1-1-160-16,3 1 128 0,2 2 64 0,2 1 16 16,1 1 0-16,3 1 0 0,-1-2-208 0,-3 2 0 0,-3 0 0 15,-1-1 0-15,-3 1 0 0,1 2 0 0,0 0 0 0,1 0 0 16,1 0 0-16,1 1 0 16,0 0 0-16,-3 0 0 0,-2 0 0 0,-4 0 0 0,-2 0 0 0,3 0 0 15,4 0 0-15,2 0 0 0,0 0 0 0,3 0 0 16,2 0 0-16,-1 0 0 0,-3 0 0 0,-1-1 0 15,-1-1 0-15,3 1 144 0,3 1-144 0,2 1 192 16,3 1 64-16,2 0 32 0,1 0 0 0,1 1 0 16,0 1 16-16,-3-1 0 0,-2-1 0 0,-2 0 0 15,-3 2-176-15,3 1-128 0,-2 4 144 0,2 0-144 16,3 1 0-16,0-1 0 0,0 1 0 0,1 1 0 16,4 1 0-16,-1 2 0 0,-1-2 0 0,0 1 0 15,-1 0 0-15,-2 1 0 0,3 2 0 0,4-1 0 0,-1 2 0 16,1-1 0-16,3 1-128 0,2 0 128 0,1 1-128 0,0 2 128 15,-3 0-192-15,3-1 192 0,1 2-256 0,1 0 64 16,1-2 16-16,-2 0 0 0,-4-1 176 0,1 2 0 16,-1 1 0-16,1 0-128 0,0 0 128 0,0 0 0 15,1 0 0-15,1-1-128 0,2 1 128 0,2 2 0 16,-1 3-144-16,0 0 144 0,0 1-208 0,0-2 16 16,1 0 16-16,1 2 0 0,3 1 48 0,-3 0 0 15,5-2 0-15,-3 0 0 0,3 0 128 0,0-1-160 16,1-1 160-16,0-1-160 0,-2 0 160 0,1 1 0 15,4 0 0-15,0-1-128 0,0 0 128 0,2 1 0 0,3 0 0 0,1 1 0 16,-2-3 0-16,3 0 0 16,1 1 0-16,1-2-128 0,0-3 128 0,2 1 0 0,1 0-144 0,1 2 144 15,-1 1 0-15,0 1 0 0,3 0 0 0,-1-1 0 16,0 0 0-16,-1 1 0 0,1-1 0 0,0 2 0 16,3 1 0-16,-1 2 0 0,0-2-144 0,1-1 144 15,-4-1 0-15,3 0 0 0,0-1-128 0,2-1 128 16,0-1 0-16,1-1 0 0,-1-2-128 0,1 3 128 0,1 1 0 15,1 0 0-15,2-3-128 0,-2 0 128 0,-3 2 0 0,2-1 0 16,0-2 0-16,0 1 0 0,1 1 0 0,0 2 0 16,0 2 0-16,0 0 0 0,0 0 0 0,2 0 0 15,0-1 0-15,2 0 0 0,2 1 0 0,1-2 0 16,1-2 0-16,0-2 0 0,4 0 0 0,-2-1-128 16,3 1 128-16,-1-1 0 0,-1 0-128 0,-1-1 128 15,0-1 0-15,1 1 0 0,0-3 0 0,2 0 0 16,-1-1 0-16,1 0 0 0,1 0 0 0,2 0 0 15,3 0 0-15,0 0 0 0,-1 2 0 0,2-2 0 16,1-1 0-16,-1 1 0 0,-1 0 0 0,0-1 0 16,-2 0 0-16,1-1 0 0,1-2-128 0,1 0 128 0,1 0 0 0,2 0 0 15,2 1 0-15,3 0 0 16,1-2 0-16,1-2 0 0,-2-2 0 0,-1-1 0 16,-4-1 0-16,0 1 0 0,1 1 0 0,0 0 0 15,-2 1 0-15,2 0 0 0,1 0 0 0,3 0 0 16,1-1 0-16,-2-1 0 0,0 0 0 0,-3-1 0 15,-3-1 0-15,-1-2 0 0,1 1 0 0,0 0 0 0,0 1 0 0,1 1 0 16,1 0 0-16,3 1 0 0,1 1 0 0,2-2 0 16,-1-1 0-16,-3 0 0 0,-3-3 0 0,0-1 0 15,-2 2 0-15,0 1 0 0,0 0 0 0,1-2 0 16,-1 0 0-16,3 1 0 0,1 0 0 0,2 1 0 16,0 0 0-16,0 0 0 0,-1-3 0 15,-5 0 0-15,-1-2 0 0,-2 1 0 0,1-2 0 0,0 2 0 16,0 2 0-16,-2 0 0 0,0-3 0 0,2 2 0 15,3 0 0-15,2 1 0 0,-2-1 0 0,0 0 0 0,1-2 0 0,-2 1 0 16,-5-1 0-16,-1-1 0 0,0 1 160 0,-1 0-160 16,-1 0 160-16,2 2-160 0,-1-1 384 0,0 1-32 15,0-2 0-15,3 1 0 0,2-1-160 0,2 1-48 16,-1-3 0-16,2 0 0 0,0-2-144 0,-1 1 0 16,-3-1 0-16,-3 0 128 0,-1-1-128 0,0 1 128 15,0 0-128-15,-1 0 128 0,-1-1 112 0,1 1 16 16,-2 0 0-16,1 1 0 0,-1-2 176 0,2 2 32 15,0-1 16-15,0 0 0 0,0 0-192 0,1 0-32 16,0 0-16-16,-1-2 0 0,0-2-240 0,-1 0 144 16,-1 0-144-16,-3-2 128 0,1 0-128 0,0 0 0 15,0 1 0-15,-1-1 128 0,1 1-128 0,0-1 0 16,-1 2 0-16,-1-1 128 0,1 2-128 0,1-3 0 16,0 2 0-16,2 0 0 0,1-2 0 0,0 1 0 15,-1-1 0-15,-1 2 0 0,-3 0 0 0,1 1 0 16,-1 1 0-16,-2-1 128 0,-1-2-128 0,-2 1 0 0,-2-2 0 0,-1 1 0 15,-4-3 0-15,2 2 0 0,0-2 0 0,-3 0 128 16,0-2-128-16,-2 1 0 0,0 1 0 0,0-1 0 16,1 1 0-16,-1 0 0 0,-1 0 0 0,0-1 128 0,1 0 0 0,-1 0-128 15,0-1 192-15,1 0-64 0,-2 2 80 0,1 0 16 16,-2 0 0-16,2-1 0 0,-2 0-224 0,2-1 144 16,-1-1-144-16,-1 1 128 0,-1 0-128 0,0 0 192 15,0-2-192-15,-3 1 192 16,1 1-64-16,1 1-128 0,-1 1 192 0,-2 1-64 0,0-2 0 0,-1 0 0 15,0 0 0-15,-1 1 0 0,0-2-128 0,1 2 128 16,-2 1-128-16,0 1 128 0,1-1-128 0,-1 1 128 16,-1-3-128-16,-1 0 128 0,-2 1 48 0,-1 2 0 15,0-2 0-15,0-2 0 0,-2-2-176 0,1 1 160 16,0 0-160-16,-2 2 160 0,-1 1-160 0,0 2 192 16,0 0-192-16,0 0 192 0,2-2-192 0,-1 1 192 15,0 2-192-15,0-1 192 0,1 0-192 0,0 0 128 16,-1 1-128-16,1 0 128 0,-2 2-128 0,1-1 128 15,-1-1-128-15,3 1 128 0,-2-2-128 0,-1 3 128 16,1 1-128-16,-4 1 128 0,-3 0-128 0,0-1 128 16,-2-2-128-16,0 1 128 0,-1 0-128 0,0 0 128 15,0 0-128-15,1 2 128 0,0 1-128 0,2 1 0 16,1 2 0-16,-1 2 0 0,-2 1 0 0,1 3 0 0,1 2 0 0,-3 2-6080 31,0 2-1200-31</inkml:trace>
  <inkml:trace contextRef="#ctx0" brushRef="#br0" timeOffset="54530.35">10361 5460 5519 0,'0'0'496'0,"-8"0"-496"16,0-1 0-16,8 1 0 0,-9 0 1152 0,9 0 144 16,-8-1 32-16,8 1 0 0,0 0-736 0,0 0-144 15,0 0-16-15,0 0-16 16,0 0-240-16,0 0-48 0,0 0-128 0,0 0 192 0,6-5-192 0,3 0 0 16,1 2 128-16,0 0-128 0,0-1 0 0,1 0 0 15,1 1 128-15,2-1-128 0,0 1 0 0,2 1 0 16,0 0 0-16,2 1 0 0,1 1 0 0,3 0 0 15,3 0 0-15,1 0 0 16,2-1 0-16,2-1 0 0,1 0 0 0,0 1 0 0,-3 0 0 0,0 0 0 0,2 0 0 0,1 0 0 16,-4-1 0-16,3 0 144 0,0 1-144 0,2 0 128 15,2-1 0-15,1 1-128 0,1 0 192 0,3 0-64 16,-3-1-128-16,0-1 0 0,-4 0 0 0,-1 0 128 16,0-1-128-16,-1 0 0 0,-5-1 0 0,1 0 0 15,2 1 160-15,-3-1 0 0,-2 1 0 0,-1 0 0 16,-1-2-160-16,-2 1 0 0,-2-1 0 0,-1 3-176 15,-3-1 176-15,-2 2 0 16,-3 0 160-16,-8 2-160 0,0 0 144 0,0 0-144 0,0 0 128 0,0 0-128 31,0 0-320-31,0 0-160 0</inkml:trace>
  <inkml:trace contextRef="#ctx0" brushRef="#br0" timeOffset="55017.18">10647 5280 10127 0,'-8'-10'896'0,"4"1"-704"16,-2-1-192-16,-1-1 0 0,0 2 880 0,1-1 144 0,1 0 16 0,0 1 16 15,1 0 176-15,1 1 48 0,-1 3 0 0,4 5 0 16,-1-6-640-16,1 6-128 0,0 0-32 0,0 0 0 16,7-5-336-16,-7 5-144 0,10-2 128 0,0 0-128 15,-2-2 0-15,2 2 0 16,1 0 0-16,3 1 0 0,1 1 0 0,1 0 0 0,1-1-176 0,2 0 176 16,2-1 0-16,2 1 0 0,2-1 0 15,1 1 0-15,1-1 0 0,4 1 0 0,3 1 0 0,3 0 176 16,4-1-176-16,1 1 0 0,1 0 0 0,-3 0 0 15,-3-1 0-15,-2-1 128 0,-1 0-128 0,-2 1 0 16,-3 1 0-16,0 0 0 0,-1 0 0 0,-1 1 0 0,-3-1 0 0,2 1 0 31,-1 0 0-31,-2-1 0 0,-2-1 0 0,-2 0 0 0,-2-1 128 0,0 1-128 0,-1 0 128 0,-2-1 0 16,-3-2 0-16,0 1 0 0,-1 1 160 0,-10 2 32 16,8-3 0-16,-8 3 0 0,0 0-128 0,0 0 0 15,4-7-16-15,-4 7 0 0,0 0-176 0,0 0 128 16,-5-6-128-16,5 6 128 31,-11-2-832-31,0 3-192 0,0 3-16 0</inkml:trace>
  <inkml:trace contextRef="#ctx0" brushRef="#br0" timeOffset="107813.6">9242 12799 3679 0,'0'0'320'0,"0"0"-320"16,0 0 0-16,0 0 0 15,0 0 1472-15,0 0 208 0,0 0 48 0,0 0 16 0,-6-1-1008 0,6 1-208 16,-5-2-32-16,5 2-16 0,-6-2 48 0,2 0 16 16,4 2 0-16,0 0 0 0,-5-1 0 0,1 0 0 0,1-1 0 0,0-1 0 15,-1 1-64-15,2 1-16 16,2 1 0-16,0 0 0 0,-4-2-192 0,-1 1-32 15,1 1-16-15,4 0 0 16,0 0-32-16,0 0 0 0,0 0 0 0,0 0 0 0,0 0-32 0,0 0-16 0,0 0 0 0,0 0 0 16,0 0 96-16,0 0 16 0,0 0 0 0,0 0 0 15,0 0 48-15,5 5 16 0,2-1 0 0,1-2 0 16,2-1 112-16,2-1 16 0,1-1 16 0,3-1 0 16,2-1-112-16,2 0-32 0,1 0 0 0,1-2 0 15,-1 1-96-15,2-1-32 0,1-1 0 0,1 2 0 16,3 0-192-16,0 2 128 0,2 0-128 0,2 0 0 0,3 1 128 15,1 0-128-15,2-1 0 0,-1 1 0 0,0-1 0 0,-3 1 0 16,-2 0 0-16,-1 0 0 0,2 0 128 0,0 0-128 16,0 0 0-16,0 1 0 0,0 0 0 0,3 0 0 15,0-3 0-15,1 2 0 0,0 0 0 0,-2 1 0 16,-3-3 0-16,-3 1 0 0,-1-1 0 0,-2 1 0 16,0-1 0-16,-2 1 0 15,-1 0 128-15,-2-1-128 0,0 2 0 0,-5 0 0 0,1-1 128 0,-2 1-128 0,-2 1 0 0,-1 0 144 16,-1 0-16-16,-1 0 0 15,-2 0 0-15,0 1 0 0,-2 0 0 0,0-1-128 16,-6 0 192-16,0 0-64 0,0 0-128 0,0 0 128 16,0 0-128-16,0 0 128 0,0 0-128 0,0 0 0 15,0 0 0-15,0 0 0 16,0 0-416-16,0 0-112 0,0 0-32 0,0 0 0 16,0 0-352-16,-6 1-80 0,0 0-16 0</inkml:trace>
  <inkml:trace contextRef="#ctx0" brushRef="#br0" timeOffset="108315.91">10377 12608 7359 0,'-5'-3'656'15,"-2"-2"-528"-15,0-2-128 0,1-1 0 0,-2 1 2128 0,3-2 400 16,-3 2 80-16,1 2 16 0,2-1-1616 0,-1 2-320 15,1-1-64-15,-1 2-16 16,2 0-176-16,0 1-48 0,-1-1 0 0,5 3 0 0,-5-1 96 0,5 1 16 16,-6 0 0-16,6 0 0 0,0 0-256 0,0 0-48 31,-4 4-16-31,4-4 0 0,-2 5 0 0,-1 2 0 16,3-1 0-16,3 1 0 0,-2-2 128 0,3 2 16 15,3-2 16-15,0 2 0 0,3-3 48 0,2 1 0 16,2-1 0-16,1 1 0 0,3-2-160 0,1-1-32 0,2 0 0 0,0-1 0 15,1 1-32-15,1-1-16 16,0-1 0-16,2 0 0 0,-1 0 304 0,-1 0 64 0,-2 0 16 0,-1 0 0 16,-2-1-528-16,0 1-176 15,-2-2 0-15,0 2 0 0,-4 0 176 0,-2 0 224 0,-3 0-48 16,-7 0-16-16,0 0 176 0,0 0 48 0,0 0 0 16,0 0 0-16,-2 6 32 0,-3 1 16 0,-3-1 0 0,-2 3 0 15,-3 1-208-15,-4 1-32 0,-1 2-16 0,-3 2 0 0,-2 3-176 0,0 2 128 16,1 0-128-1,0 1 128-15,0-2-128 0,2 2 0 0,1 0 0 0,2 0 0 16,-2-1 0-16,3-1 0 0,3-2 0 0,1 0 0 16,0-2 0-16,2-2 0 0,1-2 0 0,3 0 0 0,0 0 0 0,1-1 0 15,0 0 0-15,2-1 0 16,1-3-768-16,1 1-96 0,1-7-16 0,0 0-8304 16,0 0-1664-16</inkml:trace>
  <inkml:trace contextRef="#ctx0" brushRef="#br0" timeOffset="109008.46">11046 12158 13823 0,'1'-5'1216'16,"0"-2"-960"-16,1 0-256 0,1-1 0 15,0-1 944-15,2 1 144 0,3 1 16 0,-1-1 16 16,-5 1 64-16,0 2 16 0,-2 5 0 0,0 0 0 15,0 0-224-15,0 0-32 0,0 0-16 0,0 0 0 16,0 0-272-16,0 0-48 0,0 0-16 0,0 0 0 16,0 0-336-16,-1 9-64 0,0 3 0 0,1 2-16 15,-1 2-32-15,0 1 0 0,-1 2 0 0,0 2 0 16,2 1-144-16,0 4 160 0,0 2-160 0,2 0 160 0,0 0-160 0,-1-2 0 16,-1 1 0-16,1-3 0 0,1-1 0 0,0-2 0 15,-2-4 0-15,1 0 0 16,-1-2 0-16,0 0 0 0,-1-1 144 0,1-1-144 0,0-1 0 0,-1-1 0 15,-2-1 0-15,0 0 0 16,-1-1-800-16,1-2-176 0,1 1-48 0,-1-1-10928 0</inkml:trace>
  <inkml:trace contextRef="#ctx0" brushRef="#br0" timeOffset="109385.12">11189 12220 15663 0,'-9'-15'1392'0,"6"6"-1120"0,-1-2-272 0,-1-2 0 16,1-2 960-16,-2 1 144 0,2 0 32 0,1-1 0 16,0 2-96-16,2 0-16 0,1 0 0 0,1 1 0 15,2 0-96-15,0 0-32 0,1-2 0 0,2 1 0 16,-2 1-304-16,3 0-64 0,-1 0-16 0,2 2 0 16,0 0-144-16,-1 1-48 0,3 2 0 0,-1 1 0 15,1 1-64-15,0 0-32 0,1 2 0 0,0 2 0 0,-1 0-224 0,0 2 128 16,0 1-128-16,-2 2 0 0,0 3 0 0,-1 2 0 15,-1 3 0-15,0 1 0 0,-3 0 0 0,-1 3 0 16,-1 0 0-16,-1 1 0 0,-1-1 0 0,0 1 0 16,-1-2 0-16,-1 0 0 0,-2-1 160 0,0-2-160 15,-3-1 160-15,-1-1-160 0,-1-2 336 0,-1 1-16 16,-2 0-16-16,-1-1 0 0,-1-1-16 0,-2 1 0 16,-1-1 0-16,-1-1 0 0,-2 0-112 0,1-1-32 15,1 1 0-15,2-1 0 0,0 0-144 0,2-1 0 16,0 1 0-16,2-1 0 0,1 0 0 0,1 1-192 15,2-1 64-15,2 1 128 16,1-1-2656-16,3 0-416 0,3-4-64 0</inkml:trace>
  <inkml:trace contextRef="#ctx0" brushRef="#br0" timeOffset="109668.62">11112 12015 13823 0,'-5'-9'608'0,"2"4"128"0,1-1-592 0,2 0-144 31,-2 1 0-31,2 5 0 0,0 0 1536 0,0 0 288 0,0 0 48 0,0 0 16 0,0 0-1216 0,-1 8-240 16,0 3-48-16,0 3-16 0,1 2-368 0,-3 4 0 31,0 2 0-31,1 3 0 0,-1 3-240 0,-2 0-16 0,-1 3 0 0</inkml:trace>
  <inkml:trace contextRef="#ctx0" brushRef="#br0" timeOffset="113071.6">10473 13209 2751 0,'0'0'256'0,"2"-4"-256"16,1-2 0-16,1-1 0 0,-2 1 2336 0,1-1 416 15,-1 1 96-15,2-1 16 0,0 2-1248 0,0-1-240 16,0-1-48-16,-1 2-16 0,0-1-336 0,1 2-64 0,-4 4-16 0,0 0 0 16,3-4-176-16,-3 4-32 15,0 0-16-15,0 0 0 0,0 0-176 0,0 0-48 0,0 0 0 0,0 0 0 16,0 0 240-16,-3 8 32 0,-2 2 16 0,0 4 0 15,-2 2-896-15,-1 3-176 0,-1 2-48 0,-1 1 0 16,-2 1 384-16,-1 1 0 16,0 1 0-16,1 1 128 0,0-1-128 0,1 0 0 0,-1-1 0 0,1-1 128 15,1-1-128-15,1-1 0 0,2-1 0 16,0-2 0-16,1-3 0 0,2-2 128 0,0-2-128 16,0-2 0-16,1-1 256 0,2-3-16 0,1-5-16 0,0 0 0 15,0 0 256-15,0 0 48 0,0 0 16 0,0 0 0 16,0 0-80-16,0-7-16 0,1-4 0 0,2-3 0 15,3-1-240-15,0-4-48 0,3-3-16 0,1-2 0 16,0-1-144-16,0-2 0 0,1-1 0 0,0 0 0 16,0 2 0-16,0 0 0 0,-1-1 0 0,0 3 0 15,-1 3 0-15,-2 2 0 0,0 3 0 0,-1 2 0 16,0 0 272-16,-1 3 32 0,1 3 0 0,-1 0 0 0,0 1-304 0,0 3 0 16,1 1 0-16,-1 0-144 0,1 2 144 0,0 1-160 15,1 1 160-15,1 2-160 0,1 1 160 0,-1 3-208 16,2 0 80-16,0 4 128 0,1 2-192 0,1 4 192 15,-1 1-160-15,0 1 160 0,-1 2 0 0,0 2 0 16,1 2-128-16,0-2 128 0,-1 0 0 0,-1 0 0 16,0-1 0-16,-2 0 0 0,1-1 0 0,-4 0 0 0,1-4 0 0,-1 1 0 15,1-2 0-15,-2-1 0 0,0-2 0 0,-1-3 0 16,1-1 0-16,-1-3 0 0,-2 0 128 0,0-6-128 16,0 0 144-16,0 5-16 15,0-5-128-15,0 0 192 0,-6 5 16 0,2-2 0 16,-3-1 0-16,-2 0 0 0,-2-1-16 0,-3 0-16 15,-1-1 0-15,-3 2 0 0,-1-2 48 0,0 1 16 0,-2 0 0 0,0 1 0 16,0 0-80-16,0 0-16 16,1 1 0-16,2 0 0 0,-1 0-144 0,2 0 0 0,2 1 144 0,2-1-144 0,2 0 0 0,1 2 0 15,0-2 0-15,3 0 0 0,1 1-256 16,0-2-80-16,1 0-16 0,5-2 0 16,0 0-2032-16,0 0-416 0,0 0-80 0</inkml:trace>
  <inkml:trace contextRef="#ctx0" brushRef="#br0" timeOffset="113464.37">10771 13227 11967 0,'0'0'528'0,"0"0"112"16,0 0-512-16,0 0-128 0,0 0 0 0,0 0 0 16,0 0 1952-16,0 0 352 0,-1-5 80 0,1 5 16 15,0 0-672-15,2-4-144 0,1-2-32 0,3 2 0 16,0-1-320-16,3 1-64 0,1 0-16 0,2-1 0 15,1 1-352-15,3-1-80 0,0 1-16 0,2 0 0 16,2-1-352-16,1 1-80 0,1 1-16 0,2-1 0 16,-2 1-64-16,2 1 0 0,-1 0-16 0,0-1 0 15,-1 1-176-15,-2 0 192 0,-1 1-192 0,-3-1 192 0,0-1-192 16,-3 2 0-16,-2 0 144 0,-1 1-144 0,-2 1-144 0,-2-1-112 16,-6 0 0-16,7 1-16 15,-7-1-960-15,0 0-192 0,0 0-48 0,0 0-7712 16,0 0-1552-16</inkml:trace>
  <inkml:trace contextRef="#ctx0" brushRef="#br0" timeOffset="113747.86">10956 13157 21135 0,'0'0'928'0,"0"0"208"0,0 0-912 0,0 0-224 16,0 0 0-16,0 0 0 0,0 0 640 0,0 0 64 0,0 0 32 0,0 0 0 15,0 0 256-15,0 0 48 0,5 7 16 0,-1 2 0 16,-1 2-336-16,0 2-64 0,1 2-16 0,-2 2 0 16,0 1-96-16,-1 2-32 0,0 2 0 0,0 0 0 15,0-1-192-15,0 0-64 16,1-1 0-16,-1 1 0 0,0-3-256 0,0 2 160 0,0-1-160 16,0-1 128-16,0-2-128 0,0-2 0 0,-1 0 144 0,0-3-144 0,0-3 128 15,-1 0-128 1,0-1 160-16,1-7-160 0,0 0 0 0,0 0-208 15,0 0 16-15,0 0-9584 0,0 0-1904 0</inkml:trace>
  <inkml:trace contextRef="#ctx0" brushRef="#br0" timeOffset="120157.37">11540 11931 2751 0,'0'0'256'0,"0"0"-256"16,0 0 0-16,0 0 0 0,0 0 1888 0,0 0 336 16,0 0 64-16,0 0 16 0,0 0-1408 0,0 0-256 0,-6 6-64 0,6-6-16 15,-4 8-80-15,-3-2-16 16,7-6 0-16,-7 6 0 0,7-6-80 0,-8 7 0 16,8-7-16-16,-5 5 0 15,5-5 0-15,0 0 0 0,0 0 0 0,0 0 0 0,0 0 208 0,0 0 64 0,0 0 0 0,9-3 0 16,4-3-48-16,2-2 0 0,6-3 0 0,-1-4 0 15,3-2-112-15,3-3-32 0,3 0 0 0,0-1 0 16,7-1-256-16,3-3-48 0,6-5-16 0,9-1 0 16,8 0-128-16,2-2 128 15,-1-2-128-15,2 1 128 0,0 0 48 0,5 1 0 0,3 2 0 0,-3 2 0 16,-4-2-176-16,-5 3 0 0,-5 3 144 0,-18 10-144 16,-1 0 144-16,0 0-144 0,0 0 192 15,-1 0-192-15,-2 2 176 0,-2 0-176 0,-3 1 160 0,-4 0-160 16,-3 1 0-16,-3 1-128 0,-4 1-16 0,-3 2 0 15,-3 2-144-15,-2-1-32 0,-3 2 0 0,-4 4 0 32,0 0-256-32,0 0-48 0,-7-2-16 0,-1 2 0 15,-5 2-816-15,0-1-160 0</inkml:trace>
  <inkml:trace contextRef="#ctx0" brushRef="#br0" timeOffset="120503.68">12738 11132 13823 0,'0'0'1216'0,"0"0"-960"16,-3-4-256-16,3 4 0 0,0 0 1744 0,0 0 304 0,0 0 64 0,0 0 16 15,0 0-1696-15,0 0-432 16,0 0 0-16,0 0 0 0,0 0 0 0,0 0 0 15,3 6 0-15,2 1 0 0,4-2 192 0,0 0 176 16,1-3 16-16,0-1 16 0,3-1 48 0,3 0 0 16,4 1 0-16,2-2 0 0,2-1-144 0,2 0-32 0,-1 0 0 15,-1-1 0-15,-1 0-48 0,-2 1-16 0,-3-1 0 16,-3 0 0-16,-2 2-48 0,0 1-16 0,-5 1 0 0,0 2 0 16,-8-3 240-16,6 6 32 0,-3 2 16 0,-2 3 0 0,-3 2-16 0,0 4 0 15,-2 2 0-15,-1 4 0 0,-3 3-176 0,0 0-48 16,0 2 0-16,0 0 0 0,0 4-192 0,3-3 128 15,0-3-128-15,1 8 0 16,1-5-944-16,-1-4-272 0</inkml:trace>
  <inkml:trace contextRef="#ctx0" brushRef="#br0" timeOffset="121869.56">13824 10727 5519 0,'0'0'496'0,"0"0"-496"0,0 0 0 0,0 0 0 15,0 0 2432-15,0 0 400 0,0 0 80 0,0 0 16 0,0 0-1296 0,0 0-256 16,0 0-48-16,0 0-16 16,0 0-272-16,0 0-48 0,0 0-16 0,0 0 0 15,0 0-128-15,6 4-16 0,1-2-16 0,2-1 0 16,-1-2-32-16,2-1 0 0,-1-2 0 0,1-1 0 16,0-2-336-16,1-2-80 0,-1-2-16 0,1-2 0 0,0 0-176 0,-1-1-48 31,-3-2 0-31,2-1 0 0,0-3 0 0,0-1-128 15,-4-1 192-15,1 1-64 0,-2 1 0 0,-3 3-128 0,-1 1 192 0,-1 3-64 16,0 2 48-16,-1 0 0 0,-3 3 0 0,1 3 0 0,1 2 144 0,-3 2 16 16,-1 2 16-16,-1 2 0 0,-1 2-144 0,0 3-16 15,-1 2-16-15,0 4 0 0,-2 4-176 0,-1 2 0 16,-1 3 0-16,0 2 128 0,-1 2-128 0,2-1 0 16,1-1 0-16,3-1 0 0,1 0 0 0,3-2 0 0,1-2 0 0,1-1 0 15,3-1 0-15,1-2 0 16,3-1-176-16,1-2 176 0,3-2 0 0,2-1 0 0,1-3 0 0,2-1 0 15,2-3 0-15,1-2 176 16,0-2-16-16,2-2 0 0,1-3-16 0,0-2 0 0,1-5 0 0,1-1 0 16,0-5-144-16,0-3 192 0,1-4-192 0,1-4 192 15,0-3-192-15,0-3 192 0,0-4-192 16,-1-2 192-16,-2-2-192 0,-2 0 192 0,-3 1-192 0,-2 2 192 16,-2 4-192-16,-3 2 192 0,-2 5-192 0,-2 3 192 15,-1 5 128-15,-1 4 16 0,-2 2 16 0,-3 4 0 16,0 3 288-16,0 4 64 0,3 5 16 0,0 0 0 15,-7 3-384-15,0 5-80 0,1 3 0 0,-1 4-16 0,1 3-240 0,-1 4 0 16,0 2-192-16,1 5 192 0,1 4-128 0,0 2 128 16,2 2 0-16,1 1 0 0,1-1-128 15,2-1 128-15,2-2 0 0,0-2 0 16,1-1 0-16,2-2-128 0,2-4 128 0,-1-2 0 0,2-2 0 0,1-2-160 16,1-2 160-16,0-1-128 15,0-4-272-15,1-2-48 0,1-3-16 0,2-1 0 16,-2-4-336-16,1-3-64 0,1-5-16 0,0-1 0 15,-1-3 176-15,0-2 16 0,1-3 16 16,-2 0 0-16,-2-4 224 0,0 3 64 0,-1 0 0 0,-1 2 0 0,-3 2 240 0,0 2 144 16,-3 2-160-16,0 3 160 0,-3 5 0 0,0 0 160 15,0 0 0-15,0 0 0 0,0 0 64 0,1 8 16 16,0 2 0-16,1-1 0 0,-1 0-240 0,0 0 0 16,1 1 0-16,0 0 0 0,3-1 0 0,-2-1 0 15,2 1 0-15,2-1 0 0,1-3 0 0,0 1 144 16,2-3-144-16,2-1 128 0,2-2-128 0,0 0 160 15,2-2-160-15,0-1 160 0,1-1 112 0,1-3 32 16,0-1 0-16,0-3 0 0,0-3 96 0,-2-3 32 0,1-1 0 0,-5-2 0 16,-1-3 16-16,-3 0 0 0,-2 0 0 0,-2 2 0 15,-4 2 96-15,-3 3 32 0,-1 1 0 0,-3 3 0 16,-4 2 0-16,-1 4 16 0,-2 1 0 0,-2 4 0 16,-4 1-384-16,-1 3-80 0,0 2 0 0,0 3-128 15,0 1-160-15,0 4-144 0,0 0-16 0,2 2-16 16,0 3-688-16,1 2-144 15,3 2-32-15,2 0 0 0,3-2-2384 0,1-1-464 0,3-2-112 16</inkml:trace>
  <inkml:trace contextRef="#ctx0" brushRef="#br0" timeOffset="122597.76">14837 10621 20031 0,'0'0'896'0,"0"0"176"0,0 0-864 0,2 7-208 15,0 0 0-15,0 1 0 0,-1-1 992 0,0 2 160 16,-1 0 16-16,0 0 16 0,0-2-128 0,-1 1-32 15,0-1 0-15,1-7 0 0,0 0-288 0,0 0-64 16,0 0-16-16,0 0 0 0,0 0 96 0,0 0 16 16,7 1 0-16,1-2 0 0,0-4-176 0,1-1-16 15,1-3-16-15,1-2 0 0,1-1-288 0,1-1-48 16,2-3-16-16,-2 2 0 0,0 1-208 0,0 1 144 16,0 1-144-16,1 1 128 0,-2 2-128 0,-2 4 0 15,0 0 0-15,-1 4 0 0,0 3 0 0,-1 1 0 0,0 4-128 0,-4 2 128 16,2 1 0-16,-1 1 0 0,-1 1 0 0,1 1 0 15,-1 2 0-15,2-1 0 0,-1-1 0 0,3-1 0 16,1 0 0-16,2-4 0 0,-1 1 0 0,2-3 0 16,0-2 0-16,1-1 0 0,1-3 0 0,2-1 0 15,0-2 0-15,0-3 192 0,-1-1-64 0,0-4 0 16,1-3 32-16,-1-3 0 0,0-1 0 0,0-3 0 0,-1-3 48 0,-2-2 16 16,-3 1 0-16,-1 1 0 0,-2 1-96 0,0 2 0 15,-2 2-128-15,0 2 192 0,-3 3-192 16,-1 2 128-16,0 2-128 0,0 3 0 0,-1 1 320 15,1 5-48 1,-6-1 0-16,-2 4 0 0,-1 3-128 0,-1 2-16 0,1 3-128 0,0 3 192 0,-1 0-192 0,1 3 0 16,2 1 0-16,-2 2 0 0,1 0 0 0,4-1-192 15,-2-2 192-15,3 1-160 0,1-4 160 0,1-1 0 16,2-2 0-16,0-1-128 0,1-2 128 0,2-2 0 16,2-2 0-16,1-1-128 0,0-2 128 0,2-2 0 15,0-2-144-15,1-3 144 0,2-1 0 0,-1-3 0 16,-1-2 0-16,1-1 0 0,0-2 160 0,0 1-160 0,-2-1 192 0,0-2-192 15,-1 3 144-15,0 1-144 16,-2 0 0-16,0 4 144 0,-2 1-16 0,1 1-128 0,-2 2 192 0,-3 5-64 16,0 0 112-16,0 0 16 0,0 0 0 0,0 0 0 15,0 10-48-15,-1 3 0 0,0 2 0 0,0 4 0 16,-5 2-208-16,2 3 0 0,-4 4 0 0,0 5 0 16,0 4 0-16,-1 4 0 0,-1 2 0 0,-1 3 0 15,-1 2 0-15,0-1 0 0,2 1 0 0,-1-3 0 16,1-2 0-16,0-1 0 0,1-3 0 0,0-1 0 15,2-3 0-15,0-3 0 0,3-4 0 0,-3-4 0 16,3-2 0-16,-1-3 128 0,2-2-128 0,0-4 0 0,-1-2 176 0,2-2-16 16,0-2 0-16,2-7 0 0,0 0 32 0,0 0 16 31,0 0 0-31,0 0 0 0,-3-3-208 0,1-2 0 16,0-3 128-16,2-2-128 0,0-2-448 0,3-2-128 0,0-4-16 0,1-3-16 15,2-3-2016-15,3-3-416 0,3 0-80 0</inkml:trace>
  <inkml:trace contextRef="#ctx0" brushRef="#br0" timeOffset="123646.73">15795 10501 9215 0,'1'-6'816'0,"-1"2"-656"0,0-2-160 0,0 6 0 16,-1-5 3296-16,1-1 624 16,-4 1 128-16,2-1 32 0,2 6-2224 0,-4-2-448 15,-1 0-96-15,0 1-16 0,-1 1-320 0,1 2-64 16,-3 1-16-16,2 3 0 0,-2 2-416 0,0 1-96 15,2 4 0-15,-4 1-16 16,0 2-240-16,1 2-128 0,-1 0 160 0,2 0-160 0,1 1 0 0,0-1 0 0,2-2 0 0,1 1 0 16,4-2 0-16,0-1 0 15,3-2 0-15,0-2 0 0,1-1 0 0,2-2 0 32,-1-2 0-32,3 0 0 0,0-3 160 0,0-2-160 0,1-1 160 0,1-2-160 0,0-1 224 0,0-3-48 0,1-1-16 0,0-3 0 0,-1-3-32 15,0 0 0 1,-1-1 0-16,-1-1 0 0,1 2-128 0,-1 1 128 0,-2 1-128 0,1 1 128 0,-3 3-128 0,1 1 0 31,-2 2 0-31,-3 5 128 0,0 0 0 0,0 0 0 0,0 0 0 0,0 0 0 0,0 0 16 0,-2 7 0 16,0 0 0-16,0 2 0 0,-1 1-144 0,2 0 0 31,1 0 0-31,1 1 0 0,0-1 0 0,3 0 0 0,0-2 0 0,-2 0 0 0,2-1 0 0,0-2 0 31,3-2 0-31,1-1 0 0,2-1 0 0,2-1 0 16,2-1 0-16,0-3 0 0,2-1 160 0,2-4-160 15,1-2 192-15,1-2-192 0,0-3 224 0,1-2-64 16,-1-3-16-16,0-2 0 0,0-3 0 0,-3 0 0 16,0-2 0-16,-3 1 0 0,-2-1-144 0,-1 2 192 0,-2 1-192 0,-1 3 192 15,-2 2 64-15,0 2 32 16,-4 2 0-16,0 3 0 0,0 2 32 0,0 2 16 16,-2 1 0-16,0 3 0 0,-2 0 16 0,2 5 0 15,0 0 0-15,0 0 0 0,0 0-192 0,-5 4-32 16,-1 1-128-16,0 3 192 0,-3 2-192 0,0 2 0 0,0 4 0 0,0 3 0 15,-2 3-144-15,2 2 144 0,-1 0 0 16,2 2-144-16,0-1 144 0,3 0 0 0,-2-1 0 0,4 1-128 16,2-3 128-16,1-1 0 0,0-3 0 0,2 1 0 0,3-4 0 0,0-1 0 15,4-2 0-15,0-2 0 0,1-2 0 0,1-1 0 16,1-3-144-16,1 0 144 0,0-3-128 0,0-2 128 16,0-3-160-16,2 0 160 0,0-4-192 0,1-1 192 15,0 0-208-15,-2-2 80 0,0-2 128 0,-2 0 0 16,0-1 0-16,-1 0-128 0,-1 0 128 0,0 2 0 15,-3 1 0-15,0 1 0 0,-2 2 0 0,0 1 0 16,-3 2 0-16,-1-1 0 0,-1 6 128 0,0 0-128 16,0 0 128-16,0 0-128 0,0 0 192 0,0 0-48 15,-4 7 0-15,-1 0 0 0,1 2-144 0,1 0 0 16,-1 1 0-16,1 0 128 0,1-1-128 0,0-1 0 16,-1 1 0-16,3 0 0 0,0 0 0 0,3-2 0 15,-1 1 0-15,1-1 0 0,1-2 0 0,2 1 0 0,1-2 0 0,0-1 0 16,2 0-208-16,1-2 80 0,1-1 128 15,0-4-208-15,1 0 16 0,1 0 16 16,4-1 0-16,-3-2 0 0,0-3 176 0,1-1 0 16,-2-1-144-16,0-1 144 0,-1 1 0 0,-1 1 0 15,-2 0 0-15,0 1 0 0,-3 2 0 0,0 1 0 0,-2 0 0 0,0 3 0 16,-4 4 0-16,0 0 0 0,0 0 0 0,0 0 0 16,0 0-144-16,0 7 144 15,0 0 0-15,-2 2 0 0,0 2 0 0,1 0-128 0,0 1 128 0,0 0 0 16,-1 0 0-16,1 1 0 0,1-1 0 0,2 0 0 15,1-2 0-15,0 0 0 0,3-2 0 0,-2 0 0 0,3-1 0 0,1-2 0 16,0 0 0-16,2-3 0 0,1-2 0 0,0 0 0 16,0-1 0-16,1-4 0 0,1 0 0 0,0-4 0 15,1-1 0-15,-1 0 0 0,-1-3 0 0,0-1 128 16,-1-4-128-16,-2 0 192 0,-1 1-64 0,-3-1 0 16,-1 2-128-16,-3 1 192 0,-2 2-192 0,-1 2 144 15,-3 1-144-15,0 2 128 0,-2 1-128 0,-2 1 0 16,-1 3 0-16,-1 2-176 15,-1 2-240-15,0 1-48 0,0 2-16 0,0 0 0 16,0 2-1520-16,1 1-304 0,2 2-64 0,-2 1-12480 0</inkml:trace>
  <inkml:trace contextRef="#ctx0" brushRef="#br0" timeOffset="123944.77">16900 10623 22111 0,'0'0'1968'0,"0"0"-1584"0,5 5-384 0,0 1 0 15,0-2 672-15,0 1 48 0,-5-5 16 0,4 4 0 16,-4-4 128-16,0 0 32 0,0 0 0 0,7 3 0 16,-7-3 112-16,7-2 16 0,-1 1 16 0,1-2 0 15,-1-2-272-15,1 0-48 0,1-2-16 0,1 0 0 16,0-1-272-16,2-2-64 0,2-1-16 0,1-1 0 16,1 0-224-16,1 1-128 0,-3 1 128 0,0 2-128 15,-1 2 0-15,0 0 0 0,-1 3 0 0,-3 1 0 16,1 3 288-16,-3 3-16 0,0 2 0 0,-2 1 0 15,0 3 176-15,-2 1 16 0,-1 1 16 0,-1 1 0 16,0 2-240-16,0-1-48 0,-1 0-16 0,0 1 0 16,1-2-176-16,0-1 0 0,0-1 0 0,0-2 128 0,0-2-128 0,0-7 0 15,0 7 0-15,0-7 0 16,0 0-400-16,0 0-112 0,0 0-32 16,0 0 0-1,2-8-2016-15,-1-2-416 0,1-2-80 0</inkml:trace>
  <inkml:trace contextRef="#ctx0" brushRef="#br0" timeOffset="124101.6">16534 10100 18431 0,'-12'0'1632'0,"-5"1"-1312"16,1 2-320-16,-1 0 0 15,1 1-352-15,-1 1-144 0,2 0-16 0,1 1-16 16,-1 0-240-16,3 1-64 0,1 0 0 0,1 0-3568 15,0 1-720-15</inkml:trace>
  <inkml:trace contextRef="#ctx0" brushRef="#br0" timeOffset="124227.33">16292 10211 2751 0,'0'0'256'0,"0"0"-256"0,-6 3 0 0,6-3 0 16,-5 1 3984-16,1 0 752 0,4-1 160 0,0 0 32 15,0 0-2016-15,0 0-400 0,-6 0-80 0,6 0 0 16,0 0-992-16,0 0-192 0,0 0-32 0,0 0-16 16,6-6-656-16,1 2-128 0,3 0-32 0,2-1 0 15,3 0-384-15,2 0 0 0,3 1 128 0,2 1-128 16,1 0-1248-1,2 1-288-15,3 0-48 0</inkml:trace>
  <inkml:trace contextRef="#ctx0" brushRef="#br0" timeOffset="124934.36">17916 10497 18431 0,'0'0'1632'0,"0"0"-1312"0,0 0-320 0,0 0 0 16,0 0 1376-16,0 0 208 0,0 0 32 0,0 0 16 16,0 0-32-16,7-3-16 0,1-1 0 0,2 0 0 15,1 1-368-15,2 1-80 16,1-1-16-16,2-1 0 0,1 1-512 0,0 1-96 0,0 1-32 0,3 0 0 0,0-2-304 0,1 1-176 15,0 0 192-15,1 1-192 16,-1-1 0-16,0 1 0 0,-3 0 0 0,0-1 0 0,-2 1 0 0,-1 1-256 16,-2 0 32-16,-2 1 0 15,-2 1-1952 1,-9-2-400-16,0 0-80 0</inkml:trace>
  <inkml:trace contextRef="#ctx0" brushRef="#br0" timeOffset="125142.59">17920 10681 14735 0,'0'0'1312'0,"0"0"-1056"16,0 0-256-16,0 0 0 0,0 0 3360 0,0 0 608 0,0 0 128 0,10 1 32 15,0-1-2896-15,1-1-576 16,1 0-112-16,2 0-32 16,0 1 128-16,3 0 32 0,1-1 0 0,0 0 0 0,2 0-368 0,0 1-80 15,0 0-16-15,1-1 0 0,1-1-208 0,-2 1 0 0,1 0 128 0,0-1-128 16,-1 2 0-16,-1 0-160 0,-2-1 32 0,0 1 0 31,-4 1-496-31,-2 0-80 0,-1 0-32 0,-3 0 0 16,-7-1-2208-16,0 0-448 0</inkml:trace>
  <inkml:trace contextRef="#ctx0" brushRef="#br0" timeOffset="127158.36">19438 10098 11967 0,'0'0'528'0,"0"0"112"0,0 0-512 0,4-5-128 0,1 0 0 0,-1 1 0 16,-1-2 1040-16,-1 2 176 0,0 0 48 0,-1-1 0 16,0 2-256-16,0 0-48 0,0-1-16 0,-1 0 0 15,0 4-112-15,0 0-32 16,1-6 0-16,-1 6 0 0,1-4-176 0,-1 4-48 0,0 0 0 0,0 0 0 15,0 0 32-15,0 0 0 0,0 0 0 0,0 0 0 16,0 0-224-16,0 0-32 0,0 0-16 0,0 0 0 16,3 8-48-16,-3 2-16 0,0 1 0 0,0 2 0 0,-3 1-16 0,1 4 0 31,0 1 0-31,1 2 0 0,0 1-96 0,0 3-32 0,-2-1 0 0,2 2 0 0,1 2-128 0,0-2 192 16,-2 0-192-16,1 0 192 0,1-1-192 0,0-2 0 15,0-1 0-15,0 0 0 0,0-3 0 0,0-2 0 31,0 0 0-31,0-3 0 0,1-1 0 0,-1-2 0 0,0-2 128 0,-1 0-128 0,0-2 176 0,0-2-48 16,1-5-128-16,0 0 192 0,0 0 0 0,0 0-16 16,0 0 0-16,0 0 0 0,-7-2-48 0,2-2 0 15,0-2 0-15,0-2 0 0,-1 1-128 0,2-4 160 16,1-1-160-16,-1-2 160 0,1 0-160 0,1-2 160 0,0-4-160 0,1-1 160 16,-1-2-160-16,2-3 0 15,2 0 0-15,0-1 128 16,0-2-128-16,1-1 0 0,2 2 0 0,1-1 0 0,0 2 0 0,0-1 128 0,1 2-128 0,3 1 128 15,2 2-128-15,-1 1 128 0,0 5-128 0,1 0 128 16,1 3-128-16,3 2 0 0,-1 1 0 0,2 1 0 16,-2 3 192-16,0 4 0 0,1 2 0 0,-2 2 0 15,0 2 48-15,0 3 16 0,-2 0 0 0,-2 3 0 32,-2 2-256-32,-1 1 176 0,-3 2-176 0,-1 1 160 15,-3 1-160-15,-3 2 0 0,-2 0 0 0,-3-1 0 16,-1 1 128-16,-3-2-128 0,-1 0 0 0,-1-1 128 0,-2-3-128 15,0 0 0-15,-2-1 144 0,2 0-144 0,-1-1 0 0,0-1 144 16,-2-1-144-16,2-2 0 0,2 1 0 0,1-2-176 16,1 1 0-16,0-2 0 15,4 0-624-15,0-1-128 0,0-1-32 0,3 0-9024 16,0-1-1792-16</inkml:trace>
  <inkml:trace contextRef="#ctx0" brushRef="#br0" timeOffset="127832.6">19841 10126 12431 0,'0'0'544'0,"0"0"128"0,1-6-544 0,1 0-128 15,-1-1 0-15,0 0 0 0,0 1 1792 0,0-1 336 16,0 1 64-16,0-1 16 0,2 1-368 0,-1 0-80 16,-1-1-16-16,1 2 0 0,-1 0-480 0,-1 5-112 15,2-4 0-15,-2 4-16 0,0 0-432 0,0 0-96 16,0 0-16-16,0 0 0 0,0 0-256 0,0 0-48 15,0 0-16-15,0 0 0 0,-1 9-112 0,0 2-32 16,0 2 0-16,-1 2 0 0,-1 3-128 0,-2 1 0 0,1 0 0 0,-1 3 128 16,0 2-128-16,-1 0 0 0,1 0 0 0,-1 0 0 15,1 0 0-15,1-1 0 0,-1-2 0 0,3 0 0 16,1-1 0-16,1-2 128 0,1-3-128 0,1-1 0 16,1 0 224-16,1-2-32 0,0-2-16 0,2-2 0 15,1 0 160-15,0-1 48 0,1-2 0 0,2 0 0 0,2-3-16 16,2-1 0-16,2 0 0 0,0-1 0 15,1-1-128-15,2 0-32 0,2-1 0 0,1-1 0 0,0 1-80 16,1 0-128-16,-1 0 176 0,0 1-176 0,0-2 128 0,-1 1-128 16,-1 0 0-16,-1-1 0 0,-3-1 0 0,-1 1 0 15,-1 0 0-15,-2 1 0 0,-1-1 0 0,-1 1-176 16,-3 0 32-16,0 1 0 16,-7 1-592-16,6-1-112 0,-6 1-32 0,0 0-10016 15,0 0-2016-15</inkml:trace>
  <inkml:trace contextRef="#ctx0" brushRef="#br0" timeOffset="128382.14">19106 10821 5519 0,'0'0'240'0,"-6"0"64"0,0 0-304 0,6 0 0 0,-7 0 0 0,7 0 0 0,-5 0 3184 0,5 0 576 16,0 0 112-16,0 0 32 0,0 0-2112 0,0 0-400 16,0 0-96-16,0 0-16 0,5 2-496 0,3 0-96 15,3 0-32-15,1 0 0 0,4-1 0 0,5-1 0 16,5-1 0-16,4-1 0 0,4 0 64 0,3 0 16 15,1-1 0-15,5-1 0 0,3 0-176 0,6 0-48 16,6-2 0-16,3 2 0 0,2-2-192 0,-1 2-64 16,1-1 0-16,2 1 0 0,0 0-112 0,2-1-16 15,1 1-128-15,-4 1 192 0,-5 0-192 0,-3 1 128 16,-3-1-128-16,-2 1 0 0,-4-1 0 0,-2 2 128 0,0 0-128 0,-5 0 0 16,-7 0 0-16,-3 1 176 0,-6 0-176 0,-4 0 160 15,-5 0-32-15,-3 0 0 16,-2-1 0-16,-3 1 0 0,-7 0-128 0,0 0 0 15,0 0 0-15,0 0 0 16,0 0-336-16,0 0-160 0,-10 1-16 0,-2 1-16 16,-4 0-1712-16,-1 2-320 0,-4 0-80 0</inkml:trace>
  <inkml:trace contextRef="#ctx0" brushRef="#br0" timeOffset="128791.07">19671 11020 21823 0,'5'-11'960'0,"-2"7"208"0,2-2-928 15,2 1-240-15,1-2 0 0,-2 0 0 0,3 1 1280 0,0 0 192 0,-1 2 64 0,-1 1 0 16,2-1-352-16,-1 2-64 15,-2 1-16-15,1 1 0 0,-2 2-688 0,1 3-144 16,-2 1-16-16,0 2-16 0,-2 3 64 0,-2 1 16 16,-1 2 0-16,-3 3 0 0,0 0-128 0,-1 3 0 0,-2 1-16 0,-1 2 0 15,1-2-176-15,-1 1 160 0,0 0-160 0,2 1 160 16,-1-1-160-16,3 0 0 0,0-1 144 0,3-1-144 16,2-3 0-16,1-1 0 0,2-2 0 0,1-1 0 15,2-2 288-15,2-1-16 0,2-2 0 0,1-1 0 16,1-2 176-16,1-2 16 15,1 0 16-15,0-3 0 0,1 0-160 0,3-3-16 0,1 1-16 0,-1-1 0 0,-2 0-160 0,1-1-128 16,-2 0 192-16,1-1-192 0,-1 1 0 0,1 0 0 16,-5-1 0-16,0 1 0 15,-2-1-1664-15,0 0-224 0,-2-1-48 16,-2 1-13136-16</inkml:trace>
  <inkml:trace contextRef="#ctx0" brushRef="#br0" timeOffset="129026.86">19668 11042 27759 0,'0'0'1216'0,"4"-6"272"0,3 1-1184 0,2-2-304 16,3 1 0-16,1-1 0 0,1 2 0 0,2-1 0 0,-1 1-208 0,0 0 80 15,2 2 128-15,-2 0 192 16,1-1-32-16,-1 1-16 0,1 1-144 0,-2 0 0 0,0 1-160 0,0 1-8064 16,-3 0-1616-16</inkml:trace>
  <inkml:trace contextRef="#ctx0" brushRef="#br0" timeOffset="129215">19824 11151 23039 0,'0'0'2048'0,"0"0"-1648"0,0 0-400 0,0 0 0 0,0 0 1552 0,0 0 240 16,0 0 32-16,0 0 16 15,7-2-944-15,0-1-192 0,2 2-48 0,2 0 0 0,1 0-208 16,3 0-64-16,1 0 0 0,1 0 0 0,-2 1-176 0,1 0-32 16,2 0-16-16,0-1 0 15,0 0-592-15,2 0-112 0,0-1-32 0,2 2-9152 16,-2 0-1824-16</inkml:trace>
  <inkml:trace contextRef="#ctx0" brushRef="#br0" timeOffset="129701.45">20398 10991 21183 0,'0'0'944'0,"0"-6"192"0,0 0-912 0,0 6-224 0,-1-5 0 0,1 5 0 15,0 0 1920-15,0 0 320 0,0 0 80 0,0 0 16 16,0 0-1136-16,0 0-240 15,-5 2-32-15,-2 3-16 0,-1 4-544 0,2 1-112 16,-1 2-32-16,2 3 0 0,-4 1-80 0,1 3-16 16,2 1 0-16,-2 0 0 0,-1 1-128 0,0 1 160 15,1 0-160-15,0 0 160 0,0 0-160 0,0-1 0 0,1 0 0 0,-1-2 0 16,0-3 0-16,2-1 128 0,1-3-128 0,2-2 0 16,1-2 128-16,0-1-128 0,2-7 0 0,0 0 128 0,0 0-128 0,0 0 192 15,0 0-192-15,0 0 192 0,6-3 0 0,2-4 16 16,-1-3 0-16,1-2 0 0,1-2-208 0,1-4 0 15,1-3 0-15,1-1 0 0,0-1 0 0,1-1-160 16,2-1 32-16,-2-1 0 0,-2 1 128 0,0 1-160 16,1 1 160-16,-3 2-160 0,0 1 160 0,-1 4 0 15,0-1 0-15,-1 5 0 0,-2 2 0 0,1 1 0 16,-2 3 0-16,-1 0 128 16,-3 6 128-16,0 0 48 0,0 0 0 0,0 0 0 0,0 0 16 0,0 0 16 15,5 7 0-15,-1 2 0 0,0 1-112 0,-1 2-32 16,-1 2 0-16,0 1 0 0,-2 3-64 0,0 1 0 15,0-1-128-15,-1 3 192 0,-1-1-192 0,1 1 128 0,0 0-128 0,-1 1 0 16,-1 0 128-16,1 0-128 16,0 0 0-16,1-1 144 0,0-3-144 0,1 1 0 15,0-2-160-15,1-2 160 16,0 0-496-16,1 0 0 0,0-3 0 0,1-2 0 16,0-3-1856-16,0 1-368 0,-1-1-80 0,-2-7-16 0</inkml:trace>
  <inkml:trace contextRef="#ctx0" brushRef="#br0" timeOffset="129875.6">20293 11250 4607 0,'0'0'400'0,"-4"-5"-400"0,3 1 0 0,1 4 0 0,0-5 5808 0,0 5 1072 16,5-6 224-16,1 1 32 0,2 0-5872 0,2 2-1264 16,2 0 0-16,3-1-256 15,3 1 256-15,3-1-144 0,1-1 144 0,3 1-128 0,2-1-144 0,-2 2-32 31,2 0 0-31,2-1-12448 0</inkml:trace>
  <inkml:trace contextRef="#ctx0" brushRef="#br0" timeOffset="130599.52">19793 10988 10127 0,'0'0'448'0,"0"0"96"0,0 0-544 0,-3-3 0 0,3 3 0 0,0 0 0 0,0 0 2336 0,0 0 352 16,0 0 80-16,0 0 16 15,0 0-1600-15,0 0-320 0,0 0-64 0,7-2-16 0,-2 0-496 0,3 2-96 16,1 0-32-16,0 0 0 0,2 0 144 0,2 2 16 16,0-1 16-16,2-1 0 0,3-1-16 0,0 1 0 15,1-2 0-15,2 1 0 0,0-1-64 0,1 0-32 16,0 0 0-16,0 0 0 0,0-2-96 0,-2 2-128 16,-2 0 176-16,-1 0-176 0,-3-1 0 0,-2 2-224 15,-2 0 16-15,-3 1 0 16,-7 0-720-16,0 0-144 0,0 0-16 0</inkml:trace>
  <inkml:trace contextRef="#ctx0" brushRef="#br0" timeOffset="131154.4">20245 10804 13183 0,'0'0'576'0,"0"0"128"0,0 0-560 0,6-3-144 16,-1 0 0-16,2 1 0 0,1-1 944 0,-1 1 144 0,2 0 48 0,2 1 0 16,1 0-176-16,2 1-16 0,0 0-16 0,1 0 0 15,2-1-368-15,1 0-80 0,2-1-16 0,1 1 0 16,1-1-112-16,0 0-32 0,0 2 0 0,-1 0 0 16,1 1-144-16,0 0-48 0,-3 0 0 0,-2 0 0 0,-2-1-128 0,-3 1 128 15,-2 1-128-15,-3-2 128 0,-7 0 48 0,0 0 0 16,0 0 0-16,0 0 0 0,0 0 16 0,0 0 16 15,0 0 0-15,-5-2 0 0,-3 1-208 0,0 1 0 16,0 0 0-16,-1 0 0 16,0 1-704-16,1 1-64 0,2-2-32 0,-1 2 0 0</inkml:trace>
  <inkml:trace contextRef="#ctx0" brushRef="#br0" timeOffset="140468.6">21320 10314 6447 0,'0'0'272'16,"0"0"80"-16,0 0-352 0,2-6 0 0,-2 6 0 0,4-4 0 0,-2-2 2368 0,0 1 416 15,0 0 80-15,0 1 16 0,1-1-1408 16,-3 5-256-16,2-6-64 0,1 1-16 0,0 0-144 0,-3 5-32 16,4-5 0-16,-1-1 0 0,-3 6-144 0,3-4-48 15,-3 4 0-15,0 0 0 0,4-5-304 0,-4 5-64 16,0 0-16-16,0 0 0 16,0 0 160-16,0 0 32 0,0 0 0 0,0 0 0 0,0 0 0 0,0 0 0 0,0 0 0 0,0 0 0 15,0 0-208-15,0 0-48 16,2 8 0-16,0 1 0 0,-1 1-48 0,0 2-16 15,0 2 0-15,0 0 0 0,1 1-128 0,0 0-128 16,-1 2 192-16,1 0-192 0,0 1 144 0,0-1-144 16,2 0 0-16,-1-1 144 0,-2 1-144 0,1-2 0 15,1 2 0-15,-1-3 0 0,0 0 0 0,0 0 128 0,-1-2-128 0,0-2 0 16,0 0 0-16,1-2 0 0,-2 0 0 0,0-1 0 16,1-2-224-16,-1-5-128 0,-3 6-32 0,3-6 0 31,-3 4-2016-31,3-4-416 0,-5 1-64 0</inkml:trace>
  <inkml:trace contextRef="#ctx0" brushRef="#br0" timeOffset="140783.64">21157 10472 24879 0,'-12'-6'1088'0,"12"6"256"0,-4-5-1088 0,4 5-256 0,0 0 0 0,0 0 0 15,0 0 960-15,0 0 144 0,6-2 32 0,4-1 0 0,2 0-800 0,3 1-144 32,1-1-48-32,5 0 0 0,3-2 192 0,3 1 48 15,1-2 0-15,3 2 0 0,2 0 240 0,2-1 48 16,2 2 16-16,-2 1 0 0,-1-1-400 0,-2 1-80 16,-2 0-16-16,-3 1 0 0,-3 0-192 0,-2 0 144 15,-2 0-144-15,-3 1 128 0,-4 0-128 0,-2 0 128 16,-2 0-128-16,-3 1 128 0,-6-1-128 0,0 0-176 0,0 0 48 15,0 0 0 1,0 0-288-16,0 0-48 0,0 0-16 0,-4 4 0 16,-2 1-464-16,1-1-80 0,-1-1-32 0,2 1 0 15,-1-1-384-15,5-3-80 0,0 0-16 0,0 0 0 0</inkml:trace>
  <inkml:trace contextRef="#ctx0" brushRef="#br0" timeOffset="143355.16">22679 10221 19343 0,'3'-12'848'0,"0"8"192"0,1-2-832 0,0 1-208 15,-1-2 0-15,2 2 0 0,-1-2 912 0,-2 2 144 16,2-1 32-16,-2 2 0 16,-2 4-80-16,0 0-16 0,0 0 0 0,0 0 0 0,0 0-208 0,0 0-32 15,0 0-16-15,0 0 0 0,0 0-288 0,-5 6-48 16,-1 3-16-16,-2 3 0 0,-1 3-160 0,-1 1-32 16,-2 3-16-16,-2 1 0 0,-1 2-48 0,-2 1-128 15,2 0 192-15,-4 1-64 0,-2 0-128 0,0-1 0 16,-1-2 144-16,0-1-144 0,0-1 128 0,0-2-128 0,0-1 128 0,2-3-128 15,1-1 192-15,2 0-16 0,-2-3-16 0,3-1 0 16,0-3-16-16,2-1 0 16,2 0 0-16,1-2 0 0,2-2 32 0,2-1 0 15,0-2 0-15,3-3 0 0,0-2 160 0,2 0 48 16,2-3 0-16,2-3 0 0,2 0-192 0,1-2-48 0,3-2 0 0,2-2 0 16,1 0-144-16,1 2 0 0,0-1 144 0,1 2-144 15,0 2 0-15,0 2 0 16,2 2 0-16,0 2 0 0,1 0 0 0,-1 3 0 0,-1 1 160 0,-1 3-160 0,1 1 192 0,-2 2-48 15,0 0-16-15,0 4 0 16,0 0 64-16,0 4 0 0,-2 3 0 0,1 0 0 16,-2 0-192-16,1 2 0 0,1 2 0 0,-2 1 0 15,-1 0 0-15,1-1 0 0,0 1 0 0,0 1 0 0,0-2 0 16,-1 1 128-16,1-1-128 0,-1-2 0 16,-2 0 0-16,1-2 0 0,0 0 0 0,-1-2 0 0,0-3 0 0,0 0 0 15,1-2-224-15,0 0 80 16,-2-2-1520-16,2-1-320 0,-1-1-48 0,1-1-7744 15,-1-1-1552-15</inkml:trace>
  <inkml:trace contextRef="#ctx0" brushRef="#br0" timeOffset="144093.31">23283 10232 12895 0,'4'-4'1152'0,"1"-2"-928"0,2 1-224 0,0-2 0 15,-1 1 1472-15,1 0 256 0,-2 0 64 0,1 1 0 16,-1 1-336-16,1-1-64 0,-6 5-16 0,0 0 0 15,0 0-96-15,0 0-32 0,0 0 0 0,0 0 0 16,0 0-336-16,0 0-64 0,-7 8-16 0,0 2 0 16,-2 1-384-16,-1 2-64 15,-1 3-32-15,0 0 0 0,-2 2-112 0,-1 0-32 0,1 4 0 0,0 2 0 0,-1-1-208 16,1-1 144-16,0-1-144 0,1-1 128 0,1-1-128 16,3-1 0-16,1-3 0 0,1-1 128 0,0 0-128 0,1-3 0 31,2-1 144-31,0-3-144 0,1-1 160 0,2-6-32 0,0 0-128 0,0 0 192 0,0 0 48 0,0 0 0 15,0 0 0-15,3-8 0 0,2-3 64 0,0-2 16 16,3-3 0-16,0-1 0 0,2-5-176 0,2-1-16 16,2-1-128-16,-1-2 192 0,-1-1-192 0,1 0 0 0,0 1 128 0,0 1-128 15,1 0 0-15,-2 5 0 16,-1 2 0-16,-1 4 0 0,0 2 0 0,-2 2 0 16,0 2 0-16,0 4 0 0,-2 0-128 0,2 3 128 15,0 2 0-15,1 1 0 0,-3 3 0 0,2 0 0 0,0 2 0 0,0 1 0 16,0-1 0-16,1 3 0 0,1 0 0 0,0 1 0 15,-2 0 0-15,1 0 0 16,0 0 0-16,0 1 0 0,-1-1 0 0,-1 1 0 16,1 0 0-16,1 1 0 0,-4-1 0 0,2 0 0 15,-1-2 0-15,0 0 0 16,1-2 0-16,-4 0 0 0,1 0 0 0,0-2 0 0,-4-6 0 0,3 7 0 0,-1 0 0 0,-2-7 0 0,1 6 0 16,-1-6 0-16,0 0 0 0,-1 7 0 15,1-7 0-15,-3 5 0 0,3-5 0 0,-5 5 0 0,0-3 0 0,-1 0 128 16,1-1-128-16,-1 0 0 0,0 0 128 0,-1 0-128 15,-1 1 0-15,0 0 144 0,-1-1-144 0,0 1 0 16,-3-1 144-16,0 1-144 16,-1 1 144-16,-3-1-144 0,1 1 192 0,-1 0-192 0,1 2 128 0,0-1-128 15,-2-1 0-15,2 2 0 0,0-1 0 0,2 1 0 16,1-2 0-16,1 0 0 0,1 1 0 0,3-1-176 16,-1 0 0-16,2-1 0 15,2 1-1744-15,4-3-368 0,0 0-64 0</inkml:trace>
  <inkml:trace contextRef="#ctx0" brushRef="#br0" timeOffset="144440.04">23619 10226 24527 0,'0'0'1088'0,"0"0"224"15,0 0-1056-15,0 0-256 0,0 0 0 0,6-4 0 0,-2 1 1104 0,4 0 176 16,1 0 16-16,3 0 16 0,3 2-160 0,4 0-48 15,2 0 0-15,3 1 0 0,3 0-368 0,3-1-80 16,1 0-16-16,0 0 0 0,-3 0-384 0,0-2-64 16,-3 1-32-16,-1 0 0 0,-1 1-160 0,-1 0 0 15,-2-1 0-15,-1 1 0 16,-3-1-336-16,-4 1-112 0,-2 0 0 0,-2 1-16 16,-8 0-2192-16,0 0-432 0,0 0-96 0</inkml:trace>
  <inkml:trace contextRef="#ctx0" brushRef="#br0" timeOffset="144649.62">23866 10195 12895 0,'0'0'576'0,"0"0"112"0,-7-2-560 0,7 2-128 16,-4-5 0-16,4 5 0 0,0 0 2976 0,0 0 560 15,0 0 112-15,0 0 32 0,0 0-2016 0,-4 7-416 16,1 2-80-16,1 2-16 0,0 1-448 0,0 1-112 0,1 1-16 0,0 3 0 16,0-1-128-16,0 3-48 0,-1 1 0 0,1 1 0 15,1-1-208-15,1-1-64 0,-1 0 0 0,0 0 0 16,0-1-128-16,1 0 0 0,1-3 144 0,0 0-144 15,1-2 0-15,-1-1 0 0,1 1 0 0,1-3 128 16,0-1-1248-16,0-2-240 16,2-2-48-16,0-1-12512 0</inkml:trace>
  <inkml:trace contextRef="#ctx0" brushRef="#br0" timeOffset="145010.72">24144 10142 16575 0,'0'0'1472'0,"0"0"-1168"0,3-5-304 0,-1-1 0 15,1 1 1744-15,-1-1 304 16,-2 6 48-16,3-5 16 0,-3 5-400 0,6-5-80 15,-2 1-16-15,1 1 0 0,2 1-400 0,0 1-64 0,-1 1-32 0,2 0 0 16,0 1-336-16,-1 3-64 0,1 1-16 0,1 1 0 16,-1 0-208-16,-1 2-48 0,1 2-16 0,0 2 0 15,-2 1-128-15,1 4-32 0,-2 1 0 0,0 2 0 16,-2 1-272-16,-1 2 128 0,0 4-128 0,-2 0 0 16,0 3 192-16,-4 1-192 0,0-1 192 0,-3 3-192 0,-2-1 160 15,-2-2-160-15,-1-2 128 0,-2-2-128 16,-5-1 0-16,2-2 0 0,-5-2-192 0,-2-1 192 15,0 0-704-15,-1-1-32 0,0-3 0 16,-2-1 0-16,-1 0-2000 0,-3-2-400 0,-2-1-64 16</inkml:trace>
  <inkml:trace contextRef="#ctx0" brushRef="#br0" timeOffset="145430.69">23133 9993 17503 0,'0'0'768'0,"-2"-5"176"0,1 0-752 0,0-1-192 0,1 6 0 0,0 0 0 15,-3-4 1952-15,3 4 352 0,0 0 80 0,0 0 16 0,-5 3-1296 0,-1 4-256 16,1 3-48-16,-2 3-16 0,0 3-288 0,-1 6-64 16,-2 5-16-16,0 3 0 0,0 3-96 0,0 3 0 15,0 1-16-15,0 3 0 0,-1 1-144 0,2 3-32 16,1-1 0-16,3 0 0 0,3 0-128 0,1-2 0 15,2-2 0-15,3-2 0 0,1-3 0 0,2-2 0 16,-1-4 144-16,4 0-144 16,0-2 160-16,1-2-32 0,1-4-128 0,2-1 192 15,3-1-64-15,-1-3-128 0,2-3 176 0,2-2-176 16,3-2-1392-16,1-3-384 0,1-3-80 0</inkml:trace>
  <inkml:trace contextRef="#ctx0" brushRef="#br0" timeOffset="146861.59">24632 10165 11679 0,'0'0'512'0,"0"0"128"0,0 0-512 0,0 0-128 16,0 0 0-16,0 0 0 0,0 0 864 0,0 0 160 16,0 0 16-16,0 0 16 0,0 0-352 0,4-4-64 15,-2-1 0-15,-2 5-16 0,3-4-64 0,0 0-16 31,1-1 0-31,-1 1 0 0,-3 4 112 0,3-6 32 0,1 1 0 0,-2 0 0 0,-2 5-48 0,3-5-16 16,0-1 0-16,0 1 0 0,-1-1 64 0,-2 6 16 16,2-6 0-16,0 1 0 0,-2 5-96 0,0 0-16 15,3-5 0-15,-3 5 0 16,0 0-80-16,0 0 0 0,0 0-16 0,0 0 0 0,0 0-192 0,0 0-48 16,0 0 0-16,0 0 0 0,0 0-256 0,0 9 160 15,-1 1-160-15,0 1 128 0,-1 1-128 0,0 1 0 16,0 0 144-16,-1 3-144 0,1 0 0 0,1-1 128 15,0 2-128-15,0-1 0 0,0 0 0 0,0 0 0 0,1 0 0 0,0 0 0 16,0 0 0-16,0-1 0 16,1-1 0-16,-1 1 0 0,0-2 0 0,1 0 0 0,0-2 0 15,0 0 128-15,-1-1-128 0,0-1 0 16,-1 0 0-16,1-2 128 0,0 1-128 0,0-1 0 0,0-1 128 0,1 0-128 16,-1-6 0-16,0 6 128 0,1 1-128 0,-1-7 0 15,1 6 0-15,-1-6 144 0,0 0-144 0,0 0 0 16,0 7 128-16,0-7-128 0,0 0 0 15,0 0 0-15,0 0 144 0,0 0-144 16,0 0 0-16,0 0 144 0,-3 6-144 0,3-6 160 0,0 0-160 0,-3 4 160 16,3-4-160-16,0 0 0 0,0 0 0 0,-5 3 0 15,1-1 0-15,4-2 128 0,0 0-128 0,0 0 0 0,0 0 160 0,0 0-160 16,0 0 192-16,0 0-192 0,0 0 336 0,0 0-32 16,0 0-16-16,7 0 0 0,1 0-32 0,2 0-16 15,0-1 0-15,1 0 0 0,0 1-48 16,1-1-16-16,1 0 0 0,2 0 0 0,-1 0-176 0,1 0 0 15,2-1 144-15,-3 0-144 0,1 1 0 0,0 0 0 16,0-1 0-16,1 1 128 0,-2 0-128 0,-1 0 0 16,0 0 0-16,1 0 0 0,-6-1 0 0,1 1 0 31,-1 1 0-31,-1 0 128 0,-7 0-128 0,5-1 0 0,-5 1 128 0,0 0-128 0,0 0 0 0,0 0 144 31,0 0-144-31,0 0 0 0,0 0 0 0,0 0 0 16,0 0 0-16,0 0-192 15,0 0-256-15,0 0-32 0,0 0-16 0,0 0 0 16,0 0-1760-16,0 0-368 0,0 0-64 0</inkml:trace>
  <inkml:trace contextRef="#ctx0" brushRef="#br0" timeOffset="152861.07">13969 8477 10127 0,'0'0'896'0,"0"0"-704"16,0 0-192-16,5-5 0 0,-3 0 1216 0,2 0 224 16,-4 5 32-16,5-4 16 0,0-2-464 0,0 1-80 15,1 1-32-15,-1-1 0 0,1 1-464 0,-3-1-112 16,0 0-16-16,1-1 0 0,-1 1 16 0,-1-1 0 16,-1 1 0-16,-1 5 0 0,1-7-80 0,-1 2-32 15,0-2 0-15,-1 2 0 0,1 5 32 0,-3-5 16 0,-3 1 0 0,0 2 0 16,-2 1-96-16,0 2-32 0,0-1 0 0,-1 2 0 15,-3 1 112-15,2 3 0 16,-2 0 16-16,-2 3 0 0,1 2-80 0,0 2 0 16,-1 2-16-16,1-1 0 0,0 0-176 0,4 0 0 15,0 1 0-15,2 0 0 0,3 1 0 0,3-3 0 0,2 1-160 0,2-1 160 16,3 0 0-16,2 0 0 0,3-2 0 0,3 1 0 16,-1-2 0-16,2-2 256 0,2 0-48 0,0-1-16 15,1-2 80-15,-1 0 16 0,0-1 0 0,1-1 0 16,-4 1 112-16,0-1 32 0,-1 1 0 15,-1 1 0-15,-2-1-112 0,-1 0 0 0,-3 1-16 0,-6-5 0 0,0 0 320 16,2 8 64-16,-2-1 16 0,-2 1 0 16,-4-1-160-16,-3 0-32 0,-2 1 0 0,-2 1 0 15,-1-2-192-15,-3 1-64 16,0 1 0-16,-1-1 0 0,1-1-256 0,-1 0 0 0,-1 0 128 0,2-2-128 16,0-1-272-16,2 2-112 0,0-3-32 0,3-1 0 31,4 1-768-31,-1-2-160 0,9-1-16 0,0 0-7632 0,0 0-1520 0</inkml:trace>
  <inkml:trace contextRef="#ctx0" brushRef="#br0" timeOffset="153086.73">14270 8383 27647 0,'3'-16'1216'0,"-1"10"256"0,0 1-1168 0,0 0-304 15,-1-1 0-15,0 0 0 0,-1 6 960 0,0 0 144 0,0 0 32 16,0 0 0-16,0 0-240 0,0 0-64 0,0 0 0 0,-1 9 0 15,0 2-464-15,0 2-112 0,-1 3 0 0,-1 2-16 16,1 3-80-16,0 1-16 16,-1 0 0-16,1 2 0 0,-1 2-144 0,1 0 0 0,0 0 0 0,0 1 128 15,1-2-128-15,0-1 0 16,1-1 0-16,0-1 0 0,0-1 0 0,1-1 0 0,0-2 128 0,0-3-128 16,1-2-592-16,0-1-160 0,2-2-16 15,-1-2-9536-15,-1-1-1888 0</inkml:trace>
  <inkml:trace contextRef="#ctx0" brushRef="#br0" timeOffset="153254.72">14079 8652 29375 0,'-6'-10'1296'0,"6"10"272"0,-1-6-1248 0,1 1-320 16,2-1 0-16,2 1 0 0,0-1 432 0,3 0 16 16,1 1 16-16,3 1 0 0,3-1-16 0,1 1 0 15,4 1 0-15,2-1 0 0,1 2-256 0,2 1-48 16,0-1-16-16,0 0 0 15,0 1-448-15,1-1-80 0,0 0-32 0,-2 1-9120 16,-1 0-1840-16</inkml:trace>
  <inkml:trace contextRef="#ctx0" brushRef="#br0" timeOffset="153585.43">14510 8454 30399 0,'-4'-13'1344'0,"4"9"288"0,-3-1-1312 0,3-1-320 0,0 6 0 0,0 0 0 15,3-5 304-15,-3 5-16 0,2-5 0 0,-2 5 0 16,7-1 96-16,2 1 32 0,0 2 0 0,1 3 0 16,-1 1-160-16,1 3-48 0,1 1 0 0,-3 1 0 15,1 2-80-15,-1 3-128 0,-1 1 176 0,-2 3-176 16,-1 1 192-16,-1 1-64 0,-2 1 0 0,-1-1-128 16,0-1 0-16,0-2 0 0,-1-2 0 0,1-1 0 0,-1-3 0 0,1-2 0 15,0-2-192-15,0-3 192 0,0-6 0 0,0 0 0 16,0 0 0-16,0 0 0 0,0 0 512 0,2-5-16 15,1-3 0-15,0-2 0 0,2-1 144 0,-1-3 48 16,3-3 0-16,-2-1 0 0,3-3-304 0,1 0-48 16,0 0-16-16,0 1 0 0,2 1-320 0,-1 3 144 15,-2 0-144-15,1 2 0 0,1 1 0 0,0 2 0 16,-3 2 0-16,1 3 0 0,0-1-192 0,-1 3 16 16,-2 0 0-16,0 3 0 15,1 1-1872-15,-6 0-368 0,5 5-80 0,2 0-7552 16,0 3-1536-16</inkml:trace>
  <inkml:trace contextRef="#ctx0" brushRef="#br0" timeOffset="154451.72">15120 8427 25679 0,'4'-5'560'0,"0"-2"112"0,3 0 32 0,-3 2 32 0,-1-2-592 0,1 1-144 0,-3-1 0 0,-1 2 0 16,-2-1 1392-16,-2 2 240 0,0 0 48 0,-2 2 16 15,-1 1-576-15,-2 1-112 0,-1 1-32 0,-1 1 0 16,-2 3-464-16,0 0-80 0,-2 3-32 0,0 2 0 0,0 2-224 0,-1 1-48 15,1 2-128-15,2 0 192 0,0 1-192 0,2 1 0 16,0-2 0-16,3 1 0 0,0 0 0 0,4 0 0 16,1-4 0-16,2-1 0 15,1-4 0-15,2 1 0 0,3-1 0 0,1-2 0 0,0-1 0 0,2-2 0 16,2-2 0-16,1-1 0 0,1-2 0 0,1-1 0 16,1-3 0-16,0 0 0 0,2-3-160 0,-1-2 160 15,1 0-128-15,-3-2 128 0,2 0 0 0,0-1-128 16,-3-1 128-16,0 1 0 0,-3 1 0 0,-3 2 0 15,0 1 0-15,-2 2 0 0,-1 0 208 0,0 2-16 16,-3 2-16-16,0 5 0 0,0 0 224 0,0 0 48 16,-7 1 16-16,-1 3 0 0,-1 3-256 0,2 1-48 0,-4 0-16 0,2 2 0 15,1 2-144-15,1 1 0 16,0 0 0-16,1 0 0 0,2 0 0 0,1 1 0 0,1 1 0 0,2-2 0 16,1-3 0-16,2-1 0 0,1-2 0 0,3 1 0 15,1-2 0-15,2-2 0 0,1-1 0 0,2-2 0 16,1-2 0-16,3-1 0 0,0-2 0 0,2-3 0 15,0-2 0-15,-1-1 0 0,0-1-144 0,-1-2 144 0,0-2-128 16,-2-3 128-16,2 1 0 0,-3-3 0 0,-1 0 0 16,-2 0 0-16,-1 1 0 0,-1 4 0 15,-2 0 0-15,-1 3 0 16,-1 1 0-16,-3 2 0 0,0 1 0 0,-1 4 144 0,-1 4-16 0,0 0 0 16,0 0 144-16,0 0 32 0,0 0 0 0,-4 7 0 0,-2 2-304 15,0 2 0-15,-1 1 0 0,0 3 0 0,2 0 0 0,-1 1 0 16,1 0 0-16,1 0 0 0,-1 1 0 0,3-2 0 15,0 0 0-15,1-1 0 0,1-1 0 0,1-1 0 16,1 0 0-16,1-2 0 0,1-2-320 0,1-2 0 16,2 0-16-16,0-3 0 15,2 1-1488-15,1-3-288 0,1-1-64 0,2-3-16 16,2-2 768-16,-1-2 144 0,1-1 48 0,2-1 0 16,-1-1-2400-16,1 0-464 0,-2 0-112 0,1 2-16 15,-2 2 2304-15,-2-1 464 0,-2 3 96 0,-1 0 16 0,-2 2 1344 0,-7 2 416 16,0 0 16-16,0 0 0 0,0 0 1296 0,0 0 256 15,0 0 48-15,0 0 16 16,0 0-416-16,0 0-80 0,0 0-16 0,-4 6 0 0,0-2-400 0,4-4-96 16,0 0-16-16,0 0 0 0,0 0 144 0,0 0 32 0,0 0 0 0,0 0 0 15,0 0-96-15,0 0-16 0,5-2 0 0,3-2 0 16,-1-1-368-16,3-1-80 0,1-2 0 0,3-1-16 16,-1-1-240-16,2 0-32 0,1 1-16 0,-2 2 0 0,-1 0-208 15,-1 3-128 1,0 3 160-16,-1 0-160 0,-1-1 128 0,-1 6-128 0,-1 2 0 0,-2 3 144 0,-1 2 0 0,-2 0 0 15,-1 1 0-15,-1 1 0 16,-1 0-144-16,-1 1 128 0,0 0-128 0,0-1 128 16,0-2-128-16,0-1 0 0,0-1 0 0,1-1 128 0,0-8-128 0,0 0 0 15,0 0-160-15,0 0 160 16,0 0-672-16,0 0-32 0,6-4-16 0,0-1 0 16,-1-4-1728-16,1-2-352 0,-1-1-64 0</inkml:trace>
  <inkml:trace contextRef="#ctx0" brushRef="#br0" timeOffset="154719.85">15487 8149 20271 0,'0'0'1792'0,"0"0"-1424"0,-5-2-368 0,0 1 0 16,5 1 1232-16,0 0 176 0,0 0 48 0,0 0 0 15,0 0-1136-15,0 0-320 0,0 0 144 0,0 0-144 0,0 0 448 0,6 0 0 0,2 0 16 0,2-2 0 16,-2 0 176-16,1-1 16 0,-1-3 16 0,0 0 0 15,-1-3-32-15,-2 0-16 16,3 0 0-16,-4 1 0 0,-2-2 32 0,1 1 16 0,-3 2 0 0,-4 2 0 16,1 0-16-16,-2 2 0 15,-2 1 0-15,-1 2 0 0,-1 2-416 0,0 3-96 0,-2 2-16 0,0 3 0 16,1 3-128-16,0 2-176 0,1-1 48 0,2 1 0 16,2 2-1552-16,3-1-304 0,1 0-64 0,2-2-12256 15</inkml:trace>
  <inkml:trace contextRef="#ctx0" brushRef="#br0" timeOffset="156512.84">16259 8421 19343 0,'0'0'1728'0,"0"0"-1392"16,0 0-336-16,0-5 0 0,-3 0 1248 0,3 5 176 15,0 0 48-15,0 0 0 0,3-6-256 0,2 2-64 16,2-1 0-16,2 2 0 0,2 0-320 0,2-1-80 31,2 2-16-31,4 1 0 0,2-1-256 0,0 1-48 0,1 1-16 0,0 1 0 0,1 0-272 0,-2 1-144 16,-1 2 160-16,-3-1-160 15,0-1-1152-15,-3 1-336 0,-2 1-64 0,-2 0-11648 0</inkml:trace>
  <inkml:trace contextRef="#ctx0" brushRef="#br0" timeOffset="156654.29">16304 8521 29087 0,'0'0'1280'0,"0"0"272"0,0 0-1232 0,0 0-320 0,4-5 0 0,2 1 0 16,1 1 240-16,1-1-16 0,3 1 0 0,3 1 0 15,0 0 240-15,2 0 48 0,2 1 16 0,1 1 0 16,0-1-240-16,1 1-48 0,0 1-16 0,0 0 0 16,2 1-1888-16,-2 0-384 15</inkml:trace>
  <inkml:trace contextRef="#ctx0" brushRef="#br0" timeOffset="158485.06">17176 7961 12895 0,'0'0'1152'0,"0"0"-928"0,0 0-224 0,0 0 0 15,-2 5 848-15,2-5 128 0,-3 6 32 0,3-6 0 16,0 0 160-16,-1 6 48 0,1-6 0 0,0 0 0 16,3 6-80-16,3-2-16 15,-1 0 0-15,3-1 0 0,1-2-96 0,2-1 0 0,2-1-16 0,2 0 0 16,2-1-144-16,1-2-32 0,1 1 0 0,1-1 0 16,1-1-192-16,0 0-32 0,0-2-16 0,-2-1 0 15,0 0-192-15,-1-1-32 0,-3-1-16 0,-1-1 0 16,-2-1-64-16,-2 1-16 0,-2-2 0 0,-1-1 0 15,-3 0-80-15,-1 1 0 0,-2 0-16 0,-1 1 0 16,-2 1-48-16,-1 0-128 0,-1 2 192 0,-2 1-64 0,-2 0-128 0,0 3 160 16,-2-1-160-16,-2 3 160 0,-1 0-160 0,-1 2 0 15,-1 2 0-15,-2 1 0 0,1 0 0 0,-1 4 0 16,0 0 0-16,-1 4 0 0,-1 2-192 0,1 3 192 16,-1 2-160-1,0 2 160-15,1 2-144 0,0 1 144 0,1 2-128 0,2 1 128 0,1 2 0 0,1-2-128 0,0-1 128 0,4-1 0 16,0 0 0-16,3-1 0 15,0-1 0-15,2-1 0 0,3-1 0 0,2-2 0 16,3 0 0-16,0-3 0 0,2-2 256 0,2-1-32 16,3-2 0-16,4-2 0 0,2-2 112 0,2 1 32 0,2-4 0 0,1-1 0 15,2-2-128-15,1-1-32 0,1-2 0 0,0 0 0 16,2-2-208-16,-2 0 128 0,-2-2-128 0,-2-1 0 16,-2 1 0-16,-4-2-256 15,0 0 16-15,-3 2 16 16,-2 1-480-16,-2 2-112 0,-3-1-16 0,-1 2 0 15,-5 4-1472-15,0 0-320 0,0 0-48 0,0 0-10576 0</inkml:trace>
  <inkml:trace contextRef="#ctx0" brushRef="#br0" timeOffset="158944.04">16871 8502 19343 0,'-6'1'1728'0,"1"0"-1392"0,5-1-336 0,-6 1 0 16,1-1 1312-16,5 0 192 0,0 0 32 0,0 0 16 15,-6 0 16-15,6 0 0 0,0 0 0 0,0 0 0 16,0 0-704-16,9 1-144 0,2 0-16 0,4-1-16 16,5 0-176-16,4 0-48 0,4 0 0 0,3-1 0 15,3-1-80-15,4-1 0 0,-3-2-16 0,5 0 0 16,1-1-112-16,3 1 0 0,2-1-16 0,1 1 0 15,2 1-112-15,-2-2 0 0,-3 1-128 0,-5-1 192 16,-2-1-192-16,-3 2 128 0,-2 1-128 0,-4-1 0 0,-2 2 160 16,-3 1-160-16,-5-1 160 0,-2 2-160 15,-2 0 0-15,-4 1 128 0,-2 0-128 0,-2 0 0 0,-6 0-240 0,0 0-80 16,0 0-32-16,0 0 0 16,0 0-416-16,-5 5-96 0,-3 0-16 0,-1 1 0 15,-1-1-1744-15,-2 2-368 0,-1-1-64 0</inkml:trace>
  <inkml:trace contextRef="#ctx0" brushRef="#br0" timeOffset="159350.54">17135 8679 24879 0,'0'0'2208'0,"0"-5"-1760"0,0-2-448 0,0-1 0 16,1-1 688-16,0 2 48 0,0 0 16 0,1 2 0 16,1 0 384-16,-3 5 80 0,0 0 0 0,0 0 16 15,0 0-640-15,0 0-128 0,6 6-16 0,-2 1-16 16,0 4-432-16,-2 3 0 0,-1 2 0 0,-1 3 0 16,-1 3 0-16,-1 1 128 0,-1 1-128 0,0 3 0 15,0-1 0-15,-1 0 128 0,1 0-128 0,0-1 0 0,-2-1 0 0,2-1 0 16,1-1 128-16,1-1-128 0,1-2 160 0,1-3 0 15,1-2 0-15,1-2 0 0,2-2 496 0,1-3 112 16,3-1 0-16,2-3 16 0,4-2-32 0,0-1-16 16,1-2 0-16,3-1 0 0,2-3-224 0,1 0-64 15,1-3 0-15,1 1 0 0,1 0-304 0,-2 1-144 16,-1-1 128-16,-1 1-128 0,-2 2 0 0,0 0 0 16,-2 1 128-16,-1 0-128 0,-3 0-256 0,0 2-96 15,-3 0-16-15,-1 1 0 16,-1 0-1312-16,0 0-272 0,-1 0-48 0,1 1-8784 15,-1-2-1760-15</inkml:trace>
  <inkml:trace contextRef="#ctx0" brushRef="#br0" timeOffset="159947.57">18121 8258 29887 0,'0'0'1328'0,"0"0"272"0,0-5-1280 0,1 1-320 15,-1 4 0-15,5-4 0 0,0 0 256 0,4 1-16 0,-1 0 0 0,4-1 0 0,1 2 336 16,2 0 64-16,2 0 0 0,-1 0 16 16,2-1-256-16,1 2-48 0,1 0-16 0,-2 1 0 0,0-1-336 0,-2 1 0 15,0 0 0-15,-2 0 0 16,-1 1-1536-16,-2 1-384 0,-2-1-80 0,-2 2-11248 0</inkml:trace>
  <inkml:trace contextRef="#ctx0" brushRef="#br0" timeOffset="160089.04">18137 8381 11055 0,'0'0'480'0,"0"0"112"0,0 0-464 0,0 0-128 16,4-6 0-16,2 2 0 0,-2 0 5280 0,4 0 1040 15,0 1 208-15,2 1 32 0,4 0-4720 0,1 1-944 0,3-2-192 0,0 2-48 16,2 0-160-16,3 0-48 16,0 0 0-16,1-2 0 0,2-2-448 0,-2 1 128 0,-1-2-128 0,0 0 0 31,0-2-1776-31,0 0-400 0,0 1-64 0</inkml:trace>
  <inkml:trace contextRef="#ctx0" brushRef="#br0" timeOffset="160970.1">19273 7574 14735 0,'-2'-10'640'0,"2"10"160"0,-2-7-640 0,-1 0-160 0,2 2 0 0,-1 1 0 0,2 4 2800 0,-4-2 528 32,-2 2 96-32,0 4 32 0,-3 1-2368 0,-1 4-480 0,-1 1-96 0,-1 3 0 0,0 3-304 0,0 0-48 15,-2 3-16-15,0 2 0 0,0 2-144 0,-1 0 0 16,1 0 144-16,1-1-144 0,1-1 0 0,1-1 128 31,2-3-128-31,1-1 0 0,3-3 128 0,-1-1-128 0,3-3 160 0,0-2-160 0,2-1 528 0,1-6 16 16,0 0 0-16,0 0 0 15,0 0 96-15,3-4 32 0,4-4 0 0,0-2 0 0,2-2-240 0,2-4-48 16,1-1-16-16,2-5 0 0,2-3-192 0,-1-3-48 0,3-1 0 0,2 0 0 16,1-2-128-16,-2 1 0 0,-1 2 0 0,-3 2 0 15,-1 3 0-15,-1 3 0 0,-4 3 0 0,-1 3 0 16,-1 3 0-16,0 3 0 0,-4 2 0 0,-3 6 0 15,0 0 272-15,6 3-16 0,-6-3-16 0,5 7 0 16,-2 3-240-16,0 1 128 0,0 1-128 0,0 3 0 16,1 0 128-16,1 1-128 0,-2 2 0 0,1 0 0 0,1-1 0 0,-1 1 0 15,1 3 0-15,-1-1 0 16,3-2 0-16,-2 1 0 0,1 0 0 0,-1-3 0 0,1-2 0 0,-1-1 0 16,1-2 0-16,-2-2 0 0,-1 0 0 0,1-2 128 31,0-2-128-31,-4-5 0 0,1 6 0 0,-1-6 0 15,0 0 0-15,-2 5 0 0,-1 1 0 0,-2-2 128 0,0 1-128 0,-2-1 0 0,-2-1 128 0,-1 2-128 16,-2-1 0-16,-2 1 0 0,-1-1 128 0,-3-1-128 16,-1 1 0-16,0-1 144 0,-2 0-144 0,0-1 0 15,1 1 0-15,1-1 0 0,2 0 0 0,0 0 0 16,2-1 0-16,2 0 0 0,2 0 0 0,1 1 0 16,0-1 0-16,2-1 0 0,1 0-272 0,7 0-96 15,-4-3-16-15,4 3 0 16,0 0-2000-16,0 0-416 0,0-6-80 0</inkml:trace>
  <inkml:trace contextRef="#ctx0" brushRef="#br0" timeOffset="161315.44">19601 7398 26831 0,'0'0'1184'0,"0"0"256"0,0 0-1152 0,0 0-288 0,0-5 0 0,0 5 0 16,0 0 144-16,0 0-16 0,0 0-128 0,-6 5 192 15,1 2 112-15,-1 3 16 0,1 3 0 0,-1 3 0 0,1 0-176 0,-1 4-16 16,0 1-128-16,0 1 192 0,1 1-192 0,-1 0 128 16,2 1-128-16,0 1 0 0,2-2 160 0,1-2-160 15,1-2 160-15,2-1-160 0,3-3 576 0,-1 0 32 16,2-3 0-16,1-1 0 0,2-1 416 0,1-4 96 15,0 0 16-15,2-1 0 0,2-1-432 0,2-2-96 16,0-2-16-16,2-1 0 0,1-2-272 0,-1 1-48 16,-1-1-16-16,-1 0 0 0,1-1-128 0,-2 2-128 15,-1 0 192-15,1 0-192 0,-3 1 0 0,0 1 0 16,-2-1 0-16,1 1 0 16,-3 0-1408-16,-1 1-224 0,0 0-48 0,-1 0-8784 15,-6-1-1760-15</inkml:trace>
  <inkml:trace contextRef="#ctx0" brushRef="#br0" timeOffset="161724.72">19010 8059 18431 0,'0'0'1632'0,"0"0"-1312"0,0 0-320 0,0 0 0 0,0 0 1344 0,0 0 208 16,-4 1 48-16,4-1 0 0,0 0-16 0,0 0 0 15,0 0 0-15,0 0 0 0,7 0-752 0,3 1-160 16,2 0-32-16,5-1 0 0,4 0-112 0,4 0-16 15,5 0-16-15,4-1 0 0,5 1-48 0,3-2 0 16,0-2 0-16,0 1 0 0,1-1-96 0,1-2-32 16,2 1 0-16,1 0 0 0,2 2-96 0,-2 0-32 15,-1-1 0-15,-4 1 0 0,-4 0-192 0,-6 1 0 0,-2-1 0 0,-5 2 0 16,-4 0 128-16,-3 0-128 0,-4 0 0 0,-3 1 0 31,-2 0-384-31,-2 1-192 0,-7-1-16 0,0 0-16 16,0 0-1504-16,0 0-320 0,-4 6-48 0,-1 0-10768 0</inkml:trace>
  <inkml:trace contextRef="#ctx0" brushRef="#br0" timeOffset="162071.32">19145 8340 24879 0,'0'0'2208'0,"0"0"-1760"16,0 0-448-16,5-4 0 0,-2-2 656 0,1 2 48 16,-4 4 16-16,6-2 0 0,1 1 160 0,-7 1 16 15,6 3 16-15,0 2 0 0,-1 2-384 0,0 2-80 16,-2 1 0-16,-1 2-16 0,0 1-208 0,-1 2-32 16,-1 2-16-16,-1-1 0 0,0 1 0 0,0 1 0 15,-1-2 0-15,0 1 0 0,-1 0 16 0,2 0 0 16,0-1 0-16,2 0 0 0,2-2 32 0,0-1 16 15,1 0 0-15,2-2 0 0,0-1 176 0,3-1 32 16,2-2 16-16,1-2 0 0,0-1 96 0,4 0 16 16,-2-1 0-16,4-2 0 0,-1-1-208 0,1 0-48 15,-2-1 0-15,1-1 0 0,-2 0-160 0,1-1-32 16,-2 1-128-16,0 0 192 0,1 0-192 0,-1 0-192 16,-1-1 48-16,0 2 0 15,0-1-1712-15,1 0-320 0,0 0-80 0</inkml:trace>
  <inkml:trace contextRef="#ctx0" brushRef="#br0" timeOffset="163625.28">20397 7788 23775 0,'0'0'1056'0,"0"0"224"0,0 0-1024 0,0 0-256 0,-4-1 0 0,-2 0 0 16,6 1 1344-16,0 0 240 16,0 0 32-16,0 0 16 0,0 0-544 0,0 0-96 0,0 0-32 0,8 0 0 15,0 0-384-15,2 0-96 0,3 1-16 0,2 0 0 16,3 0-32-16,2 0-16 0,2 0 0 0,1 0 0 16,-2 1-224-16,6-2-32 0,-3 0-16 0,-2 0 0 0,-2 0-304 0,-2 0-64 15,-2 0-16-15,-1-2 0 16,-3 2-864-16,-1-1-176 0,-3 1-48 0,-1 1-13328 15</inkml:trace>
  <inkml:trace contextRef="#ctx0" brushRef="#br0" timeOffset="163797.43">20400 7939 23951 0,'0'0'1056'0,"-4"0"224"0,4 0-1024 0,0 0-256 0,0 0 0 0,0 0 0 15,0 0 1280-15,0 0 208 0,0 0 48 0,0 0 0 16,0 0-704-16,0 0-128 15,8 4-16-15,4 1-16 0,1-2-176 0,4 0-48 16,0-1 0-16,3 1 0 16,1-2-80-16,1 0-32 0,2 0 0 0,-1 0 0 0,-1-2-336 0,0 0-240 15,0 0 48-15,-1-2 0 16,-1 0-2160-16,0 1-416 0,-4-1-96 0</inkml:trace>
  <inkml:trace contextRef="#ctx0" brushRef="#br0" timeOffset="165560.51">21710 7070 10943 0,'0'0'480'0,"0"0"96"0,0 0-448 0,1-6-128 0,-1 6 0 0,1-5 0 15,0-1 864-15,1 1 160 0,-2 5 16 0,1-5 16 0,0 0 288 0,-1 5 48 16,0-6 16-16,0 6 0 0,0 0-112 0,0 0-16 16,0 0 0-16,0 0 0 0,0 0-432 0,0 0-80 31,0 0-32-31,0 0 0 0,-4 6-416 0,1 3-64 0,-1 1-32 0,2 3 0 0,-1 2-96 0,1 4 0 16,0 1-128-16,1 3 192 0,-1 1-192 15,0 0 0-15,0 1 128 0,1 1-128 0,-2-2 0 0,2-1 0 16,0-1 128-16,1-1-128 0,-2-2 0 0,1-1 0 15,0 0 0-15,1-2 0 0,-1-2 176 0,1-3-176 16,0-1 192-16,0-3-192 0,0-1 192 0,0-6-192 16,0 0 192-16,0 0-192 0,0 0 272 0,0 0-48 0,0 0-16 0,0 0 0 15,0 0 64-15,-1-9 16 16,0-3 0-16,1-2 0 0,0-2 0 0,0 0 0 16,0-3 0-16,1-2 0 0,0-2-48 0,0-2-16 0,0-3 0 0,0-2 0 15,1 1-64-15,0-2-16 16,2-1 0-16,-1 0 0 0,0 2-16 0,2 2-128 0,0 0 192 15,1 3-64-15,-1 2 64 0,2 3 0 0,1 1 0 16,0 4 0-16,0 3-32 0,2 2 0 16,0 0 0-16,1 4 0 0,1 0-32 0,0 4 0 0,0 1 0 0,0 2 0 15,0 1-128-15,0 1 0 0,-2 3 0 16,0 2 0-16,0 1 0 0,-2 4 0 0,-2 1 0 0,0 1-176 16,-1 1 176-16,-2-1 0 0,-3 0-144 0,-1 0 144 15,-2-1 0-15,0-1-144 16,-2-2 144-16,-2 0 0 0,-1-1 0 0,-1 0 0 0,-2-1 0 0,-1-1 144 0,-1-2-144 0,0 1 192 15,0-1-192-15,-2 1 192 0,-1-2-192 0,1 1 160 16,-1 1-160-16,2-2 160 0,0-1-160 0,1 2 0 16,4-1 0-16,0 0 0 15,1-1-704-15,3 0-32 0,0-1 0 0,5-3 0 16,0 0-2176-16,0 0-432 0</inkml:trace>
  <inkml:trace contextRef="#ctx0" brushRef="#br0" timeOffset="165890.54">22196 6932 12895 0,'2'-11'576'0,"-2"11"112"0,2-6-560 0,1 0-128 0,2 1 0 0,-2 0 0 16,0 1 2480-16,-3 4 464 0,0 0 80 0,4-3 32 15,-4 3-1840-15,0 0-352 16,0 0-80-16,0 0-16 0,0 0-192 0,0 0-64 0,2 7 0 0,-2 3 0 15,-2 1-144-15,-3 3-48 0,-1 4 0 0,-2 3 0 16,-1 2 64-16,-2 3 0 16,-2 4 0-16,-2 2 0 0,-2 2-16 0,-4 4 0 0,-3 0 0 0,-2 1 0 15,-1-1-128-15,0 1-32 0,-2-1 0 0,1-2 0 16,0-2-64-16,3-2-16 0,-1-1 0 0,3-1 0 16,2-2 32-16,3-1 0 0,-1-2 0 0,3-2 0 15,0-3-160-15,3 0 0 0,1-3 144 0,2-1-144 16,1-2 0-16,3-2 0 0,0-1 0 0,3-2 0 31,-1-1-1584-31,4-8-336 0,0 0-64 0,0 0-6960 0,7 1-1392 0</inkml:trace>
  <inkml:trace contextRef="#ctx0" brushRef="#br0" timeOffset="166377.67">22377 7248 23039 0,'4'-6'2048'0,"-1"1"-1648"15,0-1-400-15,0 1 0 0,0 1 976 0,-3 4 112 16,0 0 32-16,0 0 0 0,0 0-208 0,0 0-32 0,0 0-16 0,-8 5 0 16,-1 3-336-16,0 3-64 15,-1 3-16-15,1 3 0 0,-5-1-256 0,1 3-64 16,0 3-128-16,-4 2 192 0,3 1-192 0,-2 3 0 16,1-3 128-16,1 0-128 0,1 0 0 0,2-3 0 0,0-3 0 15,1 1 0-15,2-3 144 0,-1-3-144 16,3-2 128-16,0-2-128 0,2-3 160 0,2-2-160 0,2-5 192 15,0 0-192-15,0 0 336 0,0 0-32 16,0 0-16-16,0 0 0 0,3-8-16 0,1-2 0 0,2-3 0 0,2-2 0 16,2-5-272-16,1-3 0 0,1-5 0 0,1 0 0 15,1-2 0-15,0-1-256 16,1-2 64-16,0-1 0 0,-2 1 192 0,2 2-144 0,-2 4 144 0,-1 3-128 0,-1 3 128 16,-1 3 0-16,-1 4 0 0,-2 2 0 15,-1 2 320-15,-1 1 0 0,0 4 0 0,-5 5 0 0,0 0 48 16,0 0 0-1,0 0 0-15,5 4 0 0,1 3-112 0,-2 1-32 16,-2 2 0-16,1 5 0 0,0 1-224 0,-1 4 144 16,-1 2-144-16,1 0 128 0,-1 1-128 0,2 0 160 15,-2 0-160-15,1 3 160 0,0 1-160 0,0-2 0 16,-1-2 0-16,1-1 0 0,0-1 128 0,-1-1-128 16,-1-1 0-16,1-3 128 0,0-1-128 0,1-3 0 15,2-1 144-15,-2-2-144 0,0-2 0 0,0 0-160 16,-2-7 16-16,0 0 0 15,0 0-1712-15,0 0-352 0,0 0-64 0,0 0-12256 0</inkml:trace>
  <inkml:trace contextRef="#ctx0" brushRef="#br0" timeOffset="166519.01">22223 7458 24879 0,'-7'-7'2208'0,"7"7"-1760"0,-5-5-448 0,2 1 0 15,3 4 1920-15,0 0 288 0,0 0 64 0,0 0 16 16,0 0-1472-16,0 0-304 0,5-6-48 0,3 4-16 15,1 1-192-15,3 0-64 0,2 0 0 0,3 1 0 16,0-2-192-16,2 2 128 0,1 0-128 0,2-1 0 16,2 0-624-16,0-1-208 0,2-1-64 0,-2-1-9104 15,-2 2-1840-15</inkml:trace>
  <inkml:trace contextRef="#ctx0" brushRef="#br0" timeOffset="167807.87">21468 7893 10191 0,'0'0'448'0,"-6"1"96"0,-2-1-544 0,1 0 0 0,0 0 0 0,0 0 0 16,1 0 720-16,0 0 48 0,1 0 0 0,-2 1 0 15,2-1 288-15,5 0 64 0,-6 0 16 0,6 0 0 16,-5 0-32-16,5 0 0 0,0 0 0 0,-6 0 0 16,6 0-16-16,0 0 0 0,0 0 0 0,0 0 0 15,-5 0-208-15,5 0-48 0,0 0-16 0,-6 1 0 0,6-1-112 0,0 0-32 16,-5 2 0-16,5-2 0 0,-6 2-48 0,6-2-16 16,0 0 0-16,0 0 0 15,-5 2-112-15,5-2-32 0,0 0 0 0,0 0 0 0,0 0-144 0,0 0-48 16,0 0 0-16,0 0 0 0,0 0-80 0,6 5 0 15,2-2-16-15,3 0 0 0,2 0 16 0,5-1 0 16,1-1 0-16,5 0 0 0,4-1-192 0,4-1 192 16,2-1-192-16,4-2 192 0,0 0-64 0,4 0 0 15,4-2 0-15,3 1 0 0,2-1 64 0,3 2 0 16,2-1 0-16,0 1 0 0,-5-2-48 0,1 2 0 16,-1-1 0-16,1 0 0 0,-1 2 16 0,-3 0 0 15,-3-1 0-15,-3 2 0 0,-3 0 32 0,-5 0 0 16,-6-2 0-16,-4 2 0 0,-3 0-32 0,-4 0 0 0,-3 0 0 0,-3 0 0 15,-3 1 0-15,-2 0 0 0,-6 1 0 0,0 0 0 16,0 0-160-16,0 0 160 16,0 0-160-16,0 0 160 0,0 0-336 0,0 0-64 0,0 0-16 0,0 0 0 15,0 0-560 1,0 0-112-16,-1 7-32 0,-2-2 0 16,1 2-2256-16,1 1-464 0</inkml:trace>
  <inkml:trace contextRef="#ctx0" brushRef="#br0" timeOffset="168310.85">21711 8363 9215 0,'0'0'816'0,"4"-4"-656"15,-2-2-160-15,3 0 0 0,0-1 2208 0,1 1 416 16,-1-3 64-16,3 1 32 0,-2 0-672 0,1 0-128 0,-1-2-16 0,-1 2-16 16,1 0-304-16,0 2-64 15,-1-1-16-15,-1 2 0 0,0 0-576 0,-4 5-112 0,6-3-32 0,-6 3 0 16,0 0-208-16,0 0-32 15,0 0-16-15,0 0 0 0,0 0-144 0,1 10-48 16,-1 2 0-16,-2 2 0 0,-2 3-144 0,0 1-48 16,0 2 0-16,-2 1 0 0,-2 2-144 0,1 1 0 0,0 1 144 0,1-2-144 0,-2 0 0 0,1 0 128 15,3 1-128-15,-1-1 0 16,2 0 0-16,1-2 0 0,2-2 0 0,1-1 0 0,1-3 128 0,3-1-128 16,0-2 128-16,3-2-128 0,-2-1 448 0,4-1 0 15,2-2 16-15,3 0 0 0,1-3-32 0,4-1-16 16,1-2 0-16,2-1 0 0,2-2-176 0,1 1-48 15,-2 0 0-15,-1-2 0 0,0 1-192 0,-1 0 144 16,-2-2-144-16,-1 1 128 0,-3 2-128 0,-2-2 0 16,0 1 0-16,-3 0 0 15,-2-1-416-15,0 2-64 0,-1-1-16 0,0 1 0 16,-3 0-1488-16,1-1-320 0,-1 1-48 0,1 0-8208 0,-6 2-1632 0</inkml:trace>
  <inkml:trace contextRef="#ctx0" brushRef="#br0" timeOffset="168658.89">21724 8314 23951 0,'0'0'2128'0,"0"0"-1696"0,0 0-432 0,0 0 0 0,0 0 816 16,0 0 80-16,-1-5 0 0,1 5 16 16,2-5-16-16,3 1 0 15,3-2 0-15,1 3 0 0,1-1-96 0,2 1-32 0,3-1 0 0,3 0 0 0,2 1-160 0,1 0-32 16,1 1-16-16,0-1 0 0,1 1-336 0,-1 0-64 15,-1 0-16-15,-2 1 0 0,0 0-144 0,-1 0 0 16,-2-1-192-16,-1 2 192 31,-2 0-1824-31,-2 0-240 0,-1 0-48 0,-3 2-11520 0</inkml:trace>
  <inkml:trace contextRef="#ctx0" brushRef="#br0" timeOffset="168859.95">21774 8435 19343 0,'0'0'1728'0,"0"0"-1392"16,0 0-336-16,-4-1 0 0,0-1 2800 0,4 2 480 31,0 0 112-31,0 0 0 0,0 0-2432 0,0 0-480 0,0 0-96 0,0 0-32 0,7-4 64 0,4 3 16 16,1 1 0-16,3 0 0 0,1-1-192 0,2 1-48 0,1 0 0 0,0 0 0 16,2-1-192-16,0 0-240 0,1 0 48 0,-2 0 16 15,-1 1-656-15,-2-1-144 0,1-2-32 0,-1 1-8608 16,-2 0-1728-16</inkml:trace>
  <inkml:trace contextRef="#ctx0" brushRef="#br0" timeOffset="180849.58">23075 7519 16575 0,'0'0'1472'0,"-1"-6"-1168"0,-1-1-304 0,1 1 0 0,1 0 1040 0,0 1 160 16,0 5 16-16,0 0 16 0,-3-5 160 0,3 5 16 16,-1-6 16-16,1 6 0 0,0 0-144 0,0 0-48 15,0 0 0-15,0 0 0 0,0 0-592 0,0 0-128 16,0 0-32-16,0 8 0 0,0-1-160 0,1 3-16 15,0 0-16-15,1 1 0 0,-2 1-128 0,1 1-32 16,1 3 0-16,-1-1 0 0,0 2-128 0,0-1 128 16,0 1-128-16,0-2 128 0,0 0-128 0,0 1 0 15,0-1 0-15,0 1 128 0,1-2-128 0,-1 0 0 16,0-1 0-16,0 0 128 0,0 0-128 0,0-3 0 0,0-2 0 16,-1 1 0-16,0-1 0 0,0 0 0 0,1-1-144 15,-1 0 144 1,-1 0-1952-16,-1-2-288 0,0 1-48 0,0-2-10512 0</inkml:trace>
  <inkml:trace contextRef="#ctx0" brushRef="#br0" timeOffset="181069.61">22906 7747 23951 0,'-5'-4'2128'0,"2"0"-1696"0,-1-2-432 0,3 2 0 15,1 4 1200-15,1-6 144 0,1 1 48 16,3 0 0-16,1 1-720 0,2-1-144 0,3 3-16 0,2 0-16 15,2 0-176-15,1 1-48 0,2 0 0 0,0 1 0 16,1-1-80-16,1-1-32 0,2 1 0 0,-1 0 0 0,-1 0-160 16,-1 0 0-16,1 0 0 0,-1 0 0 0,-1 0-208 0,-2 0-80 15,-1 0-16-15,0-1 0 16,-3 1-816-16,-1-1-160 0,-2 1-48 0,-1 0-7120 16,0-1-1440-16</inkml:trace>
  <inkml:trace contextRef="#ctx0" brushRef="#br0" timeOffset="183178.62">23867 7459 6447 0,'0'0'576'0,"0"0"-576"0,4-5 0 0,-1-1 0 16,-2 1 1664-16,2 0 208 15,0 0 48-15,0-1 16 0,1 1-480 0,-1 0-112 0,0 1 0 0,0 0-16 16,2-1-208-16,-5 5-32 0,0 0-16 0,0 0 0 15,4-4-144-15,-4 4-32 0,0 0 0 0,0 0 0 16,0 0 64-16,0 0 16 0,0 0 0 0,0 0 0 16,-3 6-368-16,-1 4-80 0,-2 2-16 0,-2 3 0 15,0 0-256-15,-2 2-48 0,-2 1-16 0,-2 1 0 16,0 1-64-16,-1 0 0 0,-2-2-128 0,0 1 192 16,-1-1 0-16,0 0-16 0,2 0 0 0,0-2 0 15,1 0-176-15,1-2 0 0,-1-2 0 0,1-1 0 16,2-1 0-16,1-1 0 0,1-1 0 0,1-2 128 15,2-1-128-15,-2-2 0 0,3 0 144 0,1-2-144 0,-1-1 128 0,2-1-128 16,4 1 160-16,-3-4-160 0,0-3 192 0,2-1-48 16,1 0-16-16,1-1 0 0,3-2 64 0,-1-1 16 15,0-1 0-15,2-1 0 0,0 2-32 0,2 1-16 16,-1 1 0-16,1 2 0 0,1-1 48 0,-1 3 16 16,1 2 0-16,0 2 0 0,1 2-64 0,-1 1-16 15,1 1 0-15,-1 2 0 0,1 3-144 0,1 2 0 16,1 2 144-16,0 0-144 0,0 1 0 0,0 1 0 15,1 1 0-15,-1 1 128 0,-1 0-128 0,-2-1 0 0,3 0 0 0,0-1 128 16,-3-1-128-16,1 1 0 0,-1-2 0 0,-1-1 0 16,0-1 0-16,0-2 0 15,0-1 0-15,1-1 0 16,-1 0-544-16,-1-1-128 0,1-2-32 0,0 0 0 0,1-4-2448 0,0-1-496 0</inkml:trace>
  <inkml:trace contextRef="#ctx0" brushRef="#br0" timeOffset="183838.7">24301 7345 2751 0,'0'0'128'0,"0"0"16"0,5-4-144 15,-1 0 0-15,1 0 0 0,0-1 0 0,-5 5 3648 0,3-5 688 16,0-1 144-16,-3 6 16 0,0-5-2624 0,2-1-528 16,-2 6-96-16,0 0-32 0,0-5-144 0,0 0-48 15,0 5 0-15,0 0 0 16,0 0-240-16,-5-2-48 0,0 1-16 0,-1 2 0 0,1 1-144 0,-2 3-48 16,-2 1 0-16,-2 4 0 0,-1 2-240 0,-1 4-48 15,-2 2-16-15,-2 4 0 0,-1 5-16 0,1 3 0 16,-3 1 0-16,0 4 0 0,0 1-208 0,1 2 144 15,2 1-144-15,2-1 128 0,0 1-128 0,4-2 0 16,3 1 0-16,1-3 0 0,2-2 0 0,2-1 0 16,6-1 0-16,-1-3 0 0,2-1 0 0,2-2 128 15,-1-3-128-15,3-1 0 0,3-1 128 0,0-3-128 16,2-1 0-16,2-3 128 0,2-2-336 0,2-2-80 0,2-3-16 0,1-1 0 31,2-3-896-31,0-2-176 0,1-2-32 0,1-3-11664 0</inkml:trace>
  <inkml:trace contextRef="#ctx0" brushRef="#br0" timeOffset="184404.4">24571 7568 23903 0,'0'0'1056'0,"-1"-5"224"0,-1-1-1024 0,1 1-256 0,0-1 0 0,1 6 0 0,-2-5 864 0,2 5 128 15,0 0 32-15,-5 1 0 0,-2 3-192 0,0 3-16 16,0 0-16-16,-1 4 0 0,1 1-512 0,0 4-96 16,-2 1-32-16,-2 3 0 0,0 0-160 0,1 1 0 15,-1 1 0-15,1 0 128 0,0-1-128 0,1 0 0 16,2-1 0-16,-2-3 0 0,2 1 0 0,3-4 128 16,-1-2-128-16,2-2 0 0,0-2 144 0,1-2-144 15,2-1 160-15,0-5-160 0,0 0 384 0,0 0-32 16,0 0 0-16,0 0 0 0,3-8 32 0,2-2 16 0,1-3 0 0,1-2 0 15,0-4-192-15,3-2-32 16,0-3-16-16,1-4 0 16,1-3-160-16,0 2 0 0,0 0 0 0,-1 2 0 0,0 0 0 0,-2 5 0 0,-1 4 0 0,-2 2 0 15,1 3 0-15,-1 2 240 16,-3 3-16-16,0 4 0 0,-3 4 64 0,0 0 16 0,0 0 0 0,5 5 0 16,-2 3-176-16,0 2-128 15,0 2 144-15,2 1-144 0,-1 3 0 0,1-1 0 0,-1 2 0 16,0-1 0-16,1 1 0 0,0-1 0 0,1-1 0 0,-1 1 0 15,1-1 0-15,0 0 0 0,0-2 0 16,-2-1 0-16,2-1 0 0,-2-1 0 0,1-3 0 0,0 1 0 16,2 0 0-16,-3-2 128 0,2 0-128 0,-2-2 0 0,0 1 0 0,-4-5 0 15,0 0 128-15,0 0-128 0,0 0 0 0,0 0 128 16,0 0-128-16,-3 5 0 0,0 1 192 0,-4-2-64 16,-2 1-128-16,-2-1 192 0,-1-1-192 0,-1 2 176 15,-2-1-176-15,0 0 160 0,-1 2-160 0,1-1 0 16,-1 0 0-16,2-1 0 0,-2 1 0 0,2-1 128 31,0 2-128-31,2-2 0 0,1 1 0 0,1 0 0 0,0-2 0 0,1 0 0 0,4 1-224 0,-2-1-32 16,2-1 0-16,5-2 0 15,0 0-2272-15,0 0-464 0,0 0-80 0</inkml:trace>
  <inkml:trace contextRef="#ctx0" brushRef="#br0" timeOffset="184672.07">24747 7550 10127 0,'-5'-3'896'0,"2"-1"-704"0,1-2-192 0,2 6 0 16,-1-4 4960-16,1 4 960 0,0 0 192 0,2-6 32 16,1 2-4672-16,4 1-960 0,3 0-176 0,0 1-32 15,1 0 32-15,2 1 16 0,2 0 0 0,3 0 0 16,-4-1-144-16,3 0-16 0,-1 0-16 0,2 1 0 15,-1 0-176-15,-4 1 0 0,1 0 0 0,-1 0 0 0,0 0-288 0,-1 1-96 16,-1 1 0-16,-2 1-16 16,-2-1-1856-16,-7-2-368 0,0 0-80 0,0 0-9600 15</inkml:trace>
  <inkml:trace contextRef="#ctx0" brushRef="#br0" timeOffset="184876.83">24851 7534 21471 0,'0'0'960'0,"0"0"192"0,0 0-928 0,0 0-224 16,0 0 0-16,0 0 0 0,0 0 1600 0,0 0 288 0,0 0 48 16,-2 4 16-16,0 2-736 0,1 0-160 0,1 2-32 0,0 2 0 0,-1 0-304 0,-1 2-64 15,2 1-16-15,0 6 0 0,0 1-240 0,0 1-48 16,2-2-16-16,-1 1 0 0,0-1-336 0,-1-1 144 16,0-2-144-16,1-1 0 0,0 0 128 0,0-2-128 0,0-1 0 0,0-1 0 15,0 0 0-15,2-2-304 0,-3-1 64 0,1-2 16 47,1 0-2784-47,-2-6-544 0</inkml:trace>
  <inkml:trace contextRef="#ctx0" brushRef="#br0" timeOffset="185365.92">25035 7388 7359 0,'0'0'656'0,"0"0"-528"15,0 0-128-15,0 0 0 0,0 0 2720 0,3-6 512 0,-2 1 96 0,0-1 32 16,-1 6-1488-16,0 0-288 16,1-5-64-16,-1 5-16 0,0-6-400 0,0 6-80 15,0 0 0-15,0 0-16 0,0 0-400 0,2-5-80 0,-2 5-16 0,0 0 0 16,0 0-80-16,0 0-32 0,0 0 0 0,0 0 0 16,0 0-96-16,0 0-32 0,0 0 0 15,0 0 0-15,0 0-48 0,0 0-16 0,0 0 0 0,0 0 0 16,0 0-80-16,4 5-128 0,0 0 176 0,2 0-176 15,-2 1 176-15,1 0-176 0,-1 2 160 0,2 1-160 16,0 2 224-16,1 0-48 0,-1 0-16 0,2 2 0 16,1 1 48-16,-1 2 16 0,-1 0 0 0,2 4 0 0,0 2-16 0,1 2 0 15,-4 1 0-15,2 4 0 0,-1 3-64 0,-2 2-16 16,0 1 0-16,-5 1 0 0,0 3 16 0,-6-1 0 16,-2 2 0-16,-2-3 0 0,-5 0 16 0,-4-2 0 15,-2-1 0-15,-2-1 0 0,-2-2-160 0,-1-1 160 16,-2-3-160-16,1 1 160 15,-2-4-688-15,6-6-144 0,-2 1-32 0,-2 0-10176 16,1 1-2032-16</inkml:trace>
  <inkml:trace contextRef="#ctx0" brushRef="#br0" timeOffset="188680.85">14425 11163 8927 0,'0'0'384'0,"0"0"96"0,0 0-480 0,0 0 0 0,0 0 0 0,0 0 0 16,-4 8 656-16,4-8 48 0,0 0 0 0,0 0 0 16,-5 6-48-16,5-6 0 0,0 0 0 0,0 0 0 15,0 9-128-15,0-9-16 0,0 0-16 0,7 8 0 16,1-3 48-16,2 0 16 15,3-2 0-15,3-1 0 0,2-2-16 0,4 0 0 0,4-1 0 0,6-1 0 16,5-3-96-16,5 0 0 0,7-1-16 0,4 1 0 16,-3-2 16-16,2 1 16 0,1-2 0 0,4 1 0 15,5 3-64-15,5-1-16 0,4-2 0 0,-2-1 0 16,-4-1-128-16,0 2-48 0,0 1 0 0,6 2 0 16,3-1-208-16,-3 0 144 0,-5-3-144 0,-4 3 128 15,0 1-128-15,0 2 0 0,-4 1 0 0,-1 1 128 16,-2-1-128-16,-8 0 0 0,-5-1 0 0,-5 0 128 0,-6-1-128 15,-3 2 0-15,-3 0 144 0,-4 1-144 0,-3-2 0 0,-6 1 0 16,-2 0-192-16,-10 1 64 16,0 0-240-16,0 0-32 0,0 0-16 0,0 0 0 15,0 0-96-15,0 0-32 0,0 0 0 0,0 0-6144 16,-13 1-1232-16</inkml:trace>
  <inkml:trace contextRef="#ctx0" brushRef="#br0" timeOffset="189136.18">14745 11239 13823 0,'-29'-10'608'0,"8"3"128"0,-3-1-592 0,-3 2-144 0,4 2 0 0,1 0 0 16,1 2 992-16,1 0 160 0,4 1 48 0,-1 1 0 15,4 0-496-15,2 0-80 0,1 1-32 0,3 0 0 16,7-1-208-16,0 0-32 0,0 0-16 0,0 0 0 16,-4 9-192-16,4-9-144 0,0 0 192 0,7 9-192 15,1-1 128-15,3-2-128 0,1-4 0 0,4 0 0 16,3-2 192-16,3 0-192 0,4-2 192 0,7-1-192 16,6-2 368-16,4 0-48 0,4-1 0 0,0 1 0 0,1-1 16 15,2 1 0-15,3-1 0 0,5 1 0 0,7-2 80 0,1 2 16 16,1-1 0-16,-1 1 0 15,-1-2-208-15,1 4-32 0,1 1-16 0,1 0 0 0,2-2-32 0,-4-1 0 16,-4-1 0-16,0 1 0 0,0 0 32 0,0 2 0 16,3 0 0-16,-3-1 0 0,-5-1 128 0,-4-1 16 15,-7 0 16-15,-3 1 0 0,-2 2-16 16,-5 1-16-16,-3-1 0 0,-1-1 0 0,-1 3-112 0,-3 0 0 16,0 0-16-16,-4-1 0 0,-3 0 16 0,-2 1 0 0,-4-1 0 0,-2 2 0 15,-1-1-64-15,-3 0 0 0,-9 1 0 0,0 0 0 16,0 0 0-16,0 0-128 0,0 0 192 0,0 0-64 15,0 0-416-15,0 0-96 0,0 0 0 0,-10 6-16 32,-1-1-1376-32,0 1-272 0,0-1-48 0</inkml:trace>
  <inkml:trace contextRef="#ctx0" brushRef="#br0" timeOffset="189326.42">16644 11094 28559 0,'-4'-17'1264'0,"0"8"272"0,1 2-1232 0,-1 0-304 0,-3 2 0 0,1 0 0 16,6 5 448-16,0 0 16 0,-6-3 16 0,6 3 0 15,0 0-304-15,0 0-176 0,0 0 192 0,0 0-192 0,-6 6 0 0,3 3-272 16,0 0 16-16,1 0-13120 16</inkml:trace>
  <inkml:trace contextRef="#ctx0" brushRef="#br0" timeOffset="194785.6">19276 8996 6447 0,'21'-2'576'0,"-3"1"-576"0,3-2 0 0,2 0 0 16,1-1 432-16,0-1-32 0,0 1 0 0,1 2 0 15,-1 1-144-15,-3-1-16 0,-4 1-16 0,-1 1 0 16,-3 0-224-16,-3 1 0 0,-10-1 128 0,0 0-128 16,0 0 0-16,0 0 0 0,0 0 0 0,0 0 0 15,-8 6 0-15,-3-1 0 0,-3 1 128 0,-3-1-128 0,-1 1 0 0,-3-1 0 16,-1 1 0-16,-1 1 0 0,-1-2 0 0,-3 1 0 16,-2-2 0-16,4 1 0 0,1 0 192 0,1-2 0 15,-4-1 0-15,4-1 0 0,3-1 128 0,4 2 0 16,1-2 16-16,4 1 0 0,2-1 48 0,9 0 16 15,0 0 0-15,0 0 0 0,0 0-112 0,0 0-32 16,0 0 0-16,0 0 0 0,13 0-128 0,3 0-128 16,5-1 192-16,2-1-192 0,1 0 128 0,2 0-128 15,3-1 0-15,-1-1 0 0,1 0 144 0,0 1-144 0,0-1 0 16,-3 2 144-16,-2 0-144 0,-2 1 0 0,-3 0 0 16,-1 0 0-16,-3 0 0 0,-3 1 0 0,-1 0 0 15,-11 0 0-15,8 0 128 0,-8 0-128 0,0 0 192 0,0 0-64 16,0 0-128-16,0 0 0 0,-8 1 0 0,-4 1 0 15,0 0 0-15,-2 0 0 0,-3 2 0 0,0-1 0 16,-3 0 0-16,0 1 0 0,0 0 0 0,1 0 0 16,-1 1 0-16,-1-1 0 0,0 1 0 0,2-2 0 15,4 0 0-15,1-1 0 0,2 2 0 0,3-2 0 16,9-2 0-16,0 0 0 0,0 0 0 0,0 0 0 16,0 0 0-16,0 0 0 0,10 2 0 0,3 0 0 15,4-1 0-15,2-2 0 0,1-1 0 0,1 0 0 16,-1 0 0-16,1-1 0 0,-1 0 0 0,0 1 0 15,-1-1 0-15,-3 0 0 0,0 2 0 0,-4 0 0 0,-2 0 0 0,-10 1 0 16,0 0 0-16,0 0 0 0,0 0-160 0,0 0-16 16,0 0 0-16,0 0-3920 15,-11 5-768-15</inkml:trace>
  <inkml:trace contextRef="#ctx0" brushRef="#br0" timeOffset="209608.48">24706 10749 7359 0,'0'0'656'0,"0"0"-528"16,0 0-128-16,0 0 0 0,0 0 720 0,-7 0 112 16,7 0 32-16,0 0 0 0,0 0-144 0,0 0-16 15,-6 0-16-15,6 0 0 0,0 0-64 0,0 0-16 16,0 0 0-16,0 0 0 0,0 0-96 0,0 0 0 0,0 0-16 0,11 3 0 15,0-1-112-15,2-1-32 16,5-1 0-16,1-1 0 0,2 0-176 0,1 0-48 0,-1 1 0 16,2-2 0-16,0 0-128 0,-5 0 0 0,1 0 0 0,2 0 128 15,1-1-128-15,0 0 0 0,0 0 0 0,0 0 128 16,-2 0-128-16,9 0 0 0,-4 0 0 0,-10 1 0 16,-3-1 0-16,-2 2 0 15,-3 0 0-15,-7 1 0 0,0 0-256 0,0 0 0 0,0 0 16 0,0 0-5184 16,-7 2-1040-16</inkml:trace>
  <inkml:trace contextRef="#ctx0" brushRef="#br0" timeOffset="209938.05">24590 10884 11567 0,'0'0'512'0,"-7"0"112"0,-1-2-496 0,8 2-128 16,-5-1 0-16,5 1 0 0,0 0 832 0,0 0 160 31,0 0 32-31,0 0 0 0,0 0-352 0,0 0-64 0,5-4-16 0,5 1 0 0,3-1-240 0,4 2-48 15,1 0-16-15,5 0 0 0,6 1-288 0,1 0 160 16,-1-1-160-16,1 1 128 0,-1-1-128 0,-1 1 0 16,-1 0 0-16,-9 0 0 0,1 0 0 0,1 1 0 0,-1 1 0 0,-1 0 0 15,0 0 0-15,5 2 0 16,-5 1 0-16,-5-1 128 0,-3 0-128 0,-10-3 0 0,0 0 0 0,0 0 0 31,0 9-512-31,-6-1-144 0,-5-2-32 0,-4 3 0 16,-5 1 32-16,-2 1 0 0,-3 1 0 0,-2 0 0 15,-1 3 112-15,-3-4 32 0,-2-3 0 0,1 0 0 0,0-2 720 0,4-2 160 16,1-2 16-16,5-1 16 0,3 0 896 0,5-1 176 0,4-1 48 0,4 1 0 0,6 0-720 16,0 0-144-16,0 0-16 0,0 0-16 15,0 0-320-15,13-4-64 0,3-1-16 0,5 0 0 16,3-2-224-16,7-1 0 0,3-3 128 0,4-2-6672 16,0 1-1328-16</inkml:trace>
  <inkml:trace contextRef="#ctx0" brushRef="#br0" timeOffset="-178011.32">20739 18292 3679 0,'0'0'320'0,"0"0"-320"0,0 0 0 0,0 0 0 15,0 0 928-15,0 0 112 0,0 0 32 0,0 0 0 16,0 0-864-16,-2 9-208 0,2-9 0 0,0 0 0 16,-2 10 0-16,2-10 0 0,0 0 128 0,-2 10-128 15,2-10 128-15,0 0 0 0,-2 8-128 0,2-8 192 16,0 0 192-16,-3 8 16 0,3-8 16 0,0 0 0 15,-5 7 208-15,5-7 32 0,0 0 16 0,0 0 0 16,-6 5-80-16,6-5-16 0,0 0 0 0,0 0 0 16,0 0-160-16,0 0-32 0,0 0-16 0,0 0 0 15,0 0-64-15,0 0-16 0,0 0 0 0,8 6 0 0,1-3 16 0,2-1 0 32,2-2 0-32,5-1 0 0,3-1 32 0,5 0 16 0,3 0 0 0,7-1 0 0,6 2-224 0,4 1-128 31,3 0 128-31,3 0-128 0,1 0 0 0,4-2 128 0,2-1-128 0,6 1 0 0,5 0 0 0,1 1 0 15,0 1 0-15,-3-2 0 0,-6-2 0 0,3-1 128 16,0 0-128-16,-1 2 0 0,-3-1 128 0,-4 1-128 16,-4-4 128-16,-5 1-128 15,-5-2 0-15,-4 0 128 0,-3 1-128 0,-6 0 0 0,-3 0 176 0,-5 2-48 0,-6 1 0 0,-2-1 0 16,-6 2-128-16,-8 3 128 0,0 0-128 0,0 0 128 16,0 0 0-16,0 0-128 0,0 0 192 0,-4-7-64 31,-2 3-448-31,-2 2-80 0,-3 2-32 0,-4 1 0 15,-1 1-832-15,-3 1-160 0</inkml:trace>
  <inkml:trace contextRef="#ctx0" brushRef="#br0" timeOffset="-177523.8">20597 18545 4607 0,'0'0'192'0,"0"0"64"0,0 0-256 0,0 0 0 15,0 0 0-15,0 0 0 0,0 0 1344 0,0 0 240 16,0 0 32-16,0 0 16 0,0 0-480 0,0 0-112 16,6 7-16-16,1-2 0 0,1-2 0 0,2 1 0 15,1-2 0-15,2 0 0 0,3-1-288 0,1 1-64 0,1 1-16 0,4-1 0 16,-1-1-288-16,5 0-64 0,4 0-16 0,7 0 0 16,7-1-128-16,7 1-32 0,5 0 0 0,4 2 0 15,-1-2-128-15,4-1 128 0,2-2-128 0,5 0 128 16,5 0-128-16,0-1 0 0,-2-3 0 0,0-1 128 15,-3-2-128-15,3-2 160 0,-1-1-160 0,-1 1 160 16,-5 0 16-16,-7 0 0 0,-7 0 0 0,-5 1 0 16,-2 0 16-16,-4 1 0 0,-6 2 0 0,-17 3 0 15,-1 0 176-15,0-1 32 0,-3 2 16 0,-1 0 0 16,-2-2-112-16,-2 2-32 0,-2 0 0 0,2-3 0 0,-9 6-16 16,0 0 0-16,0 0 0 0,0 0 0 0,-5-5-256 0,-4 2 0 15,0 0 128-15,-2 3-128 16,-4 0-608-16,0 3-176 15,-2 0-48-15</inkml:trace>
  <inkml:trace contextRef="#ctx0" brushRef="#br0" timeOffset="-177334.97">22222 18409 23951 0,'-5'-11'1056'0,"5"11"224"16,-6-7-1024-16,6 7-256 0,0 0 0 0,0 0 0 0,-8-2 0 0,8 2-304 0,0 0 64 0,-6 6 16 16,1 1-16-16,1 1 0 0,0 1 0 0</inkml:trace>
  <inkml:trace contextRef="#ctx0" brushRef="#br0" timeOffset="-152955.4">22393 17003 6447 0,'0'0'576'0,"0"0"-576"0,2-9 0 0,-1 2 0 16,-1 7 736-16,0-7 32 0,0-2 16 0,-1 1 0 15,-1 1-64-15,-2-1-16 0,0 0 0 0,0 0 0 16,-2 2-32-16,1-3-16 0,-3-3 0 0,0 1 0 15,0 1-144-15,-1 0-48 0,-2-1 0 0,-2 0 0 16,0 1-208-16,0-1-64 0,-1 0 0 0,-1 0 0 16,0 0-192-16,0-1 0 0,-1-2 0 0,1 3 0 15,-1 1 0-15,0 0 128 0,-1-1-128 0,0 1 0 16,-2-1 144-16,-2 2-144 0,-1 1 128 0,-1-1-128 0,0 0 0 0,-1 0 0 16,-1 3 0-16,1-1 0 0,1-1 0 0,0 1 0 15,0 0 0-15,0 1 0 0,0 1 0 0,1 1 0 16,-2-1 0-16,2 1 0 0,1-1 0 0,-1 2 0 15,2-1 0-15,0 0 0 0,-3 1 0 0,1 1 0 16,-2 0 0-16,0 1 0 0,-2-1 0 0,-1 1 0 16,-3 0 0-16,2 1 0 0,0 2 0 0,2 1 0 15,-1-1 0-15,1 1 128 0,0-2-128 0,1 3-176 16,1-1 48-16,1 1 0 0,0 2 128 0,-1 0 0 0,-4 1 0 16,1 1-128-16,-1-1 128 0,-1 1 0 15,-3-1 0-15,1 0 0 0,2 1 0 0,2 1 0 0,0 0 0 0,3-1 0 16,1 2 0-16,3 1 0 0,3 1 160 0,0 1-160 15,2-1 0-15,2 2 0 0,2 1 0 0,0 1 0 16,-2-1 0-16,2 1 0 0,3-1 0 0,-3 1 0 16,0 2 0-16,2 0 0 0,-2-3 0 0,1 3 0 15,0-2 0-15,-1 0 0 0,-1-1 0 0,0 1 0 16,-1 2 144-16,1 1-144 0,-1 2 128 0,1 0-128 16,-1-3 128-16,-1 2-128 0,0 1 128 0,0 0-128 15,1 0 128-15,1 0-128 0,-2 0 0 0,2-2 128 16,0 0-128-16,1-1 0 0,-2-2 0 0,2 2 0 15,0-1 128-15,0 1-128 0,0-3 128 0,2 1-128 0,0-1 240 0,-1 1-48 16,-1-2 0-16,-1 1 0 0,-3 3-48 0,4-1-16 16,2 1 0-16,0-1 0 0,-2-1-128 0,1 1 192 15,1-1-192-15,0 1 192 0,0 0-192 0,2 1 0 16,-1-2 0-16,-1 4 128 0,-1 0-128 0,0-1 0 16,1-2 0-16,0 1 128 0,1-2-128 0,0 0 128 15,-1-1-128-15,2 0 128 0,-1 1-128 0,0-2 128 16,1-1-128-16,0 1 128 0,0-1-128 0,1 0 128 15,0-1-128-15,1 0 128 0,-4 0-128 0,4 0 0 16,-1-2 0-16,2-1 0 0,4-9 0 0,0 0 0 16,0 0 0-16</inkml:trace>
  <inkml:trace contextRef="#ctx0" brushRef="#br0" timeOffset="-152247.45">20614 17096 8287 0,'0'0'736'15,"-8"-1"-592"-15,-1 0-144 0,0 1 0 0,-1 0 880 0,0 0 144 0,0 1 16 0,-1 1 16 16,-1 2-352-16,1 0-80 0,-5 1-16 0,2 1 0 15,-1 3-384-15,-2 2-80 16,1 1-16-16,-1 2 0 0,2 1-128 0,-1 1 0 0,0 3 0 0,0 1 0 16,2-2 0-16,1 2 0 0,-1 1 0 0,1 0 0 15,3 0 0-15,0-1 0 0,-4-2 0 0,3 2 0 16,0 1 0-16,1 1 0 0,-1 2-144 0,2 0 144 16,-1 2 0-16,1 0 0 0,1 2 0 0,3 1 0 15,-3 3 0-15,2-1 0 0,1 0 0 0,1 0 144 16,-1 1 48-16,2-3 16 0,-3 0 0 0,3 2 0 0,1 2 64 0,0-1 16 15,-1 1 0-15,1 1 0 0,0-1-64 0,2 1-16 16,0 0 0-16,1-1 0 0,-1-1-32 0,1 0-16 16,1 1 0-16,1-1 0 0,-1-4 96 0,0-11 32 15,1 2 0-15,3 3 0 0,-1 3 0 0,2 1 0 16,0 3 0-16,0 0 0 16,1 1-16-16,6 25 0 0,-3-9 0 0,0-8 0 0,-1-6-32 0,0-4-16 0,0 0 0 0,0-1 0 31,0 1-16-31,-4-12 0 0,2 5 0 0,2 1 0 0,1 1 80 0,1 2 16 0,2 2 0 0,3 0 0 15,3 1 0-15,20 20 0 0,-1-10 0 0,-2-10 0 16,-8-11 80-16,-29-17-384 0</inkml:trace>
  <inkml:trace contextRef="#ctx0" brushRef="#br0" timeOffset="-150517.5">22469 16985 8287 0,'0'0'736'0,"-8"-10"-592"0,-2 2-144 0,1 0 0 16,-2 0 736-16,0 2 112 0,0 0 32 0,0 1 0 15,3-1 80-15,8 6 32 0,-11-4 0 0,11 4 0 16,0 0-240-16,0 0-48 0,0 0-16 0,0 0 0 16,0 0-96-16,0 0-16 0,0 0 0 0,0 0 0 15,0 0-256-15,0 0-48 0,5 5-16 0,3 2 0 16,0-1-256-16,4 2 128 0,2 0-128 0,0 2 0 0,1-2 0 0,3 3 0 15,2 2 0-15,1 0 0 0,1 1 0 0,-1 1 0 16,-1 3 0-16,1 2 0 0,0 0 128 0,3 2-128 16,-3 2 0-16,1 2 0 15,0 3 128-15,1 2-128 0,-2-1 0 0,0 1 0 16,-1 1 0-16,-1-1 0 0,-3 0 0 0,1 2 0 0,-2 2 0 0,1 1 0 16,-8-2 0-16,-1 3 0 0,-3 0 0 0,-1 2 0 0,-5-3 160 0,0-1-160 15,-4 0 160-15,-4-2-160 0,-5 0 192 0,-1 1-192 16,-3 2 0-1,-1 1 0-15,-2 1 0 0,-1 2 0 0,-2-1 144 0,0-2 80 0,-2-1 16 0,1 2 0 16,0-1-240-16,0-2 144 0,0-4-144 0,-1-2 128 16,-1-2-128-16,12-13 0 0,-1 2 0 0,-2 1 0 15,-2 2 128-15,0 0-128 16,-1 1 128-16,-2 1-128 0,0-1 0 0,-20 18 128 0,7-8-128 0,5-3 0 16,2-2 0-16,4-2 128 0,0-2-128 0,2-1 0 15,1-2 128-15,1 0-128 0,0 0 128 0,-2 2-128 31,-3 0-288-31,12-7-144 0,-5 3-16 0,1 16-16 0</inkml:trace>
  <inkml:trace contextRef="#ctx0" brushRef="#br0" timeOffset="-119387.74">20268 17955 14735 0,'0'0'640'0,"-3"-6"160"0,3 6-640 0,-4-6-160 0,4 6 0 0,0 0 0 15,-5-5 128-15,5 5-128 0,0 0 192 0,0 0-64 16,0 0-128-16,0 0 0 0,0 0 0 0,0 0 128 16,0 0-128-16,0 0 0 0,0 0 0 0,6-2 0 0,-2-1 0 0,2 2 0 15,0 0 0-15,1 0 0 0,0 0 0 0,0 0 128 16,2 0-128-16,7-2 128 0,-2 0-128 0,-1 1 192 16,-2-1-192-16,0 0 192 0,0-1-192 0,0 1 0 15,0-1 0-15,-1 0 128 0,0 1-128 0,-1 0 0 16,-9 3 0-16,7-4 128 0,-7 4-128 0,0 0 0 15,0 0 0-15,0 0 0 0,0 0 0 0,0 0 0 16,0 0 0-16,0 0 128 0,0 0-128 0,0 0 0 16,-10-1 0-16,1 1 128 0,-1 1-128 0,0 0 0 15,-1 1 0-15,0 0 128 16,-1 0-128-16,-1 1 0 0,-1 1 0 0,0-1 0 0,0 0 160 0,-1 2 0 0,1-2 0 0,0 0 0 16,-1 0 192-16,3 2 32 0,0-2 16 0,2-1 0 15,0 1 16-15,10-3 0 0,0 0 0 0,0 0 0 16,0 0-208-16,0 0-32 0,0 0-16 0,0 0 0 15,0 0-160-15,10 5 0 0,1-2 0 0,2 0 0 16,2-3 0-16,1-3 0 0,2-1 0 0,3-3 0 16,1 0 0-16,2-1 0 0,4-1 0 0,-1 0 0 15,1 2 0-15,-2 0 0 0,0 0 0 0,1 2 0 16,-3-1 0-16,-2 2 0 0,-1 0 0 0,-6 1 0 16,-2 0 0-16,-2 1 0 0,-4 0 0 0,-7 2 0 15,0 0 0-15,0 0 0 0,0 0 0 0,0 0 0 16,-10 1 0-16,-3 2 0 0,-4 0-144 0,-1 3 144 0,-3 1 0 0,-2 1-160 31,-4 2 160-31,1 2-128 0,1 2 128 0,-2-3 0 0,5 0 0 0,0-2 128 0,0-1-128 0,4 0 0 16,2-2 128-16,3 1-128 0,1-1 256 0,2-2 0 15,3-1-16-15,7-3 0 0,0 0-96 0,0 0-16 16,0 0 0-16,0 0 0 0,0 0-128 0,0 0 0 16,9 5 0-16,0-3 128 15,0-2-128-15,1 0 0 0,-1-1 0 0,4 0 0 16,-1-2 0-16,2 1 0 0,1-1-144 0</inkml:trace>
  <inkml:trace contextRef="#ctx0" brushRef="#br0" timeOffset="-117905.98">22596 17721 3679 0,'0'0'320'0,"0"0"-320"0,2-8 0 0,-2 8 0 16,3-8 832-16,-1 1 112 0,-2 7 16 0,4-7 0 16,-4 7-176-16,2-7-16 0,1 0-16 0,-3 7 0 15,0 0-112-15,3-8 0 0,-1 2-16 0,-2 6 0 16,0 0 16-16,2-7 0 0,-1 1 0 0,-1 6 0 16,0 0 64-16,0-7 32 0,0 0 0 0,0 7 0 15,-2-6-160-15,2 6-16 0,-1-7-16 0,1 7 0 16,0 0-160-16,0 0-16 0,0 0-16 0,0 0 0 15,-1-5-112-15,1 5-32 0,0 0 0 0,0 0 0 0,0 0-80 16,0 0-128-16,4 9 176 0,2-2-176 0,-2 3 160 0,1 1-160 16,0 2 128-16,2 1-128 0,0-1 128 0,2 0-128 15,2 1 128-15,-1 2-128 16,2-1 160-16,3 0-160 0,-2 1 192 0,1-1-192 0,-1 2 128 0,3-2-128 16,-1-2 0-16,0 1 0 0,0-2 128 0,0 0-128 15,1 0 0-15,-1 0 0 0,-2 0 0 0,-1-3 0 16,-1-3 128-16,2 0-128 0,-2-2 256 0,-1 0 0 15,-10-4 0-15,10 2 0 0,-1-1 256 0,0-1 32 16,0-1 16-16,-1-2 0 0,2-2 16 0,1-3 0 0,0-1 0 0,4-5 0 16,0-1-112-16,5-4-16 0,4-3 0 0,6-3 0 15,4-5-48-15,5-3-16 0,5-3 0 0,7-5 0 16,4-3-144-16,1-4-48 0,1-4 0 0,4 2 0 16,0 1-192-16,5 4 0 0,2 1 0 0,-4 1 0 15,-3 0 0-15,-5 3 0 0,-5 1 0 0,-2 3 0 16,0 1 128-16,0 2-128 0,1 1 0 0,-3 5 0 15,-2 4 144-15,-3 0-144 16,-4 1 128-16,-4 1-128 0,-4 0 128 0,-2 3-128 0,-3-1 0 0,-4 2 128 16,-5 2-128-16,-1 4 192 0,-3 1-192 0,-2 1 192 15,-3 2 64-15,-1 0 32 0,-3 0 0 0,-3 7 0 16,3-5-32-16,-3 5 0 0,0-7 0 0,0 7 0 16,0 0-256-16,0 0 0 0,0 0 0 0,0 0 0 31,-8 4-512-31,-1 2-144 0,0 2-48 0,0 3-13712 0</inkml:trace>
  <inkml:trace contextRef="#ctx0" brushRef="#br0" timeOffset="-103119.28">10715 5255 4607 0,'0'0'400'0,"0"0"-400"16,0 0 0-16,0 0 0 0,-8-5 288 0,3 2-32 15,5 3 0-15,-6-3 0 0,1-1-112 0,5 4-16 16,0 0-128-16,-8-2 192 0,2-2 176 0,1 1 16 15,-1-1 16-15,1 2 0 0,5 2 432 0,-8-1 64 16,8 1 32-16,-6-1 0 0,-2-1 16 0,8 2 0 31,-6-4 0-31,6 4 0 0,-5-2-112 0,5 2-32 0,0 0 0 0,0 0 0 0,0 0-432 0,0 0-96 32,0 0-16-32,0 0 0 0,10 2-256 0,0 1 0 0,1-2 0 0,0 0 0 0,2 0 0 0,0 0 208 15,0 0-64-15,2 0-16 0,1-1-128 0,2 0 0 0,2-1 0 16,2 0 0-16,0-3 0 0,1 0 0 0,4 1 0 0,2 0 0 15,2-2 0-15,1 2 0 16,3 0 0-16,1-2 0 0,-2 1 0 0,0-1 0 0,-3 0 0 0,-1 1 0 16,-3 0 0-16,0 2 0 0,-3 1 0 0,1 0 0 31,-3-1 0-31,0 1 0 0,0-1 0 0,-1 2 0 16,-3-1 0-16,-1 1 0 0,0 0 0 0,-1 1 0 15,1-1 0-15,-3 3 0 0,-2-1 0 0,0 0 0 16,0-1 0-16,-2 0 0 0,-10-1 0 0,7 4 0 15,-7-4 0-15,0 0 0 0,0 0 0 0,0 0-5392 16,0 0-1120-16</inkml:trace>
  <inkml:trace contextRef="#ctx0" brushRef="#br0" timeOffset="-102750.02">10891 5276 6095 0,'-21'-1'256'0,"6"1"80"0,-1 1-336 0,0 0 0 16,-1 0 0-16,1 1 0 0,-1 0 192 0,3 0-48 16,-2 1 0-16,2 0 0 0,0 0 1152 0,1-1 240 15,-1 1 32-15,3-1 16 0,3 0-272 0,-1 0-48 16,-1 0-16-16,10-2 0 0,0 0-592 0,0 0-112 0,0 0-32 0,0 0 0 16,0 0-144-16,0 0-48 0,0 0 0 0,3 8 0 15,-3-8 0-15,11 7-16 0,0-3 0 0,1-2 0 16,0 1 64-16,2-2 16 0,1-1 0 0,2-1 0 15,-1-2 0-15,3 1 0 0,1-2 0 0,2 0 0 16,2 1 48-16,2 0 16 0,3 0 0 0,2-1 0 16,-3 0-176-16,4 1-16 0,1-2-16 0,0 1 0 15,0-2-16-15,-2 0 0 0,-2-1 0 0,-3 0 0 16,-1 1-224-16,-2-1 176 0,-1 2-176 0,-1 0 160 16,-1 0-160-16,-1 0 0 0,-3 2 0 0,0 0 128 15,-2 0-128-15,-2 0 0 0,-1 1 0 0,-3 0 128 0,-8 2-128 0,0 0 0 16,9-1 0-16,-9 1 0 15,0 0-624 1,0 0-48-16,0 0-16 0,0 0-10784 0</inkml:trace>
  <inkml:trace contextRef="#ctx0" brushRef="#br0" timeOffset="-102549.53">10823 5374 11967 0,'-11'-6'528'0,"11"6"112"0,-8-4-512 0,8 4-128 0,-6-4 0 0,6 4 0 16,0 0 2576-16,0 0 496 16,0 0 80-16,9 0 32 0,2 1-2384 0,5 1-480 15,3 0-80-15,6-1-32 0,2-1-16 0,7 0 0 16,6-1 0-16,4-1 0 0,4-2-192 0,0-1 176 0,-2-2-176 0,1-1 160 16,0 1-352-16,3 0-64 0,-1 2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57:00.01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5821 1018 23039 0,'0'0'1024'0,"0"0"192"0,0 0-960 0,-4 3-256 15,4-3 0-15,0 0 0 0,0 0 1264 0,0 0 208 16,0 0 32-16,0 0 16 0,0 0-368 0,0 0-64 0,0 0 0 0,0 0-16 15,6 0-384-15,2-1-80 0,1-4-16 0,2 0 0 16,2-3-80-16,1-1-32 0,0-1 0 0,3 1 0 16,-3-2 0-16,3 0 0 15,-1-4 0-15,1 0 0 0,-1-2-160 0,2 0-48 0,-6-2 0 0,0 0 0 16,-2 1-80-16,-2 0-32 0,-3 2 0 0,-2 1 0 16,-1 3 0-16,-4 2 0 0,-1 1 0 0,-2 3 0 0,-2 0 160 0,-3 3 16 15,-2 2 16-15,-1 2 0 0,-4 3-144 0,0 3-16 16,-3 3-16-16,0 2 0 0,-1 1-176 0,0 3 0 15,3 5 0-15,-3-1 0 0,0 2-176 16,2 2 176-16,3-1-128 0,0 0 128 0,3-1 0 0,2 0 0 16,1 0 0-16,4-1-128 0,0-2 128 0,3 0 192 15,2-1-32-15,1-2-16 0,2 0-16 0,2-2-128 16,2-1 192-16,1 0-64 0,3-2-128 0,1 0 128 16,4-1-128-16,0-2 128 0,3-1-128 0,3-3 0 15,2-1 0-15,2-1 0 0,2-2-224 0,3 0-128 16,1-3-32-16,1-2 0 31,0-1-2304-31,-1 0-448 0,-3-2-112 0</inkml:trace>
  <inkml:trace contextRef="#ctx0" brushRef="#br0" timeOffset="361.67">6195 1180 30063 0,'0'0'1328'0,"0"-4"272"0,0-2-1280 0,1 0-320 16,2-2 0-16,1 0 0 0,-3 1 1104 0,2-1 160 0,1 1 16 0,1 2 16 15,-1-1-320-15,2 2-64 0,-1 1-16 0,3 1 0 16,-3-1-512-16,2 3-96 16,0 1-32-16,-7-1 0 0,0 0-256 0,5 7 0 0,0 1 0 0,-2 1 0 15,-1-1 0-15,-1 2 128 16,-1 0-128-16,-2 2 0 0,0 3 176 0,-4 0-176 0,-1-1 160 0,-2 1-160 15,1-1 160-15,0-1-160 0,2 0 160 0,-1-2-160 0,1 0 192 0,1-1-48 16,1-2-16-16,0 0 0 0,3-2 256 0,1 1 64 16,0-7 0-16,0 0 0 15,0 0-48-15,7 3 0 0,1-1 0 0,2-1 0 0,1-1-208 0,1-1-32 16,1-1-16-16,1-1 0 0,3-1-144 0,0 0 0 16,1 0 0-16,1-1 0 0,-1 1 0 0,1 1 0 0,0 0-192 15,-1 1 192 1,2 0-1904-16,1 0-256 0,-1 1-48 0,-1-3-14816 0</inkml:trace>
  <inkml:trace contextRef="#ctx0" brushRef="#br0" timeOffset="616.23">6777 909 39503 0,'0'0'1744'0,"-3"-6"368"0,-1 1-1680 0,2-2-432 15,1 0 0-15,0 2 0 0,1-1 448 0,0 6 0 16,4-6 0-16,3 0 0 0,2 2-48 0,2 0 0 16,2-1 0-16,2 2 0 0,4 0-400 0,2 1 0 15,2 0 0-15,1 0 0 16,3 1-384-16,-2 0-96 0,-1 1-32 0,-1 0 0 15,-1 0-2496-15,-4 2-496 0,-4 1-96 0</inkml:trace>
  <inkml:trace contextRef="#ctx0" brushRef="#br0" timeOffset="755.03">6809 1085 41471 0,'-12'-4'3680'0,"12"4"-2944"0,-6-1-592 0,6 1-144 0,0 0 0 0,0 0 160 0,0 0-160 0,0 0 160 15,0 0 832-15,0 0 160 0,0 0 48 0,11 1 0 16,2 0-752-16,4-1-128 0,2 0-48 0,4 0 0 15,3-1-272-15,4-1-192 0,-1-1 16 0,3-2 16 32,0 0-752-32,1-2-160 0,1 0-16 0</inkml:trace>
  <inkml:trace contextRef="#ctx0" brushRef="#br1" timeOffset="6240.7">8936 507 13823 0,'0'0'1216'0,"1"-5"-960"15,-2-3-256-15,1 0 0 0,2 1 1472 0,-1-1 256 16,1 0 64-16,-1 2 0 0,0-1 64 0,0 1 32 16,-1 6 0-16,0 0 0 0,0 0-480 0,0 0-80 15,0 0-32-15,0 0 0 0,0 0-928 0,0 0-192 16,0 0-48-16,-2 10 0 0,-1 2 0 0,2 2 0 15,1 2 0-15,0 4 0 0,-1 4-128 0,0 0 128 16,1 2-128-16,-1 2 128 0,0 1-128 0,1 5 0 16,-1-1 0-16,0-4 0 0,1-3 128 0,0-1-128 15,0-4 0-15,0-2 128 0,1-3-128 0,-1-1 128 16,-1-3-128-16,1-3 128 0,1-2 48 0,-1-1 0 16,0-6 0-16,0 0 0 0,0 0 208 0,0 0 32 15,0 0 16-15,0 0 0 0,-2-9 144 0,-1 0 48 16,0-3 0-16,0-2 0 0,0-3-304 0,-1-1-48 15,2-3-16-15,0-1 0 0,0-5 32 0,1 0 0 0,1-2 0 0,1 5 0 16,-1-5 64-16,1 0 16 0,0 0 0 16,3 2 0-16,-2 0-160 0,4 3-16 0,1 2-16 0,2-3 0 15,4 3-176-15,-1 2 0 0,2 2 0 0,1 4 0 0,2 2 0 0,0 3 0 16,0 2-160-16,-1 3 160 0,1 3-144 0,-2 1 144 16,0 2-128-16,-2 3 128 15,-1 1-192-15,-1 2 64 0,-2 1 0 0,-2 1 0 16,-1 1-704-16,-2 2-128 0,-1 0-16 15,-3 5-16-15,-2 1-2128 0,0-2-416 0</inkml:trace>
  <inkml:trace contextRef="#ctx0" brushRef="#br1" timeOffset="6430.54">8986 726 6447 0,'0'0'272'0,"0"0"80"16,-4-3-352-16,-1-1 0 0,5 4 0 0,0 0 0 0,0 0 5888 0,0 0 1120 15,0 0 224-15,0 0 32 0,3-4-5088 0,3 1-1008 16,0-1-208-16,3 2-32 0,3 0-480 0,0 0-112 16,3 0-16-16,0 1 0 0,1 1-320 0,2 0-160 15,1 1 16-15,1 1 0 16,0 0-2752-16,2 1-560 0</inkml:trace>
  <inkml:trace contextRef="#ctx0" brushRef="#br1" timeOffset="6745.15">9312 928 30399 0,'0'0'2704'16,"-2"-4"-2160"-16,-1-1-544 0,1-1 0 0,-1 2 576 0,2-2 0 15,1 0 0-15,1-2 0 0,3 2 640 0,0 1 144 16,1-1 32-16,1 3 0 0,3 1-768 0,0 1-160 16,1 1-16-16,-3 2-16 0,1 2-432 0,0 2 0 15,-1 2 0-15,-1 1 0 0,-2 1 0 0,0 2 0 16,-3 2 0-16,-2 1 0 0,-3 2 0 0,0 1 0 15,-2 3 0-15,-1 0 0 0,-4-1 0 0,0-1 0 16,0-4 0-16,0-1 0 0,1-1 0 0,1-3 0 16,0-3 176-16,3-2-176 0,0 0 512 0,2-1 0 15,4-4 0-15,0 0 0 0,0 0 192 0,0 0 32 16,0 0 16-16,7-3 0 0,3-1-352 0,2-1-64 16,3 0-16-16,0-2 0 15,2 0-320-15,0 1 0 0,3-1 0 0,-1 1 128 0,-1 0-128 0,0 0 0 16,-1-2 0-16,-2 2 0 15,3 1-1456-15,-1-1-208 0,1 2-32 0</inkml:trace>
  <inkml:trace contextRef="#ctx0" brushRef="#br1" timeOffset="7169.04">9885 363 28559 0,'0'-8'2544'16,"0"0"-2032"-16,2-1-512 0,-1 0 0 15,0 0 880-15,0 3 80 0,-1 6 0 0,0 0 16 0,0-6 304 0,0 6 64 16,0 0 16-16,0 0 0 0,0 0-896 0,-3 9-176 15,-1 1-32-15,1 2-16 0,-1 1-240 0,-1 1 0 16,-1 1 128-16,1 0-128 0,0 2 0 0,0 2 0 16,1 2 0-16,2-2 0 0,-1 2 0 0,2 0 0 15,0 0 0-15,1 0 0 0,1-2 160 0,0-1-160 16,2-3 160-16,-1 4-160 0,0-4 368 0,1 0-32 16,1-4 0-16,0-2 0 0,0-3 144 0,2 0 32 15,1-2 0-15,0-2 0 0,0 0 0 0,2-2 16 0,1 0 0 0,1-1 0 16,-2-1-240-16,4 0-48 15,-2-1-16-15,2-1 0 0,0 1-224 0,1 1 128 0,2-3-128 0,-1 2 0 0,3 1 0 16,-1 0 0-16,1 0 0 0,1-1 0 16,0 1-1728-16,1 1-272 15,-1 1-64-15</inkml:trace>
  <inkml:trace contextRef="#ctx0" brushRef="#br1" timeOffset="7624.02">8947 1254 4607 0,'-13'1'400'0,"5"0"-400"0,-2-1 0 0,-2 1 0 0,-1 0 4416 0,-2 1 816 0,-2-1 144 0,2-1 48 0,-1 0-2576 0,3 0-512 0,1 0-96 0,2 0-32 16,4 1-688-16,-1-1-144 0,7 0-32 0,0 0 0 16,0 0-576-16,7 3-128 0,2-1-32 0,7 0 0 15,4 1-96-15,4-2-32 0,2-1 0 0,7-1 0 16,4-2-192-16,5 1-32 15,7 0-16-15,5-1 0 0,5-3-32 0,4 0 0 16,0-3 0-16,4 1 0 0,0 0-208 0,5 1 144 0,3-1-144 0,0 0 128 16,-2 0-128-16,-4 0 0 0,-3 1 0 0,-1 2 0 15,-1 0 0-15,-3 0 0 0,-3-1 128 0,-1 1-128 0,-8 0 0 0,-3 1 0 16,-4 0 144-16,-5 0-144 0,-4 1 128 0,-4 0-128 16,-4-2 128-16,-4 3-128 0,-3 1 0 0,-4 0 0 15,-2 0 0-15,-3 1 0 0,-2 0-240 0,-7 0-112 16,0 0-32-16,0 0 0 15,0 0-768-15,-5 4-144 0,-1 2-48 0,-3-1-10240 16,-2 2-2048-16</inkml:trace>
  <inkml:trace contextRef="#ctx0" brushRef="#br1" timeOffset="8196.51">9354 1812 26719 0,'-1'-15'2368'0,"1"9"-1888"15,1-1-480-15,0 0 0 0,0-2 960 0,2 0 80 16,-1 0 32-16,0 1 0 0,-1 2 368 0,0 0 80 15,-1 6 16-15,0 0 0 16,0 0-656-16,0 0-128 0,0 0-32 0,0 0 0 0,-5 5-496 0,-2 1-96 16,-1 3-128-16,1 3 176 0,-2 1-176 0,0 4 0 15,-1 2 0-15,0 2 0 0,-1 2 0 0,4 1 128 16,-3 1-128-16,2-1 0 0,1-2 0 0,3 0 128 16,1 0-128-16,2-1 0 0,1 0 160 0,3-1-160 15,1-4 192-15,3 0-192 0,2-2 416 0,3-2-32 0,2-2 0 0,3-2 0 16,0-2 128-16,2-1 32 0,2-2 0 15,1-2 0-15,1-3-224 0,2 0-64 0,2 0 0 0,0-2 0 16,1 0-128-16,-1 1-128 0,-1-2 192 16,0 2-192-16,-2 0 0 0,-2-1 0 0,-1 1 0 0,-2 0 0 31,-2-2-384-31,0 1-192 0,-3 1-48 0,-1-2 0 16,-1 1-2048-16,-1-2-400 0,-1 1-96 0</inkml:trace>
  <inkml:trace contextRef="#ctx0" brushRef="#br1" timeOffset="8409.48">9265 1819 26719 0,'-8'-5'2368'0,"2"-2"-1888"0,0 1-480 0,4-1 0 0,2 1 2032 0,2-1 304 15,2 1 64-15,2 1 16 0,3-2-1520 0,3 1-288 16,2-2-64-16,4 0-16 0,1 1-304 0,3-1-64 15,-1 0-16-15,1 1 0 0,0 0-144 0,1 1 160 16,0 2-160-16,0 1 160 31,-1 1-544-31,-2-1-128 0,-3 2 0 0,0 1-16 16,-4 1-2704-16,-1 3-544 0</inkml:trace>
  <inkml:trace contextRef="#ctx0" brushRef="#br1" timeOffset="8613.73">9317 1958 33567 0,'0'0'1488'0,"0"0"304"0,-2-3-1424 0,2 3-368 0,0 0 0 0,0 0 0 15,0 0 592-15,0 0 48 0,6-4 16 0,2 2 0 16,2 1 0-16,2 0 0 0,0 0 0 0,4-1 0 16,0 1-352-16,3 0-80 0,0-1-16 0,2 1 0 0,2 0-208 0,2-1 0 15,-1 0 0-15,1 0 0 16,1-2-1168-16,2 1-336 0,1-1-64 0,0-1-14240 15</inkml:trace>
  <inkml:trace contextRef="#ctx0" brushRef="#br1" timeOffset="9052.87">10061 1708 20271 0,'0'0'896'0,"2"-5"192"0,-4-3-880 0,2 2-208 15,0 0 0-15,0 6 0 0,-2-5 3200 0,2 5 576 16,0 0 128-16,0 0 32 0,-4 0-2368 0,-2 2-480 0,1 2-80 0,0 4-32 15,-2 3-640-15,0 2-128 16,1 2-16-16,-1 3-16 0,-1 2 16 0,1 2 0 16,-1 1 0-16,-1 1 0 0,1 1-192 0,1 2 192 15,0-2-192-15,0 0 192 0,2-1-192 0,1-4 0 16,-1 0 0-16,2-1 128 0,0-3-128 0,-1 0 0 0,2-4 144 0,1-2-144 16,1-2 128-16,2-3-128 15,-2-5 128-15,0 0-128 0,0 0 224 0,0 0-32 0,5-4 0 0,0-4 0 16,2-3-64-16,0-3-128 15,2-3 176-15,1-3-176 0,1-3 0 0,0-4 0 0,1-4 0 0,0 0 0 16,0 0 0-16,0 1 0 16,-3-1 0-16,0 3 0 0,-1 4 0 0,-1 2 0 15,1 1 208-15,-1 4-64 0,-1 1 304 0,1 4 64 0,0 2 16 0,-1 2 0 16,-1 3-128-16,-1 2-16 0,-4 3-16 0,0 0 0 0,0 0-240 16,7 4-128-16,-1 3 128 0,2 1-128 0,-3 3 0 0,2 3 0 15,1 0 0-15,-3 4 0 0,1 1 0 0,-3 2 0 16,1 0 0-16,1 2 0 0,-1 1 0 0,-1 2 0 15,1-1 0-15,-1-1 128 0,1-2-128 0,0-1 0 16,-1-2 0-16,0-2 0 0,1 0 0 0,-1-3 0 16,-1-1 0-16,0 0 0 0,1-2-304 0,-1-2-80 15,0 0 0-15,0 0-16 16,-1-1-1456-16,3-2-272 0,-4-6-64 0,2 6-9376 16,-2-6-1872-16</inkml:trace>
  <inkml:trace contextRef="#ctx0" brushRef="#br1" timeOffset="9225.76">9956 1999 36223 0,'0'0'1600'0,"-3"-4"336"0,3 4-1552 0,-4-4-384 15,4 4 0-15,0 0 0 0,0-5 928 0,0 5 96 0,5-6 32 0,2 1 0 16,2 0-544-16,5 0-128 16,3 1 0-16,4 1-16 0,4 0-192 0,4-1-48 0,-1 1 0 0,3 1 0 15,1 0-128-15,-1 0 0 0,-1-2 0 0,-2 1 0 16,-3 0-2208-16,0-1-368 0</inkml:trace>
  <inkml:trace contextRef="#ctx0" brushRef="#br1" timeOffset="12360.92">5812 1012 10191 0,'0'0'448'0,"0"0"96"0,0 0-544 0,0 0 0 15,0 0 0-15,0 0 0 0,0 0 912 0,0 0 80 16,-6 0 16-16,0 0 0 0,1 0 208 0,5 0 64 31,-6 1 0-31,6-1 0 0,-5 1-32 0,5-1 0 0,-6 1 0 0,6-1 0 0,-7 1-240 0,7-1-48 16,0 0-16-16,0 0 0 0,0 0-208 0,0 0-32 0,0 0-16 0,0 0 0 15,0 0-32-15,0 0 0 16,0 0 0-16,0 0 0 0,9 0-224 0,0 0-48 16,1-1-16-16,-1-2 0 0,2-2-192 0,1-2-48 15,1-1 0-15,0 1 0 0,0-2 0 0,1 0-128 16,-1-1 192-16,0 0-64 0,-1 0 0 0,0-1 0 0,-1-1 0 0,-2 1 0 16,-1 1 64-16,-2 0 0 15,0-1 0-15,-1 1 0 0,-1 2 0 0,-2-1 16 16,-3-1 0-16,0 1 0 0,-2 1 96 0,0 2 16 15,-1-1 0-15,-2 1 0 0,1-1-32 0,-2 2 0 0,-1-1 0 0,1 2 0 16,-1-1-32-16,0 3-16 0,-2 0 0 0,2 2 0 0,-1 1-48 0,-1 1-16 16,0 1 0-16,0 2 0 0,0 0-176 0,0 2 160 15,0 0-160-15,1 1 160 0,-2 2-160 0,1 1 0 16,2 1 0-16,-1 2 128 0,0-1 0 0,1 1-128 16,0 1 192-16,0 1-64 0,2 0-128 0,0 3 0 31,1 0 0-31,1 1 128 0,1-1-128 0,1 2 0 0,1 0 144 0,1-1-144 0,0-1 128 0,2-2-128 15,1 0 160-15,2-1-160 0,1-1 224 0,2-2-48 16,1-1-16-16,1 1 0 0,1-3 96 0,0-1 32 0,0-2 0 0,1-1 0 16,1-2-96-16,1 0-32 31,0-2 0-31,2-1 0 0,-1-2-160 0,2-1 160 0,-1-3-160 0,1 0 160 0,-1-1-160 0,1 0 0 16,-1-2 0-16,2 0 0 15,-3-1-464-15,1 2-80 0,-5-2-16 0,0 1 0 16,0 2-2672-16,-1 0-544 0,5-4-96 0,-3 5-32 0</inkml:trace>
  <inkml:trace contextRef="#ctx0" brushRef="#br1" timeOffset="12959.69">6197 1247 3679 0,'0'0'160'0,"0"0"32"0,-5 0-192 0,-2 0 0 0,0 2 0 0,2-2 0 16,-1-2 3872-16,6 2 736 0,-5-4 128 0,1 1 48 16,0-1-2144-16,1 0-416 0,0-1-96 0,2-1-16 15,2-1-656-15,0 1-144 0,0-1-32 0,1 1 0 16,1-1-544-16,1 0-112 0,-1 2-32 0,0-1 0 15,1 0-208-15,-1 0-64 0,0 2 0 0,-3 4 0 16,0 0-96-16,5-3-32 0,-5 3 0 0,0 0 0 16,0 0-48-16,0 0-16 0,5 3 0 0,-1 4 0 15,0 0-128-15,-1 3 0 0,-1 1 144 0,-1 2-144 0,-1 2 176 0,-1-1-48 16,-1 1 0-16,-1 2 0 0,-3 0-128 0,1 1 160 16,-1 0-160-16,2-3 160 0,-2-2-160 0,1-1 0 15,0-2 0-15,2-1 128 0,0-1 64 0,2-3 16 16,1-5 0-16,0 0 0 0,0 0 416 0,0 0 80 15,0 0 0-15,0 0 16 0,5 0-224 0,1 0-48 16,0-1-16-16,2-1 0 0,1-1-224 0,0-2-32 16,2 0-16-16,0 0 0 0,3 1-32 0,0-2-128 15,2 0 192-15,0 0-64 0,1 1-128 0,1 0 0 16,1 1-192-16,0 1 192 0,-1-1-224 0,1 2 80 16,-1-1 16-16,0 1 0 15,1 1-1712-15,-1 0-336 0,-2 1-64 0,-1 0-14912 0</inkml:trace>
  <inkml:trace contextRef="#ctx0" brushRef="#br1" timeOffset="19852.43">15266 975 14735 0,'0'0'640'0,"0"0"160"0,-5 0-640 0,0-1-160 0,-2 1 0 0,2 0 0 15,-1 0 928-15,1 0 160 0,-2 0 16 0,2 0 16 16,5 0 80-16,0 0 16 0,-6 1 0 0,6-1 0 0,0 0-224 0,0 0-32 15,0 0-16-15,0 0 0 16,0 0-320-16,0 0-64 0,0 0-16 0,0 0 0 0,4 5-32 0,2 0-16 16,2-2 0-16,0-1 0 0,1 0 112 0,4 0 32 15,0 0 0-15,3-1 0 0,3-1-32 0,2-1 0 16,2-1 0-16,5 1 0 0,5-2-288 0,4-1-48 16,6 0-16-16,4 0 0 0,5-2-256 0,1 2 160 15,4-4-160-15,3 3 128 0,6-2-128 0,4 1 0 16,5 0 144-16,-1 1-144 0,-1-1 0 0,0 2 128 0,1 2-128 15,0-1 0-15,-1 1 0 0,-1 1 0 16,-6 0 0-16,-1 1 0 0,-4 1 0 0,0-1 0 16,-3 1 0-16,-4 0 0 0,-4 1 0 0,-5 0 0 15,-5-2 0-15,-4 0 0 0,-5 0 0 0,-3 0 144 0,-4-2-144 0,-3 1 0 16,-3 0 192-16,-5-1-64 16,-3 1 0-16,-3 1-128 0,-7 0 224 0,0 0-64 0,6-1-16 0,-6 1 0 15,0 0-144-15,0 0-192 0,0 0 32 0,0 0 16 31,0 0-1728-31,0 0-352 0,0 0-64 0</inkml:trace>
  <inkml:trace contextRef="#ctx0" brushRef="#br1" timeOffset="20575.8">18780 715 2751 0,'0'0'128'0,"-2"-5"16"0,0-2-144 0,3 3 0 0,3-2 0 0,1 1 0 15,-1-1 4944-15,2 1 960 16,-1-1 192-16,2-1 48 0,-1 1-3920 0,3-1-784 0,0 1-160 0,3-2-16 16,0 1-352-16,1 1-64 0,0 0-16 0,3 2 0 0,-1 1-192 0,2 0-64 15,-1 1 0-15,1 2 0 0,-2 2-160 0,-4 2-32 16,0-1-16-16,-1 2 0 0,-2 1-192 0,-2 1-48 16,0-1 0-16,-3 3 0 15,-2 1 16-15,-1 3 0 0,-2 0 0 16,-2 2 0-16,-4 0-144 0,-1 0 192 15,0 1-192-15,1-2 192 0,-3-1-192 0,2-1 128 0,0-1-128 0,1 0 128 0,2-3-128 0,0-1 0 16,2-2 144-16,0 1-144 0,4-6 176 0,-2 5-48 16,2-5 0-16,0 6 0 0,0-6-128 0,4 6 0 0,-1 0 144 0,2 1-144 15,1 0 0-15,0 0 0 16,2-2 0-16,1 3 0 0,1 1 0 0,0 1 0 16,-1-1 0-16,-2 2 0 0,-1 0 0 0,-3 0 0 15,0 0 0-15,1 0 0 0,-1-1 0 0,-2 0 0 16,-3-1 0-16,-3 0 128 0,-2-1 48 0,-2-1 16 0,-2 0 0 15,-1-1 0-15,-1 0 160 0,-2-3 32 0,-1 1 16 0,-2-2 0 16,-2-2-80-16,1 0-32 16,-1-1 0-16,-2-2 0 0,-2-1-160 0,1-1-128 0,2-2 192 15,2 0-192-15,2 1 0 0,1-2-224 0,2-1 16 0,2-1 0 32,2-1-1472-32,1 1-304 0,3 1-48 0</inkml:trace>
  <inkml:trace contextRef="#ctx0" brushRef="#br1" timeOffset="21146.47">18972 406 21183 0,'-9'-10'1888'0,"5"6"-1504"0,0-1-384 0,-1 1 0 0,-1-2 432 0,-1 1 16 15,1-1 0-15,-1 1 0 16,0 0 528-16,0 1 112 0,-2-1 32 0,0 1 0 0,1 3-128 0,-2 1-32 16,-1 0 0-16,-1 2 0 0,-2 2-304 0,-2-1-64 0,-1 0-16 0,1 3 0 15,-2 0-80-15,-2 1-32 0,1 1 0 0,-2-1 0 16,0 2-96-16,1 1-32 0,0 0 0 16,-1 2 0-16,2 1-128 0,0 2-16 0,1 1-16 0,5 1 0 15,-1 1-176-15,1 4 128 0,-1 1-128 0,1 3 128 16,0 0-128-16,1 3 0 0,-1 0 0 0,-3 11 128 15,2-3-128-15,1 1 0 0,1-2 0 0,3 0 0 16,1 0 0-16,4 0 0 0,2 2 0 0,4 0 0 16,3-1 128-16,3 1-128 0,3-1 192 0,1-2-64 15,2-2 48-15,2-1 0 0,1-2 0 0,4-2 0 0,2 0-176 0,5-3 0 16,3-2 144-16,2-1-144 0,3-2 128 0,2-3-128 31,3-4 128-31,1-4-128 0,0-5 224 0,1-3-32 0,-3-5 0 0,3-5 0 0,0-4 64 0,1-4 16 16,0-3 0-16,1-2 0 0,0-5 80 0,-2-5 16 15,-3-5 0-15,-4-5 0 0,-4-4-48 0,-2-3-16 16,-4 0 0-16,-3-4 0 0,-5-1-64 0,-3 1-16 16,-3 1 0-16,-4 1 0 0,-6 2 320 0,-4 12 64 0,-6-2 16 0,-2 2 0 15,-2 3 16-15,-2 3 0 16,-1 3 0-16,-4 2 0 0,-2 3-272 0,-8-4-48 16,-1 4-16-16,-2 3 0 0,-3 3-304 0,-1 4 0 0,0 2 0 0,1 4 0 15,0 4 0-15,2 2-304 16,0 1 64-16,3 2 16 15,2 5-352-15,2 1-64 0,1-1 0 0,2 2-16 16,-3 2-2000-16,3 1-400 0,-1 1-80 0</inkml:trace>
  <inkml:trace contextRef="#ctx0" brushRef="#br1" timeOffset="36966.15">3449 3662 7023 0,'0'0'304'0,"0"0"80"0,0 0-384 0,0 0 0 0,0 0 0 0,0 0 0 16,0 0 1136-16,0 0 144 15,0 0 48-15,0 0 0 0,0 0 48 0,0 0 16 0,-3-3 0 0,3 3 0 16,-2-4-368-16,2 4-80 0,0 0-16 0,0 0 0 16,0 0-320-16,0 0-64 15,0 0-16-15,0 0 0 0,0 0-144 0,-3-1-48 0,3 1 0 0,0 0 0 0,0 0 32 0,0 0 0 16,-6 4 0-16,2 0 0 0,-1 0-80 0,1 1-16 15,-1-1 0-15,2 2 0 0,0 0-80 16,1 3 0-16,-1 1-16 0,0 2 0 0,0 1 160 0,0 3 48 16,0 0 0-16,1 4 0 0,-1 2-16 15,0 2 0-15,-2 1 0 0,1 3 0 0,-1 2-80 0,1 0-16 16,0 0 0-16,1 3 0 0,-1-1-48 0,2 2-16 16,0 0 0-16,0-1 0 0,2-1-48 0,0 0-16 15,0-1 0-15,2-1 0 0,0-2 96 0,0 1 16 16,-1-4 0-16,2-1 0 0,-3-2 16 0,4-1 16 15,-2-1 0-15,-1-1 0 0,-1-2-32 0,0-1-16 0,-1-2 0 0,0 0 0 16,-1-1-16-16,0 0 0 16,1-2 0-16,-1 0 0 0,0 0 32 0,0-2 0 15,0 1 0-15,-1 0 0 0,1-1-256 0,-1 0 128 16,1-1-128-16,-1-2 0 0,1 1 0 0,1-1 128 16,-1 0-128-16,0-1 0 0,2-5-272 0,0 0-112 15,0 0 0-15,0 0-10032 16,-4 4-2000-16</inkml:trace>
  <inkml:trace contextRef="#ctx0" brushRef="#br1" timeOffset="38177.73">3413 4579 8511 0,'0'0'384'0,"0"0"64"0,0 0-448 16,0 0 0-16,-4 1 0 0,4-1 0 0,-6 2 1024 0,6-2 96 15,-5 1 32-15,5-1 0 16,-5 0 144-16,5 0 48 0,0 0 0 0,0 0 0 0,0 0-384 0,0 0-64 16,0 0 0-16,-4 3-16 0,4-3-128 0,0 0-32 15,0 0 0-15,0 0 0 0,0 0-144 0,0 0-48 16,0 0 0-16,0 0 0 0,-1 7-80 0,1-7-32 0,0 0 0 16,4 5 0-1,-4-5-128-15,5 4-32 0,1 1 0 0,1-2 0 0,-1-1-64 0,1 1-32 31,1-2 0-31,0 0 0 0,1 0-16 0,2 0 0 16,-1 0 0-16,3 0 0 0,2-1-144 0,1 0 160 0,1 0-160 0,0 0 160 0,3 0-160 0,2-2 160 16,1 1-160-16,1 0 160 0,3 0-160 0,1 0 128 15,0-2-128-15,2 1 128 0,-1 1-128 0,1-1 0 16,-1 0 144-16,-2-1-144 0,-1 0 0 0,1 1 128 0,-1 0-128 0,0 1 0 16,-1-3 0-1,2 2 0-15,-4-1 0 0,3 1 0 0,-1 1 0 0,1-1 0 0,1 0 0 16,-1 2 0-16,1 0 0 0,-1 0 128 0,0-1-128 0,1 1 0 31,-2 0 0-31,-1 1 0 0,1-2 0 0,-1 0 0 0,0 0 0 0,0 0 0 0,0-1 0 0,2 1 0 0,-1-1 160 16,1 1-32-1,1-1-128-15,0 0 192 0,2 1-192 0,-1 0 176 0,0 0-176 0,1-2 160 0,-2 0-160 0,1 1 0 16,-3 0 144-16,0 1-144 0,0-2 0 0,0 2 128 16,-1 2-128-16,0-1 0 0,0-2 0 0,-1 0 0 15,0 0 0-15,2 1 128 0,-1 0-128 0,0 1 0 16,0 0 0-16,0 0 0 0,3-1 0 0,-2 1 0 15,0-2 0-15,0 2 0 0,-2 0 0 0,-1 0 192 32,0-1-64-32,1 2 0 0,0 1 0 0,0-2 0 0,-1-3 0 0,1 2 0 15,-1 1-128-15,1-1 144 16,1-2-144-16,0-2 160 0,-1 4 48 0,3 0 16 16,3-1 0-16,1 0 0 0,1 0-224 0,1-1-192 15,-2 1 48-15,0-1 0 0,-1 0 144 0,0 0 0 16,-1 1 0-16,1 0 0 0,2 0 0 0,0 2 0 15,-3 0 0-15,3-1 0 0,0-1 0 0,0-1 0 0,-1 1 0 0,0 1 0 16,0-1 0-16,-2 0 0 0,-1-1 0 0,0 1 0 16,1-1 0-16,-1 0 0 0,0-1 0 0,-1 2 0 15,2 0 0-15,-1 0 144 0,1 0-144 0,0-1 0 16,1 1 128-16,1 0-128 0,-2-1 0 0,2-1 0 16,-3 1 144-16,-1 0-144 0,-1-1 0 0,-2 2 144 15,-1 1-16-15,0-1-128 0,-1-2 192 0,0 0-64 16,-1 1-128-16,-2 0 128 0,0-1-128 0,0 1 128 15,-1 2-128-15,0 0 160 0,-2 0-160 0,2 1 160 0,-3 0-32 0,1 1 0 16,1 0 0-16,-1-1 0 0,-1 1-128 0,1 0 160 16,-1 0-160-16,0 0 160 0,-1 0-160 0,0 1 0 15,-2-2 0-15,-2 0 128 0,0-2-128 0,1 1 0 16,-2 0 0-16,0 1 0 16,-1 0-2240-16,-1-1-368 0</inkml:trace>
  <inkml:trace contextRef="#ctx0" brushRef="#br1" timeOffset="39404.76">7080 4479 5519 0,'0'0'496'0,"0"0"-496"16,0 0 0-16,0 0 0 0,0 0 1728 0,0 0 240 0,0 0 48 15,0 0 16-15,2-5-640 0,-2 5-128 16,0 0-32-16,0 0 0 0,0 0-272 0,1-6-48 15,-1 6-16-15,0 0 0 0,0 0-336 0,0 0-80 0,0 0-16 0,0 0 0 16,0 0-208-16,0 0-32 16,0 0-16-16,0 0 0 0,-4-3 112 0,4 3 32 15,0 0 0-15,0 0 0 0,0 0 160 0,0 0 16 0,-4-4 16 0,4 4 0 16,0 0-32-16,0 0 0 0,0 0 0 0,0 0 0 16,0 0-32-16,0 0-16 0,0 0 0 15,0 0 0-15,0 0-32 0,0 0-16 0,0 0 0 0,-1 6 0 16,0 2-64-16,-1-2-16 0,-2 0 0 0,2 2 0 15,1-2-48-15,1 3-16 0,-2 1 0 0,1 0 0 16,1 1-80-16,0 1 0 0,0 1-16 0,0 1 0 16,1 1 0-16,1-1 0 0,-2 4 0 0,1-1 0 15,0 1 16-15,0 2 0 0,0-1 0 0,0 3 0 16,1 2-16-16,-2 2 0 0,0 3 0 0,1-2 0 0,-1 2 0 0,0 1 0 16,-3 5 0-16,2-1 0 0,-1 1-32 0,1-1 0 15,1 0 0-15,1 1 0 0,-3 2-16 0,2 0-128 16,-2-1 192-16,1 1-64 15,1-1 48-15,-3 0 0 0,0 2 0 0,1 0 0 0,2 2-176 0,0-3 192 16,-1 0-192-16,2 1 192 0,0-2-64 0,0 2 0 16,-1-3 0-16,-1 0 0 0,0-1 160 0,1 0 32 15,0-2 0-15,0 0 0 0,0 1-64 0,0-1-16 16,0 0 0-16,1 0 0 0,0 0-112 0,1-1 0 0,-1 4-128 0,1-2 192 16,-2-2-64-16,1 2-128 15,2-1 176-15,-2-1-176 0,0 0 176 0,1-1-176 0,1 0 160 0,-1 1-160 16,0 0 160-16,0-1-160 15,0 1 160-15,1-2-160 0,-2 1 192 0,1 0-64 16,-1-1-128-16,0 1 192 0,0-1-192 0,-1 0 176 0,0-1-176 0,0-1 160 16,0 0-160-16,0-1 192 0,0-1-192 0,0 1 192 15,-1-2-64-15,1-1 0 0,0-1 0 0,0 0 0 16,0 0 48-16,0 0 0 0,0-1 0 0,0 1 0 16,0-1-16-16,0 1 0 0,-1-2 0 0,0-1 0 15,0 0-160-15,0 0 192 0,0-3-192 0,1 1 192 16,-2-1-192-16,1 0 128 0,0-4-128 0,0 0 128 15,-1-2-128-15,1-1 0 0,0-2 0 0,0 0 128 16,0 0-448-16,-1-3-80 16,2-4-32-16,0 0 0 15,0 0-2096-15,0 0-416 0,0 0-96 0</inkml:trace>
  <inkml:trace contextRef="#ctx0" brushRef="#br1" timeOffset="40081.37">7096 7106 11055 0,'0'0'976'0,"0"0"-784"16,0 0-192-16,0 0 0 0,0 0 896 0,0 0 144 16,0 0 32-16,0 0 0 0,0 0-256 0,0 0-48 15,-3 4-16-15,3-4 0 0,-3 7 256 0,0-1 48 16,3-6 16-16,-3 5 0 16,1 1-96-16,2-6-16 0,-3 5 0 0,3-5 0 0,-1 7-256 0,0-2-48 15,1-5-16-15,0 6 0 0,0-6-192 0,0 0-32 16,2 6-16-16,-2-6 0 0,4 6-16 0,1-2-16 15,-5-4 0-15,7 5 0 0,-1-2 48 0,1-1 16 16,0 0 0-16,1-1 0 0,2 0-112 0,1-1 0 0,1 0-16 0,3-1 0 16,-1-1-80-16,1-1-16 15,3 1 0-15,1-1 0 0,0 1-64 0,2 0-16 0,0 0 0 0,2 0 0 32,3-2-128-32,-1 1 0 0,0 0 144 0,2 1-144 0,0-3 0 0,1 2 128 0,-3 0-128 15,0-2 0-15,1 1 0 0,-1-1 0 16,-2 1 0-16,1 0 0 0,1-1 0 0,0 3 0 0,1 0 0 0,-1 0 0 15,0-2 0-15,-1 2 0 0,1 0 0 0,0 0 0 16,-4-1 0-16,1 1 128 16,0 0-128-16,-2 0 0 0,-3 0 0 0,-2-1 144 15,-1 1-144-15,-1 1 0 0,-2 0 176 0,0-1-176 16,-2 0 160-16,0-1-160 0,-2 1 144 0,-1 0-144 16,1 0 128-16,-2 0-128 15,-5 2-1040-15,6-4-304 16,-1 0-48-16</inkml:trace>
  <inkml:trace contextRef="#ctx0" brushRef="#br1" timeOffset="41229.51">8035 3707 10191 0,'0'0'448'0,"1"-5"96"0,2-1-544 0,-1 1 0 0,1-1 0 0,-1 1 0 16,-1-2 1344-16,0 0 144 0,2 1 48 0,-2-1 0 15,-1 7-432-15,0-5-80 0,2-1 0 0,-2 6-16 16,0 0-208-16,0 0-32 0,0-4-16 0,0 4 0 16,0 0-80-16,0 0-16 0,0 0 0 0,0 0 0 15,0 0-192-15,0 0-32 0,0 0-16 0,0 0 0 16,0-8-80-16,0 8-16 0,0 0 0 0,0 0 0 15,0 0 16-15,0 0 0 0,0 0 0 0,0 0 0 16,0 0-80-16,0 0-32 0,2 6 0 0,1-2 0 0,-3-4-32 0,3 7 0 16,-1 0 0-16,0 1 0 0,-1 2-16 0,0 1-16 15,0 4 0-15,0 1 0 0,1-1-32 0,-1 2-128 16,1 0 192-16,0 3-64 0,0 2 0 16,0 1-128-16,0 1 192 0,0-3-64 0,0 3 32 0,1 3 0 15,-2-1 0-15,2 3 0 0,-2 2 0 0,0 2 0 16,1 1 0-16,1 9 0 0,1-2 0 0,-1 1 0 15,-1 0 0-15,1 0 0 0,2 0 16 0,-2 0 0 16,-2 2 0-16,1-1 0 0,1 0 64 0,-2-1 16 16,0 0 0-16,0 0 0 0,0-1-32 0,0 1 0 0,-1 2 0 15,0 0 0-15,0 0-96 0,0-1-128 0,0-2 176 16,1-2-176-16,0 0 192 0,0-2-192 16,0 0 192-16,1-1-192 0,-1 0 256 0,0-1-48 0,1 1-16 0,-1 0 0 15,0 0 48-15,0 1 0 0,-1-1 0 0,0 0 0 16,-1-1-48-16,0 1 0 0,-1-1 0 0,0 1 0 15,-1-2-64-15,1 2 0 16,0 2-128-16,0-1 192 0,-3 0-64 0,1-1-128 0,0 1 176 0,-1 1-176 0,0 0 176 16,0 0-176-16,2-2 160 0,1 0-160 0,0-1 256 0,-1 1-64 15,1-2 0-15,-1 0 0 16,2 1 32-16,0 0 0 0,-1 0 0 0,0-1 0 0,2-2 0 16,0 0 0-16,-1 1 0 0,0 1 0 15,1-1-32-15,-1 0 0 0,-1-1 0 0,0 1 0 0,1 2-64 0,0 0-128 16,-2-1 176-16,1 0-176 0,0 0 160 0,0 2-160 15,1-2 128-15,0-1-128 0,-1-2 176 0,0 0-48 16,1 0-128-16,1-1 192 0,0-1 48 0,-1 0 0 16,1-2 0-16,0 0 0 0,-1-1 0 0,1-1 0 15,1-1 0-15,0 0 0 0,-1-1-48 0,0-2-16 16,0-2 0-16,0 0 0 0,-1-1-48 0,1-2-128 16,0-2 192-16,0 0-64 0,0-3-128 0,0-1 192 15,0-2-192-15,-1-1 192 16,1-2-496-16,0-5-80 0,0 0-32 0,0 0-13056 15,0 0-2608-15</inkml:trace>
  <inkml:trace contextRef="#ctx0" brushRef="#br1" timeOffset="42706.75">3423 3858 10191 0,'0'0'448'0,"0"0"96"0,0 0-544 0,0 0 0 15,0 0 0-15,0 0 0 0,0 0 848 0,0 0 64 16,0 0 16-16,0 0 0 0,0 0-176 0,0 0-48 16,0 0 0-16,0 0 0 0,0 0-64 0,0 0 0 0,0 0-16 0,0 0 0 15,0 0-48-15,7-2 0 0,-1-1 0 0,1 2 0 16,-1 0-112-16,2 0-16 15,0 1-16-15,-1 0 0 0,1-1-160 0,2 1-16 0,1-1-16 0,1 0 0 16,1 0-48-16,3 0-16 16,0-1 0-16,3 2 0 0,2-1 16 0,3 0 16 0,2-1 0 0,4 0 0 15,3 0 80-15,2-2 16 0,3-1 0 0,-1-1 0 0,1 0 16 0,-1-1 0 16,0 1 0-16,1 0 0 0,-2 1-128 0,0-1 0 16,1 2-16-16,0-1 0 0,2 2-176 0,0 0 0 15,1 0 144-15,-2 1-144 0,-1 0 0 0,-2 0 0 16,-1 0 0-16,0 1 0 0,-1-1 144 15,-1 1-144 1,1 1 192-16,1 0-192 0,1 0 0 0,1 0 0 0,2 0 0 0,-2-1 0 0,0 0 0 0,1 0 0 16,-2 0 0-16,0-1 0 0,-2 0 0 0,0 0 0 15,-1 1 0-15,1 0 0 0,0 0 0 0,1 0 0 16,0 0 0-16,1 0 160 0,3 1-16 0,-2-1 0 0,-1-1 0 0,1-1 0 16,-1 0 0-1,0 1 0-15,-2 0 0 0,0-2 0 0,0 2-144 0,1 1 128 0,0-1-128 0,1 1 128 16,1-1-128-16,-2-1 0 0,0 1 144 0,-1-1-144 15,-2 0 0-15,-1-1 128 0,1 1-128 0,-1 0 0 16,0-1 0-16,-4 0 0 0,1 0 0 0,3-1 128 16,1 0-128-16,0-1 0 0,0 1 0 15,2 1 128-15,1 1-128 0,1 1 192 0,-1-1-64 16,0 0 0-16,-1 2 0 0,0-1 16 16,-1-1 0-16,0 1 0 0,0 0-144 0,1 0 192 0,1-2-192 0,-1 2 192 15,-1 1-192-15,1-1 160 0,2-1-160 0,-2 2 160 16,-1 0-160-16,-2 0 128 0,-2 0-128 0,2-1 128 15,-3-2-128-15,1 2 0 0,-2 1 0 0,1 0 0 0,-1-1 0 16,5 1 128-16,-3 2-128 0,2-1 0 0,-1-3 0 0,0 2 0 16,2 1 0-16,-1-1 0 0,-3-1 0 0,1 0 128 15,-1 2-128-15,-1 0 0 0,-2-1 144 0,-1 1-144 16,0-2 160-16,-1 0-160 0,-1 2 240 0,0-1-48 16,1-1-16-16,-1 1 0 0,1 1-32 0,0 0 0 15,0-1 0-15,1 1 0 0,-1 0-144 0,3 0 128 16,-2-2-128-16,0 1 128 0,-1 1-128 0,0-1 0 15,-1-3 0-15,1 1 128 0,-2 1-128 0,-1 0 0 16,-2-1 0 0,1 1 0-16,-1-1 0 0,-1 2 0 0,-1 1 144 0,2 0-144 0,-2-1 0 0,1 1 128 0,-1 0-128 0,1 0 0 15,0 0 0-15,1 0 144 16,-1 1-144-16,2-1 0 0,-2-2 128 0,0 2-128 0,-3 1 0 0,0-1 0 16,0 0 128-16,-1 1-128 0,-1 0 0 0,1 0 0 15,-1-1 144-15,-2 1-16 0,-1 0-128 16,0-1 192-16,-2 0-48 0,1-1-16 15,0 0 0-15,0 1 0 16,0 1-128-16,-2-1 192 0,1-2-192 0,0 1 192 16,1 2-192-16,-1-1 0 0,1-2 144 0,-1 1-144 15,-1 2 0-15,-5-1 0 0,0 0 0 0,0 0 128 16,0 0-128-16,0 0 128 0,0 0-128 0,0 0 128 31,0 0-496-31,0 0-80 0,0 0-32 0,-5 5 0 0,-2 0-2064 0,-1 0-400 0,2 2-96 0</inkml:trace>
  <inkml:trace contextRef="#ctx0" brushRef="#br1" timeOffset="42863.8">8039 3628 15663 0,'0'0'1392'0,"0"0"-1120"16,0 0-272-16,0 0 0 0,3 4 1728 0,-3-4 272 16,0 0 64-16,0 0 16 0,0 0-928 0,0 0-192 15,0 0-48-15,0 0 0 0,0 0-592 0,0 0-112 16,0 7-16-16,0-7-8128 15,0 0-1632-15</inkml:trace>
  <inkml:trace contextRef="#ctx0" brushRef="#br1" timeOffset="45916.65">3522 4902 3679 0,'0'0'160'0,"0"0"32"0,0 0-192 0,0 0 0 0,0 0 0 0,0 0 0 16,0 0 448-16,0 0 64 0,0 0 0 0,0 0 0 16,0 0-512-16,0 0 0 0,0 0 0 0,0 0 0 15,0 0 0-15,0 0 0 16</inkml:trace>
  <inkml:trace contextRef="#ctx0" brushRef="#br1" timeOffset="46640.37">3519 4793 4607 0,'0'0'400'16,"0"0"-400"-16,0 0 0 0,0 0 0 0,0 0 416 0,0 0 0 15,0 0 0-15,0 0 0 0,0 0-80 0,0 0-16 0,0 0 0 0,0 0 0 16,0 0 208-16,0 0 48 0,0 0 0 16,0 0 0-16,1 5-128 0,0 2-32 0,0-1 0 15,0 1 0-15,0 1-48 0,1-1-16 16,-2 2 0-16,0 0 0 0,1 0-32 0,1 0-16 0,-2-1 0 0,0 2 0 15,1 1-32-15,0 1 0 0,0 2 0 0,-1 0 0 16,0 0-48-16,1 1-16 0,0 0 0 0,-1 0 0 16,-1 1-64-16,1 0-16 0,0 1 0 0,0-1 0 15,-1 2-128-15,1 1 128 0,0 0-128 0,0 2 128 16,-1 1-128-16,1 0 192 0,0-1-192 0,1 1 192 0,0 1-32 0,0 1 0 16,0 1 0-16,1-1 0 0,1-1 64 0,0 0 16 15,0-1 0-15,2 0 0 0,-1-1 208 0,0 0 64 16,0 0 0-16,0-1 0 0,0-2-160 0,1 2-32 15,-2 0 0-15,0 1 0 0,1 1-160 0,-1 0-32 16,1-1-128-16,-4 0 192 0,3 3-192 0,-1 0 0 31,0-1 128-31,0 1-128 0,-1 3 0 0,2-2 0 0,-2-1 128 0,1 1-128 16,-1 1 144-16,1-2-16 0,0-1 0 0,1 0 0 0,-1 1 144 0,1 2 32 16,0-2 0-16,1 0 0 0,-1-1 80 0,0 1 0 15,1 1 16-15,-1-1 0 0,0-1-16 0,0 0 0 16,0 1 0-16,-1 3 0 0,0-3 48 0,-1 0 0 15,0-1 0-15,0 0 0 0,2 0-192 0,-3 0-48 0,0-1 0 0,1 0 0 16,0 0 64-16,-1 0 0 16,0 1 0-16,0-2 0 0,0-2 16 0,0-1 16 15,0-1 0-15,0 1 0 0,0-1 64 0,1 0 16 0,-1-3 0 0,1 1 0 16,0-2-48-16,0-1 0 0,-1-1 0 0,1-1 0 16,0 0-32-16,0-2-16 0,1 1 0 0,-1-1 0 15,0-1-96-15,-1-7-32 0,0 0 0 0,0 0 0 0,0 0-16 0,0 0 0 16,0 0 0-16,0 0 0 0,0 0 112 0,0 0 16 31,0 0 0-31,0 0 0 0,-4-6-1088 0,1-2-192 0,-1 0-64 0,2-3-13360 16</inkml:trace>
  <inkml:trace contextRef="#ctx0" brushRef="#br1" timeOffset="47929.74">3465 4843 6447 0,'0'0'576'0,"0"0"-576"0,0 0 0 0,0 0 0 16,0 0 912-16,0 0 80 0,0 0 16 0,0 0 0 16,0 0-192-16,0 0-48 0,0 0 0 0,0 0 0 15,0 0-192-15,0 0-64 0,0 0 0 0,0 0 0 16,0 0-224-16,0 0-48 0,0 0-16 0,0 0 0 15,-6 3-80-15,6-3-16 0,-6 3 0 0,0 1 0 16,0 3 0-16,-1-1 0 0,1 1 0 0,0 1 0 16,0-1 64-16,1 1 16 0,-2 0 0 0,2 1 0 15,0-2 16-15,1 1 0 0,0-1 0 0,0-1 0 16,1 1 112-16,0-3 32 0,3-4 0 0,-3 6 0 0,3-6 64 0,0 0 16 16,0 0 0-16,0 0 0 0,0 0 192 0,0 0 64 15,0 0 0-15,0 0 0 0,0 0-192 0,0 0-16 16,0 0-16-16,0 0 0 0,0 0-160 0,3-6-16 15,-1 0-16-15,1-2 0 0,2-1-32 0,1-1-16 16,1 0 0-16,-1-2 0 0,1-1-80 0,1-1-16 16,0 1 0-16,0-1 0 0,0 1-144 0,0 1 0 15,-1 1 0-15,-1 1 0 0,0 0 0 0,1 1 0 16,1 2 0-16,-2 0 0 0,0 1 0 0,-1 1-176 0,0 1 176 0,-5 4-192 16,5-2 192-16,-5 2-128 15,8 0 128-15,-2 1-128 0,1 1 128 0,0 0-208 0,-1 1 80 0,1 2 128 16,-1 1-208-16,2 0 80 0,0-2 128 0,-2 1-208 15,3-1 208-15,1 0 0 0,0 0 0 0,1 0-144 16,1-1 144-16,0 1 144 0,3-2-16 0,-3 0-128 16,1-1 224-16,1 0-64 0,2 0-16 0,-2 1 0 15,-1-2 0-15,-1 0 0 0,-1 0 0 0,0 1-8208 16,-1 0-1664-16</inkml:trace>
  <inkml:trace contextRef="#ctx0" brushRef="#br1" timeOffset="49599.25">8519 6874 4607 0,'0'0'192'0,"0"0"64"0,0 0-256 0,0 0 0 15,0 0 0-15,0 0 0 0,0 0 976 0,0 0 160 16,-6-1 16-16,-1 0 16 0,2 1-464 0,-1-1-80 16,1 0-32-16,-1-1 0 0,1 1 48 0,5 1 16 15,-6-1 0-15,1 0 0 0,-1 0 96 0,6 1 16 16,0 0 0-16,0 0 0 0,-5-2 80 0,5 2 32 0,-5-2 0 0,5 2 0 16,0 0-336-16,0 0-64 0,0 0-16 0,0 0 0 15,0 0-144-15,0 0-16 0,0 0-16 0,0 0 0 31,0 0-64-31,0 0-16 0,0 0 0 0,0 0 0 0,0 0-80 0,0 0-128 0,0 0 176 0,0 0-176 16,0 0 160-16,0 0-160 0,0 0 128 0,6-3-128 16,0 1 192-16,1 1-32 0,1 0-16 0,0 0 0 0,2 0 32 0,1 0 0 15,0 0 0-15,1 0 0 0,0-1-48 0,2 2 0 16,0 0 0-16,2 0 0 0,2 0-128 0,1 2 0 31,-1-1 0-31,3 0 0 0,2 0 0 0,2-1 0 0,-1 0 0 0,1 0 0 0,2 0 128 0,-1 0-128 16,0 0 128-16,0 0-128 0,-2-1 192 0,2-1-32 15,-2-1-16-15,2 2 0 0,-2 0-144 0,0 0 192 32,1 0-192-32,1 0 192 0,-1 0-192 0,3 1 160 15,-2 0-160-15,1-1 160 0,0 0-160 0,0-1 192 16,1 1-192-16,-1-1 192 0,0 0-192 0,-1 0 0 16,-1 0 144-16,1-1-144 0,-1 1 160 0,0 0-32 15,0 0-128-15,-1 0 192 0,0-1-64 0,2 1-128 16,0 0 176-16,-1 0-176 0,1 0 144 0,1-1-144 0,-2 1 0 0,1 1 144 15,0-1-144-15,-2 0 0 16,-1 1 0-16,-1-2 128 0,-1 1-128 0,-1-1 0 16,-2 2 0-16,1 0 0 0,-1-2 0 0,-2 2 128 0,-1 0-128 0,-1 0 128 15,-1 0-128-15,0 0 0 0,-2 0 0 0,-1 0 0 0,-2 0 128 0,0 0-128 16,-3 1 128-16,-5 0-128 0,0 0 144 0,0 0-144 16,0 0 160-16,0 0-160 0,0 0 0 0,0 0-128 15,0 0-16-15,0 0 0 16,0 0-912-16,-5 6-176 0,-3 1-48 15,-3-1-9952-15</inkml:trace>
  <inkml:trace contextRef="#ctx0" brushRef="#br1" timeOffset="50384.98">8660 6667 7359 0,'0'0'656'0,"7"-3"-528"16,-1 0-128-16,1-1 0 0,-1 2 1216 0,0-1 192 15,-1-2 64-15,1 1 0 16,-1 0-608-16,-5 4-112 0,0 0-32 0,0 0 0 0,6-4-96 0,-6 4-32 0,0 0 0 16,0 0 0-16,0 0-192 0,0 0-32 15,0 0-16-15,0 0 0 0,0 0-96 0,0 0-32 16,-6 2 0-16,1 1 0 0,1 0-32 0,-2 0 0 15,-1 3 0-15,0-2 0 0,-1 1 16 0,-1 0 0 0,-1 1 0 0,0 0 0 16,-1 2-32-16,2 1-16 0,-4-1 0 0,1 2 0 16,0 0-160-16,-2 0 192 15,1 1-192-15,1-1 192 0,-2-1-64 0,3 0 0 0,-1-2 0 0,1 1 0 16,0 0 16-16,1-2 0 16,2 1 0-16,0-2 0 0,0 1 304 0,2-2 48 15,0 1 16-15,2-1 0 0,4-4-16 0,0 0 0 0,-5 5 0 0,5-5 0 16,0 0-176-16,0 0-16 0,0 0-16 0,0 0 0 0,4 5-112 0,0-1-32 15,-4-4 0-15,8 5 0 0,1-1 48 0,0 0 0 16,2-1 0-16,2-1 0 0,0 0 128 0,2 2 48 16,-1-1 0-16,1 0 0 0,-1 0-192 0,-1 1-48 15,0-1 0-15,1 0 0 0,-1 1-128 0,0-1 0 16,-1 1 0-16,-1 1 128 0,0-1-128 0,-1 1 0 16,0-1 0-16,-2-1 0 0,-2 1 128 0,-6-4-128 15,7 4 128-15,-3 0-128 0,-4-4 0 0,4 6 0 16,-4-6 0-16,0 0-176 15,1 6-272-15,-1-6-64 0,-1 7-16 0,-2 0 0 16,1-1-624-16,-1 1-112 0,-2 1-16 0</inkml:trace>
  <inkml:trace contextRef="#ctx0" brushRef="#br0" timeOffset="74480.6">14354 3583 2751 0,'0'0'128'0,"0"0"16"0,-5 0-144 0,5 0 0 16,-4 1 0-16,4-1 0 0,-4 1 1664 0,4-1 288 15,-6 0 64-15,6 0 16 0,0 0-992 0,0 0-192 16,0 0-32-16,0 0-16 0,0 0-32 0,0 0 0 0,-4 0 0 0,4 0 0 16,0 0-240-16,0 0-48 15,0 0-16-15,0 0 0 0,0 0-112 0,0 0-32 16,0 0 0-16,0 0 0 0,0 0-16 0,0 0-16 16,0 0 0-16,0 0 0 0,0 0 32 0,6 1 16 15,1-1 0-15,-1 1 0 0,1 0 16 0,1 0 0 0,-1 2 0 0,2-1 0 16,0-1-96-16,1 1 0 0,2 1-16 15,0 2 0-15,2-1-80 0,-1 1-16 0,1 0 0 0,1 2 0 16,2-3-144-16,-1 0 128 0,1 1-128 0,0 0 128 16,2 1-128-16,1-1 0 0,1 1 0 0,1-1 128 15,1 0-128-15,2 0 128 0,2 1-128 0,0-1 128 16,3 1-128-16,-2-1 160 0,0 1-160 0,-1-1 160 16,2 1 0-16,-2-1 0 0,0 0 0 0,-1-1 0 0,1 2-16 0,-2-1 0 15,0-1 0-15,2 2 0 0,0-1-144 0,2 1 160 16,-1-2-160-16,2 1 160 0,1-1-160 0,0 2 0 15,-1-2 0-15,-1 0 128 0,0 2-128 0,-2-1 0 16,0 1 0-16,-1-1 128 0,0 2-128 0,1-1 0 16,-1-1 0-16,1 2 128 0,-1-1-128 0,0 1 0 15,2 1 144-15,-1-2-144 0,1 0 176 0,-2-1-48 0,0 1 0 0,-2-2 0 16,-1 0-128-16,1 1 0 16,0-1 144-16,-1 1-144 0,-1 0 144 0,0 0-144 15,0 1 192-15,0 1-192 0,0-1 128 0,0 2-128 16,1 0 0-16,2-1 0 0,-1 1 0 0,0 0 0 0,0 0 128 0,0-2-128 15,1 1 0-15,-1-1 0 16,0 1 0-16,-2 0 0 0,0-2 0 0,1 1 0 16,-3-1 0-16,0 2 0 0,0-1 0 0,0 1 0 0,4-1 0 0,1 1 0 15,2 0 0-15,2-1 0 16,2 2 0-16,8 2 0 0,1 0 0 0,0-1 0 0,-10-1 128 0,2 0-128 16,-1-1 0-16,-2-1 128 0,-1 1-128 0,2-1 0 15,-1 2 128-15,0-1-128 0,1-1 0 0,6 2 0 0,-2-1 160 0,-1-2-160 16,-1 1 128-16,-1-1-128 0,-1 1 128 0,-2-2-128 31,1-1 0-31,-4 1 128 0,1-2-128 0,-1 0 0 0,0 0 0 0,-1 0 0 0,-1 1 0 0,-1-1 0 16,-1 0 0-16,0 0 128 15,-1 0-128-15,0 1 128 0,-1-1-128 0,-1 0 128 0,0 0 64 0,-1 0 0 16,-2 1 0-16,-2-1 0 0,1 0-192 0,-3 1 160 16,0 0-160-16,1 0 160 0,0 0-160 0,-1 2 0 15,-1-1 0-15,-1 1 128 16,-2 2-1168-16,-3-1-240 0,-2-1-64 0</inkml:trace>
  <inkml:trace contextRef="#ctx0" brushRef="#br0" timeOffset="75267.78">14500 3064 11055 0,'0'0'480'0,"6"-5"112"0,-3 1-464 0,1-1-128 0,1 0 0 0,-1 0 0 0,-1 0 656 0,1 1 112 15,-1-1 32-15,-3 5 0 0,4-4 0 0,-4 4 0 16,4-5 0-16,-4 5 0 0,0 0 80 0,0 0 16 16,0 0 0-16,0 0 0 0,0 0-320 0,0 0-64 15,0 0-16-15,0 0 0 0,-1 8-80 0,-2 2-16 31,-1 1 0-31,-2 2 0 0,0 1 112 0,-2 3 0 0,2 2 16 0,-4 2 0 0,0 2-80 0,0 2 0 16,-1 1-16-16,0 2 0 0,0-1-208 0,0 2-32 16,1 1-16-16,0 0 0 0,1-1-32 0,2 0 0 0,0-2 0 0,0 0 0 15,2-2 112-15,-1-2 32 0,1-2 0 0,0-1 0 16,1-2-32-16,1 0-16 0,1 0 0 0,-1-3 0 16,1-1-64-16,0-1-16 15,-1-2 0-15,2-2 0 0,-3-1-16 0,2-1 0 0,0-2 0 0,2-5 0 16,0 0-16-16,0 0 0 0,0 0 0 15,0 0 0-15,0 0-128 0,0 0 0 0,0 0 0 0,2-8-13952 16</inkml:trace>
  <inkml:trace contextRef="#ctx0" brushRef="#br0" timeOffset="75950.81">14496 3017 3679 0,'0'0'160'0,"0"0"32"0,0 0-192 0,0 0 0 16,-6-1 0-16,6 1 0 0,0 0 2688 0,0 0 512 15,-5-1 80-15,5 1 32 0,-6-1-2048 0,6 1-416 16,0 0-80-16,0 0 0 0,0 0-368 0,0 0-64 16,0 0-16-16,0 0 0 0,0 0-320 0,0 0 128 15,0 0-128-15,0 0 0 0,0 0 128 0,0 0-128 16,0 0 128-16,0 0-128 0,0 0 224 0,0 0-32 16,7 1 0-16,-2 0 0 0,2 0 96 0,1 0 16 15,-4-1 0-15,3 0 0 0,-1 2 128 0,2-1 16 16,0 1 16-16,-1-1 0 0,2-1 0 0,1 1 0 15,1 0 0-15,2 1 0 0,1 1-64 0,3 0-16 16,3 0 0-16,0 2 0 0,3-2-96 0,3 0-32 0,3 0 0 0,3 1 0 16,-1 0-80-16,4 1-32 0,-4-1 0 0,5 1 0 15,-2 1-144-15,1 1 0 0,1 0 0 0,2 2 128 16,2-1-720-16,1-2-160 16,0 1-16-16,-3 0-7024 0,-4-1-1392 0</inkml:trace>
  <inkml:trace contextRef="#ctx0" brushRef="#br0" timeOffset="77044.35">14495 2993 6447 0,'0'0'272'0,"0"0"80"0,-2-4-352 0,2 4 0 0,-1-6 0 0,1 6 0 15,-2-5 1840-15,2 5 288 0,-1-6 64 0,0 1 16 16,0-2-976-16,1 7-192 16,0 0-32-16,1-6-16 0,-1 6-96 0,1-6 0 0,-1 6-16 0,0 0 0 15,0 0-112-15,3-5-32 0,-3 5 0 0,0 0 0 0,0 0-256 0,6-5-48 16,-1 2-16-16,1 2 0 15,0 0-144-15,1 1-16 0,1 1-16 0,2 1 0 16,-2 0-240-16,2 1 176 0,1 2-176 0,3-1 160 0,0 2-160 0,1-1 0 16,2 2 0-16,3 1 0 0,-1-1 0 0,3 1 0 15,1-1 0-15,3-1 0 0,1 1 0 0,1-1 0 16,-1 1 0-16,1 0 128 0,0 0-128 0,1 1 0 16,0-3 0-16,-1 2 128 0,2 2-128 0,1 0 0 15,1-1 0-15,-1 1 0 0,0-1 0 0,1 0 128 0,2-2-128 16,-1 1 0-16,-1-1 0 0,0 1 128 0,0 2-128 15,0 0 0-15,-2-1 0 0,-1 1 0 16,1-1 0-16,-1 0 0 0,0-1 0 0,2 1 0 0,0 0 0 0,1 1 0 16,0-1 0-16,-2 1 0 0,0-1 0 0,0 0 0 15,-2-1 0-15,1 1 0 16,1-1 0-16,-3 0 0 0,3 1 176 0,0 0-48 0,-1-2-128 16,2 1 192-16,1-1-192 0,-1 2 176 0,-1-1-176 0,-1 0 160 15,1 0-160-15,-3 0 0 0,1-3 0 0,-2 2 128 16,-1 0-128-16,0 1 0 15,0-2 0-15,0 2 128 0,-1-1-128 0,-1 2 0 0,0-1 0 0,1 0 0 16,1 1 0-16,2 0 0 0,0 1 0 0,1-2 128 0,0 0-128 0,2 0 0 16,1-2 0-16,0 1 0 0,-1-1 0 0,0 1 0 15,1-1 0-15,-4 1 128 0,1-2 0 0,0 1-128 16,0 2 192-16,1 1-64 0,-2-1-128 0,2 1 160 16,-1 0-160-16,1-2 160 0,-2 1-160 0,1 0 0 15,-1-1 144-15,1 1-144 0,-3-2 0 0,0 2 128 16,0 0-128-16,1 0 0 0,-2 1 0 0,2 1 144 15,-2-2-144-15,1 0 0 0,0 0 128 16,1-1-128-16,-2 2 0 0,1 0 0 0,0-1 128 16,1 1-128-16,-2 0 0 0,1 1 0 0,1-1 144 0,-1 0-144 15,-1-1 0-15,0 0 144 0,-1 0-144 0,0 1 0 16,2-2 0-16,-1 1 128 0,0-2-128 0,0 2 0 16,0 1 0-16,1-1 128 0,-1 1-128 0,2 0 0 15,0-1 0-15,-1 1 0 0,-2-1 0 0,0 0 0 0,-1 0 0 16,0 0 0-16,0-1 0 0,0 0 160 15,-2-1-160-15,1 1 160 0,-1-1-160 0,-1 1 160 16,2-1-160-16,0 1 160 0,0-2-160 0,1 1 0 0,-2-1 144 0,2 1-144 16,-1 1 0-16,1 1 0 15,1 0 0-15,-1 0 0 0,1-1 0 0,-1 0 128 0,-1-1-128 16,0 0 0-16,-1-1 0 0,-1 1 144 0,0 0-144 0,0 1 0 16,-1-3 176-16,-1 0-176 0,-2-1 160 0,1 1-160 15,-2 0 224-15,0 0-48 0,1-1-16 0,-3 1 0 0,0-1 64 16,-1 0 16-16,1-1 0 0,-2 0 0 15,-1 0 0-15,-2 0 0 0,0 1 0 0,-2 0 0 16,-5-2-96-16,0 0-16 0,0 0 0 0,0 0 0 0,0 0-304 16,0 0-64-16,0 0-16 0,0 0-9664 15,-2 6-1920-15</inkml:trace>
  <inkml:trace contextRef="#ctx0" brushRef="#br0" timeOffset="77970.75">17250 4235 4607 0,'0'0'192'16,"0"0"64"-16,-4-1-256 0,-1 0 0 0,0 0 0 0,-1 0 0 0,0 0 1232 0,0-1 208 16,1 1 32-16,-1 0 16 15,1 0-304-15,0 0-64 0,1 0-16 0,1-1 0 0,3 2 48 0,0 0 0 16,-6-2 0-16,6 2 0 16,0 0-144-16,0 0-32 0,0 0 0 0,0 0 0 0,0 0-464 0,0 0-80 15,0 0-32-15,0 0 0 0,0 0-272 0,0 0-128 0,0 0 128 0,8 4-128 16,4 0 256-16,0 1-48 15,2-1 0-15,3 1 0 0,0-1 144 0,2 1 32 32,2 1 0-32,2 1 0 0,2 0-192 0,2 2-48 0,0 0 0 0,2 0 0 0,-1-2-144 0,0 1 0 15,-2 0 0-15,0-1 128 0,-1 0-128 0,0 1 0 0,2 1 0 0,-1-1 128 16,-3 0-256-16,1 0-64 0,-2-1-16 0,-1 1 0 31,-1 0-464-31,-1 0-96 0,-3-1 0 0,0 1-16 16,-3-1-400-16,-3-2-80 0,-4-2-16 0</inkml:trace>
  <inkml:trace contextRef="#ctx0" brushRef="#br0" timeOffset="78346.84">17009 4335 4607 0,'0'0'400'0,"0"0"-400"15,1-5 0-15,0 0 0 0,-1 5 2288 0,1-6 368 16,1-1 80-16,1 3 16 0,-1-3-1152 0,4 3-240 15,0-2-32-15,2 2-16 0,2 2-448 0,1 0-96 16,1 1 0-16,1 2-16 0,-1 2-496 0,2 0-80 0,3 1-32 16,1 2 0-16,0-1-144 0,2 2 0 15,1 1 0-15,2 0 0 0,1 2 0 0,2 1 0 0,0 1 0 0,3 1 0 16,2-2 0-16,2 0 0 0,2 0 0 0,-1 0 0 0,-1-3-256 16,-1 0 0-16,-2-1 16 0,0-1 0 31,-1 0-720-31,-3 0-128 0,-4 0-48 0,-1-2 0 0</inkml:trace>
  <inkml:trace contextRef="#ctx0" brushRef="#br0" timeOffset="78804.58">17137 4260 10303 0,'-9'-7'448'0,"9"7"112"0,-6-6-560 0,1 1 0 0,-2-1 0 0,1 1 0 15,-1-1 1088-15,2 2 128 0,-1-1 0 0,2 2 16 16,-1 1-160-16,5 2-48 0,0 0 0 0,0 0 0 16,0 0-256-16,0 0-64 0,0 0-16 0,0 0 0 15,0 0-208-15,7 0-32 0,1 1-16 0,2 1 0 0,1 1 32 0,3 2 16 16,2-1 0-16,4 2 0 16,2 0 112-16,2 2 32 0,3 0 0 0,2-1 0 15,4 2-128-15,3 1-32 0,0 0 0 0,1 0 0 16,2 0-240-16,-3 0-48 0,-1-1-16 0,-3 0 0 0,-1 1-160 0,-2 0 128 15,-3 1-128-15,-2 0 128 0,-3 0-304 0,-2-1-64 16,-3 0-16-16,-1 0 0 16,-3-1-448-16,-2-2-80 0,-3 0-32 0,-1 0 0 15,-3-1-272-15,-1 1-48 0,-2-7-16 0,0 0-8832 16</inkml:trace>
  <inkml:trace contextRef="#ctx0" brushRef="#br0" timeOffset="79165.92">17799 4516 6447 0,'0'0'272'0,"0"0"80"0,0 0-352 0,0 0 0 0,0 0 0 0,0 0 0 15,0 0 1616-15,0 0 256 0,0 0 48 0,0 0 16 16,0 0-1040-16,5-3-192 0,-5 3-64 0,0 0 0 16,0 0 16-16,0 0 0 0,8 1 0 0,-8-1 0 15,0 0-240-15,0 0-48 0,0 0-16 0,0 0 0 16,0 0-48-16,1 7-16 0,-1 0 0 0,-2 1 0 0,-2 2-96 0,-3 2 0 16,-2 2-16-16,-1 1 0 0,-1 3 64 0,-2 0 16 15,0 2 0-15,-4 2 0 0,1 3-16 0,-1 2 0 16,0 0 0-16,-1 4 0 0,1 0-240 0,0-1 0 15,1-2 128-15,-1 1-128 0,1 1 0 0,-1-4 144 16,1-1-144-16,1-2 128 0,4-1-128 0,0-2 0 16,0-1 0-16,1-3-176 0,2-1-176 0,0-3-32 15,1-1-16-15,1-1 0 16,0-3-624-16,2-1-112 0,4-6-16 0</inkml:trace>
  <inkml:trace contextRef="#ctx0" brushRef="#br0" timeOffset="79811.31">17780 4634 14159 0,'6'-14'624'0,"-3"7"144"0,0 0-624 0,2 0-144 0,-1 1 0 0,1 0 0 16,-2-1 1280-16,0 2 240 0,0 1 32 0,-1-1 16 15,0 0-544-15,-2 5-96 0,0 0-32 0,0 0 0 16,0 0-320-16,0 0-80 0,0 0-16 0,0 0 0 0,0 0-160 0,-2 7-16 15,-2 2-16-15,0 1 0 0,-2 1-288 0,0 1 160 16,-2 0-160-16,0 0 128 0,0 2-128 0,-1 0 0 16,-1 2 144-16,0 2-144 0,-1 0 128 0,-1 0-128 15,-1 2 128-15,-1 2-128 0,0 1 128 0,-1 0-128 16,-1 0 160-16,1 2-160 0,0 0 176 0,-2 1-176 16,-1 2 192-16,1 0-192 0,-2 2 176 0,-1 1-176 15,-1-1 160-15,-1 1-160 0,-1 2 208 0,0 3-48 16,-1 1-16-16,1-1 0 0,0 1 0 0,1 0 0 15,-1 3 0-15,1 0 0 0,0 3-16 0,0 1-128 0,0 1 192 0,0 3-64 16,1 0-128-16,0 0 0 16,0 1 144-16,-1 0-144 0,-2 3 0 0,0-1 128 15,1-1-128-15,-2 1 0 0,1 1 128 0,1-3-128 16,0-2 160-16,2 0-160 0,0-1 256 0,1-1-64 0,2-2 0 0,0-1 0 16,2-2 32-16,0 0 0 0,2-2 0 0,1 1 0 15,2-3-96-15,1 0-128 0,-2-1 176 0,2-1-176 16,1 0 160-16,0-2-160 0,-1 0 128 15,3-2-128-15,-1 0 128 0,0 0-128 0,0-3 0 0,2 1 128 16,-1-1-128-16,3-1 0 0,-3-2 144 0,2-1-144 16,-1 0 128-16,2-2-128 0,-1-1 128 0,1-2-128 15,0 0 128-15,-1-2-128 0,2 1 160 0,0-1-160 0,-2 0 224 0,1-2-48 16,-2 2-16-16,3-1 0 0,0-1-32 0,-2 2 0 16,2-2 0-16,0 1 0 0,-1 0-128 0,1-1 128 15,0-2-128-15,1 1 128 0,-2-1-128 0,2 0 0 16,0 1 0-16,-1-2 0 0,-1 0 0 0,1-2 0 15,0 1 0-15,-1-1 0 0,2 0 0 0,0-1 128 16,0-2-128-16,0 1 128 0,-1-2-128 0,3-5 128 16,0 0-128-16,0 0 128 15,0 0-448-15,0 0-80 0,0 0-32 0,0 0 0 16,0 0-1360-16,0 0-288 0,2-8-48 0,1-8-10160 0</inkml:trace>
  <inkml:trace contextRef="#ctx0" brushRef="#br0" timeOffset="81163.97">18627 4157 7359 0,'0'0'320'0,"0"0"80"0,0 0-400 0,4-3 0 0,-4 3 0 0,4-5 0 16,-1 1 1136-16,-3 4 144 0,0 0 16 0,5-5 16 16,-2 1-368-16,-3 4-80 15,0 0-16-15,0 0 0 0,0 0-272 0,0 0-64 0,0 0-16 0,0 0 0 0,0 0-272 0,0 0-48 16,-1 7-16-16,-2 1 0 0,-3 3 176 0,-2 2 48 15,0 0 0-15,-3 4 0 0,-3 4 16 0,-1 2 16 16,-2 4 0-16,0 2 0 0,-2 3-192 0,-1 1-32 16,-3 0-16-16,1 1 0 0,0 2-176 15,0-2 0-15,0-1 0 0,1-2 128 0,2-3-128 0,1 0 0 16,3-2 0-16,0-1 128 0,3 0-128 0,1-3 192 16,1-4-192-16,1 0 192 0,2-1-192 0,0-1 192 31,2-4-192-31,0-2 192 0,2-2-192 0,1-2 192 0,0 0-192 0,2-6 192 0,0 0-416 0,0 0-80 15,0 0-16-15,0 0 0 32,6-3-288-32,2-2-64 0,1-3-16 0,2-2 0 15,1-3 192-15,2-2 48 0,0-4 0 0,2-1 0 0,-1 0 304 0,-1 1 144 0,0-2-128 0,0-1 128 16,1-2 0-16,1-3 0 0,-1-1 0 0,-1 0 0 16,0 2 0-16,-1-1 0 0,-2 0 0 0,0 0 128 15,0 2 560-15,0 1 112 0,-1 1 32 0,1 0 0 16,0 1 160-16,0 1 32 0,-1 1 16 0,1 2 0 15,-1 3-272-15,-2 2-48 0,2 1-16 0,-3 1 0 16,1 1-144-16,-2 2-48 0,0 0 0 0,-2 3 0 16,-1 0-112-16,-3 5-16 0,0 0-16 0,0 0 0 15,0 0-112-15,0 0-32 0,0 0 0 0,0 0 0 16,0 8-224-16,-1 0 176 0,0 1-176 0,-1 1 160 16,-1 1-160-16,-2 2 0 0,0 1 0 0,0 0 0 15,0 2 0-15,-1-1 0 0,-1 2 0 0,-1-1 0 0,0 4 0 0,1 1 0 16,-2 0 144-16,0 2-144 0,-1 2 128 0,0 2-128 15,-1-1 160-15,-1 1-160 0,0 2 224 0,-1 2-48 16,-3 0-16-16,1 1 0 0,-2 2 64 0,2 0 16 16,-1 0 0-16,-1 2 0 0,-1 0-64 0,1 3-16 15,-2 1 0-15,0-1 0 0,1 2-16 0,-1 1 0 16,-1 1 0-16,2 1 0 0,-2 0-16 0,0 2-128 16,1 3 192-16,-1 1-64 0,0-1-128 0,0 0 0 15,1-1 144-15,0 0-144 0,1 1 144 0,-1 0-144 16,-1 1 192-16,1-1-192 0,0-1 272 0,-1 0-48 15,-1 2-16-15,1-2 0 0,3-2-48 0,-1-1-16 16,-1 0 0-16,2-1 0 0,-1 0 48 0,2-1 0 0,-1-2 0 0,2-1 0 16,-1-2 64-16,1 1 32 0,-1-1 0 0,2-1 0 15,0 1-32-15,0-2-16 0,-2-2 0 0,2 3 0 16,1-2-112-16,-1 0 0 16,1-1-128-16,-1 0 192 0,0 0-64 0,-1 0-128 0,0-1 176 0,0 0-176 15,-1-3 192-15,1-1-192 0,2-2 192 0,-1 1-192 16,0-2 240-16,1 0-64 0,0-2-16 0,-1-2 0 15,1 0-16-15,0-2 0 0,1 0 0 0,-1 0 0 16,0 0 32-16,0-1 0 0,2 0 0 0,2 0 0 0,-1-1-16 0,0-2 0 16,-1 2 0-16,3-1 0 0,-2 0-160 0,1-1 160 15,1 0-160-15,-1-2 160 0,0 0-160 0,0 1 0 16,1-1 144-16,1-1-144 0,0 0 128 0,-1-1-128 16,0 1 128-16,0-2-128 0,0 0 128 0,2 1-128 15,0-2 128-15,1-1-128 0,-1 1 0 0,1 0 128 16,-1 0-128-16,0-1 0 0,0-1 0 0,2-1 144 15,0 0-144-15,1-2 0 0,0 2 0 0,-1-3 0 0,2 1 0 0,2-5 0 32,0 0-432-32,0 0-32 0,0 0-16 0,0 0 0 15,0 0-2144-15,0 0-448 0,0 0-64 0,0 0-11952 0</inkml:trace>
  <inkml:trace contextRef="#ctx0" brushRef="#br0" timeOffset="81729.2">16527 7182 20271 0,'0'0'896'0,"-4"-3"192"0,-2-1-880 0,6 4-208 15,0 0 0-15,0 0 0 0,-5-2 1392 0,5 2 224 16,0 0 48-16,0 0 16 0,0 0-944 0,0 0-192 16,0 0-32-16,0 0-16 0,5 3-176 0,3 2-48 15,1-1 0-15,2 2 0 0,3-1 48 0,3 2 0 16,1 1 0-16,3-1 0 0,0 1 304 0,2 0 64 0,2-1 16 0,0 1 0 16,1 1-128-16,2 0 0 15,0 1-16-15,3-1 0 0,1 0-384 0,2 0-176 16,-3 0 160-16,1 0-160 0,0-2 128 0,0 0-128 0,-4-2 0 0,0 2 144 15,-3-1-144-15,-1-1 0 0,0 1 144 0,-2-2-144 16,-3 0 0-16,-1 1 0 0,-3-1 0 0,-2 1 0 16,-2-2-208-16,-1 0-16 0,-2-1 0 0,-8-2 0 0,5 3 64 0,-5-3 16 15,0 0 0-15,0 0 0 0,0 0-176 0,0 0-48 16,0 0 0-16,0 0 0 16,0 0-256-16,0 0-48 0,-6 2-16 0,-1-1 0 31,0 0-608-31,-2 0-128 0,-1 0-32 0,-1 0-6608 0,0 0-1344 0</inkml:trace>
  <inkml:trace contextRef="#ctx0" brushRef="#br0" timeOffset="82043.42">16641 7269 7359 0,'-7'-5'656'0,"-1"1"-528"0,0 0-128 0,-1-1 0 16,0 0 2752-16,1 0 512 0,2 1 96 0,0 1 32 15,2-2-1792-15,4 5-336 16,0 0-80-16,0 0-16 0,0 0-464 0,0 0-80 0,0 0-32 0,6-1 0 16,3 2-464-16,2 3-128 0,1-2 0 0,3 1 0 15,0 1 0-15,3 2 0 16,0-1 0-16,2 2 128 0,1-1-128 0,1 0-128 0,1 1 128 0,2-1-192 16,2 0 192-16,2-1 256 0,3 0-64 0,1-1-16 15,0-1 592-15,1 0 112 0,-1-1 16 0,2-1 16 0,-4 0-256 16,0 0-48-16,-1 0-16 0,-1 0 0 0,-3 0-400 0,-1 2-192 15,-2-1 160-15,-1 0-160 16,-1 0-448 0,-2-1-176-16,-4 0-32 0,-1 2-16 0,-2-1-1392 0,-2 0-288 0,-3 0-48 15</inkml:trace>
  <inkml:trace contextRef="#ctx0" brushRef="#br0" timeOffset="88259.27">14169 4553 5519 0,'0'0'240'0,"0"0"64"0,-2-3-304 0,2 3 0 0,0 0 0 0,0 0 0 16,-2-5 1808-16,2 5 304 0,0 0 64 0,0 0 16 15,0 0-1488-15,0 0-288 0,0 0-64 16,0 0-16-16,0 0-336 0,8-1 0 0,1 1-160 0</inkml:trace>
  <inkml:trace contextRef="#ctx0" brushRef="#br0" timeOffset="88400.26">14401 4517 15599 0,'0'0'688'0,"0"0"144"0,0 0-656 0,3-6-176 0,2 1 0 0,-5 5 0 0,3-5 1152 0,-3 5 208 15,0 0 48-15,0 0 0 0,0 0-1024 0,6-2-208 16,-6 2-48-16,6 0 0 0,2 1-128 0,1 1-192 16,1 1 32-16,-1-2-9104 0</inkml:trace>
  <inkml:trace contextRef="#ctx0" brushRef="#br0" timeOffset="88510.55">14726 4478 12431 0,'0'0'544'0,"0"0"128"0,0 0-544 0,0 0-128 0,0 0 0 0,0 0 0 15,0 0 704-15,0 0 128 0,0 0 0 0,5-3 16 16,2 2-720-16,4-1-128 0,0 0 0 0</inkml:trace>
  <inkml:trace contextRef="#ctx0" brushRef="#br0" timeOffset="88856.96">14071 4516 17503 0,'0'0'1552'0,"0"0"-1232"0,0 0-320 0,-3-5 0 16,-1 0 816-16,1 0 96 0,3 5 32 0,0 0 0 16,0 0 304-16,0 0 64 0,0 0 16 0,0 0 0 15,2-4-768-15,-2 4-160 0,7-1-16 0,1 1-16 16,0 0-368-16,2 2 0 0,2 0-160 0,1 1 160 16,1 0 0-16,3 0 0 0,3 0 0 0,2 1 0 31,1-2-1184-31,4 0-128 0,2 0-32 0,-2 0 0 0</inkml:trace>
  <inkml:trace contextRef="#ctx0" brushRef="#br0" timeOffset="88982.52">14674 4484 14159 0,'0'0'624'0,"6"-1"144"0,1-1-624 0,0 1-144 15,-2-1 0-15,1 1 0 0,0 1 944 0,1 0 144 16,1 0 48-16,-1 0 0 0,3 2-800 0,0-1-144 16,0 0-48-16,1 1 0 0,0-2-144 0,1 1 0 15,0 2 0-15,2-1 0 0,0-1-272 0,1 0-96 16,2 0-16-16</inkml:trace>
  <inkml:trace contextRef="#ctx0" brushRef="#br0" timeOffset="89108.52">15177 4473 7359 0,'0'0'320'0,"6"-3"80"0,0 1-400 0,1 0 0 0,0-1 0 0,0 1 0 0,-1-1 2768 0,2 1 480 0,1 0 80 0,-3 1 32 16,3 0-2336-16,-1 0-480 15,-1 0-96-15,2 1 0 0,1-2-448 0,1 2 128 16,1 0-128-16,0 0 0 15,3 0-320-15,-1 2-128 0,1-2-48 0</inkml:trace>
  <inkml:trace contextRef="#ctx0" brushRef="#br0" timeOffset="89249.9">15685 4448 11967 0,'0'0'1072'0,"5"-1"-864"0,2 1-208 0,-3-1 0 16,3 0 1472-16,-2 1 240 0,1 0 48 0,3 0 16 15,-3 0-1360-15,2 0-272 0,0 1-144 0,0 0 160 16,3 2-160-16,2-3 0 0,0 0 0 0,2 1-5552 15,2 0-1056-15</inkml:trace>
  <inkml:trace contextRef="#ctx0" brushRef="#br0" timeOffset="89379.53">16226 4450 5519 0,'0'0'496'0,"5"-3"-496"16,2 1 0-16,0 0 0 0,0 0 2416 0,2 0 384 15,2-1 80-15,1 2 0 16,0 1-1872-16,2 0-384 0,-2 0-80 0,1 0-16 0,0 1-368 0,1 0-160 15,2 2 128-15,1-1-128 32,1 0-464-32,1 0-176 0,-1 0-48 0</inkml:trace>
  <inkml:trace contextRef="#ctx0" brushRef="#br0" timeOffset="89580.58">16690 4439 11055 0,'16'-3'480'0,"-9"2"112"0,3-1-464 0,2 1-128 16,0 0 0-16,3-1 0 0,0-2 1408 0,2 2 256 0,0 1 48 0,1 1 16 15,0 0-1024-15,3 0-208 0,-1 1-48 0,1 0 0 16,-1 0-272-16,0-1-176 0,-2 0 192 0,2 0-192 15,0 0 128-15,0 0-128 0,-2-1 0 0,2 0 0 16,-1 0 160-16,-3 1-160 0,2-1 128 0,0 0-128 16,-2 0 160-16,1-1-160 0,-2-1 192 0,2 2-192 0,0 0 160 0,-1 0-160 31,0 0 128-31,2 0-128 0,-3-1 128 0,-1 2-128 16,-2 0 128-16,1 0-128 0,-2 0 0 0,-2 0-272 0,-1-1 32 0</inkml:trace>
  <inkml:trace contextRef="#ctx0" brushRef="#br0" timeOffset="90208.77">15876 3983 11679 0,'0'0'512'0,"0"0"128"0,0 0-512 0,0 0-128 16,0 0 0-16,5-3 0 0,-5 3 864 0,0 0 160 16,3-5 16-16,-3 5 16 0,0 0-224 0,0 0-32 15,0 0-16-15,0 0 0 0,0 0-208 0,0 0-64 16,0 0 0-16,0 0 0 0,0 0-128 0,0 0-48 16,0 0 0-16,-6 6 0 0,1 1 112 0,-1 0 0 15,1 1 16-15,-3 2 0 0,2 2 16 0,-1 1 0 16,0 0 0-16,1 2 0 0,0 0-64 0,1 0-16 0,-1 2 0 15,1-1 0-15,0 1-128 0,2-2-16 16,0 1-16-16,-1-1 0 0,2 1-80 0,1 0-16 0,0 1 0 0,1-1 0 16,1-1-144-16,0 0 160 0,1-3-160 0,2 0 160 15,-2-1-160-15,1 0 160 0,2 0-160 16,-1-2 160-16,2-2-16 0,1 0 0 0,2-1 0 16,1-2 0-16,-1-1-144 0,1-1-224 0,-2-2 48 0,1 0-8224 15,0-1-1648-15</inkml:trace>
  <inkml:trace contextRef="#ctx0" brushRef="#br0" timeOffset="90964.13">15191 4002 10127 0,'0'0'896'0,"0"0"-704"0,-2-5-192 0,2 5 0 16,0 0 1424-16,0 0 256 0,0 0 48 0,0 0 16 16,-5-4-640-16,2 2-128 0,3 2-16 0,-6 0-16 15,1 2-464-15,1 1-96 0,-3 1 0 0,1-1-16 16,0 1 96-16,-1 2 32 0,2 3 0 0,-3 1 0 16,0-2 32-16,2 3 16 0,0 3 0 0,1-1 0 15,1 0-32-15,-1 0-16 0,2 1 0 0,0 1 0 16,2-1-160-16,0 0-16 0,1 0-16 0,1-1 0 15,2 0-112-15,0-1 0 0,0 0-16 0,2-1 0 0,0 0 32 0,3-1 16 16,1-1 0-16,0-1 0 0,1-2 80 0,1 1 16 16,0-4 0-16,1-1 0 0,2-2 16 0,-1-2 16 15,0-1 0-15,1-3 0 0,1 0 16 0,-1-2 0 16,-1-2 0-16,0-1 0 0,-1-1-160 0,-1 0-16 0,-1-1-16 0,-1-2 0 16,-1 0-48-16,0-2 0 15,-1 0 0-15,-1-2 0 0,-3-2-128 0,0 3 160 16,0 0-160-16,-2 0 160 0,-2 1-160 0,-1 0 0 15,1 1 144-15,-1 1-144 0,-2 3 0 0,-1 1 0 16,1 3 0-16,-2-1 0 0,0 1 0 0,-2 1 0 0,0 2 0 0,1 2 0 16,-2-1-144-16,-1 3 144 0,-1 1-160 15,-1 1 160-15,0 2-144 0,0 0 144 0,0 0-128 0,1 2 128 16,0 0-144-16,2 1 144 0,-2 0-160 0,2 1 160 16,0-1 0-16,2 2-144 0,0-1 144 0,1 0 0 0,1 0 0 0,1 1 0 15,1 0 0-15,2 1-128 0,0-1 128 0,2 0 0 16,1-1 0-16,3 1 0 0,-1-1 144 0,3-1 16 15,1 0 0-15,-1-1 0 0,2 1-32 16,2-1 0-16,1 0 0 0,2-2 0 0,1-1 0 0,0 0 0 16,1-1 0-16,-1-1 0 0,0-2-128 0,1 0 192 15,0 0-192-15,0-1 192 0,-1-2-192 0,-2 2 0 16,-2 0 0-16,-1-1 0 16,0 0-704-16,-2 1-64 0,-2-1 0 0,-6 4-14080 0</inkml:trace>
  <inkml:trace contextRef="#ctx0" brushRef="#br0" timeOffset="92096.64">18618 4129 7359 0,'0'0'656'0,"0"0"-528"15,0 0-128-15,2-4 0 0,-1-1 2016 0,-1 5 368 16,0-6 80-16,0 6 16 0,0-5-944 0,0 5-176 16,0 0-32-16,0 0-16 0,0 0-864 0,0 0-192 0,0 0-16 0,0 0-16 31,-1 7-224-31,1 2 0 0,0 0 0 0,1 1-160 0,1 1-160 0,0 1-48 31,-1 0 0-31,1 0-5808 0,1 0-1168 0</inkml:trace>
  <inkml:trace contextRef="#ctx0" brushRef="#br0" timeOffset="92898.05">18693 4400 7359 0,'0'0'656'16,"0"0"-528"-16,1 6-128 0,0 0 0 16,-1 0 1808-1,0 0 336-15,-1 1 64 0,0-1 16 0,0 1-1328 16,0 2-272-16,0 1-48 0,0 1-16 0,0 0-368 0,1 2-192 16,0 1 192-16,1 2-192 0,0 0 0 0,0 2 0 15,-1 0 0-15,0 1 0 0,0-1 0 0,0 2-352 16,-1 0 48-16,0 2 16 15,-1 2-992-15,-1-1-192 0,0-2-32 16,0 2-16-16,-2-1 240 0,2-1 64 0,0-3 0 16,0 1 0-16,-1-1 912 0,1-2 304 0,0-1-160 0,0 1 160 0,1-1 432 0,1 1 160 15,0-2 48-15,0 0 0 0,1 1 640 0,0-2 144 16,0 0 32-16,0 0 0 0,1 0-480 0,0 1-80 16,0-1-32-16,0 2 0 0,0 1-416 0,2 0-64 15,-1 1-32-15,0 0 0 0,0 2-224 0,0 1-128 0,1-1 128 0,-2 1-128 16,2 0 0-16,0 0 128 15,1 0-128-15,-1-2 0 16,0 0-320-16,1 0-128 0,-1-2-16 0,0 2-16 16,-1-1-256-16,1 0-48 0,-1-2-16 0,-1 1 0 0,-1-1 320 0,0 0 64 0,-1 0 16 0,0-2 0 15,0 0 400-15,-2 0 0 16,1-1 0-16,0 0 0 0,0 2 880 0,1-1 144 0,0 0 48 0,1 1 0 16,0 3-96-16,0-2-16 0,0 1 0 0,0-1 0 15,1 0-272-15,-1 1-64 0,0 0-16 0,1 2 0 0,-1 1-336 0,0 0-64 16,0 1-16-16,0 1 0 15,-1 0-192-15,1 1 144 0,0-1-144 0,0 0 128 0,0 1-128 0,1-1 0 16,0-3 144-16,0 2-144 0,0 1 0 0,0 0 0 16,-1 1 0-16,1-1 0 15,-1 0-512-15,0-1 0 0,0-2-16 0,0 1 0 16,0 0-48-16,-1 1-16 0,0-3 0 0,0 0 0 0,0-1 240 0,0 1 48 16,0-2 16-16,0 2 0 0,-1 0 288 0,1 0 0 15,-1-1-128-15,1 2 128 0,1-1 0 0,0 1 0 16,0-2-128-16,0 2 128 0,-1 0 0 0,0 0 0 15,0 2-128-15,1 0 128 0,0-2 0 0,0-1 144 0,-1 0-16 0,1-1 0 16,0 2 400-16,0-1 80 16,0 0 16-16,1-1 0 0,-1 0-48 0,1-1-16 15,0 1 0-15,0 0 0 0,1 1-128 0,0 0-32 16,1 2 0-16,-1 0 0 0,0-2-272 0,0 1-128 16,0 0 0-16,1 1 128 0,-1 0-128 0,1 0 0 0,-3-1 0 0,2 2 128 15,-1 1-128-15,2 1 0 16,-3-1 0-16,0 1 128 0,-3-1-128 0,2 0 128 0,-1 0-128 0,0-1 128 15,0 1-128-15,0 0 0 0,-2-1 0 0,0 2 128 16,1 0-416-16,0-1-96 0,0-1 0 0,1 0-16 31,0-1-304-31,1 0-48 0,-1-1-16 0,2-2 0 0,0 0 384 0,0-1 64 0,0 1 0 0,0 0 16 16,-1 0 304-16,1 0 0 0,1-1-128 0,-1 2 128 16,0-3 0-16,0 0 0 0,0 1 0 0,0-1 0 0,-1-1 176 0,1 0 80 15,-2 0 32-15,1 0 0 0,1-2 672 16,0 0 128-16,0 0 16 0,0-2 16 0,-1 0 96 0,1-1 0 15,0 0 16-15,1-1 0 0,2 1-544 0,-2-1-112 16,1-1-32-16,-2-6 0 0,3 7-384 0,-3-7-160 16,0 0 128-16,0 0-9312 15,0 0-1872-15</inkml:trace>
  <inkml:trace contextRef="#ctx0" brushRef="#br0" timeOffset="93636.15">18244 5277 11455 0,'0'0'512'0,"0"0"96"0,0 0-480 0,0 0-128 0,0 0 0 0,0 0 0 16,0 0 1152-16,0 0 192 0,0 0 64 0,0 0 0 16,0 0-640-16,0 0-112 15,0 0-16-15,0 0-16 0,0 0-176 0,0 0-16 0,0 0-16 0,0 0 0 16,3 5 176-16,0 1 48 0,2 0 0 0,1 0 0 15,2-2 224-15,2 1 48 0,1-2 16 0,2 0 0 16,2 1-80-16,3-2-16 0,0-1 0 0,3-2 0 0,2-1-192 0,2-1-32 16,-1-2-16-16,1-1 0 0,2 0-256 15,-2-1-48-15,-2-1-16 0,-1 1 0 0,0-2-144 0,-1 0-128 16,-2 1 192-16,-2 1-192 0,-1-1 176 0,-3 0-176 16,-2 1 160-16,-1-1-160 0,-4 0 192 0,0 2-64 15,-2 0-128-15,-2 2 192 0,-1-2-192 0,-1 6 0 16,-1-4 0-16,1 4 0 15,-5-3-832-15,-2 1-96 0,0 2-32 0,-1 0 0 16,0 3-1760-16,0 0-352 0</inkml:trace>
  <inkml:trace contextRef="#ctx0" brushRef="#br0" timeOffset="94345.58">18272 5653 11967 0,'0'0'528'0,"0"0"112"16,0 0-512-16,-1-6-128 0,-1 1 0 0,2 5 0 0,0 0 1232 0,0 0 224 16,-3-6 32-16,3 6 16 0,0 0-400 0,0 0-80 15,-3-3 0-15,3 3-16 0,-5-1-496 0,-1 2-80 16,1 1-32-16,-2 3 0 0,0 0 0 0,1 1 0 31,-2-1 0-31,0 3 0 0,1 3 48 0,-1 1 16 0,-1 1 0 0,2 3 0 0,-1-1 0 0,1 2 0 16,1-1 0-16,1 2 0 0,2 0 0 0,0 1 0 15,2-1 0-15,-2-1 0 0,6 0-144 0,-2-2-48 16,2-1 0-16,2 1 0 0,2-1-32 0,2-1-16 16,1-2 0-16,1-1 0 0,1-1 16 0,1-2 0 15,1-2 0-15,2-2 0 0,0 1-32 0,1-3 0 16,-1-2 0-16,1-2 0 0,-2-1 16 0,1-1 0 0,-1-3 0 0,-2-2 0 16,-1-1-224-16,-1-1 0 0,0 0 128 0,-1-4-128 15,-1 0 128-15,-1-2-128 0,-1 0 176 0,0-2-176 16,-2-1 192-16,-1 0-64 0,-2 0 0 0,-1 0-128 15,-1 0 176-15,-1 0-176 16,-1-1 160-16,-2 4-160 0,0 1 0 0,-1 3 128 0,-2 1-128 0,-1 2 0 16,1 0 0-16,-2 1 128 15,-2 2-128-15,0 3 0 0,0 0 0 0,-1 3 0 0,-2 1 0 0,2 1 0 16,-3 0 0-16,1 2 0 0,-1 1 0 0,2 2 0 0,0 0 0 0,1 2 0 16,1 1 0-16,1 0 0 0,1 1 0 0,3 0 0 15,0 1 0-15,2 0 0 0,1 0 0 0,3 1 0 16,0 0 0-16,3 0 0 0,1-1 0 0,2-2 0 15,1 0 128-15,2 0-128 16,2-1 192-16,1 1-48 0,2 0-16 0,1 0 0 0,0-4 0 0,1-1 0 16,-1-2 0-16,0-1 0 0,1-1-128 0,-2-1 128 15,-1-1-128-15,0-2 128 0,-2 0-128 0,-1-1 160 16,0 0-160-16,-3 0 160 0,-1 2-288 0,0-1-64 16,-3 0-16-16,-3 5 0 15,4-6-464-15,-2 2-96 0,-2 4 0 0,0 0-14144 0</inkml:trace>
  <inkml:trace contextRef="#ctx0" brushRef="#br0" timeOffset="97364.23">18106 4364 16575 0,'0'0'1472'0,"0"0"-1168"15,0 0-304-15,1-6 0 0,0 1 640 0,-1 5 80 0,0 0 16 0,0 0 0 16,0 0-384-16,0 0-80 0,0 0-16 0,0 0 0 16,0 0-64-16,0 0 0 15,6 4-16-15,-3 2 0 0,-1 0 80 0,0 1 32 32,-1-1 0-32,-1 1 0 0,-1 2 288 0,-1-1 48 0,-1-2 16 0,1 0 0 0,-1-2 16 0,2 0 16 0,-3 1 0 0,-1-2 0 15,0-1 208-15,5-2 32 16,0 0 16-16,-6 1 0 0,1-2-224 0,5 1-64 15,-4-4 0-15,0-2 0 0,1 1-48 0,1-2-16 0,1 0 0 0,1-3 0 16,0-1-96-16,1-1-32 0,0-3 0 0,1 1 0 16,2 0-144-16,-1-1-48 0,0 1 0 0,2 1 0 15,1 1-48-15,-1 2-16 0,0 0 0 0,0 1 0 16,2 2-64-16,0 1-128 0,0 2 176 0,2 0-176 0,-2 2 128 16,1 2-128-16,1 1 0 0,0 1 0 0,-1 1 0 15,-1 2 0-15,1 3 0 0,-1 1 0 0,-1 1 0 0,0 1 0 16,-2 2 0-16,0 0-144 15,-2 0 144-15,-2 0 0 0,-1-1-144 0,-2 1 144 0,0-2-144 0,-1 0 144 16,-3-2-192-16,-1 0 192 0,0-2 0 0,-2-1 0 16,-1 0 0-16,-1-1 144 0,0 0 48 0,1-2 0 15,0-2 0-15,0 0 0 0,-2-1-192 0,2-1 0 16,0-2 0-16,0-1 0 0,2-2 0 0,0 1 208 16,0-2-16-16,2-1-16 0,3 1-176 0,-2-3 0 31,2-1 0-31,1 0 0 0,2 0 0 0,1 1 0 0,1 0 0 0,1 0 0 15,0 1 128-15,3 1-128 0,0 1 128 0,2 0-128 16,0 2 0-16,3 0 0 16,2 2 0-16,0 1 0 0,-2 0 0 0,1 0 0 15,0 4 0-15,1 0 0 0,-1 2-144 0,2 1 144 0,-4 0 0 0,1 3 0 16,1 1 0-16,-3 0 0 0,0 1 0 0,-3 1 0 16,0-1 0-16,-2 1 0 15,-1 0 0-15,-2 0 0 0,-4 0 0 0,-2 0 0 0,0 0-160 0,-3-1 160 16,-1-1 0-16,-1 0 0 0,-1-2 0 0,-1 0 0 15,-1-1 0-15,1-2 0 0,1-1 128 0,0-1-128 16,0 0 128-16,2-2-128 0,2-3 160 0,1 0-160 16,-1-2 144-16,2-2-144 0,3 0 128 0,1-1-128 15,0-2 176-15,3-1-48 0,0 0-128 0,1 0 192 0,1-1-192 0,2 1 0 16,0 1 0-16,2 0 0 0,1 1 0 0,0 1 0 16,1 1 0-16,0 2 0 0,0 2-144 0,0 2 144 15,-1 0 0-15,0 3-144 0,0 2 144 0,0 3 0 16,-2 1 0-16,1 0 0 0,-2 0 0 0,0 1 0 15,-1 1 0-15,-1 0 0 0,-2 0 0 0,1 1 0 16,-2-2 0-16,-2 0 0 0,0-1 0 0,0-1 144 16,-1-2-144-16,3-5 0 0,-6 3 192 0,6-3-64 15,-5 1 0-15,5-1-128 0,-6-4 304 0,2-3-48 16,1-1-16-16,0-2 0 0,1 0 32 0,2-1 16 16,1-1 0-16,0 0 0 0,2-2-288 0,0 1 0 15,1 1 128-15,1 2-128 0,-1 1 0 0,0 2-176 16,0 1 32-16,-4 6 0 15,0 0-1584-15,0 0-320 0,0 0-64 0,0 0-14224 0</inkml:trace>
  <inkml:trace contextRef="#ctx0" brushRef="#br0" timeOffset="97772.39">18700 3429 15663 0,'-6'-18'688'0,"5"10"144"0,1 1-656 0,0-2-176 16,0 0 0-16,0 1 0 0,-1 2 3776 0,0 0 704 16,0 2 160-16,1 4 32 0,0 0-2864 0,0 0-560 15,0 0-112-15,0 0-32 0,0 0-624 0,-1 7-128 16,-1 4-32-16,1 1 0 0,-1 2-96 0,1 1-32 16,0 3 0-16,0 2 0 0,0 2 0 0,0 1-16 15,0 0 0-15,1 0 0 0,0-1-176 0,1 1 0 16,0-1 144-16,1 0-144 0,0-1 0 0,1 0 128 15,0-1-128-15,0-2 0 0,1 0-208 0,-1-3-112 0,0 0-32 0,-2-2 0 32,1 0-2608-32,1-1-528 0</inkml:trace>
  <inkml:trace contextRef="#ctx0" brushRef="#br0" timeOffset="98227.38">18725 3480 32591 0,'-16'-22'1440'0,"10"13"304"0,1-4-1392 0,-1 0-352 16,2 0 0-16,0 0 0 0,2 1 768 0,2 0 96 16,2 1 16-16,3-1 0 0,3 2-80 0,1 1-16 15,5 0 0-15,1 1 0 0,2 1-464 0,1 0-80 16,-2 2-32-16,0 0 0 0,0 2-208 0,0 2 176 16,-2 0-176-16,-2 1 160 0,-2 2-160 0,-1 2 0 15,-1 2 0-15,-3 0 0 0,0 3 0 0,-2 1 0 16,-1 2 0-16,0 2 0 0,-2 2 0 0,-2 0-144 15,2 1 144-15,-2-2-208 0,0 0 16 0,0-2 16 16,-1-1 0-16,2-1 0 0,0-1 176 0,0-1 0 16,0-2 0-16,1 0 0 0,0-7 0 0,0 0 0 0,1 6 0 0,-1-6 0 15,6 6 0-15,-2-2 0 16,-4-4 0-16,8 4 128 0,-1-1-128 0,1-1 0 16,0 0 128-16,2 1-128 0,-1-1 0 0,0 0 0 0,1 1 0 0,0 1 0 15,1 0 0-15,-1 0 144 0,-1 4-144 0,-1 1 0 16,-2 0 128-16,1 1-128 0,-2-1 0 0,-1 2 0 15,-3 2 160-15,-1 0-160 0,-1 1 128 0,-2-1-128 16,-1-1 176-16,-1 0-48 0,-3 1-128 0,-2-2 192 16,-1 0-64-16,-1-2 0 0,-1 0-128 0,-2-1 192 15,0-1 48-15,-2-2 0 0,-1-2 0 0,-1 1 0 16,-1-1 160-16,0-3 48 0,1-1 0 0,-2-1 0 16,2-2-64-16,1-1 0 15,2 0 0-15,2 1 0 0,2 0-208 0,3-1-48 0,1 2-128 0,4 1 192 16,-2 0-192-16,6 2-256 0,0 0 48 0,0 0 16 15,0 0-2176-15,0 0-416 0,6 4-96 0</inkml:trace>
  <inkml:trace contextRef="#ctx0" brushRef="#br0" timeOffset="99092.69">18887 3500 1839 0,'0'0'160'0,"0"0"-160"16,0 0 0-16,0 0 0 0,0 0 2624 0,0 0 512 16,0 0 80-16,0 0 32 0,0 0-1616 0,0 0-320 15,0 0-64-15,0 0-16 16,0 0-256-16,0 0-48 0,0 0-16 0,0 0 0 0,0 0-528 0,-5 2-96 15,0 3-32-15,-1 0 0 0,0 1-80 0,-1 0-32 16,-2 1 0-16,2 0 0 0,0-2 48 0,1 1 16 16,-2-3 0-16,2-1 0 0,0 1 112 0,6-3 0 15,0 0 16-15,0 0 0 0,0 0-64 0,0 0-16 16,0 0 0-16,0 0 0 0,0 0-256 0,0 0 0 16,5-4-128-16,2 1-11184 0</inkml:trace>
  <inkml:trace contextRef="#ctx0" brushRef="#br0" timeOffset="109447.71">20339 2265 8287 0,'0'0'736'0,"0"0"-592"16,0-7-144-16,1 2 0 0,0-1 1152 0,-1 1 192 15,0-2 32-15,0 2 16 0,0-2 80 0,0 2 0 16,0 5 16-16,0 0 0 0,0-6-320 0,0 6-64 16,-1-5-16-16,1 5 0 0,-3-4-64 0,3 4 0 15,0 0-16-15,-6 5 0 0,0 1-320 0,-2 4-64 16,0 3-16-16,-1 4 0 0,-2 3-128 0,0 4-32 15,-2 5 0-15,1 1 0 0,-1 3-144 0,1 1-48 16,0 2 0-16,2-2 0 0,1 0-256 0,3-2 0 16,3-1 128-16,2-4-128 0,2-2 144 0,2-3-16 15,2-2-128-15,3-2 192 0,0-1 0 0,4-1-16 0,1-4 0 0,1-1 0 16,1-3 80-16,2-3 0 0,-1-4 16 0,3-2 0 16,2-3 64-16,-1-3 16 0,-2-1 0 15,1-3 0-15,2-2-80 0,0-2-16 16,-1-3 0-16,-2-2 0 0,1-2-48 0,-1-4-16 15,-2-4 0-15,-1-1 0 0,-3 1 0 0,-2-3-16 0,-3-3 0 0,-2 0 0 16,-3-1-176-16,-3 0 192 0,-3 4-192 16,-1 2 192-16,-3 0-48 0,-2 3 0 0,-2 4 0 15,-1 3 0-15,0 4 48 0,-1 2 0 0,-3 3 0 0,-1 3 0 0,1 2-64 0,0 3-128 16,1 4 192-16,-1 5-64 0,1 2-128 0,0 4 0 16,0 4 0-16,0 2 0 0,2 3 0 0,1 1 0 15,1 0 0-15,2 1 0 0,1 1 0 0,3 0 0 16,1 0 0-16,4-1 0 0,1-2 0 0,2 0 0 15,2-1 0-15,2-1 0 16,2-2 0-16,1-2 0 0,1-1 0 0,2-1 0 0,1-1 0 0,1-1 192 16,3-2-192-16,-1-2 192 0,0 0-64 0,1-3-128 15,2-2 192-15,1 0-64 0,0-1-128 0,-1-1 0 16,1 0-192-16,1-2 192 16,-1-1-1744-16,0-2-240 0,-2-1-32 0,0 0-13264 0</inkml:trace>
  <inkml:trace contextRef="#ctx0" brushRef="#br0" timeOffset="109950.09">20790 2471 4607 0,'-3'-4'400'0,"3"4"-400"0,0 0 0 0,0 0 0 0,0 0 6080 0,0 0 1120 15,0 0 224-15,0 0 64 16,1-5-5072-16,5 0-1008 0,4 1-208 0,3 0-48 0,4-1-416 0,4 1-96 16,4-2 0-16,6 1-16 0,3-2-336 0,2 1-64 15,2-3-16-15,-2 0 0 0,3 0-208 16,-2 2 128-16,-2-2-128 0,-1 2 0 16,-1 1 0-16,-2-1 128 0,-3 1-128 0,-2 2 0 0,-3 0 0 0,-3 0 128 15,-4 1-128-15,-2 2 0 0,-3 0-224 0,-3 0-144 16,-8 1-16-16,0 0-16 0,0 0 16 0,0 0 0 15,0 0 0-15,0 0 0 0,-7-1 0 0,-2 0 16 16,-2-1 0-16,-1 0 0 0,-1-1 48 0,-2-1 0 16,1-1 0-16,0 0 0 0,-1-3 320 0,2 0 0 15,-1-1-144-15,1 1 144 0,1-1 208 0,2 0 112 16,1-1 0-16,2 1 16 0,2 1 160 0,1 0 16 16,1 0 16-16,2 2 0 0,1-2-112 0,1 1-32 0,2 2 0 0,2 1 0 15,1 2-112-15,3 1-16 16,-1 1-16-16,2 2 0 0,1 4-240 0,0 0 144 0,0 3-144 0,0 2 128 15,-1 2-128-15,0 3 192 0,-2 0-192 0,0 3 192 16,-2 3-64-16,-2 2-128 0,-3 3 192 0,-2-2-64 16,-2 1 0-16,-3 1-128 0,0 0 192 0,-4 0-64 15,-3-3-272-15,-2-1-64 0,2 0-16 0,0-1 0 32,0-3-416-32,1-3-64 0,1-1-32 0,2-3 0 0,1-4-1552 0,3 0-304 15,5-8-64-15</inkml:trace>
  <inkml:trace contextRef="#ctx0" brushRef="#br0" timeOffset="110294.84">21947 2147 35007 0,'0'0'3120'16,"3"-6"-2496"-16,1 0-496 0,-4 6-128 0,-1-8 224 0,-2 3 32 16,0 2 0-16,-6-1 0 0,-2 1 256 0,-2 2 48 15,-2 2 16-15,-4 2 0 0,-2 3-432 0,-1 2-144 16,1 1 0-16,1 2 144 0,2 0-144 0,1 2 0 15,3 1 0-15,4-1 0 0,2-1 0 0,3-2 0 16,2 0 0-16,1-1 0 0,5 1 0 0,1-3 0 0,3-1 0 16,1-2 0-16,2 3 0 0,2-2 0 15,3-1 0-15,1-1 128 0,3 0-128 0,-1 1 0 16,1-1 0-16,2 1 0 0,1 2 0 0,-2 0 128 0,-2 2-128 16,-2 1 0-16,0 0 256 0,-1-1-48 0,-5 2 0 0,0 0 0 15,-6 0-48-15,-1 1-16 0,0-1 0 0,-4 1 0 16,-4-2 48-16,0 0 16 15,-3 1 0-15,-3-2 0 0,-2 0-16 0,-3 0-16 0,0-2 0 16,-1 1 0-16,0-2-176 0,-1 0 0 0,2-2 0 0,0 0 0 31,2-1-512-31,1-2-192 0,2-2-48 0,2 0 0 16,2 0-2512-16,3-2-512 0</inkml:trace>
  <inkml:trace contextRef="#ctx0" brushRef="#br0" timeOffset="111047.98">22126 2229 27647 0,'0'0'2448'0,"0"0"-1952"0,0 0-496 0,5 6 0 0,-3 2 704 0,0 1 32 16,0 1 16-16,-2 1 0 16,-1 2 416-16,0 2 96 0,-1 2 16 0,0-1 0 0,-1 1-624 0,0-1-112 15,1 1-32-15,0-1 0 0,-1-1-304 0,0-3-64 32,2-2-16-32,1-2 0 0,0-1 16 0,0-7 0 0,0 0 0 0,0 0 0 0,0 0 96 0,7 1 16 15,-2-3 0-15,3-4 0 0,1-1 64 0,1-3 0 16,0-5 16-16,1-2 0 0,2-4-80 0,0 0-32 0,-1-2 0 15,1 2 0-15,1 2-224 0,-2 3 144 16,-2 2-144-16,0 3 128 0,-1 2-128 0,0 3 0 16,-1 3 0-16,-1 2 128 0,-1 1-128 0,0 4 0 15,-1 3 0-15,1 2-176 0,-1 1 176 0,2 3-160 0,-2 2 160 0,2 2-160 16,-1-1 160-16,1 1 0 0,0-1 0 0,-1 0 0 16,2-2 0-16,1-2 0 15,0-2 0-15,0-2 0 0,1-3 0 0,1 1 0 16,0-4 0-16,1-2 128 0,1-1-128 0,0-2 176 15,0-2-176-15,1-2 192 16,-2-1-192-16,2-3 160 0,-1-4-160 0,0 1 160 0,0 0-160 0,-1 0 0 0,-2 2 144 0,-1 2-144 0,0 3 0 0,-2 1 0 16,0 3 0-16,0 2 0 0,-7 1 0 0,8 2-192 15,-2 2 192-15,1 3-192 0,-1 1 48 0,0 1 0 16,-2-1 0-16,2 0 0 16,0 0-240-1,2-2-64-15,1 1 0 0,1 0 0 0,-1-3-480 0,4-1-96 0,0 1-32 0,2-4 0 31,2-3-1968-31,0 1-400 0,2-2-80 0,0-3-16 0,-2-2-192 0,1-1-32 0,-3-1-16 0,0-1 0 0,-2-1 2864 0,-1 0 576 16,-2-1 128-16,-3-2 0 0,-1 1 1536 0,-3-1 320 16,-2 1 48-16,-2 2 16 0,-3 2 1120 0,-2 2 224 15,1 1 64-15,-3 3 0 0,-2 2-992 0,-3 1-192 16,0 2-32-16,0 3-16 0,-1 1-1024 0,1 4-208 16,0 3-32-16,1 1-16 0,1 1-416 0,1 0-80 0,1 2 0 0,2 1-128 15,1 2 0-15,2-1 0 0,0 0 0 0,3-2 0 16,2-1 0-16,2 0 0 15,0-3 0-15,2-1 0 0,2-3 256 0,2-1-64 0,1-3-16 0,2-2 0 16,2-2 80-16,1-2 32 16,1-3 0-16,-1-1 0 0,1-4-80 0,0-2-16 0,-2-1 0 0,1 0 0 15,-3 0-32-15,-1 0-16 0,-1 2 0 0,-3 1 0 16,0 2 96-16,-3 3 16 16,0 0 0-16,-4 6 0 0,0 0 0 0,0 0 16 0,0 0 0 0,0 0 0 15,-1 9-272-15,0 1 0 0,-2 2 0 0,2 2 0 16,0 1 0-16,0 0 0 0,0 1 0 0,1-2 0 0,0 0 0 0,1-1 0 15,2-3-128-15,2 0 128 16,0-2-416-16,0-2-32 16,2 0-16-16,1-2 0 15,0-1-1904-15,2-3-368 0,1-3-80 0,0-1-6784 0,1-3-1376 0</inkml:trace>
  <inkml:trace contextRef="#ctx0" brushRef="#br0" timeOffset="111267.79">23336 2002 23039 0,'-1'-14'2048'0,"0"7"-1648"16,1-1-400-16,-2 1 0 0,0-1 2416 0,1 1 400 15,-1 1 64-15,-1 0 32 0,1 2-976 0,2 4-192 16,0 0-32-16,0 0-16 0,0 0-768 0,0 0-160 16,-6 4-16-16,0 3-16 0,-1 2-432 0,2 2-96 15,-2 2-16-15,3 2 0 0,-2 3-192 0,1 2 176 16,-1 3-176-16,1 0 160 0,1-1-160 0,0 3 0 0,1 2 0 0,1-1 0 16,0-1 0-16,0 1 128 15,2-2-128-15,2-1 0 0,0-1 0 0,1-1 128 0,0-4-128 0,3-1 0 16,0-3 0-16,1-2-304 15,0-1 48-15,0-3 16 16,1-3-816-16,1-2-160 0,0-3-48 0,1-3 0 16,1-4-1840-16,1-5-368 0,1-5-80 0</inkml:trace>
  <inkml:trace contextRef="#ctx0" brushRef="#br0" timeOffset="111457.36">23496 2012 11967 0,'0'-20'1072'0,"1"11"-864"0,-2-1-208 0,-1 1 0 0,0-1 3872 0,-2 1 736 0,1 1 128 0,0 3 48 31,-1 0-2144-31,4 5-416 0,0 0-96 0,-5 2-16 15,0 3-992-15,-1 1-208 0,0 4-32 0,2 1-16 16,1 3-272-16,0 2-48 0,1 3-16 0,2 2 0 16,-1 2-128-16,0 1-16 0,0 1-16 0,0 2 0 15,-1-1-224-15,-1 2-144 0,2-1 192 0,-1-1-192 16,0 1 160-16,0-2-160 0,1-3 128 0,1-1-128 16,1-2-1072-16,0-4-288 0,0-2-64 0,1-1-16560 0</inkml:trace>
  <inkml:trace contextRef="#ctx0" brushRef="#br0" timeOffset="112901.42">22669 3115 11967 0,'-2'-9'1072'0,"-4"-2"-864"16,-1-1-208-16,0-1 0 0,-2 0 4432 0,0-1 848 15,0-2 160-15,1 1 48 0,-2-1-3936 0,0 2-784 16,0 1-144-16,0 2-48 0,-1 2-144 0,-1 3-48 16,0 0 0-16,-1 5 0 0,-2 2-256 0,-1 3-128 0,-2 4 128 0,-2 3-128 15,-2 3 0-15,1 2 0 16,1 3-144-16,-1 1 144 0,0 4-128 0,1-1 128 15,3 0 0-15,3 0 0 0,2-1 0 0,2-1 0 0,4-1 0 16,1-3 0-16,4 0 0 0,2-3 0 0,2-1 0 16,5-2 144-16,0-3 48 0,4-4 16 15,1-3 0-15,5-3 0 0,3-3 112 0,2-4 32 16,1-3 0-16,1-3 0 0,2-1-160 0,-2-4-48 0,-2-2 0 0,-1-1 0 16,-2-1-16-16,-4 1-128 0,-2 1 192 0,-3 2-64 15,-3 2-128-15,-2 3 192 0,-3 3-192 0,-1 2 192 16,-2 3 64-16,0 7 0 0,0 0 16 0,-5 1 0 15,-2 4-272-15,1 1 0 0,-2 3 0 0,0 3 0 16,-2 3 0-16,2 1 0 0,2 3-128 0,-1 0 128 16,2-2-128-16,3 1 128 0,2-1 0 0,2 0-144 15,2-1-16-15,4-1 0 0,-1-3 0 0,3-2 0 16,2-4-400-16,1-1-80 0,2-3 0 0,3-3-16 16,2-5-416-16,1-1-80 0,2-3 0 0,1-2-16 15,1-3-80-15,0 0-16 0,1-2 0 0,-2 1 0 16,-2 0-16-16,-4 4-16 0,-4 2 0 0,-3 3 0 0,-3 0 1136 15,-4 3 160-15,-4 4 176 0,0 0-48 0,-4 3 512 0,-2 3 112 16,-4 1 16-16,0 2 0 0,-1 1-240 0,0 0-32 16,-1 0-16-16,0 1 0 0,0 0 48 0,2-1 16 15,0-3 0-15,2-1 0 0,2-1 80 0,1-1 16 16,5-4 0-16,0 0 0 0,0 0 288 0,0 0 64 16,0 0 16-16,6-7 0 0,-1-1-336 0,3-2-64 0,1-1-16 0,1 0 0 15,2-1-272-15,1-1-64 0,1-1-16 0,2 1 0 16,-1 1-240-16,0 3 0 15,-3 1 0-15,0 3 0 0,-1 0 0 0,-1 3 0 0,-2 2 0 0,1 2 0 16,0 4 0-16,0 1-240 0,0 0 80 0,1 1 16 16,-1 0-64-16,2 1-16 0,0 0 0 15,0-1 0-15,2-2-96 0,0 1-32 16,2-2 0-16,2-1 0 16,0-3-288-16,2-1-48 0,1-2-16 0,1-2 0 0,0-2 128 0,-2-2 0 0,0-1 16 0,-1-1 0 0,-2-1 560 0,-2-1 0 15,-3 0 0-15,-2-1 144 0,-2 0 176 0,-4 1 16 16,-3-3 16-16,-3 4 0 0,-3 1 224 0,-1 3 32 15,-7 0 16-15,0 3 0 0,-2 2-176 0,-2 3-48 16,-1 2 0-16,1 2 0 0,1 3-400 0,2 1 0 16,0 1 128-16,2 2-128 0,1 2 0 0,2 1 0 15,1-1 0-15,3-1-176 0,3-2 176 0,1-1 0 16,4-2 0-16,1-2-128 16,2 0 128-16,4-2 176 0,3-2-48 0,1-2 0 0,1-2 96 0,1-2 16 15,2-4 0-15,0 0 0 0,1-2-80 0,0-1-16 16,1-1 0-16,-1-1 0 0,-3-1-16 0,1 1-128 15,-2-1 192-15,-2 3-64 0,-3 3 0 0,-3 1-128 16,1 3 192-16,-7 4-64 0,0 0 80 0,0 0 16 16,0 0 0-16,-1 7 0 0,-1 4-224 0,-3 5 0 15,-1 2 0-15,-2 4 0 0,0 3 0 0,-1 2 0 0,-2 6 0 0,0 3 0 16,-1 4 0-16,0 3 0 0,-1 2 0 0,0 1 0 16,-1 0 0-16,0 2 0 0,1-2 0 0,1-1 0 15,1-1 0-15,1-3 0 16,0-4 0-16,1-3 0 0,2-3 0 0,1-3 0 15,1-4 128-15,0-3-128 0,1-4 0 0,1-1 128 16,-1-4-128-16,2-1 0 0,0-4 192 0,2-1-48 16,0-6-16-16,0 0 0 0,0 0 64 0,0 0 0 0,-3-6 0 15,-1-1 0-15,0-3 0 0,0-3 16 0,1-3 0 16,0-4 0-16,1-5-208 0,1-5 176 0,1-3-176 0,2-4 160 16,2-4-160-16,1-5 0 0,4-4 144 0,2-4-144 15,2-5 0-15,3 0 0 0,4-4 0 0,2 2-128 16,4 0 128-16,4 2 0 0,3 0 0 0,1 6-128 15,0 3 128-15,0 4-160 0,-1 5 160 0,-1 6-160 0,-2 3 160 0,-1 6-128 16,-2 3 128-16,0 4-128 0,-7 2 128 0,0 5 0 16,-2 2 0-16,-4 4 0 0,-2 1 0 0,-2 2 0 15,-2 2 0-15,-8 1-128 0,0 0 128 0,0 0 0 16,-1 9 0-16,-3 3 0 0,-2 2 0 0,-4 4 0 16,0 2 0-16,-3 2 0 0,-3 2 0 0,2 0 0 15,0 0 0-15,1 1 0 0,1 2 0 0,2-2 0 16,2-1 0-16,2-1 0 0,4-2 0 0,0 0 0 15,2-1 0-15,2-1 0 0,4-2 0 0,0 0 0 16,3-3 0-16,3-1-128 0,3-1-128 0,1-1 0 16,2-1-16-16,4-3 0 15,0-3-2032-15,2 0-416 0,1-4-80 0</inkml:trace>
  <inkml:trace contextRef="#ctx0" brushRef="#br0" timeOffset="113231.44">23848 3087 23039 0,'0'0'1024'0,"0"0"192"0,-7 0-960 0,1 0-256 15,-2 0 0-15,8 0 0 0,-7 0 1408 0,7 0 256 0,0 0 32 0,0 0 16 16,0 0-624-16,0 0-112 0,0 0-16 0,7 1-16 16,1-1-368-16,3-1-80 0,2-2-16 0,3-1 0 15,1-1-32-15,-1-2 0 0,1-2 0 0,-1-2 0 16,1-2 0-16,-2-1-16 0,1-2 0 0,-2 1 0 0,-2-2-112 16,-1 1 0-16,-1-1-16 0,-2 2 0 15,-3 1 0-15,-1 3 0 0,-2 0 0 0,-2 2 0 16,-1 2 128-16,-4 3 16 0,-2 1 16 0,-3 1 0 0,-2 4-240 0,-3 2-48 15,-1 3-16-15,-2 2 0 0,-1 5-160 16,1 2 0-16,-3 2 0 0,2 0 128 16,2 1-128-16,1 1 0 0,3-1 0 0,2-1 0 0,1 1 0 0,5-1 0 15,1-2 0-15,3 1 0 0,2-2 0 0,3-2 0 16,1-1 0-16,4-1 0 0,2-2 128 0,3-1 0 16,4 0 0-16,0-3 0 0,3-1-128 0,1-1 0 0,3-2 0 0,0-2 0 31,-1-5-1888-31,4 1-352 0,0-2-80 0,0 0-14208 0</inkml:trace>
  <inkml:trace contextRef="#ctx0" brushRef="#br0" timeOffset="113592.48">23244 3566 23439 0,'0'0'1024'0,"0"0"240"0,0 0-1008 0,0 0-256 0,0 0 0 0,0 0 0 15,0 0 1472-15,0 0 256 0,0 0 64 0,8 4 0 0,3-2-384 0,5 0-80 16,5-1-16-16,4-1 0 0,5-1-528 0,4-1-96 15,1-3-32-15,4-1 0 0,3-3-272 0,2 1-48 16,5 1-16-16,3-1 0 0,1-1-176 0,-2-1-144 16,0-2 192-16,-1 1-192 0,-3 0 0 0,-2 0 0 15,-2 1 0-15,-2 1 0 16,-4 1-240-16,-4 0-144 0,-3 1-48 0,-5 2 0 16,-4 0-432-16,-2 3-96 0,-6 1 0 0,-3 1-16 15,-10 0-2112-15,0 0-432 0</inkml:trace>
  <inkml:trace contextRef="#ctx0" brushRef="#br0" timeOffset="113861.82">23408 3749 22111 0,'-25'-2'1968'0,"14"2"-1584"0,-3 0-384 0,2 0 0 15,1 0 1600-15,3 0 224 0,1 1 48 0,7-1 16 16,0 0-608-16,0 0-128 0,5 2-32 0,6 0 0 15,6-1-528-15,5-1-96 0,5-2-32 0,6-2 0 16,5-3-144-16,4-1-48 0,3-2 0 0,5-2 0 16,5 1-64-16,1-1-16 0,-1-1 0 0,-1 1 0 0,-2 0-32 0,-1 1-16 15,-2-2 0-15,0 2 0 0,-4 2 0 0,-1 0 0 16,-4 1 0-16,-3 2 0 0,-5-1-144 0,-4 3 192 31,-4-3-192-31,-4 2 192 0,-3-1-192 0,-4 2 0 16,-3 0 0-16,-3 1 128 15,-7 3-704-15,0 0-128 0,0 0-48 0,0 0-15296 0</inkml:trace>
  <inkml:trace contextRef="#ctx0" brushRef="#br0" timeOffset="118223.97">2943 6442 1839 0,'0'0'160'0,"0"0"-160"16,0 0 0-16,0 0 0 0,0 0 2368 0,0 0 432 15,0 0 80-15,0 0 32 0,0 0-1920 0,0 0-384 16,0 0-80-16,0 0-16 0,0 0-272 0,0 0-64 31,0 0-16-31,0 0 0 0,0 0-160 0,0 0 0 0,0 0 144 0,0 0-144 0,0 0 400 0,0 0 16 16,0 0 0-16,0 0 0 0,0 0 288 0,0 0 64 16,0 0 16-16,0 0 0 0,0 0-176 0,0 0-32 15,0 0-16-15,0 0 0 0,0 0-80 0,0 0-16 16,0 0 0-16,0 0 0 0,0 0-80 0,0 0-32 15,0 0 0-15,0 0 0 0,0 0 48 0,0 0 16 16,0 0 0-16,0 0 0 16,0 0-48-16,0 0-16 0,0 0 0 0,0 0 0 15,0 0-48-15,0 0-16 0,0 0 0 0,0 0 0 16,4-7-16-16,-2-1 0 0,-1 0 0 0,0-2 0 16,0 0 32-16,1-1 0 0,1 0 0 0,-1-1 0 15,0-4 16-15,1 2 0 0,-3-1 0 0,1 0 0 16,0 0 0-16,2 2 0 0,-1 1 0 0,-1 1 0 0,0 0-48 0,0 2 0 15,-1 9 0-15,1-8 0 0,-1 8-80 0,0 0 0 16,0 0-16-16,0 0 0 0,0 0-176 0,0 0 0 16,0 0 0-16,4 13 0 0,-2 4 0 0,-1 1 0 15,-2 3 0-15,2 4 0 0,1 1 0 0,0 1 0 16,0 2 0-16,2 1 0 0,1-2 0 0,0 1 128 16,-3-2-128-16,2 0 0 0,3-2 0 0,-2-2 0 15,-1-1 0-15,0-1 0 0,0-3 0 0,1-2 0 16,-1 0 0-16,2-3 0 0,-3-2 128 0,1-1-128 0,0-1 128 0,-4-9-128 15,0 0 176-15,2 8-48 0,-2-8-128 16,0 0 192-16,0 0-32 0,0 0-16 16,-1 8 0-16,1-8 0 0,-8 6 16 0,2-2 0 15,6-4 0-15,-8 4 0 0,-1 0-160 0,1-2 192 16,1 0-192-16,-1 1 192 0,0 2-192 0,1-1 0 0,-1 1 0 0,0 0 0 16,0 1 144-16,1-2-144 15,-1-1 160-15,8-3-160 0,-8 5 336 0,8-5-16 0,-7 2-16 0,7-2 0 16,0 0 0-16,0 0 0 0,0 0 0 15,0 0 0-15,0 0-144 0,8-6-32 0,1-1 0 0,2-1 0 16,-1 0-128-16,3-1 0 0,2-2 0 16,0-1 0-16,2-1 0 0,-1 0 0 0,2 0 0 0,0-2 0 15,2 0 0-15,0 0 0 0,-1 0 0 0,-1 2 128 16,0 2-128-16,-2 1 0 0,-1 1 0 0,-3 3 128 0,-1 1-128 16,-1 2 0-16,-10 3 0 0,9-3 0 0,-9 3-208 15,0 0-128-15,0 0-32 0,0 0 0 16,0 0-2320-16,0 0-448 15</inkml:trace>
  <inkml:trace contextRef="#ctx0" brushRef="#br0" timeOffset="119048.5">3103 6224 12895 0,'0'0'1152'0,"-3"-9"-928"0,1 1-224 0,0 0 0 0,0-1 2176 0,1 1 384 15,1 0 64-15,0 8 32 0,0 0-928 0,0-7-176 16,0 7-32-16,0 0-16 0,0 0-432 0,0 0-96 16,0 0-16-16,10 3 0 0,1 4-592 0,1 5-128 15,0 4-32-15,1 4 0 0,2 2-80 0,0 4 0 16,0 3-128-16,-1 3 192 0,0 2-16 0,-1 1-16 15,0 0 0-15,0 3 0 0,0 1-32 0,-4 0 0 16,-2-2 0-16,-4 0 0 0,-3-2-304 0,-3-2-64 16,-4-1-16-16,1-11 0 15,-3 2-544-15,-2 1-112 0,-1 0-32 0,-1-1-8144 16,-3 0-1648-16</inkml:trace>
  <inkml:trace contextRef="#ctx0" brushRef="#br0" timeOffset="119277.37">2622 6497 32255 0,'-21'-11'1424'16,"10"6"304"-16,1 4-1392 0,0 1-336 0,-1 2 0 0,0 4 0 0,0 4 256 0,-1 4-32 16,0 4 0-1,-1 4 0-15,-1 4-96 0,3 3-128 0,3 3 176 0,4 1-176 0,1 0 240 0,6-7-64 16,3 5-16-16,2 2 0 0,2 2-160 0,4 0 0 15,2-1 0-15,3-2 0 0,1-3 0 0,4-3 0 16,3-3 0-16,1-3 0 16,3-2-416-16,4-4-160 0,2-4-48 0,2-5-13888 15</inkml:trace>
  <inkml:trace contextRef="#ctx0" brushRef="#br0" timeOffset="120189.76">9399 7467 20271 0,'-3'-10'896'16,"2"3"192"-16,1-1-880 0,1-2-208 0,1-1 0 0,0-1 0 15,1-2 1216-15,1 2 208 0,1 1 48 0,3 0 0 0,1 0-608 0,1 0-112 16,0 0-32-16,1 1 0 0,1 0-160 0,0 3-48 15,0 1 0-15,-1 2 0 0,-1 3-208 16,0 3-48-16,-2 3-16 0,-2 4 0 0,-1 3-240 0,-3 4 0 31,-2 1 0-31,-2 5 0 0,-4 5 208 0,-1 2-48 16,-2 3-16-16,-1 2 0 0,-4 2 784 0,2-1 160 16,1-1 16-16,3-1 16 15,2-4-1632-15,2-4-336 0,-1-4-64 0,1-3-16 0,1-1 928 0,3-5 352 0,0-2-16 0,0-10 0 16,4 8 112-16,-4-8 32 0,0 0 0 0,11 4 0 0,1-2-224 0,1-1-64 15,2-2 0-15,1-2 0 0,1-1-64 0,0-2-128 16,2-1 176-16,1 0-176 0,-2-1 176 0,1 0-176 0,0 1 160 0,-2 0-160 16,-1 2-224-16,-1-1-144 15,2 2-16-15,-2-2-16 16,-1 1-768-16,1-1-160 0,-2 1-16 0,-2-1-12848 0</inkml:trace>
  <inkml:trace contextRef="#ctx0" brushRef="#br0" timeOffset="120472.88">9802 7275 26719 0,'-10'-8'2368'0,"2"0"-1888"15,3 1-480-15,-1 3 0 0,2 0 1120 0,4 4 128 16,0 0 32-16,0 0 0 0,0 0-752 0,0 0-144 15,0 0-16-15,0 0-16 0,0 0-80 0,8 8-16 16,-3 3 0-16,3 3 0 0,1 1-32 0,0 1-16 16,1 1 0-16,1 2 0 0,0 3-16 0,0 2-16 0,-1 2 0 0,0 1 0 15,1 0-176-15,-2 2 192 16,-4-1-192-16,-1 2 192 0,-2 1-64 0,-3 0 0 16,-4-2 0-16,0 0 0 0,-3-2-368 0,-1-1-80 15,0-3 0-15,-4-1-16 16,-1 0-624-16,-1 0-128 0,-4 0-32 0,-3 0-13088 0</inkml:trace>
  <inkml:trace contextRef="#ctx0" brushRef="#br0" timeOffset="120713.71">9227 7450 29487 0,'0'0'2624'0,"0"0"-2112"15,-8 4-512-15,-1 3 0 0,-2 4 128 0,0 6-128 16,1 5 0-16,-3 4 0 0,0 4 432 0,1 4-32 16,0 3 0-16,2 4 0 0,2 1-64 0,1 1-16 15,3-1 0-15,3-1 0 0,4 1-320 0,3-1 144 16,1 0-144-16,5-4 0 0,4-4 128 0,4-2-128 0,3-3 0 0,3-2 0 16,4-3 0-16,2-6-224 0,0-3 16 0,3-7-9296 15,0-4-1856-15</inkml:trace>
  <inkml:trace contextRef="#ctx0" brushRef="#br0" timeOffset="134283.29">14310 3762 5519 0,'0'0'496'0,"0"0"-496"0,0 0 0 0,0 0 0 15,0 0 432-15,0 0-16 0,0 0 0 0,0 0 0 16,0 0-224-16,1-4-32 0,-1 4-16 0,0 0 0 15,2-6 80-15,-2 6 16 0,0 0 0 0,2-5 0 0,-1-1 400 0,0 1 64 16,-1-1 32-16,2 2 0 0,-2-1 176 0,1 1 48 16,0 0 0-16,-1 4 0 0,1-6-160 0,0 2-32 15,-1 4 0-15,1-5 0 0,-1 5-304 0,0 0-64 16,1-4-16-16,-1 4 0 0,0 0-176 0,0 0-32 16,0 0-16-16,0 0 0 0,0 0-160 0,0 0 0 15,0 0 0-15,0 0 0 0,0 0 0 0,0 0 0 0,6 4-144 0,-1 2 144 16,1 0 0-16,-2 1 0 15,-1 0 0-15,1 0 0 0,-1 2 0 0,0 1 144 0,1 0-16 0,-2 2 0 16,0 2 128-16,0 3 32 16,0 1 0-16,-2 2 0 0,1 1-64 0,1 2-16 15,-1 1 0-15,0 2 0 0,0-2-80 0,0 0-128 0,0 1 176 0,1 1-176 16,0 0 128-16,1 1-128 0,0-2 0 0,0-1 0 16,1-1 0-16,-1 0 0 0,0-1 0 0,3 0 0 0,-4-1 160 15,1-1-160-15,-1 0 128 0,2-4-128 0,-2-1 224 16,0-1-32-16,-1-1-16 0,0-1 0 0,0-1 128 0,0-1 16 15,-1 0 16-15,0-1 0 0,0-3-16 0,0 1-16 16,-1-2 0-16,1-5 0 0,0 7-112 0,0-7 0 16,0 0-16-16,0 6 0 0,0-6-176 0,0 0 160 15,0 0-160-15,0 0 160 0,0 0-16 0,0 0 0 16,0 0 0-16,0 0 0 0,0 0 48 0,0 0 16 16,0 0 0-16,-2-5 0 0,-1 0-32 0,0-2-16 0,-1-1 0 15,2 1 0-15,0-3-160 0,0 0 192 16,-2-1-192-16,2-2 192 0,0-4-192 0,0-2 160 0,0-1-160 0,-1-1 160 15,2-1-160-15,0-3 160 16,0-1-160-16,0-1 160 0,0-1-160 0,0 2 128 16,-1-1-128-16,0 1 128 0,1-1-128 0,0 1 0 15,0 1 0-15,0 1 128 0,0 0-128 0,0 1 0 16,0 0 144-16,1 1-144 0,0 1 128 0,1 3-128 16,0-1 160-16,0 2-160 0,-1 2 128 0,1 0-128 0,1-1 0 0,1 1 0 15,-2 2 128-15,1 2-128 0,0 1 0 0,-1 1 0 16,0 0 0-16,0 3 128 0,0 0-128 0,-1 6 0 15,0 0 0-15,0 0 0 16,0 0 0-16,0 0 0 0,0 0 0 0,0 0 0 0,0 0-160 0,0 0 160 16,0 0 0-16,-2 7-128 0,0 0 128 15,0 2 0-15,0 1 0 0,-1 0 0 0,0 1 0 0,1 0-128 16,0 0 128-16,1 1 0 0,0 0 0 0,-1 2 128 0,2 2-128 0,2-1 0 16,-2 1 0-16,1 0 0 0,0 2 0 0,0-1 0 15,0 1 0-15,1 1 0 0,0 0 0 0,1 2 0 16,-1-1 0-16,0 4 0 0,0 2 0 0,-1 0 0 15,0 0 0-15,2 2 0 0,-1-2 0 0,0 2 0 32,1-1 128-32,2 1-128 0,-3-2 0 0,2 0 0 0,1-2 0 0,0 0 128 0,0-1-128 0,-1-1 0 15,1-2 0-15,-1-1 0 0,-2-3 128 0,0-1-128 16,0 0 128-16,1-2-128 0,-2-1 192 0,-1-1-16 16,-1-2-16-16,1 0 0 0,1-2 32 0,-1 0 0 15,-3-2 0-15,3-5 0 0,0 0-16 0,0 0 0 16,0 0 0-16,-5 3 0 0,5-3 32 0,-6 0 16 15,0-4 0-15,0 1 0 32,2 1-736-32,-2-1-160 0,0-3-32 0,0 1 0 0,1-2-2192 0,-1 0-448 0,-6-9-96 0,5 4-16 0</inkml:trace>
  <inkml:trace contextRef="#ctx0" brushRef="#br0" timeOffset="134722.66">14168 4315 16175 0,'0'0'704'0,"-2"-5"176"0,-1-2-704 0,0 2-176 0,1-1 0 0,0 2 0 16,-2 1 1360-16,4 3 240 0,-2-5 64 0,2 5 0 15,0 0-528-15,0 0-112 0,0 0 0 0,0 0-16 16,0 0-576-16,0 0-112 16,2 7-32-16,2 0 0 15,0 1-288-15,3 2 0 0,2 1 0 0,-2 1 0 0,2 1 128 0,2 2-128 16,0 0 192-16,0 0-192 0,1 1 176 0,0-1-176 15,0 0 160-15,0-1-160 0,1-1 160 0,-1-1-160 16,0-2 160-16,-3 0-160 0,0-1 208 0,1-2-48 16,-1 0-16-16,-1-1 0 0,-2-3 32 0,1-1 0 15,-7-2 0-15,8 1 0 0,-2-2 80 0,1 0 0 16,-2-1 16-16,2 0 0 0,1-3-64 0,-2 0-16 0,0-3 0 0,-1-1 0 16,2-1-64-16,0-1-128 15,-1-1 176-15,1-1-176 0,-2-2 192 0,2-1-64 16,-1 0 0-16,1-1-128 0,-1 2 128 0,-1-1-128 0,1 2 0 0,-2 1 0 15,-1 2 0-15,1 2 0 0,-2 1 0 0,-1 3 0 16,-1 5 0-16,0 0 192 0,0 0-64 16,-3 4-128-16,-3 3 0 0,-1 2 0 0,0 2 0 0,-2 3 0 15,-2 2 192-15,1 3-192 0,0 0 192 0,0 1-192 16,0 1 128-16,0-2-128 0,2 0 0 0,0 0 0 16,1-2 0-16,2 0 0 0,-1-4 0 0,3 0 0 15,1-3 0-15,1-2 0 0,0-3 0 0,1-5 0 16,0 0-672-16,0 0-240 0,4-4-48 0,2-4-12384 15</inkml:trace>
  <inkml:trace contextRef="#ctx0" brushRef="#br0" timeOffset="135211.6">14355 3782 9215 0,'0'0'400'0,"-2"-6"96"0,-2 1-496 0,1 0 0 16,0 1 0-16,-2 1 0 0,1 1 2112 0,4 2 336 0,-7 0 64 0,1 2 16 15,-1 1-1392-15,1 3-288 16,-1 0-48-16,0 4-16 0,0 1-448 0,-1 2-80 0,2 2-32 0,-2 0 0 16,0-1-64-16,0 1-16 0,2-2 0 0,-3 0 0 15,1-1 112-15,2-2 0 0,0-2 16 0,1-2 0 0,0 0 368 0,1-3 64 16,4-3 0-16,0 0 16 0,0 0 320 0,0 0 64 16,-4-4 16-16,3-3 0 0,1-2-528 0,3-2-96 15,0-3-32-15,2-3 0 0,1-2-272 0,2-2-48 16,-1-1-16-16,2 0 0 0,0 0-128 15,1 1 0-15,0 1 0 0,0 2 128 0,-1 2-128 0,1 3 0 16,0 2 0-16,-2 3 0 0,-1 1 0 0,-1 4 0 16,-6 3 0-16,8 2 0 0,0 3 0 0,-3 1 0 15,1 2 0-15,-1 1 0 0,1 2 0 0,-1 0 0 16,2 0 0-16,-1 0 0 0,2-1 0 0,0-1 0 0,0-3 0 0,2-1 0 16,4-2 0-16,-1-2-144 15,1-1 144-15,3-2-9568 16,1-4-1840-16</inkml:trace>
  <inkml:trace contextRef="#ctx0" brushRef="#br0" timeOffset="142306.94">13334 4015 40543 0,'0'0'3600'0,"0"0"-2880"16,-5 1-576-16,-1 1-144 15,6-2-5056 1,-4 3-1024-16,4-3-224 0,0 0-32 0,-5 3 6080 0,5-3 1232 0,0 0 240 0,0 0 64 15,0 0-224-15,0 0-32 0,0 0-16 0,0 0 0 0,0 0-224 0,0 0-32 16,0 0-16-16,8 2 0 0,0-1-32 0,0-1-16 16,2-2 0-16,0-1 0 0,1-3-144 0,1 0-32 15,-1-3 0-15,1 0 0 0,-1-1-144 0,0 0-48 16,0-1 0-16,0-1 0 0,-2-1-64 0,1 0 0 16,-1-2-16-16,0 0 0 0,-3-2-48 0,1 1-16 15,-2 2 0-15,1 0 0 0,-2 2-176 0,0 0 128 16,-1 0-128-16,-1 2 128 0,-1 3 0 0,-2 0 0 15,-1 0 0-15,-1 2 0 0,-1 0 224 0,-1 2 32 16,-2 2 16-16,0 2 0 0,-2 1-208 0,0 3-64 16,-1 1 0-16,-2 3 0 0,-1 3-128 0,-3 3 0 15,0 0 0-15,-1 3 0 0,2 1-160 0,1 2 160 16,-1-1 0-16,1 0-144 0,1-1 144 0,2-2 0 0,2 1-144 0,2-2 144 16,2-1 0-16,1-1 192 0,0-1-32 0,3-1 0 0,1-1-32 15,1 0-128-15,1 0 192 0,2-1-64 0,0 0-128 16,2-1 0-16,0 0 0 0,2-2 128 0,0 0 0 15,0-2-128-15,2 0 192 0,1-1-64 16,3-1-128-16,2 0 0 0,-1-2 144 0,2-1-144 0,-1-1 0 0,2-3-160 16,0 0 16-16,-1-2 0 15,4 0-1888-15,-1-2-368 0,-1 0-80 0,-2-1-12240 16</inkml:trace>
  <inkml:trace contextRef="#ctx0" brushRef="#br0" timeOffset="142495.71">13776 3931 19343 0,'0'0'848'0,"0"0"192"0,0 0-832 0,0 0-208 16,0 0 0-16,0 0 0 0,0 0 3072 0,-5 3 560 16,-1 0 112-16,1 1 32 0,0 3-1824 0,1 2-352 15,1 2-80-15,-1 2-16 0,2 2-544 0,-1 2-128 16,0-1 0-16,-1 3-16 0,2 2-432 0,0 1-96 0,0 0-16 0,1-1 0 16,-1 0-272-16,1-3 128 15,0-1-128-15,0-2 0 16,2-1-240-16,1-2-144 0,0-1-48 0,1-3-11888 15,1 1-2384-15</inkml:trace>
  <inkml:trace contextRef="#ctx0" brushRef="#br0" timeOffset="143899.28">17489 7205 10591 0,'0'0'464'0,"0"0"112"0,0 0-576 0,0 0 0 15,-5 1 0-15,5-1 0 0,-3 2 656 0,3-2 32 16,-7 3 0-16,7-3 0 0,-4 3-288 0,4-3-48 16,0 0-16-16,-4 3 0 0,4-3-96 0,-5 3-32 0,5-3 0 0,0 0 0 15,-4 4 416-15,4-4 80 0,0 0 0 0,0 0 16 16,0 0 336-16,0 0 64 0,-6 3 16 0,6-3 0 15,-5 2-112-15,0-1-32 0,5-1 0 0,-5 1 0 16,1-1-272-16,-1 0-48 0,0 0-16 0,0 0 0 0,5 0-272 0,0 0-48 16,-3 0-16-16,3 0 0 15,0 0-160-15,0 0-32 0,0 0-128 0,0 0 192 16,0 0-192-16,0 0 0 0,0 0 0 0,0 0 0 16,0 0 0-16,0 0 128 0,0 0-128 0,0 0 0 0,0 0 320 15,0 0-48-15,0 0 0 0,0 0 0 0,0 0 240 0,1 7 32 16,3-1 16-16,0-2 0 0,-4-4-368 0,4 5-64 15,3 0 0-15,-1-1-128 0,1 1 0 0,2-2 0 16,3 0 0-16,1-1 0 0,-2 0 256 0,3-1-64 16,2-1-16-16,0 0 0 0,3-1 16 0,3-1 16 15,-1 1 0-15,5-1 0 0,3 0-80 0,2 0-128 16,1-2 176-16,3 2-176 0,2 0 160 0,1 0-160 16,-2 0 128-16,-1-1-128 0,-1 1 0 0,-1 0 0 15,-1 0 128-15,-1-1-128 0,-1-1 0 0,-1 1 0 16,1 0 0-16,0-1 0 0,-1 2 0 0,2 1 0 0,-2-1 0 0,-1 1 128 15,-1 0-128-15,-2 0 0 16,1 1 0-16,-2 0 0 0,-5-2 0 0,0 2 0 16,-1 0 0-16,-1 0 0 0,-4 0 0 0,2 0 0 0,-1 0 0 0,-1 0 0 0,0 0 0 15,1 2 0-15,-2-1 0 0,0-1 0 0,0-1 0 0,0-2 0 16,-1 2 0-16,-1 0 0 0,1 0 0 0,-1 0 0 16,0-1 0-16,0 1 0 0,0 0 0 0,-3 1 0 15,1 0 0-15,0 0 0 0,-1-2 0 0,-1 2-272 16,-6 0 32-16,0 0 16 31,0 0-384-31,0 0-80 0,0 0-16 0,0 0 0 0,0 0-320 0,0 0-64 16,0 0 0-16,0 0-16 0,0 0-384 0,0 0-80 0,0 0-16 0</inkml:trace>
  <inkml:trace contextRef="#ctx0" brushRef="#br0" timeOffset="144278.49">18536 7121 19231 0,'-11'-6'848'0,"7"3"176"0,-1-1-816 0,-1 0-208 16,-1-1 0-16,0 2 0 0,1 0 1728 0,-1 0 320 16,1-1 48-16,0 1 16 0,6 3-480 0,-7-1-96 15,2 0 0-15,5 1-16 0,0 0-672 0,0 0-128 16,0 0-16-16,0 0-16 0,0 0-432 0,-2 5-96 0,2 2-16 0,2-1 0 16,1 2-144-16,3 1 0 0,3-1 0 0,-2-1 128 15,3 1-128-15,1 1 0 16,2-1 0-16,3-2 0 0,-1 0 0 0,2-1 0 0,0-3 144 15,1 2-144-15,1-2 0 0,-1-1-160 0,0-1 16 0,-1 1 0 16,1 0-32-16,0-1 0 0,-4 0 0 0,0 0 0 16,-1 0 176-16,-2 0 0 0,-4-1 0 0,-7 1-128 15,7-1 128-15,-7 1 0 16,0 0 160-16,0 0-160 0,0 0 304 0,0 0-48 0,-5-1 0 0,0 2 0 16,-3 1 0-16,-1 0 0 0,0 2 0 0,-2 1 0 0,-1 1-16 0,-1 2-16 15,0 3 0-15,-1 3 0 0,-2 0-96 0,1 1 0 16,-1 1-128-16,1-1 192 0,0-1-192 0,0 1 0 15,1-2 128-15,1 0-128 0,0-1 0 0,1 0-256 16,-1-1 48 0,2 0 16-16,3-1-2160 0,-2-1-416 0,1-1-96 0</inkml:trace>
  <inkml:trace contextRef="#ctx0" brushRef="#br0" timeOffset="144749.09">17845 7109 20159 0,'0'0'896'0,"-1"-5"176"0,0-2-864 0,0 2-208 16,0 0 0-16,-1 1 0 0,-2 1 384 0,0 0 48 15,-2 2 0-15,-1 0 0 0,-2 1 208 0,-3 1 32 16,-1 2 16-16,-2 2 0 0,-1 3-240 0,-2 1-64 16,1 2 0-16,-2 0 0 0,-1 0 0 0,1 2 0 15,1-1 0-15,-1 1 0 0,0 1 0 0,1 1-16 16,-1-2 0-16,1 0 0 0,0-1 144 0,2-2 48 15,2 0 0-15,1 0 0 0,2-1 16 0,2-2 0 0,1 0 0 0,2 0 0 16,0-2-256-16,3-1-32 0,3-4-16 0,0 0 0 16,0 0-80-16,0 7 0 15,0 0-16-15,0-7 0 0,3 5 64 16,1 0 16-16,2-1 0 0,1 1 0 0,2 1-16 0,0-1 0 16,-1 0 0-16,2-1 0 0,0 1 0 0,1-1 0 0,0 0 0 0,1 1 0 15,0-1-112-15,1 1-128 16,-1-1 176-16,0 0-176 0,2 0 0 0,-1 0 0 0,0 1 0 0,-1-3 0 31,2 1-2016-31,1 0-464 0,-2 1-80 0</inkml:trace>
  <inkml:trace contextRef="#ctx0" brushRef="#br0" timeOffset="150749.17">17884 7842 13823 0,'0'0'608'0,"0"0"128"0,0 0-592 0,0 0-144 15,0 0 0-15,0 0 0 0,0 0 1360 0,0 0 240 16,7 3 64-16,0-2 0 0,1 0-320 0,0-1-48 15,0-1-16-15,1-1 0 0,1-1-368 0,1 0-80 16,0-4 0-16,0 0-16 0,-1 0-144 0,0-1-32 16,0-1 0-16,-1-1 0 0,1-2-112 0,0-1-16 15,0 0-16-15,-1 0 0 0,0-2-112 0,-2 2 0 0,1 1-16 0,-2 0 0 16,-3 0 32-16,0 0 16 0,-1 2 0 0,-2 1 0 16,-2 1 80-16,-1 2 16 0,0 0 0 15,-3 3 0-15,0 2 0 0,-2 1 0 0,-1 1 0 0,0 1 0 16,-2 1-384-16,-1 2-128 0,-1 1 0 0,0 3 144 15,0 3-144-15,-3 1 0 0,0 1 0 0,0 1 0 16,0 2 0-16,1-1-144 0,1 1 0 0,1-1 0 0,1 1 144 0,1-2 0 16,2 0 0-16,1 1 0 0,3 0 0 0,2 1 0 15,0-3 0-15,3 0 128 0,3 1-128 0,1-1 0 32,1-1 128-32,5-1-128 0,0 1 192 0,2-3-16 0,0-1-16 0,3-1 0 0,-1-2 32 0,3 0 16 15,-1-3 0-15,1-2 0 0,0 0-208 0,0-2 176 16,1-1-176-16,-1-2 160 15,0-4-480-15,0 0-112 0,-1 0-16 0,-1 0 0 16,1 0-1552-16,-3 0-320 0,0 1-64 0</inkml:trace>
  <inkml:trace contextRef="#ctx0" brushRef="#br0" timeOffset="151204.92">18244 7978 32255 0,'-3'-4'2864'0,"2"-2"-2288"0,0 0-576 0,1-1 0 16,0 1 160-16,2 0-160 0,1 1 128 0,1 0-128 0,1 1 480 0,3 1 16 15,1-1 0-15,1 3 0 0,1 1-144 0,1 1-32 16,0 0 0-16,0 4 0 15,0 0 0-15,-2 2 0 0,-2 1 0 0,-2 0 0 0,0 2 64 0,-2 1 0 16,-4 2 0-16,0 2 0 0,-4 0-224 0,-1 2-32 16,0-1-128-16,-3 1 192 0,-1-1 176 0,-3 0 16 15,0-2 16-15,1-1 0 0,1-1-400 0,1-1 0 16,1-2-144-16,0-2 144 0,2-2 496 0,2-1 208 16,4-4 32-16,0 0 16 0,0 0-176 0,0 0-48 15,0 0 0-15,0 0 0 0,8 0-128 0,3-1-16 16,2-1-16-16,2-1 0 0,4-2-176 0,1 1-48 15,1 0 0-15,0-1 0 0,1 2-144 0,-1 0 0 0,-3-1 0 0,1 1 0 16,0 0 0-16,-1-1 0 0,-3 2 128 16,1 0-128-16,-4 1 0 0,1 0-176 15,0 0 48-15,-2 1 0 16,-3-1-464 0,0 1-96-16,-8 0-16 0,8 1 0 0,-8-1-2112 0,0 0-448 15</inkml:trace>
  <inkml:trace contextRef="#ctx0" brushRef="#br0" timeOffset="165107.16">15633 4961 10191 0,'0'0'448'0,"0"0"96"0,0 0-544 0,0 0 0 16,0 0 0-16,0 0 0 0,-3-2 1152 0,3 2 128 16,-6-3 32-16,2 0 0 0,4 3-240 0,0 0-48 15,0 0-16-15,-3-3 0 0,-2 0-288 0,2-1-48 16,3 4-16-16,0 0 0 0,-3-3-80 0,3 3 0 16,-4-4-16-16,4 4 0 0,-1-6-144 0,1 6-32 15,0-5 0-15,2-1 0 0,1 1 32 0,0-2 0 16,1-1 0-16,1 2 0 0,0-3 64 0,3 0 16 15,1-1 0-15,1 2 0 0,1-1-112 0,1 1 0 16,0-1-16-16,0 2 0 0,0 0-48 0,-1 0 0 16,0 3 0-16,-1 1 0 0,-1-1-192 0,-2 3-128 0,1 2 128 0,-1 3-128 15,-2 1 0-15,0 3 0 0,-2 2 0 0,-2 2-128 16,-2 2 128-16,-1 4 0 0,-1 2 0 0,-2 2 0 16,-3 1 0-16,-1 1 0 0,1-1 0 15,-3 0 0-15,0-1 0 0,-3-2 0 0,2-3 0 0,1-1 0 0,0-3 0 0,3-2 0 16,0-1 128-16,1-2-128 0,2-3 272 0,0 0-16 15,1-2 0-15,4-3 0 0,0 0 384 0,0 0 80 16,0 0 16-16,0 0 0 0,0 0-224 0,0 0-32 0,5-2-16 0,2-2 0 16,1 1-256-16,2 0-48 0,1-1-16 0,2 1 0 15,-3 1-144-15,2-1 0 16,1 0 144-16,0 1-144 0,-1 0 0 0,0 1 0 0,2 0 0 0,-2 0 128 16,0 1-128-16,-1 0 0 0,-1 0 0 0,0 0 0 15,-2 0 0-15,1-1-208 0,0 1 48 0,1 0 16 31,0 0-1792-31,0 0-368 0,0-1-64 0,0-2-11136 0</inkml:trace>
  <inkml:trace contextRef="#ctx0" brushRef="#br0" timeOffset="165530.24">16220 4882 16575 0,'-4'-14'1472'0,"2"8"-1168"16,-1 1-304-16,-1-1 0 0,0 1 640 0,-2-1 80 0,1 3 16 0,-4-2 0 0,-1 1 496 0,-1 1 112 15,-1-1 0-15,0 2 16 16,0 1-400-16,-1 2-64 0,1 1-32 0,-1 3 0 0,0-2-480 0,1 4-112 16,-2 1-16-16,1 2 0 0,1 1-256 0,1 3 0 31,1-1 0-31,1 2 0 0,0 1 0 0,2 0 0 16,2-1 0-16,2 1 0 0,0-3 0 0,1 1 160 0,3 0-160 0,2-1 128 15,1-1 144-15,1-1 32 0,1-2 0 0,2-2 0 0,2 0 16 0,1-3 0 16,0 0 0-16,1-3 0 0,1-1-48 0,1-1 0 15,-2-4 0-15,3-1 0 0,-1-4-16 0,0-1-16 16,0-1 0-16,1-3 0 0,-1 0-48 0,-4-2-16 16,0 1 0-16,-1 1 0 0,-2-1 16 0,0 3 16 15,-2 1 0-15,-1 2 0 0,-2 1 160 0,-1 3 16 16,-1 6 16-16,0 0 0 0,0 0-32 0,0 0-16 16,0 0 0-16,-4 4 0 0,-1 4-352 15,1 2 0-15,-1 1 0 0,2 2 0 0,0 2 0 0,1 2 0 0,-1-1 0 16,2 2 0-16,1 0 0 0,1-1 0 0,1-2 0 0,1-1 0 15,1-3 0-15,2-2 0 0,-1 0 0 0,3-1 0 16,2-3-192-16,1 0 0 0,2-3 0 0,1-2-10496 16,3-2-2096-16</inkml:trace>
  <inkml:trace contextRef="#ctx0" brushRef="#br1" timeOffset="193929.43">3870 9529 3679 0,'0'0'160'0,"0"0"32"0,0 0-192 0,0 0 0 0,0 0 0 0,6-1 0 15,-6 1 2816-15,5-3 528 16,1-1 112-16,-1-1 0 0,0 0-1312 0,-1-1-272 16,1 1-48-16,0-1-16 0,1-2-144 0,0 1-48 15,-1-2 0-15,0 0 0 0,0 0-464 0,-1 1-112 16,1-2-16-16,-2-1 0 0,-1 0-336 0,0 0-80 0,-1 1-16 0,-1 1 0 16,-1 0-144-16,-3 1-48 15,1 1 0-15,-3 0 0 0,-1 2-160 0,0 1-48 16,-1 2 0-16,-2 2 0 0,-3 1-192 0,-1 3 128 0,-2 1-128 0,1 2 0 15,-2 0 0-15,2 2 0 0,1 2-128 16,0 0 128-16,2 0-192 0,1 1 64 0,1 1 128 0,2 1-208 0,3-3 208 0,3 0-176 16,2 0 176-16,2 0-160 0,3-2 16 0,1 0 0 15,3 1 0-15,1 2 0 0,2-3 144 0,2 1-160 16,2-1 160-16,0 0-160 0,1 1 160 0,-2 0 0 16,1-1 0-16,-2 2 128 0,0 2-128 0,0-1 176 15,-3 1-176-15,0 0 192 0,-1 0-64 0,-1-1 0 16,-3-1 0-16,-2 1 0 0,-2-1 96 0,-1 2 16 15,-2-2 0-15,-1 1 0 0,-3 0 176 0,-2-1 32 16,-1 0 16-16,-1 1 0 0,0-2-208 0,-2 0-32 16,-2 0-16-16,0-2 0 0,-2 0-208 0,-1 0-128 15,2-3 128-15,0-1-208 16,0-1-1520-16,3-2-320 0,0-1-48 0,4-2-12960 0</inkml:trace>
  <inkml:trace contextRef="#ctx0" brushRef="#br1" timeOffset="194117.65">4215 9502 28559 0,'0'0'2544'0,"0"0"-2032"0,2 8-512 0,0 2 0 16,2-1 864-16,-3 4 80 0,-1-1 16 0,1 1 0 15,-2 1 512-15,0 2 96 0,-3 1 32 16,2 1 0-16,-2 0-784 0,0 2-160 0,1 0-16 0,0 1-16 16,1 0-496-16,-2-1-128 0,2-2 0 0,0 1 0 0,0-4 0 0,0 0 0 15,-1-3 0-15,1-1 0 16,1-2-1600-16,0-2-320 0,0-1-80 0,1-6-16 0</inkml:trace>
  <inkml:trace contextRef="#ctx0" brushRef="#br1" timeOffset="194258.82">4229 9376 37151 0,'-12'-9'1648'0,"7"5"336"0,0 0-1600 0,1-1-384 0,-1 2 0 0,1 0 0 0,0-2 0 0,0 2-320 0,4 3 48 0,0 0 16 15,0 0-32-15,0 0 0 16,0 0 0-16,0 0-10272 16,8 2-2064-16</inkml:trace>
  <inkml:trace contextRef="#ctx0" brushRef="#br1" timeOffset="194558.65">4456 9685 25791 0,'-2'7'2304'0,"-1"3"-1856"15,1 2-448-15,0 0 0 0,-1 2 672 0,1-1 32 0,-1-1 16 0,0 0 0 16,-1 0 608-16,-1-1 112 0,1-1 32 0,-1-2 0 16,2-2-432-16,0 0-80 0,1-2 0 0,2-4-16 15,0 0-320-15,0 0-64 0,0 0-16 0,0 0 0 0,0-8-96 0,2-1-32 16,0-4 0-16,2-3 0 0,3-3-272 0,1-3-144 16,-2-2 160-16,4 0-160 0,-1-1 0 0,2 1 0 15,-1 4 0-15,1 2 0 0,0 4 0 0,0 2 0 16,0 2 0-16,-1 2-160 0,0 2 160 0,0 4 224 15,0 3-48-15,-1 3-16 0,0-1 16 0,0 4 0 16,-2 1 0-16,0 4 0 0,3 3-48 0,-3 0 0 16,-1 3 0-16,1 0 0 0,-1 0-128 0,-1 0 0 15,1-2 0-15,-3 0 128 0,2-2-352 0,0-1-80 16,-2-1-16-16,0-2 0 16,1 0-1344-16,-1-3-256 0,1-2-64 0</inkml:trace>
  <inkml:trace contextRef="#ctx0" brushRef="#br1" timeOffset="195313.57">5157 9451 4607 0,'0'0'192'0,"-2"-5"64"0,2 5-256 0,-1-6 0 16,0 2 0-16,1 4 4064 0,0 0 768 0,-3-2 160 0,3 2 16 15,-4 2-2768-15,-3 2-544 16,1 4-112-16,0 2-32 0,-2 3-432 0,0 4-96 0,1 1 0 0,0 3-16 15,1-3-368-15,-1 4-80 0,1 1-16 0,1 1 0 16,2 1-144-16,2 0-16 16,1-2-16-16,1 0 0 0,1-2-176 0,2 0-48 15,2-4 0-15,3 0 0 0,-1-2 336 0,2-2 64 0,1-2 16 0,1-1 0 16,2-2-320-16,-1-1-64 0,0-4-16 0,1-2 0 0,2-2 0 0,-1-4 0 16,-1-2 0-16,2-3 0 0,-3-4 0 0,1-4 0 15,-1-4 0-15,2-2 0 0,-2-5-160 0,-1-2 128 16,-1-2-128-16,-1 0 128 0,-5 0-128 0,1 0 0 15,-3 1 0-15,-2 3 0 0,-1 1 0 0,-4 4 0 16,-4 2 0-16,-1 3 0 0,0 2 0 0,-2 2 0 16,0 4 0-16,-4 3 192 0,1 2-192 0,-3 3 160 15,-1 1-160-15,-2 3 160 0,-1 1-160 0,0 2 192 16,1 2-192-16,2 0 192 0,-1 2-192 0,2 1-144 16,3 2 144-16,2 0-208 0,0 0 208 0,2 2-192 15,2 2 192-15,3 0-192 16,3-1 192-16,-1 1 0 0,3 1 0 0,3-1 0 0,0 0 0 0,4-2 0 0,1 0 0 0,2 0 0 15,2 2 224-15,2-3-64 16,0-1-16-16,1-1 0 0,3-1-144 0,-1 0 0 0,1-1 0 0,0-1 128 16,-1-3-128-16,1-2-256 0,1-2 64 0,0-1 16 31,1-1-1856-31,1-4-368 0,0 1-80 0,1-3-12752 0</inkml:trace>
  <inkml:trace contextRef="#ctx0" brushRef="#br1" timeOffset="195485.87">5833 9473 31327 0,'0'0'1392'0,"0"0"272"0,6-4-1328 0,-1-1-336 0,3 2 0 0,2-1 0 0,1-1 768 0,1 1 64 0,0 1 32 0,1-1 0 0,1 0-432 0,2 1-96 16,0-1-16-16,2 1 0 0,-1 1-512 0,1 0-96 15,-3 1-32-15,1 2-10032 16,-2-1-2000-16</inkml:trace>
  <inkml:trace contextRef="#ctx0" brushRef="#br1" timeOffset="195628.29">5901 9617 15663 0,'-12'-3'1392'0,"8"3"-1120"16,-2 2-272-16,6-2 0 0,0 0 4704 0,0 0 880 0,0 0 176 0,0 0 48 31,0 0-4080-31,0 0-832 0,0 0-144 0,6 4-48 0,1-1-192 0,3 0-64 16,2-1 0-16,4 1 0 0,1-1-320 0,4-1-128 31,2-1 0-31,3-1 144 16,1-2-1920-16,3-1-384 0,-1-1-80 0</inkml:trace>
  <inkml:trace contextRef="#ctx0" brushRef="#br1" timeOffset="196288.45">7497 9302 26719 0,'-12'4'2368'0,"12"-4"-1888"0,-4 4-480 0,2 1 0 16,-3-1 176-16,3 2-176 0,2-6 192 0,0 0-192 16,9 5 816-16,2 0 48 0,-3-1 16 0,0-1 0 15,2-2-240-15,1-1-64 0,2-1 0 0,4-1 0 16,3-3-64-16,1-2-32 0,-2-1 0 0,2 0 0 16,1-3-144-16,-1 0-16 0,1-2-16 0,-1-1 0 15,-1-3 16-15,-1-2 0 0,-3-1 0 0,0-1 0 0,-3 2-48 0,-3 1 0 16,-5 0 0-16,-3 2 0 0,-2 0 48 0,-4 3 16 15,-3 2 0-15,-1 2 0 0,-5 3 0 0,-1 1 0 16,-5 3 0-16,0 3 0 0,-2 4-176 0,-1 1-32 16,-1 4-128-16,-2 2 192 0,0 2-192 0,2 3 0 15,1 1 0-15,2 1 0 0,2 1-160 0,2 0 160 16,1 0-128-16,3-2 128 0,3 1 0 0,2-2 0 16,3-1 144-16,3 1-144 0,1-2 288 0,2 0-48 15,3 1-16-15,2-3 0 0,1 0-80 0,1-1-16 16,0 0 0-16,4-1 0 0,0-2-128 0,1 0 0 15,1-1 0-15,3-2 128 0,1 0-304 0,1-2-64 0,2 0-16 16,1-4 0 0,0 0-736-16,2-1-160 0,0-3-16 0,2 1-16 15,0-2-2208-15,1 1-432 0,0-3-80 0</inkml:trace>
  <inkml:trace contextRef="#ctx0" brushRef="#br1" timeOffset="196445.65">8121 9254 9215 0,'0'0'816'0,"0"0"-656"0,0 0-160 0,0 0 0 16,3-4 4240-16,-3 4 816 0,0 0 176 0,0 0 16 15,0 0-2320-15,0 0-480 0,0 0-80 0,4 8-32 16,-2-2-960-16,-1 5-192 0,-1 2-32 0,0 3-16 16,0 0-496-16,0 2-80 0,-2 1-32 0,1 0 0 15,0 2-320-15,-1 1-64 0,1 0-16 0,0-1 0 0,0 1-128 0,0-1 0 16,1 0 0-16,-3-3 0 16,2-2-1248-16,0 1-288 0,-1-2-48 0,1-2-15936 15</inkml:trace>
  <inkml:trace contextRef="#ctx0" brushRef="#br1" timeOffset="196838">7318 9850 16575 0,'-7'0'1472'0,"-1"0"-1168"0,-2-2-304 16,1 2 0-16,0-1 2992 0,1 1 528 0,1 0 128 0,0 0 0 15,3 1-1472-15,4-1-320 0,0 0-48 0,0 0-16 16,0 0-672-16,0 0-144 0,5 5-16 0,6-1-16 16,2 1-528-16,6-2-96 0,4 0-32 0,7 1 0 15,6-2-128-15,4-1-32 0,3-1 0 0,5-1 0 16,5 0-128-16,3-2 0 15,7-1 0-15,2 1 0 0,1-3 0 0,0 0 128 0,-1-3-128 0,1 1 0 16,0 0 0-16,-2 1 128 0,-1-2-128 0,-6 1 0 16,-5 1 0-16,-5 0 0 0,-5-1 0 0,-4 2 0 0,-8 0 0 0,-3 1-176 15,-4 0 48-15,-4 2 0 16,-5 1-256-16,-4 1-64 0,-4 0 0 0,-6 1 0 16,0 0-576-16,0 0-112 0,-5 0-16 0,-3 1-9792 15,-2-1-1936-15</inkml:trace>
  <inkml:trace contextRef="#ctx0" brushRef="#br1" timeOffset="197404.08">7771 10313 32591 0,'-9'-9'1440'0,"9"9"304"0,-2-7-1392 0,0 1-352 16,1-1 0-16,1 0 0 0,0 1 336 0,3 0 0 15,-1 0 0-15,3 1 0 0,1 0-112 0,3-1-32 16,0 1 0-16,2 0 0 0,1 2-48 0,2 1-16 16,0 1 0-16,-1 1 0 0,0 2 0 0,-1 2 0 0,-1 3 0 0,-1 0 0 15,-2 0-128-15,-2 3 160 16,-2 1-160-16,-2 2 160 0,-1 3 0 0,-3 1 0 15,-4 3 0-15,-1 2 0 0,-3 1-16 0,-4 0 0 16,0-1 0-16,0-1 0 0,0 0-144 0,0-2 192 16,-1-1-192-16,2-3 192 0,1-2 192 0,1-2 64 15,1-1 0-15,1-1 0 0,2-3 224 0,1 0 48 0,0-2 16 0,2 1 0 16,4-5-192-16,0 0-32 0,0 0-16 0,0 0 0 16,0 0-288-16,5 5-48 0,2 0-16 0,3-2 0 15,1-1-144-15,3-1 0 0,4-1 0 0,4-2 0 16,3-1-144-16,1-2-64 0,1 0-16 0,0-3 0 15,1-2-672-15,0-1-128 16,1-2-16-16,0-2-16 0,-1-1-1632 16,1 1-320-16,-1-1-64 0,2 1-6656 0,0-1-1328 0</inkml:trace>
  <inkml:trace contextRef="#ctx0" brushRef="#br1" timeOffset="197734.63">8373 10324 21599 0,'0'0'960'0,"0"0"192"0,-3-5-928 0,-2 1-224 16,0-1 0-16,-1 1 0 0,0 0 1712 0,-1 0 288 15,-1 1 64-15,1 0 16 0,-3-1-464 0,0 2-80 16,-1 1-32-16,0 2 0 0,0 1-624 0,-1 3-128 15,0 0-32-15,0 3 0 16,-1 1-256-16,1 2-48 0,-1 2-16 0,2 2 0 0,-1 1-224 0,2 0-48 16,1 2-128-16,2 0 192 0,0-2-192 0,3 2 0 15,-1-1 0-15,4 0 0 0,1-1 0 0,2 0 0 16,2-3 0-16,1-1 0 0,2-1-144 0,2-2 144 16,-1-3 0-16,3-1-144 0,1-2 144 0,1-2-160 15,0-1 160-15,0-3-160 0,0-3 160 0,0-1 0 16,-1-3 0-16,1-1 0 0,-2-1 0 0,0 0 0 0,-3 1 0 0,0 1 128 15,-1 1-128-15,-3 1 192 16,-2 3-64-16,-2 5 0 0,0 0 352 0,0 0 80 0,0 0 16 0,0 0 0 16,0 0-192-16,0 0-16 0,0 0-16 0,-1 6 0 15,0 2-352-15,1 1 0 0,1 0 0 0,4 0-128 16,-1 1 128-16,1 0 0 0,3 0 0 0,0-2 0 16,2-2 0-16,2 0-160 0,0-3 160 0,1-1 0 31,1 0-448-31,2-4 32 0,0-1 0 0,3-3-11712 0,1-3-2336 0</inkml:trace>
  <inkml:trace contextRef="#ctx0" brushRef="#br1" timeOffset="200434.79">14363 2622 3679 0,'5'-9'320'0,"-5"9"-320"0,3-6 0 0,0 1 0 16,0-2 2160-16,0-1 352 16,0 1 80-16,1-1 16 0,-1 0-880 0,-1 2-160 0,0-1-32 0,-2 7-16 15,0 0-432-15,0 0-96 0,-1-6-16 0,1 6 0 16,-4 3-416-16,-3 2-96 0,0 3-16 0,-3 4 0 15,-2 2-448-15,0 3 0 16,-4 1 0-16,2 2 0 0,0 2 0 0,-1 1 0 0,1 2 0 0,1-1 0 16,1 0 0-16,0-1 0 0,2-2 0 0,2-2 0 0,1-2 0 15,0-1 0-15,0-3 0 0,4-1 0 0,-1-1 0 0,2-3 192 16,0-3-48-16,2-5-16 0,0 0 496 0,0 0 80 16,0 0 32-16,0 0 0 0,4-4-16 0,2-2 0 15,-1-3 0-15,2-2 0 0,2-3-400 0,1-5-64 16,0-3-32-16,1-1 0 0,-1-2-96 0,3-2 0 15,1-4-128-15,0-1 192 0,2 0-192 0,-3-1 0 16,1 0 128-16,-2 2-128 0,-1 3 0 0,0 2 0 16,-3 3 0-16,0 4 0 0,-2 4 0 0,0 2 0 15,-2 2 0-15,1 3 0 0,-4 3 176 0,-1 5-16 16,0 0 0-16,0 0 0 0,0 0-160 0,3 6 0 16,0 3-160-16,1 2 160 0,-1 1-144 0,0 4 144 15,-1 0-128-15,2 2 128 0,0 0 0 0,1 2 0 16,-2 2 0-16,1 0 0 0,2-1 0 0,0 1 0 0,1 1 0 0,0 0 0 15,0-2 0-15,0 0 0 0,-1-1 0 0,1-1 0 16,0-2 0-16,-1 0 0 0,1-2 0 0,-1-2 0 16,1-1 0-16,-1-1 144 0,-1-1-144 0,1-1 160 15,-2-2-432-15,-1-2-96 0,-3-5-16 0,0 0-13024 16</inkml:trace>
  <inkml:trace contextRef="#ctx0" brushRef="#br1" timeOffset="200607.88">14253 2785 19343 0,'-2'-6'1728'0,"2"0"-1392"15,0 6-336-15,0-5 0 0,0-1 1760 0,3 2 288 0,-3 4 48 0,5-5 16 0,3 2-1472 0,3 0-272 16,2 1-64-16,6-1-16 0,-1 1-112 0,4 1-32 16,2 2 0-16,0 1 0 0,1-2-144 0,3 0-256 15,0 0 64-15,2 0-12304 0</inkml:trace>
  <inkml:trace contextRef="#ctx0" brushRef="#br1" timeOffset="203874.76">19408 7148 7359 0,'0'0'656'0,"0"0"-528"15,0 0-128-15,0 0 0 0,2 8 640 0,-2-8 80 31,3 6 32-31,-3-6 0 0,1 7-32 0,-1-7 0 0,1 5 0 0,-1-5 0 0,0 0 320 0,0 0 64 16,0 0 16-16,0 0 0 0,0 0-32 0,0 0 0 16,0 0 0-16,0 0 0 0,0 0-272 0,0 0-64 15,0 0-16-15,0 0 0 0,-6 1-224 0,1-1-64 0,0 0 0 0,-1-1 0 16,-1-1-32-16,0 1-16 16,-3 0 0-16,0 1 0 0,-1 0-64 0,-1 1-16 15,-2 1 0-15,1 1 0 0,-1 1-48 0,-3 2-16 0,-1 5 0 16,-2 1 0-1,0 3-80-15,1 0-32 0,2 3 0 0,0 0 0 0,2 1-144 0,2 1 160 0,2 1-160 0,2 0 160 16,2 0-32-16,4-2 0 0,3 0 0 0,2-1 0 16,4-2 240-16,3 0 32 0,2-2 16 0,4 0 0 15,4 1 48-15,3-2 16 0,2-2 0 0,2-2 0 16,3-3-96-16,1-3-32 0,-3-1 0 0,2-4 0 16,-1-1-80-16,0-2-16 0,-2-3 0 15,1 0 0-15,-3 2-96 0,-1-3-32 0,-2-2 0 0,-3 1 0 16,-1 1-128-16,-4 1-144 0,-2 1 144 0,-2 0-208 15,-4-1-1264-15,-1 3-256 16,-4 5-64-16,0 0-12032 0</inkml:trace>
  <inkml:trace contextRef="#ctx0" brushRef="#br1" timeOffset="207497.02">14277 9130 21183 0,'7'-14'1888'0,"-1"7"-1504"0,1-2-384 16,1-2 0-16,1-2 720 0,1 0 80 16,1 1 16-16,-1-1 0 15,0-2 528-15,-1 2 128 0,-2 1 0 0,-2 1 16 0,-1 0-640 0,-1 1-128 16,0 0-16-16,-2 1-16 0,-1 2-64 0,-1 0-16 0,-2 2 0 0,3 5 0 15,-4-5-128-15,-1 3-32 0,-3 1 0 0,-2 1 0 16,-1 1-320-16,-2 2-128 16,-3 2 0-16,0 0 0 0,-3 1 0 0,-1 0 0 0,2 2 0 0,-2 1 0 15,3 0 0-15,2 1 0 16,2-1 0-16,2 1 0 0,1-1 0 0,3-1 0 0,2-2 0 0,3 1 0 16,2-7 0-16,2 7 0 0,-2-7-128 0,5 7 128 15,4 1 0-15,3 0 0 16,4-2 0-16,1 1 0 0,2-2 0 0,3 2 0 0,1 0 0 0,0-1 0 15,-1 1 0-15,0 1 0 0,-1-1 0 0,-1 2 0 16,-3 0 0-16,0 1 0 0,-1 2 0 0,-1-1 0 0,-3 0 160 0,-3 0-160 16,-4 1 160-16,-2-1-160 0,-2-1 256 15,-2 0-64-15,-3 0 0 0,-2 1 0 0,0-1 96 0,-2-1 16 16,-2 1 0-16,-1 0 0 0,-1 0-64 0,0-1-16 16,-2-1 0-16,-2-1 0 0,1 0-224 0,0-2 0 15,-2 0-144-15,3-1 144 16,-1-2-1888-16,4 0-288 0,3-2-48 0,2-2-12576 15</inkml:trace>
  <inkml:trace contextRef="#ctx0" brushRef="#br1" timeOffset="207671.03">14651 9089 25791 0,'0'0'2304'0,"0"0"-1856"16,6 6-448-16,0 0 0 0,-2 3 704 0,1 2 32 0,-1 1 16 0,-1 4 0 15,-2 0 176-15,1 2 32 16,-2 1 16-16,0-1 0 0,-2 1-400 0,1 1-96 15,-1 1-16-15,0 0 0 0,0-2-240 0,0-1-48 0,-2-2-16 16,2 0 0-16,1-4-160 0,0-1 128 16,0-2-128-16,0-3 128 0,1-6-128 0,0 0-176 0,0 0 48 0,0 0-10032 15,0 0-2000-15</inkml:trace>
  <inkml:trace contextRef="#ctx0" brushRef="#br1" timeOffset="207812.09">14672 8957 23951 0,'-16'-11'1056'0,"11"6"224"0,-1-2-1024 0,1 1-256 15,0-1 0-15,2 2 0 0,0-1 1856 0,1 1 304 16,0-1 64-16,2 6 16 0,0-5-1376 0,0 5-272 16,5-6-48-16,0 3-16 0,3 1-528 0,1 2 0 15,1 1 0-15,1 1-192 16,1 1-2048-16,1 2-416 0</inkml:trace>
  <inkml:trace contextRef="#ctx0" brushRef="#br1" timeOffset="208110.85">14894 9118 21183 0,'-2'13'1888'0,"2"-5"-1504"0,0 3-384 0,0 2 0 0,0 2 400 0,0 2 16 16,0-1 0-16,0 2 0 0,0-1 912 0,0 0 176 0,0 1 32 0,0-2 16 15,0 0-560-15,0-2-112 16,-1-1-32-16,1-2 0 0,-2-1-256 0,2-2-48 16,0-3-16-16,0-5 0 0,0 0 32 0,0 0 0 0,0 0 0 0,0 0 0 15,3-6 160-15,1-3 48 16,0-2 0-16,3-3 0 0,0-4-240 0,1-3-32 15,3-2-16-15,-2-1 0 0,1 0-224 0,1 2-64 16,-1 2 0-16,2 2 0 0,0 3-192 0,0 2 0 16,-1 3 0-16,0 2 0 0,0 2 0 0,-1 4 176 0,-1 2-176 0,0 2 160 0,0 3-160 0,-1 1 0 15,0 1 0 1,1 4 128-16,-2 1-128 0,0 4 0 0,0-1 0 0,-2 1 0 0,1 1 0 0,-1-1 0 16,0 0 0-16,-1-1 0 15,-1 0-480-15,1-3-32 16,-1-1 0-16,3-1 0 0,-3-1-2144 0,1-1-432 0,2-2-96 15</inkml:trace>
  <inkml:trace contextRef="#ctx0" brushRef="#br1" timeOffset="208520.55">15446 9031 8287 0,'0'0'736'16,"0"0"-592"-16,-5-1-144 0,-1 1 0 0,2 1 4960 0,-2 2 960 15,1 3 192-15,-1 2 32 0,-2 3-4192 0,0 1-848 16,-3 2-160-16,1 1-48 0,1 2-400 0,1 2-96 31,1 1-16-31,0 2 0 0,3 0-144 0,0 2-48 16,2-2 0-16,1 0 0 0,1-2-192 0,2 0 128 15,1-1-128-15,3-3 0 0,-1-1 192 0,4-3-48 0,2-1-16 0,0-2 0 16,0-4 32-16,1 0 0 0,2-3 0 0,1-3 0 16,-1-3-16-16,3-1 0 0,-2-4 0 0,2-2 0 15,-1-3 32-15,1-4 0 0,-2-2 0 0,-1-2 0 16,-2-4-48-16,-2-2-128 0,-2 0 192 0,-1-2-64 0,-3-1 0 15,-2 1-128-15,-3-1 192 0,-1 2-64 0,-5 3 0 0,0 2-128 16,-4 3 192-16,0 3-64 0,-4 3 192 16,2 1 48-16,-1 3 0 0,-2 4 0 0,0 2-176 0,-1 3-48 15,1 2 0-15,-1 3 0 0,0 4-144 0,1 1 0 16,2 3 0-16,1 2 0 0,1 1 0 0,2 3-176 16,2-2 176-16,3 1-128 0,0-1 128 0,3 0 0 15,2 1 0-15,2-1-128 0,2-1 128 0,1 1 0 16,3-2 0-16,1 0 128 0,1-1-128 0,2-1 144 15,3-1-144-15,2-1 160 0,0-1-160 0,2-2 0 0,0 0 0 16,3-2 0 0,-2-1-704-16,5 0-192 0,0-1-16 0,0-2-10736 0,1-1-2128 15</inkml:trace>
  <inkml:trace contextRef="#ctx0" brushRef="#br1" timeOffset="208693.74">15955 9108 35999 0,'0'0'784'0,"0"0"176"0,5-4 16 0,0-1 48 0,2 2-832 0,-1 0-192 0,2 0 0 0,2 1 0 15,-1 0 448-15,2 1 32 0,1 0 16 0,1 1 0 16,0 0-496-16,1 1 0 0,-1-1 0 0,0 1 0 16,0 1-2112-16,-1 2-352 15,-1-1-80-15</inkml:trace>
  <inkml:trace contextRef="#ctx0" brushRef="#br1" timeOffset="208866.75">15908 9337 35071 0,'0'0'768'0,"0"0"176"0,0 0 16 0,0 0 16 0,0 0-784 0,0 0-192 16,0 0 0-16,7 0 0 0,0 0 976 0,2 0 160 16,2 0 16-16,3 0 16 0,3-1-560 0,3 1-112 15,2 0-32-15,1-1 0 0,2-2-288 0,-2 2-176 16,1 1 192-16,1 0-192 15,-3-2-1264-15,-1 0-352 0,-3 1-80 0</inkml:trace>
  <inkml:trace contextRef="#ctx0" brushRef="#br1" timeOffset="-213657.12">18612 4333 5519 0,'0'0'240'0,"0"0"64"0,2-4-304 0,-2 4 0 0,3-5 0 0,-3 5 0 15,4-6 960-15,-2-1 128 16,0 1 16-16,0 1 16 0,-2 5-608 0,2-4-128 15,-2 4-32-15,0 0 0 0,2-6-112 0,-2 6-32 0,0 0 0 0,0 0 0 16,0 0-16-16,0 0-16 16,0 0 0-16,0 0 0 0,0 0 128 0,0 0 16 15,0 0 16-15,0 0 0 0,0 0-48 0,-4 7-16 16,1-1 0-16,1 1 0 0,-2-1-80 0,1 1 0 0,0 1-16 0,0 1 0 16,-1 0-48-16,0 4 0 15,1 0 0-15,-2 1 0 0,0 1 80 0,-2 2 16 16,0 2 0-16,-1 0 0 0,0 3-16 0,0 2 0 0,-2 1 0 0,0 0 0 15,1 2 0-15,-1 2 0 0,-1 1 0 0,0 2 0 16,-1 1-208-16,-3 1 0 0,0 1 0 0,-1-2 0 0,1-2 144 0,0 1-16 16,-1 0 0-16,2 1 0 0,0 0 0 0,-1-1-128 15,0-3 192-15,1 0-64 0,0 0 352 0,2-1 64 16,0 1 16-16,1-2 0 0,1 0-144 0,0 0-32 16,-1 1 0-16,2-1 0 0,-1 1-96 0,0-1-32 15,-2 2 0-15,1 0 0 0,0 1-256 0,0-1 160 16,1-2-160-16,-1 2 128 0,-1-2-128 0,0 2 0 15,1 1 144-15,0 0-144 0,-2-1 0 0,2 0 0 16,0 0 0-16,0 0 128 0,0-3-128 0,0 1 0 16,-1 0 0-16,0 0 128 0,0-2-128 0,0-1 0 15,-1-1 0-15,1 0 128 0,1-1 176 0,1 1 32 16,0 1 16-16,0-1 0 0,-1 0-16 0,0 0 0 0,1-1 0 0,-2 2 0 16,1-1-208-16,0 0-128 0,-1 0 160 0,1-1-160 15,1 3 128-15,-3 0-128 0,0 0 0 0,-1 2 0 16,1 0 128-16,0 2-128 15,-2 0 0-15,0 1 0 0,1 1 0 0,0-1 0 0,-1-2 0 0,1 1 0 16,0 0 0-16,0-1 128 0,0-2-128 0,1 0 0 16,0-1 0-16,0 0 0 0,0 1 128 0,-2 0-128 15,0-1 192-15,2-1-16 0,-1 0 0 0,2-1 0 0,0 0 0 16,0 0 0-16,0 0 0 0,0 1 0 0,-1-1-48 16,1 0-128-16,0-1 192 0,1 0-64 0,1 0-128 0,0 0 160 15,0-1-160-15,0 1 160 0,0 2-160 0,1-2 160 16,0-1-160-16,2 0 160 0,-1-1-160 0,0-1 0 15,2-1 144-15,-4 7-144 0,1-6 160 0,2-1-32 16,2-1-128-16,-2-3 192 0,3-1-32 0,0-1-16 16,-1-2 0-16,3 0 0 0,-2-1-16 0,1-2-128 15,0 1 192-15,3-8-64 0,0 0-128 0,0 0 160 16,0 0-160-16,0 0 160 0,0 0-160 0,0 0 192 16,0 0-192-16,0 0 192 0,0 0-64 0,0 0-128 15,0 0 192-15,0 0-64 0,0 0-128 0,0 0 0 16,0 0 0-16,0 0 128 0,2-6-128 0,0-1 0 15,0-1 0-15,2-1 0 0,-2 0-144 0,1-2 144 0,3 0 0 0,1-2 0 16,-2-1-128-16,4-2 128 16,0-3 0-16,1-3 0 0,1-2-240 0,1 0 64 15,0-4 16-15,3-2 0 16,1-3-208-16,1-3-32 0,0-2-16 0,0-1 0 0,1-1 144 0,-1-1 16 16,0-3 16-16,-2 0 0 0,2 0 240 0,-1-1 0 15,1-1 0-15,-2-1 0 0,1-1 0 0,0 0 0 16,1 1 0-16,0 1 0 0,-2 1 0 0,1-1 0 0,2-1 0 0,0 1 0 15,2 0 0-15,1 0 192 0,0 0-48 0,0 1 0 16,3-1-144-16,0 1 0 0,0-2 0 0,2 2 0 0,-3 2 0 0,0 0 0 16,-1-1 0-16,-1 0 0 0,-1 0 0 15,-2 1 128-15,0 1-128 0,1 1 0 0,-1 0 0 0,0 0 128 16,-2 2-128-16,-1 0 0 0,1 1 192 0,0 1-64 16,0 2 0-16,2 0 0 0,-1 0 48 0,0 1 0 15,0 0 0-15,2-2 0 0,1-1-176 0,0 2 160 16,-2 0-160-16,0-1 160 0,0 2-160 0,-2 0 0 15,1 0 144-15,-1 0-144 0,1 0 0 0,-1 1 128 16,-2 0-128-16,0 1 0 0,-2 4 0 0,-1 1 0 16,0 1 0-16,0 0 128 0,0 1-128 0,-1 0 0 15,0 0 0-15,1 2 0 0,0 1 0 0,-2 0 0 16,0-1 0-16,0 0 0 0,1 3 0 0,0 2 0 16,0-1 0-16,1 1 128 0,1 1-128 0,-1 0 0 15,0 1 0-15,0 0 128 0,0 2-128 0,0-1 0 16,-1 1 0-16,0 3 0 0,0 2 128 0,-3 0 0 15,0 0 0-15,1 2 0 0,-3 2 64 0,-1-1 0 16,-1 2 16-16,-3 4 0 0,0 0-208 0,0 0 144 0,0 0-144 0,0 0 128 16,0 0-128-16,0 0-144 15,0 0 144-15,-6 5-208 0,0 1-96 0,0 2-16 0,-2-1 0 16,2 3 0 0,-1 0-320-16,1 1-80 0,-1 0-16 0,0 0 0 15,1 0-464-15,-1 1-80 0,-1 0-32 0</inkml:trace>
  <inkml:trace contextRef="#ctx0" brushRef="#br1" timeOffset="-212995.06">17499 5893 6447 0,'0'0'576'0,"0"0"-576"0,0 0 0 0,0 0 0 0,0 0 1712 0,1-5 224 0,-1 5 48 0,2-5 16 0,-1-2-608 16,1 2-128-16,2-1-32 0,-1 1 0 16,0-2-256-16,2 1-48 0,0-2-16 0,1 0 0 15,-1-2-144-15,-1-1-16 0,1-1-16 0,-1-1 0 16,1 0-96-16,-2-2-32 0,-1 0 0 0,0 1 0 16,1 2-176-16,-2 0-48 0,-1-1 0 0,-1 4 0 15,-1 1 64-15,0 1 16 16,-1 2 0-16,-1 1 0 0,-1 2-32 0,-4 2-16 0,-1 1 0 0,-1 3 0 0,-1 0-416 0,-2 4 0 15,-1 2 0-15,-2 2 0 0,1 2 192 0,-1 3-64 16,0 1 0-16,0 1 0 0,2 1-128 0,0 1 0 16,2 0 0-16,1 1 0 0,3-3 0 0,3 1 0 15,0-1 0-15,3-2 0 0,2 0 0 0,2-2 0 16,1-1 0-16,2-2 0 0,2-2 0 0,2-2 0 16,0-1 176-16,3-2-176 0,2-1 288 0,1-2-32 0,1-3-16 0,1-1 0 15,0-3 48-15,1 0 16 0,-1-4 0 0,1-2 0 16,0-3-80-16,0-3-16 15,-3 0 0-15,0-1 0 0,-2-1-80 0,-1 2-128 16,-2-1 176-16,-1 3-176 0,-1 1 208 0,-3 3-64 0,-1 2-16 0,-1 1 0 16,0 2 160-16,-2 6 32 0,0 0 0 0,0 0 0 15,0 0-112-15,-5 5-16 0,1 1 0 0,0 2 0 16,-1 1-192-16,1 1 0 0,0 2 0 0,1 1-160 16,1 0 160-16,1 0 0 15,1 0 0-15,1-1-128 0,0-1 128 0,1-1 0 0,1-1 0 0,4-1 0 0,-2-2 0 0,4-2-128 16,1-2 128-16,2-2-128 15,4-2-464-15,1-1-96 16,2-3-16-16,2 0-9600 0,1-3-1936 0</inkml:trace>
  <inkml:trace contextRef="#ctx0" brushRef="#br1" timeOffset="-198876.04">15815 4934 4607 0,'0'0'400'0,"0"0"-400"16,0 0 0-16,0 0 0 0,0 0 1792 0,0 0 288 15,0 0 48-15,0 0 16 16,0 0-1184-16,0 0-224 0,0 0-48 0,0 0-16 16,3-5-288-16,2 2-64 0,4 0-16 0,2-1 0 0,1 1 48 0,3 0 16 15,1 0 0-15,3 1 0 0,2 0-96 0,3 0-16 16,4 1 0-16,2 0 0 0,0 0-256 0,-2-1 0 15,1 1 128-15,-3 0-128 0,-4 2 0 0,-3-1 128 16,-3 0-128-16,-2 0 0 0,-5 0-192 0,-2 1-160 16,-7-1-32-16,0 0 0 15,0 0-320-15,0 0-64 0,-6 5 0 0,-4-1-16 0,-7 1 432 0,-1-1 96 0,-5-1 0 16,-3 2 16-16,-2-1 240 0,-2 1 0 0,0-1 0 16,1-1 0-16,-2 1 0 0,1 0 160 15,1 1-160-15,2-1 128 0,-1-3 448 0,3-1 64 0,1 1 32 16,1 0 0-16,1-1 64 0,2 0 16 0,4 1 0 0,1-1 0 15,4 0-192-15,2 0-48 0,3 0 0 16,6 0 0-16,0 0-64 0,0 0 0 16,0 0-16-16,8 0 0 0,4 0-432 0,2 0 0 0,2-2 0 0,3 1 0 15,3 1 0-15,2-2 0 0,3-2 0 0,0 1 0 16,2 0 0-16,1-2 0 0,0 1 0 0,2 0 0 16,1-1 128-16,-1 1-128 0,-2-1 0 0,-2 1 128 15,-1 0-128-15,-5-1 0 0,-3 2 0 0,-5 0 128 16,-4 0 0-16,-3 1 0 0,-7 2 0 0,0 0 0 0,0 0 16 0,-4-3 0 15,-5 2 0-15,-4 0 0 0,-8 1-144 0,-4 1 0 16,-5 2 0-16,-2 1 0 0,-1 1 0 0,1 1-176 16,0 3 176-16,2 0-192 0,-1-1 192 0,2 3 0 15,3 1 0-15,3 1 0 0,2-1 0 0,3-1 144 16,4-1-16-16,1 1-128 0,4-2 160 0,2 0-160 16,4-2 128-16,3 0-128 0,2-2 160 0,4 0-160 15,1-2 192-15,4-1-192 0,5-1 128 0,3-1-128 16,3-2 0-16,3-2 0 0,2-2 0 0,2 0 0 15,1-2 0-15,2-1 0 16,1-2-528-16,-2 0-112 0,0-1-32 0</inkml:trace>
  <inkml:trace contextRef="#ctx0" brushRef="#br1" timeOffset="-197007.29">15842 3610 12207 0,'0'0'528'0,"0"0"128"0,0 0-528 0,0 0-128 0,0 0 0 0,-4-1 0 16,-1-2 784-16,5 3 128 16,0 0 32-16,0 0 0 0,-4-6-240 0,1 2-32 0,3 4-16 0,-3-4 0 15,2-2-32-15,0 2-16 0,1 4 0 0,1-7 0 16,1 0-64-16,2 1-16 0,1-1 0 0,1 1 0 15,-1-2-16-15,1 0 0 0,-1 1 0 0,2 0 0 0,-1 0-32 0,1 1-16 16,1-2 0-16,2 1 0 0,-3 2-80 0,3 1-32 16,0 0 0-16,-1 2 0 0,0 1-112 0,-2 1-32 15,0 1 0-15,1 2 0 0,-4 2-208 0,-1 2 0 16,1 3 0-16,-3 2-160 0,-1 3 160 0,-1 0 0 16,-3 1-144-16,-1 3 144 0,-3 2 0 0,1 1 0 31,-3-1 0-31,0 0 0 0,0 0 0 0,1-2 0 15,0-3 0-15,3-3 0 0,-3-2 0 0,3-2 128 16,3-1-128-16,0-2 0 0,-1 0 192 0,4-6-32 16,0 0-16-16,0 0 0 0,0 0 224 0,0 0 32 15,0 0 16-15,0 0 0 0,0 0 32 0,0 0 16 0,0 0 0 0,9 1 0 16,0-1-176-16,1 0-32 16,0-1-16-16,1 0 0 0,1 0-240 0,0 0 176 0,0 0-176 0,1-1 160 15,2 1-160-15,0 0 0 0,0 0 0 0,2 0 0 31,1 0-320-31,0 0-128 0,1 1-48 0,2 0 0 16,0-1-1872-16,0 0-368 0,0-3-80 0</inkml:trace>
  <inkml:trace contextRef="#ctx0" brushRef="#br1" timeOffset="-196628.8">16379 3604 5519 0,'-5'-8'240'0,"3"5"64"0,-1-3-304 0,-1 1 0 16,-2-1 0-16,-1 2 0 0,0-1 3312 0,-1 2 592 15,-2 0 128-15,0 2 32 0,0 1-2352 0,-1 2-480 16,-2 1-80-16,1 3-32 0,0 0-416 0,1 1-96 15,0 2-16-15,2 1 0 0,-2 1-144 0,2 2-48 16,1 0 0-16,1 0 0 0,1-1-176 0,2 1-32 0,2 0-16 0,1-1 0 16,1-1-48-16,1-1-128 15,1-2 192-15,2 0-64 0,1-1 32 0,1-3 0 0,2-1 0 0,1 1 0 16,0-4 96-16,1-1 0 0,0-3 16 0,2-1 0 16,1-3 48-16,0-1 16 0,-1-2 0 15,0-1 0-15,-1-2-160 0,0-2-48 0,-1 0 0 0,0-2 0 16,-1 2-128-16,-1 2 192 0,-3 0-192 0,1 3 192 15,-3 3 0-15,0 0 0 0,-2 2 0 0,-1 6 0 16,0 0 128-16,0 0 16 0,0 0 16 0,-3 7 0 16,0 3-352-16,-1 3 0 0,0 2 0 0,1 2-192 15,-1 1 192-15,1-1 0 0,1 2-144 0,2 0 144 16,0-2 0-16,0 0 0 16,2-3 0-16,1 0 0 0,2-1 0 0,0 0 0 0,2-2 0 0,2-3 0 0,-1 0 0 0,3-2 0 15,3-2 0-15,1-2 0 16,4-2-832-1,3-2-80-15,3-1-32 0,4-5-13168 0</inkml:trace>
  <inkml:trace contextRef="#ctx0" brushRef="#br1" timeOffset="-193539.42">16714 7631 17727 0,'0'0'784'0,"0"0"176"0,0-5-768 0,1 0-192 16,-1 5 0-16,0 0 0 0,2-7 832 0,-2 7 144 15,0-5 32-15,0 5 0 0,0 0 208 0,0 0 32 16,0 0 16-16,0 0 0 0,0 0-432 0,0 0-64 0,0 0-32 0,-4 6 0 15,2 3-160-15,0 2-48 16,1 2 0-16,0 2 0 0,0-1-144 0,1 2-16 0,-2 3-16 0,2 0 0 16,0 0-160-16,2-1-16 15,-1 2-16-15,0 0 0 0,1 1-160 0,0-3 0 0,0 0 144 16,1-1-144-16,-1-2 0 0,0 1 144 0,0-1-144 0,-1-2 0 0,0-1 128 16,0-1-128-16,-1-1 0 0,2-1 0 15,-4-2-1408 1,2 0-400-16,0-7-80 0,0 0-10784 0</inkml:trace>
  <inkml:trace contextRef="#ctx0" brushRef="#br1" timeOffset="-192565.04">16646 7785 22111 0,'-3'-16'1968'0,"2"9"-1584"0,0-3-384 0,1-1 0 0,1-1 960 0,1 0 96 16,1-2 32-16,2 2 0 0,0-1 0 0,2 1 16 15,0 0 0-15,1 2 0 0,1 0-336 0,1 2-64 16,1 1 0-16,-1 1-16 0,0 1-432 0,0 1-64 15,-2 2-32-15,0-1 0 0,0 2-160 0,-1 2 0 16,1 1 0-16,-1 1 0 0,-2 2 0 0,1 1 0 0,-3 2 0 0,-1 2 0 16,-2 2 0-16,0 0 0 15,-2 0 0-15,0 1 0 0,-1 2 0 0,-1-1 0 16,-1-1 0-16,-1-1 0 0,2-1 0 0,-1-1 0 16,1-1 0-16,0-2 0 0,-1-2 176 0,2 0-48 0,3-5-128 15,0 0 192-15,0 0 96 0,0 0 16 16,0 0 0-16,0 0 0 0,0 0-64 0,0 0-16 0,-3-6 0 0,3 6 0 15,0-8-224-15,1 1 0 0,1-1 128 0,-1 1-128 16,1 1 0-16,0 1 0 0,-2 5 0 0,3-4 0 16,-3 4 0-16,0 0 0 0,0 0 0 0,0 0 0 15,0 0-128-15,0 0 128 0,0 0-192 0,0 0 192 16,0 0-336-16,0 0 32 0,0 0 16 0,0 0 0 16,0 0 80-16,0 0 16 0,0 0 0 0,0 0 0 15,0 0 192-15,0 0-176 0,2-4 176 0,1-1-160 16,2 0 160-16,-1 0-160 0,0 0 160 0,1 0-160 0,0 1 160 0,0-2 0 15,-1 1-144-15,2-2 144 0,-2 1-256 0,1-1 0 16,0 1 16-16,-1 0 0 0,0 2 16 0,-4 4 0 16,0 0 0-16,0 0 0 0,3-5 224 0,-3 5-176 15,0 0 176-15,0 0-160 0,0 0 160 0,0 0-160 16,0 0 160-16,0 0-160 0,0 0 160 0,0 0 0 16,0 0-144-16,0 0 144 0,0 0 0 0,0 0 0 15,0 0 0-15,0 0 0 0,0 0 0 0,0 0 288 16,0 0-48-16,0 0-16 0,0 0 32 0,0 0 0 15,0 0 0-15,4 6 0 0,-4-6 160 0,0 0 32 16,4 6 16-16,-2 1 0 0,-2-7-160 0,0 0-48 16,0 0 0-16,2 7 0 0,-2-7-256 0,3 5 160 0,-3-5-160 0,5 4 128 15,-5-4-128-15,4 4 128 0,-4-4-128 0,8 1 128 16,1-1-128-16,-1 0 0 16,1-1 0-16,0-1 128 0,0-2-128 0,0 1 0 0,-1-1 0 0,1-1 0 15,-1 0 0-15,-2 0 128 0,0 1-128 0,-1-1 0 16,-5 5 0-16,5-4 0 0,-5 4 128 0,0 0-128 0,0 0 0 15,0 0 0-15,0 0 0 0,0 0 128 16,-3-4-128-16,-1 0 160 0,1 1-160 0,-1 1 160 0,-1-1 16 0,0 0 0 16,-1 1 0-16,1-1 0 0,-1 0-16 0,2-1 0 15,-1 0 0-15,1-1 0 0,0 1 32 0,-1 0 16 16,1-3 0-16,-1 0 0 0,0 1 16 0,-1-1 0 16,1 1 0-1,-1-1 0-15,1 2-32 0,-1 0-16 0,1 1 0 0,-2 2 0 0,1 2-48 0,-2 2-128 16,-1 1 192-16,0 3-64 0,-1 1 16 0,1 4 0 15,0 1 0-15,-3 5 0 0,-2 2-144 0,2 0 128 16,0 2-128-16,1 1 128 0,-1 2-128 0,2 1 0 16,3 0 0-16,0-1 0 0,1 0 0 0,2 1 128 15,3-3-128-15,2 0 0 0,2-3 0 0,3 1 128 16,0-1-128-16,3-2 0 0,3-1 304 0,2-2-32 16,-1-3 0-16,2-1 0 0,3-2-48 0,2-3-16 15,2-1 0-15,2-3 0 0,2-2 0 0,1-3 0 16,-1-1 0-16,1-2 0 0,0-2-48 0,-2 1-16 15,-1-3 0-15,-5 0 0 0,-1 1-16 0,-3 1-128 16,-3 0 192-16,-2 1-64 0,-2 2-128 0,-3 0 160 16,0 1-160-16,-5 5 160 0,0 0-160 0,0 0 0 15,0 0 0-15,0 0 0 16,0 0-752-16,0 0-80 0,-5 3 0 0,1 1-16 16,-1 2-1840-16,3 1-352 0,1-1-80 0</inkml:trace>
  <inkml:trace contextRef="#ctx0" brushRef="#br1" timeOffset="-191041.6">19387 7262 4607 0,'0'0'400'15,"0"0"-400"-15,0 0 0 0,0 0 0 0,0 0 2208 0,-4 2 352 16,-3 0 80-16,1 0 16 0,-2 0-1248 0,0 1-256 16,1 2-64-16,-2 0 0 0,-1 1-560 0,0-1-112 15,0 1-32-15,1-1 0 0,2 2-224 0,-1-1-160 0,0 0 192 0,3-1-192 16,-1 0 192-16,6-5-192 0,0 0 192 0,0 0-192 16,0 0 480-16,0 0-16 0,0 0 0 0,0 0 0 15,0 0 176-15,8-2 48 16,2-3 0-16,2-1 0 0,0-3-368 0,0 0-64 0,1-1 0 0,-3-1-16 15,1-1 16-15,-1 0 16 0,-2-1 0 0,-2 2 0 16,0 1 112-16,-3 2 32 16,-1 1 0-16,0 2 0 0,-2 5-16 0,0 0 0 0,-6-1 0 0,-2 3 0 15,-3 5-32-15,-2 3-16 0,-2 2 0 0,-2 3 0 16,-1 0-224-16,-2 4-128 0,0 0 128 0,0 1-128 16,0 1 0-16,2-1 0 15,0 1 0-15,4-2 0 0,2-1 0 0,2-3 0 0,2-1 0 0,3-2 0 0,1-1 128 0,3-2-128 16,2-1 128-16,4-3-128 0,1-2 352 0,4-1 0 15,3-4 0-15,3-3 0 0,5-1-96 0,0-4-32 16,3-3 0-16,0-4 0 0,0-2-80 0,0-3-16 16,-1-1 0-16,-1-1 0 0,0-1-128 0,-2 2 192 15,-2 1-192-15,-4 3 192 0,-3 2-192 0,-3 4 160 16,-5 2-160-16,-1 4 160 0,-2 7 16 0,0 0 0 16,-8 1 0-16,-3 4 0 0,-3 3-176 0,-2 5 160 0,-4 4-160 0,-2 1 160 15,-2 3-160-15,-1 2 0 16,-3 1-160-16,1 3 160 0,-1-2 0 0,2-1 0 15,1-2 0-15,3 0 0 0,4-2 0 0,2-1 0 16,2-3 0-16,4-1 0 0,2-3 0 0,4-2 0 16,2-3 0-16,2-7 0 0,0 0 128 0,8 5 0 15,1-3 16-15,5-3 0 0,2-2-16 0,4-4 0 16,3-4 0-16,3-3 0 0,3-4-128 0,1-2 192 16,-2-5-192-16,1-1 192 0,-2-1-192 0,-1 3 128 0,-4 2-128 0,-2 3 128 15,-3 3-128-15,-3 3 0 0,-4 3 0 0,-2 3 128 0,-4 3-128 16,-4 4 0-16,0 0 144 0,-4 6-144 0,-1 4 0 0,-6 3 144 31,-2 4-144-31,-1 2 0 0,-2 3 0 0,-2 1 0 0,-2 1 0 0,0 1 0 0,0 0 0 0,0 0 0 16,0-2 0-16,1-2 0 0,1-3 0 0,2 1 0 15,3-2 0-15,3-2 0 0,2-2 0 0,4-2 0 16,1-3 0-16,3-2 0 0,0-6 0 0,6 3 128 16,3-6-128-16,3-1 160 0,2-4-160 0,4-2 128 15,2-3-128-15,2-3 128 0,2-4-128 0,0-3 192 16,0-2-192-16,2-3 192 0,-1 1-192 0,-1 1 0 15,-3 3 144-15,-2 2-144 0,-4 5 0 0,-2 3 0 16,-2 3 0-16,-3 3 0 0,-2 4 144 0,-6 3-144 16,0 0 192-16,-4 7-192 0,-2 4 144 0,-3 4-144 15,-1 1 0-15,-2 3 144 0,-3 1-144 0,-2 2 0 16,1 1 0-16,-1 0 0 0,1 0 0 0,0-1 0 16,2 0 0-16,1-2 0 15,2-3 0-15,1-1 0 0,2-3 0 0,4-2 0 0,1-2 0 0,2-3 0 16,1-6 0-16,0 0 0 0,6 2 0 0,3-4 0 0,2 0 144 0,0-4-144 15,3-5 0-15,2-4 128 0,4-2-128 0,1-3 0 16,0-1 0-16,1-1 128 0,1 1-128 0,-1 0 0 16,-2 3 0-16,-2 2 128 0,-4 3-128 0,-2 3 0 15,-3 3 0-15,-3 4 0 0,-6 3 0 0,0 0 128 16,0 0-128-16,-6 10 0 0,-4 4 0 0,-2 2 0 0,-4 2 0 16,1 4 0-16,-2 3 0 0,1-2-128 0,1-1 128 0,1 0 0 15,0 0 0-15,3-1 0 0,1-3 0 0,4-1 0 16,0-3 0-16,3-2 0 0,1-3 0 0,3-2 0 15,-1-7 0-15,6 3 128 0,3-2 64 0,2-4 0 16,1-4 16-16,4-3 0 0,2-2-32 0,4-3-16 16,2-5 0-16,3 1 0 0,-1-1-160 0,0 3 128 15,-4 0-128-15,-3 5 128 0,-2 1-128 0,-5 5 0 16,-3 1 0-16,-9 5 128 16,0 0-464-16,-2 9-112 0,-7 4 0 0,-7 8-17072 0</inkml:trace>
  <inkml:trace contextRef="#ctx0" brushRef="#br1" timeOffset="-184652.23">14385 4389 8351 0,'0'0'368'0,"0"0"80"0,0 0-448 0,0 0 0 16,0 0 0-16,0 0 0 0,0 0 432 0,0 0 0 15,-3 6 0-15,3-6 0 0,-2 5-32 0,0 1 0 16,2-6 0-16,-2 5 0 0,2-5 112 0,0 0 32 0,0 0 0 0,0 0 0 15,-2 4-224-15,2-4-64 16,0 0 0-16,0 0 0 0,0 0-112 0,0 0-16 16,0 0-128-16,0 0 192 0,-5 4-64 0,5-4 0 0,0 0-128 0,-5 2 192 15,5-2-192-15,-6 1 144 0,2 0-144 0,4-1 128 32,-6 0-128-32,6 0 128 0,-4 1-128 0,4-1 128 0,-6 0-128 0,2 1 0 0,4-1 0 0,-4 1-6928 15</inkml:trace>
  <inkml:trace contextRef="#ctx0" brushRef="#br1" timeOffset="-184093.54">17237 4176 4607 0,'-10'-4'192'0,"6"2"64"0,-1 0-256 0,-1 0 0 16,0 0 0-16,1-1 0 0,-1 0 656 0,2 1 96 15,4 2 16-15,-4-2 0 0,4 2-512 0,0 0-80 16,0 0-32-16,0 0 0 0,0 0-144 0,0 0 0 16</inkml:trace>
  <inkml:trace contextRef="#ctx0" brushRef="#br1" timeOffset="-182431.37">4809 11582 20271 0,'0'0'896'0,"0"0"192"0,0 0-880 0,7-5-208 0,-4-2 0 0,2 0 0 0,1 0 1328 0,0-2 208 16,1-1 64-16,0 0 0 0,-1-1 288 0,0 0 64 15,-1-2 16-15,0 1 0 0,-2-1-960 0,-1-1-192 32,-1 1-48-32,0 0 0 0,-2 1-336 0,-1 1-80 15,-1 2-16-15,-2 1 0 0,-1 3-144 0,-2 2-16 0,0 0-16 0,-5 4 0 0,-1 4-160 0,-2 3 0 16,0 3 0-16,-2 3 0 0,-1 2-240 0,0 1 80 15,0 0 16-15,3 1 0 0,1 0 144 0,1-1-128 16,3 1 128-16,3-1-128 0,3-1 128 0,3-2-192 16,2-1 192-16,2-1-192 0,2-1 64 0,5 0 0 15,2-2 0-15,3 1 0 0,0-1 128 0,3 0 0 16,3 1 0-16,0-2 0 0,-2 0 0 0,2 1 0 0,-1 0 0 0,0 1 0 16,-1 1 0-16,0 0 0 15,-3 0 0-15,0 1 0 0,-3 0 0 0,-1 0 144 16,-2 0-144-16,-3 1 0 0,-1 0 192 0,-2 1-64 15,-2-1 0-15,-1-1-128 0,-3-1 448 0,-3 0-32 16,0 0 0-16,-3 1 0 16,-3-2-96-16,-2 1 0 0,0-1-16 0,0 0 0 0,0 0-160 0,-1-2-16 0,2 0-128 0,0-2 192 31,1-2-544-31,2-1-112 0,2 0-32 0,8-3 0 16,0 0-2512-16,1-9-496 0</inkml:trace>
  <inkml:trace contextRef="#ctx0" brushRef="#br1" timeOffset="-182256.57">5051 11694 8287 0,'0'0'368'16,"8"-1"80"-16,-2 0-448 0,2 0 0 0,1 2 0 0,0 2 0 0,-2 2 3696 0,0 1 656 16,-1 2 128-16,1 2 16 0,-3 2-1952 15,0 2-400-15,-2 2-80 0,0 1-16 0,-1 3-784 0,-1 1-176 16,-1 2-16-16,0 0-16 0,-1 0-608 16,-1 0-112-16,0 1-16 0,0-2-16 0,0-3-144 0,1 0-32 15,-1-2 0-15,1-2 0 0,1-3-128 0,-1-2 0 16,1-3-160-16,1-7 160 15,0 0-2608-15,0 0-416 0</inkml:trace>
  <inkml:trace contextRef="#ctx0" brushRef="#br1" timeOffset="-182132.4">5188 11493 30399 0,'-5'-2'2704'0,"-1"0"-2160"0,2-1-544 0,0 1 0 15,-2 0 272-15,2 1-48 0,4 1-16 0,0 0 0 16,0 0-208-16,0 0 176 15,0 0-176-15,0 0 160 16,0 6-1632-16,2 2-336 0,2 0-64 0</inkml:trace>
  <inkml:trace contextRef="#ctx0" brushRef="#br1" timeOffset="-181832.56">5392 11758 21247 0,'-4'18'944'0,"2"-8"192"0,1 3-912 0,0 2-224 0,-1 3 0 0,1 0 0 0,1 0 1408 0,-2 1 256 16,-2 2 32-16,1-3 16 0,0 0-160 0,2-2-16 15,-3 0-16-15,1-4 0 0,1-1-384 0,0-2-80 16,1-3-16-16,0 0 0 0,1-6-160 0,0 0-48 16,0 0 0-16,0 0 0 0,0 0-176 0,4-8-32 15,1-4-16-15,3-2 0 0,-1-3-224 0,2-3-32 16,2-2-16-16,1-1 0 0,0 0-144 0,1 2-48 16,-1 3 0-16,1 2 0 0,-1 3-144 0,0 2 0 15,-1 2 0-15,-1 4 0 0,0 0 0 0,0 4 0 16,0 2 0-16,-1 3 128 0,-1 2-128 0,-1 3 0 15,1 2 0-15,-1 2 128 0,-2 2-128 0,1 0 0 0,0 1 0 0,0 2 0 16,-1 1 0-16,2-1-176 16,-4 0 48-16,3 0 0 15,-1-2-384-15,1 0-80 0,-1-3-16 0,2-2 0 0,0-2-1920 16,1-2-384-16,2-1-80 0</inkml:trace>
  <inkml:trace contextRef="#ctx0" brushRef="#br1" timeOffset="-181406.39">5928 11665 15663 0,'-5'-4'1392'0,"0"2"-1120"0,-2 1-272 0,1 0 0 0,-1 1 4064 0,-1 2 752 16,1-1 160-16,-2 2 16 15,1 3-2992-15,-1 2-592 0,2 0-128 0,-1 5-32 16,-4 1-752-16,3 2-160 0,1 2-16 0,2 2-16 16,0 3-160-16,1 0-16 0,0 1-128 0,2 0 192 0,2 1-64 15,2-1 0-15,0-1-128 0,2 0 192 0,3-3-192 0,2-2 176 16,-1 0-176-16,2-4 160 0,0-2 0 0,2-2 0 15,-2-2 0-15,2-2 0 0,1-3 48 0,1-2 16 16,1-3 0-16,1-3 0 0,0 0 32 0,-1-5 0 16,-1-4 0-16,1-3 0 0,-1-2 0 0,-1-3 16 0,-1-4 0 0,-1-1 0 15,-1-4-128-15,-3-1-16 16,-1 0-128-16,-5 0 192 0,0 1-192 0,-5 4 176 16,1 1-176-16,-4 4 160 0,-2 4-160 0,-2 2 192 0,-1 1-192 0,-2 4 192 15,-2 2-192-15,-1 4 128 0,0 1-128 0,-1 4 128 16,0 1-128-16,1 4 0 15,-2 0 0-15,1 3-176 0,3 2 176 0,1 1 0 0,2 0 0 0,3 0-128 16,1 0 128-16,3 1-128 0,1 0 128 16,3 1-128-16,2 1 128 0,2-1 0 0,4-1 0 0,1 1-128 15,2-2 128-15,4-1 0 0,1 0 0 0,2-1-128 0,2-2 128 0,2 0 0 16,2-2 0-16,3 0 0 16,3-1-1024-16,1-2-192 15,4-2-16-15,2-2-16 0,3-1-1680 0,-2-3-336 16</inkml:trace>
  <inkml:trace contextRef="#ctx0" brushRef="#br1" timeOffset="-181242.36">6442 11734 28559 0,'0'0'2544'16,"0"0"-2032"-16,0 0-512 0,0 0 0 0,0 0 1168 0,0 0 144 16,6-3 32-16,2 0 0 0,3 1-560 0,1 2-96 15,1-1-32-15,1 1 0 16,2 1-464-16,0 0-192 0,1 0 176 0,-1 2-176 15,2 0-896-15,-3 0-288 0,1 2-48 0,-2-1-13552 0</inkml:trace>
  <inkml:trace contextRef="#ctx0" brushRef="#br1" timeOffset="-181087.07">6437 11965 26719 0,'-13'-3'1184'0,"7"1"240"0,1 0-1136 0,-1 0-288 0,1 1 0 0,5 1 0 0,0 0 3536 0,0 0 656 15,0 0 128-15,0 0 32 0,0 0-2752 0,0 0-528 16,5-3-112-16,5-1-32 0,2 1-608 0,5 0-128 15,4-1-32-15,4 1 0 0,5-1-160 0,0-2 0 32,5-3 0-32,0 1 0 0,2-3-1968 0,3 0-368 0,0-4-80 0</inkml:trace>
  <inkml:trace contextRef="#ctx0" brushRef="#br1" timeOffset="-179862.01">17314 7306 4607 0,'0'0'400'0,"0"0"-400"16,0 0 0-16,0 0 0 0,0 0 1728 0,0 0 256 15,0 0 48-15,0 0 16 16,0 0-1056-16,0 0-208 0,6-1-32 0,2 1-16 0,2-1-32 0,2 2 0 16,2-1 0-16,3 0 0 0,1 0 16 0,2 0 0 15,4 1 0-15,1-2 0 0,1 0-272 0,3 0-48 16,-1-1-16-16,5 0 0 0,4-2-176 0,5 1-32 15,4-1-16-15,4 0 0 0,4 1-160 0,0-1 0 16,-3-1 0-16,-1 2 128 0,0 0-128 0,-1 0 0 16,0 2 0-16,0 0 128 0,2 1-128 0,-3 0 0 0,0 0 0 0,-8 2 128 15,-2-2-128-15,-3 0 0 0,-2 0 0 0,-3 0 128 16,-4 0-128-16,-2 0 0 0,-3 0 0 0,-3 0 128 16,-3-1-128-16,-2 0 160 0,-3 0-160 0,-1 0 160 15,-2 1 64-15,-7 0 16 0,0 0 0 0,0 0 0 16,0 0 80-16,0 0 0 0,0 0 16 0,0 0 0 15,0 0-208-15,0 0-128 16,0 0 128-16,0 0-128 0,-6-1-256 0,6 1-112 0,-7-1-16 0,2 0-6752 16,-1 0-1344-16</inkml:trace>
  <inkml:trace contextRef="#ctx0" brushRef="#br1" timeOffset="-179577.13">18462 7142 4607 0,'-9'-6'192'0,"9"6"64"0,0 0-256 0,-2-5 0 0,-1 1 0 0,3 4 0 16,0 0 3584-16,2-7 656 16,0 1 144-16,3 0 32 0,-1 2-2832 0,2-1-560 15,0 1-128-15,2 2 0 0,2 1-192 0,1 1-48 16,1 1 0-16,0 1 0 0,1 2-272 0,0 2-48 0,1 1-16 0,-1 1 0 15,-1 2-320-15,-1 2 144 0,-1 2-144 0,-1-1 0 16,-2 0 128-16,0 1-128 0,-3-1 0 0,0 1 0 16,-3-1 256-16,-2 0-64 0,-3 0-16 0,-2 0 0 15,-4 1-432-15,-4-1-64 16,-5-1-32-16</inkml:trace>
  <inkml:trace contextRef="#ctx0" brushRef="#br1" timeOffset="-179247.27">17755 7050 25791 0,'-2'-11'1152'0,"2"11"224"0,0 0-1104 0,-4-3-272 15,-1 0 0-15,-3 5 0 16,-1 1 256-16,-3 3-16 0,-2 3 0 0,-1 4 0 0,-2 3-240 0,0 1-160 16,-2 2 32-16,1 1 0 0,0 2 128 0,0-1 0 0,-3 1-144 0,3 0 144 15,3 1 0-15,2-3 0 16,2-3 0-16,3 0 0 0,4-4 192 0,4-1 96 16,2-1 32-16,3-2 0 0,4-1 320 0,3-3 64 0,4-2 0 0,1 0 16 15,2-3-144-15,3-1-16 0,2-1-16 0,3 1 0 16,0 0-400-16,3 0-144 0,0 1 0 0,1 1-9344 15,2 1-1968 1</inkml:trace>
  <inkml:trace contextRef="#ctx0" brushRef="#br1" timeOffset="-178384.55">8294 11563 26031 0,'0'0'1152'0,"0"0"240"0,0 0-1120 0,0 0-272 15,-6 0 0-15,6 0 0 0,0 0 1040 0,0 0 160 16,0 0 16-16,0 0 16 0,0 0 304 0,4-4 48 15,0-2 16-15,1 0 0 0,3-1-592 0,2 0-112 0,3-3-32 0,3-1 0 16,-2-1-384-16,1-3-80 16,2-1-16-16,-2-3 0 0,1-1-32 0,-2 0-16 0,-1 1 0 0,-1-2 0 15,-1-1-144 1,-3 2-16-16,0 2-16 0,-3 3 0 0,-2 1-32 0,0 0-128 0,-2 5 192 0,-1 0-64 0,-2 0 80 0,-3 3 16 16,-1 3 0-16,-2 2 0 0,-1 3-32 0,-3 3-16 15,-2-1 0-15,-3 5 0 0,-2 3-176 0,1 2 0 16,-1 3-160-16,1 0 160 0,1 1-144 0,0 1 144 15,2-1-128-15,2 1 128 0,1 0 0 0,2-3 0 16,2 0 0-16,3-1-128 16,2-1 128-16,2 1 0 15,2-3 0-15,3 1-128 0,0-1 128 0,4 0 0 16,3-1 0-16,0 0-128 0,2-1 128 0,2-1 0 16,1-1 0-16,2-2-128 0,3-1-208 0,0-2-48 15,1-1 0-15,0-1 0 16,2-1-1264-16,2 0-256 0,0 0-48 0,-1-1-14768 0</inkml:trace>
  <inkml:trace contextRef="#ctx0" brushRef="#br1" timeOffset="-178101.32">8748 11577 22111 0,'-3'-6'1968'0,"3"6"-1584"16,-1-5-384-16,1 5 0 0,0 0 2128 0,-1-6 352 15,1 6 64-15,0 0 16 0,0 0-880 0,0 0-160 16,4-3-48-16,1 2 0 0,1 2-768 0,2 1-144 0,-2 1-48 0,2 2 0 15,0 0-336-15,-2 2-176 16,0 0 160-16,-2 2-160 0,1 0 160 0,-3 2-160 0,-1 1 160 0,-2 1-160 16,-3 1 144-16,-1 0-144 0,-3 1 128 0,1 2-128 15,-6-1 160-15,2-1-160 0,-1-2 192 0,1-1-192 16,1-2 352-16,1-1-32 0,0-2-16 0,3 0 0 16,2-3 272-16,4-4 48 0,0 0 16 0,0 0 0 15,0 0-336-15,0 0-64 0,6 4-16 0,5-2 0 0,2-2-80 0,2-1-16 16,3-2 0-16,1 2 0 15,2-2-128-15,1 0-176 0,2-1 48 0,0 1 0 16,-2 0-1440-16,-2 0-288 0,1-1-48 16,0 1-9936-16,-2 1-1984 0</inkml:trace>
  <inkml:trace contextRef="#ctx0" brushRef="#br1" timeOffset="-177770.72">8048 12087 26719 0,'-8'-1'2368'0,"-1"0"-1888"0,1 0-480 0,0 0 0 16,8 1 1920-16,0 0 304 0,0 0 48 0,0 0 16 16,0 0-1088-16,0 0-224 0,0 0-32 0,10 0-16 15,4 0-352-15,4 0-64 0,5 0 0 0,6 0-16 16,6-2-256-16,6 1-48 0,4-1-16 0,4-1 0 15,3-2-16-15,1 1 0 0,0-1 0 0,0 0 0 16,-1 2 64-16,0-2 16 0,0 2 0 0,-4 0 0 16,-2 0-16-16,-4-1 0 0,-4 1 0 0,-7 0 0 15,-3-1-48-15,-5 3-16 0,-3-1 0 0,-5 0 0 0,0 0 32 0,-8 1 0 16,0-1 0-16,-7 2 0 0,0 0-192 0,0 0 0 16,0 0 0-16,0 0 128 15,0 0-720-15,-6-1-160 0,0 1-16 0,-2 1-16 16,0 3-2560-16,1-1-512 0</inkml:trace>
  <inkml:trace contextRef="#ctx0" brushRef="#br1" timeOffset="-177286.71">8559 12692 23951 0,'0'0'2128'0,"0"0"-1696"0,0 0-432 0,0 0 0 16,0 0 1008-16,-5-3 112 0,1-2 32 16,1 0 0-16,-1-2-560 0,2-2-96 0,0-3-32 0,2-1 0 15,1 0 336-15,0-3 64 0,-1-1 16 0,1-2 0 16,0-1-192-16,1-1-48 0,-4 2 0 0,1-3 0 16,-2 0-80-16,-1 2-32 0,-2 2 0 0,-2 3 0 15,0 3 160-15,-2 3 16 0,-1 1 16 0,0 4 0 16,-2 2-208-16,-3 4-32 0,-3 2-16 0,0 5 0 15,-4 4-464-15,-2 4 0 0,-1 1 0 0,1 4 0 16,0 4 0-16,3 1 0 0,2 1-160 0,1 1 160 0,2 2 0 0,3 0-128 16,4-1 128-16,-1-1 0 0,5 0 0 0,3-4 0 15,4-2 0-15,3-2-128 0,1-3 128 0,3-3 0 16,2-1 0-16,2-5 0 0,2-1 160 0,3-5 64 16,1-3 16-16,3-2 0 0,2-2 16 0,2-5 16 15,-1-3 0-15,0-2 0 0,-1-4-16 0,0-1 0 16,-4 1 0-16,-1 0 0 0,-3 3-64 0,0 1 0 15,-4 3-16-15,-1 4 0 0,0 0-48 0,-4 4-128 16,-6 3 192-16,0 0-64 0,0 0 0 0,4 5 0 16,-2 3 0-16,0 2 0 0,1 1-128 0,-1 1 0 0,1 1 0 0,0 0 0 15,2 2 0-15,-1-3 0 0,2-2 0 0,0 0 0 16,2-3-400-16,2 1 32 0,1-1 16 16,3-3 0-1,2-1-2080-15,0-2-400 0</inkml:trace>
  <inkml:trace contextRef="#ctx0" brushRef="#br1" timeOffset="-173055.75">14352 9329 13823 0,'0'0'608'0,"0"0"128"0,-5 2-592 0,0 1-144 0,-1 0 0 0,1-1 0 16,5-2 880-16,0 0 144 0,-6 2 16 0,6-2 16 0,0 0 208 0,0 0 32 0,0 0 16 0,0 0 0 16,0 0-416-16,8-3-96 0,3 0-16 0,4-2 0 15,4-2-48-15,4-2-16 16,3 0 0-16,5-1 0 0,6-1-64 0,15-5-16 0,7-3 0 0,1-1 0 16,2-2-288-16,3 0-64 15,0 0-16-15,2 0 0 0,2-1-96 0,0 0-32 0,-1 1 0 0,-3 2 0 16,-5 0-144-16,-2 2 0 0,-2 0 144 0,-2 3-144 15,-3 1 0-15,-5 3 144 16,-4 1-144-16,-6 2 0 16,-5 0 144-16,-5 1-144 0,-4 2 0 0,-5 0 144 0,-6 1-400 0,-4 2-96 15,-7 2-16-15,0 0 0 16,0 0-528-16,0 0-96 0,-7 2-32 0,-7 0 0 16,-3 2-224-16,-6 0-48 0,-5 0-16 0,-1 3 0 15,-3 1-240-15,-1 2-48 0</inkml:trace>
  <inkml:trace contextRef="#ctx0" brushRef="#br1" timeOffset="-172725.5">14559 9338 12671 0,'-20'10'560'0,"11"-6"112"0,-2 2-544 16,1-1-128-16,1 1 0 0,0-1 0 0,-1 0 1280 0,4 0 240 0,-1 1 32 0,3-2 16 16,-1 0 80-16,5-4 16 0,0 0 0 0,0 0 0 15,0 0-432-15,7 5-80 0,3-2 0 0,3-2-16 16,5 0-432-16,4-1-64 0,5-2-32 0,7-2 0 15,6-2 0-15,4-1 0 0,2-3 0 0,5-2 0 16,1-3-96-16,5 1-32 0,3 0 0 0,5-3 0 16,3 0-144-16,-1-3-16 0,-1-3-16 0,1 2 0 15,2-2-112-15,-1 1 0 0,1-1-16 0,-3 1 0 16,-4 0-176-16,-5 2 0 0,-5 2 144 0,-3 2-144 0,-4 0 0 0,-4 3 0 16,-4 0 0-16,-4 3 128 0,-3 1-128 0,-5 3 0 15,-4 0 0-15,-4 2 0 0,-4 0-352 0,-5 1-32 16,-3 0-16-16,-5 3 0 15,0 0-432-15,-5 0-64 0,-5 1-32 0,-2 1 0 16,-2 1-384-16,-2 4-80 0,-4 2-16 0,-3 0 0 16,-3 2-1216-16,-3 2-256 0</inkml:trace>
  <inkml:trace contextRef="#ctx0" brushRef="#br1" timeOffset="-172441.92">15034 9395 12895 0,'-7'2'1152'0,"-2"2"-928"15,-1-1-224-15,3 1 0 0,-3 0 1776 0,2-1 304 0,1 0 64 0,2 1 16 16,5-4-480-16,0 0-80 0,0 0-32 0,0 0 0 16,0 0-368-16,8 3-80 0,3-1-16 0,4-2 0 15,6-2-480-15,6-1-112 0,7-2 0 0,6 0-16 16,4-2 32-16,3 0 16 0,2-2 0 0,4-2 0 16,2 0-224-16,4-2-64 0,5-1 0 0,1-1 0 15,-3-2-16-15,1 0-16 0,0-1 0 0,-1 0 0 16,1 2-32-16,-2-1-16 0,-4 2 0 0,-7 2 0 15,-4 2-32-15,-7 1 0 0,-5 1 0 0,-4 1 0 16,-5 2-144-16,-3 1 192 0,-3 1-192 0,-7 1 192 16,-3 1-192-16,-4-1 0 0,-5 3 0 0,0 0 0 15,0 0-560-15,-5 3-192 0,-3 0-32 0,-2 1-9792 16,-3 2-1968-16</inkml:trace>
  <inkml:trace contextRef="#ctx0" brushRef="#br1" timeOffset="-171495.81">12862 10940 19343 0,'0'0'848'0,"0"0"192"0,0 0-832 0,0 0-208 15,0 0 0-15,0 0 0 0,0 0 1280 0,0 0 224 16,0 0 32-1,0 0 16-15,7-1-80 0,2-2 0 0,2 0-16 0,3-1 0 0,5-3-256 0,0 0-48 16,2 0-16-16,3-3 0 0,2-1-240 0,0-1-32 0,2-1-16 0,-1-2 0 16,0 0-272-16,-2-1-64 15,0 0-16-15,-2-2 0 0,-2 1-176 0,-1 0-16 16,-2 1-16-16,-4-1 0 0,-3 1-80 0,-3 1-16 0,-2 2 0 16,-3 1 0-16,-4 1-16 0,-2 1-16 15,-2 1 0-15,-3 2 0 0,-2 0 16 0,-3 3 0 16,-3 0 0-16,-1 4 0 0,-4 3-176 0,-2 2 0 15,-1 4 0-15,-2 3 0 0,0 2-192 0,-1 3 48 16,1 0 0-16,0 1 0 0,-2 0 144 0,4 0-128 0,1 2 128 0,2 0-128 16,2 1 128-16,3-1 0 0,1-2 0 0,4 0 0 0,2-2 0 15,3 1 0-15,1-2 0 0,2 0-128 0,4-1 128 0,3 0 0 32,1-1 0-32,2 1 0 0,2-2 0 0,2-1 128 0,2 0-128 0,3-2 176 0,3-2-48 0,1-1-128 15,1-2 192-15,2 1-64 0,-1-3-128 0,3-1-272 16,2-1 64-16,1-1 16 15,3 0-2352-15,0 0-464 0,0-2-80 0</inkml:trace>
  <inkml:trace contextRef="#ctx0" brushRef="#br1" timeOffset="-171307.97">13557 10917 17503 0,'0'0'1552'0,"0"0"-1232"16,0 0-320-16,0 0 0 0,0 0 2816 0,0 0 496 15,0 0 96-15,0 0 32 0,0 0-992 0,0 0-192 0,0 0-32 0,0 0-16 16,-5 6-1088-16,0 4-224 15,1 2-32-15,1 2-16 0,-2 2-400 0,2 0-64 16,-1 2-32-16,-1 1 0 0,0 0-224 0,-1 1-128 0,1 0 160 0,0-1-160 16,1-1 0-16,1 0 128 0,-2-1-128 0,2-1 0 31,-1-1-480-31,0 0-144 0,0-2-16 0,1-2-17600 0</inkml:trace>
  <inkml:trace contextRef="#ctx0" brushRef="#br1" timeOffset="-170914.96">12703 11439 17503 0,'-7'-2'1552'0,"-1"0"-1232"15,1-2-320-15,-1 1 0 0,0 0 2304 0,-1 1 416 16,1-1 80-16,1 1 16 0,2 0-816 0,5 2-144 16,-6-1-48-16,6 1 0 0,0 0-736 0,0 0-160 15,0 0-16-15,7 0-16 0,1-1-288 0,6 1-48 16,3 0-16-16,5 0 0 16,5-1-32-16,6-2-16 15,5 1 0-15,6-1 0 0,3-1-144 0,3-1-16 16,2 0-16-16,3 0 0 0,1 1-144 0,1 1-32 15,2-1 0-15,-3 1 0 0,-2-1-128 0,-2-1 128 0,-4 1-128 0,-2-1 128 16,-5 2-128-16,-3 0 128 0,-4 1-128 16,-3-1 128-16,-3 0-128 0,-6 1 128 0,-3 0-128 0,-4-1 128 15,-3 1-128-15,-3 1 192 0,-2 0-192 0,-7 1 192 16,0 0-400-16,0 0-80 0,0 0-16 0,0 0 0 31,0 0-1552-31,-8 0-304 0,-1 3-64 0,-1 2-16 16,-2 0-1280-16,0 2-272 0</inkml:trace>
  <inkml:trace contextRef="#ctx0" brushRef="#br1" timeOffset="-170507">12951 11847 28383 0,'-22'-9'1264'0,"13"6"256"0,0-2-1216 0,-1-1-304 16,-1 1 0-16,1-2 0 0,1-1 1280 0,1-1 208 15,3 1 48-15,1-3 0 0,3-1-336 0,2-2-64 16,2 1-16-16,2 0 0 0,3-1-368 0,1 0-80 16,1 1-16-16,2 0 0 0,2 3-384 0,1 1-80 15,1 2 0-15,-1 0-16 0,-2 3-176 0,1 1 128 16,-2 2-128-16,-1 2 128 0,-1 3 64 0,-2 2 0 16,0 3 0-16,-2 3 0 0,-3 3-192 0,-2 2 0 0,-1 4 0 0,-2 2 0 15,-4 1 0-15,-1 5 0 16,-2 2 0-16,-3 1 0 0,-2 0 0 0,-1 1 0 15,-1-2 0-15,-1-2 0 0,1-4 0 0,0-3 0 0,2-3-176 0,2-2 176 16,2-3 0-16,1-1 0 0,1-3 0 0,2-1 128 16,1-3 192-16,3 0 64 0,2-6 0 0,0 0 0 15,0 0-112-15,7 4-16 0,2 0 0 0,2-2 0 16,2-2-48-16,3 0-16 0,4-1 0 0,1-2 0 16,0 0-192-16,1 1 0 0,-1 0 0 0,1-2 0 15,1 0-384-15,2 0-160 16,-2-1-32-16,3 1-16 0,0-2-2048 0,3 1-416 15,-3-2-80-15,4 0-12704 0</inkml:trace>
  <inkml:trace contextRef="#ctx0" brushRef="#br1" timeOffset="-170161.01">13578 11837 21183 0,'-7'-6'1888'0,"2"3"-1504"16,-1 0-384-16,-2 0 0 0,-1 0 1728 0,-1 0 288 16,-1 2 48-16,-1 1 16 0,-1 1 128 0,-3 3 32 15,-1 1 0-15,-1 3 0 0,0 2-1072 0,-2 2-208 16,0 2-32-16,0 3-16 0,3-1-480 0,-2 2-112 15,2-1 0-15,4 1-16 0,1 0-112 0,3-1 0 16,2 0-16-16,2-2 0 0,2 0-176 0,3 0 160 16,1-3-160-16,3-1 160 0,3-2 32 0,2-2 16 15,2 0 0-15,2-3 0 0,1-1-80 0,3-3-128 16,0-4 176-16,1 0-176 0,1-4 128 0,-1-1-128 0,0-2 0 0,0-3 0 16,-2-2 128-16,-1-1-128 0,0 1 144 0,-2 0-144 15,-2 3 160-15,-1 1-160 16,-2 2 160-16,-3 2-160 0,-1 2 240 0,-4 6-48 0,0 0-16 0,0 0 0 15,0 0 208-15,0 0 64 0,0 0 0 0,-4 6 0 16,0 3-448-16,-1 2 0 0,1 1 0 0,1 1 0 16,0 2 0-16,1-1 0 0,1 0 0 0,1 1 0 15,0-2 0-15,2 0 0 0,2-1 0 0,0 0 0 16,1-1 0-16,3-1-176 0,1-2 176 0,1-2-192 16,1-2-352-16,2-1-80 0,1-1-16 0,4-3 0 15,2-4-1984-15,2-2-416 0,1-2-80 0,4-1-16 0</inkml:trace>
  <inkml:trace contextRef="#ctx0" brushRef="#br1" timeOffset="-169688.88">14467 11073 21183 0,'0'0'944'0,"0"0"192"0,0 0-912 0,0 0-224 15,-1-2 0-15,1 2 0 0,0 0 2576 0,0 0 480 16,5-4 80-16,2 2 32 0,0 0-1568 0,3 1-320 15,2-1-64-15,2 0-16 0,2 1-592 0,3 0-112 16,2 0-32-16,2 1 0 0,0 0-256 0,1 0-48 16,1 0-16-16,-2 0 0 0,-1 0-144 0,-1 0 0 15,0 0 0-15,-4 1 0 16,-3 0-1248-16,1 0-224 0,-5 3-64 0,-3-2-14272 0</inkml:trace>
  <inkml:trace contextRef="#ctx0" brushRef="#br1" timeOffset="-169515.74">14464 11234 33167 0,'0'0'2944'0,"0"0"-2352"0,0 0-464 0,0 0-128 0,0 0 640 0,6-1 96 15,2 1 32-15,2-1 0 0,2 0 0 0,5 0 16 16,2 0 0-16,2 0 0 16,2-2-432-16,4 0-96 0,1 2 0 0,1 0-16 0,0 0-240 0,0 0-128 15,1 1 128-15,-3-1-208 16,0-1-2624-16,-2 1-528 0</inkml:trace>
  <inkml:trace contextRef="#ctx0" brushRef="#br1" timeOffset="-168805.13">16285 10644 25167 0,'0'0'1104'0,"0"0"240"0,-5 1-1072 0,5-1-272 0,0 0 0 15,0 0 0-15,0 0 864 0,0 0 112 16,0 0 32-16,0 0 0 0,0 0 176 16,8 0 32-16,1 0 16 0,4-1 0 0,1-3-160 0,3 1-48 0,2-1 0 0,2-1 0 31,1 0-448-31,1-2-80 15,0 1-32-15,0-2 0 0,-1-2-160 0,-1-1-48 0,-1-2 0 0,-2-1 0 0,-2-2-32 0,-2 1-16 0,-1-1 0 0,-5 1 0 16,0 1 16-16,0-1 0 0,-6 0 0 0,1 3 0 16,-3 1-32-16,-3 1 0 15,-3 1 0-15,-1 3 0 0,-3-1 32 0,-2 5 0 0,-3 1 0 0,-1 2 0 16,-3 2-224-16,-1 3 0 0,-2 0 0 0,0 4 0 0,0 1 0 16,2 1-192-16,-1 0 192 0,2 3-160 0,1-1 160 0,4 1-128 31,2 1 128-31,1-1-128 0,1 2 128 0,1-2 0 0,4 0 0 0,1 0 0 0,2-1 0 0,1 0 0 15,1 1 0-15,2-2 0 0,3-1 0 0,1 0 0 32,2-1 0-32,2 0 0 0,1 0 0 0,2-1 144 15,3-1-144-15,1-2 160 0,2 0-160 0,3-2-176 0,2 0 48 16,2-2 0 0,2-1-1264-16,1-1-240 0,-2-1-48 0,1 0-15216 0</inkml:trace>
  <inkml:trace contextRef="#ctx0" brushRef="#br1" timeOffset="-168490.98">16845 10723 23039 0,'0'0'1024'0,"0"-6"192"0,1 0-960 0,2 0-256 0,1 1 0 0,0 0 0 16,2 1 2304-16,0 1 432 0,1 2 80 0,2 1 0 15,1 0-1616-15,1 2-336 0,0 0-64 0,0 2-16 16,-1 2-416-16,0 1-96 0,-2 0-16 0,0 2 0 15,-2 0-64-15,-3 2 0 0,-2 1-16 0,-2 1 0 16,-2 1-176-16,-5 2 128 0,-4 1-128 0,-1 1 128 16,-2 0-128-16,0-2 0 0,-2 0 0 0,1-2 0 15,0-1 0-15,1 0 128 0,1-2-128 0,2-1 192 16,2-2 496-16,1-3 96 0,2 0 32 0,3 0 0 0,4-5-80 16,0 0-16-16,0 0 0 0,0 0 0 0,5 2-384 0,4 0-80 15,2-1 0-15,4-1-16 0,2 0-112 0,4-1-128 16,2 1 176-16,2 0-176 0,2-2 0 0,-2 1-144 15,2 0-16-15,-2 0 0 16,0 0-1536-16,-1 0-304 0,-1 0-64 0,-2 0-9808 16,-3-1-1952-16</inkml:trace>
  <inkml:trace contextRef="#ctx0" brushRef="#br1" timeOffset="-168064.69">16181 11214 21183 0,'-6'-2'1888'16,"0"1"-1504"-16,-2 0-384 0,0 0 0 15,1 0 1120-15,0 0 160 0,2 0 16 0,5 1 16 16,-5-1 544-16,5 1 128 0,0 0 0 0,0 0 16 15,0 0-784-15,0 0-176 0,0 0-16 0,0 0-16 16,8 4-240-16,2 1-32 0,1-2-16 0,2 1 0 16,2 1-80-16,5-1 0 0,3-1-16 0,4 0 0 0,1-2-208 0,5-1-32 15,4-3-16-15,2 1 0 0,5 0-112 0,3 0 0 16,2 0-16-16,1-1 0 0,1-1-48 0,2-1-16 16,1-2 0-16,3 0 0 0,1 1-48 0,-1-1-128 15,-2 1 192-15,-4 0-64 0,-4 1-128 0,-3-1 0 16,-3 2 0-16,-4 0 0 0,-4 2 128 0,-3 0-128 15,-5 0 0-15,-3 1 128 0,-3 0-128 0,-3-1 128 16,-4 1-128-16,-2 1 128 0,-4 0-128 0,-6 0-224 0,0 0 48 0,0 0 16 31,0 0-432-31,-6-1-96 0,-2 1-16 0,-2 0 0 16,-3 0-1616-16,-2 1-336 0,0 0-64 0,-1 3-8128 0,-1-1-1632 16</inkml:trace>
  <inkml:trace contextRef="#ctx0" brushRef="#br1" timeOffset="-167482.89">16721 11766 22111 0,'2'-6'1968'0,"0"0"-1584"16,2-2-384-16,0-1 0 0,2 0 1472 0,-1-1 224 16,-1-1 32-16,2-1 16 0,-2-1 16 0,2 0 0 15,-2-1 0-15,1-1 0 0,-1 1-736 0,-2 0-128 16,0-1-48-16,0 0 0 0,-4 0-144 0,0 0-48 15,-1 1 0-15,0 2 0 0,-2 1-112 0,-2 2-32 0,-3 1 0 0,-1 3 0 16,-1 1-128-16,-2 1-48 0,-1 3 0 0,-2 5 0 16,0 0-336-16,-3 4 0 0,-2 2 0 0,0 2-128 15,-1 3 128-15,1-1-208 0,0 3 80 0,1 1 128 16,0 3-160-16,2 2 160 0,4-1 0 0,1 0-144 16,3 0 144-16,2-1 0 0,2-1-144 0,4-1 144 15,3-2 0-15,2-1-144 16,3-2 144-16,1-2 0 0,2-1 0 0,3-2 0 0,3 0 0 0,1-4 0 0,1-4 0 15,3-2 128-15,2-3 0 0,2-2 16 0,-1-1-16 0,-1-3 0 16,0-1 0-16,-2-2 0 0,0-1 48 0,-2-1 0 16,-1 1 0-16,-2 1 0 0,-2 1-176 0,-1 2 192 15,-2 2-192-15,-2 1 192 0,-2 3-32 0,-5 3 0 16,0 0 0-16,0 0 0 0,0 0 16 0,0 0 0 16,3 8 0-16,-2 0 0 0,0 2-176 0,1 0 0 15,0 0 144-15,0 1-144 0,1 0 0 0,0 0 0 16,1-1 0-16,2 0 0 0,1-1 0 0,2-2 0 15,2 0-176-15,1-3 176 16,2 0-672-16,0-3-32 0,1-2-16 0,4-3-12208 0,2 0-2432 16</inkml:trace>
  <inkml:trace contextRef="#ctx0" brushRef="#br1" timeOffset="-166347.77">18373 10802 6447 0,'0'0'576'0,"-5"-3"-576"16,-1 0 0-16,1 0 0 0,-1 1 4096 0,1 0 704 16,1 0 128-16,4 2 48 0,0 0-2544 0,0 0-512 15,0 0-112-15,0 0-16 0,0 0-704 0,0 0-160 0,0 0-32 0,5 3 0 16,2 0-256-16,4 1-64 0,4-1-16 0,2 0 0 16,4-2 16-16,1 2 16 15,0-2 0-15,2 1 0 0,3-1-272 0,0 0-64 0,1 0-16 0,-1 0 0 16,1-1-240-16,-1 0 144 15,0 0-144-15,-1 0 128 0,-4 0-128 0,-1 0 0 0,-3 0 0 0,-2 0 0 0,-3 0-176 0,-2 0-112 16,-3 0-32-16,-1 0 0 16,-7 0-528-16,0 0-112 0,0 0-32 15,0 0 0-15,-6 1-2224 0,-4 2-448 0</inkml:trace>
  <inkml:trace contextRef="#ctx0" brushRef="#br1" timeOffset="-166127.65">18398 10920 25791 0,'0'0'2304'0,"0"0"-1856"0,-5 2-448 0,5-2 0 16,0 0 576-16,0 0 32 15,0 0 0-15,-1 6 0 0,1-6 544 0,3 6 96 16,3 0 32-16,2-1 0 0,3 2-512 0,3-3-112 16,0-1-16-16,4 1 0 0,1-2-128 0,4-1-48 0,3-1 0 0,1-1 0 15,3 1-272-15,1-1-64 0,0 0-128 0,-1 0 192 16,1 0-192-16,-1-2-192 0,-3 1 48 0,0 0 0 31,-2 0-2208-31,-5 1-432 0,-3 0-96 0</inkml:trace>
  <inkml:trace contextRef="#ctx0" brushRef="#br1" timeOffset="-165513.98">18770 10666 9215 0,'0'0'816'0,"0"0"-656"0,0-6-160 0,0 6 0 15,1-4 1824-15,0-2 336 0,-1 1 64 0,0 5 16 16,0-6-432-16,0 6-80 0,-1-6 0 0,1 6-16 16,0 0-96-16,0 0-16 0,-1-6 0 0,1 6 0 15,0 0-336-15,0 0-80 0,0 0-16 0,0 0 0 16,0 0-400-16,0 0-96 0,0 0-16 0,-2 7 0 15,1-1-208-15,1 2-64 0,1 1 0 0,1 1 0 16,2 0-80-16,1 1-32 0,2 0 0 0,1 0 0 16,5 0-80-16,-1 0 0 0,3 0-16 0,0 0 0 0,2-1-48 0,1 1 0 15,-1-1 0-15,2-3 0 0,0-2 0 0,-1-3-128 16,2 1 192-16,1-1-64 0,-1-1-128 0,1 1 160 16,-2-2-160-16,0 0 160 0,0-3-160 0,-3 1 0 15,-1-2 144-15,-3-1-144 16,-2 1 160-16,-2 0-32 0,-1-2-128 0,-1 2 192 0,-6 4-64 0,0 0 0 15,1-5-128-15,-1 5 192 0,-3-4 176 0,-1 2 16 16,-1-1 16-16,-3 3 0 0,-2 3-160 0,-1 0-48 16,-2 2 0-16,-2 2 0 0,-1 1-64 0,-1 2 0 15,-2 3-128-15,0 2 192 0,-1 3-192 0,1 2 0 16,2 1 0-16,-2 1 0 0,0 3 0 0,2-1-128 16,-1-1 128-16,2 0 0 0,1 0 0 0,1-2 0 15,1-1 0-15,2-2 0 16,-1-3-448-16,3-1 0 0,1 0 16 0,2-3 0 15,-1-2-1680-15,3 0-320 0,0-2-80 0</inkml:trace>
  <inkml:trace contextRef="#ctx0" brushRef="#br1" timeOffset="-161340.87">20463 10625 24191 0,'0'0'1072'0,"0"0"208"0,0 0-1024 0,0 0-256 0,0 0 0 0,0 0 0 15,0 0 704-15,0 0 64 0,0 0 32 0,0 0 0 16,7 0 144-16,2 1 16 0,1-1 16 0,3 0 0 16,2-1-64-16,4-2-16 0,2-2 0 0,0 1 0 15,2-3 16-15,-1 0 0 0,1-3 0 0,-2 0 0 16,-1-1-240-16,-2-1-48 0,0-1-16 0,-2-2 0 16,1 1-256-16,-5 0-48 15,0-3-16-15,0 1 0 0,-4-1 16 0,0 2 0 0,-3-1 0 0,-2 2 0 0,0 2-128 0,-2 1-32 16,-2 1 0-16,-2 0 0 0,0 1 48 0,-1 2 16 15,-3 0 0-15,-1 3 0 0,-2 0-80 0,-1 2-128 16,-1 1 176-16,-1 3-176 0,-3 2 0 0,-2 1 0 16,-1 3 0-16,0 2 0 0,-3 2 0 0,1 1 0 15,0 2 0-15,1 1 0 0,2-1 0 0,2 1 0 16,0 0 0-16,5 1 0 0,-1-1 128 0,4 1-128 0,1-2 144 0,4 0-144 31,0 1 0-31,3-2 128 0,2 0-128 0,2 1 0 0,3-1 0 0,1 0 128 16,3 1-128-16,4-2 0 0,1-1 144 0,2-1-144 15,0-1 128-15,1-1-128 0,1-2 0 0,2-1 128 16,-2-3-128-16,2-1 0 16,-1-1-288-16,2-1-144 0,1-1-16 0,1-1-16 15,-1-1-2480-15,2-2-480 0,-1 0-96 0</inkml:trace>
  <inkml:trace contextRef="#ctx0" brushRef="#br1" timeOffset="-161134.65">21112 10583 29487 0,'0'0'2624'0,"0"0"-2112"16,0 0-512-16,0 0 0 0,0 0 1328 0,0 0 144 0,0 0 48 0,0 0 0 16,-1 7-224-16,0 1-32 0,2 1-16 0,-1 2 0 15,0 3-608-15,0 1-128 0,-1 2-32 0,1-1 0 0,-1 2-256 0,1-1-48 16,-1 0-16-16,-1 0 0 0,-1 2-160 0,2 0 192 16,0-2-192-16,0 0 192 0,0-2-192 0,0 0 0 15,0-3 0-15,0-1 0 16,0-3-1504-16,1 0-176 0,0-1-48 0,0-7-15168 15</inkml:trace>
  <inkml:trace contextRef="#ctx0" brushRef="#br1" timeOffset="-160914.4">21402 10455 29487 0,'0'0'2624'0,"0"-7"-2112"0,1 0-512 0,2 1 0 0,1-1 2320 0,3 2 368 15,2-1 64-15,3 2 0 16,2 0-2176-16,3 2-448 0,1 0-128 0,2 1 0 16,1 0-160-16,1 1-80 0,0 0-16 0,-1 0 0 15,-1 0-2432-15,-2 1-512 16</inkml:trace>
  <inkml:trace contextRef="#ctx0" brushRef="#br1" timeOffset="-160741.52">21393 10623 35007 0,'0'0'3120'0,"-5"0"-2496"16,2-1-496-16,3 1-128 0,0 0 896 0,0 0 144 16,0 0 48-16,0 0 0 0,0 0-144 0,4-1-32 15,4 0 0-15,3-1 0 0,3 2-480 0,4 0-112 16,3 0 0-16,2 0-16 0,1 0-304 0,2 0 160 0,-1-3-160 0,0 0 128 15,-1 0-320-15,3-1-80 16,-2 0-16-16,-1-1 0 16,-1 1-3024-16,2-1-592 0</inkml:trace>
  <inkml:trace contextRef="#ctx0" brushRef="#br1" timeOffset="-160080.31">22615 10261 25791 0,'-6'-11'1152'0,"4"5"224"0,2-2-1104 0,-2-2-272 16,1-1 0-16,4-1 0 0,3 1 1648 0,-1 0 272 0,1 1 48 0,0 0 16 16,3 1-736-16,0 0-144 0,0 0-16 0,2 3-16 15,2 0-464-15,1 2-96 0,2 2 0 0,-2 2-16 16,0 1-256-16,-1 2-48 0,-2 3-16 0,-2 2 0 0,-1 1-176 0,-3 3 0 15,-2 4 0-15,-3 1 0 0,-4 2 0 0,-2 2 0 16,-5 3 0-16,-4 3 0 16,-2-1-192-16,-5 3 16 0,0 1 16 0,-1 1 0 0,0-3-80 15,2-2-16-15,1-3 0 0,3-2 0 0,2-2 256 0,3-5 192 16,2-3-48-16,3-1 0 0,2-2 624 0,2-2 112 16,3-6 16-16,0 0 16 0,3 5-336 0,2-2-80 15,3-1-16-15,3-1 0 0,3 0-224 0,2-2-64 16,4 0 0-16,3 0 0 0,0-1-32 0,2 0-16 15,3-1 0-15,-2 2 0 0,1 0-144 0,1 0 0 16,-1 0 144-16,0 1-144 0,-3-1-176 0,-2 0-96 16,0-1-32-16,-4 1 0 15,-4-2-928-15,-1 2-192 0,-2 0-48 0,-3 0-10496 16,-8 1-2112-16</inkml:trace>
  <inkml:trace contextRef="#ctx0" brushRef="#br1" timeOffset="-159514.25">23234 10387 23951 0,'0'0'2128'0,"0"0"-1696"16,0 0-432-16,0 0 0 0,0 0 1008 0,0 0 112 16,0 0 32-16,0 0 0 0,6 4 256 0,0-1 48 15,2-1 16-15,3-1 0 0,3-1-464 0,2 1-96 16,0-2-16-16,2-2 0 0,0-1-256 0,3-1-48 15,1 0-16-15,0-2 0 16,-1-3-288-16,0-1-64 0,-1-1-16 0,0-1 0 0,-3-1-16 0,0-2-16 0,-2 0 0 0,-2-1 0 16,-2-1-16-16,-1 0 0 0,-2 0 0 0,-2 3 0 15,-4 1-16-15,-1 0 0 0,-2 2 0 0,-1 4 0 16,-3-1 0-16,-1 2 0 0,-4 2 0 0,-2 2 0 16,-3 5-144-16,-1 1 128 0,-2 2-128 0,-2 4 128 15,-1 2-128-15,-1 2 0 0,-1 2 0 0,1 1 0 16,0 0 0-16,3 0 0 0,1 2 0 0,3-1 0 15,1 0 0-15,6-1 0 0,1 2 0 0,4-2 128 0,0 2 64 0,3 0 16 16,3-1 0-16,1 0 0 0,3-1-48 0,3-2-16 16,1 0 0-16,2-2 0 0,1-1-16 0,3-1-128 15,0-2 192-15,2-1-64 0,1-1-128 0,1-3 128 16,1 0-128-16,1-2 128 31,1-1-432-31,0-1-80 0,-1-1-32 0,0-1 0 0,0-1-1472 0,-2 1-288 0,-1 0-64 0,-1-1-8992 16,-4 1-1792-16</inkml:trace>
  <inkml:trace contextRef="#ctx0" brushRef="#br1" timeOffset="-158902.24">23819 10605 12895 0,'0'0'1152'0,"0"0"-928"0,0 0-224 0,0 0 0 0,4-5 2912 0,-1 0 544 16,0 0 96-16,-1 0 32 0,2-1-960 0,-1-1-176 15,0 0-32-15,3 0-16 16,0-1-800-16,2 3-144 0,-1-3-48 0,2 3 0 0,0-1-528 0,1 2-112 16,0 0-32-16,0 1 0 0,0 0-288 0,-1 2-48 15,-1 1-16-15,-1 1 0 0,1 1-128 0,-1 1-48 16,-3 2 0-16,-1 1 0 0,-1 2-208 0,-2 2 144 16,-1 1-144-16,-1 1 128 0,-2 1-128 0,-3 1 0 15,-1 2 144-15,0 0-144 0,-2 1 0 0,-2-1 0 16,-4 0 0-16,1-2 0 0,1-1 0 0,-1-1 0 31,2-2 0-31,1 0 0 0,1-3 0 0,2-1 144 0,1 0-16 0,3-2-128 0,5-4 528 0,0 0 0 16,0 0 0-16,0 0 0 0,2 6-176 0,4-2-32 0,2-1-16 0,2 1 0 15,4-2-160-15,1-1-16 16,4-2-128-16,3 1 192 0,3 0-192 0,0-1 0 16,1-2 128-16,1-1-128 0,3 0 0 0,2-1 0 15,1 2 128-15,-1 0-128 0,-1 0 0 0,-1 0 0 0,-3 2 0 16,-3 0 0-16,-3-1 0 0,-3 1 128 0,-2 0-128 15,-4 0 0-15,-3 0 0 0,-2-1 128 0,0 2-128 0,-7 0 0 16,0 0 144-16,0 0-144 0,0 0 128 0,0 0-128 16,0 0 128-16,0 0-128 0,0 0 128 0,0 0-128 15,-6 0 0-15,6 0 0 16,0 0 0-16,-5 0 0 0,5 0-144 0,0 0-64 0,-4 0-16 0,4 0 0 16,0 0-400-16,0 0-80 0,0 0 0 0,0 0-16 15,0 0-1648-15,0 0-336 0,0 0-64 0</inkml:trace>
  <inkml:trace contextRef="#ctx0" brushRef="#br1" timeOffset="-155913.37">22179 11651 10127 0,'0'0'896'0,"0"0"-704"16,0 0-192-16,-5 3 0 0,-1-2 1424 0,6-1 256 16,-5 1 48-16,-1 0 16 0,1 0-48 0,5-1-16 15,-6 1 0-15,6-1 0 0,-5 1-224 0,5-1-48 16,0 0-16-16,0 0 0 0,-6 1-160 0,6-1-16 15,0 0-16-15,0 0 0 0,-4 5-304 0,4-5-48 16,0 0-16-16,0 0 0 0,0 0-176 0,0 0-32 16,0 0-16-16,4 5 0 0,2 1-144 0,1-2-16 15,3-2-16-15,4 0 0 0,1 0-112 0,5-1 0 16,4-1-16-16,5 0 0 0,2 0-128 0,7-1-32 16,5-1 0-16,2 0 0 0,2 0-144 0,3 0 0 0,1 1 0 0,5-1 128 15,4-2-128-15,3 1 0 0,1 2 144 0,-2-1-144 16,-4-1 0-16,2 2 0 0,-1-1 0 0,2 0 128 15,-4 0-128-15,0 0 0 16,-1-2 0-16,-4 2 0 0,-6 0 0 0,-3 0 128 0,-1-1-128 0,-4 1 0 16,-5 0 128-16,-2 0-128 0,-3 0 128 0,-4-1-128 0,-3 1 128 0,-4 0-128 15,-2 1 128-15,-2 0-128 0,-1 0 128 0,-3 0-128 16,-9 1 128-16,0 0-128 16,0 0-288-16,0 0-128 0,0 0-32 0,0 0 0 15,0 0-1792-15,0 0-384 0,-6 5-64 0</inkml:trace>
  <inkml:trace contextRef="#ctx0" brushRef="#br1" timeOffset="-155551.85">24070 11509 5519 0,'11'-15'240'0,"-5"8"64"16,-1 0-304-16,2-1 0 0,-1 0 0 0,3 1 0 0,1-1 4992 0,-1 1 960 15,-4 2 176-15,1 0 32 0,-1 3-3776 0,-5 2-752 16,0 0-160-16,0 0-16 0,0 0-656 0,0 0-128 16,3 8-32-16,-3 1 0 0,-3 1-160 0,-1 1-32 0,-3 0-16 0,-1 2 0 15,-2 1-272-15,-1 2-160 16,-3-1 192-16,1 0-192 0,0 2 128 0,2-2-128 0,0 1 0 0,2-3 0 16,2-2 128-16,0 0-128 0,1-1 0 0,3 0 0 15,1-2 128-15,1 0-128 0,0-1 144 0,1-7-144 16,3 5 448-16,3 0 0 0,1-2 0 0,2 0 0 0,1-1-80 0,2 1-32 15,1-2 0-15,3 0 0 0,1-2-176 0,2 1-32 16,1 0-128-16,2 0 192 0,0-1-192 0,0 1 0 16,-1 0 0-16,0 0 0 0,-2 0 0 0,0 0-336 15,-1 0 48-15,-2 0 16 16,-2 0-1728-16,0 0-352 0,-3-1-64 0,-1-1-7952 16,-4 1-1584-16</inkml:trace>
  <inkml:trace contextRef="#ctx0" brushRef="#br1" timeOffset="-155316.02">24386 11584 20271 0,'0'0'1792'0,"-1"-6"-1424"16,1-1-368-16,0 0 0 0,0 1 2240 0,0-1 384 15,0 3 80-15,0-2 16 0,0 1-608 0,0 5-128 0,0 0-32 0,0 0 0 16,0 0-720-16,0 0-144 0,0 0-16 0,0 0-16 16,0 0-512-16,0 0-96 15,-1 9-32-15,-2 2 0 0,2 1-160 0,-2 2-16 0,0 1-16 0,-1 3 0 16,1 2-80-16,0 2-16 15,1 0 0-15,1 1 0 0,-3 0-128 0,2 1 0 0,1-1 0 0,-1 0 0 16,0 1 0-16,-1-2 0 0,1 0 0 0,1-4-176 16,-2 0-384-1,1-2-80-15,-1 0 0 0,2-4-16 16,0-1-2112-16,-1-2-432 0,0-2-64 0,2-7-11696 0</inkml:trace>
  <inkml:trace contextRef="#ctx0" brushRef="#br1" timeOffset="-154733.92">24190 11366 20383 0,'-3'-14'896'0,"1"9"192"0,-2-2-864 0,1-1-224 15,2 0 0-15,0-1 0 0,0 0 944 0,0 0 144 0,-1 0 16 0,0 3 16 16,0-1 288-16,0 1 64 15,1-1 16-15,-4 1 0 0,2 2-448 0,-1 1-80 16,-1-1-32-16,0 2 0 0,-1 1-256 0,0 1-48 0,-2 0-16 0,-1 1 0 16,-1 3-160-16,0-1-48 15,0 1 0-15,-1 1 0 0,-1 0-80 0,-2 2 0 16,1 0-16-16,0 2 0 0,-2 2-48 0,1 1 0 16,1 2 0-16,0 0 0 0,-1 2-128 0,0 3-128 0,-1 1 192 0,-1 4-192 15,1 0 224-15,1 2-64 16,-3 0-16-16,1 1 0 0,0 2-144 0,0 1 0 0,1 2 0 15,1 1 128-15,3 2-128 0,2 0 0 0,3-1 0 0,0 0 128 16,4-1-128-16,2 1 0 0,2-2 0 0,3 1 0 16,2-3 160-16,4-1-160 0,4-3 192 0,0-1-192 15,3-2 208-15,1-1-64 0,2-2-16 0,1-2 0 16,1-3 32-16,4-2 0 0,1-3 0 0,3-2 0 0,2-4-16 16,4-1 0-16,2-3 0 0,4-4 0 0,1-2 16 0,1-3 0 15,0-2 0-15,-1-2 0 0,-1-4 16 0,-1-3 0 16,-1-1 0-16,-2-3 0 0,0-2 32 0,-1-4 16 15,0-4 0-15,-2-2 0 0,-3-5 80 0,-2-1 16 16,-2-2 0-16,-3 0 0 0,-5-1 112 0,-5 1 16 16,-4 0 16-16,-3 0 0 0,-3 1 64 0,-4 3 16 0,-6 0 0 15,-1 3 0-15,-5 0-112 0,-2 3-32 16,-6 0 0-16,-3 3 0 0,-4 4-208 0,-2 0-64 16,-2 3 0-16,-3 2 0 0,-1 2-128 0,0 4 0 15,-1 4 0-15,0 3-176 0,0 3-16 0,-2 5 0 16,-2 2 0-16,0 4 0 15,-2 3-384-15,3 1-64 0,0 2-32 0,2 4 0 16,3 0-1376-16,5 4-288 0,3 2-48 0,2 1-16176 0</inkml:trace>
  <inkml:trace contextRef="#ctx0" brushRef="#br1" timeOffset="-151395.12">1024 2070 22111 0,'-9'-10'1968'0,"3"6"-1584"0,-2-2-384 0,0 1 0 15,0 1 1344-15,-1-1 176 0,0 2 32 0,-1 0 16 16,-1 0-720-16,-1 3-144 0,-2 3-16 0,0 1-16 15,-1 3 160-15,-2 2 48 0,0 6 0 0,-1 2 0 16,1 3-352-16,0 4-64 0,-1 4-16 0,3 3 0 16,1 1-224-16,3 3-48 0,-2 0-16 0,4 0 0 0,2-1-160 0,3 0 192 15,1-3-192-15,2 1 192 0,1 0-192 0,2-1 0 16,2-3 144-16,1 1-144 0,3-4 0 0,3-2 144 16,0-2-144-16,2-2 0 0,3-3-176 0,1-2-144 15,3-3-16-15,2-5-16 16,2-2-928-16,3-3-192 0,0-2-48 0,2-4 0 15,1-3-1872-15,0-3-368 0,-1-2-80 0,-3-1 0 0,-4-4 2752 16,-3 2 544-16,-5-1 112 0,-3 3 32 0,-3 1 2192 0,-4 2 432 0,1 1 80 0,-5 3 32 16,0 7 304-16,-5-3 64 15,-1 3 16-15,-1 1 0 0,2 2-1264 0,-1 3-256 16,-1 1-48-16,3 1-16 0,2 2-640 0,1 1-128 16,1 0-32-16,1 1 0 0,2 0-208 0,3 1-128 0,0-1 160 0,3 0-160 15,1-2 144-15,2-2-144 16,0 0 128-16,2-1-128 0,0-3 192 0,1-2-64 0,2-2 0 0,0-2 0 15,1-3 32-15,-1-3 0 0,0-3 0 0,-1-2 0 16,0-2 112-16,-3-2 32 0,-2-3 0 0,-1-1 0 16,-2-2 288-16,-5-1 64 0,-2 1 16 0,-2 2 0 15,-4 1-64-15,-1 1-16 0,-4 3 0 0,-1 3 0 16,-3 1-128-16,-2 4-16 0,0 3-16 0,-2 4 0 16,-1 4-432-16,1 2-256 0,0 3 48 0,4 2 0 15,1 1-1120-15,1 2-208 0,1 2-64 0,3 5 0 16,3 0-1344-16,2 1-256 0</inkml:trace>
  <inkml:trace contextRef="#ctx0" brushRef="#br1" timeOffset="-150576.85">1573 2542 35007 0,'0'0'1552'0,"0"0"320"0,-4 5-1488 0,0 0-384 16,0 1 0-16,-1 0 0 0,1 3 608 0,-1 0 48 15,1-2 16-15,0 2 0 0,0 0-32 0,2 0 0 16,0 0 0-16,2-2 0 0,0 1-304 0,0-8-64 15,0 0-16-15,4 4 0 0,2 0-32 0,0-4-16 16,1-2 0-16,2-3 0 0,1 0 128 0,0-3 32 16,0-3 0-16,-1-1 0 0,1-2-112 0,0-2-32 15,0 1 0-15,0-1 0 0,0 3-80 0,-1 2-16 0,-3 2 0 0,0 3 0 16,-3 1-128-16,-3 5 128 16,0 0-128-16,0 0 128 0,0 0-128 0,8 6 160 0,0 2-160 0,-1 0 160 15,1 2-160-15,-1 0 0 0,-2 1 0 0,1-1 0 16,-2 0 0-16,1 0 0 15,3-1 0-15,1-1 0 0,-1 0 0 0,2-2 0 0,-1-2 0 0,2-3 0 16,2-1 0-16,0-1 0 0,0-2 144 0,1-2-144 16,2-1 176-16,-1-4-48 0,2-2 0 0,0-3 0 15,-1 1 16-15,0-1 0 0,1-3 0 16,-3 2 0-16,-1 1 208 0,-1 3 32 0,-1 2 16 0,-1 3 0 0,-2 1-400 0,-2 3 0 16,-6 3 0-16,8 0 0 0,-1 2-160 0,-2 2-112 15,0 3-32-15,0 1 0 0,-1 2 304 0,1 2 0 16,-2 1 0-16,2 1 0 0,0-1-240 0,1 1 64 15,-2-2 16-15,3-1 0 16,0-1-304-16,1 1-64 0,1-4-16 0,2-1 0 16,-1-3-576-16,2-2-112 0,0-3-32 0,1-1 0 15,1-3 0-15,1-1 0 0,-2-3 0 0,1-4 0 0,-2-1 880 0,0-3 160 16,-1 0 32-16,-2-2 16 0,-1-2 672 0,-3 0 128 16,1-1 16-16,-2-1 16 0,1-2 464 0,-2 3 96 15,-2 3 0-15,0 4 16 0,0 2 112 0,0 2 0 16,-1 3 16-16,0 2 0 0,0 3-464 0,0 4-80 15,0 0-32-15,0 0 0 0,0 0-528 0,1 12-128 16,-1 4 0-16,0 4-128 0,0 4 0 0,0 3 0 0,-1 5 0 16,0 2 0-16,-1 2 0 0,0 5 0 15,-3 4 0-15,1 1 0 0,-1 1 0 0,-2 0 0 0,0-2 0 16,2-4 0-16,-1-3 0 0,2-4 0 0,-2-3 0 0,4-4 0 16,-1-3 0-16,0-3 0 0,0-5 0 0,1-4 0 15,1-3 0-15,0-3 0 0,1-6 144 0,0 0-144 16,0 0 288-16,0 0-32 0,-2-5-16 0,2-6 0 15,-1-5 16-15,1-3 16 16,1-7 0-16,1-5 0 0,1-5-272 0,2-6 160 0,0-3-160 0,3-3 128 16,0-2-128-16,3 1 0 15,0 0 0-15,2 4 0 0,1 5-160 0,0 3 160 0,0 4-208 0,0 6 80 0,1 3 128 0,0 5 0 16,-2 5-144-16,0 4 144 0,1 4 0 0,1 5-176 16,-1 4 176-16,-1 4-128 0,0 4 128 0,1 3 0 15,-3 3 0-15,-3 3-128 0,-1-2 128 0,-3 3 0 16,0 2 0-16,-2 3 0 0,-4-2 0 0,-2 1-160 15,-3-1 160-15,-4 1 0 0,-5-1-272 0,-1-2 48 16,-1-2 16-16,-2-4 0 0,-2-4-32 0,1-3 0 16,-1-2 0-16,3-4 0 15,-1-3-864-15,1-2-176 0,1-4-48 0,3-2-12064 0,2 0-2416 0</inkml:trace>
  <inkml:trace contextRef="#ctx0" brushRef="#br1" timeOffset="-149963.5">3026 2529 6447 0,'-3'-10'272'0,"1"6"80"0,0-2-352 0,2 0 0 15,2-2 0-15,0 0 0 0,-5 0 5760 0,2 0 1072 0,-2-1 208 0,1 0 64 16,-2-2-4512-16,1 1-896 0,-1-1-176 0,-3-2-48 31,-2 1-720-31,1 2-160 0,-1-1-16 0,-1 3-16 0,-1 3-208 0,-1 1-32 16,-1 2-16-16,-2 3 0 0,0 2-304 0,-2 2 160 0,0 4-160 0,-1 4 128 0,1 1-128 0,0 3 160 16,1 2-160-16,0 1 160 15,3 4-160-15,0-1 0 0,1 0 0 0,2 1 128 16,2 0-128-16,3-1 0 0,1-2 0 0,3-2 0 0,2-2 0 15,4-1 0 1,0-3 0-16,3-3 0 0,2-3 0 0,2-4 0 0,2-2 0 0,3-2 128 0,1-4-128 0,2-2 128 16,0-3-128-16,1-4 128 0,2-5-128 0,-3-2 0 15,-2-1 144-15,-1-1-144 0,-3 1 160 0,-3 1-32 16,-2 1-128-16,-1 4 192 0,-2 1-192 0,-1 4 176 16,-2 3-176-16,-3 1 160 0,0 7 96 0,0 0 32 15,0 0 0-15,0 0 0 0,0 0-80 0,0 9-16 16,-2 2 0-16,2 2 0 0,0 0-192 0,2 1 0 15,-1 2-192-15,0 0 192 0,1 0-192 0,2-1 64 16,0 1 128-16,2-2-208 16,0-2-560-16,2-2-96 0,2-1-32 0,1-3 0 15,3-2-2688-15,0-3-560 0</inkml:trace>
  <inkml:trace contextRef="#ctx0" brushRef="#br1" timeOffset="-149742.39">3390 2070 37599 0,'-12'-7'1664'0,"7"3"352"0,2 0-1616 0,0 1-400 16,-2-1 0-16,5 4 0 0,0 0 1056 0,0 0 128 0,-4 4 32 0,1 1 0 31,1 2-320-31,-1 3-48 0,2 3-16 0,0 3 0 16,-1 3-384-16,0 4-96 0,2 3-16 0,0 4 0 16,-1 3-160-16,0 2-48 0,-1 4 0 0,2 0 0 15,0 1-128-15,0-1 0 0,0-2 0 0,2-1 0 16,0-2-160-16,0-3-112 0,1-4-32 0,2-3 0 31,2-3-1104-31,-2-3-240 0,1-3-32 0,2-3-16 16,2-3-1632-16,0-5-336 0,1-4-64 0</inkml:trace>
  <inkml:trace contextRef="#ctx0" brushRef="#br1" timeOffset="-149569.68">3545 2384 14735 0,'-1'-6'1312'0,"1"1"-1056"16,0 0-256-16,0 5 0 0,0-4 4144 0,0 4 768 15,0 0 144-15,0 0 48 0,0 0-2592 0,0 0-512 16,2 7-96-16,-1 1-32 0,0 4-928 0,0 1-192 15,-1 0-48-15,3 1 0 0,-1 3-432 0,1-1-80 16,-1 1-32-16,1 0 0 0,-2 2-160 0,0-2 0 16,0 0 0-16,0-1 0 15,0 0-352-15,0-2-160 0,2-1-16 0,1-2-16 16,-1-2-3152-16,0-2-624 0</inkml:trace>
  <inkml:trace contextRef="#ctx0" brushRef="#br1" timeOffset="-149425.23">3585 2046 40895 0,'-11'-12'1808'0,"5"8"368"0,-2-1-1728 0,1 1-448 16,-2-1 0-16,1 2 0 0,-1 0 0 0,2 2 0 15,0-2 0-15,2 3 0 0,5 0 0 0,0 0 0 16,-5 5 0-16,2 0 0 16,1 2-1760-16,2 2-288 0,0 2-48 0,0 1-13888 15</inkml:trace>
  <inkml:trace contextRef="#ctx0" brushRef="#br1" timeOffset="-149238.08">3223 2402 26719 0,'0'0'2368'0,"0"0"-1888"16,0 0-480-16,0 0 0 0,0 0 2240 0,0 0 368 0,0 0 64 0,0 0 16 16,6 2-1552-16,5-1-304 15,4 0-64-15,3 0-16 0,4-1-256 0,4 1-48 0,2-2-16 0,1-1 0 16,-1-1-432-16,2 1 0 0,0-1-192 0,1-3 192 31,1 0-3360-31,1-3-544 0</inkml:trace>
  <inkml:trace contextRef="#ctx0" brushRef="#br1" timeOffset="-148845.75">3856 2069 11055 0,'-7'-3'976'15,"1"-2"-784"-15,1 1-192 0,0 1 0 16,0 1 6224-16,5 2 1200 0,0 0 256 0,0 0 32 15,0 0-5312-15,-1 8-1056 0,1 4-224 0,1 3-32 16,1 1-576-16,1 4-128 0,1 2 0 0,-1 2-16 16,0 2-128-16,0 1-32 0,0 4 0 0,-1 1 0 0,0 1-208 0,1 0 144 15,-3-1-144-15,0-3 128 0,0 0-128 0,-2-2 160 16,1 0-160-16,0-5 160 0,0-5-32 0,1-1-128 16,1-3 192-16,-1-2-64 0,0-4 0 0,0-7 0 15,0 0 0-15,0 0 0 0,0 0 0 0,0 0 0 16,4-6 0-16,0-2 0 0,0-3 0 0,3-3-128 15,1-3 192-15,1-2-64 0,0 0-128 0,1 0 0 0,1 1 0 0,1 0 0 16,0 3 0-16,1 2 0 0,2 2 0 0,0 3 0 16,-1 1-192-16,1 4 192 15,-3 1-160-15,1 3 160 0,0 1 0 0,-2 4 0 16,0 0 0-16,-1 1 0 0,-1 2 0 0,-3-1 0 0,0 2 0 0,-2 0 160 16,-1 0 0-16,-2 1 0 0,-2 0 0 0,-3 0 0 15,-1 0 0-15,-2 1 0 0,-1 0 0 0,-3-1 0 16,0-1-32-16,-1 0-128 0,0-1 192 0,-1-1-64 15,1-2-128-15,-1 1 0 0,0-3 0 0,0-1-176 32,1-1-464-32,2-1-80 0,2 0-32 0,1-3 0 0,2-3-2320 15,1-1-448-15,4-2-112 0</inkml:trace>
  <inkml:trace contextRef="#ctx0" brushRef="#br1" timeOffset="-148672.78">4253 2328 34095 0,'0'0'3024'0,"0"0"-2416"16,4 6-480-16,-2 0-128 15,-1 0 1008-15,0 1 176 0,-1 3 32 0,1 0 16 0,0 2 176 0,0-1 48 16,-2 1 0-16,-1 1 0 0,0 0-944 0,0 2-176 16,0-1-32-16,0 0-16 15,-1 2-288-15,1-1 0 0,0-2 0 0,1 0 0 16,1 0-1872-16,2-4-432 0,2-1-96 0,1-1-15104 16</inkml:trace>
  <inkml:trace contextRef="#ctx0" brushRef="#br1" timeOffset="-148545.83">4325 2068 40143 0,'-15'-9'1776'0,"8"5"368"0,-3-2-1712 0,1 2-432 15,0 0 0-15,2 0 0 0,-2 1 368 0,1 0-16 0,2 2 0 0,1 2 0 16,5-1-352-16,0 0 0 0,0 0 0 0,1 8-128 31,3 2-2240-31,2 1-448 0,3 1-96 0</inkml:trace>
  <inkml:trace contextRef="#ctx0" brushRef="#br1" timeOffset="-148324.02">4519 2014 28559 0,'0'0'1264'0,"0"0"272"0,0 0-1232 0,0 0-304 0,0 0 0 0,0 0 0 0,0 0 2624 0,0 0 480 16,0 0 96-16,0 8 0 0,0 0-1776 0,0 4-352 15,0 3-80-15,1 2-16 0,0 1-496 0,0 2-96 16,0 2-32-16,-1 2 0 0,0 2-176 0,0 0-48 15,-1 3 0-15,0 0 0 0,0 1-128 0,0-1 0 16,-1-2 144-16,2-2-144 16,0 1-464-16,2-5-176 0,-1-4-16 0,2-1-16 15,1-3-2080-15,2-3-432 0,0-3-80 0,3-2-12624 0</inkml:trace>
  <inkml:trace contextRef="#ctx0" brushRef="#br1" timeOffset="-148152.58">4774 2280 4607 0,'0'0'400'0,"0"0"-400"16,0 0 0-16,0 0 0 0,0 0 6176 0,0 0 1152 0,0 0 224 0,0 0 64 15,0 0-4448-15,0 0-880 0,0 0-176 0,0 10-48 16,-1 2-880-16,0 2-176 0,-1-1-48 0,1 1 0 16,0 0-368-16,1 1-80 15,1-1 0-15,0-1-16 0,-1 0-304 0,0-1-48 0,0-1-16 0,2-1 0 16,0-1-128-16,1-1 0 0,1-3-160 0,2 1 160 31,-1-2-2016-31,2-2-304 0,1-2-64 0,1-2-15152 0</inkml:trace>
  <inkml:trace contextRef="#ctx0" brushRef="#br1" timeOffset="-147995.35">4902 2003 26719 0,'-6'-4'2368'0,"-2"-2"-1888"15,-2 1-480-15,0-1 0 0,2 1 3424 0,-1-1 592 16,1 2 112-16,0 1 32 0,2-1-2528 0,6 4-496 16,0 0-112-16,0 0 0 0,0 0-736 0,-4 6-144 15,3-1-16-15,2 3-128 31,2 1-1024-31,1 1-304 0,2 1-64 0,0 1-11312 0,3 1-2272 0</inkml:trace>
  <inkml:trace contextRef="#ctx0" brushRef="#br1" timeOffset="-147822.6">5095 2017 23951 0,'0'0'2128'0,"0"0"-1696"0,0 0-432 0,0 0 0 16,0 0 3360-16,0 0 592 0,0 0 112 0,0 0 32 15,-2 8-2240-15,1 2-432 0,0 3-80 0,1 2-32 16,0 1-736-16,0 2-128 0,-2 0-48 0,1 3 0 15,0 1-144-15,0 1-48 0,0 0 0 0,-1 3 0 16,-1 1-208-16,-1 2 144 0,0-1-144 0,-2 1 128 31,-1-1-512-31,-1-2-128 0,0-3 0 0,1-1-16 16,0-2-2576-16,0-4-512 0,2-2-96 0</inkml:trace>
  <inkml:trace contextRef="#ctx0" brushRef="#br1" timeOffset="-147239.52">4950 2354 17503 0,'-12'-10'768'0,"6"6"176"0,-2-2-752 0,2 2-192 15,-1-1 0-15,1 2 0 0,0 0 3552 0,2 1 672 16,4 2 144-16,0 0 32 0,0 0-2560 0,0 0-512 31,0 0-112-31,0 0 0 0,7 4-912 0,4 2-176 16,3 0-128-16,3-1 144 0,4-3-144 0,3-1 0 16,4-1 0-16,0-2 0 0,5-2-160 0,-1 0 160 15,1-2-208-15,0 0 80 0,-3-3-160 0,-1 0-32 16,-4-1 0-16,-2 2 0 0,-2-1 128 0,-3 1 32 0,-2 0 0 0,-4 3 0 15,-2 0 288-15,-3 2 48 0,-7 3 16 0,0 0 0 16,0 0 384-16,0 0 96 0,0 0 16 0,-4 9 0 16,0-1-416-16,1 3-80 0,-1 2 0 0,2 1-16 15,0 0-176-15,1 1 0 0,1-1 0 0,0-1 128 16,2 0-128-16,2 0 128 0,3-2-128 0,1-4 128 16,2 0 48-16,0-3 0 0,2-2 0 15,2-2 0-15,1-2 48 0,1-2 16 0,0-4 0 0,1-2 0 16,-2-3-64-16,1-1-16 0,-1-3 0 0,0 0 0 0,0-2 160 0,-2 0 48 15,-1-1 0-15,-4 1 0 0,-1 0 336 0,-1 2 64 16,-3 1 0-16,0 2 16 0,-3 2 208 0,0 2 32 16,-1 2 16-16,-1 2 0 0,2 6-560 0,0 0-112 15,0 0-32-15,-4 6 0 0,-2 2-336 0,1 4 0 16,-2 4 0-16,2 4 0 0,-1 3-144 0,2 6 144 16,0 5-160-16,0 3 160 0,0 3-144 0,-1 5 144 15,0 4-128-15,0 3 128 0,2 2 0 0,-1 3-160 16,-2 3 160-16,1-1 0 0,-2-2 0 0,-1-1 0 15,0-2 0-15,-2-3 0 0,0-4 0 0,0-2 0 16,-1-3 0-16,0-5 0 0,2-9 0 0,0-4 0 16,2-3 0-16,-1-1 0 0,0-5 240 0,-1-3-48 15,-1-3-16-15,-1-4 0 0,-4-4 176 0,-1-5 32 16,0-2 16-16,1-7 0 0,-1-6-128 0,2-4-16 0,0-4-16 0,2 0 0 16,1-1-240-16,4 2 144 0,4-3-144 0,3 2 128 15,2 0-128-15,5 3-144 0,4 2 144 0,2 2-208 31,3 3-288-31,3 1-48 0,2 3-16 0,1 2 0 16,0 1-1488-16,1 3-320 0,1 1-48 0,-1 2-11280 0,-1 2-2240 0</inkml:trace>
  <inkml:trace contextRef="#ctx0" brushRef="#br1" timeOffset="-146642.75">1213 3163 36863 0,'-28'-3'3264'0,"15"2"-2608"16,-4 0-528-16,-1 1-128 0,0 0 560 0,3 0 80 0,2 1 0 0,1 1 16 16,2 1-464-16,2 0-192 0,4 0 176 0,4-3-176 15,0 0 144-15,5 8-144 0,4 0 128 0,5-1-128 16,5 1 0-16,4-1 128 0,4-2-128 0,6 0 0 15,5-2 320-15,7-2-32 0,9-2 0 0,11-2 0 16,7-3-80-16,8 1-16 0,3-2 0 0,46-4 0 16,-1 1-64-16,-3-1 0 0,-1-1-128 0,7-1 192 0,5-3-192 0,6 3 0 15,3 1 128-15,1-1-128 0,-3-1 0 0,4 0 0 16,3 1 0-16,1 3 0 0,2 0 0 0,-4 0 0 16,-4-1 0-16,2 0 0 0,1 0 0 0,-5 3 0 15,-7 0 0-15,-2-1 0 0,-2-1 0 0,-7 4 0 16,-6 0 0-16,-37 2 0 0,5-2 0 0,-1 1 128 15,-1 0-128-15,-3 2 0 0,1 0 0 0,-12-1 128 16,-2 1-128-16,-6 1 0 0,-3 0 128 0,-7 1-128 16,-6 0 0-16,-5 1 144 0,-5 0-16 0,-4 0-128 15,-5 0 192-15,-6 0-64 0,-6 0 16 0,-4 0 0 16,-4-2 0-16,-8 2 0 0,0 0 0 0,0 0 0 16,-8-1 0-16,-3 1 0 0,-2 0-384 0,-1 0-80 15,-3 1 0-15,2 1-16 16,-3-2-2432-16,3 1-496 0,-16 0-80 0,12-3-32 0</inkml:trace>
  <inkml:trace contextRef="#ctx0" brushRef="#br1" timeOffset="-146046.05">6004 2422 28559 0,'0'0'1264'0,"0"0"272"0,-4-2-1232 0,4 2-304 0,0 0 0 0,0 0 0 16,0 0 1584-16,7-2 256 16,3 1 48-16,4 0 16 0,4 1-656 0,4-3-128 15,5 1-32-15,4 0 0 0,2 0-448 0,2 0-112 16,4-1-16-16,2 1 0 16,3 0-320-16,3 0-192 0,-1 0 192 0,0-1-192 0,-1 0 128 0,-2 1-128 15,-2-1 0-15,-4-1 0 0,-4 2 0 0,-3 1 128 0,-5 0-128 0,-3 0 0 16,-4 0 0-16,-4-1 0 0,-4 2 0 0,-2 0 0 31,-8 0-544-31,0 0-16 0,0 0 0 0,0 0 0 16,-6-2-240-16,-2 1-48 0,-1 0-16 0,-4 0 0 15,-1-1-416-15,0 0-64 0,0 0-32 0,-2-1 0 0,1 1 368 16,-1-1 80-16,0-2 16 0,-1 1 0 0,1-1 720 0,2-3 192 0,0 1 0 0,2 1 0 0,2-2 784 0,3 1 240 16,0 0 64-16,2 0 0 0,0-1 176 0,3 2 32 15,2 0 16-15,2 2 0 0,3-1-304 0,1 2-64 16,4 1-16-16,1 1 0 0,3 1-416 0,2 1-64 15,-3 2-32-15,1 2 0 0,1 1-96 0,-1 3 0 16,-1 2-16-16,-1 2 0 0,-1 2 16 0,0 0 0 16,-2 1 0-16,-1 2 0 0,-4 2-80 0,-3-3-16 15,-2 1 0-15,-3 1 0 0,-4 1-96 0,-4 2 0 16,-2 2-128-16,-7 2 192 16,-6 2-1984-16,-5-1-416 0,-7 0-80 0,-3-1-15424 0</inkml:trace>
  <inkml:trace contextRef="#ctx0" brushRef="#br1" timeOffset="-132002.75">2342 13832 2751 0,'0'0'256'0,"0"0"-256"15,3-6 0-15,-1-2 0 0,0 0 2560 0,1-2 448 0,-1 0 112 0,1 0 16 16,-1-1-704-16,0 0-144 0,1 1-32 0,-1-1 0 16,1 0-464-16,-1 1-112 0,-1-1-16 0,3 1 0 15,-2 1-224-15,0 2-48 0,0 0-16 0,-2 7 0 16,0 0-560-16,0 0-112 0,0 0-32 0,0 0 0 15,0 0-416-15,-2 9-64 0,0 3-32 16,-1 3 0-16,-2 4-160 0,1 3 0 0,-1 2 0 0,1 4 0 16,-1 3 0-16,0 0 0 0,0 2 0 0,0-1-176 0,3 0 176 0,-1-2 0 15,1-1 0-15,0-3 0 0,1-2 0 0,1-2 0 16,-1-3 0-16,1-2 0 0,1-3 0 0,0-3 144 16,-1-4-144-16,0-1 160 0,0-6 32 0,0 0 0 15,0 0 0-15,0 0 0 0,0 0 128 0,2-8 16 16,-1-3 16-16,0-4 0 0,2-4-32 0,-2-2-16 15,2-3 0-15,2-2 0 0,-1-5-112 0,0-2-32 16,1-4 0-16,1 0 0 0,1-3 16 0,0 1 0 16,-2-1 0-16,1 3 0 0,-1 1-176 0,2 3 192 15,-2 4-192-15,2 4 192 0,0 2-192 0,0 3 160 16,2 2-160-16,0 4 160 0,0 1-160 0,1 3 0 16,2 2 0-16,-1 1 0 0,1 2 0 0,-1 2 0 0,0 2 0 0,0 2 0 15,-5 1-208-15,3 3 80 0,0 2 128 0,-1 2-208 31,-3 2-448-31,1 2-96 0,-1 1-16 0,-1 4 0 16,-2 2-1584-16,-1 2-320 0,0 1-64 0,0 0-11296 0</inkml:trace>
  <inkml:trace contextRef="#ctx0" brushRef="#br1" timeOffset="-131798.72">2359 13927 19343 0,'0'0'1728'0,"-4"2"-1392"16,4-2-336-16,0 0 0 0,0 0 1600 0,0 0 240 15,0 0 48-15,0 0 16 0,0 0-96 0,0 0-16 16,0 0 0-16,6 5 0 0,3-3-752 0,2-1-144 16,2 0-48-16,3-2 0 0,1-1-448 0,3 0-80 15,2 0-32-15,0-2 0 0,2 0-288 0,0-2 0 16,-1-1 0-16,-1 0 0 16,0 0-1520-16,-1 3-400 0,-2 0-96 0</inkml:trace>
  <inkml:trace contextRef="#ctx0" brushRef="#br1" timeOffset="-131610.1">2779 13954 14735 0,'0'0'640'0,"0"0"160"0,0 0-640 0,0 0-160 15,0 0 0-15,0 0 0 0,0 0 3968 0,0 0 768 0,-1 10 160 0,-1-1 32 16,1 2-3328-16,0 2-640 16,-1 1-144-16,1 1-32 0,0 4-384 0,-2-1-80 0,2 0 0 0,0 1-16 15,0 0-304-15,0-2 128 0,1 1-128 0,-2-2 0 16,1 1 0-16,0-3 0 0,1-1 0 0,0-1-144 31,0-2-2496-31,1-2-496 0</inkml:trace>
  <inkml:trace contextRef="#ctx0" brushRef="#br1" timeOffset="-128356.43">3283 13703 21135 0,'-4'-14'928'0,"3"8"208"0,0-1-912 0,0-1-224 0,1 0 0 0,-2 0 0 16,1 1 1216-16,0 0 208 0,0 0 48 0,0 2 0 16,0-1-192-16,0 2-16 15,1 4-16-15,0 0 0 0,0 0-448 0,0 0-96 0,0 0 0 16,0 0-16-16,0 0-528 0,1 8-160 0,-1 3 0 0,1 3 0 15,-2 1 0-15,0 4 0 16,-1 1 0-16,-1 2-144 0,-1 2 144 0,0 1 0 0,-2 0 0 0,1 1 0 16,0 1 0-16,2 0 0 0,0-2 0 0,0-1 128 15,3-1-128-15,0 8 144 0,0-8-144 0,3-4 160 0,0-4 288 0,0-2 64 16,1-4 16-16,-1-3 0 0,2-1 320 0,5 1 64 16,1-2 16-16,1-1 0 0,0-3-208 15,5-2-32-15,1 0-16 0,0 0 0 0,3 0-352 0,1-3-64 16,1 1 0-16,0 0-16 0,-1-1-240 0,0 1 0 15,0-1 0-15,0 2 0 16,-2 1-1536-16,0 1-320 0,-1 0-48 16,-2 2-9424-16,-1 1-1904 0</inkml:trace>
  <inkml:trace contextRef="#ctx0" brushRef="#br1" timeOffset="-127905.49">2117 14444 26207 0,'0'0'1152'0,"-6"-3"256"0,-2-1-1136 16,4 0-272-16,-1 3 0 0,-1 0 0 0,-1 0 448 0,7 1 48 15,-7 1 0-15,7-1 0 0,0 0 112 0,0 0 32 16,0 0 0-16,0 0 0 0,3 10-224 0,3-3-32 16,3-3-16-16,6 0 0 0,6 1 224 0,-1-3 48 15,8-1 16-15,8-1 0 0,9-1-144 0,33-1-16 16,2-3-16-16,5 0 0 0,-1-2-144 0,9 1-16 15,7-1-16-15,0 0 0 0,-3 1-176 0,2 0-128 16,3 2 192-16,-1 0-192 0,-2-1 128 0,-3 2-128 16,-1 0 0-16,0 0 0 0,-1 1 128 0,-5 0-128 15,-6 0 0-15,-6 1 0 0,-6-2 144 0,-4 1-16 16,-3 0-128-16,-9 1 192 0,-10 1-192 0,-17 0 0 16,-4 0 0-16,6 0 0 0,-8 0-208 0,-7 0-96 0,-4 0-16 15,-11 0 0 1,0 0-1872-16,0 0-384 0,-10 1-80 0</inkml:trace>
  <inkml:trace contextRef="#ctx0" brushRef="#br1" timeOffset="-127497.15">2720 14855 30111 0,'0'-15'1344'0,"2"8"256"0,3 0-1280 0,0-3-320 15,2-2 0-15,-1 0 0 0,1 2 320 0,0 0-16 16,-1 1 0-16,1 2 0 0,-1 0 512 0,0 1 96 16,-6 6 32-16,0 0 0 0,0 0-96 0,0 0-16 31,0 0 0-31,0 0 0 0,0 0-448 0,2 13-112 0,-3 2-16 0,-2-2 0 0,-3 3-64 0,-2 2-32 0,1 4 0 0,-3 2 0 15,-1 2-160-15,0 1 128 16,0 1-128-16,0-1 128 0,2 0-128 0,1-1 0 16,2 2 0-16,1-2 0 0,3-2 0 0,1-2 0 15,1-1 0-15,3-1 0 0,3-3 0 0,2 0 0 16,0-3 0-16,4-2 128 0,3-2 128 0,1-2 0 16,3-3 16-16,3 0 0 0,4-3-48 0,2-2-16 0,0-2 0 15,2-3 0-15,1-1-208 0,-4-3-192 0,0 0 48 0,8-6 0 31,-3-3-1872-31,-6 2-368 0,-6-2-80 0,-3 1-13136 0</inkml:trace>
  <inkml:trace contextRef="#ctx0" brushRef="#br1" timeOffset="-127292.66">2654 14819 35935 0,'-10'-12'3200'0,"7"8"-2560"0,0-1-512 0,1 0-128 0,4-1 576 0,-2 6 112 15,4-4 16-15,1 1 0 0,2 1-704 0,4-2 0 16,1 1 0-16,7 0 0 16,1-1 0-16,4 0 0 0,3 0 0 0,2-1 128 0,0 2-128 0,0 0 160 15,2 0-160-15,-2 1 160 0,-4 0-352 0,-2 0-64 16,-1 0 0-16,4 0-16 16,-5 2-2192-16,-6 3-432 0,-4 0-96 0</inkml:trace>
  <inkml:trace contextRef="#ctx0" brushRef="#br1" timeOffset="-127119.67">2665 15023 35295 0,'0'0'1568'0,"0"0"320"0,0 0-1504 0,0 0-384 0,0 0 0 0,0 0 0 16,0 0 320-16,7-3-16 0,1 0 0 0,5 1 0 16,1 0-48-16,3 0 0 0,3 0 0 0,3 0 0 31,4 0 0-31,1 0-16 0,2-1 0 0,2-2 0 0,0 1-240 0,0-3 0 0,0 1 128 0,12-5-128 15,-5 1-1728-15,-1 1-384 0,-3-1-64 0</inkml:trace>
  <inkml:trace contextRef="#ctx0" brushRef="#br1" timeOffset="-126712.17">3602 14714 32255 0,'0'0'1424'0,"-3"-2"304"0,-1-2-1392 0,4 4-336 16,-6-1 0-16,1 1 0 0,-1 1 912 0,-1 4 112 15,0 1 32-15,-2 3 0 0,0 2-608 0,-1 3-112 16,0 3-16-16,0 3-16 0,1 2-304 0,-1 1 0 0,0 0 128 0,0 1-128 16,2 1 0-16,-1 2 0 15,1-2 0-15,-1-1 0 0,0-1 0 0,3-1 0 16,0-2 0-16,1-3 0 0,2-3 0 0,0-2 128 16,2-2-128-16,0-3 0 0,1-7 192 0,0 0-64 0,0 0 0 0,0 0-128 15,5-3 0-15,3-4 0 0,0-4 0 0,1-6 0 16,2-4-208-16,2-4 48 0,0-3 16 0,1-2 0 15,-2-2 16-15,2-1 0 0,1-1 0 0,-2 2 0 16,0 1 128-16,-4 3 128 16,1 4-128-16,-1 2 176 0,-1 4 432 0,-2 3 96 0,-1 4 0 0,1 4 16 15,-2 1-224-15,-4 6-48 0,0 0-16 0,0 0 0 16,5 6-304-16,0 1-128 0,-3 3 128 0,2 3-128 16,-1 2 0-16,0 2 0 0,0 2 0 0,-1 2 0 0,0 0 0 15,0 1 0-15,0 0 0 0,2 1 0 0,0 0 0 16,-2 0 0-16,2 1 0 0,-1-1 0 15,-1-2 0-15,0-1 0 16,0-1 128-16,2-2-128 0,-1 0-176 0,-1-3-64 16,0-1-16-16,1 4 0 15,-2-6-848-15,0-2-176 0,-1-9-48 0,0 0-9872 16,0 0-1968-16</inkml:trace>
  <inkml:trace contextRef="#ctx0" brushRef="#br1" timeOffset="-126539.64">3518 15009 30863 0,'-9'-13'1360'0,"5"9"304"0,0 0-1344 0,0-1-320 0,0 1 0 0,1-1 0 16,0 1 1344-16,3 4 192 16,0 0 32-16,0 0 16 0,3-4-656 0,0 0-128 0,4 1-32 0,2 1 0 15,3 0-624-15,2-1-144 0,4 1 0 0,3 0 0 16,3 0 0-16,3-1 0 16,4-1 0-16,15 0-160 15,-1-2-1312-15,-2 0-272 0,-1-1-48 0</inkml:trace>
  <inkml:trace contextRef="#ctx0" brushRef="#br1" timeOffset="-126061.03">5052 13887 15663 0,'3'-13'1392'0,"0"8"-1120"0,1-2-272 0,0 1 0 16,1-2 2192-16,-1 1 384 16,-1 2 80-16,1-1 16 0,-2 1 80 0,-2 5 32 0,2-4 0 0,-2 4 0 15,0 0-928-15,0 0-192 0,0 0-48 0,0 0 0 16,0 0-1040-16,1 7-192 0,0 4-64 0,0 4 0 15,1 2-192-15,-2 4-128 0,0 1 160 0,0 2-160 16,-2 2 128-16,2 2-128 0,-2 4 0 0,0 0 0 16,-1 0 0-16,-1 1 0 0,1 1 0 0,0-2 0 15,-2-1-352 1,1-2-160-16,0 0-48 0,-1-2 0 0,1-3-1232 16,2-2-240-16,-3-3-48 0</inkml:trace>
  <inkml:trace contextRef="#ctx0" brushRef="#br1" timeOffset="-125879.05">4940 14219 36111 0,'0'0'1600'0,"-5"-4"320"0,0 1-1536 15,1 0-384-15,0-2 0 0,4 5 0 0,0 0 576 0,0 0 48 16,0 0 0-16,6-4 0 0,1 0-208 0,4 0-32 16,4 1-16-16,1 1 0 0,3 1-240 0,4 1-128 15,3 0 128-15,4 0-128 0,1 0-160 0,2 0-96 0,1-1-32 0,0 0 0 31,-1-2-2960-31,0 1-592 0,31-4-112 0,-17 3-16 0</inkml:trace>
  <inkml:trace contextRef="#ctx0" brushRef="#br1" timeOffset="-125422.66">6705 13942 38015 0,'-10'-11'1680'0,"6"7"352"0,-1 1-1632 0,-1 0-400 16,2 2 0-16,-2-2 0 16,0 2-320-16,-2 1-128 0,-1 1-48 0,0 3 0 0,-2 0 496 0,0 4 128 15,-1 3 16-15,-1 2 0 16,0 1-144-16,-4 3 0 0,2 1 0 0,-3 3 0 0,0 1 0 0,-2 3 0 15,-1-1 0-15,0 2 0 0,-1-1 128 0,0 0 0 16,-1-2 0-16,1-1 0 0,0-1-128 0,1-3 160 16,1 0-160-16,1-4 160 0,2-4 304 0,0-1 64 15,2-2 16-15,2-3 0 0,2-2-32 0,2-1 0 16,0-2 0-16,3-1 0 0,1-2 0 0,3-3 0 16,1-1 0-16,3-2 0 0,1-3-256 0,4-1-48 0,2-4-16 0,2 2 0 15,1-1-192-15,2 3 0 0,2 2-144 0,0 1 144 16,-1 2 0-16,1 4 0 0,0 2 0 0,1 4 0 15,-2 4 0-15,1 3 0 0,-2 3-128 0,-1 3 128 16,-1 2 0-16,0 3 0 0,-1 0 0 0,1 2 0 16,1 1 0-16,0 0 0 0,-1 0 0 0,0 0 0 15,1 0 0-15,0-1 0 16,-1-3 0-16,2-1 0 16,0-1-480-16,0-3 0 0,3-2 0 0,-2-3 0 0,2-2-2336 0,0-3-448 15</inkml:trace>
  <inkml:trace contextRef="#ctx0" brushRef="#br1" timeOffset="-125044.35">7602 13573 24303 0,'0'0'1072'0,"-2"-4"224"0,-2-1-1040 0,4 5-256 0,0 0 0 0,0 0 0 16,-5-2 1360-16,-1 2 224 0,2 1 32 0,-2 2 16 15,0 4-416-15,-1 3-96 16,0 2-16-16,-3 5 0 0,-2 3-480 0,-2 5-112 0,-1 2 0 0,0 2-16 15,-2 2-16-15,-1 2 0 0,-1 3 0 0,-1 5 0 0,0 1-192 0,1 4-32 16,1 1-16-16,1 0 0 0,3-1-240 0,2 1 0 16,3-5 0-16,2-1 0 0,4-1 128 0,3-2-128 15,3-4 0-15,4-3 0 0,3-2 0 0,4-3-208 16,4-3 16-16,4-3 0 16,4-2-1488-16,5-4-304 0,3-4-48 0</inkml:trace>
  <inkml:trace contextRef="#ctx0" brushRef="#br1" timeOffset="-124446.45">8510 13757 36863 0,'-5'-4'3264'0,"1"1"-2608"15,-1 1-528-15,5 2-128 0,-5 0 640 0,-2 2 112 16,-1 3 16-16,0 1 0 0,-1 4-768 0,-1 2 0 0,0 2-240 0,-1 4 64 16,-1 0 176-16,0 3 0 0,0 2 0 0,0 2 0 15,-2 2 0-15,1 1 0 0,0-1 0 0,1 1 0 16,0-2 0-16,0 0 0 0,1-2 0 0,1-2 128 0,1-3-128 0,1-3 128 16,2-2-128-16,-1-2 128 15,2-2 160-15,0-3 32 0,1-3 16 0,4-4 0 16,0 0 176-16,0 0 48 0,-2-5 0 0,3-4 0 15,1-2-176-15,1-5-16 16,4-5-16-16,3-5 0 0,3-3-352 0,2-7 0 0,3-4 0 0,1-1 0 0,0 0 0 0,0 2 0 16,0 2 0-16,-3 4-192 0,-3 4 192 0,0 3 0 15,-4 6 0-15,-1 4 0 0,-1 4 0 0,-2 4 0 16,0 3 0-16,-5 5 128 0,0 0-128 0,5 5-128 16,0 3 128-16,-1 3-192 0,0 2 192 0,1 4-192 15,-2 1 192-15,3 1-192 0,-1 3 192 16,2 2 0-16,-1 2-144 0,2 0 144 0,0-1 0 0,-1 1 0 15,1-1 0-15,0-1 0 0,-1 0-176 0,2-1 176 16,0-1-128-16,1-1 128 0,0-3-192 0,-1-3 32 0,-1-1 16 0,0-1 0 16,0-3 144-16,-2-3 0 15,0 0-144-15,-6-7 144 0,0 0 0 0,0 0 0 16,0 0 0-16,0 0 0 0,0 0 192 0,-6 3-32 16,-2 1-16-16,-3-2 0 0,-3 0 16 0,-1 0 0 0,-4 0 0 0,0 2 0 15,-5 0 32-15,0 0 0 0,-2 3 0 0,-2-1 0 31,1-1-192-31,0 1 160 0,-1-1-160 0,3 2 160 16,1-1-160-16,4 1 0 0,0-2 0 0,4 1 0 16,2-3-208-16,3 2-80 0,4-2-16 0,2 0 0 15,5-3-1872-15,0 0-384 16,0 0-80-16,7 1-13872 0</inkml:trace>
  <inkml:trace contextRef="#ctx0" brushRef="#br1" timeOffset="-124241.28">8733 13858 35935 0,'-1'-6'3200'0,"2"1"-2560"16,2-1-512-16,1 1-128 0,3-2 768 0,1 2 144 16,2-1 32-16,3 1 0 0,3-1-416 0,4 1-80 15,2 2 0-15,1-2-16 0,0 1-432 0,1 0 0 16,-2 0 128-16,2 1-128 0,-2 2 0 0,1 0-272 0,-1 1 64 0,-1 0 16 31,-2 1-1952-31,0 0-384 0,-2 1-80 0,-2 1-7744 0,-2 1-1552 0</inkml:trace>
  <inkml:trace contextRef="#ctx0" brushRef="#br1" timeOffset="-124052.53">9015 13827 15663 0,'-14'-1'1392'0,"9"1"-1120"0,-3 0-272 0,0 1 0 15,0 0 2656-15,1 3 480 0,-1 0 80 0,3 1 32 16,-2 2-1216-16,1 1-240 0,1 1-64 0,1 2 0 0,0 3-752 0,2 1-144 15,0 3-48-15,1 1 0 0,1 0-208 0,0 2-32 16,2 1-16-16,0 0 0 0,0 0-256 0,1 0-48 16,-1 0-16-16,0-1 0 0,0-1-208 0,3-1 0 15,-3-2 0-15,1 0 0 0,-1-2 0 0,2-2-192 16,-2-1 16-16,0-2 0 16,1-1-2976-16,1-2-608 0</inkml:trace>
  <inkml:trace contextRef="#ctx0" brushRef="#br1" timeOffset="-123800.54">9268 13684 28559 0,'-2'-10'2544'0,"1"-1"-2032"0,2 0-512 0,1 1 0 15,2 2 2320-15,0-1 368 0,2 1 80 0,-2 1 16 16,3 3-1568-16,0 1-320 0,2 1-64 0,0 2-16 15,1 1-352-15,0 3-64 0,1 4-16 0,-3 4 0 16,1 4-384-16,0 5 128 0,0 3-128 0,1 5 0 16,-4 3 0-16,0 4 128 0,-2 4-128 0,-2 2 0 15,-2 2 0-15,-2 3 128 0,-3 2-128 0,-2 4 0 16,-3-1 0-16,-2-1 0 0,-4-2 0 0,-2-1 0 16,-1-1-704-16,0-6-160 0,-3-3-32 15,0-3-11360-15,-2-3-2272 0</inkml:trace>
  <inkml:trace contextRef="#ctx0" brushRef="#br1" timeOffset="-123124.79">10059 13717 16575 0,'0'0'1472'16,"0"-8"-1168"-16,0 0-304 0,0-1 0 0,0 0 1712 0,0 0 272 15,1 0 64-15,2 2 16 0,0-1-400 0,0 0-64 16,0 2-32-16,1 0 0 0,-2 2-32 0,-2 4-16 15,0 0 0-15,0 0 0 0,0 0-560 0,0 0-96 0,7 3-32 0,-2 5 0 16,-1 3-624-16,-1 3-208 16,-3 3 128-16,-1 2-128 0,-2 3 160 0,0 3-32 15,-1 1 0-15,-2 3 0 0,2 1 80 0,-3 2 16 16,1 1 0-16,0-1 0 0,1 1-224 0,-1-2 0 16,2 0 0-16,1-3 0 0,0-2 0 0,2-2 0 15,0-3 0-15,1-2 144 0,1-3 192 0,1-1 48 16,2-1 0-16,-2-3 0 0,1-3-16 0,1-1 0 15,1-1 0-15,0-1 0 0,2-2-96 0,2 0-16 16,0-2 0-16,2 0 0 0,2-1-48 0,1 0-16 0,1-1 0 0,1 0 0 16,-1-1-192-16,2 0 144 15,-1 0-144-15,1 0 128 0,-1 0-128 0,0 1 0 0,-2-2 0 16,0 1 0-16,-1 0 0 0,1 1 0 16,-2 0 0-16,0 0 0 0,0 1 0 0,-1 0-304 0,0 0 48 0,-1 0 16 15,-1 0-496-15,-2 1-96 0,1 0-32 16,0-1 0-16,-1 0-2560 0,1 0-512 0,8-2-96 0,-16 2-32 0</inkml:trace>
  <inkml:trace contextRef="#ctx0" brushRef="#br1" timeOffset="-122589.33">10993 13805 28559 0,'0'0'2544'0,"0"0"-2032"16,0 0-512-16,0 0 0 0,0 0 1552 0,0 0 224 16,0 0 32-16,7-4 16 0,-1 0-592 0,3 2-112 15,2 0-32-15,2 0 0 0,3 1-512 0,3 0-96 16,4 2-32-16,-2-1 0 0,1 0-256 0,2 0-64 0,-1-1-128 0,1 1 192 15,0 0-416-15,0 0-96 0,0 1 0 16,-2 0-16 0,-3 0-2000-16,-1 1-400 0,-4 1-80 0,-2 1 0 0</inkml:trace>
  <inkml:trace contextRef="#ctx0" brushRef="#br1" timeOffset="-122420.74">11055 13998 19343 0,'-18'2'1728'0,"12"-1"-1392"0,-2 0-336 0,2 1 0 16,6-2 3568-16,-5 5 640 0,1-2 128 0,4-3 16 15,0 0-2496-15,0 0-512 0,2 7-112 0,1-1-16 0,4 1-560 0,1-2-112 16,3 1-32-16,3-2 0 0,2 2-288 0,3-3-64 16,2-1-16-16,1-1 0 0,1-1-144 0,2-1 0 15,0-3 0 1,3-1 0 0,2 0-1776-16,-1-2-384 0,2 1-80 0</inkml:trace>
  <inkml:trace contextRef="#ctx0" brushRef="#br1" timeOffset="-120968.16">13410 13368 18303 0,'0'0'816'0,"0"0"160"0,-6-4-784 0,1 0-192 0,-2 0 0 0,2 1 0 16,0-1 1792-16,1-1 304 0,0 0 64 0,0-1 16 15,1 1-272-15,1-2-48 0,0 1-16 0,1-1 0 16,1 0-576-16,1 0-112 16,1-2-32-16,2 1 0 0,3-1-384 0,1 1-80 0,0-2-16 0,2 1 0 15,1 1-320-15,1-1-80 0,0 1-16 0,2 1 0 16,-2 1-96-16,0 3-128 0,0 1 176 0,-1 2-176 16,-1 2 0-16,0 3 0 0,-1 1 0 0,-2 3 0 15,0 3 0-15,-2 1 0 16,-1 3 0-16,-4 3 0 0,-4 3 0 0,-1 4 0 0,-3 1-144 0,-2 3 144 0,-3 1-336 0,-3 3 16 15,-3 1 0-15,-1-3 0 0,-1-2 64 0,0-4 32 16,1-2 0-16,2-2 0 0,0-3 224 0,2-4 0 16,1-3 0-16,3-3 0 0,2-1 640 0,2-3 0 15,1 0 16-15,3-2 0 0,4-3 160 0,0 0 16 0,0 0 16 0,0 0 0 16,0 0-400-16,6-1-64 16,4 0-32-16,3-1 0 0,3-2-224 0,2 1-128 15,3-1 128-15,1-1-128 0,0 2 0 0,0-1 144 16,0-2-144-16,0 2 0 0,0 0 0 0,-1 1 0 15,-1 0 0-15,-1 1 0 16,-1 1-528-16,0-1-112 0,0 1-32 0,-2 0 0 16,-1 1-1696-16,1 1-352 0,-4 0-64 0,1-1-13392 0</inkml:trace>
  <inkml:trace contextRef="#ctx0" brushRef="#br1" timeOffset="-120496.09">14161 13197 19343 0,'-1'-6'1728'0,"-1"1"-1392"15,0-1-336-15,1 2 0 0,0 0 2144 0,1 4 352 16,0 0 80-16,0 0 16 0,0 0-800 0,0 0-144 15,0 0-48-15,0 5 0 0,-2 4-800 0,2 2-160 16,0 2-48-16,0 4 0 0,-1 1-240 0,0 4-48 16,-1 1-16-16,1 3 0 0,0-1-128 0,0 2-32 0,-1 1 0 0,0 1 0 15,1-1-128-15,0 1 0 0,1-2 0 0,-2-1 0 16,1-2 0-16,0-2 0 0,-1-2 0 0,1-3 0 16,-1 0 160-16,1-4-160 15,-1-3 192-15,2-3-192 0,-1-1 256 0,1-6-64 0,0 0-16 0,0 0 0 16,0 0 112-16,-4-6 32 0,-1-2 0 15,2-3 0-15,0-4-80 0,0-2-16 0,0-3 0 0,1-2 0 16,1-2-96-16,0-4-128 0,1-1 176 0,1-1-176 16,1 0 224-16,2 0-64 0,-1 1-16 0,1 1 0 15,0 2 160-15,2-1 16 0,-1 1 16 0,1 2 0 0,1 2-144 0,0 2-48 16,2 1 0-16,1 4 0 0,1 1-144 0,1 2 0 31,0 1 0-31,1 2 0 0,1 1 0 0,-1 1 0 0,1 2 0 0,1 2 0 0,1 0-288 0,-2 3 64 31,-1 3 16-31,-1 0 0 0,1 1-1360 0,-5 3-272 0,1 2-48 0,-2 2-16 16,-1 2-1104-16,-3 3-240 0</inkml:trace>
  <inkml:trace contextRef="#ctx0" brushRef="#br1" timeOffset="-120322.39">14190 13427 31327 0,'0'0'2784'16,"0"0"-2224"-16,0 0-560 0,0 0 0 0,0 0 992 0,0 0 96 15,0 0 0-15,0 0 16 0,8 0-336 0,0 0-64 16,2 0 0-16,3 0-16 0,3-1-512 0,3 1-176 16,1 0 0-16,2 0 144 0,2 0-144 0,-1 0-272 15,0 0 64-15,0 1 16 16,0-2-2848-16,-1 1-560 0</inkml:trace>
  <inkml:trace contextRef="#ctx0" brushRef="#br1" timeOffset="-120008.81">14577 13604 32879 0,'0'0'1456'0,"-2"-6"304"0,1 1-1408 0,1 5-352 16,0 0 0-16,0 0 0 0,3-5 496 0,-3 5 16 0,6-1 16 0,0 1 0 0,1 3-320 0,-2 1-64 16,1 1-16-16,-2 3 0 0,-1 2-128 0,0 1 0 31,-1 1 0-31,-2 1 0 0,-2 2 0 0,-2-1 0 15,-1-1 0-15,-2 1 0 0,0 2 0 0,-2-2 0 16,-1 2 0-16,0-3 0 0,0-2 192 0,1-1 0 16,2-3 0-16,0 0 0 0,1-2 752 0,2-1 144 15,4-4 48-15,0 0 0 0,0 0-144 0,0 0-32 16,0 0 0-16,0 0 0 0,6 1-416 0,2-1-96 0,4-1 0 0,2 0-16 16,1 0-432-16,4-1 0 15,2 0 0-15,2 0 0 0,0 1 0 0,1-1 0 16,0 0-192-16,0-1 192 15,0 1-1328-15,-2 0-144 0,-3 0-16 0,1 0-16 16,-2-1-1696-16,-2 2-320 0</inkml:trace>
  <inkml:trace contextRef="#ctx0" brushRef="#br1" timeOffset="-118903.83">15078 13179 11679 0,'0'0'512'0,"0"0"128"0,0 0-512 0,0 0-128 16,3-5 0-16,-1-1 0 0,0 1 1504 0,0-1 288 15,-2 6 48-15,4-6 16 0,-2-1-144 0,0 0-32 16,-1 2 0-16,1-1 0 0,-2 2-16 0,0 4-16 16,2-5 0-16,-2 5 0 0,0 0-224 0,0 0-32 0,0 0-16 0,0 0 0 15,0 0-432-15,0 0-96 16,0 0-16-16,0 0 0 0,-2 7-592 0,0 4-240 16,1 2 176-16,-1 3-176 0,0 3 128 0,0-1-128 0,-1 2 0 15,1 1 0-15,0 0 0 0,0 1 128 0,1 0-128 0,0-1 0 0,-2-1 0 16,2-1 0-16,1-1 128 0,0-2-128 0,1 0 128 0,0-2-128 15,2-1 176-15,0-3-176 0,0-2 432 0,2-1-32 16,-1-2 0-16,3-1 0 0,0-1-16 0,2-1 0 16,2-1 0-16,1-1 0 0,1-1-96 0,4 0-32 15,2-1 0-15,0-1 0 0,1 0-128 0,0-1-128 16,1-1 144-16,-2 2-144 0,-1 0 0 0,2-1 0 16,1 1 0-16,-1 0 0 15,0-1-1744-15,-2 2-448 0,1 0-96 0</inkml:trace>
  <inkml:trace contextRef="#ctx0" brushRef="#br1" timeOffset="-118370.14">13520 14074 12895 0,'-17'-4'1152'0,"10"3"-928"0,-2-1-224 0,-1 0 0 0,0-2 3824 0,1 2 720 0,1 0 128 0,0 0 48 0,1 1-3040 0,2 0-592 16,-1 0-128-16,6 1-32 0,0 0-192 0,0 0-32 15,0 0-16-15,0 0 0 0,7 1-304 0,3 1-64 16,2-1-16-16,4 0 0 0,5 0-32 0,6-1 0 16,3-1 0-16,7 1 0 15,6 0 32-15,7-1 0 0,7-1 0 0,6-2 0 0,4 0-32 0,8 1 0 16,8-1 0-16,6 0 0 0,4-1-80 0,6 0 0 15,3 1-16-15,54-2 0 0,-23 2-176 0,-9 1 0 16,-7 0 144-16,-36 2-144 0,7 0 0 0,-1 0 0 16,1 0 0-16,33 0 128 0,-11 0-128 0,-41 0 0 15,-2-3 0-15,-3 2 128 0,-3 1-128 0,-4 0 0 16,-4 0 0-16,-5-1 0 0,-5-1 0 0,13 0 0 0,-14 1 0 0,-18 0 128 16,-5 0-320-16,-3-1-48 15,-4 0-16-15,-2 0 0 16,-5-2-192-16,-5 5-64 0,-6-7 0 0,-1 3 0 15,-2 1-1408-15,-13-1-272 0,-6 1-64 0,7 2-7696 0,-4 1-1536 0</inkml:trace>
  <inkml:trace contextRef="#ctx0" brushRef="#br1" timeOffset="-117611.58">14443 14388 6447 0,'0'0'576'0,"0"0"-576"0,0 0 0 0,0 0 0 16,0 0 1536-16,0 0 192 0,2-5 32 0,-2 5 16 16,0 0-192-16,0 0-48 15,2-5 0-15,-2 5 0 0,0 0-400 0,4-4-96 0,-4 4-16 0,0 0 0 16,0 0-240-16,0 0-48 0,0 0-16 0,5-3 0 16,-5 3-128-16,0 0-16 0,0 0-16 0,6-3 0 15,-6 3-208-15,0 0-32 0,5-1-16 0,-5 1 0 16,0 0-80-16,8-1-16 0,-8 1 0 0,0 0 0 15,0 0-64-15,0 0-16 0,0 0 0 0,0 0 0 16,0 0 64-16,0 0 0 0,0 0 0 0,0 0 0 0,0 0 48 16,0 0 16-16,0 0 0 0,0 0 0 0,0 0 0 0,0 0 16 15,0 0 0-15,0 0 0 0,0 0-80 0,0 0 0 16,4-2-16-16,-4 2 0 16,6-3-48-16,-6 3-128 0,0 0 192 0,5-4-64 0,0 0 64 0,-1 1 16 15,-4 3 0-15,4-5 0 0,0 1 112 0,-4 4 32 16,0 0 0-16,4-5 0 0,-4 5 80 0,0 0 16 15,3-4 0-15,-3 4 0 0,4-4-32 0,-2-1 0 16,-2 5 0-16,0 0 0 0,3-5-144 0,-3 5-16 16,0 0-16-16,3-5 0 0,-3 5 64 0,0 0 16 15,0 0 0-15,0 0 0 0,0 0-64 0,0 0 0 16,0 0 0-16,0 0 0 0,0 0-64 0,0 0 0 16,0 0-16-16,0 0 0 0,0 10-16 0,-1 2 0 0,-1 0 0 0,-1 4 0 15,-2 1-160-15,1 3 192 16,0 1-192-16,-1 1 192 0,0 2-192 0,-1 2 0 0,0-2 0 0,-1 10 128 15,4-3-128-15,3-3 0 0,0-1 0 0,3-2 0 0,1-3 0 0,0-8 0 16,0 2 160-16,3-1-160 0,2 2 240 0,-2-2-64 16,3-1-16-16,3-3 0 0,-1-1 0 0,3-1 0 15,0-1 0-15,10 1 0 0,-3-4-16 0,2-2 0 16,0-2 0-16,-1-1 0 0,-1-2-144 16,1 0 192-16,-1-1-192 0,-1-2 192 0,-2-2-192 15,-2-2-176-15,0 0 48 0,-2 0 0 16,-2 2-576-16,0-2-96 15,-2-1-32-15,0 0 0 0,0 1-1600 0,-1-2-336 0,-1 0-64 0,-3 2-16 0</inkml:trace>
  <inkml:trace contextRef="#ctx0" brushRef="#br1" timeOffset="-117390.95">14468 14346 40543 0,'-9'-7'3600'0,"2"-1"-2880"0,0 1-576 16,2 2-144-16,1 0-240 0,4 5-80 0,0 0 0 0,0 0-16 16,0 0 336-16,6-5 0 0,1 1 192 0,4 1-64 15,4 0-128-15,0 0 0 0,5-1-160 0,2 2 160 16,1 0 0-16,2-1 0 16,2 1 0-16,0 0 0 15,1 1-496-15,-2 0-96 0,-1 0-32 0,0 1 0 16,-4-1-1744-16,-3 1-336 0,-2 1-80 0,-2 1-11008 0</inkml:trace>
  <inkml:trace contextRef="#ctx0" brushRef="#br1" timeOffset="-117217.09">14567 14440 20271 0,'-13'0'896'0,"13"0"192"0,-7 0-880 0,2 0-208 16,5 0 0-16,-6 0 0 0,6 0 2720 0,0 0 496 16,0 0 112-16,0 0 0 0,0 0-1808 0,0 5-368 15,3 1-80-15,1 0-16 0,3 0-544 0,1-1-96 16,2 1-32-16,2-1 0 0,3 0-144 0,1-1-48 15,3 0 0-15,2-1 0 0,1-1-192 0,2-1 0 0,0 0 0 0,3-2 0 32,-3 0-1344-32,1-1-320 0,0 0-64 0,1-2-8544 15,-1 0-1696-15</inkml:trace>
  <inkml:trace contextRef="#ctx0" brushRef="#br1" timeOffset="-116791.39">15333 14300 28559 0,'0'0'2544'0,"0"0"-2032"0,0 0-512 0,0 0 0 0,-6-2 1264 0,1 1 144 16,-2 2 48-16,1 2 0 16,-2 1-496-16,0 4-112 0,-1 3-16 0,-1 4 0 15,1 1-512-15,-1 2-128 0,-1 2 0 0,0 0-16 0,-3 2 16 0,2 3 0 16,-1-1 0-16,0 0 0 0,1-1-64 0,0 0 0 16,1-1 0-16,2-1 0 0,2-2-128 0,2-2 0 15,0-1 144-15,2-3-144 0,0-2 176 0,2-2-48 16,1-1 0-16,0-8 0 0,0 0 16 0,0 0 0 15,0 0 0-15,0 0 0 0,7-2-16 0,1-3-128 16,0-4 192-16,2-3-64 0,0-4-128 0,1-3 0 31,0-5 0-31,2-3 0 0,1-1 0 0,2-3 0 0,-2-1-128 0,0 0 128 0,0 0 0 0,-1 2 0 32,-2 3 0-32,0 3 0 0,-2 2 192 0,0 4 96 0,-2 2 32 0,1 4 0 0,-4 1 272 0,1 3 64 15,0 2 16-15,-1 2 0 0,-4 4-368 0,0 0-80 0,0 0-16 0,7 2 0 16,-7-2-208-16,5 8 0 0,1 2 0 0,-2 2 0 15,0 3 0-15,-1 2 0 0,1-1 0 16,0 3 0-16,-1 1 0 0,0 0 0 0,3 3 0 0,-4-1 0 16,0-1 0-16,0 1 0 15,0 0 0-15,1-2 0 0,-1 0 0 0,0-1 0 0,0-1-208 0,0-1 64 32,0-1-528-32,-1-2-96 0,0-2-32 0,0-2 0 15,0-1-2384-15,0-2-464 0</inkml:trace>
  <inkml:trace contextRef="#ctx0" brushRef="#br1" timeOffset="-116601.9">15182 14530 38127 0,'-8'-7'1680'0,"8"7"368"0,0 0-1648 32,-3-3-400-32,3 3 0 0,0 0 0 0,0 0 352 0,0 0-16 15,7-2 0-15,3 0 0 0,4 1-208 0,1 0-128 16,5-2 160-16,2 2-160 0,2 0 0 0,4 0 0 15,1-1 0-15,2 0 0 0,2-1 0 0,0 2-160 16,0-1 0-16,2 0 0 16,1 0-2592-16,-2-2-512 0</inkml:trace>
  <inkml:trace contextRef="#ctx0" brushRef="#br1" timeOffset="-103557.33">5336 15765 23039 0,'0'0'2048'0,"0"0"-1648"0,0 0-400 0,0 0 0 15,-2-6 1024-15,2 6 112 0,0 0 16 0,0 0 16 16,0 0 192-16,0 0 48 0,0 0 0 0,-4 9 0 16,2 2-848-16,0 2-176 0,0 3-16 0,1 5-16 15,0 2-224-15,-1 4-128 0,1 0 160 0,-1 2-160 16,0-1 128-16,0 2-128 0,1-1 0 0,0-2 144 15,-4-2-144-15,3 0 0 0,0-2 0 0,0-1 0 0,-1-2 0 0,1-3 128 16,0-1-128-16,0-4 128 0,-2-2-128 0,4-10 128 16,-3 7-128-16,3-7 128 0,0 0 48 0,0 0 0 15,-9 0 0-15,3-3 0 0,0-3 192 0,2-3 32 16,-1-5 16-16,3-3 0 0,0-4 128 0,2-2 32 16,2-4 0-16,2-1 0 0,-1-4-208 0,1-3-48 15,3-2 0-15,-1-2 0 0,0-2-64 0,2 3 0 16,-1 0-16-16,2 5 0 0,1 3-240 0,0 3 0 15,1 2 128-15,1 4-128 0,2 3 0 0,-2 3 0 0,1 2 0 16,0 4 0-16,1 1-160 0,0 4 160 0,0 0-128 16,-1 3 128-16,0 2-240 0,-2 3 48 0,-1 1 0 0,0 3 0 31,0 1-768-31,0 2-160 0,-4 2-32 0,1 3-9920 0,-2 2-2000 0</inkml:trace>
  <inkml:trace contextRef="#ctx0" brushRef="#br1" timeOffset="-103382.71">5313 16021 26719 0,'0'0'2368'0,"0"0"-1888"0,0 0-480 0,0 0 0 16,0 0 1312-16,0 0 160 0,0 0 48 0,12 5 0 0,-1-4-928 0,3 0-176 16,2 0-32-16,1-1-16 0,2-1-96 0,2 0-16 15,1 0 0-15,-1 0 0 16,0 0-592-16,1 0-128 0,1-1-32 0,1-1-14320 15</inkml:trace>
  <inkml:trace contextRef="#ctx0" brushRef="#br1" timeOffset="-103132.73">5738 16026 25919 0,'0'0'1152'0,"0"0"224"0,0 0-1104 0,0 0-272 0,0 0 0 0,0 0 0 16,0 0 1280-16,0 0 208 0,0 0 48 0,4 10 0 15,-2 0-192-15,-1 1-48 0,-1-1 0 0,0 3 0 16,0 0-608-16,-1 3-128 0,1 1-32 0,-2 1 0 16,1-1-272-16,-2 1-48 0,1 1-16 0,0-2 0 15,0 0-192-15,1-2 128 0,0 1-128 0,-2-3 0 16,1-1 0-16,1-1 0 0,0-1 0 0,0 0 0 15,-1-2-1680-15,2-8-336 0,-1 8-64 16,1-8-13056-16</inkml:trace>
  <inkml:trace contextRef="#ctx0" brushRef="#br1" timeOffset="-102661.83">6186 15678 21183 0,'2'-8'1888'0,"1"-2"-1504"0,-1 1-384 0,0 0 0 16,0 0 1984-16,0 2 320 0,-1-1 64 0,2 1 0 16,-3 7-368-16,1-7-80 0,-1 7 0 0,0 0-16 15,0 0-864-15,0 0-160 0,0 0-48 0,0 0 0 16,0 0-480-16,0 0-96 0,-1 12-32 0,-3 3 0 16,2 3-224-16,-1 3 0 0,-3 2 0 0,1 3 0 15,-2 4 0-15,1 1 0 0,-3-1 0 0,1 2 0 16,2 0 0-16,2 0 0 0,0-3 0 0,1-2 0 15,0-1 0-15,2-3 0 0,1-4 0 0,1-1 0 0,-1-5 0 16,4-1 128-16,0-2-128 0,0-1 192 0,4-2 80 16,1-2 16-16,1 0 0 0,1-3 0 0,1-1 48 0,3-1 16 15,2 0 0-15,2 0 0 0,1 0-144 0,2-1-16 16,2-1-16-16,-1-2 0 0,1 1-176 0,-1 0-272 16,-1 0 64-16,1 3 16 15,1 0-1600-15,-1 2-320 0,-1 0-64 0,-2 0-9248 16,-1 0-1840-16</inkml:trace>
  <inkml:trace contextRef="#ctx0" brushRef="#br1" timeOffset="-102127.39">5050 16451 28559 0,'-8'-1'2544'0,"-1"-2"-2032"16,-1 1-512-16,2 1 0 0,0 1 640 0,0 0 48 16,2-1 0-16,6 1 0 0,-7 3 80 0,7-3 32 15,0 0 0-15,0 0 0 0,0 0-336 0,0 0-64 16,10 6-16-16,3-2 0 0,5-1 64 0,6 0 16 15,8-3 0-15,6 0 0 0,9 0-80 0,3 0 0 0,3-3-16 16,5 0 0-16,4 0-240 0,9 1-128 0,7 1 128 0,3 1-128 16,-2-4 0-16,2 2 0 0,3 1 0 15,2 0 128-15,3 1-128 0,-2-1 0 0,-4-1 0 0,2-1 128 16,0 2-128-16,-5 0 0 0,-4-3 0 0,-3-2 0 16,-10 1 0-16,-4 0 144 15,-7 2-144-15,-2 1 0 0,-4 0 0 0,-4-2 0 0,-6 1 0 0,-4 0 0 31,-4-1-512-31,-6 1-176 0,-7 0-16 0,-5 1-16 16,-10 2-2224-16,0 0-448 0,0 0-96 0</inkml:trace>
  <inkml:trace contextRef="#ctx0" brushRef="#br1" timeOffset="-101671.59">5844 16804 11055 0,'1'-11'480'0,"-1"2"112"16,0-1-464-16,0-1-128 0,2 1 0 0,1 1 0 0,0 1 4288 0,-1 0 848 0,0 1 176 0,-2 7 16 16,0 0-3056-16,0 0-608 0,0 0-128 0,0 0-32 15,0 0-688-15,0 0-144 0,-4 13-32 0,1 4 0 16,-2 4-448-16,0 1-192 0,-3 0 176 0,0 2-176 16,1 4 0-16,0-1 0 0,0-1 0 0,1 1 0 15,0 0 0-15,2 0 128 0,1-2-128 0,-1 0 0 16,2 1 0-16,2-4 0 0,1-3 128 0,4-1-128 15,0-1 0-15,2-4 0 0,3-1 128 0,-1-2-128 0,4-4 208 0,1 0 0 16,2-3 0-16,3-1 0 0,2-3 48 16,1-1 0-16,1-3 0 0,5-3 0 0,-1-1-256 0,2-1 0 15,-1 0 0-15,0 0 0 16,-3-1-576-16,-2 0-64 0,-2 0-16 0,-1-2 0 31,-5-1-2672-31,1 1-544 0</inkml:trace>
  <inkml:trace contextRef="#ctx0" brushRef="#br1" timeOffset="-101479.49">5864 16848 35935 0,'-8'-11'1600'0,"4"4"320"0,0-1-1536 0,3 1-384 0,4-2 0 0,1 2 0 16,3 2 1072-16,2 0 144 0,4 1 16 0,2 0 16 15,3-1-992-15,1 2-256 0,4-1 0 0,3 2 0 16,1 2 0-16,0-1 0 0,-2-1 0 0,0 1 0 31,-1 1-528-31,-3 2 0 0,-2 0 0 0,-4 2 0 16,-1 0-2512-16,-3 2-496 0</inkml:trace>
  <inkml:trace contextRef="#ctx0" brushRef="#br1" timeOffset="-101310.48">5821 16984 23951 0,'-7'-3'2128'0,"7"3"-1696"0,0 0-432 0,0 0 0 0,0 0 2944 0,0 0 496 31,0 0 96-31,0 0 32 0,0 0-2624 0,9-2-528 0,2 2-96 0,5 0-32 0,2 0 0 0,4 0 0 16,2-1 0-16,4-1 0 0,2 1-128 0,2 0-32 15,3 1 0-15,0-2 0 16,-1-1-1856-16,0-1-368 0,-2 0-80 0,-1 1-13120 0</inkml:trace>
  <inkml:trace contextRef="#ctx0" brushRef="#br1" timeOffset="-100878.52">6719 16777 38303 0,'-16'-7'1696'0,"6"4"352"0,1 6-1648 0,1 0-400 0,-1 2 0 0,-2 4 0 16,2 3-144-16,-1 2-112 0,0 1-32 0,0 3 0 15,0 2 160-15,3 1 128 0,-2 0-192 0,0 0 192 16,-1 0-128-16,3 1 128 0,0 1 0 0,-1-1 0 16,-2 0 0-16,3-1 0 0,1 0 0 0,2-3 0 15,-1-5 0-15,2-2 0 0,0-2 0 0,3-9 0 16,-5 6 0-16,5-6 0 16,0 0 128-16,0 0-128 0,0 0 384 0,0 0 0 0,0-11-16 0,4-3 0 0,2-4 16 0,3-4 0 15,1-3 0-15,3-1 0 0,3-2-384 0,2-4 144 16,1-4-144-16,-1-2 0 0,-2-1 128 0,-2 3-128 15,3 1 0-15,-4 8 0 0,-1 5 144 0,0 4-16 16,-2 5-128-16,0 4 192 0,0 4 96 0,-10 5 16 16,9 0 0-16,-2 5 0 0,0 4-112 0,-1 4-32 15,-2 5 0-15,-1 3 0 0,1 1-160 0,-2 2 192 16,0 1-192-16,-1 0 192 0,0-1-192 0,0 1 0 0,-1-1 0 0,1 0 0 16,-1 1 0-16,0-2 128 0,0-2-128 0,0-2 0 15,0 0 0-15,0-1-192 0,-1-2 0 0,0-1 16 31,0-4-480-31,0-3-112 0,1-8 0 0,0 0-11216 16,0 0-2240-16</inkml:trace>
  <inkml:trace contextRef="#ctx0" brushRef="#br1" timeOffset="-100696.36">6587 17006 28559 0,'-15'-6'2544'0,"9"1"-2032"0,-1 1-512 0,7 4 0 16,0 0 2240-1,0 0 336-15,0 0 80 0,0 0 16 16,0 0-2064-16,11-5-416 0,4 3-64 0,4 0-128 0,3 0 144 0,5 1-144 16,1-2 128-16,5 2-128 0,0-2 0 0,3 0 0 15,2-3 0-15,4 2 0 16,3-2-2000-16,1 1-496 0,1-4-80 0</inkml:trace>
  <inkml:trace contextRef="#ctx0" brushRef="#br1" timeOffset="-100365.39">7956 15645 40895 0,'-10'-11'1808'0,"5"5"368"0,-1-1-1728 0,6 7-448 0,0 0 0 0,0 0 0 15,-5-7 240-15,5 7-48 0,0 0 0 0,0 0 0 16,0 0 96-16,2 9 16 0,1 4 0 0,0 2 0 16,1 4-176-16,-1 3-128 0,-1 2 144 0,3 2-144 15,0 2 144-15,1 0-144 0,-2 1 128 0,2 1-128 16,-2 2 0-16,-1 1 0 0,-3-2 0 0,0 0 0 0,0-1 0 0,-1-1 0 15,-1-4 0-15,0-1 0 16,-3-1-1504-16,0-2-336 0,-3-3-64 0,0-3-15344 16</inkml:trace>
  <inkml:trace contextRef="#ctx0" brushRef="#br1" timeOffset="-100192.66">7732 16003 40079 0,'0'0'1776'0,"0"0"368"0,0 0-1712 0,5-8-432 0,1 4 0 0,2-1 0 16,3 2 0-16,4 0-272 0,6 2 32 0,4-1 16 16,5-1 224-16,3 1 128 0,2-1 0 0,0 0-128 15,-3-2 128-15,1 2-128 0,0-2 0 0,0 3 0 32,-1 1-1600-32,1 1-368 0,1 0-80 0</inkml:trace>
  <inkml:trace contextRef="#ctx0" brushRef="#br1" timeOffset="-98057.56">9572 15575 2751 0,'3'-10'256'0,"-2"-1"-256"0,2 0 0 0,0 2 0 0,0-1 5056 0,0 2 960 15,-3 8 192-15,0 0 32 0,2-10-3936 0,-2 10-768 16,0 0-176-16,0 0-16 0,0 0-176 0,0 0-16 16,-9 5-16-16,-3 6 0 0,0 4-784 0,-1 2-160 15,-2 5-16-15,0 2-16 0,-4 2-160 0,1 1 0 16,0 3 0-16,-1 0 0 15,-2 0 0-15,1 0 0 0,0-1 0 0,1-1 0 0,-3 2 0 0,1-5 0 16,1-4 0-16,1-4 0 0,2-3 128 0,1-3-128 16,1-3 0-16,3-3 128 0,2-2 208 0,1-1 48 15,1-4 0-15,8 2 0 0,0 0 0 0,0 0 16 16,-4-8 0-16,3-2 0 0,3-1 48 0,4-2 16 0,2-3 0 0,4 0 0 16,2-1-272-16,1 3-48 15,2 1-16-15,-1 3 0 0,-1 1-128 0,1 3 0 0,-1 2 0 0,0 3 0 16,-2 3 0-16,-1 4 0 0,0 2 176 0,0 5-176 15,-1 3 224-15,0 2-48 0,0 0-16 0,0 1 0 16,1 1-160-16,0 2 192 0,-1 1-192 0,1-1 192 16,-2-1-192-16,2 1 0 0,3-1 0 0,-2-3 0 15,1-1-160-15,2-3-112 0,0 1-32 0,2-6 0 32,3-4-1712-32,3-4-352 0,2-3-64 0,2-5-12912 0</inkml:trace>
  <inkml:trace contextRef="#ctx0" brushRef="#br1" timeOffset="-97802.33">10400 15400 17503 0,'-7'-12'768'0,"-1"2"176"0,-2-1-752 0,0 0-192 16,0 1 0-16,-1 3 0 0,-2 1 4384 0,0 3 848 16,-2 1 160-16,1 3 48 0,-1 2-4080 0,-2 5-800 15,-1 4-176-15,-1 4-16 0,-1 5-208 0,0 4-32 0,0 5-128 0,1 3 192 16,-1 5-192-16,1 1 0 15,3 3 0-15,1 4 0 0,1 5 0 0,3-1 0 16,2 3 0-16,4-2 0 16,1-2 0-16,3-1 0 0,2-3 0 0,4-4 0 15,1 1 0-15,2-4 0 0,1-5 128 0,2-3-128 32,3-2-336-32,2-4-112 0,1-4-32 0,4-4 0 15,2-1-2512-15,4-5-496 0</inkml:trace>
  <inkml:trace contextRef="#ctx0" brushRef="#br1" timeOffset="-97223.7">10731 15615 35007 0,'0'0'3120'0,"-5"-7"-2496"16,-1 0-496-16,1 3-128 0,-3 1 688 0,8 3 112 15,-8 1 32-15,-1 2 0 0,0 4-512 0,0 3-112 16,-1 1-16-16,0 4 0 0,0 5-192 0,0 3 128 16,-1 1-128-16,-1 3 0 0,-1 0 0 0,1 1 128 15,0-2-128-15,1 1 0 0,1 1 0 0,1-3 128 16,1-2-128-16,1-1 0 0,0-3 192 0,2-1-48 16,0-4-16-16,2-3 0 0,1-2-128 0,2-9 0 0,0 0 0 0,0 0 0 15,0 0 352-15,0 0-16 0,0 0 0 0,2-9 0 16,2-3 144-16,2-4 32 0,2-4 0 0,1-6 0 15,2-3-320-15,3-4-48 0,1-4-16 0,2-2 0 16,1-4-128-16,1 3 0 0,0 3 0 0,-2 5 128 16,-1 3-128-16,-3 6 0 0,-1 3 0 0,-3 5-176 15,0 5 176-15,-3 2 0 0,-6 8 128 0,0 0-128 16,0 0 0-16,9 7 0 0,-2 3 0 0,-2 3 0 16,-1 4 0-16,0 1 0 0,-1 1 0 0,0 3 0 15,1 1 0-15,-1 2 0 0,0 2 0 0,2-1-128 16,-1-1 128-16,0 1 0 0,1-2 0 0,-1 0 0 0,1 1 0 15,-1-1 0-15,0-5 0 0,1 0 0 0,0-2 0 0,0-4 0 16,-1-2 0-16,2-2 0 0,-3-3 0 0,-3-6-160 16,0 0 160-16,0 0-160 0,0 0 160 0,0 0 0 15,0 0 0-15,0 0 0 0,0 0 0 0,0 0 0 16,-9-5 128-16,-1 0-128 0,-1 2 0 0,-1 1 144 16,-1 1-144-16,-2 1 0 0,-3 2 0 0,-2 0 0 15,-2 0 0-15,-1 3-192 0,-1-2 192 0,0 0-176 16,2-1 176-16,1 1-160 0,2-1 160 0,4-1-192 15,3-1 192-15,2 0-192 16,3-1-352-16,7 1-80 0,0 0-16 0,0 0 0 16,4-6-2464-16,6 0-496 0,4-3-112 0</inkml:trace>
  <inkml:trace contextRef="#ctx0" brushRef="#br1" timeOffset="-97019.7">10995 15647 38639 0,'0'0'1712'0,"0"0"352"0,-1-8-1648 0,1 8-416 0,0 0 0 0,0 0 0 16,8-6 320-16,3 3 0 0,3 2-16 0,3 0 0 15,2 0-64-15,5 1-16 0,3 0 0 0,1 0 0 16,-2 0-224-16,1 0 176 0,-1 0-176 0,1 0 160 16,1 0-160-16,-1 0-224 0,-1-1 48 0,-3 1 16 15,-1 0-1696-15,-3 0-352 0,-3 0-64 0,-3 0-13344 16</inkml:trace>
  <inkml:trace contextRef="#ctx0" brushRef="#br1" timeOffset="-96831.65">11317 15612 23951 0,'0'0'2128'0,"0"0"-1696"15,-9 0-432-15,1-1 0 0,0 1 1792 0,8 0 256 16,-6 5 64-16,1 1 16 0,1 3-784 0,1 2-144 16,1 2-48-16,-1 3 0 0,2-1-352 0,0 4-80 15,1 2-16-15,0 1 0 0,0 0-176 0,0 0-32 16,0 1-16-16,0 1 0 0,0 1-288 0,0-2-48 15,0 1-16-15,0-4 0 0,1 1-128 0,0-1 0 0,0-2 0 0,2-2 0 16,-1-1 0-16,0-3-192 0,0-2 0 16,-2-10 16-1,6 8-2848-15,-6-8-576 0</inkml:trace>
  <inkml:trace contextRef="#ctx0" brushRef="#br1" timeOffset="-96569.14">11651 15478 40543 0,'0'0'3600'15,"1"-12"-2880"-15,1 2-576 0,3 3-144 16,-2-1 256-16,-3 8 32 0,7-8 0 0,0 5 0 16,1 3-48-16,1 2-16 0,1 2 0 0,1 4 0 0,1 2-96 0,-1 2 0 15,1 4-128-15,-1 4 192 16,-1 6-48-16,0 3-16 0,-1 3 0 0,-2 2 0 0,-1 4-128 0,-3 3 0 15,-2 0 0-15,-4 3 0 0,-4 5 0 0,-3-2 0 16,-2 1 0-16,-2-1 0 0,-3-3 0 0,1-4 0 16,-1-3 0-16,2-5-176 15,-4-3-336-15,0-2-64 0,-3-5 0 0,-4-3-11824 16,-2 0-2352-16</inkml:trace>
  <inkml:trace contextRef="#ctx0" brushRef="#br1" timeOffset="-96124.77">12101 15369 25279 0,'7'-13'1120'0,"-3"5"224"0,1 1-1072 0,1-1-272 0,-1 1 0 0,1 2 0 0,-2-1 1664 0,-4 6 256 16,0 0 64-16,0 0 16 0,0 0-256 0,0 0-48 16,9 7-16-16,-3 3 0 0,-3 2-1040 0,0 5-224 15,-3 1-32-15,-2 5-16 0,1 4-144 0,-2 1-32 16,-2 4 0-16,1 1 0 0,-2 2 32 0,0 2 0 15,-1 2 0-15,1 1 0 0,0-2-96 0,1 0 0 16,0-4-128-16,2-1 192 0,1-1-48 0,-1-5-16 16,2-2 0-16,1-3 0 0,3-4 320 0,0 0 48 15,1-3 16-15,1-2 0 0,0-3-64 0,2-1-16 0,0-1 0 16,2-2 0-16,0 0-160 0,2-3-16 0,1-1-16 0,1 1 0 16,3-1-240-16,0-1 144 0,2-1-144 0,1 0 128 15,-1 0-128-15,2 0-144 0,1-1 144 0,1 0-208 31,2 0-1408-31,3-2-288 0,0-1-48 0,2 0-10592 0,-1 0-2112 0</inkml:trace>
  <inkml:trace contextRef="#ctx0" brushRef="#br1" timeOffset="-95904.99">13035 15737 40543 0,'-13'-12'3600'0,"7"5"-2880"0,1-1-576 0,1 3-144 0,1-1 160 0,3 6 0 15,0 0 0-15,0 0 0 0,0 0-320 0,11-3-64 16,0 1-16-16,4 1 0 0,4 0-96 0,3 2-32 16,2 0 0-16,2 1 0 15,-1-1-1360-15,-1 1-256 0,-1 1-64 0,-2-2-8256 16,-2 1-1632-16</inkml:trace>
  <inkml:trace contextRef="#ctx0" brushRef="#br1" timeOffset="-95716.73">12973 15936 33167 0,'-11'-3'1472'0,"5"0"304"0,-1 1-1424 0,7 2-352 0,0 0 0 0,0 0 0 16,0 0 1872-16,0 0 304 0,0 0 64 0,0 0 16 15,0 0-1440-15,0 0-304 0,11 3-48 0,3 1-16 16,2-2-272-16,1-1-176 0,2 0 192 0,3-1-192 15,2-2 0-15,3 0 0 0,0 0 0 0,2-2 0 32,2 0-2256-32,-1-1-464 0,4 1-96 0</inkml:trace>
  <inkml:trace contextRef="#ctx0" brushRef="#br1" timeOffset="-94915.58">15127 15535 11055 0,'-7'-5'976'0,"1"-3"-784"0,-1-2-192 0,4 0 0 16,-1 1 5184-16,2-1 976 0,2 0 208 0,0-1 32 15,2 0-4160-15,2 0-832 0,4 0-160 0,2 1-32 16,3 0-496-16,0 1-80 0,5 0-32 0,-1 2 0 15,2 1-416-15,1 3-192 0,-2 0 160 0,0 1-160 16,-3 2 176-16,-1 4-176 0,-3 0 192 0,-3 4-192 16,0 3 128-16,-1 2-128 0,-4 2 0 0,-3 4 0 15,-2 3 0-15,-4 2 0 0,-3 3 0 0,-3 2 0 16,-3 3 0-16,-5 2 0 16,-4 3 0-16,-1-1 0 0,-1 0 0 0,1-4-144 0,1-5 144 0,2-4-192 15,3-3 192-15,4-3 0 0,3-3 0 0,1-1 0 16,3-4 240-16,4-1 128 0,4-8 16 0,0 0 16 15,0 10 48-15,0-10 0 0,5 8 0 0,4-3 0 0,2 1 0 16,2-3 0-16,4-1 0 0,3-2 0 0,5-1-112 16,3-1-16-16,2 0 0 0,0-2 0 15,0-3-160-15,0-1-32 16,0 0-128-16,1 0 192 0,-1-1-384 0,1-1-96 16,-1 0-16-16,1 0 0 15,0 0-2000-15,-1 0-416 0,1 0-80 0</inkml:trace>
  <inkml:trace contextRef="#ctx0" brushRef="#br1" timeOffset="-94521.34">15980 15179 23903 0,'0'0'1056'0,"0"0"224"0,2-8-1024 0,-2 8-256 0,0 0 0 0,1-7 0 16,-1 7 1600-16,0 0 288 0,0 0 48 0,0 0 16 15,0 0-272-15,0 0-48 16,-8 5-16-16,-1 3 0 0,1 3-784 0,-2 4-144 0,-2 8-48 0,3-5 0 15,-2 2-240-15,-1 3-48 0,-2 2-16 0,0 5 0 16,1 2-32-16,-1 2-16 0,0 0 0 0,-1 15 0 16,3-3-64-16,3-4-16 0,0-1 0 0,4-1 0 0,3-3-208 0,2-3 128 15,2-2-128-15,2-2 0 0,2-2 128 0,1 0-128 16,3-3 0-16,2-2 144 0,3-4-144 0,1-4 192 16,2-1-192-16,3-3 192 15,1-3-640-15,2-1-128 0,2-5-32 0,6-2 0 16,3-2-2064-16,3-5-400 0,1-5-96 0</inkml:trace>
  <inkml:trace contextRef="#ctx0" brushRef="#br1" timeOffset="-93861.05">16341 15527 18431 0,'0'0'816'0,"0"0"160"0,-6 0-784 0,0 0-192 0,6 0 0 0,-5 0 0 15,5 0 2912-15,0 0 544 0,0 0 96 0,0 0 32 16,0 0-1520-16,0 0-288 0,0 0-64 0,0 0-16 16,0 0-624-16,0 0-128 0,6 1-32 0,4-1 0 15,4 0-240-15,1 0-48 0,4 0-16 0,4 0 0 0,3-1-176 0,2 0-48 16,0-1 0-16,2 0 0 0,0-1-240 0,-3 0-144 16,-2-1 160-16,-1 0-160 0,-4 1 0 0,-1 0 128 15,-2 1-128-15,-2 0 0 0,-3 0 0 0,0 1 0 16,-2 0 0-16,-3 0 0 0,-7 1-320 0,0 0-64 15,0 0-16-15,0 0 0 16,0 0-432-16,0 0-96 0,-7-2-16 16,-1 2 0-16,1-1-2176 0,-2 2-432 0</inkml:trace>
  <inkml:trace contextRef="#ctx0" brushRef="#br1" timeOffset="-93356.59">17180 15406 11055 0,'0'0'976'0,"-4"-5"-784"0,-1 0-192 0,0-1 0 0,2 0 3376 0,1-1 624 16,1 2 128-16,0-2 32 16,0 0-2224-16,1 0-432 15,2-1-96-15,1-1 0 0,0-1-16 0,2 1 0 0,0 1 0 0,3 0 0 0,1 0-560 0,1 2-128 16,0-1 0-16,1 0-16 0,0 2-176 0,-1 1-16 16,-1 0-16-16,1 3 0 0,-1 3-224 0,-1 2-64 15,-2-2 0-15,0 3 0 0,-2 4-192 0,0 2 0 16,-2 2 0-16,-2 2 0 0,-1 0 0 0,-1 3 0 15,-3 0-160-15,-1 3 160 0,-3 2-176 0,-1-1 176 16,-1 0-208-16,1 1 80 0,-3 1 128 0,1-2-208 16,1-3 80-16,1-1 128 0,1-4 0 0,2-2 0 15,2-2 0-15,-1-2 0 16,3-1 176-16,2-2 144 0,1-5 48 0,0 0 0 0,0 0 48 0,5 4 16 16,2 0 0-16,2-1 0 0,1-3-176 0,2 1-16 0,2-1-16 0,3 0 0 15,-1 0-224-15,2-1 144 16,0 0-144-16,8 0 128 0,-3 0-320 0,0 0-64 0,0 1 0 0,-1-1-16 31,-1-2-1360-31,1 1-272 0,1 0-48 0,-1-1-9552 16,-3-1-1904-16</inkml:trace>
  <inkml:trace contextRef="#ctx0" brushRef="#br1" timeOffset="-92995.14">17754 15258 31327 0,'0'0'2784'0,"-3"-5"-2224"0,-2-3-560 0,1 3 0 0,4 5 1840 0,-4-4 256 15,4 4 48-15,-5 1 16 0,-1 2-1520 16,1 1-320-16,-1 1-48 0,1 4-16 0,-1 3-128 0,1 3-128 16,-2 0 144-16,1 4-144 0,1-1 128 0,-1 3-128 15,1 1 0-15,0 0 0 0,0 1 0 0,1 1 128 16,0-2-128-16,-1 7 0 0,1-2 0 0,1-4 0 16,0-2 0-16,1-5 0 0,1-3 128 0,1-2-128 15,-1-2 0-15,1-9 144 16,0 0-16-16,0 0 0 0,0 0 0 0,0 0 0 0,0 0 96 0,0 0 16 0,0 0 0 0,-4-11 0 15,-1-2-48-15,3-4-16 16,0-3 0-16,1-2 0 0,2-2 80 0,0-2 0 16,1-3 16-16,0 1 0 0,2 0-80 0,-1 0-32 15,1-1 0-15,1 3 0 0,-1 0 32 0,2 4 16 16,0 0 0-16,-1 9 0 0,-1-1-80 0,1 2 0 16,1 1-128-16,1 1 192 0,-1 0-192 0,2 2 0 0,1 1 0 0,-1 2 0 15,1 2-192-15,0 2 32 16,1 1 0-16,1 2 0 0,0 1-608 15,-2 3-112-15,-2 0-16 0,1 2-16 0,-1 1-1888 16,-2 1-368-16,-1 3-80 0</inkml:trace>
  <inkml:trace contextRef="#ctx0" brushRef="#br1" timeOffset="-92821.85">17655 15475 38751 0,'0'0'1728'0,"0"0"336"0,-7-3-1648 0,7 3-416 16,0 0 0-16,0 0 0 0,0 0 384 0,0 0-16 31,0 0 0-31,0 0 0 0,0 0-128 0,11 2-32 0,2 0 0 0,2 0 0 16,1 0-208-16,3 0 0 0,0-2 0 0,2 0 0 31,-2 0-416-31,6 0-176 0,1-2-48 0,-1 0 0 16,-1-1-2864-16,1 0-576 0</inkml:trace>
  <inkml:trace contextRef="#ctx0" brushRef="#br1" timeOffset="-92633.37">18050 15453 29663 0,'0'0'1312'0,"0"0"272"0,0 0-1264 0,0 0-320 0,0 0 0 0,0 0 0 16,0 0 1408-16,-4 8 240 0,2-1 32 0,1 3 16 15,-2 1-656-15,1 1-128 0,1 2-16 0,-1 2-16 16,0 1-496-16,1-1-112 0,0 1-16 0,0-1 0 16,0 1-256-16,0-2 0 0,1 0 0 0,0 2 0 0,-1-1 144 0,1 0-144 15,0-5 0-15,1 0 144 16,0-1-512-16,-1-10-96 0,0 0-32 0,0 0-11088 15,0 0-2208-15</inkml:trace>
  <inkml:trace contextRef="#ctx0" brushRef="#br1" timeOffset="-92335.27">18342 14988 39615 0,'-3'-6'3520'0,"2"1"-2816"0,3-1-560 0,-2 6-144 16,3-4 448-16,-3 4 64 15,7-1 16-15,2 2 0 0,0 2-368 0,2 3-160 16,2 3 128-16,1 4-128 0,2 1 144 0,-1 3-144 16,0 3 160-16,0 2-160 0,-1 2 208 0,0 4-48 15,-1 2-16-15,3 13 0 0,-4-4 96 0,-2 0 16 16,-1-1 0-16,-6 1 0 0,-3 1 16 0,-4 2 16 0,-4-1 0 0,-3 1 0 15,-3-1-96-15,-3 0 0 16,-1-2-16-16,-2-3 0 0,-5-4-176 0,1-4-176 0,0-3 48 0,0-3 0 31,-2-1-1328-31,3-3-256 0,1-1-48 0,5-4-10416 0,1-2-2096 0</inkml:trace>
  <inkml:trace contextRef="#ctx0" brushRef="#br1" timeOffset="-91816.66">19155 15065 34959 0,'1'-11'1536'0,"-1"11"336"0,1-7-1488 0,2 2-384 0,-3 5 0 0,0 0 0 16,1-6 448-16,-1 6 0 0,0 0 16 0,0 0 0 16,0 0 112-16,0 0 0 0,-4 8 16 0,0 3 0 15,0 1-464-15,-2 2-128 0,0 3 0 0,-2 2 0 16,1 3 0-16,1 3 0 0,-1 0 0 0,0 1 0 16,1 1 0-16,-1-1 144 0,1-1-144 0,-2 10 160 0,2-7 0 0,4-1 0 15,0-5 0-15,2-2 0 0,1-3 400 0,2-3 80 16,0-3 0-16,2-1 16 0,2-3 48 0,3-1 16 15,0-1 0-15,1-1 0 0,1 1-272 0,3-3-48 16,3-2-16-16,3 0 0 0,2-1-192 0,2 0-64 16,2-1 0-16,1 1 0 0,2 0-272 0,-3-1-64 15,-3 0-16-15,1 0 0 16,-1-1-1696-16,0 2-352 0,-1 0-64 0,-1 2-15584 0</inkml:trace>
  <inkml:trace contextRef="#ctx0" brushRef="#br1" timeOffset="-91108.4">15525 16313 26895 0,'-17'-2'1184'0,"6"0"256"0,-1-4-1152 0,1 4-288 16,0 2 0-16,1 0 0 16,0-1-336-16,2 1-128 0,8 0-32 0,-8 0 0 0,8 0 832 0,0 0 176 0,0 0 16 0,0 0 16 15,0 0-32-15,0 0 0 0,0 0 0 0,0 0 0 16,0 0 256-16,0 0 64 0,0 0 0 0,0 0 0 15,10 0-128-15,1 0 0 0,0-1-16 0,2 1 0 16,3 0-224-16,3-1-32 0,1 0-16 0,6 1 0 16,3 0-144-16,6-1-16 0,3-2-16 0,4 1 0 15,1 0 16-15,6 1 0 0,6-1 0 0,9 1 0 0,6-1-64 16,4 0 0-16,2-1 0 0,5 0 0 0,3 0-192 0,6 1 144 16,7-1-144-16,0 1 128 0,-1 0-128 0,6-1 0 15,7 1 144-15,-1 1-144 0,-4-1 0 0,6 0 128 16,7-1-128-16,-2 1 0 0,-5-2 0 0,3-1 0 15,6 1 0-15,-4-1 0 16,-6-2 128-16,2 0-128 0,4 0 128 0,-3-2-128 0,-7 0 208 0,3 0-16 0,1 0-16 16,-6 1 0-16,-5-2 64 0,-4 1 16 0,1-1 0 0,-1 1 0 15,-3 0-16-15,-9 1 0 0,-4 0 0 0,-4 1 0 16,0 1-96-16,-4 0-16 0,-3 2 0 0,-6-1 0 16,-9-1-128-16,-7 0 128 0,-1 2-128 0,-5 1 128 15,-2-1 32-15,-7 2 0 0,-1 2 0 0,-5 0 0 16,-2 1-160-16,-3 0-192 0,-4-1 32 0,-3 3 16 31,-4 0-384-31,-8-3-80 0,0 0-16 0,0 0 0 16,0 0-1216-16,-9 10-240 0,-6-1-48 0,-3-2-13520 0</inkml:trace>
  <inkml:trace contextRef="#ctx0" brushRef="#br1" timeOffset="-90480.14">17858 16683 13823 0,'0'0'1216'0,"0"0"-960"0,0 0-256 0,0 0 0 16,0 0 1248-16,0-8 208 0,1-1 32 0,-1 9 16 15,4-7 224-15,-1-1 64 0,-1 0 0 0,2 0 0 16,-1 0-128-16,0 0-32 0,-1 0 0 0,1 2 0 16,-3 6-160-16,4-9-16 0,-1 1-16 0,-3 8 0 0,2-6-320 0,-2 6-64 15,0 0-16-15,0 0 0 16,0 0-416-16,0 0-96 0,0 0-16 0,-6 6 0 0,-2 4-368 0,-1 4-144 15,-1 5 0-15,-2 3 144 0,-1 2-144 0,1 2 0 16,1 1 0-16,-1 2 0 0,2 3 0 0,1-3 0 16,2-1 0-16,0-2 0 0,3 2 0 0,1-3 0 15,2-1 0-15,3-1 0 0,3-2 0 0,3-2 0 16,3-4 0-16,2 0 0 0,2-1 0 0,4-3 0 16,4-2 0-16,1-1 0 0,-1-3 0 0,4-3 0 0,0-3 0 15,1-3 0-15,-2-4-320 0,0 1 16 16,2-2 0-16,-2-3 0 15,1-3-352-15,-2 0-80 0,-4-1-16 0,0 0 0 16,-4-1-1440-16,-1 1-304 0,-4-1-48 0,-2 2-7344 0,-4-2-1472 0</inkml:trace>
  <inkml:trace contextRef="#ctx0" brushRef="#br1" timeOffset="-90291.11">17916 16598 36047 0,'0'0'1600'0,"-5"-4"320"0,2-2-1536 0,3 6-384 0,0 0 0 0,0 0 0 0,0 0 0 0,0 0-256 16,0 0 48-16,9-5 0 16,1 1 208-16,3 2 208 0,2 0-32 0,1 0-16 0,0 0 112 0,2 0 32 15,-1 0 0-15,1 0 0 0,-1 0-176 0,2 1-128 16,2 0 144-16,-2 0-144 16,-3-1-592-16,0 2-224 0,-1 0-32 0,-1 2-9680 15,-4 0-1936-15</inkml:trace>
  <inkml:trace contextRef="#ctx0" brushRef="#br1" timeOffset="-90102.54">17907 16800 37087 0,'0'0'1648'0,"-7"-1"336"0,7 1-1600 0,0 0-384 0,0 0 0 0,0 0 0 16,0 0 0-16,9 10 0 0,1-2 0 0,3-1 0 15,2-2 192-15,3-1-32 16,0 0-16-16,3-2 0 15,1-2-16-15,2 0-128 0,2-1 192 0,2 0-64 32,-1-1-1280-32,2-3-272 0,-1-1-48 0,2-1-16 15,2 0-1456-15,0-1-272 0</inkml:trace>
  <inkml:trace contextRef="#ctx0" brushRef="#br1" timeOffset="-89678.82">18574 16605 23039 0,'0'0'2048'0,"0"0"-1648"0,-6-7-400 0,1 2 0 0,1-2 2032 0,4 7 320 15,0 0 64-15,0 0 16 0,-8 1-928 0,2 2-176 16,0 2-48-16,1 5 0 0,-2 3-848 16,1 3-176-16,-2 4-48 0,0 3 0 0,0 0-208 0,1 4 128 15,0-2-128-15,1 0 0 0,-2 3 128 0,0-4-128 16,-1-1 0-16,2 0 144 0,0-2-144 0,2-2 0 16,-2-3 0-16,1-1 128 0,2-2-128 0,0-4 0 15,1-3 0-15,3-6 0 0,0 0 192 0,0 0-64 16,0 0 0-16,0 0 0 0,0 0 0 0,0 0 0 15,0 0 0-15,5-11 0 0,0-2-128 0,3-3 0 16,2-4 0-16,0-3 0 0,1-3 0 0,2-3 0 16,0-7 0-16,2 0 0 0,-1 0 0 0,0 0 0 0,0-1 0 0,1 4 0 15,-2 0 256-15,0 5 0 0,-2 6 16 0,1 4 0 16,-1 4 272-16,-1 3 48 0,-2 2 16 0,0 2 0 16,-8 7-96-16,0 0 0 0,0 0-16 0,9 5 0 15,-9-5-240-15,9 12-32 0,-1 1-16 0,-3 2 0 16,0 2-208-16,-1 3 0 0,0 1 0 0,0 2 0 15,0 3 0-15,1 1 0 0,-1-1 0 0,-1 0 0 16,2 2 0-16,-1-1 0 0,2-2 0 0,-2-2 0 16,1-1 0-16,-1 0 0 0,-1-4 0 0,2-1 0 15,-1-2-128-15,-1-2-80 0,1-2-16 0,-2-2 0 16,-2-9-448 0,0 0-96-16,4 8 0 0,-4-8-16 0,0 0-1968 0,0 0-400 0,0 0-80 0</inkml:trace>
  <inkml:trace contextRef="#ctx0" brushRef="#br1" timeOffset="-89505.61">18420 16797 38703 0,'0'0'3440'0,"-2"-5"-2752"16,-1-2-560-16,3 7-128 0,0 0 480 0,0 0 64 16,13-1 16-16,1 0 0 0,2 1-560 0,4 0 0 15,3 0 0-15,4 0 0 0,5 0 0 0,2 0 0 16,4 0 128-16,0 0-128 0,1 0 0 0,-2-2-192 0,-1-2 0 0,0 1-11792 15,-2 0-2352-15</inkml:trace>
  <inkml:trace contextRef="#ctx0" brushRef="#br1" timeOffset="-88148.03">19525 14814 22111 0,'6'-31'1968'0,"1"10"-1584"0,-1-1-384 0,1 1 0 15,-1 0 176-15,-1 3-48 0,2 1-128 0,-3 2 192 16,0 3 528-16,-2 2 112 0,-1 1 0 0,-1 2 16 15,0 7-16-15,0 0 0 0,0 0 0 0,0 0 0 16,-9 7-432-16,0 6-80 0,-1 6-32 0,-2 5 0 16,-3 6-288-16,-2 7 128 0,-1 6-128 0,-3 7 0 15,-1 5 192-15,-6 7-64 0,-4 9 0 0,-5 6-128 16,-6 5 144-16,-1 4-144 0,-1 2 0 0,2 2 144 16,2 1-144-16,1-3 0 0,0-5 0 0,5-6 128 15,3-3-128-15,1-9-224 0,1-7 48 0,2-4 16 16,0-5-384-1,3-5-80-15,1-6-16 0,2-4-12000 0</inkml:trace>
  <inkml:trace contextRef="#ctx0" brushRef="#br1" timeOffset="-87409.38">12296 15232 16575 0,'5'-16'1472'0,"0"7"-1168"0,-1-2-304 0,1 1 0 16,0 2 336-16,-1 0 16 15,1 2 0-15,-5 6 0 0,5-7 336 0,-5 7 64 16,6-7 16-16,-6 7 0 0,4-5 272 0,-4 5 64 0,0 0 16 0,0 0 0 16,0 0-176-16,0 0-48 0,0 0 0 0,0 0 0 15,8 4-480-15,-3 5-96 0,-1 3-32 0,-2 7 0 16,-1 5-64-16,-2 7-16 0,-3 4 0 0,-2 7 0 15,-4 6 16-15,-2 6 0 0,-4 5 0 0,-1 7 0 16,-4 5-48-16,-2 5-16 0,-1 1 0 0,1 1 0 16,1-1-160-16,2-1 192 0,1-1-192 0,3-5 192 15,0-4-192-15,3-4 0 0,0-4 0 0,1-5 128 0,0-5-128 0,1-2 0 16,2-3 0-16,1-3 128 0,1-3-128 0,3-3 160 16,-1-3-160-16,0-1 160 15,2-4-608-15,1-4-112 0,-1-2-16 0,3-3-13024 16</inkml:trace>
  <inkml:trace contextRef="#ctx0" brushRef="#br1" timeOffset="-86325.88">6638 15433 20159 0,'1'-16'896'0,"-1"7"176"0,0 0-864 0,-1 1-208 0,0 1 0 0,1 7 0 0,-3-7 416 0,3 7 32 16,0 0 16-16,-8 1 0 0,-1 2-48 0,-1 5-16 15,-1 3 0-15,-2 7 0 0,-4 4-128 0,-2 5-16 16,-1 5-16-16,-2 4 0 0,-2 5 224 0,0 5 48 15,-3 6 16-15,1 6 0 0,-3 5-80 0,1 4 0 16,-2 2-16-16,1 3 0 0,0-1-304 0,0 1-128 16,2-2 0-16,-2-3 128 15,-1-3-128-15,2-4-192 0,-2-8 32 0,3-1 16 16,-1-3-2096-16,4-4-432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02:50.837"/>
    </inkml:context>
    <inkml:brush xml:id="br0">
      <inkml:brushProperty name="width" value="0.05292" units="cm"/>
      <inkml:brushProperty name="height" value="0.05292" units="cm"/>
      <inkml:brushProperty name="color" value="#FF0000"/>
    </inkml:brush>
  </inkml:definitions>
  <inkml:trace contextRef="#ctx0" brushRef="#br0">4644 952 7359 0,'0'0'320'0,"0"0"80"0,0 0-400 0,0 0 0 0,0 0 0 0,1-6 0 15,1 1 1968-15,-2 5 304 0,1-6 64 0,2 1 16 16,-3-1-736-16,0 6-144 0,0-5-16 0,1-1-16 16,-1 6-16-16,1-4 0 0,0-1 0 0,0 1 0 15,-1-1-144-15,0 1-16 0,0-1-16 0,0 0 0 16,0 5-240-16,0 0-48 0,1-5-16 0,-1 5 0 0,0 0-272 0,0 0-48 16,0 0-16-16,0 0 0 0,0 0-352 0,0 0-80 15,-1 6-16-15,0 3 0 0,0 2-160 0,1 3 192 16,1 2-192-16,0 2 192 0,0 4-192 0,1 3 0 15,3 1 144-15,-1 0-144 0,0 2 128 0,2 1-128 16,2-2 160-16,-3 1-160 0,1 0 0 0,-2-3 128 16,0 0-128-16,1-2 0 0,-4-2 0 0,0 0 176 15,-1-3-176-15,-1 1 160 0,-1-1-160 0,-2-2 192 16,0-1-192-16,0 0 192 16,-2-2-624-16,1-1-112 0,-1-2-32 0,2-1-10432 15,2-2-2080-15</inkml:trace>
  <inkml:trace contextRef="#ctx0" brushRef="#br0" timeOffset="330.72">4198 1635 17503 0,'-23'-6'768'0,"13"4"176"0,1-1-752 0,-4 0-192 0,4 1 0 0,0 1 0 0,1 0 3328 0,3 0 640 16,5 1 128-16,0 0 32 0,0 0-2480 0,0 0-496 16,0 0-112-16,7 0-16 0,3 0-576 0,8 0-128 15,6 0-32-15,8 0 0 0,5-2 16 0,7-2 0 16,1 0 0-16,7-1 0 0,4-1-48 0,7 1 0 16,4-2 0-16,2-1 0 0,1 1-112 0,-1-1-16 15,-2 0-128-15,1 0 192 0,3 1-192 0,-4-1 128 16,-5 1-128-16,-2 1 0 0,-6-1 128 0,-6 2-128 15,-5-1 0-15,-6 3 144 0,-5 0-144 0,-6 0 0 16,-7 2 0-16,-3 1 0 16,-6-1-464-16,-4 2-176 0,-6-1-48 0,0 0 0 15,-4 7-752-15,-4 1-160 0,-2-1-16 0,-4 3-8496 0,-3 1-1712 0</inkml:trace>
  <inkml:trace contextRef="#ctx0" brushRef="#br0" timeOffset="691.91">4521 1983 28559 0,'-5'-13'1264'0,"3"8"272"0,1-2-1232 0,0 0-304 16,1 2 0-16,1-1 0 0,0 0 928 0,-1 6 128 16,0 0 32-16,0 0 0 0,0 0-128 0,0 0 0 15,0 0-16-15,5 4 0 0,-2 3-528 0,-1 2-96 16,-1 3-32-16,-1 2 0 0,-1 1-160 0,0 4-128 15,-1 2 192-15,-2 1-192 0,1 1 144 0,0 2-144 16,-2 2 0-16,1-1 144 0,1 1-144 0,-1-1 0 16,1 2 144-16,1-2-144 0,0-1 128 0,2-1-128 15,1-3 128-15,1-1-128 0,0-2 240 0,3-2-32 16,0-3 0-16,3-2 0 0,1-1 176 0,2-2 48 16,1-1 0-16,4-3 0 0,3-1-240 0,2-2-32 15,2-1-16-15,2-1 0 0,3-2-16 0,0 0-128 16,1-2 192-16,-3 0-64 0,-1-3-128 0,-2 0-192 15,-1 0 32-15,-3-1 16 16,-1-1-1648-16,0-2-320 0,-5-1-64 0,0-1-8512 16,-1 1-1728-16</inkml:trace>
  <inkml:trace contextRef="#ctx0" brushRef="#br0" timeOffset="897.65">4466 2006 24879 0,'0'0'2208'0,"0"0"-1760"0,-2-5-448 0,2 5 0 16,-2-6 2288-16,2 6 368 0,5-5 80 0,1-1 16 15,3 1-1952-15,2 1-384 0,4-1-80 0,1 0-16 16,4-1-112-16,2 1-16 0,2-1-16 0,1 1 0 16,2 0-176-16,0 1 0 0,2-1 144 0,-4 2-144 15,-2 0-1040-15,-1 2-288 0,-2-1-48 0,-2 0-8672 16,-3 1-1744-16</inkml:trace>
  <inkml:trace contextRef="#ctx0" brushRef="#br0" timeOffset="1069.1">4559 2104 27647 0,'0'0'1216'0,"-6"0"256"0,-2-1-1168 0,1 1-304 16,7 0 0-16,0 0 0 0,0 0 1680 0,0 0 288 0,0 0 48 0,0 0 16 15,5 2-1072-15,5 0-224 16,-2 0-32-16,6 1-16 0,2-2-400 0,4 1-80 15,4 1-16-15,3 0 0 0,1-2-192 0,3-2 0 0,-1-1 0 0,-1-2 0 16,0 1-1984 0,1-1-448-16,-1-3-96 0</inkml:trace>
  <inkml:trace contextRef="#ctx0" brushRef="#br0" timeOffset="1494.27">5298 1907 22111 0,'-6'-12'1968'0,"4"8"-1584"0,2 4-384 0,-3-4 0 16,0-2 2224-16,-1 2 352 0,-2 0 80 0,1 3 16 15,-2 0-944-15,-1 3-176 0,1 3-32 0,-1 2-16 16,-1 3-896-16,0 2-176 0,1 3-48 0,0 1 0 0,1 1-256 0,0 1-128 16,-2 1 128-16,-2 2-128 0,2 2 128 15,-1 0-128-15,0 0 0 0,0 0 128 0,0 1-128 0,3-2 0 16,-2-3 0-16,2-1 128 0,1-2-128 0,1-1 0 16,1-3 144-16,2-2-144 0,2-4 128 0,0-6-128 15,0 0 160-15,0 0-160 0,0 0 208 0,0 0-48 16,5-5-16-16,1-4 0 0,1-4-144 0,3-4 0 15,1-2 0-15,1-5 0 0,1-3-336 0,-2-2 48 16,0 1 16-16,0-2 0 0,-2 0 128 0,0 2 144 16,0-1-208-16,0 4 80 0,-1 2 272 0,-3 4 64 15,-1 3 16-15,1 2 0 0,-1 3 320 0,1 4 64 0,-2 1 16 0,0 2 0 32,-3 4-272-32,0 0-48 0,7 2-16 0,-2 3 0 0,0 3-160 0,0 3-128 0,1 3 192 0,-1 3-192 15,1 1 240-15,-1-1-64 16,2 2-16-16,-2 0 0 0,1 0-160 0,-1 1 0 15,0 0 0-15,-1 0-176 0,1 0 176 0,-1-1 0 0,-1 0 0 0,1 0 128 16,-1-1-128-16,0 1 0 0,0-1 0 0,1-2-128 31,-2 0-1584-31,0-2-304 0,-1-2-64 0,-1-1-15056 0</inkml:trace>
  <inkml:trace contextRef="#ctx0" brushRef="#br0" timeOffset="1635.34">5139 2130 21183 0,'-19'-11'944'0,"14"6"192"0,-4 0-912 0,5 0-224 16,2 0 0-16,1-1 0 0,0 2 4352 0,1 4 816 16,0 0 160-16,8-3 48 0,2-1-4048 0,3 1-816 15,4 0-144-15,2 1-48 0,6-1-320 0,1 1 0 0,1 0 0 0,0 1 0 32,0 0-592-32,2 0-48 0,0-2 0 0,0 0-11264 15,0 0-2272-15</inkml:trace>
  <inkml:trace contextRef="#ctx0" brushRef="#br0" timeOffset="2502.65">6690 639 16575 0,'-1'-8'1472'0,"0"0"-1168"0,1-1-304 0,-1 0 0 15,-2 2 2864-15,5 2 512 0,1-1 96 0,-1 3 32 16,-4 0-1776-16,-1 2-368 0,-2 2-64 0,0 2-16 16,-2 2-656-16,-2 2-144 0,0 3-32 0,-5 8 0 15,-2 2-176-15,-2 4-32 0,-1 3-16 0,-3 5 0 16,-1 3 96-16,-2 5 32 0,-3 3 0 0,2 3 0 15,1 6-128-15,2-1-32 16,1 2 0-16,4-1 0 0,2-1-192 0,2-2 0 0,6 1 0 0,2-1 0 0,4-1 0 16,3-1 0-16,3-4 128 0,3-3-128 0,2-3 0 0,2-3 144 15,3-2-144-15,1-3 128 0,3-1-128 0,4-4 192 16,2-2-192-16,3-1 192 16,3-6-544-16,1-2-96 0,2-5-32 0,2-3-10752 15,1-3-2144-15</inkml:trace>
  <inkml:trace contextRef="#ctx0" brushRef="#br0" timeOffset="2911.77">7250 985 37775 0,'-13'-17'1664'0,"8"12"368"0,0 1-1632 0,0 2-400 0,1 0 0 0,4 2 0 16,0 0 128-16,-6 4-128 15,0 2 0-15,0 3 128 0,0 3 16 0,0 2 0 0,2 4 0 0,-1 1 0 16,1 3-144-16,0 4 0 0,0 1 0 0,2 3 0 16,0 2 0-16,1-1 0 0,-1 0 0 15,2 1 0-15,-1-1 0 0,-1 0 0 0,1-1 0 0,-1-4 0 16,0-3 0-16,0-3 0 0,0-2 0 0,-2-3 128 16,1-3-128-16,0-4 0 0,-1-3 0 15,1-1 272-15,3-4 32 0,-7-3 0 0,2-3 0 0,-1-4-48 0,1-3-16 16,-1-4 0-16,2-2 0 0,-1 0-80 0,0-4-16 15,1-4 0-15,-1 0 0 0,2-3-144 0,1 0 160 16,1-2-160-16,1 0 160 0,1 1-32 0,1 0-128 16,1 0 192-16,2 3-64 0,-1 4 32 0,4 2 0 15,1 2 0-15,2 2 0 0,0 0-160 0,2 5 0 16,2 2 0-16,0 1 0 16,-1 0-160-16,1 4 160 0,2 0 0 0,-1 3-144 0,0 1 144 0,-2 2-128 0,0 1 128 0,-1 2-128 31,0 1-1024-31,-2 2-192 0,-2 0-32 0</inkml:trace>
  <inkml:trace contextRef="#ctx0" brushRef="#br0" timeOffset="3083.94">7098 1271 34095 0,'0'0'1504'0,"-1"-5"320"16,1 5-1456-16,0-5-368 0,1-1 0 0,2 1 0 0,1 0 336 0,1 1 0 0,2-1 0 0,0 2 0 15,2 1 48-15,3 0 16 0,5 0 0 0,-2 0 0 16,1 2-400-16,1 0 0 0,2 2 0 0,0 0 0 16,0 0-2144-16,1 1-512 0,0 1-96 0</inkml:trace>
  <inkml:trace contextRef="#ctx0" brushRef="#br0" timeOffset="3288.41">7596 1243 30399 0,'0'0'2704'0,"0"0"-2160"15,0 0-544-15,0 0 0 0,0 0 1008 0,0 0 80 16,0 0 32-16,0 0 0 0,0 0 304 0,0 0 64 16,3 9 16-16,-1 2 0 0,0 2-672 0,0 2-144 15,-1 2-32-15,0-1 0 0,-1 2-304 0,0 2-64 32,-1 1-16-32,0 0 0 0,0 0-144 0,0 1-128 0,-1-2 144 0,0 1-144 0,0-3 0 0,0 0 0 15,0-2 0-15,0-1 0 16,0-1-1984-16,-1-2-448 0,2-2-96 0</inkml:trace>
  <inkml:trace contextRef="#ctx0" brushRef="#br0" timeOffset="3860.07">8342 996 23375 0,'0'-13'1024'0,"0"13"240"15,0-6-1008-15,6-1-256 0,7 1 0 0,-3 0 0 0,-7 1 2416 0,-3 5 432 16,-3-6 96-16,3 6 0 0,0 0-1008 0,0 0-208 16,-7 0-32-16,1 2-16 15,-1 3-1024-15,0 4-208 0,2 3-32 0,0 4-16 0,3 4-272 0,0 1-128 16,0 2 0-16,2 2 128 0,0-1-128 0,1 2 0 15,1 0 0-15,0 2 0 0,1 0 0 0,1 0 0 16,0 0 0-16,2-1 0 16,-1-3-576-16,1-1-32 0,-1-2-16 0,1-1 0 15,-1-3-2432-15,1-1-480 0</inkml:trace>
  <inkml:trace contextRef="#ctx0" brushRef="#br0" timeOffset="4027.45">8091 1291 36047 0,'0'0'1600'0,"-1"-5"320"0,-1-1-1536 0,4 1-384 16,0-1 0-16,4 1 0 0,1-1 240 0,2 2-48 15,5 0 0-15,3-1 0 0,5 1-64 0,5 1-128 0,3-1 176 0,3 2-176 16,2-1 0-16,0-1 0 16,0 1 0-16,0 0 0 15,-1-2-2432-15,0 2-576 0</inkml:trace>
  <inkml:trace contextRef="#ctx0" brushRef="#br0" timeOffset="4462.87">9056 958 32255 0,'0'0'2864'0,"0"0"-2288"0,0 0-576 0,0 0 0 0,-5 0 464 0,0 2-16 15,1 3 0-15,-3 2 0 0,-1 2-112 0,1 2-16 0,-2 2-16 0,-1 3 0 0,-1 1-304 0,0 2 128 31,-1 0-128-31,0 2 0 0,1 0 128 0,-1 1-128 16,0 0 0-16,1 1 0 0,1-3 128 0,1-2-128 16,3 0 0-16,2-2 0 0,2-1 0 0,2-2 160 15,1-1-160-15,4-3 128 0,1-2 64 0,2 0 0 16,2-3 0-16,3 0 0 0,4-2 0 0,2 0 0 16,2-3 0-16,2-2 0 0,2-1-192 0,1 0 128 15,2 0-128-15,0-1 128 0,1-1-128 0,0-1-272 16,-3 0 64-16,-1 0 16 15,-3-2-192-15,0-1-16 0,-1 0-16 0,-6-1 0 0,0-1 288 0,-5-1 128 0,-1 0-128 16,-2-1 128-16,-3 2 0 0,-2 1 0 0,-1 1 144 0,-1 1-144 16,-2 0 672-16,-1 1 32 0,-2 0 0 0,1 2 0 15,-1 0 256-15,-1 2 48 0,1 1 16 0,-1 1 0 16,1 2-448-16,-1 2-64 0,2 1-32 16,-1 2 0-16,2 2-336 0,0 2-144 0,-2 2 128 0,2 3-128 15,1 4 0-15,0 0 0 0,0 1 0 0,1 1 0 0,0 0 0 16,1 1 0-16,-1-1 0 0,1 1 0 15,-1-1 0-15,2 1 0 0,1-1 0 0,1 0 0 0,0-2 0 0,2 0 0 16,3-2-224-16,0-1 80 16,-1-2-1888-16,3-2-368 15,1-3-80-15</inkml:trace>
  <inkml:trace contextRef="#ctx0" brushRef="#br0" timeOffset="4828.39">9637 1011 19343 0,'-8'-14'848'0,"5"8"192"0,-2 1-832 0,2 0-208 16,1 2 0-16,2 3 0 0,0 0 4224 0,0 0 816 16,0 0 144-16,-4 5 48 0,0 2-3664 0,1 4-736 15,1 2-128-15,0 3-48 0,-1 1-448 0,1 3-80 16,1 2-128-16,0 2 176 0,0 2-176 0,0-1 0 16,1 0 0-16,-1 2 0 0,1-3 0 0,0 0 0 15,-1-1 0-15,1-2 0 0,0-2 0 0,1-3 128 0,0-2-128 0,0-1 0 16,0-5 0-16,-1 0 0 0,0-8 0 0,0 0 0 15,0 0 0-15,0 0 0 16,0 0 0-16,-2-5 0 0,-2-3 0 0,2-3 0 0,0-3 0 0,0-4 0 16,1-1 0-16,1-4 0 0,0-2 0 0,0-3 0 15,0-1 0-15,1-3 0 0,1-1 0 16,0-1 0-16,0 0 0 0,2 1 0 0,0 4 192 0,1 3-64 16,0 1 192-16,2 3 16 0,-1 3 16 0,2 2 0 0,2 2-208 0,2 3-144 15,1 2 192-15,1 1-192 0,1 1 0 0,-1 2 0 16,1 1 0-16,2 3 0 0,-2 1-144 15,0 2 144-15,-2 2-128 0,0 3 128 16,-2 1-1232-16,-1 2-176 16,-1 2-16-16</inkml:trace>
  <inkml:trace contextRef="#ctx0" brushRef="#br0" timeOffset="5001.68">9571 1247 36623 0,'0'0'1616'0,"0"0"352"0,0 0-1584 16,0 0-384-16,0 0 0 0,4-4 0 0,-4 4 656 0,6-3 48 16,0 1 16-16,5 0 0 0,3 2-336 0,2 0-64 15,4 0 0-15,2 0-16 0,2 0-304 0,0 0 128 16,2 2-128-16,-1-2 0 16,-2 0-1296-16,-1 0-368 0,-1 0-80 0,0 0-14496 0</inkml:trace>
  <inkml:trace contextRef="#ctx0" brushRef="#br0" timeOffset="5190.39">10034 1212 24879 0,'0'0'2208'0,"0"0"-1760"0,0 0-448 0,0 0 0 15,0 0 2176-15,0 0 336 0,0 0 80 0,0 0 16 16,-1 9-1072-16,-1 0-192 0,-1 0-64 0,1 2 0 0,0 2-656 0,0 1-144 16,1 2-32-16,0 0 0 0,0 2-256 0,1-1-48 15,0 2-16-15,1 0 0 0,0 0-128 0,0-1 0 16,0 1 0-16,0-3 128 0,1 0-256 0,0-2-64 15,0-2-16-15,0-2 0 16,-1-2-2480-16,0-2-512 0,-1-6-80 0</inkml:trace>
  <inkml:trace contextRef="#ctx0" brushRef="#br0" timeOffset="5488.62">10328 664 29487 0,'1'-4'2624'0,"0"-1"-2112"0,1-2-512 0,1 1 0 16,1 1 672-16,-2-1 32 16,2 2 0-16,2 1 0 0,-2 1 496 0,2 0 96 0,0 4 32 0,2 1 0 15,-1 3-624-15,0 3-128 0,2 2-32 0,0 5 0 16,1 2-192-16,-3 5-32 0,1 2-16 0,-1 3 0 15,-1 3 16-15,-1 5 16 0,-2 5 0 0,-2 3 0 16,-2 1-48-16,-1 2-16 0,-3 0 0 0,-1-1 0 16,-2-1-128-16,0 0-16 0,0 0-128 0,-2-2 192 0,-1-1-32 0,-1-1-16 15,0-2 0-15,-1-3 0 0,-2 0-144 0,-1-2-256 16,-2-2 64-16,-3 0-12432 16,-3 1-2496-16</inkml:trace>
  <inkml:trace contextRef="#ctx0" brushRef="#br0" timeOffset="6384.07">11321 1097 36863 0,'0'0'3264'0,"0"0"-2608"16,0 0-528-16,0 0-128 0,0 0 384 0,4-5 64 16,1 1 0-16,1 1 0 0,2 0 208 0,3 1 48 15,2 0 16-15,3 1 0 0,1 0-432 0,4 0-96 0,5 1 0 0,0 0-16 16,1 0-176-16,2 0 0 16,0 0 0-16,-1 0 0 15,-1 0-1216-15,-3 1-336 0,-1 0-64 0</inkml:trace>
  <inkml:trace contextRef="#ctx0" brushRef="#br0" timeOffset="6565.56">11394 1278 29487 0,'-9'-6'2624'0,"9"6"-2112"0,0 0-512 0,0 0 0 0,0 0 2592 0,0 0 416 0,0 0 64 0,0 0 32 0,8-1-2128 0,1-2-416 16,5 2-96-16,3 1-16 15,5 0-96-15,4 0-32 0,1 0 0 0,2 0 0 0,0 0-192 0,2-1-128 16,1 0 128-16,1-2-128 15,0-2-1200-15,0 2-304 0,2 0-64 0,2-2-16256 0</inkml:trace>
  <inkml:trace contextRef="#ctx0" brushRef="#br0" timeOffset="11273.03">13340 1141 36863 0,'-7'-2'3264'0,"1"-1"-2608"0,3 1-528 0,-1 0-128 0,-2 2 0 0,6 0 0 16,0 0 0-16,0 0 0 15,0 0 496-15,12 0 112 0,3 0 32 0,4 0 0 0,3 1-256 0,2-1-64 32,2 0 0-32,3 0 0 0,-1 0-112 0,3 0-16 0,-1 0-16 0,-2 0 0 0,1-1-176 0,-1 1 128 15,0-1-128-15,-4 0 128 0,0 0-128 0,-4 0 0 16,-2-1 0-16,-2 2 0 16,-1 2-1264-16,-2-1-336 0,-2 0-64 0,-1-1-9520 15,0 1-1904-15</inkml:trace>
  <inkml:trace contextRef="#ctx0" brushRef="#br0" timeOffset="11665.5">14664 701 35935 0,'0'0'1600'0,"0"-7"320"0,0 7-1536 0,0 0-384 0,0 0 0 0,0 0 0 15,0 0 176-15,0 0-48 0,-7 3 0 0,-1 5 0 16,-1 4 192-16,-4 6 16 0,-3 1 16 0,0 4 0 16,-4 3-352-16,-3 4 128 0,-4 4-128 0,-2 4 0 15,-3 2 144-15,-5 2-144 0,-1 1 192 0,-3-3-192 16,-1-2 144-16,3-4-144 16,3-4 0-16,1-3 144 0,5-4-144 0,1-2 128 0,3-3-128 0,3-3 128 15,2-4 64-15,3-2 0 0,4-4 0 0,3-2 0 0,3-3 176 0,3-2 32 16,2-3 16-16,6-4 0 0,-1-3-192 0,5-3-32 15,3-3-16-15,4-2 0 0,2-1-176 0,3 0 0 16,1 2 0-16,0 2 0 0,2 3 0 0,-1 4 0 16,-1 2 0-16,0 5 0 0,-1 3 208 0,-1 4 16 15,0 5 0-15,0 3 0 0,-1 4-32 0,1 2-16 16,-4 3 0-16,0 2 0 0,0 2-176 0,-1 0 128 16,-1 0-128-16,2 0 128 0,-1 2-128 0,1-1 0 15,0 1 0-15,1-3 0 0,1-3 0 0,0-3 0 16,2-2-160-16,2-4 160 15,-1-3-2544-15,3-5-400 0</inkml:trace>
  <inkml:trace contextRef="#ctx0" brushRef="#br0" timeOffset="12403.96">15887 697 32255 0,'0'0'2864'0,"0"0"-2288"16,0 0-576-16,0 0 0 0,0 0 496 16,-4 5-16-16,-2 1 0 0,0 4 0 0,-3 2 192 0,-1 3 32 0,-2 1 16 15,-1 4 0-15,-1 2-304 0,0 3-64 0,0 0-16 16,0 0 0-16,-1 1-16 0,0 3-16 0,-2 1 0 0,1-2 0 15,2-1-176-15,-3 4-128 16,4-3 192-16,1-4-192 0,1-5 176 0,2-4-176 16,2-3 160-16,3-3-160 0,1-2 464 0,3-7 0 0,0 0 0 0,0 0 0 15,3-6 16-15,2-3 0 0,2-4 0 0,3-2 0 16,2-6-272-16,3-5-48 0,3-5-16 0,1-3 0 16,-1-4-144-16,2 0 0 0,1-1 0 0,-1 2 0 0,0-3 0 0,-3 5 0 15,0 5 0-15,-2 5 0 0,-2 4 160 16,0 5-160-16,-4 4 192 0,1 3-192 0,-1 5 144 0,-1 4-144 15,0 3 0-15,-1 3 144 0,1 4-144 0,-1 3 0 32,-1 4-192-32,1 2 192 0,-3 1-160 0,1 4 160 0,-2 0 0 0,-1 0-144 0,-1 1 144 0,2 2 0 15,1 0 0-15,-1 1 0 0,0-2 0 0,1 0-128 16,-2 0 128-16,1-4 0 0,-1-4-176 0,1 0 176 16,-1-5-208-16,0-2 80 0,0-1-16 0,0-2 0 15,-1-2 0-15,-1-6 0 0,0 0 16 0,0 0 0 31,0 0 0-31,0 0 0 0,-5 3 128 0,-2-2 0 16,-1-1 0-16,-3 0-128 0,-3-1 128 0,0 0 0 16,-2-1 0-16,-2 1 0 0,-1 0 0 0,-1 0 0 0,-2 1 0 0,-1 1 0 15,1 1 0-15,-1 2 256 16,0-2-64-16,0 1-16 0,0 2-176 0,2-1 128 0,1-1-128 0,3 2 128 16,2 0-128-16,3 1 0 0,1-2 0 0,5 2 0 15,1-2-1232 1,5-4-176-16,0 0-48 0,7 6-10272 0,3-3-2064 0</inkml:trace>
  <inkml:trace contextRef="#ctx0" brushRef="#br0" timeOffset="12607.52">16311 790 40479 0,'-7'-11'1792'0,"7"11"384"0,-1-7-1744 0,1 1-432 0,2-1 0 0,1 0 0 0,2 2 192 0,3-1-64 15,0 1 0-15,6 1 0 0,2-1 0 0,5 3-128 16,3 0 192-16,3 1-64 0,2 0-128 0,0-1 0 16,1 4 0-16,-2-2 0 0,0 0-272 0,-3 0-48 15,0 1 0-15,-5 0 0 16,-1 1-2720-16,-4 0-544 0,-3 0-128 0</inkml:trace>
  <inkml:trace contextRef="#ctx0" brushRef="#br0" timeOffset="12796.68">16484 799 30351 0,'0'0'1344'0,"0"0"272"0,-5 2-1296 0,-1 1-320 0,1 0 0 0,1 3 0 16,0 1 976-16,-1 1 128 0,0 3 32 0,1 3 0 15,1 0-80-15,-1 2-16 0,2 3 0 0,0 1 0 16,0 1-448-16,1 4-80 0,0 0-32 0,-1 2 0 16,1-2-272-16,1-1-48 0,0-1-16 0,1 0 0 15,-1-2-144-15,2-1 0 16,-1-1 0-16,1-2 128 15,0 0-448-15,1-3-112 0,1-3-16 0,-1-2-11296 16,1-1-2272-16</inkml:trace>
  <inkml:trace contextRef="#ctx0" brushRef="#br0" timeOffset="13157.6">16883 475 13823 0,'0'-14'608'0,"0"8"128"0,0 0-592 0,0-2-144 0,1 0 0 0,1 2 0 16,-2 6 4208-16,3-7 800 16,1 2 176-16,-1 0 16 0,1 2-3072 0,-4 3-608 15,6-1-128-15,1 2-32 0,0 1-640 0,1 3-128 0,-1 2-16 0,2 2-16 16,-1 3-240-16,1 4-32 15,0 3-16-15,-3 2 0 0,1 5-80 0,-1 3-32 16,1 2 0-16,-2 3 0 0,0 4 112 0,-2 1 32 0,-1 3 0 0,-3 13 0 16,-3 0-112-16,-4-1 0 0,-2 0-16 0,-3 1 0 15,-5-3-48-15,0-2 0 0,-4-1 0 0,-2-3 0 16,-3-1-128-16,0 0 0 0,-2-2 144 0,-1-2-144 16,-3-2-512-1,-3-4-160-15,-5-2-32 0,-2-2-16 0,-2-3-2768 16,-1-3-544-16</inkml:trace>
  <inkml:trace contextRef="#ctx0" brushRef="#br0" timeOffset="13488.83">15690 571 37775 0,'-6'-20'1664'0,"1"12"368"0,0 0-1632 0,-1 0-400 0,1 1 0 0,-2 3 0 16,-2 1 128-16,1 2-128 0,-1 3 0 0,-2 3 128 15,-1 5 160-15,-2 6 32 16,-1 3 0-16,0 4 0 0,-1 5-96 0,1 4-16 0,-1 4 0 0,-3 16 0 15,1 3-64-15,4 1-16 0,1 2 0 0,3 1 0 16,2 0-128-16,4-1 0 16,4 1 144-16,2-2-144 0,3-1 0 0,5-1 144 15,2 0-144-15,5-5 0 0,3-3 0 0,3-2 0 0,4-5-240 16,5-1 80 0,3-4-1680-16,2-4-336 0</inkml:trace>
  <inkml:trace contextRef="#ctx0" brushRef="#br0" timeOffset="16417.41">6546 3022 18431 0,'0'0'816'0,"0"-7"160"0,-3-3-784 0,0 3-192 0,3 0 0 0,0 0 0 0,-1 1 2960 0,1 0 560 16,0 6 96-16,0 0 32 0,0 0-1680 0,0 0-336 15,0 0-64-15,-1 7-16 0,1 4-880 0,0 1-176 16,-3 2-48-16,1 4 0 0,-2 3-256 0,1 2-48 15,0 1-16-15,-1 5 0 0,1 3-128 0,-1 9 192 16,-1-1-192-16,2 0 192 16,-1-2-192-16,1-1 0 0,2-1 0 0,0-2 0 0,0-2 0 0,1-4 0 0,0-1 0 0,0-4 0 15,0-2 128-15,0-5-128 16,0-2 128-16,0-3-128 0,-1-2 144 0,0-2-144 16,1-7 160-16,0 0-160 0,0 0 192 0,0 0-64 15,-6 0-128-15,1-3 192 0,-1-4 16 0,2-3 0 0,-4-2 0 0,2-2 0 16,0-4-80-16,0-3 0 31,-1-1-128-31,2-3 192 0,-1-5-192 0,2-1 176 0,0-2-176 0,2-3 160 0,1-2 96 0,2 0 32 0,2 2 0 0,3 1 0 16,-1 1-32-16,3 2 0 15,1 2 0-15,2 4 0 0,1 2-64 0,-1 2-32 0,2 3 0 0,2 1 0 0,0 3-160 0,1 3 0 16,2 3 0-16,0 1 128 0,-3 1-128 0,0 4 0 16,2 1 0-16,-2 1 0 0,0 1-240 0,0 3 32 31,2 3 0-31,-3 1 0 0,-2 2-1776 0,-1 1-336 0,-2 1-80 0,-2 3-9120 15,-1 4-1808-15</inkml:trace>
  <inkml:trace contextRef="#ctx0" brushRef="#br0" timeOffset="16605.89">6502 3361 36863 0,'0'0'1632'0,"-6"-3"336"0,6 3-1584 0,-5 0-384 15,5 0 0-15,0 0 0 0,0 0 496 0,0 0 16 16,0 0 0-16,9 1 0 0,1 1 112 0,3-1 16 15,3-1 16-15,3 0 0 0,2 0-368 0,0 0-80 16,2-1-16-16,1-2 0 0,1 1-192 0,1 1 0 16,-2 0 0-16,-1-1-160 31,0 0-2368-31,-1-1-480 0</inkml:trace>
  <inkml:trace contextRef="#ctx0" brushRef="#br0" timeOffset="16809.7">6992 3478 40831 0,'0'0'896'0,"5"10"192"0,-5-10 48 0,0 9 0 0,0 1-912 0,0 1-224 0,0 1 0 0,1 2 0 0,-2 2 576 0,1 0 80 16,0 1 16-16,0 1 0 0,1 3-448 0,0 1-96 15,0 1 0-15,0-1-128 16,0-1 0-16,0-1 0 0,2-1 0 0,-1-2 0 15,0 1-1232-15,0-2-256 0,0 0-48 0,1-3-16 16,0-1-1856-16,0-3-368 0</inkml:trace>
  <inkml:trace contextRef="#ctx0" brushRef="#br0" timeOffset="17045.12">7599 3153 40543 0,'-3'-6'3600'0,"2"0"-2880"0,-2 0-576 0,3-1-144 16,1 1 864-16,1 0 144 0,-2 6 16 0,5-5 16 16,0-1-640-16,3 2-128 0,2 0-16 0,1 1-16 15,1 2 48-15,1 1 16 0,2 1 0 0,2 2 0 31,1 0-1888-31,-1 1-368 0,1 2-80 0,-1 0-10448 0,1 0-2080 16</inkml:trace>
  <inkml:trace contextRef="#ctx0" brushRef="#br0" timeOffset="17218.24">7534 3357 19343 0,'0'0'1728'0,"-5"1"-1392"15,-1-2-336-15,0 1 0 0,6 0 4816 0,0 0 896 16,0 0 176-16,0 0 48 0,0 0-4016 0,0 0-816 15,0 0-144-15,8 4-48 0,1-1-464 0,3-1-112 16,2-1-16-16,4 1 0 0,0-1-320 0,3 1 0 16,2-2 0-16,2 0 128 15,1-3-1984-15,3 2-400 0,0-1-80 0</inkml:trace>
  <inkml:trace contextRef="#ctx0" brushRef="#br0" timeOffset="17925.2">9901 3183 24879 0,'0'0'2208'0,"-6"0"-1760"0,-2-1-448 0,0 0 0 15,0 1 1424-15,0 0 208 0,2 0 32 0,6 0 16 0,0 0 80 0,0 0 16 16,0 0 0-16,0 0 0 0,0 0-752 0,9 1-160 15,4-1-32-15,2-1 0 16,4-1-352-16,4 0-80 0,6-1-16 0,3-1 0 0,6 1-112 0,3 0-16 16,-2 0-16-16,2-1 0 0,-2 0-48 0,-2-1 0 15,-1 2 0-15,-3 0 0 0,-4 0-192 0,-3 1 176 16,-3 0-176-16,-2 1 160 0,-3 0-160 0,-3 1 128 16,-3 1-128-16,-2-1 128 0,-3 0-128 0,-7 0 0 15,0 0 0-15,0 0-176 16,0 0-448-16,0 0-80 0,0 0-32 0,0 0 0 15,0 0-1248-15,0 0-256 0,0 0-64 0,-5 4-13568 0</inkml:trace>
  <inkml:trace contextRef="#ctx0" brushRef="#br0" timeOffset="18759.5">12251 2646 14735 0,'0'-6'1312'0,"0"-1"-1056"0,0 7-256 0,0-6 0 0,1-1 4128 0,-1 7 768 15,0 0 160-15,0 0 16 0,0 0-3408 0,-4 7-704 16,-2 2-128-16,-2 3-16 0,0 3-480 0,-5 5-80 16,-2 4-32-16,-2 3 0 15,-1 1-48-15,0 2-16 0,-2 2 0 0,-2 2 0 0,-2 1-16 0,-1 0 0 16,-2 0 0-16,-1 0 0 0,-1-2-144 0,-7 5 160 15,2-3-160-15,3-4 160 0,3-5 0 0,3-2 0 16,2-6 0-16,0-1 0 0,3-5 304 0,2-3 64 0,2-3 16 0,3-2 0 16,2-3-160-16,2-2-16 15,1-3-16-15,4-2 0 0,1-4-16 0,3-2 0 16,3-4 0-16,2-1 0 0,3-2-336 0,4 0 144 0,4-1-144 0,-1 1 0 16,-1 0 0-16,2 2 0 15,0 4 0-15,1 3 0 0,-2 3 0 0,0 3 0 16,1 3 0-16,-1 3-144 0,0 3 144 0,-1 1 0 0,1 4 0 0,1 2 0 15,-2 3 0-15,0 1 0 0,2 2 0 0,-1 1 128 16,2 1-128 0,0 1 0-16,0 0 0 0,-1 1 0 0,1 0 0 0,-1-2 0 0,0-1 0 0,-1-3 0 0,-1-1 0 15,1-2 0-15,0-1-128 0,-1-2 128 16,-1-3-1728-16,0 1-256 0,-4-2-48 16,0-2-15008-16</inkml:trace>
  <inkml:trace contextRef="#ctx0" brushRef="#br0" timeOffset="19598.39">12798 2818 17503 0,'1'-4'1552'0,"1"-2"-1232"16,-1 0-320-16,1-1 0 0,0 1 1984 0,0 0 320 16,-1 1 80-16,-1 5 16 0,0-6-544 0,0 6-96 15,0 0-32-15,0 0 0 0,0 0-768 0,0 0-144 16,0 0-48-16,-3 7 0 0,0-1-400 0,-1 4-96 15,2 2-16-15,-1 3 0 0,-1-1 0 0,-1 2 0 16,0 2 0-16,-1 2 0 0,0 2 112 0,-1 0 16 16,0 1 0-16,2 0 0 0,-2 1-64 0,2 0-16 15,0-1 0-15,1 1 0 0,1-1-112 0,0-1 0 16,2-1-16-16,1-2 0 0,0 0 16 0,4-1 16 16,0-4 0-16,3-1 0 0,0-1 80 0,3-1 16 15,1-2 0-15,2 0 0 0,3-3-16 0,1 0 0 0,2-3 0 0,2-1 0 16,3-2-112-16,0 0-32 0,1-2 0 0,-1 0 0 15,-2-1-144-15,0-1 160 0,-1 0-160 0,-1 1 160 16,-1-2-160-16,-2 3 0 0,-1-1 144 0,-1-2-144 16,-2 1-192-16,-1-3-128 0,0 0 0 0,-1-1-16 31,-1 0-2080-31,-1 1-400 0,-2-3-96 0</inkml:trace>
  <inkml:trace contextRef="#ctx0" brushRef="#br0" timeOffset="19800.72">12706 2892 37775 0,'-4'-6'3360'0,"-2"0"-2688"15,3-2-544-15,1 0-128 0,0 1 192 0,4-1 16 16,1 0 0-16,1 2 0 0,3-1 192 0,5 1 48 16,3-1 0-16,5 0 0 0,1 2-320 0,4-1-128 15,3 2 0-15,2 0 128 0,1-1-128 0,-1 2 0 16,-1 0 0-16,-2-1 0 15,-3 2-1024-15,0 1-192 0,-1 0-48 0,-4 2-9904 16,-3-2-1984-16</inkml:trace>
  <inkml:trace contextRef="#ctx0" brushRef="#br0" timeOffset="19988.82">12790 3000 5519 0,'0'0'496'0,"0"0"-496"0,0 0 0 0,0 0 0 16,0 0 6800-16,0 0 1264 0,0 0 256 0,0 0 64 15,4 5-5952-15,4 0-1200 0,4-1-224 0,3-1-48 16,4 1-512-16,3-2-80 0,3-1-32 0,3-2 0 16,2-1-144-16,1-1-16 0,0-1-16 0,2 0 0 15,1-3-1072-15,-2 0-224 16,3-1-32-16,2-1-10240 0,1-1-2048 0</inkml:trace>
  <inkml:trace contextRef="#ctx0" brushRef="#br0" timeOffset="20382.84">13630 2735 15663 0,'0'0'1392'0,"0"0"-1120"16,-4-3-272-16,4 3 0 0,-6-1 4480 0,1 2 832 16,0 3 160-16,0 1 32 0,-2 3-3744 0,-1 3-752 15,1 2-160-15,-2 4-16 0,-1 1-448 0,1 2-64 16,0 2-32-16,1 0 0 0,-1 1-112 0,0 1-32 16,0 1 0-16,3 0 0 0,-2-1-144 0,0-1 128 15,2-2-128-15,-1-1 128 0,1-1-128 0,2-4 128 16,0-3-128-16,0-1 128 0,2-2-128 0,1-2 128 15,1-7-128-15,0 0 128 0,0 0-128 0,0 0 0 16,0-8 0-16,1-3 0 0,2-2 0 0,2-5 0 0,0-2 0 0,2-4 0 16,1-3-240-16,0-3 80 0,1-1 16 0,0-1 0 15,0-2 144-15,1-1 0 0,-1 0 0 0,-1 3-128 16,0 2 320-16,-1 4 64 0,-3 3 0 0,2 3 16 16,0 3 400-16,0 4 80 0,-3 2 16 0,1 3 0 15,0 3-320-15,-4 5-64 0,6 1-16 0,1 3 0 0,-1 3-368 0,0 2 0 16,1 3 0-16,-1 2 0 0,1 4 0 0,-1 3 0 15,2 1 0-15,-1 2 0 16,-1 2 0-16,1 1-160 0,1-1 160 0,-3 2 0 0,1-1 0 0,-1-1 0 16,-1 1 0-16,2-2 0 0,-1-1 0 0,1-1 0 15,-2-2-128-15,1-1 128 16,-1-2-480-16,1-3-32 16,-1-2-16-16,-1-2 0 0,2-2-1504 0,-3-2-288 0,-2-7-64 0,0 0-8816 15,0 0-1776-15</inkml:trace>
  <inkml:trace contextRef="#ctx0" brushRef="#br0" timeOffset="20555.93">13492 3033 37775 0,'-8'-10'3360'0,"5"7"-2688"15,1-2-544-15,2 1-128 0,0 4 448 0,0-5 64 16,0 5 16-16,2-4 0 0,4 0 48 0,3-1 16 16,1 2 0-16,4 1 0 0,4-1-416 0,4 2-176 15,2 0 128-15,5 1-128 0,0 0 0 0,4-1 0 0,3 1 0 0,1 0 0 31,1 0-1280-31,0 0-304 0,-3-1-48 0</inkml:trace>
  <inkml:trace contextRef="#ctx0" brushRef="#br0" timeOffset="21201.02">14921 2460 21247 0,'0'0'944'0,"3"-6"192"0,-1-2-912 0,0 2-224 0,0-1 0 0,1 1 0 0,-1-1 1168 0,0 0 192 16,0 0 48-16,-2 0 0 0,-2 1 400 0,1 1 96 31,1 5 16-31,0 0 0 0,-6-3-720 0,1 1-144 0,-2 2-32 0,-1 3 0 0,-2 5-464 0,-1 3-112 16,-1 2 0-16,-1 6-16 0,-2 5-128 0,-2 3-32 15,-1 4 0-15,-2 4 0 16,-1 4 0-16,0 4 0 16,-1 1 0-16,2 2 0 0,3 0-144 0,1 0-128 0,2 0 144 0,4 1-144 15,2-3 128-15,4-1-128 16,3-3 0-16,1 0 0 0,4-2 144 0,3 0-144 15,3-2 128-15,2-2-128 0,1-3 0 0,2-2 0 16,3-4 0-16,1-3 0 16,4-2-544-16,0-4-96 0,1-2 0 0,1-1-16 15,3-6-2272-15,-1-2-448 0</inkml:trace>
  <inkml:trace contextRef="#ctx0" brushRef="#br0" timeOffset="22016.98">15406 2625 14735 0,'0'0'1312'0,"3"-5"-1056"0,-2-1-256 0,1-1 0 16,0 0 2176-16,0 1 384 0,1-1 80 0,-3 7 16 15,0 0-288-15,0 0-48 0,0 0-16 0,0 0 0 16,0 0-1104-16,0 0-240 0,-4 5-32 16,0 2-16-16,-2 5-496 0,-1 4-96 0,-4 1-32 0,0 4 0 15,-1 1-32-15,-2 3-16 0,0 2 0 0,0 2 0 16,-2-2-48-16,0 1 0 0,-1-1 0 0,1 0 0 15,0-1-192-15,3-2 144 0,1-2-144 0,2-2 128 16,3-2-128-16,0-3 0 0,3-2 144 0,0-3-144 0,2-3 192 0,2-7-16 16,0 0-16-16,0 0 0 0,0 0 48 0,0 0 16 15,8-3 0-15,1-1 0 0,-1-6-48 0,3-4-16 16,1-5 0-16,2-2 0 0,-1-1-160 0,1-3 160 16,0-4-160-16,1-3 160 0,-2-2-160 0,0 0 0 15,-1 1 0-15,1 2 0 0,0 3 128 0,-2 3-128 16,-3 3 0-16,0 4 128 0,-1 4 112 0,-2 4 16 15,1 2 0-15,-2 1 0 0,0 4-256 0,-4 3 176 16,7 3-176-16,0 4 160 0,0 3-160 0,1 3 0 16,1 3-192-16,-1 1 192 0,0 1-176 0,2 2 176 15,1-1-128-15,0 1 128 0,0 2 0 0,1 0 0 16,0-1 0-16,1-1 0 0,-1-3 0 0,0-1 0 16,0-2 0-16,0-1 0 0,0-1-144 0,-1-1 0 15,0-1 0-15,-1-2 0 0,0-1 16 0,-2-2 0 0,-3-2 0 0,-5-3 0 16,0 0 128-16,0 0-192 15,1 6 192-15,-1-6-192 0,-3 4 192 0,-3 0 0 16,-1-1-144-16,-2 0 144 0,-2 1 0 0,-2 0 0 0,-3-1 0 0,0 1 0 16,-2-2 0-16,-1 1 0 15,0 0 160-15,-1 2-160 0,-1-1 176 0,1 2-176 0,1-1 160 0,0 1-160 0,-1-1 128 0,2 1-128 16,4-1 0-16,0 1 144 0,0-1-144 0,5 1 0 16,2-1 0-16,3 0 0 15,4-5-1648-15,0 0-208 0,0 0-32 16,6 1-9168-16,3-2-1824 0</inkml:trace>
  <inkml:trace contextRef="#ctx0" brushRef="#br0" timeOffset="22237.69">15805 2657 37311 0,'0'0'1664'0,"1"-6"320"0,0-3-1584 0,1 2-400 16,0 0 0-16,4 1 0 0,3 1 464 0,3 1 16 0,3 0 0 0,3 2 0 15,4 1-256-15,2 0-48 16,3 1-16-16,3 1 0 0,2 0-160 0,0 1 0 16,0-1 0-16,-1 0 128 0,-3 1-128 0,-1-1-256 15,-3 0 64-15,-3 0 16 0,-3 1-2288 0,-1 0-464 0,-3-1-80 0,-4 2-11328 16</inkml:trace>
  <inkml:trace contextRef="#ctx0" brushRef="#br0" timeOffset="22426.1">16032 2688 24879 0,'-11'0'1088'0,"11"0"256"0,-5 2-1088 0,0 0-256 0,0 1 0 0,1 0 0 16,-1 2 1776-16,1 0 288 0,-1 3 64 0,2 1 16 15,0-2-528-15,1 4-96 0,0 3-32 0,1 1 0 16,0 0-656-16,0 2-144 0,1 1-32 0,1-1 0 16,0 0-384-16,0 0-80 0,2 0 0 0,0 1-16 0,0 1-176 0,2-1 0 15,-1-2 144-15,2 1-144 0,-1-3-144 0,1 0-112 16,0-2 0-16,2-1-16 15,0-1-2656-15,-1-1-528 0</inkml:trace>
  <inkml:trace contextRef="#ctx0" brushRef="#br0" timeOffset="22709.26">16415 2445 39615 0,'-5'-24'1760'0,"4"13"352"0,1-3-1680 0,0-3-432 0,1 1 0 16,1 0 0-16,0 2 720 0,1 1 64 0,2 2 16 0,0 2 0 15,1 3-96-15,0 1-32 0,1 3 0 16,2 3 0-16,-2 2-432 0,2 6-96 0,1 4-16 0,1 4 0 16,1 4-128-16,0 2 0 0,0 4 0 0,1 3 0 15,-1 3 0-15,-1 2 0 0,0 3 0 0,-3 1 0 0,-1 2 0 0,-4 4 160 16,-3 3-32-16,-2 2-128 0,-3-1 208 0,-3-1-64 15,-2-2-16-15,-2-1 0 0,-2-1 0 0,-5-1-128 16,-2-2 192-16,-3-2-64 31,-4 1-656-31,-2-3-144 0,-6 0-32 0,-2-1-12672 0,-3 0-2560 0</inkml:trace>
  <inkml:trace contextRef="#ctx0" brushRef="#br0" timeOffset="23542.55">12631 3735 20271 0,'-13'-7'896'0,"6"4"192"0,1-1-880 0,-2 1-208 0,0 0 0 0,2 1 0 16,-1-2 1712-16,2 2 288 0,-1 0 64 0,6 2 16 16,0 0-512-16,0 0-96 0,0 0-32 0,0 0 0 0,0 0-704 0,0 0-144 15,7 1-16-15,2 1-16 16,2-1-80-16,3 0-16 0,3 0 0 0,4 1 0 15,4-2 112-15,2 1 0 0,4-1 16 0,4 0 0 16,5-1-32-16,4-1-16 0,5 0 0 0,3-1 0 0,2-1-208 16,4-1-32-16,5 1-16 0,5-1 0 0,5 1-160 0,1 0-128 15,2-1 144-15,5 2-144 0,4-2 128 0,3 3-128 16,4 1 0-16,0 0 0 0,0 0 0 0,3-1 128 16,4 2-128-16,0 0 0 0,1-1 0 0,2 1 0 15,0 0 0-15,-2-1 0 0,-5-2 0 0,2 0 128 31,1 1-128-31,-4-1 0 0,-5-2 128 0,-5 2-128 0,-4 0 0 0,-4-2 0 0,-2-1 128 0,-3-1-128 16,-6 0 0-16,-5 1 144 0,-6-2-144 0,-3 1 0 16,-8 1 0-16,-4-1 128 0,-3 0-128 0,-3 0 192 15,-2 0-192-15,-3 1 192 0,-4 0 0 0,-2 1 0 16,-2 0 0-16,-4 2 0 0,-3 0-64 0,0 1 0 0,-5-1 0 16,-1 2 0-16,-7 1-128 15,0 0-224-15,0 0 48 0,0 0 16 16,-8 8-1520-16,-4 1-304 0,-5 2-64 0,-4 1-15328 0</inkml:trace>
  <inkml:trace contextRef="#ctx0" brushRef="#br0" timeOffset="24013.83">14877 4014 31327 0,'0'0'1392'0,"0"0"272"0,0 0-1328 0,0 0-336 15,0 0 0-15,0 0 0 0,0 0 832 0,0 0 112 16,0 0 16-16,-5 3 0 0,-1 2-368 0,0 2-64 16,-1 2-16-16,1 2 0 0,-2 1-256 0,0 1-48 15,-1 2-16-15,1-1 0 0,-1-1 0 0,1 0-16 16,1 1 0-16,2-2 0 0,2-1 192 0,0-1 32 15,2-3 16-15,1 0 0 0,1-2 144 0,-1-5 16 16,4 6 16-16,1-3 0 0,2-1-48 0,1 0-16 16,0-2 0-16,2 0 0 0,2-2-160 0,3 1-48 15,0-1 0-15,2 0 0 0,0 0-128 0,1 1-16 16,0-2-16-16,-1 3 0 0,1 2-160 0,-1-1 160 0,0 1-160 0,-2 0 160 16,-1 1-160-16,0 2 0 0,-2 0 144 0,-1 2-144 15,0-1 0-15,-3 2 0 0,0 1 0 0,-2 1 128 16,-2 1-128-16,-1 0 0 0,-2 2 0 0,-1 0 0 15,-2 0 0-15,-1 1 128 0,-1-1-128 0,-2-1 128 16,-2-1-128-16,0 1 144 0,-1 0-144 0,0-1 160 0,-1-1-160 0,0-1 128 16,-1-1-128-16,-1-1 128 0,-1 1-128 0,1-1 160 15,-1-2-160-15,-1 1 160 16,-1-2-160-16,1 0-224 0,-1 0 48 0,1-1 16 16,0-1-640-16,-1-1-128 15,1 0-32-15,1-3-12144 0,-1-1-2432 0</inkml:trace>
  <inkml:trace contextRef="#ctx0" brushRef="#br0" timeOffset="24155.39">14860 4035 39679 0,'9'-12'1760'0,"-3"6"352"0,3 0-1680 0,3-2-432 16,5 0 0-16,3 1 0 0,1-3 304 0,5 2-32 15,1 2 0-15,3 2 0 0,3 1-128 0,1 1-16 16,0-1-128-16,-1 1 192 15,-2 0-1712-15,-3 0-336 0</inkml:trace>
  <inkml:trace contextRef="#ctx0" brushRef="#br0" timeOffset="25131.9">5646 2745 11967 0,'0'0'528'0,"0"0"112"0,4-8-512 0,1 0-128 16,-1 2 0-16,-4 6 0 0,4-8 864 0,0 2 144 15,-4 6 16-15,7-6 16 0,-7 6 240 0,0 0 32 0,4-8 16 0,-4 8 0 16,5-8 0-16,-5 8 0 16,0 0 0-16,0 0 0 0,0 0-128 0,0 0-32 15,0 0 0-15,0 0 0 0,0 0-784 0,0 0-144 0,-1 12-48 0,0 4 0 16,-1 3-64-16,0 4 0 0,-1 4-128 0,0 3 192 15,2 2-64-15,1 5-128 0,0 5 176 0,1 5-176 16,0 4 176-16,4 5-176 0,-3 6 160 0,4 4-160 0,2 3 192 0,0 2-64 16,1 3-128-16,0 2 192 0,-3 4-64 0,2-1 0 15,1 1-128-15,1-1 192 0,1-1-192 0,1 2 128 16,-2 2-128-16,1-3 0 0,0-3 128 0,0-3-128 16,-1 0 0-16,1 0 144 0,0-1 48 0,1-2 16 15,-1-6 0-15,1-1 0 0,1-1 128 0,-2-4 32 16,-1-3 0-16,0-1 0 0,1-2-144 0,-2-5-32 15,0-3 0-15,-1-4 0 0,0-3-48 0,-2-2-16 16,0-2 0-16,-2-4 0 0,0-3 0 0,-1-3 0 0,-1-3 0 0,1-3 0 16,2-4-128-16,-4-3-176 0,-1-10 48 0,0 0 0 31,0 0-912-15,0 0-176-16,0 0-48 0,10-12-13296 0</inkml:trace>
  <inkml:trace contextRef="#ctx0" brushRef="#br0" timeOffset="26313.07">5748 2540 8287 0,'0'0'736'0,"-4"-3"-592"0,4 3-144 0,-6-4 0 16,1 1 1040-16,5 3 176 16,0 0 48-16,-6-3 0 0,6 3-160 0,0 0-16 15,0 0-16-15,0 0 0 0,0 0-448 0,0 0-96 16,0 0-16-16,0 0 0 0,0 0-272 0,0 0-64 16,0 0-16-16,0 0 0 0,0 0 32 0,0 0 0 15,11 4 0-15,2 1 0 0,-1-1-64 0,1-2 0 16,2-2 0-16,3-1 0 0,-1 0 96 0,4 1 16 0,2 0 0 0,4-1 0 15,3-2 64-15,3-1 16 0,1 1 0 0,4 0 0 16,4-2-16-16,0 1 0 0,-3-2 0 0,3 1 0 16,0-2-128-16,4 3-32 0,1 1 0 0,4-1 0 15,1 2-144-15,3-1 0 0,0-2 0 0,1 1 128 16,-2-2-128-16,1 2 0 16,2 0 0-16,3 0 0 0,4 0 0 0,0 0 0 15,-2-1 0-15,0 0 0 0,-3-1 0 0,2 2 0 0,1-1 0 0,1 1 0 0,0 0 0 0,1-1 0 16,-3-1 0-16,-1 0 128 0,0-1-128 0,2 2 0 15,2-2 144-15,1 2-144 0,1-2 208 0,-1 2-16 16,-4 0-16-16,4-1 0 0,0-3 48 0,3 0 16 16,5-1 0-16,-4 1 0 0,0 1 16 0,-1 0 0 15,-1 1 0-15,3 2 0 0,4-1-48 0,-3 1 0 16,-2-1 0-16,-3 1 0 0,-3-3-208 0,3 4 176 16,2 0-176-16,1 1 160 0,-1-1-160 0,-2-2 128 0,-4 0-128 0,-1 0 128 15,2 2-128-15,3-1 0 16,3 1 144-16,-1-3-144 0,-3-1 192 0,-20 2-48 15,6 1 0-15,6-1 0 0,6 4 64 0,32-5 16 0,-11-2 0 0,-29 4 0 16,1-1-32-16,4 3 0 0,1 0 0 0,4 0 0 16,2-1-192-16,-1 0 176 15,0-1-176-15,0 1 160 0,-1 1-160 0,1 1 0 0,3 0 144 16,-1-1-144-16,-1-2 160 0,1-1-32 0,-1 1-128 0,1 0 192 16,3 1-32-16,0-1-16 0,1 2 0 0,-1-1 0 31,-1-1 32-31,1 1 0 0,-1 1 0 0,2 0 0 0,-1 0-176 0,1 0 0 15,-3 1 144-15,2-1-144 16,0 2 0-16,1 0 128 0,0-1-128 0,-1 0 0 0,-1-1 0 16,-1-1 128-16,0 2-128 0,2 0 0 15,2 0 128-15,0-1-128 0,0 0 160 0,0 0-160 0,-1 1 304 0,3-1-48 16,3 2 0-16,-1-1 0 0,-2 0-64 0,0 0 0 16,-3 1-16-16,3 0 0 0,2-1-32 0,-2 1 0 15,-3-1 0-15,0 1 0 0,-2 0-144 0,2 1 0 16,0 0 0-16,2 0 0 0,-3-1 0 0,-1 0 0 15,0 0 0-15,2 1 0 0,2 0 0 0,-3 0 0 16,2 0 0-16,-2-1 128 0,0-1-128 0,-1 2 0 16,3 0 144-16,-1 0-144 0,1 0 0 0,-1 0 144 15,-1-1-144-15,0 1 0 0,2 0 144 0,-3 0-144 0,2 0 0 0,4 0 144 16,-6-1-144-16,-4 0 192 16,2 1-192-16,0 0 192 0,0 0-192 0,-1 0 160 15,-1-1-160-15,-4 0 160 0,0 0-160 0,1 1 192 16,2 0-192-16,-1 0 192 0,1 0-48 0,-1-1 0 0,-1-1 0 0,-2 0 0 15,1 1 0-15,0 1 0 0,0 0 0 0,2-1 0 16,1-1 16-16,-3 0 0 0,-3-1 0 0,-1 0 0 16,0 1-160-16,-1 0 192 0,-1 0-192 0,-3 0 192 15,-3-2-64-15,-2 1-128 0,-6-1 192 0,-2 0-64 0,-4 1 0 0,-3 0-128 16,-2 0 192-16,-4 1-64 0,-4-1-128 0,-4 1 160 16,0 0-160-16,-5-1 160 0,-1 1-160 0,-2 1 160 15,-2 0-160-15,-1 0 160 0,-1 0-160 0,-2 1-256 16,-5 0 64-16,0 0 16 15,0 0-784-15,0 0-144 0,0 0-48 0,0 0 0 16,0 0-1808-16,0 0-368 0,0 0-80 0</inkml:trace>
  <inkml:trace contextRef="#ctx0" brushRef="#br0" timeOffset="26769.85">17785 1933 8287 0,'0'0'736'0,"0"0"-592"15,0 0-144-15,0 0 0 0,0 0 1600 0,3-4 304 16,-3 4 48-16,0 0 16 0,1-3-272 0,-1 3-48 15,0 0-16-15,0 0 0 0,0-4-160 0,0 4-16 16,0 0-16-16,0 0 0 0,0 0-320 0,0 0-64 16,0 0-16-16,0 0 0 0,0 0-400 0,0 0-96 0,0 0-16 0,0 0 0 15,4 5-144-15,2 2-16 0,-2-1-16 0,1 3 0 16,1 1-160-16,-1 1-48 0,-1 0 0 0,1 1 0 16,0 3-144-16,-1 1 0 0,0 3 0 0,-1 1 128 15,1-1-128-15,1 3 0 0,-2 3 0 0,2 1 0 16,-3 1 0-16,1 4 0 0,0 3 144 0,0 3-144 15,-1-1 192-15,2 1-16 0,-3 3-16 0,1 0 0 0,1 1-16 0,-1 1 0 16,0 3 0-16,0 3 0 16,0 1 0-16,3 3 0 0,-2-1 0 0,-1 2 0 15,-1 1 32-15,1 1 0 0,-1 1 0 0,0 31 0 0,-2-4-48 0,0-7-128 16,2-5 192-16,-1-2-64 16,1 0-128-16,1-1 160 0,1 1-160 0,2 0 160 0,-1-3-160 0,3-1 0 15,0 0 144-15,1-2-144 0,0-3 176 0,-1 2-48 0,1 0 0 16,2-3 0-16,-2-2-128 0,1-3 0 0,-2-2 0 15,0-3 0-15,1-1 160 0,-3-2-160 0,-1-1 192 0,1-2-192 16,-1-3 192-16,1-2-64 0,-3-6 0 0,1-1-128 16,0-2 240-16,1-2-64 15,-2-4-16-15,0 0 0 0,-2-1 0 0,0-3 0 16,-1-3 0-16,0-1 0 0,-1-1-160 0,0-1-176 16,-2-1 48-16,0-2 0 15,-3-1-1888-15,-2-2-368 0,-3-1-80 0</inkml:trace>
  <inkml:trace contextRef="#ctx0" brushRef="#br0" timeOffset="28452.19">6052 5377 13823 0,'0'0'608'0,"-7"-7"128"0,2 1-592 0,0 1-144 0,5 5 0 0,0 0 0 15,-3-5 2432-15,3 5 464 16,0 0 96-16,0 0 16 0,0 0-2272 0,0 0-448 15,0 0-96-15,11-4 0 0,0 2-192 0,1 1 0 16,0 0 0-16,2 1 0 0,-1 0 0 0,2 0 0 16,2-1-144-16,-1-1 144 0,0 0 0 0,0-1 0 15,2 1 0-15,1-1 0 0,2-2 0 0,2 1 0 0,2 0 0 0,1 0 0 16,2 1 0-16,1 0 0 0,2 2 0 0,2 0 0 16,2-2 0-16,2 0 0 0,1 0 0 0,-1-2 0 15,-2 1 128-15,0 0-128 0,1-1 176 0,3 2-176 16,0 0 256-16,4 1-64 0,1 2-16 0,3-1 0 15,3-1-48-15,-1-1-128 0,0-3 192 0,0 1-64 0,0-1-128 0,1 3 160 16,1 0-160-16,4-1 160 0,3 1-160 0,-2-1 128 16,-1-3-128-16,-1 2 128 0,0 0 0 0,0 1-128 31,0-1 192-31,1 1-64 0,2-1-128 0,-1 0 0 0,0 0 144 16,-2 0-144-16,-1 1 256 0,0 1 0 0,1-1-16 0,1 1 0 0,2 0 16 0,1-1 16 15,-1 1 0-15,1-1 0 0,-3-1-64 0,0 2-16 16,0 0 0-16,4-1 0 0,3 2 0 0,-1 0 0 15,0-1 0-15,-2-1 0 0,-1 1-64 0,1 1-128 16,0 0 176-16,3-1-176 0,4 1 192 0,-5-1-192 16,1 0 192-16,-2-1-192 0,0 2 160 0,1 0-160 15,1-1 128-15,3-1-128 0,1 1 128 0,0 0-128 16,-1-2 128-16,0 1-128 0,-4 1 144 0,4-1-144 16,3 1 160-16,1-1-160 0,-2-2 160 0,-1 2-160 15,0-1 160-15,1 2-160 0,2 1 128 0,1-1-128 16,2-1 0-16,-2 1 144 0,-4-1-144 0,0 0 0 0,0 0 0 0,3-1 128 15,1 1-128-15,-3 0 0 0,-4-1 144 0,0 2-144 32,-2 1 0-32,3 0 0 0,2-2 0 0,2 0 128 0,0-2-128 0,-3 2 0 0,-2 1 0 0,0-1 128 0,-1 1-128 15,5-1 0-15,4 0 128 0,-4 1-128 16,-4 0 160-16,-2-1-32 0,0 1-128 0,1 0 192 16,3 1-48-16,0-1-16 0,0 1 0 0,-2-1 0 0,-4 0-128 0,1-1 128 15,-3 2-128-15,1 0 128 16,5 0-128-16,0 0 0 15,-2-1 0-15,0 1 128 0,-3-1-128 0,-17 1 0 0,4 1 0 0,30-2 128 0,0 1-128 0,-7 0 0 32,-5-2 0-32,-1 0 0 0,-2 2 144 0,2 0 0 0,0 1 0 0,-18 0 0 0,7-3-16 0,26-1 0 31,-6-1 0-31,-27 4 0 0,1 0-128 0,26-1 0 0,-1 2 144 0,-24-1-144 16,4 0 0-16,25-1 144 15,-8-3-144-15,-5 3 0 0,-4 2 0 0,2 1 0 16,0 0 0-16,1-2 0 0,-3-3 128 0,0 1-128 15,-2 0 0-15,-1 0 0 0,-2 1 0 0,2 1 0 16,3 0 0-16,1-1 0 0,-1 0 0 0,-1-1 128 0,-2-2-128 0,-3 3 0 16,-3 0 176-16,2 0-176 0,2 2 160 15,-16 0-160-15,5 0 144 0,1-1-144 0,0-1 128 0,21-2-128 16,-8 0 0-16,-3 1 128 16,-3 2-128-16,-14 1 0 0,5-1 128 0,2 0-128 0,1-2 128 15,1 1-128-15,-1-1 192 0,19-2-32 0,-7 1-16 0,-20 3 0 16,3 0-144-16,1 0 192 0,3 1-192 0,20-1 192 15,-5 0-192-15,-5-2 0 0,-8 1 144 0,-2 1-144 16,-1 0 0-16,0 1 128 0,-2 0-128 0,2-1 0 0,1 0 0 16,-12 1 0-16,1-1 0 0,18-1 0 0,-3 0 0 0,-2 1 0 15,-2-1 0-15,0 0 0 0,-4-1 0 0,-1 2 144 16,0 0-144-16,2 1 0 0,0-1 160 0,1 2-160 16,-2 0 128-16,-3 0-128 0,-2-3 128 0,0 1-128 15,-3-1 128-15,-9 2-128 0,2 0 128 0,11 0-128 16,-2-2 0-16,-11 2 128 0,2 0 0 0,2 0-128 15,0 0 192-15,2 0-64 0,-2 1 32 0,0 0 0 16,1-1 0-16,8 0 0 0,-7-1 16 0,-12-1 0 16,1 1 0-16,-1 0 0 0,-3 1 0 0,-1 0 0 15,0-1 0-15,-2 0 0 0,-1 1 32 0,-1 0 16 16,0-1 0-16,-8 2 0 0,0 0-16 0,0 0 0 0,4-2 0 0,-4 2 0 16,0 0-80-16,0 0 0 0,0 0-128 0,0 0 192 15,0 0-192-15,0 0 0 0,0 0 128 0,0 0-128 16,0 0-144-16,0 0-80 0,0 0-16 0,0 0 0 31,0 0-656-31,0 0-128 0,0 0-16 0,0 0-16 16,0 0-2240-16,7-5-448 0,-7 5-96 0,7-4 0 0</inkml:trace>
  <inkml:trace contextRef="#ctx0" brushRef="#br0" timeOffset="28546.86">18240 4595 11967 0,'0'0'1072'0,"0"0"-864"0,7-2-208 0,-1 0 0 15,-6 2 2976-15,7-1 544 16,-7 1 128-16,0 0 0 0,0 0-2128 0,0 0-432 0,0 0-96 0,0 0-16 15,0 0-512-15,0 0-96 0,0 0-32 0,0 0-13424 16</inkml:trace>
  <inkml:trace contextRef="#ctx0" brushRef="#br0" timeOffset="58691.19">20867 2406 9215 0,'-3'-15'400'0,"2"9"96"0,-1-3-496 0,0 1 0 16,0 1 0-16,1 0 0 0,-1 2 4160 0,2 5 720 15,0 0 160-15,0 0 16 0,0 0-3024 0,0 0-624 16,-7 3-112-16,-1 5-16 0,0 3-656 0,0 3-128 0,-3 1-32 16,1 3 0-16,-2 2-96 0,0 2-32 15,1 3 0-15,-2-1 0 0,-2 0-112 0,1 2-32 0,0 1 0 0,-1-3 0 16,0-2-64-16,2-2-128 16,1-3 176-16,1-3-176 0,1-2 288 0,2-2-48 0,-1-2-16 0,3-3 0 15,0-2 304-15,6-3 64 0,0 0 16 0,0 0 0 16,0 0-176-16,-2-5-48 0,1-2 0 0,3-1 0 15,3-3-160-15,2-5-32 0,3-3-16 0,1-3 0 16,3-1-176-16,2-3 0 0,0-3 0 0,-2 6 0 0,-1-1 0 0,1-1 0 16,0 1 0-16,0-1 0 0,1 2 0 0,-1 2 0 15,1 2 0-15,-2 1 0 0,2 1 0 0,-1 4 0 16,1 3 0-16,-5 4 0 0,1 1 128 0,0 4 0 16,0 0 0-16,0 4 0 0,0 3-128 0,0 3 0 15,0 2 144-15,-3 0-144 0,0 1 0 0,0 1 0 16,0 1 0-16,-2 3 0 0,0-2 0 0,-1 2 0 0,1-1 0 0,0 5 0 15,0-1-192-15,-2 0 32 0,-1-2 16 0,1-1 0 16,-4-2-32-16,0-3 0 16,-4-1 0-16,1-1 0 0,0-2 176 0,-2-1 0 15,-1-1 0-15,-1 0 0 0,1-3 0 0,-2-1 128 0,-2 0-128 0,0 1 128 16,-2-2-128-16,0 0 176 0,0-1-176 0,-2 1 192 16,1 0-64-16,0 0 0 15,-1-1 0-15,1 1 0 0,-3 1-128 0,2 2 0 0,1-1 144 0,1 1-144 16,0-1 0-16,1 0 0 0,1 0 0 0,1 1 0 15,0-2-288-15,3 1-32 0,0 0 0 16,2 1 0-16,4-4-2256 16,0 0-464-16,0 0-96 0</inkml:trace>
  <inkml:trace contextRef="#ctx0" brushRef="#br0" timeOffset="58880.56">21180 2353 13823 0,'-7'-14'608'0,"3"8"128"0,1 0-592 0,2-2-144 16,1 1 0-16,1 1 0 0,2-1 4864 0,3 2 928 16,1-1 192-16,1 2 32 0,2-1-4608 0,3 2-944 15,3 1-176-15,1 0-32 0,3-1-256 0,3 1 0 16,2 1-192-16,1 1 192 16,1 0-1632-16,1 0-224 0,-1 0-32 0,-1 1-7648 15,-2-1-1536-15</inkml:trace>
  <inkml:trace contextRef="#ctx0" brushRef="#br0" timeOffset="59068.9">21349 2308 17503 0,'-16'-3'768'0,"11"3"176"0,0 0-752 0,0 0-192 0,-2 1 0 0,2 1 0 15,-1 2 3200-15,1 0 592 0,-1 0 128 0,2 1 32 16,0 2-2096-16,0 1-400 0,2 1-96 0,1 0-16 16,-1 1-368-16,1 4-80 0,1-2 0 0,0 0-16 15,0 0-672-15,1 1-208 0,1 0 128 0,1 2-128 16,1-3 0-16,0 1 0 0,0 0 128 0,1 0-128 15,-1-1 0-15,-1 0 0 0,0-1 0 0,-1 0 0 32,1 0-1968-32,0-1-288 0,1-2-64 0</inkml:trace>
  <inkml:trace contextRef="#ctx0" brushRef="#br0" timeOffset="59230.57">21717 2324 37087 0,'0'0'1648'0,"1"-6"336"0,0-1-1600 0,3 2-384 16,-1-1 0-16,3 2 0 0,-1-1 0 0,2 2-272 0,-2 1 32 0,4 0 16 31,1 2-2016-31,1 1-384 0</inkml:trace>
  <inkml:trace contextRef="#ctx0" brushRef="#br0" timeOffset="59414.41">21656 2563 37775 0,'0'0'3360'0,"-5"-1"-2688"0,5 1-544 15,0 0-128-15,-3-3 384 0,3 3 32 0,0 0 16 0,0 0 0 16,0 0 224-16,0 0 48 16,7 0 16-16,4 0 0 0,3 1-512 0,2 0-208 0,3 0 176 0,2-1-176 15,3 1 0-15,3 0-288 0,0-1 32 0,4 1 16 16,1 0-2288-1,1-1-464-15,0-2-80 0</inkml:trace>
  <inkml:trace contextRef="#ctx0" brushRef="#br0" timeOffset="59588.05">22244 2354 30399 0,'0'0'1344'0,"-4"-3"288"0,-1-3-1312 0,2 2-320 16,3 4 0-16,0 0 0 0,0 0 960 0,0 0 128 15,0 0 32-15,6-2 0 0,2 1-816 0,2 1-176 16,5 1-128-16,2 1 192 16,3-1-1904-16,5 0-368 0,4-1-80 0</inkml:trace>
  <inkml:trace contextRef="#ctx0" brushRef="#br0" timeOffset="59901.7">22839 2171 28559 0,'-3'-3'2544'0,"-1"-1"-2032"0,-2 0-512 0,-1 1 0 15,0-1 1104-15,-1 0 128 0,-2 2 32 0,0 1 0 16,-1 1-48-16,0 1-16 0,0 0 0 0,1 3 0 16,0 0-720-16,3 2-144 0,0-1-16 0,3 3-16 15,2 1-304-15,-2-1 0 0,3 2 0 0,2 1 0 16,3 0 0-16,1 0 0 0,2 0 0 0,1 0-144 0,3 0 144 16,2 0 0-16,0 0 0 0,0 1-128 0,1 0 128 0,2-1 0 31,-1 0 0-31,0 0 0 0,1-1 0 0,-2 2 0 0,0 1 0 0,-1-2 0 0,0-2 0 0,-3 1 0 15,-2 1 0-15,0-1 0 0,-2 1 160 0,-3-2-32 16,-2 0-128-16,-2 0 192 0,-1-2 64 0,-4 2 0 16,-1 0 0-16,-3-1 0 0,-1-1 0 0,-5 0 0 15,0-2 0-15,-2 1 0 0,-1-2-128 0,0 0 0 16,-1-1-128-16,0-1 192 0,0-1-464 0,3-1-112 16,0 0 0-16,1-1-16 15,-1-1-1472-15,3-1-304 0,1-2-48 0,2-1-13088 0</inkml:trace>
  <inkml:trace contextRef="#ctx0" brushRef="#br0" timeOffset="60248.17">22775 2232 24015 0,'15'-7'1056'0,"-6"4"224"0,4-1-1024 0,3-1-256 0,2 1 0 0,2-1 0 16,1 2 1584-16,2-1 256 0,-1-1 48 0,-1 2 16 16,-1 1-544-16,-2 1-96 0,1 1-32 0,-4 0 0 15,1 1-512-15,-5 2-96 0,0 3-32 0,-3 1 0 16,-3 1-336-16,-1 2-80 0,-2 1-16 0,-3 3 0 31,-2 1 32-31,-3 3 16 0,-1 5 0 0,-2 0 0 16,0 1-208-16,0-2 176 0,3 0-176 0,-1-2 160 15,2 0 144-15,1-1 16 0,2-4 16 0,2 1 0 0,1-1-496 16,3-2-96-16,1-1-32 0,2-3 0 0,0-1 288 0,4-3 256 16,0-1-64-16,3-3 0 0,1-1 64 0,0-1 0 15,0-3 0-15,0-2 0 0,2-4 96 0,1-1 32 16,0-2 0-16,1-3 0 0,-4-1 16 0,1-2 16 15,0-3 0-15,-2-1 0 0,-5-2-128 0,-1-2-32 16,-3 4 0-16,-3 1 0 0,-3 0 176 0,-2 2 16 16,-5 1 16-16,-1 2 0 0,0 2-272 0,-5 1-48 15,-1 2-16-15,-3 4 0 0,0 0-128 0,0 3-144 16,0 3 144-16,2 2-208 16,-2 2-416-16,2 2-80 0,2 1 0 0,0 3-16 15,3 0-2288-15,3 0-448 0,1 1-80 0</inkml:trace>
  <inkml:trace contextRef="#ctx0" brushRef="#br0" timeOffset="60514.56">23461 2105 25791 0,'0'0'2304'0,"0"0"-1856"0,-6-1-448 0,1 1 0 16,-1 1 896-16,1 1 64 0,-1-1 32 0,6-1 0 15,-5 3-224-15,5-3-64 0,0 0 0 0,0 0 0 0,0 8-368 0,2-2-80 16,2 0 0-16,2-2-16 0,0-2-64 0,2-1-16 15,0-1 0-15,0-2 0 0,-2-1 192 0,2-1 32 16,0-2 16-16,-1-1 0 0,-1-1 128 0,-1-2 32 16,0-1 0-16,-2-1 0 0,0 0-144 0,-2-1-32 15,-2 2 0-15,-1 2 0 0,0 0-128 0,-1 2-48 16,-2 2 0-16,1 0 0 0,-4 2-208 0,1 1 0 16,0 2 0-16,-1 2-160 15,-1 0-704-15,0 3-144 0,0 2-16 0,0 2-9824 16,0 1-1952-16</inkml:trace>
  <inkml:trace contextRef="#ctx0" brushRef="#br0" timeOffset="60875.86">23697 2060 29487 0,'0'0'1296'0,"0"0"288"0,0 0-1264 0,0 0-320 16,0 0 0-16,0 0 0 0,0 0 1664 0,0 0 288 15,0 0 48-15,0 0 16 0,5 6-1056 0,-4 2-192 16,-2 1-64-16,0 5 0 0,-3 0-320 0,0 4-80 0,-2 4-16 0,1 1 0 15,-2 0-64-15,2 3-16 0,-3 6 0 0,3 0 0 16,-1-2-208-16,2-2 176 0,-1-2-176 0,2-1 160 16,0-2-160-16,0-2 0 0,1-4 144 0,1 0-144 0,0-3 160 0,1-3-32 15,0-2-128-15,0-2 192 0,0-7-32 16,0 0-16-16,0 0 0 0,0 0 0 0,0 0 112 0,2-8 0 16,0-2 16-16,1-4 0 15,-1-2-96-15,0-2-32 0,1-3 0 0,2-5 0 16,-1-4-144-16,2-2 0 0,0 0 0 0,0 0 0 0,-1-1 0 0,2 2 0 15,1 3 0-15,0 1-176 0,2 1 176 16,0 3 0-16,0 3 0 0,1 2 0 0,0 3 0 0,1 3-160 16,0 0 160-16,0 2 0 0,2 2-144 0,0 3 144 15,1 0 0-15,1 2-144 0,1 2 144 0,0 1-192 16,-2 1 192-16,1 1-192 16,-2 0-496-16,-1 3-96 0,-1 0-32 0,-2 3-11424 15,-1 1-2288-15</inkml:trace>
  <inkml:trace contextRef="#ctx0" brushRef="#br0" timeOffset="61017.18">23692 2182 16575 0,'0'0'1472'0,"0"0"-1168"15,0 0-304-15,0 0 0 0,0 0 4064 0,9-2 752 16,2 0 160-16,4 2 16 0,5 0-3696 0,3 2-736 16,3 3-160-16,3-1-16 0,1 0-256 0,-1 2-128 0,0-2 160 15,-1 2-160 1,1-1-2032-16,-3 0-496 0</inkml:trace>
  <inkml:trace contextRef="#ctx0" brushRef="#br0" timeOffset="61630.11">21713 2263 6447 0,'0'0'272'0,"0"0"80"0,-7-1-352 0,1-2 0 0,-1 1 0 0,2 1 0 16,-2 0 5072-16,7 1 944 0,-7-2 192 0,7 2 48 0,0 0-3696 0,-5-1-720 15,5 1-160-15,0 0-16 0,0 0-768 0,0 0-128 16,0 0-48-16,0 0 0 0,5 1-256 0,3 1-48 16,3 1-16-16,2 0 0 0,4-2-96 0,4 0-32 15,1 0 0-15,2 0 0 16,1 0-128-16,2 0-16 0,-1-1-128 0,-1 0 192 0,-1 0-192 0,0 0 144 16,-6 1-144-16,-2-1 128 0,-2 0-128 0,-4-1 0 15,-2 0 144-15,-8 1-144 0,0 0 192 0,0 0-16 16,0 0-16-16,-6-1 0 0,-3 0-32 0,-5 0 0 15,-5 1 0-15,-2 1 0 0,-1 1-128 0,-4 1 0 16,-2 1 0-16,2 0 0 0,1 0 0 0,2 1 0 0,0-1 0 0,2 1 0 16,2-1-144-16,2 0-64 15,3 1-16-15,4-1-12016 16,-1 2-2416-16</inkml:trace>
  <inkml:trace contextRef="#ctx0" brushRef="#br0" timeOffset="73641.67">4866 7022 27407 0,'0'-16'1216'0,"0"8"256"0,0-2-1184 0,0 0-288 0,0 1 0 0,0-1 0 15,0 0 1024-15,0 2 128 16,0 1 48-16,0 3 0 0,0 0-112 0,0 4-32 0,0 0 0 0,0 0 0 16,0 0-672-16,-1 8-144 0,0 5-32 0,0 2 0 15,0 3-208-15,0 2 0 0,0 4 128 0,1 4-128 16,-2 3 0-16,2 3 0 0,0 5 0 0,0-1 0 15,0 1 0-15,2 0 0 0,0 1 0 0,0-2 0 16,0-1 0-16,0-3 0 0,1-2 0 0,-1-3 0 0,1-2 0 16,0-3 0-16,1-3 0 0,-3-3 0 0,1-2 160 0,0-3-160 15,-1-2 160-15,-1-3-160 0,0-8 304 0,0 0-48 16,0 0 0-16,0 0 0 0,0 0 16 0,-1-6 0 16,0-3 0-16,0-3 0 0,-2-3-80 0,-1-5 0 15,0-2-16-15,0-4 0 0,-2-4-176 0,2-2 192 16,-1-2-192-16,2-3 192 0,1-4-64 0,2 0 0 15,1 2 0-15,1 0 0 0,1 1 48 0,2 1 0 16,0 4 0-16,2 4 0 0,2 0-48 0,2 3-128 16,1 1 192-16,1 2-64 0,2 5-128 0,2 1 0 15,0 4 0-15,2 2 0 0,1 2 0 0,0 3 0 16,1 1-176-16,-4 3 176 0,1 1-256 0,-2 2 16 16,0 0 16-16,-2 5 0 15,-1 1-2208-15,-2 5-448 0,-2 4-96 0</inkml:trace>
  <inkml:trace contextRef="#ctx0" brushRef="#br0" timeOffset="73814.75">4808 7367 36287 0,'-9'-5'1600'0,"9"5"336"0,0 0-1552 0,0 0-384 16,0 0 0-16,0 0 0 0,7-1 272 0,3 1-16 15,-1-1-16-15,7 0 0 0,3 0 128 0,4 0 16 16,0-1 16-16,3-1 0 0,2 1-176 15,0 1-32-15,2 0-16 0,1 0 0 16,-2-1-1456-16,2 1-272 0,-1-2-64 0</inkml:trace>
  <inkml:trace contextRef="#ctx0" brushRef="#br0" timeOffset="74286.99">5326 7673 8287 0,'0'0'736'0,"0"0"-592"16,-4-3-144-16,-1 1 0 0,1-1 2512 0,2-2 480 0,2 5 80 0,-3-5 32 15,2-2-96-15,1 1-32 0,0-2 0 0,4-1 0 16,-1-1-912-16,2 0-176 0,1-1-32 0,2 0-16 16,1 2-848-16,2-1-160 0,0 0-48 0,3 1 0 15,-3 1-288-15,1 3-64 0,-1 1-16 0,0 3 0 16,-1 2-160-16,-2 3-16 0,0 0-16 0,-1 4 0 16,-3 2-224-16,-1 2 0 0,-1 2 0 0,-4 4 0 15,-1 2 0-15,-3 2 0 0,-3 2 0 0,-2 2 0 16,-4 2 0-16,0 0-192 0,-3 1 48 0,1-2 0 0,0-1-16 0,3-3 0 15,1-5 0-15,1-1 0 0,2-4 160 0,1-2 0 16,1-3 128-16,3-2-128 0,2 0 400 0,3-6 16 16,0 0 0-16,0 0 0 0,0 0-16 0,0 0 0 15,0 0 0-15,8 1 0 0,2-2-240 0,5-1-160 16,-2 0 192-16,3-1-192 0,2 0 0 0,2 1 0 16,1 0 0-16,1-1 0 0,0 0 0 0,2 0 0 15,1-2 0-15,0 1-192 16,2 1-1280-16,-2-3-240 0,1 0-48 0,1-1-10208 0,-2-1-2048 0</inkml:trace>
  <inkml:trace contextRef="#ctx0" brushRef="#br0" timeOffset="74540.94">6087 7235 39503 0,'6'-11'1744'0,"-6"11"368"0,4-6-1680 0,4 1-432 16,-1-1 0-16,3 2 0 0,1-1 0 0,1 1 0 16,3 0 0-16,1-1-176 0,2 0 176 0,3 0 0 15,3 2 128 1,-2 0-128-16,0-1 0 0,1 2 0 0,0 0-192 0,0 1 64 15,0 1-2656-15,-1 1-528 0</inkml:trace>
  <inkml:trace contextRef="#ctx0" brushRef="#br0" timeOffset="74728.32">6122 7435 30399 0,'-5'-3'2704'0,"0"-1"-2160"15,5 4-544-15,0 0 0 0,0 0 2304 0,0 0 336 16,0 0 80-16,0 0 16 0,0 0-1696 0,0 0-336 0,8-2-64 0,3 2 0 15,3 0-304-15,2 0-48 0,1 0-16 16,2 1 0-16,2 0-272 0,2 0 128 0,1-1-128 0,2 0 0 16,-1 2-256-16,4-1-144 0,1-1-48 0,4 1-18496 15</inkml:trace>
  <inkml:trace contextRef="#ctx0" brushRef="#br0" timeOffset="76117.53">8836 6951 25791 0,'-14'-10'2304'0,"9"6"-1856"15,-1-3-448-15,0-1 0 0,1 1 768 0,4-1 48 16,7 0 16-16,-1-1 0 0,-3 1 256 0,0-3 48 15,-1-3 16-15,2-1 0 0,3-1-336 0,2-1-64 16,2-2-16-16,2 2 0 0,1-1-320 0,2 2-64 0,2-1-16 0,0 2 0 16,2 2-144-16,0-1-48 0,-1 1 0 0,1 3 0 15,-1 4-144-15,-2 1 192 0,-1 4-192 0,-2 3 192 16,-1 4-192-16,-2 3 0 0,-3 2 0 0,0 4 128 16,-3 4-128-16,-2 3 0 0,-5 2-160 0,-1 3 160 15,-4 2 0-15,-2 4 0 16,-3 6 0-16,-2 0 0 0,-4 2 0 0,0-2 0 0,1-1 0 0,-1-5 0 15,1-3 0-15,1-4 0 0,0-3-128 0,2-5 128 16,1-3 160-16,1-4 80 0,4-3 16 0,1-2 0 0,1-1 528 0,3-2 112 16,4-3 32-16,0 0 0 0,0 0-224 0,0 0-64 15,6-2 0-15,4-1 0 0,2-1 0 0,3 1-16 16,1 0 0-16,5-1 0 0,1 2-624 0,1-2 0 16,0-2 0-16,0 2 0 0,2 1-224 0,0-2-64 15,-1 2-16-15,0 0 0 16,2 0 304-16,-2 2 0 0,-2 0 0 0,-1 0 0 0,-1 1 0 0,-1 0 0 15,0 1 0-15,0-1 0 16,-3 0-448-16,-1 1-16 0,-4 0-16 0,-2 0 0 16,-1 1-240-16,-1 0-48 0,-7-2-16 0,0 0 0 15,0 0-1328-15,0 0-256 0,0 0-48 0,0 0-8112 16,0 0-1632-16</inkml:trace>
  <inkml:trace contextRef="#ctx0" brushRef="#br0" timeOffset="76745.48">10200 6839 30399 0,'0'0'2704'0,"0"0"-2160"15,0 0-544-15,0 0 0 0,-5-1 128 0,5 1-128 0,0 0 0 0,-6 6 0 16,-3 1 320-16,-3 2 0 0,-2 1 0 0,-3 2 0 16,-2 3-176-16,-2 2-16 0,0 1-128 0,-3 2 192 15,-5 4-48-15,1 2-16 16,1-1 0-16,2-1 0 0,-1-2 48 0,3-2 0 0,3-1 0 0,-2-5 0 15,2-2 448-15,0-1 80 0,0-4 32 0,2-3 0 16,2-1-96-16,2-1-32 0,-1-2 0 0,3-1 0 16,2-1-144-16,3-1-16 0,1-3-16 0,3-1 0 15,2-4-32-15,3-1 0 0,2-4 0 0,4 1 0 0,4-2-272 0,2 1-128 16,3-1 0-16,2 2 128 16,-1 2-128-16,1 1 0 0,-1 2 0 0,-1 3 0 0,1 4 0 0,0 3 0 15,-2 2 0-15,-1 3 0 0,-2 3 0 0,0 2 0 16,-1 2 0-16,-1 2 0 0,0 2 0 0,0-1 0 15,-1 3 0-15,-1 1 0 0,1-1 0 0,0 2 0 16,0 2 0-16,0-1 0 0,1-1 0 0,1-2 128 16,-1 0-128-16,2-1 0 31,2-4-288-31,0-2-144 0,0-2-16 0,3-3-16 0,2 0-2448 0,1-5-480 0,1-5-112 0</inkml:trace>
  <inkml:trace contextRef="#ctx0" brushRef="#br0" timeOffset="77012.56">10741 6752 36863 0,'-3'-11'3264'0,"2"5"-2608"15,0 0-528-15,-3 0-128 0,2 2 368 0,2 4 32 16,0 0 16-16,0 0 0 0,-3-2 144 0,3 2 16 0,-4 4 16 0,-2 3 0 16,1 0-384-16,-2 5-80 0,1 5 0 0,0 3-128 0,0 2 0 0,1 1 0 15,-1 2 0-15,1 2 0 31,0 0 0-31,3 1 0 0,1-2 0 0,1-1 0 0,1-1 0 0,1 1 0 0,3-2 0 0,0-2 0 0,2-4 0 0,1-1 0 16,0-2 128-16,2-2-128 16,0 0 128-1,1-3-128-15,1-1 192 0,2-4-192 0,0-2 0 0,2-2 0 16,3-2 0-16,0-2 0 16,1-4-896-16,-1-1-128 0,1-2-16 0,0-1-10512 15,0-2-2096-15</inkml:trace>
  <inkml:trace contextRef="#ctx0" brushRef="#br0" timeOffset="77169.85">10758 6734 37263 0,'-7'-14'1648'0,"5"8"336"0,1 1-1584 0,0-1-400 16,0 1 0-16,2 1 0 0,-1 4 192 0,5-6-32 16,4 1-16-16,2 0 0 0,2 1-144 0,5 0 0 15,1 2 0-15,4 1 0 0,2 0 0 0,-1 1 0 16,2 1-160-16,0 1 160 15,0 1-1936-15,-1 0-304 0,-3 1-48 0,-4 1-12064 0</inkml:trace>
  <inkml:trace contextRef="#ctx0" brushRef="#br0" timeOffset="77327.06">10695 6921 34095 0,'0'0'3024'0,"0"0"-2416"0,-5-1-480 0,5 1-128 15,0 0 624-15,0 0 96 0,0 0 32 0,0 0 0 16,6-1-128-16,3 1-32 0,1 0 0 0,2 0 0 15,3-1-288-15,3 0-64 0,2 0-16 0,3 1 0 16,-1 0-224-16,3 0 0 0,0-1 128 0,2-2-128 16,-1 2-1632-16,3 0-368 0,2-1-80 0,0 0-8480 15,-2-1-1680-15</inkml:trace>
  <inkml:trace contextRef="#ctx0" brushRef="#br0" timeOffset="77705.48">11329 6713 24879 0,'1'-5'2208'0,"0"-1"-1760"16,0 0-448-16,0 0 0 0,-1 6 2064 0,0 0 336 15,0-5 64-15,0 5 16 0,0 0-992 0,0 0-192 16,0 0-32-16,-3 7-16 0,0 4-896 0,-1 4-176 16,0 3-48-16,-2 2 0 0,0 1-128 0,-2 2 0 15,-1 1 144-15,-1 3-144 0,0 3 0 0,-1-1 144 0,0 1-144 0,2 0 0 16,-1-2 144-16,1 0-144 0,1-3 0 0,2-3 144 16,0-3-144-16,2-3 128 0,-1-3-128 0,2-3 128 15,0-3 32-15,3-7 0 0,0 0 0 16,0 0 0-16,0 0 96 0,-1-6 0 0,2-3 16 0,2-6 0 15,1-3-96-15,4-6-32 0,-1-3 0 16,3-3 0-16,1-3-144 0,2-2-192 0,1-1 32 0,0-2 16 16,0 1 144-16,-2 2-128 0,-1 3 128 0,-1 3-128 15,-2 5 128-15,1 3 176 0,-1 5-48 0,-2 2 0 16,0 6 176-16,-1 2 16 0,2 2 16 0,-7 4 0 16,6 1-208-16,0 3-128 0,0 4 160 0,-1 4-160 0,1 2 0 0,-1 4 0 15,1 3 0-15,-1 2 0 0,-2 1 0 0,1 1 0 16,-1 1 0-16,0 0 0 0,-2 1 0 0,1 0 0 15,-1 1 0-15,0-2 0 0,1-1 0 0,0-1 0 16,-2-2 0-16,1-1 0 16,1-1-256-16,1-2-160 0,-1-3-32 0,0-2 0 15,0-2-1856-15,0-2-368 0,-2-9-80 0</inkml:trace>
  <inkml:trace contextRef="#ctx0" brushRef="#br0" timeOffset="77878.23">11259 7005 22111 0,'-8'-12'1968'0,"4"6"-1584"0,1 0-384 0,0-1 0 16,1 2 4032-16,2-1 736 16,0 6 144-16,3-5 16 0,0 0-3760 0,4 2-752 0,3-2-160 0,1 2-16 15,4 0-240-15,4 1 144 0,3-1-144 0,3 1 128 16,1 1-128-16,3 0 0 0,1 0 0 0,2 0-176 31,1-1-2256-31,1-1-464 0,0 0-96 0</inkml:trace>
  <inkml:trace contextRef="#ctx0" brushRef="#br0" timeOffset="78569.7">12587 6543 35935 0,'-6'-9'3200'0,"6"9"-2560"16,0 0-512-16,0 0-128 15,-6 0-512-15,-1 2-112 0,-2 3-16 0,0 1-16 0,2 3 784 0,-1 2 144 0,-1 3 48 0,-2 4 0 16,-2 2-176-16,0 2-16 0,-2 0-128 0,-3 3 192 16,0 0-64-16,0 2 0 0,0 0-128 0,2 1 192 15,0-2-192-15,-1 5 144 16,3-4-144-16,1-2 128 0,5-4 48 0,0-5 0 0,1-3 0 0,3-3 0 16,1-3 336-16,3-7 64 0,0 0 0 0,0 0 16 15,0 0-32-15,2-5-16 0,2-2 0 0,3-3 0 16,1-3-240-16,0-4-48 0,3-3-16 0,3-3 0 0,0-3-240 0,6-11 0 15,1 1 0-15,-2 0 0 0,0 1 0 0,-4 8 0 16,1 2 0-16,-1 1-160 0,-3 3 160 0,2 2 0 16,-2 3 0-16,-2 2 0 0,-3 3 0 0,2 2 0 15,-1 2 0-15,-2 5 128 0,-6 2-128 0,7 5 0 16,-2 3 0-16,1 1-128 0,-1 1 128 0,2 2-160 16,0 3 160-16,-1 2-160 0,0 0 160 0,1 2 0 15,0 1 0-15,2 1 0 0,0 1 0 0,-1-1 0 16,0-2 0-16,0 0-128 0,0-1 128 0,-1-2-208 15,1 0 80-15,0-2 128 16,-3-2-304-16,2-1 64 0,-1-2 16 0,0-2 0 0,-2-1 96 0,-4-6 128 16,0 0-208-16,0 0 80 0,0 0 128 0,0 0 0 0,-3 5 0 0,-3 0 0 15,-1-2 0-15,-3 0 0 0,-2 1 0 0,-4-1 0 16,-2 1 0-16,-2 1 0 0,-1-1 0 0,-1 2 0 16,-3-1 0-16,0 1 0 0,1-1 128 15,1 1-128-15,2-2 0 0,1 1 144 16,2-1-144-16,1 0 0 0,5 1 0 0,2-2 0 0,3 0 0 0,7-3 0 31,0 0-2128-31,0 0-496 0</inkml:trace>
  <inkml:trace contextRef="#ctx0" brushRef="#br0" timeOffset="78742.63">12969 6659 41519 0,'-3'-18'1840'0,"3"10"384"0,1 0-1776 0,2 0-448 15,2-1 0-15,4 1 0 0,-1 0 240 0,4 1-48 16,1 0 0-16,4 0 0 0,1 1-16 0,4 0-16 16,2 2 0-16,0 1 0 0,1 0-160 0,1 2-224 15,1 1 48-15,1 1 16 16,2 1-560-16,-2 0-112 0,-4 1-32 0,-2 0 0 16,-2 2-2272-16,-4-1-448 0,-3 1-80 0</inkml:trace>
  <inkml:trace contextRef="#ctx0" brushRef="#br0" timeOffset="78930.92">13203 6602 16575 0,'-8'-1'1472'0,"0"0"-1168"0,-1 0-304 0,0-1 0 16,0 2 2832-16,2 2 512 0,-1 0 112 0,1 3 0 16,1-1-1344-16,0 3-288 15,1 0-48-15,0 4-16 0,2 1-832 0,1 3-160 0,1 1-48 0,1 3 0 16,0 2-256-16,2 1-48 16,1 0-16-16,0 2 0 0,1-1-208 0,-1-1-64 0,1 0 0 0,1 0 0 15,-1 0-128-15,1-1 128 0,-1-1-128 0,2-2 128 16,-1-1-320-16,1-2-80 0,-1-3-16 0,2-2-11424 31,-1-1-2304-31</inkml:trace>
  <inkml:trace contextRef="#ctx0" brushRef="#br0" timeOffset="79199.17">13583 6434 38703 0,'-6'-18'1712'0,"4"11"352"0,4-1-1648 0,-1 0-416 15,1 1 0-15,1 0 0 0,-3 7 720 0,4-4 64 16,-4 4 16-16,7-2 0 0,0 4-432 0,1 1-96 16,1 2-16-16,0 4 0 0,-1 4-256 0,2 4 128 15,0 3-128-15,0 3 0 0,-1 2 0 0,-1 4 0 16,-3 3 0-16,-2 5 0 0,-1 4 0 0,-6 4 0 31,-2 3 0-31,-4 3 0 0,-3 2 0 0,-2-2 192 0,-2 0-64 0,-3-3-128 0,-2-3 192 0,-1-2-192 0,-1-2 192 0,-3-1-192 16,-3-5 0-16,-1-3 0 15,-1-4-240-15,-4-1 80 16,1-4-464-16,-1-2-80 0,0-3-32 0,-1-1 0 16,0-3-2224-16,-2-3-448 0</inkml:trace>
  <inkml:trace contextRef="#ctx0" brushRef="#br0" timeOffset="79450.72">12330 6434 30399 0,'-15'-18'1344'0,"9"12"288"15,-1-1-1312-15,1 2-320 0,-1 1 0 0,0 4 0 0,0 3 1600 0,-3 3 256 16,-1 4 64-16,-1 5 0 0,0 6-1472 0,-2 6-272 16,0 2-176-16,2 7 192 0,-3 3-192 0,1 6 0 15,0 5 0-15,2 0 0 0,2 4 0 0,2 1 0 16,3 0 0-16,3 0 0 0,4-2 0 0,3-2 0 15,4-3 0-15,3-4 0 16,4-2-320-16,2-7-112 0,4-4-16 0,5-5 0 16,-1-3-2048-16,6-6-432 0</inkml:trace>
  <inkml:trace contextRef="#ctx0" brushRef="#br0" timeOffset="80047.85">9286 7736 28559 0,'-4'-4'2544'0,"-2"0"-2032"16,-1-1-512-16,1 1 0 0,-2 0 0 0,2 2-240 0,-2 0 32 0,0 1 0 15,3 1 400-15,0-1 96 16,5 1 16-16,0 0 0 0,0 0-128 0,0 0-32 0,0 0 0 0,9 4 0 16,4 2 16-16,3-3 0 0,5 1 0 0,2-1 0 15,4-2 336-15,5-1 64 0,4-1 16 0,7 0 0 16,5-1-32-16,7 1 0 0,6-1 0 0,5 0 0 16,3-1-224-16,6-1-64 0,6 0 0 0,4 1 0 15,6-1-128-15,4 1-128 0,8-1 192 0,-1-1-192 16,7 1 128-16,4-1-128 0,6 1 0 0,0 2 0 15,-2 0 128-15,1-1-128 0,1 1 0 0,-2 0 0 16,-3-2 0-16,0 1 0 0,1 2 0 0,-4 0 0 16,-25 0 128-16,-2 1-128 0,-1-1 0 0,-1-1 0 0,1 0 192 0,-5 1 0 15,-5-1-16-15,-6 1 0 0,9 0 64 0,-10 0 16 16,-9-2 0-16,-8 1 0 0,-6-1-64 0,-8 0 0 16,-4 1 0-16,-6 1 0 0,-4 0 0 0,-4 0-16 15,-6-2 0-15,-6 1 0 0,-5 2-176 0,0 0-256 16,-7-2 64-16,-3 1 16 15,-3 1-1712-15,-4 2-352 0,-2 1-64 0,-3 4-12192 0</inkml:trace>
  <inkml:trace contextRef="#ctx0" brushRef="#br0" timeOffset="80410.58">11675 8067 33167 0,'0'0'2944'0,"-3"-3"-2352"0,-1 0-464 0,0 1-128 16,4 2 0-16,-7 0 0 0,-1 1-128 0,1 2 128 15,0 1 0-15,0 2 0 0,0-1 192 0,2 3-64 16,-2 1-128-16,3 1 128 0,-1 0-128 0,2 1 128 16,1 0 96-16,2 0 32 0,0 0 0 0,3-1 0 15,1 1 16-15,0-3 16 0,1 0 0 0,2 0 0 0,3-2 208 0,-1 0 32 16,2-2 16-16,1 1 0 0,2-1 0 0,3 1 0 15,1 0 0-15,1 1 0 0,-1-1-64 0,-1 2-16 16,2 0 0-16,-1 2 0 0,-1 0-80 0,-1 1-32 16,-2 1 0-16,-1 0 0 0,-3 0-160 0,0 0-48 15,-4 0 0-15,-1 0 0 0,-3 1-16 0,-1 0-128 16,-3-1 192-16,-1 2-64 0,-3 0 0 0,-2 2 0 0,0-2 0 0,-3 0 0 16,-3 0-128-16,1 1 0 0,-3-1 0 0,-2-1 0 31,-2-2-1376-31,-1-3-208 0,1 0-32 0,-2-3-10352 15,0-2-2048-15</inkml:trace>
  <inkml:trace contextRef="#ctx0" brushRef="#br0" timeOffset="80553.02">11624 8122 33167 0,'8'-15'1472'0,"-1"8"304"0,5 0-1424 0,2-2-352 0,4-1 0 0,4 0 0 16,3-1 880-16,4 1 96 0,3 1 32 0,3 1 0 15,3 0-560-15,2 0-96 0,1 1-32 0,-2 0 0 31,0 0-1664-31,-1 1-320 0,-4-1-80 0</inkml:trace>
  <inkml:trace contextRef="#ctx0" brushRef="#br0" timeOffset="81290.59">4237 6454 25791 0,'-3'-8'2304'0,"-1"0"-1856"15,1 1-448-15,2 1 0 0,1 6 1008 0,0-5 96 16,0 5 32-16,0 0 0 0,0 0-112 0,0 0 0 16,0 0-16-16,0 0 0 0,4 10-752 0,0 3-128 15,-1 4-128-15,-1 5 144 0,-1 7-144 0,1 3 0 16,1 2 0-16,-1 7 0 0,0 3 0 0,2 6 0 16,-1 11 144-16,1 4-144 0,0 4 176 0,1 5-48 15,-1 4 0-15,2 8 0 0,-1 5-128 0,2 2 0 0,-1 3 144 16,0 2-144-16,-1 2 128 0,1 2-128 0,1-2 160 0,0 1-160 15,0 1 320-15,-1-4-48 0,2-3 0 0,-1-1 0 16,-1-3 16-16,3-2 0 0,-1-4 0 0,1-5 0 16,-1-3 80-16,1-1 16 0,-1 0 0 0,0-4 0 15,-1-5-128-15,1-5-32 0,0-1 0 0,-1-4 0 16,0-3-96-16,-1-2 0 0,-2 1-128 0,-1-6 192 16,-1-6-64-16,2-5 0 0,-2-6-128 0,1-5 192 0,1-4-192 15,-2-5-208-15,-1-4 32 0,-1-12 16 16,0 0-1840-1,0 0-368-15,0 0-80 0</inkml:trace>
  <inkml:trace contextRef="#ctx0" brushRef="#br0" timeOffset="82000.83">4217 6733 26079 0,'-10'-17'1152'0,"7"7"256"0,2-1-1136 31,1 1-272-31,0 1 0 0,2 0 0 0,2 1 0 0,2 2-304 0,-6 6 64 0,9-6 16 15,0 1 224-15,0-1-192 0,2 1 192 0,3-1-192 16,3 1 192-16,0 0 0 0,3 1 0 0,-3-1 0 16,2-2 144-16,2 3 80 0,2-1 16 0,1 1 0 0,0 0-112 0,2 1 0 15,2 1-128-15,6 0 192 0,5 0-48 0,5-2-16 16,1 1 0-16,3 0 0 0,3-3 64 0,-14 2 0 16,5-1 0-16,30-1 0 0,0-1-192 0,3 1 0 15,2-3 0-15,1 1 0 0,1 0 0 0,7 0 0 16,5 0 0-16,-27 2 0 0,9-1 0 0,8-1 0 15,6 0 0-15,49-6 128 0,-9 1 80 0,-46 4 16 16,8 0 0-16,52-6 0 0,-11 0-32 0,-46 7 0 16,9-2 0-16,5 0 0 0,4-1 64 0,5 0 0 15,0 0 0-15,3 0 0 0,3 0-112 0,-1 0-16 16,3 1 0-16,0 0 0 0,3-2 64 0,0 0 0 16,-2 1 0-16,1-1 0 0,0-1 64 0,1 2 0 15,3 1 16-15,1 0 0 0,-3-6-16 0,3 3-16 0,4 2 0 16,-3-2 0-16,0-1-48 0,1-1 0 0,2 3 0 0,-1 0 0 15,-4-1-48-15,1 1-16 0,4 1 0 0,-3 1 0 16,-1 0 0-16,0 0 0 0,-1-1 0 0,0 0 0 16,2 0-128-16,-2 0 128 0,-1-1-128 0,0 0 128 15,-2 0 64-15,-2 0 0 0,-2-1 0 0,-1 2 0 0,-22 3 32 16,2 0 16-16,1 0 0 0,1 1 0 0,-2-2-48 0,1 1-16 16,0 2 0-16,-1-1 0 0,17-2-176 15,-8 2 0-15,-4 0 144 0,-6 1-144 0,-7 1 0 0,-6-1 144 16,-5 2-144-16,-6-1 0 0,-4-1 160 0,-2 2-160 15,-1 0 128-15,-2 1-128 0,-6 0 160 0,-2-1-160 16,-5 1 192-16,-3 0-192 0,-4 0 144 0,-4-1-144 16,-2 1 0-16,-3 0 144 0,-3 0-144 0,-3 2 0 15,-2 1 0-15,-4 0 0 16,-3 0-656-16,-2 1-16 0,0 2 0 0,-4-1 0 16,-1 1-2192-16,-2 0-432 0,-1 2-96 0</inkml:trace>
  <inkml:trace contextRef="#ctx0" brushRef="#br0" timeOffset="82377.03">13751 5790 12895 0,'4'-1'1152'0,"2"0"-928"16,0 0-224-16,0-1 0 0,-1 1 1792 0,0-1 320 16,-1-1 64-16,-4 3 16 0,0 0-144 0,5-3-48 15,-5 3 0-15,0 0 0 0,3-3-432 0,-3 3-96 16,0 0 0-16,0 0-16 0,0 0-576 0,5 1-112 0,-5-1-32 0,6 4 0 16,-1 2-288-16,1-1-48 0,-2 2-16 0,1 2 0 15,0 1-208-15,1 2-48 0,-3 1-128 0,0 2 192 16,1 3-192-16,-1 2 128 0,-1 2-128 0,0 1 0 15,1 0 0-15,-1 3 0 0,2 4 0 0,-1 2 0 16,2 0 0-16,0 3 0 0,0 2 0 0,2 4 0 0,-1 2 0 0,1 3 0 16,0 2 0-16,1 1 0 0,1 4 176 0,0 2-176 15,0 3 192-15,0 4-192 0,-1 2 192 0,1 2-64 16,0 1 0-16,-1 1-128 0,1 1 224 0,0 3-64 16,0 1-16-16,-2 2 0 0,1-1-144 0,-1 1 192 15,-1-1-192-15,-1 1 192 0,0 0-192 0,2-2 160 16,-2-3-160-16,1-1 160 0,-1-3-160 0,1-1 0 15,-2-1 144-15,2-3-144 0,-2-4 160 0,1-1-32 16,-2-3-128-16,1 19 192 0,-2-11-64 0,1-10-128 16,-4-4 176-16,-1-6-176 15,-2-1 224-15,1-6-64 0,-2-4-16 0,1-4 0 0,0-2-144 0,-1-3 0 16,0-4-160-16,-1-2 160 16,2 0-2000-16,-1-4-304 0,1-4-64 0,-3 1-13440 0</inkml:trace>
  <inkml:trace contextRef="#ctx0" brushRef="#br0" timeOffset="83477.56">4829 9328 16575 0,'-13'-8'1472'0,"5"6"-1168"0,0-1-304 0,0 2 0 16,1-1 2896-16,0 0 528 0,1 2 96 0,0 2 32 0,1-2-3152 0,5 0-624 15,0 0-128-15,0 0-32 0,0 0 0 0,0 0-16 16,5 4 0-16,2-1 0 0,1-1 96 0,1 0 32 15,0-2 0-15,1 0 0 16,1 0 272-16,1 0 0 0,0-2 176 0,2 1-176 0,2-2 368 0,-1 1-48 16,1 0 0-16,1-1 0 0,3 2 16 0,2 0 0 15,2-1 0-15,5 0 0 0,-1 0 0 0,5-1 0 16,2 0 0-16,1 0 0 0,1-2-16 0,3 0 0 16,2-2 0-16,2 1 0 0,2 0-48 0,4 1-16 15,5 0 0-15,4 0 0 0,1-3-96 0,2 0-32 16,2 1 0-16,3-2 0 0,3 0 0 0,3 0 0 15,2 1 0-15,0-2 0 0,1 0 0 0,4 1-128 16,2 1 192-16,-1 1-64 0,3-2-128 0,-3 0 0 0,4 1 144 0,1 2-144 16,3-1 144-16,-2 0-144 0,-2 0 192 0,0-1-192 15,2 1 208-15,1 2-64 0,0-1-16 16,0 0 0-16,-1 0 48 0,2 2 0 16,4 0 0-16,-2-1 0 0,-2 1 16 0,1 0 16 15,3 1 0-15,-1 0 0 0,1-3-16 0,0 3-16 0,1 0 0 0,0-1 0 16,2 0-48-16,-2 1-128 0,-2-1 192 0,1 1-64 15,2-1 0-15,2 0 0 0,-1 1 0 0,1 0 0 0,0-2 32 16,1 0 0-16,0 2 0 0,-1 0 0 0,-1-1-160 16,2 1 192-16,2-1-192 0,-2 1 192 15,-2 0-64-15,1 1-128 0,2-1 192 0,-1 1-64 16,0 1-128-16,2 0 0 0,2 0 0 0,-1 0 128 0,-1 0 0 0,-2 0-128 16,-1 1 192-16,1 0-64 0,1-1-128 0,-1-1 192 15,-5 1-192-15,2 1 192 0,2 0-192 0,-4-1 160 16,-1-1-160-16,-2-1 160 0,1 2-32 0,-1 0 0 15,2-1 0-15,-3 1 0 0,-3-2 80 0,-1 2 16 0,1 2 0 16,0-1 0-16,-2-1-80 0,-2 0-16 0,-1 0 0 0,-1 1 0 16,-2 1-128-1,-1 0 0-15,-2 0 144 0,-3-1-144 0,-5 0 0 0,-2 0 0 16,-2 1 0-16,1 1 128 0,-5-2-128 0,-1-1 128 16,-4 1-128-16,-6-1 128 0,-4-1 32 0,-5 0 16 15,-1-2 0-15,-7 2 0 0,-1 0 192 0,-3 0 32 16,-3 0 16-16,-3 1 0 0,-2 1-96 0,-2-2-32 0,-3 1 0 0,-2 1 0 15,-2 0-144-15,-1 0-16 0,-1 0-128 0,-3 1 192 16,-5-1-192-16,0 0 176 0,0 0-176 0,0 0 160 16,0 0-320-16,0 0-64 0,0 0-16 0,0 0 0 31,0 0-1904-31,-6 3-384 0,-2-1-80 0</inkml:trace>
  <inkml:trace contextRef="#ctx0" brushRef="#br0" timeOffset="83651.12">14410 8862 7359 0,'0'0'656'31,"0"0"-528"-31,-1-5-128 0,1 5 0 0,0 0 5632 0,0 0 1104 0,-1-5 224 0,1 5 32 0,-4-6-4944 0,4 6-976 16,0 0-208-16,-3-4-32 0,3 4-976 0,0 0-192 31,0 0-48-31,0 0-15024 0</inkml:trace>
  <inkml:trace contextRef="#ctx0" brushRef="#br0" timeOffset="92323.46">3068 10359 27647 0,'0'0'2448'0,"0"0"-1952"0,0 0-496 0,0 0 0 16,0 0 384-16,0 0-32 0,0 0 0 0,0 0 0 15,4-3 224-15,4 0 64 16,3 2 0-16,1 2 0 0,1-2-64 0,4 1-16 0,2 0 0 0,3 0 0 0,4-1-64 0,2 0-16 16,3-1 0-16,2 1 0 0,0-1-128 0,0 0-32 15,-2 1 0-15,0 0 0 0,-4-1-96 0,-2 0-32 16,-1 0 0-16,-6-1 0 0,-1 1-64 0,-3 0-128 15,-2 0 176-15,-3 0-176 0,-2-1 304 0,-7 3-48 16,0 0-16-16,0 0 0 0,1-5 144 0,-5-1 16 31,-2 1 16-31,-4 1 0 0,-2 0-256 0,-4 2-160 0,-1 1 192 0,-5 0-192 0,-5 1 128 0,-2 1-128 16,-4 1 0-16,-3 3 0 0,-1 0 0 0,-3 3 0 16,2 2 128-16,-1 0-128 0,1-1 0 0,1 2 0 15,2 3 0-15,2 0 0 0,2 1 0 0,1 1 0 16,3-2 0-16,4 1 0 0,4 1 0 0,2 0 0 15,4 1 0-15,3-2 0 16,3 1-128-16,4-1 128 0,2-2 0 0,2 0-144 0,2 1 144 0,6-2 0 0,0-1 0 0,4-1 0 16,4 0 0-16,0-3 0 15,2-1 0-15,1-2 0 0,0-2 128 0,0-1 16 0,1-3 0 0,-1-1 0 16,-2-1 80-16,-3-2 16 0,-2-1 0 0,-2 0 0 16,-2-2 160-16,-2 0 48 0,-3-1 0 0,-2 0 0 15,-2 0-16-15,-2 1 0 16,-2-1 0-16,-4 0 0 0,-1 1-256 0,-3 1-48 0,0 2-128 0,0 1 192 0,-5 2-192 0,3 3-208 15,0 1 32-15,0 3 16 16,-1 3-1232 0,2 2-240-16,2 2-48 0,0 2-10368 0,3 1-2080 0</inkml:trace>
  <inkml:trace contextRef="#ctx0" brushRef="#br0" timeOffset="92528.2">3511 10691 35007 0,'0'0'3120'0,"0"0"-2496"16,0 0-496-16,0 0-128 0,0 0 560 0,-2 8 80 0,0 1 32 0,-1 2 0 16,1 2 32-16,0 1 16 0,0 0 0 0,0 3 0 31,-2-1-336-31,2 2-80 16,-1 0-16-16,-1 1 0 0,2 0-288 0,0 1 160 0,-1 0-160 0,1-1 128 15,-1 1-128-15,2-1 0 0,0-1 0 0,1-2-176 31,0-2-1824-31,0 0-368 0,1-3-80 0</inkml:trace>
  <inkml:trace contextRef="#ctx0" brushRef="#br0" timeOffset="92732.12">4038 10563 37775 0,'0'0'3360'0,"0"0"-2688"0,0 0-544 0,4-4-128 16,1-1 368-16,1 0 32 0,1 1 16 0,2 2 0 16,1-1-416-16,3 2 0 0,1-1 0 0,3 1 0 0,0 1-272 0,2 0 64 15,2 1 16-15,0 0-11264 16,1 0-2256-16</inkml:trace>
  <inkml:trace contextRef="#ctx0" brushRef="#br0" timeOffset="92904.82">4027 10708 25791 0,'-17'-5'2304'0,"12"3"-1856"16,-1 0-448-16,6 2 0 0,-4-1 2736 0,4 1 448 15,0 0 80-15,0 0 32 0,0 0-2064 0,0 0-400 16,0 0-96-16,8 3-16 0,0 0-448 0,3 1-80 0,4-2-32 0,1 0 0 16,4 0-160-16,2 0 192 15,3 1-192-15,3-2 192 0,2-1-352 0,3 0-64 0,1 0-16 0,-1-1-11808 16,-1-2-2368-16</inkml:trace>
  <inkml:trace contextRef="#ctx0" brushRef="#br0" timeOffset="93488.02">5641 10243 28559 0,'0'0'2544'0,"0"0"-2032"0,-7 1-512 0,1 3 0 16,2 0 624-16,0 3 16 0,-2 2 16 0,2 3 0 16,-3 2-464-16,2 2-192 0,0 3 128 0,1 3-128 15,-1 2 320-15,1 2-32 0,1 0 0 0,1 2 0 16,0 0-144-16,2 1-16 0,0-3-128 0,2-2 192 15,0-2-192-15,0-1 0 0,0-2 0 0,0-3 0 16,-1-2 192-16,1-4-48 0,-1-3-16 0,-1-1 0 16,0-6 176-16,0 0 16 0,0 0 16 0,0 0 0 15,-4-6 304-15,2-1 64 0,0-4 16 0,-2-3 0 0,0-2-224 0,1-4-48 16,0-4-16-16,-1 0 0 0,2-4-64 0,1-2-16 16,0-3 0-16,1 0 0 15,1-1 80-15,1 0 16 0,2 0 0 0,0 1 0 0,1 1-160 0,3 4-32 16,1 1 0-16,2 3 0 0,1 1 64 0,2 1 16 15,3 2 0-15,0 4 0 0,2 1-512 0,1 3-96 16,0 2-32-16,-2 3 0 0,0 1 304 0,1 3-160 16,-2 1 160-16,0 2-128 0,-3 1-96 0,0 2-16 15,0 3 0-15,-2 1 0 16,-1 2-2016-16,-2 3-416 0,-3 2-80 0</inkml:trace>
  <inkml:trace contextRef="#ctx0" brushRef="#br0" timeOffset="93644.74">5575 10387 33167 0,'0'0'2944'0,"0"0"-2352"0,0 0-464 0,0 0-128 15,0 0 272-15,6 3 48 0,2-1 0 0,2 0 0 16,2 1 160-16,4 0 32 0,5-1 16 0,0 0 0 16,1-1-224-16,1 0-48 15,0 0-16-15,2 0 0 0,0 0-384 0,0-1-80 0,2 0-16 0,-1 0-10608 16,1 0-2128-16</inkml:trace>
  <inkml:trace contextRef="#ctx0" brushRef="#br0" timeOffset="93849.3">6259 10416 21183 0,'0'0'944'0,"0"0"192"0,0-4-912 0,0 4-224 16,0 0 0-16,0 0 0 0,0 0 3632 0,0 0 672 15,0 0 144-15,0 0 32 0,-4 8-2816 0,2 1-544 16,0 2-112-16,0 2-32 0,0 4-656 0,-1 1-128 15,1 0-16-15,1 1-16 0,0 0-160 0,1 0 0 16,0 2 0-16,1-1 128 0,0 0-128 0,0-1 0 0,0-1 0 0,2 0 0 31,-1-2-1680-31,-1-2-272 0,0-2-48 0,0 0-14384 0</inkml:trace>
  <inkml:trace contextRef="#ctx0" brushRef="#br0" timeOffset="94147.65">5452 10996 37487 0,'-7'-5'832'0,"-3"0"160"0,2-1 32 0,0 2 32 0,1 0-848 0,1-1-208 15,6 5 0-15,0 0 0 0,0 0 832 0,0 0 128 16,8-4 32-16,5-1 0 0,6 1-672 0,6 0-144 15,8 0-32-15,7 0 0 0,6-1-16 0,5 1 0 16,2-1 0-16,5-1 0 0,2 3-128 0,4-2 128 16,2 2-128-16,-1-1 128 0,-2-2-128 0,-2 2 0 15,0-1 0-15,-2 2 128 0,-2 0-128 0,-2-1 0 16,-4 3 0-16,-5-1 0 0,-4 1 0 0,-6 0 0 16,-7 1-224-16,-3 0 80 15,-5 1-560-15,-4 1-128 0,-4 2 0 0,-3-1-16 16,-3 1-2432-16,-7-4-496 0</inkml:trace>
  <inkml:trace contextRef="#ctx0" brushRef="#br0" timeOffset="94622.36">6191 11245 31327 0,'-8'-11'2784'0,"5"8"-2224"0,-2 0-560 0,2 1 0 15,3 2 736-15,-8 2 32 0,2 2 16 0,-2 3 0 16,-1 2-448-16,-1 3-80 0,0 3-32 0,-1 3 0 16,0 2 32-16,-1 3 0 0,-1 2 0 0,1 1 0 15,-1 2-48-15,-1 2 0 0,-1-1 0 0,2 1 0 0,0-3-208 0,1 0 128 16,1-2-128-16,0-2 0 0,1-2 176 0,1-3-176 31,1-4 192-31,2-3-192 0,1-2 544 0,2-1 0 0,0-4 0 0,3-4 0 0,0 0 112 0,0 0 32 16,0 0 0-16,1-6 0 0,2-3-176 0,1-4-48 0,3-2 0 0,3-4 0 15,1-4-208-15,3-2-32 16,4-4-16-16,2 0 0 0,0-5-208 0,2-1 0 0,-1 2 0 0,0 2 0 16,-1-1 0-16,-1 3 0 15,-3 4 0-15,0 3 0 0,-2 3 0 0,-1 3 0 16,-3 2 0-16,-1 4 0 0,-1 3 208 0,-1 2-48 16,0 4-16-16,-2 3 0 0,2 3-16 0,-3 3 0 0,0 1 0 0,-1 4 0 15,0 2-128-15,1 3 0 0,-2 0 0 0,0 3 0 16,0 2 0-16,-1 1 0 0,0 1 0 0,2 0 0 15,-1 1 0-15,0 0 0 0,-1-1 0 0,0-1 0 16,0-1 0-16,0-1 0 0,2-2 0 0,-2-1 128 16,0-2-128-16,1-1-256 0,0-3 64 0,0-2 16 15,1-2-1696 1,-2-2-352-16,-1-7-64 0,0 0-15184 0</inkml:trace>
  <inkml:trace contextRef="#ctx0" brushRef="#br0" timeOffset="94808.88">5941 11493 38351 0,'0'0'1696'0,"-1"-4"352"0,-1-1-1632 0,2 5-416 15,0 0 0-15,0 0 0 0,5-4 368 0,3 0-16 16,2 1 0-16,3 2 0 0,4 0-48 0,4 0-16 16,5 0 0-16,-1 0 0 0,4 0-32 0,0-1 0 15,1 2 0-15,0 0 0 0,-2-1-256 0,2 1 0 16,1 0 0-16,-4 1 0 15,1 1-1760-15,-2 0-352 0,-1 1-80 0,0 0-14064 0</inkml:trace>
  <inkml:trace contextRef="#ctx0" brushRef="#br0" timeOffset="95028.65">6593 11568 33567 0,'0'0'1488'0,"0"0"304"0,0 0-1424 0,0 0-368 0,-1 6 0 0,1 2 0 16,0 1 1264-16,0 2 176 0,-1 1 32 0,0 3 16 15,-1 3-464-15,-1 2-112 0,1 0-16 0,0 0 0 16,1 2-400-16,0 0-96 0,-1 0-16 0,-2 2 0 0,2 0-192 0,0-2-64 16,0-2 0-16,1-1 0 0,0 0-128 0,-1 0 0 15,0-4 0-15,1-1 0 16,1-1-1488-16,1-4-336 0,0 0-64 0,2-2-15776 0</inkml:trace>
  <inkml:trace contextRef="#ctx0" brushRef="#br0" timeOffset="95704.23">7713 10699 31327 0,'0'0'2784'0,"-3"-5"-2224"16,-1 0-560-16,4 5 0 0,0-6 1536 0,0 6 208 16,6-4 48-16,0 1 0 0,1-1-880 0,3 2-160 15,3 0-48-15,5-1 0 0,2-1-224 0,3 1-48 16,3 1-16-16,3 0 0 0,3-1-256 0,-1 0-160 15,0-1 192-15,3 0-192 16,-3 0-1024-16,0 1-304 0,-6-1-64 0,1 2-10256 16,-2 0-2048-16</inkml:trace>
  <inkml:trace contextRef="#ctx0" brushRef="#br0" timeOffset="95877.1">7827 10846 38703 0,'0'0'3440'0,"-4"-2"-2752"0,4 2-560 0,0 0-128 15,0 0 624-15,0 0 80 0,0 0 32 0,0 0 0 16,9 1-416-16,3 0-64 16,2 0-32-16,5 0 0 0,3 0-224 0,2-1 176 15,1 0-176-15,2-1 160 0,1 0-160 0,1-1-176 16,1-1 48-16,0-2 0 16,2 0-2080-16,1-1-416 0,-1 0-64 0,-1 0-32 0</inkml:trace>
  <inkml:trace contextRef="#ctx0" brushRef="#br0" timeOffset="103847.43">10437 10400 22111 0,'-11'-4'1968'0,"11"4"-1584"0,-7-1-384 0,0 0 0 15,2 0 1072-15,0 0 128 0,5 1 16 0,0 0 16 16,-5 0 960-16,5 0 192 0,0 0 48 0,0 0 0 15,0 0-2000-15,0 0-432 0,0 0 0 0,0 0 0 16,9 4 416-16,2 0 160 0,2-1 16 0,3 1 16 16,3 1-112-16,4-2-32 0,4 0 0 0,2-1 0 0,2 1-144 0,1-1-48 15,-1-1 0-15,1-1 0 0,0-1-80 0,-3 0-32 16,0-1 0-16,-2-1 0 0,0 1-160 0,-3 0 128 16,-2 0-128-16,-2 0 128 0,-4-1-128 0,0 1 128 15,-3 1-128-15,-2 0 128 0,-3 0-128 0,-2 0-224 16,-6 1 48-16,0 0 16 0,0 0 416 0,0 0 96 15,0 0 16-15,0 0 0 0,0 0-112 0,0 0-32 16,0 0 0-16,-3-2 0 16,-1-1-736-16,4 3-128 0,0 0-48 0,-6 0 0 15,6 0-1376-15,0 0-288 0,0 0-48 0,0 0-12976 0</inkml:trace>
  <inkml:trace contextRef="#ctx0" brushRef="#br0" timeOffset="105109.87">12422 9936 11055 0,'0'0'480'0,"0"0"112"0,0-6-464 0,3 0-128 0,3 3 0 0,-6 3 0 16,0 0 2768-16,0 0 544 15,0 0 96-15,0 0 32 0,0 0-1744 0,0 0-352 16,-6 1-64-16,-1 4 0 0,-3 3-640 0,-2 3-112 16,-1 4-16-16,-4 2-16 0,-1 4-224 0,-1 3-32 0,-3 3-16 0,-1 2 0 31,-1 3-80-31,0 2-16 0,-2 2 0 0,-1-1 0 0,3-1-128 0,-4-1 128 16,-1-2-128-16,0-2 128 0,1-2-128 0,0-3 128 0,2-3-128 0,2-2 128 15,2-4 0-15,4-2-128 0,-1-2 192 0,4-3-64 16,2-3 384-16,2-1 64 15,2-4 0-15,1-2 16 0,2-2-192 0,2-1-32 16,3-3-16-16,2-2 0 0,3-3-160 0,2-2-16 16,3-4-16-16,3-2 0 0,3-2-160 15,2 1 0-15,2 2-160 0,0 2 160 0,-1 3 0 0,2 1 0 16,1 1-128-16,-2 4 128 0,-3 1 224 0,-2 4 96 16,0 3 0-16,-1 2 16 0,1 4 128 0,-2 2 32 15,0 2 0-15,0 3 0 0,1 2-192 0,0 2-48 16,0 2 0-16,0 1 0 0,0 1-256 0,1 0 128 15,0 0-128-15,2 0 0 0,2 0 128 0,1 0-128 16,-1-2 0-16,2 0 0 0,0-2 0 0,1-1 0 16,1-2 0-16,-1-1 0 0,-3-3 0 0,1-3 0 15,1-1-160-15,-2-3 160 16,-2-3-2512-16,-1-1-384 0,0-5-80 0</inkml:trace>
  <inkml:trace contextRef="#ctx0" brushRef="#br0" timeOffset="107095.21">12915 10175 8287 0,'0'0'736'0,"0"-8"-592"16,2 1-144-16,-1-1 0 0,1-1 2720 0,3 2 512 16,-2-2 96-16,0 1 32 0,0-1-1392 0,0 2-288 15,0-1-48-15,2 1-16 0,-1 2-64 0,0 0-16 16,-4 5 0-16,3-4 0 0,-3 4-576 0,0 0-128 15,0 0-32-15,0 0 0 0,0 0-192 0,3 7-32 0,-1 1-16 0,-2 4 0 16,-1 2-192-16,-1 1-48 16,-3 2 0-16,1 3 0 0,-1 2-80 0,-1 2-32 15,-1-1 0-15,2 0 0 0,-1 1-80 0,3 0 0 16,-1 0-128-16,3-1 192 0,1-1-192 0,1-1 176 0,3-2-176 16,-1 0 160-16,2-3 32 0,1 0 0 0,4-2 0 0,0-1 0 15,1-2 0-15,2-1 16 0,1-1 0 16,1-3 0-16,2 1-48 0,1-3-16 0,2-1 0 0,3-2 0 15,-1-2-144-15,2-3 192 0,1 0-192 16,-1-3 192-16,0 0-432 0,1-2-80 0,-1-1 0 0,1-1-16 31,-2-1-672-31,-2-1-128 0,-2-2-16 0,-1 0-10096 0,-3-2-2000 0</inkml:trace>
  <inkml:trace contextRef="#ctx0" brushRef="#br0" timeOffset="107267.98">12991 10128 35295 0,'-6'-9'1568'0,"6"9"320"0,0 0-1504 0,0 0-384 16,3-5 0-16,-3 5 0 0,4-4 0 0,3 1-288 15,0 1 48-15,3 0 16 0,2-1 352 0,4 1 64 16,2 0 0-16,2 1 16 0,-2 0-208 0,2-3 176 16,-1 2-176-16,1 1 160 0,-2 0-400 0,0 1-80 15,0-1 0-15,-1 1-16 16,-4 1-2560-16,-2-1-512 0</inkml:trace>
  <inkml:trace contextRef="#ctx0" brushRef="#br0" timeOffset="107455.81">12986 10255 32191 0,'0'0'1424'0,"0"0"304"0,0 0-1392 0,0 0-336 16,0 0 0-16,0 0 0 0,0 0 688 0,7 2 64 0,3-2 16 0,0 0 0 15,2 0-256-15,3-2-64 0,3 1 0 0,1 0 0 16,0-1-160-16,5 0-32 15,0 1-16-15,1-1 0 0,0-1-240 0,3 1 0 0,0-1-144 0,2 0 144 16,0-2-2000-16,1 1-304 0,-1-1-64 0,0 0-11776 16</inkml:trace>
  <inkml:trace contextRef="#ctx0" brushRef="#br0" timeOffset="107991.62">14287 9941 14735 0,'0'-11'640'0,"0"11"160"0,1-6-640 0,0 1-160 16,-1-1 0-16,-1 1 0 0,1 5 4272 0,-4-5 816 15,4 5 160-15,-5-1 48 0,-1 4-3248 0,-3 2-640 16,-1 3-128-16,-1 4-16 0,0 2-720 0,-1 4-144 16,-2 0-16-16,1 4-16 0,0 4-192 0,0 2-48 15,-2 0 0-15,2 2 0 0,-2 0 0 0,2 0 0 0,1-2 0 0,1-1 0 16,1-1-128-16,2-2 0 15,0-5 0-15,3-1 128 0,0-3-128 0,2-1 0 0,1-3 144 16,1-4-144-16,1-7 176 0,0 0-48 0,0 0 0 0,0 0 0 16,0 0 48-16,4-7 0 0,1-7 0 0,1-2 0 15,2-5-176-15,2-4 0 0,1-5 0 0,1-3 0 16,1-4 0-16,0-1-320 0,0 1 48 0,0 0 16 16,-1 2 112-16,0 3 144 0,-1 5-208 0,-1 3 80 15,0 3 128-15,-3 3 144 0,0 4-16 0,-3 4-128 16,2 3 320-16,-2 3-32 0,-4 4-16 0,0 0 0 15,0 0-112-15,7 4-32 0,-2 5 0 0,1 2 0 16,-1 1-128-16,1 3 0 0,1 2 0 0,0 3 0 0,2 0 0 0,0 2 0 16,1 1 0-16,-1 2 0 0,0-1 0 15,1 1 0-15,-1-2 0 0,0-1 0 0,-2 0 0 0,3-1 0 16,-3-3 0-16,1-1 0 0,-1-2 0 0,1-2 0 16,0-1 0-16,-2-1 0 0,0-1 0 0,-2-2 0 15,0-1 0-15,-4-7 0 0,3 5 0 0,-3-5 0 16,0 0-160-16,-2 7 160 15,-2-2 0-15,-2 1 0 0,-3-1 0 0,-1 1 0 0,-2-2 0 0,-3 1 0 16,-4-1-128-16,-1 0 128 0,-1 1 0 0,0-1-144 16,-1 1 144-16,0-2-128 0,1 0 128 0,2-1-192 0,0 1 192 0,1-2-192 31,2 0-272-31,0 0-64 0,3-1-16 0,2-1 0 16,1 0-1760-16,3-2-336 0,0 0-80 0</inkml:trace>
  <inkml:trace contextRef="#ctx0" brushRef="#br0" timeOffset="108211.94">14553 10004 38703 0,'0'0'1712'0,"0"-6"352"0,0-1-1648 0,2 2-416 16,2-1 0-16,2 1 0 0,2 1 256 0,0-1-16 15,5 2-16-15,3 0 0 0,4 0-96 0,3 1-128 16,1 0 176-16,3 1-176 0,0-1 0 0,2-1 0 15,-1 1 0-15,-1 2 0 0,-2-1-224 0,-1 1-48 16,-1-2-16-16,-2 2 0 31,-1 0-2000-31,-2 0-400 0,-2 1-64 0,-3 0-11664 0</inkml:trace>
  <inkml:trace contextRef="#ctx0" brushRef="#br0" timeOffset="108418.13">14821 9972 10127 0,'-20'-1'896'0,"13"1"-704"16,-2-2-192-16,0 2 0 0,1 0 3632 0,2 2 688 0,-1-1 144 0,3 2 16 15,4-3-1984-15,-3 7-384 16,0-1-96-16,1 3-16 0,0 1-592 0,0 1-128 16,2 1-32-16,2 3 0 0,0 2-352 0,0 0-80 15,1 0-16-15,-1 1 0 0,1-1-304 0,0 1-64 16,1-1-16-16,0 0 0 0,0-1-416 0,1 0 128 16,-1-1-128-16,1-2 0 0,-1-1 0 0,2-1 0 0,-1-1 128 0,1-1-128 31,-1-1-512-31,1-2-144 0,-1 1-32 0,1-3 0 15,-1 0-2896-15,2-3-592 0</inkml:trace>
  <inkml:trace contextRef="#ctx0" brushRef="#br0" timeOffset="108699.02">15323 9813 35935 0,'2'-12'3200'0,"-1"7"-2560"16,0-3-512-16,3-1-128 15,-2 3 352-15,2-1 48 0,1 0 16 0,-1 3 0 0,-4 4 304 0,4-3 64 16,2-1 16-16,-1 3 0 0,2 1-224 0,0 2-64 16,-2 2 0-16,1 2 0 0,-1 3-224 0,-1 2-48 0,1 3-16 0,-1 4 0 15,1 4-96-15,-2 2-128 16,-1 3 176-16,-1 2-176 0,-2 4 192 0,-1 4-192 16,-1 1 192-16,-4 3-192 0,-3 3 192 0,-2 0-192 15,1 0 192-15,-2-1-192 0,-1-1 192 0,-2-3-192 0,1 0 192 0,-2-3-192 16,-1-1 0-16,-3-3 0 0,-1-1 0 0,-3-4 0 31,-1-1-752-31,-1-1-48 0,-4-3-16 0,-1-1-11760 0,-1-2-2352 0</inkml:trace>
  <inkml:trace contextRef="#ctx0" brushRef="#br0" timeOffset="109059.67">13892 9804 30399 0,'-4'-4'2704'0,"2"0"-2160"16,0-1-544-16,-1 1 0 0,-1 1 576 0,4 3 0 16,0 0 0-16,-6 0 0 0,-2 2 416 0,0 2 96 15,1 2 0-15,-1 4 16 0,-2 4-624 0,0 5-128 16,0 5-32-16,0 4 0 0,1 5-96 0,-1 5-32 16,0 5 0-16,2 2 0 0,0 3-192 0,3 2 144 15,3 0-144-15,2 1 128 0,2-3-128 0,3 0 0 0,4-2 0 0,2-3 0 16,2-3 0-16,3-2 0 15,1-3 0-15,3-4 0 16,2-4-320-16,1-3-128 0,1-4-48 0,3-4-10640 0,1-5-2112 0</inkml:trace>
  <inkml:trace contextRef="#ctx0" brushRef="#br0" timeOffset="109768.58">12092 11110 21183 0,'0'0'1888'16,"-5"-1"-1504"-16,5 1-384 0,-6 0 0 0,1-2 1328 0,-1 1 192 15,2-1 32-15,4 2 16 0,-5-2 0 0,5 2 0 16,0 0 0-16,0 0 0 0,0 0-560 0,0 0-112 15,0 0-32-15,0 0 0 0,0 0-320 0,10 2-64 16,1-2-16-16,4 0 0 0,1 0-96 0,7-2-32 16,5 1 0-16,6 0 0 0,6 0-80 0,8 0 0 15,6-1-16-15,3-1 0 0,2-3-64 0,6 2-16 16,6-1 0-16,7 2 0 0,4-1-32 0,6 0-128 16,3 0 192-16,6 1-64 0,6 0 64 0,1 1 16 15,-1-1 0-15,5 0 0 0,4 1-80 0,3 1-128 16,-4-1 176-16,2 1-176 0,3 1 176 0,-4-1-176 15,-5-1 160-15,-3 1-160 0,-2 2 0 0,-6-1 128 16,-7-1-128-16,-7 0 0 0,-6-1 0 0,-8 2 128 0,-4 0-128 0,-6 2 0 16,-5-1 144-16,-7-1-144 0,-4 0 128 0,-7 0-128 15,-4 0 128-15,-5-1-128 0,-6-1 128 0,-5 1-128 0,-3 0 0 0,-4 0 0 16,-8 1 128-16,0 0-128 16,0 0-368-1,0 0-96-15,-7 0-32 0,-2 2 0 0,-6 1-1904 16,-5 1-384-16,-4 0-80 0</inkml:trace>
  <inkml:trace contextRef="#ctx0" brushRef="#br0" timeOffset="110224.04">13986 11368 14735 0,'0'0'1312'0,"-4"-4"-1056"16,-2 1-256-16,1-1 0 0,1 0 3872 0,4 4 720 16,-5-3 144-16,5 3 16 0,-4-2-3040 0,4 2-624 15,0 0-112-15,0 0-16 0,-6 0-320 0,6 0-64 16,-5 3-16-16,1 1 0 0,-1 1-352 0,1 0-64 0,-1 2-16 0,1 1 0 16,0-1 64-16,1 2 0 15,-1 2 0-15,-1 0 0 0,2 0-64 0,-1 0 0 0,-1-1 0 0,2-1 0 16,1 0 64-16,1-2 16 0,0 1 0 0,2-1 0 15,1-2 112-15,1 1 0 0,-3-6 16 0,6 4 0 16,-1 0-16-16,3 0-16 0,1-1 0 0,1 1 0 16,1 0-128-16,1 0-32 0,1-1 0 0,1 2 0 15,0 0 32-15,2 2 0 0,-1 1 0 0,1-1 0 0,-2 1-16 0,1 1 0 16,-1 0 0-16,-1-1 0 16,-2 0-160-16,-1 2 128 0,-2 0-128 0,1 0 128 0,-3 0-128 0,-4 0 0 15,-1 1 144-15,-2-1-144 0,-1-1 192 0,-3 1-48 16,-1 0 0-16,-3 0 0 0,-2 0-16 0,-2 0 0 15,-2 0 0-15,0-1 0 0,-1-1-128 0,-2 0 0 16,-1-1-160-16,1-2 160 16,-1 0-576-16,0-2 0 0,0 0-16 0,-1-2 0 15,-1-1-1920-15,0-1-384 0,1-1-80 0</inkml:trace>
  <inkml:trace contextRef="#ctx0" brushRef="#br0" timeOffset="110396.56">13927 11431 35935 0,'0'0'1600'0,"1"-6"320"0,1-1-1536 0,2 1-384 0,1-1 0 0,3 0 0 0,1 1 480 0,2-1 32 15,2 2 0-15,2-2 0 0,2 2 96 0,0 0 32 16,4 1 0-16,2 0 0 0,1 1-640 0,2-1 0 0,0 0 0 0,2 1 0 31,1 1-1744-31,-2 0-320 0,2-2-64 0</inkml:trace>
  <inkml:trace contextRef="#ctx0" brushRef="#br0" timeOffset="111676.6">5110 13471 35935 0,'-11'-7'1600'0,"11"7"320"0,-4-3-1536 0,4 3-384 0,0 0 0 0,0 0 0 31,0 0-576-31,0 0-176 0,8-1-32 0,4-1-16 0,0-1 1056 0,3 2 224 0,3 0 32 0,4 0 16 16,0-1-256-16,3 0-48 0,2-1-16 0,0 1 0 0,2-1-48 0,0 0-16 15,2-1 0-15,1 0 0 0,-1 0-16 0,1-1-128 16,1 1 192-16,-2 0-64 0,-4 2-128 0,-1 0 0 16,-2 0 144-16,-4 0-144 0,-2-1 0 15,-4 2 128-15,-2 1-128 0,-3-1 0 0,-3 0 144 0,-6 1-144 16,0 0 192-16,0 0-192 0,0 0 192 0,-9-2-192 15,-2 0 192-15,-4 1-192 0,-3 1 0 0,-4 0 0 16,-3 0 0-16,-4 1 0 0,-1 1 0 0,0 1 0 16,-2-1 0-16,-1 4 0 0,-1 1 0 0,-1 1 128 0,-1 2 0 0,0 1-128 15,-2 0 208-15,2 1-64 16,-2 0-16-16,4 2 0 0,3-1 80 0,1 1 16 16,4-1 0-16,3 1 0 0,2-1-224 0,4 1 0 0,4 0 0 0,3 0 0 15,3 0 0-15,4-2 0 16,3-1 0-16,2 0 0 0,3 0 144 0,1-1-16 15,4-1 0-15,3-1 0 0,3 0-128 0,3-2 128 0,1-2-128 0,4-1 128 16,0-2-128-16,1-1 128 0,0-1-128 0,-2-2 128 16,-2-2-128-16,-2-2 160 0,-4-1-160 0,-1-1 160 15,-4 1 112-15,-4-3 32 0,-3-1 0 0,-1-1 0 16,-5 1 208-16,-2 1 64 0,-4 0 0 0,-3 1 0 16,-3 1-272-16,-3 1-48 0,-1 1-16 0,-2 3 0 0,-1 1-240 15,-1 1 0-15,3 4-192 0,2 0 192 16,1 3-592-1,2 4-16-15,2 1 0 0,2 3 0 0,2 3-1952 0,3 1-400 16,1 2-80-16,4 0-12496 0</inkml:trace>
  <inkml:trace contextRef="#ctx0" brushRef="#br0" timeOffset="112101.5">5489 13979 33119 0,'-5'-11'1472'0,"4"5"288"0,1 0-1408 0,0-2-352 0,2 2 0 0,1-3 0 16,0-1 656-16,1 0 64 16,2 0 16-16,0 1 0 0,1 3-32 0,2-1 0 15,0 0 0-15,2 2 0 0,-3 1-128 0,2 0-16 16,0 1-16-16,0 2 0 0,-2 0-208 0,0 2-32 15,-2 1-16-15,1 4 0 0,-2-2-112 0,-1 3-32 16,-2 1 0-16,-2 3 0 0,-1 1-144 0,-2 3 0 0,-1 1 0 0,-3 2 0 16,-1 1 0-16,-2-1 0 0,-1 1 0 0,1 0 0 15,-1-3 0-15,1 1-144 0,1-3 144 0,1-2 0 0,2-1 0 0,1-1 0 16,1-2 0-16,2-1 0 0,2-1 320 0,0 0-16 16,0-6-16-16,0 0 0 0,3 5 0 0,2-1 0 31,0 0 0-31,3-1 0 0,2-1-112 0,2-1-32 0,2 1 0 0,1-2 0 0,3-1-144 0,2 0 128 15,1-1-128-15,0-1 128 0,0 0-128 0,-1-1 0 16,0 0 0-16,1-1 0 16,0 1-624-16,-1-1-96 0,-1 0-32 0,-1-1 0 15,1 1-2768-15,-1-2-544 0</inkml:trace>
  <inkml:trace contextRef="#ctx0" brushRef="#br0" timeOffset="112572.39">6680 13430 25791 0,'0'0'2304'0,"0"0"-1856"15,0 0-448-15,0 0 0 0,0 0 1856 0,0 0 256 16,0 0 64-16,0 0 16 0,0 0-864 0,0 0-176 16,4-3-48-16,3-1 0 0,2 2-304 0,1 0-64 15,1 0-16-15,3 0 0 16,1-1-336-16,3 1-80 0,2 1-16 0,1 0 0 0,0-1-288 0,1 0 0 0,0-1 0 0,0 1 0 31,0 1-480-31,-1 0-208 0,-2-1-32 0,-1 1-11088 16,-3 1-2208-16</inkml:trace>
  <inkml:trace contextRef="#ctx0" brushRef="#br0" timeOffset="112760.95">6649 13662 39215 0,'0'0'1728'0,"0"0"384"15,0 0-1696-15,0 0-416 0,0 0 0 0,0 0 0 0,0 0 272 0,0 0-16 16,0 0-16-16,9 2 0 0,0-1 48 0,4 1 16 16,5-2 0-16,0 0 0 0,2-2-304 0,3 0 0 15,3-1 128-15,1 0-128 0,2-2 0 0,1 1-144 16,3-2 16-16,0 1 0 16,2-1-1920-16,-2 1-384 15,-3-2-80-15</inkml:trace>
  <inkml:trace contextRef="#ctx0" brushRef="#br0" timeOffset="113959">9811 12915 34095 0,'-4'-7'3024'0,"-2"-3"-2416"15,1-2-480-15,2-2-128 16,1 1-432-16,1-1-96 0,1-2-32 0,2 2 0 0,2 0 1120 0,2 1 208 16,0 1 64-16,2-1 0 0,1 1-448 0,1 2-64 15,1 3-32-15,1-1 0 0,1 3-160 0,0 0-128 16,1 2 192-16,-1 2-192 0,-1 2 176 0,0 1-176 16,0 5 160-16,-2 1-160 0,-1 3 192 0,-2 3-64 0,0 1-128 0,-3 3 192 15,-2 1-192-15,-4 5 128 0,-2 1-128 0,-4 3 0 16,0 4 128-16,-3 1-128 0,-4 1 0 0,1-1 0 15,-1-2 0-15,-1-2-288 0,1-3 32 0,0-3 16 16,1-2 240-16,1-3 0 0,1-3 0 0,0-3-144 16,1-1 416-16,0-2 96 0,1-1 16 0,1-3 0 15,2 0 224-15,2-2 48 0,5-3 16 0,0 0 0 16,0 0-256-16,0 0-48 0,0 0-16 0,0 0 0 16,7 2-144-16,0-1-16 0,3 0-16 0,1 1 0 15,2-2-176-15,1 0 128 0,0-2-128 0,2 1 128 0,2 0-128 0,1 1 0 16,-1-1 144-16,1 0-144 0,1 0 0 0,0 1 128 15,-2-2-128-15,1 2 0 0,0 0 0 0,-1 0-160 16,1 0 16-16,0 0 0 16,0 0-1536-16,-1 1-304 0,1-1-64 0,0-1-9216 15,0-1-1824-15</inkml:trace>
  <inkml:trace contextRef="#ctx0" brushRef="#br0" timeOffset="114385.3">11035 12718 35007 0,'-5'-12'3120'0,"2"7"-2496"0,0-1-496 0,1 1-128 15,0 0 416-15,-1 1 64 16,3 4 16-16,-5-3 0 0,-1 0 224 0,0 5 48 0,-2-1 16 0,-1 2 0 16,-1 2-288-16,-2 4-64 0,-1 2-16 0,-2 4 0 15,-2 1-272-15,-1 4-144 0,-3 2 160 0,-1 3-160 16,-2 4 176-16,1 2-176 0,-2-1 192 0,-2 3-192 0,-3 1 128 0,0 1-128 15,0-4 0-15,2-2 0 0,-1-5 0 0,4-2 160 16,1-2-160-16,2-3 128 0,2-3-128 0,2-3 192 16,2-3-192-16,3-3 192 0,1-2-32 0,2-2 0 31,1-3 0-31,2-1 0 0,2-3 64 0,1 0 16 0,3-3 0 0,1-2 0 0,4-2-48 0,1-3-16 16,4 0 0-16,2-1 0 0,1 2-176 0,2 1 0 15,2 1-192-15,0 0 192 0,2 4 0 0,1 2 0 16,-2 4 0-16,1 2 0 0,2 2 0 0,-4 2 0 15,2 4 160-15,-1 1-160 0,2 2 208 0,-3 3-64 16,1 0-16-16,-3 0 0 0,3 0-128 0,-2 0 0 16,1-1 144-16,0 0-144 0,-1 2 896 0,2-3 128 15,-1-2 0-15,2 0 16 16,1-1-1712-16,-1 0-352 0,2-2-64 0,1 0 0 16,1-2-640-16,1-1-112 0,2 0-16 0,0-2-10336 15,0-1-2064-15</inkml:trace>
  <inkml:trace contextRef="#ctx0" brushRef="#br0" timeOffset="115456.03">11408 12824 18431 0,'0'0'1632'0,"0"0"-1312"15,3-4-320-15,-1-2 0 0,1 1 1376 0,-1-2 208 16,2-1 32-16,1 1 16 0,0-1 256 0,0 1 48 16,1 1 16-16,2-1 0 0,-2 2-496 0,1-1-112 15,0 2 0-15,-1 0-16 0,1 2-400 0,-7 2-80 16,0 0-16-16,0 0 0 0,5 3-368 0,0 4-80 15,-5 2 0-15,-2 3-16 0,-2 2-144 0,0 4-32 0,-4 1 0 0,-1 3 0 16,-1 2-48-16,-1 1-16 0,-1 1 0 0,1 2 0 16,0 1-128-16,3-1 128 0,0 1-128 0,1-3 128 15,3-2-128-15,1-1 0 16,1-2 0-16,4-1 128 0,0-2-128 0,3-2 192 0,2 0-192 0,3-3 192 16,1-2 48-16,2-1 16 0,3 0 0 0,4-4 0 15,3 0-64-15,2-3-16 0,0-2 0 0,0-1 0 16,2-1-176-16,-2-3 160 0,1-2-160 0,0 0 160 15,-1-3-160-15,-1 0-272 0,-1 0 64 0,0-1 16 32,-2-1-560-32,-1 1-96 0,-1 0-32 0,-3 1 0 0,0-1-1808 0,-3 0-352 0,-2-1-80 0</inkml:trace>
  <inkml:trace contextRef="#ctx0" brushRef="#br0" timeOffset="115660.7">11595 12839 34607 0,'0'0'1536'0,"0"0"320"0,-1-5-1488 0,2-2-368 15,2 2 0-15,-3 5 0 0,5-6 176 0,0 1-48 16,3-1 0-16,2 2 0 0,0-1 64 0,1 1 0 16,1 1 0-16,1-1 0 0,2 2-192 0,1 0 0 0,-3 0 0 0,1 1 0 31,1 0-1424-31,-2 1-272 0,0 0-48 0,-2 1-12368 0</inkml:trace>
  <inkml:trace contextRef="#ctx0" brushRef="#br0" timeOffset="115835.36">11519 13030 19343 0,'-7'-3'1728'16,"1"-1"-1392"-16,0-3-336 0,2 3 0 15,2 0 4288-15,2 4 768 0,0 0 176 0,0 0 16 0,0-6-3568 0,0 6-720 16,5-4-128-16,2-1-48 0,2 1-496 0,3 1-96 15,3 0-32-15,2 1 0 0,1-1-160 0,2 0 0 16,0-1 0-16,2 1 0 16,1 0-1024-16,1-1-256 0,0 1-32 0,2 0-10240 15,1 1-2048-15</inkml:trace>
  <inkml:trace contextRef="#ctx0" brushRef="#br0" timeOffset="116388.76">12897 12571 23951 0,'-4'-13'2128'0,"2"7"-1696"15,1 1-432-15,-3-1 0 16,1 1 1136-16,2 0 144 16,3 0 16-16,-4 0 16 0,-4 3 432 0,-1 1 96 15,-3 0 16-15,1 2 0 0,-2 1-784 0,0 2-160 16,-2 0-16-16,0 5-16 0,-5 6-528 0,2 4-96 15,0 2-32-15,-1 3 0 0,1 4-96 0,2 3-128 0,2 2 176 0,0 4-176 16,-3 2 144-16,1 4-144 0,1-1 0 0,1 1 144 16,1-1-144-16,3-2 0 0,-1 0 0 0,3 1 0 15,1-3 0-15,4-1 0 0,1-3 0 0,2 12 0 16,2-10-256-16,2-6 32 0,4-6 0 0,-1-10 0 16,2 0-672-16,3-3-144 0,3-3-32 0,4-2 0 15,1-3-2192-15,5-3-432 0</inkml:trace>
  <inkml:trace contextRef="#ctx0" brushRef="#br0" timeOffset="116908.4">13500 12583 35135 0,'-4'-19'1552'0,"2"14"320"0,-1-1-1488 0,3 6-384 16,-4-3 0-16,0 1 0 0,-2 2 624 0,-1 2 48 15,0 4 16-15,-2 1 0 0,-2 3-176 0,0 2-48 16,-1 4 0-16,-1 1 0 0,-1 2-320 0,2 2-144 15,-2 1 128-15,1 2-128 0,0 1 0 0,-1 2 128 16,3 0-128-16,0 0 0 0,2-2 0 0,-1-1 0 16,2-2 0-16,1-3 0 0,2-3 176 0,2-1-48 15,-1-3-128-15,3-2 192 0,1-3-192 0,0-7 0 16,0 0 0-16,0 0 0 0,0 0 160 0,0 0 96 0,7-7 0 0,0-4 16 16,2-4 48-16,2-3 0 0,1-4 0 0,2-4 0 15,0-2-176-15,0-2-16 0,2-1-128 0,-1 2 192 16,-1-1-192-16,-1 3 0 0,1 4 0 0,-2 4 0 15,-1 3 0-15,-1 3 0 0,-3 3 0 0,1 3 0 16,-2 3 160-16,-1 2-16 0,-5 2 0 0,7 2 0 16,-1 0-144-16,1 3 0 0,-2 0 0 0,1 3 0 0,-1 1 0 0,2 1 0 15,1-1 0-15,0 2 0 0,2 2 0 0,1 0 0 16,-1 0 0-16,1 1 0 0,1-1 0 0,2 2 0 16,-1-2 0-16,1 0 0 0,0-1 0 0,2-1 0 15,-2-1 0-15,1 0 0 0,0-1-128 0,-1 0-16 16,-1-2 0-16,-1 0 0 0,-2-2 16 0,-1 2 0 15,-3 1 0-15,-2-3 0 0,-4-5 128 0,1 7 0 16,-3-2-144-16,-4 1 144 0,-2 0 0 0,-5 1 0 16,-2 0 0-16,-3 0 0 0,-1 0 0 0,-3 2 128 15,-1 1-128-15,-3 0 0 0,-1-2 208 0,-1 1-32 16,2 0-16-16,1-1 0 0,-4-2-160 0,3 1 0 16,0-1 0-16,3 0 128 0,1-2-128 0,3 1 0 15,3-2 144-15,3-1-144 0,2 0 0 0,3 0-192 16,8-2 32-16,0 0 0 15,0 0-2592-15,8-3-528 0,4-1-112 0</inkml:trace>
  <inkml:trace contextRef="#ctx0" brushRef="#br0" timeOffset="117128.8">13909 12714 35007 0,'-2'-4'3120'16,"1"-1"-2496"-16,1 0-496 0,1-1-128 0,-1 6 592 0,6-5 112 15,-2-1 0-15,5 1 16 0,2 0-112 0,2 1-32 16,4-1 0-16,1 2 0 0,4 0-416 0,2 1-160 16,3 1 0-16,0-2 144 0,2 3-144 0,2 0 0 15,0 0 0-15,-1 0 0 16,-1 1-416-16,0 1-160 0,-3 0-48 0,-2 0 0 31,-3 0-2576-31,-3 0-528 0</inkml:trace>
  <inkml:trace contextRef="#ctx0" brushRef="#br0" timeOffset="117321.85">14201 12693 27183 0,'-16'0'1200'0,"10"1"256"0,-2 0-1168 16,0 1-288-16,1 1 0 0,-1 0 0 0,1 1 1680 0,2 3 288 15,-1 1 48-15,2 2 16 0,0 1-752 0,1 2-128 16,1 1-48-16,1 0 0 0,1 2-432 0,1 1-96 16,0 0 0-16,2 0-16 0,-1 1-224 0,1 0-32 15,-1-1-16-15,2 1 0 0,-2-2-288 0,3 1 128 0,-1-1-128 0,0 0 0 16,1-4 0-16,1 0-176 15,-1-1 0-15,2-1 0 16,0-1-1824-16,0-2-368 0,2-1-80 0,0-3-13344 0</inkml:trace>
  <inkml:trace contextRef="#ctx0" brushRef="#br0" timeOffset="117585.29">14673 12495 34095 0,'-7'-18'1504'0,"6"11"320"0,0-3-1456 0,0 0-368 0,1 2 0 0,0-1 0 0,1 2 1568 0,1 1 240 16,0 1 48-16,-2 5 16 0,5-4-864 0,0 2-176 15,1 1-48-15,0 2 0 0,1 4-480 0,1 1-112 16,0 3 0-16,1 4-16 0,0 2-16 0,1 1 0 16,0 3 0-16,-1 3 0 0,-3 2 16 0,0 3 0 15,-1 3 0-15,0 3 0 0,-5 2-16 0,-4 5 0 16,-2 1 0-16,-4 2 0 0,-3-1 0 0,-6 2 0 15,-2 0 0-15,-2-1 0 0,-1 0-160 0,-3-1 0 16,-1-1 0-16,-14 14-176 16,1-8-1536-16,14-16-304 0,-3 3-64 0,-7-1-10416 15,-7-1-2096-15</inkml:trace>
  <inkml:trace contextRef="#ctx0" brushRef="#br0" timeOffset="118199.49">9923 13891 23039 0,'0'0'2048'0,"0"0"-1648"16,0 0-400-16,0 0 0 0,0 0 1600 0,0 0 256 0,0 0 32 0,0 0 16 15,0 0-816-15,0 0-144 16,2-6-48-16,2 1 0 0,4 1-304 0,3 0-64 0,3 1-16 0,6 1 0 16,3 1 48-16,19-3 0 0,2 2 0 0,-10 1 0 15,7-1-176-15,4 0-48 0,3-1 0 0,32-2 0 0,1-1-336 0,-19 3 0 16,9 0 0-16,7 0 0 0,6-2 0 0,7 2 0 16,10 2 0-16,2-1 0 0,-1-2 0 0,6 1 0 15,5 0 0-15,-7-1 0 16,2 0 0-16,16 0 0 0,1 0 0 0,-11 0 0 0,1-1 0 0,3 1 0 15,2-1 0-15,-3-1 0 0,-2-1 0 0,-3 1 144 16,-2-2-144-16,-1 0 0 0,-1 2 224 0,-3-1-64 16,-1 2-16-16,-9-2 0 0,-6-1 32 0,-4 1 0 15,-3 0 0-15,-5 1 0 0,-4-1 32 0,-6 0 16 16,-6 0 0-16,-8 0 0 0,-6 0-16 0,-6 2 0 31,-6-1 0-31,-5 1 0 0,-5-2-80 0,-5 2-128 0,-5 0 176 0,-4 1-176 0,-4 1 0 0,-7 3-192 16,-1-5 0-16,-4 2 0 15,-1 0-1872-15,-5 2-368 0,-6 1-80 0,-2 3-8048 16,-4 2-1600-16</inkml:trace>
  <inkml:trace contextRef="#ctx0" brushRef="#br0" timeOffset="118545.37">13029 14049 15663 0,'0'0'1392'16,"-4"3"-1120"-16,-3-1-272 0,2 1 0 16,-2 0 2880-16,3 2 528 0,-2-1 112 0,3 2 0 0,-1 0-1984 0,-1 1-416 15,1-1-80-15,-1 2-16 0,2 1-192 0,1 0-32 16,0 0-16-16,1-1 0 0,0 1-320 0,1 0-64 16,1 1-16-16,2-1 0 0,-1-1 128 0,1 1 0 15,2-1 16-15,0 0 0 0,2-2-80 0,2 2 0 16,0 0-16-16,2-1 0 0,2 0 96 0,2 1 32 15,2-2 0-15,0 1 0 0,0 1-224 0,1-1-32 16,0 0-16-16,-1 3 0 0,0-1-64 0,0 0-16 16,-2 2 0-16,-1 2 0 0,0-2-64 0,-2 1-16 15,-2 0 0-15,-2 0 0 0,0 1 16 0,-2-1 0 16,-3-1 0-16,-2 0 0 0,-2 0 16 0,-2 0 0 16,-4-1 0-16,-3 0 0 0,0 2-32 0,-4-2 0 15,-3-1 0-15,-2 0 0 16,0-1-544-16,-2 0-112 0,-1-1-32 0,0-2 0 15,0 1-1232-15,1-4-256 0,0-1-64 0,0-2-9520 16,0-2-1904-16</inkml:trace>
  <inkml:trace contextRef="#ctx0" brushRef="#br0" timeOffset="118686.73">13054 14203 22111 0,'0'0'976'0,"2"-4"208"0,0-3-944 0,1 1-240 0,3-1 0 0,1 2 0 15,3-1 3264-15,2 1 592 0,2-3 128 0,2 1 32 16,5 2-2672-16,2-2-512 0,0 1-128 0,6 0 0 0,3 1-704 0,1-1 0 15,1 0 0-15,0-1-176 16,0-1-2576-16,0 1-528 0</inkml:trace>
  <inkml:trace contextRef="#ctx0" brushRef="#br0" timeOffset="119128.22">15837 13062 32015 0,'-15'-4'1408'0,"15"4"320"0,-6-1-1392 0,6 1-336 15,0 0 0-15,0 0 0 0,0 0 1232 0,0 0 176 16,0 0 48-16,0 0 0 0,0 0-544 0,6 1-96 16,3 0-32-16,1 0 0 0,4-1-432 0,4 0-96 15,3-1 0-15,2 0-16 0,1-1-240 0,2 0 0 16,3 0 0-16,0-1 0 16,0 0-640-16,-1 1-192 0,-3-1-16 0,-2 0-10768 15,-3 2-2144-15</inkml:trace>
  <inkml:trace contextRef="#ctx0" brushRef="#br0" timeOffset="119316.92">15793 13261 33167 0,'0'0'2944'0,"0"0"-2352"0,0 0-464 0,0 0-128 16,0 0 1296-16,0 0 240 0,0 0 64 0,0 0 0 16,9 3-1024-16,2 0-208 0,3-1-48 0,3 1 0 15,5-1-112-15,5 0-16 0,2-1-16 0,4 1 0 16,4-3-336-16,1-1-64 0,2-1-16 0,0-3 0 15,0-1-2672-15,0-2-544 0</inkml:trace>
  <inkml:trace contextRef="#ctx0" brushRef="#br0" timeOffset="119868.29">17587 12817 38703 0,'0'0'3440'0,"0"0"-2752"16,0 0-560-16,0-4-128 15,0 4-960-15,5-4-208 0,2 0-48 0,3 1-16 0,1 0 1024 0,3 0 208 0,2 2 0 16,5 0 0-16,5 0 320 0,2 0-16 0,3 1 0 0,2 0 0 15,1 0-48-15,0 0 0 0,-2 0 0 0,-2-1 0 16,-4 0-128-16,-3 0-128 0,-3 0 192 0,-3-2-192 16,-4 1 192-16,-2 0-192 0,-3 0 192 0,-8 2-192 15,0 0 368-15,0 0-48 0,-4-3 0 0,-2 0 0 16,-5 1-64-16,-4 1-32 0,-4 1 0 0,-6 0 0 0,-4 1-224 0,-4 1 128 16,-1 3-128-16,-3 0 0 15,0 1 0-15,1 0 128 0,-1 1-128 0,2 2 0 0,2 2 0 16,-1 1 0-16,1 0 128 0,-1 2-128 0,2 1 128 0,2 0 0 15,2 0-128-15,2 2 192 0,4-1-192 0,4 2 0 16,2 0 0-16,5-1 0 0,2 0 0 0,5-1 0 16,2 2 0-16,2-2 0 0,5 0 144 0,3-2-16 15,3-1 0-15,3-1 0 0,3-2 32 0,2-1 0 16,0-2 0-16,1-2 0 0,1-2-32 0,-3-2 0 16,0-1 0-16,-2-2 0 0,-3-1 80 0,-2-1 16 15,-2-3 0-15,-2-2 0 0,-1-1 160 0,-3-1 16 16,-1-1 16-16,-4 0 0 0,-1-1-16 0,-5 1 0 15,-1-1 0-15,-2 2 0 0,-3 1-400 0,-1 2 0 16,-3 1 128-16,-1 4-128 16,-3 0-352-1,2 4-96-15,-1 2-32 0,2 3 0 0,1 1-2208 0,4 3-448 0,1 1-96 0</inkml:trace>
  <inkml:trace contextRef="#ctx0" brushRef="#br0" timeOffset="120166.98">17845 13227 37775 0,'3'-6'3360'0,"2"1"-2688"16,1 0-544-16,2 1-128 0,1 0 272 0,1 2 32 15,1 0 0-15,0 1 0 0,0 1-112 0,-1 2 0 16,0 1-16-16,0 2 0 0,-2 0-176 0,1 3 192 16,-1 1-192-16,0 2 192 0,-5 0-192 0,0 1 128 15,-1 0-128-15,-2 1 128 0,-1 2-128 0,-2-1 128 16,0-1-128-16,-1 1 128 0,-2 1-128 0,-1-2 192 15,1-1-192-15,-1-1 192 0,0-1 0 0,3 0 0 16,2-1 0-16,1-2 0 0,2 0 384 0,2-1 96 16,1 0 16-16,4-2 0 0,2 0-64 0,3-2-16 15,3-1 0-15,3-1 0 0,5-2-352 0,3 0-64 16,5-3 0-16,4 1-16 0,4-2-176 0,1 1 0 16,-1 0-192-16,2 2 192 15,-1 0-2112-15,-4 1-320 0,-3 0-48 0</inkml:trace>
  <inkml:trace contextRef="#ctx0" brushRef="#br0" timeOffset="120860.43">9385 12513 6447 0,'-10'-10'576'0,"5"3"-576"16,-1-1 0-16,3 4 0 0,3 4 6224 0,-5-3 1136 15,5 3 240-15,0 0 32 0,0 0-6096 0,0 0-1216 16,-4 4-320-16,1 7 0 0,-2 1 128 0,3 6-128 15,1 4 0-15,1 5 0 0,1 5 256 0,1 5-32 16,0 1-16-16,1 5 0 0,0 6 64 0,0 5 16 16,1 5 0-16,-1 7 0 0,-1 6 32 0,1 9 16 15,2 3 0-15,-3 8 0 0,-1 2-128 0,1 4-16 16,0 1-16-16,1 1 0 0,-2 2-176 0,1 1 192 16,1-1-192-16,2-2 192 0,-1-2 96 0,2-1 32 15,1-3 0-15,0-4 0 0,1-5 144 0,1 0 48 16,4-4 0-16,-4-4 0 0,2-4-64 0,0-4-16 15,0-3 0-15,0-3 0 0,-1-5-240 0,-1-4-32 16,-1-4-16-16,0-5 0 0,-2-3-144 0,0-4 0 16,-3-5 0-16,0-3 128 0,-1-5-272 0,1-4-64 15,-1-6-16-15,0-4 0 16,0-3-1632-16,-2-8-336 0,0 0-64 0,5-13-8976 0,1-10-1792 0</inkml:trace>
  <inkml:trace contextRef="#ctx0" brushRef="#br0" timeOffset="121746.07">9277 12484 37839 0,'-2'-11'1664'0,"2"11"368"0,7-11-1632 0,1 1-400 0,7 0 0 0,2 1 0 31,5 2-384-31,5-1-176 0,1 0-16 0,6 2-16 0,6-2 336 0,5 4 80 0,6 0 16 0,6 1 0 16,6 0 160-16,0-2 0 0,0 0-144 0,5-1 144 15,5 3 0-15,6-1-144 0,6-1 144 0,-1 1 0 16,-1-3 0-16,5 2-128 0,7-1 128 0,1 1 0 15,1-1 0-15,3 2-160 0,7-1 160 0,-2 1-128 16,-2-3 128-16,4 2 0 0,2 1-144 0,-1-1 144 0,0 1 0 0,-1 2 0 16,0-1 0-16,2 1 0 0,2 0 0 0,2 0 0 15,2-2 0-15,2 0 0 0,1 0 0 0,1-1 0 16,2 0 0-16,1-1 0 0,2 1 0 0,5-2 0 16,4 1 0-16,-3-3 0 0,-5-2 0 0,6 1 0 15,4 1 0-15,-2 0 0 0,-4-1 0 0,2 2 0 16,3 0 0-16,4-1 0 0,-4-2 0 15,0 2 0-15,-2 0 0 0,2 0 0 0,6 0 0 0,-6 0 0 16,-5 1 0-16,4-1 0 0,2 1 0 0,2 0 0 16,-1 1 0-16,-2 0 0 0,-1-3 0 0,5 1 0 15,-1 1 0-15,-4-1 0 0,-5 0 0 0,1 0 0 0,2 0 0 0,-7 1 0 16,-8 1 0-16,1 0 0 0,1 1 0 0,-8 1 0 16,-8-1 128-16,1 2-128 0,2 0 128 0,-7-2-128 15,-10 0 160-15,-1 1-160 0,-1 3 192 0,-1 0-192 16,2-3 144-16,-8 1-144 0,-6-2 0 0,-3 3 144 15,0 1-144-15,-2 1 0 0,-1 1 144 0,-5-1-144 16,-7-1 192-16,-5 0-48 0,-6 1 0 0,-4 1 0 16,-4 1 160-16,-3 2 16 0,-4-2 16 0,-3 1 0 15,-4 0 48-15,-1 1 16 0,-3 2 0 0,-3-1 0 0,-3 3-96 0,-1-2-32 16,-1 0 0-16,-2 0 0 0,-3 2-96 0,1 2-32 16,0-1 0-16,-1 2 0 0,-1 1 16 0,1 4 0 15,-2 0 0-15,1 3 0 0,2-1-160 0,-3 4 128 16,0 1-128-16,1 3 128 15,-1 3-128-15,0 2 0 0,2 2 0 0,-2 2 0 16,-1 3 0-16,-1 4 128 0,3 1-128 0,-4 3 0 0,0 2 0 0,-3 5 128 16,2 4-128-16,2 2 0 0,-1 3 128 0,-1 3-128 15,0 5 0-15,0 2 128 0,0 2 0 0,0 2-128 0,0 2 192 16,0 2-64-16,-2 2 0 0,2 2 0 0,-2-1 0 0,1 2 0 16,0 0 128-16,-1-1 32 15,2-5 0-15,0 0 0 0,0 0-288 0,0-2 128 0,0 0-128 0,-1-7 0 16,0-4 192-16,-2-1-64 0,1 0 0 0,0-5-128 15,0-3 208-15,0-3-64 0,-2-1-16 0,-1-4 0 16,0-2-128-16,-1-4 160 0,-3-3-160 0,0-2 160 16,-1-2-160-16,-1-2 128 0,-1-3-128 0,-3-4 128 31,0-4-1584-31,-4-2-320 0,-1-1-64 0,-4-1-10320 0,0-5-2048 0</inkml:trace>
  <inkml:trace contextRef="#ctx0" brushRef="#br0" timeOffset="122661.73">9260 15324 23039 0,'-10'-7'2048'0,"-1"-1"-1648"0,1-1-400 0,1 1 0 16,-1 2 816-16,5 1 80 16,1 1 0-16,4 4 16 0,0 0-704 0,0 0-208 0,0 0 0 0,10-3 128 15,2 2 0-15,4 1 16 0,1 0 0 0,4 1 0 16,2-1-16-16,4 1-128 0,-1-1 192 0,4 1-64 16,4-1-128-16,3-1 160 0,3-1-160 0,7-1 160 15,5 0-160-15,5 0 128 0,5 1-128 0,-1-1 128 16,1 0 0-16,5 0-128 0,4-1 192 0,8 1-64 15,3 0 16-15,2 1 0 0,-1-2 0 0,7 1 0 16,7-1 48-16,2 1 0 0,1 1 0 0,5-1 0 16,5-1 64-16,1 0 0 0,-1 2 16 0,6-1 0 15,5-2 112-15,0 2 0 0,-3-1 16 0,9 1 0 0,3 1-16 0,-2-1-16 16,-2-3 0-16,4 2 0 0,4 2-64 0,0-1-16 16,1 0 0-16,1-1 0 0,-1-2-48 15,6 2-16-15,3 0 0 0,-3-1 0 0,-6 1-80 0,3-2-16 16,5 0 0-16,2 1 0 0,-1 2-128 0,-1 0 192 15,0-3-192-15,1 1 192 0,2-1-192 0,1 1 192 16,-2-1-192-16,-4 0 192 0,-1-2-192 0,2 2 192 16,2 1-192-16,-4 1 192 0,-6-2-192 0,2 1 0 15,1-1 144-15,-1 2-144 0,0-1 0 0,-3 0 144 0,-5-3-144 16,3 1 0-16,2 2 128 0,-5-2-128 0,-5-1 0 16,3 0 0-16,1 2 128 0,-3 0-128 0,-4-2 192 0,1 1-192 15,1 0 336-15,-3 1-32 0,-5 1-16 0,-1-2 0 16,2 1 48-16,-5 0 16 15,-6 1 0-15,-2 0 0 0,1 0-96 0,-7-1 0 0,-6 1-16 0,-4-1 0 16,-1 2-16-16,-3-3 0 0,-2 2 0 0,-8-1 0 16,-7 0 32-16,-3 0 16 0,-6 1 0 0,-2-1 0 15,-4-2 0-15,-2 3 0 0,-4-1 0 0,-5 1 0 16,-5-2-80-16,-3 1-32 0,-7-1 0 0,-4 0 0 16,-3 0 0-16,-4-2 0 0,-2 2 0 0,-1 1 0 15,-7-3-160-15,0 1 0 0,-1-1 0 0,-2 1 0 16,-2-3-1616-16,-2 0-256 0,-3 0-48 0,-3-1-10048 15,-3-3-1984-15</inkml:trace>
  <inkml:trace contextRef="#ctx0" brushRef="#br0" timeOffset="123451.07">16768 10092 34719 0,'-3'-11'1536'0,"3"11"320"0,1-6-1472 0,1 1-384 16,0-1 0-16,3 2 0 0,0-1 192 0,5 1-16 15,0-1-16-15,3 1 0 0,3 0 96 0,2 0 0 16,4 1 16-16,3 0 0 0,1-1-272 0,3 1 0 15,0 0 128-15,1 0-128 0,-2-1 0 0,-2 1 0 16,-1 1 0-16,-2 1 0 16,-3 0-1712-16,-2 1-240 0,-3 0-48 0</inkml:trace>
  <inkml:trace contextRef="#ctx0" brushRef="#br0" timeOffset="123631.85">16708 10235 24879 0,'0'0'2208'0,"-2"-4"-1760"15,-2 0-448-15,2-1 0 0,2 5 2112 0,0 0 352 0,0 0 64 0,0 0 16 16,3-5-1424-16,2 1-288 0,0 0-48 0,5 1-16 16,-1 1-384-16,4 0-96 0,4-2-16 0,2 2 0 15,3 0-272-15,4 0 160 0,1 1-160 0,3-1 128 16,1 1-128-16,1 1 0 0,1-1 0 0,-3 0 0 16,0 0-464-16,-1 0-128 0,-2-1-32 0,0 1-10256 15,-1 0-2064-15</inkml:trace>
  <inkml:trace contextRef="#ctx0" brushRef="#br0" timeOffset="124192.71">18094 9866 32591 0,'0'0'1440'0,"2"-5"304"0,0-1-1392 0,3 2-352 15,2 0 0-15,-1 1 0 0,0 0 336 0,2 1 0 16,1-1 0-16,1 1 0 0,2-1 112 0,2 2 32 16,3 0 0-16,1 0 0 0,2-1-272 0,2 1-48 15,2 1-16-15,2 0 0 0,-1-1-144 0,0 1 0 16,1-2 144-16,-2 0-144 0,-2 0 0 0,-1-2 144 16,-4 1-144-16,0 0 0 0,-3-1 128 0,0 1-128 0,-5-1 0 0,0 0 0 15,-2 1 0-15,-1-1 128 0,-4-1-128 0,-2 5 0 16,0 0 128-16,-2-5-128 0,-2 0 0 0,-3 2 0 15,-3 3 0-15,-3 1 0 0,-2 0-240 0,-5 2 80 16,-4-1 160-16,-3 1-160 0,-2 0 160 0,-2 1-160 16,-1 0 160-16,0 2 0 0,1-1 0 0,0 2 0 0,1 0 0 0,1 3 0 15,0 2 0-15,2 2 0 0,0-1 0 0,1 1 0 16,-1 0 160-16,2 3-160 0,1-1 144 0,2 2-144 16,2-2 128-16,3 2-128 0,2-1 0 0,2-2 0 15,3 0 0-15,4 2 0 0,1-1 0 0,4 1 0 16,2-3 0-16,4 0 0 0,2 0 240 0,3-2-48 15,2-2 0-15,4-3 0 0,3 0 48 0,0-3 0 16,1 0 0-16,1-3 0 0,0-2-80 0,1-2-16 16,1 0 0-16,-2-2 0 0,-1-1-16 0,-2-2-128 15,-1 0 192-15,-2-2-64 0,-1-2 64 0,-5-2 0 16,-2 0 0-16,-3 1 0 0,-1 0 64 0,-4 1 32 16,-4 1 0-16,-1 1 0 0,-3 1-112 0,-3 2-32 15,-3 2 0-15,-1 0 0 0,-3 3-144 0,0 2 0 16,0 2-192-16,-1 2 192 15,-1 0-544-15,0 2 16 0,-1 0 0 0,2 2 0 16,3 1-400-16,1 0-80 0,2 0-16 0,3 1 0 0,2 1-2560 16,4-1-512-16</inkml:trace>
  <inkml:trace contextRef="#ctx0" brushRef="#br0" timeOffset="124413.74">18461 10051 15663 0,'5'-10'688'0,"-5"10"144"15,2-6-656-15,0 2-176 0,-2 4 0 0,0 0 0 0,0 0 4448 0,0 0 864 16,0 0 160-16,0 0 32 0,0 0-3376 0,0 0-672 16,0 0-144-16,0 0-32 0,1 9-832 0,-1 5-192 15,0 2-16-15,1 0-16 0,0 2-224 0,3-1 144 16,-3 2-144-16,1 1 128 0,1 1-128 0,0 0 0 16,2-1 0-16,-1 0 128 0,1-1-128 0,0 0 0 15,1-2 0-15,-1 0 0 16,0-2-1664-16,-1-1-272 0,0 0-48 0</inkml:trace>
  <inkml:trace contextRef="#ctx0" brushRef="#br0" timeOffset="125283.76">9735 9841 16575 0,'-9'-19'736'0,"7"10"160"0,0-2-720 0,0-1-176 16,1-2 0-16,1 0 0 0,3-1 2272 0,-1 2 416 16,0 0 96-16,1 3 16 0,1 1-1392 0,0 1-288 15,-1 1-48-15,3 1-16 0,-3 2-656 0,-3 4-128 16,0 0-16-16,7-1-16 0,-2 2-240 0,1 1 0 15,-1 2 128-15,1 4-128 0,-1 2 0 0,2 4 0 16,-2 4 128-16,3 9-128 0,-3 0 128 0,0 3-128 16,-1 3 176-16,1 3-176 0,-2 5 272 0,1 1-48 0,1 5-16 0,-2 2 0 15,0 3 0-15,1 3 0 0,-1 3 0 0,0 3 0 16,1 2-208-16,0 1 0 0,3-1 128 0,-2 0-128 16,1-1 0-16,0 2 0 0,1 1 0 0,-1-1 0 15,1-1 0-15,0-1 0 0,1-1 0 0,-1-1 0 0,0 1 192 0,-1-2-48 16,0-2-16-16,1-2 0 0,1-2 0 0,0-2 0 15,-1-2 0-15,1-1 0 0,1-1-128 0,0-1 128 16,-2-1-128-16,1-2 128 0,0-2-128 0,0-4 128 16,-2-2-128-16,1 2 128 0,-1-3-128 0,0-1 160 15,-1-2-160-15,0-2 160 0,-1 0-160 0,3-2 192 16,-4-1-192-16,3-2 192 0,-1-3-64 0,2 0 0 16,-1 0 0-16,2-3 0 0,1-1-128 0,1-2 128 0,0-3-128 0,-1-2 128 15,1-1-320-15,0-2-80 0,1-4-16 0,1-2 0 31,4-3-1936-31,-1-5-384 0</inkml:trace>
  <inkml:trace contextRef="#ctx0" brushRef="#br0" timeOffset="126496.75">9878 9464 28671 0,'-1'-14'1280'0,"1"14"256"0,1-9-1232 0,-1 9-304 16,3-6 0-16,-3 6 0 16,6-7 0-16,3 4-256 0,2 2 64 0,0 1 0 0,3 0 64 0,3 0 128 15,4 0-208-15,4-1 80 0,4 0-48 0,5-1 0 16,5 1 0-16,18 0 0 0,-3 0 176 0,0-2-160 15,-2-4 160-15,3 2-160 0,3-1 160 0,4 2 0 16,7-1 0-16,-1 0 0 0,-1-2 0 0,1 0 0 16,1-1 0-16,6 2-128 0,4 2 128 0,1-1 0 15,-4-2 0-15,1 0 0 0,1 2 0 0,7 0 0 0,6 1 0 16,-3-1 0-16,-4-4 0 0,7 3-192 16,5 3 192-16,1-3-192 0,-4-2 192 0,4 1 0 15,7 2 0-15,-1-1 0 0,0-3 0 0,-1 4 0 0,0-1 0 0,4 0 0 16,3-3 0-16,-2 1 0 0,-2 2 0 0,4-1 0 15,3-1 0-15,-3 2 0 16,-3-2 0-16,4 1 0 0,5 1 0 0,-2-2 0 0,-4-1 0 0,5 2 0 16,4-1 160-16,0 0-32 0,-4 0-128 0,5 1 192 15,6-1-32-15,-3 0-16 0,-6 0 0 0,6-2 0 16,6-1-16-16,0 1-128 0,-1 1 192 0,0 1-64 16,-3 1 32-16,4-1 0 0,1-1 0 0,-2 0 0 0,-4 2-160 15,4-1 0-15,5-2 0 0,-7 1 0 0,-6 0 128 0,2 2-128 16,3 1 128-16,-3 1-128 15,-5-1 176-15,0 1-48 0,4 0-128 0,-4 2 192 0,-8 0 64 0,4 2 16 16,2-1 0-16,-5 1 0 0,-7 1-112 0,2 3-32 16,1 0 0-16,-4 0 0 0,-8-1-128 0,1 1 0 15,2 0 0-15,-2 0 0 0,-4 0 0 0,-3 0 0 16,-6-3 0-16,3 2 128 0,-1 1-128 0,-4 2 0 16,-5-1 0-16,-7-1 128 0,-4-1-128 0,-4 1 128 15,0-2-128-15,-2 1 128 0,-1 1-128 0,-3 1 128 16,-6-3-128-16,-5 2 128 0,-6 1-128 0,-2 1 0 0,-2-1 0 15,-3 2 0-15,-3-3-304 0,-3 1 16 0,-1 0 0 0,-3-1 0 32,-1-1-224-32,-2 0-32 0,1 1-16 0,-4-1 0 0,-1-1 240 0,0 1 64 0,0-1 0 0,0 0 0 15,-3 0 256-15,-1 0 0 0,-8-1 0 0,0 0 0 32,6 0 0-32,-6 0 176 0,0 0-32 0,0 0 0 0,0 0 336 0,0 0 64 0,0 0 16 0,0 0 0 15,0 0-64-15,5 8-16 0,-5-8 0 0,2 10 0 16,-2-1-128-16,0 1-32 0,0-1 0 0,0 0 0 15,0 2-128-15,0 2-16 0,1-1-16 0,0 3 0 16,1 4-160-16,2 2 0 0,-3 2 144 0,1 1-144 16,0 0 176-16,0 1-48 15,2 3 0-15,-2 1 0 0,0 0 0 0,0 5 0 0,0 5 0 0,2 1 0 0,-2-1 64 0,0 4 0 16,-1 3 0-16,1 4 0 0,2 0-32 0,-4 2 0 31,-1 1 0-31,-1 2 0 0,1 3 32 0,-1 4 16 0,0 4 0 0,0 0 0 0,1 0-16 16,-3 2 0-16,2 1 0 0,1 1 0 0,2 0-192 0,0-3 144 15,1-2-144-15,1-3 128 16,-1-2-128-16,0-3 0 0,1-3 144 0,0-2-144 0,-1-2 144 0,-2-1-144 16,-2-5 192-16,-2-3-192 0,1-4 0 0,-4-3 0 15,-3-3 0-15,-1-1 0 16,-2-2-2288-16,-1-1-400 0,-1-4-96 0,-2-4-16 16</inkml:trace>
  <inkml:trace contextRef="#ctx0" brushRef="#br0" timeOffset="127774.53">10323 12135 12895 0,'0'0'1152'0,"0"0"-928"15,0 0-224-15,0 0 0 0,0 0 1008 0,8-4 144 16,-8 4 48-16,8-2 0 0,2 1-752 0,-1 0-128 16,0-1-48-16,7 0 0 0,-2 0-64 0,2-1-16 15,3-1 0-15,1 1 0 0,1 1 160 0,3 0 32 16,2 0 0-16,3-1 0 0,1 1-128 0,3 0 0 16,1-1-16-16,1-1 0 0,-3 1-112 0,0 1-128 15,0 0 176-15,2-1-176 0,1 1 0 0,2 1 0 16,2 0 0-16,4 0 0 0,0 1 0 0,3 0 0 15,0-1 0-15,0 1 0 0,-2-2 128 0,2-1-128 16,0 2 0-16,2 0 0 0,2 1 160 0,2 0-160 16,2 0 128-16,-1 0-128 0,-3-1 0 0,-1 1 128 0,-2 0-128 0,3 1 0 15,-1-1 192-15,4 0-64 16,2 0 0-16,0 0 0 0,0-1-128 0,-1 0 0 16,-2-1 0-16,2 0-176 0,2-1 176 0,3 1 0 15,4-1 160-15,-1 0-160 0,-2-1 176 0,-2 0-176 0,-3-2 192 0,1 2-192 16,2 1 256-16,2-1-64 0,2 1-16 0,-1-2 0 15,0-2 96-15,-2 0 32 0,-2 1 0 0,3 0 0 0,0 3 16 0,4 0 0 16,3-1 0-16,-2-1 0 0,-3-3-96 0,-1 2-16 16,1 0 0-16,3 3 0 0,1 0-48 0,3-2-16 15,-1-1 0-15,1-1 0 0,-3 0-16 0,2 3-128 16,2 1 192-16,3-2-64 16,3 1-128-16,-6-3 128 0,-2 1-128 0,2 0 128 0,0 3-128 0,3 0 0 15,1-1 144-15,0 0-144 0,-8-3 304 0,0 2-16 16,0-1 0-16,3 3 0 0,5 0 48 0,-1-2 16 15,-4-1 0-15,1-1 0 0,2 0-128 0,3 1-32 16,3 0 0-16,-1 1 0 0,-1-2-16 0,0 1-16 0,1-1 0 0,5 2 0 16,3 0-32-16,-3 1-128 0,-4-2 192 0,-1 1-64 15,-1-2-128-15,3 2 160 0,5 0-160 0,-5 0 160 16,-4-2-160-16,0 2 0 0,0-1 144 0,2 3-144 16,1 0 0-16,-1-1 144 0,-4 0-144 0,1-2 0 15,-1 0 160-15,5-2-160 0,5-2 128 0,-1 2-128 16,-6 2 192-16,2-2-32 15,3-2-16-15,3 1 0 0,3 1 96 0,-6 0 16 0,-4-1 0 0,1 1 0 16,4 3 16-16,-3-1 16 0,-1 0 0 0,-3-1 0 16,-3 1-80-16,2 0-16 0,1 1 0 0,-1 0 0 15,-2 0-64-15,-1-1-128 0,-5 0 176 0,0 0-176 16,-2 1 192-16,4-1-192 0,1 1 192 16,-4-1-192-16,-6 1 256 0,-1-2-64 15,-4 0-16-15,-1 2 0 0,-1 1 80 0,-2 0 32 0,2 1 0 0,-5 2 0 0,-3-2 128 0,-3-1 32 16,-3 0 0-16,-5 1 0 0,-2-1-64 0,-1 1 0 15,0 1 0-15,0 0 0 0,-2 0-144 0,0 2-48 16,-2 0 0-16,0 0 0 0,1 0-64 0,-2 0-128 16,-3 2 176-16,-2-2-176 0,-2 0 128 0,-3 1-128 15,-2-1 0-15,-2 0 0 0,-2 0 0 0,-2 0 0 16,-7 0 0-16,0 0 0 16,0 0 0-16,0 0 0 0,0 0-192 0,0 0 48 15,0 0-560-15,0 0-128 0,0 0 0 0,0 0-16 16,0 0-1856-16,0 0-368 0,0 0-80 0</inkml:trace>
  <inkml:trace contextRef="#ctx0" brushRef="#br0" timeOffset="128452.59">21154 10056 23151 0,'0'0'1024'0,"0"0"208"0,0 0-976 0,0 0-256 0,0 0 0 0,0 0 0 0,-3 8 160 0,-1 2-16 16,1 2 0-16,0 1 0 0,0 0 336 0,-1 1 64 16,1 0 16-16,1-1 0 0,1 0 176 15,1-1 32-15,1 1 16 0,0-2 0 0,0-3 48 0,0 0 16 16,1-1 0-16,3-3 0 0,0-1 336 0,4-3 64 16,0-2 16-16,3-3 0 0,1-4-48 0,5-3 0 15,4-5 0-15,5-4 0 0,6-3-448 0,5-3-112 16,7-5-16-16,6-5 0 0,8-4-224 0,2-4-48 15,3-4-16-15,6-3 0 0,6-1-352 0,5-5 0 16,1-3-160-16,1-2 160 16,-1-2-2272-16,0 4-352 0,-2 3-64 0,-5 7 0 15,-8 3-640-15,-10 8-112 0</inkml:trace>
  <inkml:trace contextRef="#ctx0" brushRef="#br0" timeOffset="129057.16">20314 13748 33567 0,'-6'-14'1488'0,"4"4"304"0,0-1-1424 0,1 1-368 0,1-1 0 16,1 0 0-1,1 2-320-15,0 1-144 0,1 1-32 0,-3 7 0 0,5-7 496 0,-5 7 0 0,0 0 0 0,0 0 0 16,0 0 336-16,0 0-32 0,0 0-16 0,6 7 0 16,0 3 256-16,-5 3 48 0,-1 3 16 0,-1 3 0 15,-2 3-32-15,-1 2-16 0,1 3 0 0,0 0 0 16,-2 1-176-16,2-1-48 0,1 1 0 0,1-2 0 15,0-2-144-15,2-2-16 0,0-3-16 0,2-4 0 0,1-4 240 16,1-2 48-16,-5-9 16 0,9 6 0 16,2-4 192-16,2-3 48 0,1-4 0 0,7-5 0 0,6-6-64 0,8-9-16 15,11-7 0-15,9-8 0 0,8-7-288 0,5-9-48 16,4-13-16-16,16-8 0 0,17-8-144 0,10-10-128 16,8-7 144-16,11-5-144 0,11-3 0 0,7 2 128 15,5 4-128-15,-4 7 0 16,-6 8-448-16,-4 13-128 0,-4 11-16 0,-11 12-16 15,-11 10-3152 1,-6 9-624-16,31-4-128 0,-41 12-32 0</inkml:trace>
  <inkml:trace contextRef="#ctx0" brushRef="#br0" timeOffset="138115.79">1468 10700 26207 0,'-6'-18'1152'0,"2"6"256"0,2-1-1136 0,-1-1-272 15,-3-2 0-15,2 1 0 16,-4-1 816-16,2 0 96 0,-3-4 32 0,-2 3 0 0,1-1-32 0,-1 1 0 16,-1 2 0-16,0 3 0 0,0 2-192 0,-2 3-32 15,0 3-16-15,1 1 0 0,-1 4-320 0,-1 3-64 16,-1 4-16-16,0 4 0 0,0 6-272 0,-1 4 0 0,1 2 0 16,0 3 0-16,2 5 0 0,1-1-144 15,0 1 144-15,3-1-192 0,1-3 192 0,5 0 0 16,3-2 0-16,2 0-128 0,1-3 128 0,2-4 0 15,6-2-144-15,-1-4 144 0,0-1 0 0,2-2 0 16,2-3 0-16,1-3 0 0,-1-1 0 0,3-3 0 16,3-2 0-16,-4-3 0 0,1-3 0 0,1-3 0 15,-2-3 0-15,2-4 192 0,-2-1-32 0,1-4 0 0,-2-3 0 0,-1-3 0 16,-2 0 16-16,-1-2 0 16,-1-2 0-16,-1 2 0 0,-3 1 96 0,0 4 32 15,-2 3 0-15,-1 3 0 0,-1 5 160 0,-1 5 48 0,-1 2 0 0,1 8 0 0,0 0-128 0,0 0-32 16,0 0 0-16,-5 10 0 0,-1 3-352 0,2 4 0 15,0 0-160-15,2 5 160 0,0 5-192 0,1-1 64 16,1 0 128-16,2 1-208 16,2-2 208-16,3 2-144 0,2-1 144 0,1 0-128 31,0-3-336-31,1-2-64 0,2-2-16 0,0-2 0 0,-1-4-1408 0,2-2-288 0,2-4-48 0</inkml:trace>
  <inkml:trace contextRef="#ctx0" brushRef="#br0" timeOffset="138383.96">1531 10248 33695 0,'-9'-11'1488'0,"9"11"304"0,-2-7-1424 0,2 7-368 16,0 0 0-16,7-5 0 0,-7 5 0 0,8-1 0 0,2 2 0 0,-3 2 0 15,1 1 128-15,1 4 128 16,4 2 0-16,3 12 16 0,-3 4 32 0,-1 4 0 0,-1 2 0 0,-2 4 0 15,-4 3-144-15,-2 4-32 0,-3 4 0 0,-2 8 0 16,-5 5 32-16,-4 5 0 0,-5 2 0 0,-4 1 0 16,-1-1-160-16,-2-5 0 0,-1-4 0 0,-2-6-176 15,1-5-192 1,-1-6-32-16,0-2-16 0,0-5 0 16,-2-3-80-16,3-5-16 0,1-4 0 0,0-4 0 0,-3-4-1504 0,2-3-304 0</inkml:trace>
  <inkml:trace contextRef="#ctx0" brushRef="#br0" timeOffset="138589.38">877 10343 35935 0,'-8'-4'3200'0,"-1"2"-2560"16,0 1-512-16,2 3-128 0,0 2 0 0,1 5 0 16,0 2 0-1,-2 8 0-15,0 4 0 0,-2 8 0 0,0 6 0 0,2 7-128 0,0 7 128 0,1 5 0 16,1 2-144-16,1 3 144 0,2 1 0 0,3 3 0 15,4 2 0-15,4-1 0 0,3-2-256 16,5-3 80-16,2-5 16 0,5-7 0 16,4-6-896-16,1-7-176 0,1-4-48 0,5-6-8304 15,2-5-1664-15</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05:12.63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1648 1001 28559 0,'-9'-12'1264'0,"9"12"272"0,-8-6-1232 0,8 6-304 0,-8-3 0 16,8 3 0-16,0 0 384 0,-6 5 32 0,0 2 0 0,3 5 0 0,-1 5 416 0,0 4 64 31,2 3 32-31,0 3 0 0,2 3-352 0,0-12-80 0,2 3-16 0,-1 3 0 0,0 2-176 0,0 4-48 16,-1 0 0-16,0 2 0 0,1 2-112 0,-2 26-16 15,0-11-128-15,1-10 192 0,-2-7-192 0,0-6 128 16,1-2-128-16,2-7 0 0,-1-3 256 0,-1-3-64 16,0-3 0-16,1-8 0 0,0 0 304 0,0 0 48 15,0 0 16-15,0 0 0 0,0 0-48 0,5-6 0 16,0-2 0-16,1-3 0 0,2-3-240 0,1-3-48 0,-1-2-16 0,5 0 0 16,3-1-208-16,-3 7 0 15,3-2 128-15,1 2-128 0,2 1 0 0,2 2 0 16,0 3 0-16,0 3 0 0,0 3 0 0,-1 3 0 0,-1 5-128 0,0 2 128 15,0 2 0-15,-2 3 0 16,0 3 0-16,-2 1 0 0,-1 1 0 0,-2 1 0 0,-1 0 0 0,-2 2 0 16,-1 3 0-16,-5 0 0 0,-3 1 0 0,-2 1 0 15,-2-2 176-15,-3-1-176 16,-2-1 192-16,-4 0-192 0,-3-3 160 0,-3-1-160 0,-2-1 128 0,0-3-128 16,-2-2 192-16,0-2-64 0,-1-3 0 0,-9 0 0 15,6-5-128-15,3-4 0 0,0-5 0 0,1-1 128 16,5-4-672-16,4-4-144 0,2-1-16 15,1-3-11648-15,2-4-2336 0</inkml:trace>
  <inkml:trace contextRef="#ctx0" brushRef="#br0" timeOffset="265.76">2148 1013 38351 0,'0'0'1696'0,"0"0"352"0,0 0-1632 0,0 0-416 15,0 0 0-15,7 1 0 0,0 3 176 0,1 1-48 0,-2 4-128 0,0 3 192 16,1 3 256-16,0 4 32 31,1 2 16-31,0 3 0 0,0 3-96 0,-2 2-16 0,1 4 0 0,-2 4 0 0,0 1-128 0,-3 5-16 16,-1 3-16-16,-2 0 0 0,-2 1-96 0,-2-2 0 0,-3 1-128 0,0-1 192 31,-3 0-192-31,0 0 0 0,-4 0 0 0,-1-2 0 0,-2-1-256 0,0-2-112 31,-1-3-16-31,-4-2 0 16,-3-2-416-16,-1-1-96 0,-4-1 0 0,1-4-16 16,1-1-2544-16,-1-4-496 0</inkml:trace>
  <inkml:trace contextRef="#ctx0" brushRef="#br0" timeOffset="517.27">1191 1090 41471 0,'-20'-16'1840'0,"8"8"368"15,0 2-1760-15,0 3-448 0,-2 1 0 0,0 4 0 16,0 4-880-16,1 5-256 0,-1 4-48 0,0 8-16 0,0 6 1200 0,1 5 192 16,3 5 64-16,1 7 16 0,3 5-144 0,1 6-128 15,3 5 192-15,3 3-192 0,2 0 128 0,5 0-128 16,4 1 0-16,2 1 0 0,5 0 0 0,3-4 0 15,5-6 0-15,1-4 0 16,0-4-640-16,2-4-144 0,5-1-32 0,2-6-10096 0,4-5-2016 16</inkml:trace>
  <inkml:trace contextRef="#ctx0" brushRef="#br0" timeOffset="1759.76">14610 2012 7359 0,'0'0'656'0,"0"0"-528"16,-2-6-128-16,1 2 0 0,0 0 1344 0,1 4 256 16,-3-5 32-16,0 1 16 0,1-1-560 0,2 5-128 15,-2-4 0-15,2 4-16 0,0 0 32 0,0 0 16 16,-4-4 0-16,4 4 0 0,-2-5-16 0,2 5 0 15,0 0 0-15,0 0 0 0,0 0-144 0,0 0-16 16,0 0-16-16,0 0 0 0,0 0-256 0,0 0-48 16,0 0-16-16,0 0 0 0,-5 1-192 0,5-1-32 0,-5 6-16 0,1 0 0 15,1 2 48-15,-2 2 16 16,1 1 0-16,1 2 0 0,-1 3 32 0,1 1 16 0,0 4 0 0,-1 2 0 16,1 3-112-16,1 2-32 15,-3 5 0-15,4 6 0 0,-3 2 32 0,2 5 0 0,1 2 0 16,0 4 0-16,1 0-48 0,2 5-16 0,-1 2 0 0,1 3 0 15,1-1-48-15,-2 2 0 0,2-3 0 0,0 0 0 16,1-2 64-16,1 0 16 0,-1 0 0 0,1-3 0 0,0-4 32 0,2-2 0 16,-1-4 0-16,2-1 0 0,0-4 32 0,0-1 16 15,-2-3 0-15,1-3 0 0,-1-3-96 0,0-3 0 16,-2-1-16-16,-1-4 0 0,0-4-16 0,-1 0 0 16,-1-3 0-16,-1 0 0 0,-1-3-32 0,1-3-128 15,-4-3 192-15,4-6-64 16,0 0-512-16,0 0-96 0,0 0-32 0,-4-4-10608 15,0-4-2128-15</inkml:trace>
  <inkml:trace contextRef="#ctx0" brushRef="#br0" timeOffset="2813.69">14600 1970 3679 0,'0'0'160'0,"0"0"32"0,0 0-192 15,0 0 0-15,-3-2 0 0,3 2 0 0,0 0 2688 0,0 0 512 0,0 0 80 0,0 0 32 16,0 0-2000-16,0 0-400 0,0 0-80 0,0 0 0 0,0 0-256 0,6 3-64 16,0 1 0-16,3-1 0 0,3-1 16 0,2 1 0 15,2 1 0-15,2-1 0 0,3-1-80 0,1 0-32 16,3 1 0-16,1-1 0 0,2-2-32 0,2 1 0 15,1-2 0-15,4 1 0 16,4-1 32-16,5 0 0 0,3 2 0 0,3-2 0 0,2-2-112 0,1 1-32 16,1-1 0-16,0 1 0 0,2-1-112 0,2 1-32 15,4 0 0-15,-2 0 0 16,1 0-128-16,-1-2 0 0,1 0 144 0,0 1-144 0,2-1 256 0,2 1-32 16,3 0 0-16,0-2 0 0,-3 0 96 0,-1 0 0 15,0 1 16-15,2 0 0 0,3-1 832 0,0 2 176 16,2 0 16-1,-2-1 16 1,0 1-1712-16,1 0-352 0,-1 1-64 0,-1 0-16 0,-1 1 768 0,-2 0 128 0,-3-2 48 0,1 2 0 0,-3 1 80 0,1 1 32 0,-1-1 0 0,1 0 0 16,-2 1 96-16,-1 0 0 15,-1-1 16-15,1 0 0 0,1 0-16 0,3 0-16 0,3 1 0 0,-1 0 0 16,0 0-128-16,-1 1-32 0,-1-1 0 0,-1-1 0 16,4 0-16-16,-2 0 0 15,1 0 0-15,-2 0 0 16,0-1-16-16,-2-2-16 0,0 0 0 0,0 1 0 15,3 0-32-15,0-1-128 0,-2 0 192 0,1 0-64 16,-2 0-128-16,0-1 0 0,-3 2 144 0,2-1-144 16,3 1 0-16,-3-1 128 0,-1 1-128 0,-3 0 0 15,-2 0 0-15,2 0 0 0,-3-1 0 0,1 1 128 0,0 1-128 0,-2 0 0 16,3 0 0-16,-6 0 0 0,-3-1 0 0,0-1 128 16,1 1-128-16,-2 0 0 0,-1 1 0 0,1 1 0 15,3 0 0-15,-3 1 128 0,-3 0-128 0,-3-1 0 16,0 0 0-16,-4 0 0 0,-1 0 0 0,-1 0 0 15,-5 0 0-15,-1 0 0 0,-3 1 0 0,-1-1 0 16,-5 0 0-16,0 0 0 0,-4 0 0 0,0 0 0 16,-3-1 0-16,-2 1 0 0,0-1 0 0,-3 1 0 15,-5 0 0-15,0 0 0 0,5-1 0 0,-5 1 0 16,0 0-176-16,0 0 176 16,0 0-1920-16,0 0-272 0,0 0-64 0</inkml:trace>
  <inkml:trace contextRef="#ctx0" brushRef="#br0" timeOffset="5362.98">14587 3594 5519 0,'0'0'496'0,"0"0"-496"0,0 0 0 0,0 0 0 0,0 0 912 0,0 0 96 16,0 0 16-16,0 0 0 0,0 0-384 0,0 0-64 15,0 0 0-15,0 0-16 0,0 0 368 0,0 0 80 32,0 0 16-32,0 0 0 0,0 0-48 0,0 0 0 0,0 0 0 0,0 0 0 0,0 0-176 0,0 0-32 15,0 0-16-15,0 0 0 0,0 0-128 0,0 0-32 16,0 0 0-16,0 0 0 0,0 0-224 0,0 0-48 0,0 0-16 0,0 0 0 15,0 0-48-15,0 0 0 16,0 0 0-16,0 0 0 0,0 0-128 0,8 1-128 16,-2 0 144-16,2 0-144 0,2-1 256 0,2 1-32 31,1 0-16-31,3-1 0 0,1 0-16 0,3 0-16 0,3 0 0 0,2 1 0 0,0-2-176 0,0-1 160 0,0 0-160 31,3 0 160-31,0-2-16 0,4 1 0 0,0 0 0 16,3 1 0-16,4-2-144 0,1 3 128 0,2-1-128 0,0 0 128 15,0-2-128-15,0 1 0 0,-1 0 0 0,-1 0 128 16,-1-1-128-16,0 2 0 0,1 0 0 0,2 1 0 0,0 0 0 0,4 0 0 0,2-2 0 0,-5 0 0 16,-2-1 0-16,-1-1 0 0,2 2 0 0,-1 1 0 15,-2 1 0-15,3 0 0 0,1-1 0 0,2 1 0 0,-2 0 192 16,-1-1-32-16,-3-1-16 0,1-1 0 0,0 0 48 0,-2 0 0 16,1-1 0-16,-2 2 0 0,2 1 48 0,0 0 16 15,2-1 0-15,2 1 0 0,-1-1 16 0,2 0 16 31,-4-2 0-31,1 2 0 0,1 0-16 0,0 0 0 16,-1 2 0-16,3 0 0 0,3 1-144 0,-2-1-128 16,0 0 192-16,-2-1-192 0,-2 0 160 0,0-1-160 15,-2 1 128-15,-1 1-128 0,0-1 128 0,-1 1-128 16,0 0 128-16,2 1-128 0,0 0 144 0,1-1-144 0,1-1 160 16,-3 1-160-16,-1-1 192 0,0-1-48 15,0 0-16-15,1 0 0 0,-1 1 64 0,1 0 16 16,0 1 0-16,2 0 0 0,1 0-16 0,2 0 0 15,1-1 0-15,-2 1 0 0,-2-1-48 0,-1 1-16 16,1 0 0-16,-2 1 0 0,1 1-128 0,2 0 160 16,-2 1-160-16,1 1 160 0,-2-1-160 0,1 0 128 15,0-1-128-15,-1 0 128 0,-2 0 0 0,0-1 0 16,0 0 0-16,0 1 0 0,0-1 16 0,2 1 0 0,0 1 0 0,3 0 0 16,0 0-144-16,1-1 192 15,0-1-192-15,0-1 192 0,-3 0-192 0,0 0 0 0,2 0 144 0,-2 0-144 16,1 1 0-16,1 0 0 0,1 0 0 0,0 0 128 15,2 0-128-15,-3-2 0 0,-2 1 128 0,-1-1-128 16,3 0 0-16,-3 1 128 0,1 0-128 0,-1 1 0 16,1 0 0-16,0 0 0 0,-2 0 0 0,-1 0 128 0,-1-1-128 0,-2 0 0 15,-2 1 128-15,-5-2-128 0,-2 1 0 0,-5 0 144 16,-2 0-144-16,-6 1 0 0,-3 0 160 0,-3 0-160 16,-5 0 128-16,0 0-128 15,0 0-272-15,0 0-144 0,0 0-32 0,-9 5 0 16,-1-1-1952-16,-3 1-400 0,1 0-80 0</inkml:trace>
  <inkml:trace contextRef="#ctx0" brushRef="#br0" timeOffset="6294.13">19805 3572 3679 0,'0'0'320'0,"0"0"-320"0,1-5 0 0,-2 1 0 16,-4-2 2320-16,2 1 400 0,-1-2 80 0,2 1 16 15,1-1-736-15,1 1-144 16,0-1-16-16,1 0-16 0,0 2-336 0,0 0-64 0,0 1-16 0,-1 4 0 15,0 0-352-15,0 0-80 0,0 0-16 0,0 0 0 16,0 0-528-16,0 0-96 16,0 0-32-16,0 0 0 0,4 8 16 0,-2 1 0 0,-1 0 0 0,0 0 0 15,1 1-112-15,0 1-32 0,1 2 0 0,0 3 0 16,0 2-16-16,2 3-16 0,-2 2 0 0,2 8 0 16,1 0-80-16,-1 2-16 0,0 2 0 0,-1 2 0 15,2 0 0-15,-2 3 0 0,-1 2 0 0,1 5 0 16,-2 2 64-16,1 3 0 0,-2-2 0 0,0 3 0 15,-1 2 0-15,2 2 0 0,-2 3 0 0,0 1 0 0,-2 3-16 0,2 1 0 16,0 1 0-16,0-1 0 0,0 0-16 0,0 2 0 0,-1 0 0 0,0 31 0 16,-1-12 144-16,2-9 16 15,1-6 16-15,0 0 0 0,-2-3-80 0,1-1-32 16,1-1 0-16,-1-3 0 0,0-2-224 0,0-1 176 16,0 0-176-16,-1-1 160 0,0-1-160 0,-1-2 160 15,1-2-160-15,0 0 160 0,-3-1-160 0,2-1 128 16,0 2-128-16,0 0 128 0,-2-1 48 0,1 0 0 15,0 1 0-15,1-2 0 0,-1 1 16 0,2 0 0 0,0 0 0 0,1-1 0 16,1-1 16-16,0 1 16 0,1 0 0 0,0-2 0 16,-1-2-64-16,1-2-16 0,-1 0 0 15,-1 1 0-15,0-2-144 0,0-1 192 0,0 0-192 0,0-1 192 16,-1-1-192-16,1-3 0 16,0-4 144-16,-1-1-144 0,0-1 144 0,-1-3-144 0,-1-1 192 0,1-2-192 15,-1-2 144-15,2-2-144 0,-2 0 0 0,0-4 144 0,0-3-144 0,1-1 160 16,0-3-160-16,-1-1 160 0,1-1-160 0,2-10-256 15,0 0 64-15,0 0 16 16,-1 8-640-16,1-8-128 0,0 0-16 16,0 0-16-16,0 0-2416 0,0 0-464 15,9-7-112-15</inkml:trace>
  <inkml:trace contextRef="#ctx0" brushRef="#br0" timeOffset="6694.76">19808 7567 30287 0,'-11'-2'1344'0,"11"2"272"0,-7-1-1296 0,0 1-320 16,1 0 0-16,6 0 0 0,0 0 272 0,0 0-16 15,0 0 0-15,0 0 0 0,0 0 0 0,0 0-16 0,6 2 0 0,3 0 0 16,2-1 16-16,3-1 16 15,4-1 0-15,4-2 0 0,2-3 112 0,7 0 0 0,4-2 16 0,8 0 0 16,7-1 0-16,1 0 0 16,1-1 0-16,0-1 0 0,-1 0-96 0,3 1-32 0,2 1 0 0,5 0 0 15,3 1-80-15,-1 2-32 0,-3-1 0 0,-1 2 0 0,0 0-16 0,1 2 0 16,6 1 0-16,31 0 0 0,-11 1-144 0,-11-1 0 16,-9 2 144-16,-23 2-144 0,1-1 0 0,2 1 128 31,1 2-128-31,0 1 0 0,-2-1 0 0,-2-1 0 0,-5 1 0 0,-5-2 128 0,-5 0-128 0,-2 0 0 15,-5-1 128-15,-4 0-128 0,-3 1 128 0,-1-1-128 16,-4-1 128-16,0 0-128 16,-3 0-288-16,-6 0-128 0,0 0-32 0,0 0 0 15,0 0-2416-15,4-4-480 0,3-6-112 0,-2 1 0 0</inkml:trace>
  <inkml:trace contextRef="#ctx0" brushRef="#br0" timeOffset="7376.1">20364 1821 3679 0,'0'0'160'0,"0"0"32"0,0 0-192 0,0 0 0 0,-3-6 0 0,3 6 0 16,-2-5 3296-16,2 5 608 0,0-6 128 0,0 6 32 0,0 0-2304 0,0 0-464 15,0 0-80-15,0-4-32 16,0 4-208-16,2-5-32 0,5 2-16 0,3 0 0 15,3 0-304-15,3 2-64 0,4 0-16 0,5 1 0 0,5 1-144 16,5 0-16-16,5 1-16 0,3-1 0 0,1-1-112 16,2 0-32-16,0-1 0 0,5-1 0 0,-2 1-224 0,5 1 128 15,0 0-128-15,1-1 0 0,-2 0 128 0,-4-1-128 16,-4-1 0-16,-2 0 0 0,-4 1 0 0,-5 1 0 16,-3 0 0-16,-5 1 0 15,-4-1-336-15,-4 1-64 0,-5 0-16 0,-3 1 0 16,-4 0-512-16,-6-1-96 0,0 0-32 0,0 0 0 15,-6 5-2000-15,-3-1-400 0</inkml:trace>
  <inkml:trace contextRef="#ctx0" brushRef="#br0" timeOffset="7697.17">20351 1844 20271 0,'-4'-4'1792'0,"-2"0"-1424"0,1 0-368 0,0 0 0 0,2 1 416 0,3 3 16 16,-3-4 0-16,3 4 0 0,-3-5 416 0,3 5 96 15,4-5 16-15,3-1 0 0,4 1-432 0,5-1-80 16,5 1 0-16,6-1-16 0,7 1-32 0,7-1 0 15,7 1 0-15,4-1 0 0,1-3 16 0,1 1 0 16,2-1 0-16,2 2 0 0,2 3-112 0,0 0-32 16,2 1 0-16,-3 0 0 0,-4-2-272 0,-2 2 128 15,-2 2-128-15,-4 2 0 16,-2 2-304-16,-4 3-160 0,-4 1-48 0,-3-1-12720 16</inkml:trace>
  <inkml:trace contextRef="#ctx0" brushRef="#br0" timeOffset="8621.7">21625 1698 23039 0,'0'0'2048'0,"-2"-6"-1648"16,-2-1-400-16,2 2 0 0,-1-1 752 0,-2 1 64 16,1-1 16-16,0 1 0 0,0-1 352 0,4 6 80 0,-5-3 16 0,5 3 0 15,0 0-512-15,0 0-112 16,0 0-16-16,0 0 0 0,0 0-416 0,0 0-96 0,-3 5 0 0,0 3-128 15,3-1 0-15,1 2 0 0,2 0 0 0,-1 4 0 16,1 0 208-16,2 1-64 0,0 0-16 0,1 2 0 16,-2 0 0-16,3 2 0 0,-2 2 0 0,-1 1 0 15,0 2-128-15,-1 1 0 0,0 0 144 0,1 0-144 0,-1-2 0 0,0 1 144 16,1 2-144-16,-1-1 0 0,1-1 208 0,1 1-64 16,0 1-16-16,1 3 0 0,-2 2-128 0,0-1 128 15,0 3-128-15,0 2 128 0,2 3 0 0,-2-1-128 16,-1-2 192-16,1 3-64 0,0 1-128 0,3 16 128 15,1-7-128-15,0-13 128 0,1 6 64 0,3 18 0 16,0-4 0-16,-1-4 0 0,-4-3-192 0,0-1 0 16,2 0 144-16,0-1-144 0,-1-2 0 0,-1 0 128 15,1 1-128-15,0 1 0 0,0 0 0 0,-1-1 0 16,0-2 0-16,-1 1 128 0,1 1-128 0,-1-2 0 16,-1-2 0-16,1 2 128 0,-2 1-128 0,0 2 0 15,0 0 0-15,0-1 0 0,0-1 0 0,0 0 0 16,-2-1 128-16,0-1-128 0,-1-1 240 0,-1 2-32 15,0 1 0-15,0 1 0 0,-1 0-48 0,1 1-16 0,1 1 0 0,-1-1 0 16,0-2-144-16,0 1 128 0,0-1-128 0,0 1 128 16,0 1-128-16,1 0 0 0,0 0 0 0,2 1 128 15,-1-1-128-15,0-2 0 0,0-2 0 0,-1 2 0 16,0 0 0-16,1 1 0 0,-1-1 0 0,0-1 0 16,-1 0 0-16,-1 1 0 0,1 4 0 0,0-4 0 0,-1-4 0 15,-1 2 0-15,1 1 0 0,1 0 0 0,-1-1 0 0,1 0 0 16,-1-1 0-16,1 2 0 0,0 0 0 0,0 1 128 15,0-2-128-15,1 0 0 0,-1-1 0 0,1 1 0 16,-1-2 128-16,0-1-128 0,0 1 0 0,-1-1 0 16,0 0 0-16,0 0 0 0,0 3 0 0,0-3 128 15,-1-1-128-15,1 1 128 16,1 1 0-16,-2-2-128 0,0-3 192 0,0 2-64 0,0 2-128 0,0-2 160 0,-2-2-160 16,2 2 160-16,0 2-160 0,1-2 0 0,0-2 0 15,0 0 128-15,1-2-128 0,-1 0 0 0,1 0 144 0,0 0-144 16,-2 0 144-16,2-1-144 0,0-1 192 0,0 1-192 15,0-1 224-15,2 1-64 0,-1-2-16 0,1 1 0 16,-1-1 16-16,0-2 0 0,0 0 0 0,1-1 0 16,-2 0-160-16,1 1 160 0,-1-3-160 0,-1-1 160 15,1-1-160-15,-2-1 0 0,1 0 144 0,1-2-144 16,-1-3 192-16,1 1-48 0,-1-2 0 0,1 0 0 16,1-4 64-16,-1 0 16 0,0 0 0 0,0 2 0 15,0-1 0-15,0-1 0 0,0 0 0 0,0 0 0 16,0-1-16-16,-1-1 0 0,0 0 0 0,-1 0 0 15,2 1-208-15,-2 0 0 0,0-1 128 0,0-1-128 16,1 1 128-16,0 0-128 0,-1 0 176 0,1 1-176 16,-1-3 144-16,2 2-144 0,-1-1 0 0,1 0 144 15,0-8-144-15,1 10 0 0,-1-2 0 0,0-8 128 0,0 0-128 16,3 8 0 0,-3-8 0-16,0 0 0 15,0 0-560-15,0 0-144 0,0 0-16 0,0 0-16 16,5-8-1504-16,0-2-288 0,-2-3-64 0,0 1-14000 0</inkml:trace>
  <inkml:trace contextRef="#ctx0" brushRef="#br0" timeOffset="8747.49">21902 7281 23951 0,'0'0'1056'0,"0"0"224"0,-7-1-1024 0,1-1-256 16,-1 1 0-16,2-2 0 0,-1 1 2272 0,1 0 400 0,-2 0 80 0,1 0 0 16,-1-2-1904-16,0 1-384 15,2 0-80-15,-1-2 0 16,2-1-1056-16,1-2-208 0,-1-1-32 0,2 0-13824 0</inkml:trace>
  <inkml:trace contextRef="#ctx0" brushRef="#br0" timeOffset="9600.83">17250 748 24639 0,'0'-15'1088'0,"0"15"240"0,0-6-1072 0,0 1-256 0,0 0 0 0,0 5 0 15,0 0 256-15,0 0-16 0,0 0 0 0,0 0 0 16,0 0-240-16,-4 5 0 0,3 1 0 0,-2 3 0 16,1 0 0-16,0 2-208 0,1 1 16 0</inkml:trace>
  <inkml:trace contextRef="#ctx0" brushRef="#br0" timeOffset="9752.1">17345 1106 16927 0,'0'0'752'0,"0"0"144"0,0 8-704 16,-1 0-192-16,-1 0 0 0,1 1 0 0,-1 0 800 0,0 1 128 16,0 0 32-16,0 1 0 0,-1 0-320 0,1 1-48 15,1 0-16-15,0 2 0 0,1 0-432 0,1 2-144 16,0 2 0-16,1 0 0 0,2 0 0 0,0 2 0 15,0 2 0-15,2 1-6688 16,-2 1-1296-16</inkml:trace>
  <inkml:trace contextRef="#ctx0" brushRef="#br0" timeOffset="9924.86">17448 1745 9215 0,'0'0'400'0,"0"0"96"0,0 5-496 0,0-5 0 0,0 6 0 0,-1-1 0 15,0 1 2928-15,0-1 480 0,-1 1 112 0,2 0 0 16,1 1-2256-16,0 1-464 0,0 0-96 0,1 2 0 15,1 1-464-15,2 1-96 0,-1 2-16 0,2 0 0 16,0-1-128-16,3 1 0 0,-2 1 0 0,1-1 0 16,0 0 0-16,1-1-320 0,0 0 48 0,0 1-10560 15</inkml:trace>
  <inkml:trace contextRef="#ctx0" brushRef="#br0" timeOffset="10081.81">17582 2266 11055 0,'0'0'976'0,"0"0"-784"16,0 0-192-16,-1 9 0 0,-1-1 2848 0,0-1 528 15,0 1 96-15,-1 1 32 0,1 1-1824 0,0 0-352 16,-1-1-80-16,2 1-16 0,-1 0-704 0,1 1-144 16,0 0-16-16,1 1-16 0,0 0-352 0,1 1 128 15,0-1-128-15,2 1 0 0,0 1 0 0,0 2-192 16,1 1 32-16,0 2 0 16,1 0-2384-16,0 0-464 0</inkml:trace>
  <inkml:trace contextRef="#ctx0" brushRef="#br0" timeOffset="10223.04">17655 2884 11967 0,'0'0'1072'0,"0"0"-864"0,-2 7-208 0,-2-1 0 16,1 1 2640-16,-1 0 496 0,-1-1 80 0,3 1 32 16,1-2-1328-16,0 2-272 0,-1 1-48 0,-1 0-16 15,1 1-1024-15,0 2-208 0,1 0-32 0,1 0-16 16,0 0-304-16,1 1 0 0,0 0 128 0,0 2-128 31,1 0-432-31,1 1-144 0,-1 1-16 0,1 0-8112 0,2 6-1600 0</inkml:trace>
  <inkml:trace contextRef="#ctx0" brushRef="#br0" timeOffset="10364.44">17648 3507 21247 0,'0'0'944'0,"0"0"192"0,0 0-912 0,0 0-224 15,-4 6 0-15,1 1 0 0,-1 1 944 0,2-1 144 16,0 1 16-16,0 0 16 0,-2 0-784 0,3 0-144 16,1 1-48-16,1 1 0 0,0 1-144 0,1 1 192 15,0 1-192-15,0 1 192 16,1-1-592-16,1 1-112 0,-1 0-32 0</inkml:trace>
  <inkml:trace contextRef="#ctx0" brushRef="#br0" timeOffset="10678.61">17698 4026 16575 0,'0'0'1472'0,"0"0"-1168"16,0 0-304-16,0 0 0 0,-5 6 2048 0,3-1 336 0,2 1 80 0,-1 1 16 15,0 0-1152-15,0-1-240 0,0 1-32 0,0 1-16 16,0 1-240-16,-1 0-48 0,2 1-16 0,0 1 0 15,0 0-432-15,0 1-96 0,-1 1-16 0,1 0 0 16,0 1-192-16,1 3 0 0,3-2 0 0,-1 1 0 0,-1 6 0 0,2-1-288 16,1 0 32-16,-1 0 16 15,2 0-272 1,-1 1-64-16,1 0-16 0,-2-1 0 0,1-1 208 0,-2 0 64 0,0-1 0 0,1 0 0 16,-3-1 320-16,1-2 0 0,-1 0 0 0,0-2 0 0,0-1 464 15,1-2 176-15,-2-1 16 0,0 0 16 0,-2-1 560 0,2-1 112 16,-1 0 32-1,1 0 0-15,-1-2-480 0,1 1-112 0,0-7-16 0,-1 6 0 0,1-1-480 0,0-5-96 16,0 6-32-16,0-6 0 0,0 0-160 0,0 0 0 16,0 0 0-16,0 0 128 15,0 0-1424-15,0 0-304 0,0 0-48 0,0 0-14160 0</inkml:trace>
  <inkml:trace contextRef="#ctx0" brushRef="#br0" timeOffset="12831.05">17473 413 14399 0,'0'0'640'0,"0"0"128"0,4-6-624 0,-2 1-144 16,0-2 0-16,-1 1 0 0,0 1 1872 0,-1 5 352 16,1-6 64-16,-1 6 16 0,0 0-576 0,0 0-128 15,0 0 0-15,0 0-16 0,0 0-944 0,0 0-176 16,0 0-32-16,-2 9-16 0,-1 0-240 0,1 1-48 15,-1 1-128-15,1 2 192 0,-1 0-192 0,0 3 128 0,0 0-128 0,2 0 0 16,0 1 128-16,0 2-128 16,0 0 0-16,0-1 0 0,0 1 0 0,1-1 128 15,1-2-128-15,0 4 0 0,0-1 0 0,0-3 0 16,0 0 128-16,0-3-128 16,1-1-1472-16,-1-2-352 0,0-1-64 0</inkml:trace>
  <inkml:trace contextRef="#ctx0" brushRef="#br0" timeOffset="13160.96">17375 410 26719 0,'-5'-5'2368'16,"-1"-2"-1888"-16,0 0-480 0,0 0 0 0,2 1 0 0,0 0 0 15,0-2 0-15,2 2 0 0,2 6 800 0,1-7 112 16,4 0 32-16,1 2 0 0,3 0-304 0,2 1-64 15,2-1-16-15,4 1 0 0,2 1-256 0,2 0-48 16,0-1-16-16,0 2 0 0,1 1-48 0,1 1-16 16,0 0 0-16,0 2 0 0,2 4-48 0,-3 0-128 15,-3 3 192-15,0 1-64 0,-2 0-128 0,-3 1 0 16,-1 0 0-16,-2 1 0 0,-1-1 128 0,-2 3-128 16,-3 2 128-16,-1 1-128 0,-4 2 160 0,-3-2-160 15,0 0 192-15,-2 2-192 0,-2 0 208 0,-1-2-64 16,1 1-16-16,-3-3 0 0,-2-1 16 0,-5 3 0 0,1-3 0 15,-1-1 0-15,1 1-144 0,-2-2 192 0,1 0-192 0,-1 1 192 32,0 0-560-32,1 0-96 0,-3 1-32 0</inkml:trace>
  <inkml:trace contextRef="#ctx0" brushRef="#br0" timeOffset="14510.48">14836 4032 7359 0,'0'0'320'0,"0"0"80"0,0 0-400 0,0 0 0 0,0 0 0 0,0 0 0 0,0 0 1216 0,0 0 144 0,-7 1 48 0,7-1 0 16,0 0-112-16,-4 0-16 16,-2 0 0-16,6 0 0 0,-4-1-80 0,4 1-32 15,0 0 0-15,0 0 0 0,-5 0-256 0,5 0-48 0,0 0-16 0,0 0 0 16,0 0-320-16,0 0-64 0,0 0-16 0,0 0 0 0,0 0 32 0,0 0 0 15,9 1 0-15,1 0 0 0,2-1 48 0,3 0 16 16,5 0 0-16,2 0 0 0,4 0-224 0,3 0-32 16,4-1-16-16,7 1 0 0,5 0-112 0,6-1-32 15,4-2 0-15,3 1 0 0,2 1-128 0,6 1 0 16,5 0 144-16,6 1-144 0,4-1 176 0,5 1-48 16,2 0 0-16,4 0 0 0,6-1-128 0,1 0 0 15,-1 0 0-15,4 2 0 0,5-1 0 0,-2 0 240 16,-5-2-64-16,1 1-16 0,1 0-32 0,-3 0-128 0,-7-1 192 0,-7 1-64 15,-2 0-128-15,-6 0 160 0,-5 0-160 0,-3 0 160 16,-8-2-160-16,-6 1 128 16,-6-1-128-16,-6 1 128 15,-5 1-128-15,-5-1 0 0,-4-1 0 0,-5 1 128 0,-4 0 0 0,-4 1 0 0,-5-2 0 16,-2 1 0-16,-2-2 80 0,-7 3 16 0,0 0 0 0,0 0 0 16,0 0-32-16,-3-4-16 0,0-1 0 0,-4 2 0 15,0 1-400-15,-2 1-80 0,-1 0-16 0,-2 1 0 31,-1 1-864-31,1 0-176 0,0 0-48 0</inkml:trace>
  <inkml:trace contextRef="#ctx0" brushRef="#br0" timeOffset="14737.24">17510 3862 21183 0,'-6'-17'944'0,"5"10"192"0,0 0-912 0,1 2-224 15,0 5 0-15,2-6 0 0,0 1 1344 0,-2 5 240 16,3-5 32-16,-3 5 16 0,0 0-592 0,0 0-112 16,5 2-32-16,2 0 0 0,-1 2-480 0,1 3-96 15,-2 0-32-15,1 3 0 0,-1 2-144 0,0 1-16 16,-2-1-128-16,0 1 192 0,-2 2-48 0,-1 3-16 16,-3 2 0-16,-2-1 0 0,-4 0 0 0,-2 0 0 15,-2 0 0-15,-4-1 0 0,-2 2-128 0,-5 0-144 0,-4-1 144 0,-4-1-208 31,-2 1-2176-31,-3 0-432 0</inkml:trace>
  <inkml:trace contextRef="#ctx0" brushRef="#br0" timeOffset="15145.61">15095 3897 26719 0,'-1'-13'2368'0,"1"7"-1888"15,1-2-480-15,-1 1 0 0,0 2 416 0,-2 0-16 16,-2 1 0-16,-2 2 0 0,1 2-48 0,-3 2-16 15,-3 2 0-15,-1 3 0 0,-1 3-336 0,-2 2 0 16,-1 2 0-16,-2 3 0 0,-3 3 128 0,0 0-128 16,0 4 128-16,2 0-128 0,-4 1 192 0,2 0-16 15,0 2-16-15,2-3 0 0,3-1-160 0,1-3 160 16,4-4-160-16,4-1 160 0,0-2 352 0,4-3 64 0,2-1 0 0,2-2 16 16,1 1 176-16,4-3 48 15,2 0 0-15,4-2 0 0,3-1-304 0,0 1-48 16,3-2-16-16,-2-1 0 0,2 0-240 0,0 0-48 0,0 0-16 15,1 1 0-15,-2-1-144 0,1 1 0 0,-1 0-192 0,1 1 192 16,0 0-2480 0,-2 3-368-16,1-1-80 0</inkml:trace>
  <inkml:trace contextRef="#ctx0" brushRef="#br0" timeOffset="15568.81">15450 4810 31327 0,'0'0'1392'0,"0"-5"272"0,-1-2-1328 0,1 1-336 16,0-2 0-16,0 0 0 0,0-1 864 0,-1-3 96 15,-1 0 32-15,-1-1 0 0,-1-1-608 0,0-1-128 16,-1 1-32-16,-1-1 0 0,1-1 64 0,-2 2 16 16,-2 0 0-16,0 1 0 0,-1 0-128 0,1 4-32 15,-2 1 0-15,-2 1 0 0,0 2-144 0,0 3 0 16,-1 2 144-16,-2 3-144 0,-1 2 0 0,0 3 0 15,1 2 0-15,0 2 0 0,1 1-128 0,1 0 128 0,2 1-128 0,1 1 128 16,0 3 0-16,3 0-160 0,1 1 160 0,3 0 0 16,1-2-128-16,1 2 128 0,4-2 0 15,2-2 0-15,1-2-144 0,3-1 144 16,1-2 0-16,3-2-144 0,2-3 144 0,2-2 0 0,0-3 0 0,1-3 128 16,17-7 48-16,-18 2-176 0,1-2 192 15,-2 1-64-15,0 1 0 0,-2 2 0 16,-1 0 0-16,-2 2 32 0,-1 2 0 15,-3 0 0-15,-6 2 0 0,7 4 32 0,-2 0 16 0,0 3 0 0,-1 2 0 0,0 0-208 0,1 2 0 16,-1 0 0-16,2 0 0 0,-1 0 0 16,2-1 0-16,-1 0 128 0,2-2-128 0,0 0 0 0,2-3-192 15,0 0 48-15,2-3 0 16,2-1-2624-16,4-2-528 16</inkml:trace>
  <inkml:trace contextRef="#ctx0" brushRef="#br0" timeOffset="16339.09">18046 3996 15663 0,'-3'-2'1392'0,"-3"0"-1120"16,0-1-272-16,1-1 0 0,-1 2 1328 0,-4-1 208 0,-1 1 32 0,0-1 16 15,5 1-48-15,-2 1-16 0,2 0 0 0,3 0 0 16,3 1-368-16,0 0-80 15,0 0-16-15,0 0 0 0,0 0-304 0,8 2-64 0,3 1-16 0,6 0 0 16,4-2-32-16,7 1-16 0,5 0 0 0,-1 0 0 16,7-1-112-16,5 1 0 0,4-2-16 0,5-2 0 15,6-1-96-15,6 0-16 0,5 0 0 0,20-1 0 16,-3 0-208-16,-16-1-48 0,4 0-128 0,6-1 192 16,1 3-192-16,1 0 128 0,-2-3-128 0,-1 1 0 15,1 0 0-15,17 1 128 0,-8 2-128 0,-9 0 0 0,-8-1 0 16,-10 1 128-16,-11-1-128 0,-7 1 0 15,-6 1 0-15,-7 1 128 0,-7 0-128 0,-5 1 0 16,-6 0 0-16,-4 0-160 0,-3-1 32 0,-7 0 0 16,0 0-448-16,0 0-64 0,-8 3-32 0,-2 2 0 15,-2-1 0-15,-2 2 0 0,-1-1 0 0,-3 1 0 32,0-2-352-32,-2 0-64 0,-1 0 0 0,2-2-16 0,-2 0-272 0,1-1-48 0,-1-1-16 0,1-2-6608 15,3-2-1312-15</inkml:trace>
  <inkml:trace contextRef="#ctx0" brushRef="#br0" timeOffset="16527.56">19558 3852 11055 0,'0'0'480'0,"0"-9"112"0,-1 0-464 0,0-2-128 16,1 0 0-16,1 1 0 0,1 0 3264 0,1 2 640 0,2 1 128 0,1 2 32 16,1 1-2224-16,1 0-448 15,1 2-96-15,2 1-16 0,2 2-464 0,-1 2-112 16,1 1 0-16,-1 1-16 0,-1 2-288 0,-1 2-48 16,-2 3-16-16,-2 1 0 0,0 2-64 0,-4 2-16 0,-1 0 0 0,-3 2 0 15,-4 0-128-15,-3 2-128 0,-4 2 192 0,-2 1-192 16,-3 0 144-16,-2 1-144 0,-2 2 0 0,-1-1 144 31,-1-2-656-31,-1-2-144 0,0-1-32 0,-1-2 0 16,0-2-512-16,-2-3-96 0,0-2-32 0</inkml:trace>
  <inkml:trace contextRef="#ctx0" brushRef="#br0" timeOffset="16874.14">18331 3861 19343 0,'-3'-20'848'0,"1"13"192"16,0-1-832-16,-2 0-208 0,1-1 0 0,0 3 0 0,-2-1 1824 0,0 3 320 15,-2-1 64-15,-2 3 16 16,-2 1-1120-16,-1 2-208 0,-2 2-64 0,-2 3 0 0,-2 1-608 0,-2 2-224 15,0 2 144-15,-3 2-144 0,1 0 144 0,0 1-144 0,-1 0 160 0,1 2-160 16,0 0 256-16,0 1-64 0,0-2 0 0,1 1 0 16,1-3 0-16,3 0-16 15,3-2 0-15,3-1 0 0,2-1 48 0,3-2 16 16,4 0 0-16,2-7 0 16,6 7 16-16,1-1 0 0,5 1 0 0,4-2 0 0,1-1-96 0,4 0-16 0,1 0 0 0,1 1 0 0,2-2-144 0,-1 0 0 15,0 2 0-15,1 0 128 16,2 1-2224-16,-2-2-448 15</inkml:trace>
  <inkml:trace contextRef="#ctx0" brushRef="#br0" timeOffset="17300.34">18808 4681 31327 0,'0'0'1392'0,"0"0"272"0,0 0-1328 0,0 0-336 16,0 0 0-16,2-5 0 0,1 0 768 0,-1 0 96 15,-2 5 16-15,4-5 0 0,1-3-656 0,0 1-224 16,-2 0 144-16,0-2-144 0,-1-1 240 0,1-1-48 0,-1 0 0 0,0-1 0 16,-2-1-64-16,-1 0-128 0,-1-2 176 0,-1 2-176 15,0 0 256-15,-2 2-64 0,-4 1-16 0,-1 1 0 16,-2 0 64-16,-2 3 16 0,-4-1 0 0,0 4 0 15,0 0-112-15,-2 3-16 0,-2 3 0 0,1 2 0 16,0 3-128-16,1 3 0 0,2 3 0 0,1 2 0 16,2-1 0-16,1 2 0 0,5 0 0 0,1 2 0 0,1-1-144 15,3-2 144-15,2-1 0 0,2 1 0 0,2-2 0 0,2-1-128 16,2-1 128-16,3-2 0 0,2-1 0 0,2-2 0 16,2-2 0-16,2-1 0 0,0-3 0 0,2-2 192 15,0-3-48-15,0 0-16 0,0-2 0 0,0 0-128 16,-2-1 192-16,0 1-64 0,-3 0-128 0,-2 2 128 15,-1-1-128-15,-1 3 128 0,-2 0-128 0,0 1 160 16,-1 0-160-16,-7 1 160 0,7 0-160 0,0 1 0 16,-7-1 0-16,7 3 0 0,0 0 0 0,1 2 0 15,-1-2 0-15,2 0 0 16,0 0-1360-16,1-1-208 0,0-1-32 0</inkml:trace>
  <inkml:trace contextRef="#ctx0" brushRef="#br1" timeOffset="25414.42">17729 1623 11343 0,'0'0'496'0,"2"-5"112"0,1 0-480 0,0-1-128 0,1 0 0 0,-1-1 0 0,0 0 640 16,1 2 128-16,-2-2 0 0,0 2 16 16,0-2-144-16,0 2-48 0,1-1 0 0,-3 6 0 15,0 0 32-15,0 0 0 0,1-5 0 0,-1 5 0 16,0-6-32-16,0 6 0 0,0 0 0 0,0 0 0 0,0 0-48 0,0 0-16 15,0 0 0-15,0 0 0 0,0 0-128 0,0 0-16 16,0 0-16-16,0 0 0 0,0 0-176 0,0 0-48 16,0 0 0-16,0 0 0 0,0 0-144 0,0 0 128 15,-4 6-128-15,3-1 128 0,-1 2-128 0,1 0 128 16,0 2-128-16,0 1 128 0,0 1 48 0,0 1 0 16,-1 1 0-16,-1 3 0 0,1-1 80 0,2 2 32 15,-3-2 0-15,2 4 0 0,-1 2-48 0,1 1-16 16,0 1 0-16,0 2 0 0,0 3-64 0,1 0-16 15,0 1 0-15,1-2 0 0,1 0-16 0,2 1-128 0,0 2 192 0,0 0-64 16,1-1 48-16,-1 2 0 16,2 3 0-16,-1 2 0 0,1-1-176 0,-1 1 192 15,1 1-192-15,0 1 192 0,1-3 16 0,0 0 16 0,-1 0 0 16,2 0 0-16,1-1 0 0,-1 0 0 0,2 0 0 0,-2 0 0 16,0-1-48-16,-1 0-16 0,1 0 0 15,-1 1 0-15,-1 0 32 0,2 0 16 0,0-1 0 0,-1 1 0 16,0 2 64-16,1-2 16 0,-3 0 0 0,1 0 0 15,-1 0-64-15,-1 0-16 0,0-1 0 0,-1 2 0 16,-1 2-64-16,2-1-16 0,-1 2 0 0,0-1 0 16,1-1 0-16,0 0 0 0,-2 1 0 0,2-1 0 0,-1 0 16 0,0-1 0 15,-1 1 0-15,1 1 0 16,-1 0 64-16,0 0 16 0,0-1 0 0,0-1 0 0,2-1 16 0,-1-1 0 16,1-1 0-16,0 1 0 0,-2-2 48 0,0-1 16 15,0-1 0-15,0 1 0 0,1-1-96 0,-1 0-16 16,0 0 0-16,0 1 0 0,0-2-64 0,2 0 0 15,-2-3-128-15,0 1 192 0,0-1-64 0,2-2-128 16,-1-1 176-16,-1-2-176 0,-1-2 160 0,0 1-160 16,2-3 128-16,-1-1-128 0,-1-2 208 0,1-1-32 15,0-1-16-15,0-1 0 0,0-1 16 0,-1-2 0 16,0 1 0-16,0 0 0 0,-1-8-176 0,1 6 192 16,-1-6-192-16,1 7 192 0,-1-7-192 0,0 0 192 0,0 0-192 15,0 0 192-15,0 0-192 0,0 0 160 0,0 0-160 0,0 0 160 16,0 0-320-16,0 0-64 15,0 0-16-15,0 0 0 16,0 0-560-16,-2-5-112 0,0-2-32 0,-1 0 0 16,1 1-1744-16,-1-2-336 0,0-1-80 0,-2 0-10576 0</inkml:trace>
  <inkml:trace contextRef="#ctx0" brushRef="#br1" timeOffset="25697.51">17932 4278 5519 0,'-10'-3'240'0,"10"3"64"0,-5-4-304 0,-1 1 0 15,1 0 0-15,0-1 0 0,2 1 4416 0,-1 0 832 16,4 3 176-16,0 0 16 0,0 0-2944 0,0 0-608 15,0 0-112-15,0 0-32 0,0 0-912 0,1 8-192 16,1 0-48-16,1 3 0 16,3 3-208-16,-1 0-32 0,2 1-16 0,0 2 0 0,2 0-160 0,0 1-48 15,1 0 0-15,0-2 0 0,-1 1 0 0,1-1 0 16,-3-3 0-16,1-1 0 0,2-1 128 0,0-2 32 16,-1-2 0-16,0-4 0 0,0-2 160 0,3-2 48 15,3-3 0-15,-1-4 0 0,-1-3 128 0,3-4 16 16,0-5 16-16,3-2 0 0,-1-4-144 0,0 0-48 15,0-3 0-15,-1 2 0 0,0-1-224 0,-3 4-48 16,-2 2-16-16,-2 2 0 0,-1 4-176 0,-1 3 0 16,-3 3 0-16,-1 2 0 0,0 4 0 0,-4 4-192 0,0 0 32 15,0 0 16 1,-1 7-1392-16,-4 3-288 0,1 2-48 0,-2 3-15216 0</inkml:trace>
  <inkml:trace contextRef="#ctx0" brushRef="#br1" timeOffset="26406.21">17797 5176 19343 0,'0'0'1728'0,"0"-8"-1392"0,1 0-336 0,0 0 0 0,0 1 1888 0,1 0 304 16,0 1 64-16,1 0 16 0,1 1-784 0,-2 0-144 15,-2 5-48-15,6-3 0 0,0 2-368 0,-6 1-80 32,8 1-16-32,-1 2 0 0,0 3-432 0,-1 2-80 0,-1 3-32 0,1 4 0 0,-2 0 32 0,1 4 16 15,0 3 0-15,-2 1 0 0,1 2-80 0,-2 2 0 16,0-2-16-16,1 1 0 0,1 2-64 0,-1-1-16 16,0 1 0-16,2-2 0 0,0 0-160 0,1-3 192 15,-1-4-192-15,2-1 192 0,-1-4 16 0,1-2 16 16,1-1 0-16,-2-3 0 0,1-3 160 0,0-3 48 15,-1-1 0-15,1-2 0 0,-1-3 128 0,3-1 16 16,0-4 16-16,0-3 0 16,0-3-208-16,0-4-64 0,0-2 0 0,2-2 0 0,0-3-112 0,-1 0-16 15,-1 0-16-15,0-1 0 0,0 0-176 0,-2 2 0 0,1 0 0 16,0 3 128-16,-3 2-128 0,1 1 0 16,-1 1 0-16,0 3 0 0,-2 2 0 0,-1 2 0 15,0 1-192-15,0 2 192 16,0 1-640-16,-1 3-16 0,-1 4 0 0,0 0 0 15,0 0-1504-15,0 0-288 0,0 0-64 0,0 0-16 16,5-1-1008-16,-5 1-208 16</inkml:trace>
  <inkml:trace contextRef="#ctx0" brushRef="#br1" timeOffset="26752">17756 4908 31439 0,'-12'-6'1392'0,"5"3"288"0,2 0-1344 16,-1 0-336-16,6 3 0 0,0 0 0 0,-4-3 704 0,4 3 80 16,0 0 16-16,0 0 0 0,0 0 16 0,5-5 0 15,4 1 0-15,4 2 0 0,1-1-352 0,5 2-64 16,5-1-16-16,1 0 0 0,1 0-96 0,4 1-32 0,-1-3 0 0,0 1 0 16,-2 0-128-16,0-1-128 0,1 0 144 0,-3 1-144 15,-2-2 0-15,0 2 0 0,0 0 0 0,-2 0 0 16,-1 1-752-16,-1 2-32 0,-3 0-16 0,0 0 0 15,-3 1-2400-15,-3 2-496 16</inkml:trace>
  <inkml:trace contextRef="#ctx0" brushRef="#br1" timeOffset="27237.98">18269 5761 23039 0,'-3'-5'2048'16,"0"1"-1648"-16,0 0-400 0,3 4 0 0,-2-6 1536 0,-1 2 240 15,0-1 32-15,3 5 16 16,0 0-416-16,0 0-64 0,0 0-32 0,0 0 0 16,-4 4-688-16,0 1-144 0,1 2-32 0,1 1 0 0,0 3-240 15,0 2-48-15,0 1-16 0,1 1 0 0,0 2-144 0,0 1 0 16,1 2 0-16,0 0 128 0,0 0-128 0,0 0 0 16,0-2 0-16,1 1 0 0,0-1-144 0,0-2-64 15,-1 0-16-15,2-2 0 16,-2-1-2272-16,0-1-448 0</inkml:trace>
  <inkml:trace contextRef="#ctx0" brushRef="#br1" timeOffset="27522.43">18162 5864 29487 0,'-13'-13'2624'0,"7"7"-2112"0,1 0-512 0,0-2 0 15,2 0 624-15,1 2 16 0,1-1 0 0,2 1 0 16,1-1-32-16,4 0 0 15,1 2 0-15,4 1 0 0,5-2-272 0,1 2-48 0,4-1-16 0,1 2 0 16,5 0-144-16,-1 2-128 0,0 2 144 0,1 0-144 0,-3 0 208 0,-1 2-48 16,-2 3-16-16,-2 1 0 0,-4 2-144 0,-2 1 160 15,-2 1-160-15,0 3 160 0,-3 1-16 16,-3 0 0-16,-2-1 0 0,-3 2 0 0,-3 0 16 0,-1 2 0 31,-1-1 0-31,-4 0 0 0,0-1 32 0,-3-1 0 0,-2-2 0 0,-3-1 0 0,-2 0 32 16,-2-1 16-16,-1-1 0 0,-2-1 0 0,0 0-112 15,1-1-128-15,1 0 176 0,1 0-176 16,2-2-960-16,3 2-288 0,0 0-64 0</inkml:trace>
  <inkml:trace contextRef="#ctx0" brushRef="#br1" timeOffset="29627.92">18239 3617 14399 0,'0'0'640'0,"0"0"128"0,0 0-624 0,0 0-144 0,0 0 0 0,0 0 0 16,0 0 1104-16,0 0 192 0,0 0 48 0,0 0 0 16,0 0-704-16,0 0-144 0,0 0-32 0,0 0 0 15,0 0 0-15,0 0 0 0,0 0 0 0,0 0 0 16,0 0 352-16,0 0 64 0,0 0 16 0,7 3 0 0,-7-3 64 0,0 0 32 16,0 0 0-16,6 2 0 0,0-1-160 0,-1 1-48 15,1-2 0-15,0 0 0 16,0-2-320-16,3 1-64 0,-2-1-16 0,2 1 0 0,-2-1-192 0,0 0-64 15,3-2 0-15,2 0 0 0,-2 0-128 0,2-1 160 16,2 0-160-16,0-2 160 0,-1-2-160 0,0 0 160 16,0 0-160-16,1-2 160 0,-1-3-160 0,2 1 192 15,1-1-192-15,0-2 192 0,-2 0 0 0,3-2 0 16,2-1 0-16,0-1 0 0,1-1 16 0,1-3 16 16,0-5 0-16,1-1 0 0,0-3 0 0,1-1 0 0,-2 0 0 0,0-2 0 15,-1-3-224-15,0 1 144 16,-3-4-144-16,0 1 128 0,-1 1-128 0,-3-2 0 15,-3-2 144-15,-2 2-144 0,0 0 144 0,-5 0-144 16,-2 0 192-16,-1-2-192 0,-2 0 464 0,-3 0-16 0,0 0 0 16,-2-3 0-16,0-2-32 0,-1 0-16 0,-1 1 0 0,0 0 0 15,-2-1-208-15,3 0-32 16,-3-2-16-16,0-1 0 0,-2-1-144 0,0-2 0 0,-1-3 0 0,-1 2 128 16,-2 0-128-16,1 0 0 0,-3 2 0 0,0 2 0 15,-1 2-160-15,-1 0 160 0,-1 1 0 0,0 4-144 16,-1 3 144-16,0 3 0 0,0 4 0 0,-1 2 0 15,-1 2 0-15,-2 4 0 0,0 1 0 0,-1 1 0 0,1 3 0 0,-1 1-128 16,1 4 128-16,0 1 0 16,1 2 0-16,2 1 0 15,0 1 0-15,3 2-128 0,2 1 128 0,1 0 0 16,1 3 0-16,1 0 0 0,3 1 0 0,1 1-128 16,1 0 128-16,2 2 0 0,0 1 0 0,4 0-128 15,-2 1 128-15,2 0 0 0,5 0 0 0,0 0-128 16,0 0 128-16,0 0 0 0,-6 1 0 0,6-1-160 15,0 0 160-15,0 0 0 0,0 0-224 0,0 0 64 16,0 0 16-16,0 0 0 16,0 0-384-16,0 0-80 0,0 0-16 0,0 0 0 15,0 0-432-15,0 0-96 0,5 0 0 0,0 1-16 16,2-1-432-16,2-1-96 0,-2 0-16 0,3-2 0 16,1-1-400-16,2 1-64 0,1-2-32 0,1 0 0 15,2-3-96-15,-1 0-32 0,1 0 0 0,0-2 0 16,0 1 1344-16,0 0 272 0,1 0 48 0,1 1 16 0,-1 0 1280 0,-1 0 256 0,-3 0 48 0,-1 1 16 15,-1-2 1280-15,-1 1 256 0,-1 2 48 0,-2-1 16 16,-1 0-768-16,-4 2-160 16,0 1-16-16,-3 4-16 0,0 0-496 0,0 0-80 0,0 0-32 0,-8 0 0 15,0 1-304-15,-3 2-64 0,-4 2-16 0,0 2 0 16,-5 0-208-16,-1 4-32 0,-3 2-16 0,-1 2 0 0,-2 3-48 0,1 1-16 16,0 0 0-16,-1 0 0 0,2 0 80 0,0-3 16 15,0 0 0-15,2-3 0 0,2-1 160 0,2-1 48 16,-1-1 0-16,3-1 0 0,1-2-208 0,3-1-48 15,3-2 0-15,1 0 0 0,1-2-96 0,3 0-32 16,5-2 0-16,0 0 0 0,0 0 0 0,0 0-16 16,0 0 0-16,0 0 0 0,0 0-176 0,0 0 0 15,0 0 0-15,6 1 0 0,0-1 0 0,1 1 0 16,2 0 0-16,0 1 0 0,1 2 0 0,1 0 0 16,2 1-144-16,1 2 144 0,1 1 0 0,1 1-128 15,1 1 128-15,0 2 0 16,2 0-528-16,-1 2 0 0,-1 2 0 0,1 1 0 15,1 2-2144-15,0 1-416 0</inkml:trace>
  <inkml:trace contextRef="#ctx0" brushRef="#br1" timeOffset="30711.6">18739 563 23951 0,'-3'-4'2128'0,"1"-1"-1696"15,-1 2-432-15,-1 1 0 0,1 1 768 0,3 1 80 16,0 0 16-16,-2 4 0 0,-3 4-32 0,1 3-16 16,0 1 0-16,-2 2 0 0,2 3-448 0,-1 2-96 15,2 0-16-15,0 8 0 0,2-1-128 0,1 1-128 16,0-2 144-16,1-1-144 0,1 0 144 0,0-2-144 16,1-3 128-16,2-1-128 0,-2-3 256 0,3-2-48 15,-4-3 0-15,1-2 0 0,0-3 304 0,-3-5 64 16,0 0 16-16,0 0 0 0,0 0 224 0,6-5 32 15,-2-4 16-15,1-3 0 0,-1-5-272 0,2-2-48 0,-1-5-16 0,1-2 0 16,0-5-272-16,1-3-48 0,-1-2-16 0,0 5 0 16,1-3-192-16,0 2 0 0,0 2 128 0,1 5-128 15,-4 2 176-15,0 4-16 0,1 4 0 0,-1-1 0 16,-2 5 0-16,1 5 0 0,-3 6 0 0,0 0 0 16,0 0-160-16,4 8-144 0,0 3 144 0,1 2-208 15,-1 3 208-15,1 4-192 0,0 2 192 0,2 1-192 0,-1 0 192 0,1 0 0 16,-1 0 0-16,4 6-144 0,0-1 144 0,0-5 0 15,-1-4 0-15,0-1 0 0,0-4 0 0,-1-2 0 16,2-2 0-16,-1-3 0 0,-1-3 128 0,-1-1-128 16,2-5 160-16,0-1-160 0,-1-2 256 0,1-3-64 15,-3-3 0-15,2-2 0 0,1-4 0 0,-3-1-16 16,3-2 0-16,0-2 0 0,-1-4-176 0,-1 4 192 16,2-2-192-16,0-1 192 0,1 1-192 0,-1 2 0 15,-1 3 0-15,0 3 0 0,-1 2 160 0,0 0-160 16,-1 3 192-16,-1 4-192 0,0 4 160 0,-5 3-160 15,0 0 128-15,4 7-128 0,1 3 0 0,-2 1 0 0,-1 3-144 16,-1 2 144-16,0 3-128 0,0 2 128 16,0 0 0-16,2 0 0 0,-1 1 0 0,2 5 0 0,0-1 0 0,0-2 0 15,1-2-128-15,1-2 128 0,-1-2 0 0,2-1 0 32,0-2-560-32,1 0 0 0,0-1 0 0,0-2 0 15,0-1-1984-15,0-1-400 0,2-2-64 0</inkml:trace>
  <inkml:trace contextRef="#ctx0" brushRef="#br1" timeOffset="30946.93">19490 756 33119 0,'-5'-12'1472'0,"5"12"288"0,-1-6-1408 0,0 1-352 0,0-1 0 0,1 6 0 15,0 0 1280-15,0 0 176 0,0 0 32 0,0 0 16 0,0 0-800 0,0 8-176 16,0 0-16-16,0 1-16 0,0 2-368 0,0 4-128 15,1 0 0-15,0 3 0 0,0 2 0 0,0 0 0 16,0 2 0-16,2 0 0 0,-2 0 0 0,0 0 0 16,0 2 0-16,0-2 0 15,2-2-288-15,-2 0-160 0,2-2-16 0,-1-3-16 16,-1 0-2288-16,1-3-464 0,0-2-96 0</inkml:trace>
  <inkml:trace contextRef="#ctx0" brushRef="#br1" timeOffset="31199.65">19419 898 32255 0,'-5'-12'1424'0,"3"6"304"0,-2-2-1392 0,2 1-336 15,1 0 0-15,1-1 0 0,0 1 960 0,2 1 128 16,1 1 32-16,2-1 0 0,0 0-272 0,4 0-48 16,2 2-16-16,2-1 0 0,4 2-464 0,2 1-80 0,3 2-32 0,6 2 0 15,1 2-208-15,-2 3 144 0,0 1-144 0,-1 0 128 16,-2 2-128-16,-3 2 192 0,-4-1-192 0,-4 0 192 15,-3 2-64-15,-5-4-128 0,-1 2 192 0,-3 2-64 16,-2-1 16-16,-4 1 0 0,-1 1 0 0,-5 2 0 16,-4 0 16-16,-6 5 0 0,-3-2 0 0,-1-2 0 0,-2-1-160 0,2-1 0 15,0-1 0-15,-2 2 0 16,-1 0-1488-16,1 2-384 0,0-1-80 0</inkml:trace>
  <inkml:trace contextRef="#ctx0" brushRef="#br1" timeOffset="46819.11">1257 2863 27647 0,'-3'-6'2448'0,"0"-1"-1952"0,3 7-496 0,0 0 0 16,0 0 704-16,0 0 32 16,0 0 16-16,0 0 0 0,-4 5-32 0,1 2 0 15,2 4 0-15,0 2 0 0,1 4-336 0,0 3-80 16,-3 1-16-16,6 2 0 0,-6 1-160 0,3 0-128 16,-1 0 144-16,2 1-144 0,2-1 144 0,-3-2-144 15,-4-4 128-15,4-1-128 0,1-3 320 0,-1-3-32 16,-1-3 0-16,1-3 0 0,0-5 432 0,0 0 96 0,0 0 16 0,0 0 0 15,0 0-48-15,0-8 0 16,4-2 0-16,-4-5 0 0,0-2-368 0,2-3-80 0,0-2-16 0,1-1 0 16,2-2-192-16,-1-1-128 0,2 2 160 0,-1 2-160 15,1 3 0-15,0 4 0 0,1 2 0 0,-1 4 0 16,2 4 0-16,1 2 0 0,0 3 0 0,1 4 0 16,-1 2-160-16,2 5-32 0,-1 2 0 0,1 4 0 15,0 2 192-15,-1 0 0 0,0 2 0 0,0 2 128 0,1 2-128 0,0 0 0 16,1-3 0-16,-1-1-128 0,1-2 128 0,-1-3 0 15,-1-1 0-15,1-2 0 0,-2-5 0 0,1-1 0 16,-1-4 0-16,1-2 128 0,1-3-128 0,-1-3 0 16,-2-4 0-16,1-4 128 0,0-3-128 0,0-4 0 15,1-4 0-15,-2-3 0 0,0-4 0 0,0 0-160 16,2 0 160-16,-4 4 0 0,1 2-144 0,0 3 144 16,-1 2 0-16,1 5-144 0,-3 4 144 0,1 4 224 15,0 2-48-15,-5 5-16 0,7 3-160 0,0 2 192 16,0 4-192-16,0 3 192 0,-1 2-192 0,1 5 0 15,-1 1 0-15,1 1 0 0,0 0 0 0,-1-1 0 0,2 2 0 0,-2-1 0 16,2-1 0-16,1-1 0 16,1-2 0-16,1-1 0 0,0-4-224 0,1-2-80 15,0-2-16-15,1-4 0 16,2-3-624-16,1-3-128 0,1-4-16 0,0-2-16 16,1-3-944-16,-1-5-192 0,1-4-48 0,-2-3 0 15,0-3-1328-15,-1-2-272 0,0 1-48 0,-4 3-16 16,-3 3 2128-16,-1 3 416 0,-2 4 96 0,0 4 16 0,-2 3 3504 0,-3 7 704 0,0 0 144 0,0 0 16 0,0 0-480 0,0 0-96 15,-2 10-32-15,2 2 0 0,2 3-1216 0,-2 1-240 16,0 2-48-16,0 0-16 0,3 1-368 0,0 0-64 16,-1-2 0-16,1 1-16 0,2-1-240 0,0-2-64 15,1-1 0-15,1-2 0 0,1-1 144 0,2-2 32 16,1-3 0-16,0-3 0 0,0-2-64 0,0-2-16 16,1-3 0-16,0-4 0 0,0-3 96 0,0-2 0 15,-1-4 16-15,0-3 0 0,-1-4 96 0,-2-1 16 16,0-4 0-16,-3 0 0 0,-2-2-80 0,-3 1-16 15,-2 3 0-15,-2 0 0 0,-3 2-128 0,-3 5-32 16,-1 4 0-16,-1 3 0 0,-2 4 208 0,-2 3 48 0,0 4 0 16,1 4 0-16,-2 4-512 0,3 2 0 15,-3 4 0-15,4 4-160 16,2 1-544-16,1 4-96 0,2 2-32 0,5 4-12288 16,1-2-2448-16</inkml:trace>
  <inkml:trace contextRef="#ctx0" brushRef="#br1" timeOffset="47293.92">2533 2900 38175 0,'0'0'1696'0,"0"0"352"0,0 0-1648 0,-4 5-400 0,0 3 0 0,0 0 0 0,-3 0 240 15,2 2-48-15,-1 0 0 0,1 1 0 0,-2 1 368 0,2 1 64 16,0-2 16-16,2 0 0 16,1 0-336-16,0-1-64 0,1-2-16 0,1-1 0 15,0-7-224-15,0 0 176 0,0 0-176 0,5 2 160 16,2-2-16-16,0-3 0 0,1-4 0 0,0-3 0 0,-1-3-16 0,3-3 0 15,-2-2 0-15,2-2 0 0,1-2 0 0,0-1-128 16,0 0 192-16,1 2-64 16,0 1-128-16,-1 4 160 0,0 1-160 0,-1 4 160 0,-2 4-32 0,-1 3 0 15,0 4 0-15,1 2 0 0,-3 3 48 0,2 3 0 16,-1 3 0-16,1 2 0 0,-1 1-176 0,-1 1 128 16,-1 2-128-16,2 1 128 0,-2-1-128 15,2 0 0-15,-2-2 0 0,2-1 0 0,-1 1 0 0,1-3 0 0,-1-3 0 0,2-3 0 16,-1-1 144-16,1-2-144 15,0-2 160-15,-1-3-160 0,2-3 256 0,1-1-64 16,0-3 0-16,2-3 0 0,1-2 128 0,1-4 0 16,0-2 16-16,2-2 0 0,3-2-336 0,1-2 0 15,-1-1 0-15,0 3 128 0,0 3-128 0,-2 5 0 0,0 2 0 0,-2 4 128 16,-1 3-128-16,-1 2 0 16,0 5 128-16,-1 4-128 0,-1 2 144 0,-2 4-144 0,2 4 192 0,-3 3-192 15,-1 1 128-15,-1 1-128 0,0 2 0 0,-1 1 0 16,-2 1 0-16,2 0 0 0,-1-1 0 0,1-1 0 31,2-1-224-31,1-2-160 0,-1-2-16 0,2-1-16 16,0-2-1568-16,0-3-304 0,3-3-64 0,1-2-10096 0,1-4-2016 0</inkml:trace>
  <inkml:trace contextRef="#ctx0" brushRef="#br1" timeOffset="47999.96">3436 2841 17503 0,'0'0'1552'0,"0"0"-1232"31,0 0-320-31,0 0 0 0,0 0 2976 0,0 0 544 15,0 0 96-15,0 0 32 0,0 0-1936 0,0 0-384 0,0 0-80 0,0 0-16 0,0 0-208 0,0 0-32 16,0 0-16-16,0 0 0 0,0 0-336 0,7 1-80 16,0-3-16-16,0-1 0 0,0-3-176 0,-1-1-48 15,0-4 0-15,-1-1 0 0,1-3 16 0,-2 0 0 16,1-3 0-16,-4 2 0 0,0-1 0 0,-1 2 0 16,-1 1 0-16,-3 3 0 0,1 1 128 0,-2 3 32 15,-2 3 0-15,0 2 0 0,0 3-176 0,-2 3-16 0,-1 3-16 16,-1 3 0-16,-2 2-288 0,0 3 0 0,-3 5 0 0,1 3 0 15,-1 3 0-15,1 2-144 0,3 0 144 16,1 0-128-16,1-1-64 0,3 0 0 0,3-1 0 0,3-2 0 16,2-3-144-16,3-2-48 0,4-2 0 0,3-4 0 31,2-2-288-31,5-4-64 0,3-2-16 0,2-5 0 0,0-3-240 0,1-4-48 0,3-3-16 0,-1-2 0 16,0-6 160-16,2 0 48 0,-1-3 0 0,0 2 0 15,-2 1 256-15,-2 4 48 0,-3 2 16 0,-2 2 0 16,-5 4 800-16,-1 1 176 0,-2 3 16 0,-10 2 16 0,0 0 480 0,0 0 112 15,0 0 16-15,0 7 0 0,-2 0-352 0,-1 1-64 16,1 1-16-16,-2-2 0 0,-1 1-352 0,2-1-80 31,0-3-16-31,3-4 0 0,0 0 48 0,0 0 0 0,0 0 0 0,0 0 0 0,0 0 128 0,5-5 16 16,2-2 16-16,1-1 0 0,-1-2-160 0,4-1-48 16,2-2 0-16,1-1 0 0,1-1-208 0,2 0 144 15,-1 4-144-15,-1 1 128 0,-1 3-128 0,-1 1 0 16,-1 3 0-16,-1 3 0 0,0 2-160 0,0 4 160 15,0 0 0-15,-1 3-144 0,0 2 144 0,1 0-128 16,-1 0 128-16,1 0-128 0,1 0 128 0,-1-1 0 16,-2-1 0-16,0-3 0 0,2-1-208 0,2-2 32 15,-1-2 16-15,1-1 0 0,0-3-160 0,-1-3-48 0,0 0 0 0,-2-4 0 16,2-3 192-16,-2-4 48 16,0-2 0-16,0-2 0 0,0-3 256 0,0-2 64 0,0-3 16 0,0 0 0 15,-1-2 80-15,0 1 16 0,-2 4 0 0,-2 4 0 31,-1 1 480-31,-2 4 112 0,-1 4 0 0,-1 4 16 0,-1 4-208 0,1 5-64 0,0 0 0 0,-6 5 0 0,0 6-416 0,-1 4-96 16,1 2 0-16,0 5-128 0,-1 5 0 0,1 1 0 16,0 3 0-16,2 2 0 0,0 1 0 0,1-1 0 15,2-2 0-15,1-1 0 0,1-3 0 0,0-1 0 16,2 0 0-16,0-3 0 0,4-3 0 0,1-3 0 31,0-1-160-31,3-4 160 0,2-3-1664 0,3-4-272 0,-1-3-48 16,3-2-16-16,-1-3-1472 0,1-6-304 0</inkml:trace>
  <inkml:trace contextRef="#ctx0" brushRef="#br1" timeOffset="48141.46">4255 2765 35007 0,'-16'-7'3120'0,"11"3"-2496"15,0 0-496-15,1 1-128 0,-1 1 1248 0,5 2 224 16,-3-4 64-16,3 4 0 0,0 0-512 0,0 0-80 0,7-4-32 0,5 2 0 16,0-1-576-16,4 1-112 0,4-1-32 0,2 0 0 15,2 0-192-15,3 0 0 31,1 0-144-31,2 0 144 16,0-1-2864-16,1 1-464 0</inkml:trace>
  <inkml:trace contextRef="#ctx0" brushRef="#br1" timeOffset="50243.15">5556 2970 33167 0,'-16'-3'1472'0,"10"2"304"0,-2 0-1424 0,3 1-352 0,5 0 0 0,0 0 0 16,0 0 1216-16,0 0 192 0,0 0 16 0,0 0 16 15,0 0-864-15,10 0-160 0,3 0-32 0,3-2-16 16,3 0-112-16,3-2-32 0,4-3 0 0,2-2 0 16,-2 0-96-16,3-2-128 0,-1-4 176 0,1-1-176 15,-4-4 128-15,0-2-128 0,-2-2 0 0,-4-2 0 16,-1 0 0-16,-4 1 0 0,-3-1 0 0,-3 4 0 16,-4 3 0-16,-4 2 0 0,-3 2 176 0,-3 3-48 0,-4 3 128 0,-2 4 48 15,-3 4 0-15,-2 6 0 0,-4 4-144 0,-2 3-32 16,1 4 0-16,-3 5 0 0,0 0-128 0,0 3 0 15,1 1 0-15,2 2 0 0,3-1 0 0,4-2 0 16,2 0 128-16,6-4-128 0,0 0 0 0,6-1 0 16,2-3 0-16,6 1 0 0,2-2 0 0,4-3 0 15,3-2-160-15,4-2 160 0,1-2 0 0,3-3 0 16,4-2 0-16,4-2 0 0,3-4-176 0,2-2 176 16,3-4-192-16,2-4 192 0,3-1-288 0,-1-4 48 0,-3-3 16 0,-1-3 0 15,-4-4-16-15,-3-1 0 16,-3-1 0-16,-5 0 0 0,-4 3 16 0,-4 3 0 15,-6 4 0-15,-6 5 0 0,-4 1-32 0,-3 5-16 16,-4 3 0-16,-4 3 0 16,-5 4-288-16,-1 3-48 0,-3 3-16 0,-3 3 0 0,-2 1 304 0,0 1 48 15,1 0 16-15,2 0 0 0,3-1 256 0,5 0-160 16,3-1 160-16,3 0-128 0,4 0 128 0,3-2 0 0,3 1-144 0,2 1 144 16,1-1 0-16,3 3 0 0,3 2 0 0,-1 2 0 15,0 1 208-15,0 3 16 16,1 1 0-16,-2 2 0 0,-2 1 224 0,-1 4 32 15,-3 2 16-15,-1 4 0 0,1 1 96 0,-4 2 32 0,-3 2 0 0,0 1 0 16,-1 2-176-16,-1-1-16 0,2 0-16 0,1-3 0 0,0-3-96 0,2-2 0 16,-1-3-16-16,1-1 0 0,0-3 32 0,0-3 16 15,1-2 0-15,1-5 0 0,1-2-16 0,2-2 0 16,-2-3 0-16,3-3 0 0,0-2-144 0,2-3-16 16,2-3-16-16,2-4 0 0,1-3-160 0,3-4-144 15,3-5 144-15,1-6-208 0,3-3-128 0,3-6-32 16,2-7 0-16,0-4 0 15,2-5-48-15,0-3-16 0,1-2 0 0,-3-1 0 0,-2 2 208 0,-3 3 32 16,-4 5 16-16,-2 5 0 0,-4 8 352 0,-3 5 64 16,-2 6 16-16,-4 4 0 0,-2 5 352 0,-1 3 80 15,-1 2 16-15,0 9 0 0,0 0-256 0,0 0-64 16,0 0 0-16,-5 8 0 0,-3 3-384 0,1 3 0 16,-1 4 128-16,0 3-128 0,-1 1 0 0,3 0 0 0,0 2 0 0,2 0-176 15,2-1 176-15,1 2 0 0,1-1 0 0,2-1 0 16,1-2 0-16,1-1 0 0,1-2 0 0,3-1 0 15,0-4 0-15,3-2-128 0,-1-1 128 0,1-4 0 16,0-1-208-16,1-4 32 0,2-2 16 16,1-5 0-16,-1-2-192 0,3-5-32 0,0-3-16 0,2-5 0 15,1-4 64-15,1-6 16 0,1-2 0 16,-1-1 0-16,1-1 176 0,-3 3 144 0,0 2-192 0,-6 5 192 0,-2 4 0 0,-2 4 176 16,-2 4 0-16,-3 3 0 0,-2 4 272 0,-2 6 64 15,0 0 16-15,0 0 0 0,-4 4-336 0,-2 4-64 16,1 2 0-16,-1 3-128 0,1 4 0 0,-1 3 0 15,2 1 0-15,1 1 0 0,2-1 0 0,1-1 0 16,2 0-144-16,0-1 144 0,2 0 0 0,4 0-128 16,2-3 128-16,2 0 0 0,2-4-304 0,4-1 32 15,2-1 0-15,1-5 0 16,1-3-432-16,1-4-96 0,0-3-16 0,1-3 0 16,-1-4-48-16,0-2-16 0,2-5 0 0,0-4 0 15,0-4 320-15,0-2 64 0,-1-4 16 0,-4 1 0 0,-2 0 256 0,-4 3 48 16,-3 4 16-16,-4 3 0 15,-5 3 672-15,-3 4 128 0,-3 3 16 0,-3 4 16 0,-3 4 224 0,-2 3 32 16,-3 3 16-16,-1 3 0 0,0 4-640 0,-2 4-128 16,-1 3-32-16,0 2 0 0,-1 3-144 0,-1 2 0 15,1 3 0-15,3-1 0 0,0 0 0 0,4-2 0 16,1-2 0-16,2-2 0 0,2-2 0 0,4-3 0 0,2-3 0 0,2-1 0 16,2-3 128-16,2-1 0 15,2-3 0-15,0-1 0 0,2-2 48 0,2-2 0 0,2-3 0 0,0-2 0 16,1-1 32-16,3-1 16 0,0-2 0 0,1 1 0 15,-3 0-96-15,0 2 0 0,-2 1-128 0,-2 4 192 0,0 2-192 0,-1 2 0 16,-1 0 0-16,-2 4 0 16,1 1 0-16,-2 2 0 0,0 1 0 0,0 1 0 0,-1 1 0 0,1 1 128 31,1 0-128-31,-1 0 0 0,2-1 0 0,0-1 0 16,2-1 0-16,1-2 0 0,0-1 0 0,2-3 0 15,2-2 0-15,2-2 0 0,0-3 0 0,1-3-208 0,1-3 32 0,0-2 16 16,1-2-32-16,-1-4-16 0,0-3 0 0,1-5 0 15,1-5 208-15,0-5-192 16,2-4 192-16,0-4-192 0,2-3 192 0,-2 0 0 16,-2-3 0-16,-1 5 0 0,-2 4 144 0,-4 5 80 15,-3 3 16-15,-4 4 0 0,0 6 400 0,-2 4 64 16,-3 4 32-16,-1 5 0 0,-1 4-192 0,1 6-32 0,-5 0-16 0,-2 5 0 16,-2 5-496-16,-1 4 128 0,-1 5-128 0,0 3 0 15,-1 2 0-15,-1 5 0 0,0 2 0 0,1 2 0 16,3 1 0-16,-2 1 0 0,2 0 0 0,2 0 0 0,1 1 0 15,2-2 0-15,1 1 0 0,3-3 0 0,2-5 0 0,1 0 0 16,3-2 0-16,3-2 0 0,2-1 0 0,1-3 0 16,-1-4 0-16,3-2 0 0,0-2-160 0,1-3 32 15,1-5 0-15,0 0 0 0,2-4-128 0,-1-5-32 16,1-3 0-16,2-4 0 0,2-5-96 0,0-2 0 16,0-6-16-16,-1-1 0 0,0-2 208 0,-3 1 64 15,-1 2 0-15,-4 4 0 0,-1 5 128 0,-4 1 176 16,-3 4-48-16,0 3 0 0,-2 3 272 0,-3 6 48 15,0 0 16-15,0 0 0 0,0 0-208 0,-6 7-64 16,0 3 0-16,-1 4 0 0,1 1-192 0,-1 3 0 16,0 0 0-16,2 1 0 0,1 0 0 0,0-1 0 0,0 0 0 0,2 0 0 15,1-2 0-15,2-1 0 0,1 1 0 0,2-2 0 16,2-1 0-16,3 1 0 0,-1-5 0 0,2-1 0 16,1-1-160-16,1-3 160 0,2-1-128 0,-1-1 128 15,2-5-320-15,1-1 32 0,1-4 0 0,2-3 0 0,0-4-64 16,0-2-16-16,4-2 0 0,1-3 0 0,0-4 160 0,-1 1 16 15,-2 0 16-15,-3 4 0 0,-1 3 176 0,-4 5 0 16,-3 2 0-16,-4 3 0 0,-2 3 352 0,-4 5 0 16,0 0 0-16,0 0 0 0,0 0-144 0,-4 7-16 15,-2 2-16-15,1 3 0 0,-2 3-176 0,1 0 0 16,1 2 0-16,1-2-176 16,0 0 176-16,2 1 0 0,1-2 0 0,2-1 0 0,1-1 0 0,2 0 0 15,1-2 0-15,2-1-128 0,1-1 128 0,3 0 0 16,2-3 0-16,0-3 0 0,-1-2 0 0,1-2 0 15,1-2 0-15,1-3 0 0,-1-3 0 0,0-2 128 16,1-3-128-16,-2-4 176 0,-1-3 0 0,-1-2 0 16,-2-2 0-16,-3 2 0 0,-2 1-16 0,-2 2 0 15,-2 1 0-15,-1 4 0 0,-5 1 96 0,0 2 0 16,-3 5 16-16,-1 1 0 0,-2 3-272 0,-1 1-192 16,-2 3 16-16,2 3 16 15,0 0-432-15,0 2-96 0,-1 2-16 0,1 3 0 16,1 1-1984-16,3 2-384 0,3 1-96 0,4-1-16 15,4-1-656-15,3-1-128 0,4-1-16 0</inkml:trace>
  <inkml:trace contextRef="#ctx0" brushRef="#br1" timeOffset="50493.98">8526 2841 15663 0,'6'5'1392'0,"1"0"-1120"0,0 2-272 0,-1 1 0 15,1-1 3504-15,-1 1 640 0,1-1 128 0,0-1 16 16,0 1-1728-16,-1-2-368 0,-1 1-64 0,1-2-16 16,-1 1-752-16,3-1-144 0,-2-1-48 0,-1-1 0 15,3 0-400-15,-1-4-64 0,3 0-32 0,-2-1 0 16,2 0-160-16,1-2-48 0,1-1 0 0,1-2 0 15,3-1-112-15,-1 0-32 0,2-1 0 0,-2 3 0 16,0-2-160-16,1 2-32 0,-1 1-128 0,-1 1 192 16,0 2-192-16,-2 2 0 0,-2 2 0 0,0 2 0 0,-1 2 0 0,-2 1 0 15,0 1-128-15,-2 1 128 0,1 0 0 0,0 1 0 16,-2 0-128-16,1 0 128 0,-2-1-128 0,1-1 128 16,-1 0-192-16,0-2 192 15,-3-5-672-15,0 0-32 0,0 0 0 0,0 0 0 16,2-5-2128-16,-2-3-432 0,-2-3-96 0</inkml:trace>
  <inkml:trace contextRef="#ctx0" brushRef="#br1" timeOffset="50604.13">8323 2288 27647 0,'-14'-7'2448'0,"-1"2"-1952"16,-1-1-496-16,2 3 0 0,-1 0 1200 0,0 1 144 0,1 2 16 0,0 1-15024 15</inkml:trace>
  <inkml:trace contextRef="#ctx0" brushRef="#br1" timeOffset="50745.64">7746 2440 42383 0,'0'0'3776'0,"0"0"-3024"0,0 0-608 0,0 0-144 0,2-6 368 0,3 1 32 16,0 0 16-16,5 1 0 0,4 0-160 0,6 0-48 16,6 1 0-16,5 0 0 15,6-2-880-15,2 2-176 0,4 0-48 0,2-1-18048 16</inkml:trace>
  <inkml:trace contextRef="#ctx0" brushRef="#br1" timeOffset="51893.62">3244 4192 22111 0,'0'0'976'0,"0"0"208"0,0 0-944 0,0 0-240 0,0 0 0 0,4 6 0 0,4-1 1600 0,-3-2 256 0,-5-3 64 0,0 0 16 0,0 0-464 0,7 0-80 31,1-2-32-31,-1-1 0 0,0-1-144 0,-2-3-48 0,1-2 0 0,-2-1 0 0,0 0-400 0,-2-2-96 32,-1-2-16-32,-2-1 0 0,-1-3-208 0,-4-1-64 15,-2-1 0-15,-2 1 0 0,-3-1-64 0,-1 1-32 16,-1 2 0-16,-1 1 0 0,-4 2 32 0,2 3 0 16,-3 2 0-16,0 6 0 0,0 2-112 0,0 3-16 15,1 2 0-15,2 4 0 0,0 3-192 0,0 2 0 16,2 3-144-16,2 0 144 0,0 2-192 0,3 0 192 15,1 1-208-15,4 0 80 0,3-1 128 0,1 0-160 16,1 0 160-16,4-3-160 0,1-1 160 0,3-2 0 0,0-1-144 0,1-2 144 16,0-2 0-16,0-2 0 15,3-1 0-15,0-2 0 0,0-1 0 0,2 0 0 16,-1-1 0-16,-1 0 0 0,-3 0 0 0,1 1 128 16,-1 0-128-16,0 1 128 0,-3 2-128 0,3 0 0 0,-2 1 0 0,3 1 0 15,-2 2-160-15,1 1 160 16,-2 1 0-16,2-1-144 0,0 1 144 0,0-1 0 0,1-1 0 0,1-2 0 15,1-1 0-15,1-2 0 0,0-2 0 0,1-3 0 16,3-2 0-16,-1-3 0 0,1-2 0 0,-1-2 0 16,0-3 0-16,0-1 0 0,-3-3 0 0,1-3-128 15,-2-3 128-15,-1-4 0 0,-2-1 0 0,-3-4 128 0,-2-3-128 0,-1-1 144 16,-5-3-144-16,-1 2 160 0,-3 1-160 16,-3 0 160-16,-2 3-160 0,-4 2 160 0,-3 3 160 0,-1 2 16 15,-2 3 16-15,-1 4 0 0,-1 3-48 0,-1 2-16 16,-2 6 0-16,0 3 0 0,-2 1-288 0,-2 5 0 15,1 5 0-15,-3 4 0 0,-4 3 0 0,-1 4-144 16,-3 5 144-16,0 3 0 0,0 5-128 0,1 3 128 16,2 2-128-16,1 2 128 0,4 3 0 0,4-1-128 15,3 1 128-15,2 0 0 0,5 2 0 0,5-2 0 16,4-4 0-16,2 0 0 0,5-1 0 0,4-1 0 16,1-1 0-16,6 0 0 0,1-1 0 0,4-1 0 15,4 0 0-15,2-1 0 0,5-2 0 0,3 0 0 16,4-2 0-16,4-2 0 0,4-3-256 0,3-4-80 0,4-2-16 0,0-6 0 31,3-3-1760-31,2-5-336 0,5-6-80 0,7-5-14848 0</inkml:trace>
  <inkml:trace contextRef="#ctx0" brushRef="#br1" timeOffset="52148.04">4101 3950 38303 0,'-11'-21'1696'0,"6"12"352"0,1 1-1648 0,-1-2-400 0,1 0 0 0,0 1 0 16,0 0 1024-16,1 3 112 0,1 0 16 0,-2 3 16 16,4 3 0-16,0 0 0 0,0 0 0 0,0 0 0 15,0 0-656-15,-3 9-144 0,-1 2-32 0,0 3 0 16,1 4-336-16,2 2 0 0,-1 5 0 0,1 3 0 16,0 2 0-16,0 2 0 0,-1 1 0 0,2 1 0 0,-1-1 0 0,1-1 0 15,1-2 0-15,-1-1 0 0,0 1 0 0,0-3-128 16,2-1 0-16,-1-3 0 15,0-2-1264-15,0-1-240 0,0-4-48 0,0-2-11376 16,-1-2-2256-16</inkml:trace>
  <inkml:trace contextRef="#ctx0" brushRef="#br1" timeOffset="52444.38">3873 3949 41983 0,'-8'-14'1856'0,"7"7"384"0,1-1-1792 0,2 1-448 15,3-5 0-15,1 2 0 0,1 1 0 0,2 0 0 16,2 1 0-16,4 2 0 0,3 1 352 0,3 2-32 16,3 2 0-16,3 3 0 0,3 2-176 0,2 3-144 0,0 3 192 0,1 2-192 15,0 4 144-15,-2 1-144 0,-2 1 0 0,-1 3 144 16,-4 2-144-16,-2 1 0 0,-4 0 144 16,-5 3-144-16,-3 0 128 0,-3 2-128 0,-6 0 160 0,-2 0-160 15,-5-3 224-15,-4-1-48 0,-4-4-16 0,-4-1 0 16,-4-1 160-16,-4-2 16 0,-4-3 16 15,-3-2 0-15,-1-2 224 0,-1 0 32 0,-2-1 16 0,3 1 0 0,0-3-192 0,3 1-48 16,4 0 0-16,-1 0 0 0,2 1-384 0,3 0 0 16,2 0 0-16,2 0 0 15,3 1-1040 1,1-1-304-16,3 1-48 0,2 1-19232 0</inkml:trace>
  <inkml:trace contextRef="#ctx0" brushRef="#br1" timeOffset="54472.36">14880 3178 3679 0,'0'0'320'0,"0"0"-320"16,0 0 0-16,0 0 0 0,0 0 1328 0,0 0 192 16,0 0 32-16,0 0 16 0,-2-4-1040 0,2 4-208 15,0 0-32-15,0 0-16 0,0 0-96 0,0 0-32 16,0 0 0-16,0 0 0 0,0 0 432 0,0 0 96 15,0 0 16-15,0 0 0 0,0 0 80 0,0 0 32 16,-2-5 0-16,2 5 0 0,-2-4-224 0,2 4-32 16,0 0-16-16,-2-5 0 0,2 5-32 0,-5-3-16 15,3-1 0-15,2 4 0 0,-2-5 112 0,2 5 32 16,-1-6 0-16,0 0 0 0,0 1 176 0,0-1 32 0,1 6 16 0,0-5 0 16,0-2-208-16,0 2-64 0,0-2 0 0,0 1 0 15,1 0 0-15,0 0-16 0,-1 1 0 0,1-1 0 16,-1 1-112-16,0 5 0 15,0-6-16-15,0 6 0 0,1-5-128 0,-1 5-32 16,2-6 0-16,-2 6 0 0,0 0-80 0,0 0-32 0,2-4 0 0,-2 4 0 16,0 0 16-16,0 0 0 0,0 0 0 0,0 0 0 15,0 0-32-15,0 0 0 0,0 0 0 0,0 0 0 16,0 0 0-16,0 0 0 0,0 0 0 0,0 0 0 0,0 8-16 0,0 0-128 16,0 2 192-16,-1 1-64 0,0 1-128 0,1 3 0 15,0 5 0-15,0 0 128 16,-1 4-128-16,0 2 0 0,1 4 0 0,0 3 0 0,-1 3 0 15,1 2 0-15,0 3 0 0,0 4 0 0,-1 5 0 0,0 4 0 16,0 3 0-16,0 2 128 0,1 2-128 0,0 1 0 16,-2 1 0-16,1 1 0 0,1 2 0 0,1-2 0 15,-1-4 0-15,0-1 128 0,2-2 16 0,-1-1 0 16,0-3 0-16,0-2 0 0,0 0 144 0,0-3 32 16,0-1 0-16,1-3 0 0,-1-5-32 0,1-1 0 15,1-3 0-15,-3-3 0 0,1-3-80 0,0-1-16 16,1-1 0-16,-1-4 0 0,-1-2-48 0,0-3-16 0,1-3 0 0,1-1 0 15,-2-2 48-15,0-2 0 16,1-1 0-16,-1-2 0 0,0-7-32 0,0 0 0 16,0 0 0-16,0 0 0 0,0 0-384 0,0 0-80 15,0 0 0-15,0 0-16 16,0 0-544-16,-3-4-96 0,0-2-32 0,0 0 0 0,-3-3-512 0,1 1-96 0,-1 0-32 0,0 1 0 31,-1-2-416-31,1 0-96 0,-4 0-16 0,1 2 0 16,-1-2 304-16,-1 0 48 0,-1-1 16 0,1 0 0 0,0-1 1264 0,0 0 256 0,2-2 48 0,-1 3 16 15,1 1 896-15,2 3 176 0,-1-1 48 0,1 2 0 16,1-1 896-16,0 1 176 0,3 0 32 0,-1 2 16 16,4 3-336-16,0 0-64 0,0 0-16 0,0 0 0 15,0 5-736-15,1 4-160 0,1 1-16 0,1 2-16 16,2 1-160-16,0 2-48 0,1 1 0 0,0 1 0 0,2 0-192 0,1 2-32 16,2 0-16-16,-1-2 0 0,2 0-96 0,0-1-128 15,1 0 176-15,0-2-176 0,0-5 208 0,-1 0-64 16,1-2-16-16,-1-1 0 0,1-3 80 0,0-3 16 15,-1-4 0-15,1-3 0 0,1-3 16 0,0-3 0 16,-1-5 0-16,2-1 0 0,1-5-32 0,-1 0 0 16,0-2 0-16,-2-1 0 0,-2 1-80 0,-1 1 0 15,-3 4-128-15,0 3 192 0,-3 4-192 0,-3 3 0 16,1 2 0-16,-2 9 0 0,0 0-176 0,0 0-80 16,-8 5 0-16,-2 4-16 15,-1 8-1712-15,0 3-320 0,-1 3-80 0</inkml:trace>
  <inkml:trace contextRef="#ctx0" brushRef="#br1" timeOffset="55007.99">14216 5445 16575 0,'-1'-19'1472'0,"2"11"-1168"0,0-2-304 0,3-1 0 0,1 0 2304 0,1-1 416 16,-1-1 80-16,1 2 16 0,-3 2-672 0,1 2-128 15,0 0-32-15,0 3 0 16,-4 4-896-16,0 0-192 0,0 0-48 0,2 5 0 0,0 3-528 0,1 4-96 0,-2 3-32 0,0 3 0 15,0 3-192-15,0 3 144 16,0 3-144-16,0 1 128 0,-1 0-128 0,0 2 0 16,2-1 144-16,-2 1-144 0,-2 0 0 0,1-1 128 15,-1 1-128-15,0-2 0 0,0-4 128 0,-1-3-128 0,1-3 128 0,0-1-128 16,0-4 144-16,0-2-144 16,-1-2 192-16,1-3-192 0,2-6 256 0,0 0-64 15,0 0-16-15,-5-1 0 0,-1-2 16 0,1-2 0 0,-1-3 0 0,3-4 0 16,1-4-192-16,-1-2 128 15,0-4-128-15,1-4 128 0,1-2-128 0,2-4 0 0,0-2 144 0,1-4-144 16,0-1 0-16,3 0 128 0,-1 1-128 16,2 1 0-16,0 1 320 0,2 2 0 0,2 2 0 0,-1 2 0 15,0 3-32-15,0 2-16 0,5 3 0 0,-2 2 0 16,-1 3-144-16,1 4-128 0,0 1 144 0,-1 3-144 16,0 3 0-16,1 1 0 0,0 3 0 0,0 2 0 15,0 2-192-15,0 3 192 0,2 1-192 0,-2 3 192 16,-2 2-624-16,-2 2-16 0,0 2 0 0,-1 0 0 15,-2 1-2144-15,-1 3-432 0,-2 2-96 0</inkml:trace>
  <inkml:trace contextRef="#ctx0" brushRef="#br1" timeOffset="55199.44">14166 5588 27647 0,'0'0'2448'0,"-5"-3"-1952"16,5 3-496-16,0 0 0 0,0 0 1504 0,0 0 208 15,0 0 32-15,6-4 16 0,0 1-864 0,4 0-192 16,2 1-16-16,4-1-16 0,1 2-256 0,3 0-48 16,2 0-16-16,1 0 0 0,0 1-352 0,-1 0 0 15,0 0-192-15,1 0-10928 16,2 0-2176-16</inkml:trace>
  <inkml:trace contextRef="#ctx0" brushRef="#br1" timeOffset="55388.8">14732 5586 35007 0,'-9'-7'3120'0,"9"7"-2496"16,0 0-496-16,0 0-128 0,0 0 1008 0,0 0 176 0,-5 7 32 0,0 1 16 0,3 1-464 15,-1 5-80-15,0 1-32 0,0 3 0 16,0 0-224-16,1 3-48 0,0 2-16 0,0 2 0 16,-2-1-368-16,2 0 144 0,0 1-144 0,1 1 0 0,-1-1 0 0,0-1 0 15,2 0 0-15,0-2 0 16,0-1-1024-16,0-3-320 0,-1-3-64 0,0-1-16432 0</inkml:trace>
  <inkml:trace contextRef="#ctx0" brushRef="#br1" timeOffset="58663.1">21487 7076 7359 0,'0'0'656'0,"0"0"-528"16,0 0-128-16,0 0 0 0,0 0 1488 0,0 0 272 16,0 0 48-16,0 0 16 0,0 0-736 0,-4 0-160 15,-2 0-32-15,6 0 0 0,0 0 224 0,0 0 32 16,-6 1 16-16,0 1 0 0,1-2-320 0,5 0-64 16,-7 0-16-16,2 1 0 0,-2 0-128 0,2 1-16 15,-1 0-16-15,1 0 0 0,-1-1-32 0,6-1 0 16,-5 3 0-16,5-3 0 0,-6 2 288 0,6-2 48 0,0 0 16 0,0 0 0 15,0 0-64-15,0 0-16 16,0 0 0-16,0 0 0 0,0 0-208 0,0 0-32 16,0 0-16-16,0 0 0 0,8 3-160 0,1-1-48 0,4-2 0 0,3 0 0 15,4 0-144-15,5-1-48 0,3-1 0 16,2-1 0-16,0-1-192 0,5 0 0 0,1-1 128 0,5-1-128 16,4 2 0-16,3 0 0 0,4 2 0 0,2-1 0 15,1-2 0-15,-1 0 0 0,-3 1 0 0,3-1 0 0,-2 1 0 16,1 0 0-16,1 2 0 0,-3 0 0 0,-1 0 0 0,-4 0 0 15,-5-2 0-15,-4 2 0 0,-2 0 0 0,-4 1 0 16,-3-1 0-16,-4 1 0 0,-2-1 0 0,-4 1-128 16,-1 0 128-16,-3 0 0 0,-1 0 0 15,-3 0-128-15,-3 1 128 16,-7 0 0-16,0 0-240 0,0 0 64 0,0 0 16 0,0 0 0 0,0 0-96 0,0 0-32 16,0 0 0-1,0 0 0-15,0 0-32 0,0 0-16 0,-3-2 0 0,3 2 0 16,-5-1-160-16,5 1-16 0,0 0-16 0,-4-4 0 15,4 4-432-15,0 0-64 0,0 0-32 0,0 0 0 16,0 0-688-16,0 0-144 0,0 0-32 0,-5-3-9568 0</inkml:trace>
  <inkml:trace contextRef="#ctx0" brushRef="#br1" timeOffset="59212.94">22663 6919 11055 0,'-6'-7'480'0,"2"3"112"0,0 1-464 0,1-2-128 16,-2 1 0-16,1 1 0 0,-1-1 2704 0,1 1 528 0,0 0 96 0,-1-2 32 15,1 3-1824-15,4 2-352 0,-5-3-80 0,5 3-16 16,-5-2-384-16,5 2-64 0,-4-3-32 0,4 3 0 16,0 0-192-16,-6-1-32 0,6 1-16 0,0 0 0 15,-5-1-192-15,5 1-48 16,0 0 0-16,0 0 0 0,-6 1-128 0,6-1 0 0,0 0 0 0,0 0 128 16,-5 1 32-16,5-1 0 0,0 0 0 0,0 0 0 15,-6 3 160-15,6-3 48 0,0 0 0 0,0 0 0 16,0 0-96-16,0 0-16 0,0 0 0 0,0 0 0 0,0 0-64 0,0 0 0 15,0 0-16-15,0 0 0 0,0 0-176 0,0 0 0 16,0 0 144-16,0 0-144 0,0 0 0 0,0 0 0 16,0 0 0-16,0 0 0 0,0 0 0 0,0 0 0 15,0 0 0-15,0 0 0 0,0 0 0 0,0 0 128 16,0 0-128-16,0 0 0 0,0 0 0 0,0 0 0 16,0 0 0-16,0 0 128 0,0 0-128 0,0 0 0 15,0 0 0-15,0 0 128 0,0 0-128 0,0 0 0 16,0 0 0-16,0 0 0 0,0 0 0 0,0 0 128 15,0 0-128-15,0 0 0 0,0 0 0 0,-5-1 0 0,5 1 0 0,0 0 0 16,-6-4 0-16,6 4 0 16,0 0 0-16,0 0 0 0,0 0 0 0,0 0 0 15,0 0 0-15,0 0 128 0,0 0-128 0,0 0 0 0,0 0 0 0,0 0 0 16,0 0 0-16,0 0 0 16,0 0 0-16,0 0 0 0,0 0 0 0,0 0 0 15,0 0 0-15,0 0 128 0,0 0-128 0,0 0 0 0,0 0 0 0,0 0 128 16,0 0-128-16,0 0 0 0,0 0 0 0,0 0 0 15,0 0 0-15,0 0 128 0,0 0-128 0,0 0 0 0,0 0 0 16,0 0 0-16,0 0 0 0,0 0 0 16,0 0 0-16,0 0 0 0,0 0 0 0,0 0 0 15,0 0 0-15,0 0 0 0,0 0 0 0,0 0 0 16,0 0-384-16,0 0-64 0,0 0 0 0,0 0 0 16,2 6-1856-16,-2-6-368 0,0 0-80 0</inkml:trace>
  <inkml:trace contextRef="#ctx0" brushRef="#br1" timeOffset="60440.02">22614 6849 9839 0,'0'0'432'0,"0"0"96"0,0 0-528 0,0 0 0 0,0 0 0 0,0 0 0 0,0 0 448 0,0 0-32 16,0 0 0-16,0 0 0 0,0 0 96 0,0 0 32 31,0 0 0-31,0 0 0 0,0 0-32 0,0 0 0 0,0 0 0 0,0 0 0 0,0 0 128 0,0 0 0 16,0 0 16-16,0 0 0 0,0 0 112 0,0 0 32 15,0 0 0-15,0 0 0 0,0 0-80 0,0 0-16 16,0 0 0-16,0 0 0 0,0 0-192 0,0 0-64 16,0 0 0-16,0 0 0 0,0 0-192 0,0 0-32 15,-2 5-16-15,2-5 0 0,0 0-208 0,0 0 144 16,0 0-144-16,0 0 128 0,0 0-128 0,0 0 0 0,-4 3 144 0,4-3-144 15,0 0 240-15,0 0-32 16,0 0 0-16,0 0 0 0,0 0 128 0,0 0 32 16,0 0 0-16,0 0 0 0,0 0 0 0,0 0 0 15,0 0 0-15,-4-3 0 0,4 3-80 0,0 0-16 0,-5-4 0 0,2-1 0 16,0 1-32-16,3 4-16 0,-2-4 0 0,-1-1 0 16,3 5-80-16,-1-5-16 15,1 5 0-15,-1-6 0 16,1 6 0-16,-1-5 0 0,1 5 0 0,0 0 0 15,-2-5 192-15,0 0 48 0,1-1 0 0,1 6 0 16,-1-4 176-16,1 4 32 0,-3-5 16 0,3 5 0 16,-2-4-16-16,2 4 0 0,0 0 0 0,0 0 0 15,0 0-240-15,0 0-48 0,0 0-16 0,0 0 0 0,0 0-272 0,0 0 128 16,-1 7-128-16,2 0 0 0,1 1 0 0,3 1 0 16,-1 0 0-16,3 1 0 0,0-2 0 0,2 1 0 15,1 0 0-15,1 0 0 0,3 0 0 0,-1-2 0 16,-1 0 0-16,1-2 0 0,1 1 0 0,2-2 0 15,-3 1 128-15,1-1-128 0,0-1 0 0,0 0 128 16,-1-1-128-16,-1-1 0 0,-2-1 128 0,0 1-128 16,-2-1 0-16,1 0 0 0,-1 0 0 0,-3 0 128 15,-5 0-128-15,0 0 0 0,0 0 176 0,0 0-176 16,0 0 160-16,0 0-160 0,0 0 192 0,0 0-48 0,0 0-16 0,0 0 0 16,-5 7 48-16,-3 0 0 15,-1 2 0-15,0 2 0 0,-4 1 32 0,0 2 16 0,-2 1 0 0,-2 1 0 16,0 4-80-16,-1-1-16 15,1 1 0-15,1-1 0 0,1 0-128 0,0-1 0 16,2 0 144-16,1 0-144 0,1 0 0 0,1-2 0 0,1-3 0 0,2-1 0 16,0 0 0-16,2-1-240 0,1-1 48 15,0-1 0 1,2-2-1888-16,1-2-368 0,1-5-80 0,0 0-13184 0</inkml:trace>
  <inkml:trace contextRef="#ctx0" brushRef="#br1" timeOffset="65166.75">14644 2157 7359 0,'0'0'656'0,"0"0"-528"0,0 0-128 0,0 0 0 16,0-4 1088-16,0 4 176 0,2-6 32 0,-2 6 16 15,1-5-480-15,-1 5-112 16,0 0-16-16,3-6 0 0,-1 1-160 0,-2 5-32 15,0 0-16-15,0 0 0 0,0 0 0 0,0 0 0 0,3-5 0 0,-3 5 0 16,0 0 16-16,0 0 0 16,0 0 0-16,0 0 0 0,0 0-16 0,0 0 0 0,0 0 0 0,0 0 0 15,0 0-176-15,1 9-48 0,-1 1 0 0,0 1 0 16,-1 0-80-16,0 1 0 0,0 1-16 0,0 2 0 16,0-1-16-16,0 4 0 0,0 1 0 0,1 4 0 15,0 3-160-15,1 0 0 0,-1 1 144 0,1 3-144 16,0 3 0-16,0 3 0 0,1 1 0 0,0 1 0 0,-1 2 0 15,2 2 0-15,-1 1 0 0,0 1 0 0,0 0 128 0,2 0-128 16,-3 0 128-16,1-2-128 0,0-2 144 0,1 0-144 16,0-2 192-16,0-1-192 0,0-3 336 0,0-1-32 15,1-1-16-15,-1 0 0 0,0-2 48 0,1 0 16 16,-2-2 0-16,1-3 0 0,0-1-160 0,1 0-16 16,-1-1-16-16,-1-1 0 0,-1-1-32 0,0-2 0 15,1-3 0-15,-1 0 0 16,-1-4 0-16,0-1 0 0,1 0 0 0,-1-2 0 0,-1-2 48 0,0 0 0 0,1-7 0 0,-2 8 0 15,2-8-48-15,0 0-128 16,0 0 192-16,0 0-64 16,0 0-576-16,0 0-112 0,-5 0-16 0,5 0-12000 0</inkml:trace>
  <inkml:trace contextRef="#ctx0" brushRef="#br1" timeOffset="65638.33">14722 2272 11455 0,'0'0'512'0,"-5"-3"96"0,-1 1-480 0,2 0-128 16,-2 0 0-16,0 0 0 0,1-2 1152 0,5 4 192 15,0 0 64-15,0 0 0 0,-4-3-320 0,4 3-64 0,0 0-16 0,0 0 0 16,0 0-416-16,0 0-80 15,7-2 0-15,1 1-16 0,1 0-304 0,3-1-64 0,1 2-128 0,5 0 192 16,0-1-64-16,0 0-128 0,1 0 176 0,2 0-176 16,0-1 192-16,2 0-192 0,2-2 192 0,2 1-192 15,1-1 160-15,5 0-160 0,6 2 128 0,4-1-128 16,2-2 128-16,3 0-128 0,2-3 0 0,2 1 128 16,1-1-128-16,6 2 0 0,3 2 0 0,2 0 0 15,2-2 0-15,-1 2 0 16,0-1 0-16,-1 3 0 15,-2 0-320-15,3 1-112 0,2 0-16 0,-2-2 0 0,-3-1-896 16,-5 1-176-16</inkml:trace>
  <inkml:trace contextRef="#ctx0" brushRef="#br1" timeOffset="66251.21">14903 2092 13183 0,'0'0'576'0,"0"0"128"0,-5-5-560 0,1 0-144 0,-2 3 0 0,2-1 0 15,1-2 1200-15,3 5 208 0,-6-3 32 0,6 3 16 0,-3-3-432 0,3 3-96 32,0 0-16-32,0 0 0 0,0 0-272 0,0 0-48 15,0 0-16-15,0 0 0 0,6 1-320 0,5 1-64 16,4 0 0-16,2 1-16 0,2-1-176 0,4 0 192 16,4-1-192-16,4 1 192 0,7-1 16 0,7 0 16 15,2-4 0-15,6-1 0 0,2-2 80 0,3 1 16 16,4 0 0-16,6 1 0 0,6 0-144 0,4 0-32 0,-2 0 0 15,4 1 0-15,4 1-144 0,-1 1 0 16,1 0 0-16,0 0 128 0,-3 0-128 0,1 1 0 0,2 1 0 0,-3-1 0 16,-5-2 0-16,-4 1 0 15,-5 0 0-15,-4 0 128 0,-4 1-128 0,-3-1 0 16,-3-1 0-16,-4 0 0 0,-3-1-304 0,-7 0 16 16,-5-1 0-16,-4 1 0 15,-4 0-112-15,-5 1-32 0,-4-1 0 0,-4 1 0 16,-3 1-80-16,-4 0-32 0,-6 1 0 0,0 0 0 15,0 0-176-15,0 0-48 0,0 0 0 0,0 0 0 16,0 0 32-16,0 0 0 0,0 0 0 0</inkml:trace>
  <inkml:trace contextRef="#ctx0" brushRef="#br1" timeOffset="66646.94">17176 1990 18655 0,'0'0'832'16,"3"-4"160"-16,-2-2-800 0,1 1-192 0,-1-1 0 0,3 1 0 0,-1-2 1568 0,-1 1 272 15,1 1 48-15,-1 1 16 0,0-1-512 0,2 1-112 16,-4 4 0-16,0 0-16 0,0 0-544 0,0 0-96 16,0 0-32-16,0 0 0 0,0 0-368 0,0 0-80 15,4 0-16-15,2 1 0 0,-6-1-128 0,5 4 0 16,-2 1 0-16,3 0 0 0,-3 2 0 0,1 0 0 16,0 1 0-16,1 0 0 0,1 1 0 0,-2 1 0 15,3 1 0-15,1 1 0 0,-1 1 0 0,3 1 0 16,-2 3 0-16,1 1 0 0,1 2 0 0,-2 4 0 0,2 4 0 0,-1 6 0 15,0 6 0-15,0 1 128 0,-2 2-128 0,1 2 128 16,-1 5 48-16,-1 0 0 0,-2 2 0 0,-1 4 0 16,0 4-176-16,-1 0 160 15,1-2-160-15,-1 0 160 0,0-2-160 0,0-2 0 16,0-2 144-16,2-2-144 0,1-4 192 0,-1-1-48 16,-1-2 0-16,-1-3 0 0,0-5 128 0,-1-3 32 0,-1-5 0 0,-1-2 0 15,-1-3-16-15,-1-3 0 0,-1-2 0 0,-1-2 0 16,-1-3-16-16,2-1 0 0,-3-3 0 0,1-1 0 15,-1-2-272-15,1 0-224 0,-1-3 32 0,-1-1-10848 16,1-2-2176-16</inkml:trace>
  <inkml:trace contextRef="#ctx0" brushRef="#br1" timeOffset="67288.3">14770 3542 3679 0,'0'0'320'15,"-5"-3"-320"-15,0-1 0 0,0 0 0 0,1 0 2640 0,-1-1 464 16,1 1 96-16,0-1 0 0,4 5-704 0,-3-5-160 15,2-1-32-15,1 6 0 0,0-5-816 0,0 5-160 16,4-6-48-16,0 2 0 0,-4 4-448 0,7-4-80 16,0 0-32-16,2 1 0 0,1 0-320 0,1-1-64 15,2 1-16-15,2 0 0 0,0 0-80 0,5 0-32 16,3 1 0-16,3 0 0 0,3 0 64 0,5 0 16 16,6-1 0-16,5 2 0 0,5 0 32 0,5-1 16 15,4-2 0-15,3-1 0 0,5 1-128 0,8-2-16 16,7 1-16-16,2-1 0 0,3 1-176 0,4 0 128 15,5 1-128-15,0 0 128 0,-3-2-128 0,2 2 0 16,0 0 0-16,-1 2 128 0,0-1-128 0,-6 0 0 0,-4 0 0 0,-3 1 0 16,-4 1 0-16,-5 0 0 15,-4-1 0-15,-6 1 0 0,-8 0 128 0,-6-2-128 16,-6 1 0-16,-7-1 128 0,-6 0 480 0,-5 0 96 16,-4 1 0-16,-5 0 16 0,-1 0-128 0,-6 0-16 0,-1-1-16 0,-2 2 0 15,-5 1-256-15,0 0-48 0,0 0-16 0,0 0 0 16,0 0-96-16,0 0-16 0,0 0 0 0,0 0 0 15,0 0-128-15,0 0 0 0,0 0 0 0,0 0 0 32,-4-3-1328-32,4 3-288 0,0 0-64 0,0 0-15312 0</inkml:trace>
  <inkml:trace contextRef="#ctx0" brushRef="#br1" timeOffset="69504.82">23164 7338 18303 0,'0'0'816'0,"0"0"160"0,2-6-784 0,1-1-192 0,-2 0 0 0,2 1 0 15,-1-1 1504-15,0 2 256 0,-1-1 48 0,-1 6 16 16,0 0-128-16,0 0-32 15,0 0 0-15,0 0 0 0,0 0-656 0,0 0-144 16,0 0-32-16,-1 8 0 0,0 2-336 0,-1 2-80 0,1 1-16 0,-2 2 0 16,0 3-112-16,0 2-32 0,-2 1 0 0,1 1 0 15,0 0-80-15,-1 1-32 0,2 1 0 0,0 0 0 0,-1-1-144 0,2 0 0 16,0-1 144-16,0-1-144 0,1-2 0 0,-1-2 0 16,0-3 0-16,1-2 128 0,0-1-128 0,0-3 144 15,0-2-144-15,1-6 160 0,0 0 192 0,0 0 32 16,0 0 16-16,0 0 0 0,-5-4-400 0,1-4 0 15,2-3 0-15,0-3 0 0,-3-3 0 0,4-1 208 16,-2-3-48-16,2-3-16 0,1-3 64 0,1-1 16 16,0-2 0-16,1 1 0 0,1 1 144 0,2 0 16 15,1 1 16-15,1 1 0 0,-1 1-48 0,1 2-16 16,2 2 0-16,1 1 0 0,0 2-176 0,1 1-32 16,1 2-128-16,0 3 192 0,1 2-192 0,2 2 0 15,-1 2 0-15,0 2 0 0,3 0-176 0,-1 3 176 16,1 1-160-16,-2 1 160 15,0 1-576-15,0 2-32 0,-2 2 0 0,0 0 0 16,-1 2-2512-16,-2 2-496 0,-2 1-96 0</inkml:trace>
  <inkml:trace contextRef="#ctx0" brushRef="#br1" timeOffset="69687.06">23063 7558 35247 0,'0'0'1552'0,"0"0"336"0,0 0-1504 0,0-6-384 0,1 0 0 0,-1 6 0 15,4-4 288-15,2 0-16 0,-1 2 0 0,4 0 0 0,2 1-96 0,3 1-32 16,2 2 0-16,1 1 0 0,3 2-144 0,1-1-176 16,0 2 48-16,1 0-10688 15,1 1-2144-15</inkml:trace>
  <inkml:trace contextRef="#ctx0" brushRef="#br1" timeOffset="69960.6">23399 7736 34031 0,'-2'-11'1504'0,"2"11"320"0,0 0-1456 0,2-4-368 15,1 0 0-15,-3 4 0 0,7-3 320 0,0 3-16 0,0 1 0 0,1 3 0 16,0 2-112-16,-2 3-32 16,0 1 0-16,-1 2 0 0,0 1-160 0,-3 3 0 15,-1 1 0-15,-2 4 0 0,-2 0 0 0,-3 0 0 0,-3 1 0 16,-2 0 0-16,-2 0 128 0,-1-1-128 15,0-1 0-15,1-3 128 0,4-1 48 0,-2-4 0 0,3-3 0 0,2-2 0 16,3-1 688-16,3-6 144 0,0 0 16 0,0 0 16 16,0 0-192-16,8 3-32 15,1-1-16-15,3-1 0 0,2 1-528 0,2-4-96 0,3 0-32 0,1-1 0 16,1-1-288-16,1-1-64 0,2 1-16 0,1-1 0 16,1 0-1840-16,0-1-368 0,-1 1-80 0,1 0-8688 15,-2 0-1728-15</inkml:trace>
  <inkml:trace contextRef="#ctx0" brushRef="#br1" timeOffset="70604.96">23910 6775 16927 0,'-17'-18'752'0,"9"11"144"0,-2-3-704 0,-2-1-192 15,-1 0 0-15,-2 0 0 0,-3 0 912 0,-1-1 160 0,-3-2 16 0,2 2 16 16,-2 2 256-16,0 3 48 0,-2 0 16 0,0 3 0 16,-1 2-704-16,0 2-144 0,-1 2-16 0,-1 3-16 15,-2 5-64-15,-3 3-16 0,-3 3 0 0,-3 4 0 16,-4 5 96-16,-1 5 16 0,-1 4 0 0,-1 5 0 0,0 6-384 16,0 5-192-16,0 3 192 0,-2 2-192 0,-1 0 0 0,2 1 0 15,1 2 0-15,1 0 0 0,3 4 176 0,4 0-176 16,2 0 160-16,6 2-160 0,2 0 368 0,4-1-32 15,3-1 0-15,5 1 0 0,4 0-16 0,4-1 0 16,2 1 0-16,5-2 0 0,3-3-64 0,5-1-32 16,3-1 0-16,5-2 0 0,5-2 96 0,5-2 32 15,2-1 0-15,7-3 0 0,5-2-144 0,4-4-16 0,1-4-16 0,4-4 0 16,1-7 16-16,7-4 16 16,5-5 0-16,5-3 0 0,6-6-48 0,-2-5-16 15,2-5 0-15,4-6 0 0,3-6 32 0,1-6 0 0,1-4 0 0,-3-9 0 16,-1-8 128-16,0-8 16 15,1-8 16-15,-2-9 0 0,-4-10-176 0,-5-11-32 16,-6-11-128-16,-8-8 192 0,-8-5-352 0,-10-1-80 0,-8-2-16 0,-14 4 0 16,-12 3 448-16,-8 8 64 0,-10 8 32 15,-9 7 0-15,-9 9 432 0,-8 10 96 16,-6 8 16-16,-4 6 0 0,-4 9-640 0,-2 9-192 0,-3 8 128 0,-2 5-128 0,-5 7 0 16,1 6-176-16,1 7 32 0,3 5 0 15,4 8-304 1,4 6-64-16,3 5-16 0,3 7 0 0,0 6-1520 0,3 7-320 0,1 5-48 0</inkml:trace>
  <inkml:trace contextRef="#ctx0" brushRef="#br1" timeOffset="71078.89">24192 8063 31615 0,'0'0'1408'0,"1"-7"272"0,2 0-1344 16,0 0-336-16,0 3 0 0,-3 4 0 0,7-2 528 0,2 2 48 15,0 2 0-15,4 2 0 0,2 3-128 0,4 5 0 16,2 2-16-16,2 5 0 0,1 3-128 0,2 2-32 15,3 2 0-15,2 4 0 16,2 2-48-16,1 2-16 0,-1 0 0 0,1 1 0 0,0 1-208 0,-1-1 128 16,-4-3-128-16,-1-1 0 0,0-1 128 0,-2-1-128 31,-3-3 0-31,0-1 144 0,-2-6-400 0,-1-2-64 16,-6-7-32-16,1-1 0 15,-3-4-2080-15,-1-2-432 0,-1-2-80 0</inkml:trace>
  <inkml:trace contextRef="#ctx0" brushRef="#br1" timeOffset="71268.41">24923 7888 37775 0,'-18'-24'1664'0,"11"16"368"0,-1 2-1632 0,-1 1-400 0,-1 3 0 0,0 3 0 16,-1 4 128-16,-2 3-128 0,-3 4 0 0,-1 6 128 16,-3 3-128-16,-2 4 0 0,-2 5 0 0,-3 5 0 15,-2 5 0-15,-3 4 0 0,-2 3 0 0,-3 6 0 16,-1 5 0-16,-4 4 0 0,-3 2 0 0,-3 2 0 15,-5 0-352-15,-1 1-96 0,2 1-32 0,3-2-15904 16</inkml:trace>
  <inkml:trace contextRef="#ctx0" brushRef="#br1" timeOffset="75537.73">1451 5766 23951 0,'-3'-18'1056'0,"3"10"224"0,3-1-1024 0,-3 0-256 0,0 2 0 0,1-1 0 0,0 1 352 0,-1 2 16 15,0 5 0-15,0 0 0 16,0 0 208-16,0 0 64 0,0 0 0 0,-5 5 0 16,1 4-448-16,1 3-192 0,-1 2 160 0,1 5-160 15,0 3 160-15,0 3-160 0,0 2 160 0,1 3-160 16,0 0 144-16,0 2-144 0,-2-1 128 0,2 0-128 0,0 0 0 0,0-3 128 15,0-2-128-15,-3-3 0 0,3-4 256 0,0-1-48 16,0-4 0-16,0-2 0 0,1-2 560 0,0-4 96 16,1-6 32-16,0 0 0 0,0 0 192 0,0 0 32 15,0-7 16-15,1 0 0 0,2-3-208 0,0-2-32 16,1-4-16-16,2-3 0 0,-1-4-496 0,2-1-80 16,1-2-32-16,0-3 0 0,1-4-144 0,0 0-128 15,1-1 192-15,0 1-192 0,-1 1 128 0,-1 2-128 16,1 2 0-16,-2 3 0 0,-1 3 0 0,1 3 0 15,-3 5 0-15,1 3 0 0,-1 2 0 0,1 4 0 16,-5 5 0-16,5 3-144 0,1 2-64 0,-1 5-16 16,1 3 0-16,0 5 0 0,1 5 48 0,1 3 16 0,-1 3 0 15,1 3 0-15,0 2 160 0,2-1-128 0,-1-2 128 0,2 1-128 16,0-1 128-16,-1-2 0 0,1-4 160 0,0-2-160 16,-1-3 0-16,1-3 0 0,1-4 0 0,-1-2 0 15,-2-3 0-15,0-3 0 0,0-3 144 0,0-3-144 16,-1-3 256-16,2-3-48 0,-1-3 0 0,0-3 0 0,1-4-16 0,-3-4 0 15,2-2 0-15,1-4 0 0,0-3-48 16,-2-1-16-16,1-5 0 0,-2 1 0 0,1-1 96 0,0 4 16 16,-1 3 0-16,0 4 0 0,-2 3-240 15,-1 4-128-15,0 4 128 0,-2 3-208 0,1 3 208 0,-3 8 128 16,0 0 0-16,0 0-128 0,6 7 0 0,0 4-192 16,-1 6 0-16,1 1 0 0,-1 2 16 0,1 3 16 15,0 4 0-15,1 0 0 0,-3 2 160 0,2-2 0 16,0 0 0-16,2-2 0 0,-1 0 0 0,-1-1 0 15,3 1 0-15,-3-2 0 0,0-4 0 0,1 1 0 16,0-3 0-16,1-1 0 16,-1 0-272-16,0-3-128 0,0-2-32 0,2-1 0 15,-1-1-2352-15,-1-2-480 0,0 1-80 0</inkml:trace>
  <inkml:trace contextRef="#ctx0" brushRef="#br1" timeOffset="75851.8">2342 6039 32303 0,'-6'-12'1424'0,"6"12"304"0,-1-4-1376 0,1 4-352 0,-2-6 0 0,2 6 0 16,0 0 864-16,0 0 96 0,0 0 32 0,0 0 0 15,-1 7-512-15,-1 3-96 0,0 2-32 0,2 2 0 16,0 2-160-16,0 3-48 0,0 2 0 0,0 1 0 0,0 2-144 0,0 2 192 15,0-1-192-15,2 1 192 0,-2 2-192 0,1-1 160 16,0-3-160-16,0 0 160 0,-1-2-160 0,0-3 0 16,0-2 144-16,2-2-144 0,-2-2 128 0,1 0-128 15,0-2 128-15,-1-3-128 16,0-1-512-16,0-7-192 0,0 0-16 16,0 0-10304-16,0 0-2064 0</inkml:trace>
  <inkml:trace contextRef="#ctx0" brushRef="#br1" timeOffset="76166.3">2244 6155 20271 0,'-17'-10'896'0,"11"6"192"0,-2 0-880 0,1 1-208 16,2 0 0-16,-2 0 0 0,1-1 2048 0,1 0 352 0,5 4 80 0,0 0 16 15,0 0-1056-15,0 0-208 0,0 0-32 0,10-1-16 16,2 0-672-16,4 0-128 0,1 1-16 0,5 1-16 15,4 0-96-15,1 0-32 0,3 1 0 0,1 0 0 16,-1 0 16-16,1 1 0 16,-2-1 0-16,-2 2 0 0,1 0-112 0,-5 2-128 0,-3 0 176 0,-2 4-176 15,1 2 128-15,-4 1-128 0,-2 2 0 0,-4 1 0 0,-2 2 144 0,-4 2-144 16,-3-1 0-16,-3 2 144 0,-4-1-144 0,-1 0 192 16,-2 0-192-16,-3 0 192 0,-4-3 0 0,-3 0 0 15,-3-2 0-15,-2 2 0 0,-3-1-64 0,0-1 0 16,-2 0 0-16,1-2 0 0,3-1-128 0,1-1 0 15,1-1 144-15,2-1-144 16,2-2-304-16,2 0-128 0,3-1-16 0,2-2-10752 16,2-2-2160-16</inkml:trace>
  <inkml:trace contextRef="#ctx0" brushRef="#br1" timeOffset="77534.19">714 5729 28383 0,'-19'-6'1264'0,"11"4"256"0,-2 0-1216 0,1 0-304 16,2 0 0-16,0-1 0 0,2 1 640 0,5 2 80 15,0 0 16-15,0 0 0 16,0 0 144-16,10-4 16 0,4 2 16 0,3-2 0 0,4 0-480 0,6-1-112 16,4 1 0-16,4 1-16 0,5-2-112 0,3-1 0 15,5-1-16-15,0 1 0 0,0-1-48 0,-1 1-128 16,-6 1 192-16,-1 1-64 0,-3 0-128 0,-2 3 0 15,-5 1 0-15,-3 1 128 16,-4 3-512-16,-3 0-96 0,-5 1-32 0,-4 3 0 16,-3 0-2624-16,-6 2-544 0</inkml:trace>
  <inkml:trace contextRef="#ctx0" brushRef="#br1" timeOffset="77833.17">751 5757 27871 0,'-9'-12'1232'0,"7"7"256"0,0-2-1184 0,1 1-304 15,1 0 0-15,1 1 0 0,-1 5 656 0,4-5 80 0,2 3 16 0,2 0 0 16,3-1-368-16,3 1-80 0,0 2-16 0,2 3 0 16,1 0-96-16,1 4-32 0,-1 0 0 0,1 4 0 15,-2 2-160-15,0 3 0 0,-4-1 0 0,-3 4 128 16,-2 2-128-16,-2 2 160 0,-3 3-160 0,-7 4 160 16,-1 2-160-16,-5 4 0 0,-3 5 144 0,-7 1-144 0,-2 2 0 0,-1-2 128 15,-1-3-128-15,1-1 0 0,0-4 0 0,1-4 144 16,1-3-144-16,3-3 0 0,2-4 704 0,4-3 16 15,3-2 16-15,4-3 0 0,2-2-112 0,4-3-32 16,4 1 0-16,5-2 0 0,2-2-112 0,3-2-32 16,3-1 0-16,7-1 0 0,3-2-256 0,5-1-48 15,2-2-16-15,5 0 0 0,2-1-128 0,6-1 0 16,2-1 0-16,2-2 0 16,0-1-1904-16,3-2-256 0,1-4-48 0</inkml:trace>
  <inkml:trace contextRef="#ctx0" brushRef="#br1" timeOffset="78193.57">2030 5443 18431 0,'-6'-19'1632'0,"2"10"-1312"0,1-1-320 0,0 2 0 0,1-1 2144 16,2 1 352-16,2 0 80 0,-1 1 16 15,0-2-832-15,1 1-160 0,0 1-48 0,2 0 0 16,-1 0-272-16,1 2-64 0,2 2-16 0,-6 3 0 16,7-3-688-16,0 3-128 0,1 3-16 0,1 2-16 15,0 2-352-15,0 4 0 0,2 4 0 0,0 5 0 16,2 3 0-16,0 3 0 0,-2 5 0 0,1 4 0 0,1 7 0 0,-2 3 0 15,-3 4 0-15,-3 5 0 0,-1 5 0 0,-3 4 192 16,-2 4-64-16,-4 2 0 0,-3 3 0 0,-1 1 0 16,-5 1 0-16,0 0 0 0,-2-3-128 0,-3 0 0 15,-3-3 0-15,-3-2 0 16,-5-6-528-16,-3-1-176 0,-3-2-48 0,-4-3 0 16,-1-5-2160-16,1-3-432 0,-2-1-96 0</inkml:trace>
  <inkml:trace contextRef="#ctx0" brushRef="#br1" timeOffset="78617.39">456 5342 27647 0,'-4'-25'1216'0,"3"16"256"0,0-2-1168 0,-1 0-304 0,2 1 0 0,-1 1 0 0,1 2 960 0,0 7 144 16,-4-4 32-16,4 4 0 0,-8 3-608 0,1 6-112 15,-2 5-32-15,-2 8 0 0,-1 7-384 0,-2 7 0 16,1 7 0-16,-2 5 0 0,-2 7 0 0,3 10 0 16,1 8 0-16,1 5 0 0,0 2 0 0,4 5 0 15,5 0 0-15,3-2 0 0,2 0 0 0,6-4 0 16,3-5 0-16,4-4 0 0,3-3 0 0,4-4 0 0,3-4 0 0,5-3 0 16,3-2 0-16,4-4 128 15,5-4-128-15,3-5 0 16,4-4-1216-16,1-5-336 0,4-4-64 0,0-5-16 0</inkml:trace>
  <inkml:trace contextRef="#ctx0" brushRef="#br1" timeOffset="79214.07">3227 5704 26719 0,'-11'-11'2368'0,"8"6"-1888"0,3 5-480 0,0 0 0 0,0 0 1344 0,0 0 160 16,3-5 32-16,-3 5 16 0,6-1-768 0,1-2-144 31,3 1-48-31,6 1 0 0,6 0-144 0,2 1-48 0,0-2 0 0,1 0 0 0,3-1-144 0,-1 1-48 16,1 0 0-16,0 0 0 0,1 0-208 0,-3 0 128 15,0 4-128-15,-2 0 0 16,-2 0-288-16,-3 1-160 0,-2 1-16 0,-5 1-10160 16,-2 2-2016-16</inkml:trace>
  <inkml:trace contextRef="#ctx0" brushRef="#br1" timeOffset="79387.02">3239 5938 27647 0,'-22'-8'2448'0,"15"5"-1952"16,-2 0-496-16,2-1 0 0,3 2 1680 0,4 2 240 15,0 0 64-15,0 0 0 0,0 0-912 0,0 0-176 0,0 0-48 0,6-1 0 16,2 0-272-16,5-1-48 16,5 2-16-16,4 0 0 0,3-1-256 0,5-1-64 15,4 1-16-15,1 0 0 0,0-2-176 0,1 1 0 16,-1 0 0-16,0-1 128 15,0 0-1152 1,-3 0-224-16,0 1-48 0,-1-1-9904 0,0 1-1968 0</inkml:trace>
  <inkml:trace contextRef="#ctx0" brushRef="#br1" timeOffset="82262.66">5089 5394 18431 0,'-2'-5'1632'0,"0"-2"-1312"16,2 1-320-16,-1-3 0 0,1 0 2464 0,0 0 416 15,0 1 96-15,0 0 16 0,-1 1-1152 0,1 7-240 16,0 0-32-16,0 0-16 0,0 0-864 0,0 0-176 15,0 8-48-15,0 3 0 0,0 2-464 0,1 4 0 16,0 2 0-16,0 5 0 0,1 1 0 0,1 2 0 16,-1 2 0-16,0 2 0 0,0 4 0 0,0-1 0 15,1 0 0-15,-1-1 0 0,0-1 128 0,0-2-128 0,1-3 0 0,1-1 144 16,-3-4-144-16,0-2 0 0,-1-1 144 16,0-2-144-16,0-4 176 0,0-3-48 0,-1-3 0 0,0-1 0 15,1-6 96-15,0 0 16 0,0 0 0 16,0 0 0-16,-6-7 144 0,1-1 48 0,-1-3 0 0,2-4 0 15,1-1 16-15,-1-5 16 0,1-2 0 0,1-5 0 16,0-3-144-16,0-3-16 0,2-3-16 0,-2-2 0 16,2 0-48-16,2-1-16 0,-2 1 0 0,4 0 0 15,1 2-32-15,2 0-16 0,1 4 0 0,0 4 0 16,1 3-48-16,2 2-128 0,0 2 192 0,2 4-64 0,2 2-128 0,-1 3 0 16,0 2 0-16,2 2 0 0,-3 4 0 0,1 1 0 15,0 2-160-15,1 2 160 0,-3 2-192 0,0 3 48 16,0 1 16-16,-1 3 0 15,-1 0-464-15,-1 1-96 0,-2 3-16 0,0 5 0 16,-1 3-1936-16,-2 3-400 0,-2 2-80 0</inkml:trace>
  <inkml:trace contextRef="#ctx0" brushRef="#br1" timeOffset="82466.99">5096 5668 30351 0,'-9'-5'1344'0,"9"5"272"0,0 0-1296 0,0 0-320 31,0 0 0-31,0 0 0 0,0 0 912 0,0 0 112 0,0 0 32 0,8 0 0 0,2 0-224 0,2 1-32 0,3 0-16 0,4-1 0 16,3 0-368-16,1-1-80 0,0 0-16 0,1 0 0 15,-2-3-320-15,3 2 0 16,0 0 0-16,-2 1 128 0,-2-1-1600 0,-1 1-320 0,-2 0-64 0,0 1-13248 16</inkml:trace>
  <inkml:trace contextRef="#ctx0" brushRef="#br1" timeOffset="82655.22">5509 5682 24879 0,'0'0'1088'0,"0"0"256"16,-2-6-1088-16,2 6-256 15,0 0 0-15,0 0 0 0,0 0 1952 0,0 0 336 0,0 0 64 0,0 0 16 0,2 9-1120 0,1 2-224 16,-3 2-32-16,2 2-16 0,-1 3-432 0,0 0-96 16,0 0 0-16,2 3-16 0,-2 1-208 0,0 0-32 15,-1-1-16-15,1 1 0 0,0-1-176 0,0-1 128 16,0-1-128-16,0-2 128 0,-1-1-128 0,0-2 0 15,0 0 0-15,0-1 0 16,1-2-688-16,-1-2-160 0,0-2-48 0,0-7-10224 16,0 0-2048-16</inkml:trace>
  <inkml:trace contextRef="#ctx0" brushRef="#br1" timeOffset="83473.08">5854 5107 11055 0,'0'0'976'0,"-2"-4"-784"16,1-2-192-16,0 1 0 0,-1-1 2944 0,2 1 560 15,0-2 96-15,0 1 32 0,-1 0-1216 0,1 1-240 16,0-1-64-16,0 6 0 0,0 0-640 0,0 0-144 0,0 0-32 0,0 0 0 16,0 0-720-16,0 0-128 15,0 0-48-15,0 0 0 0,7 5-240 0,0 1-160 16,-1 3 192-16,2 2-192 0,1 1 176 0,-1 4-176 15,1 2 160-15,1 5-160 0,0 3 192 0,-1 4-64 0,1 5-128 16,-4 3 192-16,1 5-64 0,-2 3-128 0,-1 3 176 0,-2 2-176 16,-2 4 192-16,-2 1-64 0,-4 2 0 0,-1-1-128 15,-2 0 208-15,-3-2-64 0,-2-1-16 0,-1-4 0 16,-1 0-128-16,-2-4 0 0,-2-1 0 0,-2-3 0 16,-1-1-560-1,-2-2-80-15,-5-3-32 0,-2-3 0 0,-2-3-1456 0,-1 0-304 0,1-2-48 0</inkml:trace>
  <inkml:trace contextRef="#ctx0" brushRef="#br1" timeOffset="83897.01">4975 5027 23039 0,'-2'-14'1024'0,"1"6"192"0,1-4-960 0,-1 2-256 0,1 2 0 0,-1 2 0 16,-2-2 1056-16,1 0 160 0,0 1 48 0,0 1 0 15,2 6-96-15,-5-4-16 0,1 0 0 0,4 4 0 16,-7 2-416-16,1 2-96 0,-2 4 0 0,-1 3-16 16,-2 2-304-16,0 6-64 0,-1 3-16 0,-1 3 0 15,-1 5-64-15,-1 5-16 0,1 5 0 0,-2 7 0 16,-4 4 32-16,2 5 0 0,2 5 0 16,0 3 0-16,3 0-64 0,3-1 0 0,2 0 0 0,4-1 0 15,2-1-128-15,4-1 128 0,2-2-128 0,5-2 128 0,3-2-128 0,4-3 160 16,1-3-160-16,2-4 160 0,0-2-32 0,1-2-128 15,0 0 192-15,1-3-64 16,0-5-528-16,3-3-112 0,0-2-32 0,2-3-15584 0</inkml:trace>
  <inkml:trace contextRef="#ctx0" brushRef="#br1" timeOffset="85299.51">6429 5080 4607 0,'0'0'400'0,"0"0"-400"0,0 0 0 0,0 0 0 16,0 0 2304-16,6-5 384 0,-2 1 80 0,-4 4 16 0,5-4-1328 15,-1-1-272-15,0 1-48 0,-4 4-16 16,0 0-96-16,5-5 0 0,-5 5-16 0,0 0 0 15,1-5-48-15,-1 5-16 0,0 0 0 0,0 0 0 16,0 0-48-16,0 0 0 0,-3-6 0 0,3 6 0 0,0 0-320 0,-7 2-80 16,0 0-16-16,1 3 0 0,-2 3-96 0,-1 1-32 15,-1 2 0-15,0 3 0 0,-1 5-16 0,-1 4 0 16,0 3 0-16,-1 6 0 0,0 4-96 0,-3 6-32 16,1 6 0-16,-1 0 0 0,-1 1-208 0,3 2 176 15,1 1-176-15,3 2 160 0,3-2-160 0,2 0 0 16,2 0 0-16,3-3 128 0,3 0-128 0,1-4 128 15,4-3-128-15,2-3 128 0,1 0-128 0,3-4 160 0,0-3-160 0,3-2 160 16,1-2-160-16,2 0-192 16,2-5 32-16,5-3 16 15,3-4-1936-15,6-4-384 0,1-4-80 0</inkml:trace>
  <inkml:trace contextRef="#ctx0" brushRef="#br1" timeOffset="85678.57">6955 5539 29487 0,'-29'-17'2624'0,"17"10"-2112"0,-1-1-512 0,-2 0 0 16,-2 1 544-16,0 2 0 0,-2 2 0 0,-1 1 0 0,-1 4 352 0,1 1 64 15,2 3 0-15,-1 5 16 16,0 0-416-16,3 3-96 0,-1 0-16 0,3 2 0 0,2 3-304 16,3 1-144-16,0 3 128 0,3-1-128 15,1 0 0-15,3 0 0 0,2 0 0 0,3-2 0 16,2 0 0-16,1-4 0 0,2-2 144 0,1 0-144 0,1-3 208 0,1-3-16 15,1-1-16-15,1-3 0 0,0-1-48 0,1-3-128 16,-2-3 192-16,0-1-64 0,0-3 32 0,0-2 0 16,0-5 0-16,-1-1 0 0,0-2 0 0,-1-1 0 15,0-3 0-15,-4 0 0 0,1 0-32 0,-3 1-128 16,0 3 192-16,-2 1-64 0,-1 4 32 0,-1 2 0 16,-1 3 0-16,0 2 0 0,1 5 96 0,0 0 0 15,0 0 16-15,-5 7 0 0,2 3-272 0,1 1 0 16,0 1-176-16,2 2 176 0,0 1-160 0,2 2 160 15,0-1-128-15,3 2 128 0,-1 1 0 0,4-2 0 16,-1 0 0-16,3-2-128 0,1 0 128 0,1-2 0 0,2-2 0 0,0-2-128 31,1-2-256-31,2-1-64 0,1-2 0 0,1-1 0 16,1-1-2224-16,1-4-448 0,-2 0-80 0</inkml:trace>
  <inkml:trace contextRef="#ctx0" brushRef="#br1" timeOffset="86098.11">7163 5134 6447 0,'0'0'576'0,"0"0"-576"16,0 0 0-16,0 0 0 0,0 0 2944 0,0-7 496 16,0 2 80-16,0 5 32 0,0-7-976 0,0 0-192 15,0 1-32-15,0 0-16 0,0 1-288 0,0 5-64 16,0-7-16-16,0 7 0 0,2-5-576 0,-2 5-112 16,2-5-32-16,-2 5 0 0,0 0-576 0,0 0-112 15,7 0-32-15,0 3 0 0,0 1-288 0,0 4-64 16,-1 3-16-16,1 2 0 0,1 3-160 0,1 4 0 0,-1 4 0 0,2 5 128 15,0 4 32-15,-1 5 0 0,0 8 0 0,0 1 0 16,-3 2-160-16,1 3 192 0,-4 3-192 0,-1 0 192 16,-3 1-192-16,0 1 160 0,-4 2-160 15,-1-3 160-15,-2-2-32 0,0-4 0 0,-3-1 0 0,0-3 0 16,-4-1-128-16,0-3-176 0,-2-2 48 0,0-1 0 16,-3-4-720-1,-2-1-144-15,-1-2-32 0,-2-1-11104 0,-3-2-2224 0</inkml:trace>
  <inkml:trace contextRef="#ctx0" brushRef="#br1" timeOffset="87158.51">7992 5638 5519 0,'0'0'496'0,"0"0"-496"16,0 0 0-16,0 0 0 0,0 0 1136 0,-5-2 128 0,-1 2 16 0,1 0 16 15,-1 0-368-15,1-1-80 0,-2 1-16 0,2-1 0 16,-1 0 640-16,2 0 112 0,4 1 16 0,-7-1 16 15,1-1 368-15,-1 0 64 0,2-1 0 0,0 2 16 16,5 1-64-16,0 0-16 0,0 0 0 0,-4-2 0 16,4 2-640-16,0 0-128 0,0 0-16 0,0 0-16 15,0 0-480-15,5-2-112 0,4 0-16 0,4 1 0 16,4-2-256-16,3 1-48 0,2 0-16 0,3-1 0 0,1-1-128 0,4 0-128 16,2 0 192-16,2-1-192 0,1 1 224 0,1-1-64 15,1 1-16-15,-3 1 0 0,-1 0-144 0,-2 1 0 16,-3 0 0-16,-1 1 128 0,-5 0-128 0,-3 0-144 15,-1 0 144-15,-3 1-208 16,-2 0-480-16,-5 0-80 0,-1 1-32 0,-7-1 0 16,0 0-1840-16,0 0-368 0,0 0-80 0,0 0-10928 0</inkml:trace>
  <inkml:trace contextRef="#ctx0" brushRef="#br1" timeOffset="87393.72">8235 5435 17503 0,'-4'-8'1552'0,"1"-1"-1232"0,-1-2-320 0,-1-2 0 16,1 2 2480-16,0 0 432 0,0 0 96 0,1 2 0 15,-1 0-656-15,1 1-144 0,1 3-32 0,0 0 0 16,2 5-896-16,0 0-176 0,0 0-32 0,0 0-16 16,0 0-688-16,0 10-144 0,0 2-32 0,0 5 0 15,1 2-64-15,-1 3-128 0,0 3 176 0,0 1-176 16,0 2 224-16,0 1-64 0,0 2-16 0,1 0 0 16,-1 0-16-16,0-1-128 0,-1 0 192 0,1 0-64 15,0-3-128-15,0 1 128 0,1-1-128 0,0-1 128 16,1-4-128-16,0-3 0 0,0 0 144 0,2-2-144 0,0-4 0 15,1-1-288-15,-1-1 48 0,1-2 16 16,-1-3-2192-16,1-1-432 0,-5-5-96 0</inkml:trace>
  <inkml:trace contextRef="#ctx0" brushRef="#br1" timeOffset="88944.44">9019 5410 11055 0,'0'0'976'0,"0"-7"-784"16,0 0-192-16,0-1 0 0,0 0 1968 0,0 0 336 15,3 0 80-15,-1 0 16 0,0 0-192 0,-1 2-32 16,1-1-16-16,-1 0 0 0,0 2-560 0,-1 5-96 16,0 0-32-16,0 0 0 0,0 0-704 0,0 0-160 0,0 8-32 0,0 3 0 15,0 4-368-15,0 3-80 16,0 1 0-16,0 3-128 0,-1 2 208 0,0 0-64 0,-2 0-16 0,1 1 0 15,0 3 16-15,0-1 0 0,-2 1 0 0,2-3 0 16,1-1-144-16,-1-1 192 0,1-1-192 0,2-2 192 16,-2-2 0-16,1-3 0 0,0-1 0 0,0-3 0 15,0-3 192-15,0-1 64 0,0-7 0 0,0 0 0 16,0 0 176-16,0 0 32 0,0 0 16 0,1-8 0 16,1-4-96-16,-1-3-32 0,0-3 0 0,3-3 0 15,-2-3-256-15,2-3-48 0,0-2-16 0,-1-4 0 0,1-2-224 0,1-3 144 16,-1-3-144-16,0 3 128 0,1 2-128 0,-1 3 0 15,0 3 0-15,-1 6 0 0,0 4 0 0,0 5 0 32,0 2 128-32,-1 6-128 0,0 2 0 0,-2 5 0 0,0 0 0 0,4 9 0 0,1 4 0 0,-1 4-224 15,1 2 48-15,0 4 16 0,2 2 160 0,2 2-160 16,-3 1 160-16,2 1-160 0,0-2 160 0,0 1 0 16,1-1 0-16,1 1 0 0,-1 0 0 0,1-3 0 15,2-3 0-15,-1-3 0 0,-1-2 0 0,0-4 0 16,0-3 0-16,-1-3 0 0,0-1 144 0,0-3-144 15,-1-2 192-15,1-4-192 0,-1-4 256 0,1-2-48 16,0-6-16-16,0-3 0 0,1-4 0 0,0-3-16 31,2-2 0-31,-2-3 0 0,-1-2-176 0,2-1 160 16,-3-2-160-16,0 2 160 0,-2 2-160 0,0 5 0 16,-2 3 0-16,1 4 128 0,-2 3-128 0,-1 3 0 0,0 5 0 0,-2 8 128 15,0 0-128-15,0 0 0 0,0 0 0 0,3 11 0 16,-2 3 0-16,1 4-144 0,1 1 0 0,1 3 0 0,-2 1 144 0,1 1 0 15,3 1 0-15,-3-1-128 16,1 0 128-16,2 0 0 0,-1 1 0 0,1-1 0 16,0 0 0-16,-1-1 0 0,0-2 0 0,3-1 0 15,-1 0 0-15,0-4-208 0,1-3 80 0,0 1 128 16,0-1-1920 0,1-1-256-16,0-1-48 0,0-2-9728 0,1-3-1936 0</inkml:trace>
  <inkml:trace contextRef="#ctx0" brushRef="#br1" timeOffset="89552.18">9752 5797 13823 0,'-6'-11'1216'0,"1"4"-960"15,1 0-256-15,0-3 0 0,-1 2 3280 0,1 0 624 16,-1 2 112-16,1-1 16 0,0 2-1408 0,0 0-272 16,4 5-64-16,0 0-16 0,0 0-1056 0,0 0-192 15,-3 5-64-15,1 2 0 0,2 2-656 0,0 3-144 16,-1 2-32-16,1 1 0 0,1 1-128 0,0 3 0 15,1 1 0-15,0 1 0 0,0 1 0 0,2 0 0 16,-1-1 0-16,0 0 0 0,0-2 0 0,-2 2 0 16,0-1 0-16,1 1 0 0,1-3-272 0,-1-2-144 15,1-2-32-15,0 0 0 0,0-3-2112 0,1 0-448 16,-1-4-64-16</inkml:trace>
  <inkml:trace contextRef="#ctx0" brushRef="#br1" timeOffset="89851.51">9640 5843 35007 0,'-15'-13'1552'0,"9"6"320"0,1-1-1488 0,0-1-384 0,1-1 0 0,2 1 0 0,0 0 832 0,2 2 112 15,2 0 16-15,2 0 0 16,3 2-288-16,2 1-48 0,2 0-16 0,3 2 0 0,3 2-432 0,3 1-176 16,0 4 128-16,2-1-128 0,2 1 0 0,-2 3 0 15,0 1 128-15,-1 1-128 0,-2 2 0 0,0 2 0 16,-2 3 0-16,0-1 128 0,-3 2-128 0,-2 1 0 15,-2-1 0-15,-3 1 128 0,-2 1-128 0,-2 1 0 16,0 0 144-16,-3-2-144 0,-7 0 128 0,0-1-128 16,-1-3 128-16,-3 2-128 0,-3-3 144 0,0-1-144 15,-1-1 192-15,-3-1-192 0,-2-1 160 0,2-1-160 0,-2-1 128 0,-1-2-128 16,0-1 0-16,1-1-304 0,1-1 48 0,0 1 16 31,2-6-1360-31,3 1-256 0,2-1-64 0,2 0-9152 0,2 0-1840 0</inkml:trace>
  <inkml:trace contextRef="#ctx0" brushRef="#br1" timeOffset="90306.28">10184 5442 22111 0,'-3'-8'1968'0,"1"0"-1584"0,1 2-384 0,1-1 0 0,0 2 4096 0,2-1 720 15,2 0 160-15,1-1 16 16,2 1-3712-16,4 1-736 0,3 1-160 0,2-1-16 15,3 0-240-15,1 0-128 0,2 2 160 0,1 1-160 16,1 1 0-16,0 1 0 0,0 0-128 0,-2 1 128 16,0 0-2112-16,-4 1-320 0,0 1-64 0,-4 2-13376 15</inkml:trace>
  <inkml:trace contextRef="#ctx0" brushRef="#br1" timeOffset="90479.18">10193 5576 33167 0,'0'0'1472'0,"-3"-2"304"0,-1-2-1424 0,4 4-352 16,0 0 0-16,0 0 0 0,0 0 992 0,0 0 128 0,0 0 32 0,0 0 0 16,0 0-448-16,6-2-96 15,3 1-16-15,3 0 0 0,4 0-320 0,1 1-64 16,2-1-16-16,1 1 0 0,1-1-192 0,1 0 0 16,1 0 128-16,1-1-128 15,0 2-656-15,0-1-176 0,1-1-48 0,0-1-10512 0,2-3-2112 16</inkml:trace>
  <inkml:trace contextRef="#ctx0" brushRef="#br1" timeOffset="90952.09">11171 5233 23775 0,'0'0'1056'0,"0"0"224"0,-5-1-1024 0,-2 1-256 16,0 1 0-16,-1 2 0 0,-1 3 752 0,-1 1 96 15,-1 2 32-15,0 1 0 0,0 0 256 0,-1 3 48 16,-1 2 16-16,0 2 0 0,1 1-496 0,2 0-80 15,2 3-32-15,3-1 0 0,0 0-128 0,4 0-16 0,1-1-16 0,3 0 0 16,4-1 144-16,2-1 16 16,1-1 16-16,2-2 0 0,2-2-16 0,3-1 0 15,0-2 0-15,3-1 0 0,2-3-96 0,1-1-32 0,0-2 0 16,0-2 0-16,0-4 48 0,-1 0 0 0,0-3 0 0,-1 0 0 16,-1-2-128-16,0-4-32 0,-1-4 0 0,-2-2 0 15,0-3 112-15,-3-3 32 16,-2-4 0-16,-2 1 0 0,-3-2-128 0,-4 3-32 0,-3 0 0 0,-3 1 0 15,-4 1-80-15,-3 3 0 0,-2 0-16 0,-3 3 0 16,-3 3-112-16,-1 4 0 0,-1 2-128 16,-2 4 192-16,-3 1-336 0,-1 4-80 0,-3 2-16 0,-1 5 0 15,1 2-496-15,-1 2-96 0,0 2-32 0,3 1 0 16,2 0-2464-16,3 2-480 16</inkml:trace>
  <inkml:trace contextRef="#ctx0" brushRef="#br1" timeOffset="93287.14">4570 7404 23039 0,'-3'-15'2048'0,"1"9"-1648"0,-2 0-400 0,1 0 0 0,1-2 1104 0,-1 3 144 15,0-1 32-15,3 6 0 0,-2-4 144 16,2 4 48-16,0 0 0 0,0 0 0 16,0 0-496-16,0 0-80 0,1 8-32 0,3 4 0 0,-1 3-384 0,0 4-80 15,1 2-16-15,-1 2 0 0,0 1-64 0,0 3-32 16,1-1 0-16,-2 0 0 0,1 1-64 0,-1-1-16 15,-2-1 0-15,0 0 0 0,0-4-48 0,-2-3-16 16,1-1 0-16,0-3 0 0,0-2 48 0,0-2 0 16,0-2 0-16,0-3 0 0,1-5 96 0,0 0 32 15,0 0 0-15,0 0 0 0,0 0 192 0,-3-5 64 16,1-4 0-16,1-2 0 0,0-3-192 0,1-3-48 16,1-4 0-16,2-3 0 0,1-3-336 0,0-4 144 15,2-2-144-15,0-2 0 0,1-2 0 0,1 3 0 0,0 2 0 16,1 3 0-16,1 1 336 0,0 5-32 15,2 3-16-15,-2 4 0 0,-1 4-288 0,0 3-176 0,-1 3 32 0,2 4 0 16,0 2 144-16,0 4 0 16,1 4 0-16,0 3 128 0,0 2-128 0,0 3 0 0,0 2 0 0,-1 3 128 15,-1 4-128-15,0 1 0 0,-2 1 0 16,3 2 0-16,-2 0 0 0,0-1 0 0,0-1 0 16,0-2 0-16,3-2 0 0,0-3 0 0,0-3 0 0,-2-2 0 0,-1-4 0 0,-3-4 0 15,2 0 0-15,-1-4 0 0,1-2 0 0,1-2 0 16,-1-3 0-16,1-4 0 0,0-2 0 0,-1-3 0 15,1-3 144-15,1-4-144 0,1-2 192 0,0-2-64 16,0-3 0-16,-2 2-128 0,2 0 160 0,-1 2-160 16,-1 1 128-16,-2 3-128 0,1 2 240 0,0 4-48 15,-1 2 0-15,0 3 0 0,-2 4-16 0,-4 4-16 16,0 0 0-16,0 0 0 0,7 6-160 0,-2 1 128 16,1 4-128-16,-1 2 128 0,2 3-128 0,-3 0 0 15,3 2 0-15,-2 1 0 0,0 0-144 0,-1 1 144 16,2 0 0-16,-3-1 0 0,2-1-384 0,1 1 16 15,0 0 16-15,1 0 0 16,0-2-1520-16,-1 1-304 0,1-2-64 0,2-1-10240 0,3-2-2032 16</inkml:trace>
  <inkml:trace contextRef="#ctx0" brushRef="#br1" timeOffset="93459.93">5416 7623 36575 0,'0'0'1616'0,"-3"-3"336"0,-2-1-1568 0,1 2-384 0,4 2 0 0,0 0 0 15,-7 4 864-15,3 1 96 0,0 2 0 0,0 3 16 0,1 2-208 0,1 2-32 16,1 2-16-16,0 2 0 0,-2 1-336 0,2-1-80 16,1 1-16-16,0 1 0 0,4 0-288 0,-4 0 0 15,1-1 0-15,0 1 0 0,1 0 0 0,0-1 0 16,0-2-144-16,2 0 144 31,-1-2-1712-31,0-1-256 0,1-1-48 0,-1-2-9632 0,0-3-1920 0</inkml:trace>
  <inkml:trace contextRef="#ctx0" brushRef="#br1" timeOffset="93744.33">5379 7769 23039 0,'-16'-14'2048'0,"10"7"-1648"15,-2 0-400-15,0-1 0 0,1 0 3216 0,1 1 560 16,2-1 128-16,0 0 0 0,2 1-2048 0,2 1-400 16,0 6-96-16,4-4-16 0,1 0-736 0,4 2-160 0,2 2-16 0,2 1-16 15,0 1-416-15,3 3 0 16,0 0 0-16,2 1 0 0,0 2 0 0,1 1 0 15,0 2 0-15,-2 2 0 0,0-1 0 0,-3 1 0 0,-1 1 0 0,-2 2 128 16,-3-1-128-16,-2 1 128 0,-4 3-128 0,-3 0 128 16,-3-2-128-16,-1 1 0 0,-3-3 0 0,-2 1 0 15,-2-2 0-15,-1-1 0 16,-2-1 0-16,-2-1 0 0,-2-1 0 0,1-1 0 0,0 0 176 0,1-2-176 0,-1-2 0 0,1-1 0 16,3 1 0-16,1-3 0 15,2-1-592-15,1-1-64 0,3 1-16 0,7-1 0 16,0 0-2848-16,0 0-576 0</inkml:trace>
  <inkml:trace contextRef="#ctx0" brushRef="#br1" timeOffset="94012.62">5919 7381 36799 0,'0'0'1632'0,"0"0"336"0,0 0-1584 0,5-4-384 0,1-2 0 0,2 2 0 16,-1-1 448-16,3 2 16 0,2 0 0 0,4-1 0 16,1 1-64-16,3 1-16 15,1 1 0-15,1 0 0 0,1 0-384 0,-1 1 0 0,0 0 128 0,-2 1-128 31,0 0-1520-31,-3 1-336 0,-1 0-64 0,-3 2-13888 0</inkml:trace>
  <inkml:trace contextRef="#ctx0" brushRef="#br1" timeOffset="94185.35">5900 7581 40719 0,'0'0'1792'0,"0"0"384"0,0 0-1728 0,0 0-448 15,0 0 0-15,0 0 0 0,-2-5 688 0,2 5 48 16,0 0 16-16,5-5 0 0,3 2-256 0,2 1-48 15,2 0-16-15,5 1 0 0,1-2-432 0,5 2 0 16,3 0 0-16,1 0 0 16,3-1-832-16,-1 0-256 0,-1-2-64 0,1 0-11472 15,-1-2-2304-15</inkml:trace>
  <inkml:trace contextRef="#ctx0" brushRef="#br1" timeOffset="94813.72">7591 7424 17503 0,'-13'-7'1552'0,"7"5"-1232"15,1-1-320-15,-1 0 0 0,1-1 4224 0,0 1 768 0,5 3 176 0,0 0 16 16,-2-4-3328-16,2 4-656 0,0 0-144 0,6-5-32 31,1 1-96-31,4 0-32 0,4 1 0 0,3 0 0 16,4-2-320-16,7 3-80 0,1 0-16 0,4 0 0 16,5 1-272-16,1-1-48 0,2-1-16 0,-1 1 0 15,1 0-144-15,-3 1 0 0,0-1 144 0,-2-1-144 16,-5 0 192-16,-3 2-48 0,-1 0 0 0,-3 0 0 15,-3 1-144-15,-3 0 0 0,-6 0 0 0,-1-1 0 0,-3 1 0 16,-9 0 0-16,0 0 0 0,0 0 192 0,0 0-352 0,0 0-64 16,0 0-16-16,0 0 0 15,-5 1-224-15,1 0-48 0,0 0-16 0,-1 0 0 16,1-2-1344-16,4 1-272 0,-6 0-48 0,6 0-14928 0</inkml:trace>
  <inkml:trace contextRef="#ctx0" brushRef="#br1" timeOffset="95490.67">9332 7092 34783 0,'-13'-7'1536'0,"9"6"320"0,1 0-1472 0,-3 1-384 15,1 1 0-15,1 3 0 0,1 3 0 0,-1 1-128 0,0 2 0 0,1 3 0 16,2 2 128-16,-3 4 144 15,3 1-16-15,-1 1-128 0,2 3 160 0,0 2-160 0,1 0 128 0,0 1-128 16,-1 2 0-16,2-1 0 16,2 0 0-16,-1-3 0 0,-1-2 0 0,1-2 128 0,0-2-128 0,-1-2 0 15,0-1 128-15,0-3-128 0,-2-2 0 0,0-1 128 16,-1-2 16-16,1-8 0 0,0 0 0 0,0 0 0 16,0 0 80-16,0 0 16 0,-4-3 0 0,-1-2 0 15,1-3-80-15,0-3-16 0,-1-2 0 0,1-4 0 0,-1-5-144 0,2-2 192 16,-1-2-192-16,3-3 192 0,1-2-48 0,0 0 0 15,0-5 0-15,0 3 0 0,1 3 112 0,1-1 32 16,1 1 0-16,0 3 0 0,1 0 176 0,1 4 48 16,3 1 0-16,1 2 0 0,1 2-224 0,1 0-32 15,1 3-16-15,1 1 0 0,0 2-240 0,3 1 0 16,-1 2 0-16,1 3 0 0,1 1 0 0,-1 2-128 16,0 2 128-16,-2 1-160 0,0 3 16 0,1 2 0 15,-2 0 0-15,-1 4 0 16,-1 2-1904-16,-1 1-384 0,-2 4-80 0,-2 1-13136 0</inkml:trace>
  <inkml:trace contextRef="#ctx0" brushRef="#br1" timeOffset="95679.77">9359 7359 25791 0,'-6'-1'2304'0,"2"0"-1856"0,-2 0-448 0,2 0 0 15,-2 0 2304-15,6 1 352 0,0 0 80 0,0 0 16 16,0 0-1584-16,0 0-304 0,7 0-64 0,2 1-16 0,2 0-320 0,1 0-64 15,2 0-16-15,3 0 0 16,1 0-384-16,1 0 128 0,-1-1-128 0,1 0 0 31,0 0-1504-31,1 0-384 0,0-1-80 0,-2 1-13840 0</inkml:trace>
  <inkml:trace contextRef="#ctx0" brushRef="#br1" timeOffset="95868.3">9803 7346 21183 0,'0'0'1888'0,"-4"1"-1504"0,4-1-384 0,-6 1 0 16,6-1 2480-16,-4 4 416 0,-1 2 96 0,2 2 16 0,1 2-1360 0,0 1-272 16,2 1-48-16,-3 2-16 0,3 4-224 0,0 0-64 15,0 1 0-15,3 0 0 0,-2 0-480 0,0 2-96 16,-1-1-32-16,1 0 0 0,1-1-288 0,-1-1-128 16,0 2 128-16,1-2-128 0,2-1 0 0,-1 0-272 15,0-2 32-15,2-2 16 16,1 0-2608-16,-1-4-528 0,0-1-96 0</inkml:trace>
  <inkml:trace contextRef="#ctx0" brushRef="#br1" timeOffset="96358.02">10597 7168 29487 0,'0'0'2624'0,"-1"-8"-2112"0,-2-2-512 0,1-1 0 0,-1 0 800 16,0 0 48-16,0-2 16 0,-2 0 0 0,1-1-96 15,-2 2 0-15,0 0-16 0,-2 0 0 0,-1 1 272 0,1 1 48 16,-2 3 16-16,-1 1 0 0,0 3-352 0,-4 2-64 16,1 2-16-16,-1 2 0 0,-3 3-304 0,0 2-64 15,1 3-16-15,-1 3 0 0,1 2-144 0,-1 3-128 16,0 2 192-16,2 1-192 0,1 2 128 0,1 0-128 15,2 2 0-15,2 0 0 0,2-2 0 0,2-1 0 16,3-2 0-16,2-1 0 0,3-3 0 0,1 0 0 0,2-3 0 0,2-2 0 16,2-2 0-16,2-1 0 15,0-2-128-15,2-3 128 0,0-3-256 0,2-1 64 16,-1-4 0-16,1-3 0 0,0-2 192 0,-1-2 0 0,1-2 0 0,2-3 0 16,-2-3 0-16,0-3 0 0,-2 0 0 15,-2 2 0-15,-1 1 0 0,-3 4 0 0,-1 1 0 0,-3 3 0 16,1 2 192-16,-2 2-64 0,-1 2 0 0,-1 5-128 15,0 0 496-15,0 0-16 16,0 0 0-16,-3 4 0 0,-2 3-256 0,2 2-48 0,1 0-16 0,2 2 0 16,0 2-160-16,0 0 0 0,2-1 0 0,2 2 0 15,2 0 0-15,1 0 0 0,1-2 0 0,1-1 0 16,1 0-144-16,0-1 144 0,1-2 0 0,-1 0 0 16,3 1-448-16,1-2 0 0,2-3 16 0,0 0 0 15,3 0-1440-15,-2-3-304 16,0-2-48-16,0-2-14656 0</inkml:trace>
  <inkml:trace contextRef="#ctx0" brushRef="#br1" timeOffset="96765.39">10948 6834 28383 0,'0'0'1264'0,"-1"-5"256"0,1-1-1216 0,0 6-304 0,-1-5 0 0,1-1 0 0,1 1 1584 0,0-1 256 15,-1 6 48-15,2-5 16 0,-2 5-368 0,0 0-80 16,7-2-16-16,0 2 0 15,0 3-672-15,3 0-144 0,1 2-32 0,0 2 0 16,1 4-304-16,0 3-64 0,2 1-16 0,-2 4 0 16,1 3 16-16,-2 3 0 15,1 2 0-15,1 3 0 0,-5 4 80 0,-2 1 16 16,-1 3 0-16,-5 5 0 0,-2 4-48 0,-4 1 0 0,-4 3 0 0,-3 2 0 0,-5 0-272 0,-1-3 160 16,1 0-160-16,-4-4 128 0,0-2-352 0,-1-3-80 15,-2-5-16-15,-1-2 0 16,0-3-192-16,-1-4-64 0,1 0 0 0,0-4 0 15,-1-2-1728-15,-1-4-336 16,-1-2-80-16,-4-3-13776 0</inkml:trace>
  <inkml:trace contextRef="#ctx0" brushRef="#br1" timeOffset="97059.72">10251 6822 33167 0,'-14'-14'1472'0,"9"8"304"0,-2 2-1424 0,1 1-352 0,-2-1 0 0,1 4 0 16,1 3 1184-16,-1 1 160 0,0 3 48 0,-2 5 0 31,-1 4-432-31,0 5-64 0,-1 3-32 0,0 5 0 0,1 4-384 16,0 5-80-16,0 4-16 0,1 4 0 0,2 4-176 0,1 4-32 15,3 0-16-15,3 0 0 0,2 1-160 0,4-3 0 16,0 0 0-16,4-2 0 0,1-3 0 0,3-1 0 16,2-3 0-16,3-3 0 0,1-4-192 0,4-2-128 15,0-3-32-15,1-4-12272 16,1-5-2464-16</inkml:trace>
  <inkml:trace contextRef="#ctx0" brushRef="#br1" timeOffset="114981.03">3447 9083 14735 0,'-4'-12'1312'0,"4"12"-1056"16,0 0-256-16,0 0 0 0,-4-6 2112 0,4 6 384 16,0 0 64-16,-5 2 0 0,-1 4-2048 0,0 3-512 15,-1 3 0-15,1 3 0 0,-1 3 0 0,0 3 0 16,0 3 0-16,-1 1 0 0,0 0 0 0,2 1 0 16,1 0 0-16,-1-1 0 0,1 0 0 0,2-3 0 15,1-3 0-15,0 0 0 0,1-1 320 0,-1-3-64 16,2-2 0-16,0-2 0 0,2-3 512 0,-2-1 112 15,0-7 16-15,0 0 0 0,0 0 208 0,0 0 48 16,6-6 16-16,1-2 0 0,-1-1-176 0,2-5-32 16,1-1-16-16,0-4 0 15,-1-4-544-15,1-2-96 0,0-4-32 0,0 0 0 0,-3-2-144 0,1 0-128 16,0 2 192-16,-1 3-192 0,0 2 144 0,-1 4-144 0,-1 3 0 0,-1 4 144 16,0 2 48-16,-1 5 0 0,-2 6 0 0,0 0 0 15,0 0-192-15,0 0 0 0,1 11 0 0,1 3 0 0,-1 2 0 16,0 4 0-16,0 3-192 0,0 3 192 0,0 0-160 0,1 3 160 15,2 1 0-15,1 1-144 16,-2-1 144-16,3-3 0 0,-1 0 0 0,3-4 0 0,1-2 0 0,1-4 0 16,0-2 0-16,0-4 0 0,-2-3 0 0,1-4 0 15,1-3 128-15,1-3-128 0,0-4 272 0,1-3-16 16,0-4 0-16,1-4 0 0,2-4 80 0,0-5 16 16,1-2 0-16,0-3 0 0,-1-3-144 0,1 0-16 15,-3 0-16-15,0 3 0 0,-2 2-176 0,-1 3 192 16,-2 3-192-16,-2 4 192 0,0 4 0 15,-3 3 0-15,1 4 0 0,-4 8 0 0,0 0-64 0,0 0-128 16,3 9 192-16,-1 3-64 0,-1 2-128 0,0 4-192 16,0 4 32-16,0 2 16 0,1 2 144 0,-2 3 0 0,0 3 0 0,0-1-128 15,-2-3 128-15,2 3 0 16,2 1 0-16,0-1 0 0,0-2 0 0,1-2 0 16,1-4 0-16,1-1 0 0,-1-3 0 0,2-3-160 15,-1-1 160-15,3-2-208 16,1-2-1648-16,1-1-336 0,0-3-64 0,1-3-13680 0</inkml:trace>
  <inkml:trace contextRef="#ctx0" brushRef="#br1" timeOffset="115185.74">4165 9402 33119 0,'0'0'1472'0,"0"0"288"0,0 0-1408 0,0 0-352 0,0 0 0 0,0 0 0 31,-2 6 336-31,0 4 0 0,2 2 0 0,0 3 0 0,0-1 192 0,0 1 48 0,1 3 0 0,0 1 0 0,1 0-336 0,0 1-64 15,-1 0-16 1,0 2 0-16,0 1-160 0,0-1 0 0,0-1 144 0,0-1-144 0,-1 0 0 0,1-2 128 16,0-1-128-16,0-2 0 15,1-1-480-15,-1-3-160 0,0-2-48 0,0 0-9936 16,0-2-2000-16</inkml:trace>
  <inkml:trace contextRef="#ctx0" brushRef="#br1" timeOffset="115483.99">4107 9572 30815 0,'-13'-10'1360'0,"7"6"288"0,0-1-1328 0,-1-2-320 16,2 0 0-16,-1 1 0 0,2 0 1200 0,2 0 160 0,2 0 48 0,0 6 0 16,1-5-416-16,3-1-80 15,3 2-16-15,2 0 0 0,3 2-544 0,2 0-112 0,2 1-32 0,5 1 0 16,4 1-208-16,0 2 0 0,1 2 0 0,2 1 0 16,-3 2 0-16,-1 3 0 0,-2 0 0 0,-2 2 0 15,-2 2 0-15,-4 1 0 0,-2 3 0 0,-3 1 0 16,-5-1 0-16,0 2 0 0,-4 0 0 0,-3-1 0 15,-2 0 0-15,-3-2 0 0,-2 1 0 0,-3-2 0 16,-3-3 0-16,-4-1 144 0,-2-1 16 0,0-2 0 0,-4-1-32 0,1-1 0 16,-1-1 0-16,0 1 0 0,2-2-128 0,2-1 0 15,1 1 144-15,3-2-144 0,1 0-240 0,3 0-112 16,2-2-32-16,3 0 0 31,2 0-3072-31,7-2-608 0</inkml:trace>
  <inkml:trace contextRef="#ctx0" brushRef="#br1" timeOffset="115879.04">4860 9161 31327 0,'0'0'2784'0,"-3"-5"-2224"16,2 1-560-16,1 4 0 0,0 0 1216 0,0 0 128 15,4-5 16-15,0 1 16 0,3 1-768 0,2 1-160 16,5 0-16-16,1-1-16 0,2 0-256 0,1 1-160 16,4 0 192-16,2 1-192 0,3-2 0 0,-1 2 0 15,5-1 0-15,-1 1-144 16,-4 1-1776-16,-1 1-336 0,-1 0-80 0,-7 0-12128 15</inkml:trace>
  <inkml:trace contextRef="#ctx0" brushRef="#br1" timeOffset="116035.3">4817 9384 38591 0,'-11'-4'1712'0,"11"4"336"0,0 0-1632 0,0 0-416 16,0 0 0-16,0 0 0 0,0 0 704 0,0 0 64 0,0 0 16 0,6-5 0 15,3 0-384-15,3 0-80 0,4 1 0 0,2 1-16 16,4-1-304-16,4 0 128 0,1 0-128 0,3 0 0 15,2 1 0-15,2 0 0 0,2-1-192 0,0 1 48 32,2 0-2848-32,-3 2-560 0,28-4-112 0,-25 2-32 0</inkml:trace>
  <inkml:trace contextRef="#ctx0" brushRef="#br1" timeOffset="118533.55">7540 8683 24879 0,'1'-5'2208'0,"-1"-1"-1760"16,3 2-448-16,-2 0 0 0,-1 4 704 0,0 0 48 0,0 0 16 0,0 0 0 16,0 0 176-16,0 0 32 15,-5 8 16-15,-4 6 0 0,-2 0-608 0,-4 6-112 0,-4 3-16 16,-2 2-16-16,-5 2-112 0,-3 1 0 0,-1 3-128 0,-1 2 192 16,-2 3-192-16,1 1 128 0,2-2-128 0,2-3 0 15,1-3 144-15,1-2-144 0,2-4 128 0,2-3-128 16,0-2 304-16,3-2-32 0,0-4 0 0,3-3 0 15,1-5 464-15,3-2 96 0,2-3 0 0,3-1 16 16,0-2-144-16,4-2-16 0,0-2-16 0,1 0 0 16,4-3-320-16,2-3-64 0,3 0-16 0,2-1 0 15,4-2-272-15,0 3 0 0,1 1 0 0,0 2 0 16,1 2 0-16,-1 3 0 0,0 4 0 0,-1 4 0 16,1 2 0-16,1 3 0 0,2 4-128 0,-1 3 128 0,-2 1 0 15,2 3 0-15,0 1 192 0,2 2-192 0,-2 2 128 0,2 0-128 16,0-1 0-16,-2 0 0 0,-1-1 0 0,1-1 0 15,-1-2 0-15,1-2 0 0,-2 0 0 0,-1-3 0 16,0-3 0-16,2-1 0 16,-1-4-1344-16,2-3-336 0,3-2-64 0,0-3-9200 15,0-4-1824-15</inkml:trace>
  <inkml:trace contextRef="#ctx0" brushRef="#br1" timeOffset="119679.6">8119 8910 1839 0,'-2'-18'160'0,"2"11"-160"0,-1-2 0 0,1-2 0 0,1 0 4816 0,0-1 944 16,-1 0 176-16,0 1 32 0,0 0-3536 0,1 0-720 15,1 0-144-15,-2 1-32 0,1 2-192 0,0 3-64 16,-1-1 0-16,0 6 0 0,0 0-576 0,0 0-112 15,0 0-16-15,-1 9-16 0,0 3-432 0,-2 2-128 16,-1 4 0-16,0 3 0 0,-1 3 0 0,-1 4 0 16,-1 1 0-16,1 3 0 0,-1 0 0 0,1 0 128 15,-1-1-128-15,2 0 0 0,-1-1 128 0,5 0-128 16,-2-2 0-16,3-3 0 0,1-3 144 16,1-2-144-16,1-3 0 0,3-1 144 0,-1-3 128 0,4-2 32 15,2-1 0-15,1-4 0 0,0-2 176 0,3-2 32 16,0-2 16-16,3-1 0 0,1-3-208 0,3 0-32 15,1-3-16-15,3-1 0 0,0-2-272 0,1-2 0 16,-1-3 0-16,-1 2 0 16,-2-1-672-16,-2 0-192 0,-3-1-32 0,-3 2-16 15,-3 1-1984-15,-2 1-400 0,-2 0-80 0</inkml:trace>
  <inkml:trace contextRef="#ctx0" brushRef="#br1" timeOffset="119867.68">8074 8889 33167 0,'-13'-14'1472'0,"8"8"304"0,0 0-1424 0,-1-1-352 16,2 1 0-16,0 0 0 0,4 6 464 0,0-5 32 15,0-1 0-15,0 6 0 0,5-4-176 0,1-1-48 0,3 1 0 0,1 1 0 16,2-1-96-16,1 2-32 0,1 0 0 0,1 0 0 16,2-1-144-16,-1 1 0 0,-1 0 0 0,2 2 0 15,-1 1-800-15,1 0-144 0,-2 0-16 16,0 2-16-16,-2-1-1968 0,-2 1-400 0</inkml:trace>
  <inkml:trace contextRef="#ctx0" brushRef="#br1" timeOffset="120039.95">8037 8957 29887 0,'0'0'1328'0,"0"0"272"0,0 0-1280 0,0 0-320 16,0 0 0-16,0 0 0 0,0 0 672 0,0 0 80 15,3 7 16-15,1-2 0 0,2 1-208 0,3-1-48 16,2 1 0-16,3-1 0 0,0 0-224 0,2-1-48 15,3 0-16-15,2-1 0 0,0-1-224 0,3-1 176 16,1-1-176-16,3 0 160 16,1-1-1696-16,1-1-320 0,3-1-80 0,-2-2-11936 0</inkml:trace>
  <inkml:trace contextRef="#ctx0" brushRef="#br1" timeOffset="120433.07">8849 8773 32255 0,'0'0'2864'0,"0"0"-2288"0,0 0-576 0,0 0 0 16,0 0 528-16,-6 3 0 16,-1 1 0-16,0 4 0 0,-1 3-64 0,-1 2-16 0,-1 3 0 0,-1 1 0 15,-1 2-160-15,-1 2-32 0,-1 1-16 0,1 1 0 16,-1 1-48-16,1 0 0 0,1 2 0 0,0-2 0 0,-1-2-192 0,4-1 128 16,0-3-128-16,2-1 0 0,2-4 160 0,0-2-160 15,2-2 160-15,1-3-160 0,2-6 256 0,0 0-64 16,0 0 0-16,0 0 0 0,2-7 112 0,1-5 16 15,3-4 0-15,1-5 0 0,2-4-144 0,2-4-32 16,2-1 0-16,3-4 0 16,1-4-144-16,1-1 0 0,0-2 0 0,-1 3 128 0,0 5-128 0,-2 4 0 15,-2 3 0-15,-1 7 0 0,-1 2 128 0,0 5 0 16,-1 3 0 0,-1 4 0-16,-1 3 176 0,-2 3 16 0,0 3 16 0,-2 4 0 0,1 4-336 0,-1 4 128 15,-1 3-128-15,1 2 0 0,-2 1 0 0,1 3 128 0,-1 3-128 0,1 0 0 16,-1 1 0-16,-1 2 0 15,0 1 0-15,0 0 0 0,0-1 0 0,0-1 0 0,0-3 0 0,1-2 128 16,0-2-128-16,0-1 0 0,0-2 0 0,1-3 0 16,1-1 0-16,-1-3-128 0,0-2 0 15,2-2 0 1,-1-3-1744-16,-4-6-352 0,0 0-64 0,0 0-13984 0</inkml:trace>
  <inkml:trace contextRef="#ctx0" brushRef="#br1" timeOffset="120606.14">8655 9079 35935 0,'-11'-8'1600'0,"11"8"320"16,-5-6-1536-16,2 1-384 0,1-1 0 0,2 6 0 0,0-5 592 0,3-1 48 31,2 2 16-31,5-1 0 0,2 2-288 0,7-1-64 0,4-2-16 0,6 1 0 16,4 0-288-16,2 1 128 0,2-1-128 0,1 1 0 31,-1 0-1152-31,2-2-320 0,-1 0-80 0,1 0-14448 0</inkml:trace>
  <inkml:trace contextRef="#ctx0" brushRef="#br1" timeOffset="121440.75">10226 8751 28271 0,'0'0'1248'0,"0"0"272"0,0-6-1216 0,0 6-304 15,0 0 0-15,0 0 0 0,0 0 320 0,-7 1 16 16,-4 1 0-16,-1 6 0 0,-3 4 16 0,-1 4 0 16,-2 1 0-16,0 3 0 0,-3 2-160 0,0 0-16 15,0 2-16-15,0 3 0 0,0 0 96 0,2-1 0 0,3-1 16 0,-1-1 0 16,1-1 16-16,2-2 0 16,-2-1 0-16,4-4 0 0,2-2 224 0,1-1 64 0,2-4 0 0,1-1 0 15,2-3 16-15,4-5 16 0,0 0 0 0,0 0 0 16,0 0-160-16,0 0-16 0,3-7-16 0,4-4 0 15,1-3-160-15,3-5-16 0,2-3-16 0,2-6 0 16,3-3-224-16,1-4 128 0,2-2-128 0,1 0 0 16,2-1 0-16,-2 2 0 0,2 1 0 0,-2 4 0 15,-2 5 0 1,-1 4 0-16,-2 4 0 0,-3 4 0 0,-2 3 0 16,-1 3 176-16,-1 4-176 0,0 4 160 0,-1 2-16 0,-2 3 0 15,1 3 0-15,0 3 0 0,-1 2-144 0,1 4 0 16,-1 0 0-16,-1 3 0 0,1 0-144 0,1 1 144 15,-2-1 0-15,1 2 0 0,-1 0 0 0,1 0 0 16,0-2 0-16,-2 1 0 0,1 0 0 0,-1-1 0 16,1-2 0-16,0-3 0 0,2-1 0 0,-1-3 0 15,-1-2 0-15,0-1 0 0,-2-2 0 0,-4-6 0 0,4 6 0 16,-4-6 0-16,0 0 0 0,0 0 0 0,0 0 0 0,0 0 0 16,0 0 0-16,0 0 0 15,-5 4 0-15,-4 1 0 0,-2-1 0 0,-2 1 0 16,-1-1 0-16,-6 0 0 0,-2 1 0 0,-2-1 128 15,-3 2-128-15,0-2 0 0,-2-1 0 0,2 2 128 0,-1-2-128 0,3 0 0 16,1 1 0-16,2-1 0 0,2-1 0 0,3 0 0 16,3 1 0-16,2-1 0 0,2 0 0 0,2-1 0 15,3 0-1184 1,5-1-288-16,0 0-48 0,0 0-9680 0,8-4-1952 0</inkml:trace>
  <inkml:trace contextRef="#ctx0" brushRef="#br1" timeOffset="121661.48">10515 8718 36863 0,'-10'-10'3264'0,"6"5"-2608"16,2 1-528-16,2 4-128 0,0-6 288 0,0 6 32 16,5-5 0-16,1 2 0 0,3-1-96 0,4 2-16 15,5 0 0-15,4 0 0 0,3-1-32 0,3 1-16 16,1 0 0-16,3 0 0 0,-1 0-160 0,0-1 160 15,0 0-160-15,-1 1 160 0,0 2-320 0,-1-1-64 0,-3 0-16 0,0 0 0 32,-3 1-1360-32,-1 0-288 0,-4 0-48 0,-2 1-8368 15,-4 0-1680-15</inkml:trace>
  <inkml:trace contextRef="#ctx0" brushRef="#br1" timeOffset="121850.13">10770 8707 20271 0,'0'0'1792'0,"0"0"-1424"0,-6 0-368 0,6 0 0 15,-4 4 1152-15,0 1 176 0,0 1 16 0,1 2 16 0,1 2 48 16,1 1 16-16,0 1 0 0,-1 2 0 0,2 1-464 0,0 2-80 16,0 0-32-16,2 2 0 0,-1 0-464 0,0 0-80 15,1-2-32-15,0 1 0 0,0-2-272 0,1 1 0 16,0 0 128-16,0-1-128 0,2-3 0 0,-2-1 0 16,1-1 0-16,2-1 0 15,-2-1-1920-15,1-3-432 0,-5-6-80 0</inkml:trace>
  <inkml:trace contextRef="#ctx0" brushRef="#br1" timeOffset="122226.99">11273 8473 20271 0,'0'0'896'0,"1"-5"192"0,1-1-880 0,1 0-208 0,1-2 0 0,-1 0 0 16,1 2 2048-16,1 0 352 0,-1 2 80 0,0-1 16 16,0 1-704-16,-1 0-128 0,1 0-16 0,2 2-16 15,-6 2-496-15,7-1-112 0,-2 1 0 0,2 1-16 16,-1 1-368-16,1 3-80 0,-1 1-16 0,1 3 0 0,1 3-288 15,-1 4-64-15,0 2-16 0,0 3 0 16,-1 3 0-16,0 3 0 0,-3 1 0 0,-1 3 0 16,-1 2-16-16,-3 4 0 0,-3 1 0 0,-4 5 0 15,-3 0 0-15,-3 3 0 16,-1 2 0-16,-3 1 0 0,-2-4-160 0,-1 0 0 0,-1-2-192 0,0-1 192 16,-1-3-768-16,-4 1-48 0,-1-3 0 0,-2-3 0 15,-4-3-2160-15,3-3-432 0,-2-3-96 0</inkml:trace>
  <inkml:trace contextRef="#ctx0" brushRef="#br1" timeOffset="124354.33">9749 8528 12895 0,'0'0'1152'0,"0"0"-928"0,-2-5-224 0,1-1 0 0,-3 2 1040 0,4 4 176 16,-2-4 16-16,2 4 16 0,-5-4 176 0,0 1 48 15,1 1 0-15,-2 1 0 0,0-2-576 0,-1 5-128 16,0 1 0-16,-1 2-16 0,-2 3-304 0,0 3-64 15,-1 3-16-15,0 4 0 0,0 2 112 0,0 2 32 16,0 2 0-16,0 3 0 0,-1 4 48 0,1 2 16 0,0 1 0 0,1 3 0 16,0 2-192-16,2 2-16 0,2 1-16 0,0 0 0 15,3-3-224-15,2 1-128 0,2-1 160 0,2 0-160 16,4-2 128-16,2 0-128 0,2-2 0 0,3-2 144 16,3-1-144-16,2-3 160 0,4-1-160 0,4-2 160 15,3 0-160-15,1-3-224 0,2-2 48 0,3-5-9408 16,0-3-1872-16</inkml:trace>
  <inkml:trace contextRef="#ctx0" brushRef="#br1" timeOffset="125851.46">6428 9002 3679 0,'-2'-12'320'0,"1"7"-320"16,-1-2 0-16,-1 1 0 0,1-2 3456 0,1 1 608 16,-1 0 128-16,2-1 32 0,-1 0-1984 0,0 1-400 15,1-1-80-15,0 0-16 0,0 0-240 0,0 2-48 16,1-1-16-16,0 1 0 0,0 0-384 0,-1 6-80 16,0 0-16-16,0 0 0 0,0 0-480 0,0 0-96 15,0 0-32-15,1 10 0 0,1 2-224 0,-2 5-128 16,0 4 128-16,0 3-128 0,0 2 128 0,0 4-128 15,-1 1 128-15,1 3-128 0,0 3 0 0,0 2 128 16,1-1-128-16,2 0 0 0,-2-2 0 0,0-1 0 16,1-2 0-16,0-1 128 0,0-2-128 0,1-3 0 15,-1 0 0-15,0-3 0 0,1-3 0 0,1-3 144 16,-2-1-144-16,2-3 0 0,-2-1 0 0,2-2 0 16,-2-1 0-16,1 0 0 15,-1-3-1680-15,-2-7-448 0,0 0-96 0,0 0-11504 0</inkml:trace>
  <inkml:trace contextRef="#ctx0" brushRef="#br1" timeOffset="126118.64">6127 9763 27647 0,'-18'-5'2448'0,"14"4"-1952"0,-3 0-496 0,7 1 0 0,-5 0 848 0,5 0 80 15,0 0 16-15,0 0 0 0,0 0 32 0,0 0 16 31,0 0 0-31,6 1 0 0,2 0-384 0,3 0-80 0,4 0-16 0,3-1 0 0,1-2-64 0,4 0 0 16,3-2-16-16,3-1 0 0,0 1-64 0,3-1-16 16,2 1 0-16,3 0 0 15,0-1-176-15,1 1-48 0,-1-1 0 0,-2 1 0 0,-2-1-128 0,-1-1 0 16,-4 2 0-16,-2-1 128 16,-2 2-432-16,-2 1-80 0,-4 1-32 15,-3 0 0-15,-1 2-1984 0,-3 1-400 0,-2 0-80 0,-3 2-11264 0</inkml:trace>
  <inkml:trace contextRef="#ctx0" brushRef="#br1" timeOffset="126513.72">6352 10203 27647 0,'-10'-5'1216'0,"10"5"256"0,-5-1-1168 0,-3 1-304 0,2 1 0 0,-1 1 0 0,0 2 944 0,2 0 128 16,0 1 16-16,0 0 16 15,-2 1-272-15,1 0-64 0,-1 3-16 0,1 0 0 16,0 1-368-16,1 1-64 0,0 0 0 0,1 1-16 16,-1 0-112-16,2-1 0 0,2-1-16 0,-2-1 0 15,0-2 64-15,2 0 16 0,1 1 0 0,0-8 0 16,0 0 192-16,3 5 32 0,-3-5 16 0,4 4 0 16,-4-4-32-16,9 3 0 0,0-1 0 0,-1-1 0 15,0-1-208-15,1 0-32 0,1 0-16 0,1 0 0 0,0 0-48 0,1 1-16 16,0-1 0-16,1 2 0 0,0 0-144 0,1 2 0 15,-1 0 0-15,0 3 128 0,-2 0-128 0,0 2 128 16,-1 1-128-16,-1 0 128 0,-2 1-128 0,0 0 128 0,-2 1-128 0,0 0 128 16,-2 1-128-16,-2 2 128 15,-1-1-128-15,0 0 128 0,-2 1-128 0,-2-2 160 16,-2 0-160-16,0-1 160 0,-1 0-32 0,-1-1 0 16,-1-1 0-16,0-1 0 0,-2 0 0 0,0 0 0 15,0-2 0-15,-2 0 0 0,1-2-128 0,-1 0 160 0,0-3-160 0,-4 0 160 31,3-2-576-31,1 0-112 0,1-2-32 0,4-1-12144 16,0-3-2432-16</inkml:trace>
  <inkml:trace contextRef="#ctx0" brushRef="#br1" timeOffset="126702.33">6225 10246 18431 0,'-5'-10'816'0,"4"4"160"0,0-2-784 0,1 1-192 0,2-1 0 0,3 0 0 0,0 0 4352 0,4 0 816 16,3 0 160-16,3 2 48 0,4-2-3712 0,3 1-752 15,3 1-144-15,4 0-16 16,3 2-368-16,1 0-64 0,1 1 0 0,0 1-16 0,0 0-304 0,-2 0 128 16,-1-2-128-16,-1 1 0 0,-2 0-208 0,-1 0-160 15,-3 1-16-15,-1 1-16 16,-2 0-2016-16,0 1-400 0,-5 0-64 0</inkml:trace>
  <inkml:trace contextRef="#ctx0" brushRef="#br1" timeOffset="128886.72">12159 8899 17855 0,'0'0'784'0,"0"0"176"0,2-4-768 0,-2 4-192 0,5-6 0 0,-1 1 0 16,1-1 1056-16,-1 1 176 0,0-1 48 0,1 2 0 16,-1-1-384-16,1 1-64 0,-1-3 0 0,-1 2-16 15,0-1-112-15,-1 0 0 0,0-1-16 0,0-1 0 16,0 0-16-16,-1-1 0 15,1-1 0-15,-1-1 0 0,-1-2-80 0,-1 0-16 0,-1-2 0 0,1 1 0 16,0 0-128-16,-1-1-48 0,-1 1 0 0,-2 1 0 16,0 0 0-16,-1 1 0 0,0 1 0 0,-1 1 0 15,-1 1-16-15,1 2-16 0,-2 2 0 0,-1 1 0 0,-1 2-128 16,-1 2-32-16,-3 1 0 0,-1 4 0 0,0 1-208 0,-2 2 176 16,-1 2-176-16,1 1 160 0,-1 2-160 0,0 1 0 15,2 2 0-15,0 1 0 0,1 3 0 0,1 0 0 16,3-1 0-16,1-1 0 0,1 1 0 0,3 1 0 15,1-1 0-15,3-1 0 0,1-1 0 0,2-2 0 0,1 0 0 16,2-2 0-16,1-1 0 0,3-1 0 16,2-1 144-16,0-4-144 0,3 0 256 0,1-3-32 15,1-1 0-15,2-1 0 0,1-2-16 0,2-2 0 16,1-1 0-16,0-3 0 0,-1-2-32 0,0-3-16 16,-1-2 0-16,-2-2 0 0,1-1 0 0,-2 1 0 15,-2 0 0-15,2-1 0 0,-3 1-160 0,-2 2 192 0,-2 2-192 0,-1 2 192 16,-3 1-192-16,0 3 192 15,-4 6-192-15,0 0 192 0,0 0 32 0,0 0 16 16,0 0 0-16,-3 7 0 0,-1 1-240 0,1 3 0 0,1 1 0 0,0 1 0 16,1 1 0-16,2 2-128 15,2-1 128-15,0 0 0 0,0 1 0 0,2-2 0 0,0-3 0 0,3 1 0 16,-3 0 0-16,5-1 0 0,1-1 0 0,1-2 0 16,0-1 0-16,3-3 0 0,0-1 0 0,2-2 0 15,0-3-384 1,3 0-32-16,0-1 0 0,2-2 0 0,0 0-2096 0,1-3-432 0,1-1-64 15</inkml:trace>
  <inkml:trace contextRef="#ctx0" brushRef="#br1" timeOffset="131973.13">2902 8615 3679 0,'0'0'160'0,"-5"-5"32"0,-1-1-192 0,0 1 0 16,2-1 0-16,-1 1 0 0,0-1 1040 0,0 1 176 16,5 5 16-16,-4-8 16 0,1-1 96 0,-1 0 0 15,2 0 16-15,0-1 0 0,0 0 48 0,1 1 16 16,0-1 0-16,1 0 0 0,0 1-560 0,1 1-112 16,0-1-32-16,1-1 0 0,0-1-320 0,0 1-64 15,1 0-16-15,-1 2 0 0,0 1-32 0,-2 7-16 16,4-9 0-16,0 1 0 0,0 2-80 0,-4 6 0 0,0 0-16 15,3-7 0-15,-3 7 0 0,0 0 0 0,0 0 0 0,0 0 0 16,0 0-48-16,0 0 0 0,0 0 0 0,8-3 0 16,-8 3-128-16,0 0 160 0,0 0-160 0,0 0 160 15,0 0 112-15,7 4 32 0,-7-4 0 0,6 9 0 16,0 0-176-16,-1-1-128 0,1 2 144 0,-1 0-144 16,0 1 0-16,-1 2 0 0,0 3 0 0,1 0 0 15,-1 1 0-15,0 4 0 0,-1 3 0 0,1 2 0 16,1 3 0-16,-2 1 0 0,0 0 0 0,1 5 0 15,-1 3 0-15,1 5 0 0,0 2 0 0,-1 5 0 16,-1 2 0-16,0 6 0 0,2 0 0 0,-1 5 0 16,-1 3 0-16,-1 7 0 0,-1 3 0 0,3 3 0 0,0 2 0 0,-1 1 0 15,0 3 0-15,0 1 0 0,2 2 0 0,-1-2 0 16,0-3 0-16,4-1 0 0,2-3 128 0,-1-2-128 16,1-1 0-16,2-4 0 0,0-1 384 0,0-3 0 15,0-3-16-15,-2 0 0 0,-1-3 128 0,0 1 16 16,1-1 16-16,-1-3 0 0,0-2-112 0,-1 0-32 15,1 1 0-15,-2-3 0 0,0-3 16 0,1-1 0 16,-1-3 0-16,1-1 0 0,0-2-208 0,-1-3-64 16,0-4 0-16,-2-2 0 0,-1-3 0 0,1-1-128 0,-1-4 192 0,-1-5-64 15,0-3 0-15,-1-3 0 0,-1-1 0 0,0-3 0 16,0-3-416-16,0-10-96 0,0 0 0 0,0 0-16 31,0 0-1472-31,0 0-304 0,-1-11-48 0</inkml:trace>
  <inkml:trace contextRef="#ctx0" brushRef="#br1" timeOffset="133472.71">2990 8463 4607 0,'0'0'400'0,"0"0"-400"16,0 0 0-16,0 0 0 0,0 0 1024 0,0 0 112 15,0 0 16-15,0 0 16 0,0 0-560 0,0 0-112 16,0 0-32-16,8-1 0 0,-8 1-128 0,11-1-16 15,0 0-16-15,0-1 0 0,0 0 80 0,4 0 32 16,1-1 0-16,1 0 0 0,-1-1-48 0,2-2-16 16,2 1 0-16,2 0 0 0,1 1 0 0,0-1 0 15,1 2 0-15,3 0 0 0,1 2-208 0,2 0-144 16,-1 0 192-16,1-1-192 0,-1-2 128 0,-1 0-128 0,0-1 0 16,-1 1 0-16,2-2 0 0,1 2 0 0,-1 1 0 0,2-1 0 31,0 2 192-31,2 0-192 0,1 0 192 0,1 1-192 0,1-2 224 0,1 1-64 0,-1-1-16 0,-1 0 0 15,0-4 16-15,0 0 0 0,0 0 0 0,1 1 0 16,0 2 16-16,2 1 0 0,-1-2 0 0,2 1 0 16,0-1-176-16,1 0 0 0,-2-2 0 0,-1 3 0 15,-3 1 0-15,-1-1 0 0,1 0 0 0,0 1 0 16,0-1 224-16,1 0-32 0,0 1-16 0,3 0 0 16,0 1-176-16,4-1 0 0,0-3 0 0,-1 2 0 0,-4 0 0 15,-1-1 0-15,1 0 128 0,-1 1-128 0,0 2 128 0,2 0-128 16,-1 1 128-16,0-1-128 0,1-1 128 0,0 1-128 15,1 1 128-15,-2 0-128 0,-3-1 0 0,0 1 0 16,3 0 0-16,-3-2 0 0,-2 0 0 0,2 1 128 16,1 0-128-16,2 0 0 0,2 0 0 0,1 0 0 15,0 1 0-15,1-1 0 0,-4-1 0 0,2-1 0 16,-1-1 0-16,0 2 0 0,-2-1 0 0,0 2 0 16,0-1 0-16,2 1 0 0,3-1 0 0,2 1 0 0,-3-1 0 15,1 2 0-15,-2-1 0 0,-2-1 0 0,0 1 0 16,2 0 0-16,-1-1 0 0,1 0 128 0,0 1-128 0,3 0 0 15,1 0 0-15,1 0 0 0,0 1 0 0,-1-1 0 16,-4 2 0-16,0-1 0 16,2 0 0-16,2 0 0 0,-3 0 0 0,6 0 0 0,0 0 0 0,2 0 0 15,2-1 0-15,-3 0 128 0,-4 1-128 0,3 0 0 16,-1 0 160-16,1-1-160 0,-1 0 192 0,3 1-192 16,3 1 0-16,0-1 0 0,0-1 0 0,-3 1-192 15,-3 0 192-15,0 0 0 0,0 1 0 0,2-2 0 16,1-1 0-16,3-1 0 0,0 2 0 0,2 1 0 15,-1 1 128-15,-2 0-128 0,1-1 192 0,0-1-192 0,-1-2 192 16,4 1-64-16,3 0 0 0,2 1-128 0,-1-1 192 0,-3 2-192 16,-3 0 192-16,-1 0-192 0,1-1 192 0,3 0-192 15,2 0 192-15,0 0-192 0,1 2 320 0,-3 2-64 16,-3-1 0-16,0-1 0 16,-2-3-48-16,2 1-16 0,4 0 0 0,4 1 0 0,-1 1-192 0,0 0 0 31,-4 0 0-31,-2-1 0 0,1-1 0 0,0-1 0 0,3 1 0 0,4 0 0 0,1 1 0 0,-4-1 0 15,-2 0 0-15,-2-1 0 0,1 0 288 0,2 1-32 16,4 0-16-16,-1-1 0 0,2 1 32 0,-2 0 16 0,-3-1 0 16,-1 1 0-1,1-2-96-15,0 3-32 0,4 1 0 16,2-2 0-16,0-2-32 0,-2-2-128 0,-2-1 192 0,-2 4-64 16,0 2-128-16,4 1 160 0,0 0-160 0,1-2 160 15,-2-4-16-15,0 1 0 0,-2-1 0 0,0 3 0 16,1 2 32-16,3 0 0 0,7-1 0 0,-5-3 0 15,-2 0-176-15,-1 0 0 0,-2 2 0 0,3 1 128 16,1 0-128-16,2-2 160 0,1-1-160 0,-3-1 160 16,-1 2-160-16,-2 1 192 0,1 0-192 0,0 2 192 15,3 0 16-15,-1-1 16 0,-1-1 0 0,-1-1 0 16,-5 1-16-16,-1 1 0 0,-1 1 0 0,1 0 0 0,1 0-16 0,1-3 0 16,-1 0 0-16,-1 0 0 0,-4-2-16 0,-3 3-16 15,-2 2 0-15,2 0 0 0,0-1-32 0,-1 0-128 16,-3-1 192-16,-2 0-64 0,-3-1-128 0,-3 1 128 15,-4-1-128-15,-2 0 128 0,-4 1 768 0,-1 0 128 16,-4 1 48-16,-2-1 0 16,-3 1-1600-16,-2 0-320 0,-1 0-64 0,-2 0-16 0,-1-1 768 0,0 1 160 15,-4 1 0-15,-6 1 0 0,8 0 0 0,-8 0 0 16,0 0-144-16,0 0 144 16,7 0-704-16,-7 0-32 0,0 0-16 0,0 0 0 15,0 0-384-15,0 0-80 0,0 0 0 0,-3 9-10544 0</inkml:trace>
  <inkml:trace contextRef="#ctx0" brushRef="#br1" timeOffset="134022.92">13659 7832 22799 0,'0'0'1008'0,"4"-8"208"0,0 2-960 0,-4 6-256 0,6-6 0 0,-6 6 0 0,0 0 208 0,9-2 0 16,-9 2 0-16,10 0 0 0,-10 0-208 0,9 3 0 16,1 1 128-16,-10-4-128 0,8 8 0 15,0 2 0-15,-2 1 0 0,0 0 0 0,-2-1 0 16,1 0 0-16,-1-1 0 0,0 2 0 0,1 0 0 0,0 1 0 16,1 1 0-16,0 0 0 0,1 2 0 0,0-1 0 15,-1 0-128-15,1 2 128 0,-1-1 0 0,2 2 0 16,1 0 0-16,0 2 0 0,0 2 0 0,-2 1 256 15,2 1-64-15,0 2 0 0,0-2 160 0,-1 3 32 0,1 0 0 16,-1 3 0-16,0 1-128 0,-2 2-32 0,0 0 0 0,-2 2 0 16,1 3-64-16,-2 3-16 0,0 2 0 0,0 3 0 15,1-1-144-15,-2 4 192 0,0 1-192 0,0 3 192 16,1-2-192-16,-1 8 0 0,0 3 144 0,-1 1-144 16,-2-1 0-16,1 3 128 0,1 0-128 0,-1 2 0 15,-1 0 0-15,1 1 128 0,0 1-128 0,1-1 0 16,0-1 128-16,1-1-128 0,1-1 160 0,-1 1-160 15,0 0 192-15,1-2-64 0,3-5-128 0,-2 0 192 16,2 1-32-16,-1-4-16 0,1-2 0 0,-1-1 0 16,2-1 160-16,-1-3 16 0,2-4 16 0,0 0 0 15,-2-2 896-15,1-4 176 0,-3-3 48 0,2-2 0 32,-2-2-1808-32,1-1-352 0,-1-2-80 0,-1-2-16 0,1-1 800 0,-2-3 0 0,0-2 224 0,-1-2-48 0,-1-2-48 0,0 0-128 15,-1-3 192-15,0 0-64 0,-1 0 0 0,-2-1 0 16,1-2 0-16,-1 0 0 0,-2 0 320 0,1-1 48 15,-3-3 16-15,-2 1-10848 16,-2 0-2160-16</inkml:trace>
  <inkml:trace contextRef="#ctx0" brushRef="#br1" timeOffset="136067.49">3135 11293 2751 0,'0'0'128'0,"0"0"16"0,0 0-144 0,0 0 0 16,0 0 0-16,0 0 0 0,0 0 1744 0,-6-4 320 16,6 4 64-16,0 0 16 0,0 0-1552 0,0 0-304 0,0 0-64 15,0 0-16 1,0 0-208-16,0 0 144 0,0 0-144 0,0 0 128 0,0 0-128 0,0 0 128 0,0 0-128 0,0 0 128 16,0 0 96-16,0 0 16 0,0 0 0 0,0 0 0 15,0 0 240-15,0 0 48 0,0 0 16 0,0 0 0 16,0 0-96-16,0 0 0 0,0 0-16 0,0 0 0 15,0 0-160-15,0 0-16 0,0 0-16 0,0 0 0 16,0 0 16-16,0 0 0 16,8 3 0-16,-8-3 0 0,11 2 64 0,-1 0 32 0,-1-1 0 0,1 0 0 15,1 0-80-15,0 0-16 0,1-1 0 0,1 0 0 16,2 0-64-16,2 0 0 0,-1 0-16 0,3 2 0 16,0-1-48-16,2-1 0 0,2-1 0 0,0 1 0 0,1 0-128 0,-1 0 128 15,0-2-128-15,0 1 128 0,3-1 0 0,-1 0 0 16,1 0 0-16,2 0 0 0,0-1 0 0,3 1 0 15,1 0 0-15,2 0 0 0,1-2 96 0,3 1 16 16,0 0 0-16,0 1 0 0,-5-2 0 0,1 2 0 16,0 0 0-16,0 0 0 0,-2-2-112 0,1 2 0 15,1 1-128-15,0 0 192 0,1-1-192 0,3 1 144 16,0-1-144-16,1 0 128 0,-1 1-128 0,-2 0 0 16,-1 0 0-16,-1-1 0 0,0-1 0 0,1-1 0 15,-2 1 0-15,3-1 128 16,1-1-128-16,1 2 160 0,2 1-160 0,0 0 160 0,1-2-32 0,0 2 0 15,-4 1 0-15,1-1 0 0,0-2 48 0,1 1 0 0,0 1 0 0,4 0 0 16,2 0-32-16,1-1 0 0,1 2 0 0,-2-1 0 16,-4-2-16-16,1 0-128 0,0 1 192 0,1 1-64 15,0 0-128-15,3-1 160 0,1 1-160 0,4 0 160 16,2 0-160-16,-5-1 0 0,-2-2 0 0,2 2 0 16,-1-2 0-16,2 2 0 0,1 1 0 0,2 0 128 15,3 0-128-15,0-1 0 0,-1-1 0 0,-2-2 128 16,-1 0 16-16,2 0 0 0,0 3 0 0,2 1 0 15,3 0-16-15,0-2-128 0,0-1 192 0,0-1-64 16,-4 0 0-16,1 0-128 0,0 2 192 0,3 2-64 16,2-1-128-16,2 1 160 0,-4-2-160 0,1 1 160 0,-3-3-160 15,0 2 0 1,0 0 0-16,4 2 0 0,4 0 0 0,-2-1 0 0,-3-3 0 0,1 1 0 0,-3-1 0 0,0 3 128 16,0 0-128-16,4-1 0 0,1 1 0 0,-2 0 128 31,-5-2-128-31,-1 1 0 0,-2-2 0 0,2 3 0 15,1 0 0-15,1-1 0 0,2 2 144 0,-2-2-144 16,-2-2 160-16,-2 1-160 0,-1-1 208 0,0 2-48 16,0 1-16-16,4-1 0 0,-1 2-16 0,1 0 0 15,1-1 0-15,-4-1 0 0,-4-1 0 0,1 2-128 16,-1-1 192-16,2 2-64 0,-1 1 0 0,3 0-128 16,1-1 192-16,-2-1-64 0,-1 1-128 0,-2 0 128 0,1-1-128 0,-1 1 128 15,-1 0-128-15,3 2 160 0,2-1-160 0,-1 0 160 16,1-1-32-16,-1 0-128 0,-3-1 192 0,0 0-64 15,1 1-128-15,-1 1 160 0,1 1-160 0,0 0 160 16,2-1-160-16,0 1 160 0,1-1-160 0,-1 0 160 16,-4 0-160-16,0 0 0 0,2 1 144 0,0 0-144 15,1 0 0-15,3 1 128 0,2-1-128 0,-3 0 0 16,-3-1 0-16,0-1 128 0,1 1-128 0,0 0 0 16,0 1 0-16,1 0 0 0,0 0 0 0,1 0 128 15,-1 0-128-15,-1 0 0 0,-1-1 0 0,-2 1 0 16,-1 0 0-16,1 0 128 0,3 0-128 0,0 1 0 0,0 0 0 15,-1 0 144-15,1-1-144 0,-2 0 0 16,0 0 128-16,-2 0-128 0,-1 2 0 0,2-1 0 0,4 0 0 0,-2-1 0 16,3 1 0-16,-2-1 0 0,-4 0 128 0,0 0-128 15,0 0 0-15,1 0 0 0,0 1 128 0,1 0-128 16,3-1 192-16,0 0-192 0,-1 0 0 0,-3 0 0 16,-2-1 0-16,-1 1 0 0,0 0 0 0,-1 0 0 15,0 0 128-15,2 1-128 0,0-1 176 0,1 1-32 16,1 0 0-16,-3 0 0 0,-4 0-144 0,1 1 0 15,0-1 0-15,-2 0 0 0,0 0 0 0,0 1 0 0,2-1 0 0,-1 1 0 16,-2-1 0-16,1 2 0 0,0-2 0 0,-2-1 0 16,-3 0 0-16,0 0 0 0,0 0 0 0,-1 1 0 15,-2 0 0-15,-2 0 0 0,1 0 0 0,0 0 128 16,2 1-128-16,-3 0 0 0,0-2 0 0,-1 0 0 16,-1 0 0-16,-1 0 128 0,-1-2-128 0,-3 1 128 15,-4 1 32-15,1 0 0 0,-1 0 0 0,-1 0 0 16,1-1-16-16,-1 0 0 0,-1-1 0 0,-2 2 0 15,-1 0-16-15,-1 0-128 0,-2-1 192 0,0 0-64 16,0 0 16-16,0 0 0 0,-10 1 0 0,10 0 0 16,-1 0 48-16,-2 0 0 0,-7 0 0 0,9 0 0 15,0 0-48-15,0 0 0 0,0 0 0 0,-9 0 0 16,10 1-144-16,-2-1 0 0,0 0 144 0,-8 0-144 16,9 0 0-16,-9 0 0 0,9 0 0 0,-9 0 0 0,0 0 0 15,8 1 0-15,-8-1 0 0,0 0 128 0,0 0-128 0,0 0 0 16,0 0 0-16,0 0 128 0,0 0-128 0,0 0 0 15,0 0 0-15,8 2 0 16,-8-2 0-16,0 0-160 0,8 3 160 0,-8-3 0 0,6 5-272 0,1-2 48 16,1 0 16-16,-8-3 0 15,0 0-224-15,7 6-32 0,-7-6-16 0,8 5 0 16,-8-5-1632-16,7 8-320 0,-3 1-64 0,-2 0 0 0</inkml:trace>
  <inkml:trace contextRef="#ctx0" brushRef="#br1" timeOffset="167494.24">2402 12377 5519 0,'-5'1'496'0,"-2"-1"-496"0,0 0 0 0,1 0 0 16,-2 0 1744-16,2 0 256 0,-2 0 48 0,1 0 16 16,1 0-640-16,0-1-128 0,1 0-16 0,0 0-16 15,5 1-256-15,0 0-48 0,-4 0-16 0,4 0 0 16,0 0 0-16,0 0 0 0,0 0 0 0,0 0 0 16,0 0-240-16,0 0-32 0,5-2-16 0,1 1 0 15,3 0-192-15,2-3-32 0,3 1-16 0,4 0 0 16,2-2 96-16,2 1 32 0,8-3 0 0,0 1 0 0,1-1-160 0,-1 1-48 15,1-1 0-15,0 2 0 0,0-1-96 0,0 2-32 16,-2-1 0-16,0 1 0 0,0 2-48 0,-2 1-16 16,-2-2 0-16,-3 2 0 0,-2 1-144 0,-2 0 192 15,-3 0-192-15,-2 0 192 0,-2 0-48 0,-2 1 0 16,-2 0 0-16,-7-1 0 16,0 0-496-16,0 0-96 0,0 0-32 0,0 0 0 15,-4 8-656-15,-1 0-128 0,-3 0-16 0,-3 0-16 16,-3 0-256-16,-4 0-48 0,-3-1-16 0,-2 0-5440 15,0-1-1088-15</inkml:trace>
  <inkml:trace contextRef="#ctx0" brushRef="#br1" timeOffset="167840.84">2426 12408 7359 0,'-18'-5'320'0,"10"2"80"0,-1 0-400 0,0-1 0 16,-1-1 0-16,2 1 0 0,0 0 3008 0,2-1 528 0,3 0 112 0,1-1 0 16,2 6-1792-16,1-5-384 0,-1 5-64 0,4-6 0 15,3 1-640-15,2 0-128 0,2 2-32 0,1 2 0 16,1 0-288-16,0 0-48 0,3 1-16 0,0 1 0 15,0 1-80-15,-1 0-32 0,2 1 0 0,-3 2 0 16,-1-1-144-16,-1 3 160 0,-2 1-160 0,0 0 160 16,-1 2-160-16,-4 3 0 0,-3 1 0 0,0 1 128 15,-4 2-128-15,-1 1-144 0,-6 2 144 0,-2 2-208 16,-3 1-128-16,-2 0-32 0,-4 0 0 0,-2-1 0 0,0-2 240 0,0-1 128 16,-1-4-160-16,1 0 160 0,2-2 0 0,0-1 0 31,2-2 0-31,3-1 0 0,1-3 384 0,2 2 0 0,1-2 16 0,3 1 0 0,0-3-64 0,4 2-16 15,4-6 0-15,0 0 0 0,1 7-64 0,-1-7-32 16,5 5 0-16,4-1 0 0,2-1 0 0,4 0 0 16,2 0 0-16,5-2 0 0,3-1-224 0,4-2 144 15,2-1-144-15,1-3 128 0,0 0-128 0,2-2 0 0,0-2 144 0,2 0-144 16,2-1 128-16,1 0-128 16,2 0 160-16,1 0-160 15,1-1-1344-15,-1-1-384 0,0 0-64 0</inkml:trace>
  <inkml:trace contextRef="#ctx0" brushRef="#br1" timeOffset="168253.03">3207 12331 29599 0,'-5'-12'1312'0,"3"7"272"0,-1-1-1264 0,2 1-320 0,1 5 0 0,0 0 0 0,-2-5 720 0,2 5 96 16,0 0 16-16,0 0 0 0,0 0-352 0,0 0-64 15,-1 8-16-15,1 2 0 0,0 3-400 0,1 2 128 16,1 3-128-16,-2 2 0 0,3 3 128 0,-1 1-128 15,0 0 128-15,0 3-128 0,0 0 0 0,1 1 0 32,-1-3 0-32,1 0 0 0,-1-2 0 0,2-1 0 0,-1-1 128 0,0-2-128 0,0-1 0 0,1-3 0 15,-2-1 0-15,-1-2 0 0,0-3 192 0,0-2-64 16,0-2 0-16,-1-5 0 0,0 0 0 0,0 0-128 16,0 0 192-16,-3-3-64 0,-1-4 64 0,-1-1 0 15,0-5 0-15,-1 0 0 0,0-3-48 0,-1-2 0 16,-1-3 0-16,2-1 0 0,-1-1-144 0,1-1 0 15,0-1 144-15,2-1-144 0,0 1 128 0,2 0-128 16,1 1 128-16,2-1-128 0,2 2 304 0,2 1-16 16,1 1 0-16,2 2 0 15,1 0-160-15,2 1-128 16,2 3 192-16,3 1-192 0,1 0 0 0,1 2 0 0,0 2 0 0,1 3-192 16,-1 0 192-16,-1 2 0 0,0 0-160 0,-1 3 160 15,0 1-224-15,-3 2 32 16,-1 1 0-16,-1 1 0 15,-2 2-1920-15,-1 3-368 0,-2 1-80 0,-1 5-11376 0</inkml:trace>
  <inkml:trace contextRef="#ctx0" brushRef="#br1" timeOffset="168420.67">3240 12565 25791 0,'-7'-11'2304'0,"7"11"-1856"16,-4-4-448-16,4 4 0 0,0 0 1312 0,0 0 160 15,0-5 48-15,0 5 0 0,5-6-544 0,-1 2-96 16,3-1-32-16,3 2 0 0,2-1-464 0,3 0-112 15,4 1-16-15,2 1 0 0,1-2-256 0,1 1 0 16,2-1 0-16,-2 0 0 0,1 1 0 0,1 0-352 16,1-2 48-16,-3 2-9984 15,0 0-2000-15</inkml:trace>
  <inkml:trace contextRef="#ctx0" brushRef="#br1" timeOffset="168721.45">3875 11984 32015 0,'-4'-17'1408'0,"3"10"320"0,-2 1-1392 0,2-1-336 0,2 2 0 0,-1 5 0 0,0-6 176 0,0 6-48 16,0 0 0-16,0 0 0 0,0 0 176 0,6-2 16 15,0 2 16-15,2 2 0 0,0 4-336 0,1 3 144 16,1 2-144-16,1 3 0 0,1 3 128 0,1 4-128 15,1 5 0-15,0 2 0 0,2 3 208 0,-1 3-64 16,1 2-16-16,-2 3 0 0,-1 2-128 0,-1 0 160 16,-3 2-160-16,-2 2 160 0,-3 1-160 0,-4-1 192 15,-2 0-192-15,-5-1 192 0,-3-1-16 0,-3 0 0 16,-3 1 0-16,-5-2 0 0,-2 1-432 0,-6-1-64 16,-6-2-32-16,-6-2 0 15,-6 1-2000-15,0-2-400 0,-2-1-64 16</inkml:trace>
  <inkml:trace contextRef="#ctx0" brushRef="#br1" timeOffset="169072.4">2135 12129 27583 0,'-11'-10'1216'16,"6"8"256"-16,0 1-1168 0,-3 1-304 0,-1 2 0 0,-2 2 0 0,-1 3 256 0,-2 3 0 15,-1 4 0-15,-2 5 0 0,0 3 48 0,-2 6 0 16,0 6 0-16,-1 6 0 0,1 3-176 0,0 4-128 15,1 5 144-15,-2 26-144 0,7-7 0 0,6-2 0 16,3-6 0-16,6-2 0 0,5-5 0 0,4-3 0 16,4-4 0-16,5 0 0 0,4-3 0 0,5-4 0 15,4-4 0-15,1-3 0 16,2-3-704-16,5-5-48 0,2-4 0 0,5-4-11680 0</inkml:trace>
  <inkml:trace contextRef="#ctx0" brushRef="#br1" timeOffset="169823.41">4443 12899 11055 0,'0'0'976'0,"0"0"-784"16,0 0-192-16,0 0 0 0,0 0 1408 0,0 0 224 15,-1 7 48-15,-1 0 16 0,0 0-320 0,1 0-64 16,0 2-16-16,0 1 0 0,0 0-272 0,0 1-48 16,1 0-16-16,1 0 0 15,1 0-336-15,0 0-80 0,0 0-16 0,3-1 0 0,1-1-32 0,1-2-16 16,0 0 0-16,0 0 0 0,1-3-96 0,1-1 0 0,0-3-16 0,1-2 0 16,-1 0 32-16,2-1 16 0,0-3 0 0,-1-1 0 15,1-1-80-15,-1-3-16 0,0-3 0 0,0-1 0 16,-1-1 96-16,-1-2 16 0,-1 0 0 0,-1 1 0 15,-3 0 48-15,0 3 16 0,0 0 0 0,-2 0 0 0,-2 3 128 0,-1 3 16 32,1 0 16-32,-1 2 0 0,2 6-208 0,0 0-32 0,-3-3-16 0,3 3 0 0,0 0-400 0,-5 3 128 15,1 4-128-15,1 2 0 0,1 2 0 0,0 3 0 16,0 3 0-16,2 0 0 0,1 4 0 0,2 3 0 16,0 4 0-16,1 3-176 0,2 2 176 0,0 2 0 15,1 2-144-15,1 2 144 0,2 0 0 0,-4 1 0 16,1-2 0-16,-1 1 0 0,0 1 0 0,-1-1 0 15,-1 2 0-15,-1 17 0 0,-1-8 0 0,-3-5 0 0,-1-5 0 0,-1-3 0 16,-2-3 0-16,-1-6 0 31,-3-3 0-31,-2-4 0 0,-1-4 0 0,0-3 0 16,-1-3 0-16,1-1 0 0,-2-3 0 0,0-3 0 16,-3-1 224-16,1-3-64 0,-1-4 32 0,1-2 0 15,0-2 0-15,1-5 0 0,-2-3 224 0,2-2 48 0,2-4 16 0,3-3 0 16,1-2 112-16,4-2 32 0,0 0 0 15,5 0 0-15,4 0-464 0,2 2-160 0,4-1 0 0,0 11 144 16,2-2-144-16,2 0-176 0,2 2 48 0,1 0 0 16,2 3-80-16,2 2-16 0,0 0 0 0,1 3 0 31,1 2-480-31,0 2-112 0,-1 2-16 0,0 0 0 0,-1 3-1792 16,0 2-384-16,-1 0-64 0</inkml:trace>
  <inkml:trace contextRef="#ctx0" brushRef="#br1" timeOffset="170724.27">5753 12435 10127 0,'0'0'896'0,"0"0"-704"15,0 0-192-15,0 0 0 0,0 0 2160 0,0 0 400 16,0 0 64-16,0 0 32 0,0 0-912 0,0 0-176 15,6-4-32-15,2 2-16 0,0-1-384 0,3 1-80 0,2-1-16 0,1 1 0 16,1 1-240-16,1 0-48 0,2 0-16 0,1 0 0 16,1 0-240-16,1 0-48 15,1-1-16-15,0 0 0 0,-1 0-432 0,-1 0 0 0,0 0 0 0,-1-1 0 16,1 1 128-16,-1 0-128 0,-3 0 128 0,0 0-128 31,-3-1-1616-31,-1 2-416 0,-2 2-80 0</inkml:trace>
  <inkml:trace contextRef="#ctx0" brushRef="#br1" timeOffset="170924.76">5789 12629 33167 0,'-9'-5'1472'0,"9"5"304"0,-4-4-1424 0,4 4-352 31,0 0 0-31,0 0 0 0,0 0 0 0,0 0-240 0,0 0 48 0,0 0 0 16,0 0 192-16,8 0 240 0,0 0-48 0,3 0-16 0,3-1-176 0,2 0 0 15,3-1 0-15,2 0 128 0,2-1-128 0,3-2 0 16,2 1 0-16,1-1 128 0,3 1-288 0,0 0-64 16,0 0-16-16,-2 0 0 15,-6-2-1792 1,0 2-352-16,-2 0-80 0</inkml:trace>
  <inkml:trace contextRef="#ctx0" brushRef="#br1" timeOffset="172536.9">8589 11899 12319 0,'0'0'544'0,"0"0"112"0,1-5-528 15,0 0-128-15,0-1 0 0,0 1 0 0,0 1 1232 0,0-1 224 16,0 0 32-16,0-1 16 0,2 2-240 0,-1-1-48 16,-2 5-16-16,3-4 0 0,-3 4-192 0,0 0-48 15,0 0 0-15,0 0 0 0,0 0-448 0,0 0-80 16,0 0-32-16,3 7 0 0,0 1-112 0,-1 3-32 15,-2 4 0-15,0 1 0 0,-1 4-48 0,-2 2-16 16,1 2 0-16,0 3 0 0,0 1 0 0,0 1 0 0,-1-2 0 16,1 2 0-16,1-1-192 0,0 1 144 15,1-3-144-15,0 0 128 0,1-1-128 0,0-2 0 16,1 0 0-16,1-3 128 0,-2-2-128 0,0-3 0 16,0-2 144-16,0-1-144 0,-1-2 160 0,0-2-32 15,0-1-128-15,0-7 192 0,0 0 0 0,0 0 0 16,0 0 0-16,0 0 0 0,0 0 80 0,-4-5 16 0,-1 0 0 0,2-4 0 15,-1-2-128-15,0-3-32 0,-1-4 0 0,1-2 0 16,1-1-128-16,1-2 128 0,-1-2-128 0,0 0 128 16,1-1 48-16,1-1 0 0,0-2 0 0,1 1 0 15,1 0 240-15,1 1 48 0,-1-1 16 0,3 2 0 16,0 0-96-16,2 2 0 0,0-1-16 0,0 1 0 0,3 3-176 0,0 2-48 16,1 3 0-16,2 0 0 0,1 3-144 0,0 1 0 15,1 1 0-15,1 2 128 0,2 0-128 0,-1 4 0 16,-1 0 0-16,-1 3 0 0,-1 1-144 0,-1 2 144 15,-2 0 0-15,-1 3 0 0,-1 0-416 0,-2 3 32 16,0 1 0-16,-1 6 0 16,-5 2-2736-16,-2 4-528 0,-11 26-128 0,-5-5 0 15</inkml:trace>
  <inkml:trace contextRef="#ctx0" brushRef="#br1" timeOffset="172727.74">8556 12226 7359 0,'0'0'656'0,"0"0"-528"16,0 0-128-16,0 0 0 0,0 0 5040 0,0 0 976 16,3-6 192-16,0 1 32 0,2-1-4320 0,1 1-880 0,3-1-160 0,2 1-48 15,2-1-336-15,3 1-80 0,-2-1-16 0,3 2 0 16,1-1-224-16,2 1-48 0,1-1-128 0,0 1 192 16,0 2-448-16,-1 0-112 0,2 1-16 0,-1 1-9664 15,-1 1-1952-15</inkml:trace>
  <inkml:trace contextRef="#ctx0" brushRef="#br1" timeOffset="172947.68">9016 12237 25791 0,'0'0'2304'0,"0"0"-1856"16,0 0-448-16,0 0 0 0,0 0 896 0,0 0 64 16,0 0 32-16,-1 6 0 0,1 1 32 0,-1 2 0 15,0 2 0-15,1 2 0 0,0 3-224 0,0 2-32 16,-3 1-16-16,1 0 0 0,-1 3-304 0,1 1-48 15,0 1-16-15,-2 7 0 0,-1-2-192 0,2-3-64 16,1 0 0-16,0-4 0 0,-1-5-128 0,0 0 0 16,2-1 144-16,0-2-144 0,0-2 0 0,0-2-128 15,1-2 0-15,0-8 0 16,0 8-2368-16,0-8-480 0</inkml:trace>
  <inkml:trace contextRef="#ctx0" brushRef="#br1" timeOffset="176016.51">7952 12195 17855 0,'0'0'784'0,"-6"-4"176"0,0 1-768 0,-1 0-192 0,0 1 0 0,1-1 0 15,-1 1 1024-15,1 0 160 16,-1 1 32-16,0 0 16 0,3 0 256 0,-3 0 48 16,2 0 16-16,0-1 0 0,5 2-400 0,0 0-96 15,0 0-16-15,0 0 0 0,0 0-336 0,0 0-64 16,0 0 0-16,0 0-16 0,8 2-256 0,3-1-48 16,1 0-16-16,3-1 0 0,1 0-112 0,2 0 0 0,0 0-16 0,4-1 0 15,0 0-48-15,0 1 0 0,-1 0 0 0,0 0 0 0,-2-2-128 0,1 2 0 16,-2 0 144-16,0 0-144 0,-2 2 0 0,0-1 0 15,-2 0 0-15,-1-1 128 16,-1 2-1440-16,-2 0-288 0,-2 0-48 0</inkml:trace>
  <inkml:trace contextRef="#ctx0" brushRef="#br1" timeOffset="176961.71">9698 12172 9215 0,'0'0'400'0,"0"0"96"0,-5-3-496 0,-1 1 0 0,2-1 0 0,0 0 0 16,0-1 2320-16,4 4 368 16,-4-2 80-16,4 2 16 0,-4-2-912 0,-1 0-176 15,5 2-32-15,0 0-16 0,0 0-320 0,0 0-64 16,0 0-16-16,0 0 0 0,8-2-464 0,2 0-80 16,1 2-32-16,3 0 0 0,3-1-96 0,1 1-32 0,2-1 0 0,3 1 0 15,-1-1-128-15,2 0-32 16,1 1 0-16,-1 0 0 0,-1 0-192 0,0 0-32 15,-1-1-16-15,0 0 0 0,-1 0-144 0,-1 1 0 16,-2 0 0-16,0-1 128 0,-2 0-128 0,0 1 128 0,-3 1-128 0,-2-1 128 16,-2-1 0-16,-1 1-128 0,-8 0 192 0,0 0-64 0,0 0-128 0,0 0-224 15,0 0 48-15,0 0 16 16,0 0-512-16,0 0-96 0,0 0-32 16,0 0 0-16,0 0-1776 0,0 0-368 0,0 0-64 0</inkml:trace>
  <inkml:trace contextRef="#ctx0" brushRef="#br1" timeOffset="177370.83">10464 11916 15663 0,'0'-9'1392'0,"0"-4"-1120"15,0 1-272-15,0 0 0 0,1 0 2432 0,0 1 416 16,0 0 96-16,0 1 0 0,2 1-1280 0,-1 2-256 15,0-1-48-15,0 4-16 0,-2 4-608 0,0 0-128 16,0 0-32-16,0 0 0 0,7 4-416 0,-1 4-160 16,1 3 0-16,0 4 144 0,-2 4-144 0,1 3 0 0,-1 2 144 0,1 5-144 15,-1 0 176-15,1 3-48 0,-1 2 0 16,2 2 0-16,-1-1-128 0,2-1 128 0,0-1-128 0,-1-2 128 16,2-2-128-16,0 0 0 0,0-5 0 0,5 7 0 15,-2-8 256-15,0-6-16 0,-1-5-16 0,1-5 0 16,-1-3 416-16,2-4 64 15,-2-1 32-15,0-7 0 0,0-5 64 0,2-5 16 0,-2-4 0 0,-1 4 0 0,2-4-256 0,2-5-48 16,1-4-16-16,1-3 0 0,-1-3-288 0,1-2-48 16,-1 0-16-16,0 1 0 0,-1 3-144 0,-2 3 0 31,-3 2 144-31,-2 4-144 0,-1 5 0 0,-2 3 0 0,-2 5 0 0,1 3 0 0,-2 3 0 0,-1 1-240 16,0 6 48-16,0 0 0 15,0 0-640-15,-6 5-128 0,1 3-32 0,0 4 0 16,1 5-1936-16,1 3-384 0,-1 3-80 0,2 1 0 0</inkml:trace>
  <inkml:trace contextRef="#ctx0" brushRef="#br1" timeOffset="177608.76">11144 12285 29999 0,'0'0'1328'0,"0"0"272"0,0 0-1280 0,0 0-320 0,-6-1 0 0,6 1 0 16,-4 2 752-16,0 2 80 0,-1 3 0 0,2 2 16 15,0 3-224-15,-1 1-48 0,1 1-16 0,1 2 0 16,0 0-256-16,1 3-48 0,1-1-16 0,0-2 0 16,0 1-96-16,0-2-16 15,1 0 0-15,-1-1 0 0,0-2-128 0,1 0 0 0,-1 0 144 0,1-1-144 16,0 0 128-16,1-2-128 0,-1-3 128 0,-1-6-128 16,0 0-320-16,0 0-128 0,2 6-16 0,-2-6-10160 15,0 0-2016-15</inkml:trace>
  <inkml:trace contextRef="#ctx0" brushRef="#br1" timeOffset="177875.15">11129 12455 11967 0,'-9'-7'1072'0,"4"1"-864"15,1-1-208-15,0-2 0 0,-1 0 4288 0,2 0 800 16,1-1 160-16,2 1 48 0,0 0-2976 0,0 0-592 16,3 0-112-16,2 1-16 0,3-1-720 0,3 2-144 15,1 0-32-15,1 2 0 0,2-1-416 0,0 2-96 31,2 0 0-31,0 2-16 0,2 1-176 0,0 1 0 0,-1 1 0 0,1 3 128 0,-1 1-128 0,-3 2 0 32,-1 0 0-32,0 2 0 0,-3 1 0 0,-2 1 0 0,-2 1 0 0,-1 2 0 0,-3 2 0 0,-2-1 0 15,-3 0 0-15,-2-1 128 0,-2 0-128 0,-2 0 0 0,-3 0 0 32,-1-2 128-32,-2-1-128 0,-2 0 0 0,-1 0 144 0,-1-1-144 0,-2-2 0 0,1 0 0 15,-2-1-192-15,-1-2 64 31,-3 1-352-31,2-1-64 0,0 0-16 0,1-1 0 0,0-1-1744 0,2 0-336 0,2-1-80 0</inkml:trace>
  <inkml:trace contextRef="#ctx0" brushRef="#br1" timeOffset="178316.55">10526 11560 21183 0,'-7'-5'1888'0,"-1"-1"-1504"0,1 1-384 16,-1-1 0-16,0 2 1408 0,1 0 192 0,-1 2 64 0,2 1 0 16,6 1 80-16,0 0 32 0,0 0 0 0,0 0 0 15,0 0-736-15,0 0-144 0,0 0-16 0,10 1-16 16,3-1-480-16,6 0-80 0,3 1-32 0,6-1 0 16,2-1 96-16,3-1 16 0,4 0 0 0,-1-3 0 15,1 0-192-15,1-1-16 0,-2 1-16 0,-1 0 0 16,2 1-160-16,-3 0 128 0,-1 1-128 0,-2 0 128 15,-5 0-128-15,-3 0 128 0,-4 0-128 0,-3 2 128 0,-1 0-128 0,-4 0 0 16,-3 2 144-16,-8-1-144 0,0 0-192 0,0 0-96 16,0 0-32-16,0 0 0 15,-3 7-1856-15,-2 0-368 0,-2 1-80 0,-1 1-12112 16</inkml:trace>
  <inkml:trace contextRef="#ctx0" brushRef="#br1" timeOffset="178755.59">12445 11940 25791 0,'-11'-7'1152'0,"11"7"224"0,-4-1-1104 0,4 1-272 15,8-3 0-15,-8 3 0 0,0 0 1520 0,0 0 240 16,0 0 48-16,0 0 16 0,6 0-912 0,4-2-176 16,2 0-32-16,2 0-16 0,3 0-400 0,2-1-80 15,0-1-16-15,3 2 0 0,0 0-192 0,2 0 128 16,-1-2-128-16,0 2 0 0,0 0 0 0,0 1 0 15,-3 1-176-15,0 0 176 16,-3 2-2464-16,-1 1-368 0</inkml:trace>
  <inkml:trace contextRef="#ctx0" brushRef="#br1" timeOffset="178944.03">12508 12127 33231 0,'0'0'1472'0,"0"0"304"0,0 0-1424 0,0 0-352 0,0 0 0 0,0 0 0 15,0 0 256-15,0 0-32 0,4 4 0 0,4-1 0 16,3-1-32-16,3 1 0 0,4-2 0 0,2 0 0 16,3 0-192-16,3-1 0 0,3-2 0 0,2-2 0 31,3-1-352-31,4-3-160 0,4 2-48 0,2-2 0 16,0 0-2432-16,-1-1-480 0,-3-2-112 0</inkml:trace>
  <inkml:trace contextRef="#ctx0" brushRef="#br1" timeOffset="179196.39">13245 11998 9215 0,'0'0'400'0,"0"0"96"0,0 0-496 0,0 0 0 16,0 0 0-16,-2 5 0 0,-3 2 3664 0,0 2 640 15,-4 2 128-15,-1 2 32 0,0 1-2848 0,0 3-560 16,2 0-112-16,-2 2-32 0,2 0-80 0,1-1-32 16,3 1 0-16,2 0 0 0,2 0-224 0,2-2-32 15,2 0-16-15,4-2 0 0,1 0 80 0,2-2 16 16,2-4 0-16,2-1 0 0,3-2 80 0,3-4 0 16,3-2 16-16,0-3 0 0,2-4 48 0,-1-4 0 0,-1-3 0 15,-1-4 0-15,-1-2 48 0,-1-4 16 0,-1-3 0 0,-2-2 0 16,-4-2-352-16,-2 0-64 0,-3 1-16 0,-4 1 0 15,-3 3-48-15,-3 2-16 0,-3 4 0 0,-3 2 0 16,-1 1-16-16,-5 4-16 0,0 1 0 0,-5 6 0 16,-3 2-304-16,-1 4 0 0,-3 2-128 0,0 4 128 31,-2 3-704-31,0 2-32 0,1 2-16 0,3 2 0 16,2 4-2192-16,3 1-448 0,4-1-96 0</inkml:trace>
  <inkml:trace contextRef="#ctx0" brushRef="#br1" timeOffset="180125.63">15450 11870 12895 0,'0'0'1152'0,"0"0"-928"0,-3-4-224 0,0-1 0 0,3 5 2432 0,-5-4 448 15,5 4 96-15,-4-3 16 0,4 3-848 0,0 0-160 16,0 0-48-16,0 0 0 0,0 0-784 0,0 0-176 15,3-5-16-15,4 2-16 0,2 0-416 0,2 1-80 16,3-1 0-16,5 2-16 0,2 0 16 0,3 0 16 16,1-1 0-16,3 0 0 0,1-1-208 0,1 0-32 31,-2 0-16-31,-1 0 0 0,-2-1-208 0,0 2 176 16,-3 0-176-16,-2 0 160 0,-1-2-160 0,-2 3 0 15,-2 0 0-15,-2 1 0 16,-2 1-304-16,-2 0-144 0,-1 0-16 0,-8-1-16 15,0 0-2000-15,0 0-400 0,0 0-64 0,0 0-32 0</inkml:trace>
  <inkml:trace contextRef="#ctx0" brushRef="#br1" timeOffset="180340.04">15496 12032 31503 0,'0'0'1392'0,"0"0"288"16,0 0-1344-16,0 0-336 0,0 0 0 0,0 0 0 0,0 0 320 0,0 0 0 15,0 0 0-15,6-1 0 0,6 0 288 0,4 0 48 16,3-2 16-16,5 1 0 0,2 0-48 0,1-2-16 16,3-1 0-16,1 0 0 0,-1 0-336 0,0 0-64 15,1 0-16-15,1 1 0 0,-2-1-192 0,0 0 0 16,-2 2 0-16,0 0 0 16,-2 0-800-16,-1 1-96 0,0 0-32 0,-6 2-9728 15,-2 0-1952-15</inkml:trace>
  <inkml:trace contextRef="#ctx0" brushRef="#br1" timeOffset="180772.47">15927 11615 26543 0,'-15'-12'1168'0,"10"6"256"0,-2 0-1136 0,0-1-288 0,0 1 0 0,0-1 0 0,1 0 736 0,0 2 96 16,2 2 0-16,4 3 16 16,-4-5 112-16,4 5 0 0,0 0 16 0,0 0 0 15,0 0-416-15,0 0-96 0,0 0-16 0,-4 6 0 16,3-1-320-16,3 2-128 0,2-1 0 0,2 2 144 0,3 0-144 0,2 1 128 16,2 1-128-16,4-1 128 0,1 0 80 0,4 0 16 15,3-1 0-15,0-1 0 0,0 0-64 0,3-1-16 16,1-1 0-16,-1-1 0 0,-2 1-144 0,-1-2 192 15,-2-1-192-15,-1 1 192 0,-1-2-192 0,-3 0 160 16,-2-1-160-16,-3 1 160 0,-2 0-160 0,-2 1 128 16,-3-1-128-16,-6-1 128 0,0 0-128 0,5 6 0 15,-4 0 144-15,-2 3-144 0,-4 1 224 0,-1 2-32 16,-4 2 0-16,-5 4 0 0,0 4-192 0,-5 2 0 16,-2 3 0-16,-3 1 0 0,-3 3 192 0,-1 1-16 0,-3 0 0 15,0 0 0-15,2 0-176 0,2-3 160 16,1 0-160-16,3-2 160 0,2 0-160 0,3-2 0 15,3-4-192-15,4-2 192 16,2-2-608-16,2-1 0 0,3-2 0 0,0-1-10512 0,3-2-2096 0</inkml:trace>
  <inkml:trace contextRef="#ctx0" brushRef="#br1" timeOffset="181331.13">17693 11497 24815 0,'1'-13'1088'0,"2"8"256"0,-1-3-1088 0,1 0-256 16,2 1 0-16,1 0 0 0,-3 0 1152 0,2 1 192 15,-2 0 16-15,-3 6 16 0,0 0 128 0,0 0 32 16,0 0 0-16,5 6 0 0,-2 1-1024 0,-1 4-192 15,0 3-32-15,-1 3-16 0,-1 4-96 0,0 2-32 16,0 3 0-16,0 1 0 0,0 2-144 0,1 0 160 16,1 1-160-16,0 0 160 0,0-1-160 0,1 0 128 15,2-1-128-15,-1-3 128 0,2-1-128 0,-1-3 160 16,2-3-160-16,-1-4 160 0,2-2 320 0,0-1 64 0,-2-3 16 0,3-4 0 16,0-2 112-16,1-2 32 15,1-3 0-15,1-4 0 0,1-6-128 0,1-1-32 16,2-7 0-16,0-3 0 0,2-4-160 0,-2-3-48 0,1-2 0 0,-2-1 0 15,-2 0-176-15,0 0-32 0,-1-1-128 0,-2 4 192 0,-4 4-192 0,0 2 128 16,-1 5-128-16,-2 2 0 0,0 4 0 0,-2 3-160 16,0 3 0-16,-1 8 0 15,0 0-496 1,0 0-112-16,0 0 0 0,0 0-16 0,-1 8-1840 16,0 3-352-16,0 2-80 0,2 2-7696 0,0 2-1536 0</inkml:trace>
  <inkml:trace contextRef="#ctx0" brushRef="#br1" timeOffset="181542.15">18280 11859 21183 0,'0'0'1888'0,"0"0"-1504"16,0 0-384-16,1 8 0 0,-1 2 1264 0,-1 0 176 15,-2 0 32-15,1 1 16 0,-1 0 128 0,0 0 32 16,-1 1 0-16,0 1 0 0,0 0-416 0,-1 1-80 16,1 0 0-16,0 0-16 0,-1 1-352 0,2 1-64 15,-1-1-16-15,2-1 0 0,0 1-384 0,0-2-64 0,0-1-32 0,0-1 0 16,1 0-224-16,1-1 144 15,1-1-144-15,1-2 128 0,0 1-128 0,0-1 0 16,1-1 0-16,-3-6 0 16,6 5-496-16,-1-2-128 0,2-1-16 0,-1-1-16 15,2-1-2672-15,0-1-512 0</inkml:trace>
  <inkml:trace contextRef="#ctx0" brushRef="#br1" timeOffset="181821.52">18244 12073 28671 0,'-5'-16'1280'0,"4"9"256"0,0-2-1232 0,1-1-304 0,1-1 0 0,0 0 0 0,1-1 1488 0,1 1 240 16,2 1 64-16,1 0 0 0,3 1-688 16,2 1-128-16,0 2-16 0,4 1-16 0,0 1-512 0,3 0-112 15,0-1 0-15,3 2-16 0,-3 1-176 0,0 2-128 16,0 0 144-16,-1 2-144 0,-2 0 128 0,-2 3-128 16,-1 0 0-16,-1 3 0 0,-1 1 0 0,-3 2 0 15,-2 2 0-15,-1 1 0 0,-2 0 0 0,-2 2 0 16,-1-1 0-16,-2 1 0 0,-1-2 0 0,0 0 0 15,-3 0 0-15,-1 0 0 0,0-4 0 0,-2-1 0 16,-1 0 0-16,-4 0 0 0,-1-1 0 0,-2-2 0 16,1 1 0-16,-2-2 0 15,-1 1-560-15,0-1-48 0,-2-1-16 0,3 0 0 16,0-1-2144-16,0 0-432 0,-17 0-96 0,11-2-16 0</inkml:trace>
  <inkml:trace contextRef="#ctx0" brushRef="#br1" timeOffset="182232.24">17647 11149 11967 0,'-11'-8'528'0,"6"5"112"0,-2-2-512 0,0 0-128 16,1-1 0-16,-1 1 0 0,1 0 4304 0,-1 1 832 16,2 0 176-16,0 0 16 0,1 2-3024 0,4 2-624 0,0 0-112 0,0 0-32 15,0-5-624-15,0 5-128 16,7-5-16-16,2 1-16 0,4 0-336 0,5 1-64 0,4-1-16 0,3 0 0 15,4 1-96-15,3 0-32 0,3 1 0 0,0-1 0 16,0 1-208-16,0 0 128 16,-4-1-128-16,-1-1 0 0,-2 1 128 0,-3 0-128 0,-2 0 0 0,-3 0 144 15,-4 1-144-15,0 1 0 0,-3 0 0 0,-1 1 0 16,-4 0 0-16,-2 1 0 0,-6-1-192 0,0 0 192 16,0 0-816-16,0 0-32 15,0 0-16-15,0 0 0 0,0 0-2448 0,0 0-480 16</inkml:trace>
  <inkml:trace contextRef="#ctx0" brushRef="#br1" timeOffset="182719.31">19310 11596 25791 0,'0'0'2304'0,"0"0"-1856"15,-3-3-448-15,3 3 0 0,0-4 1744 0,0 4 256 16,2-6 48-16,3 1 16 0,1-1-864 0,3 2-176 15,2 0-48-15,2 1 0 0,3 0-496 0,0 0-96 32,3-1-32-32,1 2 0 0,1-1-224 0,2 1-128 15,1-1 160-15,1 2-160 0,-1 0 0 0,1 1 0 16,-2 1-128-16,-2 0 128 16,1 2-1648-16,-5-1-208 0,-1 1-64 0,-4 0-13024 0</inkml:trace>
  <inkml:trace contextRef="#ctx0" brushRef="#br1" timeOffset="182876.93">19322 11779 35007 0,'0'0'3120'0,"0"0"-2496"0,0 0-496 0,0 0-128 16,0 0 128-16,0 0 16 0,0 0 0 0,0 0 0 16,0 0 160-16,10 3 16 0,-1-2 16 0,2 0 0 15,2-1-96-15,3 0-32 0,0-1 0 0,4 0 0 16,1-1-208-16,1 0 128 0,0-1-128 0,1-1 0 15,2-1-1248-15,2 0-352 0,0 1-64 0</inkml:trace>
  <inkml:trace contextRef="#ctx0" brushRef="#br1" timeOffset="183460.23">20674 11611 20271 0,'0'0'1792'0,"-4"-3"-1424"15,-1 1-368-15,-1 0 0 0,1 0 1728 0,-1-1 288 16,1 1 48-16,0 1 16 0,5 1-480 0,0 0-112 16,0 0-16-16,0 0 0 0,0 0-672 0,0 0-144 15,8-1-16-15,4 1-16 0,0 0-128 0,5-1-32 16,1 0 0-16,4 1 0 0,1-2 32 0,3 0 0 15,-1-2 0-15,2 1 0 0,1 0-240 0,-1 1-32 16,1-1-16-16,-2 2 0 0,0 0-208 0,-3 1 128 16,-2 1-128-16,-3-1 0 0,-1 0 128 0,-4 0-128 0,-3 1 0 0,-1 0 144 15,-2 1-144-15,-7-2 0 0,0 0-192 0,0 0 192 32,0 0-624-32,0 0 0 0,0 0 0 0,0 0 0 0,0 0-1488 0,0 0-320 0,0 0-48 0,0 0-11584 15</inkml:trace>
  <inkml:trace contextRef="#ctx0" brushRef="#br1" timeOffset="183915.48">21432 11368 25791 0,'-6'-14'1152'0,"4"9"224"0,-1-1-1104 15,1 1-272-15,-1-1 0 0,1 2 0 0,-1 0 2176 0,3 4 368 16,0 0 80-16,0 0 0 0,0 0-1696 0,-5 2-352 15,1 2-64-15,-2 3 0 0,2 2-512 0,-1 4 0 0,3 2 0 0,-1 3 0 16,1 2 0-16,0 2-128 16,1 2 128-16,2 1 0 0,1 1-128 0,0 1 128 15,1-1 0-15,1 1 0 0,1-1 0 0,-1-2 0 16,2-2 0-16,-1-2 0 0,0-1 0 0,-1-3 0 0,-1-1 0 0,1-3 144 16,-1-2-16-16,-1-2-128 0,-1-2 192 0,-1-6-64 15,0 0 16-15,0 0 0 16,0 0 0-16,0 0 0 0,0 0-16 0,-4-6 0 15,-1-1 0-15,0-3 0 0,-1-2-128 0,1-3 0 0,-2-2 0 0,2-3 0 16,-1-2 0-16,3-1 0 0,-2-2 0 0,1-2 0 16,1 0 0-16,1-2 0 0,1-1 0 0,1 2 0 0,1 0 256 15,2 2 32-15,0 1 0 0,3 0 0 0,0 1 16 0,4 2 0 16,1 1 0-16,3 1 0 0,1 2-160 0,4 0-16 16,2 2-128-16,1 2 192 0,0 3-192 0,0 3 0 31,0 0 0-31,-2 2 0 0,-1 2 0 0,-2 1-128 0,-3 1 128 0,-1 2 0 0,-1 2-160 0,-1 1 160 15,-2 3-128-15,-1 0 128 16,-3 3-640-16,0 1-64 0,-2 1 0 16,-1 2 0-16,-2 4-1744 0,-1 0-368 0,-1 3-64 0</inkml:trace>
  <inkml:trace contextRef="#ctx0" brushRef="#br1" timeOffset="184135.38">21464 11574 13823 0,'0'0'608'0,"-4"-3"128"16,-3-2-592-16,2 0-144 0,-1 1 0 0,6 4 0 0,-3-4 4288 0,3 4 816 0,0 0 160 0,0 0 48 15,0 0-3648-15,0 0-704 16,7-3-160-16,4 1-32 0,3 0-448 0,3 1-112 16,2 0-16-16,2-1 0 0,1 1-192 0,1-1 128 0,0 0-128 0,-1 2 0 15,-1-1 0-15,0 0 0 0,-2 0-128 0,-1 1 128 31,0 2-2256-31,-3 1-352 0,-1 2-64 0</inkml:trace>
  <inkml:trace contextRef="#ctx0" brushRef="#br1" timeOffset="184418.17">22068 11682 13823 0,'0'0'1216'0,"-2"-5"-960"16,1-1-256-16,0 1 0 0,0-1 3264 0,1 6 592 16,0 0 128-16,0 0 32 0,0 0-1696 0,0 0-336 15,0-5-64-15,0 5 0 0,0 0-704 0,0 0-128 16,0 0-16-16,0 0-16 0,-1 7-496 0,-1 3-112 16,0 2 0-16,0 4-16 0,0 0-48 0,0 2-16 31,-2 1 0-31,2 1 0 0,-2 2-80 0,-1 2-16 0,1 1 0 0,0-1 0 0,-1-1-128 0,2 1-16 0,0-1-128 0,-1 1 192 15,2-5-192-15,0 1 0 0,1-1 0 0,0-3 0 32,0-1-256-32,1-1-128 0,-2-1-48 0,4-1-12112 0,0-1-2432 15</inkml:trace>
  <inkml:trace contextRef="#ctx0" brushRef="#br1" timeOffset="185774.21">7384 14377 33407 0,'0'0'1472'15,"1"-6"320"-15,0-3-1440 0,1 0-352 0,1 1 0 0,0 1 0 0,0-1 480 0,1 2 32 16,0 1 0-16,0 0 0 0,-4 5 240 0,6-2 48 16,-6 2 16-16,8 0 0 0,-1 1-432 0,-1 4-64 15,0 1-32-15,0 4 0 0,-1 5-288 0,1 2 0 16,-1 6 0-16,1 3 0 0,-1 1 0 0,2 4 0 16,-3 2 0-16,2 4 0 0,-4 2 0 0,1-1 0 15,3 0 0-15,-1-2 0 0,0-1 0 0,0-1 0 16,0 0 0-16,0-4 0 0,2-4 128 0,-1-1-128 15,0-4 0-15,3 4 0 0,-1-8 208 0,-1-4-16 16,-1-4 0-16,0-4 0 0,-6-5 320 0,9 0 64 16,-2-5 16-16,1-3 0 0,3-4 160 0,-2-1 16 15,1-3 16-15,1-5 0 0,1-4-304 0,2-5-64 0,3-4-16 0,1-3 0 16,-1-3-208-16,1-2-32 0,-1-1-16 0,1 1 0 16,0 3-144-16,-3 1 0 0,0 3 0 0,-4 4 0 15,0 3 0-15,-2 5 0 0,-4 3 0 0,-1 5 0 16,-1 1-192-16,-1 4-32 0,0 4 0 0,-2 1 0 15,0 5-672 1,0 0-144-16,0 0-32 0,0 0 0 16,-4 8-2832-16,0 4-576 0</inkml:trace>
  <inkml:trace contextRef="#ctx0" brushRef="#br1" timeOffset="186089.19">7776 15023 35295 0,'-9'-12'1568'0,"6"5"320"0,3 7-1504 0,-2-8-384 16,2 8 0-16,-1-6 0 0,1 6 640 0,0 0 48 16,0 0 16-16,0 0 0 0,0 0-16 0,0 0 0 15,0 0 0-15,3 10 0 0,-2 1-480 0,1 2-80 0,-1 2-128 0,0-3 176 16,0 2-176-16,2 8 0 15,0 0 144-15,-2-7-144 0,0 0 0 0,0 2 0 16,0-1 0-16,0 9 128 0,0-4-128 0,0-3 0 0,-1-2 128 0,1-3-128 16,-1-1 0-16,2-1 0 15,-2-11 0-15,2 11-128 16,-2-11-1616-16,0 0-320 0,0 0-64 0</inkml:trace>
  <inkml:trace contextRef="#ctx0" brushRef="#br1" timeOffset="186349.43">7819 15061 34095 0,'-5'-7'3024'16,"0"-2"-2416"-16,-1-1-480 0,3 1-128 0,2 1 736 0,1 1 128 15,0 7 32-15,3-8 0 16,-3 8-96-16,9-7-16 0,3 2 0 0,3 2 0 0,5 0-400 0,-7 2-64 16,3 1-32-16,10 1 0 0,-1 3-288 0,-1 0 160 15,-2 3-160-15,-2 2 128 0,0 0-128 0,-3 2 0 0,-2 2 0 0,-2 1 128 16,-1 1-128-16,-3 4 0 15,-2 0 0-15,-3 0 0 0,-4 1 0 0,-2 1 128 16,-3 1-128-16,-4-1 0 0,-2-1 0 0,-2-1 0 16,-2-2 0-16,-1 0 0 0,-4-2 192 0,-3-1-64 15,-2-2 0-15,-2-2 0 0,1-1 0 0,-1-1-128 0,0-2 192 0,2-1-64 16,3-2-128-16,3-2-256 0,3-2 64 0,4-1 16 31,1-2-1504-31,4-3-304 0,1-3-64 0</inkml:trace>
  <inkml:trace contextRef="#ctx0" brushRef="#br1" timeOffset="186955.78">7297 14101 23903 0,'0'0'1056'0,"-4"1"224"0,-3-2-1024 0,2 1-256 0,-1 1 0 0,6-1 0 0,-5 1 1456 0,5-1 240 16,0 0 48-16,0 0 16 0,0 0-432 0,0 0-96 15,0 0-16-15,5 1 0 0,3-1-448 0,3 0-112 16,3 0-16-16,5-1 0 0,2 0-64 0,4-1-32 15,3 0 0-15,1 0 0 0,0-2-160 0,1 1-48 16,-2 0 0-16,1 2 0 0,-2-2-160 0,1 1-48 16,-2 1 0-16,-1 0 0 0,0 0-128 0,-3 0 0 15,-3 1 144-15,-1 0-144 0,-3 0 0 0,-2-1 128 16,-5 1-128-16,0 0 0 16,-8 0-320-16,0 0-128 0,0 0-16 0,0 0-17200 0</inkml:trace>
  <inkml:trace contextRef="#ctx0" brushRef="#br1" timeOffset="190697.79">8842 14493 11967 0,'0'0'528'0,"0"0"112"0,0 0-512 0,0 0-128 16,-6-1 0-16,6 1 0 0,-5-2 2912 0,5 2 544 15,0 0 128-15,0 0 0 0,0 0-1280 0,0 0-272 16,0 0-48-16,0 0-16 0,0 0-688 0,0 0-128 0,7-1-16 0,3 1-16 15,1 1-304-15,1-1-64 16,3 0-16-16,0 0 0 0,1-1-240 0,3 0-48 0,1-1-16 0,1 0 0 16,0 0-240-16,0-1-64 15,0 1 0-15,-1 0 0 0,0 0-128 0,-1 0 0 0,0-1 0 0,-2 2 0 16,0 0-1280-16,-2 0-256 16,2 0-32-16,-6 2-9520 0,-1 0-1904 0</inkml:trace>
  <inkml:trace contextRef="#ctx0" brushRef="#br1" timeOffset="190886.46">8866 14720 35007 0,'-12'-3'1552'0,"12"3"320"0,-6-1-1488 0,6 1-384 15,0 0 0-15,0 0 0 0,0 0 768 0,0 0 96 16,0 0 16-16,0 0 0 0,0 0-496 0,9 0-112 16,1-1-16-16,2 0 0 0,2 0-256 0,4-2 0 15,1 1 128-15,3 0-128 0,0 0 0 0,3-1 0 0,2-1 0 0,2 1 0 31,1-1-1920-31,2 0-272 0,2 2-64 0</inkml:trace>
  <inkml:trace contextRef="#ctx0" brushRef="#br1" timeOffset="191469.84">11379 14026 25391 0,'0'0'1120'0,"0"-6"240"0,0-2-1088 0,3 0-272 0,0-1 0 0,-1 2 0 31,-1-2 1184-31,0 1 176 0,0 2 48 0,0 0 0 0,-1 1 224 0,0 5 48 0,0 0 16 0,0 0 0 0,0 0-752 0,0 0-160 31,0 0-16-31,0 0-16 0,3 8-512 0,-1 3-112 0,0 2 0 0,0 1-128 0,0 3 0 0,1 2 0 16,0 2 0-16,-2 2 0 0,0 1 128 0,0 3-128 16,-1-1 0-16,0 1 0 0,0-1 0 0,0-1 0 15,0-1 128-15,0 0-128 0,0-2 0 0,0-3 0 32,0 0 0-32,0-1 0 0,0-1 0 0,0 0-192 15,0-3 0-15,-1-1 0 16,1-1-2192-16,-1-1-432 0,0-1-96 0</inkml:trace>
  <inkml:trace contextRef="#ctx0" brushRef="#br1" timeOffset="191720.77">11141 14604 34431 0,'-15'-2'1536'0,"10"0"304"0,-1 1-1472 0,1 1-368 0,5 0 0 0,0 0 0 16,-6 0 736-16,6 0 80 0,0 0 16 0,0 0 0 15,0 0-352-15,7 1-64 0,4-1-16 0,2 0 0 16,4-1-176-16,1 0-32 0,4-1-16 0,4 0 0 16,2-1 176-16,3-1 32 0,3 0 16 0,2-1 0 15,2 1-144-15,0 1-16 0,2-2-16 0,-4 2 0 16,1 0-224-16,-4 1 144 0,-4 0-144 0,-1 2 128 16,-3 0-448-16,-1 2-80 0,-2 0-32 0,-2 1 0 15,-1 3-2064-15,-3 0-400 0,-1 2-96 0</inkml:trace>
  <inkml:trace contextRef="#ctx0" brushRef="#br1" timeOffset="192068.02">11552 14922 32655 0,'-14'1'1440'0,"8"0"304"0,0 1-1392 0,-5 2-352 15,-1 1 0-15,3-1 0 0,-1 3 192 0,0 1-16 16,-1-1-16-16,0 2 0 0,0 1 160 0,2 0 16 0,-1 1 16 0,3 0 0 15,0-1-16-15,1 0 0 16,2 0 0-16,2 1 0 0,0-2-96 0,2 1-32 16,2-1 0-16,1-1 0 0,3 0-16 0,0-2 0 0,3 0 0 0,1-2 0 15,2-1 64-15,2 2 16 16,3-1 0-16,7 1 0 0,-3-1-32 0,-6-2-16 16,3 0 0-16,7 3 0 0,-3-1 32 0,-1 1 0 0,-2-1 0 0,-3 1 0 0,-1 2-64 15,-3 1-16-15,-1 1 0 0,-2-2 0 0,-9-7-176 0,5 10 192 16,-1 0-192-16,-1 0 192 0,-3 0 0 0,-3 0 16 15,-1-3 0-15,-1 2 0 0,-1 0-16 0,-3 1-16 16,-1 0 0-16,-1 0 0 0,-1-1-176 0,-2-1 192 16,-3 0-192-16,1-1 192 0,-1-2-432 0,1-2-80 15,-1 0 0-15,2-3-16 16,1-1-1808-16,-1-3-352 0,0-1-80 16</inkml:trace>
  <inkml:trace contextRef="#ctx0" brushRef="#br1" timeOffset="192240.63">11516 14952 33167 0,'0'0'2944'0,"0"0"-2352"16,3-5-464-16,5-2-128 0,1 2 960 0,-2 0 192 15,2 1 16-15,2 0 16 0,3-1-320 0,3 1-64 16,-1-1-16-16,2 1 0 0,1 0-432 0,2-1-96 0,1 1 0 0,0-1-16 16,-3 1-240-16,2 0 0 0,0-1-144 0,0 2 144 31,-1 0-1808-31,0 0-272 0,-2 0-48 0,0 1-13872 0</inkml:trace>
  <inkml:trace contextRef="#ctx0" brushRef="#br1" timeOffset="193297.48">13087 14157 14735 0,'0'0'1312'0,"2"-5"-1056"15,0-2-256-15,1 0 0 0,1 2 3008 0,-4 5 528 16,0 0 112-16,0 0 32 0,0 0-1776 0,0 0-368 16,0 0-64-16,-5 3 0 0,1 3-848 0,-3 4-176 15,-4 2-16-15,0 5-16 0,-2 2-240 0,-1 1-48 32,-3 1-128-32,-2 0 192 0,-3 2-64 0,-2 2 0 0,0-1-128 0,0 0 192 0,0 1-192 0,-1-3 128 0,1-1-128 0,2-4 0 15,2-1 192-15,0-2-64 0,1-2-128 0,1-2 192 31,3-2 304-31,-4 0 48 0,3-2 16 0,4-3 0 0,1-1-112 0,3-3 0 0,8 1-16 0,-7-6 0 32,3-2-96-32,2 0-16 0,2-2 0 0,4-2 0 0,5-3 16 0,-1 3 0 15,-1-3 0-15,4 0 0 16,2 0-144-16,2 0-48 0,2 0 0 0,-1 4 0 16,1 1-144-16,1 3 0 0,0 3 0 0,-2 3 0 15,1 3 0-15,-1 4 192 0,1 2-192 0,-1 5 192 16,1 2-192-16,-2 1 0 0,0 2 0 0,1 2 0 0,-2 0 128 15,0 1-128-15,0 2 0 0,0-2 128 16,-1-2-128-16,0 0 0 0,0-1 0 0,1-1 0 0,0 0-208 0,0-3 16 16,-1-2 16-16,2-2 0 15,-1-2-416-15,1-3-96 0,1-1-16 16,0-3-11424-16,1-2-2288 0</inkml:trace>
  <inkml:trace contextRef="#ctx0" brushRef="#br1" timeOffset="193834.12">13883 14186 17503 0,'0'-6'1552'0,"0"0"-1232"16,0-2-320-16,1 0 0 0,1-1 2512 0,0 2 448 15,1-1 96-15,-2 1 16 0,0 1-976 0,-1 1-192 16,-1 1-48-16,1 4 0 0,0 0-800 0,0 0-160 16,0 0-48-16,0 0 0 0,-6 7-464 0,1 0-112 15,0 3-16-15,-1 3 0 0,-1 2-256 0,1 2 160 16,-1 2-160-16,0 1 128 0,1 1-128 0,-2 1 160 16,-1 1-160-16,3 1 160 0,-1-1-160 0,3 1 192 15,-1 1-192-15,3-2 192 0,1-2-192 0,2-2 192 16,1-1-192-16,2 0 192 0,0-3 32 0,3-1 16 15,1-1 0-15,3 0 0 0,3-2-32 0,-1 0 0 16,1-4 0-16,0-1 0 0,2-2-16 0,0-2-16 0,2-1 0 0,1-1 0 16,1-1-176-16,1-2 128 0,1-1-128 0,0-1 128 15,0-1-128-15,0-1-272 0,-1 0 64 0,0 0 16 32,-1-1-576-32,-2 0-128 0,-2 1 0 0,-2-1-16 0,0-2-1776 0,-3 1-368 0,-4 0-64 0</inkml:trace>
  <inkml:trace contextRef="#ctx0" brushRef="#br1" timeOffset="194029.1">13884 14222 33167 0,'-14'-11'2944'0,"8"7"-2352"16,0-2-464-16,0 1-128 0,3-1 752 0,1 1 128 16,1-1 16-16,1 6 16 0,2-5-624 0,2-1-128 15,3 1-32-15,2-1 0 0,3 1-128 0,1-1 0 16,1 0 144-16,2-1-144 0,0 0 0 0,2 2 0 15,1-1 0-15,0 2 128 16,-1 1-960-16,-2-1-176 0,1 2-32 0,-2 1-9328 16,-2 2-1872-16</inkml:trace>
  <inkml:trace contextRef="#ctx0" brushRef="#br1" timeOffset="194227.27">13870 14311 33231 0,'-11'0'1472'0,"11"0"304"0,0 0-1424 0,0 0-352 0,0 0 0 0,0 0 0 15,0 0 656-15,0 0 64 0,0 0 16 0,0 0 0 16,7 1-48-16,3 0-16 16,1 0 0-16,3 1 0 0,0-1-320 0,2 0-64 0,2-1-16 0,1-1 0 15,0 0-272-15,5-2 128 0,-2 1-128 0,2-1 0 16,-1 0-432-16,3-2-192 0,3 1-32 0,2-1-16 16,1-1-2400-16,2 0-496 0</inkml:trace>
  <inkml:trace contextRef="#ctx0" brushRef="#br1" timeOffset="194620.22">14607 14107 30175 0,'0'-10'1344'0,"0"10"256"0,0 0-1280 16,0 0-320-16,-4-5 0 0,4 5 0 0,-4-3 1152 0,4 3 176 31,-7 0 16-31,0 2 16 0,0 4-544 0,-2 1-112 0,-1 4-32 0,1 4 0 0,-2-1-464 0,1 2-80 16,0 4-128-16,0 0 176 0,0 1-176 0,0 0 160 15,0 1-160-15,0 0 160 0,1 1-160 16,2-2 0-16,0-2 144 0,2-2-144 0,0 0 0 0,2-3 144 15,1-2-144-15,1-1 0 0,0-2 192 0,1-3-64 0,0-6 0 0,0 0-128 16,0 0 208-16,0 0-64 16,0 0-16-16,6-4 0 0,2-4 80 0,1-3 16 15,-1-3 0-15,1-2 0 0,0-4-64 0,0-2-16 0,1-2 0 0,1-2 0 16,0-2-144-16,1-1 128 0,-1-2-128 16,0 3 128-16,-2 1 0 0,2 3-128 0,-4 2 192 0,1 3-64 15,0 4 224-15,-1 2 32 0,-2 3 16 0,-1 2 0 16,1 3-48-16,-5 5-16 0,0 0 0 0,0 0 0 15,0 0-336-15,6 5 144 0,0 2-144 0,-2 3 0 16,-1 2 160-16,2 2-160 0,-1 3 128 0,1 0-128 0,-2 2 128 16,0 1-128-16,1 1 0 0,-1 1 128 0,-1 0-128 15,0 0 0-15,2 0 0 0,-3 0 0 0,1 1 0 0,-1-2 0 32,0-2 128-32,0 0-128 0,1-1 0 0,1-2 0 0,-2 0 0 0,0-3 0 15,0-1-464-15,0-2-80 0,-1-1-16 0,1-2 0 16,-1 0-2192-16,0-7-448 0,0 0-96 0,0 0-12320 15</inkml:trace>
  <inkml:trace contextRef="#ctx0" brushRef="#br1" timeOffset="194793.11">14499 14365 32879 0,'0'0'1456'0,"-6"-5"304"0,2-3-1408 0,1 1-352 0,-1 2 0 0,2-1 0 16,0 1 896-16,2 5 96 15,0 0 32-15,2-7 0 0,0 2-352 0,4 0-64 31,2 1-16-31,4 1 0 0,2-1-464 0,4 2-128 0,1 0 0 0,5 1 0 0,1-1 0 0,1 0-128 0,2 0 0 0,0 1 0 32,0 0-1888-32,0 1-368 0,-2-3-80 0</inkml:trace>
  <inkml:trace contextRef="#ctx0" brushRef="#br1" timeOffset="195311.18">15686 13879 25279 0,'0'0'1120'0,"0"0"224"0,4-7-1072 0,1 2-272 0,-1-2 0 0,-1 3 0 16,-3 4 1216-16,0 0 176 0,-3-5 32 0,3 5 16 16,-5-3-80-16,-2 2-16 15,0 0 0-15,-1 2 0 0,-3 2-400 0,-2 4-96 0,-1 3-16 0,-1 4 0 16,-3 3-448-16,1 3-112 0,-2 4-16 0,0 2 0 16,0 5 64-16,1 1 16 0,-1 1 0 0,3 2 0 15,-2 1-112-15,3 3-32 0,1-2 0 0,2 0 0 16,2 1-192-16,3 0 0 0,0-1 0 0,2 12 0 0,5-8 0 15,3-16 0-15,0 2 0 0,4-3 0 0,2-1 0 16,3-2-160 0,2 0 160-16,2-4-192 0,2-1-256 0,3-3-48 0,3-1-16 0,16-1 0 15,0-6-2240-15,2-7-448 0,0-5-80 0</inkml:trace>
  <inkml:trace contextRef="#ctx0" brushRef="#br1" timeOffset="195846.99">16340 14005 37951 0,'-4'-12'1680'0,"2"8"352"0,0-2-1632 0,-1 1-400 16,1 0 0-16,-1 2 0 0,3 3 384 0,-6-1-16 15,0 2 0-15,-2 2 0 0,-1 4 16 0,-2 2 16 16,-1 2 0-16,0 2 0 0,0 4-240 0,-1 1-160 0,1 3 192 0,-2 3-192 31,0 1 0-31,1 0 0 0,-1 1 0 0,0 1 0 16,2-2 0-16,0-1 0 0,1-2 0 0,0 1 0 15,0-2 128-15,2-2-128 0,2-3 0 0,0-1 0 16,2-3 0-16,1-2 160 0,2-3-160 0,2-7 128 16,0 0 0-16,0 0 0 0,0 0 0 0,0 0 0 15,8-6 0-15,2-5 0 0,3-5 0 0,-1-2 0 16,2-4 16-16,2-4 0 0,-1-3 0 0,1-3 0 16,-2-3-144-16,0-1-144 0,0 2 144 0,0 2-208 0,-3 3 208 0,-1 2 0 15,-3 4 0-15,1 3 0 0,0 5 432 0,-2 3-32 16,0 1 0-16,-1 4 0 0,1 2-176 0,-1 1-32 15,-5 4-16-15,0 0 0 0,6 4-176 0,-1 2 0 16,2 3 0-16,-1 2 0 0,1 1 0 0,-1 1 0 16,1 2 0-16,2 0 0 0,0 2 0 0,1 0 0 15,0 1 0-15,0-1 0 0,1 1 0 0,0 0 0 16,0-2 0-16,0 1 0 0,0-2 0 0,0 0 0 16,-2 1-144-16,1-3 144 0,0-1 0 0,-1-1-192 0,-3-1 192 0,-1 0-160 15,-1-1 160-15,0-2-192 16,-2 1 192-16,-2-1-192 0,-2 0 192 0,-3 0 0 15,-1-1 0-15,-2-1-128 0,-3 2 128 0,0-1 0 0,-2 1 0 0,-1-1 0 16,-3 1 0-16,1-1 128 16,-2-1-128-16,-1-1 128 0,-1 1-128 0,1-1 0 0,-1 0 0 0,0-1 128 15,-1 0-128-15,1 0 0 0,2 1 128 0,-1-1-128 16,0-1 0-16,2 0 0 0,1 1 0 0,3-1 128 31,3-1-512-31,2 0-112 0,3-1-16 0,5 0 0 0,0 0-2736 16,0 0-544-16</inkml:trace>
  <inkml:trace contextRef="#ctx0" brushRef="#br1" timeOffset="196098.45">16636 14063 10127 0,'-3'-6'896'0,"0"1"-704"15,-1-1-192-15,3 2 0 0,1-1 6768 0,1 1 1312 16,3-1 272-16,1 2 48 0,2 1-6352 0,3 0-1280 15,3 0-256-15,3 0-64 0,3 1-160 0,4 0-32 16,0 0-16-16,4 1 0 0,1-1-240 0,3 0 144 16,0 0-144-16,1 0 128 0,-1-1-128 0,-1-1 0 15,0 1 0-15,-1-1 0 16,-3 0-272-16,-3 0-144 0,-3 1-32 0,-2 0 0 16,-4 0-1360-16,-3 0-288 0,-2 0-48 0,-9 2-8880 15,0 0-1776-15</inkml:trace>
  <inkml:trace contextRef="#ctx0" brushRef="#br1" timeOffset="196287.4">16955 13998 7359 0,'0'0'656'0,"-5"1"-528"0,-2 0-128 0,1 0 0 16,0 0 4240-16,1 1 816 15,-1 0 176-15,2 4 16 0,-1-1-2576 0,2 2-528 0,0 1-96 0,-1 2-32 0,2 1-832 0,0 2-160 16,0 2-48-16,0 3 0 16,-1 1-240-16,2 0-48 0,0 2-16 0,1 3 0 0,-2 0-224 0,2-1-64 15,0 0 0-15,0 0 0 0,0 1-240 0,2-2-144 16,-2-2 160-16,1-1-160 0,0-1 128 0,2-1-128 15,-1-3 0-15,1-1 0 16,0-3-256 0,1-1-160-16,-1-2-32 0,1-2 0 0,-4-5-2624 0,7 2-544 0</inkml:trace>
  <inkml:trace contextRef="#ctx0" brushRef="#br1" timeOffset="196603.16">17203 13757 34959 0,'2'-17'1536'0,"0"10"336"0,1-2-1488 0,2 0-384 0,0 0 0 0,2 0 0 16,0 1 640-16,0 0 48 0,2 1 16 0,0 2 0 15,0 0 176-15,1 3 32 0,-1 2 16 0,2 2 0 0,0 3-272 0,2 1-48 16,-1 3-16-16,1 3 0 0,-2 1-160 0,1 4-48 15,1 2 0-15,-2 2 0 0,0 2-64 0,-2 2-32 16,-1 2 0-16,-3 5 0 0,0 4 48 0,-3 1 16 16,-3 3 0-16,-2 1 0 0,0 3-128 0,-3 0-32 15,-3 0 0-15,-2 0 0 0,-4 0-64 0,-1 3-128 16,-2-3 176-16,-5 0-176 16,-1-3 0-16,-3 1 0 0,-4-1 0 0,-2-3 0 15,-2 0-1440-15,-5-3-352 0,-6-4-64 0,-28 9-17440 16</inkml:trace>
  <inkml:trace contextRef="#ctx0" brushRef="#br1" timeOffset="203830.13">6614 13747 26655 0,'-8'-22'1184'0,"3"6"240"0,-3-1-1136 0,2 0-288 0,-1 3 0 0,-2 2 0 16,1 1 352-16,2 2 16 0,0 3 0 0,2 0 0 0,4 6 320 0,0 0 64 31,0 0 16-31,0 0 0 0,0 0-320 0,0 0-64 15,0 0-16-15,7 10 0 0,-1 1-368 0,3 5 0 16,-1 4 0-16,-1 4 0 0,0 4 0 0,2 3 0 16,-4 3 128-16,1 7-128 0,-3 5 128 0,0 5-128 15,1 7 160-15,-1 5-160 0,-1 8 192 0,-1 4-48 16,-1 4-16-16,0 6 0 0,0 4 96 0,0 1 16 16,0 1 0-16,1 3 0 0,0 0-48 0,2 1-16 0,-1-3 0 0,1 0 0 15,0-2 32-15,1-3 16 0,1-4 0 0,1-2 0 16,-1-3-32-16,2-4-16 0,-3-1 0 0,3-5 0 15,-1-5-32-15,1-1 0 0,0-5 0 0,-2-3 0 16,0-4-144-16,-1-1 192 0,0-3-192 0,1-4 192 16,-2-5-192-16,1-4 128 0,2-3-128 0,-3-4 128 15,2-4-304-15,-1-4-64 0,0-6-16 0,1-4 0 32,-5-8-1904-32,12 0-384 0,0-7-80 0,3-8-10752 0</inkml:trace>
  <inkml:trace contextRef="#ctx0" brushRef="#br1" timeOffset="204663.91">6832 13609 2751 0,'0'0'256'0,"-9"-4"-256"0,1 0 0 0,3 0 0 15,5 4 4736-15,0 0 912 0,0 0 176 0,0 0 48 16,0 0-4816-16,0 0-1056 0,0 0 0 0,0 0-128 15,10 7 128-15,2-2 0 0,1 0 0 0,4-1 0 16,1-1 128-16,5 1 64 0,4-2 16 0,0-1 0 16,5-1-48-16,0-1-16 0,0-1 0 0,3-2 0 15,3 1-16-15,2-1-128 0,2-2 192 0,4 2-64 16,4-1-128-16,5 0 128 0,5-1-128 0,0 1 128 16,-3-1 16-16,2 0 0 0,3-1 0 0,6 2 0 15,6-1 48-15,1 0 16 0,-2-2 0 0,3 1 0 0,-1 0 16 0,7 0 0 16,6-1 0-16,-2 2 0 0,-4-2 32 0,3-1 0 15,7 3 0-15,0-1 0 0,2 0-64 0,-1-1-16 16,1-2 0-16,4 2 0 0,5 3-176 0,-1-2 192 16,-3-1-192-16,5 2 192 0,5-1-192 0,-1 0 0 15,-4 1 0-15,5 0 128 0,5 1-128 0,-3-2 128 16,-4 0-128-16,6 1 128 0,4 2-128 0,-4-2 0 16,-4-2 0-16,3 3 0 0,5 3 0 0,-5-3 0 15,-4-1 0-15,4 1 0 0,4 3 0 0,-3-1 0 0,-4-3 0 0,3 4 0 16,5 1 128-16,-3-1-128 0,-3-4 128 0,6 3-128 15,5 2 160-15,-3-1-160 0,-6-3 192 0,4 2-192 16,4 3 256-16,-3-1-48 0,-3-1-16 0,4 1 0 16,2 2 80-16,-4 0 16 0,-3-1 0 0,2 2 0 15,5 0-128-15,-4 0-32 0,-6 0 0 0,5 1 0 16,7 1-128-16,-5 0 128 0,-4-2-128 0,2 1 128 16,4 0-128-16,-1 0 0 0,-9-1 0 0,3 0 0 15,5 0 0-15,-6 0 0 0,-3-1 176 0,2 1-176 16,5-1 352-16,-7 0-32 0,-6 0 0 0,0 1 0 15,4 0-80-15,-5-1-32 0,-7-2 0 0,1 2 0 16,-2 3-64-16,1-2-16 0,-2-3 0 0,-4 1 0 0,-2 1 16 16,4 1 0-16,0 0 0 0,-6-1 0 0,-7-2 16 15,-2 1 0-15,-1 2 0 0,1 1 0 0,-1-2-160 16,-4-1 0-16,-7-1 0 0,-2 1 128 0,-5 0-128 0,-4 1 160 16,-5 1-160-16,-1 0 160 15,-1-1-160-15,-5 0 0 0,-7 0 144 0,-4 1-144 0,-2-1 0 0,-5 0 0 16,-6 1 0-16,-4 0 0 15,-2-1-288-15,-5 1-128 0,-6-2-32 0,0 0 0 16,0 0-672-16,0 0-144 0,0 0-16 0,0 0-16 16,-3 9-352-16,3-9-64 0,-7 8-16 0,7-8-6304 15,-5 8-1264-15</inkml:trace>
  <inkml:trace contextRef="#ctx0" brushRef="#br1" timeOffset="204993.11">18051 13394 14911 0,'12'-4'656'0,"-3"2"144"0,1-2-640 0,0-1-160 0,-1 0 0 0,1 1 0 15,-2-1 2032-15,-1 1 368 0,-2-1 80 0,-5 5 16 16,6-4-384-16,-6 4-80 0,6-2-16 0,-6 2 0 15,0 0-736-15,7 3-160 0,-2 1-32 0,1 3 0 16,-1 1-560-16,0 3-112 0,-1 2-32 0,1 3 0 16,-1 3-112-16,1 3-16 0,0 2-16 0,-1 3 0 15,1 2-112-15,0 4-128 0,2 4 176 0,-2 1-176 16,0 3 192-16,0 2-192 16,0 3 192-16,1 5-192 0,-1 3 144 0,-1 2-144 0,-1 2 0 0,1 4 144 15,-1 4-144-15,-2 2 0 0,-1 1 0 0,1 4 0 16,-1-1 0-16,0 4 192 0,0 0-192 0,-1 0 192 15,0 1 0-15,1 1 0 0,0 0 0 0,1 1 0 0,1 1 16 16,1-2 16-16,0 0 0 0,0 0 0 0,1-2 16 0,1-3 0 16,-1-1 0-16,2-4 0 0,-1-3-240 0,1-3 176 15,-1-1-176-15,2-4 160 0,-1-3-160 0,1-3 128 16,-2-5-128-16,1-4 128 0,-2-5-128 0,1-3 192 16,-2-3-192-16,-1-3 192 0,-1-3-368 0,-1-2-64 15,0-1-16-15,-1-4 0 16,-1-5-1744-16,-3-2-368 0,-4-3-64 15</inkml:trace>
  <inkml:trace contextRef="#ctx0" brushRef="#br1" timeOffset="205983.94">6328 16453 19343 0,'0'0'1728'0,"0"0"-1392"0,3-8-336 0,-3 8 0 16,7-5 1808-16,2 1 304 0,3 2 48 0,1 1 16 31,4 0-2416-31,0 1-464 0,6 1-112 0,5 1-16 0,4 2 672 0,2-3 160 0,2 0 0 0,3-1 0 15,-3 0 0-15,3 0 0 0,4 0 128 0,4 1-128 16,2 1 208-16,7 0-16 16,6 0-16-16,-3-2 0 0,-1-2-48 0,4 0 0 0,2 0 0 0,6 1 0 15,6 0-128-15,2-2 160 0,0-3-160 0,4 0 160 0,1 2-32 0,8-2-128 16,5 3 192-16,-2-1-64 0,-2-2-128 0,6 2 0 16,7 1 0-16,-1-2 0 0,-4 1 0 0,5 0 208 15,8 2-48-15,-1 0-16 16,-4-2 64-16,6-1 16 0,7 2 0 0,-2-1 0 15,-3-3-32-15,7 1 0 0,7 2 0 0,-4-1 0 0,-1-2 16 0,3 1 0 16,6 1 0-16,1 2 0 0,-2-1-208 0,1 1 176 16,2-1-176-16,6-1 160 0,5 1 0 0,-4-1 0 15,-5 0 0-15,4 1 0 0,4-1 64 0,4 2 16 0,1 1 0 0,-4-1 0 16,-6 0 16-16,2 0 0 0,1 0 0 0,2-1 0 16,-2 2-32-16,-4-1 0 0,-1-1 0 0,2 1 0 15,3 1 16-15,-5-1 0 0,-4 0 0 0,-1 1 0 16,1 0-48-16,-1 1-16 0,-1 0 0 0,0 0 0 15,-2-1-48-15,2 0-128 0,3 1 192 0,-6 0-64 16,-5 0-128-16,1 0 128 0,3 0-128 0,-3 0 128 16,-7-1-128-16,4 1 128 0,2-2-128 0,-4 2 128 15,-6 1-128-15,2 0 0 0,0 0 144 0,-3-1-144 16,-2 0 144-16,0-1-144 16,1 0 192-16,-7 1-192 0,-4-1 256 0,-1 1-64 0,2 1-16 0,-7-1 0 15,-7 0 16-15,0 0 0 0,1 1 0 0,-4 0 0 0,-3 0 112 16,-5-1 16-16,-4-1 16 0,-1 1 0 0,1 0-48 0,-3 1-16 15,-1-2 0-15,-7 2 0 0,-4-1-32 0,-4 0-16 16,-4 0 0-16,-2 1 0 0,-3 1-224 0,-3-1 128 16,-4-1-128-16,-4 0 0 15,-8-1 256-15,-3 1-32 0,-3 1-16 0,-3 0 0 0,-7-1-208 0,-2-2 0 16,-9 3 0-16,0 0 0 0,0 0 0 0,0 0 0 16,-2-6 0-16,-1-1 0 15,-5 1-2128-15,-1-1-320 0,-5-1-64 0</inkml:trace>
  <inkml:trace contextRef="#ctx0" brushRef="#br1" timeOffset="206658.92">14795 8807 31327 0,'0'-12'2784'0,"0"-1"-2224"0,1 2-560 0,-1 2 0 16,-1 1 0-16,1 8 0 0,0 0 0 0,5-5 0 15,-5 5 0-15,0 0-192 0,0 0 0 0,10 7 0 16,-2 3 192-16,-1 2 0 0,-1 3 0 0,0 4 0 15,-1 3 144-15,0 2-16 0,-2 2-128 0,-1 0 192 16,2 2-16-16,-1 0-16 0,-1 2 0 0,0 0 0 16,0-2-160-16,2-3 0 0,-1-3 144 0,1-2-144 15,1-2 0-15,-1-5 144 0,0-3-144 0,-4-10 0 16,6 9 496-16,-6-9-16 0,10 4 0 0,0-5 0 16,0-3 544-16,1-5 96 0,1-4 32 0,5-7 0 0,6-9-128 15,8-7-32-15,9-7 0 0,10-6 0 0,11-6-528 16,7-10-96-16,6-8-32 0,13-7 0 0,17-7-336 0,7-7 0 15,5-4 0-15,9 3 0 0,8 0 0 0,4 9 0 16,-3 8-176-16,-2 8 176 16,-3 2-1728-16,-5 10-240 0,-5 12-48 0,-8 8-14800 15</inkml:trace>
  <inkml:trace contextRef="#ctx0" brushRef="#br1" timeOffset="207460.35">19676 14789 24879 0,'-10'-13'2208'0,"4"6"-1760"0,-2-2-448 0,3 0 0 15,-1 0 896-15,3 2 80 0,0 0 32 0,3 7 0 16,0-7-1008-16,0 7-368 0,0 0 16 0,0 0 0 15,0 0 688-15,0 0 144 0,10-1 32 0,-1 4 0 16,-1 0-304-16,0 1-48 0,0 3-16 0,1 2 0 0,-1 2 176 0,1 2 16 16,-1 2 16-16,-2 3 0 0,-1 1 80 0,1 1 16 15,0 2 0-15,-1-1 0 0,0 0-160 0,0 0-32 16,3 1 0-16,0-1 0 0,-3-2-64 0,3-2-32 16,-1 0 0-16,-1-2 0 0,1-2 80 0,-1-2 16 15,1-2 0-15,0-2 0 0,1-3 240 0,0-2 48 16,0-2 16-16,1-2 0 0,0-2 112 15,4-4 32-15,1-3 0 0,3-4 0 0,3-6-144 0,8-9-32 0,6-5 0 16,10-10 0-16,10-9-80 0,7-9 0 0,9-9-16 0,10-8 0 16,10-5-176-16,9-1-48 0,8 0 0 0,6 1 0 15,5 1-208-15,4 4 0 0,3 5 0 0,9 3 0 16,7 5 0-16,5 3 128 0,-1 1-128 0,9 5 0 31,9 1-1168-31,6 4-336 0</inkml:trace>
  <inkml:trace contextRef="#ctx0" brushRef="#br1" timeOffset="-204096.67">14347 1438 6447 0,'-1'-7'576'0,"-1"-2"-576"15,-1 1 0-15,-1-1 0 0,1 1 1296 0,1 1 160 16,2 7 16-16,-5-6 16 0,5 6 0 0,-6-5 0 16,6 5 0-16,-8 2 0 0,0 2-624 0,2 6-128 15,-2 2-32-15,0 6 0 0,1 4-432 0,-1 4-80 16,0 4-32-16,2 3 0 0,-1 4-32 0,0 3-128 15,1 1 192-15,0 1-64 0,1-2-128 0,-1-3 128 0,1-3-128 0,-1-2 128 16,1-2-128-16,2-5 0 0,0-4 0 0,1-4 128 16,-1-5 64-16,0-2 0 15,3-10 0-15,0 0 0 0,0 0 448 0,0 0 80 16,0 0 32-16,-5-6 0 0,3-5-112 0,1-5 0 16,1-6-16-16,2-5 0 0,2-2-416 0,1-4-80 0,-2-4 0 0,0-1-128 15,0-3 128-15,-3-3-128 0,-3-3 0 0,1-3 0 16,0 0 128-16,1 2-128 0,1 5 0 15,0 6 0-15,-1 6 0 0,0 5 0 0,2 4 0 0,0 5 0 16,1 6 320-16,0 5 0 0,-2 6 0 0,0 0 0 0,0 0-80 16,11 6-16-16,-1 5 0 0,0 5 0 0,2 2-224 0,0 6-128 15,0 1 128-15,2 6-208 16,0 4 208-16,0 1-144 0,2 0 144 0,-1 0-128 0,2-2 128 0,-2-2 0 16,-2-3 0-16,1-2 0 0,2-3 0 0,-2-2 0 15,-2-2 0-15,-1-3 0 0,-2-1 0 0,0-3 0 16,-1-2 128-16,-2-1-128 0,-6-10 0 0,7 8 144 15,-7-8-144-15,0 0 0 16,0 0-480-16,0 0-208 0,0 0-32 0</inkml:trace>
  <inkml:trace contextRef="#ctx0" brushRef="#br1" timeOffset="-203909.67">14217 1781 34095 0,'-15'-7'1504'0,"7"5"320"0,2 0-1456 0,0 0-368 15,1-2 0-15,5 4 0 16,0 0-1024-16,0 0-256 0,-1-6-64 0,1 6-16 0,3-9 1360 0,3 2 448 0,2 1 0 0,2-1 0 16,2 2-320-16,2-2-128 15,4-1 128-15,0 0-128 0,0-2 0 0,1-1 0 16,0 0-192-16,1 0 192 16,-4 0-2832-16,1-2-448 0</inkml:trace>
  <inkml:trace contextRef="#ctx0" brushRef="#br1" timeOffset="-202592.56">21968 1353 3679 0,'0'0'320'0,"-2"-8"-320"15,-1 1 0-15,-1-1 0 0,1 1 2368 0,-1 1 416 0,4 6 80 0,-4-7 16 16,4 7-1216-16,0 0-224 16,-7-6-48-16,7 6-16 0,0 0-176 0,0 0-48 15,0 0 0-15,0 0 0 0,-7 8-576 0,3 2-128 16,0 1-32-16,3 2 0 0,0 2-96 0,1 2-32 0,0 3 0 0,0 2 0 16,0 2 0-16,0 2 0 0,2-1 0 0,-1-1 0 15,0-1-96-15,3-1 0 0,-3 0-16 0,0-1 0 16,1 0-176-16,0-1 0 0,-2-1 0 0,0-2 0 15,0 0 0-15,1-1 0 0,3 0 0 0,-3-1 128 16,-1-2-1776 0,0-1-352-16</inkml:trace>
  <inkml:trace contextRef="#ctx0" brushRef="#br1" timeOffset="-202154.94">21860 1371 28559 0,'-2'-11'2544'16,"1"-5"-2032"-16,1 0-512 0,3-1 0 0,3 2 0 0,-2 1-336 0,2 1 48 0,0 2 16 16,1 2 656-16,2 0 144 15,1 2 32-15,1 2 0 0,2 0-320 0,2 2-64 16,3 1-16-16,0 2 0 0,-1 0-160 0,2 4 0 16,-2 1 0-16,0 1 0 0,-3 3 0 0,0 2 0 15,-3 2 0-15,-2 4 0 0,-3 1 0 0,-3 3 0 16,-3 1-160-16,-1 1 160 15,-2-1-512-15,-3-1-16 0,-1-3 0 0,1-2 0 0,-2-2 256 0,0-2 48 0,1-2 16 0,0-3 0 16,7-7 208-16,-5 6 0 0,5-6 192 0,0 0-192 16,0 0 320-16,0 0-64 0,0 0 0 0,0 0 0 15,0 0-48-15,0 0-16 16,10-5 0-16,-1 2 0 0,1 0-192 0,1 1 0 0,0 0 0 0,1 4 0 16,1-1 0-16,0 2 0 0,0 1 0 0,0 2 0 15,1-1 0-15,-5 1 0 0,-1-1 0 0,0 2 0 0,0 0 0 16,0 0 0-16,-2 1 128 0,-3 1-128 0,-1 0 368 0,-3-1-32 15,-2 1 0-15,-5 5 0 0,-2 0 192 0,-4-2 48 16,-3 0 0-16,-2-1 0 0,-2 0 64 0,-2-1 32 16,-2 0 0-16,1-2 0 0,1 0-288 0,0-1-48 15,3-3-16-15,1-1 0 0,1 0-192 0,2-1-128 16,2 0 128-16,3 0-128 16,3 0-320-16,8-2-128 0,0 0-16 0,0 0-15264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09:41.41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8083 13335 9215 0,'0'0'816'0,"0"0"-656"16,0 0-160-16,0 0 0 0,0 0-144 0,0 0-64 16,0 0-16-16,0 0-3648 0</inkml:trace>
  <inkml:trace contextRef="#ctx0" brushRef="#br0" timeOffset="867.76">13278 13543 4607 0,'0'0'400'0,"0"0"-400"0,0 0 0 0,0 0 0 16,0 0 496-16,0 0 16 0,0 0 0 0,9 4 0 15,-9-4-512-15,0 0 0 0,0 0 0 0,7 4 0 16,-7-4 0-16,0 0 0 0,0 0-128 0</inkml:trace>
  <inkml:trace contextRef="#ctx0" brushRef="#br0" timeOffset="1620.93">18659 13557 4479 0,'0'0'192'0,"0"0"64"0,0 0-256 0,0 0 0 0,0 0 0 0,0 0 0 0,0 0 256 0,0 0 0 15,0 0 0-15,0 0 0 0,0 0-96 0,0 0-16 16,0 0 0-16,0 0 0 0,0 0-144 0</inkml:trace>
  <inkml:trace contextRef="#ctx0" brushRef="#br0" timeOffset="24828.64">9008 11793 7359 0,'0'0'656'0,"0"0"-528"0,0 0-128 0,0 0 0 0,0 0 608 0,0 0 96 15,0 0 0-15,0 0 16 0,0 0-464 0,0 0-80 16,0 0-32-16,0 0 0 0,0 0-16 0,0 0 0 15,0 0 0-15,-8 0 0 0,8 0 320 0,-8 1 64 16,8-1 16-16,-6 3 0 0,6-3 48 0,-8 2 0 16,8-2 0-16,0 0 0 0,0 0-64 0,0 0-16 15,0 0 0-15,0 0 0 16,0 0 32-16,0 0 16 0,0 0 0 0,0 0 0 0,0 0 192 0,0 0 32 16,12-1 16-16,3-2 0 0,2 1-224 0,3-1-48 0,3-1-16 0,2-1 0 31,2 0-32-31,1-1 0 0,5 2 0 0,-2-1 0 0,1 2-128 0,-2 0-16 0,-4-1-16 0,-2 2 0 15,-3 0-304-15,-3 0 128 0,-4 0-128 0,-2 1 0 16,-1-1 0-16,-2 1 0 16,-9 1 0-16,0 0 0 15,0 0-240-15,0 0-144 0,0 0-48 0,0 0 0 16,0 0-400-16,0 0-96 0,-5 9-16 0,-3 0 0 16,-3-2 48-16,-5 0 16 0,-5 2 0 0,-2 0 0 0,-3-1 400 0,-3 0 80 0,-4 0 16 0,1 1 0 15,0-1 192-15,1 0 32 0,-1 1 16 0,1 0 0 16,0 0 144-16,2 0 0 0,3-1 128 0,3 0-128 0,1-1 496 0,2-2 16 15,4 2 16-15,1-4 0 0,5 0 256 0,10-3 48 16,-8 3 16-16,8-3 0 0,0 0-64 0,0 0-16 16,8 1 0-16,3-1 0 0,3-3-320 0,1 1-80 15,3-1-16-15,4-1 0 0,2-2 0 0,3 1 0 16,1-1 0-16,0 1 0 0,2-1-64 0,0 2-16 16,0-1 0-16,-2 2 0 0,1 1-112 0,-2 0-32 15,-3-1 0-15,-2 2 0 16,-3-1-128-16,-5 1 0 0,-3 1 0 0,-11 0 0 15,0 0-480-15,0 0-128 0,0 0-32 0,0 0 0 16,-8 9-288 0,-6 0-64-16,-3-1-16 0,-6 1 0 0,-5-1 560 0,-3 1 96 0,1-3 32 0,-1 0 0 0,0-1 320 0,4 0 0 0,0-1-144 0,4-2 144 15,2 0 288-15,4 0 112 0,2-1 32 0,5-1 0 16,2 0 336-16,8 0 64 0,0 0 0 0,0 0 16 16,0 0-336-16,0 0-64 0,14-4 0 0,3 1-16 15,3 0-432-15,4 1 0 0,1-1 0 16,3 1-7936-1,4 1-1680-15</inkml:trace>
  <inkml:trace contextRef="#ctx0" brushRef="#br0" timeOffset="69978.53">16329 13158 21247 0,'0'0'944'0,"-3"-7"192"0,-2 0-912 0,1 2-224 0,4 5 0 0,0 0 0 16,0 0 464-16,0 0 48 15,1-8 16-15,-1 8 0 0,9-5-32 0,3 1-16 0,4 2 0 0,5 0 0 16,4-2-160-16,8 2-16 0,6 1-16 0,8 0 0 15,3-1-48-15,3 1-16 0,1 0 0 0,1-1 0 16,3 2-224-16,4 3 144 0,2-1-144 0,-1 1 128 0,-2 0-128 0,-3 1 0 16,-3-1 0-16,-1 1 128 0,-3 1-128 0,0 0 0 15,0 2 0-15,-3-3 0 0,-2 0 0 0,-8-1 0 16,-6-1 0-16,-3-1 128 0,-3 0-128 0,-6 0 0 16,-4-1 0-16,-4-1 0 0,-2 0 0 0,-10 1-176 15,0 0 16-15,0 0 0 16,0 0-480-16,0 0-112 0,0 0-16 0,0 0 0 15,-10-3-384-15,-1 2-96 0</inkml:trace>
  <inkml:trace contextRef="#ctx0" brushRef="#br0" timeOffset="70292.77">16444 13360 18367 0,'-16'-7'816'0,"5"4"160"0,-1-1-784 0,0 1-192 0,1 0 0 0,1 0 0 32,0 0 656-32,3 2 96 0,-1 0 16 0,8 1 0 0,0 0 96 0,0 0 32 0,0 0 0 0,0 0 0 15,0 0-320-15,0 0-64 0,12 0-16 0,6 0 0 16,4 0-64-16,8-1-16 0,10-1 0 0,7-3 0 16,7-1-32-16,5-1-16 0,3 0 0 0,6 1 0 15,4 2-160-15,4-1-16 0,3 1-16 0,-2-2 0 16,-4 0-176-16,0 0 0 0,3 2 144 0,-3-1-144 0,-2 0 0 0,-7-2 128 15,-7 0-128-15,-3 0 0 0,-3 0 0 0,-6 2 144 16,-4 2-144-16,-5-2 0 0,-2 1 0 0,-9 1 0 31,-6-1 0-31,-6 1-144 0,-6 0-256 0,-7 3-48 0,0 0-16 0,-9-6 0 16,-5 1-672-16,-3 0-128 0,-1 2-16 0,-4 1-16 0</inkml:trace>
  <inkml:trace contextRef="#ctx0" brushRef="#br0" timeOffset="70433.78">17672 13137 24015 0,'0'0'1056'0,"0"0"224"0,0 0-1024 0,0 0-256 0,0 0 0 0,0 0 0 0,0 0 192 0,0 0 0 0,-8 0-16 0,8 0 0 31,-9 4-1296-31,2 0-256 0</inkml:trace>
  <inkml:trace contextRef="#ctx0" brushRef="#br0" timeOffset="82729.45">6836 14038 5519 0,'0'0'240'0,"0"0"64"0,0 0-304 0,0 0 0 0,0 0 0 0,0 0 0 16,0 0 1040-16,5-5 160 0,-5 5 16 0,0 0 16 15,0 0-848-15,4-7-160 0,-4 7-32 0,0 0-16 16,2-7-176-16,-2 7 128 0,1-8-128 0,-1 8 128 16,0 0-128-16,0 0 0 0,-2-10 0 0,2 10 0 15,-3-9 176-15,0 3 0 0,3 6 0 0,-5-8 0 16,2 1 80-16,3 7 0 0,-6-7 16 0,2 0 0 15,-2 0-48-15,6 7-16 0,-5-6 0 0,-1 0 0 16,2 1-80-16,-3 0-128 0,1 1 176 0,-1 1-176 16,0-2 176-16,0 1-176 0,0 1 160 0,0-2-160 15,-2 0 0-15,1 0 0 0,0 2 0 0,1-1 0 16,-2-3 176-16,0 1-176 0,0 1 192 0,1-1-192 0,-2 2 208 16,1 1-64-16,-1-1-16 0,-1 1 0 0,-2 0-128 0,-2 1 0 15,1-1 0-15,-1 2 128 0,-3 0-128 0,2 1 0 16,-1 0 0-16,-2 0 0 0,0-1 0 0,-1 1 0 15,1 1 144-15,2 0-144 0,0 0 128 0,2 2-128 16,-2 0 128-16,2 1-128 0,-2 0 224 0,2 0-32 16,-2 0 0-16,1 2 0 0,-1-1-48 0,2 2-16 15,0-1 0-15,-1 0 0 0,1 2-128 0,-1 0 0 16,1-1 0-16,-2 2 128 0,0 1-128 0,-1 0 0 16,2 0 0-16,-1 1 0 15,2-1 0-15,-1 1 0 0,1 0 0 0,-1 1 128 0,-2 0-128 0,1 2 0 0,1 2 0 0,1 0 0 16,0 3 0-16,1-2 0 0,1 1 0 0,2 0 0 15,-1 0 0-15,2 1 0 0,1 0-144 0,1-1 144 16,2 1 0-16,-1 1 0 0,2 0 0 0,0 2 0 16,2-3 0-16,1 2 0 0,-1-1 0 0,2 1 0 15,1 0 0-15,1 0 0 0,3-1 0 0,0 2 0 32,1 3 0-32,0 0 0 0,2 1 128 0,1 0-128 0,1 0 0 0,0 1 0 0,0-2 0 0,1 0 0 15,1 1 0-15,0-2 0 0,0 0 0 0,2 0 0 16,2-1 0-16,3-1 0 0,2 0 0 0,1-2 0 15,2-2 0-15,2-3 176 0,3-2-176 0,-3 1 160 16,0-3 0-16,2-2 0 0,0-1 0 0,3-1 0 0,-3-2 96 0,3 1 32 31,-1-2 0-31,2-1 0 0,2 0 0 0,3-2 0 0,-1-1 0 0,1-2 0 0,0-2-32 0,1 0 0 16,-5-2 0-16,-3 1 0 0,-2-2 16 0,0 1 0 16,1-2 0-16,-2 0 0 0,-1 1 48 0,-1-1 0 15,-2 0 0-15,0-1 0 0,-3-1 48 0,2-2 16 16,-1-2 0-16,-2-1 0 0,-4-3-96 0,-1-1-16 15,-1 0 0-15,-2-1 0 16,-1-1 80-16,-2-1 16 0,-2-3 0 0,-1-2 0 0,0 0-112 0,-2-4 0 0,-1-2-16 16,-1 0 0-16,-2 1-16 0,-1 0 0 0,-4 0 0 15,-1 0 0-15,-1 0 32 0,-3 3 0 0,-2 1 0 0,-1 1 0 16,-2-2-256-16,0 3 176 0,-3-2-176 0,-1 3 160 16,-1 1-160-16,0 1 0 0,-5 1 0 0,0 2 0 31,-3 2-576-31,-3 4 0 0,-4 3 0 0,-8 3 0 15,-9 4-1888-15,-3 2-368 0,-23-1-80 0,11 9-16 0</inkml:trace>
  <inkml:trace contextRef="#ctx0" brushRef="#br0" timeOffset="86607.29">14738 14784 10127 0,'0'-8'896'0,"-3"2"-704"16,2-2-192-16,1 8 0 0,4-9 768 0,-1 2 112 0,-3-1 16 0,0 8 16 16,3-8-144-16,-3 8-16 15,1-9-16-15,-1 9 0 0,1-7-160 0,-1 7-48 0,0 0 0 0,0-8 0 16,0 8 48-16,0 0 0 0,0 0 0 0,0 0 0 16,0 0 0-16,0 0 16 0,0 0 0 0,0 0 0 15,0 0-224-15,-2 8-48 0,0 1-16 0,-1 3 0 16,2 2-304-16,-3 4 128 0,1 1-128 0,2 2 0 15,1 1 128-15,0 0-128 0,0-1 0 0,2 0 0 16,0-1 0-16,2 0 0 0,0-2 0 0,0 0 0 16,1-2 128-16,0-1-128 0,2-3 0 0,1-1 0 15,-2-2 160-15,2-2-160 0,-1 0 128 0,0-3-128 0,1-1 320 0,1-3-32 16,-2-2 0-16,2-1 0 16,0-1 32-16,1-3 16 15,-1-2 0-15,3-1 0 0,-1-2-144 0,0-2-48 0,-2-2 0 0,-2-1 0 0,1-1-144 0,-2-2 160 16,-1-2-160-16,-1-2 160 0,0 0-160 0,-1 0 160 15,-1 1-160-15,0 2 160 0,-2 1 64 0,0 3 16 16,0 1 0-16,0 3 0 0,-1 2 288 0,0 2 64 16,0 3 16-16,0 0 0 0,1 6-32 0,0 0-16 15,0 0 0-15,0 0 0 0,-3 6-320 0,-1 1-64 0,1 3-16 0,1 3 0 16,1 3-160-16,-1 0 0 16,1 2 0-16,1 2 0 0,2 0 0 0,0 0 0 15,0 0 0-15,1 0 0 0,1-1 0 0,1-1 0 0,2 0 0 0,1 0 0 16,-1-1-320-16,2 0 0 0,0-2 0 0,3 3 0 31,0-4-768-15,0-2-128-16,1-2-48 0</inkml:trace>
  <inkml:trace contextRef="#ctx0" brushRef="#br0" timeOffset="86840.89">15292 15054 24879 0,'0'0'2208'0,"0"0"-1760"15,0 0-448-15,0 8 0 0,0 2 144 0,0 1-144 16,-1 1 160-16,0 2-160 0,0-1 128 0,0 1-128 16,0 0 0-16,-1 1 0 0,1-2 144 0,0 0-144 15,1 0 128-15,0 1-128 0,0-2 0 0,0-1 0 16,0-1 0-16,0 2 0 15,1-2-512-15,-1-10-96 0,0 0-16 0</inkml:trace>
  <inkml:trace contextRef="#ctx0" brushRef="#br0" timeOffset="87264.9">15282 15122 16575 0,'0'0'736'0,"-3"-6"160"0,0 0-720 0,0-1-176 0,3 1 0 0,-1-1 0 16,0-1 2080-16,1 1 384 15,1-1 80-15,0 0 16 0,2-1-1088 0,0 1-192 16,1-2-64-16,3 0 0 0,-2 0-448 0,4 1-112 0,1 1-16 0,1 1 0 16,1-1-320-16,0 1-64 0,0 2 0 0,2 0-16 15,-2 1-240-15,0 3 128 0,-1 2-128 0,-1 1 0 0,-3 3 0 0,0 0 0 16,-2 3 0-16,-1 2 0 16,-2 2 0-16,-2 1 0 0,-2 0 0 0,-2 0 0 15,0 2 0-15,0-1 0 0,-2 0 0 0,1 0 0 0,-1-3 0 0,2 1 0 16,-1-2 0-16,1-1 0 0,1-1 0 0,0-1 0 15,3-7 0-15,-1 6 0 0,1 1 160 0,0-7-160 16,0 0 160-16,5 7-160 0,0-3 128 0,2-1-128 16,1 1 0-16,1-1 144 0,1-1-144 0,1 1 0 15,-1 1 0-15,1-1 0 0,0-1 0 0,0 1 0 16,-2 2 0-16,3 3 0 0,-2-1 0 0,-1 3 0 16,-5 0 0-16,-2 0 0 0,-2-10 208 0,-3 11-32 15,0 0-16-15,-6 0 0 0,-1 0 384 0,-2 0 80 16,-3-1 16-16,-2-1 0 0,0-1-80 0,-1 1-16 0,-2-1 0 0,4 0 0 15,-1-3-160-15,3 1-48 16,-3-3 0-16,5 0 0 0,2-1-336 0,3 0 144 16,7-2-144-16,0 0 0 15,-8-2-2176-15,8 2-528 0</inkml:trace>
  <inkml:trace contextRef="#ctx0" brushRef="#br0" timeOffset="98667.76">8055 16583 7359 0,'0'0'656'0,"0"0"-528"0,0 0-128 0,0 0 0 0,0 0 944 0,0 0 144 16,0 0 48-16,0 0 0 15,0 0-96-15,0 0-16 0,0 0 0 0,0 0 0 0,0 0-368 0,0 0-80 16,0 0 0-16,0 0-16 16,0 0-304-16,0 0-48 0,0 0-16 0,10 2 0 0,0 0 64 0,2 0 0 15,1 0 0-15,3 0 0 0,-1-1 0 0,1-1 0 16,2-1 0-16,1-1 0 0,1 1-96 0,0-1-16 15,-2 0 0-15,3-1 0 0,0-1-16 0,-1 0 0 16,-2 0 0-16,-3-1 0 0,-2 1 0 0,0-1 0 16,-1 1 0-16,-2 1 0 0,-3-2-128 0,-7 5 192 15,7-3-192-15,-7 3 192 0,0 0 0 0,0 0 0 16,0 0 0-16,0 0 0 0,-7-6 64 0,-3 3 0 0,-3 2 16 16,-5 3 0-16,-4-1-144 0,-3 5-128 0,-3 2 144 0,1-1-144 15,-2 1 0-15,2 0 0 0,0-2 0 0,2 0 0 16,1-1 224-16,2 1-48 0,1-1-16 0,3 1 0 15,5 1 16-15,0-1 0 0,1-2 0 0,3 1 0 16,2-1-176-16,7-4 160 16,0 0-160-16,0 0 160 0,0 0-160 0,0 0 128 0,0 0-128 0,4 7 128 15,-4-7-128-15,11 4 0 0,1-3 0 0,2-2 128 16,2-1 16-16,4-1 0 0,2-4 0 0,5-1 0 16,2 0 176-16,0 0 16 0,1 0 16 0,0 0 0 15,2 2-160-15,-2-1-16 0,-2 1-16 0,-4 0 0 16,-3 1 32-16,-3 1 16 0,-2 2 0 0,-5 1 0 15,-11 1-32-15,0 0-16 0,0 0 0 0,0 0 0 0,0 0 80 0,0 0 16 16,-13 4 0-16,-2 1 0 0,0 0-128 16,-2 1 0-16,0-1-128 0,1 1 192 0,3 0-192 0,3 1-128 15,5 0 128-15,5-7-208 16,4 8-2160-16,7 0-416 0</inkml:trace>
  <inkml:trace contextRef="#ctx0" brushRef="#br0" timeOffset="99563.71">13517 16792 9215 0,'0'0'816'0,"-5"-8"-656"0,1 0-160 0,4 8 0 0,0 0 896 0,-5-5 128 15,2-1 48-15,3 6 0 0,0 0-96 16,0 0-16-16,-3-5 0 0,3 5 0 16,0 0-240-16,0 0-48 0,0-7-16 0,0 7 0 0,4-6 48 0,3-1 16 15,1 0 0-15,1 2 0 0,1-2-208 0,4 2-32 16,1-2-16-16,1 2 0 0,0-2-96 0,1 3-32 15,-2-2 0-15,1 2 0 0,-1-1-176 0,-2 2-32 16,0 0-128-16,-1 1 192 0,-2-2-192 0,-1 2 0 16,-9 2 128-16,0 0-128 0,0 0 0 0,0 0 0 15,0 0 0-15,0 0 0 0,0 0 0 0,-8 2 0 16,-3 4 0-16,-2-1 0 0,-4 1-224 0,-1 0 16 0,-3 0 0 16,-1 2 0-16,0 0 208 0,1 1 0 0,0-3 0 15,2-1-144-15,2 1 144 0,1-2 0 0,2-1 0 0,2 1 0 16,-1-2 256-16,2 0 0 0,1-1-16 0,10-1 0 15,-8 0 96-15,8 0 32 0,0 0 0 0,0 0 0 16,0 0-112-16,0 0 0 0,0 0-16 0,11 0 0 16,1-1-240-16,4-1 128 0,0-1-128 0,2-1 0 15,0 1 208-15,3 0-48 0,1-2-16 0,0 2 0 16,0 0-144-16,-1 0 128 0,0 1-128 0,0 1 128 16,-2 0-128-16,-1 1 0 0,1 0 0 0,2 2 0 31,2 2-336-31,0 0-112 0,1 0 0 0,4 3-16 0</inkml:trace>
  <inkml:trace contextRef="#ctx0" brushRef="#br0" timeOffset="101835">19980 16562 6447 0,'0'0'272'0,"0"0"80"0,0 0-352 0,1-7 0 16,-1 7 0-16,0 0 0 0,0 0 1488 0,0 0 240 16,0 0 32-16,0 0 16 0,0 0-1024 0,0 0-208 15,0 0-32-15,0 0-16 0,0 0-176 0,7 7-48 16,-7-7 0-16,7 9 0 0,-2-2-112 0,-1 2-32 0,0 0 0 0,-1 1 0 16,-1 0-128-16,-1-2 192 0,-1-8-192 0,0 11 192 15,0-2-48-15,0-9 0 0,0 9 0 0,0-9 0 16,0 0-144-16,0 0 0 0,0 0 0 0,0 0 0 15,0 0 256-15,0 0 0 0,0 0 16 0,0 0 0 16,0 0-16-16,0 0 0 0,0 0 0 0,0 0 0 16,0 0 112-16,0 0 16 0,1-9 0 0,3-1 0 15,0-1-128-15,2 0-32 0,-1 0 0 0,3-2 0 16,1 1-32-16,1-1 0 0,-2 0 0 0,2 1 0 16,0-1-192-16,0 4 144 0,-1 1-144 0,0 2 128 15,-2 1-128-15,-7 5 128 0,0 0-128 0,0 0 128 0,0 0 96 16,0 0 16-16,0 0 0 0,0 0 0 0,0 0-112 0,-4 12 0 15,-4-1-128-15,-1 1 192 0,0 0-192 0,-4 0 0 16,0 0 0-16,0 0 0 0,-1 1 0 0,2-2 0 16,-3 0 0-16,3-3 0 0,1-1 0 0,2-2 0 15,2-1 0-15,7-4 0 0,-8 1 192 0,8-1 0 16,0 0 0-16,0 0 0 0,-5-3 256 0,5 3 32 16,-5-7 16-16,5 7 0 0,1-9-288 0,3 0-48 15,-2 1-16-15,2-1 0 0,3 0-144 0,0 0 0 0,2 0 0 16,1 1 128-16,0-1-128 0,0 1 0 0,0 1 0 0,-1 3 128 15,-2 0-128-15,-7 4 0 0,0 0 0 0,0 0 0 16,9-4-144-16,-9 4 144 0,0 0-192 0,0 0 192 16,0 0-256-16,0 0 64 0,0 0 16 0,0 0 0 31,0 0-224-31,3 10-48 0,-3-10-16 0,0 0 0 16,0 10-240-16,0-10-64 0,0 0 0 0,-3 9 0 15,3-9-240-15,0 0-48 0,-3 9-16 0,3-9 0 16,0 0 32-16,0 0 0 0,0 0 0 0,0 0 0 0,-5 6 400 15,5-6 64-15,0 0 32 0,-6 5 0 0,6-5 544 0,-8 3 0 0,8-3 0 0,-9 2 0 0,3-1 0 16,6-1 0-16,-8 1 0 0,8-1 0 16,0 0 576-16,-8 0 112 0,8 0 16 0,0 0 16 0,0 0 400 0,0 0 80 15,0 0 16-15,0 0 0 0,0 0-320 0,0 0-64 16,0 0-16-16,0 0 0 0,0 0-368 0,11 4-64 16,0-2 0-16,3-1-16 0,1 1-224 0,3 0-144 15,2 0 192-15,4-1-192 0,1 0 0 0,-1-1 0 16,-1 0-192-16,0 1-6656 15,0-1-1312-15</inkml:trace>
  <inkml:trace contextRef="#ctx0" brushRef="#br0" timeOffset="111156.6">8340 8304 15375 0,'0'0'672'0,"-2"-4"160"16,0-1-672-16,2 5-160 0,-2-4 0 0,2 4 0 15,0 0 608-15,4-5 96 0,0 1 0 0,4 0 16 0,3 0 128 0,3 0 32 0,3-1 0 0,1 1 0 16,2 0-96-16,2-1-16 0,1 0 0 0,1 0 0 16,2 1-272-16,1 0-64 15,2-1-16-15,1 1 0 0,-1-1-80 0,1 1-16 0,0 1 0 0,-2-1 0 0,-1 2-128 0,-4 0-48 31,-2 0 0-31,-3 1 0 0,-3 0-16 0,-1-1 0 0,-4 1 0 0,-2 1 0 0,-3 0-128 0,-5 0 128 32,0 0-128-32,0 0 128 0,0 0 160 0,-8-1 32 15,-2-1 0-15,-2 1 0 0,-3 0-160 0,-4 0-32 16,-4 0 0-16,-1 1 0 0,-2 0-128 0,-2 0 0 16,-2 0 0-16,1 1 128 0,-2 0-128 0,0 2 160 15,-1 0-160-15,0 2 160 0,0-1 0 0,2 1 0 16,0-1 0-16,1 2 0 0,3-1 16 0,2 2 0 15,1-2 0-15,3 4 0 0,1 0-176 0,4 1 0 16,0 0 144-16,4 1-144 0,3 1 0 0,1 0 0 16,3-1-192-16,2-1 64 0,2 0 128 0,2 1 0 15,2 0-144-15,1-2 144 0,3 0 0 0,2 0 0 0,3-1 0 0,2-2 0 16,0 0 128-16,0-2 64 0,2 0 0 0,-2-2 0 16,1-1 0-16,-1-1 16 0,0-2 0 0,-4-2 0 15,0 0 48-15,-2 0 16 16,-1-3 0-16,-3 0 0 0,-1 1 176 0,-2-1 48 0,-2 1 0 0,-1-1 0 15,-2 0-112-15,-2 2-32 0,0-1 0 0,-2 2 0 16,-1 1-224-16,0 0-128 0,-2 2 160 16,0 2-160-16,0 2-224 0,1 0-144 0,-1 1-16 0,1 3-16 31,1 1-1888-31,0 0-368 0,2 3-80 0,1 2-16 0</inkml:trace>
  <inkml:trace contextRef="#ctx0" brushRef="#br0" timeOffset="111346.13">8693 8404 28959 0,'0'0'1280'0,"0"0"272"0,0 0-1232 0,0 0-320 16,0 0 0-16,0 0 0 0,0 0 608 0,0 0 64 15,2 7 16-15,-2 1 0 0,0 2-48 0,-1 2-16 16,-2 3 0-16,0 2 0 0,-2 5-320 0,1 0-64 16,-2-1-16-16,1 1 0 0,-1 0-80 0,2-1-16 15,-2-1 0-15,2 0 0 0,-2 0-128 0,2-1 0 16,0 0 0-16,-1-1 128 0,1-2-128 0,1-2-272 15,-2 0 64-15,2-2-10080 16,1-1-2000-16</inkml:trace>
  <inkml:trace contextRef="#ctx0" brushRef="#br0" timeOffset="112274.16">14323 6712 16815 0,'0'0'736'0,"-4"-2"160"0,-1-1-704 0,5 3-192 16,-4-4 0-16,4 4 0 0,0 0 960 0,0 0 176 15,0 0 16-15,0 0 16 0,0 0-272 0,5-3-48 16,5 1-16-16,3 0 0 0,4 1-64 0,2 0-32 16,1-1 0-16,6 1 0 0,2 0-176 0,3 0-48 15,2 0 0-15,3 0 0 0,3 0-256 0,-1 0-48 16,1 0-16-16,-2-2 0 0,0 1-192 0,-3 0 128 15,-5-1-128-15,-2-1 0 0,-5 1 128 0,-2 1-128 16,-3 0 0-16,-1 0 0 0,-6-1 192 0,-2 1-64 0,-1-1-128 0,-7 3 192 16,0 0 48-16,0 0 0 15,-6-2 0-15,-2-1 0 0,-3 2-240 0,-5 1 128 16,-4 1-128-16,-3 1 0 0,-4-1 0 0,-5 1 0 16,-2-1 0-16,-2 0 0 0,0 0 0 0,1 1 0 0,0 2 0 0,1 0 0 15,1 2 0-15,1 0 0 0,0 3 0 16,0 1 0-16,1 0 0 0,2 1 0 0,1 0 0 0,3 1 0 15,2 0 0-15,2 0 0 0,2-1 0 0,4 1 0 16,3 0 0-16,3-1 0 0,2-1 0 0,4 0 0 16,2-1 0-16,3 0 0 15,4-3 0-15,2 1 0 0,3-2 256 0,4 1-64 0,3-3 0 0,2-1 0 0,1-1 0 0,1 1 0 16,1-5 0-16,-1 0 0 0,-1-1-16 0,-1-2-16 16,-3-2 0-16,-1 1 0 0,-3-2 96 0,-3-1 0 15,-2 0 16-15,-4-1 0 0,-2 0 240 0,-2 0 32 16,-2 1 16-16,-3 0 0 0,-4 0-224 0,-2 3-32 15,-5 1-16-15,0 2 0 0,-2 2-288 0,-2 2 0 16,-2 1-128-16,0 4 128 0,2 3-368 0,-2 3 32 0,2 1 0 0,1 3 0 31,0 3-1824-31,3 1-352 0,2-1-80 0</inkml:trace>
  <inkml:trace contextRef="#ctx0" brushRef="#br0" timeOffset="112573.43">14651 7066 28559 0,'3'-6'2544'0,"0"-2"-2032"0,1 0-512 0,1 1 0 31,1 0 368-31,0 1-32 0,1-1 0 0,1 1 0 0,0 1 320 0,-1 1 64 0,1 0 16 0,-1 2 0 0,2 2-480 0,1 2-112 16,-1 2-16-16,-1 1 0 15,-1 2-128-15,-1 1 0 0,-2 3 0 0,-2 3-176 0,-2 1 176 0,-2 2 0 16,-1-1 0-16,-2 2 0 15,-2-1 0-15,-1 2 144 16,0-3-144-16,1 1 0 0,-3-2 144 0,2-1-144 0,1-2 0 0,2-2 144 16,-1-2 144-16,2-1 32 0,1-3 0 0,3-4 0 0,0 0 320 15,0 0 80-15,0 0 16 0,6 3 0 0,3-3 48 0,3-2 16 32,4 0 0-32,1 0 0 0,3 0-672 0,2 0-128 15,2-1 0-15,2 2 0 0,0 1-224 0,-1 1 0 0,1 1 0 0,0-1-11408 16,1 1-2272-16</inkml:trace>
  <inkml:trace contextRef="#ctx0" brushRef="#br0" timeOffset="113501.89">20029 6804 26719 0,'0'-5'2368'0,"1"1"-1888"16,-1 4-480-16,3-6 0 0,3 1 192 0,1 0-48 15,3 1-16-15,3 1 0 0,6-2 208 0,4 2 48 16,4 0 0-16,3 0 0 0,3 1-176 0,1 2-16 16,3 1-16-16,0 0 0 0,2-1-176 0,1 2 0 15,2-1 144-15,1 0-144 0,0 0 0 0,-1 0 128 16,-3 1-128-16,-2 1 0 0,-4 1 0 0,-4-1 0 15,-4 0 0-15,-3 2 0 0,-4-2 0 0,-2 0 0 0,-5 1 0 0,-1-1 0 16,-4-1-304-16,-6-2-16 16,0 0-16-16,0 0 0 0,0 0 16 0,-6 1 16 0,-3-1 0 0,-3 0 0 15,-9-1 160-15,-2 0 144 16,-3-1-208-16,-2 0 80 0,-6-1 128 0,0 1-128 16,-2-1 128-16,1 1-128 0,1 0 128 0,6 0 0 0,-4 2 0 15,0 0 0-15,1 2 0 0,-1 0 0 16,-2 0 0-16,-1 1-128 0,-2 1 128 0,2 0 0 0,1 3 0 0,-6 1 0 15,5 2 0-15,7 0 0 0,2 0 0 0,4 0 0 16,3 0 0-16,2 1 0 0,4 1 128 0,3 1-128 16,6-1 192-16,0 1-48 0,5 0 0 0,4-1 0 0,1 0 112 0,4-1 32 15,3-1 0-15,3 0 0 0,4-3-16 0,2 0 0 16,4-2 0-16,2 0 0 0,-1-3 48 16,-1-2 16-16,0-1 0 0,-3-2 0 0,-2-2 64 0,-4-1 16 15,-1-1 0-15,-6-2 0 0,-3-2 256 0,-1-1 48 16,-4 0 16-16,-3 0 0 0,-3-1-144 0,-4 2-16 15,-2 1-16-15,-3 1 0 0,-3 1-560 0,-2 3 0 16,-4 0 0-16,-1 3 0 16,-1 2-512-16,4 1-144 0,-2 3-48 0,3 1 0 15,1 3-1424-15,3 2-304 0,1 3-48 0</inkml:trace>
  <inkml:trace contextRef="#ctx0" brushRef="#br0" timeOffset="113975.97">20530 7238 19343 0,'4'-18'1728'0,"-2"11"-1392"0,1-2-336 0,3 0 0 16,1 0 2256-16,2 1 384 0,0-1 80 0,1 1 16 15,2 1-1888-15,1 2-368 0,1-2-80 0,0 3-16 16,-2 1-112-16,1 0-16 0,-2 1-16 0,0 2 0 16,-1 1-96-16,-1 2-16 0,-2-1 0 0,-1 2 0 15,-2 3-128-15,-2-1 0 0,0 1 144 0,-4 1-144 16,-1 0 128-16,-1 2-128 0,-2 0 128 0,0 1-128 0,-2 0 0 0,1 0 144 16,2-1-144-16,-1 0 0 0,2-1 128 0,1 0-128 15,0-3 0-15,3 0 0 0,0-6 128 0,0 0-128 16,0 5 0-16,0-5 0 0,5 6 0 0,0-2 0 15,1-1 128-15,2 1-128 16,1-1 160-16,1 0-32 0,1 1 0 0,0 0 0 0,1 0-128 0,1 1 0 16,-2-1 0-16,0 1 128 0,1 0-128 0,-4 2 0 0,1-1 0 0,-1 2 0 15,-3 1 0-15,1 0 0 16,-4-2 0-16,0 1 0 0,-1-1 0 0,-2-2 0 0,-2 1 144 0,-4-1-144 16,-1 0 384-16,-3-1 0 0,0 0 0 15,-4 2 0-15,0-2-80 0,-2 1-16 0,0-1 0 0,-6 0 0 16,-1 0-160-16,-1-1-128 0,2 0 144 0,0 2-144 31,-1 0-1856-31,1 2-448 0</inkml:trace>
  <inkml:trace contextRef="#ctx0" brushRef="#br0" timeOffset="123543.97">1046 7718 20495 0,'-8'-10'896'0,"8"10"208"0,0 0-880 0,0-5-224 0,1-1 0 0,0-1 0 16,0 2 704-16,0-1 80 0,-1 6 32 0,0 0 0 15,0 0 576-15,0 0 112 0,0 0 32 0,0 0 0 16,0 0-416-16,0 0-80 0,0 0-16 0,4 11 0 15,-1 2-320-15,-2 4-64 0,1 3 0 0,1 3-16 16,-2 2-272-16,1 3-48 0,1 1-16 0,-2 2 0 16,-2 0-160-16,0 0-128 0,1-1 144 0,0-2-144 15,-1-3 0-15,0-2 0 0,0-1 0 0,0-2 0 16,-2-2-512-16,2-3-32 0,0-2-16 0,1-1 0 16,1-3-2336-16,-1-2-480 0</inkml:trace>
  <inkml:trace contextRef="#ctx0" brushRef="#br0" timeOffset="123953.33">1082 7434 15663 0,'-25'-12'1392'0,"14"6"-1120"16,-5 1-272-16,2-1 0 0,1 1 3008 0,-3-1 528 16,1 1 112-16,0 1 32 0,-1 2-2528 0,0 2-512 15,-2 2-112-15,2 4-16 0,-1 3 208 0,1 3 48 16,0 2 0-16,1 6 0 0,-2 5-240 0,1 6-32 15,-2 5-16-15,3 8 0 0,1 7-192 0,-3 5-32 0,3 1-16 0,2 2 0 16,3 0-240-16,2-1 128 0,2 1-128 0,3-4 0 16,3-3 160-16,2 0-160 0,2-4 160 0,4 0-160 15,2-4 192-15,2-1-64 0,2-5-128 0,1-3 192 16,3-2 112-16,3-2 16 0,2-3 0 0,3-3 0 16,1-4-64-16,3-4 0 0,0-2 0 0,1-4 0 15,1-7-64-15,1-4-32 0,0-4 0 0,-1-6 0 0,-2-6 64 0,-1-6 16 16,2-7 0-16,-1-6 0 0,0-6 96 0,-4-6 32 15,-1-7 0-15,-3-7 0 0,-3-5-80 0,-5-4-16 16,-5-5 0-16,-6-1 0 0,-5 1-64 0,-4 4-16 16,-8 4 0-16,-3 7 0 0,-4 9 160 0,-3 7 32 15,-3 6 0-15,-4 8 0 0,-1 6 16 0,-3 8 16 16,-5 5 0-16,-1 4 0 0,-1 5-416 0,1 4-192 16,1 3 0-16,3 3 16 15,3 4-480-15,-11 10-112 0,8 3 0 0,8 1-16 16,8 3-2768-16,6 0-544 0</inkml:trace>
  <inkml:trace contextRef="#ctx0" brushRef="#br0" timeOffset="124584.11">2259 7667 25567 0,'0'0'1136'0,"-3"-3"224"0,0-2-1088 0,-1 2-272 15,4 3 0-15,0 0 0 0,0 0 832 0,0 0 128 16,0 0 0-16,-4 4 16 0,1 5 16 0,-1 3 0 15,3 3 0-15,-2 2 0 0,1 3-384 0,1 3-80 16,1 1-16-16,1 3 0 0,-1 1-240 0,0 2-48 0,1 1-16 0,-1 0 0 16,0-2-208-16,1 1 176 15,0-2-176-15,-1-2 160 0,0-1-160 0,0-3 128 16,0-2-128-16,0-2 128 0,-1-3-128 0,1-3 160 0,0-3-160 0,-1-2 160 16,1-7 0-16,0 0 0 15,0 0 0-15,0 0 0 0,0 0-16 0,-6-6 0 16,1-3 0-16,-1-4 0 0,0-5-144 0,-1-2-144 15,2-6 144-15,-1-2-208 0,1-3 208 0,0-3 0 0,2-3 0 0,0 2-144 16,-1 1 272-16,3 1 48 0,2 1 16 0,0 1 0 16,0 1 144-16,3 1 48 0,1 3 0 0,2 1 0 15,2 3-240-15,1 3-144 0,2 0 192 0,1 4-192 0,0-1 0 0,1 3 0 16,2 2 0-16,1 2 0 0,0 3 0 0,-1 0 0 16,1 2 0-16,-1 1-144 15,1 2-368-15,-2 4-64 0,-2 0 0 0,2 3-10560 16,-2 3-2096-16</inkml:trace>
  <inkml:trace contextRef="#ctx0" brushRef="#br0" timeOffset="124754.94">2216 7828 30399 0,'0'0'2704'0,"-5"-1"-2160"16,0-3-544-16,5 4 0 0,0 0 1120 0,0 0 112 0,0 0 32 0,0 0 0 15,0 0-832-15,0 0-176 16,9-3-16-16,2 1-16 0,2 0-32 0,4 0-16 15,2 1 0-15,1 0 0 0,5-1-176 0,0 0 0 0,1-1 144 16,3-1-144 0,1 1-1568-16,0-1-384 0,-1-3-80 0</inkml:trace>
  <inkml:trace contextRef="#ctx0" brushRef="#br0" timeOffset="124959.97">2800 7521 30399 0,'0'0'2704'0,"-4"-4"-2160"15,0 1-544-15,4 3 0 0,-5-2 1120 0,5 2 112 16,0 0 32-16,0 0 0 0,-3 4-64 0,1 3-16 16,1 3 0-16,-1 4 0 0,2 2-512 0,2 2-96 15,-1 2-32-15,0 3 0 0,-1 0-288 0,2 4-48 16,0 0-16-16,0 1 0 0,1-2-192 0,0 0 0 16,1 1 0-16,0-1 0 0,-1 1-160 0,1-3-80 15,1-1-16-15,-1-1 0 16,-1-2-1472-16,2-3-320 0,-1-1-48 0,1-3-8768 15,-1-2-1744-15</inkml:trace>
  <inkml:trace contextRef="#ctx0" brushRef="#br0" timeOffset="125400.11">2708 7660 32255 0,'-10'-14'2864'0,"8"8"-2288"15,-3-3-576-15,3 0 0 0,2-1 656 0,2 0 32 0,3-1 0 0,0 0 0 16,3-1-320-16,2 0-64 0,3 1-16 0,3 0 0 15,0 1 176-15,4 2 48 0,1 1 0 0,1 0 0 16,0 2-224-16,0 1-32 0,-2 3-16 0,-2 2 0 16,-2 0-240-16,-3 3 0 0,0 0 0 0,-3 4 0 15,-3 2 0-15,-3 3-208 0,-1 2 16 0,-2 2 0 16,-2 0-192 0,-3 1-48-16,-3 0 0 0,-3-1 0 0,0 1 432 0,-2-2 0 0,-1 0 0 0,0-3-128 15,1-1 304-15,1-2 64 16,0-1 16-16,2-3 0 0,1 0 272 0,2-3 64 0,0 0 16 0,6-3 0 0,0 0-224 0,0 0-64 15,0 0 0-15,0 0 0 0,6 3-320 0,3-2 0 16,2 1 0-16,2-1 128 0,2 0-128 0,2 1 0 16,0-1 0-16,0 2 0 0,-1 0-144 0,1 1 144 15,-1 0-160-15,0 1 160 0,-2 2 0 0,0 0 0 16,-1 2-128-16,-2 1 128 0,-4 1 0 0,0-1 0 16,-3 0 0-16,-1 0 0 0,-2 1 0 0,-1-1 192 15,-1-2-64-15,-3 1-128 0,-4 0 304 0,-1-1-48 16,0 1-16-16,-2-2 0 0,-2 1 16 0,2-1 16 15,-2-1 0-15,0 2 0 0,-2-3-144 0,-1 0-128 16,2-2 144-16,0-1-144 16,0 0-256-16,3 0-128 0,0-2-48 0,3 0 0 15,0-2-2240-15,2 1-448 0,6 1-80 0,0-5-32 0</inkml:trace>
  <inkml:trace contextRef="#ctx0" brushRef="#br0" timeOffset="125635.39">3452 7492 34959 0,'0'0'1536'0,"0"0"336"0,0 0-1488 0,0 0-384 0,-2-2 0 0,2 2 0 0,0 0 816 15,0 0 80 1,0 0 32-16,-1 7 0 0,-1-1-64 0,1 5-16 16,0 1 0-16,0 3 0 0,0 1-400 0,0 3-96 0,0 2-16 0,-1 0 0 15,1 2-208-15,1 1-128 0,1 0 128 0,2 0-128 0,-2-3 128 0,2 0-128 16,0 0 128-16,1-1-128 0,-1 0-224 0,0-2-112 15,2-2-32-15,-2-1 0 16,1-1-1664-16,1-2-336 0,-1-2-64 0,2-1-13648 0</inkml:trace>
  <inkml:trace contextRef="#ctx0" brushRef="#br0" timeOffset="125935.81">3366 7591 36863 0,'-16'-14'3264'0,"11"6"-2608"16,-1-2-528-16,2 0-128 0,0 2 240 0,1 0 16 0,3 0 0 0,3 0 0 16,1 0 128-16,3 0 48 0,1-1 0 0,4 1 0 15,5 2-96-15,2 0-16 0,0 2 0 0,3 0 0 16,3 0-176-16,1 2-144 16,-1 1 192-16,2 2-192 0,0 1 128 0,0 2-128 0,-2 1 0 0,-1 2 0 15,-2 0 144-15,-2 2-144 0,-1 2 0 0,-3 1 144 16,-2 3-16-16,0 0-128 0,-4 1 192 0,-2 1-64 0,-1-2 48 0,-4 2 0 15,-3-1 0-15,-3 1 0 0,-3-1 224 0,-2 1 48 16,-2-2 16-16,-2 1 0 0,-3-1 0 0,-1-2 0 16,-1 0 0-16,-2 1 0 0,-1-1-256 0,0 1-48 15,0-1-16-15,-1 1 0 0,-1-1-400 0,0 0-64 16,1 1-32-16,-1 1 0 16,3 0-2640-16,-1-1-528 0,-20 16-96 0,14-11-32 0</inkml:trace>
  <inkml:trace contextRef="#ctx0" brushRef="#br0" timeOffset="127223.13">837 9491 2751 0,'0'0'256'0,"0"0"-256"15,0 0 0-15,0 0 0 0,-6 0 2896 0,1 0 544 16,5 0 96-16,-5 1 32 0,0-1-1232 0,-1-1-240 15,1 0-48-15,5 1-16 0,0 0-128 0,0 0-32 0,-6-5 0 0,3 1 0 16,3 4-320-16,0-7-64 16,-1 1-16-16,2-1 0 0,2 1-688 0,1-1-144 15,-1-1-16-15,1 1-16 0,3-1-384 0,1 1-80 16,2 2-16-16,2 0 0 0,0 0-128 0,0 2 0 0,0 0 0 0,0 3 0 16,-1 1 0-16,-1 3 128 0,-1 0-128 15,-2 3 0-15,-2 0 128 0,-1 3-128 0,-2 5 128 0,0 0-128 16,-4 2 144-16,-1 2-144 0,-3 2 160 0,-3 2-160 15,-1 1 128-15,-1 0-128 0,0-1 0 0,0-1 144 16,0-2-144-16,2-2 0 0,0-1 0 0,2-2 0 16,0-2 0-16,3 0 0 0,0-5 0 0,3 0 0 15,1-1 128-15,1-1-128 0,1 0 128 0,3-2-128 16,1-1 256-16,2 0-48 0,2 0 0 0,2-2 0 0,4-2-80 16,0-1 0-16,2-2-128 0,1 1 192 0,3-1-192 15,0-2 0-15,0 1 128 0,0-2-128 16,2-1-416-16,-2 1-128 15,-5-1-32-15,2 0 0 0,-5 2-2112 0,-2-3-448 16,-3 0-64-16</inkml:trace>
  <inkml:trace contextRef="#ctx0" brushRef="#br0" timeOffset="127663.41">901 9127 27471 0,'-18'-2'1216'0,"10"2"256"0,-2 0-1184 0,-1 1-288 0,-2 1 0 0,-1 2 0 15,-3 2 128-15,0 1-128 16,-2 4 144-16,1 5-144 0,1 0 704 0,-3 4 32 0,-2 4 16 0,-1 4 0 16,0 4-16-16,-1 4 0 0,-1 4 0 0,2 4 0 15,2 2-320-15,4 2-64 0,1 1-16 0,5-1 0 16,3-1-80-16,2 0-32 0,4-2 0 0,3-1 0 15,3-1 96-15,4-4 32 0,3 0 0 0,3-3 0 0,4-2-16 0,4-1 0 16,1-1 0-16,1-4 0 16,2-4 32-16,2-1 0 0,1-4 0 0,2-4 0 0,1-3-96 0,1-3-16 15,1-4 0-15,3-4 0 0,2-4-64 0,0-5-32 16,1-4 0-16,-1-6 0 0,0-8 16 0,-3-4 0 16,-2-7 0-16,-1-5 0 0,0-6 48 0,-2-6 16 15,-2-5 0-15,-6-5 0 16,-5-4-48-16,-4-3 0 0,-6-1 0 0,-5 0 0 0,-8 3-192 0,-5 6 0 15,-4 6 128-15,-6 7-128 0,-5 8 528 0,-6 4 64 16,-4 7 16-16,-6 7 0 0,-6 5-352 0,-3 8-64 16,-1 6 0-16,-1 6-16 0,0 5-368 0,2 5-64 15,1 4 0-15,3 6-16 16,1 4-448-16,3 4-96 0,4 3-16 0,5 3 0 16,5 1-1712-16,6 3-336 0,5 1-80 0</inkml:trace>
  <inkml:trace contextRef="#ctx0" brushRef="#br0" timeOffset="128165.67">2198 9348 26031 0,'-8'-7'1152'0,"8"7"240"0,-3-4-1120 0,0-2-272 16,2 0 0-16,0-2 0 0,0 0 320 0,1 1 16 15,1-2 0-15,1-2 0 0,2-1 352 0,-1-1 64 16,-1-3 16-16,1 0 0 0,2-2-80 0,-3 0-16 15,-1-1 0-15,-1-2 0 0,-1-2-224 0,-1 0-32 16,-3-3-16-16,-3-7 0 16,-1 7 64-16,0 5 16 0,-4 4 0 0,4 9 0 0,0 0 288 0,0 4 48 0,-2 1 16 0,0 4 0 15,0 4-512-15,0 3-80 0,0 3-32 0,0 5 0 16,0 4-208-16,2 3-208 16,1 3 32-16,0 6 16 0,4 7 0 0,0 1 0 0,4 3 0 15,2 2 0-15,1 3 160 0,1 0 0 0,3 2 0 16,2 19 0-16,-2-8 0 0,2-9 0 15,-1-4 0-15,-2-4 0 0,-1-4 0 0,0-2 0 0,1-3 0 0,-2-5 0 16,-2-3 128-16,1-3-128 0,0-1 128 0,-3-2-128 16,0-2 144-16,0-4-144 0,0-2 192 0,0-2-192 31,-4-3-256-31,4-8-144 0,0 0-48 0,-6 5-10800 0,-2-5-2160 0</inkml:trace>
  <inkml:trace contextRef="#ctx0" brushRef="#br0" timeOffset="128512.06">1840 9669 34319 0,'0'0'1520'0,"1"-6"320"0,4 0-1472 0,2-2-368 16,4-2 0-16,5-1 0 15,2-2-464-15,7-1-176 0,2 0-16 0,4-3-16 0,0 0 496 0,2-2 176 16,1 0 0-16,0 3-144 0,-1 0 144 0,-2 3 0 16,-3 2 0-16,-1 3 0 0,-3 2 0 0,-3 2 0 0,-5 4 0 0,-1 5 0 15,-4 3 0-15,-4 4 224 16,-1 3-48-16,-3 4-16 0,-1 2 176 0,-1 1 48 15,-1 0 0-15,0 1 0 0,0 0-144 0,0 0-32 16,1-1 0-16,3-2 0 0,0-3 160 0,2-1 16 16,1-3 16-16,2-2 0 0,1-2 80 0,0-3 16 15,-1 0 0-15,3-4 0 16,0-2-128-16,0-3-32 0,-1-4 0 0,0-3 0 0,2-1-80 0,-4-5-32 0,1-4 0 0,-2-3 0 16,-3-2 80-16,0-3 16 15,-3-2 0-15,-2 1 0 0,-4 1-192 0,0 1-128 0,-6 4 192 16,0 3-192-16,-1 2 240 0,-3 5-64 0,2 3-16 0,-2 2 0 0,-3 3-160 15,1 3 0-15,-1 2-192 0,-1 3 192 32,3 1-640-32,1 3-16 15,2 2 0-15,1 3 0 0,1 1-2288 16,2 3-448-16,4 1-80 0</inkml:trace>
  <inkml:trace contextRef="#ctx0" brushRef="#br0" timeOffset="128794.5">2602 9413 20271 0,'0'0'1792'0,"0"0"-1424"0,0 0-368 0,6 7 0 0,-1-1 2304 0,2 3 400 16,1 1 80-16,-1 1 16 16,1 0-1744-16,0 1-352 0,-1 1-64 0,1 0 0 0,-1 2-304 0,-1-1-48 15,0-1-16-15,-1 0 0 0,1-1-112 0,-1-1-32 16,-1 0 0-16,-1-2 0 0,-1-1 0 0,-2-8 0 16,0 0 0-1,0 0 0-15,0 0 224 0,0 0 32 16,0 0 16-16,1-6 0 0,0-2 368 0,0-5 80 15,1-3 16-15,0-2 0 0,1 0-320 0,0-3-64 0,2-1-16 0,-1 1 0 16,1 1-272-16,0 2-64 16,1 3-128-16,-1 2 192 0,1 2-192 0,0 2 0 15,0 1 0-15,0 2 0 0,2 2 0 0,0 2-160 16,-1 3 32-16,2 1 0 16,1 1-1216-16,1 1-256 0,0 2-32 0,2-1-9424 0,4 1-1872 15</inkml:trace>
  <inkml:trace contextRef="#ctx0" brushRef="#br0" timeOffset="129172.95">3103 9251 23951 0,'0'0'2128'0,"0"0"-1696"0,-7-3-432 0,1 1 0 0,1-1 2048 0,-1 3 320 15,-2 1 64-15,1 2 0 0,1 1-1056 0,-1 4-224 16,2 2-32-16,0 3-16 0,-1 2-528 0,0 4-128 16,2 0 0-16,0 0-16 0,0 2-176 0,2 1-16 15,3 3-16-15,-1-2 0 0,1-1-96 0,2-1 0 16,3-2-128-16,-1-1 192 0,2-5-64 0,2-1-128 15,2-1 176-15,0-2-176 0,0-2 208 0,0-4-64 16,2-3-16-16,2-1 0 0,1-2 0 0,0-3 0 16,1-3 0-16,0-3 0 0,1-4-128 0,1-4 0 15,0-3-160-15,3-3 160 0,-2 0 0 0,0-3 0 16,-5 0-128-16,0-1 128 0,-3 3 0 0,-3 1 0 16,-4 3 0-16,0 3 0 0,-2 4 160 0,-2 4 32 0,-3 1 0 0,-2 4 0 15,0 3 272-15,-1 3 64 0,-3 2 16 0,-1 4 0 16,-2 3-288-16,0 3-48 15,0 2-16-15,0 3 0 0,-1 0-192 0,1 3 0 16,1 1 0-16,2-1 0 0,2 1 0 0,0-1 0 0,3 0 0 0,2-1 0 16,1 2 0-16,2-2-128 0,1-3 128 0,2-1 0 0,0 0 0 0,3-2 0 15,0-2 0-15,2-3 0 0,1 1-240 0,2-4 16 16,1-4 0-16,4-1 0 16,3-5-1968-1,3-4-400-15,1-4-80 0</inkml:trace>
  <inkml:trace contextRef="#ctx0" brushRef="#br0" timeOffset="129613.95">3994 8567 15663 0,'1'-13'1392'0,"-1"6"-1120"0,0-1-272 0,0 1 0 15,0-1 1936-15,-2-1 336 0,1 4 64 0,0 0 16 16,1 5 80-16,0 0 0 0,0 0 16 0,0 0 0 0,0 0-976 0,-7 8-208 16,0 4-48-16,0 5 0 0,-1 5-448 0,0 4-112 15,-1 5-16-15,0 4 0 0,-1 7-128 0,0 5-48 16,-2 5 0-16,-2 5 0 0,0 6-144 0,0 3-48 16,0 2 0-16,1 0 0 0,1-1-272 0,1-2 128 15,3-2-128-15,1-5 0 0,1-3 0 0,4-4 0 16,0-3 0-16,4-5 0 31,-2-2-512-31,1-5-64 0,4-3-16 0,0-7 0 0,2-4-2800 0,2-3-576 0</inkml:trace>
  <inkml:trace contextRef="#ctx0" brushRef="#br0" timeOffset="130385.39">4247 9131 37775 0,'0'0'3360'0,"0"0"-2688"0,0 0-544 0,0 0-128 16,0 0 0-16,4-3-256 0,1 0 64 0,0-1 16 16,2 0 32-16,0-1 0 0,2 0 0 0,2-2 0 15,1 1 144-15,2-2 0 0,-3-1 0 0,1-1 128 16,-1-2-128-16,0-1 0 0,0-1-128 0,0-3 128 16,-4 0-336-16,1 0 16 0,-2 2 0 0,-2 0 0 0,-3 2 320 15,-2 3 0-15,1 3-144 0,-4 1 144 16,-3 2 240-16,-2 3 96 0,-1 3 32 0,-2 2 0 15,-3 4 48-15,-3 3 16 0,-2 2 0 0,1 4 0 16,-1 1-96-16,0 2-16 0,0 1 0 0,4 1 0 0,-3 0-32 0,6 0-16 16,1-1 0-16,3 0 0 0,2-1-272 0,3-1 160 15,2 1-160-15,3-2 128 16,1-3-128-16,3 0 0 0,3-3 0 0,3-1 0 0,3-1 0 0,5-3 160 16,1-1-160-16,3-4 160 0,1-2-160 0,-1-3-192 15,3-4 32-15,0-3 16 16,0-4-272-16,1-5-48 0,0-4-16 0,2-3 0 0,0-5 160 0,-3-3 48 0,0-5 0 0,2-1 0 15,-2-3 144-15,0-4 128 0,-4-1-192 0,-3 1 192 16,-2 2 0-16,-3 3 0 16,-4 3 0-16,-2 5 0 0,-5 5 656 0,-2 2 48 0,-1 5 0 0,-2 5 0 15,-1 2 336-15,-4 4 80 0,2 2 16 0,-1 4 0 16,-1 2-624-16,0 3-128 0,-1 2-32 0,0 4 0 16,1 3-352-16,-1 6 144 0,0 2-144 0,2 3 0 15,-2 2 0-15,2 4 0 0,2 4 0 0,1 3 0 16,1 2-160-16,0 0 160 0,2 1-160 0,4-1 160 15,-2-1 0-15,3-1-144 16,2-2 144-16,2-2 0 0,1-1-192 0,2-4 32 0,1-3 16 0,1-3 0 16,3-4-432-16,0-3-96 0,2-2-16 0,0-5 0 15,0-3-448-15,0-3-80 0,2-3-32 0,0-4 0 16,-1-4-144-16,0-4-16 0,-2-2-16 0,0 1 0 16,-3-1 752-16,0 1 160 0,-3 3 16 0,-2 3 16 0,-1 2 480 0,-5 3 0 15,-1 3 128-15,-3 4-128 16,0 0 848-16,0 0 64 0,0 0 16 0,2 8 0 0,1 0-528 0,-1 2-96 15,1 1-32-15,2 0 0 0,-1 0-272 0,3-1 128 16,-1 0-128-16,2-1 0 0,1-1 208 0,2-2-64 16,-1-1-16-16,3-2 0 0,1-2 0 0,1-2-128 15,1-2 192-15,-1-3-64 0,1 0 96 0,-2-4 16 0,1-4 0 0,-1-1 0 16,-2-4 448-16,-1 0 80 16,-5-5 32-16,-1-1 0 0,-2-1-224 0,-4-2-32 15,-4 2-16-15,-2 1 0 0,-5 1 176 0,-3 5 48 16,-2 2 0-16,-1 5 0 0,-2 3-192 0,-1 4-48 0,-1 4 0 0,0 4 0 15,0 4-688-15,0 2-144 16,2 4-16-16,1 3-16 16,2 5-1392-16,2 2-288 0,2 3-48 0,3 1-15920 0</inkml:trace>
  <inkml:trace contextRef="#ctx0" brushRef="#br0" timeOffset="131140.87">5665 8913 7775 0,'-15'8'336'0,"8"-4"80"0,-4 1-416 0,0-1 0 16,-2 1 0-16,-1-1 0 0,1 0 960 0,0 1 96 31,2-2 32-31,0 0 0 0,1 1 1344 0,1-2 288 16,-1 0 48-16,3 0 16 0,1-2-928 0,2 1-176 0,-1-1-32 15,5 0-16-15,-3-2-416 0,0-2-64 16,2-2-32-16,2-1 0 0,1-3-576 0,1-2-112 16,2-3-32-16,0 1 0 0,3-1 320 0,-2-1 64 0,2 1 16 0,0 1 0 15,2 0-272-15,1 2-48 0,0 1-16 0,-1 4 0 16,-2 1-32-16,2 3-16 0,0 3 0 0,1 2 0 15,-2 3-128-15,1 2-32 0,0 2 0 0,0 2 0 16,0 0-256-16,0 2 0 0,1 0 0 0,0 0 0 16,1 1 0-16,-2-2 0 0,2-2 0 0,2-3-144 15,-1-1 16-15,3-2 0 0,-2-2 0 0,2-3 0 16,2-2-208-16,0-4-48 0,-1-2 0 0,1-2 0 0,-2-4 0 16,0-1 0-16,-4-4 0 0,0-1 0 0,-2-2 384 0,-3-1 0 15,-1 1 0-15,-3 0 128 0,-2-1 64 0,-4 4 0 16,-1 0 0-16,-2 4 0 0,0 4 224 0,-3 2 48 15,0 4 16-15,-1 2 0 0,-1 4-32 0,-1 4 0 16,0 0 0-16,1 5 0 0,0 2-448 0,0 3 0 16,0 3 0-16,0 1 0 0,1 3-144 0,1 0 144 15,4 0-208-15,0 0 80 0,3-1 128 0,2-1-192 16,1-1 192-16,1-1-192 0,2-3 192 0,1-2 0 16,1-2-144-16,0-2 144 0,2-3 0 0,1-1 0 15,1-4 160-15,1-3-160 0,0-2 240 0,0-3-64 16,1-4-16-16,0-2 0 0,0-3 32 0,-1-3 16 0,0-2 0 15,-1 0 0-15,-1 2 48 0,-2 1 0 16,0 2 0-16,0 4 0 0,-5 2-112 0,0 3-16 16,-1 3 0-16,-1 5 0 0,0 0 208 0,0 0 48 15,0 9 0-15,0 4 0 0,0 3-384 0,0 5 0 16,1 2 0-16,0 5 0 0,0 3 0 0,0 3 0 0,-1 2-160 0,0 5 160 16,0 3 0-16,0 1 0 0,0 0 0 0,0 0 0 15,0-1 0-15,2-1 0 0,-2-2 0 0,0-4 0 16,1-3 0-16,-1-2 0 0,-1-2 0 0,-1-4 0 0,2-4 0 0,0-3 0 15,-1-3 128-15,1-1-128 0,-1-4 128 0,0-2 0 16,0-3-128-16,1-6 192 0,0 0-32 0,0 0-16 16,0 0 0-16,0 0 0 15,-4-2-976-15,0-5-192 0,3-1-32 0,1-6-11648 16,4-4-2336-16</inkml:trace>
  <inkml:trace contextRef="#ctx0" brushRef="#br0" timeOffset="132131.35">6339 8515 36111 0,'-11'-2'1600'0,"11"2"320"0,-8 2-1536 0,1 1-384 16,0 3 0-16,-2 1 0 0,-2-2 544 0,-2 5 32 0,1 3 0 0,-1 4 0 15,0 1 0-15,0 2 16 16,1 0 0-16,1 2 0 0,0-1-272 0,1 2-64 16,1 0-16-16,0 0 0 0,2-2-240 0,3-1 144 15,-1 0-144-15,3-3 128 0,2-1-128 0,2-2 0 16,3-1 0-16,-1-4 128 0,2-2-128 0,0-3 0 0,2-1 144 0,2-2-144 15,-1-1 0-15,2-4 0 16,-3-4 0-16,5-3 0 0,0-3-240 0,1-5 48 0,-1-4 0 0,2-2 0 16,-1-4 64-16,-1-2 128 0,-1 2-208 15,-1 0 80-15,-1 3 128 0,-2 3 0 0,-2 4 0 0,-2 5 0 16,-1 3 288-16,-1 2-16 0,-1 4 0 16,-1 5 0-16,0 0 48 0,0 0 16 15,-2 10 0-15,0 4 0 0,-1 0-336 0,-2 2 0 0,3 2 0 0,0 1 0 16,1-2 0-16,1 2 0 0,1 1 0 0,1 0 0 0,1-2 0 0,2-1-128 15,0-2 128-15,2-1 0 0,-1 0 0 0,2-3 0 16,1-3 0-16,1 1 0 0,1-3 0 0,1-3 0 16,1-1 0-16,1-3 0 0,2-4-144 0,0-3 144 15,0-2-160-15,0-5 160 0,2-5-192 0,-1-3 48 16,1-5 16-16,1-4 0 0,-2-4 128 0,0-4 0 16,-1 0-144-16,2-2 144 0,-3-2 0 0,0 1-144 15,-2 0 144-15,-2 4 0 0,-5 1 0 0,1 6 0 16,-2 3 0-16,-1 3 0 0,-2 5 320 0,-2 4 128 15,1 4 32-15,-1 3 0 0,-1 3 0 0,1 2 0 0,0 5 0 0,0 0 0 16,-7 3-480-16,2 5 0 16,-2 1 0-16,1 5 0 0,0 1 0 0,1 5 0 15,-4 3-144-15,2 2 144 0,1 3-128 0,0 0 128 0,3 1 0 16,0-2-144-16,0 1 144 0,3-2 0 16,3 0 0-16,0-2-128 0,1-1 128 0,3-1 0 0,2-3-144 0,2-2 144 15,-1 0-192-15,2-3 16 0,2-3 16 0,2-2 0 31,2-1-288-31,2-5-64 0,-1-1-16 0,1-3 0 16,2-3-96-16,2-4-16 0,2-3 0 0,-3-3 0 0,0-3 112 16,-2 1 16-16,-1-3 0 0,-3-1 0 0,1 0 512 0,-5 3 0 0,-3 0 0 0,-2 3 0 15,-2 2 416-15,0 4-16 0,-3 1 0 0,-3 7 0 16,0 0 368-16,0 0 64 0,0 0 0 0,0 0 16 16,-3 8-656-16,-1 2-192 0,0 1 0 0,2 0 128 15,1 0-128-15,1 1 0 0,0 1 0 0,1 2 0 0,0-3 0 0,1 1 0 16,2-2 0-16,0 0-128 0,0-1 128 0,2-1 0 15,1-3 0-15,0 0 0 0,2-2 0 0,2-2 0 16,1-2 128-16,2-2-128 0,2-2-160 0,0-3-96 16,0-3-32-16,1-3 0 0,2-3 16 0,0-3 0 15,-1-3 0-15,2-1 0 0,0-3 272 0,-1 2-192 16,-2 1 192-16,-1 3-160 0,-4 3 160 0,-3 1 0 0,-3 3 0 0,0 4-128 16,-2 3 128-16,-4 6 0 15,0 0 0-15,0 0 128 0,0 0-128 0,-1 9 128 16,-1 2-128-16,1 2 128 0,-1 1-128 0,-1 1 0 15,1 1 0-15,0-1-128 0,-1 1 128 0,2-2 0 0,1-1 0 0,2 0 0 16,1-1 0-16,3-2 0 0,0 0 0 16,3-1-128-16,-1 0 128 0,3-3 0 15,1-1 0-15,0-3 0 0,2-2 0 0,0-2 0 0,1-3 128 0,-1 0-128 16,-2-2 128-16,0-1-128 0,1-3 128 0,0-2-128 16,-1 0 0-16,-1-2-128 0,-3-2 0 0,-1 1 0 15,-3 0 128-15,0 2-160 0,-3 1 160 0,-2 2-160 16,-3 2 160-16,0 3 0 0,0 0 0 0,-2 3 0 15,0 2-208-15,-1 2-16 0,-1 0 0 0,1 2 0 16,-2 2-608 0,2 0-112-16,-2 1-16 0,3 0-9984 0,0 1-2000 0</inkml:trace>
  <inkml:trace contextRef="#ctx0" brushRef="#br0" timeOffset="132398.32">7775 8346 26543 0,'0'0'1168'0,"0"0"256"0,1 5-1136 0,0 3-288 16,0 0 0-16,-1 0 0 0,0 1 1344 0,0 0 192 15,0 0 64-15,-1 0 0 0,0-1-304 0,1 1-48 16,0 1-16-16,0-1 0 0,1-1-512 0,1-2-96 16,-2-6-32-16,3 6 0 0,-3-6-272 0,7 4-64 15,-1-2-16-15,3-2 0 0,0-2-32 0,2-2 0 16,1-2 0-16,0-1 0 0,1-2-32 0,1-1-16 16,0-1 0-16,-1 1 0 0,0 2-160 0,-1 1 0 15,1-1 0-15,-2 2 128 0,0 3-128 0,-2 2 0 16,0 0 0-16,-1 2 0 0,-1 1 0 0,-2 3 192 0,1-1-192 0,-2 4 192 15,-1-1-192-15,2 2 128 0,-2 0-128 0,0 0 128 16,1-2-128-16,-2 0-256 16,-2-7 64-16,2 7 16 15,-2-7-464-15,0 0-112 0,0 0-16 0,0 0-10944 16,0 0-2208-16</inkml:trace>
  <inkml:trace contextRef="#ctx0" brushRef="#br0" timeOffset="132618.32">7253 7927 26719 0,'-24'-7'2368'0,"12"6"-1888"0,0 0-480 0,0 2 0 0,-3 0 928 0,2 1 96 16,2 2 0-16,0-1 16 0,0 1-1040 0,2 1 0 15,2-1-256-15,-1 2 64 0,0-2-128 0,3 1-32 16,-2 1 0-16,4-2 0 0,3-4 80 0,0 0 16 16,0 0 0-16,0 0 0 0,0 0 256 0,0 0 0 15,0 0 0-15,0 0 0 0,0 0 0 0,0 0 224 16,0 0-64-16,0 0-16 0,8-1 32 0,-1-1 0 15,3 0 0-15,1 0 0 16,2-2-176-16,3 1 0 0,0-1 0 0,4-1-12848 0</inkml:trace>
  <inkml:trace contextRef="#ctx0" brushRef="#br0" timeOffset="132796.66">6816 8141 41471 0,'-9'-2'3680'0,"0"0"-2944"0,2 0-592 0,7 2-144 15,0 0-128-15,0 0-64 0,0 0-16 0,10-4 0 16,2 0-2352-16,9-2-480 0,7-1-96 0,7-2-7040 31,7-1-1408-31</inkml:trace>
  <inkml:trace contextRef="#ctx0" brushRef="#br0" timeOffset="133626.44">733 11375 25791 0,'-3'-7'2304'0,"-1"-4"-1856"0,1-2-448 0,2 1 0 16,2-1 2080-16,3 0 320 0,1 0 64 0,2 1 16 16,1-2-1728-16,-3 3-352 0,3 2-64 0,2 1-16 15,3 1-64-15,-2 2 0 0,-2 0-16 0,-1 3 0 16,2 2-240-16,-1 2 128 0,-9-2-128 0,10 6 0 16,-2 0 176-16,-2 4-176 0,-1 2 192 0,-3 2-192 15,-3 0 304-15,-1 2-48 0,-2 2-16 0,0 0 0 16,-2-1-240-16,0 1 0 0,-3-2 0 0,1-1 0 0,1-3 176 0,-1-2-16 15,2-2 0-15,2-1 0 0,4-7-160 0,0 0 192 16,0 0-192-16,0 0 192 0,0 0-192 0,4 9 0 16,-4-9 0-16,10 6 0 0,1 1-144 0,1 0 144 15,2-1-192-15,-1 2 192 0,0-1 0 0,0-1 0 16,-1 2 0-16,-2 1 0 0,-1-1 0 0,-2 2 0 16,-2 0 144-16,0-1-144 0,-3 0 240 0,-2 0-48 15,-1-2 0-15,-3 1 0 0,1-1 96 0,-4-1 16 16,-1 1 0-16,-1-1 0 0,-1 0 0 0,0-1 0 0,0 1 0 0,0-1 0 15,-1-1-160-15,2-2-16 0,-2-1-128 0,3-1 192 16,-1-2-448-16,1-1-112 0,2-3-16 0,-1-2 0 31,-1-2-2496-31,2-5-512 0</inkml:trace>
  <inkml:trace contextRef="#ctx0" brushRef="#br0" timeOffset="134051.26">783 11038 27583 0,'-16'-9'1216'0,"8"4"256"0,-1 0-1168 0,-1-1-304 0,0 1 0 0,-1 0 0 15,1 2 912-15,-2 2 128 0,0 1 32 0,-1 3 0 16,0 2 128-16,-1 1 16 0,1 5 16 0,0 1 0 0,0 2-704 0,0 2-144 16,-3 3-16-16,2 4-16 0,2 3 32 0,-3 7 16 15,3 6 0-15,2 6 0 0,-1 6-208 0,3 4-32 16,-1 4-16-16,2 3 0 0,4 0-144 0,2 0 0 15,1-5 0-15,3-4 0 0,4-6 0 0,3-4 0 16,2-3 0-16,5-5 0 0,5-3 0 0,3-5 0 16,1-4 0-16,3-3 0 0,2-2 0 0,1-6 128 15,0-4-128-15,5-5 128 0,2-4-128 0,3-6 128 16,1-4-128-16,1-3 128 0,1-5-368 0,0-6-80 0,0-6 0 0,-5-5-16 16,-6-5 176-16,-4-4 160 15,-4-3-208-15,-3-6 80 0,-4-5 128 0,-5-2 224 16,-4-3-48-16,-7-1-16 0,-3-2-16 0,-4 5 0 0,-6 3 0 0,-4 7 0 15,-4 7 112-15,-4 7 0 0,-3 6 16 0,-6 6 0 16,-4 7 432-16,-2 4 96 0,-2 5 16 0,-1 5 0 16,-2 3-608-16,3 4-208 15,-1 3 144-15,4 5-144 0,2 2-144 0,3 4-112 0,2 0-32 0,5 5 0 32,1 0-1184-32,2 2-256 0,4 0-32 0,1 3-15200 0</inkml:trace>
  <inkml:trace contextRef="#ctx0" brushRef="#br0" timeOffset="134729.24">2091 10932 26031 0,'0'0'1152'0,"-2"-4"240"0,-1-1-1120 0,0 1-272 0,0 0 0 0,-2 2 0 16,0 0 1024-16,-2 1 128 0,-3 1 48 0,-1 3 0 15,-1 2 144-15,-2 2 16 0,-2 4 16 0,-2 4 0 16,-2 1-704-16,1 3-144 0,1 3-16 0,0 1-16 16,2 1-160-16,0 3-16 0,3 0-16 0,2 1 0 15,1-1-176-15,4 1-128 0,1-2 144 0,2-1-144 0,4-1 0 0,3-2 0 16,4-2 0-16,0-2 0 0,3-2 0 16,3-2-128-16,4-5 128 0,1 0 0 0,2-3-176 15,4-5 176-15,1-3-160 0,9-7 160 16,-7-3-448-16,-1-4 16 15,-3-5 0-15,1-4 0 0,-1-3-16 0,-2-3-16 16,-1-3 0-16,-8 9 0 0,0 1 336 0,-1 0 128 0,-1 1 0 0,-5 4-144 0,0 4 144 0,-1 3 0 16,-2 2 0-16,-1 4 128 0,-2 6 336 0,0 0 80 15,0 0 16-15,2 7 0 0,1 3-336 0,-1 2-64 16,1 2-16-16,1 3 0 0,1-1-144 0,1 3 0 16,2 0 0-16,2-2 0 0,0 1-160 0,3-1 160 15,-1-1 0-15,1-2-144 0,3-1 144 0,-3-2 0 16,1-3 0-16,1-2 0 0,-2-3 192 0,0-2-16 15,-1-3-16-15,-1-3 0 0,-2-2 144 0,-1-3 16 16,0-3 16-16,-2-3 0 0,-3-4 272 0,-3-3 48 16,-2-2 16-16,-2-3 0 0,-4-1-336 0,-3-2-64 0,-3 1-16 0,-4 3 0 15,-3 1 0-15,0 6-16 0,-1 3 0 0,-1 5 0 16,-1 2 32-16,2 7 16 0,0 3 0 0,1 5 0 0,1 4-288 0,2 3-256 16,-1 2 64-16,-4 12 0 15,7 1-1440 1,3 4-288-16,3 3-48 0,3 2-15264 0</inkml:trace>
  <inkml:trace contextRef="#ctx0" brushRef="#br0" timeOffset="135738.35">2740 11007 23039 0,'0'0'2048'0,"-1"6"-1648"0,0 2-400 0,1 1 0 16,0 1 608-16,0 1 32 0,0 0 16 0,1 1 0 15,1 1-224-15,-2-1-48 0,0-1-16 0,0 0 0 16,0-2 400-16,0-1 96 0,0-8 16 0,0 0 0 16,0 0 272-16,0 0 48 15,0 0 16-15,0 0 0 16,0 0-528-16,0 0-112 0,4-6 0 0,1-2-16 0,-1-3-336 0,3-2-64 16,-2-2-16-16,1-2 0 15,0-1-144-15,2-2 192 0,0-2-192 0,1 1 192 16,-1 2-192-16,1 3 0 0,1 3 0 0,-3 4 0 15,-1 2 0-15,2 3 0 0,0 2 0 0,-1 3 0 0,0 2 0 0,1 4 0 16,2 1 0-16,-2 3 0 0,0 1-128 0,1 3 128 16,1-1 0-16,0 0 0 0,0 1 0 0,-1-1 0 15,0-2-144-15,0-1 144 0,0-1 0 0,-1-1 0 16,-1-3 0-16,1-1 0 0,0-3 0 0,-1-2 0 0,0-1 0 0,1-1 0 16,2-3 176-16,-2-1-176 15,-1-2 192-15,0-1-192 0,0-2 208 0,1-2-64 16,-3-4-16-16,2-1 0 0,0-2-128 0,-1 0 0 0,0 0 144 15,0 3-144-15,0 1 0 0,-2 3 0 0,1 2 0 16,-1 2 0-16,0 4 0 0,-4 5 0 0,0 0 0 16,7 1 0-16,1 3 0 0,-1 2 0 0,1 2 0 0,1 0 128 15,0 2-128-15,0 0 0 0,0 1 0 0,2 0-128 16,0 0 128-16,0-1 0 0,2-1 0 0,-1-1 0 16,1-2 0-16,0-1-208 0,0-2 80 0,5-2 128 15,-3-3-608 1,1-3 0-16,-4-3 0 0,-1-2 0 0,-1-2-224 0,-2-2-32 0,1 0-16 0,-4 2 0 0,0-3 480 0,-2-2 80 15,1-4 32-15,-2-1 0 0,0-3 288 0,-2-2 0 16,0 0 0-16,-1-1 0 0,0 2 336 0,-1 2-16 16,0 3-16-16,-1 3 0 0,1 5 720 0,1 3 128 15,0 4 48-15,1 6 0 0,0 0-384 0,0 0-80 16,2 6-16-16,1 5 0 0,0 4-544 0,1 3-176 16,0 5 0-16,2 4 0 0,1 4 0 0,-1 3 0 15,0 2 0-15,0 4 0 0,0 2 240 0,0 2-64 16,0 2-16-16,-1 0 0 0,0 1 0 0,0-1 0 15,1-1 0-15,-2-2 0 0,-1-3-160 0,1-4 128 0,-1-2-128 0,-1-4 128 16,2-4-128-16,-2-5 128 16,-2-4-128-16,1-4 128 0,-1-2 48 0,0-3 0 15,0-8 0-15,0 0 0 0,0 0 96 0,-7-4 32 16,1-3 0-16,-1-5 0 0,-1-6-304 0,1-4 160 0,-1-6-160 0,0-2 128 16,-1-8-256-16,2-2-64 0,-1-6-16 0,0-2 0 15,1-5 64-15,0-2 16 0,2 0 0 0,-1 4 0 16,2 2 128-16,0 5 0 0,2 5 0 0,1 4 0 15,1 5 0-15,2 3 0 0,2 4 128 0,0 3-128 16,3 4 144-16,-1 3-144 0,2 2 192 0,1 2-192 0,1 2 144 0,-1 4-144 16,4 1 0-16,-1 3 144 0,1 2-144 15,-1 0 0-15,-2 4 0 0,0 3 128 16,-3 2-128-16,1 2 0 0,-2 3 0 0,-1 0 128 0,-4 2-128 0,-1 2 0 16,-1-1 0-16,-5 3 0 0,-1 0 0 0,-2 0-224 15,-2 0 32-15,-5 8 0 16,0-5-208-16,2-2-48 15,1-5 0-15,2-2 0 0,1-5-1104 0,2-3-240 0,3-4-32 0,5-5-14304 0</inkml:trace>
  <inkml:trace contextRef="#ctx0" brushRef="#br0" timeOffset="136447.41">3890 10515 35007 0,'0'0'1552'0,"-6"1"320"0,-1 0-1488 0,0 1-384 0,-1 3 0 0,-2 0 0 16,-1 2-192-16,-1 3-128 15,-2 2 0-15,-1 2-16 0,0 3 928 0,-1 1 192 16,1 2 48-16,1 1 0 0,2 0-384 0,1 1-64 0,1 1 0 0,2 0-16 16,3 0-208-16,2-1-32 0,1-1-128 0,4-1 192 15,-1-2-192-15,4-3 144 0,0-2-144 0,1-2 128 16,0-3-128-16,2-1 160 16,1-3-160-16,1-3 160 0,0-2-160 0,0-2 0 0,0-3 144 0,-1-3-144 15,0-3 0-15,2-3-128 0,-1-4 0 0,-1-2 0 16,-1-1-64-16,-2 0-16 0,-1-1 0 0,-2 1 0 15,-1 2 208-15,-1 3 0 0,-2 2 0 0,1 6 0 0,-1 2 352 0,1 7 16 16,0 0 0-16,0 0 0 16,-5 3-64-16,0 5-16 0,1 2 0 0,2 2 0 15,2 2-288-15,0 2 0 0,0 0 0 0,1 3-144 0,3-2 144 0,2 1 0 16,0 0-144-16,5 6 144 0,0-3 0 0,0-4-144 16,0-3 144-16,0-5 0 0,-2-2-144 0,2-4 144 15,1 0 0-15,0-3-144 0,0-3 16 0,-4-1 0 16,3-3 0-16,0-1 0 0,1-5-128 0,0-2 0 0,-2-5-16 0,2-3 0 15,0-4 80-15,0-5 0 16,0-6 16-16,1-1 0 0,-1-5 176 0,0-1-128 16,-2-3 128-16,-2 1-128 0,1 1 128 0,-1 3 0 15,-3 4 0-15,1 5-128 0,-2 5 576 0,0 4 128 0,-2 5 32 0,-1 3 0 16,-1 5 320-16,0 3 64 0,-1 3 16 0,1 6 0 16,0 0-592-16,0 0-112 0,-3 7-32 0,-2 4 0 15,2 4-272-15,0 2 0 0,-1 4 0 0,0 4 0 16,1 3 0-16,0 3 0 15,0 1 0-15,1 2 0 0,1 2 0 0,1-1 0 0,2-1 0 0,1-1 0 16,2-1 0-16,0-2 0 0,1-3 0 0,1-2 0 16,2-3-128-16,3-4 128 0,0-1 0 0,2-3-144 15,0-3 144-15,1-1 0 0,2-5 0 0,1-2 0 16,0-4-288-16,0-3 32 0,-2-1 0 0,1-5 0 0,-1-4-80 0,1-4-16 16,-2-3 0-16,0-1 0 0,1-2 176 0,-3 1 48 15,-4 0 0-15,0 1 0 0,-2 3 128 0,0 4 0 16,-3 2 0-16,0 4 0 0,-3 1 384 0,1 3 64 15,-2 5 16-15,0 0 0 16,0 0-80-16,0 0 0 0,-1 10-16 0,0 2 0 0,0 1-368 0,0 1 144 16,1 1-144-16,0 2 0 0,1-1 0 0,0 1 0 15,1-2 0-15,1 1 0 0,2-2 0 0,-1-1 0 32,2-1 0-32,-2-1 0 0,3-2-288 0,0-1-16 0,2-3 0 0,1-2 0 15,0-1-1504-15,1-4-304 0,0-1-64 0,1-2-9264 16,-1-4-1840-16</inkml:trace>
  <inkml:trace contextRef="#ctx0" brushRef="#br0" timeOffset="136589.56">4517 10166 16575 0,'-26'-10'736'0,"13"6"160"0,-4-1-720 0,1 0-176 0,-2 1 0 0,2 0 0 16,0 2 4240-16,2 0 816 0,0 1 176 0,-1-1 16 16,1 1-4224-16,3 1-832 0,0 1-192 0,1 2 0 31,0 1-512-31,3 2-64 0,2 2-32 0,-1-1-9520 0,0 3-1904 0</inkml:trace>
  <inkml:trace contextRef="#ctx0" brushRef="#br0" timeOffset="136747.59">3998 10479 16575 0,'0'0'1472'0,"0"0"-1168"32,-7 1-304-32,0 0 0 0,7-1 3984 0,0 0 752 15,0 0 128-15,0 0 48 0,0 0-3152 0,0 0-624 16,0 0-128-16,8 1-32 0,-1-1-768 0,5-1-208 0,5 0 0 15,4-2 0-15,4-2 0 0,5 0-176 16,4-3 16-16,1-1 0 16,3-1-1776-16,1-2-368 0,-1-1-64 0</inkml:trace>
  <inkml:trace contextRef="#ctx0" brushRef="#br0" timeOffset="137125.96">4676 10119 30751 0,'-10'-8'1360'0,"6"5"288"0,-1 0-1328 0,0-1-320 0,-1 2 0 0,1 1 0 16,-1 0 1536-16,6 1 224 0,-5 0 48 0,0 3 16 15,1 3-704-15,1 2-144 0,0 3-16 0,2 3-16 16,1 5-624-16,0 1-112 0,1 2-16 0,4 3-16 16,-5 1-176-16,2 2 192 0,1 1-192 0,1 2 192 15,-1 0-192-15,1 0 192 0,1-2-192 0,-1 0 192 16,2-2-192-16,-3-1 0 0,1-4 144 0,1-1-144 16,-2-5 128-16,1-2-128 0,0-1 128 0,-1-5-128 0,1-1 144 0,0-2-144 15,-4-5 192-15,0 0-192 0,0 0 0 0,5-5 0 16,2-3 0-16,-1-3 0 0,1-4 0 0,1-2 0 15,0-1 0-15,2-2-144 0,2 0 144 0,-2 1-160 16,2 1 160-16,1 1-160 0,-2 3 160 0,1 3-160 16,1 2 160-16,1 2-160 0,0 3 160 0,0 3-192 15,-1 2 192-15,-1 2-192 0,0 2 192 0,-1 0 0 16,-2 4 128-16,1 0-128 0,-3 0 144 0,0 1-144 16,-3 1 192-16,0 0-192 0,-3 1 240 0,-2 0-64 0,-3 0-16 0,0 1 0 15,-3-1 80-15,0 0 16 16,-1 0 0-16,-2-1 0 0,-2 0-256 0,0-1 0 15,0 0 128-15,2-1-128 16,0-1-416-16,2-3-128 0,0 0-32 0,1-3 0 16,7-2-2064-16,0 0-432 0,0-7-64 0</inkml:trace>
  <inkml:trace contextRef="#ctx0" brushRef="#br0" timeOffset="137283.59">5120 10271 37311 0,'0'0'1664'0,"0"0"320"0,0 0-1584 0,0 0-400 0,-5 3 0 0,0 3 0 16,1-1 1088-16,1 2 128 0,-1 0 16 0,1 3 16 15,0 1-480-15,1 3-112 0,-1-1-16 0,0 1 0 16,2 1-384-16,0 2-96 0,1-2-16 0,0 1 0 0,1-2-144 0,-1 1 0 16,0 0 0-16,1-2 0 15,1 0-384-15,0-2-96 0,1-2-32 0,-1-1 0 16,1-3-2192-16,-3-5-448 0,0 0-96 0,9-3-16 0</inkml:trace>
  <inkml:trace contextRef="#ctx0" brushRef="#br0" timeOffset="137440.32">5163 10054 21183 0,'-17'-13'1888'0,"7"7"-1504"16,-2 1-384-16,-1-1 0 0,1 2 3264 0,2 1 592 16,1-1 112-16,1 2 32 0,1 1-3120 0,1-1-624 15,6 2-128-15,0 0-128 0,0 0-160 0,0 0-128 16,0 0-32-16,3 5 0 16,2 1-2080-16,4-1-416 0,2 1-96 0</inkml:trace>
  <inkml:trace contextRef="#ctx0" brushRef="#br0" timeOffset="137613.2">5356 9896 19343 0,'0'0'1728'0,"0"0"-1392"0,0 0-336 0,0 0 0 16,0 0 3008-16,0 0 544 0,0 0 96 0,0 0 32 0,3 6-1504 15,1 2-288-15,1 1-64 0,-1 3-16 0,2 2-848 0,-1 3-160 16,1 1-32-16,0 3-16 0,1 1-336 16,-1 1-64-16,-1 2-16 0,0 0 0 0,1 0-64 0,-2 1-16 15,1 1 0-15,-2-1 0 0,-1 2-128 0,0-1-128 16,-1 0 144-16,3-2-144 0,-3-1-224 0,1-2-144 15,0-1-16-15,0-2-16 32,2-4-1936-32,0-3-384 0,2-3-80 0</inkml:trace>
  <inkml:trace contextRef="#ctx0" brushRef="#br0" timeOffset="137927.16">5672 10100 19343 0,'0'0'1728'0,"0"0"-1392"0,0 0-336 0,0 0 0 31,0 0-608-31,0 0-192 0,0 0-32 0,0 0-16 0,0 0 448 0,0 0 80 16,0 0 32-16,5 6 0 0,-2-1 288 0,2 0 0 0,0-2-128 0,-5-3 128 15,7 2 0-15,-7-2 192 16,6 1-16-16,0-1-16 0,-6 0 1312 0,6-2 256 0,-6 2 48 0,6-2 16 16,-6 2 848-16,0 0 176 15,0 0 48-15,0 0 0 0,0 0-688 0,0 0-128 0,0 0-16 0,5 7-16 16,-1 0-992-16,-1 3-192 0,-1 2-32 0,0 3-16 15,-1 0-304-15,1 1-64 0,-1 1-16 0,0 1 0 16,1-2-160-16,-2 1-48 0,1-1 0 0,0 1 0 0,-1-1-192 16,1-1 128-16,0 0-128 0,2-2 0 15,-1-2 0-15,1-2-192 0,0-2 16 0,1-1 0 32,-4-6-1504-32,0 0-304 0,0 0-64 0,6-2-16 0,1-3-1360 15,-1-2-272-15</inkml:trace>
  <inkml:trace contextRef="#ctx0" brushRef="#br0" timeOffset="138052.6">5726 9900 29487 0,'-6'-5'2624'0,"-2"-1"-2112"16,0 2-512-16,1-1 0 0,-2 1 816 0,1 0 48 15,0 0 16-15,3 1 0 0,1 1-880 0,4 2 0 16,0 0-208-16,0 0 32 16,0 0-1872-16,0 0-368 0,8 0-80 0</inkml:trace>
  <inkml:trace contextRef="#ctx0" brushRef="#br0" timeOffset="138226.14">5922 9787 5519 0,'0'0'496'0,"0"0"-496"0,0 0 0 0,0 0 0 16,0 0 4624-16,6 3 832 16,-6-3 176-16,5 6 16 0,2 1-2624 0,-3 2-528 0,2 1-96 15,-1 3-32-15,1 3-992 0,0 2-208 0,0 3-32 0,-1 1-16 16,1 1-400-16,-2 0-80 0,1 1 0 0,-1-1-16 16,-1 1-224-16,1 1-32 0,-3 0-16 0,1 2 0 0,0-3-224 0,0-1-128 15,-1-2 160-15,0-1-160 0,1-1-208 0,-1-2-144 16,-1-3-32-16,1-1 0 15,0-4-1968-15,0-1-400 0,-1-2-64 0,0-6-7600 16,0 0-1504-16</inkml:trace>
  <inkml:trace contextRef="#ctx0" brushRef="#br0" timeOffset="138824.21">5921 10114 8287 0,'-8'-6'368'0,"5"3"80"0,-1 2-448 0,-1-2 0 0,0 1 0 0,5 2 0 0,0 0 5504 0,0 0 1008 15,0 0 208-15,0 0 32 0,0 0-4752 0,0 0-944 16,0 0-192-16,7-1-32 0,3 0-672 0,2 0-160 15,4 0 0-15,3-1 0 16,1-2 0-16,2 1 0 0,2-1 0 0,1-2 0 16,1 0 0-16,-2-2 0 0,-2 1 0 0,-1-2 0 0,-1 0 0 0,-1 0 0 0,-2 1 128 0,-1 0-128 15,-4 2 128-15,-1 0-128 16,-4 1 0-16,-1 1 128 0,-6 4 368 16,0 0 64-16,0 0 16 0,0 0 0 0,0 0 128 0,0 8 16 15,-1 1 16-15,-1 1 0 0,1 1-448 0,0 1-96 0,0 2 0 0,1-1-16 16,1 0-176-16,1-1 0 0,1-1 0 0,2-1 0 15,0-2 128-15,3 0-128 0,-3-1 192 0,3-3-64 16,1-1-128-16,1 0 160 0,0-3-160 0,1-2 160 0,-2 0-32 16,2-2-128-16,-1-3 192 0,0 0-64 15,-1-4-128-15,0-2 192 0,0-1-192 0,-1-1 192 0,0-3-64 0,-2-2-128 16,-2 1 192-16,-1 0-64 0,1 0-128 0,-2 3 160 16,0 1-160-16,-1 2 160 0,-2 1 272 0,1 3 48 15,0 3 16-15,0 0 0 0,0 6 16 0,0 0 16 16,0 0 0-16,0 0 0 0,0 0-368 0,-1 8-160 15,0 1 128-15,0 3-128 0,1 3 0 16,1 3 0 0,0 2 0-16,0 3 0 0,0 2 0 0,0 4 0 0,0 2 0 0,-2 5 0 0,-2 1-128 0,-1 5 128 0,-2 2 0 0,-1 3 0 15,2 2 0-15,-4-1 0 16,0 1 0-16,2-2 0 0,-1-2 0 0,0-3 0 0,2-3 144 0,-2-3-144 16,0-3 0-16,2-3 0 15,-2-3 0-15,0-3 128 0,1-6 0 0,1-2 0 0,-1-4 0 0,1-3 0 16,-2-3 80-16,0-2 32 15,1-2 0-15,-1-3 0 0,0-4 80 0,1-2 32 0,-1-3 0 16,1-5 0-16,2-2-112 0,-1-3-32 0,3-2 0 0,1-2 0 16,2-3-80-16,2 1-128 0,2-3 176 0,3 2-176 15,3-2 0-15,2 3 0 0,1 0 0 0,3 1 0 32,1 3-320-32,2 3 48 0,0 0 0 0,0 3 0 0,2 3-1648 15,-1 2-320 1,1 2-64-16,0 3-11072 0,-1 1-2240 0</inkml:trace>
  <inkml:trace contextRef="#ctx0" brushRef="#br0" timeOffset="139841.9">754 13119 29487 0,'0'0'2624'0,"-1"-10"-2112"15,2 0-512-15,-1 10 0 0,1-10 352 0,-1 10-32 16,0 0-16-16,0 0 0 0,0 0 912 0,0 0 176 16,0 0 32-16,0 0 16 0,1 9-496 0,-2 2-112 15,-1 3 0-15,-1 4-16 0,0 3-448 0,-3 0-96 16,-2 1-16-16,1 1 0 0,-1 2-112 0,-1 0-16 16,0 2-128-16,-1-1 192 0,2-2-192 0,0-1 144 15,-2-1-144-15,2-3 128 0,4-2-128 0,2-2 0 16,1-1 0-16,4-4 0 0,2-3 0 0,3-2 0 15,2 1-144-15,1-2 144 0,0-3-224 0,3-1 16 16,4-1 0-16,2-2 0 16,2-5-304-16,1-1-64 0,4-2-16 0,2-2 0 15,0-2-496-15,-2-2-112 0,-2 1-16 0,0-2 0 16,-2-1-480-16,-4 1-96 0,-1-1-32 0,-4 4 0 16,-6-2 96-16,-2 2 0 0,-4 0 16 0,-2 3 0 0,-2 2 1456 0,-2 1 256 15,-2-1 0-15,-1 2 176 0,-1 1 1104 0,2 0 240 16,-1-1 32-16,1 2 16 0,0 2 304 0,6 4 64 15,-5-3 16-15,5 3 0 0,0 0-416 0,0 0-96 16,0 0-16-16,-5 6 0 0,2 2-592 0,1 2-112 16,2 1-16-16,0 3-16 0,0 3-432 0,2 0-96 15,-1 2-16-15,1 2 0 0,0 2-144 0,1 0 0 0,-1 1 144 0,-1 2-144 16,0 0 0-16,0 0 0 0,1 0 0 0,-1-1 128 16,-1-1-128-16,-1-1 0 0,0-3-128 0,0-1 128 31,0-2-560-31,0 0-16 0,-2-4-16 0,-1-2 0 0,2-3-1920 0,2-8-384 0,0 0-80 0</inkml:trace>
  <inkml:trace contextRef="#ctx0" brushRef="#br0" timeOffset="140255.73">651 12961 36863 0,'-18'-7'3264'0,"0"-1"-2608"16,0 1-528-16,-1 2-128 15,-1-1-320-15,1 3-112 0,1 1-16 0,0 2 0 0,0 2 736 0,-1 5 144 16,-2 3 16-16,4 4 16 0,-1 4-240 0,1 4-48 16,2 3-16-16,0 6 0 0,1 2 96 0,2 7 0 15,0 7 16-15,2 3 0 0,3 4-80 16,0 3 0-16,2 2-16 0,3 2 0 0,6 0-176 0,2-3 0 16,2-2 0-16,3-4 0 0,2-5-160 0,3-3 160 15,1-3 0-15,4-4-144 0,2-3 272 0,3-2 64 16,0-2 16-16,5-5 0 0,2-3 48 0,2-3 0 0,0-3 0 0,-1-5 0 15,-1-3-112-15,2-6-16 0,2-4 0 0,-1-6 0 16,-2-4-128-16,2-4 0 0,-1-5 144 0,-1-3-144 16,-1-6 0-16,0-5 0 0,-1-5 0 0,-2-7 128 15,-3-8 0-15,-5-6 0 0,-4-7 0 0,-3-3 0 0,-5-3 0 16,-6-3 0-16,-6-4 0 0,-6 0 0 0,-4 3-128 16,-7 6 176-16,-4 3-176 0,-3 10 192 0,-5 6 16 0,1 9 16 15,0 8 0-15,-2 7 0 0,0 7 112 0,0 6 32 16,0 3 0-16,0 6 0 0,2 5-512 15,2 5-112-15,-2 3 0 0,1 3-16 16,-1 5-304-16,1 3-64 0,3 3-16 16,4 4 0-16,4 4-1952 0,5 3-384 0,3 0-80 0,6 4-12144 0</inkml:trace>
  <inkml:trace contextRef="#ctx0" brushRef="#br0" timeOffset="140586">1686 12836 36399 0,'0'0'1600'0,"-3"-7"352"0,-2 2-1568 0,0 1-384 16,-4-1 0-16,-1 1 0 0,-1 0 208 0,-3 3-32 15,-3 1-16-15,-5 5 0 0,-5 1 96 0,-3 3 0 0,-1 1 16 0,12-1 0 16,-2 1-272-16,2 2 160 16,-1 1-160-16,4 0 128 0,1-1 16 0,4 0 0 15,1 1 0-15,4-1 0 0,2 0-144 0,4 1 0 16,3-1 0-16,1 1 0 0,4 2 0 0,-1-2-176 0,4 0 176 0,4 0-128 15,2 1 128-15,2 1 0 0,0-1 0 0,2 0 0 16,2 0 0-16,-1 0-128 0,0 0 128 0,-2 2 0 16,-2-2 0-16,0 0 0 0,-6 0 0 0,0 1 0 0,-2-2 0 15,-2 0 0 1,-5-2 0-16,-1 6 0 0,-3-2 144 0,-1-2 16 0,-5-1 0 0,1-3 0 0,-3 0 16 0,-2 0 0 16,0 1 0-16,-6-3 0 0,1 0-352 0,1 0-64 15,-1-3-16-15,1-1 0 16,2-2-1568-16,-1-2-320 0,3-2-64 0</inkml:trace>
  <inkml:trace contextRef="#ctx0" brushRef="#br0" timeOffset="140855.04">1777 13080 11055 0,'0'0'976'16,"3"8"-784"-16,-1 0-192 0,0 0 0 0,-1 2 3376 0,0 1 624 0,1 3 128 0,-1 0 32 16,1 1-2416-16,-1 1-464 15,0-2-112-15,1 1-16 0,0 1-304 0,1-3-64 16,3 0-16-16,-2-2 0 0,2 0-32 0,0-1-16 15,1-2 0-15,1-2 0 0,2 1-208 0,1-4-64 16,2-2 0-16,-2-1 0 0,1 0-128 0,2-1-48 0,1-4 0 0,-2-3 0 16,-2-2 112-16,0-2 32 15,0-2 0-15,-2-5 0 0,-4-2 32 0,-1-1 16 0,-1 0 0 0,-4-1 0 32,-3 0-224-32,-1 1-48 0,-4 2-16 0,-2 3 0 0,-1 2-176 0,-2 3 128 15,-2 2-128-15,0 4 128 0,-2 2-336 0,-1 5-80 16,1 4-16-16,-1 1 0 15,0 2-368-15,2 1-80 0,0 1-16 0,2 1 0 16,-1 2-1744-16,3 0-368 0,1 0-64 0</inkml:trace>
  <inkml:trace contextRef="#ctx0" brushRef="#br0" timeOffset="141095.72">2118 12670 35759 0,'0'0'1584'0,"-2"-6"336"0,0 1-1536 0,2 5-384 0,0 0 0 0,0 0 0 16,0 0 864-16,0 0 96 0,0 0 32 0,0 0 0 16,1 7-384-16,0 1-80 0,-1 3-16 0,2 4 0 15,2 2-224-15,-1 4-48 0,0 2-16 0,3 3 0 16,-1 0-48-16,1 1-16 0,-1 2 0 0,2 2 0 0,-1 1-32 0,1 0-128 16,-1-2 192-16,0 0-64 0,1-1-128 0,-1-2 0 15,1-1 0-15,-2-2 0 16,2-2-384-16,0-4-144 0,-2-1-48 0,2-4 0 15,-1-2-1952-15,1-3-400 0,0-5-80 0,-7-3-7296 16,7-2-1472-16</inkml:trace>
  <inkml:trace contextRef="#ctx0" brushRef="#br0" timeOffset="141349.48">2412 12836 15663 0,'0'0'1392'0,"0"0"-1120"16,0 0-272-16,-4 1 0 0,-1 1 3376 0,2 3 608 0,0-1 128 0,2 3 32 15,-1 0-2544-15,2 4-512 16,0 2-112-16,2 0-16 0,0 0-336 0,2 1-80 15,-2 1-16-15,3-1 0 0,-1 0 32 0,2 2 0 0,-1-2 0 0,1-1 0 16,-1-1-48-16,1-2-16 0,0-2 0 0,1-1 0 16,-2-1-128-16,1-3-32 0,0-1 0 0,1-2 0 15,0-2 112-15,-1-2 32 0,3-1 0 0,-3-1 0 16,0-3-32-16,2-3 0 0,-2-2 0 0,1-3 0 16,0-3-224-16,-1-1-48 0,0-1-16 0,-1 3 0 15,1-2-304-15,-1 2-64 0,0 1-16 0,-1 3 0 16,0 3-560-16,1 3-112 15,-4 1-32-15,2 4 0 0,-3 4-2272 0,0 0-448 0,0 0-80 0</inkml:trace>
  <inkml:trace contextRef="#ctx0" brushRef="#br0" timeOffset="141641.34">2708 12911 15663 0,'0'0'688'0,"0"0"144"0,0 0-656 0,7-1-176 16,0-1 0-16,3-1 0 0,-1 0 2832 0,2-2 544 15,2-2 96-15,0-2 32 0,2-1-1648 0,-1-1-320 16,0-1-64-16,1 0 0 0,-2-2-384 0,-2-2-80 15,-2 1-16-15,-3 0 0 0,1-1 96 0,-3 2 0 16,-3 1 16-16,-1 1 0 0,0 2-288 0,-2 1-64 16,-3 0-16-16,-1 2 0 0,-1 3-304 15,0 2-64-15,-4 2-16 0,-1 3 0 0,-3 2-208 0,1 3-144 16,-1 2 192-16,-1 3-192 0,2 4 0 0,-1 2 0 0,1 0 0 0,3 2 0 16,1-1 0-16,3 2 0 0,2 0 0 0,1 0 0 15,3 0 0-15,2-1-176 0,3 0 176 0,2-1-160 16,2-3 160-16,1 0 0 0,4-3 0 0,0-2 0 15,1-3 0-15,3-2-128 0,1-2 128 0,3-2-128 32,2-1-400-32,1-2-80 0,2-4-16 0,-1-2 0 15,0-3-2032-15,1-3-416 0,0-3-64 0</inkml:trace>
  <inkml:trace contextRef="#ctx0" brushRef="#br0" timeOffset="141932.97">1938 13733 23039 0,'-34'8'2048'0,"15"-1"-1648"0,2-2-400 0,2 1 0 0,5-2 3744 0,10-4 672 0,0 0 128 0,0 0 16 31,0 0-3472-31,0 0-704 0,0 0-144 0,15 3-32 0,3-5-16 0,9-2-16 16,8-5 0-16,3-3 0 0,6-5-48 0,-9 3-128 15,4-2 192-15,7-4-64 0,6-3-128 0,5-2 0 0,6-3 0 0,0-2 0 16,-2-1 0-16,3-1 0 0,-1-5 0 0,-1 3 0 16,0 1 0-16,-4 4 0 15,-4 0 0-15,-8 4 128 0,-8 2-128 0,-7 4-224 0,-6 3 48 0,-5 3 16 32,-6 4-368-32,-4 3-80 0,-3 3-16 0,-7 3 0 0,0 0-1904 0,-8 5-384 0,-3 4-80 0</inkml:trace>
  <inkml:trace contextRef="#ctx0" brushRef="#br0" timeOffset="142185.29">1881 13922 24879 0,'-16'7'2208'0,"2"1"-1760"31,1-2-448-31,4-2 0 0,9-4 2768 0,0 0 480 0,0 0 80 0,0 0 32 0,13-1-2304 0,5-1-464 16,5-3-80-16,8-3-32 0,5-6-32 0,6-3 0 31,4-5 0-31,-11 5 0 0,7-4-240 0,5-2-48 15,7-1-16-15,5-3 0 0,1-3 48 0,1-2 0 16,-3-3 0-16,2 2 0 0,1 0-48 0,-1 1 0 0,-1 1 0 0,-3 5 0 16,-5 3-144-16,-5 2 128 15,-9 2-128-15,-4 4 128 0,-4 2 128 0,-6 4 0 16,-6 0 16-16,-4 2 0 0,-2 3-128 0,-3 0-16 0,-8 4-128 16,0 0 192-16,0 0-368 0,0 0-80 0,0 0 0 15,-6 4-16 1,-2 0-2032-16,-1 2-384 0,-4-1-96 0</inkml:trace>
  <inkml:trace contextRef="#ctx0" brushRef="#br0" timeOffset="212141.9">19380 12560 9215 0,'0'0'400'0,"-4"-4"96"0,4 4-496 0,0 0 0 15</inkml:trace>
  <inkml:trace contextRef="#ctx0" brushRef="#br0" timeOffset="-104323.41">16047 3663 15839 0,'0'0'704'0,"-6"-4"128"0,0 0-656 0,6 4-176 0,-8-3 0 0,8 3 0 15,0 0 0-15,-7-1 0 0,7 1 0 0,0 0 0 16,0 0 0-16,0 0 0 0,0 0 0 0,9 2 0 16,0-1 0-16,1 0 128 0,1 0-128 0,1 1 128 0,1-2-128 0,2 1 128 15,3 0-128-15,1-1 128 0,-1-1-128 0,1 1 0 16,0-1 0-16,0-1 128 0,0 1-128 0,2-1 0 15,1 0 0-15,2 0 0 0,1 0 0 0,1-1 0 16,0 0 0-16,3 1 128 0,2 0-128 0,2-1 160 16,1 0-160-16,2 1 160 0,2-1 16 0,-2 0 0 15,-2 0 0-15,0 0 0 0,1 0 64 0,2 0 16 16,0 0 0-16,3 1 0 0,0-1-48 0,3 0 0 16,1 2 0-16,1 0 0 0,-3-1-32 0,-2 0-16 0,-4 0 0 15,0-1 0-15,2 2-160 0,-1 1 160 0,1 0-160 16,2 0 160-16,5 0-160 0,-2 1 0 0,-1 0 0 0,-1 1 0 15,-4-2 0-15,-1 0 0 0,0 0 0 0,0 0 0 16,0-2 176-16,2 1-48 0,-1 0-128 0,4 1 192 16,2 0-48-16,1 0-16 0,-1 0 0 0,-3-1 0 15,-3-1 64-15,-2 1 0 0,1 0 0 0,0 0 0 16,1 0-32-16,0-1 0 0,2 1 0 0,3 1 0 16,2 1-160-16,2-1 0 0,-2-1 144 0,-3 1-144 15,-2-2 128-15,-2 1-128 0,1 0 128 16,-2 0-128-16,0 0 144 0,2 2-144 0,-1 1 192 0,4 0-192 15,2-2 128-15,-14 0-128 0,4 0 0 0,15 0 0 16,-9-1 0-16,-11 0 0 0,3-2 0 0,-1 2 0 16,3 0 0-16,3 1 0 0,1 0 176 0,3 0-48 15,1-2-128-15,1 1 128 0,0 0-128 0,0-1 128 16,-3-1-128-16,1-1 176 0,0 2-176 0,0 0 192 0,2 1-192 0,2-1 192 16,2 0-192-16,2-1 192 15,-1 1-192-15,-3-1 160 0,-2-2-160 0,-2 1 160 16,0 1-160-16,15-1 0 0,-7 2 0 0,-16 1 128 15,3 0-128-15,17 0 0 0,-6-1 0 0,-16 1 128 0,2 0-128 0,1-1 0 16,-2 0 0-16,0 0 0 0,-2-1 0 0,3 1 0 16,1 0 0-16,17 1 128 0,-5 1-128 0,-14 0 0 15,4 0 0-15,1 0 128 0,3 1-128 0,-3-1 0 16,-2-2 0-16,1 0 0 0,-1-1 160 0,2 1-160 16,-1-1 192-16,16 1-192 0,-3-1 0 0,-15 2 0 15,3 1 0-15,3-1 0 0,-1 0 192 0,3-2-64 16,-3 1 0-16,1 0-128 0,-1 0 128 0,1 1-128 15,-1 1 0-15,3 0 0 0,4 1 160 0,0 0-160 16,0 0 128-16,1 0-128 0,-3-2 0 0,-1-1 128 16,-3-2-128-16,2 3 0 0,3 1 128 0,3 1-128 0,0 1 0 15,5-1 128-15,0-1-128 0,-1-1 192 16,-4-2-192-16,0 2 192 0,-3-1-192 0,0 2 0 0,1 1 144 0,1 0-144 16,2 0 0-16,0-1 128 0,-1-1-128 0,-3 0 0 15,-1 0 128-15,-3 0-128 0,-3-1 128 0,-4 1-128 16,-1-2 224-16,-2 2-32 0,0 0 0 0,-1 0 0 15,-2 0-32-15,0 0-16 0,-3 0 0 0,-1 0 0 16,-3 0 16-16,-4 0 0 0,-1-1 0 0,-4 1 0 16,-2 0 16-16,-2 0 0 0,-1-2 0 0,-6 3 0 15,0 0-176-15,0 0 0 0,0 0 144 0,-8-1-144 16,-2-1-672-16,-5 0-208 0,-6 1-32 0,-5 1-7344 16,-4 1-1472-16</inkml:trace>
  <inkml:trace contextRef="#ctx0" brushRef="#br0" timeOffset="-103346.92">16792 3655 16575 0,'0'0'1472'0,"-2"-3"-1168"15,2 3-304-15,0 0 0 0,0 0 1040 0,0 0 160 16,0 0 16-16,0 0 16 0,-5 4-1104 0,0 2-128 15,5-6-192-15,-2 7 32 0,0-2-176 0,2 2-48 16,2 0 0-16,1 0 0 0,2-2 128 0,0 0 32 16,2 1 0-16,1 0 0 0,0-1 224 0,8 2-144 15,0-3 144-15,-2-1-128 0,0-1 128 0,12 1 0 16,3-1 0-16,-8-1 0 0,2 1 144 0,3-1 64 16,4 0 16-16,1 0 0 0,0-1-48 0,2 0-16 15,1 0 0-15,2 0 0 0,2 0 0 0,3 1 0 0,4 0 0 0,4 0 0 16,0 0-160-16,0 0 0 0,-2 0 0 0,23 1 128 15,-6-1-128-15,-20-1 0 16,6 0 0-16,27 0 128 0,-7 0-128 0,-25 0 0 0,1 0 0 0,3-1 0 0,1-1 0 0,4 1 0 16,3 0 0-16,2 0 0 15,0 0 144-15,0-1 0 0,-1-1 0 0,0 0 0 0,0 1 192 16,4 1 48-16,2-1 0 0,-1 0 0 0,0-2-96 0,1 0-16 16,-2 0 0-16,1-1 0 0,4 1 0 0,1 0 0 15,0 0 0-15,-2 1 0 0,-2-1-128 0,-2 0-16 16,0 0-128-16,4 0 192 0,1 1-192 0,0 1 0 15,-2-1 128-15,-1-1-128 0,-3 1 0 0,3 0 144 16,3-1-144-16,0 1 128 0,0 0-128 0,-1-1 0 16,-3 1 0-16,0 0 0 0,0-2 0 0,2 3 0 15,4 0 0-15,2 0 0 0,-1-1 128 0,-10-1-128 16,2 2 128-16,6 0-128 0,1-1 160 0,1 0-160 16,-1 2 192-16,-6 0-192 0,-2-1 128 0,2-1-128 15,2-3 0-15,5 3 0 0,1 1 0 0,-3 1 0 16,-2 1 128-16,-5-3-128 0,2 0 128 0,2 1-128 0,1 0 192 0,1 1-192 15,1-2 256-15,-2 1-48 0,-2 0-16 16,1 1 0-16,1 0-48 0,2 0-16 0,3 0 0 16,1-1 0-16,-8 0 32 0,-5 0 0 0,1 0 0 0,0 1 0 15,3 0 32-15,1 0 16 0,-4-1 0 0,-8 0 0 16,0-1-64-16,-7-1-16 0,-1-1 0 0,-4 1 0 16,-1-1 16-16,-2 2 0 0,0 0 0 0,-2-1 0 15,-2 0 64-15,-3 0 16 0,-4-1 0 0,-3 1 0 16,-2 1 112-16,-2-1 32 0,-2 0 0 0,-2-1 0 0,-6 1-112 15,1 1 0-15,-1-2-16 0,-2 2 0 16,-2 0-96-16,0-1-16 0,-1 1 0 0,-4 3 0 16,2-4-352-16,-2 4-80 15,0 0-16-15,-5-6-9248 0,-4 3-1856 0</inkml:trace>
  <inkml:trace contextRef="#ctx0" brushRef="#br0" timeOffset="-103189.5">23456 3312 36287 0,'4'-13'1600'0,"-2"7"336"0,0-1-1552 0,-1-1-384 15,-1 1 0-15,0 1 0 0,-1 0 0 0,1 6 0 0,-2-4 0 0,2 4 0 32,-6-1-2000-32,-5 3-432 0,-3 2-96 0</inkml:trace>
  <inkml:trace contextRef="#ctx0" brushRef="#br0" timeOffset="-100767.91">4956 4463 11967 0,'0'0'528'0,"0"0"112"0,0 0-512 0,0 0-128 16,0 0 0-16,0 0 0 0,0 0 0 0,0 0 128 16,0 0-128-16,0 0 128 0,10 4-128 0,0 1 0 15,0-1 0-15,1 0-176 0,1 0 176 0,1 0 0 16,1 0 128-16,2 0-128 0,2-2 320 0,0 1-16 15,4 1 0-15,3-1 0 0,1 0 64 0,3 0 16 0,1 1 0 0,1-1 0 16,-1-1-384-16,2 0 0 0,2 1 0 0,0-2 128 16,2 0 80-16,5 0 32 0,4 0 0 0,5 0 0 15,1-1-64-15,0 0-16 0,-3 0 0 0,2 0 0 16,0 0 160-16,2 0 16 0,2-1 16 0,4 1 0 16,7 1-144-16,-2 0-16 0,-5-1-16 0,3 1 0 15,1 2-176-15,7-2 128 0,4-1-128 0,2 1 128 16,1 0-128-16,1 0 0 0,-1-1 0 0,7 0 128 15,7 0-128-15,-4 1 0 0,-3 0 0 0,1 0 0 16,-2-2 128-16,5 1-128 0,4 1 192 0,-3 0-64 0,-3-1-128 16,3 3 0-16,3 0-160 0,-2-1 160 0,-1 0 0 0,-1-1 0 15,-2-1 0-15,4 1 0 0,6 2 192 0,-3-1 16 16,-5-2 16-16,2 1 0 16,5 0 96-16,1 0 0 0,1 1 16 0,-1-2 0 0,-2 0-64 0,5 1-16 15,5-1 0-15,-1 0 0 0,-7 0-128 0,6 0-128 16,8 0 192-16,-5 0-192 0,-9 0 128 0,6 0-128 15,2-1 0-15,-3 0 0 0,-6-1 128 0,-1-1-128 16,-2-2 0-16,1 3 0 0,-2 0 128 0,-3 0-128 16,-8 0 0-16,0-3 0 0,-1-1 224 0,0 0-64 15,-2 2-16-15,-3-1 0 0,-8 0 128 0,-4-1 32 0,-3 1 0 16,-1 0 0-16,0 2-32 0,-2 0 0 16,-2-2 0-16,-7 1 0 0,-5 0-128 0,-5-1-16 0,-3 3-128 0,-4 0 192 15,-5 0-48-15,-3 0-16 0,-4 1 0 0,-3 1 0 16,-3 0-128-16,-11 0-224 0,0 0 48 0,0 0 16 31,0 0-496-31,0 0-112 0,0 0 0 0,-18 5-9648 0</inkml:trace>
  <inkml:trace contextRef="#ctx0" brushRef="#br0" timeOffset="-99986.72">5480 4569 13295 0,'0'0'288'0,"13"-4"64"0,4 0 16 0,2 1 16 0,3 1-384 0,6 1 0 0,1 1 0 0,4 0 0 15,-2-1 0-15,2 1 0 0,0 2 0 0,4-1 0 16,1 0 192-16,3 1-48 0,1-2 0 0,7 1 0 16,5 1-144-16,2 0 192 0,1-1-192 0,1 1 192 0,-2 1-192 0,2-1 0 15,4 0 0-15,7 0 128 0,7 0-128 0,-1 1 0 16,-3-2 0-16,1 1 128 0,2-1-128 0,7 0 0 15,3 0 0-15,-3 0 0 0,-4-1 0 0,4 2 0 16,3 1 0-16,1-2 0 0,2-1 0 0,0 0 0 16,-3 0 0-16,8 0 0 0,7 0 304 0,-4 0 16 15,-5-1 16-15,3 1 0 16,5 1 240-16,1 0 64 0,-2-1 0 0,1 1 0 0,1 1-304 0,3 0-48 0,0-1-16 0,-1 2 0 16,-3-1-64-16,5 0-16 0,5-1 0 0,-3 0 0 15,-4 0-192-15,3 2 144 0,7-2-144 0,-5-1 128 16,-4-1 0-16,4-1 0 15,4 2 0-15,-4-1 0 0,-7-1 144 0,2 1 32 0,5 0 0 0,-1 0 0 16,-3-1 96-16,0 1 32 0,3 1 0 0,-1-2 0 16,-3 1-112-16,-1 0 0 0,0-1-16 0,2 1 0 15,0 0-112-15,-3 0 0 0,-5 0-16 0,3 1 0 16,3 0-48-16,-7 0-128 0,-8-1 192 0,-2 1-64 16,-2 0 16-16,-1 0 0 0,-3-2 0 0,-6 2 0 15,-6 0 48-15,-6-1 16 0,-6 0 0 0,-3 0 0 0,0 0 0 16,-4 1 0-16,-3 0 0 0,-3 0 0 0,-3-1-208 0,-5 1 0 15,-5 0 128-15,-4 0-128 0,-5 0 0 0,-3 0 128 16,0 1-128-16,-2 0 0 0,-1 1-128 0,0 1-128 16,-4-1-32-16,0 1-7648 15,-9-3-1520-15</inkml:trace>
  <inkml:trace contextRef="#ctx0" brushRef="#br0" timeOffset="-99813.58">13443 4490 30175 0,'-4'-11'1344'0,"0"5"256"0,-1-2-1280 0,-1 2-320 0,0 3 0 0,-3 3 0 32,0 0-960-32,-2 3-272 0,-2 2-48 0,-6 4-16 0</inkml:trace>
  <inkml:trace contextRef="#ctx0" brushRef="#br0" timeOffset="39921.65">8667 16003 4767 0,'0'0'208'0,"0"0"48"0,0 0-256 0,0 0 0 0,0 0 0 0,0 0 0 0,0 0 0 0,0 0 0 16</inkml:trace>
  <inkml:trace contextRef="#ctx0" brushRef="#br0" timeOffset="42172.63">19537 13405 4607 0,'0'0'192'0,"0"0"64"0,0 0-256 0,0 0 0 0,0 0 0 0,0 0 0 0,0 0 0 0</inkml:trace>
  <inkml:trace contextRef="#ctx0" brushRef="#br0" timeOffset="48407.84">8107 15465 4607 0,'0'0'192'0,"0"0"64"0,0 0-256 0,0 0 0 0,0 0 0 0,0 0 0 0,0 0 1792 0,0 0 304 15,0 0 64-15,0 0 16 0,0 0-1200 0,0 0-224 16,0 0-48-16,0 0-16 0,0 0-272 0,0 0-48 16,10-2-16-16,-10 2 0 0,11-1-208 0,-1 1-144 15,-1 0 192-15,2 2-192 0,-1 0 0 0,1 0-304 16,0 1 48-16</inkml:trace>
  <inkml:trace contextRef="#ctx0" brushRef="#br0" timeOffset="48534.6">8552 15479 11967 0,'0'0'528'0,"0"0"112"0,0 0-512 0,-6-1-128 0,6 1 0 0,-8 0 0 16,8 0 0-16,-8 2-144 0</inkml:trace>
  <inkml:trace contextRef="#ctx0" brushRef="#br0" timeOffset="48975.56">8011 15526 11055 0,'-4'-5'976'0,"-3"-1"-784"16,0-1-192-16,2 1 0 0,-1 1 1296 0,6 5 224 16,0 0 32-16,-5-6 16 0,2 1-1184 0,3 5-224 0,0 0-160 15,0 0 192-15,2-8-192 0,-2 8 0 16,4-9 0-16,2 3 128 0,0 0-128 0,1 2 0 0,1-2 0 0,0 2 128 16,2 0-128-16,1-1 0 0,1 1 144 0,4-1-144 15,0 2 0-15,1-1 0 0,-1 0 0 0,2 1-128 16,1 1-16-16,2 0 0 0,-1 1 0 0,2 0 0 31,2-2-592-31,1 2-112 0,2 0-32 0,0-1 0 16,-2 0 112-16,-1 0 0 0,0-1 16 0,-2 1 0 0,-3 0 528 0,-2 0 224 0,-2 1-192 0,-1 1 192 15,0 0 0-15,-2 0 0 0,-2-1 0 0,-1 1 192 16,0 0 384-16,-9 0 96 0,10 0 16 0,-10 0 0 16,0 0-176-16,9 1-16 0,-9-1-16 0,0 0 0 15,9 0-208-15,-9 0-32 0,9 0-16 0,-9 0 0 0,8 0-224 0,-8 0-208 16,11-1 32-16,-1-1-6704 15</inkml:trace>
  <inkml:trace contextRef="#ctx0" brushRef="#br0" timeOffset="49336.6">8101 15488 9215 0,'0'0'816'0,"0"0"-656"0,0 0-160 0,0 0 0 15,0 0 1104-15,0 0 192 0,0 0 48 0,0 0 0 0,0 0-768 16,0 0-128-16,0 0-48 0,0 0 0 16,0 0-208-16,10 0-64 0,0 2 0 0,0 1 0 0,2-1-128 0,3 1 192 15,1 0-192-15,3 1 192 0,3-1-192 0,4 0 0 16,4-1 0-16,4 0-4800 15,2-2-976-15</inkml:trace>
  <inkml:trace contextRef="#ctx0" brushRef="#br0" timeOffset="49512.05">8868 15489 11807 0,'0'0'512'0,"0"0"128"0,0 0-512 0,0 0-128 0,0 0 0 0,0 0 0 0,0 0 512 0,0 0 96 0,10-2 16 0,1 1 0 15,-2 0-432-15,1 0-64 0,1 1-128 0,1 1 176 16,1-2-176-16,2 0 0 0,2 0 0 0,-1-1-4336 16,1 1-736-16</inkml:trace>
  <inkml:trace contextRef="#ctx0" brushRef="#br0" timeOffset="49966.67">8348 15508 12895 0,'0'0'576'16,"0"0"112"-16,-4-7-560 0,4 7-128 0,-2-6 0 0,2 6 0 0,0 0 512 0,0 0 64 0,0 0 0 0,8-6 16 15,1 2-400-15,1-1-64 0,2 1-128 0,2 0 176 16,1 0-176-16,3 0 0 0,-3 0 0 0,4-2 128 0,1-1-128 16,1 2 128-16,1-2-128 0,2 3 128 0,2 0-128 0,3-2 0 15,0 1 0-15,2 0-4672 16,4 2-896-16</inkml:trace>
  <inkml:trace contextRef="#ctx0" brushRef="#br0" timeOffset="50217.62">8644 15443 3679 0,'0'0'320'0,"0"0"-320"0,0 0 0 0,0 0 0 16,0 0 1600-16,0 0 256 0,0 0 64 0,0 0 0 16,0 0-1152-16,13 1-208 0,2 0-48 0,3 0-16 15,0-1-224-15,6-1-32 0,2-1-16 0,3 0 0 16,-2-1-224-16,3-1 0 16,-1 1 128-16,0-3-128 0,-1 1 0 0,-1-1 0 0,2 1 0 0,-1 1 0 15,1 0 0-15,1 2 0 0,0 0 0 0,3 0 0 31,1-2-320-31,1 1-96 0</inkml:trace>
  <inkml:trace contextRef="#ctx0" brushRef="#br0" timeOffset="50501.93">8574 15443 9039 0,'0'0'384'0,"0"0"112"0,0 0-496 0,0 0 0 16,0 0 0-16,0 0 0 0,0 0 608 0,0 0 32 0,2-7 0 0,-2 7 0 16,5-5-272-16,-5 5-48 0,9-4-16 0,-1 0 0 15,1 1 144-15,2 1 16 0,1-2 16 0,2 2 0 16,1-1-96-16,3 0 0 0,2-1-16 0,5 1 0 15,3 0-176-15,3-2-16 0,1 0-16 0,-1 0 0 16,-3 2-160-16,0 1 0 0,-1-1 0 0,0 0-4672 16,-3 2-1056-16</inkml:trace>
  <inkml:trace contextRef="#ctx0" brushRef="#br0" timeOffset="50895.77">8476 15444 14623 0,'-8'-12'640'0,"3"7"144"0,1 0-624 0,-1 1-160 16,2-2 0-16,3 6 0 0,-5-4 384 0,5 4 32 0,-4-7 16 0,4 7 0 15,0 0-64-15,0 0-16 0,0 0 0 0,0 0 0 16,4-5-176-16,-4 5-48 0,5-6 0 0,2 2 0 16,0 1-128-16,3 0 0 15,2 0 0-15,0 1 0 0,4 1 0 0,1 0 0 0,2 0 0 0,4 1 0 16,3 0 0-16,1 0 0 0,2-2 0 0,4 2 0 16,7 0 0-16,2 0 128 0,1 2-128 0,-1-2 0 15,-3 0 0-15,0 0 0 0,-1 0 0 0,3 0 0 16,0 1 0-16,1 1 0 0,3-1 0 0,2-1 0 15,4 0-352-15,-4 0 48 0,-4-1 16 0,-2 0 0 16,-3-1 32-16,1 0 16 0,-3 0 0 0,0 1 0 16,-1 0-128-16,1 0-16 0,-1 0-16 0,-1 0-6304 15</inkml:trace>
  <inkml:trace contextRef="#ctx0" brushRef="#br0" timeOffset="51225.48">9240 15383 4607 0,'0'0'400'0,"0"0"-400"0,0 0 0 0,-7-4 0 16,7 4 1664-16,0 0 240 0,0 0 48 0,0 0 16 15,0 0-1328-15,0 0-256 0,0 0-48 0,12 1-16 16,4-1-320-16,1 0 0 0,3 1 0 0,1-1 0 16,1 0 0-16,1 0 128 0,0 0-128 0,1-1 0 15,3 0 144-15,1 0-144 0,2 0 192 0,2 0-192 16,1 1 0-16,4 0 0 0,5 0 0 0,2 0 0 0,0 0 0 15,-2-1-176-15,-4-1 0 0,-1 1-3664 16,-3 1-720-16</inkml:trace>
  <inkml:trace contextRef="#ctx0" brushRef="#br0" timeOffset="51461.43">10311 15372 3679 0,'0'0'320'0,"0"0"-320"16,0 0 0-16,0 0 0 15,0 0 2064-15,0 0 352 0,7-5 64 0,-7 5 16 0,9-3-1760 0,-2 1-352 16,1-1-64-16,1 2 0 0,1 1-320 0,1 0 0 16,0 0 128-16,2 1-128 0,0 1 128 0,2-1-128 0,1 0 192 15,0 0-192-15,1 1 0 0,2-1 0 0,-1 1 0 0,4 1 0 16,4-2 0-16,0-1 0 0,0 1 0 0,2-1 0 16,0-1 0-16,-2 0 0 0,-3-2 0 0,-1 2 0 15,-1 0-320-15,0-1-64 0,6-1 0 16,-5 0-16-16</inkml:trace>
  <inkml:trace contextRef="#ctx0" brushRef="#br0" timeOffset="51619.63">11102 15346 7359 0,'0'0'656'0,"11"-1"-528"15,0 0-128-15,0 0 0 16,1 0 1472-16,1 0 256 0,-2 0 48 0,0 0 16 0,0 1-1312 0,2 1-256 15,-1 0-48-15,1 1-16 0,-2-1-160 0,3 0-256 16,2 1 64-16</inkml:trace>
  <inkml:trace contextRef="#ctx0" brushRef="#br0" timeOffset="51765.85">11695 15343 12895 0,'0'0'1152'0,"7"0"-928"0,-7 0-224 0,10-1 0 16,-1 1 128-16,0 0 0 0,0 0-128 0,-1 1 192 15,-8-1-192-15,11 3 0 0,-1-1 0 0,1 1 0 16,0-2 0-16,1 1-288 0,1 0 64 0,2 0-5488 16</inkml:trace>
  <inkml:trace contextRef="#ctx0" brushRef="#br0" timeOffset="51934.02">12344 15409 5519 0,'0'0'496'0,"9"1"-496"0,0 0 0 0,1 0 0 0,1-1 1152 0,1 1 144 16,1 0 32-16,1 1 0 16,-3-2-624-16,3 0-112 0,2-2-16 0,1 2-16 0,3 2-368 0,1-2-192 15,-2 0 192-15,0-2-192 0,-1 0 0 0,2 1 0 16,2 0 0-16,-1 1 0 0,-1 0-128 0,0 0-144 16,-1 0-32-16</inkml:trace>
  <inkml:trace contextRef="#ctx0" brushRef="#br0" timeOffset="52374.79">13186 15388 6447 0,'13'-3'272'0,"-3"2"80"0,1 0-352 0,1-1 0 0,1 1 0 0,2 0 0 31,3 0 928-31,1 1 112 0,-2-1 32 0,2 1 0 0,1-1-720 0,1 0-144 16,0 0-16-16,2 0-16 0,-6 0-176 0,2-1 0 0,0 0 0 0,-2 1 128 15,1 0 0-15,-1-1-128 0,1 2 192 0,0-1-64 16,-2 1-128-16,-2 0-144 0,2 0 144 0,-2 0-208 16,0-1 208-16,1 1 0 0,-2 0 0 0,1 0 160 15,2-1-160-15,2-1 0 0,0 1-192 0,3 1 192 16,0 0-192-16,1 0 192 0,0 0-192 0,2 1 192 16,1-1-384-16,-2 0 64 0,-1-1 0 0,0 1 0 0,0-1 128 15,0 0 48-15,0 0 0 0,0 1 0 0,0 1 144 0,0 0 0 16,0-1 0-16,1 1 0 0,-2 2 0 0,2-1 0 15,2-1 0-15,1 0 0 0,0 0 0 0,2-1 0 16,-1 0 0-16,0 0-128 0,-4 0 128 0,-1 0-208 16,-1-1 80-16,-2 0 128 0,-3 0 0 0,1 0 0 31,-1 0 0-31,1 1 0 0,-1 0 352 0,1 0 96 0,0 0 0 0,1 0 16 0,-1 0-224 0,0 0-48 16,-1-2-16-16,2 2 0 0,0 0-176 0,1 0 0 15,2 0 0-15,0 0 128 0,-1 2-128 0,1-2 0 0,0 0 0 0,1-2 0 16,-2 5 0-16,-1-3 0 0,0 0 0 0,-1 1 0 31,-1 1-192-31,1-1-64 0,1-1 0 0</inkml:trace>
  <inkml:trace contextRef="#ctx0" brushRef="#br0" timeOffset="52563.62">15463 15397 8287 0,'0'0'368'0,"0"0"80"0,0 0-448 0,6-5 0 0,-6 5 0 0,8-5 0 0,-2 2 2128 0,-6 3 352 15,10-4 64-15,1 3 16 0,0 1-1904 0,3 0-368 16,1 0-80-16,4 1-16 0,0 0-192 0,5 2 0 16,2-1-192-16,3-1 192 15,-3 0-704-15,1 0-48 0,1-1 0 0</inkml:trace>
  <inkml:trace contextRef="#ctx0" brushRef="#br0" timeOffset="53098.68">16130 15368 15487 0,'0'0'688'0,"10"-4"144"0,0-1-672 0,-2 0-160 15,-2-1 0-15,1 1 0 0,0-1 960 0,-1 2 176 16,2-1 16-16,-3 0 16 0,2 1-688 0,1-1-144 0,-1 1-16 0,3 0-16 16,1-1-304-16,1 2 160 0,0 0-160 0,3 0 128 15,1 0-128-15,2 1 0 0,-1 0 0 0,3 1 0 16,2 1 0-16,1 0 0 0,0 1 0 0,4 1 0 15,3 0 0-15,1 1 0 0,1 0-144 0,0 0 144 16,0-1-320-16,0 1-16 0,-2 1 0 0,-1-1 0 31,2-1-560-31,-1 0-128 0,-1 1 0 0,-2-1-16 16,-1 0-112-16,0 0-32 0,-2 0 0 0,0-1 0 0,-1 1 496 16,-1-2 112-16,-2 0 0 0,-2 0 16 0,-2 0 304 0,0 0 64 0,-1-2 16 0,0 1 0 15,1-1 304-15,-3 0 64 0,-2 0 16 0,0 0 0 0,0 0 560 16,-1 0 128-16,-1-1 0 0,1 0 16 0,1-1-160 0,0 1-48 15,0 0 0-15,1-1 0 16,2 2-352-16,0 0-80 0,1 0-16 0,0 1 0 0,1 0-256 0,2 0 0 16,1 1 128-16,2 1-128 0,0 0 0 0,2 0 0 15,2-1 0-15,2 0 0 0,-1 0 0 0,0 0-192 16,2-1 192-16,-3 0-192 0,-3 0 192 0,-1-2 0 16,-2 1 0-16,-2 0-144 0,1 0 144 0,-1 0 0 15,1-1 0-15,0 1 0 0,-2 0 0 0,1 0 0 16,-2-2 0-16,1 2 0 0,1-1 0 0,-2 1 0 15,2-3 0-15,-1 2 0 0,2 0 176 0,1 1-48 16,0-1 0-16,1 1 0 0,0 0 128 0,2 0 0 0,0 1 16 16,0 0 0-16,-3-1-144 0,-1 1-128 0,1 0 192 0,0 1-192 15,-2 0 0-15,1 1 0 0,0 0 0 0,0 1 0 16,1-2 208-16,0 1-64 0,-1-1-16 0,3 0 0 16,0 0-128-16,0-1-176 0,0 1 48 0,1 1 0 15,1-1-64-15,0 1 0 0,0 1 0 0,0-1 0 31,-1 0-512-31,3 0-96 0,-3-1-32 0,-1 1 0 0</inkml:trace>
  <inkml:trace contextRef="#ctx0" brushRef="#br0" timeOffset="54716.22">15653 15402 7359 0,'0'0'656'0,"0"0"-528"0,0 0-128 0,0 0 0 15,0 0 256-15,0 0 32 0,0 0 0 0,0 0 0 16,0 0-288-16,0 0 0 0,11 1 0 0,0-1 0 15,0 0 256-15,1-1 0 0,2 0 0 0,2 0 0 16,-3 0 272-16,3 0 48 0,2 0 16 0,2 1 0 16,2 0-160-16,1 0-48 0,2 1 0 0,3 0 0 0,1-1-384 0,5 2 128 15,6 2-128-15,1-2 0 0,2 0 0 0,-2 0 0 16,-1 1 0-16,0 0 0 0,-2-1 0 0,1 1-144 16,-2 0 0-16,0 2 0 0,1 0-48 0,0 0-16 15,4-1 0-15,0-1 0 0,1 0 208 0,-4-1-144 16,-2-2 144-16,-3 0-128 0,-1 0 128 0,-1 0 0 15,0 0 0-15,-2 1-128 16,1 0 128-16,0 1 0 0,1 2 0 0,1-2 0 0,0 0 0 0,1-1 0 0,-3-1 0 16,-3-1 0-16,-1-1 0 0,-3 0 0 0,0-2 0 0,-1 2 0 15,-1 0 0-15,0 0 0 0,1-1 0 0,-1 1 0 16,0 0 0-16,0 1 0 0,0 0 0 0,2 0 0 16,1 0 0-16,-1 0 0 0,4-2 0 0,-2 2 0 15,1-1 0-15,0 0 0 0,-2 0 0 0,-1-1 0 16,-1 1 0-16,-1 0 0 0,-1 0 0 0,1 1 0 15,1-1 0-15,1-2 0 0,0 2 0 0,0 1 0 16,0 0 0-16,1 0 0 0,2-1 0 0,0-1 0 16,3 2 0-16,-1 0 0 0,-1-1 0 0,1 0 0 15,-2-2 0-15,-1 1 0 0,-3-1 0 0,-1-1 0 16,-4 1 0-16,3 1 0 0,0-1 0 0,1 1 0 16,-3 0 0-16,1 1 0 0,0-1 0 0,-2 1-128 0,1 0 128 0,-1 1 0 15,-2 0 0-15,3 0 0 0,2-2 0 0,0 2 0 16,1 0 0-16,0 1 0 0,0-1 0 0,0 1 128 15,0-1-128-15,0 2 0 0,-2-1 0 0,-1 0 0 16,0 0 0-16,0 0 0 0,0 0 0 0,2 0 0 16,0-1 0-16,0 2 0 0,0 0 0 0,1 1 0 15,1 1 0-15,2-1 0 16,1 0 0-16,-1 0 0 0,1 0 0 0,1 2 0 0,0-1 0 0,2 0 0 16,-2 1 0-16,0-1 0 0,-4-1 0 0,0-1 0 15,0-1 0-15,0 1 0 0,2 0 0 0,0 1 0 16,0-1 0-16,0 0 0 0,1 1 0 0,0-1 0 15,0-1 0-15,3 2 0 0,1 0 128 0,-1 0-128 16,0-4 128-16,-2 2-128 0,1 2 512 0,-4-2 16 0,-1-2 16 0,-1 2 0 16,-1 0 80-16,0 0 16 0,0 0 0 0,1 2 0 15,-1-1-96-15,1 0-16 16,0 0 0-16,-1 1 0 0,1 0-288 0,1 0-64 0,3 0-16 0,2 0 0 16,-2 0-32-16,3 0 0 0,-1 0 0 0,0 1 0 15,-2-1-128-15,0 0 0 0,-2 0 0 0,2 0 128 16,-1 1-128-16,2-1 0 0,-2 1 0 0,0 0 0 15,0 1 0-15,0 0 0 16,0 2 0-16,3-3 0 0,-1-1 0 0,0 0 0 0,-3 0 0 0,0 1 0 16,0-3 0-16,-1 0 0 0,-2-3 0 0,-2 1 128 0,-1 0 64 15,-2 0 0-15,1 0 0 0,-1 1 0 0,1-1 32 16,0 1 16-16,2 1 0 0,0 0 0 0,-1 0-240 0,2 0 144 16,-1 0-144-16,0 1 128 0,-1 2-128 0,1-1 0 15,2-1 0-15,0-1 128 16,0 0-128-16,-3 0 0 0,0-1 0 0,1 0 128 0,-1 0 128 0,0 0 32 15,0-1 0-15,-1 1 0 0,-1 0 32 0,-2-1 16 16,-1 0 0-16,0 0 0 0,0-1-64 0,1 2-16 16,0 0 0-16,-1 1 0 0,1-1 16 0,1 0 0 15,-3 1 0-15,1-1 0 0,-4-1-128 0,1 1-16 16,-1 1-128-16,-2 0 192 0,-7 0-64 0,8-4-128 16,-8 4 176-16,0 0-176 0,0 0 224 0,0 0-64 0,0 0-16 0,0 0 0 15,0 0-416-15,0 0-96 0,0 0-16 0,-10-2-11024 16</inkml:trace>
  <inkml:trace contextRef="#ctx0" brushRef="#br0" timeOffset="55473.23">17814 15429 7359 0,'0'0'656'0,"12"-2"-528"0,-1 0-128 0,3 1 0 16,2 0 352-16,1 0 32 0,-1 0 16 0,4 0 0 0,2 0 128 0,1 0 32 15,0-1 0-15,1 0 0 0,-1 0-256 16,3 1-48-16,2 0-16 0,0 0 0 0,2 0-240 0,-2 1 0 16,5 1 128-16,1 1-128 0,5 0 0 0,1 1 0 15,2-2 128-15,-1 0-128 0,-3-1 0 0,1 0 0 16,-2 0 0-16,2 2 0 0,0-1 0 0,2 1 0 16,1 0 0-16,2 1 0 0,3-2 0 0,-1-2 0 15,2-3 0-15,-4 1 0 0,-4 0 0 0,1-1 0 16,0 1 0-16,0 1 0 0,0 0 0 0,2 0 0 0,2-2 0 15,2 2 0-15,-2 1 0 0,-2-1 0 0,-5-2 0 0,-1 1 0 16,0 1 176-16,0-1-176 0,1-1 192 0,0 2-192 16,1 1 0-16,2-1 0 0,4 0 0 0,1-1 0 15,-1 2 192-15,-1 0-192 0,-3-2 192 0,2 2-192 16,2 1 384-16,-1 0-16 0,-1 1-16 0,1 1 0 16,0 3 240-16,1-2 48 0,-3-1 16 0,-4 1 0 15,-5 0-304-15,-1 0-64 0,0-1-16 0,-1 1 0 16,-1 0-80-16,1 0 0 0,-4 0-16 0,-2 0 0 15,-3 0-368-15,-3-1-64 0,0-1 0 0</inkml:trace>
  <inkml:trace contextRef="#ctx0" brushRef="#br0" timeOffset="55677.24">20687 15388 12895 0,'0'0'576'0,"0"0"112"0,0 0-560 0,0 0-128 16,0 0 0-16,0 0 0 0,0 0 1440 0,0 0 256 16,0 0 48-16,0 0 16 0,0 0-784 0,-10-5-144 15,-4 0-48-15,-5 1 0 0,-8 0-576 0,-5 2-208 16,-4 0 144-16,-6 1-144 16,-5 0-496-16,-6 2-176 0,-4 1-32 0</inkml:trace>
  <inkml:trace contextRef="#ctx0" brushRef="#br0" timeOffset="57801.34">11569 15381 3679 0,'0'0'320'0,"0"0"-320"31,0 0 0-31,0 0 0 0,0 0 1600 0,0 0 256 0,0 0 64 0,0 0 0 0,0 0-864 0,0 0-160 16,0 0-48-16,0 0 0 0,0 0 128 0,0 0 32 16,9 2 0-16,-9-2 0 0,0 0-48 0,9-3-16 15,-9 3 0-15,8-1 0 0,-8 1-112 0,0 0-32 0,9 0 0 0,-9 0 0 16,7 1-256-16,-7-1-48 0,8 4-16 0,-2 1 0 15,-6-5-224-15,6 10-32 16,0 0-16-16,-1 1 0 16,0 0-208-16,-1 2 176 0,0 0-176 0,0 1 160 15,1-1-160-15,-3 1 128 0,1 1-128 0,-1 1 128 16,0-1 0-16,0 0-128 0,-1-2 192 0,0-1-64 16,2-1-128-16,-2 0 160 0,-1-1-160 0,0-10 160 15,0 10-160-15,0-10 128 0,0 11-128 0,0-11 128 16,0 0-128-16,-2 7 160 0,2-7-160 0,0 0 160 15,-6 6-160-15,6-6 192 0,0 0-192 0,-7 4 192 16,7-4-192-16,0 0 0 0,-7 4 144 0,7-4-144 0,-8 2 0 16,8-2 128-16,0 0-128 0,0 0 0 0,0 0 0 0,0 0 0 15,0 0 0-15,0 0 0 0,-5-5 0 0,5 5 0 16,0 0 0-16,-2-6 0 0,2 6 0 0,3-7 0 16,-3 7 0-16,4-9 0 0,0 3 0 0,1-1 0 15,-1-1 0-15,0 1 0 0,1-2 0 0,-1 0 0 16,1-1 0-16,-1 0 0 0,0-2 0 0,-1 0 128 15,0 0-128-15,0-1 0 0,0-1 0 0,-2-1 0 16,1 1 0-16,-1 1 128 0,-1-2-128 0,0 3 0 16,0 0 0-16,-1 1 128 0,-1 1-128 0,1 2 144 15,0-1-144-15,-1 1 160 0,0 1 32 0,2 7 0 0,-2-7 0 16,-2 1 0-16,4 6-192 0,-4-5 128 0,1-1-128 16,3 6 128-16,0 0-128 0,0 0 160 0,-4-5-160 0,4 5 160 15,0 0-160-15,0 0 0 0,0 0 144 0,0 0-144 16,-5-5 128-16,5 5-128 0,0 0 128 0,0 0-128 15,0 0 0-15,0 0 0 0,0 0 0 0,0 0 128 16,0 0-128-16,2 9 0 0,2 0 0 0,-1 1 0 16,1 0 0-16,0 1 0 0,0 0 0 0,1 2 0 15,-2 1 0-15,0 2 0 0,0 0 0 0,1 1 0 16,-1-2 0-16,0 2 0 0,0 0 0 0,0 1 0 16,-3-2 0-16,1 0 0 0,-1-2 0 0,-1-2 0 15,1 0 0-15,-3 0 128 0,0-1-128 0,1-1 128 16,-1-1-128-16,0 0 0 0,-2 0 128 0,0-2-128 15,-1 0 128-15,1-1-128 0,-2 0 160 0,7-6-160 0,-9 4 144 0,3 1-144 16,6-5 128-16,-7 2-128 0,7-2 0 0,-8 0 0 16,2 0 128-16,6 0-128 0,0 0 0 0,-6-3 0 15,1-2 0-15,5 5 128 0,-2-7-128 0,-1-1 0 16,2 0 0-16,1-1 0 0,1 2 0 0,2-2 0 16,-1 0 0-16,0 0 0 0,0 0-240 0,0 0 80 15,1-2 16-15,-1 0 0 0,0-2 144 0,0 1 0 16,0 0-144-16,1 0 144 0,-1 1 0 0,1-1 0 15,0 0 0-15,0 0 0 0,-1 1 0 0,0 0 0 16,1 0 0-16,-1 0 0 0,0 1 0 0,0 0 0 16,0 1 0-16,-1 2 0 0,-1 0 0 0,0 7 0 0,0-8 0 15,0 8 0-15,0 0 0 0,0-7 0 0,0 7 128 0,0 0-128 16,0-8 144-16,0 8-144 0,0 0 160 0,0 0-160 16,0 0 128-16,0 0-128 0,0 0 0 0,0 0 0 15,0 0 0-15,0 0 0 0,0 0 0 0,0 0 0 16,0 0 0-16,2 12 0 0,0 1 0 0,0 3 0 15,-1 0 0-15,0 2 0 0,0-2 0 0,1 1 0 16,-2 0 0-16,0 1 0 0,0-2 0 0,0 1 0 16,0-1 0-16,0-1 128 0,0-3-128 0,-2 0 0 15,1-1 0-15,0-1 128 0,1-10-128 0,-3 9 0 16,1-1 0-16,2-8 0 0,-4 9-208 0,1 0 64 16,3-9-1712-16,0 0-320 15</inkml:trace>
  <inkml:trace contextRef="#ctx0" brushRef="#br0" timeOffset="58698.72">12350 15444 13071 0,'0'0'576'0,"0"0"128"0,0 0-576 0,0 0-128 0,0 0 0 0,0 0 0 0,5-8 1216 0,-5 8 192 16,0 0 64-16,1-7 0 0,0 0-544 0,-1 7-96 15,0 0-32-15,0-8 0 0,0 8 32 0,0 0 16 16,-2-7 0-16,2 7 0 0,0 0-144 0,-3-6-48 16,3 6 0-16,0 0 0 0,-8-1-224 0,8 1-48 15,-9 2-16-15,2 3 0 0,-2 2-368 0,1 3 144 16,-1 2-144-16,0 2 0 0,0-1 160 0,0 2-160 16,0 1 128-16,1 0-128 0,1 2 0 0,0-1 128 0,1-1-128 15,3-1 0-15,1 1 128 0,1-1-128 0,1-1 0 0,2-1 128 16,1 0 64-16,2-1 0 0,0-1 0 0,3-1 0 15,1-2 128-15,0-1 16 0,0-2 16 0,2-1 0 16,0-2-64-16,3-1-16 0,-1-1 0 0,2-2 0 16,1-1-80-16,1-3-32 0,1-2 0 0,-2 0 0 15,0-2 0-15,-1-1 0 0,2 2 0 0,-2-2 0 16,-2-1 0-16,-2-1 0 0,1-2 0 0,-1 0 0 16,-2-2-32-16,0 1 0 0,-2-2 0 0,-2 2 0 15,-1 0 0-15,-1 1 0 0,-1 0 0 0,-2-1 0 16,-1 1 192-16,-1 0 16 0,-1 1 16 0,-1 2 0 15,-3 2-32-15,0 0-16 0,-2-1 0 0,0 2 0 0,-3 2-304 0,1 0 0 16,-1 2 128-16,0 0-128 16,-3 1 0-16,1 1 0 0,0-1 0 0,0 3 0 0,-3 0-128 0,2 2 128 15,-1 1 0-15,3 1-144 0,0 0 144 0,1 0 0 16,0 0-144-16,1 1 144 0,0 0 0 0,1 1 0 16,0 0-144-16,2 1 144 0,0 0 0 0,3 1 0 15,-1 0 0-15,3 2 0 0,1 0-128 0,1 1 128 16,1 2 0-16,2-1 0 15,1 0 0-15,2 0-128 0,0-1 128 0,2 0 0 0,1 0 0 0,0 0 0 0,2-3 0 0,1 2 0 16,1 0 0-16,2-1 0 0,-2-2 0 0,3 1 144 16,4-3-144-16,-2 0 0 0,1-2 144 0,0 0-144 15,-1-2 128-15,1-1-128 0,-2-2 160 0,1 0-160 16,-2 0 0-16,-1-1 0 0,-3-3 0 0,-1 2-160 31,-1-1-352-31,-2 2-64 0,-7 4 0 0,6-6-16 16,-6 6-688-16,0 0-128 0,0 0-16 0,0 0-12320 0</inkml:trace>
  <inkml:trace contextRef="#ctx0" brushRef="#br0" timeOffset="59422.97">12496 15392 16287 0,'-7'-8'720'0,"7"8"160"0,-4-6-704 0,-1 0-176 0,2 0 0 0,-1 1 0 0,4 5 272 0,-6-6 32 16,1 2 0-16,5 4 0 0,-7-5 272 0,2 2 48 0,5 3 16 16,-8-2 0-16,0-2-16 0,8 4 0 0,-11 0 0 0,1 2 0 15,0-1-144-15,1 1-32 0,-1 0 0 0,1 1 0 16,0 2-64-16,1-2 0 0,0 1-16 0,0 2 0 15,0 1 0-15,0-1 0 16,1 2 0-16,-1 1 0 16,0 1-48-16,1 1 0 0,0 1 0 0,2 0 0 0,-1 0-112 0,2 1-16 0,-1 0-16 0,2 0 0 15,1 1-16-15,1 1 0 0,0 2 0 0,1-1 0 16,1-1-32-16,1 1-128 0,0-2 192 0,2-1-64 16,1-1 0-16,0 1 0 0,2-2 0 0,-2-2 0 15,1 0 32-15,2-2 0 0,-1-1 0 0,3 0 0 16,-1-2 48-16,1 0 16 15,2-2 0-15,0-2 0 0,4-2-96 0,-1-2 0 0,0-1-128 0,2-2 192 0,-1-2-32 0,1 1-16 16,-1-2 0-16,1 0 0 0,-2-1-144 0,0-1 160 16,-4 0-160-16,0-4 160 0,-3 0-160 0,1-2 0 15,-1 1 0-15,-2-1 0 0,-1 0 0 0,-1 2 128 16,-2-3-128-16,0 0 0 0,-4 0 0 0,1 2 0 16,-1 3 0-16,-1 1 0 15,-3 1 128-15,1 1-128 0,-2 1 0 16,0 1 128-16,-1 1-128 0,-1 2 0 0,-2 0 0 0,0 2 0 0,-4 0 0 0,1 1 0 15,1 1-176-15,1 1 176 0,-1 2 0 0,-1 1-160 0,-2 0 160 0,1 0 0 16,1 2-144-16,0-1 144 0,2 1 0 0,1 2-144 16,0-1 144-16,1 1 0 0,2-2 0 0,-2 2 0 15,1 0 0-15,2 3 144 16,1 1-144-16,1 0 160 16,2-1-160-16,0 1 0 0,2 0 0 0,1 1 0 15,0-1 0-15,2-1 0 0,1 0 0 0,3 0 128 16,-1 0-128-16,2 0 160 0,0-1-160 0,3 0 160 15,0 0-160-15,1-2 160 0,1 1-160 0,3-3 160 16,0 1-32-16,3-3 0 0,0-2 0 0,0-1 0 16,-3-1-128-16,2-2 192 0,0 1-192 0,0-1 192 15,-3-2-192-15,-1 1 0 0,-2-2 0 0,0 2 128 32,-2-2-448-32,-1 2-112 0,-2-1-16 0,-6 6 0 0,8-5-1984 15,-8 5-416-15,0 0-80 0,0 0-16 0</inkml:trace>
  <inkml:trace contextRef="#ctx0" brushRef="#br0" timeOffset="70993.17">14939 15329 4607 0,'0'0'400'0,"0"0"-400"0,0 0 0 0,0 0 0 0,0 0 1408 0,0 0 208 15,0 0 48-15,0 0 0 0,0 0-1152 0,0 0-208 16,0 0-48-16,0 0-16 0,8-5 144 0,-2 2 16 16,-6 3 16-16,10-3 0 0,-1-1-16 0,0 2 0 15,1-1 0-15,0 0 0 0,1-1-144 0,1 1-48 16,1 0 0-16,0 0 0 0,5 1-32 0,-2 1-16 16,4 0 0-16,2 1 0 0,0 0-160 0,3 1 128 0,4 1-128 15,-4 1 128-15,0-1-128 0,2 1 0 0,0 1 0 0,2 1 0 16,3-1 0-16,2 1 0 0,2 0 0 0,5 0 0 15,5-1-272-15,4-1 16 0,4 1 0 0,-3-2 0 32,1-1-384-32,0-1-64 0,0-1 0 0</inkml:trace>
  <inkml:trace contextRef="#ctx0" brushRef="#br0" timeOffset="71495.13">14930 15367 6447 0,'17'0'576'0,"-2"0"-576"0,5-1 0 0,4 1 0 15,4 1 240-15,7-1-64 0,8 0-16 0,5 0 0 16,4 0-160-16,1 0 0 0,-1 0 0 0,4 1 128 15,5 3-128-15,6-1 0 16</inkml:trace>
  <inkml:trace contextRef="#ctx0" brushRef="#br0" timeOffset="74128.98">13888 14411 3679 0,'0'0'320'0,"0"0"-320"15,0-7 0-15,0-1 0 0,0 8 1088 0,-1-8 160 16,1 0 32-16,0 1 0 0,0-2-656 0,0 1-128 15,0 2-32-15,0 6 0 0,1-8-176 0,-1 8-32 16,2-8-16-16,-1 2 0 0,0-1 64 0,-1 7 16 16,0 0 0-16,2-7 0 0,-2 7 0 0,2-6 16 15,-2 6 0-15,0 0 0 0,0 0-80 0,0 0 0 16,0 0-16-16,0 0 0 0,0 0-48 0,0 0 0 16,0-7 0-16,0 7 0 0,0 0 0 0,0 0-16 0,0 0 0 0,0 0 0 15,0 0-176-15,0 0 0 0,0 0 0 0,0 0 128 16,0 0-128-16,0 0 0 0,0 0 0 0,0 11 128 15,0-1-128-15,0 0 0 0,0 1 0 16,0 0 128-16,0 0-128 0,0 0 0 0,0 0 0 0,1 2 128 16,0 3-128-16,2-1 0 0,-2 0 0 0,0 4 128 15,0 2-128-15,-1 2 0 0,1 2 0 0,0 3 0 16,0 2 0-16,0 2 0 0,0-1 0 0,-1 2 128 16,-1-1-128-16,1 1 128 0,0 1-128 0,0-1 128 15,1-1-128-15,3-1 0 0,-3-1 0 0,1-2 128 16,-1 1-128-16,1 0 0 0,-1-3 0 0,2 0 128 15,-1 1 0-15,0-1-128 0,-1 1 192 0,0-2-64 0,0-1 112 0,1 0 16 16,0 1 0-16,-1-1 0 0,-1 0 0 0,1-1 0 16,-1-1 0-16,0 0 0 0,0 1-112 0,0 0-16 15,0-1 0-15,0-1 0 0,0 0-128 0,0-2 0 16,-1-2 0-16,1 1 128 0,0-2 32 0,0 1 0 16,0-2 0-16,0 0 0 15,-1-3 16-15,1 0 0 0,0-1 0 0,0 0 0 0,0-1 64 0,0 0 16 16,-2-2 0-16,2-8 0 0,0 0-64 0,0 10 0 15,-1-1 0-15,1-9 0 0,0 0-32 0,0 0-16 16,0 0 0-16,0 0 0 0,0 0 48 0,0 0 16 16,0 0 0-16,0 0 0 0,0 0-208 0,0 0 0 0,0 0 0 0,0 0 0 15,0 0 144-15,0 0-16 0,0 0 0 16,0-8 0-16,0 0 0 0,-1-1 0 16,-1-1 0-16,0 0 0 0,0-1 0 0,-1 0 0 0,1-2 0 0,-1-1 0 15,0-3-128-15,-1 1 0 0,1-1 0 0,0-3 0 16,-1-3 0-16,1-2 0 0,1-2 0 0,0 1 0 15,-2-1 0-15,1-2 0 0,1-3 0 0,0 0 0 16,1-1 0-16,0 0 0 0,1 0 0 0,0-1 0 16,0 0 0-16,0-1 0 0,-2 0 0 0,2 0 0 0,0 1 0 15,0 0 0-15,0-1 0 0,2 1 0 0,-1 0 0 0,1 0 0 16,-1 1 0-16,1-1 0 0,-2-2 0 0,1 3 0 16,-1 2 0-16,2 0 0 0,1 1 0 0,-1 3 0 15,-1 0 0-15,1 3 0 16,0 2 0-16,1 1 0 0,0 1 0 0,0 3 0 0,0 1 0 0,1 1 0 15,-1 1 0-15,-1 1 0 16,-1 2 0-16,2 3 0 0,-1-1 0 0,-1 0 0 0,-1 9 0 0,2-7 0 16,-2 7 0-16,0 0 0 15,0 0 0-15,0 0 0 0,0 0 0 0,0 0 0 0,0 0 0 0,0 0 0 0,0 0 0 0,0 0 0 16,0 0 0-16,0 0 0 0,0 10 0 0,0 1 0 16,-1 1 0-16,0 1 0 0,-1-1 0 0,1 1 0 15,-1 1 0-15,0 0-176 0,0 2 176 0,0-1-128 31,0 0 128-31,2 0 0 0,-3 0 0 0,2 3 0 16,-1 0 0-16,1 0 0 0,0 1 0 0,0 2 128 16,0 0-128-16,0 2 0 0,0 3 0 0,1 2-128 0,-2-1 128 15,1 3 0-15,0 2 0 0,1 2 0 0,0 0 0 0,0 1 128 16,0-1-128-16,0 3 128 0,0 0-128 0,0 2 0 16,0-2-128-16,0 0 128 0,-1 1 0 0,0-1 0 15,1-1 0-15,0 1 0 0,-1-1 0 0,1-1 0 16,0-2 0-16,0 0 0 0,0-1 0 0,1 0 128 15,0-2-128-15,1-1 128 0,-2 0-128 0,1-1 144 16,-1-2-144-16,2-1 160 0,-1-1-160 0,0 0 192 16,-1-1-192-16,0-1 192 0,0-1-192 0,0-3 160 15,0 0-160-15,0-3 160 0,0-2-160 0,0-2 192 16,0-1-192-16,0-1 192 0,0-9 0 0,1 10 0 0,-1-2 0 16,0-8 0-16,0 0 0 0,0 0 16 0,0 7 0 15,0-7 0-15,0 0-80 0,0 0 0 0,0 0-128 0,0 0 192 16,0 0-32-16,-3-6-16 0,0-4 0 0,1-1 0 15,1-1-144-15,0-4 160 0,0-2-160 0,0-4 160 16,1-4-160-16,0-1 0 0,1-4 0 0,0-3 128 16,-1-4-128-16,0-4 0 0,0-2 0 0,0-2 0 15,-1-2 0-15,0-1 0 0,0-4-144 0,1 1 144 16,0 2 0-16,0-1 0 0,0 2 0 0,0-1 0 16,0-1 0-16,0 3 0 0,-1 1 0 0,2 2 0 15,1 1 0-15,-1 2 0 0,-1 2 0 0,0 4 0 16,0 2 0-16,0 3 0 0,-1 5 0 0,1 1 0 15,0 3 0-15,0 3 0 0,0 1 0 0,1 4 0 16,-1 2 0-16,1 2 0 0,0 1-128 0,-1 9 128 0,1-8 0 0,-1 8 0 16,0 0 0-16,0 0 0 0,0 0-192 0,0 0 192 15,0 0-192-15,0 0 192 0,5 15-192 0,-1 3 64 16,0 5 128-16,-1 5-208 0,-1 2 80 0,-2 5 128 16,-1 4-208-16,0 5 80 0,-2 7 128 0,1 3 0 15,-1 1-144-15,0 3 144 0,0 2 0 0,0-2 0 16,-1-1 192-16,0 1-64 0,2 1 0 0,-1-4-128 15,0-5 192-15,0-1-64 0,2-2-128 0,-3-2 0 0,1-1 144 16,-1-2-144-16,1-3-144 0,0 2-112 0,-2-1 0 16,-1-2-12000-16</inkml:trace>
  <inkml:trace contextRef="#ctx0" brushRef="#br0" timeOffset="76127.84">8492 14520 7359 0,'0'0'656'0,"0"0"-528"0,0 0-128 0,-1-8 0 16,1 8 608-16,-1-7 96 0,1 7 0 0,0-8 16 15,-2 1-208-15,2 7-64 0,0 0 0 0,2-7 0 16,-2 7-112-16,1-8-16 0,-1 8-16 0,0-8 0 0,0 8 112 0,1-6 32 15,-1 6 0-15,0 0 0 16,0-8 32-16,0 8 16 0,0 0 0 0,0 0 0 0,0 0-128 0,0 0-32 16,0 0 0-16,0 0 0 0,0 0-64 0,0 0-16 15,0 0 0-15,0 0 0 0,0 0-256 0,0 0 0 16,0 0 0-16,0 0 0 0,0 0 128 0,0 0-128 16,0 0 192-16,0 12-192 0,-1-1 160 0,1 2-160 15,0 3 128-15,1 0-128 0,0 2 160 0,0 2-160 16,0 1 192-16,0 3-192 0,-1 3 192 0,2 2-64 15,1 1 0-15,-1 1-128 0,-1 2 192 0,1 2-64 0,1-1 0 16,0 0-128-16,-1-1 128 0,2 1-128 0,1 0 0 0,-1 0 0 16,-2 0 128-16,1 0-128 0,2 0 0 0,-2 2 0 15,-1-1 160-15,1-1-160 0,-1-2 128 0,1-1-128 16,-1-3 0-16,0 0 0 0,0-2 0 0,-1-2 0 16,0-1 144-16,-1-1-144 15,0-1 160-15,0-2-160 0,-1-3 144 0,0 1-144 0,-1-2 128 0,-1 0-128 16,1-2 208-16,0-1-32 0,0-1-16 0,-1-1 0 15,3-10 32-15,-2 8 0 0,2-8 0 0,0 0 0 16,0 0 144-16,0 0 48 0,0 0 0 0,0 0 0 0,0 0 96 16,0 0 32-16,-3-13 0 0,1 1 0 0,1-3-256 15,1-2-32-15,0-2-16 0,0-3 0 16,0-3-80-16,1 0 0 0,0 0-128 0,1-2 192 0,0 0-192 0,0-2 0 16,-1-1 128-16,1-2-128 0,-1-1 0 0,0-1 0 15,0-1 0-15,0 1 0 0,-1-1 128 0,-1 1-128 16,0-1 0-16,0 2 0 0,0 0 0 0,-1 1 0 15,0 0 0-15,1 0 0 0,-1 0 0 0,1 0 0 16,-1 0 0-16,-1 1 0 0,0-1 0 0,1 1 0 16,1 2 0-16,0 2 0 15,-1 1 0-15,0 2 0 0,1-1 0 0,0 2 0 0,0 1 0 0,1 2 0 0,-2 1 0 16,2 2 0-16,-1 0 0 0,0 2 0 0,1 2 0 16,0 1 0-16,0 1 0 0,0 1 0 15,1 1 0-15,-1 1 0 0,0 0 0 0,0 8 0 0,1-6 0 0,-1 6 0 16,0 0 0-16,0 0 0 0,0 0 0 0,0 0 0 15,0 0 0-15,0 0 0 16,0 0 0-16,5 9-160 0,-1 1 160 0,-1 1-128 0,-1 0 128 0,-1 1-128 16,0 0 128-16,-1 1 0 0,0 0 0 0,0 0-128 15,0 3 128-15,0-1 0 0,0 2 0 0,0 0 0 16,0 2 0-16,-1 2 0 0,0 1 0 0,0 1 0 16,0 1 0-16,0 4 0 0,0 1 0 0,0 4 0 15,-1 3 128-15,-1 1-128 0,1 1 128 0,-2 2-128 16,0 1 0-16,1 1 128 0,-1 2-128 0,0 1 0 0,1-1 0 0,1-1 0 15,-1-2 0-15,2-1 0 0,-2-3 0 0,1-3 0 16,0-2 0-16,1-3 0 0,-1-4 0 0,1-2 0 16,1-1 0-16,0-1 128 0,-2-2-128 0,2-1 176 15,0-4-176-15,0-1 192 0,-1-2-48 0,1-1 0 16,0-1 0-16,0-9 0 0,0 10-16 0,0-10-128 16,0 0 192-16,0 0-64 15,0 0 0-15,0 0-128 0,0 0 192 0,0 0-64 0,0 0 16 0,0 0 0 16,0 0 0-16,4-11 0 0,-2-1 16 15,0-3 0-15,1-2 0 0,-3-2 0 0,0-2-160 0,1-2 160 0,1-1-160 0,-1-3 160 16,-1-1-32-16,1-3-128 0,0-3 192 16,1-1-64-16,0-3-128 0,2 1 160 0,-1-1-160 0,0 0 160 15,-2-3-160-15,3 1 0 16,-1-1 0-16,0 0 128 16,-1 0-128-16,1 1 0 0,-1-1 0 0,0 0 0 15,0 2 0-15,0 1 0 0,1 2 0 0,-2 1 0 16,-1 1 0-16,1 1 0 0,1 1 0 0,0 3 0 15,-1 3 0-15,-1 2 0 0,0 2 0 0,0 1 0 16,0 1 0-16,0 3 0 0,0 2 0 0,-2 3 0 16,1-1 0-16,0 3 0 0,0 1 0 0,1 9 0 15,0-8 0-15,0 8 0 0,0 0 0 0,0 0 0 16,0 0 0-16,0 0 0 0,0 0 0 0,0 0 0 0,-2 12-176 16,0 6 48-16,2 1 0 0,-1 2 0 0,0 1 128 15,1 1-208-15,0 3 80 0,1 3 128 0,0 0-176 0,2 4 176 16,-1 0-128-16,0 3 128 0,-1-1 0 0,1 2-160 15,1 2 160-15,-2 3 0 0,0 0-128 0,0 1 128 16,1 0 0-16,0 0 0 0,0 0 0 0,1 0 0 16,-2-1 0-16,0 0 0 0,0-2 0 0,0 1 0 15,0 0 0-15,0-2 0 0,0-1 0 0,0-2 0 16,1-2 0-16,-1-2 0 0,-1-2 0 0,0-3 0 16,0-2 128-16,0-3-128 0,-1-3 0 0,-1-2 176 0,2-2-176 15,-1-2 160-15,0-3-160 0,0-1 192 0,1-9-192 0,0 0 192 16,0 0-192-16,0 0 192 0,0 0-192 0,0 0 192 15,0 0-48-15,-1-8 0 0,-1-4 0 0,1-7 0 32,1-7-480-32,1-8-112 0,-1-8 0 0,3-8-8432 0,2-9-1680 0</inkml:trace>
  <inkml:trace contextRef="#ctx0" brushRef="#br0" timeOffset="78599.1">7621 14946 11055 0,'0'0'976'0,"-7"5"-784"16,3 2-192-16,-1 0 0 0,5-7 496 0,-4 8 48 16,4-8 16-16,-4 9 0 0,4-9 112 0,-2 9 32 15,2-9 0-15,0 0 0 0,0 0-144 0,0 0-32 16,0 0 0-16,0 0 0 0,0 0 112 0,0 0 32 16,0 0 0-16,10 2 0 0,-10-2 32 0,11-4 0 15,-1-3 0-15,-1-2 0 0,1-1-80 0,0-1-16 16,0-2 0-16,1-1 0 0,-2 0-32 0,2-2-16 0,-1 0 0 0,0-1 0 15,-1 1-272-15,0-2-48 0,-1 1-16 0,-1-1 0 16,0 0 48-16,-2 2 16 0,0-1 0 0,-1 2 0 16,-1 0-80-16,0 0-16 0,-3 1 0 0,-1 2 0 15,-1 0-64-15,0 2 0 0,-2 1-128 0,-1 2 192 16,1 2 0-16,-1 2 0 0,-2-1 0 0,7 4 0 16,-10-1-192-16,1 2 0 0,0 3 0 0,2 2 0 15,-1 4 0-15,-1 3 0 0,-2 3 0 0,0 2 0 16,1 2 0-16,-2 2-192 0,2 0 192 0,2 1-160 15,-2 2 160-15,2-1 0 0,2-1 0 0,2 0-128 16,1-1 128-16,1-1 0 0,2 0 0 0,0-1 0 16,0-3 0-16,2 0 0 0,2-2 0 0,1-1 0 0,0-2 0 0,2-1 144 15,-1-1-144-15,3-1 0 0,0-2 176 0,0-2-176 16,-1 1 160-16,2-3-160 0,1-2 256 0,0-1-64 16,0-1 0-16,1-1 0 0,1-1-32 0,-1-2-16 15,0-1 0-15,2-2 0 0,5-1-16 0,-2-2 0 16,0-4 0-16,2-1 0 15,0 1-528-15,0-1-112 0,-1 1-32 0,-1 1-8608 16,0 1-1728-16</inkml:trace>
  <inkml:trace contextRef="#ctx0" brushRef="#br0" timeOffset="78819.66">8114 14794 26031 0,'0'0'1152'0,"-4"-4"240"0,-1 0-1120 0,5 4-272 0,0 0 0 0,0 0 0 15,0 0 704-15,0 0 96 0,0 0 16 0,0 0 0 16,0 0-240-16,-4 8-64 0,2 1 0 0,2 2 0 16,0 1-384-16,2 3-128 0,0 2 0 0,3 2 0 15,-1 0 128-15,2 2-128 0,-1 0 0 0,1 1 0 16,0 1 160-16,0-1-160 0,-2-1 128 0,1 0-128 16,-1 0 0-16,-1 0-144 0,2-2 0 0,-2-2 0 15,0 0-1728 1,2-3-352-16,-2-2-64 0</inkml:trace>
  <inkml:trace contextRef="#ctx0" brushRef="#br0" timeOffset="81308.16">13099 14769 6447 0,'-6'10'272'0,"6"-10"80"0,-4 11-352 0,-2 0 0 15,0 0 0-15,0 0 0 16,2 0 1184-16,0 0 160 0,2 0 48 0,1-1 0 0,1-2-560 0,0 1-128 15,0-9 0-15,0 0-16 0,6 9-32 0,-6-9 0 0,6 7 0 0,-6-7 0 16,0 0 176-16,10 3 16 16,-1-3 16-16,0-1 0 0,0-1 16 0,0-2 0 15,1-1 0-15,0-3 0 0,1-1-240 0,-2-1-64 16,1-1 0-16,0-1 0 0,0 0-192 0,0-1-64 0,-2-1 0 0,2-1 0 16,-2 1 0-16,1 0 0 15,-3-2 0-15,0 2 0 0,-2 0 0 0,1-1 0 0,-2 1 0 0,-1 2 0 16,0 0-144-16,-2 1-48 0,0 1 0 0,-1 1 0 15,-1 2 112-15,0 0 16 0,-1 1 0 0,3 6 0 16,-6-5-16-16,6 5 0 0,-8-3 0 0,8 3 0 16,-9-1-240-16,0 1 176 0,0 2-176 0,1 1 160 0,-1 1-160 0,2 3 0 15,-1 1 0-15,0 3 0 0,0 3 0 0,0 1 0 16,1 1-176-16,0 0 176 0,1 2 0 0,1 1 0 16,0-1 0-16,2 2 0 0,0-2 0 0,-1 0 0 15,2 0 0-15,2-1 0 0,0-1 0 0,2-1 0 16,0-1 0-16,3-2 0 0,-1 0 0 0,2-1 0 15,0 0 0-15,2-1 0 0,1-1 0 0,0-1 0 16,-2 0 128-16,2-1-128 0,1-3 128 0,0 0-128 16,1 0 128-16,0-3-128 0,2-2 128 0,1 0-128 15,2-2 160-15,1 0-160 0,1-2 0 0,1-2 0 16,1-2-176-16,2 0 176 16,-2 1-1200-16,-1-1-112 0,-2-1-32 0,-2 1-6960 15,0 1-1392-15</inkml:trace>
  <inkml:trace contextRef="#ctx0" brushRef="#br0" timeOffset="81687.11">13503 14896 11055 0,'0'0'480'0,"0"0"112"0,0 0-464 0,0 0-128 0,-2-6 0 0,2 6 0 16,-1-8 2048-16,1 8 384 0,0-9 64 0,2 2 32 16,2 0-1248-16,-4 7-240 15,4-8-48-15,2 3-16 0,-2-1-208 0,-4 6-64 0,5-5 0 0,-5 5 0 16,8-5-128-16,-8 5-16 0,0 0-16 0,0 0 0 15,0 0-256-15,7 6-48 0,-7-6-16 0,4 12 0 0,-1 1-224 0,-1 0 0 32,-4 2 128-32,1 0-128 0,1 2 0 0,-3 1 0 0,0 2 0 0,-1-1 0 0,0-2 0 0,1 0 0 15,-1-4 0-15,2-2 0 0,0-2 160 0,2-9-16 16,0 0 0-16,0 0 0 0,0 0 400 0,0 0 80 16,0 0 16-16,4 6 0 0,-4-6-16 0,9 3 0 15,-9-3 0-15,9-1 0 0,0-4-192 0,1 0-48 16,0-2 0-16,2 0 0 0,0 0-208 15,1-2-48-15,1 0-128 0,2 0 192 0,-1 1-192 0,-1 0 128 16,1 0-128-16,0 2 0 0,1-1 0 0,-1 1 0 16,-1 1 0-16,1 2 0 0,-2 0-128 0,0 1-128 0,1 0-32 0,-2 2-10240 31,0 0-2048-31</inkml:trace>
  <inkml:trace contextRef="#ctx0" brushRef="#br0" timeOffset="83476.94">19362 14347 7359 0,'0'0'656'0,"0"0"-528"0,0 0-128 0,0 0 0 15,0 0 1248-15,0 0 224 0,0 0 32 0,0-7 16 16,0 7-576-16,-1-8-112 0,1 8-32 0,0 0 0 15,-1-8-64-15,1 8-16 0,0-7 0 0,0 7 0 0,0-8-16 0,0 8-16 16,0 0 0-16,0 0 0 0,0-8-80 0,0 8-16 16,0 0 0-16,0 0 0 0,0 0-144 0,0 0-16 15,0 0-16-15,0 0 0 0,0 0-80 0,0 0-16 16,0 0 0-16,0 0 0 0,0 0-176 0,0 0-144 16,-3 8 192-16,0 2-192 0,1 1 128 0,0 2-128 15,1 0 0-15,0 4 0 0,1 0 128 0,0 2-128 16,0 0 0-16,1 2 0 0,0 0 0 0,0 2 0 15,0 1 0-15,1 1 0 0,-2 3 128 0,1-1-128 16,1 1 0-16,-1 1 0 0,1 2 0 0,0 1 0 0,-1 1 0 16,0 1 0-16,1 1 0 0,1-1 0 0,-2 1 128 0,1 1-128 15,0 1 0-15,-1 1 0 0,0-1 128 0,-1-1-128 16,0 0 0-16,0-2 160 0,0 0-160 0,0-1 128 16,-1 0-128-16,1-1 0 0,0-3 144 0,0 0-144 15,1-2 240-15,0 0-32 16,1-1 0-16,-1-2 0 0,0 0 16 0,1-1 0 0,-1-1 0 0,1-1 0 15,0 1-224-15,0-3 176 0,-2 0-176 0,1 1 160 16,-2-1-160-16,1 1 128 0,0 1-128 0,0 0 128 16,-2-1-128-16,1 0 0 0,-1-1 144 0,0-2-144 15,0 1 128-15,1-2-128 0,-2 0 160 0,2-1-160 16,-1-2 160-16,0 0-160 0,0 1 160 0,1-3-160 0,-2-3 176 0,2 0-176 16,1-8 192-16,0 0-192 0,0 0 144 15,0 0-144-15,0 0 0 0,0 0 144 0,0 0-16 0,0 0 0 16,0 0 0-16,0 0 0 0,0 0 80 0,0-10 16 15,0 0 0-15,0-1 0 0,0-1-224 0,0-2 176 16,0 1-176-16,0-3 160 0,0 1-160 0,0-3 0 16,-1-1 0-16,1-2 0 0,0-1 0 0,0-1 0 15,0-1-224-15,0 1 80 0,0-2 144 0,0 0-160 16,0-2 160-16,1 1-160 0,-2-3 160 0,2-1 0 16,-1-3 0-16,1-2 0 0,-1 0 0 0,3-2 0 15,-1-5 0-15,0-1-128 0,0-1 128 0,2 0 0 16,-2-1 0-16,0 0 0 0,-1-1 0 0,1 1 0 15,0 3 0-15,-2 1 0 0,0 0 0 0,3 3 0 16,-1 2 0-16,-1 0 0 0,-1 2 0 0,1 2 0 16,0 1 0-16,-1 2 0 0,-1 1 0 0,1 2 128 15,0 0-128-15,0 1 0 0,0 3 0 0,1-1 0 0,0 1 0 0,1 0 128 16,-2 1-128-16,0 2 0 0,3-1 0 0,-1 1 0 16,1 0 0-16,0 2 0 0,0 0 0 0,0 0 0 15,1 1 0-15,1 0 0 0,-2-1 0 0,1 2-128 16,2 2 128-16,-2 1 0 0,1 1 0 0,-2 1 0 15,0 2 0-15,0 1 0 0,-3 7 0 0,2-6 0 0,-2 6 0 16,0 0 0-16,1-7 0 0,-1 7 0 0,0 0 160 0,0 0-32 16,0 0-128-16,0 0 192 0,-2-5-192 0,2 5 0 15,0 0 0-15,0 0 0 0,0 0 0 0,0 0 0 16,0 0 0-16,0 0 0 0,-6 5 0 0,6-5 0 16,-5 10 0-16,0 1 0 0,2 0 0 0,1 1 0 15,-3 0-128-15,2 2 128 16,1 0 0-16,0 1 0 0,-1 1-128 0,2 0 128 0,0 3 0 0,0 1 0 15,-2 1 0-15,1-1 0 0,1 1-128 0,-1 1 128 16,0 0 0-16,1 3 0 0,0 1 0 0,0 1 0 16,1 1 0-16,-1 1 0 0,-1 0 0 0,1 3 0 0,-1 1 0 0,2 1 0 15,-2 1 0-15,1 2 0 0,1 0 0 0,0-1 0 16,-1 1 0-16,1 0 0 16,1 1 0-16,0-1 0 0,1 0 0 0,-2 2 0 15,2-1 0-15,-1 2 0 0,0 0 0 0,0-1 0 16,1 0 0-16,0-2 0 0,-1 0 0 0,-1 1 0 15,-1 0 0-15,0 0 0 0,0-2 0 0,0 0 0 0,0 0 0 0,0-1 0 16,-1 0 0-16,0-1 0 16,-1 0 128-16,2-2-128 0,-1-2 176 0,1-2-16 0,-1 0 0 0,0-1 0 15,1-1 0-15,0-2 0 0,0-2 0 16,0 0 0-16,1-1-32 0,1-1-128 16,-1-3 192-16,0 0-64 0,-1-3-128 0,1-1 192 15,0-2-192-15,0-1 192 0,0-1-192 0,0-1 192 0,0-8-192 0,0 7 192 0,0-7-192 0,0 0 160 16,0 0-160-16,0 0 160 0,0 0-400 0,0 0-80 15,0 0 0-15,0 0-14400 16</inkml:trace>
  <inkml:trace contextRef="#ctx0" brushRef="#br0" timeOffset="84421.86">18623 14784 9215 0,'0'0'816'0,"-6"8"-656"16,6-8-160-16,-4 9 0 0,0-2 1824 0,4-7 336 15,-4 9 64-15,4-9 16 0,0 0-1152 0,0 9-208 16,0-9-48-16,0 0-16 0,0 0-128 0,5 7-32 16,-5-7 0-16,0 0 0 0,11 2 128 0,-1-3 32 15,1-3 0-15,-2 0 0 0,2-3-192 16,0-1-48-16,0-3 0 0,0 0 0 0,0-2-144 16,2 0-48-16,-2-1 0 0,2-1 0 0,-1-1 0 0,-1 0-16 31,-1-2 0-31,-1-1 0 0,-3 1-96 0,1 0-16 0,-2 2 0 0,-1 1 0 0,-2-1-112 0,-2 1-16 0,0 2-128 15,-1 3 192-15,0 2 48 0,1 8 0 0,-5-8 0 0,0 3 0 16,-1 2 48-16,-2 2 16 16,1 1 0-16,-2 2 0 0,-1 2-160 0,-1 2-16 15,-1 4-128-15,0 2 192 0,1 2-192 0,0 1 0 16,-1 0 0-16,1 2 0 0,1 0-176 0,1 2 176 16,1 0-160-16,2 0 160 0,-1-1 0 0,3 3 0 15,-1 0 0-15,2-1 0 0,1-3 0 0,2 0 0 16,1-2 0-16,1-2 0 0,1-1 0 0,2 1 0 15,3-1 0-15,-3-2 0 0,3-2 128 0,1-1-128 0,-1-3 192 0,2 1-192 32,0-2 256-32,1-1-48 0,0-2-16 0,2 0 0 0,2-1-64 0,0-1-128 15,2-2 176 1,-2-2-176-16,0-1 0 0,2-1 0 0,2-2 0 0,-3 0 0 16,-1-1-640-16,1 1-224 15,-1 0-48-15,0 0-8928 0,-3-1-1776 0</inkml:trace>
  <inkml:trace contextRef="#ctx0" brushRef="#br0" timeOffset="85035.33">18988 14823 13823 0,'0'0'608'0,"0"0"128"0,1-9-592 0,1 0-144 0,2 0 0 15,-2 2 0-15,-1-1 1408 0,3 0 256 0,-1-1 64 0,-1 2 0 16,-2-2-256-16,1-1-32 0,2 1-16 0,2 1 0 15,-1 1-208-15,1 0-32 0,1 1-16 0,-1 0 0 16,-5 6-336-16,8-5-80 0,-8 5-16 0,9-3 0 16,-9 3-464-16,9 1-80 0,-9-1-32 0,7 6 0 15,-7-6-160-15,4 11 0 0,-1 1 0 0,-1 1 0 0,-3 0 0 0,0 3 0 16,0-1 0-16,0 1 0 0,-1-1 0 0,-1-1 0 16,-1 0 0-16,1-1 0 0,-1-1 0 0,1-1 128 15,-1-2-128-15,0-1 0 0,4-8 0 0,-3 8 128 16,3-8-128-16,0 0 0 0,0 0 0 0,-2 8 0 15,2-8 128-15,0 0-128 0,0 0 0 0,0 0 0 16,0 0 0-16,0 0 128 0,8 5-128 0,-1 0 192 16,-7-5-192-16,10 2 192 0,-1 1-64 0,0-1 0 15,-9-2 0-15,10 5 0 0,1-1-128 0,-5 1 0 16,-6-5 0-16,9 7 128 0,-2 0-128 0,-2 0 0 16,-5-7 0-16,6 9 0 0,-4 0 0 0,-1-1 0 15,-1-8 0-15,-1 9 0 0,1-9 288 0,-4 9-32 0,-3-4 0 16,-1 1 0-16,1-2 288 0,-2-1 48 0,-3 1 16 0,-3-1 0 15,0 0-64-15,0 0-16 0,-1 2 0 0,0-2 0 16,-3-1-224-16,2 2-48 16,2-2-16-16,2 0 0 0,1 0-112 0,2-1 0 0,10-1-128 15,-8 1 192-15,8-1-192 0,0 0 0 16,0 0 0-16,0 0-160 16,0 0-2560-16,0 0-512 0</inkml:trace>
  <inkml:trace contextRef="#ctx0" brushRef="#br0" timeOffset="95785.83">21723 7337 14735 0,'-6'-8'1312'0,"1"1"-1056"16,0-2-256-16,3 3 0 0,0 0 1408 0,0-1 208 15,1 1 48-15,1-1 16 0,0 0-560 0,1 1-112 16,0-1-32-16,1 2 0 0,-1-1-32 0,-1 6-16 16,0 0 0-16,0 0 0 0,0 0-48 0,0 0-16 15,0 0 0-15,2 7 0 0,-1 0-160 0,1 4-48 16,-1 3 0-16,-1 10 0 0,0 2-320 0,0 4-64 0,-1 3-16 0,2 1 0 16,1 1-48-16,1 0-16 15,0 0 0-15,2-2 0 0,0 0-192 0,3-4 0 16,1-1 0-16,-1-4 0 0,1-2 0 0,2-2 0 0,0-3 0 15,0 0 0-15,0-4 128 0,0-1-128 16,0-2 0-16,2 0 144 0,-2-2-144 0,0-2 192 0,-2-1-192 0,1-1 192 16,0-2-64-16,0-2-128 0,1-2 192 0,0 0-64 31,0-3-576-31,1-1-112 0,1-4-16 0,0-3-16 16,-1-3-2144-16,-2-1-416 0</inkml:trace>
  <inkml:trace contextRef="#ctx0" brushRef="#br0" timeOffset="95974.61">21790 7596 12895 0,'-18'-4'576'0,"7"3"112"0,1-1-560 0,-1 0-128 16,5-2 0-16,6 4 0 0,0 0 3600 0,-5-5 688 15,2-2 144-15,3 7 32 0,2-8-2816 0,2-1-560 16,1-1-128-16,4 0 0 0,0-1-512 0,3 0-112 16,3-1-16-16,-1-1 0 0,3-3-320 0,2 1 0 15,0-1 0-15,2 2 128 0,0 0-128 0,2 2-256 0,-3 2 64 0,1 1 0 31,0 0-2256-31,-2 3-464 0,-1 0-96 0</inkml:trace>
  <inkml:trace contextRef="#ctx0" brushRef="#br0" timeOffset="96336.71">22129 7284 23375 0,'0'0'1024'0,"-8"-2"240"0,-1 0-1008 0,1 1-256 0,2-1 0 0,6 2 0 16,-8 1 1376-16,8-1 224 0,-9 3 64 0,-1 4 0 15,3 1-544-15,-1 3-96 0,0 1-32 0,3 4 0 16,-2 0-400-16,3 3-80 0,1 0 0 0,-1 2-16 15,3 2-176-15,0 0-48 0,2 0 0 0,2 0 0 16,2-1-272-16,1-1 128 0,1-2-128 0,-1-3 0 16,-1-2 128-16,2 0-128 0,0-3 0 0,1-3 0 0,0-2 0 0,-8-6 128 15,11 2-128-15,-1-3 0 0,0-3 256 0,1-5-64 16,0-1-16-16,0-3 0 0,-2-4 16 0,0-3 16 16,-2-2 0-16,-1-2 0 0,0-1-16 0,-2-1-16 15,-3-4 0-15,-1 1 0 0,-1 2-176 0,0 0 192 16,-1 1-192-16,0 5 192 0,-1 3-192 0,-1 4 160 15,0 4-160-15,2 3 160 0,2 7 128 0,0 0 32 16,0 0 0-16,0 0 0 0,0 0-80 0,-4 8-16 0,3 3 0 0,2 3 0 16,2 0-224-16,0 1 0 0,1 2 0 0,1 0 0 15,-2 0 0-15,2-2 0 16,2 2 0-16,1-2 0 0,-2 1 0 0,3-2 0 0,2-1 0 0,-1-1 0 16,0-3 0-16,0 0 0 0,0-2 0 0,0-1 0 31,-2-2-512-31,1 0 0 0,0-2 0 0,0-1 0 15,0 0-2752-15,-1-4-528 0</inkml:trace>
  <inkml:trace contextRef="#ctx0" brushRef="#br0" timeOffset="96667.11">22368 7273 25791 0,'0'0'2304'0,"0"0"-1856"0,0 0-448 0,0 0 0 15,0 0 352-15,0 0-32 0,0 0 0 0,4 11 0 0,-4-1 192 0,3-1 16 16,-1 1 16-16,0-1 0 0,-2-9 192 0,3 11 32 15,-1-1 16-15,0-2 0 0,-2-8-288 0,3 11-64 16,1-2-16-16,-4-9 0 0,3 9-192 0,-3-9-32 16,0 0-16-16,0 0 0 0,0 0 160 0,0 0 48 15,0 0 0-15,7-4 0 0,-3-3 256 0,0-2 48 16,-4-2 16-16,1-3 0 0,1-4-288 0,-2-2-48 16,0-3-16-16,1 1 0 0,1-1-176 0,0 1-48 15,0 2 0-15,0 3 0 0,2 0-128 0,0 3 192 0,-2 3-192 16,2 3 192-16,-4 8 32 0,0 0 16 0,8-4 0 0,1 4 0 15,0 4-240-15,0 2 0 0,1 0 0 0,0 3 0 16,1 3 0-16,-1 0 0 0,-1 2 0 0,1-1 0 16,-1-1 0-16,1 3 0 0,0 1 0 0,0-3 0 15,1-1-304-15,1-2 48 0,-1-2 16 0,1-3 0 32,-1-3-1888-32,2-2-384 0,0-3-80 0,3-5-7600 0,-1-3-1520 0</inkml:trace>
  <inkml:trace contextRef="#ctx0" brushRef="#br0" timeOffset="97138.21">22823 6769 28959 0,'-10'-4'1280'0,"10"4"272"0,0 0-1232 0,0 0-320 0,0 0 0 16,-8 0 0-16,8 0 576 0,-8 7 64 0,3 3 16 0,-1 1 0 0,1 2 176 0,1 2 16 16,-1 3 16-16,2 2 0 0,0 0-288 0,0 2-48 15,3 3-16-15,3 0 0 0,0 0-208 0,1-1-48 16,2-2-16-16,1-1 0 0,1-2-240 0,1-1 0 15,2-2 128-15,1-2-128 0,1-3 176 0,-2-1-16 16,0-3 0-16,1-3 0 0,2 0 208 0,0-4 32 16,0-4 16-16,0 0 0 0,2-5 64 0,-1-3 16 15,0-2 0-15,-1-3 0 0,-2-1-176 0,0-3-16 0,-1-2-16 0,-1-3 0 16,-1 0-96-16,-3-2-32 0,-1 1 0 0,-2-1 0 31,-2 0-32-31,-2-2-128 0,-2-1 192 0,-3 2-64 0,-1 0 0 0,-3 3-128 0,-1 0 192 0,-3 4-64 16,0 2 0-16,-1 4-128 0,-2 3 192 0,1 2-64 15,-1 2-128-15,2 1 0 0,-2 3 144 0,2 3-144 16,-2 3 128-16,2 2-128 0,0 0 160 0,0 4-160 16,1 2 0-16,0 4 0 0,1 3 0 0,0 2 0 15,2 1 0-15,2 2 0 0,-1 1-160 0,4-2 160 16,4 2-128-16,1-1 128 0,0-2-128 0,4-1 128 16,3-3 0-16,2-2 0 0,-1-1 0 0,3-1 0 15,2-2 0-15,1-1 0 0,-1-3 0 0,4 0 0 0,0-3 0 0,1-2 0 16,-1-1 0-16,1-1 0 15,1-3 144-15,1-2-144 0,0-3 192 0,-2-1-192 0,0-3 0 0,-1-1 0 16,1-1 0-16,-1-1 0 16,1 1-1488-16,-1 0-208 0,0 1-32 0,-2 0-10304 15,-2 2-2048-15</inkml:trace>
  <inkml:trace contextRef="#ctx0" brushRef="#br0" timeOffset="97929.27">22082 8859 32255 0,'0'0'2864'0,"0"0"-2288"15,0 0-576-15,-3-4 0 0,0 0 448 0,1-1 0 16,2 5-16-16,0-6 0 0,0-2 544 0,1 0 112 15,2-1 32-15,3 0 0 0,0-2-400 0,2 0-80 16,2-2 0-16,2 0-16 0,0 0-400 0,1 0-80 16,1 0-16-16,0 1 0 0,0-1-128 0,0 2 0 15,1 0 0-15,3-4 0 16,-2 4-512-16,-3 1-64 0,-2 2-32 0,-1 3 0 16,-3 2-2176-16,-7 3-432 0,0 0-96 0</inkml:trace>
  <inkml:trace contextRef="#ctx0" brushRef="#br0" timeOffset="98124.46">22103 8980 23951 0,'-13'4'2128'0,"13"-4"-1696"0,-9 5-432 0,9-5 0 16,0 0 1280-16,-7 4 192 0,7-4 16 0,0 0 16 15,0 0-240-15,0 0-48 0,0 0-16 0,0 0 0 16,0 0-208-16,0 0-32 0,10-7-16 0,1-1 0 16,1-1-256-16,3 0-48 0,3-4-16 0,0 0 0 15,1-2-288-15,1-1-48 0,1 0-16 0,0 1 0 16,-4-1-144-16,1 1-128 0,-2-1 192 0,2 2-192 15,-5 1 0-15,1 0-320 0,0 1 32 0,-2 2 16 16,-2 1-1808-16,-3 2-352 0,-1 2-80 0,-6 5-12592 16</inkml:trace>
  <inkml:trace contextRef="#ctx0" brushRef="#br0" timeOffset="101648.18">13910 15422 6447 0,'0'0'576'0,"0"0"-576"0,0 0 0 0,0 0 0 0,0 0 752 0,0 0 32 16,0 0 16-16,0 10 0 0,-2 1-144 0,1 2-16 16,0 4-16-16,0 0 0 0,0 3-192 0,0 2-48 15,1 3 0-15,0 0 0 0,-1-1-144 0,0-1-48 16,-2-2 0-16,1-1 0 0,1-3-64 0,1-2 0 16,-1-3-128-16,2-2 192 0,-1-2 128 0,0-8 0 0,0 0 16 0,0 0 0 15,0 0-16-15,0 0 0 0,0 0 0 0,0 0 0 16,0 0 96-16,0 0 16 15,0-8 0-15,2-2 0 0,0-1-112 0,1-1-32 16,-2-4 0-16,0 0 0 0,0-2-288 0,0-1 0 0,0 0 128 0,1-1-128 16,-1 1 0-16,2 1 0 0,-2 2 0 0,1 2 0 15,0-1 0-15,0 4 0 0,1 1 0 0,-1 3 0 16,-2 7 0-16,0 0 0 0,0 0 0 0,0 0 0 16,0 0-192-16,0 0 0 0,7 9 0 0,-1 2 0 15,-3 2 192-15,-1 2-192 0,1 2 192 0,-2 1-192 0,-2 3 192 16,0 1 0-16,-1 0 0 0,2-1 0 15,-3-1 0-15,1-1 0 0,0-3 0 0,0-2 0 0,-1-1 0 0,2-2 0 16,-1-3 0-16,2-8 0 0,0 0 240 0,0 0-16 16,-3 8 0-16,3-8 0 0,0 0 80 0,0 0 16 15,0 0 0-15,0 0 0 0,-1-8-64 0,2-2-16 16,1-3 0-16,0-2 0 0,1-3-240 0,1-2 0 16,-1-2 128-16,1-1-128 0,-2-2 0 0,1 2 0 15,-1 1 0-15,0 2 0 0,0 3 0 0,0 2 0 16,-1 4 0-16,-1 2 0 0,0 9 0 0,0 0 0 15,0 0 0-15,0 0 0 0,0 0 0 0,-3 11 0 16,1 3 0-16,0 2-160 0,-1 5 160 0,-1 3 0 16,1 3-144-16,0 1 144 0,-2 1 0 0,1-2 0 15,1-1-144-15,-1-2 144 0,1-1-368 0,1-3-16 0,0-4 0 0,1-1-8336 16</inkml:trace>
  <inkml:trace contextRef="#ctx0" brushRef="#br1" timeOffset="108343.36">13917 15498 5519 0,'0'0'496'0,"0"0"-496"15,0 0 0-15,0 0 0 0,0 0 912 0,0 0 96 16,0 0 16-16,-1-5 0 0,0-1-256 0,1 6-32 16,-1-5-16-16,1 5 0 0,0-6 32 0,0 6 0 15,2-5 0-15,-2 5 0 0,0 0-256 0,1-5-48 16,-1 5-16-16,0 0 0 0,0 0-240 0,0 0-64 15,0 0 0-15,0 0 0 0,0 0 0 0,0 0-128 0,6 8 192 0,-2 1-64 16,-1 2 0-16,1 2 0 16,-1 3 0-16,-1 4 0 0,0 2 64 0,-2 3 0 15,-1 3 0-15,0 1 0 0,1-1-64 0,0 1 0 16,0-2 0-16,-1 0 0 0,0-4-128 0,0-1 0 0,0-1 0 0,0-3 128 16,-1-2-128-16,1-3 192 15,1-2-192-15,-1-2 192 0,1-9 256 0,0 0 64 16,0 0 16-16,0 0 0 0,0 0 0 0,0 0 0 0,0 0 0 0,0 0 0 15,0 0-32-15,-1-8-16 0,1-3 0 0,1-2 0 0,0-3-80 0,2-2-16 16,-1-4 0-16,1-1 0 0,-1-2-192 0,0-1-32 16,-2-3-16-16,2 0 0 0,1-1-144 15,-2 0 128-15,-2 1-128 0,1 2 128 0,2 3-128 16,0 3 0-16,-2 1 0 0,1 4 0 16,0 2 0-16,-1 3 0 0,-1 0 0 0,1 2 0 0,0 9 0 0,0-7 0 15,0 7 0-15,0 0 0 0,0 0 192 0,0 0-64 16,0 0 0-16,0 0 0 0,-2 10-128 0,1 0 0 15,1 2 0-15,0 2 0 0,0 2 0 0,0 0-176 16,1 2 176-16,0 2-128 0,-1 1 128 0,1 1 0 16,2 1 0-16,-2 0 0 0,0-1 0 0,0 0 0 15,0 0 0-15,0-2-128 16,0-2 128-16,-1-1 0 0,-1-2 0 0,0 1 0 0,-1-3 0 0,1-1 0 16,0-2 0-16,-1 0 0 0,1-2 0 0,1-8 128 15,-2 9-128-15,2-9 0 0,0 0 128 0,0 0-128 0,0 0 128 0,0 0-128 16,0 0 224-16,0 0-32 15,0 0 0-15,0 0 0 0,-4-5 96 0,2-2 16 16,0-2 0-16,0-3 0 0,0-3 0 0,1-3 0 16,1-2 0-16,0-3 0 0,-1-3-128 0,1-3-32 0,0 1 0 0,-1-3 0 15,-1 0-144-15,0 3 0 0,2 2 0 0,-1 3 0 16,-1 1 0-16,1 3 0 0,1 3 0 0,0 2 0 16,0 2 128-16,0 2-128 0,0 2 128 0,0 8-128 15,0 0 240-15,0 0-48 0,0 0 0 0,0 0 0 16,0 0-192-16,0 0 0 0,0 0 0 0,1 11 0 15,1 2 0-15,-1 4 0 0,-2 1 0 0,1 5-160 16,0 4 160-16,0 4 0 0,-1 3-144 0,1 2 144 16,0 1 0-16,0 1 0 0,-2-4-144 0,1-1 144 15,1-2 0-15,0-3 0 0,0-1 0 0,0-4 0 16,-1-4 0-16,1-3 0 0,0-2 0 0,1-2 0 0,0-2 0 0,-1-10 0 16,2 9 0-16,-2-9 0 0,0 0 128 0,0 0 0 31,0 0-128-31,0 0 192 0,0 0 16 0,5-5 0 0,-1-4 0 0,0-3 0 0,-1-4 48 0,0-3 0 15,1-5 0-15,1-3 0 0,-2-4-112 0,0-3-16 16,1-3 0-16,-1-4 0 0,0-2-128 0,-1 1 0 16,2 0 144-16,-2 4-144 0,0 3 0 0,-2 3 128 15,0 1-128-15,0 6 0 0,-1 4 0 0,0 4 0 16,-1 4 0-16,2 4 0 0,0 9 0 0,0 0 0 16,0 0 0-16,0 0 0 0,0 0 0 0,-6 15 0 15,3 2-144-15,0 5 144 0,-1 5-176 0,2 1 48 16,0 3 0-16,0 3 0 0,-2 4 128 0,3 3 0 15,2 2-144-15,-1 0 144 0,2 0 0 0,0-2 0 0,1-4-144 0,0-4 144 16,-2-4 0-16,2-5 0 0,-1-3 0 0,0-5 0 16,-2-4 0-16,2-3 0 15,-2-9 0-15,0 0 0 16,0 0 0-16,0 0 128 0,0 0-128 0,0 0 0 16,0 0 240-16,0-10-48 0,0-5-16 0,0-7 0 0,0-6-48 0,-2-3 0 0,-1-6 0 0,1-3 0 15,0-4-128-15,0-2 0 0,-4-3 0 0,2 5 128 0,4 4-128 16,-2 6 0-16,-2 2 0 0,0 7 0 15,4 4 0-15,-2 6 0 0,1 4 0 0,-2 5 0 0,3 6 0 0,0 0 0 32,0 0 0-32,-1 16 0 0,0 2-128 0,0 5 128 0,1 4-160 0,1 5 160 15,0 5-176-15,1 5 176 0,-1 2-192 0,1 1 192 0,0 0-128 0,2-2 128 16,-1-2 0-16,0-4 0 0,1-4 0 0,0-3 0 16,0-4 0-16,1-3 0 0,0-1 0 0,0-4 0 15,-3-4 0-15,1-3-160 16,-3-11-1248-16,0 0-240 0,5 8-48 0</inkml:trace>
  <inkml:trace contextRef="#ctx0" brushRef="#br1" timeOffset="109176.04">14281 16105 12895 0,'-5'6'1152'15,"0"1"-928"-15,2 3-224 0,0 0 0 0,-1 0 832 0,2 0 112 0,0-2 16 0,2-8 16 16,-2 10 128-16,2-10 32 0,0 0 0 0,0 0 0 16,0 0-128-16,0 0-32 0,0 0 0 0,0 0 0 15,0 0-32-15,10-3-16 0,1-1 0 0,0-5 0 0,-1-4-96 0,-2-2 0 16,0-1-16-16,0-1 0 0,-2-3-432 0,0 0-64 15,-1-1-32-15,0 0 0 0,-3-1-32 0,-1 1-16 16,-1 2 0-16,-1 0 0 0,0 1-96 0,-1 3-16 16,-3 2 0-16,1 3 0 0,-1 1 64 0,0 5 0 15,-2 0 0-15,1 4 0 0,-4 4 80 0,0 2 32 16,-1 4 0-16,1 3 0 0,1 5-304 0,-1 2 0 16,-1 1 0-16,1 2 0 0,3 2-160 0,0 1 160 15,1 1-160-15,1-1 160 0,2-1 0 0,1 0-144 16,1-3 144-16,-1-1 0 0,1-3 0 0,4-1 0 15,0-2 0-15,0-2 0 0,2-1 0 0,0-2 0 16,1 0 0-16,1-1 0 0,2 0 0 0,2-3 0 16,0 0 128-16,1-2-128 0,1 0 128 0,-1-3-128 0,1-2 160 0,-1-3-160 15,1-1 160-15,1-3-160 16,2-1 160-16,1-2-160 16,1-2-1200-16,0-2-336 0,1-2-64 0,1 0-12224 0</inkml:trace>
  <inkml:trace contextRef="#ctx0" brushRef="#br1" timeOffset="109506.82">14547 16139 27647 0,'-11'-7'2448'0,"6"3"-1952"0,5 4-496 0,-8-3 0 0,3-1 256 0,5 4-32 16,-4-6-16-16,4 6 0 0,0 0 112 0,0 0 0 15,0-8 16-15,0 8 0 16,0 0-96-16,0 0-32 0,10-3 0 0,0 2 0 0,-1 3-208 0,0 3 0 15,-2 0 0-15,1 4 0 16,-1 1 0-16,-1 2 0 0,0 1 0 0,-1 3 0 0,1 1 0 0,-2 1 0 16,-2-3 0-16,1 2 144 0,-2-1-144 0,-1-2 0 15,-1-3 0-15,0-1 128 0,1-10-128 0,-2 10 0 16,2-10 0-16,0 0 0 0,0 0 288 0,0 0-32 16,0 0 0-16,0 0 0 0,0 0 208 0,0 0 48 15,0 0 0-15,0 0 0 0,9-4-128 0,1-2 0 0,-1 1-16 0,1-2 0 16,0 0-368-16,-1 0 144 0,-2 0-144 0,2 1 0 15,2-2 0-15,1 0 0 0,1 0 0 0,1 0 0 32,1-2-1744-32,-2 0-304 0,-1 0-64 0,0-1-11200 0</inkml:trace>
  <inkml:trace contextRef="#ctx0" brushRef="#br1" timeOffset="109695.27">14786 16036 27647 0,'-11'0'1216'0,"11"0"256"0,-10 0-1168 0,2-1-304 16,8 1 0-16,0 0 0 0,-6-2 400 0,6 2 32 15,0 0 0-15,0 0 0 16,0 0-96-16,0 0-16 0,0 0 0 0,6-9 0 0,3 0-192 0,1-1-128 16,0-1 128-16,2-2-128 0,2-1-240 0,2-2-112 15,-1 0-32-15,3-4-8448 16,-1 1-1680-16</inkml:trace>
  <inkml:trace contextRef="#ctx0" brushRef="#br1" timeOffset="110103.83">15001 15798 21599 0,'0'0'960'0,"0"0"192"0,0 0-928 0,0 0-224 15,0 0 0-15,0 0 0 0,0 0 864 0,0 0 128 0,0 0 32 0,0 0 0 16,0 0-16-16,0 0 0 15,0 0 0-15,0 0 0 0,4-6-496 0,0-3-80 16,2-2-32-16,-1 2 0 0,2-2-112 0,0-2-32 0,-1-2 0 0,1-3 0 16,-2 0-96-16,1 0-32 0,-2-1 0 15,-2 0 0-15,-1 1-128 0,-2 0 192 0,-1 0-192 0,-1 3 192 16,-2 1-48-16,1 2 0 0,-1 1 0 0,-1 2 0 16,-1 2 48-16,1 3 16 0,-2 2 0 0,0 2 0 15,1 1-16-15,-2 3-16 0,0 3 0 0,-4 7 0 16,1 4-176-16,1 1 0 0,1 2 0 0,0 2 0 0,2 3 0 0,1-1 0 15,0-1 0-15,3 0 0 0,1-2 0 0,2 0 0 16,1 0 192-16,4-1-64 0,-3-2 64 0,2 0 0 16,1-2 0-16,2 0 0 0,2-3-192 0,0-1 160 15,2-2-160-15,1-1 160 0,1-1-160 0,1-2 160 16,0-2-160-16,0-2 160 0,0 0-32 0,3-2-128 16,0-2 192-16,3-4-64 0,2-1-128 0,1-4-144 15,1-4 144-15,-1-1-208 16,1-3-880-16,-1 0-160 0,-3-1-32 0,-3 0-16 15,-2 0-2048-15,-2 0-416 0,3-9-80 0,-6 4 0 0</inkml:trace>
  <inkml:trace contextRef="#ctx0" brushRef="#br1" timeOffset="110276.08">15301 15621 13823 0,'0'0'1216'0,"0"0"-960"15,0 0-256-15,-5-5 0 0,5 5 2672 0,0 0 480 16,-5-5 112-16,5 5 0 0,0 0-1376 0,0 0-288 0,-8-1-48 0,8 1-16 16,0 0-560-16,0 0-112 0,-4 9-32 0,2 2 0 15,1 0-384-15,2 2-64 0,1 3-32 0,2-1 0 16,0 2-144-16,-1-1-16 0,1 1-16 0,2 0 0 15,-4 1-176-15,3-1 0 0,3 1 144 0,-1-2-144 16,-2 0 0-16,1-2 0 0,0-2 0 0,1-2 128 16,-3-1-640-1,1-1-112-15,-5-8-16 0,6 6-16 16,-6-6-2352-16,0 0-448 0</inkml:trace>
  <inkml:trace contextRef="#ctx0" brushRef="#br1" timeOffset="110655.96">15371 15385 20271 0,'-7'-7'896'0,"7"7"192"0,-8-5-880 0,1-1-208 15,1 2 0-15,-1-1 0 0,-1 1 1664 0,3 0 304 16,5 4 48-16,-6-6 16 0,1 1-608 0,5 5-112 16,0 0-32-16,-2-8 0 0,2 8-400 0,0 0-96 0,1-8-16 15,-1 8 0-15,5-5-400 0,-5 5-96 0,11-3-16 0,0 3 0 16,-1 3-96-16,0 1-32 0,-1 3 0 0,2 3 0 16,0 2-128-16,0 2 0 0,0 2 0 0,1 5 128 15,1 2 16-15,0 4 0 0,3 1 0 0,-5 7 0 0,0 2-144 16,0 5 160-16,-1 3-160 0,0 1 160 0,-1 0-32 0,-1-1 0 15,-2-1 0-15,-2-1 0 0,-1-2-128 0,-4 0 0 16,-4-2 0-16,-2 2 0 0,-2 0-320 16,-3 2-64-16,-1-1 0 0,-5 0 0 31,1-2-1584-31,-2-2-320 0,-2 0-64 0,-1-2-11408 16</inkml:trace>
  <inkml:trace contextRef="#ctx0" brushRef="#br1" timeOffset="111093.53">14253 15638 18431 0,'0'0'1632'0,"-7"-2"-1312"15,-3 0-320-15,2 2 0 16,1 0 752-16,-1 3 80 0,-1 0 0 0,-1 4 16 0,-1 2-144 0,0 6-16 15,1 3-16-15,2 6 0 0,0 2-272 0,1 5-48 16,1 2-16-16,2 6 0 0,1 4-16 0,2 7-16 16,1 5 0-16,2 3 0 0,1 4 64 0,4-2 16 15,2-2 0-15,3-3 0 0,2-3-208 0,1-2-48 16,-1-4 0-16,2-3 0 0,2-5 96 0,2-3 16 0,1-2 0 16,0-2 0-1,-2-4-80-15,2-4-16 0,0-2 0 0,3-5 0 0,4-3-144 0,0-4 192 16,2-4-192-16,1-5-8688 31,-1-4-1840-31</inkml:trace>
  <inkml:trace contextRef="#ctx0" brushRef="#br1" timeOffset="113295.19">19381 15488 11455 0,'0'0'512'0,"0"0"96"0,-1-8-480 0,0 2-128 0,1 6 0 0,-3-9 0 16,1 1 672-16,0 2 112 0,0-1 32 0,2 7 0 16,-1-8-256-16,1 8-48 0,-4-8-16 0,3 0 0 0,1 8-32 0,-1-8 0 15,1 8 0-15,0 0 0 0,-1-6 64 0,1 6 16 16,0 0 0-16,0 0 0 0,0 0 208 0,0 0 32 16,0 0 16-16,1 10 0 0,0 2-256 0,1 4-48 15,1 3-16-15,-3 3 0 0,1 2-192 0,1 4-32 16,1 1-16-16,-2 4 0 0,-1 2-32 0,1-8 0 15,2 4 0-15,-1 1 0 0,-1-1-208 0,1 1 128 16,0-1-128-16,1-1 0 0,-1-4 128 0,0-2-128 0,-1-3 0 0,1-1 0 16,3-2 144-16,-3-3-144 15,-1-2 128-15,0-2-128 0,1-2 288 0,0-1-32 16,-2-8 0-16,0 0 0 0,0 0 0 0,0 0 0 0,0 0 0 0,0 0 0 16,0 0 128-16,4-8 32 15,-1-3 0-15,-1-2 0 0,0-2-96 0,1-4-32 0,-2-4 0 16,0-4 0-16,0-2-144 0,-1-18-16 0,0 2-128 0,-1 1 192 15,0-1-192-15,0 1 0 0,0-1 128 0,-2 4-128 16,0 5 0-16,1 2 0 0,0 2 128 0,-1 5-128 16,-1 4 160-16,2 3-16 0,1 2 0 0,0 4 0 15,-2 3 176-15,3 3 48 0,0 8 0 0,0 0 0 0,0 0-112 16,0 0 0-16,0 0-16 0,0 0 0 0,0 10-240 0,0 4 0 16,2 5 0-16,0 4-160 0,1 4 160 0,-1 2-192 15,-1 3 192-15,2 4-192 0,0 3 192 0,1 3 0 16,1 1 0-16,-3-13-128 0,1 3 128 0,0 2 0 15,1-1 0-15,-1-1 0 0,0-3 0 0,1-1 0 16,-1-5 0-16,-1-1 0 0,0-2 0 0,1-1 0 16,-1-2 0-16,-1-3 0 0,0-3 0 0,0-2 144 15,-1-2-144-15,0-2 0 0,0-6 192 0,0 0-64 16,0 0 0-16,0 0-128 0,0 0 256 0,0 0-64 0,-2-6-16 16,0-4 0-16,-1-2-176 0,0-3 192 15,0 0-192-15,1-1 192 0,-1-4-192 0,0-2 0 0,-1-5 144 0,0 0-144 16,2-3 0-16,-1-14 128 0,0 2-128 0,0 3 0 15,1 1 0-15,0 2 0 0,-1 2 0 16,1 5 128-16,-1 5-128 0,2 3 0 16,0 1 0-16,0 6 0 0,0 3 0 0,1 2 0 0,0 3 0 0,0 6 0 15,0 0 128-15,0 0 0 16,0 0 0-16,0 0 0 0,0 0-128 0,3 11 0 0,1 1 0 16,-2 4-128-16,-1 4 128 0,1 4-160 15,0 3 160-15,-1 4-160 0,-2 4 160 0,1-9 0 0,0 4 0 0,0 4 0 0,0 3 0 0,0 2 0 16,0-3 0-16,1 0 0 0,0 1 0 0,-1-3 0 15,0-1 0-15,2-2 0 0,-2-3 0 16,0-1 0-16,0-4 0 0,0-3 0 0,0-4 0 0,-2-2 0 16,1-3 0-16,0-2 0 0,1-2 144 0,0-7-144 15,0 0 192-15,0 0-192 0,0 0 240 0,0 0-64 16,-1-10-16-16,1 0 0 0,0-4-32 0,1-5 0 16,0-4 0-16,0-5 0 0,1-2-128 0,-1-5 0 15,1-1 144-15,-1-2-144 0,0-3 0 0,1-18 0 16,-1 6 0-16,-1 5 0 0,0 4 0 0,0 5 0 15,1 1 0-15,-1 7 128 0,-2 4-128 0,1 4 0 0,1 2 0 0,0 5 0 16,-1 4 0-16,0 2 0 16,0 2 0-16,1 8 0 0,0 0 0 15,0 0 0-15,0 0 0 0,0 0-128 0,0 0-16 0,-1 13 0 16,0 3 0-16,1 2 0 0,0 4 144 0,0 6-208 0,0 1 80 0,-1 7 128 16,-1 2-160-16,2-9 160 15,-1 4 0-15,1 3-144 0,0 3 144 0,0-2 0 0,-1-2 0 0,1 0-128 16,0 1 128-16,0-3 0 0,-1-3 0 0,0-2 0 15,0-3 0-15,0-2 0 0,1-3 0 0,-1-2 0 16,-1-4 0-16,0-2 0 0,2-3 0 0,0-3 128 16,0-6-128-16,0 0 144 0,0 0-144 15,0 0 160-15,0 0-160 0,0 0 192 0,0 0-192 0,2-8 192 0,-1-4-192 0,0-4 128 16,0-4-128-16,0-3 128 0,1-3-128 0,0-3 0 16,1 0 0-16,0-4 128 0,-1-4-128 0,0 0 0 15,0-2 0-15,2-17 0 0,-1 7 0 0,-1 4 0 16,-1 4 0-16,0 6 0 0,1 3 0 0,-1 5 0 15,-1 7 0-15,0 2 0 0,-1 4 0 0,1 4 0 16,0 2 0-16,0 8 0 0,0 0 0 0,0 0 0 16,0 0 0-16,0 0 0 0,0 0-192 0,-2 13 192 15,1 4-160-15,0 3 160 0,-1 3-144 0,1 3 144 16,0 4-128-16,0-7 128 0,1 4 0 0,-2 4-160 16,0 2 160-16,1 2 0 15,0 3 0-15,0 0 0 0,0 1 0 0,0-1 0 0,0 1 0 0,0-3 0 16,1-1 0-16,0-4 0 0,0-3 0 0,0-4 0 15,0-3 0-15,0-5 0 0,0-3 0 0,0-3 0 16,-1-3 0-16,1-7 0 0,0 0 0 0,0 0 0 16,1-7 128-16,1-4-128 0,0-6 144 0,0-6-144 0,-1-7 128 0,1-5-128 15,0-5 0-15,-2-5 0 16,2-5 0-16,0-23 0 0,-2 9-256 0,-1 8 64 0,0 5 0 0,0 8 16 16,0 6 176-16,-3 9 0 0,3 9 0 0,-1 4 0 15,-1 7 0-15,3 8 0 0,0 0 0 0,0 0 0 0,0 0 0 16,-2 14 0-16,1 6 160 0,-1 3-160 0,0 3 0 15,1-5 0-15,1 3-128 0,-1 5 128 0,0 2-128 0,1 2 128 16,1 1 0-16,1 1 0 0,0 0 0 0,1 0-128 31,-1 2 128-31,0-3 0 0,1-2-400 0,2-3-32 0,-4-1 0 0,1-4 0 16,1-4-400-16,0-4-96 16,-2-2-16-16,1-1-8608 0,0-4-1728 0</inkml:trace>
  <inkml:trace contextRef="#ctx0" brushRef="#br1" timeOffset="114368.12">19823 15962 9215 0,'0'0'400'0,"0"0"96"0,0 0-496 0,0 0 0 0,0 0 0 0,0 0 0 16,0 0 2224-16,0 0 336 0,0 0 80 0,0 0 16 16,10-5-928-16,-4-3-192 0,1-2-48 0,2-2 0 15,2-1-352-15,0-3-80 0,1 0-16 0,-1-2 0 16,-1-1-528-16,-1-1-96 0,-2-1-32 0,1 0 0 16,-1 0-96-16,-2 0-32 0,-2 0 0 0,0 1 0 0,-2 1-64 0,-1 1-32 15,-2 2 0-15,-1 2 0 0,0 4-32 0,-1 3 0 16,-2 1 0-16,2 3 0 0,-5 2 192 0,1 3 16 15,1 1 16-15,-2 6 0 0,-2 3-144 0,1 5-16 16,0 1-16-16,0 6 0 0,0 1-176 0,1 1 0 16,2 2 0-16,0 0-176 15,2 1 176-15,1-2-128 0,1-1 128 0,2-3-128 0,1-2 128 0,1-4 0 16,1-1 0-16,1-2 0 0,2-2 0 0,0 0 0 16,1-2 0-16,2 0 0 0,0-1 0 0,2-3 0 0,1-1 0 0,0-2 0 15,2-1 0-15,0-1 0 16,2-2 0-16,3-1 0 0,0-2 0 0,1-2 0 15,-3-1 0-15,2-1 0 16,0-1-800-16,3-1-128 0,2 0-32 0,-6 3-12592 0</inkml:trace>
  <inkml:trace contextRef="#ctx0" brushRef="#br1" timeOffset="114762.03">20180 15859 23039 0,'-11'-8'1024'0,"5"4"192"0,-2-1-960 0,8 5-256 0,-6-5 0 0,6 5 0 0,-4-6 1392 0,4 6 224 16,0 0 48-16,0 0 16 0,0 0-912 0,0 0-176 16,4-5-32-16,-4 5-16 0,8-1-544 0,1 2 0 15,-2 0 0-15,0 2 0 0,1 2 0 0,0 1 0 16,0 2 0-16,-3 1 0 0,-1 1 128 0,1 1-128 16,-2 1 0-16,2 1 0 15,-3-1 0-15,0-1 0 0,-1 0 0 0,-1-1 0 0,-1 0 0 0,1-10 0 16,0 0 0-16,0 10 0 0,0-10 176 0,0 0-176 15,0 0 160-15,0 0-160 16,0 0 352-16,0 0-32 0,0 0 0 0,0 0 0 0,8 6-144 0,-1-1-48 16,1-3 0-16,1-2 0 0,1 0-128 0,1 0 160 15,1 1-160-15,0 1 160 0,0 0-160 0,0 2 0 0,1 0 0 0,-2 1 0 16,-2-1 0-16,-1 0 0 16,-8-4 144-16,8 10-144 0,-3-2 288 0,-5-8-16 15,2 11 0-15,-3 0 0 0,0-1 64 0,-2 0 16 0,-2 0 0 16,0 0 0-16,-2-2-96 0,1 1 0 15,-4-2-16-15,1-1 0 0,-1 0-112 0,1-2-128 0,0 0 176 16,2-2-176-16,7-2-176 0,-9 1-144 16,1-2-16-16,8 1-10416 15,-6-4-2064-15</inkml:trace>
  <inkml:trace contextRef="#ctx0" brushRef="#br1" timeOffset="114966.04">20423 15846 18431 0,'0'0'1632'0,"-6"-4"-1312"16,-1 0-320-16,7 4 0 0,0 0 3024 0,0 0 544 15,0-8 96-15,0 8 32 0,5-9-2464 0,1 1-480 16,4 0-112-16,0-1 0 0,1 0-448 0,2-1-192 16,2-1 160-16,0 0-160 15,2 0-496-15,0 2-192 0,2-1-32 0,0 0-16 31,-3 0-1888-31,0 0-368 0</inkml:trace>
  <inkml:trace contextRef="#ctx0" brushRef="#br1" timeOffset="115373.89">20694 15660 18431 0,'0'0'1632'0,"0"0"-1312"0,0 0-320 0,0 0 0 16,0 0 896-16,0 0 128 0,0 0 0 0,0 0 16 15,0 0 256-15,0 0 48 0,0 0 16 0,0 0 0 16,0 0-336-16,9 1-64 0,0-3 0 0,0-4-16 16,1-2-208-16,1 0-32 0,0-3-16 15,1-3 0-15,0-1-256 0,0-1-48 0,0-2-16 0,-1 1 0 16,0 1-192-16,-3 1-48 0,-1-2 0 0,-1 2 0 0,-3-2 16 0,-1 2 0 16,-2-1 0-16,-1 2 0 0,-2 1-16 0,-1 2 0 15,-2 2 0-15,1 2 0 0,-2 2 64 0,-3 2 0 16,-1 2 0-16,1 2 0 0,0 2-48 0,0 2 0 15,-1 4 0-15,0 2 0 0,0 4-144 0,0 1 0 16,0 3 0-16,1 2 0 0,1 0 0 0,0 1-144 16,-2 2 144-16,2 0 0 15,2 1 0-15,1-1-128 0,1 1 128 0,2-1 0 0,1-1 0 0,2 0 0 16,1-1 0-16,2-2 0 0,3-3 0 0,-1-1 0 16,3-3 0-16,1-1 0 0,0-1 0 0,0-1 0 15,1-2 0-15,1-3 144 0,0-1-144 0,1-3 160 16,2-2-160-16,1-3 160 0,-1-1-160 0,3-2 0 15,-1-2 144-15,2-2-144 16,0-3-544-16,-1-1-176 0,1-3-48 0,-2-1 0 16,2-2-2048-16,-4 2-432 0</inkml:trace>
  <inkml:trace contextRef="#ctx0" brushRef="#br1" timeOffset="115783.52">21103 15599 15839 0,'0'0'704'0,"0"0"128"0,0 0-656 0,-3-6-176 15,3 6 0-15,-3-7 0 0,0 2 2048 0,3 5 368 16,-7-5 80-16,7 5 0 0,0 0-512 0,-4-4-96 16,4 4-32-16,0 0 0 0,0 0-928 0,0 0-192 0,0 0-32 0,0 0-16 15,0 0-384-15,0 0-80 16,1 12-16-16,1 1 0 0,1 0-80 0,0 3-128 0,2 0 176 15,0 2-176-15,1 0 192 0,-1 2-64 0,1-1 0 0,0 2-128 16,2 0 128-16,-1-3-128 16,-2 0 0-16,1-1 0 0,-1-1 0 0,1-1 0 0,-3-1 0 0,1-2 0 31,1-1-320-31,-2-1-128 0,-3-10-32 0,0 0 0 16,3 10-1632-16,-3-10-336 0,0 0-64 0</inkml:trace>
  <inkml:trace contextRef="#ctx0" brushRef="#br1" timeOffset="116999.93">21189 15279 8287 0,'0'0'736'0,"0"0"-592"16,0 0-144-16,0 0 0 0,0 0 2128 0,1-8 400 0,-1 1 80 0,0 7 16 15,1-8-816-15,-1 8-144 16,0-8-48-16,0 8 0 0,0-7-192 0,0 7-32 15,0 0-16-15,0 0 0 0,2-8-368 0,-2 8-80 16,0 0-16-16,0 0 0 0,0 0-272 0,0 0-64 16,0 0-16-16,8 1 0 0,1 2-192 0,1 5-48 0,-2 3 0 0,2 3 0 15,1 2-128-15,-1 2-16 16,-2 3-16-16,2 2 0 0,1 4-160 0,1 1 128 16,-1 2-128-16,1 2 128 0,1 1-128 0,-4 2 0 0,0 3 0 0,-1 0 128 15,-1 1-128-15,-2-1 0 0,-2 0 0 0,1-3 0 47,-4-1-384-47,-3 0-176 0,-3 0-16 0,-3-1-16 16,-3-1-608-16,-2 3-112 0,-3 4-32 0,-3 0-12336 0</inkml:trace>
  <inkml:trace contextRef="#ctx0" brushRef="#br1" timeOffset="117566.43">19820 15556 16927 0,'-8'-8'752'0,"8"8"144"0,-8-9-704 0,1 1-192 0,-2 1 0 0,1 1 0 0,0 0 944 0,2 1 144 16,-3 0 48-16,1 2 0 0,8 3 16 0,-9 0 0 15,9 0 0-15,-5 6 0 0,1 0-512 0,0 6-80 16,0 5-32-16,1 5 0 0,0 3-192 0,2 7-32 15,0 7-16-15,1 6 0 0,2 5 16 0,2 7 0 0,0 5 0 0,2 4 0 16,0 2-144-16,1-20-32 16,2 4 0-16,2 3 0 0,1 0-128 0,2-1 0 0,1-3 0 0,11 17 128 15,-2-14-128-15,1-9 0 16,0-8 0-16,3-6 0 0,1-5 0 0,1-6 0 0,2-3 0 0,3-5 128 31,2-4-592-31,0-5-128 0,1-4-32 0,-3-5-12048 0</inkml:trace>
  <inkml:trace contextRef="#ctx0" brushRef="#br1" timeOffset="121017.54">22794 7909 21247 0,'0'0'944'0,"0"0"192"0,-4 4-912 0,4-4-224 0,0 0 0 0,0 0 0 16,-5 4 656-16,5-4 96 0,0 0 16 0,0 0 0 15,0 0 416-15,0 0 96 0,0 0 0 0,0 0 16 16,0 0-320-16,6-7-64 0,3-2-16 0,-1-2 0 16,2-2-192-16,1-2-32 0,-1-3-16 0,0-1 0 15,1 0-288-15,-1-1-64 0,-3 0-16 0,-1-1 0 16,0-2-128-16,-3 0-32 0,-2-1 0 0,-1 1 0 15,-1 0-128-15,-2 2 0 0,-3 1 144 0,0 3-144 16,-1 4 192-16,-2 2-48 0,-1 2 0 0,0 4 0 16,1 2 256-16,-4 3 48 0,0 3 16 0,1 3 0 0,0 4-240 0,0 4-48 15,0 1-16-15,1 5 0 0,-1 3-160 16,1 3 0-16,2 2 144 0,2 0-144 0,1 1 0 0,1 0 144 16,2-1-144-16,2 0 0 0,1-3 160 0,1-1-160 15,2-2 128-15,2-2-128 0,1-4 224 0,2 0-32 16,0-3-16-16,2-1 0 0,1-2-176 0,1-1 192 15,1 0-192-15,8-2 192 0,0-3-192 0,1-4 128 0,1-3-128 0,1-2 128 16,1-3-288-16,-3-3-64 16,0-3-16-16,-1-3 0 15,-1-1-736-15,1-2-160 0,1-1-16 0,-1 0-15296 0</inkml:trace>
  <inkml:trace contextRef="#ctx0" brushRef="#br1" timeOffset="121317.89">23138 7772 28959 0,'0'0'1280'0,"-7"-5"272"0,1 1-1232 0,6 4-320 0,-3-7 0 0,3 7 0 0,-1-8 576 0,1 8 64 15,2-7 16-15,-2 7 0 16,7-6 48-16,1 3 0 0,-8 3 0 0,10 0 0 0,1 2-432 0,-1 3-80 16,-2 1 0-16,0 3-16 0,-2 1-176 0,1 2 160 15,-3 2-160-15,0 3 160 0,-2 1-160 0,-1 2 0 16,-1 1 144-16,-1-1-144 0,0-1 128 0,0-3-128 15,-2-3 160-15,1-1-160 0,1-3 448 0,-1 0-16 16,2-9 0-16,0 0 0 0,0 0 336 0,0 0 80 16,0 0 16-16,0 0 0 0,0 0-416 0,0 0-96 15,0 0-16-15,0 0 0 0,8-2-336 0,1-4 0 16,1-2 0-16,4-3 128 0,1-4-336 0,4 0-64 16,-1-2-16-16,2-2 0 15,1-3-1760-15,0 1-336 0,1-4-80 0</inkml:trace>
  <inkml:trace contextRef="#ctx0" brushRef="#br1" timeOffset="121522.21">23343 7528 33167 0,'0'0'2944'16,"0"0"-2352"-16,0 0-464 0,-5-3-128 0,5 3 0 0,0 0 0 0,1-9 0 0,2 1 0 15,2-2 240-15,5-1-32 0,4-4 0 0,-2 1 0 16,3-1-208-16,2-2-128 0,-1-2 128 0,1 1-208 16,-2-2-2224-16,0 1-448 0</inkml:trace>
  <inkml:trace contextRef="#ctx0" brushRef="#br1" timeOffset="121869.08">23573 7269 23951 0,'0'0'2128'0,"0"0"-1696"16,0 0-432-16,0 0 0 0,0 0 0 0,4-7 0 15,1 0 0-15,0-1 0 0,1 0 688 0,1-2 96 16,2-2 32-16,2-1 0 0,0-2-368 0,0-2-64 0,-1 1 0 0,0-3-16 16,0 1-240-16,-1 0-128 0,-2-1 128 0,-1-1-128 15,-2-1 128-15,-1 1-128 16,-3 1 160-16,-3 1-160 0,-1 1 192 0,-2 3-64 0,-1 2-128 0,-1 2 192 15,-1 2 192-15,-2 4 48 0,1 2 0 0,0 4 0 16,-3 2 336-16,1 4 64 16,-1 1 0-16,2 4 16 0,0 3-368 0,1 0-80 0,0 2-16 0,0 0 0 15,0 2-80-15,2 1-32 0,0 1 0 0,2 0 0 16,2 0 64-16,2 0 16 0,2-1 0 0,0-1 0 0,2-3 0 16,2 0 0-16,4 0 0 0,0-1 0 15,1-3-128-15,2-1-32 0,0-2 0 0,2-1 0 16,2-1-64-16,2-3-128 0,-2-2 176 0,4 0-176 0,2-3 0 0,1-3 0 15,2-2 0-15,1-4-192 16,3-2-640-16,0-2-128 16,2-3-32-16,-3-2-10048 0,-1-4-2016 0</inkml:trace>
  <inkml:trace contextRef="#ctx0" brushRef="#br1" timeOffset="122057.18">23988 6844 21183 0,'0'0'944'0,"-9"-1"192"0,-1 1-912 0,2 1-224 16,8-1 0-16,0 0 0 0,-6 6 2864 0,1 1 528 15,3 2 96-15,1 1 32 0,1 0-1936 0,2 2-384 16,1 2-80-16,2 3-16 0,-1 2-304 0,5-1-64 16,1 1-16-16,-1 0 0 0,-2 1-416 0,2-1-96 15,1 1-16-15,0 0 0 0,0 0-192 0,0-2 0 16,-1 1 0-16,-1-1 0 16,-1-3-1072-16,0 1-304 0,-2-2-64 0,0-1-15408 0</inkml:trace>
  <inkml:trace contextRef="#ctx0" brushRef="#br1" timeOffset="123604.03">22979 8549 16575 0,'0'0'1472'0,"-6"8"-1168"16,-3-1-304-16,1-2 0 0,1 1 1392 0,7-6 208 16,0 0 64-16,-6 5 0 0,6-5 16 0,0 0 16 15,0 0 0-15,0 0 0 0,0 0-720 0,0 0-144 16,0 0-16-16,0 0-16 0,8-5-160 0,3-2-48 16,3-2 0-16,2-4 0 0,3-4-64 0,6-3-16 15,4-5 0-15,8-1 0 0,3-2-128 0,5-3-48 16,4-5 0-16,3-2 0 0,1-4-32 0,1 0-16 15,-1-1 0-15,2-2 0 0,1-3-112 0,2-1-32 16,2 1 0-16,0 0 0 0,-4-1-144 0,-5 4 128 16,-5 3-128-16,-3 3 128 0,-4 0-128 0,-1 5 0 15,-4 3 144-15,-3 5-144 0,-5 4 0 0,-2 2 144 0,-3 3-144 0,-2 3 0 16,-6 3 160-16,-2 4-160 0,-2 0 128 0,-9 7-128 16,0 0 0-16,0 0 128 0,0 0-128 0,0 0 0 31,0 0-320-31,-8 9-128 0,-2 1-48 0,0 2 0 15,-1 1-1360-15,-2 5-288 0,-2 3-48 0,-2 3-7584 0,1 3-1504 16</inkml:trace>
  <inkml:trace contextRef="#ctx0" brushRef="#br1" timeOffset="123949.91">23653 8616 26719 0,'-13'1'1184'0,"6"-1"240"0,-1 0-1136 0,0-1-288 15,0-3 0-15,3-2 0 0,0-1 704 0,1-1 96 16,1-1 16-16,0-1 0 0,3-1 32 0,3 0 16 16,0-2 0-16,2 1 0 0,3-1-416 0,1 1-64 15,1 1-32-15,2 1 0 16,0 1-176-16,1 4-48 0,-3 0 0 0,2 4 0 0,-1 1-128 0,-1 4 128 16,0 3-128-16,-1 3 128 0,-3 2-128 0,0 3 192 0,-2 3-192 0,1 4 192 15,-4 2-192-15,-1 3 192 0,0-2-192 0,-1 0 192 16,-1 2-64-16,0-3 0 0,1-1 0 0,1-3 0 15,0-4 128-15,0-3 32 0,0-2 0 0,1-2 0 16,-1-9 304-16,0 0 64 0,0 0 16 0,8 5 0 16,0-4-160-16,1-2-16 0,-2-3-16 0,3-1 0 15,1-2-240-15,2-3-48 0,3-2-16 0,-1-2 0 16,2-1-176-16,-1-2 0 0,1-1 0 0,-1 1 0 16,0-1 0-16,0 1-192 0,1-1 0 0,0 2 16 31,-1-2-1776-31,-1 1-352 0,0 3-80 0</inkml:trace>
  <inkml:trace contextRef="#ctx0" brushRef="#br1" timeOffset="124268.12">24093 8094 28559 0,'0'0'2544'0,"-7"2"-2032"0,0 2-512 0,7-4 0 0,-4 8 1008 0,0 2 96 16,2 1 32-16,1 2 0 0,0 3-608 0,2 0-112 0,1 2-32 0,0 2 0 16,-1-1 192-16,3 2 16 0,1 0 16 0,1 0 0 15,-1-1-224-15,3-1-32 0,2-2-16 0,0-1 0 16,0-3-144 0,1-2-16-16,1-1-16 0,0-4 0 0,1-1 64 0,1-2 16 0,0-3 0 0,-1-1 0 15,-1-2-32-15,-2-2 0 0,3 0 0 0,-1-4 0 16,-1-2-48-16,0-2-16 0,-1-3 0 0,1 0 0 15,-1-2-144-15,0 1 0 0,-1-1-160 0,-1 1 160 16,0 2-624 0,-1 1-16-16,-1-1-16 0,2 3 0 0,-1 1-1680 15,1 3-336-15,0 1-64 0</inkml:trace>
  <inkml:trace contextRef="#ctx0" brushRef="#br1" timeOffset="124752.7">24251 6527 24879 0,'-6'-4'2208'15,"1"-1"-1760"-15,1-3-448 0,4 8 0 0,-2-8 608 0,2 8 32 0,-2-9 16 0,0 2 0 16,2 7 496-16,2-8 80 0,-2 8 32 0,0 0 0 15,4-8-144-15,3 4-32 0,1 1 0 0,0 1 0 16,2 2-448-16,1 3-80 0,2 0-32 0,2 2 0 16,0 3-128-16,2 2-16 0,0 2-16 0,2 4 0 15,2 1-80-15,1 4-16 0,1 2 0 0,2 7 0 16,3 4-48-16,-1 7-16 0,2 6 0 0,-1 4 0 0,1 2-64 0,-1 9-16 16,-2 5 0-16,-1 5 0 0,-3 4 0 0,-2 4-128 15,-3 0 192-15,-1 0-64 0,-3 0 0 0,-2-3-128 16,-3-5 192-16,-3 0-64 0,0-4-128 0,-2-3 0 15,-2-1 0-15,-3-5 0 16,-5-2-336-16,-1-3-160 0,-3-2-16 0,-1-2-16 16,-6 0-2544-16,-3-1-512 0</inkml:trace>
  <inkml:trace contextRef="#ctx0" brushRef="#br1" timeOffset="125334.36">23947 8008 6447 0,'0'0'576'0,"0"0"-576"15,0 0 0-15,0 0 0 0,0 0 2144 0,0 0 320 16,0 0 64-16,0 0 16 0,0 0-496 0,0 0-80 0,-4-7-32 0,1 1 0 15,2-2-272-15,1 8-64 0,-1-9-16 0,2 2 0 16,-1 7-176-16,2-8-16 0,-2 8-16 0,0 0 0 16,5-8-432-16,-5 8-96 0,3-7-16 0,-3 7 0 15,0 0-352-15,0 0-80 0,10 1-16 0,-1 3 0 16,-3 4-80-16,2 4-32 0,0 3 0 0,2 4 0 16,-3 2 16-16,3 2 0 0,0 3 0 0,1 2 0 15,0 0-48-15,1 0-16 0,-1-2 0 0,0 2 0 16,4-2-224-16,-4-2 176 0,0-2-176 0,0-1 160 15,0-2-32-15,0-1 0 0,-1-3 0 0,-2-2 0 16,1-2 128-16,-1-2 32 0,0-3 0 0,-2-1 0 16,-6-5-16-16,7 4 0 0,-7-4 0 0,6 2 0 0,-6-2-80 0,9-3-32 15,-1 1 0-15,-2-1 0 0,1-2-160 16,1-1 160-16,2-3-160 0,-2 0 160 0,1 0-160 0,0 1 0 16,1-3 0-16,0-1 0 0,1-1 0 0,0 0 0 15,-1-1-192-15,0 0 192 16,0-1-928-16,1 2-64 0,0 1-16 0,1 0-11344 15,-1 0-2256-15</inkml:trace>
  <inkml:trace contextRef="#ctx0" brushRef="#br1" timeOffset="125901.45">22522 7647 24015 0,'-11'-9'1056'0,"5"4"224"0,-2-1-1024 0,-1 1-256 16,1-1 0-16,-1 2 0 0,-1 0 944 0,1 0 128 16,0 1 16-16,0 1 16 0,1 1-400 0,-2 1-64 15,1 2-32-15,0 2 0 0,0 3-16 0,2 3 0 16,0 3 0-16,-1 4 0 0,3 6-160 0,2 5-48 16,0 4 0-16,3 7 0 0,3 6 160 0,1 5 32 15,4 6 0-15,2 5 0 0,3 2-128 0,4 5-32 16,0 3 0-16,4 2 0 0,1 0-256 0,2-1-160 15,-1 1 192-15,1-4-192 0,0-3 160 0,5-4-160 16,3-5 128-16,2-4-128 0,1-6 160 0,2-2-160 0,0-2 192 0,3-6-192 16,-3-4 176-16,0-1-176 0,1-3 160 0,-3-5-160 15,-4-4-368 1,0-4-160-16,-1-2-48 0,1-7-10480 0,1-5-2096 0</inkml:trace>
  <inkml:trace contextRef="#ctx0" brushRef="#br1" timeOffset="126639.3">22251 11315 26719 0,'0'0'2368'0,"0"0"-1888"0,0 0-480 0,0 0 0 16,0 0 1088-16,0 0 128 16,0 0 32-16,2-8 0 0,1 0-32 0,2 1 0 0,1-3 0 0,4-1 0 15,-1-1-224-15,4-2-48 16,1 0-16-16,3 1 0 0,-1 0-480 0,3 0-112 15,-2-1-16-15,0 1 0 0,0 0-320 0,0 1 0 0,0 0 0 0,-2 1 128 32,-2 2-512-32,1 2-80 0,-2 1-32 0,-1 1 0 15,-2 2-2512-15,-9 3-496 0</inkml:trace>
  <inkml:trace contextRef="#ctx0" brushRef="#br1" timeOffset="126812.96">22355 11525 35871 0,'-11'2'1600'0,"11"-2"320"0,0 0-1536 0,0 0-384 16,0 0 0-16,0 0 0 0,0 0 0 0,0 0 0 15,11-2 0-15,2-1 0 0,4-3 336 0,-1-2 0 16,3 0 0-16,3-2 0 0,-2-2-112 0,1-2-32 16,-2 0 0-16,-1-2 0 0,0-2-448 0,1-1-80 15,0-2-32-15,0 2-10608 16,0-2-2128-16</inkml:trace>
  <inkml:trace contextRef="#ctx0" brushRef="#br1" timeOffset="127410.44">23140 10360 25791 0,'0'0'1152'0,"0"0"224"0,0 0-1104 0,0 0-272 16,0 0 0-16,0 0 0 0,0 0 672 0,0 0 80 0,0 0 16 0,9-2 0 16,1-3 192-16,0-1 32 15,-2-4 16-15,1-2 0 0,0-4-416 0,2 1-80 16,-3 0 0-16,0-2-16 0,0-1-256 0,-1 0-48 0,0-2-16 0,-1 0 0 15,-4-3-176-15,0 1 160 16,-1 0-160-16,-2 0 160 0,-1-1-160 0,-3 3 192 16,-3 3-192-16,0 2 192 0,0 4-192 0,0 4 0 0,-1 2 144 0,-1 5-144 15,-1 5 288-15,1 3-16 0,-2 4 0 0,0 6 0 16,-1 3-96-16,1 3-32 0,0 3 0 0,2 0 0 0,0-1-144 0,3 4 128 16,2 0-128-16,2-2 128 0,1 0 16 0,2-3 0 15,3-3 0-15,2-1 0 0,0-2 48 0,3-3 0 16,2-1 0-16,-2-3 0 0,3-1 32 0,3-2 16 15,0-3 0-15,1-1 0 0,1-3-240 0,0-2 176 16,1-2-176-16,3-2 160 0,-2-1-160 0,2-3 0 16,-1-1 0-16,2 0 0 15,2 1-768-15,-1-2-48 0,0-3 0 0,-1-2-10352 16,-3 1-2080-16</inkml:trace>
  <inkml:trace contextRef="#ctx0" brushRef="#br1" timeOffset="127788.16">23505 10173 23039 0,'0'0'1024'0,"-6"-6"192"0,1 0-960 0,1-1-256 15,4 0 0-15,2 0 0 0,0 0 2080 0,-2 7 368 0,5-8 80 0,2 0 16 16,2 1-1456-16,1 3-304 0,1 1-48 0,-2 1-16 16,0 2-320-16,0 3-64 15,-1 0-16-15,1 1 0 0,-3 2-176 0,1 2-144 16,-2 1 192-16,0 2-192 0,-3 3 192 0,-2-1-192 0,-1 1 192 0,0 2-192 15,-4 0 256-15,2-1-48 0,-1-1-16 0,-1-2 0 16,1-1 112-16,0-1 16 0,1 0 0 0,3-10 0 0,0 0 16 16,-1 8 16-16,1-8 0 0,0 0 0 0,0 0-208 15,9 4-144-15,0-3 192 0,2-2-192 16,2-2 0-16,-1 0 0 0,0 0 0 0,2 1 0 0,2 1 0 16,0-2 0-16,0 1 0 0,1 1 0 15,0 1 0-15,-2 1 0 0,-2 1 0 0,-1 2 0 0,-2 0 128 0,-2 2-128 16,-2 0 0-16,-3 1 0 0,-3 0 224 0,-2 2-16 15,-3 0 0-15,1-1 0 0,-2 2 128 0,-2 0 32 16,-2-2 0-16,-2 2 0 0,1 1-176 0,-2 0-48 16,0 0 0-16,0-1 0 0,1-1-144 0,0-1 0 15,0-2 0-15,-5 1 0 16,3-4-1408-16,2-2-304 0,2-3-64 0,1-3-9808 16,4-4-1952-16</inkml:trace>
  <inkml:trace contextRef="#ctx0" brushRef="#br1" timeOffset="127991.88">23846 9884 33167 0,'0'0'1472'0,"-7"-1"304"0,7 1-1424 0,0 0-352 0,0 0 0 0,0 0 0 16,0 0 1104-16,1-8 160 0,-1 8 16 0,7-8 16 15,2-1-832-15,1-1-160 0,1-1-48 0,0 2 0 16,0-2-256-16,1 0 0 0,1-3 0 0,1 1 0 31,-1 1-1280-31,2 0-304 0,-2-1-64 0</inkml:trace>
  <inkml:trace contextRef="#ctx0" brushRef="#br1" timeOffset="128589.48">24116 9584 14735 0,'0'0'1312'0,"0"0"-1056"0,0 0-256 0,0 0 0 0,0 0 3216 0,0 0 592 16,0 0 112-16,0 0 32 0,0 0-2256 0,0 0-448 15,10 0-96-15,-1-3 0 0,0-1-304 0,1-2-48 0,1-1-16 0,1-3 0 16,-2-4-416-16,2 2-96 16,1-2-16-16,1-1 0 0,-4-4-128 0,1 0-128 15,0 2 144-15,-1-3-144 0,-2 0 128 0,0-1-128 16,-2-2 0-16,-1 0 144 0,-2 0-144 0,-1 1 0 15,-2 0 0-15,-1 1 0 0,-2 3-144 0,-2 3 144 16,-1 3 0-16,-2 3 0 0,0 2 0 0,-1 3 0 0,0 2 0 0,0 3 0 16,0 3 256-16,-2 3 16 0,-3 2 0 15,2 1 0-15,-3 3-112 0,4 3-32 0,0 2 0 0,1 1 0 16,2 1-128-16,0 1 160 0,1 1-160 0,3 0 160 0,1 0 32 0,0 1 0 16,1 1 0-16,2-2 0 0,1-1-32 0,5-2 0 15,-1 0 0-15,3-1 0 0,0-3 32 0,0-2 16 16,1-1 0-16,2-1 0 0,2-1-48 0,2-1-16 15,0-3 0-15,1-2 0 0,0-2-144 0,2-2 0 16,1-3 0-16,0-3 128 0,0-1-368 0,0-3-80 31,-2-2 0-31,1-3-16 0,-1-1-512 0,2 0-112 0,1-3 0 0,0 0-16 16,-1-1-1456-16,-1 0-272 0,-1-1-64 0,-1-1-16 16,-1-1-176-16,-2 1-48 0,-5 1 0 0,0 0 0 15,-2 1 1248-15,-3 0 240 0,-2 0 48 0,-2 3 16 16,1 2 2176-16,-1 3 432 0,-3 1 96 0,1 1 16 0,0 1 1648 0,1 4 336 15,2 5 64-15,0 0 16 0,-3-6-784 0,3 6-160 16,0 0-16-16,0 0-16 0,0 0-832 0,0 0-176 16,0 0-16-16,0 0-16 0,0 0-544 0,2 10-96 0,1 2-32 0,-1 1 0 15,1 1-192-15,2 1-64 16,-1 2 0-16,3-1 0 0,-1 2-192 0,1-1-64 16,0 3 0-16,0-2 0 0,2-2-128 0,-1 1 0 0,-2-2 0 0,3-1 0 15,1-2 0-15,-1-1-144 0,-1 0 0 0,-2 1 0 31,2-3-1888-31,-3 0-368 0,0 0-80 0</inkml:trace>
  <inkml:trace contextRef="#ctx0" brushRef="#br1" timeOffset="129029.21">23350 10948 22111 0,'-11'7'1968'0,"0"0"-1584"0,0 0-384 0,1-1 0 15,1-1 1872-15,2 0 304 16,7-5 48-16,0 0 16 0,0 0-560 0,0 0-96 15,0 0-32-15,9-1 0 0,3-4-672 0,4-2-144 16,1-4-32-16,5-6 0 0,5-4-288 0,3-3-64 0,5-5-16 0,3-3 0 16,7-5-80-16,4-3-32 15,2 0 0-15,8-3 0 0,0-3-48 0,0-4-16 16,-1-3 0-16,1-1 0 0,1-1-160 0,3 0 128 0,1 0-128 0,-1 2 128 16,-4-1-128-16,-5 3 0 0,-6 2 0 0,-3 5 0 15,-2 5 128-15,-4 6-128 0,-4 3 0 0,-4 5 128 16,-5 4-128-16,-2 4 0 0,-3 1 144 0,-3 5-144 15,-5 2 0-15,-2 4 144 16,-2 0-144-16,-9 5 0 0,0 0 0 0,0 0-352 0,0 0 48 0,0 0 16 16,-12 7-608-16,0 2-112 0,0 2-16 0,-3 2-10400 15,0 4-2080-15</inkml:trace>
  <inkml:trace contextRef="#ctx0" brushRef="#br1" timeOffset="129945.01">24014 10887 10127 0,'-3'-12'896'0,"3"12"-704"0,-1-9-192 0,1 9 0 16,-3-9 3600-16,3 9 688 0,0 0 144 0,0 0 32 15,0 0-2240-15,0 0-448 16,0 0-96-16,0 0-16 0,0 0-752 0,0 0-144 0,0 11-48 0,0 5 0 16,0 1-208-16,2 4-64 0,-2 3 0 0,1 0 0 15,-1 2-192-15,1-2-32 0,1-1-16 0,0-1 0 16,0 0-16-16,2-2 0 0,-1-3 0 0,1-1 0 15,0-1 0-15,0-3 0 0,2-3 0 0,0-2 0 16,2-2 192-16,0-1 16 0,-8-4 16 0,11 0 0 16,0-3-96-16,1 0 0 0,-2-1-16 0,3-3 0 15,1-2-144-15,3-1-32 0,0-2 0 0,3-1 0 0,-2 0-128 0,1-3 0 16,3 0 0-16,-3-1 128 31,-2 1-512-31,-2 1-96 0,-1-1-32 0,1 2 0 0,-4 0-1712 0,-3 1-336 0,-1 1-80 0</inkml:trace>
  <inkml:trace contextRef="#ctx0" brushRef="#br1" timeOffset="130198.16">24212 10852 29375 0,'-12'-4'1296'0,"12"4"272"0,-4-3-1248 0,4 3-320 0,0 0 0 0,0 0 0 15,0 0 1376-15,0 0 224 0,0 0 32 0,0 0 16 16,0 0-448-16,0 0-96 15,4 12-16-15,5 1 0 0,0 3-352 0,0 1-80 0,1 4-16 0,1 1 0 16,1 0-256-16,1 1-48 0,-1 2-16 0,1-1 0 16,2 0-192-16,-2-1-128 0,-2 0 160 0,0-1-160 15,-1-1 0-15,0-1 128 0,0-1-128 0,-1-3 0 0,-1-1 0 0,-2-1 0 16,1-2-144-16,-1-1 144 16,-1-2-736-1,-5-9-48-15,9 6-16 0,-9-6 0 0,0 0-2672 0,0 0-544 0</inkml:trace>
  <inkml:trace contextRef="#ctx0" brushRef="#br1" timeOffset="130482.77">24410 10699 14735 0,'-7'-10'640'0,"7"10"160"0,-3-7-640 0,3 7-160 0,0 0 0 0,0 0 0 15,0 0 4384-15,0 0 848 0,0 0 160 0,0 0 48 16,0 0-3648-16,9 6-736 0,-1 3-144 0,-2 2-16 15,1 2-288-15,1 3-48 0,-3 4-16 0,2 1 0 16,1 0-288-16,-1 0-48 0,2-3-16 0,-1 3 0 16,-1 1-192-16,1-1 176 15,0-2-176-15,0 0 160 0,1-3-160 0,0-2 0 0,1-3 0 0,-3-1 0 16,-2-3 128-16,2-3-128 0,0-1 128 0,1-2-128 16,-8-1 208-16,11-3-32 0,-1-2-16 0,1-3 0 15,0-1 16-15,1-3 0 0,2-1 0 0,2-3 0 0,-2-2-176 16,3-1 0-16,-2-2 0 0,1 1 0 15,1 0-1568 1,-1 0-240-16,1-1-48 0,-1 2-9408 0,-2 0-1888 0</inkml:trace>
  <inkml:trace contextRef="#ctx0" brushRef="#br1" timeOffset="130985.8">24653 8804 25055 0,'-2'-15'1104'0,"2"6"240"0,2-1-1088 0,0-1-256 0,3 0 0 0,-2 1 0 32,1 1 800-32,1-1 96 0,-1 1 32 0,2 1 0 15,-1 2 560-15,1 0 112 0,-2-1 32 0,-4 7 0 16,9-6-480-16,-1 0-112 0,-2 2-16 0,3 2 0 15,1 1-416-15,2 2-96 0,1 1 0 0,0 2-16 16,4 3-224-16,-2 4-32 0,3 3-16 0,1 5 0 16,3 3-96-16,2 4 0 0,1 4-128 0,2 6 192 0,1 7 32 0,2 8 0 15,0 6 0-15,0 7 0 0,0 3 0 0,-2 4 0 16,-3 5 0-16,0 5 0 0,0 3-32 0,-3 3-16 16,-2 1 0-16,-3 3 0 0,-2-1-176 0,-4-1 160 15,-1-2-160-15,-4-3 160 0,-3-2-32 0,-2-3 0 16,-3-2 0-16,-2-2 0 0,-1-3-128 0,-6-1 0 15,-2-2 0-15,-5-2 0 16,-3-1-1952-16,-5-1-272 0,-5-3-48 0,-3 2-14896 0</inkml:trace>
  <inkml:trace contextRef="#ctx0" brushRef="#br1" timeOffset="131473.07">22823 10094 28559 0,'0'0'2544'0,"-8"-2"-2032"15,1-2-512-15,7 4 0 16,-7-1-288-16,-1 2-160 16,0 1-16-16,2 3-16 0,-1-1 800 0,1 3 144 0,-1 2 48 0,0 1 0 0,1 2 240 0,-1 2 48 0,-1 1 16 0,3 4 0 15,1 3-16-15,-1 4 0 16,1 5 0-16,2 4 0 0,2 5 32 0,1 7 0 15,0 6 0-15,3 4 0 0,3 4-128 0,2 4-32 0,2 5 0 0,3 6 0 16,3 1-224-16,5 0-64 16,4-1 0-16,0 0 0 0,2-1-160 0,2 2-32 15,3 0-16-15,0-5 0 0,-2-5-176 0,3-2 192 16,2-2-192-16,1-5 192 0,3-4-64 0,1-4 0 0,3-4 0 16,0-5 0-16,0-5 0 0,-1-5-128 0,-3-4 192 0,-3-4-64 15,0-4-128-15,-1-4 0 0,-2-3 0 0,0-4 0 31,0-3-576-31,-2-4-64 0,-2-4 0 0,1-3-11712 0,2-6-2368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12:20.851"/>
    </inkml:context>
    <inkml:brush xml:id="br0">
      <inkml:brushProperty name="width" value="0.05292" units="cm"/>
      <inkml:brushProperty name="height" value="0.05292" units="cm"/>
      <inkml:brushProperty name="color" value="#FF0000"/>
    </inkml:brush>
  </inkml:definitions>
  <inkml:trace contextRef="#ctx0" brushRef="#br0">4565 2924 1839 0,'0'0'160'0,"0"0"-160"0,0 0 0 0,0 0 0 16,0 0 1696-16,0 0 304 0,0 0 64 0,0 0 16 0,2-6-1360 0,-2 6-272 15,0 0-48-15,3-4-16 0,-3 4-16 0,0 0-16 16,4-6 0-16,-4 6 0 0,3-5 224 0,0 1 64 16,-3 4 0-16,3-6 0 0,-1 2 192 0,-2 4 32 15,0 0 16-15,2-6 0 0,-2 6-176 0,1-5-48 16,0-1 0-16,-1 6 0 0,0 0-16 0,1-5-16 16,-1 5 0-16,0-6 0 0,0 6-112 0,0 0-32 0,0 0 0 0,0 0 0 15,0-5-48-15,0 5-16 0,0 0 0 0,0 0 0 16,0 0-144-16,0 0-16 15,0 0-16-15,0 0 0 0,0 0-240 0,0 0 0 0,0 0 0 0,0 0 0 0,0 0 0 16,-1 7 0-16,-1 1 0 0,1 3 0 16,0 1 128-16,-1 4 0 0,2 1-128 0,0 3 192 0,-2 2 32 0,1 2 0 15,-1 3 0-15,0 1 0 0,0 3 48 0,-1 3 16 16,1 3 0-16,1 3 0 0,0 1-96 0,0 1-32 16,1 0 0-16,0 1 0 0,1 0-16 0,0-1 0 15,1-1 0-15,0-2 0 0,2 0 80 0,-1-2 16 16,1 0 0-16,0-4 0 0,0-2 256 0,2-2 48 15,-1-1 16-15,0-2 0 0,-1-2-128 0,-1-2-32 16,1-1 0-16,-1-1 0 16,-1-3-144-16,1-1-16 0,0-2-16 0,-1-2 0 0,-1-1-32 0,0 0-16 15,-1-2 0-15,0-1 0 0,0-2-32 0,0 1 0 16,-1-2 0-16,1-5 0 0,-2 7-336 0,2-7-80 16,0 0-16-16,0 0 0 31,0 0-2736-31,-5 2-560 0</inkml:trace>
  <inkml:trace contextRef="#ctx0" brushRef="#br0" timeOffset="1145">4559 2959 8063 0,'0'0'352'0,"0"0"80"16,-3-4-432-16,0 0 0 0,-1 1 0 0,1 0 0 0,-1 1 832 0,4 2 96 16,0 0 16-16,0 0 0 0,-5-3-112 0,5 3 0 15,-4-3-16-15,4 3 0 0,0 0 160 0,0 0 48 16,0 0 0-16,0 0 0 0,0 0-256 0,0 0-64 15,0 0 0-15,0 0 0 0,0 0-368 0,0 0-80 16,0 0 0-16,0 0-16 0,6 1 32 0,3 0 16 16,0 0 0-16,3 0 0 0,2 1 128 0,2-1 32 15,3-1 0-15,3 0 0 0,3-1 0 0,2-1 0 16,4-1 0-16,0-1 0 0,0-1-160 0,2 0-32 0,1-1 0 0,2 1 0 16,2-1-32-16,1 1-16 0,4-1 0 0,2 2 0 15,1-2-208-15,1 1 0 0,-1-2 0 0,-1 0 0 16,1-1 0-16,0 0 0 0,3 1 0 0,-1-1 0 0,3 0 128 15,0 0-128-15,2 1 0 0,0-1 0 0,-1 0 0 16,-2 0 0-16,1-2 0 0,-1 2 0 0,2 0 0 0,2 2 0 16,2-2 0-16,1 1 0 0,1 1 0 0,0-1 0 15,1 2 0-15,5-1 0 0,5 2 192 0,2 0-64 16,-4-2-128-16,3 1 192 0,2 2-192 0,0 1 0 16,4 1 128-16,0 0-128 0,-3 1 0 0,0 0 0 15,0 0 0-15,2 0 0 0,-1 1 0 0,-1 0 0 16,-1-1 0-16,-3 0 0 0,-1 0 0 0,3 1 0 15,-2 0 0-15,0 0 0 0,1 0 128 0,-3 0-128 16,-4-1 0-16,2 0 0 0,-1 2 0 0,4-1 0 16,4 1 0-16,-3 0 0 0,-3-1 0 0,1 0 0 15,-2 0 0-15,2 2 0 0,3-1 0 0,-1 1 0 16,-1-1 0-16,-2 0 0 0,-2 0 0 0,0-1 0 0,2 0 0 0,-1 1 0 16,1 0 128-16,-3 0-128 15,-2-1 0-15,-3 1 0 0,-1-1 0 0,2 0 0 16,0 1 0-16,2-1 0 0,-2 0 0 0,-3-2 0 15,-2 1 0-15,-2 0 0 0,-3 0 128 0,0 0-128 0,-3-1 0 0,1 0 0 16,1 0 0-16,-1 0 0 0,-3 0 0 16,-3-1 0-16,-1 0 0 0,-3 0 0 0,0 0 0 0,-4 0 0 15,-4-1 0-15,0 1 128 0,-3 0-128 0,0-1 0 16,-2 1 0-16,-1-1 0 0,-2 1 0 0,1 0 0 16,-1 1 0-16,-1 0 0 0,-2 0 128 0,0 0-128 31,-3-1-288-31,0 1-96 0,-1 0-32 0,-2 1 0 0,-1-1-1760 15,-1 1-368-15,0-2-64 0</inkml:trace>
  <inkml:trace contextRef="#ctx0" brushRef="#br0" timeOffset="1541.16">10719 2736 13407 0,'0'0'592'0,"0"0"128"0,0 0-576 0,0 0-144 0,0 0 0 0,-2-4 0 16,2 1 1024-16,0 0 160 15,1 0 32-15,-1-2 16 0,2 2-16 0,-1 1-16 16,3-1 0-16,-1 1 0 0,-3 2-224 0,3-2-32 0,2 1-16 0,-5 1 0 16,0 0-416-16,4 2-96 15,1 3-16-15,0 0 0 0,-2 1-80 0,2 0-32 16,-2 2 0-16,0 3 0 0,2 2-48 0,-3 1-16 15,-1 2 0-15,0 0 0 0,1 2 64 0,-2 8 16 16,0 3 0-16,-1 1 0 0,0 0 176 0,-1 3 32 0,-1 3 16 0,-1 0 0 16,0 1-160-16,0 3-48 0,-2 2 0 0,3-1 0 0,-2-1-144 0,2 0-48 15,0-2 0-15,-1 1 0 0,-1-3-128 0,1-1 160 16,0-2-160-16,3-2 160 0,0-4-160 0,0 0 192 16,0-2-192-16,1-1 192 0,0-2-64 0,1-1 0 15,0-2 0-15,1-3 0 0,0-1-128 0,1-2 0 16,-1-2 0-16,1-1 0 15,0-2-2832-15,1-2-608 0</inkml:trace>
  <inkml:trace contextRef="#ctx0" brushRef="#br0" timeOffset="2769.66">4592 3872 2751 0,'0'0'256'0,"-4"-2"-256"0,-1-1 0 0,-1-1 0 0,0 1 2176 0,1 0 384 15,0-2 64-15,1 0 32 16,1 0-688-16,-2 2-144 0,5 3-32 0,0 0 0 0,-3-4-448 0,3 4-80 16,0 0-32-16,0 0 0 0,0 0-592 0,0 0-128 15,0 0-32-15,0 0 0 0,0 0-224 0,0 0-32 16,0 0-16-16,7 1 0 0,0 0 48 0,2 1 16 15,0 0 0-15,2 0 0 0,1 1 80 0,2-1 16 16,3 0 0-16,2 0 0 0,1-1 32 0,4 0 16 16,1-1 0-16,3-1 0 0,-1-1-80 0,3 0-16 15,0-1 0-15,2 0 0 0,1 1-16 0,4-1-16 16,0 0 0-16,4 0 0 0,3 1-144 0,2 0-16 16,0 0-128-16,1-1 192 0,1-1-64 0,0 1 0 0,2 0-128 0,0-1 192 15,2 2-192-15,1 0 0 0,2 0 128 0,1 0-128 16,-3-2 0-16,-1 1 128 0,1 0-128 0,0 0 0 15,2 1 160-15,1 1-160 0,0 0 160 0,-1-1-160 16,-3-1 160-16,1 0-160 0,-1 1 160 0,2 0-160 16,2 1 128-16,-1 0-128 0,-1 0 0 0,-1 0 144 15,0-1-144-15,0 2 0 0,-3-2 144 0,0 1-144 16,-1 1 0-16,1 0 128 0,-1-1-128 0,3 0 0 16,0 1 0-16,-2-1 144 0,-1-1-144 0,-1-1 0 15,-1 2 144-15,0 0-144 0,-1 0 0 0,4 0 144 0,2-1-144 0,0 1 192 16,0-1-192-16,-1-1 192 0,1 0-64 0,-1 1-128 15,-2 0 192-15,3-1-64 0,-1 1-128 0,2 0 192 16,1 0-192-16,-1 0 192 0,-2-1-192 0,-2 2 160 16,-1-1-160-16,2 1 160 0,-2 0-160 0,2 0 128 15,0 0-128-15,1-1 128 0,-4-1-128 0,1 2 0 16,0-1 0-16,-2 1 128 0,-1 0-128 0,2 1 0 16,-1 0 0-16,2 0 0 0,4 0 0 0,-2 0 128 15,0 0-128-15,-1 0 0 0,1 0 128 0,-1 0-128 16,3 1 0-16,-1-1 128 0,2 1-128 0,0 0 0 15,2 0 144-15,2 0-144 0,-1 2 0 0,-2-1 0 16,1 1 0-16,-3 0 128 0,3 1-128 0,3-1 0 0,-2 0 0 0,-2-1 0 16,-3 1 0-16,-1-1 0 0,-2 0 0 0,-2 1 0 15,-1 0 0-15,2-1 0 0,-3 0 0 16,2 0 128-16,-1-1-128 0,-2 0 0 0,-4 0 0 16,0 1 0-16,-2-1 0 0,-4 0 128 15,-2-1-128-15,-2 1 0 0,-2 0 224 0,1 0-32 0,-3 0 0 0,-1-1 0 16,0 0 64-16,0 0 0 0,-2 0 0 0,-3-1 0 15,0 0-48-15,-1 1 0 0,-2 0 0 0,3 0 0 16,-4-1-32-16,-2 0-16 0,-2 0 0 0,0 0 0 16,0-1-32-16,-1 2 0 0,-1-1 0 0,-1 0 0 15,0 1-128-15,0 0 192 0,-1 0-192 0,0 0 192 0,-1 1-192 0,0 0 0 16,0 1 0-16,-6-2 0 0,0 0 0 0,0 0 0 16,0 0-192-16,0 0 192 15,0 0-832-15,0 0-64 0,0 0 0 0,0 0 0 16,0 0-2384-16,0 0-496 0</inkml:trace>
  <inkml:trace contextRef="#ctx0" brushRef="#br0" timeOffset="2897.2">10853 3761 23039 0,'0'0'1024'0,"0"0"192"0,0 0-960 0,2-2-256 16,-2 2 0-16,0 0 0 0,0 0 864 0,0 0 128 15,0 0 32-15,0 0 0 0,0 0-432 0,0 0-80 16,0 0 0-16,0 0-8736 15,0 0-1744-15</inkml:trace>
  <inkml:trace contextRef="#ctx0" brushRef="#br0" timeOffset="4153.89">12670 3098 27647 0,'-7'-16'2448'0,"4"10"-1952"15,-3-2-496-15,2-1 0 0,1-1 304 0,-2 1-48 16,2 2 0-16,0-1 0 0,-2 1 896 0,3 2 192 16,0 2 16-16,2 3 16 0,0 0-496 0,0 0-112 15,-4 1 0-15,0 3-16 16,0 3-560-16,-1 3-192 0,3 3 144 0,0 2-144 0,0 4 128 0,-2 2-128 16,2 1 0-16,0 2 128 0,-1 2-128 0,0 3 192 15,1 1-192-15,1-2 192 0,-2 0-192 0,1-2 0 16,1 1 144-16,-1-3-144 0,1-2 0 0,0-2 144 0,0-4-144 0,1 0 0 15,0-3 192-15,0-2-192 16,-1-2 192-16,1-4-192 0,0-5 320 0,0 0-64 16,0 0 0-16,0 0 0 0,0 0 128 0,3-9 32 0,1-3 0 15,1-1 0-15,0-2-144 0,0-2-16 0,2 1-16 16,0-3 0-16,3 0-112 0,0 0 0 0,-1 0-128 0,-1 2 192 16,2 3-192-16,-1 2 0 0,2 3 0 0,0 2 0 15,0 2 0-15,0 0 0 0,2 4 0 0,0 4 0 0,0 1 0 0,0 3 0 16,-1 1 0-16,1 3 0 0,-3 1 0 0,0 2 0 31,-2-1 0-31,-1 1 0 0,-2-1 128 0,-2 2-128 16,-3-1 0-16,-2 0 144 0,-2-1-16 0,-2 1-128 0,-3-2 192 0,0 0-64 0,-4-2 16 0,-1 0 0 15,-2-3 0-15,-2 1 0 0,0 0-16 0,-1-1 0 16,-2 0 0-16,1-1 0 0,-1-1-128 0,0 1 0 16,1-3 0-16,2-1 0 15,0 0-512-15,4-1-64 16,1 0-32-16,4-2 0 0,2 0-1504 0,7 1-320 0,0 0-48 0,0 0-8080 15,7-3-1632-15</inkml:trace>
  <inkml:trace contextRef="#ctx0" brushRef="#br0" timeOffset="4766.77">12815 3469 14735 0,'20'-5'640'0,"-10"2"160"0,3-2-640 0,2 0-160 0,2-3 0 0,0 0 0 16,1 0 3392-16,-1-2 656 16,0-1 128-16,-1 0 32 0,1 0-2256 0,-2 0-448 15,0 0-96-15,-2-1 0 0,0-3-832 0,-1 1-144 16,-2 0-48-16,0-1 0 0,0 2-160 0,-2 0-32 0,-4 0-16 0,-1 1 0 15,1 0-48-15,-2 3-128 0,-1 1 192 0,-2 3-64 16,-4 0 128-16,1 2 0 0,-2 2 16 0,-1 2 0 16,-3 1-32-16,0 2-16 0,-1 5 0 0,-1 2 0 15,-1 1-224-15,-2 3 0 16,1 0 0-16,2 2 0 0,-1-1 0 0,2 1 0 0,2-1 0 0,1 1 0 16,3-1 0-16,3-1 0 0,2 2 0 0,3-3 0 15,3-2 0-15,2-1-128 0,2-1 128 0,3-3-160 16,2-2 160-16,2-1-208 0,3-1 80 0,3-3 128 15,1-1-640-15,3-4 0 0,0 1 0 0,2-5 0 16,-1-2-80-16,2-3-32 16,0-1 0-16,-3-2 0 0,-1-1 288 0,-4-1 48 0,-3-3 16 0,-3 1 0 0,-4 1 400 0,-3 1 0 15,-4 2 0-15,-3 0 0 0,-3 3 608 0,-2 2 48 16,-4 2 16-16,0 1 0 0,-3 1 192 0,-2 3 32 16,-4 4 16-16,1 2 0 0,-2 1-400 0,1 5-64 31,-1 1-32-31,2 3 0 0,1 2-288 0,0 1-128 15,2 2 128-15,-1 1-128 0,3-1 0 0,3 1 0 16,-1-1 0-16,3 0 0 0,3-1 0 0,2 1 0 16,1-3 0-16,4-1 0 0,0-1 0 0,3-1 0 0,1-3 0 0,2-1 0 15,1-3 0-15,2-2 160 0,2-1-160 0,1-2 160 16,1-2-160-16,-1-3 0 0,0-2 0 0,-1-1 128 16,1-2-128-16,-2-2 128 0,0-1-128 0,-2-2 128 15,-1 0-128-15,-2 0 192 0,-1 2-192 0,-3 0 192 16,0 2-48-16,-2 1 0 0,-2 1 0 0,0 2 0 15,-2 3 240-15,0 6 64 0,0 0 0 0,0 0 0 16,0 0-128-16,-5 2 0 0,1 2-16 0,-1 3 0 0,0 1-304 16,0 3 0-16,2 1 0 0,1 1 0 0,1 1-128 15,-3 0 128-15,3 1 0 0,1-1-144 0,2 1 144 16,1 1 0-16,-1-2 0 0,1 2 0 0,2-3-304 0,0-1 32 16,2-1 0-16,1-1 0 15,1-1-704-15,0-2-144 16,1-1-32-16,1-2-10688 0,1-2-2128 0</inkml:trace>
  <inkml:trace contextRef="#ctx0" brushRef="#br0" timeOffset="5193.43">13690 3319 22111 0,'0'0'1968'0,"-5"6"-1584"16,1 2-384-16,-2 1 0 0,3 1 736 0,-2 0 64 16,0 0 16-16,0-1 0 0,1 0 416 0,1 1 96 15,-1-1 16-15,2-1 0 0,2-2-32 0,0-6 0 16,0 7 0-16,0-7 0 0,0 0-544 0,6 3-96 15,1-3-32-15,1-2 0 0,2-4-192 0,1 0-32 16,0-3-16-16,3-1 0 0,1-2-32 0,1-2-16 0,1-2 0 0,-1-1 0 16,2-2-96-16,-2 1 0 0,0 2-16 15,-2 3 0-15,-2 2-240 0,-2 2 0 0,-2 3 0 0,-1 3 0 16,-2 1 128-16,-5 2-128 0,3 5 0 0,-1 3 0 16,-2 3 192-16,0 2-64 0,0 1-128 15,0 2 192-15,-2 1-192 0,1-1 0 0,1 1 0 0,0 0 0 16,0 1 0-16,2-3 0 0,1-1 0 0,2-1 0 15,0-5 0-15,1-1 128 0,0-3-128 0,2 0 0 0,2-3 160 0,1-2-16 16,0-4 0-16,1-1 0 0,1-3 16 0,2-2 0 16,-1-2 0-16,0-2 0 0,1 0 16 0,-1 0 0 15,0-2 0-15,0 2 0 0,0-1-176 0,-2 3 0 16,-2 1 0-16,-2 3 128 0,0 3 48 0,-1 1 0 16,-2 3 0-16,-5 2 0 0,0 0 80 0,6 7 32 15,-2-1 0-15,-1 3 0 0,1 0-160 0,-1 1-128 16,0 0 192-16,1 1-192 0,-1 0 128 0,1 0-128 15,1-2 0-15,0 0 0 0,2-1 128 0,1-1-128 16,0-2 0-16,-1 1 0 0,2-3 0 0,1 0 0 16,1-2-208-16,-1-1 80 15,2-2-1856-15,1-1-352 0,1-2-80 0</inkml:trace>
  <inkml:trace contextRef="#ctx0" brushRef="#br0" timeOffset="6336.5">5259 1950 4607 0,'0'0'400'0,"0"0"-400"16,0 0 0-16,0 0 0 0,0 0 1776 0,1-5 272 16,0-1 48-16,0 1 16 0,0-1-640 15,0 1-128-15,0-1-32 0,1 1 0 0,-1-2-224 0,0 1-32 16,0-2-16-16,0 0 0 0,-1-1 48 0,0 1 16 15,0-1 0-15,0 1 0 16,-1-1-16-16,1 2 0 0,0-1 0 0,0 1 0 0,-1 1-192 0,1 0-32 16,0 1-16-16,0 5 0 0,0 0-192 0,0 0-32 15,0 0-16-15,0 0 0 0,0 0-208 0,0 0-32 16,0 0-16-16,0 0 0 0,-1 7-128 0,1 2-32 16,-1 0 0-16,1 5 0 0,0 5-48 0,0 3-16 15,0 2 0-15,0 3 0 0,1 0 64 0,-1 4 16 16,0 3 0-16,0 5 0 0,0 3-16 0,0 6 0 15,-1 2 0-15,-1 4 0 0,2 1 0 0,0 1-16 0,0 3 0 0,0-3 0 16,0-1-48-16,2 1 0 0,-1 0 0 0,0-2 0 16,0-1 0-16,1-3 0 0,0-2 0 0,0-3 0 15,2-4 0-15,-2-2 0 0,0-2 0 0,0-3 0 16,1-3 64-16,-2-1 16 0,0-3 0 0,0-1 0 16,-1-4-16-16,0-2-16 15,0-3 0-15,-1-1 0 0,0-3-32 0,1-1 0 0,0-2 0 0,0-1 0 0,-1-3-16 0,1-6 0 16,0 0 0-16,0 0 0 0,0 0-336 0,0 0-80 15,0 0-16-15,0 0 0 16,-3-5-368-16,1-3-80 16,0-2-16-1,1-1 0-15,0-2-1760 0,-1-1-352 0,-1-2-80 0,1 0-11040 16</inkml:trace>
  <inkml:trace contextRef="#ctx0" brushRef="#br0" timeOffset="6782.92">5232 1857 21183 0,'-8'-17'1888'0,"4"11"-1504"0,1-2-384 0,0 0 0 15,-2 2 448-15,2 0 32 16,-1 2 0-16,-2 1 0 0,0 0 560 0,-1 3 112 16,0 4 32-16,0 1 0 0,-2 2-464 0,-1 3-80 0,-1 3-32 0,0 2 0 15,0 3-272-15,1 1-48 0,0-2-16 0,1 1 0 16,1-2 64-16,-1 0 16 0,1-3 0 0,1-1 0 16,2-2 160-16,-1-2 16 0,2-2 16 0,1-1 0 0,3-5 288 0,0 0 48 15,0 0 16-15,0 0 0 0,0 0-176 16,0-6-16-16,1-2-16 0,1-2 0 0,-1-2-368 0,5-3-80 15,-2-3-16-15,3-1 0 0,-1-2-224 0,3 0 144 16,1 1-144-16,1 2 128 0,-1 2-128 0,0 2 0 16,0 0 0-16,0 3 0 0,1 3 0 0,-3 2 0 15,2 2 0-15,0 3 0 0,0 3-128 0,1 2 128 16,1 3 0-16,0 0 0 0,0 2 0 0,2 1 0 16,-1 2 0-16,1 3 0 0,0 0 0 0,2 0 0 15,-1 1 0-15,1-3 0 0,-1-1-144 0,0 0 144 16,1-1-192-16,-2-1 192 15,1-1-2656-15,1-1-416 0</inkml:trace>
  <inkml:trace contextRef="#ctx0" brushRef="#br0" timeOffset="7820.87">8107 1862 2751 0,'0'0'128'0,"0"0"16"0,0 0-144 0,0 0 0 0,2-4 0 0,1 0 0 0,-3 0 2544 0,1 0 464 16,-1 4 112-16,0 0 16 0,0-5-1856 0,1 2-352 15,-1 3-80-15,0-4-16 0,-2-3-192 0,1 2-64 16,1 5 0-16,0 0 0 0,0-6-128 0,0 1-16 16,0 5-16-16,1-6 0 0,0 1 160 0,-1 5 16 15,3-5 16-15,-3 5 0 0,1-6 176 0,-1 6 48 0,2-6 0 0,-2 6 0 16,2-6-64-16,-2 0-16 16,0 6 0-16,1-7 0 0,-1 7-192 0,0-6-48 15,0 6 0-15,0 0 0 0,0 0-96 0,-1-5-32 0,1 5 0 0,0 0 0 16,0-5-64-16,0 5-32 0,0 0 0 15,0 0 0-15,-2-6 80 0,2 6 16 0,0 0 0 0,0 0 0 16,0 0 80-16,0 0 32 0,-1-5 0 0,1 5 0 16,0 0-144-16,0 0-32 0,0 0 0 0,0 0 0 15,0 0-192-15,0 0-128 0,0 7 128 0,0 0-128 16,0 2 176-16,0 2-48 0,0 1 0 0,0 4 0 16,0 1 64-16,0 4 0 0,0 3 0 0,1 5 0 15,-1-1-64-15,0 2 0 0,0 2 0 0,0 2 0 0,-1 1 32 0,1 6 0 31,1 4 0-31,1 4 0 0,-1 2-160 0,1 1 192 0,1-3-192 0,-1 1 192 0,0-3-192 0,1-1 0 16,-1 0 144-16,2-1-144 0,-1 0 128 0,0-2-128 16,0-3 128-16,-1-1-128 0,-1-3 128 0,0-1-128 15,0-3 160-15,-1-3-160 0,0-3 192 0,-1-3-64 16,0-2-128-16,-1-2 192 0,-1-3 48 0,1 0 0 16,0-4 0-16,-1-1 0 0,-1-1-112 0,1-1-128 15,1-2 176-15,0-1-176 0,-2-2 0 0,4-4 0 16,0 0 0-16,-3 6 0 0,3-6-192 0,-4 4-128 15,4-4-48-15,0 0 0 16,-6 1-272-16,6-1-48 0,-5 0-16 0,-1-1 0 16,1-2-1856-16,0-2-384 0,2-1-80 0</inkml:trace>
  <inkml:trace contextRef="#ctx0" brushRef="#br0" timeOffset="8197.21">8075 1801 23951 0,'-3'-8'2128'0,"-1"-1"-1696"0,1-1-432 0,-1 2 0 0,0 1 304 0,-1 1-32 16,-1 3 0-16,1 2 0 0,-2 2 432 0,-1 2 96 16,1 3 16-16,-2 4 0 0,0 0-432 0,0 2-64 15,-1 1-32-15,1 1 0 0,-2 2-160 0,1 0-128 16,1 1 192-16,1-2-192 0,0-1 272 0,3-1-48 15,-1-2-16-15,3-3 0 0,0-2 432 0,3-6 64 16,0 0 32-16,0 0 0 0,0 0 208 0,0 0 32 16,2-6 16-16,1-2 0 0,3-5-448 0,0-1-96 15,2-2 0-15,2-2-16 0,1-1-192 0,0 0-48 16,0-2 0-16,0 1 0 0,1 3-192 0,0 2 0 16,-1 1 0-16,-1 3 0 0,-2 3 0 0,0 2 0 15,-1 3 0-15,2 3 0 0,0 2 0 0,0 3-128 16,-1 2 128-16,1 3 0 0,0 2-144 0,2 2 144 15,-2 0 0-15,2 0-144 0,0-1 144 0,1 2 0 16,0-2 0-16,1 0 0 16,2-1-1536-16,0-1-208 0,3-2-48 0,0-2-13280 0</inkml:trace>
  <inkml:trace contextRef="#ctx0" brushRef="#br0" timeOffset="9046.12">10388 1777 13935 0,'2'-10'608'0,"-1"4"144"0,-1 0-608 0,2-2-144 16,-1-2 0-16,0 0 0 0,-1 0 1536 0,0 0 256 16,0-1 64-16,-1 0 16 15,1 1-96-15,0 0-32 0,0 1 0 0,0-1 0 0,1 1-320 0,0 0-64 16,-1 1-16-16,0 2 0 0,0 0-368 0,0 6-80 15,1-5 0-15,-1 5-16 0,0 0-304 0,0 0-48 16,0 0-16-16,0 0 0 0,0 0-288 0,-1 7-64 16,0 3-16-16,0 2 0 0,0 2 0 0,-1 1 0 15,-1 3 0-15,1 5 0 0,0 3 48 0,0 6 0 32,-2 4 0-32,2 3 0 0,0 2-32 0,1 0 0 0,-1 2 0 0,0 1 0 0,-2 1-160 0,2 5 128 0,-1 3-128 0,1 2 128 15,1 1-128-15,2-1 0 31,-1-2 144-31,0-1-144 0,0-2 0 0,0-2 144 0,0 1-144 0,2-2 0 16,-1 0 144-16,0-2-144 0,0-3 0 0,-1 0 144 0,0-5 16 0,0-1 0 0,0-3 0 0,0-4 0 16,-1-1 32-16,1-3 0 15,0-1 0-15,0-3 0 0,0-2-16 16,0-2 0-16,0-1 0 0,1-3 0 16,0-2-32-16,0-1 0 0,-1-1 0 0,1-3 0 0,-1-6-144 0,0 0 0 15,0 0 144-15,0 0-144 0,0 0-208 0,0 0-112 16,0 0-32-16,0 0 0 15,0 0-544-15,0 0-96 16,-4-3-32-16,-1-2 0 0,2-4-2304 0,0-2-448 0,-4-18-112 0,5 3-16 0</inkml:trace>
  <inkml:trace contextRef="#ctx0" brushRef="#br0" timeOffset="9423.65">10394 1722 23951 0,'-8'-10'1056'0,"8"10"224"0,-7-3-1024 0,1 1-256 0,-1 1 0 0,-1 1 0 15,1 2 0-15,-1 3 0 0,-1 1 0 0,0 1 0 16,2 0 288-16,-1 1 160 16,0 1 16-16,2 1 16 0,-1-1-288 0,1 0-64 0,1-3-128 0,1 1 192 15,2-3 144-15,2-4 32 0,0 0 0 0,0 0 0 16,0 0 528-16,0 0 96 0,0 0 32 0,0-5 0 15,0-4-272-15,2-2-48 0,1-3-16 0,1-3 0 16,1-2-224-16,0 0-32 0,2-2-16 0,1 1 0 16,-1 0-80-16,2 3-16 0,0 0 0 0,2 4 0 0,1 1 64 0,0 2 16 15,-2 2 0-15,0 4 0 0,0 2-208 0,1 3-64 16,0 2 0-16,0 4 0 16,0 2-128-16,0 4 0 0,0 0 0 0,2 1 0 0,-2 1 128 0,0 1-128 15,-1-2 0-15,1 0 128 0,0 1-128 0,0-2 0 16,0-1 0-16,2-2 0 15,1-1-2464-15,3-3-368 0</inkml:trace>
  <inkml:trace contextRef="#ctx0" brushRef="#br0" timeOffset="10320.4">3544 1254 16575 0,'1'-5'1472'0,"-2"-2"-1168"16,-1-1-304-16,1 1 0 0,0-1 1216 0,-1 0 192 15,1 0 48-15,0 3 0 0,1 5 240 0,0 0 48 16,0 0 16-16,0 0 0 0,-3 5-992 0,1 3-192 16,1 2-32-16,0 3-16 0,-2 3-272 0,3 2-48 15,-2 4-16-15,1 1 0 0,-2 3 48 0,1 1 0 16,-1 3 0-16,2 0 0 0,-1-1-96 0,1 0-16 16,0-3 0-16,1 0 0 15,0-2-128-15,0-3 0 0,0-3 0 0,1-2 128 0,0-3 0 0,0-2-128 16,0-2 192-16,3 0-64 0,-4-9 224 0,0 0 32 15,0 0 16-15,0 0 0 0,0 0 176 0,0 0 48 16,-2-12 0-16,1 2 0 0,0-4-128 0,0-2-32 0,0-3 0 0,1-3 0 16,0-3-256-16,0-4-48 15,-1-3-16-15,-1-1 0 0,1-1-144 0,0 0 128 16,1 0-128-16,0 1 128 0,1 1-128 0,1 3 0 0,1 0 0 0,2 4 0 16,0 0 0-16,2 5 128 15,0 0-128-15,3 2 0 0,1 1 0 0,2 0 0 0,2 4 128 0,0 1-128 0,1 1 0 0,1 2 0 16,0 1 0-16,-1 4 0 0,0 2 0 0,-1 1 0 15,0 2 0-15,0 2 0 0,-3 2-416 0,0 3 32 16,-2 1 16-16,0 3 0 16,-2 1-1600-16,-1 4-320 0,-4 1-64 0,-2 7-11920 15</inkml:trace>
  <inkml:trace contextRef="#ctx0" brushRef="#br0" timeOffset="10540.64">3554 1460 21183 0,'0'0'944'0,"0"0"192"0,-5-4-912 0,5 4-224 16,-2-4 0-16,0 0 0 0,1-2 1920 0,1 6 352 16,3-4 64-16,2-1 16 0,0 1-1056 0,0 0-208 15,1-1-32-15,4 1-16 0,1-1-496 0,2 0-96 0,2-1-32 0,0 1 0 32,1 2-288-32,2-1-128 0,0 1 128 0,0 1-128 15,2 0-448-15,-1 0-160 0,0 1-32 0,-1 1-9376 16,1 1-1872-16</inkml:trace>
  <inkml:trace contextRef="#ctx0" brushRef="#br0" timeOffset="10683.99">3959 1377 23951 0,'0'0'1056'0,"0"0"224"0,0 0-1024 0,0 0-256 0,0 0 0 0,0 0 0 16,0 0 1888-16,0 0 320 0,0 0 64 0,0 0 16 16,0 0-752-16,0 0-128 0,-3 8-48 0,2 4 0 15,0 3-560-15,1 3-112 0,0 0-32 0,0 1 0 16,0 1-368-16,-2 0-80 0,1 0-16 0,2 0 0 15,-1 1-192-15,2-2 0 0,-1 1 128 0,2-1-128 16,0-2-288-16,2 1-96 0,0 0-32 0,0-2-11264 16,1-2-2256-16</inkml:trace>
  <inkml:trace contextRef="#ctx0" brushRef="#br0" timeOffset="11548.74">7715 1049 25919 0,'-9'-17'1152'0,"7"10"224"0,0 2-1104 0,0-2-272 16,0 1 0-16,0-1 0 0,1 0 944 0,0 2 128 15,1 5 16-15,0 0 16 0,0 0-208 0,0 0-64 16,0 0 0-16,0 0 0 0,1 10-576 0,2 2-128 16,-1 3-128-16,0 3 176 0,-1 1-176 0,1 1 0 15,0 2 0-15,0 3 128 0,-1-1-128 0,0 1 0 16,0 0 144-16,0 2-144 0,-1-2 0 0,1-1 0 16,0-2 0-16,0-1 128 0,-1-2 0 0,1-3 0 15,-1 0 0-15,0-4 0 0,0-2-128 0,0-1 0 16,0-2 0-16,0 0 0 0,0-7 0 0,0 0 0 15,0 0 0-15,0 0 0 0,-4-4 0 0,0-3 128 16,-1-2-128-16,1-2 128 0,-1-3-128 0,1-3 0 16,1-2-128-16,-1-2 128 0,1-1 0 0,1-4 0 15,1-2 0-15,1-1-128 0,1-1 128 0,1 0 0 0,0-3 0 0,3 2 0 16,0 1 0-16,2 2 0 0,0-2 0 0,2 3 0 16,1 5 144-16,1 3 16 0,1 0 0 0,1 2 0 15,2 3-32-15,0 2 0 0,1 2 0 0,0 2 0 16,-1 2-128-16,1 1 0 0,-3 3 0 0,-1 2 0 15,0 1-192-15,0 3 48 0,-1 1 0 0,-1 3 0 32,-2 1-1760-32,-1 2-336 0,-2 1-80 0</inkml:trace>
  <inkml:trace contextRef="#ctx0" brushRef="#br0" timeOffset="11736.48">7761 1238 27759 0,'0'0'1216'0,"0"0"272"0,-1-5-1184 16,1 5-304-16,0 0 0 0,0-4 0 0,1-2 880 0,3 1 112 16,1-2 32-16,3 3 0 0,2-1-400 0,2 2-80 15,1 0-16-15,2 1 0 0,3-1-368 0,2 2-160 16,1 0 128-16,0 2-128 16,0 1-1456-16,-2 1-368 0,0 0-80 0</inkml:trace>
  <inkml:trace contextRef="#ctx0" brushRef="#br0" timeOffset="12004.13">8116 1274 24879 0,'0'0'2208'0,"0"0"-1760"16,3-3-448-16,1-2 0 0,2 2 544 0,-6 3 32 0,6-2 0 0,1-1 0 16,1 2 336-16,-1 2 80 0,1 2 16 0,0 0 0 15,-2 0-416-15,1 4-80 0,-3 1 0 0,1 0-16 16,-2 2-288-16,-2 1-48 0,-1 0-16 0,-2 0 0 15,-1 0 64-15,-3 1 16 0,-2 0 0 0,0 2 0 16,-2 0 48-16,1-1 16 0,0-1 0 0,1-1 0 0,4-2 96 16,-1-2 32-16,0-2 0 0,2 0 0 0,3-5 288 15,0 0 64-15,0 0 16 0,0 0 0 0,0 0-400 0,6 1-64 16,2-1-32-16,3 0 0 0,2-1-288 0,2-1 0 16,2 1 0-16,4 0 0 15,2 0-1328-15,4 0-320 0,1 0-64 0</inkml:trace>
  <inkml:trace contextRef="#ctx0" brushRef="#br0" timeOffset="13184.27">10944 968 14735 0,'0'-11'1312'0,"0"11"-1056"0,1-5-256 0,-1-1 0 15,0 1 448-15,0-1 48 0,0 2 0 0,0 4 0 16,0 0-128-16,0 0-32 0,1-4 0 0,-1 4 0 15,0 0-64-15,0 0-16 0,0 0 0 0,0 0 0 16,0 0-256-16,0 0 160 16,0 0-160-16,0 0 128 0,0 0-128 0,0 0 0 0,0 0 0 0,0 0 0 15,0 0 0-15,0 0 0 0,0 0 0 0,0 0 0 16,0 0 0-16,0 0 0 0,0 0 0 0,0 0 128 16,2 6 0-16,-2-6 0 0,0 0 0 0,0 0 0 0,0 0 304 0,0 0 48 15,0 0 16-15,0 0 0 0,0 0-160 0,0 0-16 16,0 0-16-16,0 0 0 0,0 0-112 0,0 0-32 15,0 0 0 1,0 0 0-16,0 0 96 0,0 0 0 0,0 0 16 0,0 0 0 0,0 0 96 0,0 0 16 16,0 0 0-16,0 0 0 0,0 0 0 0,0 0 16 15,0 0 0-15,0 0 0 0,0 0-144 0,0 0-48 16,0 0 0-16,0 0 0 0,0 0-208 0,0 0 128 0,0 0-128 0,0 0 0 16,0 0 128-16,0 0-128 0,0 0 0 0,0 0 0 15,0 0 0-15,0 0 0 16,0 0 0-16,0 0 0 0,0 0 0 0,0 0 0 15,0 0 0-15,0 0 0 0,0 0 192 0,0 0-64 16,4-6-128-16,0 3 192 0,-4 3-32 0,4-4-16 16,0-1 0-16,0 1 0 0,-2-1 160 0,3 2 16 0,-2 0 16 0,-3 3 0 15,3-5 80-15,-3 5 16 0,5-4 0 0,-5 4 0 16,3-4 80-16,-3 4 0 0,0 0 16 0,0 0 0 16,0 0-160-16,0 0-48 0,0 0 0 0,0 0 0 15,0 0-160-15,3 8-32 0,0 3-128 0,1 3 192 16,-2 1-192-16,1 3 128 0,1 1-128 0,-1 3 0 15,0 2 128-15,0 1-128 16,0-1 0-16,0 2 144 0,1 1-144 0,1 0 0 0,-2-2 0 0,0-2 0 16,2-1 0-16,0 1 128 0,-1-2-128 0,-1-3 0 15,0 0 144-15,0-3-144 16,2-3 160-16,-3-1-160 0,1-2 192 0,1-1-64 0,-3-1-128 0,-1-7 192 0,0 0-32 0,0 0-16 16,0 0 0-16,0 0 0 0,0 0-144 0,0 0 192 15,0 0-192-15,0 0 192 0,-7-6-192 0,1-1 0 16,0-2 0-16,1-4 0 0,-2-1 0 0,1-1-224 15,2-3 48-15,-1-3 16 0,1-3 16 0,2-2 0 16,1-3 0-16,0-2 0 0,1-2 144 16,0 0 0-16,1-1 0 0,1 2 0 0,1 5 0 0,2 1 0 0,0 3 0 15,2 2 0-15,1 2 0 0,-1 1 0 16,1 2 128-16,1 1-128 0,2 4 0 0,1 1 128 16,0 2-128-16,2 0 0 0,2 2 0 0,-1 1 0 15,1 0 0-15,-1 3 0 0,0 1 0 0,0 2 0 16,-2 0 0-16,0 2 0 0,-1 1 0 0,-1 0 0 15,0 3-160-15,-1 2 160 16,0 1-992-16,-3 2-96 0,-1 0 0 0,-1 2-16 16,-3 0-2016-16,-1 2-400 0</inkml:trace>
  <inkml:trace contextRef="#ctx0" brushRef="#br0" timeOffset="13372.1">11126 1115 25055 0,'-13'-4'1104'0,"13"4"240"0,0 0-1088 0,0 0-256 0,-6-1 0 0,6 1 0 0,0 0 1328 0,0 0 208 15,0 0 32-15,0 0 16 0,0 0-480 0,0 0-80 16,0 0-32-16,7-1 0 0,3-1-480 0,2 1-112 16,3-1-16-16,0 1 0 0,0 0-224 0,2 0-160 15,0 1 192-15,2 0-192 0,1 0-128 0,-1 0-144 16,-1 1-32-16,1 0 0 16,0 0-2288-16,-1 1-464 0</inkml:trace>
  <inkml:trace contextRef="#ctx0" brushRef="#br0" timeOffset="13876.85">11615 1279 21183 0,'0'0'1888'0,"1"-4"-1504"0,1 0-384 0,1 0 0 16,2 1 864-16,0-1 96 0,2-2 32 0,-1-1 0 15,2 1 800-15,1-1 144 0,1 1 48 0,0 0 0 16,1 1-640-16,1 0-112 16,0 2-16-16,-1 0-16 0,-1 0-656 0,-1 1-128 0,-2-1-32 0,0 3 0 15,0 1-256-15,-7-1-128 0,0 0 128 0,6 4-128 16,0 2 128-16,-2-1-128 0,-4-5 0 0,2 8 128 16,-1 1-128-16,-1 0 0 0,-2 0 0 0,-1-1 0 0,0 1 0 0,-1 1 0 15,1 1 0-15,-1 0 0 0,-1-1 0 0,0-1 0 16,1 1 0-16,1-2 128 0,0 0-128 15,1-1 0 1,2-7 0-16,0 0 0 0,0 7 0 0,2 0 0 16,2-1 0-16,1-1 0 0,-5-5 0 0,6 6 128 15,1-1-128-15,0 1 0 0,1-3 0 0,1 1 0 16,-4 2 128-16,3-1-128 0,0 2 0 0,0 1 0 16,-1-1 0-16,-2 1 0 0,0 0 0 0,0-1 0 15,-2 1 0-15,0 1 0 0,-1-3 0 0,2 1 0 16,-4 0 0-16,-1-2 128 0,-2 1 128 0,0-1 32 0,-1 0 0 0,-2-2 0 15,0 1 176-15,-2-2 48 0,-2 1 0 16,0-1 0-16,-1-1 0 0,-1 0 16 0,-1-1 0 16,-2 2 0-16,0-1-96 0,2 0-32 0,-1 1 0 15,-1-1 0-15,2 0-208 0,1 0-64 0,1 0 0 0,0 0 0 16,0 1-128-16,1 0 0 0,0 1-160 0,1-1 160 31,1-1-1552-31,1 0-224 0,0 0-32 0,2 0-10400 0,5-1-2064 0</inkml:trace>
  <inkml:trace contextRef="#ctx0" brushRef="#br0" timeOffset="21796.54">2231 4935 25791 0,'-6'0'2304'0,"-1"-1"-1856"0,2-1-448 0,5 2 0 16,0 0 736-16,0 0 48 0,0 0 16 0,0 0 0 0,0 0 400 0,0 0 80 15,7-3 0-15,2 0 16 0,6-2-464 0,3 2-112 16,7-1-16-16,3-1 0 0,4 0-288 0,3 0-64 16,4-1-16-16,-1-1 0 0,3 1-144 0,-2-1-16 15,-1-1-16-15,-1 3 0 0,0 0-160 0,-2 3 0 16,-2 0 144-16,-2 2-144 0,-2 0 0 0,-3 1-256 31,-4 0 32-31,-5 3 16 16,-3 0-2224-16,-6 1-448 0,-3 3-96 0</inkml:trace>
  <inkml:trace contextRef="#ctx0" brushRef="#br0" timeOffset="22111.25">2207 5024 29487 0,'-16'-9'1296'0,"8"5"288"0,-1-3-1264 0,2 1-320 0,1 1 0 0,3-1 0 15,2 1 784-15,1 5 112 0,3-6 0 0,4 2 16 16,2 0-336-16,3 0-80 0,3 1-16 0,4 1 0 16,3 2-288-16,2 0-48 0,2 0-16 0,2 2 0 15,-1 2 0-15,1 3 0 0,-3 0 0 0,-1 3 0 16,-2-1-128-16,-3 1 0 0,-4 0 0 0,-1 1 128 16,-6 1-128-16,-2 3 192 0,-4-1-192 0,-3 2 192 15,-4 3-192-15,-5 2 0 0,-6 2 144 0,-1 2-144 0,-5 0 0 16,-1-2 0-16,-1-2 0 0,1-2 0 0,0 1 0 0,2-2 0 15,2-3 160-15,2 0-160 0,3-3 528 0,2-1 16 16,2-3 0-16,3 1 0 0,3-2-48 0,2-1-16 16,2 1 0-16,0-7 0 0,5 7-272 0,4-3-48 15,3 2-16-15,0-2 0 0,3-1-144 0,5 1 0 16,4-2 0-16,4-1 0 0,2-1-128 0,0-1-64 16,1-1-16-16,2-3 0 15,2 0-1664-15,2-3-336 0,-1-1-64 0</inkml:trace>
  <inkml:trace contextRef="#ctx0" brushRef="#br0" timeOffset="22482.33">3175 4923 24879 0,'-4'-15'2208'0,"2"9"-1760"16,-1-2-448-16,0 0 0 0,1 2 2656 0,1-1 448 0,-2 2 96 0,3 5 0 16,0 0-1568-16,0 0-320 0,0 0-64 0,-6 5-16 15,2 2-624-15,-1 3-128 0,2 2-32 0,0 3 0 16,0 3-320-16,0 3-128 0,2 3 0 0,-3 2 144 0,2 1 48 15,1 0 0-15,-2 1 0 0,2-1 0 16,2-1-192-16,-1 0-256 0,0-2 64 0,1-1 16 0,1-1 176 0,0 0 0 16,0-2 0-16,1-3 0 0,-3-2 144 0,1-3 16 15,0-2 0-15,1-4 0 0,-2-6-160 0,0 0-144 16,0 0 144-16,0 0-208 0,0 0 208 0,-4-6 0 16,1-4 0-16,0-3 0 0,0-4 0 0,0 0-176 15,1-5 0-15,0-3 0 0,-2 0 176 0,2-2 0 16,0-3 0-16,0 0-128 0,1-1 128 0,0 1 0 15,1-1 0-15,0 3 0 0,1 2 0 0,1 2 176 16,1 2-176-16,2 3 192 0,0 2-192 0,2 3 0 16,0 2 0-16,2 2 128 0,1 4-128 0,0 1 0 15,1 2-192-15,1 2 192 0,1 1-256 0,-2 1 80 16,0 2 16-16,1 3 0 16,1-1-1744-16,-1 3-336 0,-1 1-80 0,-1 1-14000 0</inkml:trace>
  <inkml:trace contextRef="#ctx0" brushRef="#br0" timeOffset="22663.47">3064 5143 35135 0,'0'0'1552'0,"0"0"320"0,0 0-1488 0,0 0-384 0,0 0 0 0,0 0 0 0,0 0 288 0,3 6-16 16,1 1 0-16,4-2 0 0,2 1 112 0,3-2 32 15,3 1 0-15,4-2 0 0,2-1-176 0,2 0-48 16,3-2 0-16,1-1 0 15,3-1-1344-15,1-2-288 0,2-3-48 0,-2-1-14032 16</inkml:trace>
  <inkml:trace contextRef="#ctx0" brushRef="#br0" timeOffset="22914.78">3631 4642 36111 0,'-3'-12'1600'0,"3"12"320"0,0-6-1536 0,1 1-384 15,-1-1 0-15,0 6 0 0,3-4 1136 0,-3 4 144 16,5-3 16-16,2 2 16 0,1 1-416 0,2 3-64 0,1 1-32 0,0 4 0 16,0 2-96-16,1 3-32 0,0 3 0 0,0 3 0 15,0 6-480-15,0 1-192 0,-2 3 128 0,-2 4-128 16,-4 3 240-16,-2 7-48 0,-4 8 0 0,-4 3 0 16,-7 4-16-16,-3 1-16 0,-4 1 0 0,-1 1 0 15,-1-1-320-15,-2-1-64 0,-2-3-16 16,-2-3 0-1,1-4-304-15,-2 0-64 0,0-5-16 0,-2-3 0 0,-6-2-1760 0,-1-3-368 0,-3-4-64 0,0-4-14144 16</inkml:trace>
  <inkml:trace contextRef="#ctx0" brushRef="#br0" timeOffset="23228.79">2031 4727 33119 0,'-6'-15'1472'0,"3"11"288"0,-3 1-1408 0,-1 1-352 16,0 0 0-16,-2 4 0 0,-2 0 768 0,-1 3 96 15,-4 4 16-15,0 4 0 0,-2 5-80 0,1 6-16 16,-2 4 0-16,1 3 0 0,2 5-400 0,1 3-96 0,0 6-16 0,3 5 0 15,2 2-272-15,4 3 160 16,2 2-160-16,5 1 128 16,5-1-128-16,3-1 0 0,2-1 144 0,5-3-144 0,5-5 0 15,1-3 0-15,3-1 0 0,5-4-128 16,3-3-448-16,1-4-64 0,0-6-32 0,5-5-16544 0</inkml:trace>
  <inkml:trace contextRef="#ctx0" brushRef="#br0" timeOffset="24018.62">4036 5584 4607 0,'0'0'400'0,"0"0"-400"0,-5 3 0 0,5-3 0 16,-2 4 4320-16,-1 2 784 15,-1 0 144-15,1 2 48 0,0 1-3536 0,2 1-704 0,0 1-144 0,0 1-16 0,1 1 16 0,0 0 16 16,-2 1 0-16,4 0 0 0,1 3-352 0,2 0-80 15,1-3-16-15,0-1 0 16,2 0-48-16,1-2-16 0,1-3 0 0,0-1 0 0,1-2 32 0,0 0 16 31,1-3 0-31,-1-2 0 0,0-2 80 0,-1-3 16 16,0-1 0-16,0-2 0 0,1-2-48 0,1-2 0 16,-2-2 0-16,-2-2 0 0,1-1-112 0,-2-2-16 15,-2-1-16-15,0 2 0 0,-2-1-64 0,-1 2-16 0,-1 3 0 0,0 2 0 16,-1 2 128-16,0 2 32 0,0 3 0 0,0 5 0 15,0 0-48-15,0 0 0 0,0 0 0 16,1 10 0-16,1 3-400 0,-1 5 0 0,0 3 0 0,2 5 0 16,0 5 0-16,1 3 0 0,-1 2 0 0,-1 5-176 15,1 4 176-15,-1 2 0 0,-1 3 0 0,0-1 0 16,-2 2 0-16,0-2 0 0,-1-1 0 0,0-3 0 16,0-1-160-16,0-4 160 0,-1-2-192 0,0-4 192 15,1-3 0-15,0-5 0 0,-2-3 0 0,-1-3 0 16,1-5 0-16,-2-1 0 0,2-4 0 0,-3-2 0 0,-2-2 160 0,1-3-16 15,-2-2 0-15,-1-2 0 0,-1-1 16 0,0-2 0 16,-2-4 0-16,-1-1 0 0,0-2-32 0,0-2-128 16,1-3 192-16,1 0-64 0,1-2 64 0,2 0 16 15,1-3 0-15,2 1 0 0,2-1-208 0,2 1 128 16,3 0-128-16,2 1 0 0,0-1 0 0,2 1-192 16,4-3 16-16,3 2 0 15,3 2-512-15,3-1-96 0,2 0-32 0,3-1 0 16,3 1-2272-16,3-1-464 0,1 0-96 0</inkml:trace>
  <inkml:trace contextRef="#ctx0" brushRef="#br0" timeOffset="24239.27">4801 5229 41407 0,'-1'-11'1840'0,"1"11"368"0,1-5-1760 0,1-1-448 0,1 0 0 0,1 0 0 0,2 1 0 0,0 0 0 16,3 1-224-16,3 0 80 15,3 0 144-15,3 1 0 0,0 0 0 0,1 1 0 0,2-2-144 0,-1 4 0 16,2 1 0-16,0 0 0 16,0 1-2064-16,-1 1-416 0,-1 0-64 0</inkml:trace>
  <inkml:trace contextRef="#ctx0" brushRef="#br0" timeOffset="24412.62">4797 5412 35007 0,'-17'-5'3120'0,"12"3"-2496"0,-1 2-496 0,1 0-128 15,0-1 768-15,5 1 128 0,0 0 16 0,0 0 16 16,0 0-176-16,0 0-48 16,0 0 0-16,8 4 0 0,2-2-144 0,3 0-48 15,3 0 0-15,2 2 0 0,4-1-288 0,0 0-64 0,3-2-16 0,0-1 0 16,1-1-144-16,2 0 0 0,-1-1-160 0,3 0 160 31,2 1-2256-31,1-2-368 0</inkml:trace>
  <inkml:trace contextRef="#ctx0" brushRef="#br0" timeOffset="25736.73">7731 4802 23951 0,'-4'-6'2128'0,"1"1"-1696"15,0-2-432-15,-1 1 0 0,1 2 1696 0,3 4 256 16,0 0 48-16,0 0 16 0,0 0-608 0,0 0-128 16,-4 3-32-16,-1 4 0 0,2 2-800 0,0 4-144 15,0 2-48-15,1 3 0 0,1 2-256 0,1 2 0 16,-2 2 128-16,1 1-128 0,0 2 0 0,-1 0 0 15,0 1 0-15,1-2 0 0,1-2 0 0,0 0 0 16,-1 0 0-16,0-1 0 0,1-2 144 0,0-3-144 16,-1-2 0-16,1-3 144 0,-1-1-144 0,0-2 192 15,0-4-192-15,1-6 192 0,0 0-16 0,0 0 0 0,0 0 0 0,0 0 0 16,-7-2 64-16,2-3 16 16,-1-3 0-16,3-3 0 0,-5-4-112 0,2-2-16 0,-2-2 0 0,1-3 0 15,2-2 128-15,0-3 0 0,1-4 16 0,1-1 0 16,-1 0 144-16,3-1 32 0,0 1 0 0,2 1 0 15,1 3-128-15,3 1 0 0,1 3-16 0,2 2 0 16,1 2-144-16,1 3-32 0,1 1 0 0,1 4 0 16,1 2-128-16,3 3 0 0,0 0 0 15,2 3 0-15,-1 0-288 0,1 3 64 0,1 0 16 0,-1 3 0 16,1 2-1520 0,0 1-320-16,-1 3-48 0,0 1-9232 0,-2 2-1856 0</inkml:trace>
  <inkml:trace contextRef="#ctx0" brushRef="#br0" timeOffset="25894.2">7698 5022 35007 0,'-9'-7'3120'0,"9"7"-2496"15,0 0-496-15,0 0-128 0,-2-4 416 0,2 4 64 16,0 0 16-16,0 0 0 0,0 0-176 0,9 0-48 16,2-2 0-16,4 2 0 0,1 0-144 0,3 2-128 15,2-1 192-15,2 0-192 16,3-1-304-16,1 0-160 0,2 0-48 0,0-1-10480 15,-3 0-2096-15</inkml:trace>
  <inkml:trace contextRef="#ctx0" brushRef="#br0" timeOffset="26082.12">8166 5016 35247 0,'0'0'1552'0,"0"0"336"0,-3 4-1504 0,-2 1-384 15,2 0 0-15,0 2 0 0,0 1 768 0,0 2 64 16,1 1 32-16,1 1 0 0,1 0-144 0,0 0-16 0,1 1-16 0,0 1 0 15,1 1-496-15,2 0-192 0,-1 0 128 0,0 2-128 0,2-2 0 0,0 1 0 16,1-2 0-16,0-1 0 16,1-1-1824-16,1-1-448 0,-1-1-96 15</inkml:trace>
  <inkml:trace contextRef="#ctx0" brushRef="#br0" timeOffset="26288.95">8579 4728 41343 0,'0'0'1840'0,"0"0"368"0,-4-3-1760 0,4 3-448 16,0 0 0-16,0 0 0 0,0 0 608 0,0 0 32 15,-2 5 16-15,1 2 0 0,0 1-272 0,1 3-48 16,1 3-16-16,0 0 0 0,0 2-320 0,0 4 144 16,2 1-144-16,-2 1 0 0,0-1 0 0,0 3 0 15,-1 2 0-15,0-1 0 0,0 0 0 0,0-1-176 16,0 1 0-16,1-3 0 15,0-2-1616-15,-1-2-336 0,0-4-64 0,0 0-9648 16,0-2-1920-16</inkml:trace>
  <inkml:trace contextRef="#ctx0" brushRef="#br0" timeOffset="26445.33">8437 5016 37439 0,'-6'-11'1664'0,"6"11"320"0,-1-5-1584 0,1 0-400 0,0 5 0 0,2-6 0 16,2-2 816-16,0 1 80 15,3 2 0-15,3-1 16 0,2 1-512 0,3 0-96 0,5 1-32 0,2 0 0 0,2-1-272 0,2 2 0 16,2 1 0-16,3-1 0 16,2 1-1152-16,1 1-272 0,0 0-64 0,1 0-9968 15,1-1-1984-15</inkml:trace>
  <inkml:trace contextRef="#ctx0" brushRef="#br0" timeOffset="26791.41">9133 4772 16575 0,'-8'-14'736'0,"5"9"160"0,-1 1-720 0,3-1-176 0,1 5 0 0,0 0 0 15,0 0 5216-15,0 0 1008 16,0 0 208-16,0 0 32 0,0 0-4608 0,-3 9-944 16,6 4-176-16,-1 1-32 0,0 1-512 0,0 3-192 15,1 1 176-15,1 2-176 0,0 1 0 0,1 1 0 0,-2 0 0 0,-1 2 0 16,1 1 144-16,-2 0-144 16,2 0 128-16,-1-2-128 0,-1-3 0 0,0-4 128 0,-1-1-128 0,1-2 0 15,0-3 0-15,-1-2 0 16,0-2 0-16,0-7 0 0,0 0 0 0,0 0-224 15,-4-2 48-15,-1-1 16 0,1-2 160 0,-1-4-128 0,-1-3 128 0,-1-4-128 16,1-1 128-16,-1-6 0 0,1-3 0 0,-1 0 0 16,0-2 0-16,2-2 0 15,-1-2 0-15,2 1 0 0,0 0 320 0,0 3 80 0,2 0 32 0,2 3 0 16,1 1 144-16,1 4 16 0,2 1 16 0,1 4 0 0,3-1-400 0,1 4-80 16,1 1 0-16,2 2-128 0,2 2 0 0,1 1 0 15,2 3 0-15,2 2-144 0,-2 2 16 0,2 1 0 16,-3 2 0-16,3 3 0 15,-1 1-1392-15,-2 1-272 0,-1 2-48 16,-2 2-10544-16,-2 3-2112 0</inkml:trace>
  <inkml:trace contextRef="#ctx0" brushRef="#br0" timeOffset="26979.44">9196 5031 40831 0,'-8'-7'1808'0,"8"7"368"0,-1-6-1728 0,1 1-448 0,1-2 0 0,2 2 0 0,1-1 688 0,1 1 48 16,4 0 16-16,3 1 0 0,2 1-304 0,3 0-48 16,2 1-16-16,0 0 0 0,3 0-384 0,-1 2 0 0,1 1-144 0,2 0 144 31,-2 0-2624-31,3 1-432 0,-2 3-80 0</inkml:trace>
  <inkml:trace contextRef="#ctx0" brushRef="#br0" timeOffset="27262.51">9532 5137 27647 0,'0'0'2448'0,"0"0"-1952"0,6-3-496 0,0-1 0 0,0 1 1504 0,1 2 208 15,-1 0 32-15,2 2 16 0,2 1-512 0,-1 2-96 16,0 1-32-16,1 2 0 0,0 1-480 0,-1 1-112 16,0 2-16-16,-4 0 0 0,-1 1-192 0,-4 0-32 15,-3 1-16-15,-2-1 0 0,-3 1-16 0,1-1 0 16,-4-1 0-16,0 0 0 0,-2-1 192 0,2 0 16 15,0 0 16-15,3-2 0 0,0-1 224 0,2-1 64 16,1-1 0-16,5-5 0 0,0 0-160 0,0 0-32 16,0 0 0-16,8 3 0 15,2 0-304-15,3-2-64 0,1-1-16 0,3 0 0 0,1-1-192 0,3-2 144 0,2 1-144 0,3-1 128 47,-1-2-1232-47,1 1-256 0,1 0-48 0,-1-1-12336 0,2 0-2448 0</inkml:trace>
  <inkml:trace contextRef="#ctx0" brushRef="#br0" timeOffset="27702.59">10331 4727 38703 0,'0'0'3440'0,"0"0"-2752"15,0 0-560-15,0 0-128 0,-1 6 0 0,0 1 0 0,0 1-192 16,1 2 192-16,-1 3 496 0,1 1 208 0,1 3 64 0,0-1 0 15,0 2-448-15,1 1-64 16,1 3-32-16,2 2 0 0,-1-1-224 0,2 1 0 16,-1 1 0-16,1 0 0 0,-2 1-128 0,2-3-80 0,-1-1-16 0,1-3 0 15,-1-1-3088-15,1-2-608 16</inkml:trace>
  <inkml:trace contextRef="#ctx0" brushRef="#br0" timeOffset="27874.88">10219 4957 19343 0,'-7'-4'1728'0,"-1"-1"-1392"16,-1 0-336-16,1 1 0 0,2-1 4784 16,3-1 880-16,1 1 176 0,2 5 48 0,2-6-4336 0,5 2-848 15,4-1-192-15,3 0-16 0,4-2-304 0,2 1-48 16,4-1-16-16,2 1 0 0,3 0-256 0,1 0-64 16,3 1-16-16,3 0 0 15,1 1-1712-15,4 1-320 0,-2-2-80 0,2 2-14000 0</inkml:trace>
  <inkml:trace contextRef="#ctx0" brushRef="#br0" timeOffset="28079.06">10936 4630 38879 0,'-10'-8'1728'0,"10"8"336"0,0 0-1648 0,0 0-416 0,0 0 0 0,0 0 0 16,-6 4 624-16,1 1 32 0,2 3 16 0,1 2 0 15,0 4-288-15,2 1-64 0,3 3-16 0,-1 2 0 0,1 1-304 0,1 2 0 16,0 1 0-16,0 1 0 15,1 3 0-15,-1-1 0 0,2 1 0 0,-1-1 0 0,1 1 0 0,-1-3-304 16,1-2 48-16,0-2 0 16,1-2-1584-16,-1-3-304 0,0-3-64 0,-1-3-8752 15,1-2-1760-15</inkml:trace>
  <inkml:trace contextRef="#ctx0" brushRef="#br0" timeOffset="28251.7">10888 4747 15663 0,'-8'-10'1392'0,"0"-1"-1120"15,0-1-272-15,1-1 0 0,0 0 5264 0,3 1 1008 16,-1-3 192-16,3 2 32 0,1-1-4256 0,3 2-864 16,2 0-160-16,3 0-48 0,2-1-720 0,4 1-160 15,4 1-32-15,3 1 0 0,3 1-256 0,2 2 0 16,3 2 0-16,1 2 0 0,-1 0-128 0,-1 2-48 16,0 2 0-16,-3 2 0 15,-2 1-1328-15,-1 3-272 0,-5 1-48 0,1 3-9968 16,-3 2-2000-16</inkml:trace>
  <inkml:trace contextRef="#ctx0" brushRef="#br0" timeOffset="28424.93">10888 4927 28559 0,'-9'-6'2544'0,"9"6"-2032"0,0 0-512 15,0 0 0-15,-5-4 1696 0,5 4 240 0,0 0 48 0,0 0 16 16,0 0-1072-16,8-5-224 0,3 0-32 0,3 2-16 0,5 1-432 0,4 1-96 15,5-2 0-15,3 1-128 0,2 1 0 0,1-1-352 16,-4 0 48-16,1-1-10944 16,-1 3-2192-16</inkml:trace>
  <inkml:trace contextRef="#ctx0" brushRef="#br0" timeOffset="28833.48">11393 4987 28559 0,'0'0'1264'0,"0"0"272"0,-3-5-1232 0,1-2-304 16,1 1 0-16,1 0 0 0,0 6 2400 0,2-5 416 16,2-1 96-16,0 2 16 0,3 1-1584 0,0 1-320 15,1 2-64-15,0 4-16 0,2-1-688 0,-2 1-256 16,1 1 176-16,0 0-176 0,0 3 0 0,-2 1 0 16,-1 1 0-16,-2 0 0 0,-3 0-192 0,-2-1-48 0,-2 2 0 0,0 2 0 15,-2-1 112-15,0-1 128 16,-2 0-208-16,2-1 80 0,-1-2 128 0,2 1 0 0,-1-1 0 0,2-2 0 15,1 0 0-15,1 1 0 16,1-7 0-16,1 5 0 0,2 1 0 0,1-1 0 0,-1 1 0 0,2-2 0 16,2 0 0-16,2 1 0 15,2-1 0-15,0 3 0 0,0-2 0 0,0 1 0 0,-1-2 0 0,0 2-128 16,-1 0 128-16,0 1 256 0,-2-2-64 0,-2 2-16 0,1 0 96 0,-3-2 32 16,-3-5 0-16,3 7 0 0,-1-2 128 0,-2-5 16 15,0 0 16-15,-6 5 0 0,-1 0-16 0,1-1-16 16,-2 0 0-16,-1-1 0 0,-1-2-240 0,-1 0-32 15,-1 0-16-15,0 0 0 0,-3-1-144 0,-1 0 0 16,1 0 0-16,1 0 0 16,-1-1-384-1,2-1-176-15,1 0-16 0,1 0-16 0,1-2-2032 0,3 1-416 0,-1-3-80 0</inkml:trace>
  <inkml:trace contextRef="#ctx0" brushRef="#br0" timeOffset="29006.29">12040 4820 41471 0,'-7'-12'3680'0,"5"7"-2944"16,0-1-592-16,1 0-144 0,0-1 464 0,2 0 64 0,3 1 16 0,0-1 0 15,2 1-240-15,1 2-48 16,5 1-16-16,-1 1 0 0,3 0-240 0,1 2 0 16,0 0 0-16,3 2 0 15,0 0-1824-15,-1 2-304 0,0 2-64 0,-2 2-15232 0</inkml:trace>
  <inkml:trace contextRef="#ctx0" brushRef="#br0" timeOffset="29179.7">12013 4948 39615 0,'-4'-2'3520'0,"4"2"-2816"0,-6-1-560 0,6 1-144 16,0 0 224-16,0 0 16 0,0 0 0 0,0 0 0 0,0 0 320 15,0 0 64-15,9 4 16 0,4 0 0 0,2 1-400 0,6-2-80 16,-1 0-16-16,4 0 0 0,3-3-144 0,0 0-144 15,1-2 144-15,1-1-208 16,3-1-736-16,4-2-144 0,1 0-16 0,3-1-16 16,0-2-2432-16,0-2-480 0</inkml:trace>
  <inkml:trace contextRef="#ctx0" brushRef="#br0" timeOffset="29462.29">12857 4695 21183 0,'0'0'1888'15,"0"0"-1504"-15,0 0-384 0,0 0 0 0,-5 5 2048 0,0 2 320 16,-2 1 80-16,-1 2 16 0,1 4-1184 0,-1 0-256 15,0 3-32-15,2-1-16 0,0 1-288 0,2-1-64 16,1 1-16-16,1 0 0 0,2 0 176 0,3-1 48 0,0 0 0 16,2-3 0-16,3-2-128 0,2-1-32 0,3-1 0 0,2-2 0 15,0 0-96-15,1-2-32 16,3 0 0-16,0-4 0 0,1-1-16 0,-1-2 0 16,0-3 0-16,0-1 0 0,0-5-128 0,-1-4-16 0,2-2-16 15,-2-3 0-15,-2-2 0 0,-4-2 0 16,-2-2 0-16,-2 0 0 0,-4-1 16 0,-2-1 0 0,-2 4 0 0,-6 1 0 15,-3 1 192-15,-3 2 64 0,-3 2 0 0,-3 4 0 0,-2 2-384 0,-3 2-64 16,-3 2 0-16,-2 4-16 0,2 2-320 0,-1 3-64 16,1 4-16-16,1 5 0 15,-1 3-1248-15,2 4-240 0,1 1-48 0,2 2-12336 16,2 4-2480-16</inkml:trace>
  <inkml:trace contextRef="#ctx0" brushRef="#br0" timeOffset="30659.59">15679 4637 6447 0,'0'0'576'0,"-4"-2"-576"16,-2 0 0-16,3 0 0 0,3 2 4480 0,0 0 768 15,-5-3 176-15,5 3 16 0,0 0-3120 0,0 0-624 16,0 0-128-16,0 0-32 0,0 0-272 0,0 0-64 16,5-4-16-16,2 3 0 0,1 0-544 0,3 1-128 15,3 0 0-15,1 0-16 0,4 0-96 0,3 0-16 16,3 0 0-16,6-1 0 0,4-1-64 0,7 0-32 15,5-2 0-15,4 0 0 0,3 0-144 0,2-1-16 16,2 0-128-16,4-1 192 0,1 0-192 0,8-2 128 16,0 2-128-16,4-1 0 0,0-1 0 0,3 1 0 15,0 1 0-15,4-1 0 0,0 1 0 0,-1-2 128 0,0-1-128 0,-2 0 0 16,1 3 0-16,-4-2 0 16,-5 0 128-16,-8 0-128 0,-4-2 0 0,-5 2 0 0,-4 1 0 15,-4 1 0-15,-4 0 0 0,-2 2 0 0,-4 1 0 0,-3-1 0 16,-4 1 0-16,-4 1 0 0,-4 1 0 0,0 0 0 31,-1 1-1824-31,-2 0-256 0,-1-2-48 0</inkml:trace>
  <inkml:trace contextRef="#ctx0" brushRef="#br0" timeOffset="31116.61">20189 4204 29999 0,'0'0'1328'0,"-4"-5"272"0,-5-1-1280 0,4 1-320 0,3 0 0 0,2 5 0 0,0 0 1136 16,0 0 144-16,0 0 48 0,0 0 0 0,0 0-112 0,0 0-32 15,4 8 0-15,-1 2 0 0,-2 2-736 0,1 1-128 16,-2 3-48-16,1 1 0 0,-1 4-272 0,0 1 0 16,0 0 128-16,0 1-128 0,0 1 0 0,-1 1 0 15,-1-1 0-15,1-1 0 0,-1-2 0 0,1 0-176 16,1-1 32-16,1-2 0 16,0-2-880-16,0-2-192 0,0-1-16 0,1-3-15136 15</inkml:trace>
  <inkml:trace contextRef="#ctx0" brushRef="#br0" timeOffset="31588.12">20180 4025 30399 0,'-17'-10'1344'0,"7"6"288"0,-2-2-1312 0,-1 1-320 15,-2 0 0-15,1 2 0 0,0 1 832 0,-2 2 80 16,0 2 32-16,-2 1 0 0,1 2-432 0,-1 2-64 15,0 3-32-15,2 2 0 0,-2 2-32 0,1 4-16 0,-1 4 0 0,1 6 0 16,-1 0-368-16,0 4 144 16,0 3-144-16,0 4 0 0,2 2 0 0,-1 2 0 0,2-2 0 0,1 2 0 0,3 1 0 0,3-1 0 15,1-1 0-15,4-1 0 0,4-3 0 0,2 0 160 16,3-2-160-16,1-2 128 0,3-2 192 0,2 0 48 16,2-5 0-16,1-1 0 0,1-3-80 0,3-2-16 15,2-2 0-15,3-1 0 0,3-3-48 0,2-1-16 16,4-3 0-16,4-3 0 0,1-2-16 0,3-3-16 15,2-3 0-15,0-3 0 0,-2-5 0 0,1-3 0 16,0-3 0-16,1-4 0 16,1-4 48-16,1-3 16 0,-1-3 0 0,-1-2 0 0,-2-6 160 0,-3-3 48 15,-3-3 0-15,-3-3 0 0,-4-2-16 0,-6-3 0 16,-5-2 0-16,-3 2 0 0,-6-2 32 0,-3 3 16 16,-5 0 0-16,-5 2 0 0,-6 1 144 0,-3 3 16 15,-5 4 16-15,-3 4 0 0,-2 1-400 0,-2 3-64 0,-4 0-32 0,0 6 0 16,0 4-160-16,-1 4 0 0,1 2 0 0,0 4-176 15,2 3-80-15,0 2-32 0,2 3 0 0,1 3 0 32,-1 2-432-32,2 2-96 0,1 3-16 0,0 1 0 15,2 0-1312-15,1 2-272 0,1 4-48 0,2 1-9600 0,1 1-1920 0</inkml:trace>
  <inkml:trace contextRef="#ctx0" brushRef="#br0" timeOffset="35055.82">2556 7150 21183 0,'0'0'944'0,"-6"-3"192"0,-2-3-912 0,2 2-224 0,1 1 0 0,-1-2 0 16,1 1 1856-16,0 0 336 0,5 4 64 0,0 0 16 0,0-5-736 0,0 5-128 15,5-6-48-15,1 1 0 0,2-1-688 0,4 2-144 16,5 0-16-16,4-2-16 0,3 0-128 0,4 0-32 16,4 1 0-16,5 0 0 0,2 1-112 0,2-1-32 15,0 0 0-15,-1-1 0 0,-3 2-192 0,-2 0 0 16,-3-1 0-16,-3 2 0 0,-1 1 128 0,-4 1-128 15,-3 1 0-15,-2 1 0 16,-4 2-1584-16,-3 1-400 0,-3 1-96 0,-5 2-12768 0</inkml:trace>
  <inkml:trace contextRef="#ctx0" brushRef="#br0" timeOffset="35385.16">2519 7184 34959 0,'-15'-8'1536'0,"11"4"336"0,1-1-1488 0,-2-1-384 0,3 1 0 0,1-1 0 0,1 1 256 0,2-2-32 15,3 1 0-15,1 1 0 16,3-1 128-16,3 2 32 0,1 0 0 0,4 0 0 16,3 1-128-16,1 1-32 0,-1 1 0 0,2 1 0 0,2 1-224 0,-2 1 128 15,-2 2-128-15,0 2 0 0,-1-1 0 0,-3 2 128 16,-1 2-128-16,-2 1 0 16,-2-1 0-16,-4 2 0 0,-4 2 128 0,-4 3-128 0,-5 3 0 0,-3 3 0 15,-4 2-192-15,-1 3 192 0,-6-1-320 0,-1 0 32 16,0 2 16-16,-1-3 0 0,1-1 272 0,2-2 0 15,-1-3 0-15,4 0 0 0,3-4 0 0,2-2 224 16,2-1-16-16,3-2 0 0,1 0 272 0,3-2 48 16,1-1 16-16,2-2 0 0,3 1-224 0,2-2-64 15,2-1 0-15,3 1 0 0,2-1-256 0,4-1 128 16,-1 0-128-16,5-1 0 0,3-1 0 0,5-1 0 0,2-1-192 16,4-1 48-1,2-3-1712-15,4-1-352 0,1-3-64 0,1-5-13344 0</inkml:trace>
  <inkml:trace contextRef="#ctx0" brushRef="#br0" timeOffset="35923.26">3375 7137 21183 0,'-8'-12'944'0,"5"6"192"0,0 0-912 0,-1-1-224 0,0 0 0 0,0 2 0 15,1-1 3504-15,0 3 656 0,3 3 128 0,0 0 16 16,-6 1-2608-16,2 3-528 0,-1 2-96 0,2 3-32 16,-2 2-688-16,0 2-144 0,1 3-16 0,0 1-16 15,1 4-176-15,0 1 128 0,0 1-128 0,-1 1 128 0,0 1-128 0,1-1 128 16,0 0-128-16,1-1 128 15,0 0-128-15,1-2 0 0,1-2 0 0,0-3 128 0,1-4-128 0,1-1 160 16,1-2-160-16,0-2 160 0,-3-7 32 0,0 0 0 16,0 0 0-16,0 0 0 0,4-5 64 0,0-1 32 15,2-6 0-15,-1-3 0 0,1-2 32 0,-1-4 16 16,2-3 0-16,-1-3 0 0,1-1-176 0,1-1-32 0,0 2-128 0,-1 1 192 31,-1 4-192-31,0 4 0 0,1 1 0 0,0 4 0 0,-2 2 0 0,1 2 0 16,-2 5 0-16,-4 4 0 0,7 0 0 0,-2 3 0 0,0 5 0 0,-1 0 0 15,1 5 0-15,-2 1 0 16,0 3 0-16,0 3 0 0,-1 2-144 0,1 0 144 0,-1 1 0 0,1 0-144 16,2-1 144-16,-2 0 0 0,1-1 0 0,1-2 0 15,-1-4 0-15,0-1 0 0,2-3 0 0,1-4 0 16,-1-1 0-16,2-3 144 16,0-1-144-16,0-3 160 15,3-2 32-15,1-4 16 0,-1-3 0 0,0-2 0 16,2-3 112-16,0-3 32 0,1-1 0 0,0-3 0 15,1-3-160-15,-1 0-48 0,-2-1 0 0,1 0 0 16,-1 4-144-16,-1 4 0 0,-2 1 0 16,0 4 128-16,-2 2-128 0,-1 3 0 0,-1 3 0 0,-5 5 0 0,0 0 0 0,0 0 160 15,5 3-32-15,-1 4-128 0,1 1 0 0,-2 3 0 16,-1 3 0-16,1 0 0 0,-2 4 0 0,1 0 0 16,0 3-160-16,0 0 160 0,2 0 0 0,0 0 0 15,1 0 0-15,2-1 0 0,1 0-160 0,-1-1 160 16,2-3 0-16,0-2-144 15,1-2-304-15,1-1-64 0,1-2-16 0,2 0 0 16,-2-4-1840-16,3-1-352 0,-1 0-80 0,0-4-9088 16,2-4-1808-16</inkml:trace>
  <inkml:trace contextRef="#ctx0" brushRef="#br0" timeOffset="36172.53">4080 6956 16575 0,'-8'-18'1472'0,"4"9"-1168"0,-2 0-304 0,2-1 0 16,-1 0 4576-16,1 2 864 15,1 0 160-15,-1 1 32 0,2 2-3504 0,2 5-704 0,0 0-144 0,0 0-16 16,0 0-544-16,0 0-96 0,6 2-32 0,1 3 0 16,2 3-336-16,1 3-80 0,1 3-16 0,1 3 0 15,2 4 0-15,-2 2 0 0,-1 2 0 0,-1 4 0 16,0 1-160-16,-1 4 160 0,-3 4-160 0,-4 4 160 16,-4 1 0-16,-3 2 0 0,-1 1 0 15,-7 0 0-15,-1 1-16 0,-1 0 0 16,-2-2 0-16,-4-1 0 0,-2-1-144 0,-2 0-176 0,-1-4 48 0,-4 0 0 15,-1-3-656-15,-3-1-128 0,-3-3-32 0,-4-2 0 16,-3-3-2128-16,0-2-448 0</inkml:trace>
  <inkml:trace contextRef="#ctx0" brushRef="#br0" timeOffset="36439.55">2536 6831 43311 0,'-7'-5'3840'0,"-2"0"-3072"15,-2 2-608-15,-2 2-160 16,-3 2-1296-16,1 4-304 0,-3 4-48 0,0 3-16 0,-4 5 1472 0,1 5 192 0,1 5 256 0,-2 7-64 16,1 5-32-16,2 6 0 0,-3 7 0 0,4 5 0 15,0 4 0-15,4 4 0 0,3 5 0 0,3 0 0 16,6 2-160-16,2-4 128 0,4-3-128 0,5-5 128 15,4-3-128-15,3-5 0 0,3-4 0 0,6-4 0 16,3-3-128-16,4-6-16 0,4-3 0 16,4-6 0-1,2-6-2032-15,3-4-416 0,2-6-80 0</inkml:trace>
  <inkml:trace contextRef="#ctx0" brushRef="#br0" timeOffset="37037.71">4468 7515 32191 0,'-6'-15'1424'0,"6"8"304"0,2 2-1392 0,-2-1-336 0,0 1 0 0,0 0 0 16,0-1 1120-16,0 2 160 0,0 4 16 0,0 0 16 15,0 0-288-15,0 0-64 0,0 0-16 0,-2 7 0 0,0 4-688 0,0 4-128 16,0 5-128-16,1 2 192 0,0 2-192 0,-2 3 0 16,1 3 144-16,0-1-144 0,0 2 0 0,-1 0 0 15,-1 0 0-15,2-1 0 16,-2 0 0-16,0-1 0 0,1-4 0 0,0-2 128 0,1-2-128 0,0-3 0 15,2-3 128-15,0-4-128 0,0-2 256 0,0-3 0 16,0-6-16-16,0 0 0 0,0 0 528 0,0 0 96 16,5-3 32-16,0-3 0 0,1-4-144 0,0-4-32 15,3-1 0-15,-2-3 0 0,1-1-352 0,0-2-80 16,1 0-16-16,0 0 0 0,1 0-272 0,1 1 0 0,0 0 0 0,0 2 0 16,0 0-192-16,-1 2-64 15,1 2 0-15,0 3 0 16,-1 2-560-16,0 1-112 0,-1 1-32 0,1 2 0 15,1 3-2240-15,-1 2-464 0,0 1-96 0,-1 2-16 0</inkml:trace>
  <inkml:trace contextRef="#ctx0" brushRef="#br0" timeOffset="37226.19">4471 7841 37487 0,'0'0'1664'15,"0"0"336"-15,0 0-1600 0,0 0-400 16,2 8 0-16,2-2 0 0,0 2 512 0,2 0 32 0,0 0 0 0,3 1 0 0,1 1 96 0,1 0 0 15,1 0 16-15,1 1 0 0,2 1-304 16,0 0-64-16,0 0-16 0,2 0 0 0,-1 0-144 16,1-1-128-16,-1-1 192 0,1-1-192 0,-1-1 0 0,2-2-272 15,0 1 16-15,-2-3-12384 16,1 0-2480-16</inkml:trace>
  <inkml:trace contextRef="#ctx0" brushRef="#br0" timeOffset="37863.32">5569 7113 24879 0,'-9'-7'1088'0,"9"7"256"0,10-1-1088 0,-1-1-256 0,-9 2 0 0,0 0 0 15,0 0 2224-15,3-4 384 0,-3 4 80 0,9-2 0 16,-1 1-1360-16,3 0-288 0,2 0-48 0,5 0-16 15,-1-1-432-15,3-1-96 0,2 2 0 0,2-1-16 16,1-1-256-16,3 0-48 0,-2-1-128 0,2 2 192 0,-1 1-384 0,0 0-64 16,-1 0-32-16,-1 2 0 31,-1 1-2400-31,-4 0-464 0,-2 2-112 0</inkml:trace>
  <inkml:trace contextRef="#ctx0" brushRef="#br0" timeOffset="38029.04">5678 7286 19343 0,'-24'-1'848'0,"14"1"192"0,0 0-832 0,2 1-208 16,2 2 0-16,6-3 0 16,-6 2 4464-16,6-2 848 0,0 0 160 0,0 0 32 0,0 5-3968 0,5 1-784 0,2-1-176 0,5 0-16 15,4-1-224-15,2-1-32 16,4 0-16-16,4-1 0 0,1-1-288 0,2-1 128 16,2-2-128-16,1-2 0 15,2 1-1472-15,0-1-416 0,2-3-80 0,0 1-14880 0</inkml:trace>
  <inkml:trace contextRef="#ctx0" brushRef="#br0" timeOffset="43795.15">8532 6864 16575 0,'0'0'1472'16,"-1"-5"-1168"-16,2-2-304 0,-1 0 0 0,0 0 1168 0,2 0 176 16,0 0 48-16,0 1 0 15,-1 0 464-15,1 1 80 0,-2 5 32 0,2-5 0 16,-2 5-592-16,0 0-112 0,0 0-32 0,0 0 0 15,0 0-688-15,0 8-144 0,-1 3-16 0,-1 5-16 16,-1 1-240-16,0 5-128 0,-1 3 160 0,1 5-160 16,-1 2 0-16,-1 2 128 0,1 1-128 0,-1 1 0 15,2-1 0-15,0-1 0 0,-1 0 0 0,2-2 0 0,1-5 0 0,1-2 0 16,0-5 128-16,0-2-128 0,0-4 0 0,1-2 128 16,0-3-128-16,-1-2 0 0,0-7 272 0,0 0-32 15,0 0-16-15,0 0 0 0,0 0 464 0,0 0 80 31,-3-8 32-31,0-2 0 0,-1-6-256 0,1-2-48 0,0-2-16 0,0-2 0 0,0-1-144 0,1-3-16 16,1-3-16-16,0-4 0 0,1-1-48 0,1-1 0 16,1-1 0-16,2 0 0 0,0 2-32 0,1 2-16 15,2 2 0-15,1 1 0 0,2 0-208 0,0 3 144 16,1 2-144-16,1 3 128 0,0 1-128 0,1 4 0 16,1 2 0-16,1 3 0 0,1 2 0 0,-2 2 0 15,3 3-176-15,-3 0 176 0,2 3-240 0,-1 1 48 0,0 1 0 0,0 4 0 31,-1 0-656-31,0 3-128 0,-3 0-32 0,0 3 0 16,-1 2-2128-16,-2 2-416 0</inkml:trace>
  <inkml:trace contextRef="#ctx0" brushRef="#br0" timeOffset="43968.03">8514 7127 33343 0,'0'0'736'0,"0"0"160"0,0 0 16 0,0 0 16 0,0 0-736 0,0 0-192 0,0 0 0 0,0 0 0 0,7 4 640 0,3-3 80 16,1-1 32-16,4 2 0 0,0-1-368 0,3-1-64 15,1 0 0-15,3 1-16 0,3 0-304 0,0 0 0 16,2 0-208-16,1 0 80 16,-1 0-2640-16,0 0-528 0</inkml:trace>
  <inkml:trace contextRef="#ctx0" brushRef="#br0" timeOffset="44283.45">8853 7277 27647 0,'0'0'1216'0,"-3"-6"256"0,3 1-1168 0,0-1-304 16,1 1 0-16,2-1 0 0,1 1 1200 0,2 1 176 16,0 1 32-16,2 2 16 0,1 0-352 0,1 1-80 0,-1 1-16 0,1 2 0 15,-1 3-464-15,0 0-112 16,-1 2-16-16,-2 2 0 0,0 1-256 0,-3 1-128 15,-1 1 0-15,-1 0 128 0,-2 3-128 0,-1-1 0 0,-2 3 144 0,-3-1-144 16,-1 2 0-16,0-1 144 0,-2-1-144 0,0 1 0 0,-1-4 128 0,2-1-128 16,1-3 0-16,3-1 0 0,0-2 544 0,3-2 0 15,2-5 0-15,0 0 0 0,0 0 112 0,0 0 32 16,8 2 0-16,1-2 0 0,2-1-352 0,2-1-64 16,1 0-16-16,4-1 0 0,2-1-256 0,-1 0 128 15,1-1-128-15,1 1 0 0,1 1 0 0,0 1 0 16,-1-2 0-16,1 2 0 15,0 1-512-15,0 0-128 0,0 1 0 0,-1-1-16 16,0 0-2416-16,-1 0-464 0</inkml:trace>
  <inkml:trace contextRef="#ctx0" brushRef="#br0" timeOffset="46371.12">9907 6662 18431 0,'5'-8'1632'0,"0"0"-1312"0,1 1-320 0,-1-1 0 15,0 0 640-15,-2 2 64 0,-1-1 16 0,2 3 0 16,-4 4 512-16,0 0 112 0,-3-7 0 0,1 3 16 16,2 4-112-16,-8 3-32 0,-1 2 0 0,0 4 0 15,-3 3-640-15,1 4-128 0,-3 1-16 0,0 5-16 16,-2 5-160-16,-4 2-16 0,-1 4-16 0,0 3 0 15,0 1 32-15,0 3 0 0,1-1 0 0,2 2 0 0,0-2-96 0,4 1-16 16,2-3 0-16,3 0 0 0,3-2-144 0,3-1 128 16,3-2-128-16,3-1 128 0,4-3-128 0,3-1 192 15,2-3-192-15,3-1 192 0,4-1-64 0,3-1 0 16,2-5 0 0,2-2 0-16,1-3-432 0,2 0-80 0,0-4-32 0,3-1 0 15,1-2-2672-15,1-2-544 0</inkml:trace>
  <inkml:trace contextRef="#ctx0" brushRef="#br0" timeOffset="46718.53">10239 6994 26719 0,'-11'-32'1184'0,"7"19"240"15,1-3-1136-15,1 1-288 0,1 1 0 0,2-1 0 0,1 1 1312 0,2 1 208 0,2 0 32 0,2 2 16 16,0 1-432-16,2 1-96 0,1 2-16 0,1 3 0 15,0 2-512-15,2 2-96 0,-2 2-32 0,0 3 0 32,0 3-384-32,-2 2 0 0,-1 3 0 0,-1 3 0 0,-2 0 0 0,-2 3 0 0,-1 3 0 0,-5 2 0 15,-1 1 0-15,-2 3 0 0,-3 2 0 0,-2 0 0 16,-2 1 0-16,0-2 0 0,0-4 128 0,-1-1-128 16,-1-3 0-16,2-3 0 0,1-4 144 0,1-2-144 0,0-2 224 0,4-2-32 15,1-3 0-15,2 0 0 0,3-5 256 0,0 0 32 16,0 0 16-16,0 0 0 15,8 2-176-15,1-1-48 0,2 1 0 0,2-2 0 0,2-1-272 0,3 0 128 32,1 0-128-32,0 0 0 0,1 0 0 0,1 1 0 15,0-1 0-15,1 1 0 16,0-2-512-16,0 1-96 0,1 0-32 0,2 0 0 16,2 0-2592-16,-2-1-528 0</inkml:trace>
  <inkml:trace contextRef="#ctx0" brushRef="#br0" timeOffset="47046.81">10807 6870 31327 0,'-1'-6'2784'0,"1"1"-2224"0,1-2-560 0,0 0 0 16,-1 2 560-16,0 5 0 0,1-6 0 0,-1 6 0 15,0 0 304-15,0 0 64 0,0 0 16 0,0 0 0 16,3 8-672-16,-3 1-128 0,-1 2-16 0,-2 3-128 15,1 3 0-15,-1 1 0 0,-2 3 0 0,1 1 0 0,0 1 128 0,-1 0-128 16,2 2 0-16,1-2 0 0,1 0 128 0,1-2-128 16,0-3 0-16,1 0 0 0,0-1 192 0,2-4 0 15,2-1-16-15,-1-1 0 0,0-1 256 0,3-1 48 16,2-2 16-16,0 0 0 0,-1-3-144 0,3 0-32 16,1-2 0-16,1-1 0 0,0-1-144 0,1 0-48 15,0-1 0-15,2-1 0 0,-1-2-128 0,2 1 0 16,0 0-160-16,2-2 160 15,1 0-1152-15,0 0-144 0,-1 1-32 0,2 0-10048 16,1 0-2000-16</inkml:trace>
  <inkml:trace contextRef="#ctx0" brushRef="#br0" timeOffset="47331.81">11252 6769 32015 0,'-8'-24'704'0,"6"14"128"0,0-1 48 0,1-1 32 0,-1 0-720 0,1 0-192 0,1 0 0 0,0 2 0 0,1 1 1216 0,2 3 192 15,-1 0 64-15,-2 6 0 0,5-3-640 0,2 3-128 16,1 1-32-16,-1 4 0 0,4 3-368 0,1 3-80 16,-1 3-16-16,0 4 0 0,2 4-32 0,-1 2-16 15,0 2 0-15,-1 1 0 0,-1 2 80 0,-2 4 16 16,0 1 0-16,0 2 0 0,-5 0 0 0,-2 4 16 15,-2 3 0-15,-2 1 0 0,-3 1-112 0,-1 0-32 16,-3-3 0-16,-2 0 0 0,-3-3-128 0,-1 0 192 16,-1-3-192-16,-2 1 192 15,-3-1-1248-15,-3-3-240 0,0-4-48 0,-1 0-10816 16,-3-3-2144-16</inkml:trace>
  <inkml:trace contextRef="#ctx0" brushRef="#br0" timeOffset="47997.5">12270 6723 10127 0,'0'0'896'0,"0"0"-704"0,4-5-192 0,-1-1 0 15,-1 1 2048-15,1-1 384 0,3 0 80 0,-2-1 16 16,0 0-400-16,-1 1-80 0,-1-2 0 0,1 2-16 16,1 0 0-16,-1 1 0 0,0-1 0 0,-3 6 0 15,0 0-608-15,0 0-112 0,0 0-32 0,0 0 0 16,4 6-800-16,-2 2-160 0,-1 3-48 0,-1 5 0 0,0 2-112 0,-1 3-32 15,0 1 0-15,0 3 0 0,0 0-128 0,1 1 0 16,-2 2 144-16,1 1-144 0,0 2 0 0,0 0 0 16,0-1 0-16,1-1 128 0,-1 0-128 0,1-1 0 15,0-2 0-15,0-2 128 0,1-1-128 0,-1 0 0 16,0-2 0-16,0-4 0 16,0-3-1152-16,0-2-320 0,-1-1-48 0,1-2-9488 15,-1-2-1920-15</inkml:trace>
  <inkml:trace contextRef="#ctx0" brushRef="#br0" timeOffset="48248.45">12167 7081 37775 0,'0'0'1664'0,"-2"-6"368"0,1-1-1632 0,0-1-400 0,1 0 0 16,2 2 0-16,1 0 256 0,4 1-48 0,3-1 0 0,3 1 0 15,4-1 176-15,5 1 48 0,4-1 0 0,3 1 0 16,5-1-176-16,3 1-16 0,0-1-16 0,1 2 0 15,-1-2-224-15,0 1 128 0,0 0-128 0,-2 2 0 16,-3-1 0-16,-1 0 0 0,-3 1 0 0,-1 1 0 16,-5 1-176-16,-3 1-128 0,-2 0-16 0,-4 0-16 31,-3 0-192-31,-2-1-48 0,-8 1 0 0,0 0 0 0,0 0 128 0,0 0 0 0,0 0 16 0,-5-3 0 16,2 2-544-16,-4 0-112 0,-1 0-32 0,1 0-8944 15,-1 1-1792-15</inkml:trace>
  <inkml:trace contextRef="#ctx0" brushRef="#br0" timeOffset="57427.2">14018 6622 27647 0,'1'-15'1216'0,"-2"7"256"0,-1-1-1168 0,1 0-304 16,0 1 0-16,0 0 0 0,-1 0 1328 0,-1 2 208 0,1 0 32 0,0 3 16 15,2 3-464-15,0 0-96 0,0 0 0 0,0 0-16 16,-4 5-656-16,1 3-128 0,2 2-32 0,0 3 0 16,-1 4-192-16,1 1 128 0,2 3-128 0,0 2 0 15,-1 1 128-15,0 3-128 0,1 0 0 0,0 1 144 16,1-1-144-16,0-1 0 0,-1-1 0 0,0-1 128 0,1-1-128 16,-1-1 0-16,0-2 144 0,-1-1-144 0,1-2 128 0,-1-2-128 15,-1-3 128-15,0-2-128 0,0-3 144 0,0 0-144 16,1-7 192-16,0 0-192 0,0 0 160 0,-7 0-160 15,1-3 128-15,-1-3-128 0,2-2 160 0,-1-1-160 16,1-5 192-16,-1-1-192 0,1-2 192 0,0-2-64 16,1-4 0-16,0-3-128 0,2-2 352 0,1-3-32 15,1-1-16-15,1 0 0 0,1 0 48 0,3 1 16 16,-1 3 0-16,3 0 0 0,2 3-64 0,1 2-16 16,2 1 0-16,1 2 0 0,2 2-288 0,2 3 0 15,1 3 128-15,2 2-128 0,0 1 0 0,1 2 0 16,0 1 0-16,0 3 0 0,-1 1-192 0,-3 2 16 15,1 1 0-15,-3 1 0 16,-1 2-2000-16,-1 3-384 0,-5 3-96 0,-2 2-13648 0</inkml:trace>
  <inkml:trace contextRef="#ctx0" brushRef="#br0" timeOffset="57590.37">13937 6828 5519 0,'0'0'496'0,"0"0"-496"16,0 0 0-16,0 0 0 0,0 0 6528 0,0 0 1216 15,2-5 256-15,2 2 32 0,3 0-5984 0,2 1-1216 16,2-1-224-16,1 1-48 0,2 0-304 0,3 1-64 16,0 0-16-16,3 1 0 0,1-1-176 0,1 0 0 15,0-2-192-15,2 2-10768 16,-2 1-2160-16</inkml:trace>
  <inkml:trace contextRef="#ctx0" brushRef="#br0" timeOffset="57997.73">14357 6897 35295 0,'0'0'1568'0,"2"-5"320"0,2-1-1504 0,0 1-384 0,1-2 0 0,4 1 0 16,1 1 576-16,2 1 64 16,3 0 0-16,-1 3 0 0,0 1-224 0,0 2-32 0,-1 2-16 0,-1 0 0 15,-2 2-368-15,-2 0 144 0,0 1-144 0,-2 2 0 16,-3 0 144-16,-2 2-144 0,-1 2 0 0,-2 0 144 15,-3 2-144-15,0-1 0 16,-2 0 0-16,1-1 0 0,-1-1 0 0,-1 0 0 0,2-1 0 0,-2-1 0 16,1-1 0-16,3-2 0 15,1-1 0-15,2 1 0 0,1-7 0 0,0 6 0 0,0-6 176 0,6 7-176 16,1-2 208-16,1 1-48 0,-2-1-16 0,2 1 0 0,0-1-144 0,0 1 0 16,1-2 0-16,1 2 128 0,-1-1-128 0,0 2 0 15,-2-1 0-15,0 2 0 0,-3 0 0 0,0-1 0 16,-2 0 0-1,-2 1 128-15,-2 1 32 0,-3-1 0 0,-1 2 0 0,-2-1 0 0,-2-1 160 0,-1-1 48 16,0 1 0-16,-2 0 0 0,-3-2-112 0,1 1-32 16,2-1 0-16,-1-1 0 0,-1-1-224 0,2 1 144 15,1-1-144-15,1-2 128 0,1 0-128 0,2-1 0 16,-2-1-160-16,3-1 160 16,-1-2-1536-16,3 0-192 0,0-2-64 0,3-2-9840 15,1-1-1968-15</inkml:trace>
  <inkml:trace contextRef="#ctx0" brushRef="#br0" timeOffset="58339.53">15379 6169 31551 0,'-6'-9'1408'0,"6"9"272"0,0 0-1344 0,-4-4-336 0,-1-1 0 0,-2 4 0 0,-1 2 704 0,-2 4 80 16,-3 1 16-16,-2 5 0 0,-3 6-48 0,-2 4-16 16,-3 2 0-16,-1 6 0 0,0 8-256 0,-3 5-48 15,2 4-16-15,1 3 0 0,2 4-176 0,0 3-48 16,2 2 0-16,3 2 0 0,1-2-192 0,4-1 128 15,3-2-128-15,4-3 0 0,3-2 144 0,3-4-144 16,2-1 128-16,4-6-128 0,2-2 208 0,5-5-32 16,1 1-16-16,4-5 0 0,5-2-160 0,2-6-224 15,5-3 48-15,1-6 16 16,3-4-2864-16,3-4-576 0</inkml:trace>
  <inkml:trace contextRef="#ctx0" brushRef="#br0" timeOffset="58843.32">15942 6670 29087 0,'-1'-15'1280'0,"2"8"272"0,0-1-1232 0,1 0-320 16,2 2 0-16,-4 6 0 0,1-5 336 0,-1 5 16 16,0 0 0-16,0 0 0 0,0 0 320 0,0 0 64 15,-6 3 16-15,1 5 0 0,-3 3-560 0,0 2-192 0,0 1 0 0,-2 3 144 16,0 2-144-16,0 0 0 0,0 0 0 0,0 0 0 16,0 0 0-16,1 0 0 0,2 0 144 0,-1-1-144 15,1-3 160-15,2-1-32 0,2 0-128 0,2-2 192 31,-1-2 64-31,5-2 16 0,1 0 0 0,3-1 0 16,1-2 112-16,3 0 0 0,3-2 16 0,2-1 0 16,3-1-224-16,3-1-48 0,1 0-128 0,3-1 192 15,2 0-192-15,-1-1-208 0,1 0 32 0,-2 0 16 16,0-1-2144-16,-2 0-448 0,-3-2-64 0</inkml:trace>
  <inkml:trace contextRef="#ctx0" brushRef="#br0" timeOffset="59080.43">16236 6830 15663 0,'-5'-10'1392'0,"5"6"-1120"16,-1-2-272-16,0 0 0 0,0-2 3072 0,1-2 544 16,-2 2 112-16,1 1 32 0,0 0-1376 0,0 1-272 15,1 2-48-15,0 4-16 0,0 0-864 0,0 0-176 16,0 0-48-16,0 0 0 0,0 0-576 0,0 0-112 0,-5 7-16 0,3 1-16 16,-1 3-240-16,-1 3 176 15,1 3-176-15,0 2 160 0,2 0-160 0,-3 3 0 0,1-1 144 0,1 2-144 16,1 1 0-16,-1 0 0 0,-2 0 0 0,2-1 128 15,0 0-128-15,1-1 0 0,0-1 0 0,1-1 0 16,0-2 0-16,0-2 0 0,1 0 0 0,0-3 0 31,0-2-512-31,1-2-112 0,0-2-16 0,1 0-16 0,-3-7-2480 16,0 0-512-16</inkml:trace>
  <inkml:trace contextRef="#ctx0" brushRef="#br0" timeOffset="59599.08">16400 6684 12895 0,'2'-18'1152'0,"0"10"-928"16,0-2-224-16,2 1 0 0,-1-1 3856 0,0 0 736 16,2 0 144-16,-2 2 16 0,-1 2-2528 0,1 0-512 15,0 2-112-15,-3 4 0 0,0 0-832 0,0 0-144 16,0 0-48-16,0 0 0 0,3 7-320 0,-1 4-64 15,-2 4 0-15,0 2-16 0,1 3-176 0,-1 2 0 16,-1 3 0-16,0 2 128 0,0 0-128 0,0 2 0 16,0-1 0-16,0 1 128 0,0 0-128 0,-2-2 0 15,1 1 144-15,0-3-144 0,0-3 128 0,0-1-128 0,-1-2 128 0,1-2-128 16,0-1 128-16,1-3-128 0,0-2 128 16,0-1-128-16,0-3 192 0,-1 0-48 0,2-7 0 15,0 0 0-15,0 0-16 0,0 0 0 0,0 0 0 0,0 0 0 16,0 0-128-16,0 0 192 0,0 0-192 0,0 0 192 15,0 0-192-15,0 0 0 0,0 0 0 0,0 0 0 16,0 0 0-16,-4-2 128 0,4 2-128 0,0 0 0 16,-3-5 0-16,3 5 0 0,0 0 0 0,0 0 0 15,0 0 0-15,0 0 0 0,0 0 0 0,0 0 0 16,0 0 0-16,0 0 0 0,0 0 0 0,0 0 0 0,0 0 0 0,0 0 0 16,-1-5 0-16,1 5 0 0,0 0 0 0,0 0 0 15,0 0 0-15,0 0 0 0,0 0 0 0,0 0 0 16,0 0 0-16,0 0 0 0,0 0 0 0,3-6 0 15,1 2 0-15,2 1 0 0,2-1 0 0,0 1 0 16,2 0 128-16,2-1-128 0,4 1 128 0,0-1-128 16,2 0 0-16,1 0 128 0,-1 1-128 0,3-2 0 15,-1 1 0-15,0-2 0 16,-2 2-384-16,1-1-128 0,0 0 0 0,-2 1-11360 16,0-1-2272-16</inkml:trace>
  <inkml:trace contextRef="#ctx0" brushRef="#br0" timeOffset="59994.32">16872 6436 27983 0,'-1'-10'1232'0,"1"6"272"0,1-4-1200 0,1 2-304 15,0-1 0-15,1 0 0 0,1 0 1600 0,1 0 256 16,0 2 48-16,1 0 16 0,2 1-384 0,1 0-80 16,-1 1-16-16,1 1 0 0,0 1-560 0,1 2-112 15,1 1-32-15,0 3 0 0,1 2-352 0,0 3-80 16,4 3-16-16,-1 4 0 15,0 3-160-15,0 3-128 0,-2 4 144 0,-1 5-144 0,-1 2 128 0,-2 4-128 16,0 2 0-16,-5 4 144 0,-3 4-16 0,-2 0-128 16,-2 3 192-16,-4-1-64 0,-3 1 16 0,-1-2 0 0,-3 0 0 0,-3-4 0 15,-1-2-144-15,-2-1 0 16,-4-3 0-16,-2 0 0 16,-1-5-1600-16,-2-1-208 0,-2-2-48 0,0-2-16272 15</inkml:trace>
  <inkml:trace contextRef="#ctx0" brushRef="#br0" timeOffset="70850.28">18107 6460 30239 0,'-3'-3'656'0,"-1"-1"144"0,1-3 32 0,-1 0 16 0,-2 2-672 0,1-1-176 16,0 1 0-16,2 1 0 0,0-1 1344 0,3 5 224 16,0 0 48-16,0 0 16 0,0 0-640 0,0 0-128 15,-4 6-32-15,2 1 0 0,2 3-432 0,0 5-80 16,-1 2-32-16,1 4 0 0,1 2 0 0,0 1 0 0,-1 2 0 0,1 1 0 15,0 2-112-15,1-1-32 16,-2 2 0-16,1-1 0 0,0 0-144 0,0 0 0 0,0-2 0 0,0 0 0 16,-1-3-144-16,0-2-112 0,1-3-32 0,0-2 0 31,-1-1-1824-31,2-3-384 0,-2-3-64 0,0-2-12960 0</inkml:trace>
  <inkml:trace contextRef="#ctx0" brushRef="#br0" timeOffset="70989.73">17977 6743 31327 0,'-15'-9'2784'0,"9"6"-2224"0,0 0-560 0,1-1 0 16,5 4 1088-16,0 0 128 0,-2-4 0 0,2 4 16 0,0 0-608 16,6-4-128-16,2 0-32 0,4 1 0 0,3-1-464 0,2 0 0 15,5 0 0-15,3-1 0 0,3 1 0 0,4 0-160 16,4-2 160-16,5 1-192 16,4-2-2464-16,1-1-496 0</inkml:trace>
  <inkml:trace contextRef="#ctx0" brushRef="#br0" timeOffset="71351.69">19022 6353 34719 0,'0'0'1536'0,"-5"-3"320"0,5 3-1472 0,-7 0-384 16,-1 3 0-16,2 0 0 0,0 2 608 0,2 3 48 16,-1 3 16-16,2 2 0 0,1 3-32 0,2 1 0 0,0 2 0 0,1 3 0 15,1 1-320-15,0 1-64 0,1 0 0 0,-1 2-16 16,0-1-240-16,1 0 128 15,2 1-128-15,-1-3 0 0,-1-1 0 0,1-2 0 16,-1-3 0-16,0-1 0 0,0-3 0 0,-1-2 0 16,-1-4-176-16,0-1 176 15,-1-6-448-15,0 0 16 0,0 0 16 0,-6-4 0 0,0-4 416 0,0-3 0 0,-1-3 0 0,0-4 176 16,0-1-176-16,0-3 128 0,-1-2-128 0,1-2 128 16,2-4 160-16,-2 0 32 0,1 2 0 0,0 0 0 15,4 2 256-15,0 0 48 0,1 2 16 0,1 2 0 16,2 1-176-16,2 4-16 0,3 0-16 0,1 3 0 15,0 1-432-15,5 1 0 0,2 2 0 0,0 1 0 16,1 1 0-16,0 3-176 0,3 0 176 0,1 3-192 16,0 1-368-16,-1 2-80 0,1 1 0 0,-1 2-16 15,-2 1-2016-15,-1 2-400 16,-3 0-64-16,-1 3-32 0</inkml:trace>
  <inkml:trace contextRef="#ctx0" brushRef="#br0" timeOffset="71509.28">18969 6574 23039 0,'-13'-3'1024'0,"9"2"192"0,4 1-960 0,0 0-256 16,-6-2 0-16,6 2 0 0,0 0 3568 0,0 0 656 16,0 0 144-16,0 0 32 0,0 0-3088 0,8 2-608 15,2-1-128-15,2 1-32 0,2-1-320 0,5 0-64 16,2 0-16-16,3-1 0 0,1-1-144 0,3-1 0 0,2-2 0 16,0 1 0-1,0 0-1920-15,0-1-272 0,-1 0-48 0,-1 1-8608 16,-3-2-1712-16</inkml:trace>
  <inkml:trace contextRef="#ctx0" brushRef="#br0" timeOffset="71674.53">19413 6524 20271 0,'0'0'896'0,"0"0"192"0,0 0-880 0,0 0-208 0,0 0 0 0,0 0 0 15,0 0 2784-15,-1 7 512 0,1-1 96 0,1 2 32 16,1 4-1568-16,1 0-320 0,0 1-64 0,1 3-16 16,-2 1-368-16,1 2-80 0,1 1-16 0,-2 0 0 0,0 0-560 0,0 0-112 15,3 1-32-15,-2 0 0 0,-1-1-16 0,1 0 0 16,2-1 0-16,-1-2 0 15,1 0-912-15,-3-4-192 0,1-2-48 0,1-2-11456 32,0-3-2288-32</inkml:trace>
  <inkml:trace contextRef="#ctx0" brushRef="#br0" timeOffset="71967.23">19904 6164 31327 0,'-2'-5'2784'0,"0"-2"-2224"0,0 2-560 0,-2-2 0 16,0 0 880-16,0 0 64 0,-2 0 16 0,1 3 0 16,-2 2 416-16,0 2 96 15,1 2 0-15,-2 3 16 0,-2 5-608 0,0 5-128 16,-3 3-32-16,0 3 0 0,-1 3-336 0,-1 4-80 0,2 2-16 0,1 5 0 0,1 3-96 0,2 3-32 16,2 1 0-16,3 1 0 15,1-3-160-15,2 1 0 0,2-1 0 0,2-2 0 16,2-1 0-16,0-2 0 0,3-1 0 0,2-2 0 0,2-3-256 15,2-2-96-15,3-4-16 0,0-3 0 16,1-5-1552 0,3-3-304-16,1-4-64 0,2-4-14528 15</inkml:trace>
  <inkml:trace contextRef="#ctx0" brushRef="#br0" timeOffset="72264.44">20339 6267 33167 0,'-11'-12'2944'0,"4"6"-2352"15,2 0-464 1,-1 0-128-16,1 3 624 0,-1 2 96 16,0 0 32-16,-1 3 0 0,1 0 320 0,-1 3 64 0,0 3 16 0,2 3 0 15,-3 2-528-15,1 4-112 16,0 3 0-16,1 2-16 0,3 3-320 0,3 1-176 0,0 2 192 0,1 0-192 16,3 0 0-16,3-1 0 0,1 0 0 0,1-1 0 15,0-3 128-15,3-1-128 0,0-3 0 0,0-2 0 16,1-5 0-16,2-4 0 0,2-2 0 0,-2-3-144 15,-2-3 144-15,2-4 0 0,-1-5 0 0,0-3 0 16,1-3 160-16,-1-4 16 0,-1-3 0 0,-1-3 0 16,-3-5-16-16,-3-1 0 0,-2-2 0 0,-2 1 0 0,-3 1-160 15,-3 1 0-15,-4 2 144 0,-2 4-144 16,-2 3 192-16,0 4-16 0,0 5-16 0,-1 2 0 0,-2 2-160 0,2 2 128 16,-1 3-128-16,1 3 128 15,0 2-608-15,2 2-128 0,1 2-32 16,2 1 0-16,0 0-1984 0,1 2-416 0,2 0-80 0</inkml:trace>
  <inkml:trace contextRef="#ctx0" brushRef="#br0" timeOffset="72533.24">20656 6065 38463 0,'-6'-13'1712'0,"5"9"336"0,0-2-1632 0,1 6-416 15,-1-5 0-15,1 5 0 0,0 0 864 0,0 0 96 0,0 0 0 0,0 0 16 16,8 2-336-16,-2 4-80 16,1 2-16-16,1 4 0 0,-1 5-80 0,1 3-16 0,1 3 0 0,-2 3 0 15,1 3-128-15,-1 4-16 0,-1 3-16 0,-1 4 0 16,-2 0-80-16,-1 6-16 16,-1 0 0-16,0 0 0 0,-3 0 0 0,-1 0-16 15,-3-2 0-15,0-1 0 0,-3-2-32 0,-3-3 0 0,-1-1 0 0,-5-3 0 16,-2-3-144-16,-3-3-176 15,-4 0 48-15,-2-4 0 0,-1-2-1920 0,0-2-384 0,-1-3-80 0</inkml:trace>
  <inkml:trace contextRef="#ctx0" brushRef="#br0" timeOffset="73461.03">21535 6280 32303 0,'0'0'1424'0,"-5"-1"304"0,0-1-1376 0,5 2-352 16,0 0 0-16,0 0 0 0,0 0 1216 0,0 0 192 16,0 0 16-16,4-4 16 0,2 1-336 0,0 1-64 0,3 0-16 0,0 1 0 15,2-2-512-15,3 1-96 16,4 0-32-16,2 0 0 0,3 0-256 0,1-2-128 15,1 1 128-15,2 0-128 0,0-1 0 0,1 1-272 16,-2 1 32-16,-1-1 16 16,-2 0-1904-16,-2 2-384 0,-2 0-80 0,-3 1-8288 15,-2 0-1648-15</inkml:trace>
  <inkml:trace contextRef="#ctx0" brushRef="#br0" timeOffset="73634.5">21540 6438 35935 0,'-14'-4'1600'0,"14"4"320"0,-6-1-1536 0,1 0-384 0,5 1 0 0,0 0 0 16,0 0 832-16,0 0 80 0,0 0 32 0,0 0 0 0,0 0-128 0,0 0-32 16,10 0 0-16,2 1 0 0,3-1-576 0,3 0-208 15,3-1 144-15,2-1-144 0,1-2 0 0,2 1-192 16,3-1 0-16,3-1 16 16,1-1-1872-16,4-1-384 0,4-1-80 0,3 1-13520 15</inkml:trace>
  <inkml:trace contextRef="#ctx0" brushRef="#br0" timeOffset="74235.3">22834 6031 20271 0,'0'0'896'0,"-5"-3"192"0,0-1-880 0,-1 0-208 15,0 2 0-15,-2 1 0 0,0 2 2224 0,-2 0 400 16,-2 1 64-16,-1 3 32 0,-1 3-1088 0,0 3-224 15,-1 2-32-15,0 2-16 0,-2 4-304 0,2 0-64 16,1 1-16-16,3 2 0 0,-1 3-464 0,3-1-112 16,2-1-16-16,3 2 0 0,2-2-144 0,2-1-48 15,2-1 0-15,2 0 0 0,2-1 32 0,2-1 0 16,5-3 0-16,0-2 0 0,0-1-32 0,3-4-16 0,2-1 0 0,2-2 0 16,0-3-32-16,2-2 0 0,1-2 0 0,1-5 0 15,-1-3 96-15,0-5 16 16,-1-2 0-16,2-4 0 0,-3-4 64 0,-2-4 0 0,-3-2 16 0,-3-2 0 15,-5 0 16-15,-2-1 0 0,-5 0 0 0,-3 2 0 0,-5 3 32 0,-3 4 0 16,-3 2 0-16,-2 4 0 0,-5 1-224 0,-2 5-32 16,-3 2-128-16,-2 5 192 31,1 1-1152-31,-2 4-256 0,1 5-32 0,0 3-12128 0,-1 6-2416 0</inkml:trace>
  <inkml:trace contextRef="#ctx0" brushRef="#br0" timeOffset="80607.5">8200 8872 5519 0,'0'0'496'0,"0"0"-496"15,0 0 0-15,4-7 0 0,-2 1 2112 0,0 1 336 16,-1-2 64-16,0 1 16 0,1-1-720 0,1 1-144 0,-2-1-16 0,0 0-16 16,1 1-224-16,-2-1-32 0,1 1-16 0,-1-1 0 31,0 1-208-31,1 1-32 0,-1 5-16 0,0 0 0 0,1-6-224 0,-1 6-48 0,0 0-16 0,0 0 0 15,0 0-176-15,0 0-48 0,0 0 0 0,-1 8 0 16,0 2-144-16,0 2-48 0,-2 2 0 0,0 4 0 16,1 2-160-16,0 2-48 15,0 2 0-15,0 1 0 0,1 2-192 0,-1 0 144 0,0 0-144 0,2-1 128 0,1-1-128 0,0 0 0 16,1-1 0-16,1-1 128 16,-1-3-128-16,0-1 0 0,2 1 0 0,-2-2 0 15,0-2 0-15,0-1 0 0,1-3 144 0,-3-1-144 0,2-2 128 0,-1-1-128 16,-2 0 128-16,-1-2-128 0,2-6 0 0,0 0 0 15,0 0-160-15,0 0 160 16,-5 1-480-16,-1-1 16 0,0-1 0 0,-1-4 0 16,0 0-64-16,-1-2-16 0,0-2 0 0,0-1 0 0,0-2 272 0,-1-2 48 15,0-1 16-15,0-3 0 0,2-1 400 0,1-2 96 16,-2-1 16-16,3-2 0 0,-1-2 336 0,2-2 64 16,2 2 0-16,1-2 16 0,1 1-32 0,2-1-16 15,1 1 0-15,3 2 0 0,0 1-400 0,3 2-80 16,1 2 0-16,2 0-16 0,2 2-176 0,0 2 192 0,0 0-192 0,2 3 192 15,2 2-192-15,-2 3 0 16,4 2 0-16,-2 0 0 0,1 3 0 0,-2 1 0 16,0 1 0-16,-2 2 0 0,0 1-128 0,0 2-128 0,-2 1 0 0,-1 0-16 31,-1 3-1504-31,-1 2-288 0,-1 2-64 0,0 0-12960 0</inkml:trace>
  <inkml:trace contextRef="#ctx0" brushRef="#br0" timeOffset="80800.67">8202 9040 33695 0,'-7'0'736'0,"0"0"160"0,1 0 16 0,-1 0 48 0,7 0-768 0,0 0-192 16,-6 1 0-16,6-1 0 0,0 0 752 0,0 0 112 16,0 0 32-16,0 0 0 0,7 3-240 0,3 1-32 31,2-2-16-31,5 0 0 0,2 0-368 0,4 0-80 0,4 2-16 0,0-3 0 15,3-1-464-15,0 0-112 0,-2-1-16 0,1 0-11008 32,-2-2-2224-32</inkml:trace>
  <inkml:trace contextRef="#ctx0" brushRef="#br0" timeOffset="81582.5">8534 9369 16575 0,'0'0'736'0,"0"0"160"0,-3-5-720 0,1 1-176 0,0-2 0 0,2 6 0 16,-2-4 2784-16,1-3 528 0,0 0 96 0,2-1 32 15,-1-1-1296-15,2 0-256 16,1 1-48-16,2 0-16 0,0 1-848 0,2 1-160 0,-1-2-48 16,2 1 0-16,-1 2-320 0,1 1-64 0,2-1 0 0,0 3-16 15,0 1-64-15,1 2-16 0,-3 0 0 0,1 2 0 16,-3 3-128-16,0 0-32 0,-2 5 0 0,-1 3 0 16,-2 0-128-16,-2 2 160 0,-2 2-160 0,-1 2 160 15,-3 1-160-15,-2 2 192 0,-2 0-192 0,0 2 192 0,0 1-192 16,0-2 128-16,-3 0-128 0,2-4 128 0,1 1-128 0,1-4 0 15,1-1 144-15,1-3-144 0,2-3 208 0,0-1-16 16,3-2-16-16,1-1 0 0,2-6 320 0,0 0 64 16,0 0 16-16,0 0 0 0,0 0-144 0,0 0-32 15,5 3 0-15,4-1 0 0,0-1-240 0,2-1-160 16,0-1 192-16,2-1-192 0,3 0 128 0,1-1-128 16,2-1 0-16,1 1 0 0,-1 0 0 0,1-1 0 0,0 1 0 15,0 0 0-15,1 1 0 0,-3-1 0 0,0 2 0 16,-1 0 0-16,-3 0 0 0,-1 1 0 15,-2 0 0-15,-1 1 0 0,-2-1-176 0,-2 0-32 16,-6 0-16-16,6 1 0 16,-6-1-240-16,0 0-48 0,0 0-16 0,0 0 0 0,0 0-240 0,0 0-64 15,0 0 0-15,0 0 0 16,0 0-1216-16,0 0-240 0,0 0-48 0,0 0-13520 0</inkml:trace>
  <inkml:trace contextRef="#ctx0" brushRef="#br0" timeOffset="82243.49">9408 8955 27647 0,'0'0'2448'0,"0"0"-1952"0,0 0-496 0,0 0 0 16,0 0 1856-16,0 0 288 15,-1-3 48-15,1 3 16 0,0 0-912 0,0 0-176 16,0 0-32-16,8-3-16 0,0 0-496 0,3 1-80 16,2 1-32-16,2 0 0 0,4 0-224 0,3 0-48 15,2 1-16-15,1 0 0 0,4 0-176 0,2 0 0 16,-1 0 0-16,0 1-176 16,0 0-1456-16,-2 0-288 0,-3-1-64 0,-3 2-9120 0,-4 0-1824 0</inkml:trace>
  <inkml:trace contextRef="#ctx0" brushRef="#br0" timeOffset="82431.52">9443 9164 37775 0,'-18'-6'1664'0,"11"4"368"0,0 1-1632 0,2 0-400 15,5 1 0-15,0 0 0 0,0 0 592 0,0 0 48 16,0 0 0-16,0 0 0 0,0 0-96 0,9 0-16 16,3 0 0-16,1 1 0 0,2-2-288 0,4 1-64 15,3 0-16-15,2 0 0 0,3 0-160 0,-1 0 0 16,4 0 144-16,-1 0-144 0,1-1-240 0,0 0-112 15,0 0-32-15,-3 0 0 16,-2 0-2736-16,-2 0-544 0</inkml:trace>
  <inkml:trace contextRef="#ctx0" brushRef="#br0" timeOffset="83391.21">10883 8932 32303 0,'0'0'1424'0,"-4"-1"304"0,4 1-1376 0,0 0-352 0,0 0 0 0,0 0 0 16,0 0 1024-16,0 0 144 16,0 0 32-16,0 0 0 0,0 0-240 0,10-1-64 15,3 1 0-15,5 1 0 0,2 0-416 0,5 0-96 16,2 0 0-16,4 1-16 15,3 0-160-15,0-1-16 0,0 0-16 0,-1 0 0 16,0 0-176-16,-1-1 160 0,-1 0-160 0,-1 1 160 16,-3 0-160-16,0 0 0 0,-4 0 0 0,-2 2 128 15,-4-2-128-15,-1 1 128 0,-3-1-128 0,-2 0 128 16,-4 1-128-16,-1-1 160 0,-6-1-160 0,0 0 160 16,0 0-160-16,0 0 0 0,0 0 0 0,0 0 0 15,0 0-304-15,0 0-144 0,-2-3-16 0,-2 1-16 16,1 0-1696-16,0-1-320 0,3 3-80 0</inkml:trace>
  <inkml:trace contextRef="#ctx0" brushRef="#br0" timeOffset="83879.09">11838 8781 24879 0,'-1'-16'1088'0,"2"8"256"0,1-1-1088 0,2 1-256 0,1-1 0 0,2-1 0 15,0 0 1408-15,2-1 208 0,0 2 48 0,2 1 16 16,0 0-368-16,2 1-80 0,0 0-16 0,2 3 0 15,-1 0-496-15,-2 1-96 16,0 3-32-16,0 2 0 0,0 1-272 0,-1 2-64 0,-1 3-16 0,-1 1 0 16,0 2-240-16,-3 2 144 0,-1 2-144 0,-2 4 128 15,-1 2-128-15,-4 2 0 0,-1 1 144 0,-4 3-144 16,-2 0 128-16,0 3-128 0,-4-3 128 0,1-1-128 0,0-2 0 0,1-2 144 16,0-2-144-16,1-3 0 0,2-2 192 0,0-3-64 15,0-1 0-15,3-2-128 0,0-3 576 0,2 0 0 16,3-6 0-16,0 0 0 0,0 0-112 0,0 0-16 0,0 0 0 15,0 0 0-15,7 5-208 0,0-2-48 16,0 0-16-16,2-1 0 0,2-1-176 0,2 0 128 16,0-1-128-16,2 0 128 0,3 0-128 0,-1-1 0 0,-1-1 0 0,2 0 128 15,-1-2-352-15,1 0-80 0,1-1-16 0,-1 1 0 32,1-1-656-32,0-1-144 0,0-1-32 0,2 0 0 15,-2-1-2448-15,2-1-496 0</inkml:trace>
  <inkml:trace contextRef="#ctx0" brushRef="#br0" timeOffset="84303.04">12572 8682 27647 0,'-6'-13'2448'0,"4"8"-1952"0,0-2-496 0,0 0 0 0,-1 1 1168 0,2 0 144 16,1 1 32-16,0 5 0 0,0 0-192 0,0 0-48 15,0 0 0-15,0 0 0 0,0 0-176 0,-4 5-32 16,3 3-16-16,-1 3 0 0,1 1-416 0,-1 4-80 16,1 1 0-16,0 3-16 0,0 2-112 0,0 2-32 15,-1 3 0-15,1 0 0 0,0 2-224 0,1-3 176 16,-3-1-176-16,1 1 160 0,1-2-160 0,0-1 0 16,0-3 0-16,0 0 128 0,1-2-128 0,0-1 0 15,0-4 0-15,0-1 128 0,0-2 0 0,0-2-128 16,0-8 192-16,0 0-64 0,0 0-128 0,0 0 128 15,0 0-128-15,0 0 128 0,0 0-128 0,-3-4 0 16,-1-2 0-16,2-3 128 0,0-2-128 0,0-3 0 0,1-3 0 0,-1-2 0 16,1 0 0-16,1-3 0 15,1-3 0-15,1-1 0 0,0-1 0 0,1-3 0 16,1-1-144-16,2 1 144 0,-1 2 0 0,1 0 176 0,-1 2-32 0,3 1 0 16,1 0 48-16,1 2 16 0,-1 2 0 0,2 2 0 15,2 1-208-15,0 3 0 0,0 0 0 0,0 3 0 16,1 2 0-16,0 3 0 0,0 0-144 0,-1 3 144 15,0 0-224-15,-1 2 48 0,-1 3 16 0,0 2 0 16,-1 2-1344 0,-2 1-272-16,1 1-48 0,0 3-9872 0,-4 2-1968 0</inkml:trace>
  <inkml:trace contextRef="#ctx0" brushRef="#br0" timeOffset="84508.39">12556 8845 23951 0,'-7'-9'2128'0,"7"9"-1696"15,-6-3-432-15,2 0 0 0,4 3 2816 0,0 0 496 16,0 0 80-16,0 0 32 0,0 0-1888 0,0 0-368 16,0 0-80-16,0 0 0 0,6-2-416 0,2 0-80 15,2 1-16-15,1 0 0 0,2 1-384 0,3 0-192 16,0 0 160-16,2 1-160 0,-1 0 0 0,2 2-128 16,0-1-16-16,-1 0 0 15,1 1-2032-15,-1 0-384 0,0 1-96 0,0 0-13344 0</inkml:trace>
  <inkml:trace contextRef="#ctx0" brushRef="#br0" timeOffset="85043.73">12902 9054 27647 0,'-5'-8'2448'0,"4"5"-1952"16,-1 0-496-16,2-2 0 0,2 0 1312 0,0-1 160 16,1-1 48-16,-1 0 0 0,1 1-32 0,3-1 0 15,0 1 0-15,3 1 0 0,0 1-560 0,2 0-112 16,0 2-32-16,1 1 0 0,0 0-352 0,0 1-80 15,-1 1-16-15,0 1 0 0,-1 1-160 0,-1 2-48 16,-3 0 0-16,0 2 0 0,-2 2-128 0,-1 1 160 16,-2-2-160-16,-1 3 160 0,-3 2-160 0,-1 0 160 0,-1 1-160 0,-2 0 160 15,-1 1-160-15,1-2 0 16,1 0 0-16,-3-1 0 0,2-1 0 0,0-1 0 16,1-1 0-16,2 0 0 0,1-2 0 0,2 1 0 15,1-8 0-15,1 6 128 0,2-1-128 0,0-1-144 0,-3-4 144 16,7 6-208-16,0 1 208 0,0-2 0 0,0-1 0 0,2 1 0 15,1-1 0-15,-2 1 0 0,1-1 0 0,0 2 0 32,0-1 0-32,0 1 0 0,-1-1 0 0,0 1 0 0,-1 0 0 0,-2 1 0 0,0-2 0 0,-5-5-144 0,1 7 144 0,-2-2 0 31,-3 1 160-31,0-1-160 0,-3 0 352 0,0 0-32 0,-2 1 0 0,-2-1 0 0,-2-3 0 0,-2 1 0 16,0 0 0-16,-2 0 0 0,1-1-144 0,-1 0-48 15,1-1 0-15,0 0 0 0,2 0-400 0,1 1-96 16,1-1-16-16,0 0 0 15,1-1-2560-15,0 0-512 0</inkml:trace>
  <inkml:trace contextRef="#ctx0" brushRef="#br0" timeOffset="86018.15">14440 8930 16575 0,'0'0'1472'0,"0"0"-1168"16,-6-5-304-16,3 1 0 0,3 1 1872 0,0 3 320 0,-4-4 64 0,1 1 16 16,1 1-880-16,-2-1-176 0,-1-1-48 0,2 2 0 15,-2 0-144-15,5 2-48 0,0 0 0 0,0 0 0 16,0 0-224-16,0 0-48 15,0 0-16-15,0 0 0 0,0 0-144 0,0 0-32 16,0 0 0-16,0 0 0 0,8 1-64 0,3 0-32 0,3 0 0 0,5-1 0 16,2 0-64-16,7 1-16 0,2 0 0 15,7-1 0-15,7 0-80 0,4-1-32 0,3-1 0 0,5 0 0 16,2 0-64-16,5 0-16 0,4 0 0 0,2-1 0 16,3-1-144-16,0-1 128 0,1 0-128 0,2 0 128 15,2 1-128-15,0 0 0 0,0-2 0 0,1 2 0 16,-5-1 0-16,3 2 0 0,0 1 128 0,-2 0-128 15,-3-1 0-15,-2 1 0 0,-4 0 0 0,-4 0 0 0,-3 1 0 16,-1 0 0-16,-5 1 0 0,-2-1 128 16,-5-2-128-16,-4 2 0 0,-4-1 0 0,-5 0 128 15,-5 0-128-15,-1-1 192 0,-6 1-192 0,-4 1 192 0,-3 0-64 16,-2 0 0-16,-3 0 0 0,-3 1 0 0,-5 0-128 0,0 0 192 16,0 0-192-16,0 0 192 15,0 0-544-15,0 0-96 0,0 0-32 0,0 0 0 16,-3 5-1824-16,0 2-352 0,-4 0-80 15</inkml:trace>
  <inkml:trace contextRef="#ctx0" brushRef="#br0" timeOffset="86506.05">17740 8723 12895 0,'0'0'1152'0,"-5"-4"-928"0,1-3-224 0,0 2 0 16,1-1 2144-16,1 1 384 0,2-1 80 0,0-1 16 15,1 1-736-15,2-1-144 0,2 1-16 0,1-2-16 16,2-1-560-16,2 1-96 0,1 2-32 0,1-1 0 15,2 2-64-15,3 0-32 0,0 1 0 0,2 2 0 16,0 0-192-16,-2 2-32 0,1 1-16 0,-1 1 0 0,-3 1-240 0,-1 3-32 16,-2 1-16-16,0 2 0 0,-4 0-192 0,-2 2-32 15,-3 1-16-15,-2 2 0 0,-2 2 16 0,-3 0 0 16,-3 4 0-16,-2 0 0 0,-5 2-32 0,-4 1 0 16,-4 0 0-16,-1-1 0 0,1 0-144 0,1-1 128 15,2-2-128-15,2-2 128 0,2-2-128 0,2 0 0 16,3-1 0-16,0-2 128 0,4-2-128 0,1-1 128 15,3-1-128-15,1-3 128 0,2-5 0 0,0 0 0 16,0 0 0-16,6 6 0 0,3-2 16 0,2-1 0 16,2 0 0-16,4-2 0 0,3 0-144 0,4 0 128 15,4-1-128-15,2 0 128 0,2-1-128 0,0 0 0 16,2-1 0-16,-2-2 0 16,0-1-512-16,0-1-96 0,0 0-16 0,0-1 0 15,-2 0-2032-15,0 2-416 0,-1-1-64 0,-4 1-11776 0</inkml:trace>
  <inkml:trace contextRef="#ctx0" brushRef="#br0" timeOffset="87088.19">18024 8413 17503 0,'-1'-6'1552'15,"-2"0"-1232"-15,-1-1-320 0,0 1 0 16,-1-2 784-16,0 0 112 16,0-2 0-16,-2 1 16 0,0 1 160 0,-2 0 16 0,-1-1 16 0,0 1 0 0,1 1 192 0,-2 1 48 15,-1 2 0-15,-1 1 0 0,-2-1-192 0,-1 3-48 16,0 0 0-16,-1 2 0 0,1 2-96 0,-1 2-32 16,0 1 0-16,-1 3 0 0,-1 1-288 0,1 4-64 15,-2 3-16-15,0 3 0 0,-1 3-256 0,-1 2-48 0,0 4-16 16,0 4 0-16,-1 5-144 0,0 3-16 15,0 1-128-15,0 1 192 0,1 1-192 0,2 0 0 16,3-1 0-16,2-1 0 0,2 0 0 0,3 1 128 16,2 0-128-16,4 0 144 0,4-1 16 0,3-3 0 0,4 0 0 15,1-2 0-15,2 1 16 0,1-4 0 0,1-2 0 0,3-3 0 16,1-2-176-16,2-2 192 16,1-2-192-16,3-2 192 0,2-1-192 0,2-3 0 15,2-2 144-15,4-4-144 0,2-2 0 0,5-4 0 0,5-2 0 0,2-2 128 16,1-3-128-16,0-2 0 0,0-4 0 0,1-3 0 15,-2-3 0-15,0-3 128 0,1 0-128 0,2-5 0 16,0-4 0-16,0-3 0 0,-3-4 0 0,-2-4 128 0,-2-1-128 16,-4-3 128-16,-2-1-128 0,-4-2 128 0,-1-3-128 0,-3 0 128 15,-5 1-128-15,-6-1 128 16,-4 1 224-16,-5 1 48 0,-5 1 16 0,-5 1 0 0,-5-1 208 0,-7 1 32 16,-1 0 16-16,-6 2 0 0,-5 1-272 0,-4 3-48 15,-4 0-16-15,-5 4 0 0,-4 1-336 0,-3 5 128 16,-1 2-128-16,0 5 0 0,0 3 0 0,2 5 0 15,1 3-192-15,0 5 64 0,1 3-16 0,-1 3 0 16,-1 4 0-16,1 2 0 31,0 3-368-31,3 4-80 0,2 0-16 0,2 2 0 0,3 0-560 0,2 3-112 0,3 0-32 0,3 2 0 16,3 2-1920-16,6-5-384 0</inkml:trace>
  <inkml:trace contextRef="#ctx0" brushRef="#br0" timeOffset="95888.52">3041 10522 33055 0,'0'0'1472'0,"-3"-4"288"0,0-1-1408 0,0-1-352 0,2 0 0 0,1-1 0 16,0 1 176-16,1-1-48 0,2-1 0 0,1 1 0 16,4-1 384-16,1 0 80 0,0 0 16 0,2 0 0 15,3 1-336-15,1 2-64 0,2-1-16 0,0 3 0 16,1 1-192-16,-1 3 0 0,0 1 0 0,-2 2 0 15,-2 3 176-15,0 2-176 0,-4 2 192 0,-2 2-192 16,-3 2 256-16,0 3-64 16,-5 2-16-16,-3 2 0 0,-2 1-176 0,-2 1 0 15,-2 0 0-15,0-1 0 0,-1-1 0 0,1-2 0 0,2-2-192 0,1-3 192 0,1-2 0 0,3-2 0 16,0-2 0-16,1-1 0 0,2-2 0 16,0-6 0-16,4 6 0 0,3-2 0 0,0 1 0 0,2-1 0 15,1 0 160-15,1 1-160 0,1-1 128 0,1 3-128 16,1-1 0-16,-1 2 0 0,0-1 0 0,1 0 0 15,-4 2 0-15,0 1 0 0,-1 0 240 0,-3 0-64 16,0 1-16-16,-3-2 0 0,-2 0-160 0,-2-1 0 16,-2 0 144-16,-3 0-144 0,0-1 368 0,-5 0 0 15,-3 0 0-15,-2-1 0 0,-3 1-16 0,1-1 0 16,-2 0 0-16,0-2 0 0,0 2-352 0,1-2 128 31,0 0-128-31,1-1 0 0,0 0-496 0,1-1-160 0,3-1-48 0,2-1-11040 16,2-1-2208-16</inkml:trace>
  <inkml:trace contextRef="#ctx0" brushRef="#br0" timeOffset="96266.73">3629 10635 35007 0,'0'0'1552'0,"0"0"320"0,-5 7-1488 0,1-1-384 0,1 3 0 0,-3 1 0 0,1 1 0 0,-1 2 0 16,-1 1 0-16,1 3-192 0,-1 0 464 0,1 2 96 15,0 0 16-15,2 0 0 0,0-1-176 0,2 0-16 16,1-1-16-16,1 0 0 0,1-3-176 0,1-2 0 16,3-1 0-16,1-2 0 0,3-1 160 0,1-3-160 15,2-2 192-15,1-3-192 0,2-3 208 0,0-1-64 16,2 0-16-16,0-5 0 0,1-2-128 0,1-4 192 16,-1-1-192-16,0-4 192 0,-1-2-64 0,-1 0-128 15,-2 0 192-15,-1 2-64 0,-2 1 16 0,-1 1 0 0,-3 4 0 0,-3 2 0 16,0 2 352-16,-3 3 64 15,-1 7 16-15,0 0 0 0,0 0 32 0,0 0 16 16,-7 4 0-16,2 3 0 0,-3 3-496 0,1 2-128 16,1 1 0-16,0 4 0 0,1 0 0 0,0 2 0 15,2 0 0-15,1 1 0 0,1-1 0 0,1 0 0 16,1-2 0-16,1-2-128 0,0 0-16 0,3-1 0 16,1-2 0-16,2-2 0 15,0-2-624-15,1-2-112 0,2-3-16 0,2-3-16 16,1-3-2032-16,0-3-384 0,-1-2-96 0,1-6-10576 0</inkml:trace>
  <inkml:trace contextRef="#ctx0" brushRef="#br0" timeOffset="96589.68">4086 10642 7359 0,'0'0'320'0,"0"0"80"0,-4 0-400 0,-2 2 0 0,0 1 0 0,-1 5 0 15,-1 2 4464-15,1 2 800 0,-1 2 176 0,1 1 16 0,0 2-3584 0,2 2-720 16,0 0-128-16,2 1-48 0,-3 0-256 0,2 1-48 16,0-1-16-16,2 0 0 0,0-2-336 0,1 0-64 15,1-2 0-15,1-1-16 0,0-3 48 0,1-2 16 16,2-3 0-16,-1-1 0 0,-3-6 48 0,0 0 16 15,6 1 0-15,1-3 0 0,1-4-128 0,-1-1-32 16,1-4 0-16,1-5 0 0,0-4-80 0,1-2-128 16,1-3 176-16,-1-1-176 0,3-2 176 0,-2 2-176 15,0 2 160-15,0 2-160 0,0 3 0 0,-1 5 0 0,-3 3 0 0,1 3 0 16,-1 2 432-16,0 4-16 16,-7 2 0-16,6 3 0 0,0 3-32 0,0 2 0 15,-1 3 0-15,1 0 0 0,-1 1-384 0,2 1 0 16,0 0 128-16,0 1-128 0,-1 2 0 0,0-1 0 0,0 1 144 15,2-2-144-15,-1-1-144 0,3-1-112 0,-2-2 0 0,2-1-16 32,0-2-336-32,2-4-64 0,0-3-16 0,3-3 0 15,0-4-2192-15,1-3-432 0,2-4-80 0,0-4-9744 0</inkml:trace>
  <inkml:trace contextRef="#ctx0" brushRef="#br0" timeOffset="96912.21">4660 10324 5519 0,'5'-31'240'15,"-5"19"64"-15,-2-3-304 0,-2 2 0 0,0 1 0 0,0 2 0 0,-1 3 6416 0,1 1 1232 16,-2 4 240-16,1 2 48 15,-2 1-5296-15,1 3-1056 0,0 4-224 0,-1 2-32 16,1 3-880-16,-1 3-192 0,1 1-16 0,0 4-16 0,2 2-96 0,-2 1 0 16,1 4-128-16,0 0 192 15,1 2-192-15,1 0 144 0,-2 0-144 0,2-2 128 16,2-1-128-16,0-2 0 0,0-1 144 0,1-3-144 0,1-3 128 0,1-3-128 16,0-3 128-16,4-3-128 0,-2-3 176 0,2 0-48 15,-2-3 0-15,3-2 0 0,2-3-128 0,0-2 192 16,2-4-192-16,1-4 192 0,2-2-192 0,0-5 128 0,1-3-128 0,0-1 128 15,-2-1-128-15,0 2 128 0,-1 1-128 0,-2 2 128 16,-2 4-128-16,-2 3 0 16,0 2 0-16,-3 2 0 0,-1 2 352 0,-2 6-16 15,0 0 0-15,0 0 0 0,-4 5-16 0,-2 3-16 16,1 1 0-16,-2 4 0 0,1 1-304 0,0 2 0 16,2 2 0-16,-1 1 0 0,2 0 0 0,0 1 0 0,1-1 0 0,2-1 0 15,2-2 0-15,1-1-144 16,0 1 144-16,3-4-128 15,0-1-352-15,5-2-64 0,2-3-16 0,1 0 0 0,1-3-800 16,3-3-176-16,1-3-16 0,3-4-9952 0,3 0-1984 0</inkml:trace>
  <inkml:trace contextRef="#ctx0" brushRef="#br0" timeOffset="97508.33">5117 10435 19343 0,'-14'1'1728'0,"7"1"-1392"0,-1 0-336 0,1 3 0 0,-2 0 2032 0,0 3 336 15,0 2 64-15,0 2 0 0,1 3-1296 0,-2 1-272 16,1 0-48-16,0 2-16 0,0-2 16 0,1 1 0 15,-1 0 0-15,1 0 0 0,0-1-48 0,3 0 0 16,0-3 0-16,2-1 0 0,1-2-128 0,1-2-48 16,1-2 0-16,0-6 0 0,0 0-272 0,5 4-64 15,2-3-16-15,1-1 0 0,2-4-112 0,-2-1 0 16,4-4-128-16,4-2 192 0,-2-3-192 0,5-4 0 16,2-2 128-16,1-2-128 0,0-1 0 0,-1 1 0 15,-2 1 0-15,0 4 0 0,-2 2 0 0,-2 4 0 16,-1 3 0-16,-2 2 0 0,-1 3 0 0,-4 3 176 15,0 2-32-15,-2 4 0 0,0 1 176 0,-2 4 48 16,0 2 0-16,0 2 0 0,1 0-368 0,-3 2 0 16,1-1 0-16,0 1 128 0,2-2-128 0,-1 0 0 15,2-1 0-15,1-2 0 0,-1 0-256 0,2-2 16 0,1-3 16 0,0-1 0 32,2-3-992-32,0-2-192 0,1-2-32 0,1-3-16 0,3-3 864 0,-2 0 160 0,2-4 48 0,1-3 0 31,-1-1-48-31,0-3 0 0,1-3 0 0,-1 2 0 0,0-2 144 0,-2 3 32 0,-4 3 0 0,-1 3 0 15,-1 2 496-15,-2 2 96 0,-1 3 32 0,-4 5 0 16,0 0 528-16,0 0 128 0,-4 4 0 0,-1 5 16 16,2 2-624-16,-3 2-128 0,3 2-32 0,0 2 0 15,-1-1-256-15,1 2 0 0,1 0 0 0,1-2 0 16,1 2 0-16,2-3 0 0,0-1 0 0,1 0 0 0,3-3 208 16,0-2-16-16,1 0 0 0,3-2 0 15,1-2 112-15,1-1 16 0,2-3 0 0,0-1 0 0,-2-2 64 0,1-3 0 16,0-1 16-16,0-4 0 15,-1-2 48-15,-1-3 16 0,-2-3 0 0,-1-3 0 0,-3-1 16 0,-1-1 0 16,-4-1 0-16,-3 2 0 0,-1 2-128 0,-3 1-32 16,-1 1 0-16,-4 4 0 0,1 2-128 0,-2 2-16 15,1 2-16-15,-1 4 0 16,-1 1-528-16,0 3-96 0,3 2-32 0,0 2 0 16,0 1-2000-16,1 2-416 0,1 3-80 0,2 3-13840 0</inkml:trace>
  <inkml:trace contextRef="#ctx0" brushRef="#br0" timeOffset="97901.34">5797 10557 28559 0,'0'0'2544'0,"-2"8"-2032"0,0 0-512 0,1 3 0 15,-1 1 1408-15,0 2 192 0,1-1 48 0,1 1 0 16,-2 0-816-16,1 2-144 0,-1-2-48 0,4 0 0 16,-1 1-368-16,1-1-80 0,1-1 0 0,3-1-16 15,1-1-32-15,2-2 0 0,0-1 0 0,1-3 0 16,2-1 0-16,1-3 0 0,1-3 0 0,2-4 0 15,0 1-16-15,2-2 0 0,0-2 0 0,-1-1 0 16,2-3 16-16,-2-1 0 0,1-3 0 0,-1 1 0 16,-4-1-16-16,0 2-128 15,-2 1 192-15,-2 1-64 0,-4 4 128 0,0 1 0 0,-2 2 16 0,-3 6 0 16,0 0 368-16,0 0 64 16,0 0 0-16,0 0 16 0,-4 8-512 0,-1 1-208 0,3 1 176 0,-2 1-176 0,1 1 0 0,1 1 0 15,2-2 0-15,1 0 0 0,3 0 0 0,0-1 0 16,1-2-128-16,3-1 128 0,1 0 0 0,2-3 0 15,2 0-128-15,3-2 128 0,-4-2 0 0,2-2 0 16,1-2 0-16,1-1 0 0,-2-2 0 0,1-2 0 16,2-2 0-16,-4-2 0 0,0-3 160 0,1-1-16 15,-2 0 0-15,-2-3 0 0,-3 0 32 0,-1 1 0 16,-4 1 0-16,-1 1 0 0,-2 3 0 0,-1 1 0 0,-3 3 0 0,2 3 0 16,-2 2-176-16,-2 2-192 0,-3 3 32 0,2 3 16 31,2 1-1728-16,-3 3-352-15,1 0-64 0,1 4-15264 0</inkml:trace>
  <inkml:trace contextRef="#ctx0" brushRef="#br0" timeOffset="98420.86">6535 10642 30399 0,'0'0'2704'0,"0"0"-2160"0,-5 5-544 0,1 2 0 15,0-1 816-15,-2 1 48 0,1 1 16 0,-1-1 0 0,3 0 80 0,-3-1 0 16,2 1 16-16,2-1 0 0,2-6-192 15,0 0-32-15,0 0-16 0,0 0 0 16,0 0-336-16,0 0-64 0,9 2-16 0,0-2 0 0,1-2-16 0,1-3-16 16,1 0 0-16,2-3 0 0,0-2-160 0,1-2-128 15,1-1 192-15,-3 0-192 0,1-1 144 0,-1 2-144 16,-3 1 0-16,0 4 144 16,-1 0-144-16,-1 3 0 0,-1 1 0 0,-7 3 0 0,0 0 0 0,7 3 128 0,0 2-128 0,-4 2 192 15,1 0-32-15,1 2 0 16,-1 1 0-16,1 1 0 0,0 0-160 0,1-1 0 15,-1 0 0-15,2-2 0 0,0-2 0 0,3 0 0 16,1-2 0-16,0-2 128 0,1-1-128 0,2-2 0 16,1-1 0-16,-1-2 128 0,1-2-128 0,0 0 0 15,1-3 0-15,2-2 128 0,1-1-128 0,1-4 0 16,-1-2 0-16,2-3 128 0,0-4-128 0,-1 2 0 16,-2-1-192-16,-3 3 192 0,-3 3-384 0,-3 2 32 15,-4 3 16-15,-2 3 0 0,-2 2-32 0,-1 8 0 16,0 0 0-16,-6 4 0 0,-2 2-176 0,1 4-32 0,-2 2-16 15,0 4 0 1,-2 2-80-16,3 4-16 16,3 0 0-16,1 0 0 0,0 0 240 0,2 0 64 0,2-1 0 0,2 0 0 0,3-3 384 0,1-2 0 15,1-1 0-15,2-2 0 0,2 0 320 0,1-1 160 16,0-1 32-16,1 0 0 0,0-1 240 0,0-1 48 16,0-2 16-16,-2 0 0 0,-2-1 80 0,0-2 0 15,-2-1 16-15,-7-3 0 0,0 0-288 0,0 0-64 16,0 0-16-16,0 0 0 0,0 0-304 0,-7 4-64 15,1-1-16-15,-2 0 0 16,0-1-2224-16,1 2-448 0,-1 0-96 0</inkml:trace>
  <inkml:trace contextRef="#ctx0" brushRef="#br0" timeOffset="98593.14">7449 10781 6447 0,'0'0'576'0,"0"0"-576"16,0 0 0-16,0 0 0 0,0 8 7152 0,-1 0 1312 15,-2-1 272-15,-1 2 48 0,0 1-5712 0,-1 3-1136 16,-3-1-224-16,-2 2-48 0,-1 0-640 0,2-1-112 16,0 0-16-16,-2 2-16 0,0 0-560 0,-1 1-128 0,-1 4 0 0,0 0-16 31,-3 1-2096-31,-5 8-400 0,0-2-96 0</inkml:trace>
  <inkml:trace contextRef="#ctx0" brushRef="#br0" timeOffset="99127.99">9893 10479 23039 0,'-9'-24'2048'0,"6"11"-1648"0,0-3-400 0,1-3 0 15,2-2 4048-15,3 0 736 0,0-1 144 0,4 2 16 16,2 0-4128-16,2 1-816 0,1 3-192 0,1 1-32 16,1 2 224-16,0 3 0 0,0 2 0 0,-2 4 0 15,-1 1 144-15,-1 3-144 0,-6 2 0 0,0 3 144 0,-1 3-144 0,-3 2 0 16,-3 2 0-16,-2 2 0 0,-4 2 0 0,-3 4-272 15,-4 3 64-15,-3 3 16 0,-2 2 0 0,0-1 0 16,1 0 0-16,3-4 0 0,1-4-16 0,4-2 0 16,2-3 0-16,3-3 0 0,2-2 704 15,3-2 144-15,3-2 16 0,-1-5 16 0,0 0-384 0,9 3-80 16,2 0-16-16,3-1 0 0,3-2-192 0,4 0 176 16,3-1-176-16,3 0 160 0,4 0-160 0,3-1-192 15,5 1 32-15,1-1 16 16,2-1-2144-16,-1-2-416 0,-2 1-96 0</inkml:trace>
  <inkml:trace contextRef="#ctx0" brushRef="#br0" timeOffset="99788.19">10933 10409 23039 0,'-15'-1'2048'0,"9"0"-1648"0,-1 0-400 0,1 1 0 0,0-1 3328 0,6 1 576 0,0 0 112 0,0 0 16 31,0 0-3648-31,0 0-720 0,0 0-160 0,0 0-16 0,0 0 512 0,8-3 192 0,-2-3 0 0,7 0 0 0,2-2 80 0,4-2 16 16,2-2 0-16,1-1 0 0,0 0-288 0,0-1 0 15,-2 1 0-15,-1-1 0 16,-1-2 192-16,-5 2-192 0,-4 0 192 0,-3 3-192 0,-1 0 224 0,-3 2-64 15,-5 2-16-15,-4 3 0 0,-4 2 128 0,-4 3 32 16,-4 3 0-16,-3 4 0 0,-1 2-304 0,-1 2 128 16,-1 2-128-16,2 3 0 0,2 0 0 0,3 2 0 15,1 1 0-15,4-1 0 0,2-1 0 0,4 0 0 16,4-2 0-16,3 0 0 0,2-2 0 0,4-2 0 16,3-1 0-16,4 0 0 0,2-2 0 0,5-1 192 0,3-3-64 0,4 0-128 15,3-4 160-15,3-1-160 16,3-2 128-16,-1-3-128 0,0-3 0 0,0-1 128 15,-1-5-128-15,-1-2 0 0,0-3 128 0,-1-2-128 16,-3-2 128-16,-4 0-128 0,-2 0 128 0,-3 1-128 0,-2 2 128 16,-6 3-128-16,-6 1 0 0,-2 4 0 0,-4 0 0 0,-5 2 0 15,-3 2-144-15,-1 3-112 0,-5 0-32 0,0 3 0 16,-2 2-80-16,-2 0-16 16,-1 4 0-16,2 0 0 0,1 3 96 0,2-1 16 0,1 1 0 0,2-1 0 15,2 1 144-15,3 0 128 0,4-2-192 0,2-5 192 16,2 8 0-16,2 1 0 0,1 0 0 0,2 2 0 15,1 2 192-15,0 1-16 0,2 3 0 0,0 4 0 16,0 2 96-16,-1 4 32 0,-1 1 0 0,-2 4 0 16,0 4 64-16,-2 1 16 0,0 3 0 0,-1 0 0 0,-2 1-80 15,-1 1-16-15,-1 1 0 0,-2-3 0 0,1-1-144 0,0-3-16 16,0-2-128-16,0-3 192 0,1-3 48 0,1-4 0 16,0-3 0-16,2-4 0 0,1-4 128 0,-1-2 16 15,4-2 16-15,1-1 0 0,0-5-224 0,3-3-48 16,3-3-128-16,6-4 192 15,4-4-1360-15,6-6-288 0,5-7-48 0</inkml:trace>
  <inkml:trace contextRef="#ctx0" brushRef="#br0" timeOffset="101187.66">11731 10358 19343 0,'1'-6'1728'0,"2"1"-1392"16,-3 5-336-16,0 0 0 0,0 0 1904 0,0 0 304 16,1-6 64-16,-1 6 16 0,0 0-64 0,0 0-16 15,0 0 0-15,-6 8 0 0,0 3-1152 0,0 2-224 16,1 3-64 0,0 1 0-16,1 1-336 0,1 0-80 0,0 1-16 0,4 0 0 0,-1 0-144 0,2-1-48 15,1 1 0-15,1-4 0 0,3 0-144 0,-1-3 128 16,1-1-128-16,1-1 128 0,1-4 0 0,2 0-128 0,1-3 192 0,1-2-64 15,0-3 0-15,1-2 0 16,2-3 0-16,-1-3 0 0,1-3-128 0,0-4 128 0,2-2-128 0,-1-3 128 16,1-3-128-16,-2 0 192 15,-1 0-192-15,-2-1 192 0,-1 2-192 0,-1 3 0 0,-2 5 0 16,-3 3 128-16,-1 2-128 0,-1 4 0 0,-4 7 0 16,0 0 128-16,0 0-128 0,0 0 0 0,1 10-192 0,0 3 192 31,-1 3-192-31,0 1 192 0,0 3-160 0,0 1 160 0,1 1-128 0,1 1 128 0,0 0 0 0,1-1-144 15,1-1 144-15,2-1-208 0,3-4 80 0,0 0 128 0,0-3-224 0,1-3 80 32,1-4 16-32,1-1 0 0,3-1-240 0,2-4-32 0,0-3-16 15,0-4 0-15,1-3 160 0,1-2 16 0,-1-3 16 0,1-4 0 0,-1-2 224 0,-3-2 0 16,-1-2 0-16,-1 0-144 0,-2-3 144 0,-4 3 0 16,-1 1 0-16,-1 3 0 0,-4 2 0 0,-1 4 176 15,-1 2-48-15,-4 4 0 0,-2 1 320 0,-2 3 48 16,-1 3 16-16,-1 2 0 15,-2 2-256-15,1 4-32 0,-2 1-16 0,1 1 0 0,-1 2-208 0,1 0 0 16,0 2 0-16,2 3 0 0,0-1-144 0,2 1 144 16,-1 1 0-16,3 0-144 0,1-2 144 0,2 0-128 15,2-2 128-15,2-1-128 0,1-2 128 0,2-2-160 16,0 0 160-16,3-3-160 0,1 0 160 0,2-3 0 16,2-2-144-16,1-2 144 0,3 0 0 0,1-1 0 15,3-1 0-15,0 1 128 0,0-1-128 0,1 0 0 16,0 2 0-16,-1 0 0 0,-2 1 0 0,1 2 0 15,1 1 0-15,-3 2 0 0,-2 0 0 0,1 2 0 16,-3 2 0-16,1-2 0 0,-2 1 0 0,0-1-256 16,-1 0 64-16,1-2 16 0,1-1-112 0,-2-2-32 15,0-1 0-15,1-2 0 16,0-4-128-16,1-1-16 0,0-3-16 0,1-3 0 0,-1-2 224 0,1-3 64 16,0-2 0-16,-1-2 0 0,-1-2 192 0,0-3 0 0,0-1 0 0,0-1 160 15,-1-2 256-15,-3 1 48 0,0-1 16 0,-1 3 0 16,0 0 240-16,-2 4 48 0,-4 4 16 0,1 3 0 0,-2 3-16 0,1 4 0 15,-3 3 0-15,0 4 0 0,-2 3-256 0,1 3-48 16,0 2-16-16,-3 6 0 0,0 4-448 0,1 4 0 16,0 3-128-16,1 3 128 15,-1 3-176-15,2 1 176 0,2 3-160 0,1 0 160 0,2 0-128 0,0-1 128 16,1-1 0-16,1-2-144 0,3 0 144 0,1-3 0 16,4-2 0-16,2-2-128 0,0-3 128 0,2-1 0 15,2-3 0-15,0-3 0 0,2-2-224 0,-1-3 32 16,2-3 16-16,2-4 0 0,2-3 32 0,0-3 0 15,-1-3 0-15,-1-3 0 0,-1-4 144 0,-1-1 0 32,-3 0 0-32,0-1 0 0,-3 0 0 0,-3 1 0 0,-2 2 0 0,-3 2 0 0,-1 4 160 0,-1 3-32 15,-2 1-128-15,-2 7 192 0,0 0 112 0,0 0 16 16,-5 3 0-16,-1 3 0 0,-1 0-320 0,0 4 0 16,0 3 0-16,1 3 0 0,0 0 0 0,1 2 0 15,0 1 0-15,1-1 0 0,1 0 0 0,2-2-144 0,1 1 144 16,2-2 0-16,0 0 0 0,1-3-160 15,2-1 160-15,1-2 0 0,2-3-208 0,2 0 64 0,1-4 16 0,2-2 0 16,3-3-224-16,0-4-32 0,3-2-16 0,1-2 0 16,2-3 272-16,2-2 128 0,1-1-128 0,1-3 128 15,2-2 0-15,-1 1 0 0,-5 0 0 0,-2 3-128 16,-4 2 128-16,-3 4 0 0,-4 2 0 0,-3 4 0 16,-2 1 144-16,-4 5-144 0,0 0 192 0,-5 6-192 15,0 2 128-15,-1 5-128 0,0 0 0 0,-2 3 0 0,1 2 0 0,1 1 0 16,0 0 0-16,2 1-144 0,0-1 144 0,2 0 0 31,2-2-144-31,2 0 144 0,3-3 0 0,0-2-176 16,3 0 176-16,2-3-128 0,1-2 128 0,2-3 0 15,3-3 0-15,1-2-128 0,0-2 128 0,-1-2 0 16,0-4-144-16,-1-2 144 0,0-4 0 0,0-3 256 16,-1-1-32-16,-1-4-16 0,-1-2 64 0,-2 0 16 15,-2 0 0-15,-4 1 0 0,-3 0-48 0,-3 4-16 16,-2 1 0-16,-4 3 0 0,-1 4 16 0,-2 2 0 15,-1 4 0-15,-1 1 0 0,-1 4-480 0,-2 2-80 16,-1 3-32-16,-1 1 0 16,-1 2-1184-16,1 2-256 0,-1 4-32 0,1 2-10016 15,1 2-2016-15</inkml:trace>
  <inkml:trace contextRef="#ctx0" brushRef="#br0" timeOffset="101659.99">13644 10430 21183 0,'0'0'944'0,"7"7"192"0,-2 0-912 0,2 0-224 0,0 2 0 0,-1 1 0 15,1 0 2784-15,-1 0 512 0,0-1 96 0,-1-1 32 16,0 1-1616-16,-1-2-320 0,1-2-64 0,-1 1-16 16,0-2-688-16,-4-4-144 0,7 1-16 0,0-1-16 15,-1-1-160-15,2-1-16 0,1-2-16 16,2-1 0-16,1 0-96 0,1-2 0 0,1-1-16 0,2 1 0 16,1-1-240-16,2 1 0 0,-1 2 0 0,-1 0 0 0,1 3 0 0,-1 1 0 15,1 0-128-15,0 2 128 0,0 0 0 0,-1 1-128 16,-3 2 128-16,0 0 0 0,2 1-128 0,-2-1 128 15,0 0 0-15,2 1 0 0,-1-2 0 0,2 0 0 16,-2 0 0-16,3-3 0 0,-1-2 0 0,2-1 0 16,-3-1 0-16,3-3 0 0,-1-2 0 0,-1-1 0 15,-1-2 0-15,-1-1 0 0,-2-2 0 0,-1-2 0 16,-3-1 0-16,-1-1 0 0,-1 0-240 0,-3 2 64 16,-2 1 16-16,-2 3 0 0,-2 1-32 0,-2 2 0 15,-3 3 0-15,-1 3 0 0,-2 1 64 0,0 3 0 0,1 2 0 0,-1 2 0 16,0 3-80-16,0 1-16 0,3 5 0 15,3 0 0-15,1 2 16 0,1 1 0 16,5 1 0-16,0 0 0 0,0-1 32 0,3 0 16 0,1-1 0 16,2-1 0-16,1 0 160 0,2-1 0 0,1-2-144 0,1 0 144 15,0-1 0-15,-2-3 0 0,-2 1 192 0,-1-2-64 16,-3-2 256-16,0-1 32 0,-6-3 16 0,0 0 0 16,0 0 192-16,0 0 32 0,-6 0 16 0,-5-1 0 15,-4-1-192-15,-4 0-32 0,-2-3-16 0,-2 1 0 16,-2 0-592-16,0-1-112 0,-3-1-32 0,2 0 0 15,-1 0-1568-15,1-1-320 0,0-1-64 0</inkml:trace>
  <inkml:trace contextRef="#ctx0" brushRef="#br0" timeOffset="101801.96">13388 9967 14735 0,'-28'-16'640'0,"15"10"160"16,-2 0-640-16,-2 0-160 0,2 1 0 0,1 1 0 0,0 1 5568 0,2 1 1088 15,1 1 224-15,1 1 32 16,1 0-6912-16,-1 1-1280 0,1 1-304 0,-1 1-9168 16,0 2-1824-16</inkml:trace>
  <inkml:trace contextRef="#ctx0" brushRef="#br0" timeOffset="101960.1">12546 10167 39615 0,'0'0'3520'0,"-1"-5"-2816"0,1-2-560 0,5 2-144 15,2-1 688-15,4 2 96 16,4 0 32-16,5-1 0 0,5 1-624 0,6 0-192 16,3 1 0-16,5 1 0 0,6 0 0 0,2-2 0 0,0 1 0 0,0-1 0 15,2-2-1600-15,0 1-256 0,1-1-64 0,2 0-15040 16</inkml:trace>
  <inkml:trace contextRef="#ctx0" brushRef="#br0" timeOffset="102431.04">15525 10253 31215 0,'0'0'1376'0,"0"0"288"0,0 0-1328 0,0 0-336 0,0 0 0 0,0 0 0 0,-1-4 976 0,1 4 128 16,5-5 32-16,2 1 0 0,5 0-64 16,5 0-16-16,4 1 0 0,3 0 0 0,3 1-496 0,4-3-112 15,2 1 0-15,5-1-16 0,-1 1-288 0,2 1-144 16,0 0 160-16,2 1-160 0,0 0 0 0,-2 0 0 15,0 1 0-15,-3 0-160 16,-3 0-1456-16,-2 1-304 0,-7 0-48 0,-3 3-14112 16</inkml:trace>
  <inkml:trace contextRef="#ctx0" brushRef="#br0" timeOffset="102604.03">15613 10396 35007 0,'-5'-2'3120'0,"5"2"-2496"0,0 0-496 0,0 0-128 15,0 0 640-15,0 0 96 0,9 1 32 0,0 0 0 16,4 0-768-16,3 0 0 0,4-1 0 0,3 0 0 16,2-1 0-16,3 0 0 0,0-1 144 0,5-1-144 31,1-2-1024-31,3 1-272 0,0-2-64 0,3 0-9024 16,-2-3-1808-16</inkml:trace>
  <inkml:trace contextRef="#ctx0" brushRef="#br0" timeOffset="102825.04">16096 10100 30399 0,'-11'-16'1344'0,"7"9"288"0,-1 0-1312 0,2-1-320 0,1 0 0 0,2 2 0 0,2 0 1072 0,2 2 144 15,2 0 16-15,2 2 16 0,3 2-704 0,2 2-144 16,2 2-16-16,2 1-16 0,1 3-112 0,1 3 0 16,0 2-16-16,1 2 0 0,-1 3 240 0,-1 1 48 15,-4 2 16-15,-2 1 0 0,-2 0-192 0,-3 1-32 16,-4 0-16-16,-2 2 0 15,-1 0-96-15,-4 2-16 0,-6 0 0 0,-3 1 0 0,-3-1-192 0,0 1-128 16,-2-2 128-16,0 1-208 16,-2-3-1696-16,-1-1-336 0,3-2-64 0,0-5-13344 0</inkml:trace>
  <inkml:trace contextRef="#ctx0" brushRef="#br0" timeOffset="103187.01">17854 9995 22111 0,'0'0'1968'0,"0"0"-1584"16,-3-5-384-16,3 5 0 0,0 0 2320 0,0 0 384 0,-6 0 80 0,6 0 16 16,-3 5-1456-16,0 1-304 15,-1 2-48-15,1 2-16 0,0 3-496 0,0 3-96 16,1 0-32-16,0 2 0 0,1 5-176 0,1 0-48 15,0-1 0-15,2-1 0 0,0-1-128 0,2-3 0 0,0 0 0 0,2-4 0 16,0-1-160-16,2-2-64 0,0-1-16 0,-1-2-10704 16,3-3-2160-16</inkml:trace>
  <inkml:trace contextRef="#ctx0" brushRef="#br0" timeOffset="103359.88">17768 9844 38703 0,'-16'-14'1712'0,"9"7"352"0,0-1-1648 0,1 1-416 16,0 0 0-16,2 2 0 15,2 0-448-15,2 5-192 0,0 0-16 0,0 0-16 16,0 0-80-16,7-1-16 0,2 1 0 0,2 1 0 16,2 1-2240-16,2 2-464 0</inkml:trace>
  <inkml:trace contextRef="#ctx0" brushRef="#br0" timeOffset="103611.41">18081 10159 23039 0,'0'0'2048'0,"-2"7"-1648"15,2 1-400-15,-2 1 0 0,1 1 1552 0,1 0 240 16,0 0 32-16,0-2 16 0,0 0-880 0,0 0-192 0,0-3-16 0,0-5-16 16,0 0 80-16,0 0 16 15,0 0 0-15,0 0 0 0,0 0-32 0,0 0 0 16,0 0 0-16,0 0 0 0,7-5-112 0,0-4-32 0,2-2 0 0,0-2 0 15,1-3-432-15,1 0-96 0,2-3 0 0,0 0-128 16,3 1 0-16,0 2 0 0,0 3 0 0,-1 3 0 16,-1 3 0-16,-2 1-144 0,2 2 144 0,-2 4-192 15,0 2-96-15,0 3-32 0,0 2 0 0,0 3 0 16,-1 1-640 0,0 2-144-16,0 2-32 0,1 1 0 0,1-1-1616 0,3 0-320 15,-2-3-64-15</inkml:trace>
  <inkml:trace contextRef="#ctx0" brushRef="#br0" timeOffset="104005.44">18800 10024 7359 0,'1'-9'656'16,"-1"-5"-528"-16,-1 0-128 0,-2 0 0 0,-3 1 4096 0,-3 0 768 15,-2 2 176-15,-2 2 16 0,-1 1-1760 0,-3 2-352 16,0 3-80-16,-4 4-16 0,0 2-1344 0,1 3-272 16,1 2-48-16,0 3-16 0,-2 2-608 0,2 1-128 0,1 2-32 15,4 1 0-15,-1 2-176 0,3 2-32 16,3 0-16-16,1 2 0 0,2-2-176 0,1-2 0 15,3 1 0-15,4 0 0 0,0-3 0 0,4-3 0 16,0-1-144-16,4-2 144 0,1-3-224 0,4-2 16 16,-1-2 0-16,2-4 0 0,3-3-80 0,1-2-16 0,-1-4 0 0,2-3 0 15,-3-2 304-15,2-5 0 16,1-5 0-16,0-3 0 0,0-2 0 0,-3-3 0 0,0-3 0 16,-1-2 0-16,-2 1 224 0,-1 1-48 15,-4 0-16-15,-2 3 0 0,-2 3 416 0,-1 4 64 0,-2 4 32 0,-2 4 0 16,-2 4 208-16,0 2 32 0,-1 2 16 0,-1 5 0 0,3 4-368 0,-6 1-80 15,1 4-16-15,-2 2 0 0,0 4-464 0,0 4 0 16,0 2 0-16,2 4 0 0,-2 2-160 0,1 2 160 16,1 4-128-16,1 1 128 0,0 1-224 0,2-2 32 15,1 1 16-15,2-1 0 16,2-1-576-16,3-1-112 0,0-3-32 0,3-2 0 16,2-2-1216-16,2-3-240 0,1 0-48 0,1-5-9168 15,3-5-1824-15</inkml:trace>
  <inkml:trace contextRef="#ctx0" brushRef="#br0" timeOffset="104445.81">19088 10117 23903 0,'0'0'1056'0,"1"-6"224"0,0 2-1024 0,2-2-256 16,0 0 0-16,-1-1 0 0,2 0 1440 0,2-2 240 15,-1-3 48-15,3 1 16 0,0 0-400 0,0-1-96 0,-1-2-16 0,2 0 0 16,0-1-240-16,0 0-48 16,-3 0-16-16,1 1 0 0,-2-1-272 0,0 3-48 15,-3 2-16-15,-2 2 0 0,-2 1 160 0,-2 1 16 0,-1 3 16 0,-2 2 0 16,0 2-160-16,-2 4-48 15,-1 2 0-15,-1 3 0 0,-2 1-384 0,1 3-192 16,2 3 160-16,-2 1-160 0,1-1 0 0,2 2 0 0,1 1 0 16,2-1 0-16,1 1 0 0,3 0 0 0,1-1 0 0,2-1 0 15,2-2 0-15,3-2 0 16,1-1 0-16,2-1-160 0,1-2-288 0,2-2-48 16,3-1-16-16,1-4 0 0,2-2-624 0,3-3-128 0,2-4-16 15,1-2-16-15,-1-7-272 0,2-3-48 0,-2-4-16 16,-1-4 0-16,-2-1 112 15,-1-4 32-15,-2-3 0 0,0-1 0 0,-3-2 864 0,-1 0 176 0,0 0 48 0,-5 0 0 0,-1 2 1504 0,-2 3 304 16,-2 4 64-16,-2 3 16 0,-2 4 816 0,0 4 144 16,-2 3 48-16,1 3 0 0,-1 1-880 0,0 3-160 15,-1 3-48-15,4 4 0 0,0 0-800 0,-3 5-160 16,0 4-48-16,0 3 0 0,2 5-400 0,0 1 128 16,0 3-128-16,2 3 0 0,-1 3 0 0,1 1 0 15,-1 2 0-15,0 0 0 0,0 1 0 0,1-3 0 16,1 1 0-16,-2-1 0 15,0-1-304-15,1-2-80 0,0-2-32 0,2-1 0 16,-1-3-1424-16,0-3-272 0,2-1-64 0,-3-4-15744 0</inkml:trace>
  <inkml:trace contextRef="#ctx0" brushRef="#br0" timeOffset="104571.35">19216 9927 39615 0,'0'0'3520'0,"-4"-4"-2816"16,1 0-560-16,3 4-144 0,1-5 464 0,4 1 64 0,1 1 16 0,5-1 0 15,5 3-160-15,3-1-48 0,6-1 0 0,2 1 0 16,1-2-336-16,0 2 0 0,2 0 0 0,1 0 0 31,1 0-1728-31,0-1-352 0,2 0-80 0</inkml:trace>
  <inkml:trace contextRef="#ctx0" brushRef="#br0" timeOffset="105121.99">19866 10035 20271 0,'0'0'896'0,"-7"2"192"0,1-2-880 0,6 0-208 0,0 0 0 0,0 0 0 0,-6 0 1856 0,6 0 320 15,0 0 64-15,0 0 0 0,0 0-672 0,3-6-144 16,4-1-16-16,2-1-16 0,2-3-592 0,2-1-112 16,1-3-32-16,2 1 0 15,0-3-336-15,1 1-64 0,-2-2 0 0,-1 0-16 0,0 1-48 16,-3-2-16-16,-3 1 0 0,-1 0 0 0,-3 1 144 0,-1 1 16 16,-3 2 16-16,-3 1 0 0,-1 1 160 15,-3 2 16-15,-4 2 16 0,-1 4 0 16,-1 2-48-16,0 5-16 0,-2 0 0 0,-1 5 0 0,1 3-480 0,0 3 0 15,1 2 0-15,1 1 0 0,1 1 0 0,2 0 0 16,2 2 0-16,3 0-160 0,1 0 160 0,3-1-128 16,2 0 128-16,3 0-128 0,1-3 128 0,3 0 0 0,2-2 0 0,2-1-128 15,4-2-64-15,1 0-16 16,3-2 0-16,0-1 0 16,4-2-784-16,2-1-160 0,3-4-16 0,2-3-15792 0</inkml:trace>
  <inkml:trace contextRef="#ctx0" brushRef="#br0" timeOffset="105420.59">20348 9804 19343 0,'-4'-14'1728'0,"2"8"-1392"0,-1-3-336 0,0 1 0 15,-1 1 3776-15,2 2 704 16,2 5 128-16,0 0 16 0,0 0-3024 0,0 0-624 0,0 0-112 0,0 0-32 16,4 8-560-16,2 3-112 0,0 1-32 0,0 3 0 15,1 3-128-15,-2 2 0 0,1 2 0 0,-1 0 0 0,0 0 0 0,-2-2 0 16,-2 4 0-16,0-2 0 15,-1-3 0-15,0 0 0 0,0-2 0 0,0-2 0 16,-1-3-128-16,1-2 128 16,0-2 0-16,0-8 0 0,0 0 0 0,0 0 208 0,0 0-16 0,0 0-16 0,2-7 192 0,2-2 32 31,-1-3 16-31,1-3 0 0,3-4-160 0,2-2-16 16,1-3-16-16,1-1 0 0,0-2-224 0,1 2 0 15,0 1 0-15,-1 2 0 0,-1 3 0 0,0 3 0 16,-2 1 0-16,0 4 0 0,0 4 0 0,-1 1-256 15,1 3 48-15,-1 2 16 16,-1 2-1520-16,2 1-288 0,1 1-64 0,0 3-8992 16,-1 1-1792-16</inkml:trace>
  <inkml:trace contextRef="#ctx0" brushRef="#br0" timeOffset="106098.32">20787 9822 23039 0,'0'0'2048'0,"0"0"-1648"0,0 0-400 0,-4 7 0 16,2-1 1648-16,-1 2 240 0,0 1 48 0,-2 2 16 15,2 2-752-15,0 0-160 0,-2 0-16 0,2 2-16 16,0 0-48-16,-1 0 0 0,2 1 0 0,0-2 0 16,0-2-304-16,1-1-64 0,-1-1-16 0,2-1 0 0,2-2-256 0,-2-7-48 15,0 0-16-15,4 3 0 0,-4-3-48 0,7 0-16 16,-1-3 0-16,2-3 0 0,0-2-16 0,-1-3-16 16,1-3 0-16,2-4 0 0,2-1-16 0,-1-3 0 15,0-3 0-15,0 2 0 0,1 2-144 0,0 2 128 16,-1 1-128-16,0 4 128 0,-1 3 64 0,0 2 16 15,0 3 0-15,-4 4 0 0,1 2-48 0,0 5-16 16,-2 1 0-16,1 4 0 0,-1 2-144 0,1 0 128 16,-1 4-128-16,0 0 128 0,-1 2-128 0,0 1 0 0,3-1 0 0,-3 0 0 15,2-1 0-15,-1-1 0 16,1-2 0-16,0-2 0 0,1-2 0 0,1-1 0 16,-1-2 0-16,1-3 128 0,2-2-128 0,-1-2 0 0,1-2 0 0,2-2 0 15,-1-2 0-15,1-3 0 16,1-2 0-16,0-3 0 0,3-3 0 0,-1-1 0 0,3-4 0 15,-3 0 0-15,3-1 0 0,-1 0 0 16,1 1 0-16,-3 2 0 0,0 2 0 0,-3 4 0 0,-1 2 0 0,-1 3 0 16,-2 3 0-16,-1 3 0 0,-7 3 0 0,0 0 0 15,4 8 192-15,0 1 16 0,-1 1 0 16,-2 3 0-16,-1 1-208 0,0 3 176 0,-1 0-176 16,0 2 160-16,0 1-160 0,-1-2 0 0,1-1 0 0,1 0 0 0,0 0 0 0,1-2 0 15,1 0 0-15,1-3 0 0,2-1 0 0,2-2 0 16,0-2 0-16,2-1 0 0,-1-2 0 0,3-2 0 15,2-2 0-15,1-1 0 0,-1-1 0 16,2-2-272-16,2-3 64 0,1-3 16 0,-1-3 192 0,1-4 0 16,-1 0-160-16,2-3 160 0,0-1-176 0,-1 0 48 15,-1 1 0-15,-2 2 0 0,-1-1 128 0,-3 3 0 16,-3 1 0-16,0 5 0 0,-2 3 0 0,-2 1 0 16,-4 6 0-16,0 0 128 0,0 0 64 0,0 0 0 15,0 0 16-15,-1 9 0 0,0 0-208 0,0 1 0 16,-2 0 0-16,1 2 0 0,0 0 0 0,1 2 0 15,0 1 0-15,1 0 0 0,0-2-192 0,1 0 32 16,1 0 0-16,1-1 0 16,1-1-416-16,0-1-64 0,3-1-32 0,0-1 0 15,0-3-2080-15,3-1-432 0,2-1-80 0,0-2-11808 0</inkml:trace>
  <inkml:trace contextRef="#ctx0" brushRef="#br0" timeOffset="106306.36">21976 9867 6447 0,'0'0'576'0,"0"0"-576"0,-7 2 0 16,-1 2 0-16,0 0 5104 0,-1 2 912 0,0-1 176 0,0 1 32 15,0-1-3504-15,1 1-704 0,0-1-144 0,2-2-16 16,1 0-560-16,5-3-96 0,0 0-32 0,0 0 0 16,0 0-208-16,0 0-32 0,0 0-16 0,0 0 0 0,3-6-288 0,3 1-64 15,0-2-16-15,3-1 0 16,1-1-240-16,2 1-48 0,2-2-16 0,3 0 0 0,-1 0-240 0,0 3 144 16,0 1-144-16,1 0 128 0,-2 2-128 0,0 2 0 15,-2 2 0-15,-1 1 0 0,-2 2 0 0,-1 3 0 16,-3 0 0-16,0 3 0 0,-3 0-128 0,-1 1-16 15,-1 0 0-15,-1 1 0 16,-1 0-368-16,0 0-80 0,-3-3-16 0,0 1 0 16,2-2-2272-16,-2-2-464 0,4-5-96 0</inkml:trace>
  <inkml:trace contextRef="#ctx0" brushRef="#br0" timeOffset="106460.91">21706 9419 22111 0,'-5'-12'1968'0,"-1"0"-1584"15,2 2-384-15,-1-1 0 0,3 0 4352 0,0 4 768 16,2 0 176-16,0 7 16 0,6-4-4480 0,2 1-832 0,3 4-288 0,4 3 0 31,3 2-608-31,4 4-128 0,5 1-32 0,2 2-10240 16,4 3-2048-16</inkml:trace>
  <inkml:trace contextRef="#ctx0" brushRef="#br0" timeOffset="107247.69">22684 9659 18431 0,'0'0'816'0,"0"0"160"16,-1-4-784-16,-2-1-192 0,-3 2 0 0,1 1 0 0,-3-1 4560 0,-1 2 880 16,0 1 160-16,-4 1 32 0,-1 1-3904 0,-3 3-800 15,-2 3-160-15,-2 2-16 0,-1 0-160 0,0 2-16 16,1 0-16-16,0 1 0 0,0 2-144 0,2 0-32 16,4 0 0-16,2 1 0 0,1-1-256 0,3 1-128 15,3-2 0-15,4 0 128 0,1-1-128 0,3-1 0 16,2 1 0-16,2-2 0 0,4-2 0 0,2-1 0 15,2-3 0-15,2-2 0 0,0-1 0 0,2-3-144 16,0-3 144-16,0-2-208 0,1-2 208 0,1-3 0 16,0-3-160-16,-1-4 160 0,2-2 0 0,-1-2 0 0,0-3 0 0,-4 2 0 15,-1 2 0-15,-3 2 0 16,-3 0 0-16,-3 3 128 0,0 4 64 0,-3 2 16 16,-2 3 0-16,-1 7 0 0,0 0 176 0,0 0 16 15,-5 1 16-15,-1 4 0 0,-1 3-416 0,1 2 0 16,-3 1 0-16,1 2 0 0,1 3 0 0,0 1 0 0,0 2 0 0,3 0 0 15,1 0-176-15,1 1 176 0,2 0-128 0,1-1 128 16,1-2 0-16,3 0 0 0,3-3 0 0,2-2-128 16,0-1 128-16,2-1 0 0,3-2 0 0,2-3 0 0,0-1 0 0,3-3-208 15,3-4 80-15,0-1 128 0,1-3-192 0,1-2 192 16,0-6-160-16,3-2 160 0,-1-3 0 0,1-3 0 16,-2-4 0-16,-1-2 0 0,0-4 0 0,-2 1 0 15,-2-2 0-15,-3 2 0 0,0 1 0 0,-4 5 0 16,-2 2 0-16,-3 5 0 0,-2 2 448 0,-3 4 0 31,-2 4-16-31,-2 0 0 0,0 4-32 0,0 5 0 0,-6-1 0 0,-1 1 0 16,-1 4-400-16,0 3 0 15,-1 1 0-15,-1 5 0 0,0 1 0 0,1 2 0 0,-1 2 0 0,3 3-176 0,0 0 176 0,1 0 0 16,3-1-144-16,1 0 144 0,1 2 0 0,2 0 0 16,0-1-144-16,2-1 144 0,3-1 0 0,0-2 0 15,3 0 0-15,2-2 0 0,2 0-160 0,3-2 160 16,0-2-128-16,2-3 128 0,2-3-352 0,2-2 16 0,1-2 0 15,2-3 0-15,3-4 80 0,0-3 32 0,2-1 0 0,-1-3 0 16,-2-3 32-16,-2-2 16 0,-2-3 0 0,-1 0 0 16,-3 0 176-16,-3 1-128 0,-5 4 128 0,-4-1-128 15,-2 3 256-15,-3 2 48 0,-2 2 16 0,-2 2 0 16,-3 3 80-16,-1 1 32 0,-2 3 0 0,0 3 0 16,-3 4-304-16,-1 2 0 0,0 0 0 0,0 3 0 15,0 2 0-15,2 0 0 0,1 2 0 0,1 1 0 0,2 0 0 0,1-1 0 16,2 1 0-16,2-1 0 0,1 0 0 0,3-2 128 15,1 1-128-15,1-1 0 0,3-1 128 0,2-1-128 16,1-1 0-16,1-2 0 0,0-3-192 0,2 0-80 16,1-3-32-16,0-1 0 31,0-1-992-31,2-2-208 0,-1-2-32 0,1-5-11200 0,-2-3-2224 0</inkml:trace>
  <inkml:trace contextRef="#ctx0" brushRef="#br0" timeOffset="107374.26">23244 9479 38703 0,'-7'-7'3440'0,"1"1"-2752"16,0-2-560-16,3 1-128 0,1 3 720 0,1-2 112 16,1 1 32-16,0 5 0 0,4-5-672 0,4 1-192 15,4 0 0-15,4 1 128 0,4 3-336 0,6 2-64 32,3-1-16-32,4 0 0 15,2 1-1504-15,3 1-288 0,0 1-64 0</inkml:trace>
  <inkml:trace contextRef="#ctx0" brushRef="#br0" timeOffset="107515.39">24058 9554 16575 0,'0'0'1472'0,"0"0"-1168"0,-4-3-304 0,4 3 0 16,0 0 5520-16,0 0 1056 0,0 0 208 0,-5-2 32 16,5 2-5216-16,-6-2-1056 0,-2-1-208 0,1 1-32 31,2 0-800-31,5 2-144 0,0 0-48 0,0 0-17392 0</inkml:trace>
  <inkml:trace contextRef="#ctx0" brushRef="#br0" timeOffset="130400.78">1685 12244 10943 0,'0'0'480'0,"0"0"96"0,0 0-448 0,0 0-128 15,0 0 0-15,3-4 0 0,1-2 1568 0,-1 1 288 16,1-2 64-16,3 0 16 0,-2-3-208 0,2 0-64 16,-2-1 0-16,2-1 0 0,0-2-192 0,0 0-64 15,0-1 0-15,0-1 0 0,-1 0-320 0,0-1-64 16,-2 1 0-16,-1-1-16 0,0 0-432 0,-2-1-96 16,-1-1-16-16,-1 1 0 0,-3-1-192 0,1 0-32 15,-4 1-16-15,1 0 0 0,-1 3 160 0,1 1 48 0,1 3 0 0,-1 3 0 16,-2 2-160-16,0 3-16 0,0 2-16 0,2 4 0 15,-3 4-240-15,1 4 0 16,0 3 0-16,0 5 0 0,-1 5-224 0,1 1 64 16,2 4 16-16,2 4 0 0,0 3 144 0,1 3 0 0,-1 0 0 0,4 2 0 0,4 2 0 15,-2-3 0-15,1 1 0 0,3-1 0 0,-1-3 0 16,1-1 0-16,-1 1 0 0,1-3 0 0,-2-2 0 0,1-1 144 16,-1-2-144-16,-1 11 0 0,-3-7 0 0,0-6 0 15,-1-4 0-15,0-3 0 16,-1-3-1840-16,0-2-368 15,-1-2-80-15,0-2-16 0</inkml:trace>
  <inkml:trace contextRef="#ctx0" brushRef="#br0" timeOffset="130757.52">1543 12517 17503 0,'0'0'768'0,"0"0"176"0,0-4-752 0,2-3-192 15,3 0 0-15,2 0 0 0,5-2 2880 0,3-2 560 16,-1-1 96-16,4-1 32 0,3-2-2352 0,2 1-448 15,2 0-112-15,2-1-16 0,3 0-400 0,-5 1-96 16,2 1-16-16,-2 0 0 0,-1 4 0 0,-2 1 0 16,-3 2 0-16,-2 4 0 0,-4 2-128 0,-3 3 0 0,-3 4-192 0,0 3 192 15,-5 2-144-15,0 2 144 0,-1 3 0 0,-1-1 0 16,0 1 0-16,2-1 0 16,0 1 0-16,0-1 0 0,0-1 176 0,1-2 32 0,3-2 16 0,1-1 0 15,-1-3 304-15,2-1 64 0,0-2 16 0,1-3 0 16,2-2 32-16,0-2 0 0,2 0 0 0,-1-5 0 15,-1-2-128-15,0-2-32 0,-3-2 0 0,0-3 0 0,-1-1-144 16,-2-2-16-16,-1-1-16 0,-2 0 0 16,0 1-144-16,-4 1-32 0,-2 2 0 0,1 0 0 15,-1 3-128-15,-2 2 0 16,-1 2 144-16,-2 2-144 0,-2 3-256 0,-1 2-128 0,0 1-32 16,-2 5 0-16,0 1-1920 0,0 2-384 0,1 2-80 0,0 3-12368 15</inkml:trace>
  <inkml:trace contextRef="#ctx0" brushRef="#br0" timeOffset="131040.24">2202 12296 29487 0,'0'0'1296'0,"0"0"288"0,0 0-1264 0,0 0-320 16,0 0 0-16,7 2 0 0,-1 1 1152 0,1 3 160 0,-1 2 32 0,1-1 16 16,-2 2-528-16,1 1-96 15,-1 1-32-15,1 2 0 0,-1 2-480 0,1 0-96 16,-4 0-128-16,1 1 176 0,1-1-176 0,-2 1 128 15,-1-2-128-15,0-1 128 0,0-2-128 0,0-1 160 0,0-2-160 0,-1-8 160 16,0 0 0-16,0 0 0 0,0 0 0 0,0 0 0 16,0 0 416-16,3-7 96 15,-1-3 16-15,1-2 0 0,0-4 0 0,2-2 0 16,0-1 0-16,0 2 0 0,-1-2-368 0,2 1-80 0,0 2-16 0,3 2 0 16,-3 1-224-16,1 4 0 0,1 1 0 0,0 2 0 15,-1 3-208-15,1 2-48 16,1 1 0-16,1 2 0 0,2 1-2128 0,1 2-432 15,0 0-96-15,2 1-13344 0</inkml:trace>
  <inkml:trace contextRef="#ctx0" brushRef="#br0" timeOffset="131402.03">2665 12277 11967 0,'-3'-2'1072'0,"-1"-1"-864"16,1 1-208-16,-1-1 0 0,-1 0 4128 0,1 2 784 16,-3 0 144-16,1 1 48 0,-1 1-2624 0,1 2-528 15,-1 4-96-15,0 2-32 0,1 2-1120 0,0 2-208 16,2 1-48-16,-1 2-16 0,2 1-432 0,1 1 128 15,0-1-128-15,2 2 0 0,2 0 144 0,1-1-144 16,1 1 160-16,1 0-160 0,5-2 0 0,-2-1 0 16,2-2 0-16,1-2 0 0,1-2 192 0,2-3-64 0,2-4-128 0,3-3 192 15,1-3 16-15,0-3 0 16,1-3 0-16,1-2 0 0,1-2-208 0,0-2 176 16,0-5-176-16,-2-1 160 0,-2-3-160 0,-2-2 192 15,0-3-192-15,-3 1 192 0,-3 1-192 0,-2 2 128 16,-3 2-128-16,-1 3 128 0,-3 2 144 0,-2 4 32 15,0 3 0-15,-3 2 0 0,-3 4 208 0,0 2 32 0,-3 4 16 0,0 4 0 16,-1 3-368-16,-1 3-192 16,-1 2 192-16,0 2-192 0,0 3 0 0,1 0 0 0,0 4 0 0,2 2 0 0,2-4 0 0,4 2 0 15,-1 0-128-15,4 0 128 16,2-3 0-16,2 0 0 0,2-2 0 0,1-1-144 0,2-3-48 0,3-2-16 16,2-1 0-16,3-3 0 15,1-3-2112-15,3-3-432 0,2-2-64 16,5-3-32-16</inkml:trace>
  <inkml:trace contextRef="#ctx0" brushRef="#br0" timeOffset="131825.1">3619 11765 25791 0,'-2'-17'1152'0,"2"11"224"0,0-1-1104 0,0 1-272 0,0 6 0 0,0 0 0 0,0 0 2272 0,0 0 400 16,0 0 80-16,-6 9 0 15,-1 3-1632-15,0 6-336 16,-1 4-64-16,-1 5-16 0,-2 5-352 0,-1 5-80 0,-1 6-16 0,-2 3 0 16,-3 5 96-16,0 7 16 0,1 4 0 0,-3 3 0 0,-1 2-176 0,0 0-48 15,0-2 0-15,5-3 0 0,0-5-144 16,3-3 0-16,1-4 0 0,-1 14 128 0,4-14-128 0,5-10 0 15,1-9 0-15,3-6 0 0,4-8-208 0,0-4-80 32,2-3-16-32,4-4 0 0,2-6-2832 0,6-3-576 0</inkml:trace>
  <inkml:trace contextRef="#ctx0" brushRef="#br0" timeOffset="132752.95">4227 12304 21183 0,'0'0'1888'0,"0"0"-1504"15,-2-5-384-15,1 1 0 0,1-2 1504 0,1 1 224 16,0-1 64-16,1 0 0 0,1-1-320 0,2 2-64 15,-1-3-16-15,2 0 0 0,-1-1-640 0,1 1-128 16,-2-2-32-16,1-1 0 16,-1 0-336-16,-1 0-64 0,1 0 0 0,-3 1-16 0,-1 1 0 0,-1 1 0 31,-1 2 0-31,0 1 0 0,0 2 208 0,2 3 32 16,-7 0 16-16,0 3 0 0,-1 3-192 0,-2 3-48 15,-3 2 0-15,1 3 0 0,0 0-192 0,1 4 0 0,0-1 0 0,2 3 0 16,1 0 0-16,3 1 128 15,0-1-128-15,3 0 0 0,2-2 0 0,5 0 0 16,-1-2 0-16,5 0 0 0,3-4 0 0,2-1 0 0,3-3 0 16,4-3 0-16,3-3 0 0,1-3 144 0,0-4-144 0,3-4 192 15,2-3-192-15,-1-5 128 0,0-4-128 0,1-4 128 16,-1-5-128-16,-1-2 0 0,-1-3 0 0,-1-1 128 16,-3 0-128-16,-4-2 0 0,-1 1 0 0,-3 1 0 15,-1 0 0-15,-4 3 160 0,-4 3-160 16,-1 2 160-16,-4 5 256 0,-4 2 48 0,-1 5 16 0,-1 2 0 15,-2 6 80-15,-1 2 16 0,-1 4 0 0,0 5 0 0,-2 5-448 0,0 4-128 16,0 4 0-16,0 3 0 0,1 4 0 0,1 3 0 16,0 1 0-16,1 5 0 0,2 2 0 0,1 1-144 15,3 2 144-15,2-2 0 0,2 0 0 0,3-2 0 16,1-1 0-16,3-2 0 0,1-5 0 0,2-2-128 16,2-2 128-16,3-5 0 0,2-2 0 0,3-5 0 15,1-3 0-15,2-5 0 0,0-2 0 0,2-6-192 16,-2-4 64-16,0-3 0 0,0-5-48 0,-3 0 0 15,-3-2 0-15,-1-1 0 0,-2-1 176 0,-2 1 0 16,-3 2 0-16,-1 2-128 0,-3 3 128 0,-1 4 0 16,-3 3 0-16,-3 3 0 0,0 5 176 0,0 0-48 15,0 0 0-15,-3 6 0 0,-3 4-128 0,2 2-176 16,-1 2 48-16,2 3 0 0,1 1 128 0,2 0-160 16,1 1 160-16,2 0-160 0,3-2 160 0,0 0 0 0,2-3 0 0,2-1-128 15,1-2 128-15,2-1 0 16,2-3 0-16,0-2 0 0,0-1 0 0,2-4 144 15,-1-4-16-15,2-1-128 0,0-3 304 0,-2-3-48 0,-1-4-16 0,1-3 0 16,-4-2 144-16,-2-1 48 0,-2-2 0 0,-4 0 0 16,-2-1-176-16,-3 1-48 0,-1 0 0 0,-3 3 0 0,-1 2-16 0,-3 4-16 15,-2 2 0-15,-2 2 0 16,-1 1-176-16,-3 4-256 0,-2 1 64 0,0 4 16 16,-2 4-1920-16,1 2-384 15,0 3-80-15,2 2-9216 0,2 0-1840 0</inkml:trace>
  <inkml:trace contextRef="#ctx0" brushRef="#br0" timeOffset="133350.92">5248 12395 22111 0,'0'0'976'0,"5"4"208"0,0 1-944 0,0-1-240 15,1 1 0-15,-1-1 0 0,-5-4 2944 0,6 4 528 16,-6-4 112-16,5 4 32 0,-5-4-1504 0,7 2-320 16,-2-1-48-16,-5-1-16 0,6-2-768 0,-1-2-176 15,1-1-16-15,0-2-16 0,1 0-432 0,1-2-96 0,-1-1-16 0,2 0 0 16,-1 0-208-16,1 0 144 0,1 0-144 15,-2 2 128-15,1 0-128 0,1 2 0 16,0 3 0-16,-1 2-176 16,0 2-256-16,-1 3-48 0,1 3-16 0,0 2 0 15,0 1 64-15,1-1 16 0,2 2 0 0,1 0 0 0,2 0 96 0,2-2 0 0,1 0 16 0,0-1 0 16,2-4 64-16,3-3 16 16,1-3 0-16,-1-2 0 0,-1-4 224 0,-1-2 0 0,-1-2 0 0,0-2-144 15,-4-3 320-15,1-1 64 0,-3-2 16 0,-3-1 0 16,-1-1 144-16,-1-2 48 0,-4 0 0 0,-1 0 0 0,-3 2-128 15,-1 3 0-15,-2-1-16 0,-3 3 0 16,-2 3 144-16,-2 3 16 0,-1 3 16 0,-1 3 0 16,-1 3-320-16,-3 3-160 0,1 2 160 0,-1 4-160 15,-1 1 0-15,1 5-128 0,0 1-16 0,1 1 0 0,3 3 144 16,3-2-192-16,0 1 192 0,5-2-192 0,3 1 192 16,1-2-128-16,2-1 128 0,2-2-128 0,3-2 128 0,2-2-128 15,1-3 128-15,1-2-128 0,1-2 128 0,1-2 0 16,-1-4 0-16,1 0 128 0,-1-4-128 0,2-1 176 15,-1-2-176-15,-2 0 192 0,-1-2 0 0,-3 2 0 16,-1 0 0-16,-1 3 0 0,-2 2 96 0,0 3 32 0,-4 5 0 16,0 0 0-16,0 0-64 0,0 0 0 15,0 6 0-15,0 6 0 0,-2 5-256 0,1 3 0 16,-1 3 0-16,1 4-144 0,-1 4 144 0,0 4 0 16,-1 4-144-16,2 5 144 0,1 3 0 0,3 3 0 0,-1 1 0 0,0 1 0 15,-1 0 0-15,1-2 0 16,-2 0 0-16,1-3 0 0,0-3 0 0,1-4 0 15,-1-5 0-15,-1-4 0 0,-1-6 0 0,-2 6 0 16,1-10 0-16,0-6 0 0,-2-4 192 0,-1-2-32 0,0-4-16 16,-3-1 0-16,0-3-144 0,1-2 128 0,-1-3-128 0,0 1 128 31,2-3-1248-31,0-2-256 0,1-1-48 0,1-4-11824 0,1-5-2368 0</inkml:trace>
  <inkml:trace contextRef="#ctx0" brushRef="#br0" timeOffset="134424.43">6316 12372 25791 0,'0'0'2304'0,"0"0"-1856"15,0 0-448-15,0 0 0 0,0 0 912 0,-3-2 96 16,0-2 16-16,2 0 0 0,0-2 384 0,2 0 64 15,2-2 32-15,-1-1 0 0,0 1-608 0,-1-2-112 16,0-1-16-16,0 0-16 0,-1 0-240 0,-2 1-64 16,0 0 0-16,-1 1 0 0,-3 2-112 0,1 2-16 0,-1-1-16 0,-2 3 0 15,0 2-112-15,-1 2 0 16,-4 2-16-16,0 3 0 0,0 1-176 0,0 1 0 16,0 3 0-16,1 3 0 0,0 1 0 0,1 0 0 0,0 2 0 0,1-1-176 15,0 2 176-15,2-2 0 0,3 0-144 0,1-2 144 16,3-2 0-16,3-1 0 0,1-2 0 0,1-2 0 15,3-2 0-15,0-2 0 0,2-1 0 0,1-4 0 0,1-2 0 0,1-3 128 16,1-2-128-16,2-2 128 0,0-3 0 0,0 1 0 16,0-1 0-16,-2-2 0 0,-1 1 0 0,-1 1-128 15,0 1 192-15,-3 2-64 16,-1 2-128-16,-1 1 0 0,-2 3 0 0,-4 5 0 0,0 0 176 0,0 0-48 16,0 0-128-16,6 6 192 0,-4 2-192 0,1 2 0 15,1 1 0-15,-1 0 0 0,0 0 0 0,1 0 0 16,-1 0 0-16,1 0-160 0,2-1 160 0,1-2 0 15,2 0 0-15,2-1 0 0,0-2 0 0,2-1 0 16,3-3 128-16,0-4-128 0,3-1 144 0,0-4-144 16,2-2 192-16,1-2-192 0,-3-4 192 0,2-4-64 15,0-3 0-15,-1-3-128 0,0-4 208 0,0-1-64 16,-1-1-16-16,-1-2 0 0,-3-1-128 0,0 0 128 16,-2-1-128-16,-2 5 128 0,-1 2-128 0,-4 4 0 15,-1 4 144-15,-3 3-144 0,-1 3 336 0,-2 3 0 16,-1 3 0-16,-3 2 0 0,0 5-80 0,-1 3 0 0,1 4-16 0,-3 1 0 31,-3 4-240-31,0 4 0 0,1 5-192 0,-1 2 192 0,0 3-176 0,1 4 176 16,1 2-160-16,0 2 160 0,2 0-144 0,2-1 144 0,1-1-128 0,3-2 128 0,2 1 0 0,3-3 0 15,2-1 0-15,1-5-128 0,1-2 128 16,3-3 0-16,2-1 0 0,2-3 0 0,2-3 0 16,0-1 0-16,2-4 0 0,1-2 0 0,1-2 0 0,0-2-160 31,-1-4 160-31,1-1-160 0,0-2 160 0,-1-2 0 0,0-2 0 0,-4 0-128 0,-1 0 128 0,-2 0 0 15,-2-1 0-15,-2 3 0 0,-3 1 0 0,1 2 128 16,-5 2-128-16,0 0 0 0,-1 3 176 0,-1 4-48 16,0 0 0-16,0 0 0 0,0 0-128 0,-5 4 0 15,-1 3 0-15,1 1 128 0,-2 2-128 0,2 2 0 16,-1 1 0-16,2 1 0 0,1 0 0 0,0 2 0 16,2-2-144-16,1 0 144 15,2 0 0-15,3 1 0 16,0-2 0-16,2-1 0 0,2-2-160 0,1-1 160 15,2-3-128-15,1 0 128 0,1-3-192 0,1-3 32 16,0-1 16-16,1-3 0 0,2-3-64 0,0-3-16 16,0-3 0-16,1-1 0 0,0-3 224 0,-3-2 0 15,1-1 0-15,-2 0 0 0,-1 0 0 0,-1 1 0 0,-4 3 0 0,0 1 0 16,-4 3 176-16,-1 4-176 16,-2 1 160-16,0 1-160 0,-2 6 240 0,0 0-48 15,0 0-16-15,-1 7 0 0,-1 2-176 0,1 2 0 0,-1 1 0 0,1 2 0 16,0 2-176-16,0-1 48 0,1 0 0 0,1 1 0 15,0-2 128-15,2 0 0 0,1-1 0 0,2-1 0 0,1-2 0 0,1-2 0 16,2-1 0-16,1 0 0 0,1-4 0 0,3-2 0 16,-1-2 0-16,1-2 128 0,1-3-128 0,-2-3 0 15,-1-3 128-15,0-2-128 0,0-4 240 0,-4 0-32 16,0-3 0-16,-2 0 0 0,-3 0-64 0,-2 0-16 16,-2 1 0-16,-2 3 0 0,-2 1-128 0,-3 3 0 15,-2 3 0-15,0 2 128 0,-4 3-320 0,-1 2-80 16,-2 3-16-16,-1 4 0 15,1 3-560-15,0 2-112 0,2 2-32 0,2 2 0 16,0 2-2080-16,2 1-432 0,2 2-80 0</inkml:trace>
  <inkml:trace contextRef="#ctx0" brushRef="#br0" timeOffset="134883.23">7454 12378 23151 0,'25'-2'1024'0,"-14"2"208"0,2 0-976 0,0 0-256 0,0 0 0 0,0 1 0 16,1 0 2416-16,-2 2 432 15,0-3 96-15,1 0 0 0,-1 0-960 0,0 0-192 0,0-1-32 0,2-1-16 16,0 1-816-16,-1-1-160 0,1-1-48 0,3-2 0 15,0 0-384-15,1-2-80 0,0 0 0 0,-1-2-16 16,1 0-48-16,-1 0 0 0,0 0 0 0,-2 1 0 16,-1 0-192-16,-2 2 176 0,-1 2-176 0,-3 1 160 15,1 2-160-15,-1 1 0 0,-3 2 0 0,1 1 0 16,1 2 0-16,-2 1-144 0,1 2 144 0,-1 1-208 0,1-1 208 16,0 1 0-1,4-1 0-15,-3-1 0 0,0-2 0 0,2-1 0 0,0 1 0 0,1-3 0 0,1-2 0 0,1-1 0 16,2-1 0-16,2-3 0 0,-1-1 128 0,0-2-128 15,1-2 144-15,-1-1-144 0,2-1 192 0,-2-1-48 16,1-1-16-16,-2-3 0 0,0-2 0 0,-2 1-128 16,-1-1 192-16,-1 0-64 0,-2-2-128 0,-3 4 0 15,-1 2 144-15,-3 3-144 0,-2 2 0 0,-2 3-192 16,-1 0 32-16,-1 5 0 0,-1 2-192 0,-1 3-32 16,1 5-16-16,-1 1 0 0,1 2 16 0,0 3 0 15,1 3 0-15,1 0 0 0,3 2 64 0,1 0 0 0,1-2 16 0,2 1 0 16,0-2 128-16,2 2 32 0,1-3 0 0,0 0 0 15,2-2 144-15,1-1 0 0,-2-1 0 0,-1-1 0 16,0-1 272-16,-1-3 96 0,0 0 16 0,-5-6 0 16,0 0 192-16,0 0 64 0,-4 5 0 0,-1 0 0 15,-4-2-192-15,-1-1-48 0,-3-1 0 0,-1 1 0 16,-3 1-240-16,1-2-160 0,-1-1 192 0,1 1-192 16,-1-2-160-16,-1-2-144 0,1 1-16 0,-1-1-16 31,1-1-2384-31,0-3-480 0,-6-3-80 0</inkml:trace>
  <inkml:trace contextRef="#ctx0" brushRef="#br0" timeOffset="135040.45">7238 11927 35935 0,'-8'-5'3200'0,"-1"-2"-2560"16,2 1-512-16,-1-1-128 0,0 3 896 0,0-2 144 15,2 2 48-15,1-1 0 0,0 1-832 0,1 1-256 16,4 3 160-16,0 0-160 15,0 0-2832-15,0 0-656 0</inkml:trace>
  <inkml:trace contextRef="#ctx0" brushRef="#br0" timeOffset="135198.6">6686 12119 40895 0,'0'0'1808'0,"0"0"368"0,0 0-1728 0,0 0-448 0,8-1 0 0,4 1 0 16,3 0 400-16,2 2 0 0,5 0 0 0,6 0 0 15,4 1-112-15,4-1-32 0,3-1 0 0,2 0 0 32,3-1-1120-32,3-1-224 0,1-2-64 0,4-2-10960 0,3-1-2208 0</inkml:trace>
  <inkml:trace contextRef="#ctx0" brushRef="#br0" timeOffset="135639.34">9937 12069 11967 0,'0'0'528'0,"1"-5"112"0,3-2-512 0,-1 1-128 0,1-2 0 0,1 0 0 16,-2-2 2816-16,0 0 544 0,-1 1 96 0,0-2 32 15,-2-2-1808-15,0 1-352 16,-2 0-80-16,1-1-16 0,0-1-224 0,0-2-48 0,-1-1-16 0,0-1 0 16,-2 1 272-16,1-1 48 0,-1 0 16 0,-1 2 0 15,0-1-176-15,-1 3-16 16,-1 1-16-16,-1 2 0 0,-1 2-128 0,1 4-32 0,1 1 0 0,-1 4 0 16,-1 4-480-16,0 2-112 15,1 4 0-15,-1 4-16 0,0 4-304 0,2 4 0 16,0 3 0-16,-1 3-144 0,1 1 144 0,2 7 128 0,-1-2-128 0,2 3 176 0,1 3-176 0,2 2 0 15,0 2 0-15,3-2 0 0,0 0 0 0,1-1 0 16,1-1 0-16,-1-1 0 0,2-3 0 0,-1-1 0 16,-1-2 0-16,0-4 0 0,-1-1 0 0,1-4 160 15,-2-2-160-15,0-2 160 0,0-3-416 0,0-1-64 16,-2-3-32-16,0-2 0 31,-1-1-1856-31,-1-2-368 0,0-3-80 0,3-5-8880 16,-6 3-1776-16</inkml:trace>
  <inkml:trace contextRef="#ctx0" brushRef="#br0" timeOffset="135781.42">9549 12408 14735 0,'-9'-16'1312'0,"6"8"-1056"15,-2-2-256-15,3 0 0 0,1-1 5072 0,1 1 960 0,2 0 192 0,3 0 48 16,3-1-4448-16,2 2-880 16,5-1-176-16,4 0-48 0,7 0-464 0,3 0-80 15,4 0-32-15,2 0 0 0,0 0-352 0,-1 0-80 16,1 0-16-16,0 1 0 15,-2 0-1952-15,0 1-400 0,-1 3-80 0,-2 2-16 16,-3 2-656-16,0 2-144 0</inkml:trace>
  <inkml:trace contextRef="#ctx0" brushRef="#br0" timeOffset="135985.48">10186 12260 13823 0,'0'0'1216'15,"0"0"-960"-15,4 4-256 0,2 0 0 16,2-1 2432-16,-1-1 432 0,1 0 80 0,1-1 32 16,-1 0-784-16,1-2-144 0,1-1-48 0,2 0 0 15,-1-2-464-15,0 0-112 0,-1-1-16 0,0-1 0 0,1-1-576 0,-1-1-112 16,-1-4-16-16,-2-1-16 15,0 0-32-15,-3-1 0 0,-1-1 0 0,-3-1 0 0,-4 0-128 16,0-1-16-16,-2 2-16 0,-1 2 0 0,-3 0-176 0,-1 4-48 16,1 2 0-16,-3 3 0 0,-3 2-272 0,-1 4 0 15,-3 2-176-15,-1 1 176 16,-1 3-496-16,1 3 16 0,1 2 0 0,2 3 0 16,0-2-1968-16,4 4-400 0,2 0-80 0,2 1-12944 0</inkml:trace>
  <inkml:trace contextRef="#ctx0" brushRef="#br0" timeOffset="136268.17">10390 12182 6447 0,'10'-15'576'0,"-4"10"-576"0,0-1 0 0,2 0 0 16,0-2 4784-16,1 0 848 15,-3 1 160-15,2 0 32 0,-3 3-2544 0,1 0-512 16,-6 4-96-16,6 0-32 0,1 0-1200 0,0 2-240 0,-2 3-48 16,1 1-16-16,-1 1-752 0,1 3-160 0,-1 3-32 0,0 1 0 15,-2 1-192-15,0 0 0 0,0-1 0 0,0 1 0 16,-1 0 0-16,1-1 128 0,0 0-128 0,-1-2 0 15,-1-2 128-15,2-2-128 0,-2-1 0 0,-1-7 0 16,0 0 256-16,0 0-32 0,0 0-16 0,4-7 0 16,0-1 496-16,-1-4 80 0,1-3 32 0,1-1 0 15,-1-4-304-15,2-2-64 0,-2-2-16 0,2 1 0 16,0 1-240-16,2 2-64 0,0 2 0 0,-1 4 0 16,1 2-128-16,0 2 0 0,-1 2 0 0,1 3 0 15,1 1-480 1,1 4-80-16,-1 4-16 0,1-1 0 0,-2 3-2384 0,2 0-496 0,0 1-80 0</inkml:trace>
  <inkml:trace contextRef="#ctx0" brushRef="#br0" timeOffset="136693.29">12314 11847 24879 0,'1'-16'1088'0,"-1"9"256"0,0-1-1088 0,3 2-256 0,1 0 0 0,-1 2 0 0,-3 4 2896 0,0 0 528 15,0 0 96-15,0 0 32 0,-4 2-2016 0,-2 4-416 16,1 2-80-16,-1 4-16 0,0 5-608 0,-1 2-128 16,2 2-32-16,-2 2 0 15,2 1-80-15,-1 1-32 0,0 2 0 0,1 0 0 0,-1 2-144 0,0-1 0 16,2 1 144-16,-1-2-144 0,2 0 0 0,0-3 0 15,0-2 0-15,2-2 0 16,1-3-704-16,0-1-48 0,1-3-16 0,3-2 0 16,0-2-2768-16,3-4-560 0,9-3-128 0,4-8 0 0</inkml:trace>
  <inkml:trace contextRef="#ctx0" brushRef="#br0" timeOffset="136897.57">12570 11870 25791 0,'0'0'2304'0,"0"0"-1856"0,0 0-448 0,0 0 0 15,0 0 2448-15,0 0 400 0,0 0 80 0,0 0 16 16,5 4-1488-16,2 2-304 0,0 2-48 0,1 2-16 16,1 3-448-16,0 1-112 15,-1 2-16-15,1 1 0 0,-1 3-288 0,-3 1-64 0,-1 1-16 0,-3 1 0 16,-2 2-144-16,-3 3 0 0,-1-1 0 0,-4 2 128 16,-2 0-416-16,-2 0-96 0,-1 1 0 0,-3 0-16 15,-2-3-896-15,-1 0-176 0,-4-5-48 0,0-4 0 16,-1-3-464-16,0-3-112 0,-1-4-16 15,1-3 0-15</inkml:trace>
  <inkml:trace contextRef="#ctx0" brushRef="#br0" timeOffset="137102.1">11996 11860 35535 0,'-17'-13'1568'0,"10"9"336"0,0 0-1520 0,0 2-384 15,-3 1 0-15,1 2 0 0,-1 3 544 0,0 1 32 16,1 3 16-16,-1 2 0 0,1 3-128 0,0 2-16 15,0 4-16-15,2 2 0 0,1 2-432 0,-1 0 128 16,3 2-128-16,1 3 0 0,2 0 128 0,1 3-128 16,2 1 0-16,2-1 128 0,2-2-128 0,1-1 0 15,3 0 0-15,2-2 0 16,3-1 0-16,2 0-256 0,3-2 64 0,2-4 16 16,2-2-2128-16,3-3-416 0,2-2-96 0</inkml:trace>
  <inkml:trace contextRef="#ctx0" brushRef="#br0" timeOffset="137312.9">13008 12293 21183 0,'0'0'944'0,"0"0"192"0,0 0-912 0,0 0-224 0,0 0 0 0,0 0 0 0,0 7 4432 0,0 1 848 16,-1 1 160-16,0 2 48 16,-1 1-3872-16,-1 1-768 0,-1 1-144 0,0 1-48 0,-1 0-448 0,-2 1-80 15,-1-1-128-15,-1 0 176 0,-2 1-176 0,-4 0 0 16,0 1 0-16,-3 0-176 31,-1 1-1936-31,1 0-400 0,0-4-80 0,-2-1-14112 0</inkml:trace>
  <inkml:trace contextRef="#ctx0" brushRef="#br0" timeOffset="137744.95">13871 12078 29487 0,'-1'-6'2624'0,"2"-3"-2112"15,2-2-512-15,3 0 0 0,0-2 576 0,3-1 16 16,1 0 0-16,2 1 0 16,1 1 304-16,2 1 64 0,0 0 16 0,-1 3 0 0,-1 3-176 0,0 1-32 15,-2 3-16-15,-2 3 0 0,0 3-288 0,-2 1-48 16,-2 4-16-16,-1 2 0 0,-2 2-272 0,-2 1-128 31,-2 1 128-31,-1 2-128 0,0 1 128 0,-3 1-128 0,-4-1 128 0,-1 1-128 0,0 0 0 0,1 0 128 16,0-2-128-16,1-1 0 0,0-4 128 0,3-1-128 15,0-1 128-15,2-3-128 0,2-1 448 0,2-7 16 16,0 0 0-16,0 0 0 0,6 4-192 0,3-1-32 16,3-1-16-16,1 0 0 0,3-2-224 0,1 0 144 15,2-2-144-15,1 1 128 0,1 0-368 0,1-1-80 16,0 0 0-16,2 0-16 16,1-1-2256-16,0 0-448 0,2-1-96 0,0-1 0 0</inkml:trace>
  <inkml:trace contextRef="#ctx0" brushRef="#br0" timeOffset="137952.94">14478 11899 18431 0,'-2'-5'1632'16,"-3"0"-1312"-1,1 1-320-15,1 0 0 0,3 4 4416 0,0 0 832 16,0 0 144-16,0 0 48 0,0 0-3632 0,2 7-720 16,1 1-128-16,1 3-48 0,0 0-464 0,0 3-80 15,1 2-32-15,0 2 0 0,0 2-160 0,-1 1-48 16,-1 0 0-16,0 2 0 0,-3 1-128 0,-4 1 128 15,0 2-128-15,-4 0 128 0,-2 1-128 0,-2-1 0 16,-1 2 0-16,-1-1-176 16,-2-2-720-16,0-3-160 0,-1-2-32 0,-1-3 0 15,-3-3-448-15,-1-4-112 0,1-3-16 0,-3-3 0 16,-1-5-1584-16,1-2-320 0</inkml:trace>
  <inkml:trace contextRef="#ctx0" brushRef="#br0" timeOffset="138157.9">13673 11874 35759 0,'-19'-8'1584'0,"11"7"336"0,0 1-1536 16,-1 2-384-16,0 2 0 0,0 4 0 0,0 2 304 0,2 4-16 0,-2 4 0 0,0 4 0 15,0 1 32-15,1 3 0 0,0 3 0 0,2 2 0 16,2 1-320-16,2 0 0 16,1 3 0-16,2-1 0 0,3 0 0 0,3 0 0 0,0-1 0 0,3-1 0 0,2 0 0 15,3-2-192-15,3-3 192 0,1-2-192 16,2-3-720-16,3-2-144 0,4-3-32 0,4-4-9360 15,3-2-1888-15</inkml:trace>
  <inkml:trace contextRef="#ctx0" brushRef="#br0" timeOffset="138330.2">14836 12259 11967 0,'0'0'1072'0,"0"0"-864"15,0 0-208-15,0 0 0 0,0 0 5664 0,0 0 1088 16,0 0 224-16,0 0 32 0,2 7-5056 0,0 1-1008 0,-1 1-208 0,0 2-32 15,1 2-256-15,-1 1-64 16,-1 1 0-16,-1 0 0 0,0 1-256 0,-1 1-128 16,0-1 128-16,-1 1-128 0,-2 1 0 0,-1-1 0 15,-3 1-192-15,-2-1 192 16,-2 0-2624-16,-2-1-416 0,-1 1-80 0</inkml:trace>
  <inkml:trace contextRef="#ctx0" brushRef="#br0" timeOffset="138819.44">15705 11879 29487 0,'-3'-13'1296'0,"3"7"288"16,0 0-1264-16,1-2-320 0,3-2 0 0,-1 1 0 0,1 2 720 16,2-1 96-16,-1 1 16 0,2 1 0 0,1 0 128 0,1 2 16 15,0 1 16-15,1-1 0 0,0 2-224 0,0 1-64 16,0 2 0-16,0 1 0 0,-1 2-416 0,0 0-96 16,-4 0 0-16,-1 3-16 0,0 2-176 0,-2 1 0 15,0 1 0-15,-2 1 128 0,-2 1-128 0,-1 2 0 16,-3 0 0-16,2-1 0 0,-2 0 0 0,1-1 0 15,-1 0 0-15,1-1 0 0,0-1 0 0,1-1 0 16,0-1 0-16,0 0 0 0,3-1 0 0,1 0 0 16,1-2 0-16,1 1 0 0,2-1 0 0,1 1 0 0,3 0 0 0,0-1 0 15,0 1 0-15,2 1 0 0,0-1 0 16,1 1 0-16,0 1 0 0,0-2 0 0,-2 2 128 16,-2 0-128-16,-1 0 320 0,0 0-32 0,-3-3 0 0,-2 1 0 15,-1-1 128-15,-2 1 32 0,-2 0 0 0,-3-1 0 16,-1 1-128-16,-1-1-32 0,0 0 0 0,-2-1 0 15,-2 1-112-15,0-1-32 0,1 1 0 0,-1-2 0 16,0 1-144-16,0-1 0 0,-1-1 0 0,1 0-176 31,1-2-1360-31,1-1-256 0,0-1-64 0,2-2-9920 0,2-1-1968 0</inkml:trace>
  <inkml:trace contextRef="#ctx0" brushRef="#br0" timeOffset="139054.82">16226 11816 25791 0,'0'0'2304'0,"0"0"-1856"16,0 0-448-16,0 0 0 0,0 0 2624 0,7 0 416 16,-7 0 96-16,7 4 0 0,0 1-1616 0,-2 3-336 0,0 3-64 0,-2 2-16 15,-1 4-592-15,-1 1-128 16,0 3-32-16,-1 1 0 0,-1 1-224 0,-1 3-128 16,0-1 160-16,-5 2-160 0,0 2 160 0,-3 1-160 0,-1 2 160 0,-2-2-160 15,-2 1 0-15,0-2 0 0,-2-2 0 0,0 0 0 31,-2-4-736-31,0-3-32 0,-2-4-16 0,2-3 0 16,0-2-1232-16,0-3-240 0,-1-5-48 0,2-4-8128 0,-1-3-1632 0</inkml:trace>
  <inkml:trace contextRef="#ctx0" brushRef="#br0" timeOffset="139259.67">15597 11726 23951 0,'-28'-11'2128'0,"16"8"-1696"0,-3 0-432 0,-2 1 0 0,1 5 2624 16,-2 3 448-16,1 4 96 0,-1 4 16 0,0 4-2096 0,1 4-400 15,0 6-96-15,1 1-16 0,1 2-336 0,2 3-80 16,2 4-16-16,2 1 0 0,3 2-144 0,4 1 0 16,1-2 0-16,3 1 0 0,2 0 0 0,5-3 0 15,3 0 0-15,3-3 0 16,4-2-384-16,3-2-64 0,3-6-16 0,5-3 0 16,5-3-1360-16,7-5-272 0,3-3-48 0,4-7-11824 0</inkml:trace>
  <inkml:trace contextRef="#ctx0" brushRef="#br0" timeOffset="139622.13">16917 11951 17503 0,'0'0'1552'0,"0"0"-1232"0,-6-2-320 0,6 2 0 0,0 0 3088 0,0 0 560 31,0 0 128-31,6 2 0 0,4-1-2304 0,4 0-448 0,6-1-112 0,5-1-16 0,3-2 96 0,5 0 16 16,4 0 0-16,4 1 0 0,5-1-400 0,3 2-80 16,4 0-16-16,1 0 0 0,2-1-256 0,-5-1-48 15,-3-1-16-15,-2 1 0 0,-2 0-192 0,-1-1 0 0,-3 2 128 0,-5-1-128 32,-2 1-320-32,-3 1-96 0,-5 0-32 15,-5 1 0-15,-5 0-1696 0,-6 1-352 0,-9-1-64 0</inkml:trace>
  <inkml:trace contextRef="#ctx0" brushRef="#br0" timeOffset="140974.15">2187 13207 13823 0,'-31'-5'1216'0,"14"2"-960"15,-1 0-256-15,0-2 0 0,-1 1 2400 0,7 2 432 16,0-2 96-16,-7 1 16 0,0 1-2528 0,6 0-416 15,0-2-256-15,-4 0 48 0,0 2 208 0,2 0 160 16,3-1-32-16,2 1 0 0,0 0 256 0,2 1 32 16,-1 0 16-16,5 0 0 0,4 1 0 0,0 0 0 15,0 0 0-15,0 0 0 0,0 0-176 0,0 0-48 16,13-2 0-16,1 0 0 0,3 2-208 0,2 0 128 16,2 0-128-16,3 2 0 0,2-4 256 0,2 1-32 15,0-1-16-15,4 1 0 0,1 0-64 0,6 0-16 16,2 0 0-16,6 0 0 0,2 0-128 0,4-1 160 15,2 1-160-15,0 0 160 0,1 0-160 0,2 1 128 16,5-1-128-16,4 0 128 0,1 0-128 0,3 0 0 0,-2 0 0 0,3 0 128 16,2-2-128-16,6 1 160 15,4-1-160-15,0-2 160 0,-3 0-160 0,4-2 0 0,3 1 144 0,2-2-144 16,3 1 192-16,-2 0-16 0,1-1-16 0,1 0 0 16,3 2 32-16,-2-1 0 0,-5 1 0 0,1 0 0 15,2 1-32-15,0-1 0 0,0 2 0 0,-1-2 0 16,-3 1-160-16,2-1 192 0,2 1-192 0,1-1 192 15,-5 0-192-15,3-1 128 0,1 0-128 0,3 1 128 16,-2-2-128-16,2-1 0 0,0 0 0 0,4 1 0 0,2 0 144 0,-1-1-144 16,-3 0 160-16,3 1-160 0,3-1 240 0,-1-1-48 15,-1-2-16-15,0 1 0 0,3 2 64 0,0-1 16 16,-2-2 0-16,2 1 0 0,2 1-64 0,-28 2-16 16,8-2 0-16,40-4 0 0,-5 0-176 0,-36 5 192 15,8 0-192-15,41-3 192 0,-10 1-192 0,-37 5 0 16,8-2 144-16,-4 0-144 0,6 0 0 0,13 1 144 15,1-1-144-15,37-3 0 0,-19 1 0 0,-64 6 0 16,7-1 0-16,9 0 0 0,6-1 128 0,2 2-128 16,1-2 0-16,2 2 0 0,3 0 0 0,88-6 0 15,-32 2 0-15,-21 1 0 0,-17 2 0 0,-3-1 0 16,-1 0 0-16,-5 0 0 0,-4 2 144 0,2 1-144 16,2-2 0-16,-3 2 144 0,-4 0-16 0,1 0-128 15,1 1 192-15,-2 0-64 0,-1 0 0 0,-1 1 0 0,-5 0 0 16,0 0 0-16,1-1-128 0,-3 2 0 0,-2 2 0 0,0-2 0 15,2-2 0-15,1 2 128 0,1 0-128 0,-41 0 0 16,7-1 0-16,5 0 0 0,1 0 0 0,7 0 0 16,8 0 0-16,0 0 0 0,0-1 128 0,72-1-128 15,-24 1 0-15,-14 1 0 0,-8 0 0 0,-10 1 0 16,-7-1 0-16,-1 1 0 0,-2 0 0 0,1 1 0 16,-2 0 0-16,-4 1 0 0,-5-1 0 0,2-1 128 0,1 3-128 0,1-2 0 15,-2-1 0-15,-3 0 0 0,-1 0 0 0,0 0 0 16,2 1 0-16,0-1 0 0,3 0 0 0,-3 0 128 15,-5 0-128-15,1 0 0 0,3-1 0 0,0 1 0 16,3 1 128-16,-4-1-128 0,-5-1 0 0,-4 1 160 16,0 0-160-16,2 0 160 0,-2-2-32 0,0 0-128 15,-4 1 192-15,-2 0-64 0,-3 0 128 0,-2 0 32 0,-3-1 0 16,3 1 0-16,-2 1-16 0,1-1 0 0,-1-2 0 0,-2 1 0 16,-5 1-32-16,0-1-16 0,-4-1 0 15,-2 0 0-15,-3 2-224 0,-2 0 144 0,-2 0-144 0,-3 0 128 16,-3 1-128-16,-2 0 0 0,-3 0 144 0,0 0-144 15,-3 0 192-15,-2 0-16 0,-5 0-16 0,-8 0 0 16,0 0-160-16,0 0 0 0,0 0 0 0,0 0 0 31,0 0-480-31,0 0 32 0,0 0 0 0,0 0 0 16,0 0-1472-16,0 0-304 0,0 0-48 0,0 0-8368 0,0 0-1680 0</inkml:trace>
  <inkml:trace contextRef="#ctx0" brushRef="#br0" timeOffset="141131.26">17033 12560 35007 0,'0'0'3120'0,"0"0"-2496"0,0 0-496 0,0 0-128 0,0 0 448 0,0 0 80 16,0 0 16-16,0 0 0 0,0 0-544 0,0 0-224 16,0 0 16-16,0 0 0 15,-5-2-2608-15,5 2-512 0</inkml:trace>
  <inkml:trace contextRef="#ctx0" brushRef="#br0" timeOffset="142123.68">3243 14038 30351 0,'0'0'1344'0,"0"0"272"0,0 0-1296 0,0 0-320 0,0 0 0 0,0 0 0 16,0 8 384-16,0-8 0 16,0 0 0-16,5 6 0 0,2-3 400 0,1-1 96 15,2-1 16-15,4-2 0 0,1-1-176 0,3-3-16 16,0 0-16-16,2-3 0 0,1-2-160 0,-1-1-16 15,0-2-16-15,-2-1 0 0,1 0-208 0,-1-2-32 16,-1-1-16-16,-1-1 0 0,-4-1-32 0,-2 1 0 16,-2 0 0-16,-1 1 0 0,-2 2-80 0,-1 1-128 0,-3-1 176 15,-1 3-176-15,-1 2 256 0,-4 3-48 0,-2 0-16 0,-2 4 0 16,-1 2-48-16,-1 3-16 0,-4 2 0 0,-3 4 0 16,-3 3-128-16,-3 2 0 0,-1 3-192 15,-3 2 192-15,-1 4-208 0,3 3 80 0,-1-1 128 0,2 1-208 16,3-1 208-16,4 2-176 15,2-1 176-15,4-1-160 0,3-1 160 0,1-1 0 0,3-2 0 0,4 1-128 0,1-2 128 0,3-2 0 16,4 0 128-16,2-2-128 0,1-1 160 0,4 0-32 16,2-2-128-16,3-1 192 0,2-1-64 0,2-3-128 15,4-1 176-15,0-3-176 16,1-2-272-16,0-2-176 0,2-1-16 0,1-1-16 16,1-6-3360-16,1 1-688 0</inkml:trace>
  <inkml:trace contextRef="#ctx0" brushRef="#br0" timeOffset="142312.01">3864 14059 29487 0,'0'0'2624'0,"-4"-1"-2112"15,-2 0-512-15,1 1 0 0,5 0 1808 0,-5 1 256 16,0 1 48-16,0 3 16 0,1 0-592 0,1 3-112 16,2 2-16-16,-3 3-16 0,2 1-816 0,1 3-176 15,1 0-16-15,0 3-16 0,0 0-224 0,0 1-144 16,1-1 192-16,0 0-192 0,0-1 128 0,0 2-128 15,-1 0 0-15,3 0 0 0,-3 0 0 0,1-1 0 0,1-3 0 0,0 0 0 32,0-3-1408-32,0-3-192 0,2-2-48 0,-1-2-10320 0,0-3-2048 0</inkml:trace>
  <inkml:trace contextRef="#ctx0" brushRef="#br0" timeOffset="142720.37">4539 13936 11967 0,'0'0'1072'0,"0"0"-864"0,0 0-208 0,0 0 0 16,0 0 5392-16,0 0 1040 0,-1-4 208 0,1 4 32 15,0 0-4352-15,4-5-864 0,0 2-176 0,3 0-48 16,1-1-784-16,3 2-144 0,3 0-48 0,2 0 0 16,3 0-256-16,2-1 128 0,1 1-128 0,2 0 0 31,1 1-1216-31,1 1-368 0,-4-1-64 0,-2 1-9680 0,-1 1-1920 0</inkml:trace>
  <inkml:trace contextRef="#ctx0" brushRef="#br0" timeOffset="142878.67">4536 14124 28559 0,'-11'-2'1264'0,"6"2"272"0,-1 0-1232 0,1 0-304 16,5 0 0-16,0 0 0 0,0 0 2544 0,0 0 448 15,0 0 80-15,0 0 32 0,0 0-2160 0,5 7-432 16,3-3-96-16,3 0-16 0,3 1-272 0,4-2-128 16,2-1 128-16,4 0-128 15,2-3-736-15,5-1-224 0,2-2-64 0,1-3-16352 0</inkml:trace>
  <inkml:trace contextRef="#ctx0" brushRef="#br0" timeOffset="143477.73">6834 13475 27647 0,'-1'-6'2448'0,"1"-1"-1952"15,-1 1-496-15,1 6 0 0,0 0 1104 0,0 0 128 16,0 0 32-16,0 0 0 0,0 0 144 0,0 0 48 0,0 0 0 0,-6 4 0 16,1 1-880-16,0 4-160 15,1 3-32-15,1 4-16 0,-1 1-192 0,1 3-48 0,0 2 0 0,2 2 0 16,-1 1-128-16,0 1 0 0,1-1 0 0,0 1 0 15,1 2 0-15,0-3 0 0,0-1 128 0,1 0-128 16,0-4 0-16,1 0 0 0,-1-2 0 0,0-3 128 16,2-3-128-16,-2-2 0 0,0-2 144 15,0-1-144-15,-1-7 128 0,0 0-128 0,0 0 160 0,0 0-160 16,0 0 224-16,1-9-48 16,-1-3-16-16,0-2 0 0,0-2 0 0,2-4 0 0,-2-3 0 0,1-2 0 0,1-2 32 0,-1-1 16 15,0-4 0-15,1 0 0 0,0 0 48 0,1 1 16 16,0 2 0-16,1 1 0 0,2 2-64 0,-1 1-16 15,2 3 0-15,1 4 0 0,0 1-192 0,3 3 176 32,3 2-176-32,0 3 160 0,-1 1-160 0,1 4 0 0,1 1 0 0,0 2-176 0,2 2 0 0,-3 1 0 15,0 1 0-15,-1 3 0 16,0 1-672-16,-4 2-144 0,-1 2-32 0,-3 3-11072 16,-3 3-2208-16</inkml:trace>
  <inkml:trace contextRef="#ctx0" brushRef="#br0" timeOffset="143665.98">6799 13779 29487 0,'0'0'2624'0,"0"0"-2112"0,0 0-512 15,0 0 0-15,0 0 1392 0,0 0 160 16,8-2 48-16,0 0 0 0,2 0-512 0,3 1-112 0,3 0-16 0,3 0 0 16,3 0-496-16,2 0-96 0,0 0-32 0,1-2 0 15,2 0-208-15,-3 0-128 0,-1 1 128 0,-1-2-128 16,0 1-1728-1,0 0-432-15,-1-2-80 0,-1 2-13344 0</inkml:trace>
  <inkml:trace contextRef="#ctx0" brushRef="#br0" timeOffset="143840.03">7330 13705 33407 0,'0'0'1472'0,"0"0"320"0,0 0-1440 0,-3 4-352 15,-3 2 0-15,3 1 0 0,-1 1 1008 0,0 2 128 16,1 1 16-16,0 2 16 0,-1 3-240 0,2 0-48 15,1 2-16-15,1 0 0 0,0 0-480 0,0 0-80 16,1-1-32-16,0 1 0 0,0-1-272 0,2-1 0 16,-1-1 128-16,0 0-128 15,0-3-896-15,2-1-256 0,-1-2-32 0,1-3-10480 0,-4-6-2096 0</inkml:trace>
  <inkml:trace contextRef="#ctx0" brushRef="#br0" timeOffset="144405.5">7693 13515 20271 0,'-3'-15'896'0,"2"10"192"0,-1-1-880 0,0 0-208 0,1-1 0 0,1 1 0 15,0 0 2208-15,0 6 400 0,0 0 80 0,0 0 0 16,0 0-896-16,0 0-192 16,0 0-48-16,0 0 0 15,-2 9-1040-15,0 2-224 0,0 3-32 0,-2 3-16 16,1 1-240-16,0 3 128 0,-2 2-128 0,1 2 0 15,-1 1 176-15,0 0-176 0,0 1 192 0,-1-2-192 16,0 0 128-16,1-1-128 0,1-4 0 0,2-1 0 16,2-3 272-16,2-3-48 0,1-2-16 0,-1-1 0 0,3-3 384 0,0 1 80 15,2-1 16-15,2-3 0 0,-1-2-176 0,3-2-16 16,3-1-16-16,0 0 0 0,1-1-192 0,3 0-32 16,-1-2-16-16,2 2 0 0,2-1-240 0,-2 1 0 15,1-2 0-15,-1 1 0 16,2 0-464-16,-1-1-192 0,0 1-48 0,0 2 0 15,-2-1-3040-15,-1-1-608 0</inkml:trace>
  <inkml:trace contextRef="#ctx0" brushRef="#br0" timeOffset="144578.31">8125 13706 24879 0,'0'0'2208'0,"-2"-5"-1760"16,1 0-448-16,0 0 0 0,1 5 1936 0,0 0 304 15,0 0 64-15,0 0 16 0,-4-2-416 0,4 2-96 16,0 0-16-16,-5 4 0 0,1 1-1072 0,-1 3-208 15,2 2-64-15,1 2 0 0,-1 1-304 0,0 3-144 16,2-1 128-16,0 2-128 0,1 0 0 0,0 1 0 0,0-1 0 0,0 1 0 31,0 1-272-31,0-2-144 0,0-1-32 0,1-2 0 16,0 0-2624-16,1 0-544 0</inkml:trace>
  <inkml:trace contextRef="#ctx0" brushRef="#br0" timeOffset="144972.5">6923 14263 22111 0,'-22'-7'976'0,"12"5"208"0,-1 0-944 0,-1-2-240 16,0 1 0-16,0-1 0 0,1 0 1872 0,1 1 336 16,2 0 64-16,1 1 16 0,1-1-496 0,6 3-80 15,0 0-32-15,0 0 0 0,0 0-784 0,0 0-144 0,6-2-48 0,4 0 0 16,4 1-256-16,6 0-48 16,5 0-16-16,7 0 0 0,6-2-80 0,4 0-32 15,4-2 0-15,5 0 0 0,4 1-112 0,5 1-32 16,5-1 0-16,2 1 0 0,2-3-128 0,1 2 160 0,3 1-160 0,3 1 160 15,2-1-160-15,1 1 0 0,-2-1 0 0,0 1 128 16,0-1-128-16,-1 1 0 0,0 0 0 0,-5-1 0 16,-4-2 0-16,-4 1 0 0,-7 0 0 0,-5-1 0 15,-5 2-368-15,-5 0 0 0,-7 0 0 0,-6 2 0 16,-6 0-1360 0,-6 1-288-16,-5 0-48 0,-11 0-13952 0</inkml:trace>
  <inkml:trace contextRef="#ctx0" brushRef="#br0" timeOffset="145381.94">7271 14596 21183 0,'-1'-7'1888'0,"-2"-1"-1504"16,1-3-384-16,2 0 0 0,-2 0 960 0,1 0 112 16,0 0 16-16,0 1 16 0,0 2 768 0,0 1 160 0,-2 2 16 0,3 5 16 15,0 0-416-15,0 0-96 0,0 0-16 0,0 0 0 16,-3 8-896-16,-1 3-176 16,-1 2-32-16,1 3-16 0,-2 2-192 0,2 3-32 0,-3 2-16 0,2 1 0 15,0 1 0-15,2 1 0 0,0 0 0 0,1 1 0 16,1-1-48-16,1-1-128 0,0-1 192 0,2 0-64 15,1-2-128-15,3-3 0 0,0-1 0 0,3-2 0 16,2-1 128-16,2-2-128 0,0-3 128 0,3-1-128 0,0-2 224 16,3-2-32-16,0-3-16 0,2-1 0 15,2-1-176-15,1-3 160 16,0-3-160-16,0-1 160 0,-1-3-576 0,0-1-112 0,-1-1-32 0,-1-3 0 16,-3 0-2624-16,-2-3-528 0,14-21-96 0,-11 9-32 0</inkml:trace>
  <inkml:trace contextRef="#ctx0" brushRef="#br0" timeOffset="145555.75">7267 14507 35535 0,'-8'-6'1568'0,"8"6"336"0,0 0-1520 0,0 0-384 0,0 0 0 0,0 0 0 16,0 0 320-16,6-3-16 0,1 1 0 15,3 0 0-15,2 1 0 0,2 0 0 16,3-2 0-16,1 2 0 0,3-1-304 0,1 0 0 0,0 0 128 0,1-1-128 31,-1 1-1232-31,-1-1-304 0,-2 1-64 0,-3 0-8640 0,-1 0-1728 0</inkml:trace>
  <inkml:trace contextRef="#ctx0" brushRef="#br0" timeOffset="145729.69">7296 14682 23951 0,'0'0'2128'0,"0"0"-1696"0,-5-2-432 0,5 2 0 0,0 0 2560 0,0 0 448 15,0 0 64-15,0 0 32 0,0 0-2064 0,8 0-400 16,2 1-96-16,3-1-16 0,5 0-128 0,2 0-16 16,2 1-16-16,2-1 0 0,1-1-128 0,1-1-32 15,-2-1 0-15,2 0 0 16,1 0-2080-16,-1-2-432 0,0 1-64 0</inkml:trace>
  <inkml:trace contextRef="#ctx0" brushRef="#br0" timeOffset="145902.48">7866 14706 24879 0,'0'0'2208'0,"0"0"-1760"16,-6 1-448-16,6-1 0 0,-5 3 2112 0,2 2 352 0,-1 0 64 0,1 3 16 31,1 0-1040-31,0 1-208 0,-1-1-32 0,2 4-16 0,0 2-640 0,1 0-128 0,0 0-32 0,1 1 0 16,1-1-272-16,1 0-176 0,-2-1 192 0,0 1-192 15,1-3 0-15,1 0 0 0,0-2 0 0,0 1 0 16,2-1-1472-1,0-1-368-15,-1-2-64 0,2 0-14144 0</inkml:trace>
  <inkml:trace contextRef="#ctx0" brushRef="#br0" timeOffset="146329.37">8239 14573 29487 0,'0'0'2624'0,"-1"-4"-2112"15,-2-1-512-15,3 5 0 0,0 0 1872 0,0 0 272 16,0 0 48-16,0 0 16 0,0 0-1088 0,-4 6-224 15,0 1-32-15,-2 3-16 0,1 2-528 0,-1 3-96 16,0 1-32-16,-1 2 0 0,0-1-192 0,1 2 144 16,-2 0-144-16,0 1 128 0,1-1 0 0,0 1-128 15,0-1 192-15,1 0-64 0,0-2-128 0,2 0 0 0,0-3 144 0,0-2-144 16,2-2 0-16,0-3 144 16,2-7-144-16,0 0 0 0,0 0 0 0,0 0 0 15,0 0-160-15,0 0 160 16,5-7-272-16,2-3 64 0,1-4 16 0,0-4 0 15,5-3 0-15,-1-3 16 0,0-3 0 0,1-2 0 16,0-1 32-16,1-2 0 0,-3-1 0 0,2 1 0 16,-2 3 144-16,0 2 0 0,-2 4 128 0,0 3-128 0,-2 3 512 0,-2 3 48 15,0 1 0-15,-1 5 0 0,1 1-32 16,-2 3 0-16,-3 4 0 0,0 0 0 0,0 0-240 0,5 4-48 16,-1 3-16-16,-1 1 0 0,0 3-224 0,1 3 0 15,-1 0 0-15,0 2 0 0,0 3 128 0,2 1-128 16,-2 1 0-16,0 1 0 0,0-1 128 0,-1 1-128 15,-1 0 0-15,0-1 144 0,0-2-144 0,-1 0 0 16,0-1 0-16,-1-2 0 16,0 0-448-16,0-3-128 0,0-1-32 0,0-1 0 15,0-1-2176-15,-1-2-432 0,1-2-96 0</inkml:trace>
  <inkml:trace contextRef="#ctx0" brushRef="#br0" timeOffset="146485.96">8138 14767 26719 0,'-11'-7'2368'0,"6"4"-1888"0,1 0-480 0,-1-1 0 0,1 0 2320 0,1-1 368 16,3 5 80-16,0 0 16 0,0 0-1408 0,2-5-288 15,1-1-48-15,5 2-16 0,2-1-768 0,4 1-256 0,4 0 160 0,3-1-160 16,3 1-128-16,3-1-128 16,4 2 0-16,0-1-16 15,1-1-2208-15,0 1-432 0,-2-2-96 0</inkml:trace>
  <inkml:trace contextRef="#ctx0" brushRef="#br0" timeOffset="146674.79">8675 14603 29487 0,'0'0'2624'0,"0"0"-2112"16,0 0-512-16,0 0 0 0,0 0 2032 0,0 0 288 15,-3 5 64-15,0 3 16 0,1 1-896 0,-1 3-176 16,2 3-48-16,0 1 0 0,0 1-704 0,1 2-160 16,0 1-32-16,0-1 0 0,1 1-176 0,0 1-32 15,0-1-16-15,1 0 0 0,-1-2-160 0,0 0 160 16,-1-3-160-16,1 0 160 0,0-2-304 0,0-2-64 15,0-2-16-15,1-3 0 16,-2-6-2928-16,0 0-592 0,0 0-112 0,0 0-32 0</inkml:trace>
  <inkml:trace contextRef="#ctx0" brushRef="#br0" timeOffset="147099.43">9777 13705 28559 0,'0'0'2544'0,"0"0"-2032"16,-5-3-512-16,1 1 0 0,4 2 1680 0,0 0 240 15,-6 0 64-15,6 0 0 0,-4 3-400 0,1 2-80 16,-1 3-16-16,1 3 0 0,1 2-800 0,0 4-176 15,-1 0-16-15,2 3-16 0,1 1-224 0,0 1-32 16,0 0-16-16,0 2 0 0,0 2-208 0,0-1 128 16,1 0-128-16,0 0 0 0,-1 0 0 0,0 0 0 15,0-1-208-15,-1 0 64 16,0-2-2240-16,1-1-448 0,-2-1-96 0</inkml:trace>
  <inkml:trace contextRef="#ctx0" brushRef="#br0" timeOffset="147272.28">9573 13987 30399 0,'-5'-4'2704'0,"-1"1"-2160"0,2-1-544 0,4 4 0 0,0 0 2304 0,0-6 368 15,0 6 64-15,6-5 16 16,5 0-1968-16,2 1-384 0,5-1-80 0,4 2 0 16,2-1-192-16,4 0-128 0,3 1 192 0,-1 0-192 15,2-2 0-15,0 0-256 0,1-1 32 0,1 0 0 16,3-2-2544-16,0 0-512 0,3 1-112 0</inkml:trace>
  <inkml:trace contextRef="#ctx0" brushRef="#br0" timeOffset="147760.4">11532 13526 36735 0,'-12'-11'1632'0,"8"6"336"0,-1 1-1584 0,4 0-384 0,5-1 0 0,-4 5 0 16,0 0 288-16,-5-3-32 0,-1 2 0 0,-1 2 0 15,-1 1 352-15,1 2 64 0,-2 3 16 0,0 3 0 16,-2 2-352-16,-1 2-64 0,-1 2-16 0,-2 1 0 15,-1 3 0-15,-1 1-16 16,0 0 0-16,0 2 0 0,-1-2-112 0,0 0 0 0,0 0-128 0,1 0 192 16,-1 0-192-16,1-3 144 0,-1 0-144 0,-1-4 128 15,-1-2 0-15,2-1-128 0,-3-1 192 0,2-2-64 16,3-3 64-16,0 0 0 0,2-2 0 0,2-1 0 0,2-2-64 0,1-2 0 16,3-1 0-16,1-2 0 0,4-1 0 0,1-2 0 15,1-3 0-15,5-1 0 0,2-2-128 0,3-1 0 16,4 0 0-16,0 0 0 0,3-1 0 0,-1 3 0 15,1 1 0-15,-2 2 0 0,1 1 160 0,-2 3 48 0,0 1 16 16,-1 4 0-16,0 3 32 0,1 3 16 16,-2 0 0-16,-2 4 0 0,-1 2-272 0,0 2 0 15,-2 3 128-15,2 0-128 0,0 1 0 0,-1-1 0 0,-1 2 0 0,0-1 0 16,1 1 0-16,0-2 0 0,-1 0 0 0,-1-1 0 31,1-1-576-31,0-1-64 0,-2-1 0 0,3-1-16 16,0-1-2000-16,3-2-400 0,-2-1-80 0</inkml:trace>
  <inkml:trace contextRef="#ctx0" brushRef="#br0" timeOffset="147964.73">11814 13836 31327 0,'0'0'2784'0,"0"0"-2224"0,0 0-560 0,0 0 0 0,0 0 1872 0,0 0 272 15,0 0 48-15,0 0 16 0,-2 7-1008 16,-1 1-208-16,2 3-32 0,0 1-16 0,0 3-480 0,0-1-80 15,-1 1-32-15,1 2 0 0,0-1-224 0,0 1-128 16,-1-1 160-16,2 0-160 0,-1-2 0 0,0 0 0 16,1 0 0-16,0-1-160 15,1-1-1648-15,2-1-336 0,0-2-64 0,2 0-15104 0</inkml:trace>
  <inkml:trace contextRef="#ctx0" brushRef="#br0" timeOffset="148358.26">12620 13294 24639 0,'0'0'1088'0,"-1"-7"240"0,0 0-1072 0,1 1-256 0,-2-2 0 0,2 2 0 0,0 0 960 15,0 1 128-15,0 5 16 0,0-6 16 16,0 6 464-16,0 0 80 0,-4-4 32 0,4 4 0 16,-6 0-448-16,-2 3-96 0,0 1 0 0,0 4-16 15,-3 3-448-15,-1 4-96 0,-3 4-16 0,0 3 0 16,-3 3-208-16,1 4-48 0,-2 2-16 0,2 2 0 0,-2 1 16 0,2 3 16 15,0 1 0-15,1 0 0 0,2 1-160 0,2-2-48 16,1 1 0-16,3-2 0 0,3-1-128 0,2-1 0 16,4-2 0-16,4-2 0 0,1-3 0 0,5-1 0 15,3-3-160-15,2-4 160 32,4-2-544-32,3-4-16 0,3-2 0 0,0-2 0 15,0-5-2048-15,2-1-400 0,1-5-96 0</inkml:trace>
  <inkml:trace contextRef="#ctx0" brushRef="#br0" timeOffset="148894.67">13202 13481 27647 0,'-3'-11'1216'0,"1"6"256"16,-3 1-1168-16,0-2-304 0,-1 1 0 0,0 2 0 16,-1 4 2768-16,-1 0 496 0,-1 1 112 0,1 2 16 15,-1 3-2240-15,-1 2-448 0,-2 1-96 0,1 3-16 16,1 2-400-16,1 2-192 0,-2-1 160 0,3 4-160 15,0-1 0-15,0 1 0 0,0 0 0 0,2 1 0 16,-1-2 0-16,4-1 0 0,1-3 0 0,-3 0 0 16,2-2 160-16,2-2-160 0,0-3 160 0,1-1-160 0,0-7 256 0,0 0-64 15,0 0 0-15,0 0 0 0,0 0 144 0,0 0 32 16,4-7 0-16,2-3 0 0,-3-3-80 0,3-3-16 16,1-4 0-16,2-2 0 0,2-2-272 0,1-3 128 15,1-1-128-15,-2 0 0 0,0 2 128 0,0-1-128 16,0 2 0-16,-1 3 0 0,-1 3 144 0,-1 4-144 15,-2 1 0-15,1 4 144 0,-3 3 48 0,2 3 0 16,-2 1 0-16,-4 3 0 0,0 0-192 0,8 5 0 16,-2 2 0-16,1 0 0 0,0 3-128 0,1 3 128 15,1 3-160-15,2 0 160 0,0 0 0 0,2 0-144 16,2 2 144-16,-1-1 0 0,0 1 0 0,1 0 0 16,-1-1 0-16,0 0 0 0,-1-2 0 0,1 1-160 0,-1-2 160 0,-1-1 0 15,0-1-256-15,-2-2 48 0,-1-1 16 0,-3-1 0 16,-1-2 192-16,-2 1-192 0,-1-2 192 0,-2-5-192 15,0 6 192-15,-1-1 0 0,-4 0 0 0,-4-2 0 16,-2 0 0-16,-4 1 0 0,-1-1 0 0,-4 1 0 16,-3 1 0-16,-1-1 0 0,0-1 160 0,-2 2-160 15,0-1 128-15,1 1-128 0,0 0 128 0,1 1-128 16,0-2 0-16,1 0 128 0,2 2-128 0,2-2 0 0,3 0 0 0,3-1 0 16,2-1 0-16,3 0 0 15,2-1-496-15,6-1-128 0,0 0-16 0,0 0-16 16,6-5-1920-16,3-2-384 0,4 0-80 0,3-2-7920 15,4-2-1584-15</inkml:trace>
  <inkml:trace contextRef="#ctx0" brushRef="#br0" timeOffset="149114.44">13500 13478 35135 0,'0'0'1552'0,"0"0"320"0,0-7-1488 0,1 1-384 16,-1 6 0-16,5-5 0 0,0-2 1024 0,3 3 144 15,2 0 32-15,3 1 0 0,2 0-544 0,5 1-96 16,0-2-32-16,3 2 0 0,1 0-336 0,2 1-64 16,2-1 0-16,1 1-128 0,-2-2 0 0,1 2 0 0,-1 0 0 0,-4 1 0 31,-1 0-816-31,-2 0-64 0,-2 0-16 0,-3 0 0 16,-2 0-1920-16,-2 1-384 0,-3 0-64 0,-8-1-10464 0</inkml:trace>
  <inkml:trace contextRef="#ctx0" brushRef="#br0" timeOffset="149303.64">13850 13439 11055 0,'-12'1'976'0,"6"0"-784"0,-1-1-192 0,-1 1 0 0,0 1 3264 0,1 2 624 16,-1-2 112-16,0 2 32 0,0 2-1328 0,2-1-256 16,-1 0-48-16,2 1-16 0,-1 3-768 0,2 2-144 15,-1 1-48-15,2 4 0 0,1-1-528 0,0 1-128 16,0 1 0-16,0 2-16 0,4 0-272 0,-1 1-48 16,0 1-16-16,1 1 0 15,0-2-224-15,1 0-64 0,0-2 0 0,-1 0 0 0,1 0-128 0,0-2 0 16,1-2 0-16,-1 0 128 0,0-3-128 0,2-3-256 15,-1 0 64-15,2-1 16 16,1-2-1808-16,1 0-384 0,0-3-64 0,-1-1-14416 0</inkml:trace>
  <inkml:trace contextRef="#ctx0" brushRef="#br0" timeOffset="149571.85">14085 13250 27647 0,'-3'-5'2448'0,"1"0"-1952"0,0-1-496 0,2 6 0 16,0 0 2992-16,0 0 496 0,0 0 96 0,0 0 32 0,0 0-2320 0,7 8-464 15,0 1-80-15,1 3-32 0,0 3-336 0,-1 4-80 16,2 3-16-16,0 3 0 0,-1 3-64 16,1 1-16-1,1 3 0-15,-1 2 0 0,-1 1-32 0,-3 1-16 0,0 1 0 0,-2 1 0 0,-2-1-160 0,-2 0 192 16,-2-1-192-16,-3-2 192 0,1-1-64 0,-5-2 0 15,0-4 0-15,-1 1 0 16,-4-2-128-16,0 0 0 0,-1-3 0 0,-2-1 0 16,-2-3-1504-16,0-1-336 0,1-2-64 0,-1 1-10704 15,1-4-2128-15</inkml:trace>
  <inkml:trace contextRef="#ctx0" brushRef="#br0" timeOffset="150089.63">14707 13442 6447 0,'1'-5'576'0,"0"-1"-576"16,0 1 0-16,0-2 0 0,0 0 4176 0,3 2 736 15,-2-1 144-15,0 1 16 0,-2 5-1888 0,0 0-384 16,0 0-80-16,0 0-16 0,0 0-912 0,0 0-176 15,0 0-32-15,0 0-16 0,-5 3-848 0,0 3-160 16,0 0-48-16,-1 5 0 0,1 3-240 0,-1 2-48 16,1 3-16-16,-1 2 0 0,0 1-32 0,0 1-16 15,1 1 0-15,0 1 0 0,1 3-160 0,0-2 0 16,2-1 0-16,1 0 128 0,2-1-128 0,0-1 0 16,2-1 0-16,1-3 0 0,1-3 272 0,2 0-16 15,1-3-16-15,1-1 0 0,-1-2 112 0,3-1 32 0,-1-3 0 0,2 1 0 16,0-3-144-16,3-1-32 0,-1 1 0 15,1-2 0-15,-1-1-64 0,-1 0-16 16,0-2 0-16,0 0 0 0,2-1-128 0,-1 0 0 0,-1-1 0 0,1 1 0 31,2-1-704-31,-3-2-32 0,-2 1 0 0,0 1 0 16,0-2-1872-16,-1 3-368 0,0-1-80 0,0 0-13472 0</inkml:trace>
  <inkml:trace contextRef="#ctx0" brushRef="#br0" timeOffset="150309.35">15181 13762 24879 0,'0'0'1088'0,"0"-5"256"0,0 5-1088 0,0-5-256 16,1 0 0-16,-1 5 0 0,1-6 3344 0,-1 6 624 15,0 0 112-15,0 0 16 0,0 0-2096 0,0 0-416 16,0 0-96-16,0 0-16 0,2 7-800 0,-1 2-160 31,1 1-48-31,-2 2 0 0,0 2-272 0,0 3-48 0,-2-1-16 0,1 3 0 0,0 1-128 0,-2-1 0 16,1 0 0-16,1 2 128 0,0 0-128 0,1-1 0 15,-2-3 0-15,1 0 128 0,1-2-320 0,0-1-64 16,-1 0 0-16,1-2-16 16,1-2-1840-16,2-2-384 0,0 0-64 0</inkml:trace>
  <inkml:trace contextRef="#ctx0" brushRef="#br0" timeOffset="176646.4">12834 14627 12895 0,'-15'-2'576'0,"6"1"112"0,2 1-560 0,-2 0-128 0,-1 0 0 0,0 0 0 0,0 1 1024 0,1 0 192 15,0 0 16-15,0 1 16 16,0 1-96-16,0 1 0 0,1-2-16 0,2 0 0 16,0 0-176-16,0 2-48 0,6-4 0 0,-7 1 0 0,7-1 144 0,0 0 32 15,0 0 0-15,0 0 0 0,0 0 640 0,0 0 128 16,0 0 16-16,0 0 16 15,10-7-1888-15,3-2-544 0,5-1-32 0,5-4 0 0,6-6 848 0,7-3 176 16,6-7 16-16,3-4 16 0,2-3 64 0,6-4 16 16,4-2 0-16,6-1 0 0,3-1-192 0,5-5-48 15,3-5 0-15,3-5 0 0,3-2-192 0,5-4-128 16,3-2 128-16,-1 1-128 0,-2 0 0 0,-3 3 0 16,-3 3 0-16,-2 5 128 0,-2 3-128 0,-7 7 0 15,-6 5 0-15,-8 7 0 0,-8 4 0 0,-5 5 0 16,-6 2 0-16,-4 2 0 0,-5 4 0 0,-5 4-192 15,-3 2 192-15,-5 1-192 0,-3 2 0 0,-4 1-16 0,-6 7 0 0,4-6 0 16,-4 6-16-16,0 0 0 0,-4-5 0 0,4 5 0 31,-6-3-336-31,-4 3-64 0,0 2-16 0,-1 0 0 16,0 0-64-16,0 2 0 0,-1-3-16 0,0 1 0 16,-2 0 144-16,2 1 16 0,1 1 16 0,0-1 0 15,-1 0-32-15,1-1-16 0,1-3 0 0,3 1 0 16,-2-1 144-16,9 1 16 0,-9-3 16 0,9 3 0 0,-8-6 112 0,3 0 32 0,2-2 0 0,0 2 0 15,1-3-16-15,0 0 0 0,1-1 0 0,0 0 0 16,-1-1 288-16,-1 0 176 0,2 1-32 0,-2 3 0 0,-1 0 512 0,-1 1 112 16,1 1 0-16,-2 2 16 0,-1-2 80 0,-1 3 16 15,1 0 0-15,2 1 0 0,-3 1-400 0,0 1-80 16,3 0-16-16,5-1 0 0,0 0-384 0,0 0 0 16,0 0 0-16,0 0 0 0,0 0 0 0,6 1 0 15,3-2 0-15,2 0-176 0,2-1 176 16,2-2 0-16,2 0 160 0,3 0-160 15,2-3 176-15,1-1-176 0,1 2 192 0,2-1-192 0,0 2 160 0,1-1-160 16,-2 4 128-16,0 2-128 0,0 2 0 0,-4 2 0 16,-1 2 128-16,-2 2-128 0,-3 2 0 0,-3 1 0 0,-3 1 0 0,-2 3 0 15,-4 3 128-15,-1 1-128 16,-4 2 192-16,-2 1-64 0,-4 1 0 0,-2 2 0 16,-1-1 0-16,-7 10 0 0,1-5-320 0,1-4-80 15,2-2-16-15,2-4 0 16,1-5-928-16,2-1-192 0,1-3-48 0,0-3-11536 0</inkml:trace>
  <inkml:trace contextRef="#ctx0" brushRef="#br0" timeOffset="176992.89">15317 12664 28559 0,'-6'-4'2544'0,"-2"-1"-2032"15,-1 0-512-15,-1 2 0 0,-2 1 0 0,-1 2 0 16,-1 2 0-16,-3 3 0 0,-1 3 432 0,-2 4-16 16,0 2 0-16,0 4 0 15,0 3-416-15,2 2 0 0,0 2 0 0,3 2 0 0,0-1 0 0,4-1 128 16,4 0-128-16,1-2 0 0,4-1 176 0,2-1-48 16,3-4-128-16,4 0 192 0,2-3 48 0,4-2 0 0,2-2 0 0,4-2 0 15,2-4 96-15,2-2 32 16,2-2 0-16,2-4 0 0,-1-6 16 0,-1-3 0 15,1-4 0-15,-1-2 0 0,-1-5 80 0,-1-3 32 16,-2-4 0-16,-3-2 0 0,-3-2-32 0,-3 1 0 16,-4 1 0-16,-5 2 0 0,-5 2-48 0,-2 4-16 0,-4 3 0 0,-2 3 0 15,-4 3 16-15,-2 4 0 16,-1 3 0-16,-3 5 0 0,0 4-416 0,-3 5-192 16,-4 6 0-16,-13 12 16 15,1 6-2624-15,4 4-528 0</inkml:trace>
  <inkml:trace contextRef="#ctx0" brushRef="#br0" timeOffset="179983.6">11248 15506 14735 0,'0'0'1312'0,"0"0"-1056"0,0 0-256 15,0 0 0-15,0 0 1264 0,0 7 192 0,0-7 32 0,0 0 16 0,0 0-480 0,0 0-112 16,6 7-16-16,2-4 0 0,2-2-64 0,-1-1 0 16,1-1-16-16,2 0 0 0,3-2-192 0,1-1-48 15,1-2 0-15,3-1 0 0,0 1 0 0,1-2 0 16,0 0 0-16,2-1 0 0,0-4-112 0,1 0-16 16,-4-1-16-16,-1-1 0 0,0-2-144 0,-4-1-32 15,1 1 0-15,-4-4 0 0,-2 0-32 0,-3 1-16 0,-2 2 0 16,-2 0 0-16,-2 0 144 0,-2 3 32 0,-2 3 0 0,-3 1 0 15,-3 1 64-15,0 2 32 0,-2 2 0 0,-2 1 0 16,-2 1-128-16,-3 3-32 0,0 3 0 0,-3 2 0 16,-3 3-320-16,-1 3 0 0,0 2 0 0,1 2 0 15,0 5 0 1,1 2-128-16,0 1 0 0,2 0 0 0,2 1 128 0,4 0-192 0,1 0 192 0,3 0-192 16,3 0 192-16,-1-1 0 0,2 0 0 0,4-2 0 15,0-1 0-15,3-2 176 0,0 1-48 0,4-1 0 16,0-2 32-16,3 1 0 0,1-1 0 0,3-1 0 15,1-1 32-15,0-1 16 0,0-2 0 0,3-2 0 0,2 0-80 16,2-2 0-16,0 0-128 0,3-2 192 16,0-2-192-16,1 1 128 15,5-3-128-15,-3 0 0 16,-1-3-368-16,1 1-160 0,-1 0-48 16,-1-1 0-16,-2-3-2640 0,-1 1-544 0</inkml:trace>
  <inkml:trace contextRef="#ctx0" brushRef="#br0" timeOffset="180204.35">11874 15554 22111 0,'0'0'1968'0,"-6"-4"-1584"0,0 2-384 0,6 2 0 16,0 0 3008-16,-7 1 512 0,7-1 96 0,-8 5 32 16,1 2-2432-16,2 3-496 0,0 1-80 0,1 2-32 15,0 2-256-15,0 2-48 0,1 0-16 0,1 1 0 16,0 0-160-16,-1 0-128 0,1 2 144 0,1 0-144 15,0-1 128-15,0-2-128 0,0 0 0 0,1-2 0 16,0-2 0-16,0 0 128 0,-1 0-128 0,1-2 0 31,0 0-352-31,1-3-112 0,-1-8-32 0,2 10 0 16,-2-10-2240-16,0 0-448 0</inkml:trace>
  <inkml:trace contextRef="#ctx0" brushRef="#br0" timeOffset="180597.35">12267 15339 32655 0,'0'0'1440'0,"0"0"304"0,0 0-1392 0,0 0-352 0,2-8 0 0,-2 8 0 15,5-6 768-15,-5 6 64 0,7-4 32 0,1 1 0 16,1-1-112-16,2 2-32 0,1 0 0 0,3 1 0 16,2 0-528-16,3 0-192 0,2-2 144 0,2 1-144 15,0-1 0-15,1 0 0 0,1-2 0 0,-3 1 0 16,-1-1-2000-16,-4 2-288 0,-2 0-48 0,-2 2-12368 16</inkml:trace>
  <inkml:trace contextRef="#ctx0" brushRef="#br0" timeOffset="180785.63">12267 15490 20271 0,'-10'-3'896'0,"2"1"192"0,2 0-880 0,6 2-208 15,0 0 0-15,0 0 0 0,0 0 4144 0,0 0 784 16,0 0 144-16,0 0 48 0,0 0-3696 0,0 0-720 16,0 0-160-16,12 0-32 0,0 0-288 0,3 0-64 15,2 1-16-15,3-1 0 0,2 0-144 0,4-1 0 0,3-2-192 0,3 0 192 31,1-1-1888-31,0-2-256 0,-4 0-48 0,1-2-13696 0</inkml:trace>
  <inkml:trace contextRef="#ctx0" brushRef="#br0" timeOffset="184637.51">14193 15023 7359 0,'0'0'656'0,"0"0"-528"0,1-9-128 0,1 1 0 15,1 0 1520-15,0-1 272 0,1 1 48 0,0 0 16 16,0 0-448-16,0-1-64 0,0 0-32 0,0 0 0 16,1 0-80-16,-1 2-16 0,0-1 0 0,1-1 0 15,-1 3-32-15,-4 6-16 0,6-7 0 0,-1 1 0 16,-5 6-208-16,5-6-32 0,-5 6-16 0,0 0 0 16,0 0-192-16,0 0-32 0,0 0-16 0,0 0 0 15,2 9-224-15,-2 3-32 0,-1 2-16 0,-2 4 0 16,0 3-144-16,-1 3-16 0,-3 2-16 0,2 3 0 0,-4-1-224 15,3 1 144-15,0 0-144 0,-1-2 128 0,-1-1-128 0,4 0 0 16,0-2 0-16,0-1 0 0,2-2 0 0,1-3 0 16,0 0 144-16,1-3-144 15,0-4 0-15,0-11 144 0,-1 8-144 0,1-8 0 0,0 0 224 0,0 0-64 16,0 0-16-16,0 0 0 0,0 0 80 0,0 0 16 16,-2-7 0-16,-1-4 0 0,1-4 48 0,0 0 16 15,0-4 0-15,1-1 0 0,-1-2 0 0,2-1 0 16,-3-3 0-16,3-2 0 0,0-2-16 0,4-2 0 0,0-3 0 15,2 0 0-15,1 2 96 0,1 3 0 16,1 1 16-16,0 3 0 0,0 0-208 0,1 4-32 0,1 4-16 0,1 1 0 16,3 3-144-16,-1 2 0 0,1 2 0 0,2 3 0 15,1 3 0-15,-4 1 0 0,0 0-176 0,-1 3 176 16,1 1-160-16,-2 2 160 0,-2-1-192 0,-2 2 192 31,-1 3-656-31,0 2-32 0,-1-1 0 0,-1 5 0 16,-2 2-1872-16,-3 3-384 0,-2 2-80 0,-2 4-11424 0</inkml:trace>
  <inkml:trace contextRef="#ctx0" brushRef="#br0" timeOffset="184821.54">14180 15170 16575 0,'0'0'1472'0,"-8"0"-1168"0,8 0-304 0,-7 1 0 0,7-1 2304 0,0 0 384 16,0 0 96-16,0 0 16 15,0 0-1440-15,0 0-272 0,0 0-64 0,0 0-16 0,8 7-80 0,4-2-16 16,3 0 0-16,2-2 0 0,2-1-336 0,4-1-80 15,0-1-16-15,1 0 0 0,0-2-256 0,-2 0-48 16,-2 0-16-16,-1 1 0 16,0-3-688-16,-2 1-144 15,0 0-32-15,-2 0-9504 0,-3-1-1904 0</inkml:trace>
  <inkml:trace contextRef="#ctx0" brushRef="#br0" timeOffset="185073.75">14611 15160 26719 0,'0'0'1184'0,"0"0"240"0,0 0-1136 0,0 0-288 0,0 0 0 0,0 0 0 16,0 0 1584-16,0 0 256 0,0 0 48 0,0 0 16 16,-4 7-704-16,0 3-144 0,1 3-32 0,0 2 0 15,0 3-656-15,-2 1-144 0,1-1-32 0,0 2 0 16,1 1-192-16,0 0 128 0,1-2-128 0,-1-2 0 0,2 1 0 0,0-2 128 15,1 0-128-15,1-2 0 16,3-1 0-16,-3-1 0 0,-1-3 128 0,0-2-128 16,0-7-400-16,0 0-128 0,2 6-32 0,-2-6-10448 15,0 0-2112-15</inkml:trace>
  <inkml:trace contextRef="#ctx0" brushRef="#br0" timeOffset="185780.65">15035 14897 3679 0,'0'0'320'0,"-1"-11"-320"0,-2 0 0 0,3 0 0 15,1 0 3632-15,1 0 656 16,1 2 128-16,-2 0 16 16,1 0-2352-16,0 1-480 0,1 1-80 0,-3 7-32 0,3-8-224 0,-3 8-48 15,4-8-16-15,-4 8 0 0,0 0-176 0,0 0-48 0,0 0 0 0,0 0 0 32,0 0-400-32,1 9-64 15,-1 1-32-15,-1 3 0 0,-1 5-208 0,0-1-32 16,-1 2-16-16,-1 3 0 0,2 1-224 0,0 1 0 0,-4 2 128 0,3 0-128 15,1-2 0-15,0 0 0 0,1-1 0 16,1 1 0-16,0-4 128 0,1-1-128 0,1-2 0 0,0-2 144 16,1-3 112-16,3-1 32 0,-2-1 0 0,2-1 0 15,-6-9 144-15,10 8 16 0,1-2 16 0,1 0 0 16,1-3-112-16,2-2-32 0,4 0 0 0,1-2 0 16,1-2-144-16,1-1-48 0,1 0 0 0,-1 0 0 15,-1-2-128-15,0 2-176 0,-3 0 48 0,1 0 0 16,-2 1-800-1,0-1-160-15,2 2-16 0,-5 1-9968 0,-2 1-1984 0</inkml:trace>
  <inkml:trace contextRef="#ctx0" brushRef="#br0" timeOffset="186330.8">13980 15603 27647 0,'0'0'2448'0,"0"0"-1952"16,0 0-496-16,0 0 0 0,0 0 448 0,0 0-16 16,0 0 0-16,0 0 0 0,0 0-256 0,0 0-48 15,0 0-128-15,0 0 192 0,0 0 144 0,9 6 32 16,3-1 0-16,3-2 0 0,3 0 176 0,5-1 32 15,4-2 16-15,8 0 0 0,7-1-304 0,8-1-64 0,7-1-16 0,3-3 0 16,2 0-16-16,5-1 0 0,6 2 0 0,5 0 0 16,3 1 0-16,1 0-16 0,-4-2 0 15,2 3 0-15,3 1-48 0,-1 0 0 0,-1-1 0 0,-1 1 0 16,-3-3-128-16,0 3 192 0,0 0-192 0,-4 0 192 16,-2-2-192-16,-6 1 0 0,-5 0 144 0,-4 1-144 15,-3 1 128-15,-3-1-128 0,-4 1 160 0,-6 0-160 16,-1 1 144-16,-6-1-144 0,-6-1 128 0,-3 1-128 15,-7 0 0-15,-4 0 128 0,-2-2-128 0,-11 3 0 32,0 0-320-32,0 0-128 0,0 0-48 0,0 0 0 15,-11-2-560-15,-3 1-112 0,-2 1-32 0,-8 2-8432 0,-6 3-1696 0</inkml:trace>
  <inkml:trace contextRef="#ctx0" brushRef="#br0" timeOffset="186757.48">14886 15940 5519 0,'-2'-13'240'0,"1"4"64"0,0-2-304 0,2-1 0 0,1 1 0 0,0 1 0 15,2 0 5632-15,-1 2 1056 0,0-1 224 0,-3 9 32 16,6-7-4896-16,-6 7-992 0,6-4-192 0,-6 4-32 16,0 0-512-16,0 0-80 0,0 0-32 0,8 5 0 15,-8-5-48-15,3 13-16 16,-2 2 0-16,-2 1 0 0,-2 2 128 0,0 2 32 0,-2 1 0 0,0 2 0 16,-1 0-128-16,1 1-32 0,-1 0 0 0,1 0 0 15,-2-1 48-15,1 1 0 0,1-2 0 0,2 1 0 16,0-1-192-16,0-3 192 0,2-1-192 0,1-3 192 15,0-2 64-15,2-2 32 0,2-2 0 0,2 0 0 0,0 0 48 16,2-2 16-16,-1-2 0 0,4 1 0 0,2-3-64 0,2-1-16 16,0-2 0-16,2 0 0 0,0-1-272 0,2-1 160 15,0-5-160-15,0 3 128 0,1-1-128 0,-2 1 0 16,-1 0 0-16,1-2 0 16,0 1-304-16,-2-1-80 0,0 1-32 0,-3-1 0 15,-2 0-592-15,0-1-112 0,1-1-32 0,-3-1-9840 16,-1 0-1968-16</inkml:trace>
  <inkml:trace contextRef="#ctx0" brushRef="#br0" timeOffset="186994.43">14900 15927 32255 0,'0'0'2864'0,"-2"-8"-2288"0,2 1-576 0,0 7 0 16,5-8 752-16,1 2 32 0,2 1 16 0,1 1 0 16,1 0-800-16,2 1 0 0,2-1 0 0,4 0-192 15,0 1 192-15,1 0-144 0,1 0 144 0,-4 2-128 16,3 0-112-16,1 0-16 0,1 0 0 0,1 0 0 16,-2 0-2080-16,-2 0-416 0,-2 0-96 0</inkml:trace>
  <inkml:trace contextRef="#ctx0" brushRef="#br0" timeOffset="187214.46">14900 16035 32879 0,'0'0'1456'0,"0"0"304"0,0 0-1408 0,0 0-352 16,0 0 0-16,0 0 0 0,0 0 288 0,0 0-16 0,0 0 0 15,0 0 0-15,11 5 208 0,3 0 32 0,0-3 16 0,4 0 0 16,1-1-304-16,6-1-64 15,-2 0-16-15,4 0 0 0,3 0-144 0,1-1 0 0,-1-2 144 0,2 0-144 32,1-2-272-32,-3 2-128 0,-2-4-32 0,-2 1 0 15,-2-1-3088-15,-1 0-608 0,8-5-128 16,-5 4-32-16</inkml:trace>
  <inkml:trace contextRef="#ctx0" brushRef="#br0" timeOffset="187623.44">15662 15837 24879 0,'0'0'2208'0,"0"0"-1760"0,0 0-448 0,-1-8 0 0,1 8 1392 0,0 0 192 16,0 0 32-16,0 0 16 0,0 0-576 0,-8 2-112 16,1 3-32-16,1 4 0 0,-2 2-448 0,-1 3-80 15,-1 3-32-15,0 3 0 0,0 0-192 0,2 1-32 32,-1 0-128-32,0 0 192 0,-1 0-192 0,1 0 0 0,1-3 0 0,0 1 0 0,-1-1 128 0,2-1-128 15,1 1 0-15,1-2 144 0,2-3-144 0,2-2 0 16,-2-2 144-16,3-9-144 0,0 0 192 0,0 0-48 15,0 0 0-15,0 0 0 0,0 0 64 0,0 0 16 16,0 0 0-16,4-9 0 0,1-3-224 0,0-3 128 16,3-3-128-16,2-1 0 15,1-3 0-15,1-3 0 0,2-1-128 0,-1 0 128 0,-1 0-128 0,0 0 128 0,2-3 0 0,-2 4 0 16,-1 0 0-16,0 3 320 0,-2 3-32 0,-1 5-16 16,0 2 240-16,-2 3 32 0,-3 1 16 0,-3 8 0 15,6-5-128-15,-6 5-32 0,0 0 0 0,0 0 0 16,9 2-272-16,-2 2-128 0,-1 3 0 0,0 2 128 15,-2 2-128-15,0 2 0 0,-2 3 0 0,1 3 0 16,-1 2 0-16,1 1 128 0,-2 0-128 0,1 0 128 16,-1 0-128-16,1 1 128 0,0 2-128 0,1-2 128 15,-1-3-128-15,0 2 0 0,0 0 0 0,0-2 0 16,1-2 0-16,-1-2 0 0,0-2-224 0,-1 0 80 16,0-3-464-16,0-3-96 15,0 0 0-15,-1-8-11264 0,0 0-2240 0</inkml:trace>
  <inkml:trace contextRef="#ctx0" brushRef="#br0" timeOffset="187811.98">15501 16087 37775 0,'-5'-5'3360'0,"5"5"-2688"15,0 0-544-15,0 0-128 0,-5-8 384 0,5 8 32 16,0 0 16-16,8-4 0 0,2 2-432 0,5 0-176 15,4 1 16-15,4 1 0 0,2 0 160 0,5-2-160 0,2 0 160 0,-1 0-160 16,-2-1-160-16,0-2-48 0,0 0 0 0,-1-1-10816 16,2 1-2160-16</inkml:trace>
  <inkml:trace contextRef="#ctx0" brushRef="#br0" timeOffset="188898.34">17788 15469 5519 0,'0'0'496'0,"-6"-2"-496"0,6 2 0 0,-9-1 0 15,0 0 1968-15,0 0 288 0,0 0 64 0,0 0 16 16,2 1-352-16,-1 0-64 0,0 0 0 0,2 0-16 16,6 0-560-16,-9 1-96 0,9-1-32 0,-8 1 0 15,8-1-320-15,0 0-64 0,-8 2 0 0,8-2-16 16,0 0-176-16,0 0-16 0,0 0-16 0,0 0 0 0,0 0 32 15,6 7 0-15,2-3 0 0,3-1 0 0,2 0-96 0,3-1-16 16,3 0 0-16,6-1 0 0,7-1-288 0,5 1-64 16,0-3-16-16,1 0 0 0,2-3-16 0,2 1 0 15,1 0 0-15,5 0 0 0,6 1 48 0,5 0 0 0,5 1 0 16,-1-1 0-16,1-1-192 0,2 1 192 0,2-1-192 0,6 2 192 16,5 0-192-16,-1 1 0 0,-1-1 0 0,-1-1 128 15,1 1-128-15,4 0 0 0,4 1 0 0,-3-1 0 16,-3-3 0-16,-1 2 0 0,0 0 0 0,1-1 0 15,2 0 0-15,-6-3 128 0,-8 2-128 0,-2 1 0 16,-2 0 0-16,-2 1 0 0,0 1 0 0,-4 0 0 16,-3-1 128-16,-7 1-128 0,-6-1 0 0,-5 1 128 15,-4-1-128-15,-2 2 0 0,-3 0 0 0,-3-1 0 16,-6 2 0-16,-1 0 128 16,-3 0-128-16,-2 1 0 0,-2 0-128 0,-1 1-128 0,-9-2 0 0,10 4-16 31,-10-4-608-31,8 5-112 0,-8-5-32 0,0 0-9104 0,5 9-1840 0</inkml:trace>
  <inkml:trace contextRef="#ctx0" brushRef="#br0" timeOffset="189576.4">21288 15154 6447 0,'0'0'576'0,"2"-8"-576"0,-2 8 0 0,7-9 0 16,0-1 5264-16,0 3 944 0,2 0 192 0,2 3 48 15,1 0-5024-15,1 1-992 0,2 1-208 0,0 1-32 0,1 0 160 0,-2 0 32 16,-1 1 16-16,0 2 0 0,0 0-16 0,0 1-16 15,-4 2 0-15,0-1 0 0,-1 0-160 0,-8-4-16 16,4 11-16-16,-3-1 0 0,-2-1-176 0,-3 0 160 16,-3 0-160-16,0 1 160 0,-2-2-16 0,-1 2 0 15,-2 0 0-15,1 2 0 0,0 0-144 0,2-1 0 16,1-2 0-16,3-1 0 16,5-8 0-16,-5 8 0 0,5-8 0 0,0 0 0 0,0 0 0 0,3 10 0 15,-3-10 192-15,6 8-64 0,1-1 192 0,1 0 48 16,-2-1 0-16,2 1 0 0,1-1-176 0,-1 1-48 15,2 1 0-15,1-1 0 0,-3 1-144 0,0 1 0 0,-1 1 0 0,0 1 0 16,-1-1 0-16,-1 1 0 0,-2 0 0 0,1 0 0 16,-2 0 0-16,-2 0 192 15,-2 0-192-15,-2-1 192 0,0-3 64 0,-2 0 32 0,-1-2 0 0,-2-1 0 16,-2-2 128-16,-1 0 32 0,-1 0 0 0,-2-2 0 16,1-1-64-16,-1 0-16 0,-2 0 0 0,1-1 0 15,-1-2-128-15,2 2-32 0,-3 1 0 0,3-2 0 16,-1-2-208-16,3 1 176 0,1-1-176 0,2 0 160 15,0 1-368-15,3-1-80 0,1-1-16 0,2 0 0 32,-1 1-1488-32,5 5-320 0,-1-8-48 0,2-1-8656 0,3-1-1728 0</inkml:trace>
  <inkml:trace contextRef="#ctx0" brushRef="#br0" timeOffset="190077.55">21545 15036 21183 0,'-5'-19'944'0,"1"8"192"0,-2-1-912 0,1 1-224 16,-1 1 0-16,-1 3 0 0,0-1 2032 0,-1 1 352 0,-1 1 80 0,0 1 16 16,-2 2-1328-16,1 1-256 15,0 0-48-15,0 1-16 16,-1-1-304-16,0 4-64 0,-5 0-16 0,2 2 0 0,-1 3-96 0,-2 3-32 0,0 2 0 0,0 4 0 15,-3 3-48-15,2 2-16 0,-1 2 0 0,-1 4 0 16,0 3 0-16,-2 1-16 0,-1 0 0 0,0 4 0 16,-1 5-96-16,2-1-16 0,0 2 0 0,3 1 0 15,3-1-128-15,1 1 0 0,2-2 144 0,1-2-144 16,4 0 128-16,3-2-128 16,3-2 160-16,2 0-160 0,3-1 208 0,4-1-48 0,3-2-16 0,3-3 0 15,2 0 32-15,3-4 0 0,0-1 0 0,4-3 0 16,4-2 80-16,0-4 0 0,3-4 16 0,0-4 0 15,3-2-80-15,5-4 0 0,2-4-16 0,5-2 0 16,4-5 0-16,1-4 0 0,2-4 0 0,-2-3 0 0,-4-2 16 0,0-5 16 16,-2-4 0-16,-2-4 0 15,-4-5 112-15,-1-3 32 0,-5-3 0 0,0-3 0 0,-3-1 224 0,-5-2 32 16,-6-2 16-16,-4 2 0 0,-6 4-64 0,-5 2-16 16,-6 3 0-16,-5 2 0 0,-5 3-16 0,-4 4 0 31,-4 2 0-31,-3 5 0 0,-4 5-288 0,0 5-64 15,-2 2-16-15,-2 6 0 0,-1 6-160 0,-4 2-224 16,-3 8 48-16,-6 3 16 16,-3 6-400-16,0 4-80 0,2 5 0 0,3 3-16 15,2 4-1520-15,6 3-288 0,4 3-64 0,4 0-16160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15:35.59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2788 1010 14735 0,'0'0'1312'0,"-1"3"-1056"15,0 0-256-15,1-3 0 0,0 0 2256 0,0 0 400 16,0 0 80-16,0 0 16 0,9 4-1344 0,1-3-272 16,2-1-48-16,2-1-16 0,-1-3-176 0,4-1-48 15,2-1 0-15,-1-1 0 0,2-2-240 0,0-1-48 16,0-1-16-16,-2-1 0 0,-1-1-224 0,0-2-64 15,0-1 0-15,-3-2 0 0,-1 0-48 0,-3-2-16 16,-1 0 0-16,-1 0 0 0,-3 0 32 0,-1 1 0 16,-4 0 0-16,-1 1 0 0,-2 4 128 0,-2 1 32 15,-4 2 0-15,0 2 0 0,-1 1 224 0,-2 4 48 16,-2 2 16-16,-4 2 0 0,1 2-384 0,-3 5-80 0,-3 2-16 0,-1 4 0 16,-1 2-192-16,0 3 0 15,0 0 0-15,1 2 0 0,1 3 0 0,2 1 0 16,2 2 128-16,1-1-128 0,3 0 176 0,2 1-16 15,2-1 0-15,3-1 0 0,3 0-32 0,2-1 0 16,3-2 0-16,3-1 0 0,1-1 0 0,3-2 0 0,1 0 0 0,3-2 0 16,3-2 192-16,2 0 16 0,3-2 16 0,3-3 0 15,3-1-352-15,0-3-288 0,2-3 48 16,-1 1 16-16,2-5 0 0,-2-1 0 0,2-3 0 0,-1-1 0 16,1-3-1776-16,-2 0-368 0,-1-2-64 15,-1 4-13648-15</inkml:trace>
  <inkml:trace contextRef="#ctx0" brushRef="#br0" timeOffset="377.07">3133 1256 36863 0,'0'0'3264'0,"-2"-6"-2608"16,2-1-528-16,3-1-128 0,0 1 0 0,2-1 0 15,2 0 0-15,2 2 0 0,1-1 192 0,2 2 176 16,2-1 16-16,2 3 16 0,1 2-272 0,-3 1-128 16,2 1 128-16,-2 2-128 0,-1 3 0 0,-2 1 0 15,-2 3 0-15,-3 2 0 0,-2 1 0 0,-4 4-144 0,-3 1 0 0,-4 1 0 16,-3 2 144-16,-2 1-208 16,-2 0 80-16,-3 1 128 0,-1 2 0 0,-1-2 0 15,1-4 0-15,0 0 0 0,1 0 560 0,3-4 16 16,1-2 16-16,3-2 0 0,2-2 320 0,1-2 64 0,2-2 16 15,1 0 0-15,4-5-192 0,0 0-32 0,0 0-16 0,0 0 0 16,6 2-576-16,5-2-176 0,3-1 0 0,3 0 0 16,3-3 0-16,2 1 0 0,3-1 0 0,1-2 0 15,0 1-176-15,1 0-32 0,0-1-16 0,-1 0 0 16,-2 0-256-16,0 0-48 0,-2 1-16 0,-1-1 0 16,0 1-1808-16,-2-1-352 0,0-2-80 0</inkml:trace>
  <inkml:trace contextRef="#ctx0" brushRef="#br0" timeOffset="628.8">3826 923 35007 0,'0'0'1552'0,"-4"-4"320"0,0-2-1488 0,2 2-384 16,2 4 0-16,2-6 0 0,1 1 1632 0,3-1 256 0,1 1 48 0,3 0 16 16,3 1-1408-16,2 1-288 0,0-2-48 0,3 1-16 15,0 0-192-15,2 1 0 0,0 0 0 0,0 0-160 32,0 0-1264-32,-2 1-256 0,0 1-48 0</inkml:trace>
  <inkml:trace contextRef="#ctx0" brushRef="#br0" timeOffset="785.48">3789 1079 35935 0,'0'0'3200'0,"0"0"-2560"0,-4 0-512 0,4 0-128 0,0 0 1232 0,0 0 240 0,0 0 32 0,0 0 16 16,0 0-688-16,0 0-144 0,0 0-32 0,9 1 0 0,3 0-144 0,3 0-16 16,3 1-16-16,2-2 0 0,-3 0-352 0,3-2-128 15,2-1 0-15,1 0 144 16,0-3-1104-16,4 0-240 0,-2-2-32 0</inkml:trace>
  <inkml:trace contextRef="#ctx0" brushRef="#br0" timeOffset="1431.16">6444 437 32591 0,'0'0'704'0,"0"0"160"0,0 0 32 0,0 0 32 15,0 0-736-15,0 0-192 0,0 0 0 0,0 0 0 0,-4 6 624 0,1 2 80 16,1 1 32-16,-3 3 0 0,1 2-256 0,1 1-48 16,-2 2-16-16,2 3 0 0,1 3-144 0,-2 1-16 15,2-1-16-15,0 0 0 0,1 1-240 0,-3 4 144 16,1-1-144-16,1-3 128 16,1-3-128-16,0-4 0 0,0-2 144 0,1-2-144 15,0-2 192-15,0-2-48 0,-1-3 0 0,1-6 0 16,0 0 48-16,0 0 0 0,0 0 0 0,0 0 0 15,0 0 32-15,0 0 16 0,0 0 0 0,0-9 0 16,0-3-112-16,1-2 0 0,-1-3-128 0,0-2 192 16,0-4 288-16,0-3 48 0,1-1 16 0,0 3 0 15,1-4-544-15,2-1 0 0,0 1 0 0,-2 1 0 0,1 2 240 0,2 1 80 16,-1 2 32-16,4-4 0 0,1 4-128 0,1 2-32 16,2 2 0-16,2 3 0 0,1 2-192 0,2 0 0 15,-2 2 0-15,1 3-160 0,0 2 160 0,0 2-128 16,0-1 128-16,0 3-128 15,-2 2-304-15,-1 1-48 0,-1 1-16 0,-1 3 0 16,-1 1-1584-16,-1 4-320 0,-3 2-64 0</inkml:trace>
  <inkml:trace contextRef="#ctx0" brushRef="#br0" timeOffset="1603.66">6461 605 35423 0,'-10'-3'1568'0,"10"3"320"0,0 0-1504 15,0 0-384-15,0 0 0 0,0 0 0 0,0 0 704 0,0 0 80 16,7-1 16-16,3 1 0 0,2 1-320 0,1-1-64 16,1 0-16-16,4 0 0 0,3 0-256 0,0 0-144 15,-1 0 160-15,-1 0-160 16,1-1-1408-16,1 0-384 0,0-1-80 0</inkml:trace>
  <inkml:trace contextRef="#ctx0" brushRef="#br0" timeOffset="1934.58">6766 804 25791 0,'0'0'1152'0,"-1"-3"224"16,-4-3-1104-16,3 1-272 0,1-1 0 0,1 6 0 0,2-5 2688 0,4 0 496 16,-2 1 80-16,4 1 32 0,0-1-2112 0,1 3-416 15,2 0-96-15,0 2-16 0,-1 2-400 0,1 1-96 16,-1 3-16-16,0 0 0 0,-2 1-144 0,-2 2 0 15,-1 1 0-15,-2 0 0 0,-2 0-208 0,-2 2-32 16,-2 1 0-16,-4 3 0 0,-2-1 240 0,0 1 0 16,-4-1 0-16,1 0 0 0,-1-2 224 0,1-1 32 15,0-2 16-15,3-1 0 0,1-2 576 0,3-2 112 16,3-1 32-16,2-5 0 0,0 0-192 0,0 0-32 16,0 0-16-16,0 0 0 0,0 0-384 0,7 0-80 15,4-1-16-15,3-3 0 0,1 1-272 0,5 0 0 16,-3-2 0-16,4 1 0 0,2 1 0 0,1-1 0 0,-1 2 0 0,1-1-144 31,-1-1-1104-31,-1 0-224 0,-1 2-32 0,-1 0-16 16,-2 1-2000-16,0-3-384 0</inkml:trace>
  <inkml:trace contextRef="#ctx0" brushRef="#br0" timeOffset="4727.6">7390 430 21359 0,'0'0'944'0,"4"-5"208"0,6-1-928 0,-1 2-224 0,-4-1 0 15,-5 5 0-15,1-5 1632 0,-1-1 288 0,0 6 48 0,1-6 16 16,2-1-272-16,-3 7-48 15,0 0-16-15,0 0 0 0,0 0-832 0,0 0-176 0,0 0-16 0,0 0-16 16,0 0-96-16,2 8-32 0,-2 2 0 0,0 2 0 16,-1 1-128-16,-4 2-32 0,-1 3 0 0,-1-3 0 15,-1 5-48-15,0 3-16 16,0 3 0-16,0-1 0 0,0-1-80 0,2-1-32 0,0 0 0 0,2 4 0 0,2-2 32 0,2-3 0 16,1-3 0-16,2-3 0 0,3 0 128 0,1-3 16 15,4-2 16-15,1-1 0 0,2-1-48 0,1-3-16 16,2 0 0-16,1-3 0 0,3-2-16 0,0 0 0 15,-1-4 0-15,0 0 0 0,1-2-256 0,1 0 0 16,-2-1 128-16,0 0-128 16,-2-1-320-16,1 0-112 0,-2 1-16 0,0 0-16 15,-2 1-1456-15,-1 1-304 0,0 1-48 0</inkml:trace>
  <inkml:trace contextRef="#ctx0" brushRef="#br0" timeOffset="4986.07">7756 752 23951 0,'-7'-11'2128'0,"5"7"-1696"0,1-3-432 0,1 0 0 0,1-1 1664 0,0 0 240 16,1 0 48-16,2-1 16 0,0 2-304 0,2 1-64 15,1 0-16-15,3 2 0 0,1 1-624 0,0 2-112 0,1 1-16 0,1 3-16 16,2 1-432-16,-2 3-96 16,-1 0-16-16,-1 3 0 0,-1 1-144 0,-2 1-128 15,-3 0 144-15,-2 3-144 0,0 0 176 0,-3 2-176 16,-4-2 192-16,1 0-192 0,1 1 176 0,-4-3-176 15,-1 0 160-15,-1-2-160 0,1-2 400 0,2-1-16 0,-1-3 0 0,1 1 0 16,0-3 272-16,5-3 48 16,0 0 16-16,0 0 0 0,6 1-320 0,3-1-64 0,3-1-16 0,5-2 0 0,4-3-320 0,4-2-208 15,0 1 16-15,3-3 16 16,4-1-2400-16,2 0-496 0</inkml:trace>
  <inkml:trace contextRef="#ctx0" brushRef="#br0" timeOffset="5521.07">6209 1472 25055 0,'0'0'1104'0,"0"0"240"0,-5-1-1088 0,-1 0-256 0,6 1 0 0,0 0 0 0,-4 1 1904 0,4-1 320 16,-6 0 64-16,6 0 16 15,0 0-784-15,0 0-160 16,0 0-16-16,0 0-16 0,10 1-496 0,5 0-112 16,4 0-16-16,7-2 0 0,6-1-176 0,7-3-32 0,10 0-16 0,6-3 0 0,5-1-256 0,6-1-48 15,7-1-16-15,6 0 0 0,7 0-160 0,2-1 192 16,-1-1-192-16,5 1 192 0,4 0-192 0,0-1 0 15,1-2 0-15,-1 2 128 0,-3 1-128 0,-1 1 0 16,-2 0 0-16,-8 0 128 0,-8 1-128 0,-5 1 0 0,-6 3 0 0,-8 0 128 16,-8 3-128-16,-6-1 0 0,-6 1 0 0,-6 2 0 15,-8 0 0-15,-6 1 0 0,-6 0 128 0,-9 0-128 32,0 0-368-32,0 0-96 0,-8 5-32 0,-3-1 0 15,-3 2-1504-15,-1 0-304 0,-4 2-64 0,-1 1-8640 0,0 1-1728 0</inkml:trace>
  <inkml:trace contextRef="#ctx0" brushRef="#br0" timeOffset="5961">7054 1891 11055 0,'2'-15'976'0,"0"8"-784"0,2-1-192 0,-1 1 0 15,0-1 3120-15,1 0 576 16,-1 0 112-16,0 2 32 0,-1 0-1328 0,-2 6-256 15,0 0-48-15,0 0-16 0,0 0-480 0,0 0-112 16,0 0 0-16,0 0-16 0,-2 7-784 0,-1 2-160 0,-1 3-16 0,-2 2-16 16,-2 3-320-16,0 1-64 15,-3 3-16-15,2-1 0 0,0 0-32 0,1 1-16 16,2 0 0-16,1-2 0 0,2-1 32 0,2 1 16 31,1-3 0-31,0 1 0 0,2-2-16 0,4-1 0 0,1-1 0 0,3-2 0 0,2-2 64 0,1 0 0 16,4-1 0-16,-1-3 0 0,4 1-64 0,0-4 0 31,3-3 0-31,2 0 0 0,3-1-192 0,1-2 0 0,0 0 0 0,1-1 0 16,1-2-624-16,1-2-16 0,1-3 0 15,-1-2 0-15,-3 2-2112 0,-1-3-416 0,-4 0-96 16</inkml:trace>
  <inkml:trace contextRef="#ctx0" brushRef="#br0" timeOffset="6145.81">7086 1837 41519 0,'-10'-8'1840'0,"6"5"384"0,4 3-1776 0,-5-3-448 16,5 3 0-16,0 0 0 0,1-6-128 0,4 2-128 0,0-1 0 0,4 1-16 15,4 0 272-15,2-1 0 16,4 1 0-16,2-1 0 0,2 1 0 0,0 1-160 16,2-2 160-16,-1 3-128 15,0 0-1232-15,-1 1-240 0,0 0-64 0,-2 2-9280 16,-1 1-1856-16</inkml:trace>
  <inkml:trace contextRef="#ctx0" brushRef="#br0" timeOffset="6307.47">7082 1990 39743 0,'0'0'1760'0,"0"0"352"0,0 0-1680 0,0 0-432 0,0 0 0 0,0 0 0 16,4-4 176-16,5 0-48 0,-2 0-128 0,7 2 192 15,3-3 176-15,4 1 16 0,2-1 16 0,4 1 0 16,0 1-144-16,2-1-16 0,0 1-16 0,2 0 0 0,1 0-224 15,0-1-240-15,0 1 48 0,-2 1 16 16,-4 0-2320-16,-2 2-480 0,-2 1-96 0</inkml:trace>
  <inkml:trace contextRef="#ctx0" brushRef="#br0" timeOffset="6622.27">7612 2152 24879 0,'-5'-12'2208'0,"4"6"-1760"15,1-1-448-15,1 0 0 0,2-1 3040 0,0 1 528 16,1 1 96-16,3 0 32 0,-1 2-2096 0,3 0-432 16,0 1-80-16,3 2 0 0,1 2-560 0,1 2-96 15,-2 0-32-15,-1 0 0 0,0 4-272 0,-1 3-128 16,-2 2 128-16,-1 1-128 0,-2 0 0 0,-2 3 0 16,-3 2 0-16,-3 2 0 0,-2 2-192 0,-4 1 48 0,-1 1 0 0,-1 1 0 15,0-2 144-15,0-1-160 0,0-4 160 0,1-1-160 16,0-2 160-16,2-3 0 0,0-3 160 0,1-1-160 15,3-3 432-15,4-5-16 0,0 0 0 0,0 0 0 16,0 0-96-16,7 4-32 0,2-3 0 0,4-1 0 16,2-1-288-16,4-3 0 0,3 0 0 0,3-2 0 15,4 0-224-15,0-2 48 0,2 2 16 0,1-2 0 16,0-1-1504-16,0 0-320 16,-3-1-48-16,0 0-10000 0,0 1-2016 0</inkml:trace>
  <inkml:trace contextRef="#ctx0" brushRef="#br0" timeOffset="7061.86">8264 1737 39903 0,'0'0'1776'0,"-1"-4"352"0,1-2-1696 0,0 6-432 16,0 0 0-16,0 0 0 0,0 0 0 0,0 0-176 15,0 7 16-15,0 1 0 0,-1 3 480 0,0 4 80 16,-1 1 32-16,-1 4 0 0,2 3-160 0,-3 2-16 15,-1 3-16-15,0-1 0 0,-1 1-96 0,1-2-16 16,-1 1 0-16,1-2 0 0,-2-1-128 0,2-1 0 16,-1-1 144-16,2-3-144 0,0-4 128 0,0-1-128 15,1-3 160-15,1-3-160 0,0-1 208 0,2-7-48 16,0 0-16-16,0 0 0 0,0 0 32 0,0 0 0 0,-2-5 0 0,2-4 0 16,2-4-176-16,-1-4 0 0,1-3 0 0,1-3 0 15,0-3 0-15,3-4 0 0,1-4-160 0,0-1 160 16,1-2-176-16,0 2 176 0,-1 2-192 0,1 4 192 15,0 1 0-15,-1 5 224 0,0 4-16 0,1 4 0 16,-2 2 128-16,2 3 32 16,-4 2 0-16,2 3 0 0,-6 5 0 0,7-2 0 0,0 4 0 0,0 2 0 15,-2 3-160-15,2 2-16 0,1 4-16 0,-1 1 0 16,2 2-48-16,0 3-128 0,-1-1 192 0,-1 0-64 0,2 2-128 16,0 1 0-16,-1 1 0 0,-1 0 0 0,1-1 0 0,0 0 0 15,-2-2 0-15,0-3 0 16,-1-1-320-16,1 0-160 0,-2-3-32 0,1 0 0 15,-1-1-1632-15,-2-1-336 0,0-2-64 0,0-2-15264 0</inkml:trace>
  <inkml:trace contextRef="#ctx0" brushRef="#br0" timeOffset="7205">8222 1997 38703 0,'0'0'3440'0,"0"0"-2752"15,-2-7-560-15,1 1-128 0,1 6 416 0,1-6 48 16,3 0 16-16,1 1 0 0,1-1 128 0,4 2 32 15,2 1 0-15,4-1 0 0,3 1-512 0,3 1-128 16,1 0 0-16,1 1 0 16,1 1-784-16,-1 0-176 0,1 0-48 0,-1 1-11040 15,-2 1-2224-15</inkml:trace>
  <inkml:trace contextRef="#ctx0" brushRef="#br0" timeOffset="7487.15">8669 1957 7359 0,'0'0'656'0,"2"-4"-528"16,0-2-128-16,3 2 0 0,1 0 6720 0,1 2 1328 16,1 0 256-16,0 2 48 0,4 1-6000 0,-1 1-1200 15,2 3-256-15,-1 2-32 0,0 1-336 0,0 1-64 16,-3 0-16-16,-3 1 0 0,-2 1-240 0,-2 1-48 16,-1 1-16-16,-3 1 0 0,-3 0 80 0,-1 4 16 15,-4-1 0-15,-2-1 0 0,-3 1-32 0,2-2 0 16,2-2 0-16,0-1 0 0,2-2 176 0,2-1 48 15,1 0 0-15,3-3 0 0,3-6 128 0,1 6 16 16,3-2 16-16,4 0 0 0,3-2-272 16,4-1-48-16,5 0-16 0,2-2 0 0,2-2-256 0,3-2 0 15,1 1 0-15,3-3 0 16,2-2-1184-16,4 1-144 0,-2 0-16 0,2 0-12288 16,2-2-2432-16</inkml:trace>
  <inkml:trace contextRef="#ctx0" brushRef="#br0" timeOffset="7927.12">10328 751 34095 0,'0'0'3024'0,"-4"-4"-2416"16,1 1-480-16,3 3-128 0,0 0 416 0,-5-4 64 16,-3 3 16-16,0 1 0 0,8 0 352 0,-4 5 80 0,0 0 16 0,3 5 0 15,0 1-368-15,2 2-64 0,-1 4 0 0,1 1-16 16,1 3-128-16,-1 5-32 0,1-1 0 0,0 1 0 16,0 1-208-16,0-1-128 0,3 1 128 0,-4-1-128 15,0-1 0-15,0-1 0 0,-1 0 0 0,0-2 128 31,0-2-624-31,-1 0-112 0,0 0-32 0,0-2 0 0,-4-2-2432 16,1-3-512-16,1-2-80 0</inkml:trace>
  <inkml:trace contextRef="#ctx0" brushRef="#br0" timeOffset="8084.93">10031 1071 42783 0,'0'0'1904'0,"0"0"384"0,1-5-1840 0,0-1-448 0,1 0 0 0,4 0 0 0,1 2 0 0,5 0 0 16,6 0 0-16,4 1-160 15,4 0 304-15,4-1 64 0,3 2 16 0,2 1 0 0,3 0-96 0,-1 0-128 16,0-1 176-16,2-2-176 0,-1 2-160 0,3 0-144 16,2 0-16-16</inkml:trace>
  <inkml:trace contextRef="#ctx0" brushRef="#br0" timeOffset="8604.08">12540 695 35007 0,'0'0'3120'0,"0"-6"-2496"0,0-1-496 0,1 2-128 15,0-1-544-15,-3 2-128 0,-5 0-32 0,2 1 0 0,0 1 704 0,5 2 352 16,-5-1-32-16,-1 1-16 0,0 2 496 0,-1 2 96 16,-1 3 32-16,0 2 0 0,-3 2-288 0,-3 3-48 15,-1 3-16-15,-3 1 0 0,-5 6-128 0,-1 2-48 16,1 0 0-16,-3 3 0 0,-1 0-176 0,1 1-32 15,-2 0-16-15,1-2 0 0,0 0-176 0,2-3 128 16,1-3-128-16,2-2 128 0,-2-2 80 0,3-1 16 16,0-4 0-16,1-2 0 0,1-2 96 0,4-2 32 0,3-3 0 0,2 0 0 15,2-3-96-15,3-1 0 16,2-4-16-16,3 4 0 0,2-7-96 0,3-2-16 0,3-2 0 0,3-1 0 16,3-1-128-16,3-1 0 0,1 1 0 0,1 0 0 15,0 0-144-15,-2 3 144 0,1 2 0 16,0 4 0-16,-2-1 0 0,0 5 0 0,-2 4 0 0,-1 1 0 15,0 2 160-15,0 3-160 0,1 3 160 0,-1 1-160 16,1 0 128-16,-3 2-128 0,1-1 0 0,0 2 0 16,0-1 0-16,1 1-192 0,-2-1 16 0,0 1 0 15,-2 0-400-15,2 1-96 0,0-2-16 0,3 0 0 16,-3-2-2704-16,0 0-560 0</inkml:trace>
  <inkml:trace contextRef="#ctx0" brushRef="#br0" timeOffset="8855.11">12605 1218 35247 0,'0'-12'1552'0,"0"12"336"0,1-7-1504 0,1 2-384 15,1-1 0-15,2 1 0 0,0 0 784 0,1 2 96 16,-1 2 16-16,-5 1 0 0,7 1-320 0,-7-1-64 16,8 2-16-16,-3 4 0 0,-2 1-336 0,0 2-160 15,-1 1 160-15,-2 1-160 0,-2 1 224 0,-2 2-48 16,-3 3-16-16,-1-1 0 0,1 1-32 0,0 0-128 15,-2 1 192-15,0-3-64 0,1-1 96 0,3-2 16 16,3-1 0-16,-1-1 0 0,2-2 176 0,2 0 32 16,2 0 16-16,1-4 0 0,1 0-112 0,4-1-32 15,4-1 0-15,1-1 0 0,0-2-320 0,2-1 128 16,2 0-128-16,2-2 0 16,3 1-816-16,2 0-224 0,2-2-48 0,1 1-11680 0,3-2-2336 0</inkml:trace>
  <inkml:trace contextRef="#ctx0" brushRef="#br0" timeOffset="9342.65">13750 493 21183 0,'0'0'944'0,"-2"-3"192"0,-1-1-912 0,3 4-224 0,0 0 0 0,-3-2 0 15,-1 1 1920-15,-3 1 320 16,1 1 80-16,-2 2 16 0,-1 3-496 0,-2 2-112 0,-3 3 0 0,2 2-16 16,-3 4-672-16,1 4-128 0,0 2-16 0,-1 3-16 0,-2 0-96 0,1 4-16 15,2-1 0-15,-5 11 0 0,3-3-256 0,2 2-48 16,2-4-16-16,1 0 0 0,3-1-256 0,1 1-64 15,2-4-128-15,3 0 192 0,2-3-192 0,2-1 0 16,3-3 0-16,1-2 0 0,1-3-160 0,4-1-80 16,4-2-16-16,1-3 0 15,3-2-752 1,2-3-144-16,3-2-48 0,5-3-10768 0,3-3-2144 0</inkml:trace>
  <inkml:trace contextRef="#ctx0" brushRef="#br0" timeOffset="9860.78">14393 520 33167 0,'0'0'2944'0,"-4"-3"-2352"16,-2 0-464-16,0 1-128 0,-2-1 1472 0,2 3 288 0,-2 3 48 0,-1 1 16 15,-1 4-944-15,1 0-192 0,1 6-48 0,-1 1 0 16,-4 3-368-16,0 0-80 16,2 3 0-16,-2 2-16 0,0 0-176 0,-1 7 0 0,-1 0 0 0,3-3 0 15,1 0 0-15,1-2 0 0,2-3 0 0,0-2 0 16,1-3 128-16,2-1-128 15,-1-3 128-15,3-2-128 0,1-1 192 0,1-3-32 0,1-7-16 0,0 0 0 16,0 0 48-16,0 0 16 0,0 0 0 0,0-7 0 16,1-3-80-16,1-3-128 0,0-5 176 0,3-3-176 15,0-3 0-15,3-3 0 0,0-4 0 0,1-1-192 0,1-1 32 0,1 7 16 16,-2-3 0-16,1 3 0 0,-1 1 144 0,0 4 0 16,-1 4 0-16,0 3 0 0,-2 1 128 0,0 2 48 15,1 4 16-15,-2 3 0 16,-5 4-192-16,0 0 160 0,8 6-160 0,-1 2 160 0,-2 2-160 0,3 3 0 15,1 1 144-15,1 3-144 0,-2-1 0 0,1 1 0 16,0-1 0-16,2 7 0 0,-1-2 0 0,0 0 0 16,0-1-128-16,-2-2 128 0,1 0-320 0,-1 0 32 15,0-4 0-15,0-2 0 0,-2-1 48 0,-1-1 16 16,-1-1 0-16,-2 0 0 0,-1-3 80 0,-2 1 16 16,-2-3 0-16,-1 1 0 0,0-2 128 0,-2 0-128 15,-1 2 128-15,-2-2-128 0,-2 0 128 0,-1 0 128 16,-1 1-128-16,-4 0 176 0,-2-1 112 0,0 1 32 15,-2-1 0-15,0 0 0 0,0 1-112 0,1-1-16 16,0 0 0-16,3 1 0 0,0-1-192 0,2-1 128 16,2 0-128-16,2 0 0 0,2 1 0 0,2-1-192 15,1-1 16-15,6-1 0 16,0 0-1744-16,0 0-368 0,0 0-64 0</inkml:trace>
  <inkml:trace contextRef="#ctx0" brushRef="#br0" timeOffset="10038.64">14531 622 38703 0,'-3'-13'1712'0,"3"8"352"15,0-2-1648-15,2 2-416 0,1-2 0 0,3 1 0 0,1-2 608 0,3 0 32 16,3 1 16-16,4 0 0 0,2 1-304 0,7 0-64 16,1 1-16-16,1 2 0 0,-2 0-272 0,1 1 0 15,-1-1 0-15,-1 2 0 16,1 1-1408-16,-2 1-256 0,-1 1-32 0</inkml:trace>
  <inkml:trace contextRef="#ctx0" brushRef="#br0" timeOffset="10238.68">14845 586 28559 0,'-12'-4'2544'0,"12"4"-2032"0,-6-1-512 0,-1 1 0 0,1 1 1504 0,0 1 208 0,1 3 32 0,0 0 16 15,1 3-16-15,0 2 0 16,2 2 0-16,0 1 0 0,1 3-816 0,0 2-160 15,1 1-48-15,1 2 0 0,0 0-368 0,1-1-80 16,2 1-16-16,0 1 0 0,0-1-256 0,2 0 160 0,0-1-160 0,0 0 128 16,-1-3-128-16,1 0-144 0,1-2 144 0,-3-2-208 15,1 0-1792-15,1-2-368 0,-1-2-64 0</inkml:trace>
  <inkml:trace contextRef="#ctx0" brushRef="#br0" timeOffset="10490.42">15041 407 34095 0,'0'0'3024'0,"0"-4"-2416"0,0-2-480 0,0 6-128 0,4-4 1856 0,0-1 368 16,1 1 64-16,3 4 16 0,2 1-1344 0,1 2-272 15,1 3-48-15,4 2-16 0,-1 1-112 0,0 4 0 16,0 2-16-16,-1 4 0 0,-1 4-96 0,-4 0-16 15,1 4 0-15,1 4 0 0,-2 2-128 0,-2 3-48 16,-1 4 0-16,-3 0 0 0,-3 0-64 0,-3 13-16 16,-6-1 0-16,-2-3 0 0,-2 1-128 0,-5-4 128 15,-3-3-128-15,-1-3 128 16,0-3-512-16,-1-2-128 0,-2-4 0 0,1-1-16 16,0-3-1584-16,-3 1-304 0,-1-4-64 0</inkml:trace>
  <inkml:trace contextRef="#ctx0" brushRef="#br0" timeOffset="11309.02">16021 531 27647 0,'0'-4'2448'0,"0"-2"-1952"16,3 1-496-16,0-2 0 0,-2 1 1152 0,3 0 128 16,1 1 16-16,-5 5 16 0,5-5 432 0,-5 5 96 0,0 0 16 0,7-2 0 15,-7 2-1072-15,0 0-208 16,0 0-32-16,5 3-16 0,0 3-16 0,-1 3-16 0,-4 2 0 0,0 0 0 15,-3 4-160-15,1 3-16 0,-4 0-16 0,2 3 0 16,-1 0-128-16,1 1-32 0,-2 0 0 0,1 7 0 16,1-1 32-16,0-2 0 0,1-4 0 0,1-1 0 15,1 0-32-15,1-2 0 0,1-2 0 0,0-3 0 16,2-1 112-16,0-2 0 0,3 0 16 0,1-2 0 0,0-2 48 0,2-2 0 16,1 0 0-16,1-1 0 0,0-2-128 0,2-1 0 15,3 0-16-15,-1-2 0 0,1-1-176 0,0-1 192 16,-1 0-192-16,0-2 192 0,-1 1-192 0,1-2-176 15,1 0 48-15,-1 0 0 16,0 3-1472-16,1-2-304 0,-3 0-48 0</inkml:trace>
  <inkml:trace contextRef="#ctx0" brushRef="#br0" timeOffset="11655.56">16428 878 40543 0,'-2'-5'3600'15,"1"-1"-2880"-15,3-1-576 0,0 0-144 0,2-1 400 0,0 0 48 0,2 3 16 0,1-1 0 16,3 2 240-16,-2 0 64 0,2 1 0 0,1 2 0 16,3 3-576-16,-2 0-192 0,-1 2 144 0,0 0-144 15,0 3 0-15,-1 0 0 0,-2 3 0 0,-3 1 0 16,0 3 0-16,-2 0-176 0,-3 0 176 0,0 2-128 15,-3 0 128-15,-3 2-160 16,-1 0 160-16,-2 2-160 0,-1 0 160 0,0-1 0 0,0-2 160 0,0 0-160 16,-1-4 368-16,2-1-32 0,3-1 0 0,0-1 0 0,2-1 160 0,2-3 16 15,2-6 16-15,1 6 0 0,-1-6-96 0,5 5-32 16,4-1 0-16,0-2 0 0,3-1-192 0,2 0-32 16,3-3-16-16,0 0 0 0,3-2-160 0,1 0 0 15,0 0 0-15,1-2 0 16,1 1-1408-16,0-1-144 0,-1-1-48 15,1 0-12176-15,0-1-2448 0</inkml:trace>
  <inkml:trace contextRef="#ctx0" brushRef="#br0" timeOffset="13996.35">21246 494 19919 0,'0'0'880'0,"5"-6"192"0,-1 0-864 0,2-1-208 15,-1 1 0-15,1-1 0 0,-1 0 1536 0,1 1 272 16,-2-1 48-16,1 2 16 0,-1-1-304 0,0 3-64 0,-4 3-16 0,6-3 0 15,-6 3-400-15,0 0-96 16,0 0-16-16,0 0 0 0,0 0-240 0,0 0-48 16,0 0-16-16,0 0 0 0,0 0-112 0,3 6-32 15,-1 2 0-15,-2 3 0 0,-1 1-208 0,-1 3-32 0,-1 3-16 0,1-1 0 16,-1 1-144-16,1 2-128 0,-1 1 192 0,1 0-192 16,-1 1 144-16,1-2-144 0,2-1 0 0,-1 6 144 15,2-2-144-15,1-3 0 0,1-3 144 0,0 0-144 16,1-4 256-16,2-1 0 0,-2-3-16 0,2 0 0 0,0-1 64 0,2-1 16 15,0 0 0-15,1-2 0 0,-1-1-32 0,2 0 0 16,1 0 0-16,0-2 0 0,2 1-96 0,0-2 0 16,0 0-16-16,0 0 0 15,1-1-176-15,1 1 0 0,-2-1 0 0,0 0 128 0,0 0-128 0,0 0 0 16,-1 0-160-16,1 1 160 16,-1-2-704-16,0 0-64 0,0 0 0 0,0 0 0 15,1-2-1936-15,-1 0-400 0,0-1-80 0</inkml:trace>
  <inkml:trace contextRef="#ctx0" brushRef="#br0" timeOffset="14232.93">21740 561 35007 0,'-2'-5'3120'0,"0"-2"-2496"16,0 0-496-16,0 0-128 0,-1-1 784 0,2 1 144 0,1 1 32 0,1 0 0 15,3-1-224-15,1 1-32 0,3 2-16 0,2-1 0 16,2 1-496-16,3 2-192 0,2 1 128 0,1-1-128 16,2 2 0-16,1 2 0 0,0-1 0 0,0 1-176 15,0 0-1232 1,0 0-240-16,-1 0-48 0</inkml:trace>
  <inkml:trace contextRef="#ctx0" brushRef="#br0" timeOffset="14866.28">21708 978 4607 0,'0'0'192'0,"-3"-3"64"16,-1-1-256-16,0 1 0 0,4 3 0 0,-2-4 0 0,0-1 6080 0,2 5 1152 15,-1-4 256-15,1-1 32 0,1 0-4832 0,1-1-960 16,2 1-192-16,0-1-32 0,1 1-896 0,2 1-176 15,1-1-48-15,1 2 0 0,0 0-176 0,1-1-32 16,-2 4-16-16,0 1 0 0,-2 0-160 0,-6-1 128 16,7 5-128-16,-3 0 128 0,0 3-128 0,-3 2 0 15,-2 0 0-15,-2 1 0 0,0 3 0 0,-2 3 0 16,-3 0 0-16,-2 2 0 0,-1 2 0 0,-1-2 0 16,0-1 0-16,0 0 0 0,1-2 0 0,1 1 0 15,1-5 0-15,2-1 0 0,2-1 0 0,2-1 192 16,0-4-64-16,2 0 0 0,1-5 256 0,0 0 64 0,0 0 0 0,4 4 0 15,-4-4-160-15,7 2-32 0,1-1 0 0,2-1 0 16,2-1-256-16,1-1 160 0,2-2-160 0,0-1 128 16,3 1-128-16,0-1-256 0,2-1 64 0,1-1 16 31,1-1-1456-31,0 1-288 0,0-2-64 0,-1 0-9216 0,1 0-1824 16</inkml:trace>
  <inkml:trace contextRef="#ctx0" brushRef="#br0" timeOffset="15148.87">21688 529 29375 0,'0'0'1296'0,"0"0"272"0,1-5-1248 0,1 0-320 16,-2 5 0-16,4-5 0 0,2-1 1152 0,-1 2 192 16,4-1 16-16,0 1 16 0,3 0-480 0,3 0-80 15,2 1-32-15,3 1 0 0,2 0-400 0,1 1-64 16,1-1-32-16,0 2 0 0,1 0-288 0,0 0 0 16,0 2 128-16,-3-1-128 0,-2 0-192 0,-3 0-112 0,0 0-16 0,-3 0 0 31,-1 0-1936-16,-2 1-400-15,0 2-80 0</inkml:trace>
  <inkml:trace contextRef="#ctx0" brushRef="#br0" timeOffset="15349.17">21793 685 36111 0,'0'0'1600'0,"0"0"320"0,0 0-1536 0,0 0-384 0,0 0 0 0,0 0 0 0,0 0 960 0,0 0 96 16,0 0 32-16,0 0 0 0,10 1-320 0,1-1-48 15,2 0-16-15,4 2 0 0,3-1-416 0,0 0-96 16,4 0 0-16,0-1-16 0,0-1-176 0,0 0-192 16,1-2 32-16,0 1 16 15,-3 0-1264-15,-1 0-256 0,-2-1-64 0</inkml:trace>
  <inkml:trace contextRef="#ctx0" brushRef="#br0" timeOffset="18180.03">22991 472 12895 0,'-4'-10'1152'0,"4"10"-928"0,-4-7-224 0,2 1 0 0,0-2 4080 0,1 0 768 15,0 2 144-15,1-3 48 0,0-1-2944 16,2 1-592-16,2 2-112 0,1-1-32 15,0 0-624-15,3-1-128 0,0-3-32 0,2 0 0 0,1 2-432 0,1 0-144 16,1 1 0-16,1 1 0 0,0 2 0 0,1 2 0 16,-2 1 0-16,0 3 0 15,-2 1 0-15,0 1 0 0,-2 2-160 0,-2 4 160 0,-3 3 0 0,-1 2 0 16,-2 0 0-16,-2 2 0 0,-4 0 0 0,-2 2 0 16,-3 0 0-16,-2 4 128 0,-2 1-128 0,3-1 160 15,-1 3-160-15,-1 2 160 0,-1-1-160 0,1-1 128 16,1-1-128-16,0-2 128 0,0-1-128 0,-2 1 128 15,3-4-128-15,3-2 128 0,1-4 368 0,2-3 64 16,1 1 16-16,1-3 0 0,3-6-32 0,0 0 0 0,0 0 0 0,6 3 0 16,0 0-96-16,3 0 0 15,1-2-16-15,1-1 0 0,2 0-224 0,3-1-32 0,-2-2-16 0,2 1 0 16,2 0-160-16,1 0 0 0,-1 0 0 0,2-1 0 16,-1 1 0-16,0 1-176 0,-2-3 16 0,0 1 0 46,-1 1-1312-46,0 0-256 0,-2 0-48 0,-1 0-16 16,-2-1-1520-16,0 1-304 0</inkml:trace>
  <inkml:trace contextRef="#ctx0" brushRef="#br0" timeOffset="18527.8">23468 363 35295 0,'0'0'1568'0,"0"-5"320"0,0 5-1504 0,0 0-384 16,-2-6 0-16,2 6 0 0,0 0 768 0,0 0 96 0,0 0 16 0,0 0 0 15,-3 6-512-15,0 2-112 16,-1 2 0-16,1 1-16 0,0 1-240 0,-1 2 176 16,1 1-176-16,0-1 160 0,1 3-32 0,-4 0 0 0,3 1 0 0,1-3 0 15,-1 2 128-15,2 0 0 16,1 1 16-16,0-1 0 0,1-2 0 0,1 0 0 0,0-1 0 0,1 0 0 15,0-2 112-15,3-1 32 16,-1-2 0-16,2-2 0 0,1 1-48 0,0-3-16 0,0-2 0 0,2-2 0 16,1-1-96-16,2-1 0 0,0-1-16 0,3-2 0 15,0 0-240-15,2-2 176 0,1 0-176 0,-1-1 160 16,1 1-304-16,0-1-64 0,-2 0-16 0,0 2 0 16,-2 1-512-1,1 0-96-15,-2 0-32 0,-2 2 0 0,-3 1-1376 16,0 1-256-16,-2 1-64 0</inkml:trace>
  <inkml:trace contextRef="#ctx0" brushRef="#br0" timeOffset="21097.82">22269 1499 26431 0,'6'-10'1168'0,"-6"10"240"0,4-7-1120 0,1 0-288 16,-1 2 0-16,1-1 0 0,-1 1 288 0,-1 0 0 15,1 1 0-15,-4 4 0 0,0 0 464 0,0 0 80 16,0 0 32-16,0 0 0 0,0 0-144 0,4 8-16 15,-4 3-16-15,1 2 0 0,-1 2-352 0,-1 3-64 16,-2-1-16-16,-1 2 0 0,1 2-32 0,0 0-16 0,-2 1 0 0,3-1 0 16,-1-1-32-16,1-1-16 15,-1 1 0-15,2 0 0 0,0-1 0 0,1-3 0 0,1 0 0 0,2-2 0 16,-1-2 80-16,1-1 16 0,1-1 0 0,2-1 0 16,1-3 160-16,0 1 32 0,1-2 16 0,1 0 0 15,1-2-96-15,2-1-32 0,1 0 0 0,1 0 0 16,1-2-144-16,0 0-16 0,0 0-16 0,2-2 0 15,0 0-160-15,1 0 0 0,0 0 144 0,-1 1-144 0,-1-1 0 0,-1-2-256 16,-1 1 32-16,1-1 16 16,-1-1-1760-16,-1 1-336 0,-1-1-80 0,0 1-12848 0</inkml:trace>
  <inkml:trace contextRef="#ctx0" brushRef="#br0" timeOffset="22295.93">22319 1552 8287 0,'0'0'368'0,"0"0"80"0,0 0-448 0,7-3 0 0,-2 1 0 0,1-2 0 15,-1 1 2512-15,-1 0 432 0,0-2 64 0,-4 5 32 16,3-4-1120-16,-3 4-208 0,0 0-48 0,0 0-16 15,0 0-496-15,0 0-80 0,0 0-32 0,0 0 0 16,0 0-160-16,0 0-48 0,0 0 0 0,-2 8 0 16,-1 2-384-16,-1 2-96 0,-2 3-16 0,0 4 0 15,0 2-16-15,-2 1 0 0,0 2 0 0,-2 1 0 16,0 3 0-16,0 1 0 0,-1 1 0 0,2 1 0 0,-2 1-192 0,2-1-128 16,2-3 160-16,1-1-160 0,-1-4 128 0,1-2-128 15,2-3 0-15,0 0 144 0,-1-3-16 0,2-2-128 16,0-2 192-16,0-2-64 0,2-1 16 0,0-1 0 15,1-7 0-15,0 0 0 0,0 0 32 0,0 0 0 16,0 0 0-16,0 0 0 0,0 0 16 0,6-7 16 16,-1-2 0-16,1-2 0 0,0-3-208 0,2-4 128 15,2-4-128-15,1-4 0 0,1-5 0 0,2-2 0 0,1-1 0 0,0-2 0 16,0-2 0-16,2 1 0 16,-1-1 0-16,1 3 0 0,-1 2 0 0,0 2 0 15,-2 3 128-15,-2 4-128 0,-2 2 448 0,-1 3 0 16,-1 4 0-16,-2 2 0 0,0 2-64 0,-2 4-32 15,1 2 0-15,-5 5 0 0,0 0-160 0,6 4-16 0,1 2-16 16,-1 4 0-16,0 3-32 0,0 3 0 0,0 1 0 0,1 3 0 16,0 2 0-16,0 2-128 0,-2 3 192 0,1 0-64 15,2 3-128-15,-3-1 0 0,1-1 0 0,-1 2 128 16,1 0-128-16,-1-1 0 0,1 1 0 0,0-1 128 16,1-3-128-16,-1-2 0 0,0-3 0 0,-1-2 128 15,0-4-128-15,-1-1 0 0,1-1 0 16,-2-4 0-16,-1-1-208 0,0-1-80 0,0-2-16 0,-2-5 0 15,0 0-544-15,0 0-112 16,0 0-32-16,0 0-10864 0,-3-3-2176 0</inkml:trace>
  <inkml:trace contextRef="#ctx0" brushRef="#br0" timeOffset="22502.19">22261 1921 33167 0,'-9'-8'2944'0,"9"8"-2352"31,-5-6-464-31,2 1-128 0,3 5 896 0,0-6 176 0,2 2 16 0,-2 4 16 0,5-3-368 0,2-1-80 16,4 1-16-16,4 1 0 0,1 0-384 0,4 0-64 0,2 0-32 0,2 1 0 16,2 0-160-16,1-1 0 15,3 0 0-15,1 0 0 0,-4-1 0 0,-1 0 0 16,2-1-192-16,-2-1 192 16,0 0-2480-16,-2-1-368 0,-1 1-80 0</inkml:trace>
  <inkml:trace contextRef="#ctx0" brushRef="#br0" timeOffset="22909.96">22810 1970 28559 0,'2'-12'2544'0,"-1"7"-2032"16,1-2-512-16,2-1 0 0,3-1 1552 0,1 1 224 15,1-1 32-15,-1 1 16 0,2 0-608 0,0 3-128 16,1 1-32-16,-1 0 0 0,0 3-640 0,0 2-128 16,-1 1-32-16,-2 3 0 0,0 1-256 0,-3 3 0 15,0 1 0-15,-3 2 0 0,-1 3-176 0,-1-1 176 16,-4 1-192-16,0 2 192 0,-3-1 0 0,-1 2 0 15,-4 1 0-15,1-2 0 0,-1 0 0 0,1-1 0 0,1 0 0 0,1-3 144 32,2-2 160-32,3-2 16 0,0-2 16 0,4 0 0 0,1-7 240 0,1 6 64 15,2 0 0-15,3-1 0 0,1-1-240 0,1-2-32 16,3-1-16-16,3 0 0 0,0 0-224 0,2-1-128 16,1-2 128-16,3 0-128 0,-3-1-192 0,2-2-128 0,0-1 0 0,-1-1-16 31,0 0-1728-31,0 1-352 0,-1-2-64 0,1-1-14320 0</inkml:trace>
  <inkml:trace contextRef="#ctx0" brushRef="#br0" timeOffset="23098.61">23232 1694 26719 0,'-2'-4'2368'0,"0"-3"-1888"16,0-1-480-16,2 1 0 0,2-1 2560 0,0 1 432 15,1 1 80-15,4-1 0 0,1 2-2352 0,5 0-464 16,1 2-112-16,3 1-16 0,3 1-128 0,2 0-272 16,-2 2 64-16,1-1 16 15,1 0-2288-15,-3 1-448 0,-3 1-80 0</inkml:trace>
  <inkml:trace contextRef="#ctx0" brushRef="#br0" timeOffset="23272">23248 1784 37951 0,'0'0'832'0,"0"0"192"0,0 0 16 0,0 0 16 0,0 0-848 0,0 0-208 0,0 0 0 0,0 0 0 0,0 0 816 0,8-3 112 0,3 0 32 0,0 0 0 15,3 2-640-15,3 1-128 0,1 0-32 0,0 1 0 16,1-2-160-16,2 0 0 0,-1-1 0 0,-1 0 0 31,1-1-1584-31,-1-1-192 0,0 0-32 0,0-2-9488 16,1 0-1888-16</inkml:trace>
  <inkml:trace contextRef="#ctx0" brushRef="#br0" timeOffset="23915.18">23925 1521 35071 0,'-1'-14'1552'16,"1"6"320"-16,0-2-1488 0,1-2-384 0,0 0 0 0,1 0 0 0,3 0 784 0,-2 0 96 16,4 0 16-16,0 1 0 0,2 1-384 0,1 1-64 15,1 1 0-15,1 3-16 0,1 1-432 0,2 1 0 16,-2 2 0-16,0 2 0 0,0 3 0 0,-1 1 0 16,-2 2 0-16,-2 3 0 0,-3 3-160 0,-1 2 160 15,-3 2 0-15,-2 1-144 0,-6 3 144 0,-3 0 0 16,-3 1-144-16,-2 1 144 0,-3 2 0 0,-1-1 0 0,1 0 0 0,0-1 0 15,3-4-144-15,0-4 144 0,3-1 0 0,1-4 0 16,2-2 256-16,4-1 144 16,0-2 48-16,3 1 0 0,2-6 240 0,0 0 48 0,0 0 16 0,0 0 0 15,0 0-256-15,8 1-48 0,0 0-16 16,3-1 0-16,-1-1-208 0,2 1-32 0,1-1-16 0,2 0 0 16,2-2-176-16,0 1 0 0,1 0 0 15,1 0 0 1,-1 0-320-16,2-1-80 0,0 1-32 0,1 0 0 15,0 0-1648-15,1-2-336 0,1 1-64 0,0-1-9072 0,-1-1-1824 0</inkml:trace>
  <inkml:trace contextRef="#ctx0" brushRef="#br0" timeOffset="24374.19">24575 1357 26719 0,'0'0'2368'0,"-1"-6"-1888"0,0-1-480 0,0 2 0 0,1 5 1680 0,0 0 240 16,-2-6 64-16,2 6 0 0,0 0-608 0,0 0-112 15,-7 4-32-15,0 2 0 0,0 4-624 0,-1 2-128 16,0 2-32-16,1 5 0 0,-3 2-192 0,0 1-32 16,1 2-16-16,0 0 0 0,0 0-48 0,2-1-16 15,-1 1 0-15,2-1 0 0,-1-1-144 0,1-1 128 16,1-1-128-16,0-3 128 0,2-2-128 0,1-2 160 16,0-1-160-16,2-2 160 0,0-3-32 0,0 0 0 15,0-7 0-15,0 0 0 0,0 0 32 0,0 0 0 0,0 0 0 0,0 0 0 16,3-8-32-16,2-2-128 15,1-3 192-15,1-2-64 0,-1-3-128 0,3-2-224 16,1-2 48-16,0-2 16 0,-1-2-32 0,0-3-16 0,1 0 0 0,0-1 0 16,-1 2 208-16,-1 3 0 15,-2 2 0-15,0 2-144 0,-1 2 272 0,1 3 48 16,-4 0 16-16,1 4 0 0,0 2 160 0,-1 2 32 0,0 0 16 0,0 2 0 16,-2 6-16-16,0 0 0 0,0 0 0 0,0 0 0 15,7 3-256-15,-1 1-128 0,0 3 0 0,-2 3 128 16,2 2-128-16,-1 1 0 0,0 1 0 0,-1 3 128 0,0 0-128 15,2 3 0-15,-4 1 144 0,1 1-144 0,1 1 0 0,-1-2 144 16,0-1-144-16,1 0 0 0,0-2 128 0,-1 2-128 16,0-2 0-16,-1-2 0 0,-1 0-240 0,0-2-96 15,-1 0-32-15,-1-2 0 16,-2 0-1392-16,-1-1-288 0,0-2-48 0,-2 0-9840 16,-1-2-1968-16</inkml:trace>
  <inkml:trace contextRef="#ctx0" brushRef="#br0" timeOffset="24543.58">24385 1653 34719 0,'-7'-11'1536'16,"5"7"320"-16,-1 0-1472 0,0-1-384 0,1 1 0 0,2 4 0 0,-1-5 960 0,2 1 112 15,3 0 16-15,0 0 16 0,1 0-240 0,3 1-48 16,2-1-16-16,2 1 0 0,2 0-432 0,4 0-96 16,1 0-16-16,2 1 0 0,2-1-128 0,0 0-128 0,0 1 144 0,1 0-144 15,-1-1 0-15,1-1 0 0,-3 1 0 0,0 0 0 31,-2 0-832-31,0-1-64 0,-2 1-16 0,-2 0 0 16,-2 0-2320-16,-2 1-464 0</inkml:trace>
  <inkml:trace contextRef="#ctx0" brushRef="#br0" timeOffset="25392.05">22915 2657 22111 0,'2'-6'1968'0,"-1"1"-1584"0,1-1-384 0,0 1 0 15,1 0 1936-15,-3 5 304 0,0 0 64 16,0 0 16-16,0-4-560 0,0 4-112 0,0 0-32 0,0 0 0 16,-5 3-784-16,-1 4-176 0,-1 1-16 0,0 5-16 15,0 1-384-15,1 2-80 0,-1 3-16 0,0 2 0 16,2 0 64-16,-1 2 16 0,2 0 0 0,0 0 0 15,0-1 16-15,2-2 0 0,2 1 0 0,2-1 0 16,2-3-48-16,0 1 0 0,1-2 0 0,3 0 0 16,2-2 112-16,1-1 16 0,3-2 0 0,0-2 0 0,3-1-64 15,1-2-16-15,0-1 0 0,0-2 0 0,1-2-240 0,-1 0 0 16,1-2 0-16,1-2 0 31,-1-3-416-31,0-1-128 0,0-3-32 0,0-3 0 16,-3-4-2224-16,0 1-448 0,-2-2-80 0</inkml:trace>
  <inkml:trace contextRef="#ctx0" brushRef="#br0" timeOffset="25564.71">22937 2670 35007 0,'-5'-7'3120'0,"0"-1"-2496"16,2 0-496-16,1 0-128 0,2 1 816 0,0 7 144 0,3-6 16 0,3 0 16 16,1 2-352-16,3-1-80 15,2 1-16-15,4 0 0 0,0-2-416 0,2 2-128 0,2-1 0 0,0 2 0 16,4 1 0-16,-1-1 0 15,-1-1 0-15,0 0 0 0,-1 2-1760 16,-3 1-256-16,0 1-48 0,-4 1-8672 0,-2 1-1728 0</inkml:trace>
  <inkml:trace contextRef="#ctx0" brushRef="#br0" timeOffset="25721.96">22898 2747 35583 0,'0'0'1584'0,"0"0"320"0,0 0-1520 0,0 0-384 16,0 0 0-16,0 0 0 0,0 0 592 0,0 0 48 15,0 0 16-15,8 2 0 16,2-1-192-16,2 0-32 0,3 1-16 0,1 1 0 0,2-1-288 0,0-1-128 16,1 0 128-16,1 0-128 15,1 0-1280 1,0-1-352-16,0-1-64 0,0 0-14240 0</inkml:trace>
  <inkml:trace contextRef="#ctx0" brushRef="#br0" timeOffset="26147.36">23223 2999 30399 0,'0'0'2704'0,"0"0"-2160"0,0 0-544 0,8-4 0 16,-2-1 1008-16,2-1 80 0,1 1 32 0,2-1 0 16,0 2 128-16,0 0 32 0,0 0 0 0,0 2 0 15,-1 1-768-15,0 1-128 16,-3 1-48-16,0 2 0 0,-1 2-336 0,-3 2 0 0,-1 4 0 0,-2 2 128 16,-2-1-128-16,-1 1 0 0,-4 1 0 0,-1 0 0 0,-3 2 0 0,-1 0 0 15,-2 2 128-15,0-2-128 0,0 0 0 0,2-1 144 16,0 0-144-16,0-3 0 0,3-2 304 0,3-3-48 15,0 3-16-15,3-3 0 0,3-7 224 0,0 5 48 16,0-5 16-16,4 6 0 0,4-2-144 0,0-1-48 31,2 1 0-31,2-2 0 0,4-2-208 0,1 0-128 0,2-1 128 0,1-1-128 0,2-1 0 0,1 0 0 16,2-1-160-16,-1-1 160 16,-1 0-1632-16,1-2-224 0,1 1-32 0,0-2-10160 15,-1-2-2032-15</inkml:trace>
  <inkml:trace contextRef="#ctx0" brushRef="#br0" timeOffset="26320.76">23732 2783 34095 0,'-1'-8'3024'0,"-1"0"-2416"0,2-1-480 0,2 0-128 0,3 2 1056 0,1 0 192 16,2 0 32-16,4 0 16 0,4 2-976 0,1 1-192 15,2 1-128-15,2 1 160 0,-1 1-160 0,0 1-224 16,1 0 48-16,-3 1 16 16,1 1-2336-16,-5 2-480 0,0 0-96 0</inkml:trace>
  <inkml:trace contextRef="#ctx0" brushRef="#br0" timeOffset="26477.99">23690 2974 35871 0,'0'0'1600'0,"0"0"320"0,0 0-1536 15,0 0-384-15,0 0 0 0,0 0 0 0,0 0 704 0,8-3 80 16,2 1 16-16,3 1 0 0,4 0-384 0,3 0-80 16,3-2-16-16,2 1 0 0,2 1-320 0,0-2 144 15,-1-2-144-15,2 0 0 16,-1-1-1344-16,2 0-368 0,1-1-80 0,-3 0-8992 0,1-2-1808 0</inkml:trace>
  <inkml:trace contextRef="#ctx0" brushRef="#br0" timeOffset="26760.14">24409 2603 34719 0,'-2'-10'1536'0,"2"10"320"0,0 0-1472 0,0 0-384 0,0-5 0 0,0 5 0 16,0 0 912-16,0 0 112 0,0 0 32 0,0 0 0 16,0 0-32-16,-6 5 0 0,2 1 0 0,-4 3 0 15,0 3-592-15,1 3-128 0,-2 0-32 0,-1 0 0 0,0 3-144 0,0 2-128 16,1 1 144-16,2 1-144 0,1-1 176 0,2 1-176 15,1-2 192-15,1 1-192 0,1-2 192 0,2 0-64 16,2-3 0-16,0 0-128 0,2-2 320 0,2-2-64 16,1-1 0-16,1-1 0 0,-1-1-48 0,3-2-16 15,0 2 0-15,1-3 0 0,2-3-192 0,0-1 0 16,1-1 0-16,3-2 0 16,2-1-320-16,1-1-176 0,2-1-16 0,0-1-16 15,1-4-1728-15,-1-1-352 0,-2-1-64 0,0-3-14192 0</inkml:trace>
  <inkml:trace contextRef="#ctx0" brushRef="#br0" timeOffset="26934.17">24422 2605 15663 0,'-12'-12'1392'0,"7"6"-1120"0,-2 0-272 0,1-1 0 16,1 0 4384-16,2 2 816 0,0-1 176 0,2 1 16 15,1-1-3952-15,0 6-800 0,0 0-144 0,9-2-48 16,1 1-272-16,2 1-176 0,2 1 192 0,3 1-192 15,1 2 0-15,0-1-272 0,2 1 16 0,-1 1-10592 16,-2-1-2128-16</inkml:trace>
  <inkml:trace contextRef="#ctx0" brushRef="#br0" timeOffset="27108.03">24219 2759 33167 0,'0'0'2944'16,"0"0"-2352"-16,0 0-464 0,0 0-128 0,0 0 1632 0,0 0 304 15,0 0 64-15,0 0 16 0,0 0-800 0,7 3-176 16,4 3-16-16,4-3-16 0,2 0-448 0,4 1-96 16,1-1-16-16,2 0 0 0,2-1-448 0,0-1 0 15,3 1 0-15,-1-2 0 16,1-3-1280-16,-2 0-288 0,0 0-64 0,-2-2-16992 0</inkml:trace>
  <inkml:trace contextRef="#ctx0" brushRef="#br0" timeOffset="28429.81">3354 4038 21711 0,'0'0'960'0,"-8"1"192"0,-2 0-912 0,0 3-240 0,0-2 0 0,1 1 0 0,1 0 1392 0,0 1 224 16,1 0 48-16,2-1 16 0,5-3-144 0,0 0-48 0,0 0 0 0,0 0 0 16,1 7-592-16,2 0-128 0,3-1-32 0,1 0 0 15,2-2-144-15,2-1-16 0,1 0-16 0,3-2 0 16,1-1-160-16,3-1-16 0,0-3-16 0,0 1 0 15,0-1-160-15,0-2-16 16,-2 0-16-16,2-2 0 0,-4 0-176 0,1 0 192 0,-4 0-192 0,0-1 192 16,0-1-64-16,-3-1 0 0,-1-1 0 0,-2 0 0 0,-1 0 32 0,-2 0 0 15,-1-1 0-15,-1 1 0 0,-2 0-160 0,-1 2 160 16,-2 0-160-16,-1 3 160 0,-1 1-160 0,-3 2 0 16,-2 2 0-16,-2 2 0 0,-1 1 0 0,-2 1 0 15,-1 3 0-15,0 2-176 0,-3 2 176 0,-1 2-160 31,-1 0 160-31,1 1-160 0,0 1 160 0,0 1 0 16,0 3 128-16,2-1-128 0,1 1 160 0,2 2-32 0,0 2-128 0,4-1 192 0,2 2-192 0,2 0 176 31,3 0-176-31,2 0 160 0,0-1-160 0,5-1 128 16,0 0-128-16,2 0 128 0,3-2 0 0,2 0-128 16,0-1 192-16,4-2-64 0,1-1 0 0,1-1 0 15,2-2 0-15,0-2 0 0,2-1-128 0,1-3 128 16,1 1-128-16,0-4 128 0,1-2-320 0,0-1-64 15,1-2 0-15,-1-1-16 16,0-1-1328-16,0-2-256 0,0 1-48 0,0-3-14912 0</inkml:trace>
  <inkml:trace contextRef="#ctx0" brushRef="#br0" timeOffset="28776.66">3740 4396 35295 0,'-11'-8'1568'0,"11"8"320"0,-4-4-1504 0,2-2-384 0,1 1 0 0,-1-1 0 0,2 6 1136 0,-1-5 144 16,0-1 48-16,2 1 0 15,-1 5-592-15,6-4-112 0,3 1-32 0,1 1 0 0,1 2-432 0,0 2-160 16,2-1 0-16,-1 2 144 0,1 2-144 0,-2 0 0 16,0 2 0-16,-3 1 0 0,0 0 0 0,-2 2 0 15,-3 1 0-15,-2 4 0 0,-2-1-176 0,-4 1 176 16,-2 1-128-16,-4 0 128 0,0 1-176 0,-2 0 176 15,-2 1-208-15,-1-1 80 0,1-1 128 0,1-2 0 16,2-2 0-16,2-1 0 0,1-1 160 0,3-2 64 16,0-2 16-16,3 0 0 0,3-6 208 0,0 0 64 15,0 0 0-15,0 0 0 0,0 0-192 0,0 0-16 16,7 3-16-16,1-1 0 0,2 0-160 0,3-1-128 16,2-1 192-16,1-1-192 0,3-2 0 0,2 0 0 15,1 0 0-15,0-2-192 16,0 0-496-16,1-2-80 0,1 1-32 0,0-3 0 15,1-1-2688-15,-1-1-544 0</inkml:trace>
  <inkml:trace contextRef="#ctx0" brushRef="#br0" timeOffset="28998.61">4351 4161 38703 0,'-3'-3'3440'0,"1"-2"-2752"16,2-1-560-16,1 1-128 0,-1 5 448 0,4-5 48 0,0 0 16 0,1-1 0 0,2 2-192 0,3 0-48 16,2 1 0-16,2 1 0 0,1-1-272 0,1 0 0 15,0 2 0-15,2 1 0 16,0 0-1392-16,-2 0-176 0,-1 0-32 0,1 3-9680 16,-3 0-1936-16</inkml:trace>
  <inkml:trace contextRef="#ctx0" brushRef="#br0" timeOffset="29170.29">4269 4363 38751 0,'0'0'1728'0,"0"0"336"0,0 0-1648 0,0 0-416 15,0 0 0-15,0 0 0 0,0 0 912 0,0 0 112 16,0 0 0-16,6-1 16 0,3 1-272 0,1-2-64 0,2 1-16 0,3-1 0 16,0-1-432-16,3 0-96 0,0-2-16 0,2 1 0 15,2-2-144-15,1 1-256 0,1-1 64 0,1 1 16 16,-1-1-2864-1,1 0-576-15</inkml:trace>
  <inkml:trace contextRef="#ctx0" brushRef="#br0" timeOffset="33929.65">6149 3604 4607 0,'0'0'400'0,"2"-5"-400"0,0-2 0 0,0-1 0 16,-1-1 3440-16,2 0 592 0,-2 0 128 0,1 1 32 16,-1-1-1504-16,0 1-320 0,0 0-48 0,-1 2-16 15,0 6-544-15,0 0-112 0,0 0-32 0,0 0 0 0,0 0-528 0,0 0-96 16,0 0-32-16,-3 9 0 0,-1 2-496 0,-1 3-96 15,0 1-32-15,-1 5 0 0,0 2-208 0,-3 5-128 16,0 1 160-16,0 2-160 0,0 0 160 0,2-1-160 31,-1 0 160-31,1-1-160 0,1 0 128 0,0-3-128 0,2-2 0 0,1-2 144 0,-1-1-144 0,2-3 0 16,1-3 0-16,0-2 0 0,0-2 176 0,1-2-48 16,0-3-128-16,0-5 192 0,0 0 32 0,0 0 0 15,0 0 0-15,0 0 0 0,0 0 224 0,1-7 32 16,0 0 16-16,0-4 0 0,1-2-80 0,0-4-16 15,1-2 0-15,-1-3 0 0,1-3-224 0,0-2-48 16,1-3-128-16,0-2 192 0,2-3-192 0,-2 1 144 0,2 2-144 0,0 0 128 16,1 1-128-1,-1 2 192-15,1 4-192 0,1 1 192 0,-1 2-192 0,2 3 160 16,0 4-160-16,0 1 160 0,-2 1-160 0,1 2 0 16,0 3 0-16,0 1 0 0,-1 3 0 0,1 3 0 15,0 2 0-15,-1 1 0 0,1 1-400 0,0 2 32 0,-1 0 16 0,1 3 0 47,0 2-560-47,-2 2-112 0,-1 2-32 0,-1 4 0 16,0 1-1968-16,-3 2-400 0</inkml:trace>
  <inkml:trace contextRef="#ctx0" brushRef="#br0" timeOffset="34102.85">6046 3810 23951 0,'-11'-5'1056'0,"7"4"224"0,0 0-1024 0,4 1-256 16,0 0 0-16,0 0 0 0,0 0 2576 0,0 0 464 15,0 0 96-15,0 0 0 0,7-5-1696 0,4 2-352 16,1 1-64-16,5 0 0 0,2 1-576 0,-1-2-96 16,2 1-32-16,1 0 0 0,1 0-320 0,0 1 0 15,1-2 0-15,-1 2 128 16,-1 0-1568-16,-1 1-304 0,0-1-64 0,-1 1-14208 0</inkml:trace>
  <inkml:trace contextRef="#ctx0" brushRef="#br0" timeOffset="34431.9">6382 3904 28559 0,'0'0'2544'0,"-2"-6"-2032"0,-2-1-512 16,2 0 0-16,1 1 992 0,2-1 96 0,1 1 32 0,2 1 0 16,0 1 64-16,2 0 16 0,0 1 0 0,3 2 0 15,0 1-688-15,1 2-128 0,1 1-16 16,1 3-16-16,0 0-224 0,0 4-128 0,-3 1 160 0,0 3-160 0,-3 0 0 0,1 1 0 15,-6 2 0-15,-1 0 0 0,-3 2 0 16,-3 0 0-16,-2-1 0 0,-1 2 0 0,-5 1 144 0,0-1-144 16,0-2 128-16,1-3-128 0,-1-2 336 15,3-2-16-15,0-2 0 0,3-2 0 0,1-3 592 16,1-1 112-16,6-3 32 0,0 0 0 0,0 0-352 0,0 0-64 16,0 0 0-16,0 0-16 0,7 0-240 0,3-1-64 15,1-1 0-15,3 0 0 0,4-2-320 0,2 1 0 16,1 0 0-16,2 0-128 0,1-1 0 0,1 1 0 15,-2 0 0-15,1-1 0 16,-3 1-544-16,-1 0-96 0,-1-1-32 0,0 1 0 16,-1 0-2352-16,-1-2-480 0,-3 2-80 0</inkml:trace>
  <inkml:trace contextRef="#ctx0" brushRef="#br0" timeOffset="35438.12">7420 3486 24879 0,'3'-13'2208'0,"-2"6"-1760"16,0-1-448-16,1-1 0 0,1-4 1360 0,3 1 192 0,3 1 48 0,-2 0 0 15,0 0 32-15,-1 0 16 16,2 1 0-16,1 2 0 0,1 0-880 0,0 1-192 0,2 1-16 16,-1 1-16-16,-1 2-272 0,0 2-48 15,0 2-16-15,-1 2 0 0,-1 2-208 0,0 2 128 0,0 3-128 0,-3 4 0 0,-2 1 0 0,0 3 0 16,-2-1 0-16,-4 3 0 0,-1 2 0 15,-3 1 0-15,-1 2 0 0,-2 0 0 16,-2-2-128-16,0-2 128 0,-2-3 0 0,3 0 0 0,1-4 0 0,2-2 0 16,0-2 0-16,1-2 0 0,2-3 432 0,5-5 80 15,0 0 32-15,0 0 0 0,0 0 32 0,0 0 0 16,6 5 0-16,3-2 0 0,2 0-224 0,2 0-32 16,2-3-16-16,2-2 0 0,1 0-304 15,2 0 128-15,1 0-128 0,0-1 0 0,1-2 0 0,1 1 0 16,-1 0 0-16,0 1 0 15,-1-1-1264-15,2 0-208 0,1 2-32 0,0 0-16 16,-2 0-1744-16,-1-1-368 0</inkml:trace>
  <inkml:trace contextRef="#ctx0" brushRef="#br0" timeOffset="35738.39">7987 3351 17503 0,'-6'-14'1552'0,"5"9"-1232"0,0-1-320 0,1 1 0 15,0-2 4160-15,0 2 768 0,0 5 144 0,0 0 48 16,0 0-3472-16,0 0-688 16,0 0-144-16,0 0-32 0,0 0-272 0,0 0-64 0,3 9-16 0,-1 2 0 15,-4 1-224-15,2 2-32 16,0 4-16-16,2 0 0 0,-5 2-160 0,2 1 0 16,0 0 0-16,-1 1 0 0,0-1 0 0,0-1 128 0,0-2-128 0,2-1 0 15,2-2 128-15,0-2-128 0,-1 0 128 0,1-2-128 0,0-3 384 0,2 0 0 16,-1-1 0-16,2-1 0 0,1 2-16 0,0-3-16 15,1-1 0-15,0-1 0 0,1 0-144 0,1 0-16 16,1-1-16-16,1-1 0 0,2-1-176 0,2-1 0 16,0 0 0-16,2-2 0 15,5-2-256-15,0 1-128 0,0-1-16 0,0 0-16 16,-2 0-1536-16,-1 1-304 0,1-1-64 0,-1 1-9072 16,-2-1-1792-16</inkml:trace>
  <inkml:trace contextRef="#ctx0" brushRef="#br0" timeOffset="36036.19">8477 3245 31327 0,'-9'-18'2784'0,"4"11"-2224"0,1-2-560 0,0 0 0 16,2 0 864-16,0 3 64 0,-3-1 16 0,1 2 0 15,1 0 656-15,3 5 128 0,0 0 16 0,0 0 16 16,0 0-864-16,0 0-192 15,0 0-16-15,5 4-16 0,2 1-432 0,1 4-96 16,-1 4-16-16,2 2 0 0,1 3-128 0,0 3 0 0,0 1 0 0,-1 2 128 16,0 3-128-16,-2 1 160 0,-1 2-160 0,-4 3 160 0,-1 3-32 0,-3 2 0 15,-3 1 0-15,-2 0 0 0,-3-1 0 0,-2 0-128 16,-4-2 192-16,-2-2-64 0,-4-1-288 0,-4 0-64 16,-1 0-16-16,-4-3 0 15,-2-3-528-15,0-2-128 0,-1 0 0 0,1-2-16 16,1-2-2144-16,0-2-416 0,0-1-96 0</inkml:trace>
  <inkml:trace contextRef="#ctx0" brushRef="#br0" timeOffset="36287.76">7342 3185 36575 0,'-10'-13'1616'0,"7"9"336"0,-1 0-1568 0,-2 0-384 0,0 1 0 0,-1 2 0 16,1 1 448-16,0 2 0 16,-1 4 0-16,0 4 0 0,-3 6-64 0,0 3-16 15,0 3 0-15,0 4 0 0,1 5-368 0,1 3 144 0,2 2-144 0,-1 6 0 16,3 2 128-16,1 2-128 16,1 2 0-16,4-1 0 0,0-1 0 0,2-2 0 15,4-2 0-15,4-1 0 0,0-4 0 0,3-2-144 0,2-3 16 16,2-2 0-1,0-3-1312-15,5-4-256 0,4-3-48 0</inkml:trace>
  <inkml:trace contextRef="#ctx0" brushRef="#br0" timeOffset="36995.86">5879 4575 28559 0,'-20'-11'2544'0,"13"8"-2032"16,-2-2-512-16,0 2 0 0,-2-1 0 0,1 0 0 16,0 2-208-16,2 0 64 0,0 0 1024 0,1 1 208 15,7 1 32-15,0 0 16 0,0 0 16 0,0 0 16 16,0 0 0-16,0 0 0 0,0 0-400 0,0 0-96 15,0 0-16-15,10 0 0 0,1 0-32 0,5-2-16 16,2-1 0-16,6 0 0 0,5-2-160 0,6 0-48 16,6-1 0-16,5 0 0 0,6-2-32 0,5 0-16 0,4 0 0 15,6-2 0-15,6 0-160 0,7-1-16 0,3-1-16 16,6 0 0-16,6 2-160 0,4-2 0 0,1-2 0 0,6 1 0 16,2 2 0-16,4-1 0 0,-2-2 128 15,1 0-128-15,0-1 0 0,-1 2 0 0,-1-1 0 0,-5 2 0 16,-3-2 0-16,-2 3 128 0,-3 2-128 0,-7-1 0 15,-6 0 0-15,-9 1 128 0,-5 1-128 0,-8 3 0 16,-5-1 128-16,-6 2-128 0,-6-1 0 0,-8 2 128 0,-6-1-128 0,-5 0 128 16,-5 1-128-16,-4 0 128 0,-3 1-128 0,-5-1 0 15,-3 1 0-15,-5 2 128 16,0 0-512-16,-5 1-96 0,-5 0-32 0,-3 3 0 16,-3 0-1536-16,-4 3-320 0,-3 2-64 0</inkml:trace>
  <inkml:trace contextRef="#ctx0" brushRef="#br0" timeOffset="37419.39">6547 5099 14735 0,'-3'-9'1312'15,"-1"-2"-1056"-15,2-2-256 0,0-2 0 0,1 0 2816 0,0 1 512 0,1 0 112 0,1 2 16 16,2 0-1040-16,0 1-208 16,1 1-32-16,0 3-16 0,2 0-768 0,-1 3-160 15,-5 4-16-15,0 0-16 0,7 1-624 0,-7-1-112 0,4 6-16 0,-2 5-16 16,-2 4-96-16,-1 2-16 0,-1 3 0 0,-1 2 0 0,-1 0-144 0,1 2-48 15,-1 1 0-15,-1 1 0 0,2 0-128 16,1-1 128-16,0 0-128 0,2-2 128 16,1-1-128-16,1-1 0 0,2-2 0 0,3 0 0 0,2-3 256 0,3-3-48 15,1-1 0-15,1-2 0 0,1-3 112 0,1 0 0 16,3-1 16-16,1-3 0 0,2-3-128 0,2 0-16 16,1-2-16-16,2-2 0 0,0 0-176 0,-1-2 128 15,2 0-128-15,-1-1 128 16,0-2-560-16,-2 0-112 0,-3-2-32 0,0 0 0 15,-1 0-2368-15,-3 0-464 0,-4-4-112 0</inkml:trace>
  <inkml:trace contextRef="#ctx0" brushRef="#br0" timeOffset="37624.92">6544 4982 34095 0,'-11'-10'1504'0,"7"6"320"0,2 0-1456 0,2 4-368 15,0-5 0-15,2-1 0 0,3 1 560 0,1 0 32 0,4 1 16 0,3 0 0 16,4-1-336-16,1 0-64 0,0-2-16 0,3 2 0 16,2-1 0-16,0 2 0 0,-1-1 0 0,0 3 0 15,0 1-336-15,-2 1-80 0,-1 0-16 0,-3 1 0 32,0 1-2752-32,-4 2-544 0,-2 0-112 0</inkml:trace>
  <inkml:trace contextRef="#ctx0" brushRef="#br0" timeOffset="37766.76">6596 5134 28559 0,'-12'0'2544'0,"12"0"-2032"0,-5 0-512 0,5 0 0 0,0 0 1664 0,0 0 224 16,0 0 48-16,0 0 16 0,0 0-544 0,8 0-128 15,1 0 0-15,2 0-16 0,2-1-544 0,3 0-96 16,-1-1-32-16,4 1 0 0,2-2-208 0,2 1-32 16,1 0-16-16,1-1 0 0,-1 1-336 0,0 0 0 0,0 0 0 0,0 0 128 31,2-1-2176-31,0 1-416 0,-1-1-96 0</inkml:trace>
  <inkml:trace contextRef="#ctx0" brushRef="#br0" timeOffset="38284.64">7702 4737 25791 0,'0'-10'2304'0,"0"10"-1856"16,-1-6-448-16,1 1 0 0,1 1 1264 0,-2 1 144 0,-2-1 48 0,-4 2 0 15,-1 0 224-15,-1 4 48 16,1 0 16-16,-1 3 0 0,-8 5-784 0,3 3-176 15,-4 3-16-15,2 5-16 0,-1 2-416 0,1 3-80 0,-1 4 0 0,0 2-16 16,-1 2-48-16,1 2-16 0,0 3 0 0,3 0 0 16,1 0-176-16,3 0 160 0,2 1-160 0,4-2 160 15,1 0-160-15,5-1 0 0,0-3 0 0,3-1 0 16,4-1 0-16,2-1 0 0,4-2 0 0,2-3 0 16,3-2 0-16,1-2-192 0,1-3 32 0,2-4 16 15,2-3-432-15,2-2-64 0,3-2-32 16,3-4 0-16,3-2-1136 0,4-5-240 0,3 0-32 0,-1-5-13104 15</inkml:trace>
  <inkml:trace contextRef="#ctx0" brushRef="#br0" timeOffset="38772.58">8045 4965 16575 0,'-9'-14'736'0,"6"6"160"0,-1-1-720 0,-1-2-176 0,1 0 0 0,1-2 0 0,1 1 4432 0,1 1 864 0,1 0 160 0,3 0 48 15,-1 1-3536-15,2 3-704 0,-1 0-144 0,5 2-32 16,0 0-560-16,1 3-112 0,2 2-32 0,0 2 0 16,-1 3-384-16,1 2 0 0,-2 2 128 0,1 3-128 15,0 3 0-15,-2 0 0 0,-1 3 0 0,-2 0 0 16,-2 3 0-16,-2 1-144 16,-3 1 144-16,-2 1-208 0,-3 2 64 0,1-2 16 0,-1-2 0 0,-3-2 0 0,-1-2 128 0,1-1 0 15,-1-4 0-15,2-1 0 0,3-2 176 0,-1-2 112 16,4-3 32-16,-1 1 0 0,0-1 144 0,4-5 48 15,0 0 0-15,0 0 0 0,0 0-288 0,6 5-48 16,1-2-16-16,3 0 0 0,4-2-160 0,0 1 0 16,2-1 0-16,3-1 0 0,3 0-160 0,2 0-64 15,3-1-16-15,1-1 0 16,3 1-464-16,1-2-112 0,0 0-16 0,-1-3 0 31,-1 0-2528-31,-2-2-512 0</inkml:trace>
  <inkml:trace contextRef="#ctx0" brushRef="#br0" timeOffset="39150.79">8684 4875 32767 0,'-5'-12'1456'0,"3"8"288"0,2 4-1392 0,-2-5-352 16,0 0 0-16,0 0 0 0,-1 1 1232 0,3 4 176 0,0 0 48 0,-6 1 0 16,1 2-576-16,0 4-112 0,-2 2-32 0,1 3 0 15,0 2-544-15,-1 3-192 0,0 0 0 0,1 3 144 16,0 1-144-16,1 1 0 0,-1 0 0 0,1 0 0 15,0-1 0-15,2-1 0 0,0-2 0 0,1 0 0 16,-2-1 128-16,2-3-128 0,0-2 0 0,1-1 128 16,0-2 0-16,1-3 0 0,0-6 0 0,0 0 0 15,0 0 64-15,0 0 16 0,0 0 0 0,2-5 0 16,1-4 48-16,2-3 16 0,0-3 0 0,3-5 0 16,1-3-144-16,0-5-128 0,4-4 144 0,-2-1-144 0,1-1 128 0,0 1-128 15,-1 1 0-15,-1 5 0 0,-2 0 240 0,1 4-48 16,-1 3-16-16,-1 4 0 0,-1 3 224 0,1 2 48 15,-2 4 16-15,2 3 0 0,-1 2-192 0,1 3-32 16,-1 2-16-16,0 4 0 0,0 4-224 0,-1 1 0 16,2 1 128-16,-1 1-128 0,1 3 0 0,-2 0 0 15,0 3 0-15,0 0 0 0,1 0 0 0,-1 1 0 16,-1 2 0-16,0 0 0 0,-1 0 0 0,2 0 0 16,-2-1 0-16,0-1-160 15,1-1-288-15,-2-3-48 0,1-1-16 0,-2-2 0 16,0-1-1728-16,0-1-368 0,1-2-64 0,-2-1-14544 0</inkml:trace>
  <inkml:trace contextRef="#ctx0" brushRef="#br0" timeOffset="39323.23">8602 5058 39103 0,'-12'-10'1728'0,"7"6"368"0,1-2-1680 0,4 6-416 0,-3-5 0 0,0-2 0 0,2 0 704 0,1 7 48 15,0-5 16-15,4 0 0 0,3 0-384 0,3 1-80 16,4 0-16-16,5 0 0 0,3-1-288 0,3 2 0 15,5 1-176-15,1 0 176 0,-1 0-368 0,0-1 48 16,1 1 0-16,-1 0 0 16,-1 0-2368-16,-2-2-480 0,1 0-96 0</inkml:trace>
  <inkml:trace contextRef="#ctx0" brushRef="#br0" timeOffset="39558.69">9129 4685 38303 0,'-7'-10'1696'0,"7"10"352"0,0 0-1648 0,0 0-400 16,0 0 0-16,0 0 0 0,0 0 720 0,9 2 64 0,2 3 16 0,0 1 0 16,-1 4-112-16,2 3-32 15,2 2 0-15,0 1 0 0,0 5 0 0,0-1 0 16,1 1 0-16,-1 2 0 0,-2 2-80 0,-5 3 0 16,-1 1-16-16,-4 5 0 0,-2 3-272 0,-3 0-48 15,-4 1-16-15,-3 0 0 0,-3 3-48 0,-2-2-16 0,-4-1 0 0,-2-1 0 16,0 1-160-16,-3-4-224 0,2-2 48 0,0-2 16 31,1 0-1136-31,-1-2-240 0,-1-3-32 0,0-2-16 16,0-3-1456-16,0-3-288 0</inkml:trace>
  <inkml:trace contextRef="#ctx0" brushRef="#br0" timeOffset="40092.4">10311 3506 6447 0,'-3'-11'576'0,"3"11"-576"16,1-7 0-16,-1 1 0 0,0-2 5600 0,2 1 1008 15,3 2 208-15,-5 5 32 0,0 0-3968 0,0 0-784 16,0 0-176-16,0 0-16 0,0 0-816 0,-4 7-144 16,1 3-48-16,0 5 0 0,-1 3-480 0,2 3-96 15,1 1-32-15,0 4 0 16,-1 1-96-16,1 3-32 0,0 1 0 0,-1-1 0 0,2 0-160 0,0 2 0 15,2-1 144-15,-1-2-144 0,1-1 0 0,-1-1 0 16,0 0 0-16,1-4 128 16,0-1-544-16,1-2-96 0,-1-2-32 0,0-2 0 15,0-3-2752-15,0-2-544 0</inkml:trace>
  <inkml:trace contextRef="#ctx0" brushRef="#br0" timeOffset="40265.33">10160 3891 25791 0,'-14'-11'1152'0,"9"6"224"0,1-1-1104 0,-1-1-272 16,2 1 0-16,1-1 0 0,2 0 3712 0,4 2 704 16,2 0 128-16,2 1 16 0,4-1-3424 0,5 0-688 15,4 0-144-15,2-1-32 0,2 0-272 0,4 0 128 0,0 1-128 0,2 0 0 16,0 0 0-16,0 1 0 0,1 1 0 0,1 0-144 16,1-1-1504-1,1 1-288-15,2 0-64 0,0-2-15152 0</inkml:trace>
  <inkml:trace contextRef="#ctx0" brushRef="#br0" timeOffset="43822.29">12366 3484 22111 0,'0'-10'976'0,"0"10"208"0,0-7-944 0,-1 1-240 0,1 0 0 0,-2 0 0 16,0-1 1936-16,0 0 352 0,1 2 64 0,1-1 16 15,0 6-704-15,0 0-128 0,0 0-16 0,0 0-16 16,0 0-768-16,0 0-160 0,0 0-16 0,-3 6-16 16,0 2-304-16,-2 3-64 0,0 1-16 0,-3 3 0 0,-1 5-16 0,-2 2 0 15,-2 2 0-15,0 2 0 0,-5 3 16 0,1 1 0 16,-3-1 0-16,-1 1 0 0,-1-1-32 0,-1-2-128 16,0 0 192-16,0-3-64 0,0-1 32 0,0-2 0 15,-1-4 0-15,2-1 0 0,2-3 224 0,0-2 64 16,1-2 0-16,4-3 0 0,0-1-128 0,4-3-32 15,1-1 0-15,3-1 0 0,1-2-80 0,6 2-16 16,-1-6 0-16,2 0 0 0,1-3-64 0,4-2 0 16,3-2-128-16,3-1 192 0,2-1-192 0,2 0 0 15,1-2 0-15,2 2 0 0,0 1 0 0,-1 2 0 16,0 1 0-16,-2 2 0 0,0 2 0 0,-2 3 0 16,0 4 176-16,1 2-176 0,-1 3 192 0,0 3-192 15,-1 2 192-15,2 2-192 0,-1 2 128 0,0 3-128 0,2-1 0 0,-1 2 0 16,2 1 0-16,-1 1 0 15,1-2 0-15,-1 1 0 0,1-1 0 0,-1-1 0 16,1 0 128-16,-2-2-128 0,-1-3 0 0,0-1-272 0,-2-1 48 0,0-2 16 16,0-2-1968-1,0 0-400-15,-1-3-80 0</inkml:trace>
  <inkml:trace contextRef="#ctx0" brushRef="#br0" timeOffset="44957.17">22950 3636 27071 0,'0'0'1200'0,"5"-6"240"0,-1 1-1152 0,2-1-288 0,-1-1 0 0,0 2 0 16,-2 2 1152-16,-3 3 192 15,0 0 16-15,0 0 16 0,0 0 112 0,0 0 32 16,0 0 0-16,0 0 0 0,-7 1-688 0,-2 5-128 0,-2 3-16 0,-3 4-16 16,-3 4-416-16,-4 2-96 0,0 1-16 0,-2 2 0 15,-2 0-144-15,0 0 128 16,0 2-128-16,0-1 128 0,-1 0-128 0,3 0 128 16,1-3-128-16,2-2 128 0,2-2-128 0,1-2 0 15,2-1 144-15,3-2-144 0,1-2 144 0,3-2-144 16,1-3 192-16,2-1-192 0,5-3 192 0,0 0-64 0,0 0 0 0,0 0-128 15,0 0 208-15,1-6-64 16,1-2-16-16,3-2 0 0,1-2-128 0,3 0 0 0,1-3 144 0,2-1-144 16,0 1 144-16,0 2-144 0,0 0 192 0,0 4-192 15,0 0 304-15,-1 3-48 0,0 2-16 0,-1 2 0 16,0 1-32-16,-1 2 0 0,-1 2 0 0,-1 4 0 0,1 1-208 0,0 3 128 16,0 1-128-16,-1 3 0 15,0-1 0-15,-1 1 0 0,1 1 0 0,0-1 0 0,-1 1 0 0,1 0 0 16,-1 1-128-16,1-2 128 15,1-1-608-15,-1 0-16 0,2-2 0 16,1 0 0-16,1-2-1584 0,0 0-320 0,0-2-64 0,2 0-13472 0</inkml:trace>
  <inkml:trace contextRef="#ctx0" brushRef="#br0" timeOffset="45256.67">23066 4079 33167 0,'-3'-12'1472'0,"1"5"304"0,1-1-1424 0,0 1-352 16,2-1 0-16,0 1 0 0,2 1 1264 0,-1 0 176 0,1 1 32 0,-3 5 16 16,5-3-672-16,-5 3-144 0,0 0-32 0,6 2 0 15,0 1-496-15,-1 4-144 0,-2 0 0 0,1 2 0 16,-3 1 0-16,0 2 0 16,-1 1 0-16,-2 1 0 0,-2-1 0 0,0 0 0 15,-1 0-176-15,-2 0 176 0,0-1 0 0,1-1 0 0,-1 0 0 0,2-2 0 16,-1-1 432-16,2-1 16 0,2-3 16 0,2-4 0 0,0 0 176 0,0 0 48 15,0 0 0-15,0 0 0 0,4 3-208 0,4-1-32 16,0-2-16-16,3 2 0 0,3-4-272 0,2 0-160 16,1-1 192-16,2 0-192 15,-1-2-224-15,3 1-160 16,0-2-16-16,1 0-16 0,3-2-1888 0,3-1-368 0,-3 0-80 0,1 0-14592 0</inkml:trace>
  <inkml:trace contextRef="#ctx0" brushRef="#br0" timeOffset="45397.63">23549 3816 34095 0,'-4'-14'3024'0,"4"8"-2416"0,0 0-480 0,2-1-128 0,-1 0 800 0,2 1 144 0,1-2 16 0,3 1 16 16,2 2-736-16,1 1-240 0,1-1 128 0,1 2-128 16,1 1 0-16,1 1 0 0,1 1 0 0,-1 1 0 31,0 1-2112-31,0 1-320 0,0 2-64 0</inkml:trace>
  <inkml:trace contextRef="#ctx0" brushRef="#br0" timeOffset="45554.69">23473 3961 23951 0,'-11'0'2128'0,"11"0"-1696"15,-5-2-432-15,5 2 0 0,0 0 2416 0,0 0 400 16,0 0 64-16,0 0 32 0,0 0-1248 0,5-3-256 16,1-2-64-16,3 2 0 0,2 1-848 0,4 0-176 15,2-1-48-15,3 1 0 0,2 0-272 16,2 1 0-1,1-1 0-15,3 1 0 16,1-1-1024-16,0 1-304 0,2-1-64 0,1 0-9696 16,0-1-1952-16</inkml:trace>
  <inkml:trace contextRef="#ctx0" brushRef="#br0" timeOffset="45948.52">24515 3614 37839 0,'-7'-10'1664'0,"7"10"368"0,0 0-1632 0,-4-4-400 0,-2 1 0 0,1 2 0 15,-2 1 480-15,-1 3 16 16,1 3 0-16,-3 1 0 0,-1 3-192 0,-3 4-48 16,0 2 0-16,-3 3 0 0,-4 3-256 0,-2 2 0 0,-5 1 128 15,-1 3-128-15,-2 0 0 0,-4 2 128 0,-1 2-128 0,0-1 0 16,0-2 0-16,1-1 0 15,5-4 0-15,2-2-192 0,4-4 192 0,2-4 0 0,1-3-160 0,2-2 160 16,3-1 0-16,2-4 192 0,1-3-32 0,4-1 0 0,2 0 96 16,1-2 32-16,4-3 0 0,3-1 0 0,4-2 48 0,1-3 16 15,3-2 0-15,3-1 0 0,4-4-176 0,-1 2-48 16,3-1 0-16,1 2 0 0,2 1 0 0,-1 5 0 16,-1 1 0-16,-2 2 0 0,1 3 128 0,0 4 32 15,-4 1 0-15,0 4 0 0,-2 2-112 0,-1 1-32 16,-1 4 0-16,0 0 0 0,-1 2-144 0,0 2 128 15,0-1-128-15,0 1 128 0,1-2-128 0,1 0 0 16,-1 0 0-16,1-1 0 0,1-1 0 0,2-1-256 16,0-2 48-16,1-1 0 15,2-3-1744-15,1-1-352 0,2-2-64 0</inkml:trace>
  <inkml:trace contextRef="#ctx0" brushRef="#br0" timeOffset="47768.11">13172 3427 6447 0,'0'-10'272'0,"0"5"80"0,0-1-352 0,1 0 0 0,-1 0 0 0,0-1 0 16,0-1 3264-16,0 2 576 0,-1-1 112 0,0 2 16 16,-1-1-1680-16,0 1-352 0,0 0-64 0,-2 2-16 15,4 3-528-15,-5-2-112 0,-1 1-32 0,0 1 0 16,-2 3-240-16,-1 3-48 0,0 3-16 0,-3 6 0 0,-2 4-288 0,-1 4-48 15,-1 5-16-15,-1 4 0 0,-3 3-112 0,-1 6-32 16,-1 4 0-16,1 2 0 0,1 3-240 0,3-1-144 16,1 1 160-16,4-2-160 0,3-3 0 0,2-2 0 15,3-2 0-15,5-3 0 0,4 1 0 0,3-4 128 16,3-3-128-16,2-2 0 0,2-4 0 0,3-2-192 16,2-2 48-16,0-3 0 15,2-4-768-15,3-2-160 0,-1-3-16 0,2-2-9520 16,3-5-1888-16</inkml:trace>
  <inkml:trace contextRef="#ctx0" brushRef="#br0" timeOffset="48349.11">13665 3622 32367 0,'-3'-10'1424'15,"3"10"304"-15,0 0-1376 0,0 0-352 0,-5-2 0 0,0 2 0 0,-2 5 576 0,1 2 32 16,-2 4 16-16,-1 4 0 0,0 0-224 0,-2 4-32 16,0 2-16-16,0 2 0 0,0 1-160 0,3 2-48 15,-2 2 0-15,0-1 0 0,0 0-144 0,1 0 0 16,0 0 144-16,2-2-144 0,-1-2 128 0,1-2-128 16,2-3 128-16,-1-3-128 0,1-3 192 0,0-2-48 15,4-2 0-15,-1-3 0 16,2-5 160-16,0 0 16 15,0 0 16-15,0 0 0 0,-2-5 80 0,1-4 16 0,1-3 0 0,1-5 0 0,1-3-64 0,1-2-16 32,2-5 0-32,0-4 0 0,1-2-352 0,0-1 144 0,1-1-144 0,0 1 0 0,-1 1 0 0,1 2 0 15,-2 3 0-15,1 6 0 0,0 4 208 0,0 3-64 16,-2 4-16-16,2 5 0 0,0 3-128 0,1 4 128 16,-1 2-128-16,0 5 128 0,1 3-128 0,0 3 0 15,2 0 0-15,1 4 0 0,0 1 0 0,1-1 128 0,2 1-128 0,-1 0 0 16,2 0 0-16,-1 1 0 0,0-1 0 0,0 0 0 15,0 0 0-15,2-2 0 0,-1-2 0 0,-1 0 0 16,-2-3-144-16,0-1-16 0,0-1 0 0,-2-3 0 16,-1 0 16-16,-2-2 0 0,0-1 0 0,-6-4 0 15,0 0 144-15,0 0-128 0,0 0 128 0,0 0-128 16,0 0 128-16,-7 4 0 0,-3-2 0 0,-3 2-128 16,-3-1 128-16,-3 0 0 0,0 2 0 0,-4-1 0 0,0 2 0 15,0 0 192-15,-1 2-64 0,-1 0 0 16,1-1 0-16,1 1 16 0,1 1 0 0,2-2 0 0,3 1-16 0,2-2-128 15,2 0 192-15,2-1-64 0,1-2-128 0,3 0 0 16,1 1 144-16,6-4-144 0,0 0 0 0,0 0-288 16,0 0 48-16,0 0 16 15,0 0-1952-15,8-2-384 0,3 0-64 0,3-2-13200 0</inkml:trace>
  <inkml:trace contextRef="#ctx0" brushRef="#br0" timeOffset="48584.51">13903 3730 19343 0,'-5'-4'1728'0,"1"-2"-1392"15,0 0-336-15,0-1 0 0,1 2 3904 0,1-1 704 16,2 2 128-16,3-1 48 0,1 0-3152 0,4 0-624 0,2 2-128 0,2 0-32 16,1-1-432-16,6 1-96 15,3 1 0-15,1-1-16 0,2-2-304 0,2 2 160 0,-1-1-160 0,2 0 128 16,0 1-128-16,1 1-144 15,0 0 144-15,-2-1-208 16,-1 0-608-16,-1 1-112 0,-3 1-32 0,-3 1 0 16,-2 0-2208-16,-4 0-448 0,-3 0-96 0,-2-1-9040 0</inkml:trace>
  <inkml:trace contextRef="#ctx0" brushRef="#br0" timeOffset="48757.28">14220 3640 3679 0,'-19'1'160'0,"12"0"32"0,0-1-192 0,-1 1 0 16,-1 0 0-16,1 2 0 15,1 0 5648-15,0 2 1088 0,2 2 224 0,1 1 32 0,-2 0-4368 0,1 3-864 16,2 3-176-16,0-1-48 0,0 0-512 0,1 1-96 15,0 1-32-15,1 0 0 0,0 3-208 0,0-1-48 16,1 1-16-16,0-1 0 0,1 1-320 0,0 1-64 16,1-2-16-16,0 1 0 0,1-2-224 0,0 1 128 15,0-2-128-15,0 0 0 0,2-2-176 0,-1-1-128 32,2-2-16-32,-2-1-11600 0,2-2-2320 0</inkml:trace>
  <inkml:trace contextRef="#ctx0" brushRef="#br0" timeOffset="49034.62">14444 3483 37775 0,'0'-8'3360'0,"0"-1"-2688"0,0 0-544 0,1 1-128 16,1 0 416-16,2 1 48 0,-2 0 16 0,1 1 0 0,1 2 224 0,-4 4 64 15,7-1 0-15,1 2 0 0,-1 2-416 0,1 4-80 16,0 2-16-16,0 4 0 0,-1 2-96 0,1 5-32 16,-1 3 0-16,-1 4 0 0,0 4-128 0,-2 3 192 15,-1 3-192-15,-2 2 192 0,1 2-48 0,-5 3 0 16,-2 1 0-16,-3 1 0 0,-2 3-16 0,-1-1-128 16,-3 0 192-16,-1 0-64 0,-2-3 0 0,1-5 0 15,-1-2 0-15,-2-2 0 0,0-2-320 0,-3-1-64 16,-3-3 0-16,-1-3-16 15,-3-1-1760-15,0-2-336 0,-1-2-80 0</inkml:trace>
  <inkml:trace contextRef="#ctx0" brushRef="#br0" timeOffset="49850.97">15564 3532 19343 0,'0'0'848'0,"0"-5"192"0,0-3-832 0,0 1-208 16,-1 1 0-16,1-1 0 0,-3 2 2000 0,1-1 368 15,-1 1 64-15,0 0 0 0,3 5-176 0,-5-4-32 16,0 3-16-16,-2 1 0 0,-2 2-992 0,-1 5-208 16,-2 1-48-16,-1 6 0 0,-2 2-512 0,-1 6-128 0,1 3 0 0,-2 4-16 15,-1 1-144-15,0 4-32 0,3 1 0 0,-2 2 0 16,1 3-128-16,3 1 0 0,2-2 0 0,2 1 0 15,2-3 0-15,4 1 0 0,2-3 0 0,3-1 0 16,2-1 0-16,3-2 128 16,4-2-128-16,1 0 0 0,3-4 0 0,3-2-176 0,1-1 16 0,3-2 0 15,3-2-1696 1,5-4-352-16,1-1-64 0,5-4-13536 0</inkml:trace>
  <inkml:trace contextRef="#ctx0" brushRef="#br0" timeOffset="50206.56">15890 3717 34095 0,'-5'-10'3024'0,"1"-2"-2416"16,0-2-480-16,2 0-128 0,1 1 1136 0,1 1 208 16,2 1 32-16,1 2 16 0,3 2-736 0,2 1-144 15,0 2-16-15,3 2-16 0,2 0-352 0,0 5-128 16,1 1 0-16,0 3 0 0,1 1 0 0,-2 5 0 15,-2 2 0-15,-1 3 0 0,-3 0-160 0,-1 2 160 0,-4 2-128 0,-3 0 128 16,-1 1 0-16,-6 1 0 16,-1 1 0-16,-2-2-128 0,-1-1 128 0,0 0 0 0,0-3 0 0,1-1 0 15,0-3 0-15,1-1 176 0,0-3-176 0,3-3 192 16,0 0 192-16,3-1 64 0,0-2 0 0,4-5 0 16,0 0-80-16,0 0-16 0,4 5 0 0,2-1 0 0,2 0-192 0,2-1-32 15,1-2-128-15,3 0 192 16,3 0-192-16,1 0 0 0,4 0 128 0,1-1-128 15,0 0 0-15,2 0 0 0,0-1 0 0,-1 0 0 16,-1-1-832 0,-1 0-48-16,-1-2-16 0,-1 1 0 0,0-1-2480 15,0-1-496-15</inkml:trace>
  <inkml:trace contextRef="#ctx0" brushRef="#br0" timeOffset="50536.56">16513 3660 10127 0,'-2'-7'896'0,"0"-1"-704"16,-1 1-192-16,2 0 0 0,0 1 5328 0,1 0 1040 15,0 6 208-15,0 0 32 0,0 0-4368 0,0 0-864 16,0 0-176-16,0 0-48 0,0 0-672 0,0 0-144 0,0 0-16 0,-1 9-16 16,0 3-304-16,0 2 0 15,-1 2 0-15,0 0 0 0,-1 2 144 0,1-1-144 0,-1 3 0 16,0 0 144-16,-1 1-144 0,2 0 160 15,1-1-160-15,2 0 160 0,-1-1-32 0,2-1-128 0,2-2 192 0,1-1-64 32,-2-1 256-32,3-2 64 0,2-1 0 0,-1-1 0 0,1-2-96 0,1-2-16 0,1 0 0 0,1-2 0 15,1-1-144-15,1-2-48 0,1-1 0 0,1 0 0 16,0-1-144-16,1-2-272 0,2-1 64 0,-1-1 16 16,0 0-448-1,1 0-96-15,-1-1-16 0,2-1 0 0,1 1-1776 16,1 0-352-16,-3 1-80 0,2-1-11888 0</inkml:trace>
  <inkml:trace contextRef="#ctx0" brushRef="#br0" timeOffset="50913.65">17155 3401 17503 0,'-3'-9'1552'0,"-1"0"-1232"15,-1-1-320-15,1 0 0 0,0 0 2208 0,0 0 384 16,1 0 80-16,0 1 16 16,-1 0-544-16,3 2-96 0,-1-1-32 0,2 0 0 0,0 3-448 0,2-1-96 15,-1 2 0-15,-1 4-16 0,0 0-432 0,5-3-64 0,0 0-32 0,-5 3 0 16,7 2-256-16,-1 0-48 0,1 2-16 0,-1 3 0 15,0 2-288-15,1 2-64 16,0 2-16-16,1 4 0 0,0 4-240 0,0 2 176 0,-1 3-176 0,0 3 160 16,-2 7-32-16,1 3-128 0,-2 6 192 0,-2 3-64 15,-2 2 0-15,-1 4-128 0,-2 1 192 0,-2 2-64 0,-3 0-128 0,-2 2 128 16,0-1-128-16,-3-1 128 0,-1-1 0 0,-3-3 0 31,-3-2 0-31,-3-4 0 0,-3-1-128 0,-5-4 0 0,-3-2 0 0,-7-2 0 16,-2 0-1600-16,-2-2-240 0,-2-1-48 0,-3-1-11104 15,-2 0-2240-15</inkml:trace>
  <inkml:trace contextRef="#ctx0" brushRef="#br0" timeOffset="53093.23">5771 6641 25791 0,'0'0'1152'0,"0"0"224"0,0 0-1104 0,0 0-272 0,0 0 0 0,0 0 0 16,0 0 608-16,0 0 64 16,2 6 16-16,-2-6 0 0,0 0 464 0,7 4 112 15,6-1 16-15,1-1 0 0,-1-2-384 0,4 0-80 16,4-1-16-16,1-1 0 0,1-4-256 0,3 2-48 0,0 0-16 0,-1-2 0 16,2-1-144-16,-4 0-16 15,-2-2-16-15,0-2 0 0,-1-1-48 0,-4-1 0 16,-2-3 0-16,0 1 0 0,-6-2-256 0,1 1 160 15,-2-1-160-15,-3 1 128 0,-2-1 0 0,-2 2-128 16,-1 1 192-16,-2 2-64 0,-4 1 16 0,-1 0 0 16,-6 3 0-16,0 2 0 0,-2 3 112 0,-3 3 32 0,-3 3 0 0,-1 3 0 15,-3 3-288-15,0 3 0 0,-1 2 128 0,0 4-128 0,3 1 0 0,-1 2 0 16,3 2 0-16,2 1 0 0,2-1 160 0,3 1-32 16,2-2 0-16,3-1 0 0,2 0 48 0,3 0 0 15,0-2 0-15,3 0 0 0,2-1-32 0,2-1 0 16,3 0 0-16,2-2 0 0,3-1-144 0,1 0 192 15,0-3-192-15,2 0 192 0,4-3-192 0,-1 0 128 16,3-1-128-16,3-1 128 16,1-1-256-16,2-2-64 0,3-1-16 0,1-1 0 15,0-1-1200-15,1-2-256 0,0 0-32 0,-2-1-10080 16,0-2-2032-16</inkml:trace>
  <inkml:trace contextRef="#ctx0" brushRef="#br0" timeOffset="53486.54">6261 6916 33231 0,'0'0'1472'0,"-4"-2"304"0,-1-2-1424 0,5 4-352 0,-4-5 0 0,2 0 0 15,2 5 1024-15,0-6 128 0,1-2 16 0,1 1 16 16,1 0-192-16,3 0-32 0,1 1-16 0,2 0 0 15,1 1-608-15,1 0-112 0,1 1-32 0,1 2 0 0,1 0-192 0,-2 2 0 16,-1 2 128-16,0 1-128 0,-4 2 0 0,-1 3 0 16,-1 1 0-16,-1 2 0 0,-2 0 0 0,-3 2-128 15,-3 0 128-15,-1 3 0 0,-3 1 0 0,-2 2 0 16,-2 1 0-16,0 0 0 0,0-1 0 0,-1 0 0 16,-1 1 0-16,0-4 144 0,2 0-144 0,2-2 160 15,-1-2-160-15,3-2 160 0,1-1 272 0,3-1 48 16,1-2 16-16,2-1 0 0,1-5-112 0,0 0-32 15,4 4 0-15,0-1 0 0,3-1-160 0,1 0-48 16,2 0 0-16,3-2 0 0,2-1-144 0,2-2 0 16,2 1 0-16,3-1 0 15,1-3-576-15,4 0 0 0,1-3 0 0,3 0 0 16,2-2-1600-16,0-1-320 0,-1-2-64 0,1-3-14128 0</inkml:trace>
  <inkml:trace contextRef="#ctx0" brushRef="#br0" timeOffset="53675.16">6864 6684 35935 0,'-11'-16'1600'0,"7"11"320"0,2 0-1536 0,1-1-384 0,0-1 0 0,2 2 0 0,0-1 864 0,3 1 96 16,0-1 32-16,3 1 0 0,1 1-576 0,3 1-112 31,1 1-32-31,3 1 0 0,1-1-272 0,2 0 0 0,-1 2 0 0,1 0-144 15,0 2-1264-15,-2 0-256 0,0 0-64 0,-3 2-9152 16,-1 1-1856-16</inkml:trace>
  <inkml:trace contextRef="#ctx0" brushRef="#br0" timeOffset="53848.24">6812 6815 23039 0,'-10'1'1024'0,"10"-1"192"0,-6 0-960 0,0 0-256 15,6 0 0-15,0 0 0 0,0 0 3328 0,0 0 640 16,0 0 112-16,0 0 16 0,0 0-2304 0,0 0-480 15,0 0-96-15,0 0 0 0,7 1-624 0,1 0-112 16,3-1-32-16,3 0 0 0,1 0-304 0,4 0-144 0,1-1 128 0,2 0-128 31,2 0-256-31,-1-1-128 0,2 1-16 0,2 1-16 16,-4-2-2432-16,-1-1-480 0</inkml:trace>
  <inkml:trace contextRef="#ctx0" brushRef="#br0" timeOffset="54475.85">8838 6291 14735 0,'0'0'1312'0,"0"0"-1056"16,-7-4-256-16,-1 0 0 0,8 4 3360 0,-6-1 608 0,-2 1 128 0,8 0 32 15,-6 6-2528-15,1 2-512 16,0 5-112-16,3 2-16 0,0 4-272 0,0 2-64 16,2 2-16-16,0 1 0 0,0 1-96 0,0 3-32 0,3 0 0 0,-1 2 0 15,0-1-304-15,2-1-176 0,-2 1 192 0,-1-4-192 16,1-1 144-16,0-4-144 0,0-2 0 0,1-2 144 15,-1-3-16-15,-1-1 0 0,1-2 0 0,0-2 0 16,-2-8 32-16,0 0 0 0,0 6 0 0,0-6 0 16,0 0 80-16,0 0 16 0,0 0 0 0,-3-7 0 15,1-3-64-15,0-2-16 16,-1-3 0-16,3-3 0 0,-1-3 16 0,0-2 16 0,1-3 0 0,0-4 0 16,0-2 0-16,1-1 0 0,0 0 0 0,3 1 0 15,0 0-64-15,2 1-16 0,-1 2 0 0,2 1 0 0,0 4 96 0,2 2 16 16,1 3 0-16,0 2 0 0,0 1-240 0,1 3 176 15,0 2-176-15,0 3 160 0,0 2-160 0,0 1 0 16,0 2 0 0,0 3-176-16,1 2-16 0,0 3 0 0,-1 0 0 0,0 3 0 15,-2 1-512-15,0-1-128 0,-2 3 0 0,-1 3-16 16,-2 0-2032-16,0 2-384 0,-3 1-96 0</inkml:trace>
  <inkml:trace contextRef="#ctx0" brushRef="#br0" timeOffset="54649">8901 6518 3679 0,'0'0'160'0,"0"0"32"0,-6 1-192 0,6-1 0 0,0 0 0 0,0 0 0 15,0 0 6288-15,0 0 1216 0,0 0 240 0,0 0 64 16,0 0-5136-16,0 0-1024 0,7 1-208 0,1 0-32 16,1 0-736-16,2-1-144 0,2-1-16 0,2 1-16 15,2-1-496-15,1 1 0 0,2-1 0 0,-2 1 0 16,3 0-1968-1,1 0-432-15,-1 0-96 0</inkml:trace>
  <inkml:trace contextRef="#ctx0" brushRef="#br0" timeOffset="54963.95">9233 6634 29487 0,'-4'-5'2624'0,"0"-1"-2112"16,2 1-512-16,1-1 0 0,1 1 1216 0,1 0 144 15,-1 5 32-15,5-3 0 0,0 0-176 0,3 2-48 16,1-1 0-16,-1 4 0 0,2 0-720 0,0 1-160 16,-1 1-32-16,2 3 0 0,-1 2-256 0,-2 2 0 15,-4-1 0-15,-1 1 0 0,1 0 0 0,-3 0 0 16,-2 1 0-16,-3 0 0 0,-1 0 144 0,-1 0-144 0,-2-1 0 0,-1-1 144 16,0 0 16-16,1-1 0 0,1-3 0 0,0 1 0 15,0-3 496-15,3 0 112 16,4-4 0-16,0 0 16 0,0 0-208 0,0 0-32 0,0 0-16 0,0 0 0 15,7 1-288-15,1 0-64 0,3-1-16 0,1 0 0 16,2-1-160-16,0 0 0 16,1-2 0-16,2 1 128 0,0 0-320 0,2-2-80 0,1 1-16 0,1-1 0 15,-1 0-1376 1,-1-3-288-16,1 0-48 0,1 1-10064 0,0-2-2016 0</inkml:trace>
  <inkml:trace contextRef="#ctx0" brushRef="#br0" timeOffset="55389.12">9794 6267 27647 0,'0'-7'2448'0,"1"-2"-1952"0,1-1-496 0,1 2 0 16,0-1 976-16,1 1 112 16,-3 0 0-16,1 2 16 0,-2 6 624 0,0 0 112 15,0 0 16-15,0 0 16 0,0 0-784 0,0 0-144 16,0 0-48-16,0 0 0 0,-3 9-416 0,-2 1-96 0,2 2 0 0,-2 1-16 16,-1 1-128-16,0 3-32 0,1 1 0 0,-1 2 0 15,-1 0-16-15,2 1 0 0,-1 0 0 0,3-1 0 16,0-2 0-16,2 1 0 0,-1 0 0 0,4-3 0 15,-2-2 112-15,2 0 16 0,0-3 0 0,1 0 0 16,2 0 0-16,0-3 0 0,2 0 0 0,1-1 0 0,0-2-128 16,2 0-32-16,-1-2 0 0,2-1 0 0,0-1-160 15,1 0 128-15,1-1-128 0,2 0 128 16,1-1-368-16,1-1-80 0,-1 0 0 0,1 0-16 16,-2 1-1456-16,2-1-272 0,-2 1-64 15,-1 0-16592-15</inkml:trace>
  <inkml:trace contextRef="#ctx0" brushRef="#br0" timeOffset="55839.19">8820 7088 13823 0,'-15'-3'1216'0,"9"2"-960"0,-4-1-256 0,1 0 0 0,2-2 4352 0,1 1 832 15,-1 1 176-15,2 0 16 16,5 2-3248-16,-5-1-656 0,1-2-128 0,4 3-16 0,0 0-240 0,0 0-32 15,0 0-16-15,6 1 0 0,4 1-464 0,4-1-112 16,1-1-16-16,5 0 0 0,4-1-144 0,6-2-48 16,3 0 0-16,5 0 0 0,3-2-96 0,4 0-32 15,7-2 0-15,4 0 0 0,5-2-128 0,2-1 160 16,1-1-160-16,1 0 160 0,4-1-160 0,4-3 0 16,3 2 144-16,2 0-144 0,-2-3 0 0,1 0 0 15,3 0 0-15,-2-1 0 0,-2 3-176 0,-5 2-96 16,-8 1-32-16,-5 2 0 0,-4 0 64 0,-6 1 16 15,-7 3 0-15,-3 1 0 0,-6-1-64 0,-5 2-16 0,-5 1 0 16,-5 1 0 0,-5 1-1104-16,-5 0-240 0,-7 0-32 0,0 0-9792 0,0 0-1968 15</inkml:trace>
  <inkml:trace contextRef="#ctx0" brushRef="#br0" timeOffset="56366.48">9398 7522 24879 0,'0'0'2208'0,"-2"-6"-1760"0,1 1-448 0,1-1 0 15,2 1 1392-15,-1-1 192 0,0 1 32 0,-1 5 16 16,0 0-112-16,0 0-32 0,0 0 0 0,0 0 0 16,0 0-528-16,-2 5-96 0,-1 3-32 0,-1 3 0 15,1 2-368-15,-1 4-80 0,-2 0 0 0,1 2-16 16,-2 1-144-16,1 2-32 0,-2 1 0 0,0 0 0 16,0 1-16-16,3 0-16 0,1-2 0 0,1 0 0 15,2-1-160-15,1-1 192 0,1-2-192 0,3-2 192 16,0 1 48-16,4-3 16 0,-2-1 0 0,2-2 0 15,1-1 48-15,2-1 16 0,2-1 0 0,1-3 0 0,3 0-128 0,0-2-32 16,2-1 0-16,2-1 0 0,2-1-160 0,1-1 128 16,1-1-128-16,1-1 128 0,1-1-288 0,1-1-64 31,1-3-16-31,-2 0 0 0,-4 0-640 0,1-3-128 0,-1-3-16 0,-3 2-16 16,-2 0-2256-16,-4 0-448 0</inkml:trace>
  <inkml:trace contextRef="#ctx0" brushRef="#br0" timeOffset="56571.02">9428 7601 36047 0,'-12'-8'1600'0,"6"5"320"0,1-1-1536 0,0-1-384 0,5 5 0 0,0 0 0 16,-2-4 320-16,2 4 0 15,0 0-16-15,6-5 0 0,0 1 48 0,5 0 16 0,4 0 0 0,1 1 0 0,1 0-208 0,1 1-32 16,2-1-128-16,1 1 192 15,1 0-192-15,-1 1 0 0,0 1 0 0,-1 1 0 16,-3 0-720-16,0 1-96 16,-2-1-16-16,-2 3-10144 0,-2-1-2032 0</inkml:trace>
  <inkml:trace contextRef="#ctx0" brushRef="#br0" timeOffset="56760">9354 7720 34319 0,'0'0'1520'0,"-5"-2"320"0,0-1-1472 0,5 3-368 15,0 0 0-15,0 0 0 0,0 0 816 0,0 0 80 16,6 0 32-16,3 0 0 0,2-1-288 0,3 1-64 16,1-2-16-16,4 1 0 0,2 0-256 0,1 0-48 15,3 0-16-15,3-1 0 0,0-2-240 0,5 1 128 16,-1 0-128-16,3-1 0 16,-1 1-448-16,-1-1-176 0,-2-1-32 0,-1 1-16 15,0-1-2544-15,-2 1-512 0</inkml:trace>
  <inkml:trace contextRef="#ctx0" brushRef="#br0" timeOffset="57154.21">10156 7484 32879 0,'-7'-8'1456'0,"7"8"304"0,-4-3-1408 0,4 3-352 0,0 0 0 0,-5 0 0 16,0 2 832-16,1 0 80 0,-1 2 32 0,1 3 0 16,-2 2-224-16,1 3-32 0,-2 1-16 0,1 2 0 0,-1 3-336 0,1 1-64 15,0-1-16-15,1 3 0 0,-2 1-64 0,1 1 0 16,1-1-16-16,-1 0 0 0,1-1-48 0,-1 0-128 15,2-2 192-15,-1-2-64 0,1-1-128 0,2-2 0 16,0-3 144-16,0-1-144 0,1-2 144 0,-1-3-144 16,2-5 192-16,0 0-192 0,0 0 128 0,0 0-128 15,0 0 0-15,4-5 0 0,-1-4 0 0,1-1-320 16,2-2 32-16,2-5 16 0,0-4 0 0,3-2 0 16,4-3 0-16,-2-3 0 0,1-1 48 0,1-1 16 15,0 0 0-15,-1 2 0 0,-1 3 208 0,1 3 0 16,-2 3 0-16,-2 4 0 0,-2 1 640 0,0 4 0 15,0 2 16-15,-2 4 0 0,1 4-80 0,1 2 0 16,-3 2-16-16,3 3 0 0,-3 0-128 0,0 3-32 16,-2 2 0-16,2 2 0 0,-1 3-144 0,0 1-16 15,1 3-16-15,-1 0 0 0,1 1-48 0,-1 0-16 0,-1 0 0 0,1 0 0 16,-1-1-160-16,-2 1 160 0,0 0-160 0,0-1 160 16,0-2-160-16,-1-3 0 0,0-1 0 0,0 0 0 15,-1-1-576-15,0-1-128 16,0-2-48-16,0-1 0 0,1-3-2432 15,-5-1-480-15,5-5-112 0</inkml:trace>
  <inkml:trace contextRef="#ctx0" brushRef="#br0" timeOffset="57312.71">10039 7745 36575 0,'0'0'1616'0,"-5"-4"336"0,2-1-1568 0,3 5-384 16,0 0 0-16,0 0 0 0,0 0 912 0,2-4 112 15,2 0 0-15,3 0 16 0,3 1-592 0,5 1-112 16,3 1-16-16,3-2-16 0,3 1-304 0,1 0 128 15,3 0-128-15,-2 0 0 16,0 1-272-16,1-2-176 0,0 0-16 0,1 0-11568 16,-4-2-2320-16</inkml:trace>
  <inkml:trace contextRef="#ctx0" brushRef="#br0" timeOffset="57842.44">11603 6372 27071 0,'0'0'1200'0,"0"0"240"0,0-5-1152 0,0-1-288 16,0 6 0-16,1-5 0 0,-1 5 1712 0,0 0 272 0,0 0 64 0,0 0 16 15,0 0-528-15,0 0-128 0,0 0 0 0,0 0-16 16,0 5-608-16,1 4-112 0,-1 3-32 0,1 3 0 31,-1 0-208-31,1 3-48 0,0 0-16 0,0 3 0 0,1 3-176 0,1 3-16 16,-2-2-16-16,0 0 0 0,0 2-160 0,1-1 0 0,-1-1 0 0,0 1 0 0,0-4 0 0,1 0-176 15,-1 1 16-15,-1-3 0 16,0-3-576-16,0-1-112 16,0-2-32-16,0-2 0 0,0-2-2768 0,-1-2-576 15</inkml:trace>
  <inkml:trace contextRef="#ctx0" brushRef="#br0" timeOffset="58005.24">11363 6733 38591 0,'0'0'1712'0,"-3"-4"336"0,3 4-1632 0,0 0-416 15,0-5 0-15,0 5 0 0,5-5 320 0,1 0-32 16,3 2 0-16,5 0 0 0,2 0 0 0,6-1 0 16,3 1 0-16,5 0 0 0,3-1-128 0,0 0-32 15,-1 0 0-15,1-1 0 0,0 0-128 0,1-1 0 16,0 0 0-16,0 0 0 0,2 2-240 0,-2 0-128 16,0 2-16-16,0 0-16 15,-4 0-2464-15,-2 1-480 0</inkml:trace>
  <inkml:trace contextRef="#ctx0" brushRef="#br0" timeOffset="59340.29">13467 6271 26719 0,'-3'-3'2368'0,"-2"-2"-1888"15,1 0-480-15,-3 1 0 0,-1-3 1152 0,1 0 128 16,2 0 16-16,0-1 16 0,2 0 208 0,2 1 32 16,0-1 16-16,3-1 0 0,2-1-736 0,2-1-128 15,0 0-48-15,2 0 0 0,2 1-416 0,2 0-96 16,2 0-16-16,2 2 0 0,1-1-128 0,0 2 0 15,-1 2 0-15,-1 1 128 0,-1 2-128 0,-1 2 128 0,-1 4-128 0,1 1 128 16,-4 4-128-16,0 3 0 16,-1 3 0-16,-3 3 0 0,0 2 0 0,-3 2 0 0,-2 2 0 0,-1 3 0 15,-4 1 0-15,0 2 128 0,-4-1-128 0,-1 1 128 16,-1 0-128-16,-1-1 128 0,0-1-128 0,-1-2 128 16,-2 0-128-16,3-3 128 15,-2-3-128-15,2-2 128 0,2-5 256 0,0 0 64 0,1-4 0 0,3-1 0 16,0-1 176-16,3-3 32 0,3-4 16 0,0 0 0 0,0 0-176 15,0 0-48-15,0 0 0 0,5-1 0 0,3 0-304 0,2-1-144 16,2 0 128-16,2-1-128 0,2 0 0 16,0 1 0-16,2 0 0 0,1 1 0 15,0-2 0-15,0 1 0 0,2 0 0 0,0 1 0 0,0 0 0 16,0 0 0-16,1 0 0 0,0-1 0 0,-2 2 0 16,-1-1 0-16,0 0 0 0,-1 0 0 15,-2 0-192-15,-2 1-80 0,-1 2-16 0,-2-1 0 16,-4-1-96-16,0 0-32 0,-2 0 0 0,-5 0 0 15,0 0-64-15,0 0-16 0,0 0 0 0,0 0 0 16,0 0-128-16,0 0-16 0,0 0-16 0,0 0 0 16,0 0-448-16,0 0-96 0,0 0-16 0,0 0-9920 15,0 0-2000-15</inkml:trace>
  <inkml:trace contextRef="#ctx0" brushRef="#br0" timeOffset="60031.39">14751 6128 5519 0,'0'0'496'0,"-2"-4"-496"15,-1-3 0-15,1 1 0 0,0 0 5184 0,-2 2 928 16,0 0 192-16,1 2 32 0,3 2-3824 0,-5-1-768 16,-1 1-144-16,-1 3-48 0,1 4-576 0,-3 2-112 15,-1 2-32-15,-1 2 0 0,-1 1-304 0,-1 4-64 0,-1 1-16 0,-2 1 0 16,-3 1-64-16,1 2 0 15,-2 2-16-15,0-1 0 0,1 0-240 0,0 0-128 0,-3-2 128 0,1-1-128 16,1-2 192-16,1-2-48 0,2-1 0 0,-2-3 0 16,2-2 144-16,2-2 32 0,0-1 0 0,1-3 0 15,3-1-96-15,4-1-16 0,-2-3 0 0,3-1 0 16,6 1-32-16,-3-5-16 0,2 0 0 0,2-3 0 16,1-2-160-16,4-1 0 0,2-2 0 0,1-1 128 15,2-2-128-15,2 1-192 0,0-1 32 0,0 3 16 0,-1 1 144 0,0 3 0 16,0 4-144-16,1 1 144 0,0 2 0 0,-1 3 0 15,0 3 0-15,0 1 0 0,-1 2 0 0,0 2 0 16,1 0 192-16,0 4-64 0,0 0-128 0,1 0 128 16,-1 1-128-16,2 1 128 0,-1-1 0 0,-1 0 0 15,0 0 0-15,0 1 0 0,0-2-128 0,0 0 0 16,-1-1 0-16,1-1-176 0,3-3 176 0,-2 0 0 16,-1-3 0-16,1 0 0 15,2-1-400-15,0-1-48 0,-1-2-16 0,-1-1 0 16,0-1-592-16,-1 0-112 0,0-2-32 0,-3 0-10448 15,0-1-2112-15</inkml:trace>
  <inkml:trace contextRef="#ctx0" brushRef="#br0" timeOffset="60535.29">15166 6063 29487 0,'0'0'2624'0,"1"-5"-2112"16,-2-2-512-16,1 7 0 0,0 0 816 0,0 0 48 15,0 0 16-15,0 0 0 0,0 0 288 0,0 0 64 16,0 0 16-16,-5 8 0 0,1 1-688 0,-1 2-144 16,1 2-32-16,-2 1 0 0,1 2-128 0,-2 1-48 0,1 2 0 0,-1 1 0 15,-1-1 48-15,3 1 16 16,-1-1 0-16,1 0 0 0,1-1 16 0,0 0 0 15,2 0 0-15,1-2 0 0,1-1 176 0,1 0 48 0,1-2 0 0,2-2 0 16,1-1 16-16,2-1 16 0,0-2 0 0,2 1 0 16,2-2-288-16,1-1-48 15,1-1-16-15,3 0 0 0,1-3-48 0,1 1-16 0,1-2 0 0,1-1 0 0,-2 0-128 16,1 0 128-16,1-1-128 0,-3-1 128 16,2 0-128-16,-2 0-144 0,-3-1 144 0,-1 1-208 15,-1 1-272-15,-1 0-48 16,-2-2-16-16,0 2 0 0,-2-1-1520 0,0 1-304 0,-1 0-64 15,-1-2-14736-15</inkml:trace>
  <inkml:trace contextRef="#ctx0" brushRef="#br0" timeOffset="61023.76">16151 5874 17503 0,'-4'-1'1552'0,"4"1"-1232"0,0 0-320 0,-6-1 0 0,0 0 2240 0,-1 1 400 31,-1 0 80-31,0 2 16 0,-3 1-816 0,-2 2-176 0,-1 1-16 0,0 3-16 0,-2 1-496 0,-1 3-80 16,-1 1-32-16,0 4 0 0,0 1-256 0,0 2-48 15,0 3-16-15,0 3 0 0,3 1-208 0,0 3-64 16,2 2 0-16,1 1 0 0,1 0-320 0,2 1-192 31,3-1 192-31,2 0-192 0,3-1 128 0,2-1-128 0,4-2 0 0,1-2 0 0,1 1 0 0,3-1 0 32,2-2 0-32,2-3 0 0,2-2 0 0,1-1-224 15,3-2 64-15,1-1 16 16,1-3-432-16,2-1-96 0,3-4-16 0,1-3 0 15,1-3-1968-15,0-4-400 0,1-3-80 0</inkml:trace>
  <inkml:trace contextRef="#ctx0" brushRef="#br0" timeOffset="61575.53">16703 5983 27647 0,'-3'-3'2448'15,"-1"-1"-1952"-15,-1 2-496 0,1 2 0 0,-4 1 2352 0,2 1 368 16,0 4 80-16,-2 2 16 0,0 2-1920 15,-2 2-368-15,0 2-80 0,-1 5 0 16,0 3-208-16,1 2-48 0,0 1 0 0,-2 4 0 16,2-1 0-16,1 1-16 0,-2-2 0 0,2 2 0 15,2 0-32-15,0-1 0 0,0 0 0 0,2-4 0 0,1-2-144 16,-1-3 0-16,3-3 0 0,0-3 0 0,1-3 160 16,0-2 0-16,1-8 0 0,0 0 0 0,0 0 80 0,0 0 16 15,0 0 0-15,0 0 0 0,5-7 0 0,2-3 0 16,-1-3 0-16,2-4 0 0,1-5-256 0,3-4-128 15,2-1 128-15,2-4-208 0,-1-1 16 0,0-3 16 16,1-1 0-16,-4 0 0 0,-1 2 176 0,0 4 0 16,-1 2 0-16,-3 4-128 0,-1 3 256 0,-2 3 64 15,0 4 16-15,-1 3 0 0,-1 2 112 0,-1 4 0 16,-1 5 16-16,0 0 0 0,0 0-336 0,0 0 144 0,5 5-144 0,-1 3 0 16,0 1 0-16,2 2 0 15,2 2 0-15,-1 1-144 0,2 4 144 0,0-2 0 16,-1 1-144-16,-1 0 144 0,1 1 0 0,0 0 0 0,1-1-144 0,-1 1 144 15,1-2-240-15,-1 0 16 0,0-2 0 0,-1 0 0 16,0 0-128-16,-1-2-32 0,1-1 0 0,-1-1 0 16,-3-2 64-16,-1-1 16 0,-2 1 0 0,1-2 0 15,-1-6 96-15,-2 7 16 0,-2 1 0 0,-2-2 0 0,-1 0 192 16,-1-2 0-16,-2 0-160 0,-1 1 160 0,-1-2 0 16,-3 2 0-16,-1-3 192 0,-1 1-64 0,0-1 48 15,-1 2 0-15,1-1 0 0,-1-1 0 0,-1 0-48 0,2 0-128 16,-1 0 192-16,2 0-64 0,0-1-128 15,3 0 0-15,2 0 0 0,2 0 128 0,0 0-128 0,4-1-224 16,5 0 48-16,0 0 16 16,0 0-2144-16,0 0-416 0,5-3-96 0</inkml:trace>
  <inkml:trace contextRef="#ctx0" brushRef="#br0" timeOffset="61810.83">16987 6104 37775 0,'-1'-14'1664'0,"1"8"368"0,2 0-1632 0,3-2-400 0,2-1 0 0,4 0 0 15,3 4 128-15,1-1-128 16,3 2 128-16,1-1-128 0,3 2 320 0,3 1 0 0,2 0-16 0,-1 0 0 16,2-1-304-16,1 2 160 15,-1 1-160-15,1 0 128 0,-3 0-128 0,-1 0 0 16,0-1 0-16,-2 2-176 15,-2 0-672-15,-4-1-144 0,-4 0-32 0,-2 1 0 0,-2 1-2448 0,-2-1-496 0</inkml:trace>
  <inkml:trace contextRef="#ctx0" brushRef="#br0" timeOffset="62000.64">17264 6070 14735 0,'0'0'640'0,"-6"0"160"0,-2 0-640 0,1 1-160 0,1 0 0 0,0 1 0 0,6-2 3280 0,-5 4 624 15,-2-1 128-15,3 2 32 0,-3 2-1792 0,2 1-352 16,-2 0-80-16,2 3-16 0,-1-1-624 0,3 2-128 15,-3 2-32-15,2 1 0 0,0 2-336 0,2 0-64 16,0 1 0-16,1-1-16 0,1 1-368 0,0 0-64 0,1-2 0 0,0 1-16 16,0-1-176-16,2-1 192 15,0 0-192-15,1-2 192 0,0-1-192 0,0-1 0 16,3-2 0-16,-1-1 0 16,0-2-1408-16,-1 0-176 0,2-2-16 0,-1-1-10096 15,2-2-2000-15</inkml:trace>
  <inkml:trace contextRef="#ctx0" brushRef="#br0" timeOffset="62298.88">17556 5789 40543 0,'-3'-16'1792'0,"0"9"384"0,1 0-1744 0,0 0-432 0,4 1 0 0,-2 6 0 15,3-4 208-15,3 1-32 0,2 1-16 0,-2 2 0 0,2 3 272 0,2 2 48 16,1 4 16-16,0 2 0 0,1 2-144 0,0 4-32 16,0 3 0-16,0 3 0 0,-2 1 112 0,1 3 16 15,-2 2 0-15,-1 3 0 0,-2 2-32 0,-1 2 0 16,-3 2 0-16,-4 2 0 0,-3 4-144 0,-1 3-16 16,-4 0-16-16,-2 0 0 0,-3 1-96 0,-1-2-16 15,-2-1 0-15,0-2 0 0,-3-1-128 0,-1-2 0 16,-1-2 144-16,-4-4-144 15,-1-2-512-15,-2-4-192 0,-2 0-16 0,0-3-16 16,-1-3-2128-16,1-1-416 0,0-3-96 0</inkml:trace>
  <inkml:trace contextRef="#ctx0" brushRef="#br0" timeOffset="63322.48">19239 6270 5519 0,'0'0'240'0,"0"0"64"0,0 0-304 0,0 0 0 16,-5 2 0-16,-1-1 0 0,0 0 3328 0,1 1 624 15,-1-2 112-15,2 1 32 16,-2 0-1968-16,1 0-384 0,5-1-80 0,-6 2 0 0,1 0-320 0,5-2-64 0,-6 2-16 0,6-2 0 16,0 0-336-16,0 0-64 0,0 0-16 0,0 0 0 0,0 0-128 15,0 0-16-15,7 6-16 0,2-2 0 16,2 1-48-16,4-2-16 0,5 0 0 0,4 0 0 16,3-2-176-16,2 0-16 0,4-1-16 0,5 0 0 0,6-1-160 15,3 0-16-15,7-3-16 0,4 2 0 0,5-1-80 0,2-1-16 31,-1 1 0-31,4 0 0 0,4 0-128 0,2-2 0 16,0 0 0-16,-3 0 0 0,-1 0 0 0,-1 0 0 16,0 1 128-16,3 0-128 0,-4-1 0 0,-1 1 0 15,-6-2 0-15,-4 1 128 0,-4-1-128 0,-4 1 0 16,-3 0 144-16,-2 2-144 0,-3-1 192 0,-2 0-48 0,-4 1 0 0,-4 1 0 16,-4 0 48-16,-3 1 16 15,-3-2 0-15,-3 0 0 0,-3 0-16 0,-3-1 0 16,-1 1 0-16,-3 1 0 0,-3 1-192 0,-5 1 176 15,0 0-176-15,0 0 160 0,0 0-304 0,0 0-64 0,0 0-16 0,0 0 0 32,-5-2-768-32,-4 1-160 0,1-2-16 0,2 2-10912 0,-2 1-2176 0</inkml:trace>
  <inkml:trace contextRef="#ctx0" brushRef="#br0" timeOffset="64660.26">22563 5838 20159 0,'0'0'896'0,"3"-5"176"0,2 1-864 0,-2-2-208 16,3 1 0-16,-2-1 0 0,0 2 1232 0,3 0 208 16,-3-1 32-16,2 2 16 0,-2-3-112 0,1 2-32 15,-2 1 0-15,-3 3 0 0,0 0-528 0,0 0-112 16,0 0-32-16,0 0 0 0,0 0-32 0,0 0 0 16,0 0 0-16,-2 7 0 0,-4 2-48 0,0 1-16 15,-2 1 0-15,0 2 0 0,-3 3-272 0,-1 1-64 16,-2 2-16-16,0 1 0 0,-1 0-96 0,3-1-128 15,0 0 176-15,1 0-176 0,1-2 192 0,3-1-192 16,0-1 192 0,4-2-192-16,0 1 336 0,2-3-32 0,2-1-16 0,3-2 0 0,0 1 48 0,3-1 16 15,2 1 0-15,0-3 0 0,4 0-64 0,1-2-16 0,1-2 0 0,3 2 0 16,1-3-112-16,1 0-32 0,5-1 0 0,-1 0 0 16,1-1-128-16,2 0 0 0,0-2-192 0,1 2 192 31,-2-1-896-31,1 0-64 0,0 0-16 0,-3-2 0 15,-2 1-1712-15,-3 0-320 0,-2-2-80 0</inkml:trace>
  <inkml:trace contextRef="#ctx0" brushRef="#br0" timeOffset="64880.58">22867 5996 29487 0,'-7'-10'1296'0,"5"6"288"16,1-2-1264-16,0 1-320 0,-1-1 0 0,0 1 0 0,1-1 1552 0,0 3 256 15,1 3 48-15,0 0 16 0,0 0-464 0,0 0-112 16,0 0-16-16,0 0 0 0,-1 8-640 0,0 2-144 15,0 1-32-15,0 3 0 0,-1 4-256 0,-1 2-48 16,1 4-16-16,0 0 0 0,-1 1-144 0,1 1 0 16,-1 2 0-16,1-1 128 0,0 1-128 0,1-2 0 15,0 1 0-15,1-2 0 0,1-1 0 0,1 0-144 16,0 0 0-16,0-5 0 16,1-1-544-16,0-3-96 0,0-1-32 0,-1-2 0 15,2-2-2512-15,-1-4-496 0</inkml:trace>
  <inkml:trace contextRef="#ctx0" brushRef="#br0" timeOffset="65432.9">22652 5668 14735 0,'-11'-21'640'0,"6"13"160"0,-2-3-640 0,-1 0-160 0,0 0 0 0,-1 1 0 0,-1-1 3008 0,1 2 576 32,0 1 128-32,1 2 0 0,-2 0-1904 0,0 2-384 0,0 2-80 0,-1 0 0 0,0 2-576 0,1 2-96 15,0 0-32-15,-1 2 0 0,-1 2-176 0,0 1-32 16,-1 2-16-16,-2 3 0 0,0 3 112 0,-2 1 32 16,0 3 0-16,-2 3 0 0,-1 3-64 0,1 4-16 15,-1 3 0-15,0 3 0 0,0 2-208 16,1 3-32-16,2 2-16 0,0 0 0 15,2 4-224-15,2 0 176 16,3 0-176-16,2 2 160 0,2 0-160 0,2-1 0 16,3 0 144-16,3-1-144 0,3 0 128 0,2-4-128 15,4 1 128-15,3-2-128 0,1-1 128 0,5-2-128 16,2-2 160-16,4-1-160 0,4-8 160 0,1-1-160 16,5 0 160-16,0-5-160 0,3-4 224 0,0-2-48 15,1-6-16-15,1-2 0 0,2-4-160 0,1-3 192 0,2-6-192 0,2-3 192 16,2-3-192-16,-1-4 192 15,0-2-192-15,-1-5 192 0,-2-7-48 0,-2-4 0 16,-2-4 0-16,-2-2 0 0,-2-4 16 0,0-5 0 16,-2-2 0-16,-3-4 0 0,-5-3-160 0,-3-1 160 15,-6-3-160-15,-5 1 160 0,-7 0-32 0,-4 4-128 0,-8 3 192 0,-5 4-64 16,-5 1 240-16,-6 5 32 0,-2 4 16 0,-4 2 0 0,-2 3-192 0,-3 4-32 16,-2 5-16-16,-3 3 0 0,0 3-176 0,-4 6-144 15,-4 3 144-15,-1 4-208 0,-1 3-32 0,-1 2 0 16,3 5 0-16,1 1 0 15,1 5-160-15,4 3-48 0,1 2 0 0,3 3 0 16,1 1-480-16,3 2-96 0,3 0-32 0,1 2-11616 16,4 2-2304-16</inkml:trace>
  <inkml:trace contextRef="#ctx0" brushRef="#br0" timeOffset="70435.44">3148 9494 13823 0,'0'0'1216'0,"0"0"-960"0,0 0-256 0,0 0 0 16,-4 0 2304-16,4 0 432 0,0 0 80 0,0 0 0 15,0 0-1408-15,0 0-272 16,0 0-64-16,0 0-16 0,0 0-448 0,0 0-96 0,0 0 0 0,0 0-16 15,6 6 176-15,2-3 32 0,1-1 16 0,2-1 0 16,2-1-208-16,2 0-32 16,3 0-16-16,-1-2 0 0,2-1-80 0,1-2-32 15,0 1 0-15,0-2 0 0,-1 1-32 0,1 0 0 0,-3-3 0 0,-1 0 0 16,-3 0-64-16,1 1-32 0,-3-2 0 0,-2 1 0 16,0 0-32-16,-2 1 0 0,-1-2 0 0,-2 0 0 15,-2 3 0-15,-1-2 0 0,-2 1 0 0,-1 2 0 0,-2-1-16 16,0 3-16-16,-3 1 0 0,-1 1 0 15,-4 1-32-15,-3 2 0 0,-2 3 0 0,-3 2 0 0,-2 0-128 0,-1 1 0 16,0 3 0-16,-2 1 0 0,0 3 0 0,2 0 0 16,1 2 0-16,3-1 0 0,0 1 0 0,2-2 0 15,3 1 144-15,3-3-16 0,2 0 64 0,2-1 0 16,2 0 16-16,0 0 0 0,3 0-64 0,1-1-16 16,2-1 0-16,1 0 0 0,3-1-128 0,1-1 192 15,3-1-192-15,2 1 192 0,1 0-192 0,3-2 160 16,1-1-160-16,2-1 160 0,0 2-160 0,3-2-272 0,2-2 64 0,2 0 16 31,0 1-1472-31,2-1-304 0,1-3-48 0,-1-1-8880 16,0-2-1776-16</inkml:trace>
  <inkml:trace contextRef="#ctx0" brushRef="#br0" timeOffset="70924.52">3590 9771 32015 0,'0'0'1408'0,"0"0"320"0,0 0-1392 0,-2-3-336 0,-1-2 0 0,3 5 0 0,0 0 944 0,0 0 112 16,1-7 32-16,2 2 0 0,1-1-416 0,2 2-80 16,2 0-16-16,0 1 0 0,3 1-320 0,2 2-80 15,-1 1-16-15,0 1 0 0,0 1-160 0,0 2 0 16,-1 0 0-16,0 2 0 0,-2 0 0 0,-2 0 0 15,-1 2 0-15,-2 1 0 0,-1 0 0 0,-2 0 0 32,-4 1 0-32,-1 0 0 0,-4 0 192 0,-2 1 0 0,-1 0 0 0,-1 1 0 0,-1 0-16 0,0-2 0 15,0-1 0-15,1-1 0 0,1-1-48 0,1-3-128 16,3 0 192-16,2-2-64 0,5-3 96 0,0 0 16 16,0 0 0-16,0 0 0 0,0 0-112 0,5 4 0 15,2 1-128-15,2-1 192 0,2-1-192 0,2 1 128 16,1-1-128-16,1 1 0 0,1 1 0 0,0-1 0 15,1 1 0-15,-1-1 0 0,-1 0 0 0,-3 1 0 16,-1 0 0-16,-2 1 0 0,-2-1 0 0,0 2 128 0,-2-2-128 0,0 1 0 16,-5-6 240-16,-1 8 0 0,-2-2 0 0,-2 1 0 15,-3-1 224-15,-2 1 48 0,-2-1 16 0,-2-1 0 16,-3 1-128-16,0-1-16 0,-2 1-16 16,0-1 0-16,1-1-208 0,-1 1-32 15,1-1-128-15,2 1 192 0,2-1-192 0,2-1 0 0,1 0 0 0,1-1 0 16,1-1-400-1,2 1-80-15,2-2-16 0,5 0 0 0,0 0-2288 0,0 0-464 0,2-9-80 0</inkml:trace>
  <inkml:trace contextRef="#ctx0" brushRef="#br0" timeOffset="71129.64">4179 9522 35007 0,'-6'-4'3120'0,"2"1"-2496"16,0 0-496-16,3-1-128 0,1 4 592 0,0 0 112 16,1-4 0-16,-1 4 16 0,6-3-288 0,2 1-64 15,2-1-16-15,2 2 0 0,1 0-352 0,3 1 0 16,3 0 0-16,1 0 0 0,0 0 0 0,-2 1-160 16,0 0 16-16,0 1 0 15,-2 0-2592-15,-2 0-512 0,-2-1-96 0</inkml:trace>
  <inkml:trace contextRef="#ctx0" brushRef="#br0" timeOffset="71318.87">4121 9697 21183 0,'-9'-1'944'0,"9"1"192"0,0 0-912 0,0 0-224 0,0 0 0 0,0 0 0 0,0 0 3536 0,0 0 672 16,0 0 128-16,0 0 16 0,4 5-2560 0,3-2-512 16,2 1-96-16,5-1-32 0,2 0-656 0,3 1-144 15,1-2-32-15,2 0 0 0,-1-2-320 0,2 0 144 16,1-1-144-16,-1 0 0 15,0 0-208-15,-1 0-160 0,0-1-16 0,-1 1-16 16,-1-2-2640-16,-3 1-528 0</inkml:trace>
  <inkml:trace contextRef="#ctx0" brushRef="#br0" timeOffset="76704.86">5744 9039 23039 0,'0'0'1024'0,"0"-7"192"0,0-4-960 0,0 2-256 16,0 1 0-16,1 0 0 0,-1 1 1360 0,1 2 240 0,-1 5 32 0,0 0 16 15,0 0-496-15,0 0-112 0,0 0-16 0,0 0 0 16,0 0-608-16,0 0-128 16,0 9-32-16,1 2 0 0,0 1-96 0,-1 2-32 0,1 2 0 0,-1 3 0 15,0 1 112-15,0 3 16 16,0 0 0-16,-1 1 0 0,0 2-112 0,0-1-16 0,0 1 0 0,0 0 0 16,1-2-128-16,-2-1 160 0,1-1-160 0,1-3 160 0,-1-3-160 0,1-2 0 15,0 0 144-15,0-2-144 0,0-2 128 0,0-3-128 16,0 1 128-16,0-8-128 0,0 0 224 0,0 0-32 15,0 0 0-15,0 0 0 0,0 0 128 0,-3-4 0 16,1-4 16-16,0-1 0 0,-1-2-16 0,-1-2-16 16,1-5 0-16,1-1 0 0,0-5-32 0,-1-2 0 15,0-4 0-15,2 1 0 0,1-1 176 0,0 0 16 16,0-1 16-16,2 3 0 0,2 0-176 0,0 2-48 16,3 2 0-16,0 1 0 0,1 2-128 0,2 1-128 15,1 2 144-15,3 2-144 0,2 0 0 0,0 4 0 16,-1 1 0-16,2 3 0 0,-1 0 0 0,-1 2 0 0,0 4 0 0,-1 2 0 15,1 0-160-15,-2 2 160 16,-1 4-128-16,-1 0 128 16,-1 2-816-16,-1 2-80 0,-2 1 0 0,-1 1-16 15,-3 4-2016-15,-2 1-400 0</inkml:trace>
  <inkml:trace contextRef="#ctx0" brushRef="#br0" timeOffset="76886.87">5806 9257 11055 0,'0'0'480'0,"0"0"112"0,-7-3-464 0,7 3-128 0,-4-2 0 0,4 2 0 16,0 0 5008-16,0 0 992 0,0 0 192 0,0 0 32 0,0 0-4176 0,0 0-848 15,6-2-176-15,3 0-16 16,1 0-576-16,2 0-112 0,1 1-32 0,1 0 0 16,3 1-288-16,-1 1 0 0,2 2 0 0,1-2 0 15,-1-1-2128-15,2 2-544 0,0 1-96 0</inkml:trace>
  <inkml:trace contextRef="#ctx0" brushRef="#br0" timeOffset="77263.94">6120 9324 28559 0,'0'0'1264'0,"-2"-5"272"0,-1-2-1232 0,2 1-304 16,1 6 0-16,2-4 0 0,-2 4 1408 0,3-6 208 15,1 2 48-15,2 0 16 0,2 2-672 0,-1 1-144 16,2 0-32-16,1 2 0 0,0 1-528 0,0 3-112 0,0 0-32 0,0 2 0 15,-2 1-160-15,0-1 0 16,-1 2 0-16,-3 0 0 0,-2 0 0 0,1 1-144 16,-2-1 144-16,0 1-208 0,-2 0 48 0,-3 0 16 0,0 0 0 0,0-1 0 15,-2-1 144-15,1-1 0 0,-1 1 0 0,2 0 0 16,-1-3 128-16,2 1 16 0,3-6 0 0,0 0 0 16,0 0 128-16,0 0 32 0,0 0 0 0,0 0 0 15,5 5-32-15,2 0 0 0,1-1 0 0,-1 0 0 16,0 1-272-16,1 0 160 0,1 2-160 0,-1 1 128 15,0-1-128-15,0 2 0 0,-3 1 0 0,2-2 0 16,-3 1 0-16,0-1 0 0,-2 1 0 0,-2-1 128 16,-2 0 48-16,-2-1 0 0,0 1 0 0,-2 0 0 0,0-2 208 0,-4 1 64 15,0-2 0-15,-1 0 0 0,-2-2-128 0,0 1-32 16,-2 0 0-16,1-1 0 0,-3 0-288 0,2 0 160 16,0-1-160-16,0 0 128 0,2-2-256 0,2-1-64 15,1-1-16-15,3-2 0 16,2 0-1584-16,3 0-320 0,2-3-64 0</inkml:trace>
  <inkml:trace contextRef="#ctx0" brushRef="#br0" timeOffset="77687.94">6590 8944 20895 0,'0'0'928'0,"0"0"192"0,4-5-896 0,2-1-224 0,-3 0 0 0,1-1 0 0,1 0 1824 0,-2 1 320 16,-1-1 64-16,1 1 16 16,-1-1-192-16,-2 7-48 0,0 0 0 0,0 0 0 0,0 0-992 0,0 0-208 15,0 0-32-15,0 0-16 16,-1 8-464-16,-2 3-80 0,-1 2-32 0,-3 3 0 15,0 4-32-15,-1 2-128 0,-2 2 192 0,-1 3-64 16,1 1-128-16,1 1 192 0,1 0-192 0,0-1 192 16,1 0-192-16,2-3 0 0,0-1 0 0,2-1 0 0,1-4 256 15,1-1-16-15,2-3-16 0,1-1 0 0,1-2 160 0,2-1 48 16,0-2 0-16,4-1 0 0,0-3-16 0,3 0 0 16,2-2 0-16,3-1 0 0,-1-2-160 0,3 0-48 15,1-1 0-15,2 0 0 0,0-1-208 0,0 0 176 16,1-2-176-16,-2 2 160 0,1 1-160 0,-2 0 0 15,-2 1 0-15,0 0 0 16,-2-1-1520-16,0 0-224 0,-3 2-48 0,-1 1-16352 0</inkml:trace>
  <inkml:trace contextRef="#ctx0" brushRef="#br0" timeOffset="78191.23">5698 9806 17503 0,'-19'-4'768'0,"10"3"176"0,-2-1-752 0,0 0-192 15,1 0 0-15,0 2 0 0,1 0 3232 0,0 1 608 16,1 0 128-16,1 0 32 0,2 0-2560 0,5-1-512 16,0 0-96-16,0 0-32 0,0 0-272 0,0 0-48 15,11 3-16-15,4-2 0 0,4 0-80 0,4-1 0 16,4-1-16-16,2-1 0 0,4-2-176 0,5-1-16 15,2 0-16-15,9-2 0 0,5 0 0 0,3-1 0 16,2-2 0-16,3 0 0 0,4 0 32 0,1 1 16 0,6 3 0 0,0-2 0 16,2-2-208-16,-2 1 128 0,-2 1-128 0,0 0 0 15,-1 0 0-15,-2 0 128 0,-2 2-128 0,-5-1 0 16,-7 1 0-16,-5 0 128 16,-4 2-128-16,-4-1 0 0,-6 1 192 0,-5 1-64 0,-5 0-128 0,-5 2 192 15,-4 0-16-15,-4 0-16 0,-2 0 0 0,-3 1 0 16,-7 0-160-16,0 0 0 0,0 0 0 0,0 0 128 31,-7 2-560-31,0 2-112 0,-3 0-32 0,-1 0 0 0,0 2-1888 0,-1-1-384 0,-2 2-80 0</inkml:trace>
  <inkml:trace contextRef="#ctx0" brushRef="#br0" timeOffset="78788.59">6258 10226 21183 0,'-3'-13'1888'0,"2"6"-1504"0,-1 0-384 0,1 0 0 0,0-1 1712 0,0 0 272 15,-2 1 48-15,0-1 16 0,1 2-384 16,1 2-64-16,1 4 0 0,0 0-16 0,0 0-368 0,0 0-80 16,0 0-16-16,0 0 0 15,0 0-688-15,-4 7-144 0,-1 1-32 0,1 4 0 0,-1 3-256 0,0 0 160 16,-1 3-160-16,1 0 128 16,-1 2 32-16,1 1 0 0,-1 1 0 0,0 1 0 0,-1 1-32 0,1-2-128 15,0-1 192-15,1-1-64 0,0 0 0 0,3-1 0 16,-1-3 0-16,2 0 0 0,2-2 48 0,1-1 0 15,1 0 0-15,2-2 0 0,0-2 64 0,3-1 16 16,0-2 0-16,1-1 0 0,2-1 16 0,3-2 16 16,0-2 0-16,1-1 0 0,2-1-112 0,2-1-32 15,1-2 0-15,1 0 0 0,1-2-144 0,0 1 160 16,0-2-160-16,0 0 160 0,1-1-288 0,1 1-64 16,-1-1-16-16,-1-1 0 15,-1-1-640-15,-1 1-128 0,0 0-32 0,-1 0 0 16,-5-1-2720-16,-2 0-560 0,8-13-96 0,-9 9-8928 0</inkml:trace>
  <inkml:trace contextRef="#ctx0" brushRef="#br0" timeOffset="78993.44">6214 10250 23039 0,'-10'-10'2048'0,"5"6"-1648"0,0-1-400 0,0 1 0 0,2-1 3232 0,3 5 560 16,0 0 112-16,1-4 32 15,1-1-2928-15,3 0-592 0,4 0-112 0,-1 0-32 0,5 1-48 0,2 1-16 16,0-1 0-16,4 1 0 0,1-1-208 0,0 1 176 16,1 1-176-16,-2 1 160 0,1 0-160 0,-1 1-272 15,-3 0 64-15,0 1 16 16,-2 0-1824-16,-2 1-352 0,-2 1-80 0,-3 0-16 16,-7-3-752-16,0 0-160 0</inkml:trace>
  <inkml:trace contextRef="#ctx0" brushRef="#br0" timeOffset="79150.63">6230 10312 16575 0,'-14'0'1472'0,"7"1"-1168"16,1 0-304-16,-3 1 0 0,2 0 2384 0,1 0 432 0,0 3 64 0,6-5 32 16,0 0-928-16,0 0-192 0,0 0-48 0,0 6 0 15,2 0-784-15,3-1-144 0,4 0-48 0,0-1 0 16,4-1-304-16,2 0-64 0,4-1-16 0,4-1 0 16,0-1-160-16,3-1-32 0,2-2-16 0,3-1 0 15,2 0-176-15,2-2-192 0,0 0 32 0,0-1 16 31,0-1-2144-31,2 1-416 0,-4-2-96 0</inkml:trace>
  <inkml:trace contextRef="#ctx0" brushRef="#br0" timeOffset="79559.69">7021 10114 16575 0,'0'0'736'0,"0"0"160"16,-2-6-720-16,2 6-176 0,-2-4 0 0,2 4 0 0,-5-3 3760 0,5 3 720 16,-6 3 128-16,-1 1 48 0,-1 2-2928 0,1 2-592 15,-2 2-112-15,0 3-32 0,-1 2-560 0,0 1-112 16,0 2-32-16,2 2 0 0,-2 1-64 0,1 1-16 15,0 1 0-15,1-2 0 0,1-1-48 0,0 1-16 16,0 0 0-16,2-1 0 0,1-2-144 0,0-2 128 16,1-3-128-16,1-1 128 0,0-2 0 0,0-1-128 15,1-1 192-15,1-8-64 0,0 0 48 0,0 0 0 16,0 0 0-16,0 0 0 0,0 0 16 0,7-7 0 0,0-2 0 0,0-4 0 16,1-3-192-16,1-5 192 0,1-1-192 0,1 0 192 15,0-1-192-15,1-1 0 16,-2-1 0-16,0 0 0 0,-2 0 0 0,1 1 0 0,0 0 0 0,0 4 0 15,-2 1 176-15,1 2 0 0,0 4 0 0,0 3 0 0,-2 3 208 0,0 1 32 16,-1 2 16-16,2 3 0 16,-1 2-208-16,0 2-32 0,-1 4-16 0,2 0 0 15,-3 3-176-15,3 1 128 0,-2 1-128 0,1 3 128 16,-1 0-128-16,1 1 0 0,-2 2 0 0,1 0 0 16,-1-1 0-16,1 2 0 0,-2 1 128 0,0 0-128 15,-1-2 0-15,1 1 0 0,-1 0 0 16,-1-2 0-16,1 0-416 0,-2-3-112 15,0-1-32-15,0-1 0 0,0-2-1648 0,-2-2-336 0,0-1-64 0,-1-1-13728 0</inkml:trace>
  <inkml:trace contextRef="#ctx0" brushRef="#br0" timeOffset="79717.23">6892 10409 30399 0,'0'0'2704'0,"-3"-4"-2160"15,3 4-544-15,-1-4 0 0,1 4 1456 0,0-5 176 16,0 5 32-16,3-4 16 0,2-1-528 0,1 2-96 15,4 0-32-15,3 0 0 0,3-1-608 0,2 1-128 16,2 0-32-16,2-1 0 0,2 2-256 0,1-1 160 16,-1 0-160-16,0-1 128 0,1 1-352 0,-2 0-80 0,1-1-16 0,-2 0-11712 15,0-2-2368 1</inkml:trace>
  <inkml:trace contextRef="#ctx0" brushRef="#br0" timeOffset="80330.78">8290 9415 23039 0,'-3'-13'1024'0,"2"7"192"0,1-1-960 0,0-1-256 0,0-2 0 0,2 1 0 0,3 3 2576 0,-2-1 480 16,-2 0 80-16,-1 2 32 0,-1-1-1056 0,0 2-192 15,1 4-64-15,0 0 0 16,-3-2-912-16,3 2-192 0,-5 3-48 0,1 4 0 0,-1 0-480 0,2 4-96 16,0 4-128-16,-1 2 176 0,1 4-176 0,1 1 0 15,0 1 0-15,1 2 0 0,1 0 0 0,0 1 0 16,1-3 128-16,-1 3-128 0,1 0 0 0,1-1 0 15,0-2 0-15,2 2 128 0,-1-3-128 0,0-1-176 16,3-3 48-16,-2 0 0 16,-2-3-1584-16,0 0-304 0,1-3-64 0,-2-2-15280 0</inkml:trace>
  <inkml:trace contextRef="#ctx0" brushRef="#br0" timeOffset="80534.82">8086 9637 36863 0,'-3'-3'3264'0,"-2"-1"-2608"0,2-2-528 0,2 1-128 16,1 5 704-16,3-5 128 0,3 1 0 0,1 0 16 16,3 1-416-16,3 0-96 0,4 0-16 0,4 0 0 15,3 1-144-15,3 1-48 0,4 0 0 0,3-1 0 16,4 0-128-16,-1-1 128 0,-1 0-128 0,1 0 128 16,-1-2-128-16,0 1-144 0,-4 0 144 0,0-1-208 31,0 1-2496-31,-2-1-496 0</inkml:trace>
  <inkml:trace contextRef="#ctx0" brushRef="#br0" timeOffset="81168.46">10016 9305 17503 0,'-7'-20'768'0,"1"10"176"0,2-2-752 0,0-2-192 0,2-2 0 0,0 1 0 0,3 1 4400 0,-2 1 848 16,1-2 160-16,1 2 32 0,0-1-3680 0,3 1-736 15,0-1-160-15,1 0-32 0,3 2-288 0,1 2-64 16,0 1-16-16,4 0 0 0,0 3-272 0,1 4-64 16,1 3-128-16,-1 3 192 15,-1 4-192-15,-1 3 0 0,-1 2 0 0,-3 4 0 0,0 1-160 0,-3 5 160 0,-1 4-128 0,-3 2 128 16,-2 3-176-16,-5 2 176 16,-3 2-208-16,-3 0 80 0,-2 0-160 0,-3-1-32 0,0 0 0 15,-1-5 0 1,-1-2 192-16,2-4 128 0,-1-3-192 0,3-2 192 0,1-4 128 0,1-3 128 0,4-2 16 0,0-2 16 15,1-3 368-15,3 0 80 0,-2-2 16 16,7-3 0-16,0 0-240 0,0 0-32 0,0 0-16 0,0 0 0 16,8 0-208-16,3-1-64 0,2 0 0 0,3 0 0 15,4-1-192-15,2-1 0 0,2 1 0 0,4 0 0 16,2 1 0-16,0 0 0 0,-2 0 0 0,0 0 0 31,-1-1 0-31,-2 2 0 0,-1 0 0 0,1 0 0 0,0 0 528 0,-1 0 64 16,-2 0 16-16,0 0 0 15,0 2-4144 1,-2-2-832-16</inkml:trace>
  <inkml:trace contextRef="#ctx0" brushRef="#br0" timeOffset="81729.64">11705 8977 30751 0,'-4'-11'1360'0,"4"11"288"0,0 0-1328 0,-2-5-320 0,2 5 0 0,0 0 0 16,-2-5-208-16,2 5-112 0,-5 0-32 0,-2 2 0 16,-1 2 608-16,0 1 128 0,-2 3 32 0,-2 3 0 15,-3 2-96-15,0 4-32 0,-2 1 0 0,-1 3 0 16,-3 1 112-16,-2 1 32 0,1 0 0 0,0 3 0 16,-1-1 16-16,-2 0 16 0,1 1 0 0,1-1 0 15,0-1 16-15,1-1 0 0,0-1 0 0,0-2 0 16,1-2 96-16,0-4 0 0,1-1 16 0,3-3 0 0,-2-2-80 0,4-3 0 15,0-1-16-15,3-2 0 0,1-1-112 0,1-1-32 16,2-3 0-16,1-3 0 0,2-1-48 0,2-2-16 16,3-5 0-16,1-1 0 0,3-3-128 0,1 0-32 15,3-3 0-15,1 0 0 0,2-1-128 0,-1 2 0 16,2 0 0-16,0 4 0 0,1 1 0 0,0 6 0 16,0 1 0-16,1 3 0 0,0 3 0 0,-1 3 0 15,-1 4-192-15,0 2 192 0,2 4 0 0,-1 2 0 16,-1 1 0-16,1 1 0 0,0 2 0 0,0 0 0 15,1 2 0-15,-1 0 0 0,0-2 0 0,1 1 0 16,1 0 0-16,-1-2 0 0,0-1-160 0,-1 1 160 16,1-1 0-16,-1 0-144 15,0-3-464-15,0-1-96 0,0-1 0 0,1 0-16 16,-1-3-1936-16,1 0-384 0,-4-2-80 0</inkml:trace>
  <inkml:trace contextRef="#ctx0" brushRef="#br0" timeOffset="82185.62">12123 9026 30399 0,'0'0'2704'0,"-3"-6"-2160"16,2 1-544-16,-1-1 0 0,0 1 1264 0,2 5 144 0,0 0 16 15,0 0 16-15,0 0-352 0,0 0-64 16,-3 4 0-16,0 1-16 0,-1 3-688 0,0 3-144 0,0 3-32 0,-1 4 0 15,-1 1-16-15,-1 2-128 0,0 1 192 0,1 2-64 16,-1 2 32-16,1 1 0 0,-1-1 0 0,1-1 0 16,2 0 32-16,1-3 0 0,-1-3 0 15,2 0 0-15,1-2 128 0,1-3 48 0,1-2 0 0,3-1 0 16,1-2 48-16,2-3 16 0,0 1 0 0,2-2 0 16,1-1-112-16,2-1-32 0,1-1 0 0,2-1 0 15,-1-2-112-15,2 0-32 0,4-2 0 0,-3 0 0 16,-1-2-144-16,1 0 0 0,0 1 0 0,-1 0 0 15,0 0-816-15,0-1-32 0,-2 3-16 0,-1 0 0 16,-1 0-2272-16,-1-1-464 0</inkml:trace>
  <inkml:trace contextRef="#ctx0" brushRef="#br0" timeOffset="83289.05">13397 8868 33519 0,'-7'-13'1472'16,"4"9"320"-16,-2-1-1424 0,4 1-368 0,1 4 0 0,0 0 0 0,-6-2 448 0,-1 1 32 16,-1 2 0-16,0 3 0 0,-3 3 32 0,0 1 0 15,-1 3 0-15,-1 4 0 0,1 1-288 0,0 3-48 16,0 3-16-16,0 2 0 0,0 0 160 0,1 4 16 15,0 0 16-15,1 3 0 0,1 0-160 0,2 0-16 32,0 1-16-32,3-1 0 0,-2-1-160 0,4 0 192 0,1-2-192 0,2-1 192 0,1-2-192 0,4 1 0 15,-2-2 144-15,4-1-144 16,0-2 128-16,2-1-128 16,4-2 128-16,1 0-128 0,4-3 0 0,0 0-192 15,2-3 32-15,2-2 0 16,2-1-592-16,0-4-112 0,1-3-32 0,2-2 0 15,-1-2-1504-15,2-2-304 0,1-5-64 0,-1-2-10656 0</inkml:trace>
  <inkml:trace contextRef="#ctx0" brushRef="#br0" timeOffset="83995.61">14055 8978 8287 0,'2'-9'736'0,"1"0"-592"15,0 0-144-15,1-2 0 0,0-1 4176 0,-1 0 816 16,1 3 144-16,-2-1 48 0,-1 0-2272 0,0 2-448 15,-1 2-96-15,0 6 0 0,0 0-1024 0,0 0-208 16,-4-1-48-16,-3 4 0 0,2 3-640 0,-2 4-144 16,-2 2-32-16,0 4 0 0,-2 1-272 0,0 3 160 15,0 0-160-15,-1 2 128 0,0 2-128 0,2-1 192 16,-3 0-192-16,2 1 192 0,-1-2-192 0,2 1 0 16,0 1 144-16,2-2-144 0,1-3 0 0,0-2 128 0,3-1-128 0,-1-3 0 15,1-2 128-15,2-2-128 0,2-2 128 0,0-1-128 16,0-6 192-16,0 0-16 0,0 0-16 15,0 0 0-15,5-4 32 0,1-1 0 0,0-3 0 0,1-2 0 16,1-4-64-16,-1-4 0 0,2-1 0 0,1-2 0 16,1-3-128-16,1-2 0 0,0 1 0 0,-1-1 0 15,2-2 0-15,0 2 0 0,-5 0-144 0,1 2 144 16,-1 3 0-16,-2 4 0 0,1 1 0 0,-1 3 0 16,-2 2 0-16,0 3 0 0,0 4 0 0,-4 4 0 15,0 0 0-15,0 0 0 0,6 3 0 0,0 3 0 16,-1 0 0-16,1 3 0 0,-3 1 0 0,3 2-160 0,0 1 160 15,1 2 0-15,-1 0 0 0,2 0 0 0,0 1 0 0,-1-1-128 16,2 1 128-16,0-2-128 0,0 0 128 0,0-1 0 16,1 0 0-16,-1-1 0 0,1-1 0 0,-1 0 0 15,0-1 0-15,0-2 0 0,-2 0-160 0,0 0 160 16,-1-2-192-16,-2 1 192 0,-1 0-128 0,1-2 128 16,-4-5 0-16,1 6 0 0,0-1 0 0,-2 2-128 15,-4-3 128-15,1 0 0 0,-1 1 0 0,-1-1 0 16,-4 0 0-16,-1-1 0 0,-1-1 0 0,-1 0 0 15,-2-1 0-15,0 2 0 0,-3 0 144 0,1-1-144 16,-2 1 128-16,0 0-128 0,1 0 144 0,0 0-144 16,0-1 160-16,1 2-160 0,3-1 0 0,-2 1 128 0,3 0-128 0,2-1 0 15,0 1 0-15,2 0 0 0,1-1 0 0,3-1-160 32,5-2-1248-32,0 0-256 0,0 0-64 0,0 0-9824 15,0 0-1968-15</inkml:trace>
  <inkml:trace contextRef="#ctx0" brushRef="#br0" timeOffset="84232.26">14336 9007 35295 0,'0'-11'1568'0,"0"11"320"0,0-7-1504 0,2 2-384 0,3-1 0 0,0 1 0 0,2-2 512 15,2 2 16-15,2 0 16 0,2 1 0 0,2-2-112 0,5 1-32 16,3 0 0-16,2 1 0 0,2 1-240 0,-1 1-160 15,1-1 192-15,1 2-192 0,2 0 128 16,-3 0-128-16,-1 0 0 0,-1 0 0 0,-1 0-256 0,-1 0-128 16,-2 0 0-16,-3-1-16 15,-3 1-1840-15,-3 0-352 0,-2 0-80 0,-3 1-6864 16,-7 0-1392-16</inkml:trace>
  <inkml:trace contextRef="#ctx0" brushRef="#br0" timeOffset="84437.2">14606 8946 16575 0,'0'0'1472'0,"0"0"-1168"16,0 0-304-16,-5 5 0 0,1 0 2640 0,-1 2 480 0,1-1 80 0,1 3 32 15,-1 2-1232-15,1 1-240 0,0 2-48 0,1 1-16 16,-1 0-624-16,1 3-128 0,1 0-32 0,1-1 0 16,0 2-464-16,1 0-112 0,1 0-16 0,1 2 0 15,-1-3-176-15,1-1-144 0,0 0 192 0,1-2-192 0,0 0 160 0,1-2-160 16,-1-1 128-16,1-1-128 0,-1-1-224 0,0-2-128 15,2-1-32-15,-2-1 0 32,-4-6-2416-32,7 3-480 0,0-1-112 0</inkml:trace>
  <inkml:trace contextRef="#ctx0" brushRef="#br0" timeOffset="84738.08">14960 8786 35007 0,'-5'-29'3120'0,"4"17"-2496"16,0-1-496-16,1 0-128 0,0 1 640 0,1 1 96 0,2 1 32 0,0 1 0 15,0 2 256-15,4 1 48 0,-3 0 16 0,3 3 0 16,0 2-480-16,2 2-96 0,0 1 0 0,2 2-16 16,0 4-304-16,1 3-48 15,-1 2-16-15,1 4 0 0,-1 4-128 0,0 1 160 0,-1 1-160 0,-1 3 160 16,0 3 80-16,-3 2 16 0,0 1 0 0,-3 4 0 15,-1 3 16-15,-2 2 16 0,-3 0 0 0,-2 0 0 16,-2-1-128-16,-2 1-32 0,-2-4 0 0,0 1 0 16,-1-2 0-16,-1-1-128 0,-1 0 192 0,-2-2-64 15,0-2-128-15,-2-1 0 0,-3-1 0 0,-1-2 0 16,-1-2-1904-16,0 2-256 0,-1-3-48 0</inkml:trace>
  <inkml:trace contextRef="#ctx0" brushRef="#br0" timeOffset="85556.62">16740 9028 20271 0,'-14'-5'896'0,"11"3"192"0,-3 1-880 0,6 1-208 0,0 0 0 0,0 0 0 16,-7-3 1088-16,0 2 160 0,2 0 32 0,-1 1 16 16,2 0 128-16,4 0 32 15,0 0 0-15,0 0 0 16,0 0-432-16,0 0-64 0,0 0-32 0,5 2 0 16,4 0-64-16,4-1-16 0,5 0 0 0,4-1 0 15,6-1-240-15,6 0-48 0,6-1-16 0,9 0 0 16,5-2-160-16,3 1-48 0,3 0 0 0,6-1 0 15,6 0-144-15,3 0-16 0,2 0-16 0,1 2 0 16,0 0-160-16,-12 0 128 0,5-1-128 0,2 1 128 0,-2-1-128 0,3 0 0 16,2-1 0-16,0 1 128 0,-2 0-128 0,-3-1 0 15,-2 0 144-15,-4 0-144 0,-1-1 128 0,-4 1-128 16,-4-1 128-16,11 1-128 0,-7 1 176 0,-7-1-48 16,-8 0 0-16,-4 0 0 0,-5-1 128 0,-6 0 32 0,-5-2 0 15,-5 1 0-15,-5 2-80 0,-1 0-16 0,-5-1 0 16,-1 2 0-16,0-1-192 0,-8 4 176 15,5-2-176-15,-5 2 160 0,0 0-416 0,0 0-64 0,0 0-32 16,0 0 0 0,0 0-1824-16,0 0-384 0,0 0-64 0</inkml:trace>
  <inkml:trace contextRef="#ctx0" brushRef="#br0" timeOffset="85791.89">20171 8602 3567 0,'0'0'144'0,"-3"-7"48"0</inkml:trace>
  <inkml:trace contextRef="#ctx0" brushRef="#br0" timeOffset="86105.63">20151 8551 11055 0,'0'0'976'0,"0"0"-784"15,0 0-192-15,0 0 0 0,4-5 2064 0,-4 5 368 16,3-4 80-16,-3 4 16 0,0 0-608 0,0 0-112 16,0 0-16-16,0 0-16 0,0 0-336 0,-6 2-64 15,-3 2-16-15,-2 2 0 0,-2 1-592 0,-1 2-112 0,-2 0-16 16,1 1-16-16,0 1-160 0,0 0-16 0,1 0-16 0,2-1 0 15,2 0-80-15,2-2-16 0,1 0 0 0,5 0 0 16,1 0-16-16,2-2 0 0,1 1 0 0,4-1 0 16,3 1 48-16,3 0 0 0,2-2 0 0,4 1 0 15,4-1-80-15,2 2-16 0,2-2 0 0,2 0 0 16,0-1-96-16,0 0-32 0,-3 0 0 0,-2 0 0 16,-3 2-144-16,-1-1 0 0,-3 2 0 0,-1-2 128 15,-4 1-128-15,-1 0 0 0,-2 1 0 0,-1 2 0 16,-4 1 0-16,0-1 0 0,-2 0 0 0,-2 2 128 15,-2 0-128-15,0 0 0 0,-3 1 144 0,0 0-144 0,-1-1 128 16,-3 0-128-16,-1-1 128 0,-1-1-128 16,-2-1 0-16,-1-2 0 0,-4-1 0 0,0-1 0 15,0 0-384-15,-4-2-64 0,-2 0 0 0,1-1 0 16,1-1-2752-16,1-2-576 0</inkml:trace>
  <inkml:trace contextRef="#ctx0" brushRef="#br0" timeOffset="86263.1">20201 8657 32943 0,'12'-10'1456'0,"-4"6"304"0,2-3-1408 0,2 1-352 15,1-2 0-15,2 1 0 0,-1 2 0 0,1-1 0 16,0 1 0-16,0-1 0 0,1 1 0 0,-1 0 0 16,-1 1 0-16,1 1 0 15,-1-1-672-15,-1 1-208 0,-1 1-32 0</inkml:trace>
  <inkml:trace contextRef="#ctx0" brushRef="#br0" timeOffset="86782.1">20285 8304 29487 0,'-20'-15'2624'0,"11"8"-2112"0,-2-1-512 0,-1 1 0 0,-2 0 304 0,0 0-48 16,-2 2-16-16,-1 0 0 0,-2 1 304 0,-1 2 64 15,0 1 16-15,1 1 0 0,-2 2-32 0,0 2 0 16,0 2 0-16,0 3 0 0,0 3-208 0,0 2-32 16,0 3-16-16,0 2 0 0,0 4-128 0,2 4-16 15,-1 1-16-15,-1 3 0 0,0 1-48 0,1 2-128 16,3 3 192-16,1 0-64 0,2 1 0 0,1 2 0 16,0 1 0-16,2 1 0 0,2 0 0 0,2 0-128 15,3 0 192-15,3 0-64 0,2 1 0 0,3-1 0 16,3-2 0-16,3-1 0 0,2-1 64 0,3 0 16 15,3-3 0-15,2-1 0 0,0-4 16 0,2-3 0 16,2-2 0-16,2-1 0 0,3-4-32 0,1-2 0 16,3-4 0-16,5-3 0 0,2-3 0 0,3-2-16 0,1-4 0 0,0-2 0 15,1-5 16-15,-2-3 16 16,1-3 0-16,4-4 0 0,-2-3 128 0,1-3 32 16,1-2 0-16,-3-5 0 0,-2-3-16 0,-4-1 0 15,-3-4 0-15,-3-4 0 0,-4-4-48 0,-3-3-16 0,-2-2 0 0,-5-3 0 16,-3-1 32-16,-3-1 16 0,-5 0 0 0,-4 2 0 15,-5-1-16-15,-5 1 0 0,-2 0 0 16,-4 4 0-16,-4 5-48 0,-6 3-16 0,-2 1 0 0,-5 5 0 16,-3 3-256-16,-3 5 0 0,-2 1 0 0,-1 6 0 0,0 2 0 0,-2 5-224 15,0 3 64-15,-3 5 16 16,2 2-336 0,-1 3-64-16,-1 1-16 0,1 4 0 0,2 3-208 0,2 3-32 0,4 3-16 0,3 2 0 15,4 4-1408-15,3 1-272 0,3 1-64 0,3 3-14128 0</inkml:trace>
  <inkml:trace contextRef="#ctx0" brushRef="#br0" timeOffset="98859.75">2217 11442 29599 0,'-10'-6'1312'0,"10"6"272"0,-5-1-1264 0,-3 2-320 15,-1 2 0-15,-3 3 0 0,-1 1-256 0,-1 4-128 16,-3 4 0-16,-1 3-16 0,-2 5 560 0,-2 2 112 15,-2 1 32-15,-1 3 0 0,0 2-176 0,2 2-128 0,1 0 192 0,3 2-192 16,4-1 144-16,2-1-144 0,2-1 0 0,3-4 144 16,4-1-144-16,3-2 160 0,1-3-160 0,2-3 160 15,3-3 288-15,4-2 48 0,3-2 16 0,5 3 0 16,1-5 48-16,3-5 16 0,1-2 0 0,2-5 0 16,3-5-192-16,-3-3-16 0,-1-4-16 0,1 0 0 0,3-5-96 0,-12 5-32 15,1-3 0-15,-1-1 0 0,0-3-64 0,-1 5-16 16,-3 0 0-16,-2 4 0 0,-1 2-144 0,-2 4 128 15,-3 1-128-15,-3 5 128 16,0 0-128-16,0 0 192 0,-2 8-192 0,0 2 192 0,-2 3-192 0,0 1 0 16,-1 2 0-16,1-1 0 0,0 3 0 0,0-2 0 15,2 1 0-15,1-1 0 0,2 0 0 0,1-2 0 16,3-3 0-16,0 0 128 0,2-2-128 0,2-3 0 16,1-2-192-16,1-3 192 0,1-4 0 0,1-1 256 15,0-3 0-15,1-1-16 0,1-4 240 0,-1-3 48 0,-1-2 16 0,-1-3 0 16,-1-2 64-16,-2-1 16 15,-3-3 0-15,-3 3 0 0,-2 0-272 0,-2 2-48 16,-4 2-16-16,-1 0 0 0,-3 2-144 0,-1 4-16 16,-2 2-128-16,-2 3 192 0,-1 3-432 0,0 2-80 0,-1 3-32 15,-2 4 0 1,-1 4-1680-16,2 2-336 0,-1 2-64 0,2 1-8576 0,-1 2-1728 0</inkml:trace>
  <inkml:trace contextRef="#ctx0" brushRef="#br0" timeOffset="99693.11">2436 11997 11967 0,'0'0'1072'0,"7"5"-864"0,-1 1-208 0,2-1 0 16,1 1 2928-16,-1-1 528 0,-3 1 128 0,1-1 0 0,-1 0-1536 0,-5-5-304 15,0 0-64-15,0 0-16 16,0 0-512-16,0 0-96 0,0 0-32 0,0 0 0 0,0 0-112 0,0 0-16 16,1-9-16-16,3-1 0 0,-2-3-272 0,1-2-48 15,1 0-16-15,2-1 0 0,-1-2-320 0,1 0-64 16,1 2-16-16,-1-1 0 0,0 5-144 0,-1 2 0 15,1 4 0-15,-2 1 0 0,-4 5 0 0,0 0 0 16,6 6-192-16,-3 3 192 0,0 3-176 0,-2 2 176 16,1 3-128-16,1-1 128 15,-2 2 0-15,1 0 0 0,0 1 0 0,0-2 0 0,2 0 0 0,0 0 0 16,0-3 0-16,2-2 0 0,1-2 0 0,0-2 0 0,1-2 0 0,1-2 0 16,0-6 128-16,0-2 16 15,2-3 0-15,3-1 0 0,-1-4 240 0,1-3 64 16,0-1 0-16,2-3 0 0,-1-2-96 0,2 0-16 0,0-1 0 0,1 0 0 15,0 0-176-15,-2 4-32 16,-3 2-128-16,-1 3 192 0,-1 3-192 0,-2 3 0 0,-1 3 128 0,-2 2-128 16,0 3 0-16,-2 2 0 0,1 3 0 15,-2 3 0-15,0 3 0 0,1 1 0 0,0 1 0 0,-2 4 0 16,-1-1 0-16,2 1 0 0,1 0-128 0,-1-1 128 16,2 0-160-16,0-2 32 0,3-1 0 0,0-2 0 15,-1-2 128-15,0-1 0 0,3-2-144 0,0-3 144 16,0-3-384-16,1-2 0 0,1-1 0 0,2-4 0 0,1-1 208 15,1-4 48-15,-2-2 0 0,1-3 0 16,1-1 128-16,-1-3 176 0,-2-2-48 0,1-1 0 0,-2-3 32 16,-1 3 0-16,-1 0 0 0,-2 2 0 15,0 3 80-15,-2 1 16 0,-2 2 0 0,-2 3 0 0,-1 2 288 0,0 1 64 16,-1 3 16-16,0 6 0 0,0 0-208 0,0 0-32 31,-4 5-16-31,0 1 0 0,-1 4-368 0,1 3 0 0,-1 4 0 0,1 4 0 0,0 3 0 0,0 6-208 0,1 4 80 0,0 3 128 16,-1 5-176-16,2 1 176 15,-1 1-128-15,0 0 128 0,0-1 0 0,1-2 0 16,1-2 0-16,0-4-128 0,1-2 128 0,0-3 0 16,-2-4 0-16,2-4 0 0,0-2 0 0,0-4 0 15,0-5 0-15,0-3 0 0,0-2 0 0,0-6 176 16,0 0-176-16,0 0 192 0,0 0 32 0,0-10 16 16,0-3 0-16,2-4 0 0,-2-4-96 0,1-4-16 0,0-6 0 15,1-5 0-15,2-6-128 0,0-4 0 0,2-5 0 16,-1-2 0-16,2-2 0 0,0 1 0 0,2 2 0 0,0 1 0 15,0 7 0-15,0 6 0 0,-2 4 0 0,2 5 0 16,0 6-192-16,0 4 192 0,-2 6-160 0,1 4 160 16,0 4-144-16,0 3 144 15,-1 2-128-15,1 3 128 0,-1 4-128 0,-1 1 128 0,0 4-128 0,-1 3 128 16,-2 1 0-16,0 2 0 0,-3 1 0 0,-3 0-128 16,-1 2 128-16,-3 1 0 0,-2 1 128 0,-6 2-128 15,-2 0 0-15,-4-1 0 0,-2-2-160 0,-2-1 160 16,2-1-512-16,-1-3 16 0,0-1 0 0,2-3 0 31,3-2-1248-31,2-3-256 0,1-4-48 0,4-2-15680 0</inkml:trace>
  <inkml:trace contextRef="#ctx0" brushRef="#br0" timeOffset="100580.36">3766 11888 31327 0,'0'0'1392'0,"0"0"272"0,-5 1-1328 0,5-1-336 0,-6 1 0 0,6-1 0 31,-6 0-1856-31,0 0-432 0,1 0-80 0,0-1-32 0,1-1 3232 0,0-3 640 0,2 0 128 0,1-2 16 16,-2 0-128-16,1-1-16 0,1-1-16 0,-1-1 0 15,1-2-544-15,0 1-96 0,-1 0-32 0,0-1 0 16,-1 0-336-16,-2 0-64 0,-3 0 0 0,2 0-16 16,-3 2 0-16,-1 2 0 0,-1 2 0 0,-1 3 0 0,0 2 96 15,-1 3 32 1,-3 3 0-16,1 3 0 0,0 5-368 0,-1 1-128 16,1 1 0-16,0 2 0 0,1 1 0 0,2 3 0 15,2 0 0-15,0 1 0 0,3 0 0 0,1-1 0 16,2-2 0-16,1 0 0 0,3-3 0 0,2-1 0 15,1-2 0-15,2-5 0 0,3-1 0 0,3-3 0 16,1-3 0-16,2-2 0 0,2-3 0 0,1-4 176 16,1-4 0-16,1-2 0 0,1-3 32 0,-2-2 16 15,1-3 0-15,-1-3 0 0,-3 2-32 0,0 1-16 16,0 1 0-16,-3 3 0 0,-1 0-176 0,-2 4 160 0,-2 3-160 16,-1 2 160-16,-2 2-160 0,-4 7 0 15,0 0 144-15,0 0-144 0,0 0 0 0,5 8 0 0,-3 1 0 0,0 1 0 16,-1 1 0-16,0 1 0 0,-1 1-128 0,2 1 128 15,2 1 0-15,0-1 0 0,2-1 0 0,1-2 0 16,-1-1 0-16,3-1 0 0,0-1 0 0,4-3-128 16,-1-4 128-16,1-2 0 0,1-2-144 0,2-6 144 15,-1-2 0-15,1-3-144 0,2-4 144 0,1-4 0 16,-1-4 0-16,1-3 0 0,-2-2 160 0,1-2-32 16,-2-2-128-16,-1-1 128 0,-1-3-128 0,0 4 128 15,-4 1-128-15,-2 3 192 0,-1 3-64 0,-3 3 0 16,0 4 64-16,-2 5 32 0,-2 3 0 0,0 3 0 0,-1 2 224 0,1 8 64 15,0 0 0-15,-5 3 0 0,-1 5-512 0,-1 3 0 16,-1 3 0-16,2 4 0 0,-1 2 0 0,1 3 0 16,-1 3 0-16,3 5 0 0,-2 3-160 0,3 1 160 15,1 1-128-15,1-2 128 0,2 0 0 0,2-2-128 16,1-1 128-16,3-3 0 0,1-1 0 0,2-4-128 16,1-5 128-16,3-1 0 0,-1-4-304 0,2-2 32 15,3-4 0-15,2-4 0 0,1-3-48 0,0-4 0 16,1-4 0-16,-1-4 0 0,-1-1 320 0,1-4 0 15,-3-1 0-15,-3 1 0 0,0-2 0 0,-3 2 144 0,-1-2-144 16,-2 3 192-16,-2 3-192 0,-1 2 128 0,-2 2-128 0,-1 4 128 16,-3 5 112-16,0 0 16 0,0 0 0 0,0 0 0 15,0 7-96-15,-1 1-16 0,0 3 0 0,0 1 0 0,0 2-144 0,0 1 0 16,1 2 0-16,0-1 128 16,0 1-128-16,2-1 0 0,-1-1 0 0,1 0 0 0,1-3 0 15,0 0 0-15,1-2 0 0,2-2 0 0,0-2 0 0,2 0 0 16,1-3 0-16,0 0 0 15,1-4-576-15,1-1-32 0,2-4-16 0,1-2 0 16,2-4-1744-16,0-7-368 0,1-3-64 16,-3-3-16-16</inkml:trace>
  <inkml:trace contextRef="#ctx0" brushRef="#br0" timeOffset="100704.34">4461 11350 30399 0,'-14'-7'2704'0,"-4"0"-2160"15,-1-1-544-15,-2-1 0 0,-1 0 1088 0,0 1 96 16,0 0 32-16,2 0 0 0,1 2-464 0,3 0-96 15,1 2-16-15,3 0 0 0,2 2-464 0,3 1-176 0,0 1 0 0,-1 2 144 32,3 2-2048-32,1 2-400 0,-1 2-96 0,1 2-11744 0</inkml:trace>
  <inkml:trace contextRef="#ctx0" brushRef="#br0" timeOffset="100861">3967 11605 33167 0,'0'0'2944'0,"0"0"-2352"0,0 0-464 16,0 0-128-16,-4 1 1008 0,4-1 176 0,0 0 32 0,0 0 16 15,0 0-448-15,6 5-80 0,2-2-32 0,6 0 0 16,-1 1-544-16,7-2-128 0,4 0 0 0,5-1 0 0,6-1 0 0,4-1-176 16,4 0 48-16,2-2 0 15,0-3-1952-15,3-1-384 0,-1 0-80 0,1-2-7632 16,1-1-1536-16</inkml:trace>
  <inkml:trace contextRef="#ctx0" brushRef="#br0" timeOffset="101213.01">4844 11420 3679 0,'7'-13'320'0,"-5"8"-320"0,-1-2 0 0,-2 0 0 0,-2 1 5600 0,-1 0 1056 16,-1 2 192-16,-1 1 64 0,0-1-3280 0,-2 3-656 15,0 2-128-15,-2 3-32 0,-1 0-1472 0,0 5-288 16,0 3-64-16,-1 3-16 0,0 3-720 0,1 3-256 16,0 2 144-16,1 2-144 0,0 3 0 0,3 3 0 15,-2 2 0-15,0 2 0 0,1 0 0 0,2 0 0 0,0-2 128 0,3-1-128 16,1-1 0-16,1-3 0 16,1-2 0-16,1-3 0 0,1-6 176 0,1-1-48 15,1-3-128-15,1-4 192 0,0-3 64 0,0-1 16 16,1-4 0-16,0-3 0 0,2-2 176 0,2-4 48 0,1-7 0 0,2-1 0 15,3-3-176-15,-1-1-48 0,0 1 0 0,1 0 0 16,-1 0-272-16,1 3 0 0,1 1 0 0,-1 4 0 16,0 3 0-16,-1 2 0 15,0 3 0-15,-2 2 0 0,-2 2 0 0,0 2 0 0,0 3-160 0,-4 1 160 16,1 2 0-16,-1 0-176 16,-2 0 176-16,-1 1-128 0,-2 1 128 0,-1 0 0 0,-3 0 128 0,-3 1-128 0,-1 0 176 15,-3 0-48-15,-1 0 0 0,-2 0 0 0,-4-1-128 16,1-1 0-16,-1 2 0 0,-1-3 0 0,2-3-224 0,0 0-128 15,0-2-32-15,1 0 0 16,0-3-1712-16,2-1-336 0,2-2-80 0,4-4-9472 16,3-2-1904-16</inkml:trace>
  <inkml:trace contextRef="#ctx0" brushRef="#br0" timeOffset="101382.44">5088 11637 20271 0,'0'0'1792'0,"0"0"-1424"15,0 0-368-15,0 0 0 0,4 4 3648 0,-2 2 672 16,-1 1 128-16,0-1 32 0,0 2-2096 0,-1 1-400 15,-1-3-96-15,1 3-16 0,-1 1-960 0,0 1-192 16,-1 2-32-16,-1-1-16 0,2 0-464 0,-1 0-80 16,1-1-128-16,-1 3 176 0,0-2-176 0,2-1-192 15,1 0 32-15,1-2 16 16,-1-2-2656-16,2 0-528 0,3-3-96 0,2-3-32 0</inkml:trace>
  <inkml:trace contextRef="#ctx0" brushRef="#br0" timeOffset="101508.42">5221 11375 36111 0,'-18'-12'1600'0,"10"8"320"0,-2-2-1536 0,-1 1-384 0,1 0 0 0,0 2 0 15,2 0 624-15,-2 1 32 0,1 0 16 0,1 2 0 0,4 2-528 0,4-2-144 16,0 0 0-16,0 0 0 16,1 8-2112-16,4 2-480 0,4-1-96 0,4 2-11744 15</inkml:trace>
  <inkml:trace contextRef="#ctx0" brushRef="#br0" timeOffset="101854.64">5452 11341 36047 0,'0'0'1600'0,"-4"-2"320"0,1-1-1536 0,3 3-384 15,-7-1 0-15,7 1 0 0,-6 0 1312 0,0 3 176 16,2 1 48-16,-1 4 0 0,1 2-768 0,-1 4-128 16,1 3-48-16,1 1 0 0,-1 2-320 0,3 2-64 15,-1 2-16-15,0 2 0 0,0 0-192 0,1 4 144 16,0-1-144-16,1 1 128 0,0-1-128 0,1-2 0 15,1 0 0-15,1-2 0 0,2-3-192 0,1-2-112 16,2-3-16-16,1-1-16 16,2-4-1072-16,1-3-224 0,1-3-32 0,2-2-16 15,3-6-288-15,3-2-48 0,0-5-16 0,2-3 0 16,1-2-80-16,0-3 0 0,-2-2-16 0,-1-1 0 16,-3 0 1184-16,-3 2 240 0,-3 2 64 0,-2 3 0 0,-2 3 2272 0,-3 3 464 0,0 3 80 0,-5 4 32 15,0 0 208-15,0 0 32 0,0 0 16 16,0 0 0-16,0 7-1104 0,0 3-208 0,-2 2-64 0,-1 2 0 15,1 0-608-15,0 0-128 0,-1 2-32 0,-1-1 0 16,2 0-160-16,0 2-32 0,1-2-128 0,1 1 192 0,0-2-192 0,1-1 0 16,1-1 128-16,1 0-128 0,1-2 0 0,0-2-128 15,2-2 128-15,1-3-208 16,3-3-1904 0,1-2-368-16,2-3-80 0,2-4-13600 0</inkml:trace>
  <inkml:trace contextRef="#ctx0" brushRef="#br0" timeOffset="102027.99">5925 11331 37599 0,'-18'-17'1664'0,"10"9"352"0,-1-2-1616 0,-1 1-400 16,0 0 0-16,1 1 0 0,-2-1 1088 0,0 1 144 15,0 0 32-15,2 2 0 0,1 1-752 0,3 2-160 16,-1 1-32-16,6 2 0 0,0 0-320 0,0 0 0 0,-1 5 0 0,2 3 0 31,1 1-1840-31,4 1-272 0,3 2-64 0,2 0-16 16,0 0-1232-16,3 0-240 0</inkml:trace>
  <inkml:trace contextRef="#ctx0" brushRef="#br0" timeOffset="102186.2">6116 11370 2751 0,'0'0'256'0,"0"0"-256"0,0 0 0 0,0 0 0 0,0 5 6240 0,-1 3 1200 16,-3 0 240-16,1 3 64 15,0 2-4688-15,-3 1-944 0,1 2-176 0,0 1-32 0,1 2-1136 0,1 1-208 16,-1 2-48-16,1 0-16 0,0 0-304 0,-1 1-64 16,1 2-128-16,0 1 192 0,-2 1-64 0,0 0 0 15,-1 1-128-15,0-1 192 16,0 1-192-16,0-2 0 0,-2-2 0 0,1-3 0 15,1-3-832-15,-1-4-224 0,2-4-32 0,-1-3-16 16,1-5-960-16,0-3-192 0,0-6-48 0,2-3-6992 16,-3-3-1408-16</inkml:trace>
  <inkml:trace contextRef="#ctx0" brushRef="#br0" timeOffset="102740.04">5923 11671 15663 0,'-7'-15'1392'0,"3"8"-1120"16,1 1-272-16,-4-1 0 0,3 0 2432 0,0 2 416 16,0-1 96-16,1 2 0 0,3 4-704 0,0 0-160 15,0 0-32-15,0 0 0 0,0 0-1216 0,0 0-256 16,8 2-64-16,2 1 0 0,2 1-384 0,3 0-128 15,4 1 0-15,3-2 0 0,4 0 0 0,3-1 0 16,2-1 0-16,-1 1 0 0,1-1 0 0,-1-1 0 16,0-3 0-16,-1-1 0 0,1-1 0 0,-4-2 0 0,1-1 128 0,-3 2-128 15,-3 0 0-15,-5 1 160 16,-1 0-160-16,-7 2 128 0,0 1 208 0,-8 2 48 0,0 0 0 16,0 0 0-16,0 0 384 0,0 0 96 15,0 0 16-15,-1 7 0 0,-1 1-576 0,0 1-112 0,-2 1-32 0,3 1 0 16,0 0-160-16,1 0 0 0,2-1 0 0,2-1 0 15,0-2 0-15,2-1 0 0,0 0 0 0,3-1 0 0,0-3 448 0,3-2 16 16,2-1 0-16,2-2 0 0,0-3-160 0,-1-2-48 16,1-2 0-16,-1-1 0 0,1-1 48 0,-3-2 0 15,2 0 0-15,-2-3 0 0,0-1 128 0,-4-1 16 16,0 0 16-16,-1 3 0 0,-3 0 16 0,-1 3 0 16,-2 0 0-16,0 3 0 0,-1 2 96 0,-1 4 0 0,0 4 16 0,0 0 0 15,0 0-224-15,-5 3-48 16,-2 3-16-16,1 4 0 0,-1 4-304 0,0 3 0 15,1 5-176-15,0 5 176 0,0 3-192 0,-2 6 192 0,0 5-192 16,3 6 192-16,0 5-176 0,1 8 176 16,-2 2-160-16,0 28 160 0,0-7 0 0,0-4-144 15,0-6 144-15,1-6 0 0,0-4 0 0,1-6 0 0,-2-3 0 0,1-3 0 16,-1-4 0-16,-1-4 0 0,-3-7 0 16,1-4 128-16,-1-3-128 0,0-3 128 0,0-4-128 15,4-10 128-15,-2-1 0 0,0-3 0 16,0-3 0-16,-1 0 0 0,1-3 16 0,-1-3 16 0,-1-3 0 0,0-4 0 0,1-4 0 0,1-5 0 15,-1-4 0-15,2-4 0 16,3-5-160-16,2-2-256 0,2-3 64 0,3-1 16 0,4 1 0 0,3 1 0 16,3 2 0-16,3 2 0 0,3 4 16 0,3 3 0 15,2 2 0-15,4 2 0 16,0 4-336-16,2 1-64 0,0 3-16 0,-1 3 0 16,0 0-2544-16,-3 3-512 0,-1 2-96 0</inkml:trace>
  <inkml:trace contextRef="#ctx0" brushRef="#br0" timeOffset="103290.12">2554 12528 19343 0,'-21'-4'1728'0,"-4"-1"-1392"0,-4 1-336 0,1 1 0 16,0 0 3152-16,1 2 560 0,2 0 128 0,3 0 0 0,4 1-3104 31,2 1-736-31,5 0 0 0,4 1 0 0,7-2 176 0,0 0 0 16,0 0 0-16,0 0 0 0,12 7-16 0,4-1 0 15,5-1 0-15,7-1 0 0,6 0-32 0,6-2 0 16,7 0 0-16,4-2 0 0,8-2-128 0,10-1 0 16,10-1 144-16,7 0-144 0,3 1 256 0,9-2-32 15,9 1 0-15,6-2 0 0,5 0-32 0,8 0 0 0,8 1 0 0,0-2 0 16,1-2-64-16,4 1-128 0,7 0 176 0,-2-1-176 15,-4 0 192-15,1 0-64 16,-2-2 0-16,2 3-128 0,-5 1 304 0,-7-1-48 0,-9 1-16 0,-2 0 0 16,-1 3 0-16,-9-2 0 0,-10 0 0 0,-6 1 0 15,-6 3-48-15,-6-1 0 16,-6-1 0-16,-10 1 0 0,-11 0-192 0,-8-1 0 0,-7 1 0 16,-7 1-160-16,-7 0 160 0,-7 1-128 0,-7 0 128 0,-10 1-128 31,0 0-624-31,-8-3-112 0,-6 2-32 0,-7 2 0 0,-6 4-640 15,-9 4-128-15,-7 0-16 0,-10 2-7936 0,-9 0-1584 0</inkml:trace>
  <inkml:trace contextRef="#ctx0" brushRef="#br0" timeOffset="103683.73">3129 12696 29487 0,'-49'-4'1296'0,"17"2"288"0,-3-2-1264 0,-2 2-320 16,2 1 0-16,1 1 0 0,1 1 1456 0,13 0 224 15,0 2 48-15,-5 1 16 0,6 0-1328 0,6 1-272 16,4 0-144-16,9-5 160 0,2 9-160 0,4 0 0 0,6 0 0 0,8-1 0 16,8-1 0-16,8 0-256 15,6-2 64-15,8-3 16 0,3-4 176 0,12-2 0 16,11-1 0-16,10-3 0 0,8-5 336 0,7 1 112 15,6 0 0-15,8-1 16 0,7-1 80 0,4-1 16 0,4 1 0 0,2 1 0 16,1 1-48-16,3 1-16 0,3 0 0 16,-3 1 0-16,-2-1-160 0,0 3-16 0,0 3-16 0,-1-1 0 15,-4-1 32-15,-5 1 16 0,-3 3 0 0,-8 1 0 16,-6-1-112-16,-7 3-32 0,-5 3 0 0,-9 0 0 16,-8 0-32-16,-11 0-16 0,-6 0 0 0,-6-1 0 15,-4 2-16-15,-9 2 0 0,-8-1 0 0,-8 1 0 16,-8-2-144-16,-6-1-224 0,-3 1 48 0,-9-4 16 15,0 0-368-15,0 0-80 16,-7 6-16-16,-2 1 0 0,-2 1-1280 16,-2 0-256-16,-2 2-48 0</inkml:trace>
  <inkml:trace contextRef="#ctx0" brushRef="#br1" timeOffset="-213800.06">8534 12425 28911 0,'0'-8'2560'0,"1"-1"-2048"16,0-1-512-16,0 0 0 0,0 0 320 0,0 2-32 0,0 0-16 0,0 0 0 15,-1-1 400-15,1 4 80 16,-1 5 16-16,0 0 0 0,1-4-112 0,-1 4-16 16,0 0 0-16,0 0 0 0,0 0-336 0,3 6-80 15,-1 4-16-15,0 4 0 0,-1 4-208 0,0 4 128 16,-1 3-128-16,0 4 0 0,0 2 144 0,2 1-144 16,0 1 128-16,1 0-128 0,0 0 0 0,2 0 0 0,-1 0 0 0,1-3 0 15,2-1 0-15,1-2 128 0,-1 0-128 16,2-3 0-16,1-3 128 0,0-3-128 15,0-1 0-15,1-1 128 0,-1-3-128 0,2-2 160 0,1-2-160 0,-1-3 160 16,3-1-160-16,-1-2-144 0,1-3 144 0,2-1-208 31,-1-3-1856-31,1-1-368 0,-1-3-80 0</inkml:trace>
  <inkml:trace contextRef="#ctx0" brushRef="#br1" timeOffset="-213642.49">8624 12657 26319 0,'-13'-9'1152'0,"7"5"256"0,1-2-1120 0,-1 1-288 15,2-1 0-15,0 1 0 0,3 0 832 0,1 5 96 16,0-5 32-16,4 0 0 0,0 1-272 0,4-1-48 16,2 0-16-16,2-1 0 0,2 0-464 0,4-1-160 15,4 1 0-15,2-1 144 16,3 2-1152-16,2-1-224 0,1 2-48 0,-2-1-11744 0</inkml:trace>
  <inkml:trace contextRef="#ctx0" brushRef="#br1" timeOffset="-213266.11">9151 12584 26655 0,'-9'-8'1184'0,"9"8"240"0,-6-3-1136 0,0 0-288 0,-2 0 0 15,-1 0 0-15,-1 2 640 0,-1 1 64 0,-1 2 0 0,-2 3 16 16,0-1 208-16,-2 3 32 0,-1 2 16 0,-2 2 0 16,1 2-464-16,2 2-112 0,-1 2-16 0,2 0 0 15,1 3-224-15,0 2-160 0,2 1 192 0,4-1-192 16,1-1 0-16,4-1 0 0,2 0-192 0,2-2 48 15,3-2 144-15,3-2 0 0,0-1 0 0,3-3 0 16,1-3 0-16,1-3 0 0,4-2 0 0,-1-3 0 0,3-3 0 0,-1-3 0 16,1 0 0-16,0-3 0 0,-1-1 0 0,0-2 0 15,-2-3 128-15,0-1-128 0,-1-2 128 0,-2-1-128 16,-2 0 128-16,-2 3-128 0,-1 0 384 0,-1 4 0 16,-3 2 0-16,-1 2 0 0,-1 3 288 0,-1 6 64 15,0 0 16-15,0 0 0 0,0 0-368 0,-4 7-80 16,-1 3-16-16,0 4 0 0,0 3-288 0,1 1 0 15,0-1 0-15,-1 2 0 0,2 1 0 0,0 1 0 16,2-1 0-16,-2 0 0 0,3 0 0 0,3-1 0 16,-2-3 0-16,3 0 0 0,2-4-192 0,0-2-80 15,2-3-32-15,3-1 0 16,2-4-2000-16,5-1-416 0,1-3-80 0,3-2-16 0</inkml:trace>
  <inkml:trace contextRef="#ctx0" brushRef="#br1" timeOffset="-212952.08">9470 12706 18431 0,'-10'7'1632'0,"5"-3"-1312"0,-1 2-320 0,-1 3 0 16,1 3 1424-16,-1 1 224 0,-1 1 32 0,1 2 16 16,-2 0-1008-16,1 2-208 0,-1-1-32 0,3 0-16 15,-1-2 224-15,0-1 48 0,2 0 16 0,1-3 0 16,0-1 176-16,2-2 16 0,0-1 16 0,2-7 0 0,0 0-208 0,0 0-32 16,0 0-16-16,6-2 0 15,1-4-96-15,2-3-32 0,1-4 0 0,1-3 0 0,1-3-160 0,2-3-16 16,3-3-16-16,-1-2 0 15,1-1-48-15,-1 0-16 0,1 1 0 0,-2 4 0 0,-1 3-96 0,0 4-32 16,-3 4 0-16,0 4 0 0,-3 2 96 0,1 4 32 16,-1 3 0-16,-2 3 0 15,0 4-112-15,-2 2-32 0,0 2 0 0,-1 2 0 0,-1 2-144 0,0 1 0 16,-1 2 0-16,2 1 0 0,0-1 0 0,0-1 0 16,1 1 0-16,0-1 0 0,0-3 0 0,2-1 0 0,0-1 0 0,2-2 0 31,1-2-672-31,1-2-16 0,2-2 0 0,2-1 0 15,3-3-2192-15,0-3-448 0,3-4-96 0</inkml:trace>
  <inkml:trace contextRef="#ctx0" brushRef="#br1" timeOffset="-212527.15">10081 12509 26543 0,'0'0'1168'0,"-2"-6"256"0,0-1-1136 0,-1 1-288 16,-1-1 0-16,1 3 0 0,0-2 1216 0,3 6 192 15,-5-3 48-15,5 3 0 0,-6 0-544 0,-1 3-96 0,0 3-32 0,-2 5 0 0,1 2-512 0,-2 2-96 16,0 3-32-16,0 3 0 0,0 1-16 0,1 2-128 16,2-1 192-16,1 1-64 15,2 1-128-15,2 0 128 0,3 0-128 0,1-2 128 0,2-2-128 16,3-1 0-16,1-3 0 0,2 0 0 16,1-2 128-16,2-2 0 0,2-3 0 0,3-2 0 0,0-2 32 15,2-3 0-15,1-3 0 0,0-3 0 0,0-3-16 0,0-3 0 16,-2-3 0-16,1-4 0 0,-2-5 0 0,1-2 0 15,-5-4 0-15,-1-1 0 0,-1-2-144 0,-2-2 0 16,-3-2 0-16,-2 0 0 0,-2 0 0 0,-3 1 0 16,-4 1-128-16,-1 3 128 0,-3 4 0 0,-3 3 0 15,-3 2-144-15,-3 5 144 0,-1 3 0 0,-3 3 0 16,-1 2 0-16,-1 5 0 0,-1 2 0 0,1 4 0 16,1 3 0-16,1 3 0 0,3 4 0 0,1 3 0 0,3-1 0 0,2 2 0 15,2-1-128-15,3 2 128 16,3 1 0-16,3-1 0 0,2-2 0 0,2 1 128 0,3-2 0 0,4 0 16 15,0-1 48-15,3-1 0 16,2-1 0-16,4-2 0 0,3-3-48 0,2-1 0 16,1-3 0-16,3 0 0 15,0-3-544-15,1-2-112 0,0-2-32 0,1-1-16272 0</inkml:trace>
  <inkml:trace contextRef="#ctx0" brushRef="#br1" timeOffset="-212029.79">11077 12469 19343 0,'0'0'848'0,"-5"-5"192"0,1 1-832 0,4 4-208 0,10-2 0 0,-3-1 0 15,-7 3 3648-15,0 0 672 0,6-1 144 0,2 0 16 16,2 0-3136-16,3 0-640 0,2 0-128 0,3 0-32 15,2 0-224-15,1-3-32 0,1 0-16 0,1 0 0 0,0-1-272 0,1 1 0 16,-1-1 0-16,-1 2 0 16,-1 0-1824-1,-1 1-416-15,-4-1-96 0,-1 2-12416 0</inkml:trace>
  <inkml:trace contextRef="#ctx0" brushRef="#br1" timeOffset="-211850.74">11071 12591 32255 0,'0'0'1424'0,"-5"-2"304"0,5 2-1392 0,0 0-336 16,0 0 0-16,0 0 0 0,0 0 752 0,0 0 80 0,0 0 0 16,0 0 16-16,6 3-272 0,5 0-48 15,5 0-16-15,1 0 0 0,3-1-192 0,2 0-32 16,1-1-16-16,2 1 0 0,0 1-272 0,2-2 0 0,2-2 0 0,1-2 0 31,2 0-2208-31,2 0-544 0</inkml:trace>
  <inkml:trace contextRef="#ctx0" brushRef="#br1" timeOffset="-211219.95">13010 12107 16575 0,'0'0'736'0,"0"0"160"0,0 0-720 0,0 0-176 0,0 0 0 0,0 0 0 0,3 5 2624 0,-3-5 512 15,4 7 80-15,2-4 32 16,0-1-1632-16,2-2-320 0,2-1-64 0,2-2-16 0,3-3-256 0,2 0-48 16,1-2-16-16,0-1 0 0,2-1-352 0,0-1-80 15,-1-1-16-15,-1 0 0 0,-1-2-128 0,-2-1-48 16,-1-2 0-16,-1 2 0 0,-4-1-80 0,-1 1 0 16,-2-1-16-16,-3 3 0 0,-4 0-16 0,-1 1 0 15,-3 2 0-15,-1 2 0 0,-4 2 96 0,-2 2 0 16,-4 4 16-16,-1 4 0 0,-3 2-272 0,0 4 0 0,-4 5 0 0,1 0 0 15,-1 4 0-15,0 0 0 0,4 2 0 0,0 1-144 16,1-2 144-16,1 0 0 0,2 0 0 0,2 0 0 16,2-3 0-16,3 2 0 0,3 0 0 0,3-2 0 15,2 0 0-15,2-2 128 16,4 0-128-16,1 0 128 0,3-2-128 0,2 0 176 16,1-1-176-16,2-1 192 0,3-1-192 0,1-1 0 15,4-2 0-15,1-2 0 16,1-1-1040-16,2 0-304 0,4-3-48 0,0 0-15472 0</inkml:trace>
  <inkml:trace contextRef="#ctx0" brushRef="#br1" timeOffset="-210935.07">13415 12227 33567 0,'-7'-8'1488'0,"7"8"304"0,-2-6-1424 0,0 1-368 16,2 5 0-16,0-4 0 0,0 4 656 0,0 0 64 15,0 0 16-15,8-2 0 0,-1 2-288 0,2 3-48 16,2 1-16-16,-2 3 0 0,1-1-224 0,0 3-160 15,-1 1 192-15,-1 1-192 0,-1 1 128 0,-1 2-128 16,-2 1 0-16,-1-1 0 0,-5 0 128 0,-1 2-128 16,-1 0 192-16,-3 2-192 0,-2 0 192 0,-1 0-64 15,-1-1 0-15,0-3-128 0,-3-2 224 0,1-1-64 16,0-2-16-16,2-2 0 0,1 0 384 0,2-1 80 16,2-3 16-16,6-3 0 0,0 0-176 0,0 0-16 15,0 0-16-15,0 0 0 0,6 1-272 0,5-1-144 0,3-1 160 0,3 0-160 16,1-1 0-16,1-2 0 0,2 0 0 0,1-1-160 31,1 1-1248-31,2 0-256 0,-1 0-64 0,0 1 0 16,0 0-1776-16,-1-1-352 0</inkml:trace>
  <inkml:trace contextRef="#ctx0" brushRef="#br1" timeOffset="-210730.37">13838 12315 24879 0,'-6'-5'2208'0,"2"0"-1760"0,0 0-448 0,0 1 0 0,1 1 2880 0,3 3 480 16,0 0 96-16,0 0 32 0,8-4-2640 0,3 1-528 15,3 0-96-15,4-1-32 0,1 1-192 0,2 1 0 16,1-1 0-16,2 0 0 16,2 1-1184-16,0-1-288 0,2 0-48 0,0-1-8848 15,0 0-1792-15</inkml:trace>
  <inkml:trace contextRef="#ctx0" brushRef="#br1" timeOffset="-210510.39">14449 11960 21183 0,'-1'-6'1888'0,"0"-2"-1504"0,0-1-384 0,0 1 0 16,0-1 3072-16,0 1 560 16,0-1 96-16,0 2 32 0,0-1-1584 0,1 1-304 15,0 7-64-15,0 0-16 0,0 0-784 0,0 0-176 16,0 0-16-16,0 0-16 0,0 0-544 0,0 0-96 0,1 8-32 0,0 3 0 15,-1 4 0-15,0 4-128 0,0 2 192 0,-1 4-64 16,1 4-128-16,-1 1 128 0,-1 1-128 0,2 1 128 16,-2 0-128-16,1-1 0 0,0 0 0 0,0-1 0 15,-1-1 0-15,1-1 0 0,0-3 0 0,1-1 0 16,0-2-1312 0,0-1-192-16,0-2-32 0,1-3-10880 0,-2-1-2176 0</inkml:trace>
  <inkml:trace contextRef="#ctx0" brushRef="#br1" timeOffset="-209659.59">14394 12035 14735 0,'0'0'1312'0,"0"0"-1056"0,-4 4-256 0,4-4 0 16,0 0 1584-16,0 0 256 0,-4 3 48 0,4-3 16 15,0 0-224-15,0 0-32 0,0 0-16 0,0 0 0 16,6 2-224-16,2-1-64 0,1-2 0 0,2 0 0 15,1-1-384-15,1-2-64 0,1 0-32 0,2-1 0 16,0-2-352-16,2-1-64 16,1 1 0-16,-2-2-16 0,0 0-176 0,-1-1-16 0,0 0-16 0,-2-1 0 15,-1 0-48-15,0-1-16 0,-1-2 0 0,-3-2 0 16,-3 1-16-16,-2 1 0 0,-1-1 0 0,0 2 0 16,-6 1 32-16,0 2 0 0,-2 0 0 0,-2 3 0 15,-1 0 64-15,-2 3 16 0,-1 0 0 0,-1 3 0 0,-1 1-256 0,-1 2 0 16,-3 3 128-16,2 1-128 15,-1 3 0-15,0 3 0 0,-3 3 0 0,1 1-160 0,-1 2 160 0,0 1 0 16,2 5 0-16,-1-1 0 0,1 1 0 0,0 1-128 31,-1-1 128-31,3 2 0 0,2 0 0 0,2 2 0 16,2-2 0-16,2 0 0 0,3 0 0 0,2-1 0 16,2-2 0-16,3 0 0 0,4-1 128 0,1-1 0 15,3-1 0-15,3-1 0 0,-2-4 64 0,2-1 32 0,2-2 0 0,3-2 0 16,0-2-32-16,1-3 0 15,1-2 0-15,2-1 0 0,1-3-48 0,3-1-16 16,1-3 0-16,0-1 0 0,3-2-352 0,0-3-80 0,-1-2-16 0,-2-2 0 31,2 0-1440-31,-4 0-288 0,-4-1-64 0,-1 2-14224 0</inkml:trace>
  <inkml:trace contextRef="#ctx0" brushRef="#br1" timeOffset="-209485.92">14950 12197 20271 0,'0'0'1792'0,"0"0"-1424"0,0 0-368 0,0 0 0 16,0 0 2688-16,0 0 480 0,0 0 96 0,0 0 0 16,0 0-1168-16,0 0-240 0,0 0-64 0,5 8 0 15,-2 0-672-15,-2 2-144 0,-1 1-16 0,0 3-16 16,-1 0-432-16,0 1-64 0,-1 1-32 0,1-1 0 0,0 0-272 0,-1 1-144 16,0-2 160-16,1 0-160 0,1 1-192 0,0-1-128 15,0 0-16-15,0 0-12400 16,0-2-2496-16</inkml:trace>
  <inkml:trace contextRef="#ctx0" brushRef="#br1" timeOffset="-209028.97">13211 12736 25919 0,'-13'-7'1152'0,"7"5"224"0,0 0-1104 0,0 0-272 0,-3 1 0 0,3 0 0 16,-1-1 1440-16,2 2 224 0,-1 0 64 0,6 0 0 0,0 0-544 0,0 0-96 15,0 0-32-15,0 0 0 0,0 0-464 0,6 4-80 16,2 0-32-16,6-1 0 0,5 1 32 0,8-2 0 16,6 0 0-16,7-2 0 0,7 0-112 0,5-1-16 15,7 0 0-15,9 0 0 0,7-1-192 0,6 1-32 16,5-3-16-16,6 2 0 0,7 1-144 0,4 0 0 16,0-1 144-16,4 1-144 0,1-1 0 0,-3 2 128 15,-4-1-128-15,-3 1 0 0,-1 0 0 0,-6 1 0 0,-2 2 0 0,-9-2 128 16,-10 0-128-16,-7-1 0 15,-8 0 0-15,-8-1 0 0,-6 0 0 0,-7 0 0 16,-8-1 0-16,-6 1-192 16,-5-1-352-16,-5 0-80 0,-5 0-16 0,-5 2 0 15,-5-2-768-15,-5 0-176 0,-5 1-16 0,-4 1-9056 0,-2 0-1808 0</inkml:trace>
  <inkml:trace contextRef="#ctx0" brushRef="#br1" timeOffset="-208604.59">14070 13224 16575 0,'-14'-11'736'0,"8"5"160"0,1-3-720 0,-1 0-176 15,0-1 0-15,0-1 0 0,2 0 4144 0,0 0 784 16,2-1 176-16,2 0 16 0,1-1-3264 0,3 0-672 15,0 1-128-15,1-1-32 0,3 2-592 0,2 2-128 16,1 0-32-16,2-1 0 0,2 1-272 0,-1 2 128 16,0 3-128-16,-2 2 0 0,0 2 128 0,-2 2-128 15,-1 4 0-15,-2 1 0 0,-3 4 0 0,-2 4 0 16,-3 2 0-16,-2 3 0 0,-3 3 0 0,-2 2 0 16,-3 4 0-16,-3 2 0 0,-1 0 0 0,-2 2 0 0,0 2 0 0,-1-2-144 15,0-1 144-15,0-3 0 16,3-2 0-16,1-4 0 0,2-3 0 0,3-4 0 0,3-2 0 0,1 0 0 15,3-4 336-15,1-2 112 0,1-1 0 0,2-2 16 16,3 0 32-16,2-2 0 0,4-2 0 0,4 1 0 16,-1-3-240-16,4 0-32 0,1-1-16 0,3 0 0 15,2 0-208-15,0-2 176 0,1 1-176 0,0 0 160 16,0-1-160-16,-1 2 0 0,-1-1 0 0,0 1 128 16,-1 0-496-1,-1-1-96-15,-1 1-32 0,-2 0 0 0,0 0-1744 0,-2 1-336 0,0-2-80 0</inkml:trace>
  <inkml:trace contextRef="#ctx0" brushRef="#br1" timeOffset="-208306.44">14680 13205 30575 0,'-3'-19'1344'0,"3"12"304"0,1 0-1328 0,0 0-320 15,0 0 0-15,2 2 0 0,-1-1 1184 0,-2 6 160 16,0 0 48-16,0 0 0 0,0 0-464 0,0 0-96 0,0 0 0 0,0 0-16 15,-2 10-528-15,-1 3-96 16,0 3-32-16,-1 0 0 0,-2 3-160 0,1 1 0 16,-2 1 0-16,2 0 128 0,-2 0-128 0,2 1 0 0,-1-3 0 0,2 2 0 15,0-2 0-15,3 0 0 16,0-1 0-16,2-1 0 0,0-5 400 0,2-1 0 0,1-2 0 0,1-2 0 16,3-1 352-16,1-2 64 15,2 0 16-15,1-3 0 0,2-1-368 0,3 0-64 0,2-1-16 0,1 0 0 16,2-2-256-16,-1 1-128 0,0 0 128 0,-1 0-128 15,0-2-192-15,0 2-112 0,-1 0-16 0,1 0-16 16,-1-1-1696 0,0-1-336-16,-1 1-64 0,1-1-14720 0</inkml:trace>
  <inkml:trace contextRef="#ctx0" brushRef="#br1" timeOffset="-207789.44">15755 11506 24879 0,'0'0'2208'0,"3"-3"-1760"0,1-4-448 0,-1 2 0 16,1-1 1360-16,1 2 192 15,-1-1 48-15,0 2 0 0,-4 3 224 0,5-3 48 0,1 0 16 0,-6 3 0 16,6-2-784-16,1 2-144 0,0 2-48 0,2 1 0 15,1 1-400-15,0 3-96 0,-1 2-16 0,2 4 0 16,-1 4-80-16,2 4 0 0,0 4-16 0,0 4 0 16,0 5-304-16,0 5 0 15,0 4 0-15,0 4 0 0,-3 5 0 0,-1 6 0 0,-3 8 0 0,-1 2 0 16,-2 5 0-16,-2 39 192 0,-3-10-64 0,-3-3-128 0,0-3 160 0,-2-5-160 16,-1-3 128-16,-2 0-128 0,-3-1 240 0,-2-3-48 15,0-5 0-15,-4-1 0 0,-3-4-192 0,-1-3 0 16,-3-2 0-16,-3-3 0 0,-7-4 0 0,-5-2-192 15,-4-5 16-15,-3-4 0 16,-5-1-336-16,-2-2-64 0,-3 1 0 0,-2-5-16 16,-8-4-2208-16,-3-1-432 0,-5-2-96 0</inkml:trace>
  <inkml:trace contextRef="#ctx0" brushRef="#br1" timeOffset="-207334.16">12543 11711 33167 0,'-2'-20'1472'0,"1"10"304"0,0-1-1424 0,1 0-352 0,0 1 0 0,1 1 0 0,-1 2 896 0,1 1 128 16,-1 6 0-16,0 0 16 0,0 0-672 0,0 0-144 15,0 0-32-15,-7 8 0 0,-1 6-192 0,-5 6 144 16,-1 5-144-16,-1 7 128 0,-2 6 64 0,-1 6 0 31,-4 5 0-31,-10 34 0 0,2-4 0 0,4 1 0 0,0 1 0 0,3 2 0 16,1 1-192-16,3-1 0 0,6 2 0 0,1-4 128 0,2-2-128 0,5-3 0 15,1-3 0-15,6-3 128 0,1-3-128 0,2-4 0 16,2-3 144-16,3-5-144 0,4-2 0 0,4-3 128 16,2-2-128-16,3-3 0 0,2-2 0 0,5-4-208 0,5-4 16 15,3-3 16 1,4-3-1488-16,2-9-320 0,0-5-48 0,3-6-13296 0</inkml:trace>
  <inkml:trace contextRef="#ctx0" brushRef="#br1" timeOffset="-206863.46">16868 12156 35935 0,'-8'-4'1600'0,"5"1"320"0,3-2-1536 0,0 0-384 0,4 0 0 0,0 1 0 16,-1 1 480-16,4-1 32 0,2 0 0 0,2 1 0 16,2-2 64-16,2 2 0 0,4 1 16 0,1-3 0 15,2 2-240-15,1 0-48 0,1-1-16 0,0 1 0 16,2 0-288-16,-2-1 0 0,-1-1 128 0,-2 2-128 31,-1 0-432-31,-2 2-144 0,-1 0-16 0,-3 0-11216 0,-3 2-2240 0</inkml:trace>
  <inkml:trace contextRef="#ctx0" brushRef="#br1" timeOffset="-206690.23">16900 12354 39103 0,'0'0'1728'0,"0"0"368"0,0 0-1680 0,0 0-416 16,0 0 0-16,0 0 0 0,0 0 288 0,0 0-32 16,0 0 0-16,8 2 0 0,3 1 96 0,1-1 16 15,5 0 0-15,3-1 0 0,5-1-112 0,1 0 0 16,3-3-16-16,0-2 0 0,2 0-240 0,2-2-160 15,0 0 32-15,1-1 0 16,1 0-2352-16,2-1-464 0,38-9-80 0,-19 1-32 0</inkml:trace>
  <inkml:trace contextRef="#ctx0" brushRef="#br1" timeOffset="-206155.39">19040 11654 25791 0,'0'0'2304'0,"0"0"-1856"15,0 0-448-15,0 0 0 0,0 0 1808 0,0 0 272 16,5-2 48-16,2 1 16 0,-1 0-928 0,3-1-176 16,0-1-32-16,2-1-16 0,2-1-304 0,2-1-64 15,-1 1-16-15,6-4 0 0,1 1-224 0,-1-1-64 16,0-2 0-16,-1-2 0 0,0 1-144 0,-2-2-48 15,0-2 0-15,-2-2 0 0,-3 1 0 0,-1-1-128 0,-2-1 192 0,-3 1-64 16,-3 4 0-16,-3 1-128 0,-2 2 192 0,-2 2-64 16,-3 3 64-16,-3 1 16 15,-2 3 0-15,-5 4 0 0,-3 3-80 0,-2 3-128 0,-2 4 176 0,-1 3-176 16,-2 0 0-16,1 2 0 0,0 1 0 0,3 3-144 16,2 1 144-16,1 0 0 0,2 0 0 0,3 0 0 15,3 0 0-15,2-1 0 0,2-1 0 0,4-1 128 16,2-1 0-16,2 0 0 0,3-2 0 0,2 0 0 0,6-2-128 15,-1-1 192-15,3-1-64 0,4-2 0 0,3-1-128 0,3-1 192 16,1-2-64-16,4 0 0 0,2-3-368 0,0 1-64 16,3-3-16-16,0-1 0 15,-1-3-2128-15,-1 1-432 0,-3-1-96 0</inkml:trace>
  <inkml:trace contextRef="#ctx0" brushRef="#br1" timeOffset="-205760.97">19523 11755 35007 0,'-4'-11'3120'0,"4"11"-2496"16,0-6-496-16,3 1-128 0,-3 5 448 0,5-5 80 0,2 2 16 0,0 1 0 15,2 0 64-15,2 1 16 16,1-1 0-16,1 4 0 0,2 0-320 0,-4 2-64 16,1 2-16-16,-1 0 0 0,-1 2-224 0,-3 0 144 0,-2 0-144 0,-2 1 128 15,-1 1-128-15,-4 1 128 0,-3 0-128 0,-3 2 128 16,-2 1-128-16,-1-1 128 0,-2 1-128 0,1-1 128 15,-3-1-128-15,2-1 128 0,1-1-128 0,2-1 128 16,1-2 0-16,4-1-128 0,-1-1 192 0,3-1-64 16,3-4 112-16,0 0 16 0,0 0 0 0,6 7 0 15,-1-3-128-15,4 2 0 0,2-1-128 0,2 2 192 16,1-2-192-16,1 2 0 16,0-1 0-16,1 1 0 0,-1 0 0 0,0 0 0 0,0 1 0 0,-3 0 0 15,-2-2 128-15,-5 2-128 0,1 0 176 0,-4-1-176 0,-2 0 256 0,-2 0-64 16,-3-1-16-16,-1 1 0 0,-3-2 64 0,-2 2 16 15,-2 1 0-15,-2-1 0 0,1 0-64 0,-1-3 0 16,-2 2 0-16,1-1 0 0,-1 0-192 0,2-1 144 16,-1 0-144-16,3-1 128 0,1-1-128 0,0-1 0 15,0-1-192-15,1 0 192 16,2-1-2112-16,1-4-288 0,2 1-64 0</inkml:trace>
  <inkml:trace contextRef="#ctx0" brushRef="#br1" timeOffset="-205541.14">19978 11700 35935 0,'-3'-4'3200'0,"-2"0"-2560"0,2 1-512 0,3 3-128 16,0 0 1360-16,0 0 256 0,0 0 48 0,0 0 16 15,0 0-1072-15,0 0-224 0,0 0-32 0,9 1-16 16,2 0-336-16,2 1 0 15,0 0 0-15,5 1 128 0,1-1-128 0,3 0 0 0,2 0 0 0,-1 0 0 16,1-1-816-16,0-1-80 16,0 0 0-16,0-1-11344 0,-4-2-2272 0</inkml:trace>
  <inkml:trace contextRef="#ctx0" brushRef="#br1" timeOffset="-205069.39">20443 11519 25391 0,'0'0'1120'0,"0"0"240"0,0 0-1088 0,0 0-272 16,0 0 0-16,7 4 0 0,1-1 1280 0,1 1 208 15,0 0 48-15,4-1 0 0,0-2 0 0,3 0 0 16,3 0 0-16,1 0 0 0,1-2-608 0,0-1-112 16,-1-1-32-16,1-2 0 0,0-1-400 0,-1-1-64 0,-2-2-32 15,-2 1 0-15,0-2-96 0,-2-1 0 0,-1-3-16 0,-1 0 0 16,-2 0-48-16,-1-2-128 0,-1 1 192 0,-3 1-64 16,-3 1-128-16,-1 0 192 0,0 2-192 0,-2 2 192 15,-2 0-192-15,-1 2 128 16,-2 3-128-16,-3 0 128 0,-1 3-128 0,-2 2 0 0,-2 3 0 0,-1 1 0 0,-4 3 0 0,0 2 0 15,-1 1 0-15,0 2-176 0,-2 4 176 0,0-1 0 16,0 2 0-16,2-1-128 0,2 2 128 0,3 0 0 16,2-1 0-16,2 2 0 0,2-1 0 0,2 0 0 15,3-1 0-15,3 1 128 0,2-1 0 0,2-2 16 16,1 2 0-16,4-2 0 0,3-3 0 0,3 1 0 16,3-2 0-16,2-1 0 0,3-1-16 0,0-1 0 15,2-2 0-15,1-3 0 0,0 0-128 0,2-3-272 16,0-2 64-16,2-1 16 15,1-2-1856-15,2 0-384 0,-1-2-64 0,1-1-13904 0</inkml:trace>
  <inkml:trace contextRef="#ctx0" brushRef="#br1" timeOffset="-204865.05">21220 11564 27647 0,'0'0'1216'0,"0"0"256"0,0-5-1168 0,0-1-304 16,0 2 0-16,0 4 0 0,0 0 2080 0,0 0 352 0,0 0 80 15,0 0 16-15,0 0-992 0,0 0-208 0,-5 3-48 16,0 4 0-16,2 2-608 0,0 2-128 0,-2 1-32 0,2 2 0 15,1 3-176-15,-1 1-32 0,1 2-16 0,-1 1 0 16,1 1-144-16,-3 0-16 0,1-1-128 0,1 1 192 16,0-1-192-16,0-1 144 0,1-2-144 0,1 0 128 15,1 0-128-15,0-3 0 0,1-2 0 0,2-1 0 32,1-1-480-32,-1-2-176 0,1-2-48 0,2-3 0 0,-6-4-2752 0,6 0-544 15</inkml:trace>
  <inkml:trace contextRef="#ctx0" brushRef="#br1" timeOffset="-204046.47">19134 12501 26655 0,'-14'-7'1184'0,"7"5"240"0,0-2-1136 0,-3 1-288 0,0 0 0 0,0 1 0 16,0-1 576-16,1 2 48 0,3-1 16 0,0 1 0 15,6 1 528-15,0 0 112 0,0 0 32 0,0 0 0 16,0 0-352-16,0 0-80 0,0 0-16 0,0 0 0 16,7-1-288-16,5 0-64 0,4 0-16 0,8 0 0 15,5 0-48-15,9-2-16 0,7 0 0 0,4-1 0 16,2-1-64-16,7 1-16 0,6-2 0 0,6 1 0 15,7-2-48-15,4 1-16 0,0-2 0 0,6 1 0 16,5 2-64-16,1-1-16 0,-4-1 0 0,2 0 0 0,4 2-64 0,-4 0-16 16,-3 1 0-16,-4-1 0 0,-5 1 0 0,-4 1 0 15,-4 0 0-15,-1 2 0 0,-6 0 64 0,-3 1 0 16,-6-2 0-16,-6 0 0 0,-6 0-64 0,-4 1-128 16,-6-2 192-16,-5 1-64 0,-4 0-128 0,-5 0 192 15,-3 0-192-15,-4-1 192 0,-2 1-64 0,-4 0 0 16,-1 0 0-16,-5 2 0 0,0 0-128 0,0 0 0 15,0 0-192-15,0 0 192 16,0 0-704-16,0 0-32 0,-8 0 0 0,0 2 0 16,1 1-1440-16,-1 3-304 0,-1-1-48 0,1 2-14048 0</inkml:trace>
  <inkml:trace contextRef="#ctx0" brushRef="#br1" timeOffset="-203650.27">20473 12785 36911 0,'-8'-20'1632'0,"6"11"352"0,1-1-1600 0,1-1-384 0,0 0 0 0,0 1 0 0,1 0 160 0,0 1-160 15,2 0 192-15,-1 2-192 0,0 0 576 16,1 1 0-16,-1 1 0 0,-2 5 0 15,0 0-112-15,0 0-16 0,0 0 0 0,0 0 0 16,0 0-272-16,-3 11-176 0,-2 1 192 0,-4 4-192 0,-2 1 0 0,-2 3 0 16,-2 2 0-16,0 2 0 0,0 2 0 0,-3 1 0 15,0 1 0-15,2-1 0 0,-1-1 0 0,2 0 0 16,1-1 0-16,2-1 0 0,2-2 128 0,2-1-128 16,4-2 0-16,1-3 0 0,4-1 336 0,4-4-32 0,0-1-16 0,4-2 0 15,3-1 16-15,5-2 0 0,1 0 0 0,4-2 0 16,3-2-160-16,2-1-16 0,3-1-128 15,3-1 192-15,1-1-432 0,0-1-80 0,0 1-32 0,0-1 0 32,-1-2-720-32,-3 1-144 0,-5-2-16 0,-3 2-16 15,-2-2-2016-15,-6 0-384 0,8-7-96 0,-11 4-16 0</inkml:trace>
  <inkml:trace contextRef="#ctx0" brushRef="#br1" timeOffset="-203446.21">20623 12873 33695 0,'-6'-12'1488'0,"3"7"304"0,-1-2-1424 0,0 2-368 15,4 5 0-15,0 0 0 0,-3-5 1104 0,3 5 160 16,0 0 16-16,0 0 16 0,0 0-480 0,-3 6-112 16,0 2 0-16,1 3-16 0,-1 3-432 0,0 3-64 15,-2 4-32-15,2 2 0 16,0 2 16-16,-1 1 0 0,1 3 0 0,0 0 0 0,-1 1-48 0,2 1-128 16,0 0 192-16,-1-1-64 0,1 0-128 0,0 0 128 15,1-2-128-15,0 0 128 0,1-3-128 0,1-2 0 16,2-2 0-16,0-2 0 15,1-4-320-15,1 0-80 0,-1-3-32 0,0-3 0 16,1-3-2080-16,0-1-432 0,-5-5-64 0</inkml:trace>
  <inkml:trace contextRef="#ctx0" brushRef="#br1" timeOffset="-203128.55">21058 12834 35935 0,'0'0'3200'0,"-1"-6"-2560"0,1 6-512 0,0 0-128 0,0 0 560 0,0 0 80 16,0 0 32-16,0 0 0 0,-2 6-384 0,-1 3-80 15,-2 3-16-15,1 3 0 0,0 2-192 0,-1 1 0 16,0 1 0-16,0 2 0 0,1 2 0 0,1 0 0 16,-1 1 0-16,2 2 0 0,2-3 0 0,1 0 0 15,0-1 0-15,3-1 0 16,0 0 224-16,1-2-48 0,2-1-16 0,1-1 0 0,1-4 240 0,2-3 48 15,0-3 16-15,1 1 0 0,1-2 32 0,2-3 0 16,1-2 0-16,1-1 0 0,2-1-272 0,1-2-48 16,1-2-16-16,1 0 0 0,2-1-160 0,-2 1-144 0,0-2 144 0,1 2-208 31,-1 0-592-31,-1 1-112 0,-2-1-32 0,-1 1 0 31,0 1-2432-31,-2-1-480 0</inkml:trace>
  <inkml:trace contextRef="#ctx0" brushRef="#br1" timeOffset="-202627.21">21990 11027 13823 0,'-4'-10'1216'0,"3"4"-960"0,1 0-256 0,1 0 0 0,0 2 3168 0,1-1 592 31,1 1 112-31,1-1 32 0,-4 5-1840 0,5-3-352 0,1 0-80 0,1 1-16 15,-7 2-336-15,7 1-64 16,-1 0 0-16,2 1-16 0,2 1-368 0,-2 3-80 16,2 2-16-16,0 0 0 0,-1 3-288 0,1 3-48 0,0 0-16 0,0 3 0 15,1 3-192-15,0 4-64 0,1 4 0 0,0 3 0 16,0 2-128-16,1 3 0 0,-2 3 144 0,0 3-144 16,-2 5 128-16,0 4-128 0,-1 7 160 0,0 8-160 15,-1 5 160-15,-2 3-160 0,-1 4 160 0,-1 4-160 16,1 6 192-16,-3 0-64 0,-1 3-128 0,-3 35 192 15,-3-13-192-15,-2-7 176 0,-3-7-176 0,-3-3 160 16,-4-5-32-16,-2-3-128 0,-5-2 192 0,-4-4-64 16,-7-1-128-16,-3-4 160 0,-7-6-160 0,-3-5 160 15,-2-3-160-15,-3-5-256 0,-2-3 64 0,-6-3 16 32,-5-3-304-32,-7-3-64 0,-6-2-16 0,1-2 0 0,2-1-2416 15,-6-6-480-15</inkml:trace>
  <inkml:trace contextRef="#ctx0" brushRef="#br1" timeOffset="-202091.88">18746 11129 34895 0,'-2'-18'1536'0,"1"13"336"0,0-1-1488 0,0 2-384 0,1 4 0 0,0 0 0 0,-4-5 160 0,4 5-32 16,-5-1-128-16,-2 4 192 0,-1 1-16 0,0 4-16 16,-3 2 0-16,-3 5 0 0,-1 5 160 0,-1 5 16 15,-2 4 16-15,-2 5 0 0,-2 5 16 0,-2 10 0 16,-1 7 0-16,-2 8 0 0,-2 6 16 0,-17 42 0 16,6-5 0-16,-1-1 0 0,0 0-96 0,3 2-16 15,3-1 0-15,4 1 0 0,1 0 48 0,4-2 0 16,3-6 0-16,5-2 0 0,4-1-64 0,5-4 0 15,1-4 0-15,4-3 0 0,3-5 64 0,2-3 0 0,2-6 0 0,5-2 0 16,1-2-64-16,2-6-16 0,1-3 0 0,3-4 0 16,3-6-96-16,3-3-16 15,1-2 0-15,3-4 0 0,4-6-128 0,1-5 192 16,2-4-192-16,1-5 192 0,1-3-192 0,0-4 0 16,-2-6 0-16,0-2 0 15,0-6-688-15,0-6-16 0,-2-3 0 0,-1-4-12368 16,1-4-2480-16</inkml:trace>
  <inkml:trace contextRef="#ctx0" brushRef="#br1" timeOffset="-186742.84">14946 13071 18767 0,'3'-9'832'0,"-3"9"176"0,0 0-816 0,3-8-192 0,-3 8 0 0,0 0 0 0,0 0 544 0,0 0 64 15,0 0 16-15,0 0 0 0,-3 12-80 0,-4 4-16 16,-2 3 0-16,-2 6 0 0,-1 7-144 0,-1 6-16 16,-1 4-16-16,-4 4 0 0,-2 3-160 0,-3 6-16 15,-2 6-16-15,-2 4 0 0,-4 2-160 0,-1 2 0 32,-2-2 0-32,1 0-7408 0,3 0-1360 0</inkml:trace>
  <inkml:trace contextRef="#ctx0" brushRef="#br1" timeOffset="-186168.89">21411 12762 32255 0,'2'-19'2864'0,"-1"9"-2288"0,-1 2-576 0,0 8 0 15,0 0 384-15,0 0-16 0,0 0-16 0,-8 15 0 0,-1 4-544 0,-2 5-96 0,-3 5-32 0,-3 6 0 16,-1 6 128-16,-1 8 0 0,-5 7 16 0,1 9 0 15,-2 7 32-15,-3 4 0 0,-5 3 0 0,-3 3 0 16,-5 4-2048 0,0 1-416-16,-14 31-80 0,8-18 0 0</inkml:trace>
  <inkml:trace contextRef="#ctx0" brushRef="#br0" timeOffset="-180675.77">3920 15049 19343 0,'0'0'1728'0,"0"0"-1392"16,-5-1-336-16,-1-1 0 0,1 0 944 0,-1 0 112 16,0-2 32-16,-1 1 0 0,0 0 192 0,1-2 64 15,-1 0 0-15,2-1 0 0,-1-1 32 0,1-1 16 16,-1 0 0-16,3-1 0 0,1 1-384 0,2-1-80 15,0-1-16-15,2 0 0 0,2-1-336 0,2-1-80 32,1 0-16-32,3-1 0 0,1-2-208 0,1 1-32 0,1 1-16 0,0 1 0 0,1 1-64 0,0 1-16 0,3 1 0 0,-1 2 0 15,0 3-16-15,-2 2-128 16,0 2 192-16,-3 3-64 0,0 0-128 0,-1 6 0 16,-2 3 144-16,-3 4-144 0,-1 2 0 0,-3 4 0 15,-2 5 0-15,-3 2 128 0,-2 4-128 16,-2 4 0-16,-5 3 0 0,-1 3 0 0,-4 1-208 0,2 0-16 0,-1-1 0 0,1-2 0 15,-1-7-96-15,2-3 0 16,-1-4-16-16,2-2 0 0,1-6 336 0,2-1 128 0,1-5 0 0,1-3 0 16,2-2 448-16,2-3 64 0,-1 1 32 0,6-6 0 31,0 0 0-31,0 0 0 0,0 0 0 0,0 0 0 0,0 0-224 0,0 0-64 0,8-1 0 0,3-2 0 16,1 1-256-16,4 0-128 15,0 0 0-15,2 1 128 0,0 0-128 0,2 1 0 16,1 0 0-16,9 0 0 0,-4 0 0 0,-2 0 0 15,0 0 0-15,-4 1 0 0,0 0 0 0,-1 0 0 16,-1 0 0-16,-4 0 0 16,2-1-560-16,-4 0 16 0,1 0 0 0,-1 0 0 15,-4 1-1808-15,1-1-352 0,-9 0-80 0</inkml:trace>
  <inkml:trace contextRef="#ctx0" brushRef="#br0" timeOffset="-180078.22">4686 15191 23375 0,'0'0'1024'0,"0"0"240"0,-5 3-1008 0,-1 1-256 15,0-2 0-15,6-2 0 0,0 0 928 0,-4 3 144 16,4-3 16-16,0 0 16 0,0 0 256 0,0 0 48 15,0 0 16-15,0 0 0 0,0 0-464 0,9 1-80 16,1-2-32-16,2-1 0 0,1-1-208 0,2-2-32 16,3-1-16-16,-1-1 0 0,0-2-16 0,1-2-16 15,-2-3 0-15,1 0 0 0,-2-3-112 0,-1 0-32 16,1-2 0-16,-2 1 0 0,-2 1-48 0,-4 1-16 16,-1 0 0-16,-1 2 0 0,-3 0-96 0,-2 3 0 15,-2 1-16-15,-2 4 0 0,-1 0-16 0,-3 4 0 0,-2 2 0 0,-2 3 0 16,-1 3-224-16,-4 3 128 15,-2 3-128-15,0 3 0 0,-2 2 0 0,-2 1 0 0,0 2-128 0,2 0 128 16,-1 0-144-16,3 0 144 0,1-1 0 0,3 0-144 16,1-1 144-16,4 0 0 0,0 1 128 0,4-1-128 15,2-3 0-15,2-2 0 0,2 2 0 0,2-2-192 16,2 0 192-16,4-1 0 0,1-1 0 0,3-1 0 16,2-1 0-16,4 1 0 0,2-3 0 0,3 0 0 15,1-3 0-15,2 1 0 0,1-2 0 0,11 0 0 16,-3-1-608-16,-2-2-32 0,-2 0-16 0,-1 0 0 15,0-2-2992-15,-1 1-576 0</inkml:trace>
  <inkml:trace contextRef="#ctx0" brushRef="#br0" timeOffset="-179714.37">5044 15411 35007 0,'-1'-5'3120'0,"1"-2"-2496"16,0 0-496-16,1 0-128 0,3-1 416 0,-2 0 64 15,1 2 16-15,2-1 0 0,-1 2 240 0,3-1 48 16,2 2 16-16,0 0 0 0,3 2-464 0,0 2-80 0,2 1-32 0,-1 3 0 16,-1 0-224-16,0 3 0 15,0 1 0-15,-1 2 0 0,-2 2 0 0,-1 3 0 16,-3 1 0-16,-2 11 0 0,-5 0 0 0,-3 2-160 16,-4-2 160-16,-3 1-192 0,-1-2-144 0,-2-2-48 0,1-2 0 0,0-2 0 15,-1-3 224-15,3-2 160 16,1-2-208-16,3-3 80 0,1-4 576 0,7-6 128 0,-8 3 32 15,8-3 0-15,0 0 352 0,0 0 80 0,0 0 16 0,0 0 0 16,0 0-352-16,0 0-80 0,0 0-16 0,0 0 0 16,7-6-384-16,3 3-80 0,2 1-16 0,1 1 0 0,1 0-128 0,2 1 0 15,0 0 0-15,1 1 0 0,-2 1 0 0,2 0 0 16,0 2 0-16,1-2 0 0,-2 0-288 0,2 0 16 16,-3-1 0-16,1-1 0 15,-1-1-1536-15,2 0-304 0,0 0-64 0,0-1-10096 16,-3-3-2000-16</inkml:trace>
  <inkml:trace contextRef="#ctx0" brushRef="#br0" timeOffset="-179241.7">5708 15222 30351 0,'-10'-3'1344'0,"10"3"272"0,-7-3-1296 0,1 1-320 16,-1 1 0-16,3 0 0 0,4 1 1136 0,0 0 144 15,0 0 48-15,0 0 0 0,0 0-64 0,0 0-16 16,6-2 0-16,3 1 0 0,3 0-608 0,3 0-112 16,3-1-16-16,4 1-16 0,2-1-208 0,4 2-32 15,0-2-16-15,3 1 0 16,2-1-112-16,0 1 0 0,-1 1-128 0,-1 0 192 0,-3 0-192 0,0 0 144 0,-3 0-144 0,-3 0 128 15,-3 0-128-15,-4 0 128 16,-3 0-128-16,-2 0 128 0,-2 1-128 0,-8-1 192 16,0 0-192-16,0 0 192 0,0 0-192 0,0 0 192 0,0 0-192 0,0 0 192 31,-10 0-512-31,0 0-112 0,0 0-16 0,3 0 0 16,7 0-1552-16,0 0-320 0,0 0-64 0,0 0-13984 0</inkml:trace>
  <inkml:trace contextRef="#ctx0" brushRef="#br0" timeOffset="-178721.56">7143 14950 23039 0,'-2'-5'2048'0,"-1"-2"-1648"15,-1-1-400-15,2 0 0 0,1-3 1424 0,1-1 208 16,0-2 32-16,1 1 16 0,1 0 48 0,2 0 0 31,-1 0 0-31,2-1 0 0,1 2-672 0,2 0-128 0,0 1-32 0,1 1 0 0,0-1-272 0,1 4-64 0,0 0-16 0,0 3 0 16,0 0-288-16,0 4-48 0,-1 2-16 0,0 4 0 31,-1 2-192-31,-1 2 0 0,-2 3 0 0,-1 3 0 16,-1 4-144-16,-3 3 144 0,-4 4-208 0,-2 2 80 0,-4 3-208 0,-2 1-48 0,-1 2 0 0,-3 3 0 0,0-4 16 0,0-4 0 31,2-4 0-31,2-2 0 0,-2-4 368 0,3-1 0 15,1-3 160-15,2-2-160 0,1-1 640 0,3-5 0 16,0 0 16-16,4-8 0 0,0 0-16 0,0 0-16 16,1 7 0-16,-1-7 0 0,4 4-272 0,3-1-48 15,1 0-16-15,2-1 0 0,2-1-144 0,4 0-16 16,-1-1-128-16,4 0 192 0,1-1-192 0,0 0 176 16,0 0-176-16,1 0 160 0,0 1-160 0,1 0 0 15,-2-2 0-15,10 0 0 16,-2 0-1568-16,1 0-240 0,-4-1-48 0,-7 0-10224 15,1 0-2032-15</inkml:trace>
  <inkml:trace contextRef="#ctx0" brushRef="#br0" timeOffset="-178061.58">7835 15073 21183 0,'0'0'1888'0,"0"0"-1504"16,-5 0-384-16,-1 2 0 0,6-2 1504 0,-5 3 224 15,-1-1 64-15,6-2 0 0,0 0-272 0,0 0-48 16,0 0-16-16,0 0 0 0,-1 7-464 0,1-7-96 15,0 0 0-15,5 4-16 0,3-1-144 0,3 0-32 0,1-2 0 0,3-2 0 16,0-2-128-16,3 1-48 0,1-3 0 0,1-2 0 16,1-3-208-16,-2 0-64 0,3-1 0 15,-2-1 0-15,-2-2-64 0,1-2 0 0,-1 0-16 0,-2-1 0 16,-2 0-48-16,0 0-128 0,-3 2 192 0,-3 1-64 16,0-2-128-16,-2 3 192 0,-3 1-192 0,-1 1 192 15,-2 1-192-15,-2 2 128 0,-1 2-128 0,-2 0 128 16,-1 2-128-16,-3 1 0 0,-2-1 0 0,-2 3 128 15,-1 1-128-15,0 2 0 0,-1 2 0 0,-3 1 0 16,-1 2-176-16,1 2 176 0,-2 2-128 0,1 1 128 16,-1 1 0-16,2 1-160 0,0 2 160 0,2 0 0 0,-1 2 0 0,3 0 0 15,1 1 0-15,2-1 0 0,1-1 192 0,2 1-48 16,2-2-16-16,3 1 0 0,1 0 0 0,2 1-128 16,2-1 192-16,3-2-64 0,1 0-128 0,4 0 0 15,1-2 144-15,2 0-144 0,3 0 0 0,0-1 144 16,2 0-144-16,0-2 0 0,2-1 0 0,0 0 0 15,-1-2 0-15,8-1-144 16,-1-1-1392-16,-3-3-256 0,-1-2-64 0,-7-2-9984 16,2 0-1984-16</inkml:trace>
  <inkml:trace contextRef="#ctx0" brushRef="#br0" timeOffset="-177809.16">8530 15112 33167 0,'0'0'2944'0,"0"0"-2352"0,0 0-464 0,0 0-128 15,0 0 1856-15,0 0 336 16,0 0 80-16,0 0 16 0,0 0-912 0,-4 5-176 0,-1 2-48 0,2 2 0 16,-2 2-624-16,0 3-128 0,1 3-16 0,-1 1-16 15,1 2-176-15,0 2-48 0,-2 2 0 0,2 2 0 16,0-1-144-16,0-1 0 0,0 1 0 0,0 1 0 16,1-2 0-16,0-1 128 0,1-1-128 0,-1-1 0 0,2 0 0 0,0-2-320 15,2-3 48-15,0 6 16 16,0-4-1760-16,3-5-352 0,-1-3-64 0,-3-10-15856 15</inkml:trace>
  <inkml:trace contextRef="#ctx0" brushRef="#br0" timeOffset="-177310.44">9399 14812 15663 0,'0'0'1392'0,"-4"-4"-1120"16,-1 1-272-16,5 3 0 0,-3-3 4352 0,3 3 800 15,0 0 160-15,0 0 48 16,0 0-3376-16,0 0-688 0,0 0-128 0,7-1-16 16,3 1-560-16,1 0-96 0,2 0-32 0,3 1 0 0,3 0-208 0,2-1-64 15,2-1 0-15,1 1 0 0,2 0-192 0,0 0 176 16,3 0-176-16,-3 0 160 0,0 0-448 0,0 0-96 15,-3 1 0-15,-2 0-16 16,-3 1-2496-16,-2 0-496 0</inkml:trace>
  <inkml:trace contextRef="#ctx0" brushRef="#br0" timeOffset="-177148.17">9423 14991 36863 0,'0'0'3264'0,"0"0"-2608"0,0 0-528 0,0 0-128 0,0 0 400 0,0 0 48 16,0 0 16-16,0 0 0 0,9 2-128 0,1 0-16 15,3 1-16-15,4-1 0 0,3 0-48 0,2 0 0 16,1-1 0-16,2 0 0 0,4 0-80 0,0-1-32 16,1-2 0-16,2-1 0 31,2-1-592-31,-1-1-128 0,-1 0-32 0,0-1-11200 0,0 0-2240 0</inkml:trace>
  <inkml:trace contextRef="#ctx0" brushRef="#br0" timeOffset="-176629.74">11180 14696 17503 0,'0'0'768'0,"-6"1"176"0,-1 1-752 0,7-2-192 0,0 0 0 0,0 0 0 16,0 0 2880-16,0 0 528 0,0 0 112 0,0 0 32 16,6 7-1856-16,0-3-368 0,3 0-80 0,3-3-16 15,-1-2-224-15,4-1-48 0,4-2-16 0,3-1 0 16,-2-2-288-16,1-1-48 0,1-1-16 0,0-2 0 0,0-2-272 0,0 0-64 15,-3-2-16-15,-1-3 0 0,0 0-48 0,-3-2-16 16,-3 0 0-16,-2 1 0 0,-3 1-48 0,-3 0 0 16,-3 3 0-16,-2 1 0 0,-2 3-128 0,-5 1 192 15,-3 3-192-15,-2 2 192 0,-1 3-64 0,-4 3-128 16,-2 4 192-16,-1 3-64 0,-1 5-128 0,-1 1 0 31,-1 3-160-31,0 3 160 0,1 2-144 0,1 1 144 0,1 0-128 0,2 1 128 0,2-1 0 0,1-1 0 0,4-1 0 0,2-2 0 16,1 0 0-16,4 0 0 15,3-1 0-15,3 1 128 0,2-1-128 0,4-1 176 16,2 0-176-16,2-1 192 0,1 0-192 0,3-3 0 16,2-2 0-16,2-1 128 0,3-2-128 0,5-1 0 15,2-1 0-15,2-2 0 16,1-2-464-16,4-1-176 0,4-1-48 0,1-1 0 31,-2 0-2992-31,-2-1-608 0</inkml:trace>
  <inkml:trace contextRef="#ctx0" brushRef="#br0" timeOffset="-176220.41">11793 14875 31327 0,'-3'-6'2784'0,"0"-1"-2224"16,1 1-560-16,1-1 0 0,1 0 2272 0,0 2 352 15,0 5 64-15,0 0 0 0,0 0-1760 0,5-4-352 16,0 0-80-16,2 3-16 0,-1 1-480 0,2 2 0 15,0 2 0-15,0 0 0 0,0 3 0 0,0 0 0 16,0 2 0-16,-2 0 0 0,-1 0-128 0,-1 1 128 16,-3 1 0-16,-1 0 0 0,-2 1-144 0,0 0 144 15,-2 1 0-15,1 1-144 0,-4-2 144 0,2 1 0 16,-1-2 0-16,1-2-128 0,1-1 128 0,0 0 0 0,2-2 0 0,1 1 0 16,1-7 0-16,3 7 144 0,1-2-144 0,1 1 160 15,3-1-160-15,1 1 160 16,0-1-160-16,4 1 160 0,1-1-160 0,0 2 0 0,3-1 144 0,0 2-144 15,0-1 0-15,-1 0 0 16,0 2 0-16,-2 0 128 0,-1-2-128 0,-1 0 192 0,-2 1-64 0,-2-1 0 16,-3-1 96-16,-1 1 32 0,-4-7 0 0,0 7 0 15,-4 0 128-15,0 0 48 0,-4-2 0 0,-2 0 0 16,-2 0-48-16,-3 1 0 0,-4-1 0 0,-1 1 0 16,1-1-176-16,-2-1-32 0,0 1-16 0,0-1 0 15,1 0-160-15,0-1 0 0,3-1 144 0,-6 0-144 16,4 0-288-1,5 0-128-15,1-2-32 0,5-2 0 0,2-1-2384 0,6 3-496 0,-1-8-80 0</inkml:trace>
  <inkml:trace contextRef="#ctx0" brushRef="#br0" timeOffset="-175859.57">12567 14897 20271 0,'-13'-5'1792'0,"8"3"-1424"0,-2-2-368 15,0 1 0-15,2 0 2816 0,-1 0 512 16,2 0 80-16,4 3 32 0,0 0-1568 0,0 0-304 0,0 0-64 0,6-2-16 15,0 1-544-15,3 0-112 0,2 1-32 0,2 0 0 16,1 0-224-16,4 1-32 0,3 0-16 0,-1 0 0 16,1 0-256-16,1-1-48 0,0 0-16 0,1 1 0 15,-1 1-208-15,0-2 0 0,-1-2 128 0,1 1-128 16,0 0 0-16,0 0-256 0,-1-1 48 0,-1 1 16 31,-1 0-1600-31,-1 0-320 0,-2-2-64 0,5 0-14736 0</inkml:trace>
  <inkml:trace contextRef="#ctx0" brushRef="#br0" timeOffset="-175356.92">13597 14662 27983 0,'0'0'1232'0,"0"0"272"0,0 0-1200 0,0 0-304 0,0 0 0 0,0 0 0 16,0 0 576-16,5 6 64 0,2-2 16 0,1 0 0 16,1 0 528-16,0-2 96 0,4 0 32 0,1-1 0 15,2-2-288-15,3-1-48 16,2-1-16-16,0-1 0 0,0 0-384 0,0-3-64 15,1 0-32-15,-1-2 0 0,-2 0-192 0,0-1-32 0,-1-2-16 0,-4-1 0 16,-3 0-96-16,-1-2-16 0,-1 1 0 0,-3 1 0 0,-2 0 32 0,-2 0 0 16,-2 2 0-16,-1 3 0 15,-3 0-16-15,0 1 0 0,0 3 0 0,-3 2 0 0,-3 1 0 0,-2 1 0 16,-3 1 0-16,-2 1 0 0,-2 3-144 0,0 3 0 16,-1 1 0-16,-6 4-176 0,0 1 176 0,2 2 0 15,1-1-144-15,2 3 144 0,2-1 0 0,2 3 0 16,0 0 0-16,4 0 0 0,1 0 0 0,3 1 0 15,0-1 0-15,4 1 0 0,-3-1 0 0,5 0 192 16,2-2-192-16,2-1 192 0,1 2-192 0,2-2 0 16,3 0 0-16,2-3 0 0,1-1 160 0,2 0-160 0,2-2 192 0,2-2-192 15,3 1 144-15,2-3-144 0,4-3 0 0,1 0 144 32,3-2-480-32,3-2-112 0,0 0 0 0,0-3-16 15,0-2-1904-15,-1 0-384 0,0-2-80 0</inkml:trace>
  <inkml:trace contextRef="#ctx0" brushRef="#br0" timeOffset="-175166.18">14411 14730 33167 0,'0'0'2944'0,"0"0"-2352"0,0 0-464 0,0 0-128 16,0 0 1552-16,0 0 304 16,0 0 48-16,0 0 16 0,0 0-512 0,0 0-112 0,-1 7-16 0,0 2 0 15,0 2-576-15,-2 3-128 0,1 2-32 0,0 4 0 0,-1 1-224 0,-1 2-32 16,1-1-16-16,0 1 0 0,-2 2-272 0,2 0 160 15,0 1-160-15,0 7 128 0,0-4-128 0,0-3 0 16,0-3 0-16,1-2 0 16,-1-2-1104-16,2-4-256 0,0-1-48 0,1-3-11920 15,0-2-2384-15</inkml:trace>
  <inkml:trace contextRef="#ctx0" brushRef="#br0" timeOffset="-172020.7">17564 15326 16575 0,'0'0'1472'0,"-6"-3"-1168"0,1-3-304 0,5 6 0 16,-7-6 768-16,1 2 112 0,0-1 16 0,0 1 0 15,6 4-176-15,-5-5-16 0,-1 1-16 0,0 1 0 16,0-1 80-16,6 4 32 0,-6-4 0 0,-1 1 0 16,-2-1 80-16,3 0 16 0,6 4 0 0,-8-3 0 15,-1 1-64-15,1 0-16 0,8 2 0 0,-8-1 0 16,-1-1-160-16,1 1-16 15,8 1-16-15,-8-1 0 0,1 1-240 0,7 0-64 0,0 0 0 0,0 0 0 16,0 0-32-16,0 0-16 0,0 0 0 0,0 0 0 16,0 0 32-16,0 0 0 0,0 0 0 0,0 0 0 0,0 0-96 0,10-1-16 15,0 0 0-15,1 0 0 0,1 0-48 0,2-1-16 16,2 1 0-16,4 0 0 0,1-1 64 0,3 0 16 16,5 0 0-16,2-2 0 0,6 0 0 0,7 0 0 15,6-3 0-15,6 3 0 0,8-1-16 0,3 2 0 16,2-2 0-16,6 1 0 15,4-1-192-15,6 0 0 0,4 1 0 0,3 0 0 0,1 0 0 0,4 1 128 16,9 1-128-16,-4-2 0 0,-2 1 0 0,3 1 0 16,2 2 0-16,-2 1 0 15,-5-1 128-15,-1 1-128 0,4 1 0 0,-5 0 0 0,-3 1 0 0,-5-1 0 0,-6 0 0 0,1 0 0 32,-3 0 0-32,-5 1 0 0,-7-1 0 0,-7 0 0 0,-6 0 128 0,-5 0-128 0,-4 1 0 0,-3-1 0 15,-2-2 128-15,-4 0-128 0,-2 0 0 0,-5 0 144 16,-3 0-144-16,-3 0 192 0,-2 0-192 0,-3 0 192 15,-3 0-192-15,-3-1 0 0,-1 0 0 0,-2-1 0 32,-10 2-320-32,10-2-128 0,-2 0-48 0,0 1 0 15,-8 1-1440-15,10-1-304 0,-1 0-48 0,0 0-12880 0</inkml:trace>
  <inkml:trace contextRef="#ctx0" brushRef="#br0" timeOffset="-171502.11">22200 14598 18543 0,'0'0'816'0,"3"-7"176"0,1-3-800 0,0 1-192 0,1 0 0 0,0 1 0 15,-1 0 880-15,1 2 128 0,-5 6 16 0,4-7 16 16,-2 1 112-16,-2 6 32 0,2-7 0 0,-2 7 0 16,0 0 848-16,0 0 160 0,-8-2 48 0,0 3 0 15,-2 2-2048-15,-1 4-384 0,-1 2-96 0,-2 4-16 16,-3 4 432-16,-1 2 64 0,-3 3 32 0,-2 4 0 15,-3 1-96-15,1 2 0 0,-4-1-128 0,5 3 192 16,3 1-192-16,4 0 0 0,1 0 0 0,5-2 0 16,4-2 0-16,3 1 0 0,4 0 0 0,4-1 0 15,1-3 128-15,4-2-128 0,2-2 0 0,4-1 144 16,3-2 176-16,2-3 48 0,1-3 0 0,2-2 0 0,0-2-32 0,0-4 0 16,-1-3 0-16,-2-1 0 0,-2-3 0 0,-1-3 0 15,-2-2 0-15,1-2 0 0,-2-2 32 0,-3-3 0 16,-2-1 0-16,-3-1 0 0,-1-1-64 0,-3-2-16 15,-2-1 0-15,-3 1 0 0,-5 1-96 0,-2 3 0 16,-2-1-16-16,-2 4 0 0,-2 1-176 0,-2 3 0 16,-1 2 0-16,-4 2 0 15,-1 3-448-15,-2 4 16 0,-1 3 16 0,-1 1 0 16,0 3-352-16,0 2-80 0,1 2-16 0,1 2 0 16,3 1-1296-16,4 1-256 0,2 0-48 0,4-1-6992 15,4-2-1392-15</inkml:trace>
  <inkml:trace contextRef="#ctx0" brushRef="#br0" timeOffset="-170904.91">22243 14393 24015 0,'-8'-11'1056'0,"4"4"224"0,-2-2-1024 0,1 0-256 0,-2 1 0 0,1 0 0 0,-2 2 144 0,0 2-16 16,1 0-128-16,-2 0 192 0,-1 1 480 16,0 1 96-16,-1 1 0 0,0 1 16 0,-1 2-16 0,-3 3 0 15,-3 3 0-15,0 2 0 0,2 1-144 0,-3 2-48 16,-2 1 0-16,-2 4 0 0,-1 3-16 0,-1 3-16 15,-1 4 0-15,0 2 0 0,-2 6-208 0,1 3-32 16,-2 4-16-16,5 4 0 0,0 5-128 0,2 0-32 16,1 1 0-16,1 1 0 0,5 1-128 0,3-2 0 0,2 0 0 15,3-3 0-15,4-5 144 0,3 0-144 0,3 0 160 0,4-2-160 16,1-3 368-16,3-2-32 0,3-1 0 0,3-2 0 16,3-4 16-16,3-1 0 0,3-3 0 0,3-4 0 15,3-1-32-15,5-5-16 0,1-2 0 0,5-6 0 16,3-4-32-16,1-5 0 0,1-3 0 0,1-7 0 15,3-6 48-15,2-2 0 0,2-4 0 0,-1-7 0 16,2-5-80-16,-3-6-16 0,-4-3 0 0,-4-4 0 16,-4-4 16-16,-3-2 0 0,-4-4 0 0,-2-1 0 15,-3-2 208-15,-4-1 64 0,-5 1 0 0,-3 0 0 16,-4 0-64-16,-5 3 0 0,-6 0 0 0,-4 2 0 16,-8 2 16-16,-2 3 0 0,-2 4 0 0,-4 3 0 0,-5 3-192 15,-4 5-32-15,-2 1-16 0,-3 8 0 0,0 3-224 0,-3 3 0 16,-3 5 0-16,-3 7 0 0,-5 1 0 0,-1 7-128 15,-3 4-16-15,1 6 0 0,-2 6-64 0,2 6-16 16,2 3 0-16,0 4 0 16,-1 4-352-16,2 1-64 0,1 3 0 0,4 2-16 15,2 0-2032-15,6 2-416 0,4 1-80 0,2-3-16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50:15.289"/>
    </inkml:context>
    <inkml:brush xml:id="br0">
      <inkml:brushProperty name="width" value="0.05292" units="cm"/>
      <inkml:brushProperty name="height" value="0.05292" units="cm"/>
      <inkml:brushProperty name="color" value="#FF0000"/>
    </inkml:brush>
  </inkml:definitions>
  <inkml:trace contextRef="#ctx0" brushRef="#br0">11611 16248 2751 0,'0'0'128'0,"0"0"16"0,0 0-144 0,0 0 0 0,0 0 0 0,0 0 0 16,0 0 1456-16,0 0 256 0,0 0 48 0,0 0 16 15,0 0-144-15,0 0-32 0,0 0 0 0,0 0 0 16,0 0-192-16,0 0-32 0,0 0-16 0,0 0 0 0,0 0-464 16,0 0-112-16,0 0-16 0,-5 8 0 15,5-8-384-15,0 0-96 0,0 0-16 0,-2 10 0 0,2-10-112 0,0 10-32 16,3-1 0-16,0-2 0 15,-3-7 208-15,6 9 48 0,0-2 0 0,3-2 0 0,-1 0 208 0,1-1 48 16,2 0 16-16,-1 0 0 0,1-3 48 0,1 0 16 16,0-1 0-16,1 0 0 0,2-1-256 15,1 0-48-15,-2-2-16 0,2 1 0 0,-1-1-80 0,0-1 0 16,1-2-16-16,-2-1 0 0,-1 1-32 0,0-1 0 16,1 1 0-16,-1-2 0 0,-2 0 64 0,0 1 16 15,-1-2 0-15,1 0 0 0,-1 0 80 0,-2 0 16 0,0-1 0 16,-1 1 0-16,-2-1 48 0,1 2 16 0,-2-1 0 0,-2 0 0 15,-1-2-96-15,-2 0-16 0,-1 0 0 0,-1 1 0 16,-3 1-160-16,1-1-48 0,-3-1 0 0,-1 1 0 16,-1 1-192-16,-1 0 128 0,-1 1-128 0,0 1 0 15,0-2 0-15,0 1 0 0,-2 2 0 0,1 0 0 16,-1 2-240-16,0 2 64 16,0 0 16-16,-1 4 0 0,0 0-64 0,0 2-16 0,-1 2 0 0,0 1 0 15,-1 1-128-15,2 2-16 0,-1 1-16 0,0 1 0 16,-1 2-16-16,-1 4 0 15,-1 1 0-15,1 0 0 0,3 2 144 0,-1 1 16 0,-1 0 16 0,2 3 0 0,1-1 16 16,3 1 0-16,-1 1 0 0,6-1 0 0,-2-1 224 0,5-1 0 16,2-3-160-16,3 0 160 0,1-2 0 0,4 0 128 15,-2-3 0-15,5-2 0 0,1 0 128 16,3-4 0-16,3 0 16 0,1-1 0 0,0-1 240 0,0-2 64 16,1-2 0-16,-1 1 0 0,1-3-176 0,0-1-16 15,2-1-16-15,1-2 0 0,-2 0-192 0,1-1-48 16,-1-2 0-16,1 1 0 0,-1-2-128 15,-1 2-144-15,-3-1 144 0,1 2-208 16,-2-2-320-16,0 0-64 16,0-1-16-16,-3 2 0 0,-1 1-2256 0,-1 1-448 0</inkml:trace>
  <inkml:trace contextRef="#ctx0" brushRef="#br0" timeOffset="729.92">12115 16754 6447 0,'0'0'576'0,"0"0"-576"0,0 0 0 0,0 0 0 0,0 0 4496 0,0 0 800 0,0 0 144 0,0 0 48 16,0 0-3600-1,2-7-720-15,-2 7-144 0,8-8-16 16,1 0-368-16,0 0-64 0,1 1 0 0,1 1-16 0,0 1 144 0,1 0 48 16,0 1 0-16,0 1 0 15,0-1 16-15,0 2 0 0,0-1 0 0,0 2 0 16,0 0-288-16,-1 1-48 0,0 0-16 0,0 1 0 16,-11-1-272-16,11 4-144 0,-11-4 160 0,10 7-160 0,-3-2 0 0,-2 2-320 15,-5-7 64-15,4 13 0 16,-4 2-448-16,-4 1-64 0,0-1-32 0,-3 2 0 15,0 0-64-15,-2 1-16 0,-1-3 0 0,0 1 0 16,1-3 608-16,1-2 112 0,-1-1 32 0,3-2 0 0,0-2 128 0,6-6 224 16,-7 6-48-16,7-6-16 0,-5 6 64 0,5-6 16 15,0 0 0-15,0 0 0 0,0 0 80 0,0 0 0 16,0 0 16-16,0 0 0 0,0 0-16 0,0 0 0 16,0 0 0-16,8 4 0 0,1-2-128 0,-1 0-48 15,-8-2 0-15,11 1 0 0,1-1-144 0,-2 2 160 0,1 3-160 0,-1-1 160 16,0-2-160-16,0 3 0 0,-3-1 0 0,2 2 0 15,-9-6 0-15,8 8 0 0,-2 1 0 0,0 1 0 16,-3-1 0-16,-1 2 0 0,-2-2-160 0,-1-1 160 16,-2 1 0-16,-1 0 0 0,-1 0-128 0,-1 0 128 15,-3-1 0-15,-1-1 0 0,-1-1 192 0,0-1-192 16,-2 2 272-16,-1-2-48 0,1 1-16 0,0-1 0 16,0-2-16-16,0 0 0 0,1-2 0 0,-1-1 0 15,0 0-192-15,1-2 0 0,1-2 0 0,0 1 0 16,1-3 0-16,1 2-288 0,0 2 64 0,0-3 16 15,1-2-624-15,0-3-112 0,2-2-16 0,0-4-14480 16</inkml:trace>
  <inkml:trace contextRef="#ctx0" brushRef="#br0" timeOffset="1242.99">12810 16289 24639 0,'0'0'1088'0,"0"0"240"0,0 0-1072 0,0 0-256 0,0 0 0 0,0 0 0 0,0 0 1168 0,0 0 176 16,0 0 48-16,0 0 0 0,0 0-352 0,0 0-64 15,0 0-16-15,0 0 0 16,0 0-96-16,0 0-32 0,0 0 0 0,0 0 0 0,10 1-176 0,0 1-32 16,0 0-16-16,1 1 0 0,1-2-144 0,0 1-16 15,0 0-16-15,2 0 0 0,0-1-192 0,1 2-48 16,0-1 0-16,-1 0 0 0,-1 1-192 0,0-2 176 16,-1-1-176-16,1 2 160 0,-1-1-160 0,-2 0 0 15,-1 0 0-15,1 1 0 0,0 0 0 0,0 0-272 0,-1 1 64 16,0-1 16-1,1 1-608-15,-2 0-112 0,-8-3-32 0,11 5 0 16,-3-2-2000-16,-1 2-416 0,-3 0-80 0,-4-5-16 0</inkml:trace>
  <inkml:trace contextRef="#ctx0" brushRef="#br0" timeOffset="1545.07">12763 16531 26543 0,'0'0'1168'0,"-10"0"256"0,1 0-1136 0,3 1-288 15,6-1 0-15,0 0 0 0,0 0 1024 0,0 0 160 0,-8 1 32 0,8-1 0 0,0 0-656 0,0 0-128 16,0 0-32-16,0 0 0 0,0 0 128 0,9 5 32 16,1-2 0-16,1 0 0 15,1 0 176-15,1 1 32 0,3-1 16 0,0 0 0 0,2 0-208 0,1-1-32 16,3-1-16-16,-1 0 0 0,-1 0-400 16,0-1-128-16,1 0 0 0,-2 1 0 0,-3-1 0 15,1-1 0-15,-3 0 0 0,-1 1 0 16,-1-1 128-16,0 1-128 0,-1 0 0 0,-1 0 0 15,-1 0 0-15,-1 0 0 0,-8 0 0 0,10 0 0 0,-3 0 0 0,-7 0 0 16,0 0 0-16,0 0 0 0,0 0-224 0,0 0-48 16,0 0-16-16,0 0 0 15,0 0-304-15,0 0-64 0,0 0-16 0,0 0 0 16,0 0-1952-16,0 0-400 0,0 0-80 16,0 0-16-16</inkml:trace>
  <inkml:trace contextRef="#ctx0" brushRef="#br0" timeOffset="7382.04">14081 16157 17503 0,'0'0'768'0,"0"0"176"16,0 0-752-16,0-9-192 0,-1 0 0 0,2 2 0 0,2-1 2016 0,1 0 368 15,-1 1 80-15,1-2 16 0,1-1-1248 0,1 1-240 16,1-2-48-16,-1 1-16 0,2-1 192 0,1 1 32 16,0 1 16-16,1 1 0 0,0 0-432 0,2-1-96 15,0 0 0-15,1 1-16 0,2 0-80 0,2 1-16 16,0 1 0-16,1 0 0 0,-3 2-144 0,2 0-48 15,-1 1 0-15,-1 2 0 0,-2 2-144 0,0 1-16 0,0 3-16 0,-2 1 0 16,0 2-160-16,-1 3-272 16,0 2 64-16,-2 6 16 15,-2 5-592-15,0 5-112 0,-4 3-32 0,-3 2 0 0,-3 0 576 0,-3-1 112 0,-1-2 32 0,1-2 0 32,-3 0-912-32,-2-3-176 0,0-1-48 0,-3-2 0 0,-1 0 1056 0,-3-1 288 0,0-2 0 0,0-3-128 15,-2 0 128-15,1-3 0 0,1-3 0 0,3-1 128 16,0-2 48-16,2-2 16 0,2 0 0 0,1-2 0 15,2-1 192-15,1 0 64 0,1-2 0 0,7-1 0 16,0 0 144-16,-8 0 48 0,8 0 0 0,0 0 0 16,0 0-32-16,0 0 0 0,0 0 0 0,0 0 0 0,0 0-144 15,0 0-16-15,0 0-16 0,9-4 0 0,0 1-176 0,2 1-16 16,1 0-16-16,3 1 0 0,3-1-64 0,1 2-16 16,7 0 0-16,0 2 0 0,1-1-144 0,-2 1 128 15,-1 0-128-15,-1 1 128 0,-1 0-128 0,0 0 0 16,-1 0 0-16,-2 0 0 0,-1 2 0 0,0-1 0 15,0 2-192-15,-2-1 192 16,0 1-640-16,-1 0 0 0,-2 1 0 0,0 0 0 16,-2-1-1648-16,-1 1-336 0,0-2-64 0,-1 1-6832 0,-9-6-1360 15</inkml:trace>
  <inkml:trace contextRef="#ctx0" brushRef="#br0" timeOffset="7902.36">14897 16514 15663 0,'0'0'688'0,"0"0"144"0,9-1-656 0,1-2-176 0,1-2 0 0,1 0 0 0,0 1 2512 16,0-2 480-16,0-1 80 0,-1 0 32 0,-1 1-1552 0,-1 1-304 16,-1-1-64-16,-1 0-16 15,0-1 64-15,-2 0 16 0,0-1 0 0,0 0 0 0,0 0-384 0,-1 1-80 16,1-2-16-16,-1 0 0 0,0-2-240 0,1 0-48 15,-1-1-16-15,1 0 0 0,-1-1-272 0,0-2-48 16,0 1-16-16,-1-1 0 16,2 0 0-16,-3 1-128 0,0 1 192 0,0 1-64 0,-2 0-128 0,-2 0 128 15,1 1-128-15,0 1 128 16,-1 2-128-16,-2 0 0 0,0 0 0 0,-1 0 128 0,0 2-128 0,-1 0 0 16,0 0 0-16,-1 2 0 0,0-1 0 0,1 2-192 0,-1 1 64 15,1 1 128-15,6 1-336 0,-11 2 48 16,1 1 16-16,0 3 0 0,0 0-48 15,0 4-16-15,-1 2 0 0,0 2 0 0,0-1 144 0,0 2 48 16,1 2 0-16,1-1 0 0,2 0 144 0,1 0 0 0,1 2 160 0,1-1-160 16,1 0 304-16,2 0-48 0,1 1 0 15,2 0 0-15,0-3-16 0,3-1-16 0,0 3 0 0,2-3 0 0,1-1 16 16,1 2 0 0,1 0 0-16,2-2 0 0,1-1 16 0,0-1 0 0,0-1 0 0,0-2 0 0,0-3-64 15,2 1 0-15,-2-2 0 16,1 0 0-16,0-1-192 0,2-1 128 0,-1-1-128 15,1-1 0-15,-1 0-192 0,0-1-144 0,1-1-32 0,-1 0 0 32,0 0-592-32,-2-2-128 0,0 0-32 0,0 1 0 15,-1-2-2016-15,-1 0-416 0,-2-1-80 0</inkml:trace>
  <inkml:trace contextRef="#ctx0" brushRef="#br0" timeOffset="8820.32">15395 16451 14735 0,'0'0'1312'0,"0"0"-1056"0,0 0-256 0,0 0 0 16,0 0 1136-16,0 0 160 0,0 0 48 0,8-4 0 16,-8 4-1056-16,0 0-288 0,7-4 0 0,-7 4 128 0,0 0 176 0,0 0 16 0,4-6 16 0,-4 6 0 15,0 0 160 1,0 0 16-16,0 0 16 0,0 0 0 0,0 0-32 16,0 0-16-16,0 0 0 0,0 0 0 0,0 0 128 15,0 0 32-15,0-6 0 0,0 6 0 0,0 0-80 0,0 0-16 16,0 0 0-16,0 0 0 0,-2-7-192 15,2 7-32-15,0 0-16 0,0 0 0 0,-3-5-304 0,3 5 0 16,0 0 128-16,0 0-128 0,0 0 0 0,0 0 0 16,0 0 0-16,0 0-144 0,-5-5 144 0,5 5 0 15,0 0 0-15,0 0-128 0,0 0 128 0,0 0-160 16,-4-5 160-16,4 5-160 0,0 0 160 0,0 0 0 16,0 0-144-16,0 0 144 0,0 0 0 0,0 0 0 15,-6-3 0-15,6 3 0 0,0 0 0 0,0 0 0 16,0 0-144-16,0 0 144 0,0 0 0 0,0 0-128 15,-5-4 128-15,5 4 0 0,0 0 0 0,0 0 0 16,0 0 0-16,0 0 0 0,0 0 0 0,0 0 0 0,0 0 0 16,0 0 0-16,0 0 0 0,0 0 0 0,0 0 0 0,0 0 0 15,0 0 0-15,0 0 0 0,0 0 0 0,0 0 0 16,0 0 0-16,0 0 0 0,0 0 0 0,0 0 0 16,0 0 0-16,0 0 0 0,0 0 0 0,0 0 0 15,-3-5 0-15,3 5 0 0,0 0 0 0,0 0 0 16,0 0 0-16,0 0 176 0,-5-4-176 0,5 4 160 15,0 0-32-15,0 0-128 0,0 0 192 0,0 0-64 0,0 0-128 0,0 0 0 16,0 0 0-16,0 0 128 16,0 0-128-16,0 0 0 0,0 0 0 0,0 0 0 15,-6-2 0-15,6 2 0 0,0 0 144 0,0 0-144 16,0 0 256-16,0 0-32 0,0 0 0 0,0 0 0 0,0 0 160 0,0 0 16 16,0 0 16-16,-6-2 0 15,6 2 0-15,0 0 0 0,0 0 0 0,0 0 0 0,0 0 32 16,0 0 16-16,0 0 0 0,0 0 0 0,0 0 16 15,2-7 0-15,-2 7 0 0,4-6 0 0,0 0-64 0,-4 6-16 0,7-6 0 0,-1 0 0 16,1 2-64-16,0-1-16 16,0 1 0-16,1 0 0 0,1-1-96 0,-1 2-32 0,0 0 0 0,1-1 0 15,-1 2-32-15,0 1-16 0,-8 1 0 0,11 0 0 16,-1 0-144-16,-10 0 0 0,10 2 0 16,-10-2 128-16,10 2-128 0,-10-2 0 0,8 8 0 0,-8-8 0 15,5 11-240-15,0 0 32 0,-3 0 0 0,-2 3 0 31,-3 3-384-31,-2 2-80 0,-1 3-16 0,-2-1 0 16,-1-3-16-16,0 0-16 0,-1-1 0 0,0-1 0 0,1-3 576 0,0-1 144 0,0 1 0 0,1-2 0 16,-1 0 0-16,1-1 256 15,-1-1-64-15,0-1-16 0,1-3 16 0,1 1 16 0,-2-2 0 0,2 2 0 16,3-2 32-16,4-4 0 0,-9 6 0 0,9-6 0 0,-7 4 80 16,7-4 0-16,-5 5 16 0,5-5 0 0,0 0-48 0,0 0-16 15,0 0 0-15,0 0 0 16,0 0-32-16,0 0-16 0,0 0 0 0,0 0 0 0,3 8 0 0,-3-8 0 15,8 8 0-15,2-3 0 0,-2-1-32 0,1-1 0 16,2 0 0-16,2-1 0 0,-1 1-48 16,2-2-16-16,0 0 0 0,3 1 0 0,-3-1-128 0,3 0 160 15,-6-1-160-15,2 0 160 0,-1 0-160 0,0 0 0 16,0 0 0-16,-1-1 0 0,-1 0-128 0,-1 1-128 16,-9 0 0-16,11-2-16 15,-1 1-592-15,-10 1-112 0,10-2-32 0,1-1 0 16,-2 1-2640-16,0-2-512 0</inkml:trace>
  <inkml:trace contextRef="#ctx0" brushRef="#br0" timeOffset="9170.26">15907 16276 21183 0,'0'0'1888'0,"0"0"-1504"0,0 0-384 0,0 0 0 15,0 0 2560-15,10-2 432 16,-2-2 80-16,0 2 32 0,1-1-2272 0,0 1-448 16,0 0-80-16,0 1-32 0,-1 0 560 0,2 0 96 0,1 0 32 0,1 0 0 0,0 1-128 0,2-1-32 15,-1 0 0-15,1 1 0 0,-1 0-304 0,2 0-64 0,-1 1-16 0,-1 0 0 31,-1-1-288-31,-1-1-128 0,4 2 128 0,-4-1-128 16,-3 1 0-16,1 0 128 0,-9-1-128 0,9 2 0 16,-9-2 0-16,0 0 0 0,9 3-192 0,-9-3 192 31,7 1-576-31,-7-1 16 0,0 0 0 0,0 0 0 16,0 0-1440-16,0 0-304 0,0 0-48 0,0 0-7808 0,0 0-1552 0</inkml:trace>
  <inkml:trace contextRef="#ctx0" brushRef="#br0" timeOffset="9686.18">16352 16269 14735 0,'0'0'1312'0,"0"0"-1056"16,10 0-256-16,0-1 0 0,0 0 2400 0,1 0 416 15,2 0 96-15,1-1 16 0,-2-2-1392 0,1 3-256 16,2-1-64-16,-3 0-16 0,0-3 16 0,1 2 0 15,-1 0 0-15,-1-1 0 0,0 1-208 0,0-1-48 0,0-1 0 16,-1 0 0-16,-1-1-368 0,2 0-80 0,0-2 0 0,-1 3-16 16,-2-1-192-16,1-1-48 15,0-1 0-15,-2 0 0 0,0-2 64 0,0 0 16 0,0-1 0 0,0 2 0 16,-2-1-80-16,0 1 0 0,-1-2-16 0,1 0 0 16,-2 2-240-16,0-2 176 0,0 0-176 0,0 0 160 15,-2 0-160-15,0 0 0 0,-1 0 144 0,0 1-144 16,-1 1 0-16,0 0 0 0,-2 0 0 0,1 2 0 15,0-2 0-15,0 1 0 0,-4 1 0 0,2 0 0 16,-2 1-160-16,2 3-48 0,4 3-16 0,-7-4 0 16,1 2-32-16,-2 2-16 0,-1 2 0 0,1 1 0 0,-1 3-32 15,-1 2 0-15,-3 4 0 0,-1 3 0 0,0 0 48 0,0 4 16 16,0 1 0-16,0 1 0 0,3-3 64 0,0 3 16 16,1 0 0-16,2 0 0 0,1 1 160 0,3-2 0 15,1-3 128-15,3 1-128 0,2 0 192 0,1-2-48 16,1 1 0-16,2-3 0 0,-1 1 64 15,4 1 16-15,1-2 0 0,2-1 0 0,3-2 32 0,2 1 16 16,-1-1 0-16,2-1 0 16,0-1-16-16,0-1 0 0,0-4 0 0,0-1 0 0,-1 0-128 0,1-1-128 15,-1 0 144-15,1-1-144 0,-2-3 0 0,2-1-240 16,-1-3 32-16,-1 1 0 16,1-1-496-16,-1-1-80 0,1-1-32 0,-1 0 0 15,-1-1-1904-15,1-2-384 0,-1 0-80 0</inkml:trace>
  <inkml:trace contextRef="#ctx0" brushRef="#br0" timeOffset="10004.96">17065 16234 5519 0,'0'0'496'0,"0"0"-496"0,0 0 0 0,0 0 0 16,0 0 5728-16,0-7 1056 0,0 7 192 0,2-7 64 0,-2 7-4848 0,3-7-960 15,-3 7-192-15,2-8-32 16,-2 8 368-16,0 0 80 0,1-6 16 0,-1 6 0 0,0 0-224 0,0 0-32 15,0 0-16-15,0 0 0 16,0 0-432-16,0 0-96 0,0 0-16 0,0 0 0 0,0 0-448 16,0 0-80-16,0 0-128 0,0 0 176 15,0 0-176-15,3 13 0 0,-2 0 0 0,-1 1 0 0,0 2 0 16,0 0 0-16,0 4-160 0,0 1 160 16,-1 0 0-16,0 2 0 0,1 2-128 0,0 1 128 0,0-2-128 15,0-1 128-15,1-1-208 0,-1-1 80 0,-1-2 128 16,0-1-192-16,1-1 192 0,0 0-192 0,0-2-16 0,0-2-16 15,1-1 0-15,0-2 0 16,-1-10-224-16,1 9-64 0,-1-9 0 0,3 8 0 16,-3-8-1248-16,0 0-256 0,0 0-48 0,0 0-9440 0,0 0-1872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50:32.614"/>
    </inkml:context>
    <inkml:brush xml:id="br0">
      <inkml:brushProperty name="width" value="0.05292" units="cm"/>
      <inkml:brushProperty name="height" value="0.05292" units="cm"/>
      <inkml:brushProperty name="color" value="#FF0000"/>
    </inkml:brush>
  </inkml:definitions>
  <inkml:trace contextRef="#ctx0" brushRef="#br0">3149 649 10079 0,'0'0'448'0,"3"-5"80"0,0-3-528 0,-1 0 0 0,1 0 0 0,-2 0 0 0,1-2 1808 16,1 2 256-16,-1-2 48 0,0 1 16 0,-1-1-672 15,0 2-144-15,-1-1-32 0,0-1 0 0,0 1-416 0,-2-2-96 16,0 1 0-16,0 1-16 0,-2 2-176 0,0-1-48 0,-3 4 0 0,1-1 0 0,-2 2-208 16,0 1-64-16,-3 0 0 0,1 2 0 0,-2 2-256 0,0 2 0 15,-1 2 128-15,0 1-128 0,-2 2 0 0,6 0 0 16,-2 2 0-16,1 1-144 0,0 1 144 0,0 2 0 15,2 1 0-15,-1-1-128 16,2 0 128-16,-2 2 0 0,2-1 0 0,3-1 0 0,1 2 0 0,4-3 0 16,0-2 0-16,2 0 0 0,3 1 0 0,1-2 0 15,0-1 0-15,2 1 0 0,2-1 0 0,0 0 0 16,1 0 0-16,2-1 0 0,0 0 0 0,2 0 0 16,0 2 0-16,0 0 0 0,-1 2 0 0,-1 0 128 0,-2-2-128 0,-1 1 176 15,-1 0-176-15,-1 0 0 16,-1 0 144-16,-2-1-144 15,-1 0 240-15,-2 0-32 0,-1 0 0 0,-1 0 0 0,1-1 48 0,-2 0 16 16,-3-2 0-16,1-1 0 0,-1 1 208 0,-2 0 32 0,0-2 16 0,-2 2 0 16,0 0-160-16,-1-1-48 15,-1 2 0-15,-1-1 0 0,-2-1-320 0,0-1 144 0,0 0-144 16,-1 0 0-16,1 0 0 0,1-1 0 0,0 0 0 0,2-1 0 31,1 0-368-31,3-1-128 0,5-3-16 0,0 0-16 0,0 0-1440 16,0 0-272-16,0 0-64 0</inkml:trace>
  <inkml:trace contextRef="#ctx0" brushRef="#br0" timeOffset="318.2">3457 890 16703 0,'0'0'736'0,"0"0"160"0,0 0-720 16,6-4-176-16,-6 4 0 0,4-5 0 0,-4 5 1792 0,0 0 336 15,0 0 64-15,0 0 16 0,0 0-1024 0,0 0-208 16,0 0-32-16,-3 5-16 0,-2 2-608 0,1 2-128 15,-2 0-32-15,1 2 0 0,-1 1-160 0,2 1 0 16,-2 3 0-16,3-1 0 0,1 0 0 0,2 2 0 16,1-1-176-16,1 0 176 0,2-2 0 0,0-1 0 15,1 0 0-15,1-2 0 0,1-1 0 0,0-2 0 0,1-1 0 0,0-3 0 16,0-2 400-16,1-2 176 16,1-1 16-16,0-2 16 0,1-2 208 0,0-1 32 15,-1-4 16-15,-1-2 0 0,-2-4 32 0,0 0 0 16,-3-2 0-16,0 0 0 0,-3-2-336 0,-2 0-64 0,0 0-16 0,0 2 0 15,-2 0-288-15,-1 3-64 0,-2 0-128 0,0 3 192 16,-1 1-192-16,1 2 0 0,-1 2 0 0,0 1-160 16,1 4-336-16,-2 2-64 0,0 1-16 0,1 2 0 15,-1 2-2560-15,1 1-512 0</inkml:trace>
  <inkml:trace contextRef="#ctx0" brushRef="#br0" timeOffset="626.96">3766 629 18879 0,'-1'-15'832'0,"2"8"192"0,1-2-832 0,1 2-192 0,-1-2 0 0,0 0 0 16,0 0 1856-16,1-1 336 16,1 1 64-16,-1 0 16 0,0 1-960 0,0-1-192 15,-1 3-32-15,0 0-16 0,0 1-496 0,-2 5-80 16,0 0-32-16,0 0 0 0,0 0-336 0,0 0-128 0,0 0 0 0,3 5 144 15,1 5-144-15,-2 2 0 0,-1 4-160 0,0 3 160 16,-1 2-160-16,0 3 160 0,-1 5-160 0,1 3 160 16,-2 3-160-16,0 10 160 0,-2-2-160 0,2-1 160 15,0-1-256-15,0-2 64 0,1 0 0 0,-2-4 0 16,1-3-16-16,-2-2 0 16,1-3 0-16,1 1 0 0,1-4-240 0,2-3-32 0,-2-3-16 0,0-1 0 15,0-2-448-15,1-2-80 0,0-4-32 0,3-2-10640 16</inkml:trace>
  <inkml:trace contextRef="#ctx0" brushRef="#br0" timeOffset="981.22">4054 901 10127 0,'4'-21'896'0,"-3"12"-704"0,0-2-192 0,0 1 0 15,0 0 2496-15,0 1 480 0,0-1 96 0,1 1 0 16,1 1-1024-16,-1 0-224 0,-1 1-32 0,1 1-16 0,-2 6-416 0,3-4-80 0,-3 4 0 0,0 0-16 15,0 0-608-15,0 0-112 16,0 0-32-16,0 0 0 16,6 3-352-16,-1 4-160 0,-2 2 128 0,0 2-128 15,-1 2 0-15,0 3 0 0,1 3 0 0,-1 1 0 0,-1 1 0 0,0 2 0 0,0 3 0 16,0 3 0-16,0 0-272 0,0 1 64 0,0-1 16 0,2-2 0 16,0-1-48-16,0-3 0 15,-2-4 0-15,3-1 0 0,-1-1 240 0,0-5 0 0,1-4 0 16,-1-1 0-16,0 0 256 0,3-4 80 15,-6-3 32-15,0 0 0 0,5-2 352 0,2-4 80 0,-1-3 16 0,4-2 0 16,2-1-176-16,2-3-48 16,-1-4 0-16,0-1 0 0,1 0-400 0,1-1-64 15,-1-1-128-15,1 1 176 0,-3 1-176 0,2 1 0 0,-2 2 0 0,0 1 0 16,0 3-512-16,-1 1 0 0,-1 1 16 0,0 1 0 31,1 2-1680-31,-4 2-352 0,2 0-64 0</inkml:trace>
  <inkml:trace contextRef="#ctx0" brushRef="#br0" timeOffset="1364.34">4627 1026 14735 0,'0'0'1312'0,"0"0"-1056"0,0 0-256 0,0 0 0 16,8 7 2560-16,-2-3 464 0,-6-4 96 0,0 0 16 15,5 5-1232-15,-5-5-240 0,0 0-64 0,0 0 0 16,6 0-720-16,-1-2-160 0,0-3-16 0,-1 0-16 15,0-3-112-15,1-1 0 0,1-1-16 0,-2-1 0 16,-1-1-112-16,0 0-32 0,1 0 0 0,-1 0 0 0,-2-1-32 0,1-1-16 16,-1 2 0-16,0 0 0 0,-1 0-128 0,-1 1-32 15,0 1 0-15,-1 3 0 0,-1 1-208 0,-1 2 176 16,4 4-176-16,-6-1 160 0,-2 1-160 0,-1 2 0 16,0 1 0-16,0 3 0 0,-1 1 0 0,0 4-192 15,-1 1 64-15,1 3 128 0,1 0-192 0,0 3 192 16,2 0-192-16,0 1 192 0,0-1 0 0,3 0 0 15,1 2 0-15,0 0 0 0,2-1-176 0,2 0 176 16,3 0-128-16,0-1 128 0,2-3 0 0,0 1 0 16,3-1 0-16,1 0-128 0,2 1 128 0,0-3 0 0,2-2 0 0,1-1-128 15,0-1-48-15,2-4 0 16,1 0 0-16,1-1 0 16,1-3-672-16,1-1-144 0,1-2-32 0,0-3 0 15,-1 1-1856-15,0-3-368 0,1-1-80 0</inkml:trace>
  <inkml:trace contextRef="#ctx0" brushRef="#br0" timeOffset="1563.46">5159 996 6447 0,'0'0'272'0,"0"0"80"0,0 0-352 0,0 0 0 0,0 0 0 0,0 0 0 16,0 0 4944-16,6-2 928 0,2 1 176 0,2 0 32 15,1 0-3600-15,2 0-736 0,3-1-144 0,-1 0-16 0,0-1-736 0,1 1-144 16,0 0-16-16,1 0-16 15,-2-1-432-15,2-1-96 0,0 1-16 0,0 1 0 0,-2 0-368 0,-1 0-80 0,1 1 0 0,-2 1-16 32,-1 1-688-32,-2 2-128 0,-1 0-16 0</inkml:trace>
  <inkml:trace contextRef="#ctx0" brushRef="#br0" timeOffset="2226.12">2980 1711 7359 0,'0'0'656'0,"-4"-3"-528"0,0 1-128 0,0 0 0 0,-2 0 1808 0,1 0 336 0,-2 0 64 0,1 0 16 16,2 0-624-16,0 1-112 0,4 1-16 0,-6-1-16 15,2 0-176-15,4 1-48 0,-5 0 0 0,5 0 0 0,0 0-400 0,0 0-96 16,0 0-16-16,0 0 0 0,0 0-32 0,0 0-16 0,0 0 0 16,0 0 0-16,0 0-64 0,0 0-16 15,0 0 0-15,8 1 0 0,1 0-272 0,0 0-48 0,2 0-16 16,0-1 0-16,1 0-96 0,2-1-32 0,-1 2 0 0,3-1 0 16,1 0-128-16,2-1 0 0,2 0 0 0,2 1 0 0,2 1 0 0,3 0 0 15,1-1 0-15,4 1 0 16,6 0 0-16,1-2 0 0,0-1 0 0,2 0 0 15,1-1 0-15,1 0 128 0,1 2-128 0,0 0 128 16,1 1 0-16,2 0 0 0,0 0 0 16,2-1 0-16,-2-1-128 0,-1-1 128 0,1-1-128 0,-1 2 128 15,0 0 0-15,2 0 0 0,0-3 0 0,1 3 0 0,-1 0-128 0,-1-1 0 32,-4-2 144-32,-1 2-144 0,-1 0 0 0,0-1 128 15,-1 1-128-15,-2 0 0 0,-1 2 0 0,-1-1 0 0,0 1 0 0,1 0 128 16,-2 0-128-16,-2 0 0 0,-3 0 0 0,-2 0 0 15,-3 0 0-15,-2 0 0 0,-2 0 0 0,-2 1 128 16,-1-2-128-16,-3 1 0 0,0 0 128 0,-2 0-128 16,-2 0 0-16,-1 1 144 15,-2 0-144-15,-1 0 0 0,-2-1 0 0,-6 1 0 0,0 0 0 0,0 0 0 32,0 0-480-32,0 0-208 0,0 0-32 0,0 0-16 15,0 0-1888-15,0 0-384 0,-4 3-80 0</inkml:trace>
  <inkml:trace contextRef="#ctx0" brushRef="#br0" timeOffset="2889.76">3365 1565 13407 0,'0'0'592'0,"-6"1"128"0,-3-3-576 0,2 1-144 0,-1 1 0 0,0-1 0 16,1 0 1040-16,-1 0 176 16,0-1 48-16,0 1 0 0,2-1-208 0,-1 1-32 0,2-1-16 0,-1 1 0 15,2 0-272-15,4 1-48 0,0 0-16 0,0 0 0 0,0 0-96 0,0 0 0 16,0 0-16-16,0 0 0 16,0 0-64-16,0 0-16 0,0 0 0 0,0 0 0 15,0 0-224-15,6-2-32 0,2 1-16 0,1 1 0 0,1 0-208 0,2 0 0 16,2 0 0-16,3 1 0 0,0 0 0 0,3 0 0 15,1 0 0-15,2 1 0 0,1 0 0 16,3 1 0-16,0-1 0 0,4 0 0 16,2 1 0-16,3 0 0 0,2-2 0 0,2 0 0 0,3 1 0 0,0-1 0 15,-1 0 0-15,0 0 0 0,-1-1 0 0,0 0 0 16,2 0 0-16,2 0 0 0,-2-1 176 16,2 0-176-16,2 0 192 0,-2 0-192 0,-1 0 208 0,-3 0-64 0,-1-2-16 15,-1 2 0-15,-2-1-128 0,-1 1 160 16,-2 0-160-16,-1 0 160 0,-2 0-160 0,0-1 128 15,0 2-128-15,-2-2 128 0,-1 1 0 0,-1 0 0 0,1 0 0 0,-3 0 0 16,-3 1 0-16,-2 0-128 16,-1-1 192-16,-2 0-64 0,-1 1-128 0,-2 0 160 0,-1 0-160 0,-2 0 160 15,-1-1-160-15,-1 1 0 0,-1 0 144 16,-2 0-144-16,-6 0 144 0,7 0-144 0,-7 0 192 0,0 0-192 0,0 0 0 16,0 0 0-16,0 0 0 0,0 0 0 15,0 0-416-15,0 0-192 0,0 0-32 0,0 0-16 31,0 0-2032-31,0 0-384 0</inkml:trace>
  <inkml:trace contextRef="#ctx0" brushRef="#br0" timeOffset="17896.8">1704 2265 4607 0,'0'0'400'0,"0"0"-400"16,0 0 0-16,0-6 0 0,-3 0 2608 0,1 0 432 0,0 1 96 0,-1-1 0 15,3 6-1488-15,-4-4-304 0,0-2-64 0,1 2-16 16,-1 0-288-16,4 4-48 0,-4-6-16 0,-1 2 0 16,0 0-480-16,5 4-112 0,-8 2 0 0,2-2-16 15,-1-2 48-15,2 4 16 16,-3 0 0-16,-1 2 0 0,-1 1-80 0,0 2-16 0,-1 3 0 0,0 3 0 15,0 3-272-15,-1 2 0 16,0 3 0-16,-1 4 0 0,-1 1 0 0,1 3 0 0,0 1 0 16,2 3-144-16,2 4-32 0,-1 0 0 15,1 2 0-15,2-3 0 16,4 0-448-16,-1-1-80 0,0-1-32 0,3-2 0 0,2-2 224 0,3-2 64 0,0-5 0 0,4-2 0 0,2-4 272 0,3-3 176 16,-1 0-192-16,10 0 192 0,0-5 240 15,-1-4 144-15,-3-4 48 0,1-1 0 0,1-3 352 0,-4-2 80 16,0-3 16-16,0-2 0 0,0-3-320 0,-1-3-64 15,1-1-16-15,-5 2 0 0,0-3-96 0,1-3 0 16,0-1-16-16,-1 0 0 0,0 0-16 0,-1 2 0 16,-2 1 0-16,0 4 0 0,-1 2 32 0,-3 3 16 15,-1 3 0-15,1 3 0 0,-4 4-64 0,0 0-16 16,0 0 0-16,2 6 0 0,-1 2-320 0,0 3 0 16,-1 3 0-16,0 2 0 0,0-2 0 0,1 3-192 15,0 0 32-15,3 0 0 16,-1 0-320-16,1 0-64 0,2-2-16 0,0 0 0 15,2-3 48-15,2-2 0 0,1-2 0 0,1-1 0 0,2-4 512 0,1-1 0 16,2-2 0-16,2-3 144 0,0-1 528 0,-1-3 96 16,0-2 32-16,0-1 0 0,-1-2 96 0,-2-2 32 15,-3 0 0-15,-1-3 0 0,-1 1 32 0,-3-2 16 16,-1-2 0-16,-2 2 0 0,-1-2-336 0,0 2-80 16,-3 2-16-16,-1 3 0 0,-2 0-288 0,0 4-64 0,0 0-16 15,-2 2 0-15,1 4-176 0,-2 0 0 0,0-1 0 0,-2 4 0 31,-1 2-512-31,1 3-128 0,-1 0-16 0,0 3-16 16,-1 2-2608-16,1 0-528 0,3 0-96 0</inkml:trace>
  <inkml:trace contextRef="#ctx0" brushRef="#br0" timeOffset="18195.91">2644 2649 13071 0,'-8'9'576'0,"6"-5"128"0,-4 0-576 0,-1 2-128 16,0 1 0-16,0 0 0 0,-1 0 576 0,-1 1 64 15,0-1 32-15,1 2 0 0,-2-1-352 0,1-2-80 16,1 0-16-16,1-1 0 0,-1 0-224 0,-1-1 0 16,2-1 128-16,2 0-128 0,-1-2 128 0,2-1 0 0,-1-1-128 15,5 1 192-15,0 0 160 0,0 0 32 16,-5-6 0-16,3 1 0 0,2 5 0 0,0-7 0 15,-1 2 0-15,1 5 0 0,1-6-384 0,-1 6 0 16,0 0 0-16,0 0 0 0,0 0-240 0,0 0-112 0,0 0-32 0,-6 0 0 31,0 1-944-31,-1 1-192 0</inkml:trace>
  <inkml:trace contextRef="#ctx0" brushRef="#br0" timeOffset="18616.59">1967 2682 1839 0,'0'0'0'0,"0"0"160"16,0 0-160-16,0-10 0 0,-2-1 0 0,2 0 0 0,0 0 4160 0,0 0 784 0,0-1 176 0,0-1 16 15,-1-2-3088-15,0 0-640 16,-1-2-112-16,0 4-16 0,-3 1-640 0,2 2-128 0,-1 0-32 16,-2 2 0-16,0 0-48 0,-1 2-16 0,-2 2 0 0,2 2 0 15,-1 0-224-15,0 2-32 0,-1 1-16 0,1 3 0 0,0 3-144 0,-4 1 0 16,1 3-160-16,3-1 160 16,-2 4-768-16,0 0-48 0,0 1-16 0,0 2-7072 15,1 1-1424-15</inkml:trace>
  <inkml:trace contextRef="#ctx0" brushRef="#br0" timeOffset="19264.52">2380 2630 8287 0,'0'0'736'0,"0"0"-592"15,0 0-144-15,0 0 0 0,0 0 2672 0,0 0 496 16,0 0 96-16,0 0 32 0,0 0-1968 0,0 0-400 16,0 0-80-16,-4 7-16 0,-1-1-608 0,1 3-224 15,0 1 144-15,0 1-144 0,2 1 0 0,-1 1 0 16,-1 1 0-16,2-1 0 0,-1 0 0 0,1-1 0 15,0-1 0-15,0-1 0 0,1-1 0 0,1-9 0 16,0 0 0-16,0 0 0 0,0 0 192 0,0 0 144 16,0 0 48-16,0 0 0 0,0 0 512 0,6-7 128 0,0-2 0 0,1-2 16 15,0 3-144-15,0-5-48 0,2-1 0 0,2-1 0 16,0-2-80-16,1 0-32 16,-2-1 0-16,1 2 0 0,0 0-384 0,-1 3-80 0,-1 3-16 0,0 1 0 15,-1 4-256-15,0 1 160 0,0 3-160 0,-3 1 128 16,2 1-128-16,-2 4 0 0,0 0 0 15,-1 4 0-15,1 1 0 0,-1 2 0 0,0 2 0 0,2-1 0 16,-2-1-368-16,3 0 48 16,-2 0 16-16,1-2 0 0,-1-1 64 0,2-2 16 0,0-1 0 15,-1-2 0-15,2-2 224 0,-1-1 0 0,1-3 0 16,1-1 0-16,0-1 304 0,1-2 96 0,0-2 32 0,1 0 0 16,0-3 128-16,1-2 16 0,0-2 16 0,0 0 0 0,-1-1 0 0,-1 2 0 15,0 0 0-15,-1 0 0 0,-1 2-304 0,0 1-64 16,0 5-16-16,-2 0 0 0,0 2-208 0,-6 4 0 15,0 0 0-15,7 2 0 0,0 1-192 16,-1 3 192-16,-1 2-192 0,2 1 192 0,-2 4-320 0,3 0 64 16,-2 2 0-16,1 1 0 15,2-2-560-15,0 0-96 0,0 0-32 0,-1 1 0 16,3-2-240-16,0-3-48 0,2-1-16 0,-1-3 0 16,-1-1 528-16,1-3 96 0,0-2 32 0,1-3 0 15,0-2-224-15,0-1-32 0,1-3-16 0,-1-3 0 16,0-3-656-16,0 0-128 0,0-3-16 0,0-3-16 15,-2-3-528-15,0-1-96 0</inkml:trace>
  <inkml:trace contextRef="#ctx0" brushRef="#br0" timeOffset="19669.12">3191 2279 9215 0,'3'-13'400'0,"-1"6"96"0,-2-2-496 0,1 1 0 15,-1 0 0-15,0-1 0 0,-1-1 3712 0,1 2 656 16,-3 0 128-16,2 0 32 0,0 1-2224 0,-1 0-448 16,-1 1-96-16,1 2-16 0,1 0-688 0,1 4-144 0,0 0-16 0,0 0-16 0,0 0-432 0,0 0-64 15,0 0-32-15,-1 6 0 16,0 5-352-16,0 4 0 0,0 1-160 0,1 3 160 0,0 2-176 0,0 2 176 15,0 4-160-15,-2 2 160 0,0 1 0 0,1 0 0 16,0 1-128-16,0 0 128 0,-1 1-320 0,1-4 0 31,-1-1-16-31,1-4 0 0,-2-2 128 0,1-1 16 0,1-6 16 0,-1-2 0 0,4-2 432 0,-2-2 64 16,0-8 32 0,0 0 0-16,0 0 240 0,0 0 48 0,0 0 16 0,0 0 0 0,0 0 144 0,3-8 32 15,2-2 0-15,-1-2 0 0,2-2-384 0,0-1-80 16,1 1-16-16,1 0 0 0,-1 1-352 15,3-1 0-15,1 3 0 0,0 1 0 0,0 2 0 0,1 1 0 16,1 3-128-16,1 0 128 16,-1 2 0-16,0 2-160 0,0 0 160 0,2 2 0 0,-3 3-144 0,0 0 144 15,-1 2 0-15,-1 1-144 0,0 3 144 0,-3 0-160 16,0 0 160-16,-2 1-160 0,-1 2-160 0,-2 1-48 16,-1 0 0-16,-2-1 0 15,0 0-112-15,-4 2-32 0,-1-2 0 0,-1 0 0 0,1-1 256 0,-1 0 64 16,-2-2 0-16,0 0 0 0,1-3-64 0,0 0 0 15,0-1 0-15,0-4 0 16,2 0-608-16,0-1-128 0,6-2-32 0,0 0-8992 0,-2-4-1808 0</inkml:trace>
  <inkml:trace contextRef="#ctx0" brushRef="#br0" timeOffset="19860.14">3729 2418 4607 0,'0'0'192'0,"0"0"64"0,0 0-256 0,6 4 0 15,-6-4 0-15,5 6 0 0,-2-1 4672 0,0 2 880 0,0 1 176 16,-1 0 32-16,-2 3-3904 0,0 1-800 16,-1 2-160-16,0 0-16 0,-1 0-448 0,1 1-96 0,-1-1-16 0,1 0 0 0,0 2-192 0,0-2-128 15,0-1 128-15,2 0-128 32,1-1-320-32,1-2-144 0,3-2-32 0,0-1 0 15,0-3-272-15,2-1-64 0,0-2-16 0,3-1-6976 0,3-2-1392 0</inkml:trace>
  <inkml:trace contextRef="#ctx0" brushRef="#br0" timeOffset="20023.58">4022 2301 8287 0,'0'0'736'0,"-1"-3"-592"0,-4-3-144 0,0 1 0 16,2-1 3920-16,-2 1 752 0,-2-2 160 0,2 2 32 16,-4-1-2416-16,1 1-464 0,0 0-112 0,2 0-16 0,0-2-1024 0,-1 2-224 15,1-1-32-15,2 2-16 0,0 0-560 0,4 4-176 16,0 0 0-16,-2-7 0 15,2 7-1856-15,1-6-368 0,3 1-80 0,1 2-6048 16,3 0-1216-16</inkml:trace>
  <inkml:trace contextRef="#ctx0" brushRef="#br0" timeOffset="20286.36">4103 2565 14735 0,'-2'18'640'0,"0"-10"160"0,1-1-640 0,-1 2-160 16,0 0 0-16,0 0 0 0,0-3 1408 0,0 0 240 15,2-6 48-15,-4 4 16 0,4-4-208 0,0 0-32 16,-4 3-16-16,4-3 0 0,0 0-144 0,0 0-32 16,-4-5 0-16,2-2 0 0,1 0-192 0,1-3-64 0,1-1 0 0,1-2 0 15,1-2-320-15,0 0-80 0,0-2-16 0,2 1 0 16,0 0-96-16,1 2-32 0,0 0 0 0,1 1 0 16,0 3-192-16,1 1-32 0,0 1-16 0,1 2 0 15,-2 1-96-15,2 2-16 0,1 2 0 0,0 1 0 16,0 1-128-16,0 1 0 0,-1 1 0 0,-2 3 0 15,3 1-176-15,-1 0 176 0,0 2-128 0,-2 2 128 16,1 1-640-16,-1 1-64 0,-1 3 0 0,1 1 0 16,0 2-2368-16,-2 1-464 0</inkml:trace>
  <inkml:trace contextRef="#ctx0" brushRef="#br0" timeOffset="20680.21">4554 2573 14735 0,'0'0'1312'0,"0"0"-1056"15,0 0-256-15,5-6 0 0,1 0 3008 0,-1-1 528 16,1 0 112-16,1-1 32 0,-1-1-1504 0,2-1-288 16,-1 0-64-16,0-2-16 0,-2 0-720 0,0 0-128 0,-1 0-48 0,1 0 0 15,-2-1-208-15,-1-2-64 16,-1 1 0-16,0 0 0 0,-1 2-160 0,-1-1-32 0,-1 4-16 0,0 0 0 0,0 1-192 0,-2 3-48 15,1 0 0-15,3 5 0 0,-5-2-192 0,-1 4 144 16,-2 4-144-16,1 1 128 0,-2 3-128 0,0 3 0 16,0 4 0-16,0-1 0 0,1 1 0 0,-1 1-176 15,1-1 176-15,2 2-128 0,0 1 128 0,2-2 0 16,0 0 0-16,4-2 0 0,0 1 0 0,1-2-160 16,2 1 160-16,1-3 0 0,0 0-144 0,3-3 144 15,1-2 0-15,2-2-144 0,-2 0 144 0,3-2 0 16,3 0 0-16,1-3 0 0,4-1-192 0,1-3-16 15,2-2 0-15,2-2 0 16,3-1-1296-16,0-3-256 0,-3-2-48 0,0 0-9264 16,-1 0-1856-16</inkml:trace>
  <inkml:trace contextRef="#ctx0" brushRef="#br0" timeOffset="20963.63">6296 2460 6447 0,'0'0'576'0,"0"0"-576"0,-4-1 0 0,-1-1 0 0,0 1 608 0,0 0 16 16,-1 0 0-16,-2-1-2912 16,0 0-576-16</inkml:trace>
  <inkml:trace contextRef="#ctx0" brushRef="#br0" timeOffset="23086.28">6077 2461 4607 0,'-9'5'400'0,"9"-5"-400"16,-6 4 0-16,0-1 0 16,1 0 2848-16,-1-1 480 0,6-2 112 0,0 0 16 0,-4 3-1184 0,4-3-224 0,0 0-64 15,0 0 0 1,0 0-576-16,0 0-128 0,2-5-32 0,3 0 0 0,-1-2-480 0,1 0-80 0,1 0-32 0,1-1 0 16,1-2-176-16,1-1-32 0,-1 0-16 0,0-1 0 15,-2 0-112-15,0-2 0 0,-2 0-16 16,0 1 0-16,1 0 80 0,-2 1 0 0,-2 1 16 0,3 0 0 15,-4 0 112-15,-3 1 32 0,1 1 0 0,0 2 0 16,-1 0-240-16,-1 1-48 0,0 4-16 0,-2 0 0 16,0 0-112-16,-1 2-128 0,1 1 176 0,-2 2-176 15,-1 3 0-15,-1 1 0 0,-1 1 0 0,0 3-144 16,0 2-48-16,0 3-16 0,0 0 0 0,2 2 0 31,1 1-208-31,2-1-32 0,1 0-16 0,2-1 0 0,3 1-576 0,3-1-112 0,1-3-32 0,3 0 0 16,3-1 352-16,2-1 80 0,2-2 16 0,2-1 0 0,2-2 528 0,3-4 208 15,1-2-176-15,1-1 176 0,0-2 0 0,0-1 0 16,0-3 0-16,2 0 0 0,-1-3 0 0,0-1 128 16,-1 0-128-16,1-1 160 0,-1-2 32 0,-2-3 0 15,-1 1 0-15,-2 0 0 0,-3-2 336 0,-2-2 80 16,-2 1 16-16,-2 0 0 0,-2 0 112 0,-3 3 32 16,-1 0 0-16,-2 1 0 15,-1 3-336-15,-2 3-64 0,-1 1-16 0,0 0 0 16,-2 2-208-16,1 1-144 0,-2 0 192 0,0 3-192 15,-1 1 0-15,-1 1-256 0,0 1 32 0,0 3 0 32,-2 0-512-32,1 2-96 0,0 1-32 0,2-1 0 15,0 1-32-15,2 1-16 0,0-1 0 0,2 0 0 0,1 0 128 0,2 0 16 0,1-2 16 0,-1-6 0 0,4 6 592 16,2-2 160-16,0 0 0 0,2-1 0 0,0-2 384 16,-1 1 128-16,1 1 48 0,1 0 0 0,-1-1 192 0,-1 0 32 15,1 1 16-15,0 2 0 0,-3 1-384 0,0 3-80 16,-1 2-16-16,0 1 0 0,0 3-192 0,-2 2-128 15,-1 2 128-15,-3 4-128 0,-3 3 0 0,1 4 0 16,-1 1-160-16,-2 2 160 16,-1 1-544-16,2 2 0 0,-2 1 0 0,1-2 0 0,1-1 160 0,0-3 48 15,2-4 0-15,1-3 0 0,0-2 336 0,2-3 0 16,0-2 128-16,1-4-128 0,1-3 576 0,1-3 48 16,1-1 0-16,-3-6 0 0,5 3-64 0,2-2-16 15,0-3 0-15,2-2 0 0,2-3-240 0,2-4-48 16,3-2-16-16,1-5 0 0,2-4-240 0,3-4 144 15,1-5-144-15,0-2 128 0,0-3-128 0,-2-2 128 0,-2 0-128 0,0-1 128 16,-2 1-128-16,1 3 0 0,-2 3 144 0,-1 2-144 16,-3 1 336-16,0 4 0 0,-3 3 0 0,0 1 0 15,-3 3 288-15,-1-1 48 0,-1 3 16 0,-1 4 0 16,1 2-112-16,-2 2-32 16,-1 0 0-16,0 1 0 0,-1 3-288 0,0 4-64 0,0 0-16 15,0 0 0-15,0 0-176 0,0 0 0 0,0 0 0 0,-6 7 0 0,1 1-320 16,1 3-64-1,-1 3 0-15,1 2 0 16,-1 2-32-16,2 1-16 0,0 1 0 0,1 1 0 0,0 0-160 0,2 1-48 0,2 0 0 0,-1-1 0 16,0-2-48-16,2-2-16 0,1-1 0 0,2-2 0 0,-1-4 512 15,2-1 192-15,1-3-176 0,1 0 176 16,0-2 0-16,2-2 240 0,0-3-32 0,3-2 0 0,0-3 96 0,0-1 16 16,2-2 0-16,0-3 0 15,1-2 32-15,0-3 16 0,0-2 0 0,-1 0 0 0,-1-2 80 16,-1 1 0-16,-1-1 16 0,-1 2 0 0,-1 2-80 15,-2 0 0-15,-1 2-16 0,-2 0 0 0,0 4-48 0,-2 3 0 0,1 1 0 16,-1 3 0-16,-4 4-128 0,0 0-48 0,0 0 0 0,0 0 0 16,0 0-144-16,0 6 0 15,0 2-160-15,0 2 160 16,1 1-576-16,0 2 0 0,0 0-16 0,1 0 0 0,2 1-480 16,0 0-80-16,2 0-32 0,0 2 0 0,5-2-656 0,-2 0-128 0,3-1-16 0,2-2-16 15,3-1 144-15,1-3 16 16,0-4 16-16,3-2 0 0,2-1 928 0,1-2 192 15,1-2 48-15,1-2 0 0,2 0 464 0,0-3 192 0,-3-3-176 16,1 0 176-16,-5-2 1040 0,0 0 304 0,-3 0 64 16,-2-2 16-16,-3-1 288 0,-2-2 48 0,-2-1 16 0,-3 2 0 15,0-1-288-15,-3 1-48 16,-1 2-16-16,-1 2 0 0,0 0-512 0,-2 3-96 0,-2 1-32 0,0 2 0 0,-2-1-272 0,0 2-64 16,-2 3-16-16,0 2 0 15,-2 1-256-15,1 1-48 0,-2 2-128 0,-1 1 192 16,-3 3-192-16,1 1-128 0,-1 2 128 0,1 2-208 15,-1 1-32-15,1 2 0 0,1 1 0 0,1 1 0 0,1 1-80 0,2-1-32 16,1 1 0-16,2-1 0 16,2-1-112-16,0-2-32 0,2-1 0 0,2-3 0 0,2-2 192 0,0 0 48 15,-3-7 0-15,4 5 0 0,-4-5 256 0,7 3 0 0,0-3 0 16,0-3 0-16,1-1 176 0,2 0 80 16,-1-2 32-16,-1-2 0 0,0-1 224 15,0-2 64-15,-2-2 0 0,0 2 0 0,-2-1-144 0,1 2-32 0,-1 1 0 0,-1 1 0 31,0 1-176-31,-2 3-32 0,-1 4-16 0,0 0 0 0,0 0-176 0,0 0 0 16,0 0 0-16,-2 5 0 0,0 3 0 0,1 1-224 0,-1 2 32 0,1 1 0 0,-1-1-96 16,1 0-16-1,1-1 0-15,1 0 0 16,1-1-112-16,1-2-32 0,1 0 0 0,0-1 0 0,2 0 192 0,0-2 16 16,2 1 16-16,1-4 0 0,-1-2 224 0,3-1 0 15,0-3 0-15,0 0 0 0,0-2 128 0,2-2 32 16,-1-2 0-16,0-1 0 0,-1-2 256 0,1-3 48 15,0-4 16-15,-1-1 0 0,1-1 112 0,-2-2 32 16,-1-2 0-16,0-2 0 0,-1 0-240 0,0 1-32 16,0 0-16-16,-2 2 0 0,0-1-80 0,-2 3 0 15,1 2-16-15,-2 2 0 0,-1 2-16 0,0 2 0 0,-1 2 0 0,1 2 0 16,-2 2-32-16,-2 2 0 0,1 2 0 16,0 0 0-16,0 2-192 0,1 4 176 15,0 0-176-15,0 0 160 0,0 0-160 0,-5 5 0 0,-1 3-192 16,1 3 192-16,-1 1-304 0,2 4 64 0,-1 0 16 15,0 5 0-15,-1 2-64 0,1 5-16 0,-2 2 0 0,2 6 0 16,-2-1-352-16,2 3-80 0,0 4-16 0,3-2 0 31,2-3-384-31,0-2-80 0,1-2 0 0,4-2-16 0,0 0 800 0,2-6 176 0,-1-4 16 0,3-3 16 16,1-3 224-16,1-4 0 0,2-2 192 16,-1-4-192-16,4-1 464 0,-1-3-16 0,0-3 0 0,2-3 0 0,1-3 64 0,0-3 0 15,2-4 0-15,0-3 0 0,-1-1-64 0,-1-2-16 16,1-2 0-16,-1-2 0 0,-2 0-144 0,-1 0-32 15,0 1 0-15,-3 1 0 0,-2 2-16 0,-1 2-16 16,-3 4 0-16,0 2 0 0,-2 5-16 0,-1 1 0 16,0 2 0-16,-3 5 0 0,0 0-48 0,0 0-16 15,0 0 0-15,-3 4 0 0,0 3-144 0,-1 2-256 16,0 2 64-16,0 4 16 16,-2 0-240-16,1 2-48 0,-1 0-16 0,1 2 0 15,1 2-160-15,-1-1-16 0,2-2-16 0,2 1 0 16,1-1-32-16,2-1-16 0,1 0 0 0,2-3 0 0,-1-3 480 0,2 0 112 0,-2-2 128 0,1-3-208 15,3-2 208-15,0-3 208 16,0-1-32-16,0-2-16 0,2-4 224 0,0-2 64 0,-1 0 0 0,2-3 0 0,2-3 64 16,-1 0 0-1,-1-2 16-15,0-1 0 0,-1-2-224 0,1 1-48 0,-1 0-16 0,-1 2 0 16,0-1-240-16,-2 4 144 0,0 1-144 0,-2 4 128 16,0 3-128-16,-2 1 128 0,-3 4-128 0,0 0 128 0,0 0-128 0,0 0 0 31,3 9 0-31,1 0 0 0,-2 1 0 0,0 1-256 0,0 1 64 15,1 1 16-15,-1-1-176 0,1 0-32 0,0-1-16 0,2 0 0 0,0-1 48 0,2 0 16 16,-1-1 0-16,2 0 0 0,4-4 208 0,-1 1 128 16,1-2-160-16,3-2 160 15,-1-2 128-15,1-1 112 0,-1-2 16 16,-1-1 16-16,-1-2 352 0,0 1 64 0,-1-4 16 0,-1-2 0 0,0-2 64 0,-3-3 32 16,2 0 0-16,-4-3 0 0,-1-2-288 0,-2 1-48 15,-2 0-16-15,-1 2 0 0,-1 0-160 16,-1 3-32-16,-2 2-16 0,0 2 0 0,-1 2-240 0,-1 2 0 0,-3 2 0 15,0 1 0 1,-1 3-448-16,-1 2-128 0,-3 2-16 0,1 1-16 16,-1 1-1984-16,-1 3-400 0,3 1-80 0,-1 1-12704 15</inkml:trace>
  <inkml:trace contextRef="#ctx0" brushRef="#br0" timeOffset="23586.87">8539 2363 16527 0,'0'0'720'0,"0"0"176"0,0 0-720 0,0 0-176 0,8 1 0 0,-8-1 0 0,0 0 976 0,7 2 176 16,-2 1 16-16,-5-3 16 16,0 0-768-16,4 7-160 15,0 1-16-15,-1-2-16 0,-1 1-224 0,0-2 144 0,0 1-144 0,-2-6 128 0,0 7 64 16,0-7 16 0,0 0 0-16,0 0 0 0,0 0 624 0,0 0 128 15,0 0 32-15,9 1 0 0,-2-2 384 0,2-2 80 16,-1-1 16-16,5-2 0 0,-4 0-512 0,4-1-80 15,0 0-32-15,0-2 0 0,0 1-432 0,0 1-96 16,1 2 0-16,-2 1-16 0,0-1-128 0,-1 2-32 16,-1 1 0-16,-2 1 0 0,1 1-144 0,0 1 160 0,-1 1-160 0,-1 0 160 15,1 0-160-15,1 2 0 0,-1-1 0 0,-1-1 0 16,1 1 0-16,1-2 0 16,0-1-192-16,-1 0 192 0,1-1-160 0,0-1 160 0,1-2 0 0,0-2-144 0,-1-1 144 0,-1-2 0 15,2-2 0-15,-1-1 128 0,0 0 48 0,-1-2 16 16,-2 0 0-16,2-1 0 0,-1-2 144 0,-2 1 48 15,1-1 0-15,-1 1 0 0,-1 0-192 16,0 3-16-16,-3 2-16 0,0 2 0 0,0 2-160 0,-1 2 0 16,0 5 144-16,0 0-144 0,0 0 0 0,-5 1 0 15,-1 4-192-15,1 2 64 16,-1 2-384-16,1 3-80 0,0 4-16 0,0 0 0 16,0 2-96-16,3 0 0 0,0 2-16 0,1 1 0 15,1 1-48-15,2-1 0 0,2-1 0 0,2-1 0 0,-1-2 416 0,3 0 80 16,1-4 16-16,1-2 0 0,-1-1 576 0,0-3 128 15,1-1 32-15,0-2 0 0,-1 0 160 0,-1-2 16 16,-1-1 16-16,-7-1 0 0,6 0 0 0,-6 0 0 16,0 0 0-16,0 0 0 0,0 0-224 0,0 0-32 0,0 0-16 15,0 0 0-15,-3-4-400 0,-3 0-176 0,-2 2 16 0,-3 1 0 16,-2 1-1936 0,-2 1-384-16,-3 0-80 0</inkml:trace>
  <inkml:trace contextRef="#ctx0" brushRef="#br0" timeOffset="23793.05">8160 1962 12895 0,'-9'-8'1152'15,"-1"-3"-928"-15,-1-1-224 0,0-2 0 16,-1 0 2912-16,1 1 544 0,-1 1 96 0,2 1 32 0,1 2-2304 0,1 1-448 15,1 2-80-15,0 0-32 16,3 3-944-16,4 3-192 0,-5-3-32 0,5 3-11712 0</inkml:trace>
  <inkml:trace contextRef="#ctx0" brushRef="#br0" timeOffset="23997.4">7640 2096 19343 0,'-4'1'1728'0,"-3"0"-1392"16,2 0-336-16,5-1 0 16,0 0 2208-16,0 0 368 0,0 0 80 0,0 0 16 15,0 0-928-15,0 0-176 16,5-2-32-16,4-2-16 0,2 0-688 0,3 0-144 0,4-2-32 0,3-1 0 16,3 1-656-16,4-1 0 0,6 0 0 0,3-2 0 15,5-1-2992-15,1 1-528 0</inkml:trace>
  <inkml:trace contextRef="#ctx0" brushRef="#br0" timeOffset="24806.64">10741 1833 3679 0,'0'0'320'0,"1"-6"-320"0,2 0 0 0,0-1 0 15,1-1 5392-15,2-1 1008 0,0 1 208 0,2-3 48 16,-1 1-4160-16,1 0-832 0,1 1-176 0,1 0-16 15,1 2-1648-15,0-1-320 0,0 1-64 0,1 1-16 0,-1 1 1392 0,-1 3 272 16,0 0 48-16,-1 1 16 0,1 1-896 0,-4 2-256 16,1 1 0-16,-1 2 128 0,-1 0-128 0,-1 3 0 15,0 2-176-15,-2 1 176 0,-1 1-304 0,0 1 48 16,-1 0 0-16,-1 2 0 16,-1 0-208-16,0 0-48 0,-2 2 0 0,1-2 0 0,0 1 176 0,-1-3 16 15,1-1 16-15,1-2 0 0,0-1 304 0,-1-1 0 16,2-1 0-16,0 0 0 0,1-7 0 0,0 7 128 15,0 0-128-15,0-7 0 0,2 7 288 0,2-2-32 16,-4-5-16-16,5 6 0 0,2-1 16 0,1 1 16 0,-1-1 0 0,2 1 0 16,1-2-144-16,1 3-128 0,0-1 144 0,1 1-144 15,0 0 0-15,-1 2 0 16,-2-2 0-16,0-1 0 0,0 1 0 0,-3 1 0 16,0 1 0-16,-2-1 144 0,1 1-144 0,-4 0 0 0,-1 1 144 15,-3-2-144-15,0-2 224 0,-1 1-32 0,-2-1 0 0,-1 1 0 16,-4-2 64-16,0 1 16 0,-2-1 0 0,0 1 0 15,0-1-32-15,-1 1-16 0,-1-1 0 0,2 1 0 16,-1-2-224-16,0 1 0 0,0-3-144 0,1 0 144 16,0 0-1552-1,1-1-224-15,1-1-32 0,1-1-12272 0</inkml:trace>
  <inkml:trace contextRef="#ctx0" brushRef="#br0" timeOffset="25090.69">11189 1761 11967 0,'7'-9'528'0,"-7"9"112"0,4-5-512 0,2-1-128 16,0 1 0-16,1-1 0 0,-1 1 4464 0,0 0 848 0,-1 1 192 0,0 1 16 16,-5 3-3936-16,5-2-800 0,-5 2-144 0,0 0-48 15,7 0-448-15,-7 0-144 0,6 3 0 0,2 3 0 16,-3 3 0-16,0 3 0 0,1 3 0 0,-1 1-144 15,-1 3 144-15,2 4 0 0,-3 3-144 0,1 2 144 16,-3 2 0-16,-1 0 0 0,-1 1-144 0,-1 1 144 16,0 0-272-16,-1 0 0 0,-1-1 0 0,-1-1 0 0,0 0 64 0,-2-2 16 15,-1-3 0-15,1-3 0 0,-3-2 0 0,0 0 0 16,-1-2 0-16,-1 0 0 16,-3-3-2256-16,-1 0-448 0</inkml:trace>
  <inkml:trace contextRef="#ctx0" brushRef="#br0" timeOffset="25420.61">10754 1723 6447 0,'-12'-7'272'0,"7"4"80"0,-2-1-352 0,0 0 0 16,-3 0 0-16,-1-1 0 0,-1 1 4288 0,-2-1 768 0,1 1 176 0,-1 0 16 0,1-1-3392 0,-1 1-704 0,1 1-128 0,-1 0-16 16,2 2-352-1,0 2-64-15,0-1-16 0,1 4 0 16,-1 1-160-16,-1 3-32 0,1 1-16 0,0 3 0 16,0 3-368-16,0 4 0 0,0 2 0 0,0 3 0 0,1 2 0 15,1 3 0-15,1 2 0 0,3 0-192 16,0-1 192-16,3 1 0 0,1 0 0 0,0-1 0 0,2-3 688 0,4 1 208 15,-2-2 64-15,3-1 0 0,3 0-960 0,2-2-144 16,2-1-48-16,1-3-16 16,4-1-1504-16,0-3-288 0,5-1-64 0</inkml:trace>
  <inkml:trace contextRef="#ctx0" brushRef="#br0" timeOffset="25817.56">11872 1967 15663 0,'0'0'1392'0,"-5"-2"-1120"0,-1-2-272 0,0 1 0 0,-1 1 2080 0,1 0 352 16,2-1 80-16,0 1 16 16,0 0-1088-16,4 2-224 0,0 0-32 0,0 0-16 15,0 0-416-15,0 0-96 0,0 0-16 0,8-2 0 16,1 0-192-16,4-1-64 0,0 1 0 0,5 1 0 16,2-1 64-16,3 0 0 0,2 0 0 0,1-1 0 15,2 1-128-15,-2 1-32 0,0-1 0 0,-3 0 0 0,-1-1-288 0,-1 1 0 16,1 1 0-16,-3 0 0 0,0 0 0 0,-2 1 0 0,-2 0 0 0,-1 0 0 15,0 0 0-15,-2 1 0 0,-1 0 0 16,-1 0 0-16,-2 0 0 0,0 0-304 0,0 1 64 16,-1-1 16-1,2 1-1520-15,-2 0-304 0,-1 0-64 0,3-1-11104 0</inkml:trace>
  <inkml:trace contextRef="#ctx0" brushRef="#br0" timeOffset="26249.98">13165 1671 16575 0,'0'0'1472'0,"6"-3"-1168"16,0-3-304-16,-2 1 0 0,1-1 2880 0,-1 2 512 15,-2-1 96-15,0 1 32 0,-1 0-1904 0,-1 4-368 0,-1-5-80 0,1 5-16 16,-3-4-608-16,0 0-128 0,-3 2-32 0,0 0 0 15,-2 2-256-15,0 2-128 0,-1 3 0 0,0 2 128 0,-4 3-128 0,2 2-192 16,-2 3 32-16,1 1 16 0,1 4 144 16,0 2-208-16,0 1 80 0,0 1 128 15,1 2-160-15,1 0 160 0,2 1 0 0,1 0-144 0,4-2 144 0,-1-2 0 0,3-3-144 0,3-2 144 16,-2-2 0-16,4-2-144 0,-1 0 144 0,3-3 0 16,0-1-128-16,2-3 128 0,1-1 0 15,0-2 0-15,1 1 0 0,1-3 0 0,0-1 0 0,-1-1 144 16,-2-1 112-16,-1-3 32 15,-1 0 0-15,0-1 0 0,-2-2 416 0,1-1 96 0,-3 1 16 0,-1-3 0 16,-1-1 16-16,1-1 0 0,-2-1 0 0,-2 1 0 16,-1 0-448-16,0 0-64 0,-2 0-32 0,0 1 0 0,-2 1-288 15,1 1 0 1,-3 3 0-16,0 1 0 0,0 3-352 0,1 2-128 0,-2 1-32 0,0 3 0 16,0 0-576-16,0 1-112 0,0 2-16 0,1 1-16 15,2-1-2160-15,-1 1-448 0</inkml:trace>
  <inkml:trace contextRef="#ctx0" brushRef="#br0" timeOffset="26583.15">13364 1620 15663 0,'3'-11'688'0,"-3"11"144"0,3-6-656 0,1-1-176 0,-2-1 0 0,1 2 0 16,0 0 2816-16,1 1 512 0,-1-1 128 0,1 1 0 16,1 0-1760-16,-1 1-352 0,-4 4-80 0,5-4-16 15,0 0-688-15,-5 4-144 0,6-3-32 0,-6 3 0 16,4-3-64-16,-4 3-32 0,0 0 0 0,0 0 0 0,6 0-288 16,-1 2 0-16,1 1 0 0,-2 3 0 0,-1 1 0 0,1 3 0 15,-2 5 0-15,0 0 0 0,-1 4 0 16,1 2-144-16,0 1 144 0,1 2-128 0,-2 2 128 0,-1 3-128 15,0-2 128-15,-1 4-128 0,-2 2 128 0,1 0 0 16,-1-1 0-16,-1-2 0 0,-3-2 0 0,-1-2 0 16,-1-2 0-16,1-1 0 0,-6-1-288 0,0-1 32 15,-2-1 0-15,-2-2 0 16,-2 0-512-16,0 0-80 0,-2 0-32 0,-2-2-13136 0</inkml:trace>
  <inkml:trace contextRef="#ctx0" brushRef="#br0" timeOffset="26923.53">12905 1705 23903 0,'-5'-11'1056'0,"2"6"224"0,1-3-1024 16,0-1-256-16,0-1 0 0,0 0 0 15,0 0 1472-15,1 0 256 0,1 1 64 0,-2-1 0 0,1 1-672 0,-1 0-128 16,1 1-32-16,0 2 0 0,0-1-384 16,-1 3-64-16,2 4-32 0,0 0 0 0,-5-4-272 0,-1 4-48 15,-1 3-16-15,-1 2 0 0,-2 4-144 0,0 4-176 16,-1 5 48-16,-2 3 0 0,2 2 0 0,-1 4 0 16,0 5 0-16,0 4 0 15,1 4 128-15,2 1 0 0,1-1-144 0,4 0 144 0,2-3 0 0,2 1-176 16,2-2 176-16,3-1-128 0,3-1 128 0,4-1-160 15,-1-2 160-15,3-2-160 0,2-5-16 0,1-2 0 0,2-1 0 16,2-3 0 0,1-5-880-16,1-2-176 0,0-2-48 0</inkml:trace>
  <inkml:trace contextRef="#ctx0" brushRef="#br0" timeOffset="43483.16">2160 3557 4607 0,'0'0'192'15,"5"-7"64"-15,-4-3-256 0,1 1 0 0,0 1 0 0,0 1 0 0,0-2 3072 0,1 1 576 16,-1 0 128-16,0 1 0 0,0-1-1904 15,0 0-384-15,1 2-80 0,-1-2 0 0,-1-1-400 16,0 2-80-16,0-2-16 0,-1 9 0 0,3-7-272 0,-3 7-64 16,2-8-16-16,-2 8 0 0,0 0-160 0,0 0-16 15,0-5-16-15,0 5 0 0,0 0-240 0,0 0-128 16,0 0 160-16,0 0-160 0,-3 9 0 0,1 3 0 16,-1 2-176-16,0 5 176 0,-1 3-240 0,1 2 80 15,-1 4 16-15,-1 0 0 0,1 2 16 0,-1 3 0 16,1 3 0-16,0-1 0 0,-1-1 128 0,1 1 0 0,-1-2 0 0,2 1-128 15,0-2 128-15,-2-4 0 16,2-3 0-16,2 0 0 0,-1-1 0 0,1-3 0 0,0-4 128 0,1-1-128 16,0-1 0-16,1-3 144 0,-1-2-144 0,1-2 0 15,-1-8 144-15,1 9-144 0,-1-9 0 0,1 8 144 16,-1-8-144-16,0 0 128 0,0 0-128 0,0 0 128 16,0 0-128-16,0 0 0 0,0 0 0 0,0 0-176 15,0 0-224-15,0 0-48 0,5-8-16 0,0-1 0 16,-3 0 0-16,0-1 0 0,0-2 0 0,-2 1 0 15,0-2-160 1,0-1-16-16,0-2-16 0,-1 1 0 0,0-2 16 0,-1 0 0 0,1-2 0 0,0 0 0 16,0 1 480-16,-1 0 160 0,2-2 0 0,2 3 0 0,-2-1 0 15,1-1 0-15,1-2 0 0,0 0 0 0,0-2 608 0,2 1 32 16,-1-1 0-16,0 0 0 0,1 0-16 0,-1 0 0 16,-1-1 0-16,1-2 0 0,2 1-48 0,-1 2 0 15,0 1 0-15,1 0 0 0,3 0-32 0,-4 7-16 16,-1 0 0-16,3 2 0 0,1-1-128 0,-1 2-16 15,3 0-16-15,1 1 0 0,0 0 16 16,0 2 0-16,2 0 0 0,0 0 0 0,-1 4-208 0,-1 0-48 16,0 2 0-16,1 2 0 0,0-1-128 0,0 3 0 15,-1 2 0-15,-1 3 0 16,1 0-480-16,2 3-128 0,1 1-32 0,2 6 0 16,-4 3-352-16,0-1-80 0,1-1-16 0,-1 1 0 15,-1 1-640-15,0-3-128 0,0-2-16 0</inkml:trace>
  <inkml:trace contextRef="#ctx0" brushRef="#br0" timeOffset="43732.17">2189 3776 14735 0,'0'0'640'0,"0"0"160"16,0 0-640-16,0 0-160 0,0 0 0 0,7-3 0 0,0 2 3632 0,0-1 688 0,0-2 144 0,2 2 16 16,2 0-3008-16,-2 0-592 0,1 0-128 0,4-2-32 0,-2 0-464 0,0 1-112 15,0-2-16-15,-1 2 0 16,0 1-432-16,2 0-80 0,0 0-32 0,2 2-9408 16,3 0-1888-16</inkml:trace>
  <inkml:trace contextRef="#ctx0" brushRef="#br0" timeOffset="44199.16">2556 4037 26831 0,'0'0'1184'0,"6"-8"256"15,-1 0-1152-15,1 0-288 16,-1 0 0-16,1 0 0 0,0 0 1712 0,2 0 272 15,-1 0 64-15,0 3 16 0,1-1-1088 0,-1 2-208 16,-7 4-64-16,7-5 0 0,-7 5-448 0,0 0-80 0,0 0-32 0,6-1 0 16,-6 1-144-16,0 0 0 15,6 4-192-15,0 0 192 16,-2 2-528-16,0 1 16 0,-1 2 0 0,-1 1 0 16,-1 1 0-16,0 1 16 0,0 1 0 0,-1 0 0 0,0 0 144 0,0 0 32 0,0-1 0 0,1 1 0 15,1-1 320-15,-1-1 0 16,-1-2 0-16,1 0 0 0,0-2 0 0,0 0 240 15,-1-7-48-15,2 7 0 0,-2-7 112 0,5 7 16 0,-5-7 0 16,5 7 0-16,-5-7-96 0,6 7-16 0,-1-3 0 16,-1 1 0-16,2 1-80 0,1-1-128 0,-1 0 176 15,0-1-176-15,-6-4 0 0,5 6 0 0,-5-6 0 0,5 6 0 0,-2 1 144 0,0 0-144 16,-3-7 0-16,1 6 144 0,-1 0 32 0,-2 0 0 16,0 1 0-16,-1-1 0 0,-2 1 272 0,0 0 48 15,-2-1 16-15,-1 1 0 0,0-2-32 0,-2 2 0 16,-1-2 0-16,-6 4 0 0,2-2-96 0,-1-2 0 15,2 0-16-15,1-2 0 0,1-1-176 0,1 2-48 16,0-3 0-16,1 0 0 0,1-1-144 0,9 0 0 16,-9-2 0-16,9 2 0 15,-7-5-1552-15,7 5-192 0,-7-5-48 0,7 5-14720 0</inkml:trace>
  <inkml:trace contextRef="#ctx0" brushRef="#br0" timeOffset="44698.5">3074 3557 16575 0,'0'0'1472'0,"-2"-6"-1168"15,2 6-304-15,-2-9 0 0,1 0 1584 0,1 9 256 16,-1-7 48-16,1 7 16 16,0 0-336-16,0 0-64 0,0 0-16 0,0 0 0 0,0 0-784 0,0 0-144 15,0 0-48-15,0 0 0 0,0 0-336 0,-6 9-176 16,1 4 160-16,0 2-160 15,2 3 0-15,0 1 0 0,-2 2-208 0,1 3 64 0,1 4 144 0,-2 1-160 16,1-1 160-16,0 1-160 0,2-2 160 16,0-1 0-16,0-2 0 0,0-1-128 0,1 0 128 0,-1-4 0 15,1-3 0-15,1-2 0 0,0-1 0 0,0-2 192 0,1-3-32 0,-1-8-16 16,0 0 544-16,0 0 96 0,0 0 32 0,0 0 0 16,8 3 80-16,1-2 0 0,0-1 16 0,0-1 0 15,-2-2-304-15,3 0-64 0,1 0-16 0,-3 1 0 16,1-2-288-16,1 2-64 0,-1 0-16 0,2 0 0 15,2-1-160-15,-1 1 0 0,1 1 0 0,0 0 0 16,1 1 0-16,1 0-272 0,-1 0 64 0,1 1 16 16,2 0-528-16,0 0-112 0,2 2 0 0,-1-2-16 31,-1 0-1680-31,2 0-336 0,0 1-64 0</inkml:trace>
  <inkml:trace contextRef="#ctx0" brushRef="#br0" timeOffset="45380.73">1804 4569 10127 0,'0'0'896'0,"-8"-1"-704"0,0 0-192 0,8 1 0 16,-8-2 2768-16,8 2 528 0,-6-3 96 0,6 3 32 16,0 0-1376-16,0 0-288 0,-3-5-48 0,3 5-16 0,0 0-464 0,0 0-80 15,4-7-32-15,2 1 0 16,-1 1-416-16,-5 5-96 0,9-4-16 0,0 1 0 0,1-1-432 0,0 0-160 16,1 2 0-16,1 1 144 0,1 1-144 0,3 0 0 0,2 0 0 0,3 2 0 15,3-1-128-15,2 0 128 0,3 1-160 0,0-2 160 31,0 0-128-31,3 0 128 0,3 3 0 16,-9-2-144-16,3-1 144 0,7 0 0 0,2 0 0 16,25 0 0-16,0-1 192 0,-4 0 64 0,-6-3 0 0,-14 2 16 0,3 0 48 15,3 1 0-15,4-2 0 16,3-1 0-16,5 1-144 0,-1 0-32 0,-2-2 0 0,-2 1 0 16,2-2-144-16,-1 2 0 0,1 0 0 0,0-1 128 15,3 0-128-15,-1 0 0 0,-2 0 0 0,-2-1 0 16,-2 1 0-16,0-1 0 0,-2 0 0 0,1 1 0 15,-2 1 0-15,0 1 128 0,-1-2-128 0,0 2 0 16,-6-1 0-16,-3-1 0 0,-6 1 128 0,-1-1-128 0,-2 2 0 16,-4 1 160-16,-3 0-160 0,-3-1 160 0,-2 1-160 15,-4 0 0-15,-2 1 0 0,-2 0 0 0,-8 1-224 0,0 0-128 16,0 0-32-16,0 0 0 16,0 0-192-16,0 0-32 0,0 0-16 0,0 0 0 15,0 0-288-15,0 0-64 0,0 0-16 0,-8 0 0 16,0 0-480-16,-1 2-80 0,2 0-32 0,-2 2-10384 0</inkml:trace>
  <inkml:trace contextRef="#ctx0" brushRef="#br0" timeOffset="46935.58">2317 4959 3679 0,'0'0'320'0,"3"-6"-320"0,-3 0 0 0,1-2 0 15,0-1 3840-15,0 0 704 0,-1 1 144 0,1-1 32 16,0-1-2160-16,0 1-416 15,0 0-96-15,0 1 0 0,1 0-640 0,-1-1-128 0,-1-1-32 0,0 1 0 16,1 2-368-16,-1-1-80 0,0 0-16 0,1 2 0 16,-1-1-176-16,2 2-32 0,-2 5-16 0,1-6 0 15,-2 1-144-15,1 0-32 0,0 5 0 0,0 0 0 16,0 0-176-16,0 0-32 0,0 0-16 0,0 0 0 16,0 8-160-16,-2 2-272 0,0 2 64 0,-1 3 16 15,0 3-32-15,1 3 0 0,-2 2 0 0,-1 2 0 16,0 0 32-16,0 4 0 0,0 1 0 0,-1-1 0 0,1 1-112 0,0-1-16 15,0-3 0-15,-2 9 0 0,1-5 128 0,1-5 0 16,3-3 16-16,-1-3 0 0,1-4 176 0,-1 0 0 16,2-2 0-16,1-2 0 0,0-2 0 0,0-9 144 15,2 7-144-15,-2-7 0 0,5 8 336 0,-5-8-32 16,5 7-16-16,2-3 0 0,-7-4 32 0,10 2 16 0,0-2 0 0,1 0 0 16,1-1-80-16,1 0 0 15,2-1-16-15,2 1 0 0,2-2-112 0,2-1-128 0,-1 0 176 0,1-1-176 16,1 0 0-16,0-1 0 15,0 1 0-15,0 1-192 16,-2-2-240-16,0 1-32 0,0-2-16 0,-6 3 0 16,0-1-608-16,2 2-128 0,0 0-32 0,1-1 0 15,-1 0-2096-15,0-2-432 0</inkml:trace>
  <inkml:trace contextRef="#ctx0" brushRef="#br0" timeOffset="47247.21">2298 4857 21023 0,'0'0'928'16,"0"0"192"-16,0 0-896 0,0 0-224 0,0 0 0 0,0 0 0 15,0 0 1536-15,2-7 272 0,-2 7 48 0,6-7 16 16,3 2-704-16,2 0-144 0,2 1-16 0,5-1-16 0,3-2-160 0,3 0-48 16,-1 0 0-16,1-1 0 0,2 0-160 0,-1 2-48 15,-5-1 0-15,1 0 0 0,-3 1-400 0,1 1-176 16,-1 1 128-16,-7 3-128 16,0 0-208-16,1 1-128 0,0 0-32 0,0 1 0 15,0 1-912-15,0 3-192 0,-1 2-48 0,1 3-7968 0,-3 2-1600 16</inkml:trace>
  <inkml:trace contextRef="#ctx0" brushRef="#br0" timeOffset="47443.94">2460 5100 5519 0,'-11'2'496'0,"5"0"-496"0,-2-1 0 0,0-1 0 0,1 0 3520 16,7 0 592-16,-6-1 128 0,6 1 32 0,0 0-2224 0,0 0-432 31,0 0-80-31,0 0-32 0,0 0-368 0,7-8-80 15,-1 3-16-15,3 0 0 0,1 0-320 0,3 1-64 16,3-1-16-16,-2 2 0 0,0-2-336 0,2 2-80 0,1-1-16 0,-1-1 0 0,-1 2-208 16,3 1-240-16,2 0 48 0,-6 1 16 15,1-1-2304 1,2 1-464-16</inkml:trace>
  <inkml:trace contextRef="#ctx0" brushRef="#br0" timeOffset="48010.48">3122 4906 20271 0,'0'-4'1792'0,"0"-2"-1424"16,0 1-368-16,0-1 0 0,0 2 1840 0,0 4 288 15,0-6 64-15,0 6 16 0,0-5-480 0,0 5-80 16,0 0-32-16,0 0 0 0,0 0-752 0,0 0-160 15,0 0-16-15,0 0-16 0,0 0-480 0,-8 7-192 16,-1 2 176-16,2 4-176 0,2 4 0 0,-3 2-192 16,2 0 16-16,-1 5 0 0,2 1 32 0,-2 2 0 15,0 2 0-15,1-2 0 0,-1 0 144 0,1-1-192 16,-1 1 192-16,0-2-192 0,2-1 192 0,0-2-192 0,1-2 192 0,1-2-192 16,-2-4 192-16,2-2 0 15,0-3 0-15,-1-2 0 0,4-7 0 0,0 0 176 0,0 0-176 0,0 0 192 16,0 0-64-16,0 0-128 15,0 0 192-15,0 0-64 0,0-7-128 0,4-3 0 0,-1-2 0 16,1-4 0-16,2-2 0 0,1-4 0 0,-1-5 0 0,1 0 0 16,0-2 192-16,0-2-32 0,1-2-16 0,1 1 0 0,0 3 80 15,-1 2 16-15,-2 3 0 0,1 3 0 0,2 3 160 16,-4 7 48-16,-2-2 0 0,0 4 0 0,2 0 64 16,-1 1 32-16,-1 1 0 0,1 2 0 15,-2 1-208-15,-2 4-32 0,0 0-16 0,0 0 0 0,0 0-96 0,0 0-32 16,0 0 0-16,6 3 0 15,-6-3-160-15,7 8-176 0,-2 1 48 0,0 4 0 16,-2 1-112-16,2 2-16 0,0 2 0 0,-3 3 0 0,2 2 0 0,-1 1 0 16,0 1 0-16,-1 2 0 0,3-3-48 15,-1 1-16-15,1 0 0 0,-1-1 0 16,0-1 144-16,1-1 32 0,-1-2 0 0,1-3 0 0,-2-1-160 16,1-1-16-16,1-3-16 0,0-1 0 31,-2-1-528-31,1-1-96 0,-2-3-32 0,0 0-9424 0,-2-6-1872 0</inkml:trace>
  <inkml:trace contextRef="#ctx0" brushRef="#br0" timeOffset="48232.91">3079 5122 12895 0,'0'0'1152'0,"-8"-3"-928"16,8 3-224-16,-8-2 0 0,2-1 3120 0,6 3 576 0,-6-6 112 0,6 6 32 0,0 0-1696 0,-2-6-336 15,2 6-64-15,2-8-16 16,1 0-592-16,3 3-128 0,-1-1-32 15,5 2 0-15,4 0-320 0,-7 0-64 0,1 0-16 0,1 0 0 16,1-1-384-16,0 1-64 0,1 0-128 0,0 1 176 16,1-1-336-16,0 0-64 0,1 2-16 0,0 1 0 31,-1 0-848-31,3 1-160 0,-1 0-32 0,1 1-16 16,1-1-480-16,-1 1-80 0,-1 0-32 0,1 0-6864 15,-1 1-1360-15</inkml:trace>
  <inkml:trace contextRef="#ctx0" brushRef="#br0" timeOffset="49424.7">4957 3905 20271 0,'0'0'896'0,"0"0"192"0,-1-10-880 0,1 2-208 16,0 1 0-16,0 1 0 0,0 6 2208 0,0-5 400 0,0 5 80 0,0 0 0 0,0 0-1120 0,0 0-224 15,0 0-64-15,0 0 0 16,0 0-608-16,0 0-128 16,0 0-32-16,0 0 0 0,0 0-288 0,-4 10-64 0,2 2-16 0,-2 3 0 0,2 3-144 0,0 3-144 15,0 2 144-15,1 2-208 0,2 1 208 0,-1 1-192 16,0 0 192-16,0 0-192 16,0-2 192-16,0-1 0 0,0-1 0 15,0-2 0-15,0-2 0 0,1-1 0 0,0-3 0 0,-1 0 0 16,0 0 144-16,0-2-144 0,0-2 0 0,0 0 144 0,1-1-144 0,-1 0 0 15,-1-2 144-15,1-8-144 16,0 0-1152 0,-1 9-320-16,1-9-48 0,-1 8-16 15,1-8-1536-15,0 0-304 0</inkml:trace>
  <inkml:trace contextRef="#ctx0" brushRef="#br0" timeOffset="49708.01">4849 4199 4607 0,'0'0'192'0,"-6"-5"64"0,-2 2-256 0,3-1 0 0,5 4 0 0,-7-4 0 0,2 0 4416 0,5 4 848 16,0 0 176-16,0 0 16 0,-8-6-3216 0,8 6-640 15,0 0-128-15,0 0-16 0,-2-7-496 0,2 7-112 16,0 0-16-16,0 0 0 0,4-8-320 0,3 3-64 16,2 0 0-16,1 2-16 0,2 0-112 0,2-1-32 15,2 0 0-15,2-1 0 0,1 0-16 0,2-1 0 16,0 0 0-16,2 1 0 0,0 1-144 0,1 1-128 15,1-1 192-15,1 2-192 0,-3 1 128 0,0 0-128 16,-1 1 0-16,0 0 0 0,-2 0 0 0,-3 0 0 0,0 1 0 0,-4 1-144 16,-3 2-112-16,0-2 0 15,-10-2-16-15,0 0 0 16,0 0-272-16,7 5-48 0,-7-5-16 0,0 0 0 0,0 0-1296 0,3 9-256 0,-3-9-48 16,-3 9-10272-16</inkml:trace>
  <inkml:trace contextRef="#ctx0" brushRef="#br0" timeOffset="50599.3">6010 3918 3679 0,'0'0'320'0,"-3"-5"-320"16,0-2 0-16,0 1 0 0,0-2 4176 0,0 0 768 15,-1 0 160-15,3 4 16 0,0 0-2576 0,1-2-528 16,0-2-96-16,1 2-32 0,2-2-592 0,-2 0-112 16,1 1-32-16,1-2 0 15,0 0-256-15,2-1-48 0,1 1-16 0,1 0 0 0,1-1-352 16,2 0-80-16,-2 1-16 0,3 0 0 0,0 0-160 0,2 2-32 16,-1-1-16-16,1 1 0 0,0 2-176 0,0 0 0 15,-1 1 0-15,0 2 0 0,-1 1 0 0,-1 1 0 16,0 1 0-16,0 2 0 0,-1 2 0 0,-1 1-144 15,-2 2 144-15,1 3 0 0,-3 2-384 0,0 1 48 16,-2 3 0-16,-2 2 0 0,-1 3-32 0,-3 2 0 16,-1 2 0-16,0 1 0 0,-1 0 64 0,-2-1 16 15,-1 0 0-15,-1-4 0 0,-1-2 288 0,0-2-192 16,-1-1 192-16,1-1-160 0,-2-3 160 0,1 1 0 16,1-2 0-16,0-2 128 0,0-2 96 0,0 0 32 15,1-1 0-15,0-2 0 0,-1 0 128 0,2-1 16 0,2-1 16 0,-1 1 0 16,1-2-48-16,1-2-16 0,-1 1 0 15,7-1 0-15,0 0-112 0,0 0-32 16,0 0 0-16,0 0 0 0,0 0-80 0,0 0-128 0,0 0 176 0,0 0-176 16,0 0 192-16,0 0-64 0,0 0 0 0,10 2-128 15,2-1 272-15,1-1-48 16,1 0-16-16,1-1 0 0,4 0-16 0,-1 1-16 0,2-2 0 0,0 0 0 0,0-1-48 0,-1 1 0 16,-1 0 0-16,2 0 0 0,1 0-128 0,-3 1 0 15,-2-2 144-15,1 1-144 16,-1 0 0-16,-2 0 0 0,1-2 0 0,-2 3 128 15,-2 0-128-15,-1 1 0 0,-1 0 0 0,-2 1 128 16,0-1-128-16,-7 0 0 0,0 0-128 0,0 0 128 16,0 0-368-16,6 4 16 0,-6-4 0 0,0 0 0 31,0 0-208-31,0 0-32 0,0 0-16 0,0 0 0 16,0 0-1392-16,3 6-288 0,-3-6-48 0,0 6-7456 15,0-6-1504-15</inkml:trace>
  <inkml:trace contextRef="#ctx0" brushRef="#br0" timeOffset="51418.4">7282 3705 15663 0,'0'0'1392'0,"0"0"-1120"16,2-8-272-16,-1 2 0 0,0-1 2112 0,0 0 352 16,0 1 80-16,0 0 16 0,2 2-528 0,-3 4-112 15,0 0 0-15,0 0-16 0,0 0-848 0,0 0-160 16,0 0-48-16,0 0 0 0,-6 3-496 0,0 4-96 16,-1 2-32-16,-1 3 0 0,-1 2-224 0,0 1 0 15,-2 1-144-15,1 2 144 0,-4 2-144 0,1 1 144 0,0 0-128 0,-1 1 128 16,-1 1-320-16,0-1 0 0,0 0 16 0,-1 0 0 15,1-1 112-15,-3-2 0 0,0-3 16 0,-1-1 0 16,0-3 176-16,3-1 0 0,-2-3 0 0,0 1 128 16,1-3-128-16,1-2 176 0,2-1-176 0,1 0 192 15,0-3-64-15,2 0 0 0,0 0 0 0,1-3 0 16,2 0 112-16,0-1 16 0,2-1 0 0,0-1 0 0,2-3 176 16,1-1 32-1,-1-1 16-15,3 0 0 0,1-1-32 0,0 0 0 0,1 0 0 0,3 1 0 16,0 0-272-16,0 1-176 0,2 1 192 0,1 1-192 0,-1 1 256 0,2-1-64 15,-2 1-16-15,3 2 0 0,1 0-176 0,1 2 192 16,0 0-192-16,1 1 192 0,0 2-192 0,2 2 0 16,-2 1 0-16,1 2 0 15,-1 0 0-15,0 2 0 0,1-1 0 0,0 3 0 0,0 2-144 0,0 1 144 16,-2 0 0-16,0 3 0 0,-1 0-192 16,0 3 192-16,-2-1-192 0,2 1 192 0,-2-1-320 0,0 2 64 15,-1 0 0-15,1-1 0 0,0 0-128 0,-1-1 0 16,2-2-16-16,2 6 0 15,-2-4-368-15,-3-6-64 0,-2-2 0 0,1 0-16 16,2-1-2272-16,0-2-448 0,5 6-80 0,-12-12-32 0</inkml:trace>
  <inkml:trace contextRef="#ctx0" brushRef="#br0" timeOffset="51789.68">7509 3807 23151 0,'8'-12'1024'0,"-5"8"208"0,1-2-976 0,0 0-256 0,1-1 0 0,0 0 0 16,1 1 1984-16,-2-1 368 15,0 2 64-15,1-1 16 0,-2 1-1152 0,-3 5-208 0,4-5-48 0,-4 5-16 16,0 0-656-16,0 0-128 0,0 0-32 0,0 0 0 0,6 4-64 0,-2 1-128 31,-1 3 176-31,-1 2-176 0,0 1 0 0,-1 3-256 0,-1 2 32 0,-1 5 0 0,0 2 32 0,-1 3 16 16,-3 0 0-16,2 2 0 0,0 1 176 0,-1-1-128 15,2-3 128-15,0-1-128 0,2-1 128 16,-2-1 0-16,2-2 0 16,0-1-128-16,0-3 128 0,2-1 0 0,-1-3 160 0,1-1-160 0,0-2 384 0,1-2 0 31,0 0-16-31,0 0 0 0,-3-7-96 0,0 0-16 0,6 4 0 0,-1-1 0 16,-5-3-64-16,7 2 0 0,-1 0-16 0,2-2 0 15,-2 0-176-15,1 0 192 0,1-2-192 0,0 2 192 16,-1 0-192-16,2 0 0 0,0 0 0 0,1 0 0 15,0-1 0-15,1 1 0 0,0 1 0 0,1 1 0 16,1-2-720-16,1 1-32 0,2 0 0 0,1-1-10096 16,2-1-2016-16</inkml:trace>
  <inkml:trace contextRef="#ctx0" brushRef="#br0" timeOffset="52334.85">8501 3431 14735 0,'0'0'1312'0,"0"0"-1056"16,-2-7-256-16,1 1 0 0,0 0 1472 0,0 2 256 0,-1-1 32 0,1 2 16 15,1 3-240-15,-2-4-64 0,-1 0 0 0,3 4 0 16,-3-3-608-16,0 0-128 0,3 3-32 0,-6 0 0 0,1 1-224 0,-1 1-48 16,1 3-16-16,-2 1 0 0,-2 2-416 0,0 3 0 15,-2 2 0-15,-2 4 0 0,0-1 0 0,-1 6 0 16,-3 2 0-16,0 4 0 0,-2 1 0 0,2 6-176 16,-1 2 176-16,-1 4-128 0,3 0 128 0,0 3 0 15,0 2-144-15,3 0 144 0,-2 0 0 0,3-1 0 16,2-1 0-16,3 0 0 0,1-3 0 0,3-4 0 15,2-2 0-15,2-2 0 0,2-1 0 0,3-1 0 16,1-2 0-16,3-1 0 0,1-4 0 0,2 0 0 16,3-4 144-16,1-1-144 0,2-3 128 0,2-3-128 0,-1-3 160 0,3-2-160 31,1-3-320-31,0-3-176 0,2-2-16 0,1-3-8192 0,0-3-1648 0</inkml:trace>
  <inkml:trace contextRef="#ctx0" brushRef="#br0" timeOffset="53079.4">9025 3686 15663 0,'2'-13'688'0,"0"6"144"0,-2 0-656 0,1-1-176 0,0-1 0 0,-1 0 0 0,0 1 2864 0,0 0 528 16,0 1 128-16,0 1 0 16,0 0-1792-16,0 6-384 0,0 0-64 0,0 0 0 15,0 0-704-15,0 0-128 0,0 0-16 0,-7 0-16 0,2 3-272 0,-1 4-144 16,-3 3 160-16,2 3-160 0,-1 5 0 0,1 2 0 0,-3 0 0 0,2 4-160 15,-1-1 160-15,0 2-160 16,0 2 160-16,0 1-160 0,2-1 160 0,-2 0 0 0,0-2 0 0,-1-2 0 0,1-1 0 16,0-1 0-16,2-3 0 0,0-4 0 0,1-2 0 0,1-2 144 15,3-2-144-15,-1-3 0 0,3-5 256 0,0 0-64 16,0 0-16 0,0 0 0-16,0 0 80 0,0 0 0 0,3-5 16 0,2-4 0 0,0-1 176 0,2-4 48 15,-1-3 0-15,3-3 0 0,-1-4-240 0,1-2-64 16,-1-2 0-16,2 0 0 15,-2-1-32-15,2 1-16 0,-1 0 0 16,1 3 0-16,-2 2-16 0,1 3 0 0,-2 1 0 0,2 3 0 16,-1 1 112-16,1 3 16 0,-1 1 0 0,1 2 0 15,-4 2-64-15,1 1-16 0,-1 2 0 0,1-1 0 0,-6 5-176 0,6-1 0 16,-6 1 0-16,8 4 128 0,-1 0-128 0,0 4 0 16,1 2-192-16,0 3 192 0,-1 2-304 0,2 2 64 15,-1 1 16-15,2 3 0 0,-1 1 16 0,-1 1 0 16,1 1 0-16,0 1 0 0,0 1 32 0,-2 0 16 15,1-2 0-15,-1-1 0 16,-1-1 160-16,1-1 0 0,-2-1-144 16,2-4 144-16,-3-2 0 0,0-2 0 0,-1-1 0 0,-1-2 0 0,0-1 160 0,0 0-160 0,-2-8 192 15,-2 5-192-15,2-5 240 0,-3 5-64 16,-2-2-16-16,-1-1 0 0,1-2 32 0,-2 0 0 16,-2-1 0-16,-1 0 0 0,-1-1 0 0,-1-1 16 0,-1 1 0 15,0 1 0-15,-1-1-208 0,-1 0 176 16,1 0-176-16,0 0 160 0,-1 0-160 0,1 1 0 15,0 2 0-15,-1-1 0 0,2 0 0 0,1 1 0 16,0 2 0-16,1-1 0 0,1 0-240 0,1 0 80 16,2 0 16-16,1 1 0 15,1-1-400-15,0 1-80 0,5-3-16 0,0 0 0 16,0 0-1296-16,0 0-272 0,0 0-48 0,0 0-7744 16,5 6-1552-16</inkml:trace>
  <inkml:trace contextRef="#ctx0" brushRef="#br0" timeOffset="53378.58">9410 3702 9215 0,'0'0'816'0,"-4"-5"-656"15,1 0-160-15,-1-1 0 0,2 1 4272 0,0-1 816 0,0 2 160 0,1-2 48 16,-1 1-2544-16,2-2-512 15,0 3-112-15,0 4-16 0,3-6-960 0,0 1-208 0,0-2-48 0,2 2 0 0,1-1-320 0,3 1-80 16,0-2-16-16,2 2 0 0,2-1-320 0,1 2-160 16,1-1 160-16,0 1-160 0,3-1 0 0,-1 1 0 15,2 0 0-15,0 1 0 0,-2 1-192 0,2 2 0 16,0 1 16-16,0 0 0 16,0 1-256-16,0 0-48 0,1 0-16 0,-3 2 0 15,0 0-144-15,-2-1-48 0,-1 1 0 0,-1 1 0 16,-5-1-448-16,0 1-80 0,0-1-32 0,-2 0 0 15,-6-4-2176-15,0 0-432 0</inkml:trace>
  <inkml:trace contextRef="#ctx0" brushRef="#br0" timeOffset="53623.1">9682 3661 2751 0,'-12'1'256'0,"7"-1"-256"16,-1-1 0-16,-1 1 0 0,1 0 3984 0,-1 0 752 16,-2-1 160-16,2 0 32 0,-1 1-2368 0,0 0-480 0,0 0-96 0,1 1 0 15,0 0-672-15,1 0-128 16,-1 1-32-16,1 0 0 0,1 2-512 0,-1 0-96 15,1 0-32-15,1 2 0 0,-1-2-240 0,2 3-48 16,0 2-16-16,0 2 0 0,1 2-208 0,1 1 0 0,0 2 0 0,0 1 0 16,1 3 0-16,0 2 0 0,0 2 0 0,0 0 0 15,1 2 0-15,-1 0 0 0,0-1 0 0,1 0 0 16,0-2 0-16,0 0 128 0,0-3-128 0,0-2 0 16,1 0-144-16,0-2-128 0,1-1-32 0,1-3 0 15,-2-2-1424-15,2 0-272 0,-2-4-64 0</inkml:trace>
  <inkml:trace contextRef="#ctx0" brushRef="#br0" timeOffset="54107.83">9888 3424 8287 0,'0'0'736'0,"0"-6"-592"16,1 0-144-16,-1 1 0 0,0-1 3584 0,0 1 704 15,0-2 128-15,0 2 16 0,0 0-2016 0,0 5-416 16,0-5-80-16,1-1 0 0,-1 1-640 0,0 5-112 0,0 0-16 0,2-6-16 15,-1 2-240-15,-1 4-32 0,0 0-16 16,0 0 0-16,3-5-272 0,-3 5-64 0,0 0-16 0,7-1 0 0,1 1-224 0,-2 1-32 16,2 2-16-16,0 1 0 0,1 3-224 15,-2 0 128-15,2 4-128 16,1 4 0-16,0 2 0 0,0 2 0 0,0 2 0 0,1 3 0 16,-3 2 0-16,1 3 128 0,-1 1-128 0,0 2 0 15,-2 3 0-15,0 1 144 0,-2 2-144 0,-1 0 128 16,-1 1-128-16,-2 0 192 15,-3 1-192-15,0-3 192 0,-1-1-192 0,-2 0 128 0,-2-1-128 0,0-1 128 0,-1-1-128 0,-2-1 0 16,0-2 0-16,0-2 128 0,0-3-128 0,-1 0-256 0,0-2 64 0,0-1 16 31,1 1-336-31,1-2-80 0,1-3-16 0,2 0 0 16,0-3-608-16,0-1-128 0,1-1-32 0,1-3 0 16,1-3-2288-16,-1 1-464 15</inkml:trace>
  <inkml:trace contextRef="#ctx0" brushRef="#br0" timeOffset="55234.94">11032 3871 13823 0,'0'0'1216'0,"0"0"-960"0,-4-3-256 0,4 3 0 0,0 0 4288 0,0-5 800 0,0 1 160 0,2-1 48 16,1 0-2864-16,2 1-560 15,2-1-112-15,1 0-32 16,2-1-1088-16,1 2-208 0,1-1-48 0,1 2-16 0,1-1-368 0,2 0 0 16,-1 1 0-16,7-1 0 15,-4 0-432-15,-2 2 0 0,1 1 0 0,-2 1 0 16,-2 0-656-16,0 1-144 0,1 1-32 0,-6 1 0 16,0 0-2080-16,0 1-432 0,6 4-64 15,-4 2-7472-15</inkml:trace>
  <inkml:trace contextRef="#ctx0" brushRef="#br0" timeOffset="55403.95">11037 4008 11055 0,'-14'-1'480'0,"8"1"112"0,1-1-464 0,-1-1-128 16,3 0 0-16,3 2 0 0,0 0 4368 0,0 0 864 16,0 0 160-16,5-5 48 0,1 2-3392 0,3 0-688 15,3 0-128-15,2-1-16 0,3 2-512 0,-1 0-80 16,4 0-32-16,-1-1 0 0,1 0-592 0,-1 0 0 15,0-2 0-15,9 0 0 16,-2 1-2272-16,-8 1-416 0,-1 1-96 0</inkml:trace>
  <inkml:trace contextRef="#ctx0" brushRef="#br0" timeOffset="56152.72">12299 3476 4607 0,'0'0'192'0,"0"-4"64"0,-1-4-256 0,1 1 0 0,-1-1 0 0,2-1 0 16,0 0 4592-16,2 0 864 15,1 0 176-15,0 1 48 0,0-2-3504 0,2 0-688 0,-1 0-144 0,2 0-16 0,1 1-304 0,0 1-48 16,1 1-16-16,2 0 0 0,1 1-384 0,0 0-96 15,1 1-16-15,-1 0 0 16,0 3-224-16,0 1-48 0,0 1-16 0,-2 2 0 0,1 1-176 0,-1 2 0 16,-1 0 0-16,-2 4 0 31,1 3-432-31,-3 2-16 0,0 3 0 0,-2 2 0 16,-2 3-288-16,-3 3-64 0,-3 1-16 0,-3 2 0 0,-2 0-144 15,-2 0-48-15,-1-2 0 0,-3 0 0 0,0-3 464 16,-1-1 96-16,1-4 0 0,0 0 16 0,1-3 432 0,1-1 128 0,-1-3 0 0,2-1 0 0,1-3 432 0,0 0 80 15,1-2 32-15,1 0 0 0,1-2 80 0,2-1 16 16,0-1 0-16,1 2 0 0,6-3-144 0,0 0-32 0,0 0 0 16,0 0 0-16,0 0 0 0,0 0 0 0,0 0 0 0,0 0 0 15,7-5-208-15,2 3-64 0,1 0 0 0,2 1 0 16,2 1-176-16,2 0-144 0,0 0 192 16,2 1-192-16,-1 0 0 0,2 0 0 0,0 0 0 0,-1 1 0 15,1 2 128-15,0-3-128 0,-1 0 0 0,0 0 0 16,-1 0-1360-16,0 0-336 0,2-1-64 0,0 1-8176 15,-1 0-1648-15</inkml:trace>
  <inkml:trace contextRef="#ctx0" brushRef="#br0" timeOffset="56639.32">13012 3435 3679 0,'0'0'160'0,"-1"-5"32"0,0-2-192 0,-1 1 0 0,2-1 0 0,0 2 0 0,0-1 5920 0,2 1 1136 16,-1-1 240-16,-1 6 32 15,1-4-4896-15,-1 4-960 0,0 0-208 0,0 0-48 0,0 0-784 0,0 0-176 16,0 0-16-16,0 0-16 0,0 0-224 0,3 10 0 16,0 3 0-16,0 2-160 0,-1 4-16 0,-1 3 0 15,-1 2 0-15,0 2 0 0,-1 3 176 0,-1 1-208 16,-2 1 80-16,2-1 128 0,-1 1-192 0,1-2 192 0,-2-4-192 15,2-2 192-15,0-1 0 0,2-2 0 0,-1-2 0 0,0-2 0 16,0-3 0-16,-1 0 0 0,0-4 0 0,0-1 0 0,1-3 160 0,1-5 0 16,0 0 0-1,0 0 0-15,0 0 48 0,0 0 16 16,0 0 0-16,-3-5 0 0,0-3-32 0,1-2-16 16,-1-1 0-16,1-2 0 0,0-2 48 0,0-4 16 15,2-3 0-15,0-2 0 0,0-3 16 0,2 0 0 16,0-2 0-16,1 1 0 0,0-2 0 0,1 1 0 15,0 2 0-15,0 1 0 0,-1 0 64 0,1 3 32 0,0 0 0 0,1 2 0 16,-1 1 0-16,2 3 0 0,-1 1 0 0,2 2 0 16,-1 0-224-16,1 1-128 0,0-1 160 0,1 1-160 15,2 2 0-15,0 1 0 16,0 0 0-16,0 2 0 0,-1-1 0 0,0 2 0 16,-1 2 0-16,2-1 0 0,0 0-208 0,-1 2 64 15,0 2 16-15,0 1 0 16,1 1-624-16,-3 1-112 0,2 3-32 0,0 2 0 15,-1 1-1648-15,-1 2-336 0,0 4-64 0</inkml:trace>
  <inkml:trace contextRef="#ctx0" brushRef="#br0" timeOffset="56842.72">12995 3610 21183 0,'0'0'1888'0,"0"0"-1504"0,0 0-384 0,0 0 0 15,0 0 2096-15,0 0 336 0,0 0 80 0,6-2 16 0,-1-1-1056 16,2-1-224-16,1 0-32 0,0 1-16 0,3-1-560 0,1 2-128 16,2 0 0-16,0 0-16 0,-1 1-496 0,1 0-288 15,2 1 32-15,-1 1 16 16,2 0-3136-16,-1 2-624 0</inkml:trace>
  <inkml:trace contextRef="#ctx0" brushRef="#br0" timeOffset="57253.49">13347 3859 18431 0,'0'0'1632'0,"0"0"-1312"0,5-6-320 0,-1-1 0 15,-1-1 2656-15,2-1 464 0,0 1 80 0,2 1 32 0,-1-1-1296 16,2 1-256-16,2 1-48 15,0 0-16-15,0 3-720 0,-1-1-160 0,-2-1-32 0,0 3 0 16,0 0-448-16,-7 2-112 0,6 0-16 0,-6 0 0 16,0 0-288-16,6 4-64 0,-2 2-16 0,-1 0 0 15,0 3-496-15,-2 1-96 0,-1 1-32 0,-1 3 0 16,-2 2 112-16,0 1 32 0,-1 1 0 0,-1 1 0 31,0-1 208-31,-1 0 32 0,1-2 16 0,-1-1 0 0,1-3 464 0,0 0 0 0,2-3 0 0,-1-2 160 0,0-1 800 0,4-6 144 0,-2 4 48 16,2-4 0-16,0 0-256 0,0 0-32 0,0 0-16 15,0 0 0 1,0 0-288-16,0 0-64 0,6 1-16 0,0-1 0 0,1-1-112 0,2 0-32 0,-1 1 0 0,-1-2 0 16,1 0-192-16,1 1-144 0,-1-1 192 0,1 0-192 15,1 0 0-15,0 1 0 0,0 1-240 0,1-1 80 32,1 0-1136-32,0 1-240 0,0 0-32 0,-1 0-15024 15</inkml:trace>
  <inkml:trace contextRef="#ctx0" brushRef="#br0" timeOffset="57621.91">13918 3359 4607 0,'0'0'400'0,"-2"-4"-400"15,0-1 0-15,1-1 0 0,-2 1 5744 0,3-1 1056 16,0 1 224-16,0-1 32 0,0 2-4624 0,0 4-944 0,0-6-176 0,0 6-32 16,0 0-784-16,0-4-160 15,0 4-16-15,0 0-16 0,0 0-304 0,0 0 0 0,0 0 0 16,0 0 0-16,-2 6-256 0,1 3 32 0,-1 3 16 0,1 4 0 16,-1 2 0-16,1 4 0 0,-3 3 0 0,0 3 0 0,-1 1 208 0,1-1-144 15,1 1 144-15,-1 0-128 0,1-2 128 0,1-1 0 16,0-1 0-16,2-2-128 0,1-2 128 0,0-2 0 15,1-1 0-15,0-4 0 0,1-2 400 0,0-1 16 16,1-2 0-16,1-1 0 16,0-3 160-16,1 0 16 0,0-1 16 0,2 0 0 0,0-2-208 0,0-1-32 15,3-1-16-15,-1-1 0 0,4 0-128 0,0 0-32 16,2-2 0-16,2 1 0 0,1 0-192 0,-1 0-128 16,2 0 128-16,1-1-208 15,0 2-528-15,0 1-96 0,0 0-32 0,0 1 0 16,0 0-1488-16,-1 2-288 0,-2 0-64 0</inkml:trace>
  <inkml:trace contextRef="#ctx0" brushRef="#br0" timeOffset="58294.41">11978 4391 4607 0,'-5'0'400'0,"1"0"-400"0,-2-2 0 0,3 1 0 16,3 1 4992-16,0 0 928 0,0 0 176 0,0 0 48 31,0 0-4032-31,0 0-784 0,0 0-176 0,8-6-16 0,1 3-560 0,3-1-96 15,2-1-32-15,4 1 0 0,0 0-128 0,4-1-16 0,1 0-16 0,3 0 0 16,1 1-288-16,3-1 0 0,3 0 128 0,3 1-128 16,4-2 0-16,2 3 128 0,3-2-128 0,1 1 0 0,1-3 176 15,1 1-176-15,-2-1 160 0,2 1-160 0,1-1 128 0,2 1-128 16,3 1 0-16,2-1 144 16,0 0-144-16,2 0 0 0,-2 1 0 0,2 0 128 0,1 0-128 0,3 1 128 15,2-1-128-15,-2 2 128 0,-4-2 0 0,0 1-128 16,-1 0 192-16,-1 0-64 0,-1 0-128 0,0 1 0 15,-1-1 144 1,-2 2-144-16,-2-1 0 0,-2 1 0 0,-3-1 0 0,-2 1 128 0,-3 0-128 0,-1-1 0 16,-3 1 0-16,-2 0 128 0,-1 0-128 0,-1 1 0 15,-2-1 128-15,-1 1-128 0,-4-1 0 0,-2 1 144 16,-3-1-144-16,-2 1 0 16,-1 0 176-16,-3 0-176 0,-4 0 160 0,-1 0-160 0,-2 0 0 0,-7 1 0 0,0 0 0 0,0 0 0 31,0 0-624-31,0 0-16 0,0 0 0 0,0 0 0 15,0 0-448-15,-6 2-112 0,-1 0-16 0,0 2-12384 0</inkml:trace>
  <inkml:trace contextRef="#ctx0" brushRef="#br0" timeOffset="59332.88">12831 4684 11055 0,'0'0'976'0,"0"0"-784"0,4-5-192 0,-1 0 0 16,1-2 3376-16,1 0 624 0,-1-1 128 0,1 0 32 0,-1 1-2112 15,0 0-400-15,1 0-96 0,-1 1-16 0,1-1-768 0,-2 2-176 16,0 0-16-16,-3 5-16 0,3-5-112 0,-3 5 0 0,4-5-16 0,-4 5 0 31,0 0-128-31,0 0-32 0,0 0 0 0,0 0 0 16,0 0 48-16,0 0 16 0,0 0 0 0,1 9 0 0,-2 2-336 0,-1 1 0 0,-3 1 0 0,0 3-128 15,-1 0 128 1,0 2 0-16,-2 1 0 0,0 2-128 0,0 2 128 0,1 2 0 16,-2-2 0-16,1 0 0 0,2 1 0 0,-1-1 0 0,0-2 0 0,2 0 0 0,-1-1 0 0,2-1 0 31,1-2 0-31,1 0 0 0,0-1 0 0,2-2 144 16,2-2-144-16,2-1 0 0,-1-3 464 0,2 0-16 15,0-1 0-15,3-2 0 0,2 0 128 0,1-1 32 16,0-1 0-16,1 0 0 0,1-3-176 0,0 0-48 15,0-2 0-15,2 1 0 0,0 0-224 0,-1 0-160 16,2 0 192-16,-1-1-192 0,0 0 128 0,-1-1-128 0,-1 1 0 0,1 0 0 16,0 0 0-16,-1 0 0 0,1-1 0 0,-1 1 0 31,0-1-688-31,1 0-32 0,-1-1-16 0,0 1 0 0,0-2-2880 0,0-1-576 0</inkml:trace>
  <inkml:trace contextRef="#ctx0" brushRef="#br0" timeOffset="59619.87">12707 4524 30239 0,'0'0'1344'0,"0"0"256"0,0 0-1280 0,3-4-320 0,1 0 0 0,1-1 0 0,3 1 1104 0,2-1 160 16,2 1 16-16,2 0 16 0,4-1-544 0,2 2-112 16,2-2-32-16,2 2 0 0,2 1-288 0,1-1-48 0,-1-1-16 0,-2 1 0 15,-2 0-256-15,-1 1 128 0,-1-1-128 0,-1 2 0 32,-2 1-720-32,0 1-256 0,-3 2-48 0,-1 0-16 15,0 2-1920-15,-3 1-384 0,-1-1-80 0,-2 2-8448 0</inkml:trace>
  <inkml:trace contextRef="#ctx0" brushRef="#br0" timeOffset="59812.27">12860 4740 8287 0,'-14'2'736'0,"8"-1"-592"0,0 0-144 0,-1 0 0 0,1-1 3232 0,6 0 608 16,-4 0 128-16,4 0 32 0,0 0-1632 16,0 0-320-1,0 0-64-15,0 0 0 0,0 0-800 0,9 0-160 16,1 0-16-16,4 0-16 0,0 2-224 0,4-1-64 0,1 0 0 0,0-1 0 0,2-1-448 15,1 1-80-15,-1 0-32 0,1 0 0 16,0-1-352-16,1 1-80 0,0-3-16 0,2 1 0 16,0-2-1040-16,0 2-224 0,1-1-32 0,0 1-7888 15,0-1-1584-15</inkml:trace>
  <inkml:trace contextRef="#ctx0" brushRef="#br0" timeOffset="60295.65">13602 4642 18767 0,'0'0'832'0,"0"0"176"0,0 0-816 0,2-4-192 16,-2-2 0-16,0 6 0 0,0 0 2016 0,0 0 352 15,0 0 80-15,0 0 16 0,-3-4-832 0,3 4-160 16,0 0-48-16,0 0 0 0,-4 5-896 0,-3 2-176 0,1 2-32 0,-1 3-16 16,-3 2-304-16,1 3 0 0,1 1-176 0,0 4 176 0,0 2-176 0,1 3 176 15,-2 0-160-15,0 2 160 16,0-2-128-16,0 1 128 0,1-2 0 0,0 0-144 15,-1-2-80-15,0-2-16 0,0-1 0 0,2-4 0 0,0-1 240 16,2-4 0-16,-1-2 0 16,2-3 0-16,3-1 0 0,1-6 128 0,0 0 0 0,0 0-128 15,0 0 208-15,0 0-64 0,0-7-16 0,1-1 0 0,3-3 0 16,2-3 0-16,0 0 0 16,3-5 0-16,0-2 192 0,1-3 16 0,1-2 16 0,0-4 0 0,0-2 112 15,1-1 32 1,0-1 0-16,0 2 0 0,-1 1-48 0,1 4-16 0,-1 1 0 0,0 0 0 0,-1 5 80 0,0 3 0 15,0 1 16-15,-1 3 0 0,-1 1-144 0,1 3-16 16,-1 1-16-16,-1 2 0 0,-1 3 0 0,-1 1 0 0,-5 3 0 0,6-1 0 16,-6 1-128-16,0 0-32 0,7 4 0 15,-2 4 0-15,1 2-192 0,-1 2-160 0,1 2 32 0,-3 2 0 16,1 2 128-16,1 1 0 16,0 2 0-16,-1 2 0 0,-1 3-256 0,1 1 48 15,1 1 0-15,-1 1 0 0,1-1-80 0,-2 0-16 16,0-1 0-16,-1 1 0 0,2-4 16 0,-1-1 0 15,0-2 0-15,1-1 0 16,-1-3-224-16,0-1-32 0,-1-3-16 0,1-2 0 16,-3-2-1744-16,1-1-336 0,-1-8-80 0</inkml:trace>
  <inkml:trace contextRef="#ctx0" brushRef="#br0" timeOffset="60476.41">13633 4904 30575 0,'0'0'1344'0,"0"0"304"0,0 0-1328 0,0 0-320 0,0 0 0 0,1-6 0 16,2 1 1472-16,0-1 240 0,1 1 32 0,2-1 16 16,1 1-928-16,2-1-192 0,2 1-48 0,0-1 0 15,1 0-592-15,2-1 0 0,-1 1 0 0,2-1 0 32,1 0-944-32,-1 1-144 0,-1-2-48 0,-1 1 0 0,0 1-2384 0,-2 0-496 0</inkml:trace>
  <inkml:trace contextRef="#ctx0" brushRef="#br0" timeOffset="60999.75">12905 4532 11807 0,'0'0'512'0,"0"0"128"0,0 0-512 15,0 0-128-15,0 0 0 0,0 0 0 0,0 0 960 0,0 0 192 0,-3-4 16 0,3 4 16 0,0 0-160 0,0 0-48 16,-4-4 0-16,4 4 0 0,0 0 128 0,0 0 32 15,0 0 0-15,0 0 0 16,-4-4-96-16,4 4-16 0,0 0 0 0,0 0 0 16,-4-2-448-16,4 2-112 0,0 0-16 0,0 0 0 0,-7 2-144 0,2 2-48 15,-1 3 0 1,2 2 0-16,-1 2-256 0,1 2 0 0,-2 3-128 0,3 2 128 0,-2 1-192 0,1-1 192 16,1 2-208-16,0 0 80 0,-1 0-576 0,1 1-96 15,-1 0-32-15,0-2-7312 0,1 2-1472 0</inkml:trace>
  <inkml:trace contextRef="#ctx0" brushRef="#br0" timeOffset="63490.69">15389 3594 11055 0,'0'0'976'0,"0"0"-784"0,0-5-192 0,0 0 0 0,0-2 2016 0,0 2 352 16,0-1 80-16,0 1 16 0,0-1-864 0,0 1-192 15,1-1-16-15,-1 6-16 16,0-5-416-16,0-1-64 0,0 2-32 0,0 4 0 0,0 0-208 0,0 0-32 16,0-5-16-16,0 5 0 0,0 0-80 0,0 0-16 15,0 0 0-15,0 0 0 0,0 0-208 0,0 0-48 16,-3 9-16-16,0 2 0 0,1 1-240 0,-1 3 0 0,0 1 0 0,0 3 0 15,2 3 0-15,-1 1 0 16,0 1 0-16,1 1 0 0,1 1 0 0,0-2 0 16,-3 1 0-16,0 1-160 0,2-2 160 0,0 0 0 0,0-2 0 15,0 0 0-15,0-2 0 0,1-2 0 0,-1-1 0 16,0-2 0-16,0 2 0 0,-1-4-320 16,1-2 64-16,-1 2 16 15,0-3-400-15,2-2-96 0,0-8-16 0,0 0-12688 0</inkml:trace>
  <inkml:trace contextRef="#ctx0" brushRef="#br0" timeOffset="63699.42">15160 3894 13823 0,'0'0'1216'0,"0"0"-960"0,0 0-256 0,0 0 0 15,0 0 2800-15,3-4 512 0,2-1 96 0,0 0 32 0,2-2-1680 0,2 3-336 16,1-1-64-16,2 1-16 0,1 0-512 15,2-1-128-15,2 2 0 0,1 0-16 16,1-3-448-16,2 2-96 0,1-1-16 0,1 2 0 0,0 0-128 0,1-1 0 0,1 1 0 0,10-1 0 31,-2 0-1280-31,0 2-352 0,1 1-64 0,-1 0-11728 0</inkml:trace>
  <inkml:trace contextRef="#ctx0" brushRef="#br0" timeOffset="64142.09">16091 3527 21935 0,'10'-8'960'0,"-5"5"224"0,2-3-944 0,0 1-240 0,1-2 0 0,1 2 0 0,-1 0 1472 0,-1 2 256 16,-1 0 64-16,-1-1 0 0,-5 4-1200 0,0 0-224 15,0 0-48-15,0 0-16 16,0 0-48-16,5 7-16 0,-3 1 0 0,-1 1 0 0,-1 5-240 0,-1 0 0 16,-2 1-192-16,-2 1 192 0,-1-1-160 0,0 2 160 15,1 0-128-15,-2 2 128 16,-1 1 0-16,3 0 0 0,-4-1 0 0,2 1 0 0,0-1 0 15,0-3 0 1,2 0 0-16,0-2 0 0,1-1 0 0,0-2 176 0,4-1-16 0,0-1 0 0,2-2 448 0,1-1 96 16,0 0 0-16,2-2 16 0,0-1-96 0,2 0-32 15,-1-2 0-15,3 0 0 0,1 0-144 0,1-1-16 16,1 0-16-16,0 0 0 0,-1-1-208 0,2 2-32 16,-1-1-16-16,1 0 0 15,-1-1-160-15,1 0 0 0,0 0 0 0,0-1 128 0,0 2-400 16,2 2-96-16,-3-2-16 0,1 0 0 15,-1 0-1728-15,0 0-368 0,0-3-64 0,-1 2-10832 16</inkml:trace>
  <inkml:trace contextRef="#ctx0" brushRef="#br0" timeOffset="64416.93">16458 3731 14735 0,'-5'-9'1312'0,"2"5"-1056"15,1-1-256-15,0-2 0 0,-1-1 2288 0,-1 2 400 0,1-1 64 0,0-1 32 16,-1 1-544-16,1 0-128 0,1 0 0 0,-2 2-16 15,0-1-768-15,4 6-160 0,-4-4-16 0,4 4-16 16,0 0-432-16,0 0-96 0,0 0-16 0,0 0 0 16,-5-2-416-16,5 2-176 0,-5 1 128 0,1 3-128 15,-1 3 0-15,1 3 0 0,0 3 0 0,1 2 0 16,1 3-128-16,0 2 128 0,1-1-160 0,0 1 160 16,1 2-160-16,0 3 160 0,0 0-160 0,1 1 160 15,0-1 0-15,0-2 0 0,0 0 0 16,0-1 0-16,-1 0 0 0,1-2 0 0,1-4 0 15,-2-1 0-15,0 1-384 0,0-4 32 0,0-2 0 0,0-1 0 16,0-3-1456-16,1 1-304 0,-1-7-48 0,0 0-11984 0</inkml:trace>
  <inkml:trace contextRef="#ctx0" brushRef="#br0" timeOffset="66242.62">17185 3521 24879 0,'0'0'2208'0,"5"-5"-1760"0,0-2-448 0,1-1 0 0,-1 1 1088 0,1-1 128 16,-2 1 16-16,-2 2 16 0,0 0-336 16,-2 5-64-16,0 0-16 0,0 0 0 15,0 0-240-15,0 0-48 0,0 0-16 0,-5 4 0 16,-2 2-368-16,-2 4-160 0,0 2 128 0,-2 5-128 0,0 2 0 0,-2 1-224 16,0 1 32-16,-1 2 0 0,-1 2 192 0,-2-2 0 15,1 1 0-15,-2-1-144 0,-2-1 144 0,0 0 0 16,1-2-144-16,-1-3 144 0,1-1 0 0,1-2 0 15,1-2-144-15,0-1 144 0,1-2 0 0,0-1 0 16,2-2 128-16,1-1-128 0,0-2 192 0,1-1-48 16,1-1-16-16,1-2 0 0,2-2 64 0,1-1 16 15,0-3 0-15,0-1 0 0,2-1 224 0,0 0 32 16,2-1 16-16,1-2 0 0,1-2-32 0,2 0-16 16,1 0 0-16,0-2 0 0,0 2-256 0,2 0-48 0,-1 1-128 0,0 2 192 15,3 1-192-15,-1 2 128 16,1 1-128-16,0 3 0 0,1 1 336 0,1 2-16 0,-1 2-16 0,2 2 0 15,0 1-304-15,1 3 0 0,0 2 0 0,-1 2 0 16,2 0 0-16,0 3 0 16,0 1-176-16,1 1 176 0,0-1-272 0,0 2 48 0,1-1 16 0,0 2 0 15,0 1-16-15,1-2 0 0,-1 2 0 0,0-2 0 16,0 1-240 0,-1-1-48-16,-1-4-16 0,0-1 0 0,-2 1-48 15,0-3 0-15,-1-2 0 0,2 2 0 16,-2-1-1488-16,0-3-304 0,0-4-64 0</inkml:trace>
  <inkml:trace contextRef="#ctx0" brushRef="#br0" timeOffset="66605.14">17522 3584 11967 0,'0'0'528'0,"4"-5"112"0,1 0-512 0,-1-1-128 0,-1 0 0 0,1-1 0 0,-1 2 4784 0,0 0 912 0,-3 5 192 0,3-4 48 16,1 0-4256-16,-4 4-848 16,0 0-160-16,0 0-32 0,0 0-320 0,0 0-64 15,0 0-16-15,-1 8 0 0,0 2-240 0,-2 2-256 0,1 2 48 16,-1 0 16-16,-2 1-32 0,2 3 0 16,-1 2 0-16,-1 1 0 0,0-1 224 0,-1 2-144 15,1 0 144-15,0 0-128 0,1 0 128 0,0 0 0 0,0 0 0 0,3-1 0 16,-1-1 0-16,1-3 0 0,1-3 0 0,1-1 0 15,0-2 144-15,1-1 64 16,2-1 16-16,0-4 0 0,2 0 224 0,-1-2 32 0,1-1 16 16,0-1 0-16,2 0-96 0,1-1-16 0,-1-1 0 0,1 1 0 15,1-1-208-15,1 0-48 0,0-1-128 16,1 1 192-16,1-1-432 0,2 1-80 0,-1 1-32 0,1 0 0 16,2 0-1760-16,-1 1-336 0,3 1-80 0</inkml:trace>
  <inkml:trace contextRef="#ctx0" brushRef="#br0" timeOffset="67066.89">18403 3369 11967 0,'-9'-7'1072'0,"5"3"-864"15,-1 0-208-15,0-2 0 0,-1 1 1536 0,1 1 256 16,-1-2 48-16,1 2 16 0,-1-1-272 0,1 2-48 15,0 0-16-15,1-1 0 0,0 1-272 0,-1 1-48 16,0 1-16-16,0 0 0 0,5 1-208 0,-6 2-32 16,-1 1-16-16,-2 2 0 0,2-1-544 0,-2 3-128 15,0 1 0-15,-1 4-16 0,-1 4-240 0,1 1 176 16,-1 4-176-16,1 4 160 0,-2 2-32 0,1 5 0 16,0 2 0-16,0 2 0 0,1 3-128 0,0-1 0 15,-1 2 0-15,1 0 0 0,2-2 0 0,1 2 0 0,2-3 0 0,1-1 0 16,4 0 0-16,0-3 0 0,0-3 144 0,4-1-144 15,2-4 0-15,2 1 0 0,-3-2 0 16,3-3 128-16,0-3-320 0,2-1-64 0,1-3-16 0,2-2 0 31,1-2-496-31,3-2-112 0,0-4-16 0,4-2-8224 0,2-2-1648 0</inkml:trace>
  <inkml:trace contextRef="#ctx0" brushRef="#br0" timeOffset="67673.02">18758 3689 3679 0,'10'-25'320'0,"-6"14"-320"16,1-3 0-16,-1-2 0 0,0 1 3632 0,-1 1 656 16,0-1 128-16,0 2 16 0,0 0-1792 0,-1 1-352 15,-1 3-80-15,1 1-16 0,-1 2-672 0,-1 6-144 16,-1-6-32-16,1 6 0 0,0 0-704 0,0 0-160 16,-4-3-32-16,-2 2 0 0,1 2-224 0,-2 3-48 15,1 4-16-15,-2 2 0 0,-1 2-160 0,-1 2 0 16,0 1 0-16,1 1-176 0,1 3 176 0,-1 1-192 0,1 1 192 0,-2 0-192 15,3-1 192-15,-1 1 0 0,0-2 0 0,2-1 0 16,-1-3 0-16,1-2 0 0,1-2 0 0,1-1 0 16,-1-2 0-16,2-2 176 0,3-6-48 0,0 0 0 15,0 0 64-15,0 0 16 0,0 0 0 0,0 0 0 16,0-5-16-16,1-3 0 0,1-2 0 0,3-3 0 0,0-3-48 0,2-4-16 16,-1-2 0-16,2-1 0 0,1-1-128 0,1-2 192 15,0 1-192-15,2 0 192 0,-1 0 0 0,0 3 0 16,0 3 0-16,0 1 0 0,-1 3-48 0,-1 1 0 15,0 3 0-15,0 4 0 0,0 1-16 0,-1 2-128 16,-2 1 192-16,1 3-64 16,0 2-128-16,0 2 128 0,0 3-128 0,0 2 128 0,1 0-128 15,0 4 0-15,2 1 0 0,-3 2-176 0,2 3 32 16,0 0 0-16,-1 1 0 0,-1 0 0 0,1 1 144 0,0 1-128 16,-2 0 128-16,1-1-128 0,0 0 128 0,-1-2 0 15,1-2-144-15,-1 0 144 0,1-2 0 0,-2-1 0 0,0-2 0 0,-1-1 0 16,1-3 0-16,-2 0 0 0,-1-1 0 0,0-1 128 31,-2-6-128-31,3 6 192 0,-3-6-192 0,0 0 192 0,-2 5-48 0,2-5 0 16,-1 7 0-16,-3 0 0 0,-2-4 0 15,0 0 0-15,-2 0 0 0,-1 1 0 0,-2-1-144 0,-1 0 160 0,-1 0-160 0,-1 0 160 16,-3-2-160-16,0 0 0 16,-3 0 144-16,0 1-144 0,0 1 0 0,2 0 0 0,-3-1 0 15,2 1 0-15,1 2-144 0,2-2-48 0,0 0-16 0,3 1 0 16,1-1-416-16,2 1-80 0,3 1 0 15,1-2-16 1,2-1-1520-16,4-2-288 0,0 0-64 0,0 0-10848 0</inkml:trace>
  <inkml:trace contextRef="#ctx0" brushRef="#br0" timeOffset="67938.57">19123 3598 11967 0,'0'0'1072'0,"0"0"-864"0,0 0-208 0,3-5 0 0,-1-1 3760 0,1 1 704 31,0-1 144-31,2 1 16 0,0-1-2400 0,3 1-496 0,2-2-80 0,3 2-32 0,2 0-672 0,3 0-144 16,2-1-32-16,1 1 0 15,1-1-448-15,0 1-80 0,0-1-32 0,1 1 0 0,-3-1-208 16,-1 1 0-16,0 0 0 0,1 2 0 0,1 0-432 0,0 0 32 15,-1 1 0-15,-1 1 0 16,1 1-160-16,0 2-16 0,-1 2-16 16,-2-1 0-16,0 0-432 15,-2 1-96-15,-1 0-16 0,-1 0-8336 0,-4 2-1664 0</inkml:trace>
  <inkml:trace contextRef="#ctx0" brushRef="#br0" timeOffset="68143.66">19462 3577 4607 0,'0'0'192'0,"0"0"64"0,-6 1-256 0,0 3 0 16,1-2 0-16,-1 0 0 0,1-1 4304 0,-1 0 816 16,2 0 176-16,-2 2 16 0,1 0-3520 0,0 1-704 15,1 0-128-15,-1 0-48 0,1 0-368 0,1 2-80 0,1 0-16 0,-1 3 0 16,1 2-128-16,1 2-48 0,1 2 0 16,0 1 0-16,0 3-272 0,1 0 160 15,0-1-160-15,1 1 128 0,1 1-128 0,-1-1 0 16,1 0 0-16,2-1 0 0,-2-2 0 0,0 0 128 15,0-2-128-15,2 0 128 0,-1-1-736 16,1-4-160-16,-2 0-16 0,1-2-16 0</inkml:trace>
  <inkml:trace contextRef="#ctx0" brushRef="#br0" timeOffset="68554.89">19634 3312 22111 0,'4'-3'1968'0,"1"0"-1584"15,-1-3-384-15,1 1 0 0,1-1 1664 0,1 1 240 16,-2 0 48-16,2 1 16 0,0 0-704 0,1 2-144 15,0 0-32-15,-1 1 0 0,1 1-384 0,0 1-64 16,0 1-32-16,-1 3 0 0,1 1-192 0,1 3-32 0,0 1-16 0,-1 3 0 16,1 1-80-16,0 5-16 0,0 5 0 0,-2 3 0 15,0 2-96-15,-1 4-32 0,-2 3 0 0,0 1 0 16,-3 3-16-16,-2 1-128 16,-3 3 192-16,-4 4-64 0,-2-1-128 0,-3 1 192 0,-3 2-192 0,-3-4 192 15,-2-3-384-15,-2-1-80 0,-1-3-16 16,0-2 0-1,-2-3-416-15,2-3-96 0,-1-3-16 0,2-1 0 0,1-4-2512 0,1-3-496 0,-20 15-96 0,16-14-32 0</inkml:trace>
  <inkml:trace contextRef="#ctx0" brushRef="#br0" timeOffset="69241.59">20245 3768 6447 0,'0'0'576'0,"0"0"-576"0,0 0 0 16,0 0 0-16,0 0 3504 0,-4-3 592 15,-3 0 112-15,6 1 16 0,7-1-2176 0,0 0-448 16,0 1-96-16,1 0-16 0,0 1-464 0,2-1-80 0,0-1-32 0,2 1 0 16,2-1 96-16,1 1 16 0,2-2 0 0,0 2 0 15,1-1-304-15,3 1-48 0,2 0-16 16,1-1 0-16,0 1-352 0,1 0-80 0,0 0-16 0,1 0 0 15,0-1-64-15,-1 1-16 16,-1 1 0-16,-1 0 0 0,-2 0-128 0,-2 0 128 16,-1 0-128-16,-1 0 128 0,-2-1-128 0,-3 2 0 15,-1 0 0-15,-2 0 128 0,0 0-368 0,-1 3-80 16,-7-3 0-16,0 0-16 16,0 0-1968-16,0 0-400 0,0 0-80 0,0 0-16 0</inkml:trace>
  <inkml:trace contextRef="#ctx0" brushRef="#br0" timeOffset="70506.53">21463 3488 4607 0,'0'0'400'0,"0"-5"-400"0,0-2 0 0,1 2 0 15,3 0 3616-15,-2 1 640 0,-1-2 128 0,1 1 32 0,-2 0-2336 0,1 0-464 16,0 0-80-16,0 2-32 0,3 0-560 0,0 0-112 0,0 0-32 16,-4 3 0-1,0 0-288-15,0 0-64 0,0 0-16 0,0 0 0 0,6 5-240 0,-2 1-32 0,-1 2-16 0,-2 4 0 32,-4 0-144-32,1 4-144 0,0 1 144 0,0 2-208 0,-3 2 208 15,0 0-176-15,-1 1 176 0,1 1-160 0,1 2 160 0,-1-2 0 0,0 1 0 0,0 0 0 0,1-4 0 0,1-1 0 16,-1-2 0-1,1-2 0-15,0 0 0 0,0-1 144 16,1-3-144-16,0-3 0 0,1-1 208 0,1-7-64 16,0 0-16-16,0 0 0 0,0 0 16 0,0 0 0 15,0 0 0-15,0 0 0 0,0 0-144 0,-3-4 0 16,-1-3 0-16,2-1 0 0,1 0 0 0,0-3-144 16,1-3 144-16,0-1 0 0,1-3 0 0,2 0 0 15,-2-3 192-15,3-1-48 0,-1-1 80 0,1-2 16 16,0 0 0-16,0 0 0 0,1 1 32 0,1-2 16 15,-1 1 0-15,0 1 0 0,1 0 48 0,0 1 16 16,3-1 0-16,-1 6 0 0,-1 0-32 0,2 3-16 16,1 0 0-16,0 2 0 0,0 1-304 0,1 1 160 15,1 1-160-15,1 1 128 0,0 1-128 0,1 0 0 0,-2 0 0 16,0 3 0-16,0 0 0 0,0 2 0 0,-1 1 0 0,0 1 0 16,-1 0 0-16,0 2 0 0,0 0-128 0,-2 2 128 31,1 2-592-31,1 0-48 0,0 3-16 0,-1 1 0 15,-3 0-624-15,1 4-112 0,0-1-16 0</inkml:trace>
  <inkml:trace contextRef="#ctx0" brushRef="#br0" timeOffset="70724.03">21592 3633 11967 0,'0'0'528'0,"0"0"112"0,0 0-512 0,0 0-128 16,0 0 0-16,0 0 0 0,0 0 3536 0,0 0 688 15,3-5 128-15,2 0 16 0,1 3-2576 0,1 0-512 16,0 0-96-16,1 0-32 0,0-1-448 0,1 2-80 16,-1 0-32-16,1 0 0 0,0 1-416 0,1 0-176 15,1 0 128-15,0 0-128 16,1 1-256-16,-2 0-128 0,2 0-16 0,-1 2-16 16,-1-1-2368-16,0 0-480 0,1 1-80 0</inkml:trace>
  <inkml:trace contextRef="#ctx0" brushRef="#br0" timeOffset="70947.39">21975 3702 9215 0,'0'0'816'0,"0"0"-656"0,0 0-160 16,0 0 0-16,0 0 3408 0,0 0 656 0,0 0 128 0,0 0 32 0,0 0-1968 0,0 0-384 16,0 0-80-16,0 0 0 0,0 0-832 0,3 7-144 15,-2 2-48-15,-1 2 0 0,-1 0-608 0,-1 2-160 16,-2 2 0-16,1 2 0 0,-1 2 0 0,-1 1 128 15,1-1-128-15,0 1 128 0,-1 0-128 0,2-2 0 16,0-1 0-16,-1 0 0 0,1-1-352 0,1-1 0 16,1-2 0-16,0-1 0 15,1-1-336-15,0-1-64 0,1-4-16 0,-1-6-12864 0</inkml:trace>
  <inkml:trace contextRef="#ctx0" brushRef="#br0" timeOffset="71343.71">22272 3509 22463 0,'6'-12'992'0,"-2"6"208"0,0 0-960 0,1-2-240 15,2-1 0-15,0 1 0 0,-1-2 1856 0,1 1 320 0,-2 0 64 0,1 1 0 0,-2 2-928 16,1-1-192-1,-1 2-32-15,-4 5-16 0,3-5-496 0,-3 5-80 0,0 0-32 0,0 0 0 0,0 0-208 0,0 0-64 16,0 0 0-16,-1 7 0 0,-1 3-192 0,-1 2-208 16,-2 1 32-16,1 2 16 0,0 1 32 0,-2 1 0 0,-1 3 0 0,0 0 0 31,-1 1 128-31,0 1 0 0,1 0 0 0,-1 0 0 16,0-2 0-16,2-2-128 0,0-2 128 0,2-1 0 15,0 0 0-15,3-2 0 0,-2-1 0 0,2-2 176 0,1-3 160 0,2 1 48 0,-2-8 0 0,6 7 0 16,1-2-16-16,3 0 0 0,2-2 0 0,3-1 0 15,0-2-64-15,4 1-16 16,2-1 0-16,2 0 0 0,2 0-144 0,1 0-16 16,0 0-128-16,-1 1 192 0,-1-1-352 0,-1 1-80 0,-1 2-16 0,-2-1 0 31,-1 0-1712-31,0 1-336 0,-2 1-80 0,0 0-12592 0</inkml:trace>
  <inkml:trace contextRef="#ctx0" brushRef="#br0" timeOffset="71776.09">21365 4165 19343 0,'0'0'1728'0,"0"0"-1392"16,0 0-336-16,0 0 0 0,-5-1 2576 0,5 1 448 15,0 0 96-15,0 0 16 0,0 0-1840 0,0 0-352 0,0 0-80 0,0 0-16 16,0 0-352-16,10 0-80 15,1 1-16-15,3 0 0 0,4 1 48 0,4 0 0 0,4 0 0 16,4 1 0-16,3-2-64 0,2 0 0 0,2-1 0 16,3 1 0-16,2-1-176 0,4 0-32 0,4-1-16 0,4 0 0 15,2 0-32-15,1-1-128 0,-2 1 192 0,0 0-64 0,-3 1-128 0,0 0 0 16,0 1 0-16,-2 0 128 0,1 2-128 0,-6-1-192 16,-3 0 32-16,-5 0 16 0,-3 2-176 0,-5-1-16 15,-5 0-16-15,-3 0 0 16,-4 1-160-16,-3-1-48 0,-3-1 0 0,-3 2 0 15,-2-1-736-15,-6-3-160 0,0 0-16 0,0 0-8128 16,-1 6-1632-16</inkml:trace>
  <inkml:trace contextRef="#ctx0" brushRef="#br0" timeOffset="72187.08">21768 4533 11967 0,'0'0'528'0,"0"0"112"0,0 0-512 0,2-5-128 0,-2 5 0 0,2-8 0 0,0 0 4512 0,1 2 864 16,-1 0 192-16,1 1 16 0,-1-2-3584 0,2 2-720 16,-4 5-128-16,0 0-48 0,0 0-528 0,0 0-128 15,0 0 0-15,0 0-16 16,0 0 16-16,0 0 16 0,0 0 0 0,0 0 0 0,-3 7-288 15,1 3-176-15,-1 2 192 0,-1 5-192 0,-3 1 0 16,-1 3 0-16,-2 1 0 0,2 0-192 0,0-1 192 16,0 0 0-16,-1-1 0 0,2 1 0 0,0 1 0 0,0-1 0 15,2-3 0-15,1 1 0 16,1-1 0-16,2-3 0 0,-1-1 0 0,2 1 0 16,2-1 0-16,-1-2 160 0,2-2-160 0,1-1 128 0,1 0 0 0,2-3 0 15,1 0 0-15,1-2 0 0,2-1 32 0,3 1 0 16,-2-2 0-16,3-1 0 15,1-1-160-15,1 0 0 0,2-1 144 0,2 0-144 0,1 0 0 0,1-1-256 0,0-2 32 0,1 2 16 32,1-1-688-32,-1-2-144 0,-1 1-32 0,-1-2 0 0,-2 1-2240 0,-2-1-448 0</inkml:trace>
  <inkml:trace contextRef="#ctx0" brushRef="#br0" timeOffset="72455.3">21701 4491 15663 0,'0'0'1392'0,"0"0"-1120"0,0 0-272 16,0 0 0-16,0 0 2304 0,0 0 416 0,4-4 80 0,1 0 16 15,0 1-1344-15,4 1-272 0,3 0-48 0,1 0-16 16,1 0-336-16,3-1-64 0,2 2-16 0,0 0 0 15,1 1-272-15,1 1-64 0,1 0-16 0,1 2 0 16,1-1-368-16,1 0 144 0,0-1-144 0,-2 1 0 16,0 2 0-16,-2-1-304 0,-2 1 48 0,-1 1 0 31,-2-1-2368-31,-2 0-480 0,-2 2-96 0,0-1 0 0</inkml:trace>
  <inkml:trace contextRef="#ctx0" brushRef="#br0" timeOffset="72629.83">21811 4653 18431 0,'0'0'816'0,"-6"0"160"0,1 0-784 0,5 0-192 15,-5-1 0-15,5 1 0 0,0 0 2528 0,0 0 464 16,0 0 80-16,0 0 32 0,0 0-2032 0,0 0-416 16,8 0-80-16,2 1 0 0,1-1-304 0,2 1-48 0,0-1-16 0,3 0 0 15,1 0-480-15,3 1-112 16,1-1 0-16,2-1-16 15,2 1-2272-15,2 1-448 0</inkml:trace>
  <inkml:trace contextRef="#ctx0" brushRef="#br0" timeOffset="73120.64">22530 4589 11967 0,'0'0'528'0,"0"0"112"15,3-4-512-15,-3 4-128 0,2-7 0 0,-2 7 0 16,0-6 3952-16,0 0 752 0,0 6 160 0,0 0 16 0,-5-4-2784 0,1 2-560 15,-2 0-128-15,-1 5 0 0,-2 0-768 0,-1 4-160 16,-1 0-32-16,-1 4 0 0,-1 2-448 0,-2 3 0 16,0-1 0-16,-1 2 0 0,2 0 0 0,0 2 0 15,0 2 0-15,0 0 0 0,2 0 0 0,-1 1 0 16,2-4 0-16,0 0 0 0,0 0 0 0,2 0 0 16,0-2 0-16,2-2 0 0,0-3 0 0,2-1 0 15,0-3 0-15,2-2 0 0,2-1 0 16,1-4 0-16,0 0-160 0,0 0 160 0,0 0-256 0,0 0 48 15,0 0 0-15,5-5 0 0,2-5 208 0,1-2 0 0,0-2 0 0,2-4 0 16,1-3 0-16,3-2 256 0,-1-2-16 16,1-4-16-16,1 2 64 0,3-2 16 15,-3-2 0-15,3 2 0 0,-1-1-64 0,-2 3-16 16,-1 4 0-16,-1 2 0 0,0 3 144 0,-1 2 16 0,-2 3 16 0,-2 2 0 16,-1 2-32-16,0 3-16 0,-2 0 0 0,-1 3 0 15,-4 3-32-15,0 0-16 16,0 0 0-16,0 0 0 0,0 0-304 0,7 4 128 0,-5 3-128 0,2 1 0 15,-2 2 0-15,-1 2 0 0,0 2 0 0,-1 2 0 0,0 2 0 0,1 2-176 16,-1 2 176-16,0 1-160 0,0 0 160 0,0 1 0 16,0 2 0-1,0-1-128-15,0 1 0 0,0 0 0 0,0-1 0 0,0-3 0 0,0 0-128 0,0-2 0 16,1-3-16 0,0 0 0-16,-1-2-336 0,1-3-64 0,-1-1-16 0,3-1 0 15,-2-2-1680-15,-1-3-320 0,0-5-80 0</inkml:trace>
  <inkml:trace contextRef="#ctx0" brushRef="#br0" timeOffset="73341.1">22309 4751 14735 0,'0'0'640'0,"0"0"160"0,-1-7-640 0,1 7-160 0,0 0 0 0,2-4 0 16,3-3 3072-16,0 3 576 0,3 0 112 0,2-1 16 15,3 1-1984-15,2-1-384 0,2 2-96 0,1 0-16 0,2-1-400 0,1 2-96 0,0 0-16 0,-1 0 0 32,-1 0-576-32,-2 1-208 0,-1-2 144 0,-1 2-144 0,-2 1 0 0,0 0-272 15,-1 0 32-15,-1 1 16 16,-1 0-1696-16,-1 1-352 0,-1-2-64 0,0 1-11008 0</inkml:trace>
  <inkml:trace contextRef="#ctx0" brushRef="#br0" timeOffset="89951.15">3356 3408 14911 0,'2'-5'656'0,"-2"5"144"0,1-3-640 0,1 1-160 0,-1-1 0 0,1-1 0 16,-2 4 1296-16,0-4 240 0,1-2 32 0,-1 6 16 0,-4-4-544 0,4 4-96 0,0-4-32 0,0 4 0 16,0 0-352-16,0 0-80 15,0 0-16-15,-7 0 0 0,7 0-320 0,-9 2-144 16,1 2 128-16,-4 7-128 0,2 2 0 0,0 5-144 0,0 3 0 0,3-3 0 16,-4 5-32-16,-1 4 0 15,-2 3 0-15,-5 23 0 0,-2 3 176 0,0 0-192 0,0 0 192 0,2 2-192 16,-1 2 192-16,1-2 0 0,-1-2 0 0,0 0 0 0,1-3 0 15,2-5 0-15,1-4-144 0,-1-2 144 16,-2-2-480 0,0-2-32-16,1-1 0 0,-3-3 0 0,-2-2-112 0,1-3-16 0,2-1-16 0,2 0-8608 15</inkml:trace>
  <inkml:trace contextRef="#ctx0" brushRef="#br0" timeOffset="90772.63">7685 3489 15599 0,'0'0'688'0,"4"-5"144"0,-3-2-656 0,2 1-176 15,-3 0 0-15,2 1 0 0,1-2 1216 0,-1 1 192 16,-1 1 64-16,-1 5 0 0,3-4-320 0,-1-1-64 15,-2 5-16-15,0 0 0 0,0 0-464 0,0 0-96 0,0 0 0 0,0 0-16 16,0 0-224-16,0 0-32 0,0 0-16 0,0 9 0 16,-1 2-224-16,-1 4 176 0,-2 4-176 0,-2 5 160 15,0 5-160-15,-3 5 0 0,-2 6 0 0,-1 4 0 16,-3 5 0-16,1 8 0 0,-5 6 0 0,1 4 0 0,-1 3-192 0,1 2 192 16,1 2-160-1,-6 27 160-15,5-10-576 0,4-9 0 0,2-8-16 0,5-7 0 16,0-6-320-16,5-5-64 0,3-5-16 0,3-17-5840 31,0 2-1168-31</inkml:trace>
  <inkml:trace contextRef="#ctx0" brushRef="#br0" timeOffset="91684.73">14209 3002 4607 0,'0'0'400'0,"0"0"-400"0,0 0 0 0,0 0 0 15,0 0 2768-15,0 0 480 0,0 0 80 0,0 0 32 16,0 0-1824-16,0 0-352 0,0 0-80 0,0 0-16 16,0 0-592-16,0 0-128 0,0 0-32 0,3 8 0 15,-2 0-16-15,0 2 0 0,0 1 0 0,-1 8 0 0,-2 2-144 16,-2 3-48-16,-3 3 0 0,-1 3 0 0,-1 7-128 0,0 4 192 15,-2 6-192-15,-2 7 192 0,-2 4-192 0,-1 5 0 16,-3 0 0-16,-1 6 128 0,-1 2-368 0,2 2-80 16,2 0 0-16,3-3-9984 0</inkml:trace>
  <inkml:trace contextRef="#ctx0" brushRef="#br0" timeOffset="92755.83">17659 3155 9215 0,'0'0'816'0,"0"0"-656"0,0 0-160 0,0 0 0 15,0 0 992-15,-2 10 160 0,0 0 48 0,1 0 0 16,0 1-304-16,1 1-48 0,0 2-16 0,0 1 0 16,0-1-240-16,0 2-48 0,0 2-16 0,0 1 0 0,0 2-272 0,-1 1-48 15,-1 1-16-15,0 5 0 0,0 5-192 16,-1 1 0-16,-3 2 0 0,0 4 0 0,-3 3 0 0,-3 4 0 16,-4 6 0-16,-1 5 0 15,-3 7 0-15,-2 2-160 0,-6 3 160 0,2-1-128 16,2 1-656-16,2 0-128 0,1-1-32 0,6-4 0 0</inkml:trace>
  <inkml:trace contextRef="#ctx0" brushRef="#br0" timeOffset="93709.47">22284 2828 1839 0,'0'0'0'0,"0"0"160"0,0 0-160 0,0 0 0 0,0 0 0 0,5 5 0 0,1-2 2112 16,-6-3 400-16,6 3 80 0,1 0 16 15,-7-3-1872-15,5 4-368 0,1-1-80 0,2 1-16 16,-8-4-16-16,8 5-16 15,-8-5 0-15,9 4 0 0,-9-4-32 0,9 6 0 0,-9-6 0 0,9 5 0 0,-1 1 128 16,-8-6 32-16,6 6 0 0,-6-6 0 16,9 6 16-16,-2-1 0 0,-7-5 0 0,6 7 0 0,0 0-384 0,-6-7 144 15,4 6-144-15,-1 1 0 0,2-1 176 0,-5-6-176 16,3 8 160-16,-1-1-160 0,0-2 0 0,1 1 128 16,-1 0-128-16,0 2 0 0,0 1 192 0,2 5 0 15,-1-3 0-15,0-2 0 0,-2 1-16 16,1 6-16-16,0 2 0 0,-2-5 0 0,-2 2 96 0,-1 11 0 15,-1-1 16-15,-3 5 0 0,-2 3-112 0,1 4-32 16,-2 5 0-16,-1 4 0 0,-4 7-128 0,0 3 0 16,-2 3 0-16,2 4 0 0,0 2 0 0,1 1 128 15,2 0-128-15,2 1 0 0,3-1-176 0,0-3-112 0</inkml:trace>
  <inkml:trace contextRef="#ctx0" brushRef="#br0" timeOffset="95494.79">4487 6305 6447 0,'0'0'576'0,"1"-5"-576"16,0-2 0-16,-1 1 0 0,0-1 2016 0,0 0 288 0,0 1 64 0,1-2 16 0,0-1-944 0,0 0-192 15,0 0-32-15,0-1-16 0,-1 0-224 0,1 0-32 16,1 0-16-16,-1 0 0 0,0 0 64 0,0 1 16 16,0 1 0-16,0-1 0 0,0 0-192 0,0-1-48 15,0 2 0-15,-2 1 0 0,1-1-208 0,0 0-48 16,0 2-16-16,0 0 0 0,0 1-176 0,0-2-16 16,0 2-16-16,0 0 0 0,-1 1-80 0,1 4-16 0,0 0 0 0,0 0 0 15,0 0-192-15,0 0 0 16,0 0 0-16,0 0 0 0,0 0 0 0,0 0 0 0,-3 6 0 0,1 3-160 15,-1 1 160-15,1 2 0 0,-1 2-144 0,1 4 144 16,0 3-160-16,-1 2 160 0,0 2-208 16,0 2 80-16,-2 0 128 0,1 3 0 0,0 2-144 15,-1 1 144-15,0 0-128 0,0 0 128 0,0-1-160 0,-2 13 160 16,2-4-224-16,0-7 48 0,2-6 16 0,0-1 0 16,0-2 160-16,1-4 0 0,0-4 0 15,1-1 0-15,1-3 0 0,-1-1 0 0,0-3 0 0,1-9 128 0,0 0-128 0,-1 8 144 16,1-8-144-16,0 0 160 0,0 0 32 0,0 0 0 15,0 0 0-15,0 0 0 0,0 0-32 0,0 0 0 16,-3-12 0-16,2-2 0 0,0 1-160 0,1-2 160 16,0-3-160-16,0-2 160 15,0-2-160-15,0-2 160 0,0-2-160 16,0-1 160-16,-1 1-160 0,0 0 0 0,0-2 144 0,1-1-144 0,-1 2 240 0,1 1-32 16,0-1 0-16,1 2 0 15,1 2 112-15,0 1 32 0,1 0 0 0,-1 6 0 0,1 0-96 0,-1-2 0 16,3 1-16-16,0-1 0 0,1-2-240 0,0 0 176 15,2 0-176-15,1 1 160 0,0 0-160 0,-1 3 0 16,2-1 0-16,1 2 0 0,1 0 0 0,2 1-144 0,-2 2 144 16,1 1 0-1,-1 0-144-15,1 0 144 0,-1 2 0 16,1 3-144-16,1-1 144 0,0 3 0 0,0 0-144 0,1 3 144 16,-1 1-464-1,-1 1-32-15,0 4 0 0,0 1 0 0,1 3-752 0,-2 2-160 0,-1 0-16 0,-2 2-12240 16</inkml:trace>
  <inkml:trace contextRef="#ctx0" brushRef="#br0" timeOffset="95707.92">4337 6338 23039 0,'0'0'2048'0,"0"0"-1648"15,0 0-400-15,8 1 0 0,-1 0 2176 0,3 1 368 16,1 0 64-16,1 0 16 0,2-1-1408 0,0 0-288 16,2 0-48-16,0 0-16 0,-2-2-384 0,2-1-80 15,-1-1-16-15,1 1 0 0,-1-1-384 0,1 1 0 0,1 0 0 0,0 1 0 32,1 0-2672-32,1 1-560 0,-1 0-112 0</inkml:trace>
  <inkml:trace contextRef="#ctx0" brushRef="#br0" timeOffset="96280.74">4849 6706 20271 0,'0'0'1792'0,"0"0"-1424"0,4-6-368 0,0 1 0 0,2-2 2144 0,-1 2 352 15,1-2 80-15,3-3 16 0,-2 1-928 0,2 3-192 0,0 0-48 0,-4 3 0 16,-1-2-752-16,1 2-160 0,1 0-16 0,-1 0-16 16,1 0-272-16,-6 3-48 15,6-1-16-15,-6 1 0 0,7 1-144 0,-2 2 0 0,-5-3 0 0,6 5 0 16,-3 2-128-16,-1 3-64 0,-2 1-16 0,-1 2 0 31,-1 1-176-31,0 3-16 0,-1 0-16 0,-2 2 0 0,1 1-80 16,-1-2-16-16,1 0 0 0,0 5 0 0,1-4 352 0,2-3 160 0,-1-1-160 0,1-4 160 0,1-11 0 0,-1 9 192 15,1-9-16-15,0 0 0 16,0 0 208-16,1 7 32 0,-1-7 16 16,0 0 0-16,0 0-112 0,4 7 0 0,1-3-16 0,-1 2 0 15,2-2-64-15,-1 0-16 0,2 1 0 0,-1-1 0 0,2 2-224 16,0 0 144-16,0 1-144 0,-1 1 128 15,0 0-128-15,-1 2 0 0,0 1 0 0,-1 1 0 0,-1 0 0 0,-1 1 128 16,-2-1-128-16,-1 0 128 16,0 0 0-16,-2 0 0 0,-1 1 0 0,-3 0 0 15,0-2 224-15,-2 0 32 0,-1 0 16 0,-1-1 0 0,0 0 96 16,1-1 16-16,0-2 0 0,-2-1 0 0,-2 0 64 16,1-2 0-16,-1-1 16 0,0 1 0 0,0-3-256 0,1-1-48 15,0-1-16-15,1-2 0 0,-2 0-272 16,1 0-144-16,0-2 16 0,1 1 0 15,1 0-688-15,2-3-128 0,0-1-16 16,3-3-11360-16,3 0-2272 0</inkml:trace>
  <inkml:trace contextRef="#ctx0" brushRef="#br0" timeOffset="96660.52">5767 6288 27231 0,'-7'-7'1216'0,"7"7"240"0,-3-4-1168 0,1-1-288 15,0 0 0-15,-2-1 0 0,1 2 1904 0,1-1 320 0,0 2 64 0,2 3 16 16,-2-4-960-16,2 4-192 0,-3-4-48 0,3 4 0 16,0 0-576-16,0 0-112 0,0 0-32 15,0 0 0-15,0 0-384 0,-4 6 0 0,1 1 0 0,0 2 0 16,0 5 0-16,1 1 0 0,0 2-224 0,1 2 80 16,0 3 144-16,1 3-208 0,0-1 80 0,0 1 128 15,0 3-240-15,1 0 80 0,0 3 16 0,0-1 0 16,0-2-304-16,0 0-64 0,1-2-16 0,0-1 0 15,1-3-112-15,-2-1 0 0,0-1-16 0,0-1 0 16,0-3-2192-16,-1 0-432 0</inkml:trace>
  <inkml:trace contextRef="#ctx0" brushRef="#br0" timeOffset="96931.36">5459 6608 23951 0,'0'0'2128'0,"0"0"-1696"0,0 0-432 16,0 0 0-16,0 0 2608 0,0 0 432 16,0 0 96-16,0 0 0 0,6-5-1536 0,1 1-304 0,3-2-64 0,2 2-16 15,1 0-640-15,4-2-144 0,2 0-32 0,2-1 0 16,-1 0-272-16,4 1-128 0,-1-2 0 0,0 1 128 16,0 0-128-16,-1 0-224 0,0 2 48 0,1-1 16 15,-2 0-400-15,2 0-80 0,0 2 0 0,-1 0-16 16,-1 2-96-16,0 1-16 0,-1 1 0 0,-2 1 0 15,1 0-96-15,-1 1-32 0,-2 1 0 0,1-1 0 16,-1 0-1296-16,0 1-272 0,-2 1-48 0,-1-2-16 0</inkml:trace>
  <inkml:trace contextRef="#ctx0" brushRef="#br0" timeOffset="97692.44">6859 6397 23039 0,'0'0'1024'0,"-2"-4"192"0,0-1-960 0,0-1-256 0,1-1 0 0,-2-1 0 0,-1-1 1792 0,2 0 304 15,2 0 64-15,1 1 16 0,2-2-880 0,2 0-160 16,-1 0-48-16,3 0 0 0,-1 0-304 0,3 1-64 16,1-1-16-16,1 2 0 0,1 0-288 15,1 0-64-15,0 2-16 0,1 0 0 0,-2 3-144 0,0 1-16 16,1 1-16-16,0 2 0 0,-1 1-160 0,-1 3 0 16,-1 1 0-16,1 3 0 0,-3 1-320 0,0 2-64 15,-2 2 0-15,1 11 0 16,-4 2-208-16,-2 0-48 0,-2 0-16 0,-2 0 0 15,-2 1-304-15,-2 1-48 0,-3 3-16 0,-1-1 0 16,-2 0 256-16,-2-4 64 0,0-1 0 0,3-9 0 0,-4-1 704 0,0-2 0 16,-1-2 128-16,1-1-128 0,1-1 1024 0,0-1 80 15,2-3 32-15,0 0 0 0,1-2-160 0,0 1-16 0,1-2-16 16,1-1 0-16,1-1-160 0,1-1-16 16,2 0-16-16,6 0 0 0,-6 0-144 0,6 0-32 15,0 0 0-15,0 0 0 0,0 0-336 0,0 0-80 0,0 0-16 0,0 0 0 16,0 0-144-16,7-2 0 15,0 0 0-15,3 1 0 0,2 0 0 0,3-1 0 0,0 1 0 0,3 0 0 16,2 0 0-16,0 0-176 0,2 1 176 16,11-1-128-1,-3 1-416-15,-1 0-80 0,-3 0-16 0,1-1 0 0,0 0-2144 0,-8 0-432 16,1 0-96-16</inkml:trace>
  <inkml:trace contextRef="#ctx0" brushRef="#br0" timeOffset="98332.21">7864 6332 19583 0,'6'-9'864'0,"-6"9"176"0,7-5-832 0,-2 0-208 0,0-2 0 0,-1 2 0 0,1 0 2192 0,-5 5 400 31,3-5 80-31,-3 5 16 0,0 0-944 0,0 0-176 0,0 0-32 0,0 0-16 16,0 0-800-16,0 0-144 15,-5 3-48-15,0 3 0 0,-3 1-528 0,-2 4 0 0,-2 4 0 0,-1 1 0 0,0 3-128 0,-1 0 128 16,-2-1-208-16,1 1 80 0,-2 2 128 0,0 0-192 16,-1 2 192-16,-8 10-192 0,1-3 0 0,3-3-16 15,2-3 0-15,1-1 0 0,-1-4 208 0,2-2 0 16,2-2-160-16,2-4 160 0,-2-3 0 0,4-2 128 15,-1-1 0-15,1-2 0 0,1-3 64 0,-1 0 0 16,2-1 0-16,10 1 0 0,-7-6 288 0,3 0 64 0,4 6 16 16,-2-11 0-16,2-3-32 0,1-1 0 0,2 0 0 0,1 1 0 15,5-2-176-15,0 2-32 16,0 1-16-16,1 2 0 0,0 1-304 0,0 1 0 0,-1 1 0 0,1 4 0 16,0 1 0-16,1 1 0 0,0 5 128 0,1 0-128 15,0 0 0-15,2 4 0 0,2 1 0 0,-5-1 0 16,0 2 0-16,2 1-144 0,2 0 144 0,-1 2-128 15,0 2-128-15,1 1-32 0,-2 0 0 0,0 0 0 16,1 2-416-16,-2 0-64 16,0 2-32-16,1 0 0 15,-1 0-608-15,0-1-112 0,0 1-16 0,0 0-8448 0,1-2-1664 0</inkml:trace>
  <inkml:trace contextRef="#ctx0" brushRef="#br0" timeOffset="98706.75">8318 6318 31551 0,'0'0'1408'0,"0"0"272"0,0 0-1344 0,0 0-336 0,0 0 0 0,0 0 0 15,0 0 1312-15,0 0 192 0,0 0 32 0,0 0 16 16,0 0-976-16,0 0-192 0,0 0-32 0,0 0-16 15,0 0-336-15,2 7 0 0,0 2 0 0,-2 1 0 16,-2 2 0-16,1 2 0 0,-1 3 0 0,0 1-128 16,-2 1 128-16,1 2-192 0,0 1 192 0,-1 3-192 15,0 3 192-15,0-1 0 0,0 0-144 0,1-1 144 16,1 0 0-16,0 1 0 0,1-4-144 0,-1-1 144 16,2-2 0-16,0-2 0 0,0 1 0 0,2-1 0 15,-1-3 416-15,1-1-16 0,0-1 0 0,0-2 0 0,0-2-176 0,2 0-32 16,-2-2-16-16,2-1 0 0,1 0-32 0,0-2 0 15,2 0 0-15,2-2 0 0,1 1-144 0,1-2 0 16,0-1 144-16,2-1-144 0,1 0 0 0,0 0 0 16,1-1 0-16,0 0 0 0,0-2-384 0,1 0 0 15,-1 1 0-15,2-2 0 16,0 1-432-16,1-1-80 0,-2 0 0 0,2-1-16 16,0 1-1824-16,-1-1-352 0,1 0-80 0</inkml:trace>
  <inkml:trace contextRef="#ctx0" brushRef="#br0" timeOffset="98992.73">8292 6447 29087 0,'0'0'1280'0,"-4"-3"272"0,4 3-1232 15,-2-5-320-15,0-1 0 0,1 0 0 0,0 1 1472 0,3-1 224 0,1 1 48 0,3-1 16 16,1 1-736-16,2-1-128 0,2 1-48 0,2 0 0 16,1 0-512-16,1-1-96 0,0 1-32 0,2-1 0 0,-1 0-208 15,1-1 0-15,-1 1 0 0,2 1 0 0,-3 0-144 16,2 0-80-16,-1 3-16 0,0 0 0 16,-2 0-672-16,1 1-144 0,-1 0-32 15,-1 2 0-15,0 0-1632 0,0 2-336 0,-1 1-64 0,-1 2-16 16</inkml:trace>
  <inkml:trace contextRef="#ctx0" brushRef="#br0" timeOffset="99182.08">8378 6601 12895 0,'0'0'1152'0,"0"0"-928"0,0 0-224 0,0 0 0 16,0 0 3424-16,0 0 640 0,0 0 128 0,0 0 32 15,0 0-2608-15,4 7-512 0,3-2-96 0,0 0-32 16,2-2-352-16,2-1-80 15,1-1-16-15,1-1 0 0,0-1-320 0,2 0-64 0,-1-1-16 0,1 0 0 16,2-2-448-16,-1 2-112 0,1 0-16 0,0 0 0 16,1 0-2208-16,0-1-448 0</inkml:trace>
  <inkml:trace contextRef="#ctx0" brushRef="#br0" timeOffset="99657.1">9010 6454 3679 0,'0'0'160'0,"0"0"32"0,0 0-192 0,1-5 0 0,1 1 0 0,-2 4 0 0,0-4 5328 0,0 4 1024 16,0 0 208-16,0 0 32 15,0 0-3840-15,0 0-768 0,0 0-144 0,0 0-48 16,0 0-1056-16,0 0-224 0,0 0-32 0,-4 7-16 0,-1 3-464 0,0 2 0 16,-1 4 0-16,1 3 0 0,2 1-128 0,-3 2 128 0,-1 2-192 0,1 2 192 15,-1 1-144-15,1-1 144 16,-1-2 0-16,2 0-144 0,-2 1-176 0,1-3-48 0,1-1 0 0,1-2 0 15,0-4 224-15,2-2 144 0,0-3-192 0,0-2 192 0,2-8 0 0,0 0 0 16,0 0 192-16,0 0-48 0,0 0 64 0,0 0 16 16,4-8 0-16,0-3 0 15,1-3 96-15,0-4 0 0,2 0 16 0,1-4 0 16,-2-4-16-16,2-2-16 0,0-3 0 0,-1-1 0 16,1 0 144-16,0 1 16 0,-1 3 16 0,1 0 0 0,-2 2 96 15,0 3 0-15,0 3 16 0,-2 4 0 0,1 1 0 0,-1 2 0 16,0 2 0-16,0 1 0 0,0 2-96 0,0 3-32 15,1-1 0-15,-5 6 0 0,0 0-288 0,6 2-176 16,-6-2 192-16,8 2-192 0,-1 3 128 0,-2 2-128 31,1 1 0-31,-1 3 0 0,0 2 0 0,-1 1 0 0,-1 3 0 16,1 1 0-16,0 3-160 0,-1 2 160 0,1 1-160 0,-2 2 160 16,-1 0-192-16,0 2 48 0,-1-1 16 0,1 1 0 0,0-1-192 0,0-2-16 0,0 1-16 0,1-2 0 46,0-2-160-46,-1-2-16 0,-1-3-16 0,0 0 0 16,0-3-368-16,0-3-80 0,-1-2-16 0,0-2-10448 0,1-7-2112 0</inkml:trace>
  <inkml:trace contextRef="#ctx0" brushRef="#br0" timeOffset="99838.12">8943 6708 22111 0,'0'0'1968'0,"0"0"-1584"16,0 0-384-16,0 0 0 0,0 0 2176 0,0 0 368 15,0 0 64-15,0 0 16 0,4-5-832 0,2 2-176 16,0 0-16-16,2 0-16 0,1-2-688 0,1 1-128 16,2 0-16-16,0 0-16 0,0 0-480 0,1-2-80 15,1 1-32-15,2-1 0 16,0 0-1408-16,2 0-272 0,1 1-64 0,-1-1-9408 16,4 2-1888-16</inkml:trace>
  <inkml:trace contextRef="#ctx0" brushRef="#br0" timeOffset="100293.65">9916 6303 11967 0,'0'0'1072'0,"0"0"-864"0,0-4-208 0,1-3 0 0,0-1 2432 0,2 1 432 16,-2 0 80-16,-1 0 32 0,0 0-1376 0,0-1-256 15,0-1-64-15,0 0-16 0,-1 0-336 0,0-1-64 16,-2 0-16-16,1 1 0 0,-1 0 80 0,0 0 16 16,-1 1 0-16,2 1 0 0,0 0 48 0,0 2 16 15,-1 0 0-15,3 5 0 0,-3-4-160 0,3 4-16 16,0 0-16-16,0 0 0 0,-5 0-320 0,-1 1-64 15,1 1-16-15,-1 4 0 0,0 3-416 16,-2 3 0-16,0 2 0 0,-1 4 0 0,1 3 0 0,-2 3 0 16,-2 1-144-16,-1 5 144 0,1 3-128 0,0 2 128 15,0 1 0-15,0 4 0 0,0 3-128 0,0 2 128 0,0 0 0 0,1 0 0 16,1 0 0-16,2-1 0 0,3-1 0 0,-1-1 0 16,3-4-160-16,1-1 160 0,1-2-128 0,2-1 128 15,2-2-224-15,1-2 32 0,1-2 16 0,1-3 0 16,3-3-176-16,1-2-32 0,2-2-16 0,2-5 0 31,4-3-624-31,0 0-128 0,1-5-32 0,3-2 0 16,2-3-2048-16,1-6-416 0</inkml:trace>
  <inkml:trace contextRef="#ctx0" brushRef="#br0" timeOffset="101003.31">10599 6349 13823 0,'-1'-5'1216'0,"-1"-2"-960"16,0-1-256-16,1 1 0 0,-1-1 3904 0,-1 1 752 16,1 1 144-16,0 0 16 0,0 0-2512 0,1 0-496 15,0 2-96-15,1 4-32 16,-3-6-720-16,3 6-160 0,0 0-32 0,0 0 0 0,0 0-256 0,0 0-64 15,-4-3-16-15,4 3 0 0,-7 2-432 0,2 3 0 0,-1 1 0 0,0 5 0 16,-2 4 0-16,1 2-192 0,-1 2 0 0,-1 2 16 16,0 1 176-16,0 1-160 0,-1 0 160 0,0 1-160 15,4 3 160-15,-4-2 0 0,1-1-144 0,0 0 144 16,2-1-144-16,0-1 144 16,0-2-192-16,3-2 192 0,-1-5 0 0,0-2 0 15,2-1 0-15,0-2 0 0,0-4 0 0,3-4 128 16,0 0 0-16,0 0 16 0,0 0-16 0,0 0 0 15,0 0 0-15,5-9 0 0,-3-3 48 0,3-2 0 0,1-3 0 0,1-1 0 16,0-4 0-16,2-3 0 0,0 0 0 16,1-1 0-16,0-2 48 0,0 2 16 0,-1-1 0 0,1 1 0 0,0 3-96 0,0 2-16 15,0 2 0 1,0 4 0-16,0 2-128 0,0 1 192 0,1 1-192 0,-2 2 192 0,-1 2 32 0,0 1 16 31,0-1 0-31,-1 3 0 0,1 0-240 0,0 2 176 0,-2 0-176 0,2 1 160 16,0 1-160-16,0 2 0 0,0-1 0 0,1 2-176 0,-1 1 176 0,1 1-192 15,-1 2 192 1,2 3-192 0,-3-2-192-16,1 5-64 0,-1 2 0 0,0 1 0 0,0 2 192 0,-2 1 16 0,1 1 16 0,-1 0 0 15,1 1-16-15,-2 0 0 0,0 0 0 0,1 0 0 16,-2 0 112-16,0-2 128 0,1-2-208 0,-1 1 80 16,-1-4 128-16,0-1 0 0,-1-2 0 0,-1 0 0 15,0-1 128-15,-1-2-128 0,-1-1 128 0,0-2-128 16,-1 1 176-16,-2-1-48 0,1-1 0 0,-2 0 0 15,0-2 0-15,-2 1-128 0,-1 2 192 0,-1-1-64 16,-2-1-128-16,-2 1 128 0,-3-2-128 0,0 0 128 0,-2-1 0 16,-1 1-128-16,1 1 192 0,-1-1-64 0,0-1 0 0,0 0 0 15,0 0 0-15,2 0 0 0,-1 0-128 0,1 1 0 16,2 1 0-16,0 0 0 0,1-1 0 0,2 0-272 16,2 1 64-16,1-1 16 15,0-1-224-15,3 1-32 0,1 0-16 0,6-2 0 16,0 0-1408-16,0 0-288 0,0 0-48 0,0 0-8576 0,0 0-1712 15</inkml:trace>
  <inkml:trace contextRef="#ctx0" brushRef="#br0" timeOffset="101330.97">10950 6373 27983 0,'0'0'1232'0,"0"0"272"0,0 0-1200 0,0 0-304 0,0 0 0 0,7-2 0 16,0 0 1376-16,-1 0 224 0,1 1 32 0,0-1 16 0,0-2-832 0,2 0-176 15,2 2-16-15,1-2-16 0,1 1-336 0,1 0-64 16,2-1-16-16,-1 1 0 0,4 0-192 0,0 0 0 15,-1 0-192-15,1 1 192 0,-1-1-144 0,-1 1 144 16,1 1 0-16,-1 1-144 16,1 0-400-16,0 0-80 0,-5 0-16 0,1 0 0 15,-1 1-656-15,-1 1-144 0,-2-1-32 0,-1 1-7712 16,-1 0-1552-16</inkml:trace>
  <inkml:trace contextRef="#ctx0" brushRef="#br0" timeOffset="101576.54">11252 6345 7359 0,'0'0'320'0,"0"0"80"0,-7 1-400 0,1 1 0 0,0 0 0 0,1 1 0 16,-1 0 4528-16,1-1 816 0,-1 1 160 0,1 2 48 16,-1-1-3120-16,-1 3-608 0,2-1-128 0,1 3-32 0,-1 2-896 0,1 1-176 15,-2 1-32-15,2 3-16 0,-1 3-272 0,3 0-48 16,-2 3-16-16,-1 1 0 16,0 1 64-16,1 1 16 0,1 0 0 0,0-1 0 0,0 1-96 0,-1-1-32 31,1-2 0-31,1 0 0 0,0 0-160 0,1 0 0 0,-2-2 144 0,2-1-144 15,1 0 0-15,0-2 0 0,0-3 0 0,1-2 0 16,1-1-432-16,0-2-144 0,1-2-48 0,1-1 0 31,2-2-2192-31,1 0-448 0,-1-4-96 0,3-3-16 0</inkml:trace>
  <inkml:trace contextRef="#ctx0" brushRef="#br0" timeOffset="101954.26">11485 6146 27647 0,'0'0'2448'0,"3"-6"-1952"16,3 1-496-16,-1-2 0 0,-1 1 1696 0,1-1 240 15,1 0 48-15,0 2 16 0,1-1-528 0,-1 2-128 16,0 0 0-16,0 0-16 0,1 2-640 0,2 1-128 16,-3 0-32-16,2 1 0 0,0 1-224 0,1 2-48 15,-1 3-16-15,1 0 0 0,1 3-112 0,-1 4-128 16,-1 2 176-16,0 2-176 0,1 4 144 0,0 3-144 16,0 4 0-16,0 3 144 0,1 2-144 0,-2 3 0 0,-1 2 0 0,0 3 0 15,-1 3 0-15,2 2 0 0,-6 4 0 0,-1 0 0 16,-3 2 0-16,-2 0 0 0,-2 0 0 15,-3-2 128-15,-1-1-128 0,-3-2-224 0,-2-3 48 0,-4-1 16 16,-3-1 160-16,-1-5-160 0,-2-3 160 0,-2-2-160 16,0 0-208-1,0-2-32-15,1-3-16 0,2-2 0 0,1-2-752 0,2-2-160 0,1-2-16 0,3-4-9888 32,3-2-1968-32</inkml:trace>
  <inkml:trace contextRef="#ctx0" brushRef="#br0" timeOffset="102419.3">12464 6617 6447 0,'0'0'576'0,"0"0"-576"16,0 0 0-16,0 0 0 16,-4-3 4320-16,-2 0 752 0,1 2 160 0,2-1 16 0,3 2-2480 15,0 0-496-15,5-2-96 0,2-1-32 0,2 0-784 0,1 0-144 16,2-1-48-16,0 1 0 0,2 0-464 16,-1 0-80-16,1-2-32 0,0 2 0 0,1 1-432 15,1-2-160-15,0 1 0 0,-1 0 144 16,0 1-480-16,1-1-112 0,-1 1 0 0,2 1-16 15,-1 0-1872-15,-2 1-368 0,2 0-80 0,-2 1-11296 0</inkml:trace>
  <inkml:trace contextRef="#ctx0" brushRef="#br0" timeOffset="102585.26">12412 6747 12895 0,'-15'3'1152'0,"9"-2"-928"16,1-1-224-16,-1 1 0 0,6-1 3456 0,0 0 656 0,0 0 128 0,0 0 32 0,0 0-2352 0,0 0-448 31,0 0-112-31,7 6-16 0,3 0-496 0,3-1-96 16,2 1-32-16,3-2 0 0,1 0-288 0,2-2-64 0,0-2-16 0,2 0 0 15,0-1-480-15,1-1-112 0,2-1-16 0,1 0 0 32,0 0-2848-32,0-1-576 0</inkml:trace>
  <inkml:trace contextRef="#ctx0" brushRef="#br0" timeOffset="104166.91">13948 6446 15663 0,'0'0'1392'0,"0"0"-1120"0,-5-5-272 0,1-1 0 16,4 6 2384-16,-3-8 432 16,-1 1 64-16,3-1 32 0,0 0-1264 0,1 1-256 0,1-1-48 0,3 0-16 15,-1-1-560-15,2 1-96 0,-1-2-32 0,2-1 0 16,3 0-80-16,0 0-32 0,1 0 0 0,2 0 0 0,2 0-16 0,-4 3-16 15,0 0 0-15,5-2 0 0,1 0-160 16,-1 3-16-16,0 1-16 0,-1 2 0 0,0-2-176 0,-1 3-128 16,-1 1 144-16,1 2-144 0,-2 1 0 0,0 1 0 15,-3 4 0-15,2-1 0 16,-1 2 0-16,0 2 0 0,-3-1 0 0,1 3-160 0,-1 4-192 0,-3 1-32 16,-1 4-16-16,-3 2 0 15,-2 1-304 1,-4 0-48-16,-3 1-16 0,-1 1 0 0,-2-2 0 0,0 0 0 0,-3-1 0 0,1-1 0 0,-2-3 576 15,1 0 192-15,-1-3 0 0,1-1-144 0,1-1 336 0,-2-1 80 0,1-1 16 0,0-2 0 16,2-2 368-16,2-1 80 16,1-1 16-16,-1-1 0 0,3-2-240 0,1 0-64 15,8-2 0-15,0 0 0 0,0 0-32 0,0 0-16 16,0 0 0-16,0 0 0 0,0 0-48 0,0 0-16 0,0 0 0 0,0 0 0 16,10-3-160-16,3 1-48 0,3 0 0 15,-4 1 0-15,2 0-128 0,3 1 0 16,1 0 0-16,3 0 0 0,1-1 0 0,2 1-192 0,3 1 64 0,1 1 128 15,2-2-928-15,1 0-64 0,1 0-16 0,12 0-9904 16,-7-1-1984-16</inkml:trace>
  <inkml:trace contextRef="#ctx0" brushRef="#br0" timeOffset="104646.48">14719 6271 9215 0,'0'0'816'0,"-2"-4"-656"0,0-3-160 0,-1 1 0 15,1 0 5792-15,1 1 1120 0,0 0 240 0,1 5 32 16,-1-4-4656-16,1 4-928 0,0 0-192 0,0 0-48 0,0 0-1072 0,0 0-288 16,0 0 0-16,0 0 0 0,0 0 0 0,-3 9-160 0,0 2 0 0,0 3 0 15,1 0-16-15,1 5 0 0,-1 2 0 0,0 3 0 16,1 1-48-16,0 2-16 0,0-1 0 0,0 2 0 15,1 0-224-15,0 0-48 0,0-2-16 0,0 0 0 16,0-1 144-16,1-3 48 0,0-4 0 0,3-1 0 0,-3-3 336 0,1-2 0 16,-1-2 0-16,0-2 0 0,-1-8 192 0,0 0-64 15,0 0 0-15,0 0 0 16,0 0 0-16,0 0-128 16,-4-5 192-16,-1-2-64 0,1-3-128 0,-1-2 0 0,1-3 0 0,0-2 0 0,-1-3 0 15,1-2 0-15,1-2 0 0,-2-1 0 0,3-3 0 0,1 2 240 16,0-2-64-16,0 2-16 15,0-2 96-15,1 3 32 0,1 1 0 16,1 1 0-16,-1 1 288 0,2 2 64 16,2 2 16-16,-1 2 0 0,2-1-96 0,-1 3-32 0,3 0 0 0,1 2 0 15,0-2-256-15,2 3-48 0,2 0-16 0,2 3 0 16,0-3-208-16,2 1 0 16,-1 1 0-16,1 0 0 0,-1 1 0 0,1 1 0 15,-2 2 0-15,3 1 0 0,-2 1-272 0,1 1 0 16,-3 2 0-16,0 2 0 15,0 0-656-15,-1 2-128 0,0 1-32 0,-1 1 0 16,-1 2-1440-16,-1 1-288 0,-1 2-64 0</inkml:trace>
  <inkml:trace contextRef="#ctx0" brushRef="#br0" timeOffset="104848.82">14728 6423 20271 0,'0'0'1792'0,"0"0"-1424"16,0 0-368-16,0 0 0 0,0 0 2624 0,0 0 448 15,0 0 80-15,0 0 32 0,0 0-1728 0,6-1-352 16,4-1-64-16,0-1-16 0,2 1-512 0,3 0-128 16,-1 0 0-16,2 1-16 0,2-1-368 0,1 0 144 15,-1 1-144-15,1 0 0 16,1 1-1264-16,0 1-352 0,-1 0-80 0,0 2-8224 16,2 0-1632-16</inkml:trace>
  <inkml:trace contextRef="#ctx0" brushRef="#br0" timeOffset="105267.23">15245 6783 11967 0,'0'0'1072'0,"0"0"-864"0,0 0-208 0,0-6 0 15,0 0 5184-15,1-1 1008 0,1 0 192 0,2 1 32 16,2-2-4016-16,1 1-800 0,0 1-176 0,1-2-16 15,1 0-704-15,2 1-144 0,0 1-32 0,0 0 0 0,0-1-272 0,0 2-64 16,1 1-16-16,-1 2 0 16,-1 0-176-16,-1 2 0 0,-1 2 0 0,0 0 0 0,-1 2-192 0,-1 2 16 15,0 2 16-15,-3 2 0 16,0 1-432-16,-2 2-96 0,-1 3-16 0,-1 2 0 16,-1 1 128-16,-3 2 32 0,-1 0 0 0,0 1 0 15,-4 0-176-15,-1-2-48 0,0 1 0 0,2-1 0 0,-3-2 464 16,1-2 96-16,0-1 16 0,1-2 0 0,1-3 640 0,1-2 144 15,2-1 32-15,0-1 0 0,1-2 288 16,5-4 64-16,0 0 16 0,0 0 0 0,0 0-304 0,0 0-64 16,0 0-16-16,0 0 0 0,0 0-208 0,4 4-32 15,3-1-16-15,-1-2 0 0,4-1-176 0,0 0-48 16,2 0 0-16,1-1 0 0,3 1-128 0,-2-3 0 16,4 1 0-16,0 1 0 15,2-1-640-15,1 1-64 0,-1-1-16 0,3 0 0 16,0 2-2128-16,2 0-416 0,3-1-96 0</inkml:trace>
  <inkml:trace contextRef="#ctx0" brushRef="#br0" timeOffset="105773.31">16250 6302 19343 0,'0'0'1728'0,"0"0"-1392"0,3-7-336 0,0 1 0 0,0-2 2448 0,-2 1 432 31,1 2 64-31,0-2 32 0,2 3-1072 0,-4 4-224 0,0 0-32 0,0 0-16 16,3-6-368-16,-3 6-80 0,0 0-16 0,0 0 0 16,0 0-512-16,0 0-96 15,0 0-32-15,0 0 0 0,0 0-368 0,0 9-160 16,0 1 128-16,-1 3-128 0,-1 3 0 0,0 1-176 16,-1 3 16-16,1 1 0 0,0 2 160 0,0 0-160 15,1 1 160-15,0 2-160 0,-1 0 0 0,1-1 0 16,1 2 0-16,0-3 0 15,0 0-224-15,1-1-32 0,2-1-16 0,-2-2 0 16,-1-2-592-16,2-1-112 0,-2-2-16 0</inkml:trace>
  <inkml:trace contextRef="#ctx0" brushRef="#br0" timeOffset="106020">16047 6501 23951 0,'0'0'2128'16,"0"0"-1696"-16,6-3-432 0,1-1 0 0,-1 1 2320 0,2 1 384 16,0 0 80-16,2 0 16 0,1-1-1936 0,1 1-384 15,1 1-80-15,2-1-16 0,1 0-384 0,0-1 0 16,2 1 0-16,1 0 0 0,-1 0 0 0,2 1-176 16,0 0 176-16,1 0-192 15,0 1-544-15,1 1-112 0,-1 0-32 0,1 1 0 16,1 0-304-16,1 0-64 0,-2-1-16 0,1 3 0 15,0-2-976-15,1 1-192 0</inkml:trace>
  <inkml:trace contextRef="#ctx0" brushRef="#br0" timeOffset="121200.11">17555 6224 13823 0,'0'0'608'0,"0"0"128"0,3-7-592 0,0 2-144 15,0-2 0-15,-1 2 0 0,0-1 2832 0,0 1 544 16,1-2 96-16,0 0 32 0,0 2-1888 0,-2-1-368 0,1 1-80 0,2-1-16 16,-2 0-528-16,0 1-112 15,-2 5-32-15,2-5 0 0,-2 5-208 0,2-4-32 16,-1-1-16-16,-1 5 0 0,0 0-80 0,0 0-16 16,0 0 0-16,0 0 0 0,0 0-128 0,-3 9 0 15,-1 3 0-15,0 2-176 0,-3 4-16 0,0 1 0 0,-1 0 0 0,0 3 0 16,-2 3 192-16,-1 1-192 0,-2 2 192 0,-1-1-192 0,1-1 192 0,1 0-128 15,-3-2 128-15,3-2-128 0,1-1 128 0,1-2 0 16,0-4 128-16,1-1-128 16,1-2 480-16,2-1 32 0,0-1 0 0,3-1 0 15,1-3 96-15,2-6 32 0,0 0 0 0,0 0 0 16,0 0-192-16,3 5-16 0,-3-5-16 16,8 4 0-16,0 0-192 0,3-2-32 0,-1-2-16 0,2 1 0 0,2 1-176 0,1-1 0 15,3 0 0-15,-1-2 0 0,1 0 0 0,-2 0 0 16,2 1 0-16,7-1 0 15,-2-1-368-15,0 1-48 0,-2 0-16 0,0 1 0 16,0 0-448-16,1 0-80 0,-4 0-32 0,0 0 0 16,-2-1-1376-16,0-2-256 0,-1 3-64 0</inkml:trace>
  <inkml:trace contextRef="#ctx0" brushRef="#br0" timeOffset="121468.18">17840 6434 23151 0,'0'-13'1024'0,"0"6"208"0,1-4-976 15,-1 0-256-15,0 0 0 0,0 3 0 0,1 1 1856 0,-1-2 336 0,-1 0 64 0,1 1 16 0,0 2-752 0,0-1-160 16,-1 2-16 0,1 5-16-16,0 0-512 0,0 0-112 0,0-6 0 0,0 6-16 15,0 0-304-15,0 0-64 0,0 0-16 0,0 0 0 16,0 0-304-16,0 0 160 0,-3 8-160 0,2 2 128 0,-1 3-128 0,0 4 0 31,1 2-160-31,0 2 160 0,-1 1-176 0,-1 1 176 0,1 3-192 0,1 1 192 0,0 2 0 0,0 0-128 31,0 1 128-31,0-2 0 0,0-1-176 0,-1 0 32 16,1-4 0-16,0 1 0 0,0-2 144 0,1-1 0 16,-1-3-144-16,1 0 144 0,0-1-272 0,0-2 16 15,0-1 0-15,0 3 0 16,0-5-1536-16,0-2-320 0,0-10-48 0,2 9-12368 0</inkml:trace>
  <inkml:trace contextRef="#ctx0" brushRef="#br0" timeOffset="121915.11">18507 6301 22111 0,'0'0'1968'0,"4"-5"-1584"0,1 2-384 0,0-1 0 0,-1-1 2000 0,0 1 320 16,1 0 64-16,-5 4 16 15,0 0-624-15,0 0-128 0,0 0-32 0,0 0 0 0,0 0-976 0,0 0-192 16,0 0-32-16,0 0-16 0,-2 7-400 0,-3 3 0 16,-3 3 0-16,-1 4 0 0,-4 2 0 0,-1 3-304 15,-2 1 48-15,-5 2 16 0,-1 1 32 0,-4 2 0 0,-1 0 0 0,-2 1 0 16,2-1-112-16,0-2-32 16,1-3 0-16,1-2 0 0,2-3 352 0,1-3 0 0,2-3 0 15,2-2 0-15,3-3 704 0,2-2 128 0,2-2 0 16,1 0 16-16,1-3-144 0,1-2-16 15,3 0-16-15,1-1 0 0,0-1-128 0,3-3-32 16,1-1 0-16,1-2 0 0,1-2-144 0,2 0-48 0,0 0 0 0,3 0 0 16,0 0-320-16,1 1 128 15,1-1-128-15,0 3 0 0,0 1 0 0,0 3 0 0,2 0 0 16,0 3-192-16,-1 2 192 0,1 3-208 0,0 3 80 0,0 2 128 16,0-1-208-16,-1 3 80 0,2 0 128 15,0 2-208-15,-1 3 16 0,1 0 0 0,0 1 0 0,1 0 0 16,0-1-288-16,0 1-48 0,2 0-16 0,-1 0 0 15,0-1-480-15,1 0-112 0,2 1-16 0,-2-3 0 16,-1-1-1392-16,1-2-272 0,-1-1-64 0</inkml:trace>
  <inkml:trace contextRef="#ctx0" brushRef="#br0" timeOffset="122300.41">18948 6456 25167 0,'0'0'1104'0,"0"0"240"0,2-6-1072 0,0 1-272 0,0-1 0 0,0 1 0 0,-2-3 1824 0,2 2 304 15,2 0 64-15,-1 2 16 0,-1-2-912 0,-2 6-176 16,2-5-32-16,1 0-16 0,-3 5-480 0,0 0-80 0,3-5-32 0,-3 5 0 0,0 0-288 0,0 0-64 16,0 0-128-16,0 0 192 0,0 0-192 0,0 0 0 15,0 0 0 1,3 9 0-16,0 1-208 0,-1 2 64 0,-2 1 16 15,0 3 0-15,1 2 128 0,-1 1-192 16,-1 2 192-16,-1 2-192 0,2 0 192 0,-1 2 0 16,-1-1-144-16,1 0 144 0,1 0 0 0,-1-1 0 0,1-2 0 0,0-2 0 15,0-1 0-15,1 0 0 0,0-2 0 0,0-2 0 16,1-2 0-16,1 1 0 0,0-2 176 0,0-3-176 0,1 0 192 0,0-1-48 16,3-2-16-1,1 0 0-15,1-2 0 0,1-1 0 0,1-2 0 0,1 0 0 0,2-1-128 16,2-1 128-16,1-2-128 0,2 0 128 0,1-3-288 0,1 1-64 15,1-2-16-15,1-1 0 16,1-1-624 0,0 1-128-16,-1-2-32 0,1 1 0 0,-6 0-2080 0,1 2-416 0,-3-2-96 0</inkml:trace>
  <inkml:trace contextRef="#ctx0" brushRef="#br0" timeOffset="122535.45">19013 6520 15663 0,'0'0'1392'0,"-4"-1"-1120"15,4 1-272-15,-4-3 0 0,1 0 4416 0,3 3 832 16,0 0 176-16,0 0 16 0,0-5-3456 0,3 0-704 16,2 1-144-16,4-1-32 0,1 0-672 0,2-1-144 15,3 1-32-15,3-1 0 0,2 1-400 0,2-1-96 16,1-1-16-16,2 0 0 15,3 2-1552-15,-1-1-320 0,-1 3-64 0,0 0-16 16,-2 0-816-16,-1 2-176 0,-3 1-16 0</inkml:trace>
  <inkml:trace contextRef="#ctx0" brushRef="#br0" timeOffset="122694.48">19258 6678 19343 0,'-21'2'848'0,"12"1"192"0,0-1-832 0,-1 0-208 16,0-1 0-16,1 0 0 0,1 0 2080 0,0-1 368 0,1 0 80 0,2 0 16 15,5 0-1168-15,0 0-224 0,0 0-64 0,0 0 0 16,0 0-608-16,0 0-128 0,0 0-32 0,0 0 0 16,0 0-320-16,10-1 128 0,2-1-128 0,2 1 0 15,3 0-256-15,2 1-128 0,-1-2-32 0,3-1 0 16,1 0-1920-16,0 0-384 0,-1-2-80 0</inkml:trace>
  <inkml:trace contextRef="#ctx0" brushRef="#br0" timeOffset="123216.97">19725 6541 15663 0,'1'-10'688'0,"0"5"144"0,1-1-656 0,1-1-176 16,-1-2 0-16,0 3 0 0,1-1 3056 0,0 2 576 16,-1-1 112-16,0 0 32 0,0 1-1920 0,0 1-368 15,-2 4-80-15,0 0 0 0,0 0-640 0,0 0-128 0,0 0-32 16,0 0 0-16,0 0-304 0,0 0-64 0,0 0-16 15,0 0 0-15,0 0-224 0,-2 11 0 0,-1 2 0 0,-2 2 0 16,0 4-320-16,-1 2 32 0,-2 1 16 0,-2 2 0 16,-1 1 128-16,0 1 144 0,-1 0-208 15,0 1 80-15,-1 0 0 0,4-2 0 0,-1-2 0 0,1-2 0 16,1-2 128-16,2-2 0 0,-1-3 0 16,1-3-128-16,2-3 128 0,1-2 144 0,3-6-16 0,0 0-128 0,0 0 256 0,0 0-48 15,0 0-16-15,1-6 0 0,1-3 48 0,1-2 0 31,2-2 0-31,-1-3 0 0,3-1 48 0,0-2 16 0,1-1 0 0,1-3 0 16,2-2 144-16,0-2 16 0,1 0 16 0,0-2 0 0,-1 1 32 0,0 0 16 16,-1 2 0-16,-1 3 0 0,-1 2-112 0,-1 2-32 15,1 2 0-15,0 4 0 0,-3 2-96 0,2 2-32 16,-3 2 0-16,2 1 0 0,-2 2-80 0,-4 4-32 16,4-3 0-16,-4 3 0 0,0 0-144 0,0 0 192 0,8 4-192 0,-1 1 192 15,-2 2-192-15,0 2 0 16,-1 1 0-16,0 2 0 0,1 2-192 0,0 3 16 0,-2 1 16 15,1 2 0-15,-1 2-16 0,1 1 0 16,-2 0 0-16,2 2 0 0,-1-1-80 0,1 0 0 16,0-1-16-16,2 0 0 15,-2 0-144-15,3-1-32 0,-1-2 0 0,1 0 0 16,-1-1-352-16,1-3-80 0,-3-3-16 0,3-1 0 16,-1-1-2112-16,-1-2-448 0</inkml:trace>
  <inkml:trace contextRef="#ctx0" brushRef="#br0" timeOffset="123396.39">19783 6772 15663 0,'-21'-4'688'0,"14"2"144"0,-2-1-656 0,0 0-176 15,1-1 0-15,1 1 0 0,0 0 4096 0,2-1 800 0,0 1 160 0,5 3 16 16,0 0-3120-16,0 0-624 0,0 0-128 0,5-5-32 16,1 1-688-16,3 0-144 0,2-2-16 0,3 1-16 15,2-2-544-15,1 2-96 16,1-2-32-16,1 1 0 0,0-2-2048 15,2 1-400-15,2 2-96 0,-1 0-6576 16,-2 1-1328-16</inkml:trace>
  <inkml:trace contextRef="#ctx0" brushRef="#br0" timeOffset="123964.21">18988 6728 3679 0,'0'0'320'0,"0"0"-320"0,0 0 0 0,0 0 0 16,0 0 2352-16,0 0 400 0,0 0 64 0,0 0 32 0,0 0-1104 0,0 0-208 15,0 0-64-15,0 0 0 16,0 0-128-16,0 0-48 0,0 0 0 0,0 0 0 0,0 0-384 0,0 0-80 15,0 0 0-15,0 0-16 0,-2-5-480 0,2 5-80 0,0 0-32 0,0 0 0 16,3-3-224-16,-3 3 144 16,6-3-144-16,-1 0 128 0,2 1-128 0,0 0 0 15,1 1 0-15,1 0-176 16,-1-1-320-16,2 1-64 0,1-1-16 0,2 1-7264 0,2 0-1456 0</inkml:trace>
  <inkml:trace contextRef="#ctx0" brushRef="#br0" timeOffset="124632.27">20731 6061 6447 0,'0'0'576'0,"0"0"-576"16,0 0 0-16,0 0 0 0,0 0 3056 0,0 0 496 0,2-4 96 0,-2 4 32 15,2-6-1312-15,-1 2-256 16,-1 4-48-16,-1-5-16 0,1 5-752 0,-1-4-144 0,-2 0-48 0,-1-1 0 16,2 1-224-16,-3 0-48 0,-1 2-16 0,1 1 0 15,-2 0-240-15,-1 1-32 0,1 1-16 0,-2 2 0 16,-2 2-336-16,-1 1-192 0,-3 3 192 0,0 2-192 15,-3 4 0-15,0 1 0 0,-1 2 0 0,-1 3-192 16,0 3 192-16,1 4 0 0,-1 4-160 0,1 2 160 16,0 2 0-16,2 1 0 0,-1 1-144 0,3 3 144 15,2 1 0-15,0 1 0 0,2 0 0 0,4 0 0 16,-2-3 0-16,3 2 0 0,3 0 0 0,3 0 0 16,2-3-176-16,3-1 176 0,0-2-160 0,3-2 160 15,3-1-624-15,2-2-16 0,-1-2-16 0,3-3 0 16,0-2-480-16,3-3-80 0,0-3-32 0,2-3-7744 15,2-4-1552-15</inkml:trace>
  <inkml:trace contextRef="#ctx0" brushRef="#br0" timeOffset="125349.45">21011 6258 22111 0,'0'0'976'0,"0"-7"208"0,1 2-944 0,-1-1-240 0,0 1 0 0,0-1 0 15,0 1 1680-15,0 5 304 16,0 0 48-16,0 0 16 0,0 0-1040 0,0 0-208 0,0 0-32 0,0 0-16 0,-3 5-560 0,-2 4-192 15,0 3 0-15,-1 3 144 16,1 0-144-16,-4 6 0 0,0 3-160 0,-1 1 160 0,1 2-128 0,-2 0 128 16,0 1 0-1,1-1-144-15,-1 2 16 0,0-1 0 0,1-1 0 0,1-2 0 0,0-2 128 0,1 0-128 32,2-4 128-32,-1-2-128 0,2-2 128 0,0-3 0 0,1-1 128 0,1-3-128 0,0-3 208 0,3-5-16 15,0 0-16-15,0 0 0 0,0 0 192 0,0 0 32 0,4-7 16 16,1-4 0-16,0-2-32 0,0-3 0 15,2-4 0-15,-2-3 0 0,3-2-192 0,2-3-64 16,-1-1 0-16,2-3 0 0,0 0-128 0,-1 1 192 16,-1 1-192-16,1 3 192 0,-1 3 32 0,-1 2 16 15,0 2 0-15,-1 2 0 0,0 3 112 0,-1 2 32 16,0 3 0-16,-3 2 0 0,2 2-192 0,-1 2-48 0,0 1 0 0,-4 3 0 16,6-2-144-16,-6 2 0 0,0 0 0 15,7 1 0-15,0 1 0 0,-1 2 0 0,-1 2-192 16,2 0 192-16,-2 2-384 0,3 2 32 0,-2-1 16 0,0 4 0 15,1 1 64-15,-1 4 16 0,1 1 0 16,0 1 0-16,1 2 80 0,1 0 32 0,2-1 0 0,-2 1 0 16,0 1-48-16,0 1-16 0,-1-1 0 15,0-2 0-15,-2-3 208 0,-1-1-192 16,1-4 192-16,-1-1-192 0,-1 1 192 0,2-3 0 16,-3-1 0-16,1-1 0 0,-2-2 0 0,-2-6 160 15,0 6-160-15,0-6 192 0,0 0-32 0,0 0 0 16,-4 5 0-16,0 0 0 0,-1-2 240 0,-3 0 48 15,-1-1 16-15,-1 1 0 0,-2-1-208 0,-2-1-32 16,-2 0-16-16,0 0 0 0,-2 0-208 0,1 0 128 16,-1-1-128-16,-1 1 0 0,2-1 0 0,-1 2 0 0,2 0 0 15,1 0 0-15,2 0 0 0,1-1-128 0,1 0-16 16,1 0 0 0,1 1-592-16,2-1-112 0,1 0-32 0,6-1 0 15,0 0-2592-15,0 0-528 0</inkml:trace>
  <inkml:trace contextRef="#ctx0" brushRef="#br0" timeOffset="125632.15">21312 6358 18431 0,'0'0'1632'0,"0"0"-1312"15,0 0-320-15,0 0 0 0,0 0 2480 0,6-3 416 0,-2-1 96 16,4 2 16-16,0-2-1408 0,3-1-256 16,-2 1-64-16,3 0-16 0,3-3-512 0,-1 2-112 0,3 0 0 0,0 1-16 15,2-2-432-15,1 1-64 16,-1-1-128-16,-1 2 176 0,1-1-176 0,-1 2-272 0,-2 0 64 0,1 1 16 31,-1 1-304-31,-2-1-48 0,-1 1-16 0,-1 0 0 16,-1 1-416-16,-1 1-96 0,-2 0-16 0,0 2 0 0,-1-1-1600 0,-1 0-320 0</inkml:trace>
  <inkml:trace contextRef="#ctx0" brushRef="#br0" timeOffset="125869.91">21586 6328 21359 0,'0'0'944'0,"0"0"208"0,-5 1-928 0,-1 1-224 16,6-2 0-16,-5 2 0 15,5-2 1664-15,-6 3 304 0,6-3 48 0,-4 3 16 16,4-3-752-16,-4 6-160 0,4-6-32 0,-4 6 0 0,2 2-384 0,0 1-64 15,1 0-32-15,0 2 0 0,1 1-352 0,0 1-64 16,1 1 0-16,-1 2-16 0,0 1-176 0,-1 2 0 16,-2 2 0-16,1 0 128 15,0-2-128-15,-1 0 0 0,-1 0 144 0,1 0-144 0,1-1 0 0,0 1 0 16,1-1 0-16,-2-2 128 16,1-1-576-16,-1-2-96 0,2-1-32 0,0-1 0 15,0-1-1616-15,1-1-336 0,1-3-64 0</inkml:trace>
  <inkml:trace contextRef="#ctx0" brushRef="#br0" timeOffset="126270.31">21856 6145 23951 0,'0'0'2128'32,"0"0"-1696"-32,0 0-432 0,3-5 0 0,-3 5 1952 0,6-3 304 0,-3-1 64 0,-3 4 16 0,4-4-800 0,-4 4-144 15,6-3-48-15,-6 3 0 16,6-1-640-16,0 0-144 0,-6 1-32 0,8 0 0 16,0 0-192-16,2 2-32 0,-3 0-16 0,2 1 0 15,0 2-144-15,0 0-16 0,1 1-128 0,0 2 192 0,1 1-64 0,0 4 0 0,0 0-128 0,1 2 192 16,0 3-192-16,1 2 144 15,-4 2-144-15,1 3 128 16,-1 2-128-16,-1 2 0 0,-3 2 0 0,0 2 128 0,-4 4-128 0,0 1 128 16,-4 0-128-16,-4 3 128 0,-3-3-128 0,-3 2 0 15,-4-1-192-15,-1 0 192 16,-3-2-448-16,-2-3 48 0,-1-2 0 0,-1-3 0 16,1-3-32-16,1-1 0 0,-2-3 0 0,2-2 0 15,0-1-336-15,2-1-80 0,1-1-16 0,1-2-9936 16,0-3-1984-16</inkml:trace>
  <inkml:trace contextRef="#ctx0" brushRef="#br0" timeOffset="126938.56">22620 6521 26143 0,'0'0'1152'0,"0"0"256"0,0 0-1136 0,0 0-272 16,-1-2 0-16,2-2 0 0,-1 1 1440 0,4 1 224 0,-4 2 64 0,4-1 0 15,4-3-912-15,1 2-176 0,-1 0-48 0,4 1 0 16,5-1-80-16,2 1-32 0,4 0 0 0,6-2 0 0,-1 2-256 0,3-1-48 16,3-1-16-16,0-1 0 0,1 2-160 0,-3 0 0 15,-2-1 144-15,-1 1-144 0,-2-1 0 0,-3 1 0 16,-3 0-192-16,-1 1 64 15,-3 2-128-15,-1-1-32 0,-4 1 0 0,-1 0 0 32,-1 0-448-32,-1 1-96 0,-3 1 0 0,0-1-16 15,-6-2-2096-15,5 3-400 0</inkml:trace>
  <inkml:trace contextRef="#ctx0" brushRef="#br0" timeOffset="127455.26">23727 6177 20271 0,'0'0'1792'0,"0"0"-1424"0,0 0-368 0,5-3 0 0,0-1 1968 0,-1 0 320 0,1-1 64 0,-5 5 16 16,6-4-896-16,-6 4-160 0,5-5-32 0,-5 5-16 15,0 0-768-15,4-4-160 0,-4 4-16 0,0 0-16 0,0 0-176 0,0 0-128 16,0 0 192-16,0 0-192 15,0 0 0-15,2 7 0 0,-1 0 0 0,-1 3-144 0,-2 3-32 0,0 3 0 16,-2 1 0-16,-1 4 0 0,1 1 176 0,-1 2-160 16,0 3 160-16,-1 0-160 0,2 1 160 0,0-2 0 15,-1 0 0-15,2-2 0 16,1 0 0-16,-1-1 0 0,1 0 0 0,0-3 0 16,0-4 0-16,0 0 0 0,1-2 0 0,-3-1 0 15,2-2 0-15,0-1-128 16,1-2 0-16,0-1 0 0,1-7-112 0,0 0-16 15,0 0 0-15,0 0 0 0,0 0 128 0,0 0 128 16,0 0-208-16,-4-6 80 0,1-2 128 0,1 0 176 0,0-5-48 0,-1-1 0 16,2-2 224-16,0-3 32 0,0-2 16 0,1-3 0 0,1-1 80 0,0-3 16 15,0-3 0-15,2 0 0 0,-1 2-96 0,0-2-16 16,1 2 0-16,1 2 0 0,0 0 96 0,2 2 16 16,-3 1 0-16,2 1 0 0,2 2-64 0,0 1-16 15,1 1 0-15,2 2 0 0,0 0-272 0,1 1-144 16,1 0 160-16,1 3-160 0,2 1 0 0,0 1 0 15,1 1 0-15,1 1 0 0,2 0 0 0,-2 2-240 16,0 1 80-16,-1 2 16 0,1 1 16 0,-2 1 0 16,1 0 0-16,-1 2 0 15,1 2-544-15,-2 1-96 0,0 1-32 0,-1 3 0 16,1 1-800-16,0 0-176 0,-3 2-16 0</inkml:trace>
  <inkml:trace contextRef="#ctx0" brushRef="#br0" timeOffset="127673.67">23644 6365 26543 0,'0'0'1168'0,"0"0"256"0,0 0-1136 0,0 0-288 0,0 0 0 0,0 0 0 16,0 0 1408-16,0 0 208 0,0 0 48 0,11 0 16 0,0-1-656 0,5-1-128 15,3 1-16-15,1 0-16 0,5 0-272 0,1 0-48 16,2 0-16-16,1 0 0 15,-2 0-528-15,0-3 0 0,0 0 0 0,-1 0 0 16,-1-1-1136-16,-2 2-224 0,-2 1-48 0,0 1-16 31,-1 0-2192-31,-1 2-432 0</inkml:trace>
  <inkml:trace contextRef="#ctx0" brushRef="#br0" timeOffset="128066.6">24293 6573 20607 0,'0'0'912'0,"9"-3"192"0,-1-1-880 0,-1-2-224 16,-2 1 0-16,1-2 0 0,-3-1 1952 0,1 0 352 0,3 1 64 0,-2 2 0 0,-1-3-608 0,-1 3-128 16,1-1-32-16,1 2 0 15,-1-1-448-15,-4 5-80 0,5-3-32 0,-5 3 0 16,5-3-400-16,-5 3-64 0,0 0-32 0,0 0 0 0,0 0-288 0,0 0-48 31,0 0-16-31,4 6 0 0,1 4-192 0,-3 3 0 0,-1 3 0 0,-1 2 0 0,0 3 0 0,-1 5-160 16,-1 1 160-16,0 3-192 0,-1 1 192 0,1 1 0 15,-1 2 0-15,0-1-128 0,-2 2-128 16,1-2 0-16,1 0-16 0,-1-1 0 16,-2-3-816-16,-1 0-144 0,2-1-48 0,-2-4-9760 15,-1-2-1952-15</inkml:trace>
  <inkml:trace contextRef="#ctx0" brushRef="#br0" timeOffset="172582.16">4126 8393 8287 0,'0'0'736'0,"0"0"-592"0,0 0-144 0,0-5 0 0,0-2 2352 0,0 1 432 16,0 1 96-16,1-1 0 16,0 1-1264-16,-1 1-256 0,0 4-48 0,1-6-16 0,-1-1-352 0,1 2-80 15,0 1-16-15,-1 4 0 0,3-5-144 0,-3 5-48 16,1-5 0-16,-1 5 0 0,0 0 96 0,0 0 16 0,0 0 0 0,0 0 0 16,0 0-320-1,0 0-48-15,0 0-16 0,0 0 0 16,0 0-128-16,0 0-48 0,2 6 0 0,-2 4 0 0,-1 3-208 0,0 3 0 0,-2 2 0 0,0 6 0 15,0 2-208-15,-2 4 16 16,-1 4 0-16,-4 15 0 16,1-4-368-16,1-3-64 0,0-3-16 0,3-13 0 0,0 0 336 0,1 1 64 0,0-2 16 0,0 0 0 15,-1-1 224-15,2-4 128 0,0 0 0 0,0-2-128 16,1-2 432-16,0-1-32 0,2-3 0 0,-1-1 0 0,0-1 0 16,0-3 0-16,0-1 0 0,1-6 0 0,0 0-144 0,0 0-48 15,0 0 0-15,0 0 0 16,0 0-32-16,0 0-16 0,0 0 0 0,-1-7 0 15,-2 1-32-15,2-5-128 0,1-3 192 16,0-1-64-16,0-3-128 0,0 0 0 16,0-2 144-16,0-1-144 0,0 0 0 0,1 0 128 0,0-1-128 0,2 0 0 15,-1 1 256-15,0 0 0 0,0-1-16 0,3 0 0 16,0-1 64-16,1 1 16 0,-2 0 0 0,3 0 0 0,0 0-128 0,1-1-32 16,0 2 0-1,1 0 0-15,0 1-160 0,2 0 0 16,0 1 0-16,2 0 128 0,0 1-128 0,-1 1 0 0,1 2 0 0,1 0 0 0,1 2 0 0,-1 2 0 0,0 1 0 15,-1 2 0 1,-2-1 0-16,0 2 0 0,-1 2 0 0,0 1 0 16,-1 2 0-16,-1 2-176 0,-8 0 48 0,10 5 0 15,-3 0-544 1,1 2-96-16,-2 1-32 0,-1 3 0 16,1 3-1840-16,-1 0-368 0,1 1-80 0</inkml:trace>
  <inkml:trace contextRef="#ctx0" brushRef="#br0" timeOffset="172800.44">4030 8672 28095 0,'0'0'1248'0,"0"0"256"0,0 0-1200 0,0 0-304 15,0 0 0-15,8 4 0 0,0-2 1424 0,0 0 240 0,2-1 32 0,1-1 16 16,2-1-1008-16,1 0-192 0,0-2-32 0,2-1-16 15,2-1-208-15,1-1-64 16,2 0 0-16,12-3 0 16,-7-1-1856-16,0 2-368 0,0 2-80 0,-2 1-12032 0</inkml:trace>
  <inkml:trace contextRef="#ctx0" brushRef="#br0" timeOffset="173262">4409 8960 30575 0,'0'0'1344'0,"0"0"304"16,0 0-1328-16,0 0-320 0,4-5 0 0,1 1 0 0,1-2 1760 0,1 1 288 16,0 0 48-16,1 0 16 0,0-1-960 0,0 1-176 15,1-1-32-15,1 1-16 0,-1-1-480 0,0 1-112 16,-3-1-16-16,2 2 0 0,-1-2-320 0,-2 3 128 0,-5 3-128 15,0 0 0 1,0 0-320-16,0 0-128 0,0 0-16 0,8 9-16 31,-3 1-272-31,-1 1-48 0,-2 1-16 0,-1 1 0 0,-1 3 240 0,0-1 32 0,-1 0 16 0,1-4 0 0,-1 3 352 0,0-1 176 0,0-1-160 0,-2 0 160 16,2-1 0-16,1 0 0 0,0 0 0 16,0-1 0-16,1-1 0 0,0-2 160 0,-1-7-160 0,3 7 192 15,-1 1-192-15,-2-8 192 0,0 0-192 0,4 7 192 16,1 0-192-16,-3 0 192 0,-2-7-192 0,3 6 192 15,-3-6-64-15,3 7-128 0,-3-7 192 0,4 7-64 16,-4-7 96-16,3 8 16 0,-1-1 0 0,-2-7 0 16,2 6 144-16,0 1 48 0,-2 0 0 0,0-7 0 15,0 0 80-15,0 0 0 16,-3 5 16-16,1 1 0 0,2-6-112 0,-4 6-32 0,-2 0 0 0,1-1 0 0,-1 2-160 0,0-2-32 31,-2 0-16-31,0-1 0 0,1 2-176 0,-1-2 160 0,-1-1-160 0,0 1 160 0,2 1-336 16,-3-2-64-16,0 1-16 0,-3-1 0 15,0 0-2080-15,4-1-416 0,-1 1-96 0</inkml:trace>
  <inkml:trace contextRef="#ctx0" brushRef="#br0" timeOffset="174022.56">5006 8670 24767 0,'0'0'1088'0,"0"0"240"0,0 0-1072 0,0 0-256 15,0 0 0-15,0 0 0 0,0 0 1840 0,0 0 304 16,0 0 64-16,0 0 16 0,0 0-928 0,0 0-176 15,0 0-32-15,11 2-16 0,-2-2-352 0,4-1-64 16,1 0-16-16,4-1 0 0,2-1-256 0,2-1-64 0,2 1-16 0,-1-1 0 16,0-1-144-16,0 1-32 15,-1 0 0-15,-1-1 0 0,-1 1-128 0,0-1 0 0,-1 2 144 0,-2 1-144 16,-3-1 128-16,-1-1-128 0,-1 2 160 0,-1 1-160 16,-2 0 0-16,-1 1 0 0,-3 1 0 0,-5-1 0 15,0 0-128-15,0 0-128 0,0 0-32 0,0 0 0 16,0 0-304-16,2 9-64 0,-2-9-16 0,-4 10 0 31,1-2-1664-31,0 1-336 0,3-9-64 0</inkml:trace>
  <inkml:trace contextRef="#ctx0" brushRef="#br0" timeOffset="174720.81">6023 8537 23039 0,'0'0'2048'15,"0"0"-1648"-15,-4-5-400 16,2 1 0-16,0 0 2224 0,2 4 352 0,0-7 80 0,2 1 16 0,1-3-1184 0,3 0-224 16,0-2-48-16,3 0-16 15,2-2-400-15,2 0-80 0,3-3-16 0,0 1 0 16,2 0-384-16,-1-1-96 0,1 2-16 0,-1 2 0 0,1 1-208 16,0 1 0-16,-3 1 0 0,0 1 0 0,-1 3 0 0,-2 0 0 0,-1 2 0 0,3 2 0 31,-1 3-304-16,-3 3-144-15,-2 2-48 0,-2 5 0 0,0 4-528 0,-3 4-128 0,-2 3 0 0,-3 5-16 16,-3 6-48-16,-3 4-16 16,-2 3 0-16,-1-2 0 0,-2-1-128 0,1-3-32 0,-5-2 0 0,6-11 0 0,-1 0 1088 0,0-1 304 0,1-3 0 0,-1 0-128 15,1 0 1456-15,-1-4 288 16,-1-2 64-16,1-1 16 0,-2-2-192 0,3-2-32 0,0-1-16 0,3-2 0 16,0 0-544-16,1-1-96 15,2-1-32-15,5-2 0 0,-6-1-192 0,6 1-32 16,0 0-16-16,0 0 0 0,0 0-192 0,0 0-32 15,6-4-16-15,3-2 0 0,0 2-304 0,5-1 160 16,-1 1-160-16,0 1 128 0,1-1-128 0,3 1 0 16,-3-1 0-16,3 1 0 0,-4 2 0 0,3 1 0 15,2-1 0-15,0 0 0 16,-2 1-576-16,2 1-80 0,0 0-32 0,3 2 0 16,0-2-1488-16,0 3-320 0,0 0-48 0,1 1-12528 0</inkml:trace>
  <inkml:trace contextRef="#ctx0" brushRef="#br0" timeOffset="175196.28">6835 8336 23951 0,'0'0'2128'0,"0"0"-1696"15,0 0-432-15,0 0 0 16,0 0 2608-16,0 0 432 0,0 0 96 0,-6 4 0 0,-1 3-1728 0,7-7-368 15,0 0-64-15,-6 8-16 0,1-1-656 0,1 2-144 16,0 0-32-16,2 1 0 0,0 1-128 0,0 4 0 16,1 4-192-16,-1 3 192 0,0 2-432 0,0 4 48 15,1 3 0-15,0 4 0 16,-1 0-224-16,1-1-32 0,-1-1-16 0,1 0 0 0,1-1 240 0,0-4 48 16,0-2 16-16,1-2 0 0,-1 0 352 0,0-3 0 15,0-3 0-15,0-3 0 0,-1-3 0 0,0-3 0 16,1-9 128-16,0 0-128 0,0 0 256 0,0 0-16 15,0 0-16-15,0 0 0 0,0 0 0 0,0 0 0 0,-2-9 0 0,0-3 0 16,1-6-224-16,0-4 0 0,0-3 0 0,-1-2 0 16,1-4-304-16,0 1 48 0,0-1 16 0,1 4 0 15,-1 0 240-15,-1 4 208 0,1 1-32 0,1 2-16 16,0 4 480-16,0-1 80 0,1 2 32 16,1 0 0-16,0 0-48 0,2 2-16 0,-1 1 0 0,1 0 0 15,1-1-352-15,0 0-64 0,2-1-16 0,0 2 0 16,2 1-256-16,0 0 128 0,0 1-128 0,0 0 0 15,1-1 0-15,-1 3 0 0,1-2 0 0,1 1 0 0,0 1 0 0,1 3-144 16,1 1 144-16,0 1-128 31,-3 0-240-31,0 3-32 0,-1 2-16 0,1 2 0 16,1 1-656-16,-1 1-128 0,1 2-16 0,0 2-16 0,-1 1-1344 0,1 0-272 0,-2 1-48 0</inkml:trace>
  <inkml:trace contextRef="#ctx0" brushRef="#br0" timeOffset="175402.64">6811 8669 20271 0,'0'0'896'0,"0"0"192"0,0 0-880 0,0 0-208 16,0 0 0-16,0 9 0 0,0-9 2960 0,0 0 560 0,9 7 96 15,-2-3 32-15,-7-4-2128 0,13 1-432 16,-1-2-64-16,1-1-32 0,-1 0-608 0,1-2-128 0,-1 0-32 0,3-2 0 15,1-1-2528-15,2-1-496 0</inkml:trace>
  <inkml:trace contextRef="#ctx0" brushRef="#br0" timeOffset="175863.83">7135 9007 23039 0,'0'0'2048'0,"-4"-5"-1648"0,0 0-400 0,4 5 0 16,-1-10 2624-16,1 0 432 0,1 0 80 0,3 0 32 15,-2-1-1472-15,4 1-288 0,0-1-64 0,3 2-16 0,2-1-736 0,1-1-144 0,-1 0-16 0,2 0-16 16,1 3-256-16,0 1-160 0,-2 2 192 0,1-1-192 31,-1 3 0-31,-1 2 0 0,-1 1 0 0,-10 0 0 0,10 3-304 16,-1 3-64-16,-2 3-16 0,-1 2 0 16,-1 2-576-16,-2 4-112 0,-5 3-16 0,-1 3-16 15,0 4 32-15,-1 1 16 0,-4 1 0 0,0-2 0 16,1 0 304-16,-1-3 64 0,0-4 16 0,1-2 0 0,0 0 944 0,0-3 192 15,2-5 48-15,-2-1 0 0,2-2 704 0,1-3 128 16,2 2 48-16,2-6 0 0,0 0-368 0,0 0-80 16,0 0-16-16,0 0 0 0,0 0-400 0,0 0-80 0,0 0 0 15,0 0-16-15,0 0-112 0,0 0-32 16,8-5 0-16,2 2 0 0,2 0-288 0,1-1 160 16,0 1-160-16,3-2 128 0,0 0-128 0,3 1 0 0,2-2-192 0,3 2 192 15,2 1-1552-15,4-1-192 16,1-2-48-16,2 0-9584 0,-2 2-1920 0</inkml:trace>
  <inkml:trace contextRef="#ctx0" brushRef="#br0" timeOffset="176254.37">8155 8452 26719 0,'0'0'2368'0,"-5"-4"-1888"0,-1-1-480 16,6 5 0-16,-4-6 2416 0,4 6 384 15,-5-5 80-15,5 5 0 0,0 0-1280 0,0 0-272 16,0 0-48-16,0 0-16 0,-2-5-608 0,2 5-112 15,0 0-32-15,0 0 0 0,0 0-304 0,0 0-64 16,0 0-16-16,0 0 0 0,0 0-128 0,-1 13 0 16,1 2-160-16,0 3 160 0,0 2-192 0,0 3 48 0,0 3 16 0,0 1 0 15,0 1-32-15,0 0 0 16,0-1 0-16,1 1 0 0,0 0-160 0,1-2-48 0,1-1 0 0,-1 0 0 16,1-3-336-16,0-2-64 0,1 0 0 0,-1-3-16 15,0-3-1936 1,1-2-384-16</inkml:trace>
  <inkml:trace contextRef="#ctx0" brushRef="#br0" timeOffset="176450.42">8080 8672 32191 0,'0'0'1424'0,"0"0"304"0,0 0-1392 0,0 0-336 16,0 0 0-16,0 0 0 15,0 0 1168-15,0 0 176 0,0 0 16 0,10-3 16 16,-1 0-720-16,1-2-144 0,0 0-16 0,2-1-16 16,3-1-352-16,3-1-128 0,1-1 0 0,0 2 144 15,5-1-1824-15,5 0-368 0,2-1-80 0,5 2-13088 0</inkml:trace>
  <inkml:trace contextRef="#ctx0" brushRef="#br0" timeOffset="177066.37">9118 8515 6447 0,'0'0'272'0,"0"0"80"0,-9-4-352 0,2-1 0 16,2 0 0-16,0-1 0 0,2 1 5040 0,-1-2 928 15,-1 1 192-15,2-1 48 16,0 0-3856-16,0 1-768 0,1-1-160 0,1 0-16 0,1 7-368 0,-1-8-64 0,1 8-16 0,0 0 0 16,0-7-224-16,0 7-48 0,0 0-16 0,0 0 0 15,0 0-304-15,0 0-64 0,0 0-16 0,0 0 0 16,0 0-288-16,0 0 160 0,1 13-160 0,0 3 128 15,0-1-128-15,0 3 0 0,1 2-160 0,-2 3 160 16,-2 4-128-16,2 3 128 0,0 1 0 0,0 0-144 31,2-1 144-31,-1 1-128 0,0-1 128 0,1-3-128 16,1 0-16-16,-2-3 0 0,0-3 0 0,1-1 0 16,-2-2 144-16,0-1-160 0,0-4 160 0,0-2-160 0,0-1 16 15,0-2 0-15,0-8 0 0,0 0 0 0,0 0-32 0,0 0 0 16,0 0 0-16,0 0 0 0,0 0-144 0,0 0-48 15,0 0 0-15,-4-12 0 0,2-3 144 16,0-2 32-16,0-3 0 0,1-2 0 0,-1-2 192 0,1-2 128 16,0 2 0-16,1 0-128 0,1 1 368 0,0 0-48 15,2 1 0-15,-2 1 0 0,2 0 176 0,0 0 16 0,2 0 16 16,0 1 0-16,1 1-64 0,0 0-16 0,1-1 0 0,2 1 0 16,0 0-256-16,2 0-48 15,0 1-16-15,2 2 0 0,0 1-128 0,1 2 0 16,2 0 0-16,-1 0 0 0,0 1 0 0,1 2 0 15,-2 1 0-15,2 2-176 0,-3 2 176 0,0 2 0 0,-1-1-144 0,-1 3 144 16,-1 2-352-16,0 2 0 16,-1 0 0-16,-1 3 0 15,1 4-608-15,1 2-128 0,-2 2-32 0,0 2-10096 0,-1 2-2032 0</inkml:trace>
  <inkml:trace contextRef="#ctx0" brushRef="#br0" timeOffset="177286.55">9219 8672 28911 0,'-10'5'1280'0,"10"-5"256"0,0 0-1216 0,0 0-320 0,-7 3 0 0,7-3 0 16,0 0 1296-16,0 0 208 0,0 0 32 0,0 0 16 0,0 0-880 0,0 0-176 15,0 0-48-15,0 0 0 0,12 2-176 0,-1-1-32 0,3-2-16 0,0 1 0 16,-1-1-224-16,3-1 128 15,1 0-128-15,1 0 0 16,-1-1-1344-16,1 1-384 0,1 0-64 0,-1 1-8112 0,1-1-1616 16</inkml:trace>
  <inkml:trace contextRef="#ctx0" brushRef="#br0" timeOffset="177743.5">9579 8864 26719 0,'0'0'1184'0,"0"0"240"0,0 0-1136 0,0 0-288 15,2-6 0-15,0 2 0 0,-2 4 2336 0,1-4 416 16,-1 4 64-16,0 0 32 15,1-5-1184-15,-1 5-224 0,0 0-48 0,0 0-16 16,0 0-736-16,0 0-160 0,0 0-32 0,0 0 0 0,0 0-320 0,-2 6-128 0,0 0 0 0,-2 4 144 16,2 3-144-16,-2 4-192 15,1 2 32-15,-1 1 16 0,1 4-112 0,0 1 0 16,-1 2-16-16,-1 13 0 16,0-4-384-16,2-2-80 0,0-1-16 0,2-3 0 15,0-4-304-15,0-1-64 0,1-3-16 0,1 0 0 16,0-5-1024-16,1 0-208 0,1-4-32 0,-1-5-10928 0</inkml:trace>
  <inkml:trace contextRef="#ctx0" brushRef="#br0" timeOffset="178170.99">10186 8731 23439 0,'0'0'1024'0,"-7"1"240"0,7-1-1008 0,-8 0-256 15,8 0 0-15,0 0 0 0,0 0 2304 0,0 0 400 0,0 0 96 0,0 0 16 16,0 0-1232-16,0 0-240 0,0 0-64 16,11-1 0-16,2 1-512 0,0-1-128 15,2-2 0-15,3 1-16 0,-1-1-256 0,2 0-48 0,1-1-16 0,1 2 0 0,0 1-304 0,-6 0 0 16,0-1 0-16,3 1 0 15,1 1-1664-15,-1 0-272 0,2 0-64 0,1 2-9072 16,-1 1-1792-16</inkml:trace>
  <inkml:trace contextRef="#ctx0" brushRef="#br0" timeOffset="178345.26">10310 8963 5519 0,'-16'4'240'0,"5"-3"64"0,0-2-304 0,1 0 0 0,2 0 0 0,8 1 0 0,0 0 7552 0,0 0 1472 0,0 0 272 16,0 0 64 0,0 0-6704-16,0 0-1344 0,0 0-272 0,11-3-48 15,1 1-576-15,1-1-112 0,2 0-32 0,2 0 0 16,3-2-432-16,-6 2-96 0,2 0 0 0,2 1-16 31,2-1-2528-31,2 1-496 0,0-1-96 0</inkml:trace>
  <inkml:trace contextRef="#ctx0" brushRef="#br0" timeOffset="179009.67">12147 8583 23951 0,'0'0'2128'0,"-8"-8"-1696"0,2-1-432 0,1 1 0 16,5 8 2672-16,-3-10 448 0,2 0 80 0,1 0 32 16,2 0-1504-16,4 1-320 0,-1-2-48 0,3 0-16 15,2-2-512-15,3 2-128 0,2-1 0 0,-2 5-16 0,0-1-320 16,2 0-64-16,4 1-16 0,8-3 0 0,0 1-288 0,-3 3 128 15,-1 3-128-15,-2 1 0 0,-1 0 0 0,-2 2 0 16,1 2 0-16,-3 1 0 0,-1 2-240 0,-3 2-48 16,-1 1-16-16,0 3 0 15,-2 3-720-15,-4 3-160 0,-2 1-32 0,-5 6 0 16,-1 4 80-16,-5 3 16 0,-6 2 0 0,-2 1 0 16,-4 0 128-16,-1-1 32 0,-2-1 0 0,1-2 0 0,2-3 592 0,-2-3 128 0,1-4 32 0,1-2 0 15,1-3 1088-15,1-2 208 0,1-2 64 0,2-2 0 16,-1-2 192-16,1-1 64 0,5-2 0 0,0-2 0 15,2-2-480-15,8 0-96 0,0 0 0 0,0 0-16 16,0 0-304-16,0 0-64 0,0 0-16 0,0 0 0 16,0 0-160-16,0 0-16 0,5-7-16 0,4 3 0 15,3 1-240-15,2 0 0 0,3 2 128 0,3 0-128 0,1 1 0 16,1 1 0-16,1 0 0 0,1 2 0 0,2-1 0 0,1 1 0 16,-1 2 0-16,2-2 0 0,0 0-176 0,-1-1-128 15,-3-1-16-15,-1 2-16 16,0 1-1904-16,-1-1-384 0,-1 1-80 0,-6-3-14064 15</inkml:trace>
  <inkml:trace contextRef="#ctx0" brushRef="#br0" timeOffset="179548.24">13506 8463 35071 0,'0'0'1552'0,"0"0"320"0,0 0-1488 0,0 0-384 0,0 0 0 0,0 0 0 16,-4-3 992-16,4 3 128 0,-5 0 32 0,5 0 0 15,-6-1-816-15,6 1-144 0,-5 0-48 0,-1 3 0 16,0 3-144-16,-2 4 0 0,-1 1 0 0,-3 3 0 15,-2 3-384-15,-3 3 32 0,-2 4 16 16,-2 0 0-16,-2 1 0 0,-2 0 0 0,0 3 0 0,0 0 0 0,-2 1 112 0,2-1 32 16,0-3 0-16,-8 9 0 15,6-8 192-15,6-5 0 0,1-5 0 0,4-5 0 16,1-1 416-16,3-5 32 0,1-1 0 0,1-2 0 0,1-5-80 16,1 0-16-16,2-1 0 0,-1-2 0 15,2-3 0-15,0-1 0 0,2-2 0 0,1-2 0 0,1-4 32 16,3 0 16-16,2-2 0 0,2 0 0 0,-1 1-80 15,3 3 0 1,1 2-16-16,-2 2 0 0,2 1-304 0,1 2 128 16,1 1-128-16,0 3 0 0,1 0 272 0,-4 3-48 0,1 0-16 0,2 1 0 0,0-2-208 0,2 3 128 0,0 2-128 0,1 0 0 15,2 1 160-15,-2 1-160 16,3 1 160-16,-2 0-160 0,0 2 0 0,1 2 0 0,-2 1 0 0,1 1 0 31,-2 1-208-31,0 2-144 0,-1 1-32 0,-1 3 0 31,-1 2-160-31,0 0-32 0,-2 1-16 0,2-1 0 0,1 1 80 0,-1-1 0 0,-1-2 16 0,1-1 0 16,-1-1 32-16,0-1 0 0,-1-3 0 0,1-1 0 16,1-1-2080-16,-1-2-400 15</inkml:trace>
  <inkml:trace contextRef="#ctx0" brushRef="#br0" timeOffset="180219.24">13902 8619 18431 0,'0'0'1632'0,"5"-8"-1312"16,1 0-320-16,-1 0 0 0,2 1 2848 0,-2-1 496 15,3 0 112-15,-1 2 0 0,-1 0-1408 0,2 1-304 16,-2-1-48-16,1 1-16 0,-7 5-912 0,8-7-192 15,-8 7-48-15,5-5 0 0,-5 5-320 0,0 0-64 0,0 0-16 16,0 0 0-16,0 0 80 0,0 0 16 0,0 0 0 16,2 8 0-16,-3 1-224 0,0 4-240 15,-1 4 48-15,-1 2 16 0,-5 3 48 0,1 1 0 0,0 0 0 16,-1 3 0-16,-1 2 128 0,0 0-160 0,1 1 160 16,-1-2-160-16,0-2 160 0,1-2 0 15,2-1-144-15,0-2 144 0,1-3 0 0,0 0 0 0,3-4 0 0,1-1 0 0,2-1 128 0,1-1-128 16,1-2 192-16,-3-8-64 0,6 7 208 0,2-1 48 15,0-3 0-15,1 0 0 0,1 0-48 0,1-3 0 16,1-2 0-16,2 2 0 0,0-1-208 0,-2 0-128 16,2-1 160-16,3-1-160 0,0-1 0 15,2 1-208-15,1 0 16 0,1 0 0 32,0-1-448-32,2 1-96 0,0 1-16 0,2-2 0 15,1 1-2512-15,-1-1-512 0</inkml:trace>
  <inkml:trace contextRef="#ctx0" brushRef="#br0" timeOffset="180467.09">14037 8562 13823 0,'0'0'1216'0,"0"0"-960"0,0 0-256 0,0 0 0 0,-2-4 5024 16,2 4 960-16,0 0 192 0,4-5 32 0,-1-1-4544 0,3 1-896 15,2-1-192 1,2 1-48-16,2-3-384 0,0 2-144 0,2 1 0 16,3-1 144-16,1 1-144 0,0-1-192 0,2 1 32 15,1 0 16 1,1 2-768-16,1 1-160 0,-2 2-16 0,2 0-16 16,-2 0-2128-16,-3 1-416 0,0 1-96 0</inkml:trace>
  <inkml:trace contextRef="#ctx0" brushRef="#br0" timeOffset="180659.1">14044 8683 16575 0,'-13'3'1472'0,"13"-3"-1168"0,-7 1-304 0,7-1 0 0,-9 2 3248 0,9-2 592 0,0 0 112 16,0 0 16-16,0 0-2320 0,0 0-480 0,0 0-80 0,0 0-32 31,0 0-512-31,8 1-96 0,0 0-32 0,2 0 0 0,2 0-240 0,2 0-48 16,0 1-128-1,1-2 192-15,2 0-528 0,2 0-112 0,1 1-32 0,4 0 0 16,0 0-2272-16,2 0-448 0,3 0-80 0</inkml:trace>
  <inkml:trace contextRef="#ctx0" brushRef="#br0" timeOffset="181154.98">14853 8540 27647 0,'0'0'1216'0,"0"0"256"0,0 0-1168 0,0 0-304 0,-3-4 0 16,3 4 0-16,-5-2 1904 0,5 2 320 15,-5-2 64-15,5 2 16 0,0 0-1312 0,-7 2-256 16,1 1-48-16,-1 3-16 0,-1 2-672 0,1 3 0 0,-4 3 0 16,0 2 0-16,-1 3 0 0,-2 1-192 15,-1 2 64-15,-1 1 128 0,-1 2-336 0,1 1 48 0,-1 2 16 0,2 1 0 16,-1-2-48-16,3-1-16 0,1 0 0 0,1-4 0 15,1-2 176-15,1-3 160 16,3 0-208-16,0-4 80 0,2-4 128 0,3-2 144 0,-3-1-16 0,4-6-128 16,0 0 256-16,0 0-48 0,0 0-16 0,0 0 0 15,6-8 128-15,0-2 0 16,1-3 16-16,1-3 0 0,2-4-80 0,1-3-32 0,1-5 0 0,3-3 0 16,2-2-32-16,-2 0-16 0,0 0 0 0,1 1 0 15,-1 3 128-15,1 2 16 0,-4 3 16 0,0 3 0 0,-1 5 144 0,-1 1 32 16,1 3 0-16,-2 2 0 0,-3 2-32 0,0 1 0 15,-2 2 0-15,-4 5 0 0,6-4-160 0,-6 4-48 16,0 0 0-16,0 0 0 0,6 1-272 0,0 4 0 16,-2 0 128-16,0 2-128 0,0 1 0 0,-1 3 0 15,-1 3 0-15,2 1-144 0,-1 3 144 0,0-2-192 16,-1 3 192-16,1 1-192 0,0 2 48 0,-3 1 0 16,1 0 0-16,0 1 0 0,-1 0-112 0,0 1-32 15,0-2 0-15,2 0 0 16,-1-1-160-16,0-1-16 0,-1 0-16 0,0-4 0 15,-1-1-1168-15,1-2-224 0,-1-2-48 0,0 0-9056 16,0-2-1808-16</inkml:trace>
  <inkml:trace contextRef="#ctx0" brushRef="#br0" timeOffset="181331.2">14698 8878 30863 0,'-9'-8'1360'0,"9"8"304"0,-3-4-1344 0,0 0-320 0,-1-1 0 0,2 1 0 0,2 4 1648 0,1-5 256 16,-1 5 48-16,4-5 16 15,0-1-880-15,3 1-160 0,1-1-32 0,3 2-16 16,1 0-464-16,3-1-96 0,3 1 0 0,1-1-16 16,0 2-304-16,1 0 0 0,1-2 0 0,1 2 0 15,1 1-1184 1,2-1-288-16,2-1-64 0,0 1-15680 0</inkml:trace>
  <inkml:trace contextRef="#ctx0" brushRef="#br0" timeOffset="181793.51">16027 8395 16575 0,'0'0'1472'0,"0"0"-1168"0,0 0-304 0,0 0 0 0,-5-2 2240 0,1-1 400 32,0-2 80-32,-1 2 16 0,-1-1-1392 0,0-1-256 15,3 0-64-15,0 0-16 0,-2 0 16 0,2-1 16 16,1 2 0-16,-1 0 0 0,1-1-16 0,-1 2 0 0,-1 0 0 0,-1 0 0 0,5 3-192 0,-4-2-64 15,-2 1 0-15,1 1 0 16,-1 1-256-16,1 1-64 0,-2 2-16 0,-1 0 0 16,0 3-240-16,-1 1-64 0,-1 3 0 0,0 4 0 0,0 3-128 15,-2 3 0-15,-2 2 0 0,-1 5 0 16,1 3-144-16,0 4 144 0,0 1-192 0,0 3 192 16,1 0-160-16,1 4 160 0,1 2-128 0,-4 20 128 15,-2-6 0-15,6-8-160 0,3-3 160 0,3-6 0 16,2-1-480-16,2-2 16 0,3-3 0 0,4-3 0 15,2-4-144-15,1-2-32 0,1-1 0 0,1-5 0 16,1-4-192-16,2-4-32 0,3-4-16 0,4-5-9680 16,2-3-1952-16</inkml:trace>
  <inkml:trace contextRef="#ctx0" brushRef="#br0" timeOffset="182461.39">16633 8315 18431 0,'0'0'1632'0,"0"0"-1312"16,-3-6-320-16,0 1 0 0,3 5 4032 0,0 0 752 16,-1-4 144-16,1 4 16 0,0 0-3088 0,0 0-640 0,0 0-112 15,0 0-16-15,0 0-656 0,0 0-128 0,0 0-32 0,-5 4 0 16,-2 4-272-16,0 3 0 0,-1 3 0 0,-1 2 0 15,-2 3 0-15,-1 2-176 0,-1 3 176 0,-2 3-208 16,0-1 208-16,0 2-192 0,-1 0 192 0,2 2-192 16,0 0 64-16,0-2 128 0,1-1-208 0,1-2 80 15,2-2 128-15,3-1 0 16,0-3 0-16,1-3 0 0,3-3 0 0,-1-3 0 0,2-1 0 0,0-2 176 16,2-7 80-16,0 0 0 0,0 0 16 15,0 0 0-15,4-6 128 0,0-3 32 0,1-3 0 0,0-3 0 0,2-4-432 0,0-3 128 16,2-3-128-16,1-3 0 0,0 0 128 0,1-2-128 15,1 0 0-15,1 3 128 16,-1 2 0-16,0-1 0 0,1 3 0 0,-1 3 0 0,-2 2 96 0,1 1 16 16,0 2 0-16,0 0 0 0,-2 3-48 0,0 1-16 15,-1 3 0-15,0 0 0 0,-2 1-48 16,1 1 0-16,-1 1 0 0,-1 2 0 0,0 0-128 16,-5 3 0-16,7-1 144 0,0 2-144 0,-1 0 0 0,1 2-160 15,0 3 16-15,2 2 0 0,0 4-176 0,1 3-16 16,1 2-16-16,2 2 0 0,-1 2 64 0,1 1 16 15,1 1 0-15,-1 1 0 0,0 3 48 0,0-1 16 0,0-1 0 0,0 0 0 16,-1-2 64-16,-1-1 16 0,-1-3 0 0,-1 0 0 16,0-1 128-16,-1-2 0 15,-3 0-144-15,1-3 144 0,-3-2 0 0,-1-1 0 0,0-1 0 16,-2-2 0-16,-3 1 176 0,0 0-48 0,-1-3-128 0,-2 0 192 16,0-2-192-16,-4-1 128 0,-2 0-128 15,-3 0 0-15,-1 1 0 0,-1-2 128 0,-3 0-128 16,0 1 0-16,-2 0 128 0,0 0-128 15,-2 1 176-15,0-1-176 0,0 0 208 0,-2 0-64 16,1-1-16-16,1 0 0 0,1 1-128 0,2-1 0 0,1-1 0 16,3 0 0-16,0-1-160 0,4-1-64 0,1 1-16 15,3 0 0-15,2 0-1920 0,1-1-384 0,6 2-80 0,0 0-13472 0</inkml:trace>
  <inkml:trace contextRef="#ctx0" brushRef="#br0" timeOffset="182729.71">17107 8445 35423 0,'0'0'1568'0,"0"0"320"0,1-5-1504 15,1 1-384-15,2 0 0 0,0-1 0 0,0 1 1232 0,2-2 176 0,1 0 48 16,0 0 0-16,3 1-816 0,1-1-144 0,1 0-48 0,3-1 0 15,0 0-256-15,3 0-64 0,-1 1-128 0,2 1 192 16,1-1-192-16,-1 2 0 0,1-2-192 0,0 3 192 0,1 1-416 0,1 0 32 16,0-1 0-16,0 3 0 15,-2 1-400-15,-2 2-80 0,1-1-16 0,-2 1 0 32,-3 0-1424-32,0 2-304 0,-2-1-48 0,-2 1-11472 0</inkml:trace>
  <inkml:trace contextRef="#ctx0" brushRef="#br0" timeOffset="182955.3">17355 8390 2751 0,'-13'0'256'0,"13"0"-256"15,-6-1 0-15,0 2 0 0,1 1 5232 0,-1 0 992 0,1 0 208 0,5-2 32 0,-6 4-3904 0,2 0-800 16,1 0-160-16,-1 2-16 16,2 1-736-16,0 0-144 0,0 2-16 0,0 1-16 15,-1 1-288-15,2 2-64 0,-2 0-16 0,0 2 0 16,-1 0-144-16,1 3-32 0,0 1 0 0,-1 2 0 15,0 0-128-15,1-1 0 0,-1 1 0 0,2 0 0 16,0 0 0-16,1 0 0 0,1 0 0 0,0-2 0 16,0 0 0-16,0-1 0 0,1-1 0 0,0-1 0 15,1-2-272-15,1-1-96 0,-1-2-16 0,0-1-9968 16,1-2-2000-16</inkml:trace>
  <inkml:trace contextRef="#ctx0" brushRef="#br0" timeOffset="183542.59">17797 8204 20607 0,'0'0'912'0,"0"0"192"0,0 0-880 0,0 0-224 0,0 0 0 0,5-5 0 0,-5 5 1840 0,5-3 320 16,-1-1 64-16,-1-1 16 15,1 1-480-15,-4 4-96 0,3-6 0 0,1 1-16 0,1-1-320 0,0 2-64 0,1 1-16 16,0-1 0-16,1 1-352 0,0 1-64 16,-1 1 0-16,2 0-16 0,-2 0-240 0,2 1-32 0,1 1-16 0,1 1 0 15,0 1-208 1,1 2-32-16,-1 0-16 0,1 3 0 15,-1-2-80-15,2 3 0 0,-2 1-16 0,-1 1 0 0,1 2-176 0,1 3 0 16,-3 1 0-16,1 5 128 0,-1 1-128 0,-2 3 0 16,1 2 0-16,-3 5 0 0,-2 4 0 0,-2 2 0 15,-3 4 0-15,-2 3 0 0,-3 2 0 0,-3 1 0 0,-2 3 0 16,-5 1 0-16,-4-2-192 0,-2 1 16 0,-4-4 16 0,1-1 0 0,-1-4-64 16,2-5-16-1,1-4 0-15,0-2 0 0,2-2 240 0,2-3 0 0,3-3-160 0,0-2 160 16,-2-3-272-16,4 0 16 15,0-3 0-15,3 0 0 0,0-3-752 0,2-1-144 0,2-1-16 0,-1-3-16 16,4-2-2400-16,-1-2-496 0</inkml:trace>
  <inkml:trace contextRef="#ctx0" brushRef="#br0" timeOffset="184744.48">19836 8482 7359 0,'0'0'320'0,"0"0"80"16,0 0-400-16,0 0 0 0,0 0 0 0,-6-1 0 0,6 1 1968 0,-7-3 304 0,7 3 64 0,0 0 16 0,-8-2-1232 15,8 2-240-15,-7-5-48 0,7 5-16 0,0 0-160 0,-7-3-16 16,0 1-16-16,7 2 0 0,0 0 112 0,-7-3 32 16,1 1 0-16,6 2 0 0,0 0 32 0,0 0 16 15,-6-2 0-15,6 2 0 16,-7-2-224-16,7 2-32 0,0 0-16 0,0 0 0 0,-8-1-144 0,8 1-16 16,0 0-16-16,0 0 0 0,0 0 0 0,-7 0 0 15,7 0 0-15,0 0 0 0,-7 0-80 16,7 0-16-16,0 0 0 0,0 0 0 0,0 0-272 15,0 0 0-15,0 0 0 0,0 0 0 0,0 0 176 16,0 0-176-16,0 0 160 0,11 1-160 0,1 0 192 0,0-1-64 16,0 0-128-16,0-1 192 0,0 0-192 0,4 0 0 0,0-2 0 0,3 2 0 15,1 0 0-15,3 0 0 16,3-1 0-16,4 0 0 0,4 1 0 0,5 0 0 0,4-2 0 16,3 1 0-16,2 1 0 0,-1-1 0 15,-1-3 0-15,1 1 0 0,4 0 128 0,2 0-128 0,5 1 0 16,0 0 0-16,2-1 176 0,-3 1-176 0,-8 0 192 0,-16 1-192 15,1-2 192-15,2 1-64 0,2 1 0 0,0 0-128 16,1-1 144-16,-3 1-144 0,0 1 0 0,-1 0 144 0,-4-1-144 0,-2 0 0 16,-5-1 144-16,-3 1-144 0,-3 0 160 0,-3 0-32 15,-3 0-128-15,-1-1 192 0,-3 1 0 0,-3 0 0 16,-5 2 0-16,0 0 0 0,0 0-48 16,0 0-16-16,0 0 0 0,0 0 0 15,0 0-784 1,0 0-176-16,0 0-16 0,0 0-9264 0,0 0-1856 0</inkml:trace>
  <inkml:trace contextRef="#ctx0" brushRef="#br0" timeOffset="185361.78">21965 8093 15951 0,'0'0'704'0,"0"0"144"0,-6 0-672 0,1 0-176 31,-2 0 0-31,1-1 0 0,-1 0 1536 0,0 1 256 0,2 0 64 0,-1 0 16 0,6 0-256 0,-5-2-48 16,0 1-16-16,5 1 0 16,0 0-368-16,0 0-80 0,0 0-16 0,0 0 0 15,0 0-352-15,0 0-80 0,0 0-16 0,0 0 0 16,0 0-256-16,0 0-64 0,0 0-16 0,8-1 0 0,1 1-304 0,3 0 128 15,2 0-128-15,3 1 0 0,0 0 0 0,3 2 0 16,2 0 0-16,0-1 0 0,-1-1 0 0,1 0 0 16,0 2 0-16,-2-2 0 0,0 0 0 0,0 0 0 15,-1-1 0-15,0 0 0 0,0 0 128 0,-2 0-128 16,-1 1 192-16,-1-1-192 0,-3 0 240 16,0 0-64-16,-2 0-16 0,-1 1 0 15,-1 0 96-15,-2 0 0 0,-6-1 16 0,0 0 0 0,0 0-16 0,5 8 0 16,-3 1 0-16,-1 1 0 0,-2 0-256 0,-1 2 0 15,-2 2 0-15,0 1 0 0,-1 2 0 16,-2 2 0-16,-2 1 0 0,0 2 0 0,1 2 0 0,-1-1 0 16,0 2 0-16,1-1-144 0,1 0 144 0,0-1 0 15,0-2 0-15,2-1 0 0,-1-1 0 0,2 0 0 16,1-2 0-16,0 0 0 0,1-3 0 0,1-1-208 16,0-1 48-16,1-1 16 15,0-2-576-15,1-1-112 0,-1-8-32 0,0 0-15088 0</inkml:trace>
  <inkml:trace contextRef="#ctx0" brushRef="#br0" timeOffset="186042.81">22161 7817 18431 0,'-9'-11'816'0,"5"6"160"0,0 0-784 0,0-1-192 0,-1 0 0 0,1 0 0 15,-1 0 2720-15,1-1 496 0,-1 0 112 0,0 1 0 0,0-1-2016 0,-1 2-416 16,0-1-64-16,-1 1-32 0,0 0-288 0,1 0-64 16,-1 1-16-16,1 2 0 0,-1 1-304 0,0 1-128 15,-1 1 128-15,-1 3-128 0,-1 0 0 0,-2 3-144 16,-1 0 0-16,-2 3 0 0,1 1 144 0,-1 1-192 15,-2 3 192-15,-1 2-192 0,0 3 192 0,-1 3 0 16,0 3 0-16,1 3-128 0,0 2 128 0,0 2 0 16,1 2-144-16,1 2 144 0,0 1 0 0,-1-1 0 0,2 2 0 15,1 0 0-15,1 2 0 0,2 0 0 16,1-2 0-16,1 0 0 0,1-1 0 0,3-1 0 16,0-2 0-16,3 0 0 0,2-1 0 0,1-2 0 0,1-1 0 15,3-3 0-15,0-1 0 0,3-1 0 16,0 1 0-16,0-3 0 0,3-2 0 0,2-2 0 0,0-2 176 15,2-1-176-15,3-3 192 0,2-1-64 0,2 1-128 16,2-5 192-16,3 0 32 0,4-2 0 0,3-3 0 16,2 0 0-16,4-6 128 0,0-1 32 15,-2-3 0-15,2-4 0 0,0-2 192 0,1-3 64 0,1-3 0 16,2-3 0-16,1-4-240 0,0-2-32 0,-1-1-16 0,-3-1 0 16,-3-3-208-16,-1 0-144 0,-4 1 192 15,-3-1-192-15,-1 0 176 0,-3 0-176 0,-1-1 160 0,-3 2-160 16,-4-1 192-16,-2 1-48 0,-3 1-16 0,-3 0 0 0,-4 0 80 0,-1 0 16 15,-4 0 0-15,-2 1 0 0,-4-1 0 0,0 0 0 16,-2 0 0-16,0 1 0 0,-3-1-80 0,-1 1-16 16,-4 0 0-16,0 1 0 15,-1 1-128-15,-2 1 192 0,-2 2-192 0,-2 0 192 0,-2 1-192 16,-4 1 0-16,1 0 0 0,-3 2 0 0,-1 3 0 0,1 0 0 16,-2 1 0-16,2 2 0 0,-1 2-192 0,2 1 192 15,0 2-192-15,0 3 192 16,2 0-272-16,0 3 64 0,3 2 16 0,-2 1 0 15,1-1-592-15,0 3-112 0,3 2-32 0,-1 4 0 16,2 2-1856-16,2 1-368 0,0 2-80 0,1 2-11056 0</inkml:trace>
  <inkml:trace contextRef="#ctx0" brushRef="#br0" timeOffset="189483.42">1464 10479 14399 0,'0'0'640'0,"0"0"128"0,0 0-624 0,0 0-144 16,0 0 0-16,0 0 0 0,0 0 1600 0,0 0 304 16,0 0 48-16,2-7 16 0,-2 7-592 0,2-8-112 15,-2 8-32-15,0 0 0 0,4-7-160 0,-4 7-48 16,4-8 0-16,-4 8 0 0,3-8-80 0,-3 8-32 0,4-10 0 16,-1 3 0-16,-1-1-208 0,1 1-32 0,0-1-16 0,-1-1 0 15,-2 0-96-15,1-1-32 0,-1-2 0 0,0 1 0 16,-2-2-64-16,-2 1-16 0,0-1 0 0,0-1 0 15,-2-1-64-15,-1 1 0 16,0-1-16-16,-1 1 0 0,-2-1-112 0,0-1-32 0,0 2 0 16,-1 1 0-16,-1 2-32 0,-1 1 0 15,0 0 0-15,-4 2 0 0,1 2-192 0,-1 1 128 0,0 3-128 0,-2 3 0 16,-1 2 0-16,0 4-160 0,1 1 0 0,0 3 0 16,2 3-32-16,-2 3 0 15,-2 2 0-15,1 2 0 0,0 2 16 0,1 2 0 0,1 0 0 16,2 0 0-16,3-1-32 0,3 1-16 15,2-2 0-15,5-2 0 0,2-4-96 0,3 0-32 0,2-3 0 0,1 0 0 16,3-1 208-16,2-2 144 0,1-4-192 0,0-1 192 0,0-2 0 0,2-2 0 16,3-2 0-16,-2-2 0 0,-2-2 128 15,-2-3 48-15,1-2 0 0,0 0 0 0,-3-1 144 0,1-1 16 16,0-1 16-16,-2-1 0 0,-2-1-48 16,-1 1-16-16,1-1 0 0,-2 1 0 0,-1 0-32 0,-1 2 0 15,-1 1 0-15,0 10 0 0,0 0-112 16,0 0-16-16,0 0-128 0,0 0 192 0,0 0-64 0,0 0 0 15,0 0-128-15,-6 10 192 0,1 2-432 0,2 2-80 0,-1 3-32 0,2 1 0 16,0 0 0-16,4 2 0 0,0 1 0 0,2-1 0 31,1-3-96-31,1-1 0 0,3-3-16 0,1-1 0 0,1-2 256 0,1-3 48 16,0-4 16-16,2-3 0 0,1-2 352 0,1-5 80 0,1-2 16 0,0-3 0 16,1-3 208-16,-2-4 64 0,2-3 0 0,0-2 0 15,-2-4-160-15,1 0-32 0,-1-3 0 0,-2-1 0 0,0-1 0 16,-2-2 0-16,1-1 0 0,-3-4 0 0,-5-2-160 0,1 0-32 15,-2 2-16 1,-2 1 0-16,2 4 48 0,-2 6 16 16,0 7 0-16,-1 1 0 0,0 2-112 0,-1 2 0 0,-2 3-128 0,1 3 192 0,0 2 64 15,-1 1 16-15,-3 2 0 0,5 6 0 0,0 0-32 0,0 0-16 16,0 0 0-16,0 0 0 16,-7 0-224-16,0 4-128 0,0 4 128 0,2 4-208 0,1 4-160 0,-1 4-16 15,2 2-16-15,0 5 0 0,-1 0 0 0,0 5 0 0,1 2 0 16,0 2 0-1,1 3-80-15,2-1-16 0,5 2 0 0,0 0 0 16,1-2 16-16,-1 0 0 0,1-2 0 0,1-2 0 16,2 0 80-16,2-3 16 0,2-4 0 0,-1-2 0 15,2-3-112-15,-2-4-16 16,0-3 0-16,0-4 0 16,0-3-192-16,0-2-64 0,0-3 0 0,1-4 0 0,2-3-1808 0,0-5-368 0,-1-3-80 0</inkml:trace>
  <inkml:trace contextRef="#ctx0" brushRef="#br0" timeOffset="189782.66">1898 10343 5519 0,'11'-13'240'0,"-4"4"64"0,-3 0-304 0,1 0 0 16,-1 0 0-16,-1 1 0 0,-1-2 4560 0,-2 2 864 0,0 0 160 0,-3 0 48 16,-1 0-2960-16,-3 2-592 0,0-1-112 15,-1 3-32-15,-1-2-688 0,0 4-144 0,-1 2-16 16,1 2-16-16,0 1-560 0,0 1-96 0,-1 1-32 0,3 1 0 0,1 1-384 0,-1 1 0 16,1 2 0-16,0 1 0 0,2 1-224 15,0 0 32 1,2 1 0-16,2 0 0 0,1 0 192 0,2 0-192 0,0-1 192 0,1 0-192 0,1 2 192 0,1-1-144 15,2 0 144-15,0-1-128 16,0-1 128-16,1 0 0 0,0 0-144 0,1 0 144 16,0-1 0-16,-1-1 0 0,-2 0 0 15,2-2 0-15,-3 1 176 0,-1-1 48 0,-2-2 16 0,0 1 0 16,-3-6 0-16,0 6 0 0,-1 1 0 16,-2-2 0-16,0 1 0 0,-1-1 0 15,-2 1 0-15,-3 0 0 0,2 1-240 0,-2-2 176 0,-1-1-176 0,1-1 160 31,1 0-592-31,1 0-112 0,-1-3-32 0,8 0 0 0,-9 0-1776 0,9 0-352 0,-7-3-80 0,7 3-10976 0</inkml:trace>
  <inkml:trace contextRef="#ctx0" brushRef="#br0" timeOffset="190050.78">2103 10341 6447 0,'0'0'272'0,"5"1"80"0,-5-1-352 0,0 0 0 15,8 6 0-15,-3 2 0 0,-3 1 3232 0,-1 4 576 16,0 0 112-16,-1 3 32 0,-2 2-2608 0,1-1-528 15,1 0-112-15,1 1 0 0,0-1-32 0,1 1 0 16,1-3 0-16,2-2 0 0,0-1 112 0,2-2 32 16,2-1 0-16,-1-2 0 0,2-4 208 0,2-1 64 15,1-3 0-15,2-2 0 0,0-3 240 0,2 0 48 16,-1-2 16-16,1-2 0 0,-2-2-304 0,-2-1-64 16,-2-1-16-16,-2-1 0 0,0-1-48 0,-6-1 0 15,0-1 0-15,-3-1 0 0,-2 0-224 0,-2 2-48 16,-5-1-16-16,-1 0 0 0,0 2-368 0,-1 2-80 15,-1 0-16-15,-1 3 0 0,0 3-336 0,0 2-80 16,-2 3-16-16,3 2 0 16,0 2-1600-16,0 2-320 0,0 3-64 0,3 0-10336 15,0 1-2080-15</inkml:trace>
  <inkml:trace contextRef="#ctx0" brushRef="#br0" timeOffset="190821.34">3252 10392 11055 0,'0'0'976'0,"-5"-3"-784"15,5 3-192-15,-7-4 0 0,2-2 2432 0,-1-1 448 16,1-1 96-16,0 1 16 15,1-1-2256-15,0 0-448 0,-1 1-96 0,1 0 0 0,-1 0 384 0,5 7 64 16,-3-8 32-16,0 1 0 0,3 7 528 0,0 0 96 16,-2-9 32-16,2 9 0 0,-3-8-144 0,3 8-32 0,0 0 0 15,0 0 0-15,0 0-256 0,0 0-64 16,0 0-16-16,0 0 0 0,3-8-208 0,-3 8-32 0,0 0-16 0,0 0 0 16,0 0-240-16,4-7-64 15,-4 7 0-15,0 0 0 0,0 0-112 0,7-5-16 0,-7 5-128 0,0 0 192 16,5-7-64-16,-5 7-128 0,0 0 176 0,0 0-176 15,7-7 176-15,-7 7-176 0,0 0 160 0,6-5-160 16,-6 5 416-16,0 0-16 0,5-7 0 0,-5 7 0 0,0 0-32 16,0 0-16-16,0 0 0 0,0 0 0 0,0 0-128 15,0 0-32-15,0 0 0 0,0 0 0 16,0 0-192-16,-2 11 0 16,-2 0 128-16,1 4-128 0,0 3 0 0,-1 2-208 0,1 2 32 0,0 1 16 15,1 0-64-15,0 0-16 0,1 2 0 0,1 0 0 16,3 1-144-16,0-2-16 0,1-2-16 0,2-3 0 0,1-1 240 15,1-4 176-15,-2-3-208 0,0-3 80 16,2-4 128-16,2-1 144 0,0-3-16 0,1-1-128 16,1-2 544-16,0-5 0 0,0-3 0 15,1-1 0-15,2-2-176 0,-1-3-48 0,1-1 0 0,-2-2 0 16,1-1-192-16,-2 0-128 0,-2-2 160 0,-2 3-160 0,2-1 128 16,-2 4-128-16,-2 0 0 0,-1 3 144 0,-1 3-144 0,-4 11 0 15,5-7 0-15,-5 7 0 0,0 0-256 0,0 0-96 16,0 0-16-16,2 9 0 0,-1 4-208 0,0 3-32 0,0 0-16 0,2 2 0 15,0 2 16-15,1-1 0 0,2 0 0 16,3 1 0 0,-3 1 80-16,4-1 16 0,2-3 0 0,0-1 0 0,0-3 288 0,2-3 64 0,-1-3 16 15,0-1 0-15,0-4 528 0,3-1 96 0,-1-2 32 0,0-2 0 0,0-3 352 0,-2-1 80 32,0-2 16-32,0-1 0 0,-1-1-160 0,-1-2-32 15,-1-3 0-15,0 0 0 0,-1-3-64 0,-1-2-32 16,-3-1 0-16,0 1 0 0,-2 0-320 0,-2 2-64 15,-2-1-16-15,-1 3 0 0,-2 3-144 0,0 2-128 16,-2 0 144-16,-1 2-144 0,-1 2-192 0,0 2-144 16,0 0-32-16,0 3 0 15,-1 2-1744-15,1 1-368 0,8 0-64 0,-7 3-15856 0</inkml:trace>
  <inkml:trace contextRef="#ctx0" brushRef="#br0" timeOffset="191183.35">4139 10447 30863 0,'0'0'1360'0,"0"0"304"15,0 0-1344-15,10-1-320 0,-10 1 0 0,8-5 0 0,-4-2 1600 0,0-1 240 16,1 0 48-16,-2-2 16 16,-1-1-912-16,-1 0-176 0,-1-1-48 0,2-1 0 0,-1-1-272 0,0 1-64 15,-1-1-16-15,0 2 0 16,0 1-48-16,0 0-16 0,0 1 0 0,0-1 0 0,0 0-96 0,-1 1 0 15,-2 2-16-15,3 8 0 0,-4-9-112 0,0 3 0 16,4 6-128-16,0 0 192 0,-8-2-192 0,0 4 0 16,-1 4 128-16,0 3-128 0,-1 2-176 0,-1 3-80 15,-1 2 0-15,-1 5-16 0,-1 1 16 0,1 3 0 16,0 0 0-16,2 1 0 0,1 0 64 0,1-1 32 0,2-1 0 0,1 1 0 16,-1-2 160-16,4 1-192 15,2-4 192-15,2 0-192 0,2-2 192 0,4-1 0 16,-2-1 0-16,3-3-128 0,1-1 128 0,2-2 0 0,3-3 0 15,0-3 0-15,2-1 0 0,3-3-160 0,1-1 16 16,5-2 0 0,3-3-752-16,4-2-128 0,4-4-48 0,2-3 0 15,-3-3-2560-15,1-4-512 0</inkml:trace>
  <inkml:trace contextRef="#ctx0" brushRef="#br0" timeOffset="191718.08">5518 10099 26719 0,'3'-11'2368'0,"-2"6"-1888"0,-1-2-480 0,0-1 0 0,0 1 2112 0,-1-1 320 15,-3 0 64-15,2 2 0 0,-1-1-704 16,0 2-128-16,-1-1-48 0,1 1 0 15,0-1-720-15,-1 2-128 0,0 0-48 0,4 4 0 0,0 0-528 16,0 0-192-16,-7 4 144 0,2 1-144 0,-1 4 0 0,1 3 0 16,0 5 0-16,1 4-176 0,0 3-112 0,-1 4-32 15,0 4 0-15,-1 3 0 16,2 1 128-16,-2 1 32 0,0 2 0 0,0-1 0 16,1 3-240-16,-1-3-48 0,3 0-16 0,-1-3 0 0,0-3 192 0,1-3 32 15,2-3 16-15,-1-4 0 0,1-5 224 0,-1-1 0 0,1-5 192 16,2-4-192-16,-1-7 288 0,0 0-48 0,0 0-16 0,0 0 0 0,5-5 128 0,0-3 32 15,2-3 0-15,1-2 0 16,-1-7-144-16,2-2-32 0,1-2 0 16,0-1 0-16,-1-2-208 0,0 1 0 0,-1 1 0 0,1 0 0 15,-1 2 0-15,0 2-128 0,-3 3 128 0,-1 1-208 16,1 4 208-16,-4 2 0 0,0 1 0 0,0 4 0 16,-1 0 0-16,0 6 0 0,-3-3 0 0,3 3 0 15,-7 0-176-15,2 2 176 0,-2 2-192 0,-1 3 192 16,1 2-432-16,-1 2 32 0,1 1 0 15,2 1 0-15,-1 1 160 0,2 2 48 16,1 0 0-16,1 1 0 0,0-1 192 0,4 2-192 0,0 1 192 0,2-2-192 0,2 1 192 0,0-3 0 16,2 1-160-16,1-1 160 0,1 0 0 0,1-1-176 0,2-3 176 0,-1-2-128 31,2 0-512-31,3-1-80 0,1-3-32 0,1 1 0 16,3-4-1936-16,0-2-384 0,0-2-64 0</inkml:trace>
  <inkml:trace contextRef="#ctx0" brushRef="#br0" timeOffset="192066.55">5919 10395 21935 0,'0'0'960'0,"0"0"224"0,-3 7-944 0,-2 0-240 16,3 1 0-16,-4 1 0 0,2 0 1120 0,-1 0 176 16,1-1 48-16,0 2 0 0,-1 1-608 0,1 2-112 15,0-2-32-15,-2 0 0 0,2-1-16 0,0 0-16 16,0-1 0-16,1 0 0 0,-1-3 240 0,1 0 48 15,3-6 16-15,0 0 0 0,0 0 224 0,0 0 32 16,0 0 16-16,0 0 0 0,0 0-240 0,0 0-32 16,0 0-16-16,0-6 0 0,0 0-208 0,1-2-64 0,3-2 0 0,0-1 0 15,1-1-176-15,2-1-32 16,1-2-16-16,1-1 0 0,0 0-96 0,2 0-32 16,0 3 0-16,0 0 0 0,-1 1-224 0,0 2 128 15,0 1-128-15,0 1 0 0,0 2 0 0,0 1 0 16,-1 2 0-16,1 2 0 0,-1 0-128 0,1 3 128 0,0 1 0 0,0 2 0 15,0 0-400-15,0 3 16 0,1 1 16 0,-2 1 0 32,1 1-288-32,0 1-64 0,-1 1-16 0,1 1 0 15,0 1-1504-15,0-1-320 0,0 1-48 0,0 0-8016 0,0-2-1600 0</inkml:trace>
  <inkml:trace contextRef="#ctx0" brushRef="#br0" timeOffset="192398.38">6419 10402 5519 0,'1'-10'496'0,"-1"10"-496"15,0 0 0-15,3-6 0 0,-3 1 3920 0,0 5 688 16,0 0 144-16,0 0 32 0,-6-1-2160 16,1 2-416-16,-1 2-96 0,1 3 0 0,-1 1-1408 0,1 3-256 15,-2 2-64-15,0 2-16 0,2-1-368 0,-2 1 0 16,4 3 0-16,-1-1 0 0,0 2 0 0,2-1 0 16,1 1 0-16,2-1 0 0,0 1 0 0,3-3 0 15,0-1 192-15,1-1-64 0,1-1 64 0,1-1 32 16,-1-3 0-16,2-3 0 0,1 0 496 0,-1-2 112 15,2-1 0-15,0-2 16 0,1-2 80 0,-2-1 16 0,0-2 0 0,-1-1 0 16,-1-2 16-16,0-2 0 0,-3-2 0 0,0-2 0 16,-1-3-176-16,-1-1-16 15,-3 0-16-15,0-1 0 0,-2-1-368 0,-2-1-64 16,0 3 0-16,-1-1-16 0,0 1-176 0,-1 3-128 0,-1 1 192 0,-1 2-192 16,0 1 0-16,-2 1-176 0,1 2 0 0,0 1 0 15,-1 2-544-15,1 2-112 0,0 0-32 16,0 2 0-1,0 0-656-15,2 1-128 0,0 1-16 0,1 1-10064 0,2 3-2016 0</inkml:trace>
  <inkml:trace contextRef="#ctx0" brushRef="#br0" timeOffset="192872.63">6656 10387 5519 0,'0'0'496'0,"0"0"-496"0,0 0 0 0,0 0 0 15,-3 7 4688-15,0 1 848 0,1-1 160 0,0 2 48 16,-1 0-4016-16,0 1-816 0,0-2-144 0,-1 3-48 0,-1 1-400 0,1 1-64 16,1 0-32-16,0 0 0 0,1 2-224 0,0 0 0 15,1-1 0-15,0 1 0 0,1-1 144 0,1 0-144 0,0-2 128 0,1-1-128 16,2-1 128-16,0-2-128 0,0-1 0 0,2-3 128 16,0 0 160-16,2-1 32 0,1-3 0 0,1-2 0 15,-1 0 128-15,2-2 16 16,1-2 16-16,0 0 0 0,0-1 32 0,0-2 0 0,0-1 0 0,0-1 0 15,-2 0-128-15,0 2 0 0,-1-1-16 0,0 1 0 16,-2 1-176-16,0 3-48 0,-3-1 0 0,2 3 0 16,-6 3-144-16,0 0 0 0,0 0 0 0,0 0 0 15,4 6-208-15,1 2 80 0,-2 1 128 16,0 0-208-16,2 1 208 0,-1-2-176 0,-1 1 176 0,2 0-160 16,0-1 160-16,2-2 0 0,1 0 0 0,0-1 0 0,1-1 240 0,1-2 80 15,0-2 0-15,1 0 16 0,0-2 560 0,-1-2 96 16,0 0 32-16,0-2 0 0,0 0-80 0,-2-3-16 15,0-1 0-15,-1-1 0 0,-2-1-240 0,0-1-48 16,-1 0-16-16,-1-2 0 16,-1 0-240-16,-2 0-32 0,-1-2-16 0,-1 2 0 0,-1 0-208 0,0 2-128 15,-1 1 160-15,1 2-160 16,-1 1 0-16,-1 1-320 0,0 2 64 0,-1 2 0 16,0 1-528-16,0 2-112 0,-2 0 0 0,3 2-16 15,-1 2-1856-15,0 0-368 0,0 2-80 0</inkml:trace>
  <inkml:trace contextRef="#ctx0" brushRef="#br0" timeOffset="-180964.88">7802 10749 15951 0,'0'0'704'0,"0"0"144"0,0 0-672 0,0 0-176 16,-3-3 0-16,-1-1 0 0,1-1 1456 0,0 1 256 0,0-1 48 0,0 1 16 15,3 4-304-15,-2-3-64 0,2 3-16 0,0 0 0 0,0 0-640 16,0 0-128-1,-1-6-32-15,1 6 0 0,0 0 64 0,0 0 16 0,1-5 0 0,-1 5 0 0,0 0-160 0,0 0-48 0,5-5 0 0,-5 5 0 32,0 0-160-32,0 0-48 15,0 0 0-15,6-1 0 0,-6 1-96 0,6 2-32 0,-6-2 0 0,4 7 0 16,-1 1-128-16,-2 3 0 16,-2 1 0-16,0 3 128 0,-1 3-128 0,0 1 0 0,-1 0 0 0,-2 2 0 15,0 0-256-15,-2 1 32 0,-1 0 0 0,-4 9 0 16,-2-5-160-1,0-1-16-15,-2-3-16 0,0-2 0 0,-2-1-496 0,-1-2-112 0,1-3 0 16,5-3-8032-16,-5 2-1600 0</inkml:trace>
  <inkml:trace contextRef="#ctx0" brushRef="#br0" timeOffset="-180138.91">10479 10101 4607 0,'0'0'192'0,"0"0"64"0,-3-2-256 0,0-1 0 15,-2 0 0-15,5 3 0 0,0 0 4848 0,0 0 912 16,0 0 192-16,0 0 48 0,-4-1-3984 0,4 1-800 15,0 0-144-15,0 0-48 0,-4 5-656 0,0 4-144 16,1 1-32-16,0 2 0 0,-1 1-192 0,1 4 0 0,0 1-144 0,0 4 144 16,-1 0-160-16,1 1 160 0,0 2-160 0,0 2 160 15,0-1-176-15,0 0 176 16,1-2-192-16,-1 0 192 0,1-2 0 0,1-1-128 16,0-1 128-16,0-1 0 0,1-4 0 0,-1-1 0 0,0-2 0 0,-1-2 0 0,-1-2 208 15,2-1-48-15,0-2-16 0,1-5 0 0,-3 7 32 0,3-7 0 16,0 0 0-1,0 0 0-15,0 0 816 0,-6 0 160 0,6 0 48 0,-8-5 0 32,1 0-1536-32,4-1-304 0,0-1-64 0,-1-3-16 0,2 0 720 0,0-1 0 0,-1-1 0 0,1-3 0 0,1 0 256 0,0-2-64 15,0 0-16-15,0-2 0 0,1-1 224 0,0 1 48 16,0-1 16-16,1 0 0 0,1-1 112 16,1 0 32-16,1 1 0 0,3-7 0 0,1 3-256 0,0 3-48 15,0 1-16-15,-1 0 0 0,2 0-288 0,-1 8 0 16,-2-1 0-16,9-6 0 0,-1 3 0 0,0 2 0 0,-2-1-160 15,3 3 160-15,-2 1-144 0,2 1 144 16,1 0-192-16,-5 4 192 0,1 0-160 0,5-1 160 16,-1 1-128-16,-1 2 128 0,-3 0-224 0,0 3 32 15,0 1 16-15,-1 2 0 16,0 1-400-16,0 1-96 0,0 2-16 0,0 0 0 16,0 2-560-16,-1 1-112 0,-2-1-32 0,-2-1-12560 0</inkml:trace>
  <inkml:trace contextRef="#ctx0" brushRef="#br0" timeOffset="-179934.48">10465 10261 25679 0,'0'0'1136'0,"0"0"240"0,0 0-1104 0,0 0-272 15,0 0 0-15,0 0 0 16,9-3 1600-16,0 0 272 0,-9 3 48 0,7-2 16 15,2 0-1136-15,3 0-224 16,-1-1-64-16,1-1 0 0,2 1-512 0,-4 1 0 0,-1 0 0 0,7-1 0 16,0 1-1808-16,0 1-432 0,-2 0-64 0,1 1-10672 0</inkml:trace>
  <inkml:trace contextRef="#ctx0" brushRef="#br0" timeOffset="-179665.92">10890 10379 9215 0,'0'0'400'0,"0"0"96"0,0 0-496 0,0 0 0 0,0 0 0 0,0 0 0 16,-5-3 5952-16,5 3 1104 0,-5-3 224 0,5 3 32 16,0 0-5584-16,0 0-1136 0,0 0-208 0,0 0-64 15,0 0 224-15,0 0 32 0,0 0 16 0,0 0 0 0,0 0-400 0,0 0-64 16,0 0-128-16,0 0 176 0,0 0-176 0,0 0 0 15,0 0 0-15,-1 11 0 0,0 0-368 0,0 2 48 16,-2 3 16-16,2 0 0 16,-1 1-400-16,1 0-64 0,1 2-32 0,0 1 0 0,0-1 624 0,0-1 176 15,0 0 0-15,0-2 0 16,0 1-2176-16,1-7-352 0,-1-1-80 0</inkml:trace>
  <inkml:trace contextRef="#ctx0" brushRef="#br0" timeOffset="-179352.83">11255 10161 10127 0,'0'0'896'16,"0"0"-704"-16,0 0-192 0,0 0 0 0,0 0 5472 16,0 0 1056-16,0 0 224 0,0 0 32 0,0 0-4432 0,0 0-896 15,0 0-176-15,0 0-48 0,0 0-464 16,0 0-112-16,0 0-16 0,0 0 0 0,0 0-352 15,0 0-80-15,0 0-16 0,0 0 0 0,0 0-192 0,0 0 0 16,0 0 0-16,0 0 0 0,0 15 0 0,0 3-128 16,0 3 128-16,-1 2-160 0,0 1-64 0,0 1-16 15,0 1 0-15,1 1 0 16,-3 1-272-16,3-2-48 0,-1-1-16 0,1 0 0 16,0-3 64-1,0-2 0-15,0-2 0 0,1 0 0 0,-1-3-128 16,0-2-32-16,0-2 0 0,2-1 0 0,-2-2-1840 0,0-8-368 0,0 0-80 0</inkml:trace>
  <inkml:trace contextRef="#ctx0" brushRef="#br0" timeOffset="-179174.95">11122 10380 28671 0,'0'0'1280'0,"0"0"256"0,0 0-1232 16,0 0-304-16,0 0 0 0,0 0 0 0,0 0 1920 0,7-5 336 0,-7 5 64 0,8-2 16 0,0-1-1392 15,1 1-288-15,2-1-48 0,-1 2-16 0,-1-1-464 0,0 0-128 32,1 0 0-32,1 0 0 0,1-2-176 0,2 1-48 0,1 1-16 0,2 0 0 15,0-2-2640-15,2 2-544 0,2 1-96 0</inkml:trace>
  <inkml:trace contextRef="#ctx0" brushRef="#br0" timeOffset="-178619.01">11814 10215 23951 0,'0'0'1056'0,"0"-9"224"0,0 0-1024 0,0 0-256 0,0 2 0 0,0 7 0 16,1-8 2832-16,-1 8 512 15,0-8 112-15,0 8 0 0,0-7-1936 0,0 7-400 16,0 0-80-16,0 0-16 0,0 0-528 0,0 0-112 16,0 0-32-16,0 0 0 0,0 0-352 0,0 0 0 0,0 0 0 0,-1 8 0 15,-1 2 0-15,1 3-192 0,-2 4 64 16,1 2 0-16,-1 2-128 0,0 2 0 0,-1 2-16 0,1 4 0 16,-1 1-240-16,0 1-64 15,1-1 0-15,1-3 0 16,0-1 32-16,-1-3 0 0,1-2 0 0,0-4 0 0,1-1 304 0,0-3 64 0,0-2 16 0,-2-1 0 0,1-1 160 0,2-9 0 15,0 0 0-15,0 0 0 0,0 0-320 16,0 0 0-16,0 0 16 0,-7-3 0 16,0-1-480-1,1-4-112-15,2-3 0 0,0-3-16 16,-1-1 128-16,3 2 16 0,0-1 16 0,-1-3 0 0,0-4 496 0,1-10 80 0,0 1 32 0,1 2 0 16,1 0 464-16,2 2 80 0,0 1 32 0,2 3 0 0,-1 2 416 0,1 0 96 15,2-2 16-15,0 3 0 16,0 3-64-16,2 0 0 0,0 0 0 0,2 1 0 0,0 0-368 0,1 2-80 15,2 1 0-15,2 1-16 0,1 0-192 0,1 0-48 0,-2 2 0 0,3 1 0 16,0-1-192 0,2 3 128-16,-3-1-128 0,0 3 0 15,0 0 0-15,-1 0 0 0,-1 2 0 0,-1 1 0 16,-1 0 0-16,-2 2 0 0,-1 0-208 16,-1 2 64-16,-9-3-608 15,9 9-112-15,-2 2-32 0,-1 2 0 0,-2 4-544 0,1 4-112 0,-1 2-32 0,-2 1-12224 0</inkml:trace>
  <inkml:trace contextRef="#ctx0" brushRef="#br0" timeOffset="-178429.4">11858 10354 3679 0,'0'0'320'0,"0"0"-320"15,0 0 0-15,0 0 0 0,0 0 5984 0,0 0 1120 16,0 0 240-16,0 0 32 0,0 0-4672 0,0 0-928 15,0 0-192-15,11-2-48 0,0 0-896 0,1-1-176 16,1-1-32-16,3 1-16 0,2 0-256 0,2 0-160 16,0-1 192-16,1 0-192 0,2-1-1408 0,0 1-384 0,-1 1-64 0,-1-1-12992 15</inkml:trace>
  <inkml:trace contextRef="#ctx0" brushRef="#br0" timeOffset="-177983.25">12213 10661 10127 0,'0'0'448'0,"0"0"96"0,0 0-544 0,-1-6 0 16,1 6 0-16,1-9 0 0,1 1 6192 0,4 1 1120 16,-1 0 240-16,2 0 32 0,2 0-5120 0,1-1-1024 15,1 0-208-15,1 1-32 0,1-1-736 0,-2 0-144 16,-1 2-16-16,1 0-16 0,0 1-288 0,-1 0 128 15,0 1-128-15,-10 4 0 0,10-1 0 0,-10 1 0 16,0 0 0-16,8 4 0 0,1 3-160 0,-3 3-144 0,-4 1-16 16,-1 3-16-1,-2 3-368-15,-2 4-64 0,-4 2 0 0,-1 1-16 16,-1 1-160-16,0 0-16 0,-1 2-16 0,-1-3 0 16,-3-3 336-16,2 0 64 0,1-5 0 0,4-5 16 0,-2 1 752 0,0-2 128 0,0-1 48 15,0-1 0-15,1-2 416 0,0 0 96 0,1-2 16 16,0-1 0-16,1 1-288 0,6-4-48 0,-5 1-16 0,5-1 0 15,0 0-32-15,0 0-16 0,0 0 0 0,0 0 0 16,0 0-240-16,0 0-32 0,0 0-16 0,0 0 0 16,5-5-208-16,3 2 0 0,0 1 0 0,0 0 0 0,1-1 0 15,3 2 0-15,0 0 0 0,3 0 0 16,-1 0-160-16,1 1-32 0,2 0 0 0,9-1 0 16,1 1-752-16,0 0-144 15,1 0-48-15,-1 0-10528 0,0-1-2112 0</inkml:trace>
  <inkml:trace contextRef="#ctx0" brushRef="#br0" timeOffset="-177603.61">13127 10205 23039 0,'0'0'1024'0,"-3"-8"192"0,0 0-960 0,0 2-256 0,3 6 0 0,0 0 0 15,-4-9 3104-15,0 1 576 16,-1 1 112-16,5 7 32 0,-4-8-2032 0,4 8-416 15,-5-6-80-15,5 6-16 0,0 0-512 0,0 0-96 0,0 0-32 0,0 0 0 0,0 0-320 16,0 0-80 0,-8 2-16-16,8-2 0 0,-6 6-224 0,0 3 0 15,1 2 0-15,1 4 0 0,0 4-176 0,1 3-16 0,-1 1-16 0,-1 5 0 16,1-1-48-16,1-6 0 16,-1 3 0-16,0 13 0 15,1-6-512-15,0-1-96 0,1-2-32 0,1-2 0 16,0-3-128-16,1-5-16 0,-1-2-16 0,0 8 0 15,0-4-256-15,1-1-48 0,1-4-16 0,-1-1-13152 0</inkml:trace>
  <inkml:trace contextRef="#ctx0" brushRef="#br0" timeOffset="-177412.24">12886 10397 20271 0,'0'0'1792'0,"0"0"-1424"0,0 0-368 0,0 0 0 0,0 0 2720 0,0 0 480 15,3-7 80-15,2 1 32 0,2 2-1360 0,3 0-272 16,3 2-48-16,3 0-16 0,4 0-912 0,1-3-192 16,0 1-48-16,1-3 0 0,1 1-464 0,3 0 0 15,3 0 0-15,2 0 0 16,1 0-2304-16,1 1-336 0,0 2-80 0,3 0-12080 0</inkml:trace>
  <inkml:trace contextRef="#ctx0" brushRef="#br0" timeOffset="-176886.3">13950 10284 31727 0,'-5'-7'1408'0,"5"7"288"0,-4-5-1360 0,2 1-336 0,0-2 0 0,0 3 0 0,-2-1 1984 0,4 4 336 15,0 0 64-15,0 0 16 16,-3-5-1408-16,3 5-288 0,0 0-48 0,0 0-16 0,-3-4-384 0,3 4-96 15,0 0-16-15,0 0 0 0,0 0-144 0,0 0 0 16,-5 9 0-16,2 2 0 0,1 2-256 0,0 2 80 16,-2 1 16-16,3 0 0 0,0 4-32 0,-1 13 0 15,0-1 0-15,1-9 0 0,1 1-128 0,0 12-16 16,0-3-16-16,0-4 0 0,0-3 64 0,2-3 16 16,0-2 0-16,-1-2 0 15,1-2-192-15,-1 0-48 0,2-4 0 0,-3-2 0 16,0-2-368-16,0-9-80 0,0 0 0 0,0 0-16 15,0 0-1712-15,0 0-352 0,-8 1-64 0,1-2-16 16,0-2 1296-16,0-4 256 0,2-3 48 0,0-2 16 16,1-3 464-16,0-3 80 0,2-2 32 0,1-2 0 0,0-1 2144 0,1-3 448 15,0-1 64-15,0 1 32 0,0 0 0 0,0-1 0 0,0-1 0 0,0-1 0 16,0 0-672-16,-1 2-128 0,0 2-16 0,2 1-16 16,1 1 0-16,-1 2 0 0,0 3 0 0,2 0 0 15,0 2-32-15,2 0 0 0,1 1 0 0,2 1 0 16,0-1-368-16,2 3-80 0,1 0 0 0,1 1-16 15,3 1-240-15,1 1-64 0,2-1 0 0,0 3 0 0,3 0-128 0,1 2 0 16,0 0 0-16,-1 1 128 16,0 1-128-16,-2 1 0 0,0 0 0 0,-2 3 0 15,0 2 0-15,-2 0-224 0,0 0 48 16,-1 3 16-16,-2 2-576 0,-2 2-112 0,0 1-32 0,-2 4 0 16,0 2-2384-16,-4 4-464 0</inkml:trace>
  <inkml:trace contextRef="#ctx0" brushRef="#br0" timeOffset="-176684.07">13921 10406 13823 0,'0'0'608'0,"0"0"128"0,0 0-592 0,0 0-144 0,0 0 0 0,0 0 0 16,0 0 4736-16,0 0 896 15,8 6 192-15,1-2 48 0,2-1-3776 0,-2-2-752 16,3-1-160-16,2 0-32 0,2-1-656 0,8-1-144 0,-1-1-32 0,-1-2 0 15,-1 0-512 1,-1-1-96-16,-3 1-32 0,2 1 0 16,0 0-2256-16,-1 3-464 0,2 1-96 0,-6 1-6544 15,1 1-1328-15</inkml:trace>
  <inkml:trace contextRef="#ctx0" brushRef="#br0" timeOffset="-176239.22">14415 10613 25055 0,'0'0'1104'0,"0"0"240"0,3-8-1088 0,1 2-256 16,0 0 0-16,2 1 0 0,0-2 2400 0,1 0 416 15,2 2 96-15,1-1 16 0,1 1-1136 0,0 1-208 16,0-1-48-16,-2 3-16 0,0 0-624 0,5-2-128 16,-1 1-32-16,-2 1 0 0,0-1-352 0,-5 2-80 0,-6 1-16 0,6 0 0 15,-6 0-288-15,0 0 160 16,0 0-160-16,0 0 128 0,0 0-128 0,5 7 0 15,-3 2-192-15,-5 2 192 16,-1 2-640-16,-4 4 0 0,1 1 0 0,-3 1 0 0,-1-1-16 0,1-1-16 0,-1 0 0 0,2 0 0 16,1-1 480-16,1-2 192 0,0-2-128 0,1-1 128 0,1-1 0 0,1-1 0 15,1-1 0-15,3-8 128 0,-3 7 0 16,3-7 16-16,0 0 0 0,-1 9 0 16,1-9-16-16,0 8-128 0,0-8 192 0,3 8-64 0,-3-8-128 15,0 0 0-15,6 7 0 0,-1 0 0 0,-5-7 176 16,8 6-48-16,-8-6-128 0,8 8 192 0,-1-1 80 15,0-1 16-15,-2 1 0 0,1 0 0 16,-1-1-32-16,0 1 0 0,-5-7 0 0,5 7 0 0,-5-7-256 0,0 0 0 16,0 0 0-16,-2 10 0 0,2-10 160 0,-3 8-32 15,3-8 0-15,-8 7 0 0,-1-3-128 0,1 0 128 16,-1 0-128-16,-1-2 128 0,-1 0-416 0,0 0-96 16,-1-1 0-16,0-1-16 15,0 0-304-15,1 0-64 0,1-1-16 0,0 0 0 16,-1 0-1856-16,1 0-368 0,1-1-80 0,0-1-16 0</inkml:trace>
  <inkml:trace contextRef="#ctx0" brushRef="#br0" timeOffset="-176017.56">14974 10368 35935 0,'0'0'3200'0,"0"0"-2560"0,7 1-512 0,-1 0-128 0,2 0 1456 16,0-1 272-16,-2 0 48 0,2-1 16 0,1-1-1072 0,2-2-208 15,-2 0-32-15,3 0-16 16,0-2-464-16,2 1-320 0,3-2 64 0,0 0 0 16,3 1-1776-16,11-3-336 0,-3 1-80 15,-9 4-8864-15,1 2-1760 0</inkml:trace>
  <inkml:trace contextRef="#ctx0" brushRef="#br0" timeOffset="-175414.94">14866 10530 28159 0,'0'0'1248'0,"0"0"256"0,0 0-1200 0,0 0-304 0,0 0 0 0,11 4 0 16,1-1 1536-16,2-1 240 0,0-1 48 0,2 0 16 15,2-1-768-15,2 0-160 16,1-1-16-16,1-1-16 0,1 0-592 0,-8 0-112 0,3-2-32 0,3 0 0 16,2-1-528-16,1-1-96 0,0 1-32 0,11-4 0 15,-3 1-2000-15,-11 4-416 0,-1-2-80 0,10-2 0 16,-5 2-640-16,-7 1-112 0,1 1-16 0,10-3-16 31,-1 2 2096-31,-10 1 416 0,1-2 96 0,1-1 16 0,1 2 880 0,1-2 288 0,0 0-160 16,0-1 160-16,0-1 1472 0,0-1 368 0,1 0 80 0,-5 0 0 0,0-1-304 0,-1 2-64 15,-3 0-16 1,-1 1 0-16,-2 0-608 0,-1 2-128 0,-2-1-32 16,-2 2 0-16,0 0 176 0,-6 5 16 0,0 0 16 0,0 0 0 0,0 0-128 15,0 0-16-15,0 0-16 0,0 0 0 0,0 0-512 16,0 0-112-16,0 9 0 0,-1 1-16 0,-2 2-48 0,1 1 0 16,1 2 0-16,0 0 0 0,0 1 64 0,1 1 16 0,1-2 0 0,2 2 0 15,1-1 240-15,1 0 64 16,2-2 0-16,0 0 0 0,3-2 336 0,0-2 80 15,2-2 16-15,2-1 0 0,-1-3 192 0,1-2 32 16,1-2 16-16,2-1 0 16,-1-2-320-16,1-2-64 0,-1-1-16 0,1-2 0 0,-1-2-240 0,1-1-48 15,-2-1-16-15,1-2 0 0,-2-2-16 0,-1-1 0 16,-2-2 0-16,5-9 0 0,-5 0-144 0,-3 3-16 16,-3 2-16-16,-3 8 0 0,-1 0-32 0,-2-7 0 15,-2 1 0-15,-1 8 0 0,-2 0-16 0,-5-6-16 16,-2 1 0-16,-1 3 0 0,0 1-416 0,-1 2-64 15,-1 1-32-15,1 2 0 0,-2 1-32 0,1 4-16 16,-2 1 0-16,6 5 0 16,-1 1-224-16,-1 3-32 0,-2 3-16 0,-7 9 0 15,2 3-1472-15,3 4-288 0,1 5-64 0,3 2-15248 0</inkml:trace>
  <inkml:trace contextRef="#ctx0" brushRef="#br0" timeOffset="-172993.28">18382 10211 15023 0,'0'0'656'0,"0"0"160"0,0 0-656 0,0 0-160 16,-8 0 0-16,8 0 0 0,0 0 1440 0,0 0 256 0,0 0 48 0,0 0 16 0,0 0-816 0,0 0-176 31,0 0-16-31,0 0-16 0,0 0-256 0,0 0-48 0,0 0-16 0,0 0 0 15,0 0-96-15,0 0-32 16,0 0 0-16,0 0 0 0,0 0-32 0,0 0 0 0,0 0 0 0,6 8 0 16,0-2 96-16,3-1 16 15,2 1 0-15,1-2 0 0,3-2 272 0,0 0 48 16,1 0 16-16,3-1 0 0,3 0 16 0,2-1 16 0,3 0 0 0,2 0 0 16,4-1-240-16,4 2-48 0,1 1-16 0,5 0 0 15,3-2-224-15,2-1-32 0,-4-1-16 0,-1 0 0 16,-3-2-160-16,1 2 0 0,0 0 0 0,0 1 128 15,1 0-128-15,3 0 0 0,-2 1 0 0,-1 0 0 16,-3-1 0-16,-4-2 128 0,-4 1-128 0,-4 1 0 16,-3 1 0-16,-2 0 0 0,-2 0 128 0,-2 1-128 15,-2 0 0-15,-2 1 0 0,-1 0 144 0,-4-1-144 16,0-1 0-16,-9 0 144 0,9 2-144 0,-9-2 0 16,0 0-128-16,10 0-144 0,-10 0-32 0,9 0 0 15,-9 0-816-15,0 0-160 16,0 0-48-16,7 1-8464 0,-7-1-1680 0</inkml:trace>
  <inkml:trace contextRef="#ctx0" brushRef="#br0" timeOffset="-172675.66">20169 10082 6447 0,'11'-6'272'0,"-11"6"80"0,10-5-352 0,-1 1 0 0,-9 4 0 0,8-3 0 15,-8 3 4608-15,0 0 832 0,0 0 192 0,0 0 16 16,9-1-3856-16,-9 1-784 16,0 0-160-16,0 0-16 0,0 0 128 0,0 0 16 15,0 0 16-15,0 0 0 0,0 0-544 0,0 0-96 0,-5 9-32 0,2 1 0 16,-1 2-320-16,-1 3 128 0,1 2-128 0,-1 1 0 16,-2 3 0-16,-1 1 0 0,0 2 0 0,1 1-192 15,-2-1 192-15,1 1 0 0,0-1-144 16,2 1 144-16,-2-1 0 0,1-1 0 0,3-1-144 0,0-2 144 0,-1-3-128 15,2-1 128-15,1-2-192 0,-2-2 192 16,3-1-416-16,-1-2 32 0,0-1 0 0,2-8 0 16,-2 7-1376-16,2-7-272 0,0 0-48 0,0 0-10192 15</inkml:trace>
  <inkml:trace contextRef="#ctx0" brushRef="#br0" timeOffset="-172072.23">20255 9918 13823 0,'-6'-11'608'0,"2"4"128"0,0 1-592 0,0-1-144 0,-2 0 0 0,2 2 0 15,4 5 2432-15,-7-8 464 0,0 0 96 0,1 3 16 16,-1 1-1728-16,1 0-320 15,-1 1-80-15,7 3-16 0,-9-3-464 0,0 2-80 16,1-2-32-16,-1 2 0 0,0 0-48 0,-1 3-16 0,0 2 0 16,-1-1 0-16,0 1-224 0,-1 3 0 0,0 3 0 0,0 1 0 0,-3 1 0 15,0 2 0-15,0 3 0 0,-1 3 0 0,0 0 0 16,-1 2 0-16,1 0 0 0,1 3 0 0,-1 0 0 0,2 2 0 16,0 3 0-16,0 1 0 15,2 2 0-15,1 1 128 0,0-1-128 0,1 1 0 0,0 1 0 0,3 1 0 16,1 0 0-16,4-1 0 0,2-2 0 0,2 1 0 15,2-2 0-15,1-1 0 16,4-4 144-16,0 2-144 0,1-4 128 0,2-1-128 0,0-2 128 0,2-3-128 16,1-1 0-16,4-3 128 0,1-3 192 0,2-2 16 15,2-1 16-15,3-2 0 0,0-5 224 16,4-2 32-16,1-1 16 0,3-4 0 0,2-2-48 0,1-3-16 16,-2-2 0-16,-2-4 0 15,-3-1-176-15,0-3-16 0,-2-2-16 0,1-1 0 0,-1 0-96 0,-3-2 0 16,0-1-16-16,-3 0 0 0,-1-1 0 0,-1 0 0 15,-3-3 0-15,0-1 0 0,-5 1-80 0,-2 3-16 16,-4-1 0-16,-2 2 0 0,-3 0-16 0,-2-1-128 16,-2 0 192-16,-3-1-64 0,-4 0 0 0,-1 0 0 15,-2 1 0-15,-2-1 0 0,-3 4 96 0,1 0 16 16,-3 1 0-16,-2 1 0 0,0 2-112 0,0 0 0 0,0 1-128 0,-1 3 192 16,0-1-192-16,0 4 0 15,0 1 0-15,-1 2 0 0,0 2 0 0,-2 2-160 0,-3-1 160 0,-2 4-192 16,-4 1-192-16,0 1-64 0,-1 1 0 0,2 2 0 15,1 1-640-15,1 3-128 0,4 1-16 0,-1 2-16 32,4-1-496-32,3 3-112 0,4 2 0 0,1 0-11776 0</inkml:trace>
  <inkml:trace contextRef="#ctx0" brushRef="#br0" timeOffset="-168487.16">1115 12416 10127 0,'-10'4'896'0,"2"0"-704"0,8-4-192 0,-8 3 0 16,-1-1 2480-16,9-2 464 0,0 0 80 0,-8 0 32 15,8 0-1248-15,0 0-240 0,0 0-48 0,0 0-16 16,-4-5-160-16,4 5-48 0,0 0 0 0,1-8 0 15,2-2-208-15,2-1-64 0,0-2 0 0,4 0 0 16,2-2-256-16,2-1-48 0,1-3-16 0,2-1 0 16,0-2-112-16,3-2-16 0,-1-1-16 0,4-4 0 15,3-2-176-15,5-2-48 0,-1-3 0 0,3-2 0 16,0-2-112-16,3-4-32 0,2-1 0 0,-2-1 0 0,-3 1-192 0,-1 1 128 16,-2 1-128-16,-3 1 0 0,-4 2 144 15,-3 3-144-15,-2 2 128 0,-3 2-128 0,-2 2 128 0,-2 1-128 16,-2 3 0-16,-3 2 128 0,1 5-128 0,-3 0 0 15,-1 3 0-15,-2 4 128 0,-1 2-288 0,-2 1-64 16,0 2-16-16,-1 3 0 0,0 2-80 0,-3 3-32 16,0 2 0-16,-2 1 0 15,0 4-304-15,-2 5-64 0,-3 5-16 0,-1 5 0 16,0 4-80-16,0 3-16 0,-1 3 0 0,2 0 0 16,2 0 192-16,3-1 16 0,4-1 16 0,2-2 0 0,1-2 368 0,5 0 80 15,4-2 16-15,2 0 0 0,0-2 144 0,3 0-128 0,4 0 128 0,0-1-128 16,-2-1 128-16,0 0 176 15,1-1-48-15,-1-2 0 0,0-3 160 0,-2 0 32 16,0-2 0-16,-1-1 0 0,-1-1 48 0,-1-2 16 0,-2 1 0 16,-2-2 0-16,-5-7 0 0,3 10 16 0,0-4 0 15,-3-6 0-15,0 0-48 0,-4 9-16 0,-3-2 0 0,-2-1 0 16,-2 0-80-16,-2 0-32 0,-2 0 0 0,1-2 0 16,-4 1-368-16,1-2-80 0,-3 0-16 0,1 1 0 15,2-2-352-15,-1 1-80 0,2-4-16 0,0 1 0 16,1 0-2000-16,1-1-416 0</inkml:trace>
  <inkml:trace contextRef="#ctx0" brushRef="#br0" timeOffset="-167711.43">1954 11724 9215 0,'0'0'816'0,"0"0"-656"0,0 0-160 0,0 0 0 0,0 0 3600 0,0 0 688 0,0 0 144 0,3 11 32 15,-3-1-2880-15,-1 0-576 0,-3 1-112 0,-1 1-32 16,-3 0-560-16,0 1-112 0,-2 3-32 16,2 0 0-16,0 2-160 0,2 0 160 0,2 1-160 0,1 0 160 15,-1-3 32-15,2 1 16 16,1-3 0-16,2-2 0 0,1 0-80 0,4-3-128 0,-1-2 176 0,1-2-176 16,-6-5 224-16,12 3-64 0,2-4-16 0,3-2 0 15,-1-5 80-15,2 0 16 0,0-7 0 16,0-3 0-16,1-4 80 0,-1 0 0 15,-3-3 16-15,-1 2 0 0,-2 0 240 0,-1 1 32 0,-2 0 16 0,0 1 0 16,0 4-160-16,-4 1-16 0,0 3-16 0,-1 3 0 16,-1 1-112-16,-3 9 0 0,0 0-16 0,0 0 0 0,0 0 80 15,0 0 32-15,0 0 0 16,-1 11 0-16,-1 4-416 0,1 1-176 0,-1 3 16 0,1 1 0 0,-2 1-16 0,2 1 0 16,1 1 0-16,1 0 0 0,2 0 32 15,0 0 0-15,1-4 0 0,4-3 0 0,1-2-160 0,1-1-16 0,1-2-16 0,1-4 0 31,-2-3-112-31,3-3 0 0,1-2-16 0,2-4 0 0,1-1 80 0,1-4 0 0,-1-4 16 0,2-2 0 16,0-5 32-16,1-3 0 0,1-5 0 0,-2-2 0 31,0 1-16-31,-2-2 0 0,0 0 0 0,-1 0 0 0,-1 0-16 0,-2 1 0 0,-4 3 0 0,-1 0 0 16,-3 2 368-16,-2 3-176 0,-3 3 176 0,0 3-128 16,0 2 560-16,-1 3 112 0,-1 1 32 15,-1 3 0-15,0 2 384 0,3 6 96 16,-5-5 16-16,5 5 0 0,-9 0-496 0,9 0-80 15,-7 8-32-15,-1 2 0 0,2 2-464 0,1 1 0 0,1 1 0 0,0 4 0 16,-2 2-192-16,2 1 192 16,1 0-192-16,0 2 192 0,-1 1-144 0,2 2 144 15,-1 2 0-15,1 0-144 0,0 0 144 0,0-1 0 16,1 0 0-16,1-3-128 0,-1-2 128 0,2-2 0 16,2-4 0-16,-1 0 0 0,0-5 0 0,1-4 0 15,-3-7 0-15,0 0 0 0,0 0 144 0,0 0-144 16,0 0 192-16,11-2-192 0,0-4 416 0,0-4-32 15,-1-4 0-15,2 0 0 0,0-2 80 0,0-2 16 0,2-1 0 16,-1 1 0-16,1 0-240 0,-2 0-48 0,0 2-16 0,3 2 0 16,-1 2-176-16,0 2 0 0,-3 1 0 0,1 2 0 15,-1 3 0-15,1 2 0 0,-1 3 0 0,-1 1 128 16,-10-2-128-16,10 9 160 0,-3 0-160 0,-2 2 160 16,0 1-160-16,-3 1 0 0,-2 1 0 0,-1 3-176 15,-2 0 48-15,-2 2 0 0,-1 1 0 0,-2 2 0 16,-1 0-192-16,-2 0-48 0,0-2 0 0,0-3 0 15,0 1-16-15,0-4 0 0,0-2 0 0,2-1 0 32,0-3-1104-32,2-2-240 0,-1-2-32 0,8-4-8224 0,0 0-1664 0</inkml:trace>
  <inkml:trace contextRef="#ctx0" brushRef="#br0" timeOffset="-167473.94">2952 11436 14735 0,'0'0'1312'0,"0"0"-1056"15,0 0-256-15,0 0 0 0,0 0 4096 0,0 0 752 16,0 0 144-16,0 0 48 0,0 0-3088 0,5 10-608 16,0 0-128-16,-2-1-32 0,-2 1-672 0,-1 2-144 15,0 3-32-15,-1 1 0 0,0 2-80 0,-3 4 0 0,-1 1-16 0,1 1 0 16,1 1-112-16,-2 4 0 0,-2 1-128 0,0 1 192 16,3-2-192-16,0 2 0 0,1 2 0 0,1-1 0 15,0-2 0-15,1-2 0 0,1-1-176 0,0-4 176 31,0-3-672-31,2-3-16 0,0-1 0 0,1-4 0 16,-1-4-2800-16,-2-8-560 0</inkml:trace>
  <inkml:trace contextRef="#ctx0" brushRef="#br0" timeOffset="-167268.39">2892 11783 27647 0,'0'0'2448'0,"0"0"-1952"15,0 0-496-15,0 0 0 16,0 0 1728-16,0 0 240 0,8-2 48 0,3-1 16 0,3 0-1456 0,1-1-272 16,3 0-64-16,-1-2-16 0,0 1-224 0,-1 0 0 15,1 0 0-15,-1 1 0 16,0-1-1792-16,-1 4-368 0,0-1-64 0,1 1-11408 0</inkml:trace>
  <inkml:trace contextRef="#ctx0" brushRef="#br0" timeOffset="-166919.49">3245 11722 27647 0,'0'0'2448'0,"0"0"-1952"16,0 0-496-16,0 0 0 0,6-7 1504 0,-6 7 208 15,7-5 32-15,1 0 16 0,-1 1-1248 0,2 1-240 0,0 0-48 0,0 2-16 16,-9 1-208-16,10 5 0 15,0 0-144-15,-2 2 144 0,-1 2-304 0,0 3 48 16,-2 4 0-16,-1 2 0 0,1 0-416 0,-4 4-80 0,-2 4-16 0,-1 1 0 16,-3 2-192-16,-1 3-64 0,-2 0 0 0,0-5 0 31,1-3-192-31,2-5-64 0,1-4 0 0,2-4 0 0,-1-4 1280 0,3-7 448 0,0 0-16 0,0 0 0 16,0 0 752-16,0 0 160 0,-8-5 16 0,2-4 16 15,3-2-224-15,1-2-64 0,-2-2 0 0,3-1 0 0,1-3-336 0,2-1-80 16,3-1-16-16,0-1 0 0,0 0-240 0,2 1-48 15,2-1-16-15,2 3 0 0,0 1-352 0,1 2 0 16,1 0 0-16,1 2 0 0,-1 3 0 0,0 1-240 16,0 3 64-16,0 2 16 31,1 0-1424-31,0 3-272 0,1 1-64 0,1 2-12096 0</inkml:trace>
  <inkml:trace contextRef="#ctx0" brushRef="#br0" timeOffset="-166517.4">3903 11777 11055 0,'0'0'976'0,"0"0"-784"16,-5-7-192-16,0-1 0 0,-1 1 4832 0,-3-1 928 15,-1-1 176-15,1 2 32 0,-1 0-3536 0,0 1-720 16,0 1-144-16,-1 1-32 0,-2-1-976 0,1 2-208 16,-1 1-32-16,0 2-16 0,-2 2-304 0,1 3 0 15,-1 1 0-15,1 3 0 0,0 3-304 0,-1 3 48 16,0 2 0-16,1 0 0 0,0 2 48 0,3 2 16 15,2 1 0-15,1 0 0 16,1 0-256-16,4 0-64 0,1-3 0 0,3-2 0 16,1-3-32-16,2 0-16 0,3-3 0 0,2-3 0 15,0-1 48-15,3-4 16 0,0-2 0 0,1-3 0 0,1-2 496 0,3-3 0 0,0-2 176 0,1-2-48 16,-1-2 80-16,-2-2 32 0,-2-2 0 0,1 1 0 16,0-2 336-16,-1 1 64 0,-2-3 0 0,-1 2 16 15,-3 1 128-15,3 0 32 0,-3 3 0 0,0 1 0 16,-4 1-368-16,1 2-80 0,0 2-16 0,-4 8 0 15,0 0-48-15,0 0-16 0,0 0 0 0,0 0 0 16,0 0-144-16,0 0-16 0,3 10-128 0,-2 1 192 31,-1 1-592-31,0 2-128 0,0 2-32 0,0 1 0 16,0 2-176-16,2 1-32 0,0-2-16 0,3 2 0 0,0 0-496 0,3-1-80 0,0-4-32 0,2-2 0 16,2-3-512-16,1-2-96 0,2-5-32 0,4-3-9808 15</inkml:trace>
  <inkml:trace contextRef="#ctx0" brushRef="#br0" timeOffset="-166089.81">4420 11677 14735 0,'0'0'640'0,"0"0"160"0,-2-10-640 0,2 2-160 0,0 0 0 0,0 8 0 0,-5-6 4512 0,5 6 864 0,-7-6 192 16,1 2 16-16,-2 1-3392 0,0 0-672 0,1 1-144 0,-1 2-32 16,-1 1-816-16,0 4-160 0,-3-1-48 0,0 3 0 15,-1 3-320-15,0 2 0 0,0 1-160 0,0 1 160 16,2 3-224-16,2 1 64 15,-1 1 16-15,1 1 0 0,2 0 144 0,3-1-128 0,2 2 128 0,2 0-128 16,0-1 128-16,2 0-160 0,2 0 160 0,3-3-160 16,1-1 160-16,1-2 0 15,4 0 0-15,1-3 0 0,-1-3 0 0,2-3 0 0,2 0-144 0,-1-3 144 16,0-1-256-16,0-3 32 0,1-2 0 0,2-4 0 0,0-2-64 16,2-3-16-16,-2-3 0 0,1 0 0 0,0-3 304 15,-1-4 0-15,1-2 0 0,-1-2 0 16,-2-1 128-16,0-1-128 0,-3-1 0 15,-1 1 144-15,1-1-144 0,-4 3 0 0,-3 1 0 0,1 2 0 0,-1 0 144 0,-2 3 0 16,-2 2 0-16,0 3 0 0,-2-1 208 0,0 3 32 16,-2 4 16-16,1 2 0 0,0 8 32 0,-3-5 0 15,2 0 0-15,1 5 0 0,0 0-256 0,0 0-48 16,-7 6-128-16,1 3 192 16,0 2-192-16,0 2-288 0,2 2 64 0,-2 4 16 0,0 3 16 0,0 2 16 15,2 0 0-15,-1 5 0 16,1 2-16-16,1 3-16 0,-1 3 0 0,1 3 0 31,1 1-1856-31,0 0-368 0,-2 2-80 0,2-4-12544 0</inkml:trace>
  <inkml:trace contextRef="#ctx0" brushRef="#br0" timeOffset="-165884.37">4687 11732 31327 0,'0'0'2784'0,"0"0"-2224"16,0 0-560-16,0 0 0 0,0 0 2288 0,0 0 336 16,12-4 80-16,0 1 16 0,0 1-1936 0,2-1-384 15,4-1-80-15,1 1 0 0,-1-3-512 0,2 0-112 16,0-1-16-16,0 1 0 16,-1 0-816-16,-1 0-160 0,1 0-48 0,-1 2 0 15,-2 3-2096-15,-2-2-416 0</inkml:trace>
  <inkml:trace contextRef="#ctx0" brushRef="#br0" timeOffset="-165233.08">2486 11899 9215 0,'0'0'400'0,"0"0"96"0,0 0-496 0,0 0 0 16,0 0 0-16,0 0 0 0,-1 11 2848 0,1-11 480 16,-1 9 80-16,1-9 32 0,0 10-1904 0,2-2-384 15,1 0-80-15,0-1-16 0,2-1-96 0,0 1 0 16,4 1-16-16,0-2 0 0,-1 0 16 0,0 0 16 0,2 1 0 0,1-1 0 16,0 0-400-16,1-2-96 0,-1 1-16 0,1-1 0 15,2 1-464-15,-1-3 0 16,0-1 0-16,2-1 0 15,2 0-2384-15,2-3-480 0</inkml:trace>
  <inkml:trace contextRef="#ctx0" brushRef="#br0" timeOffset="-164685.71">6461 11559 23951 0,'0'0'2128'0,"0"0"-1696"16,0 0-432-16,0 0 0 0,0 0 2624 0,0 0 448 16,0 0 96-16,0 0 16 0,0 0-1840 0,0 0-384 15,0 0-64-15,0 0 0 0,0 0-576 0,0 0-128 16,0 0 0-16,0 0-16 0,10 5-176 0,-3 2 0 16,-2 1 0-16,0 2 128 0,-3 1-128 0,0 2 0 0,-2 2 0 15,-1 3 0-15,-1 1 0 0,-1 0 0 0,1 2 0 0,0 1 0 16,1 0 0-16,-1-1 0 0,0 1 0 15,-2-1 0-15,3 0 0 0,1-1 0 16,1-3-144-16,0 0 144 16,-1-2-544-16,0 0-48 0,0-3-16 0,1-2 0 15,-1-10-2400-15,0 0-496 0</inkml:trace>
  <inkml:trace contextRef="#ctx0" brushRef="#br0" timeOffset="-164252.27">6380 11385 35423 0,'-15'-8'1568'0,"7"4"320"0,-1 0-1504 0,0 0-384 0,1 1 0 0,8 3 0 0,-8-2 1232 0,-1 2 176 16,1 0 48-16,0 0 0 0,1 1-1152 0,7-1-304 16,-9 5 0-16,1 3 0 0,0 2 0 0,2 3-208 15,-2 3 16-15,0 3 0 0,3 5-144 0,-2 4-32 16,1 2 0-16,-1 3 0 0,-1 4 64 0,2 5 16 0,0 3 0 0,2 2 0 15,1 3 96-15,2 1 32 16,3 0 0-16,1 0 0 0,4-5-16 0,-1-2 0 16,4-4 0-16,1-3 0 0,2-2 176 0,4-3-192 0,2-3 192 0,3-4-192 15,1-5 192-15,3-4 0 0,0-4 160 16,4-4-160-16,2-3 400 0,3-5-16 16,3-4 0-16,-1-3 0 0,2-4 112 0,-4-5 16 0,-3-3 0 0,-2-1 0 15,1-6 64-15,-1-1 32 0,-1-5 0 0,-4-3 0 16,-2-4-112-16,-2-4-32 0,-5-2 0 0,-1-2 0 15,-3 1-16-15,-5-1 0 0,-1 2 0 0,-5 2 0 16,-2 3 0-16,-2-1-16 0,-5 0 0 16,-2 4 0-16,-2 1-16 0,-3 0 0 0,-4 2 0 0,-1 4 0 15,-3 1-272-15,0 3-144 0,-2-2 160 0,-1 5-160 0,1 2-144 0,-1 2-128 16,-2 3-32-16,-5 4 0 16,0 2-352-16,2 3-80 15,2 3-16-15,1 4 0 0,3 3-1168 0,3 5-224 0,-2 3-48 0,4 3-9712 16,1 2-1920-16</inkml:trace>
  <inkml:trace contextRef="#ctx0" brushRef="#br0" timeOffset="-163792.27">8138 11473 31551 0,'-9'-12'1408'0,"4"5"272"0,0 0-1344 0,-3-2-336 0,0 0 0 0,0-1 0 16,-2-1 576-16,0 0 64 15,0-1 0-15,0-2 0 0,0 0-496 0,0-1-144 0,0 0 0 0,0 1 0 16,-1-1 176-16,2 3-176 0,-1 0 160 0,0 2-160 15,0 0 544-15,2 3 16 0,0 1 0 16,3 3 0-16,5 3 144 0,0 0 16 0,-8-2 16 0,8 2 0 16,-7 2-224-16,0 2-64 0,0 2 0 0,2 4 0 0,0 1-320 0,1 4-128 15,1 3 0-15,-1 0 144 0,1 3-144 0,1 6 0 0,-1 2 0 16,-1 6 0-16,0 4 0 16,0 4-176-16,-1 4 176 0,2 4-192 15,-4 4 192-15,2 3 0 0,-1 3-144 0,2 1 144 16,1 3 0-16,1-2 0 0,1-6 0 0,0-3 0 15,-1-2 0-15,1-3 0 0,1-4 144 0,1-1-16 16,-1-3-128-16,0-5 0 0,-2-4 0 0,0-2-128 16,1-6 128-16,-1-3 0 0,1-3 128 0,-2-4-128 15,1-3-128-15,-1-2-112 0,-3-3-16 0,6-6 0 16,0 0-2112-16,-8 0-416 0,8 0-96 0,-10-6-11840 16</inkml:trace>
  <inkml:trace contextRef="#ctx0" brushRef="#br0" timeOffset="-163585.74">7630 11911 29487 0,'0'0'1296'0,"0"0"288"0,0 0-1264 0,0 0-320 16,0 0 0-16,13 2 0 0,-1 0 2736 0,3 1 480 0,3-1 112 0,3 0 0 15,2 0-2432-15,1-1-512 0,1-1-80 0,4-1-32 16,2-2-272-16,-1 0-176 15,0-2 32-15,0 1 0 16,-2-3-2512-16,0 3-496 0,-4-1-112 0</inkml:trace>
  <inkml:trace contextRef="#ctx0" brushRef="#br0" timeOffset="-163219.8">8202 11749 17503 0,'0'0'1552'0,"-3"-4"-1232"0,3 4-320 0,-4-7 0 0,4 7 3888 0,0 0 720 16,0 0 128-16,0 0 48 0,0 0-2592 0,0 0-512 16,0 0-96-16,0 0-32 0,0 0-1008 0,10 2-208 15,2 3-32-15,-1 1-16 0,0 2-288 0,-1 2 0 16,0 0 0-16,1 2 0 0,0 2 0 0,-3 3 0 16,-2-1 0-16,-1 3 0 0,3 0-384 0,-4 3 32 15,-2 2 0-15,-2 0 0 16,-3-1-416-16,1-1-96 0,-1-2-16 0,-2-1 0 0,1-4 384 0,0-3 80 0,0-2 16 15,1 0 0-15,3-10 608 0,-4 7 128 0,4-7 32 16,0 0 0-16,0 0 416 0,0 0 96 16,0 0 16-16,0 0 0 0,0 0-160 0,-4-9-32 0,2-2 0 0,1-2 0 15,1-3-320-15,2 0-80 0,2-3-16 0,1 0 0 16,-2 0-288-16,3 0 0 0,2 0 0 0,1 2 0 16,1-1 0-16,2 4-144 0,2-1-16 0,0 3 0 31,1-1-400-31,1 3-80 0,1 0 0 0,2 1-16 15,0 1-1776-15,-1 1-368 0,1 0-64 0,0 2-7424 0,0 1-1488 0</inkml:trace>
  <inkml:trace contextRef="#ctx0" brushRef="#br0" timeOffset="-162949.98">8678 11814 21247 0,'0'0'944'0,"-1"10"192"0,-2 0-912 16,0 1-224-16,-1 1 0 0,-1 1 0 16,0 3 1376-16,-2 0 224 0,1 1 64 0,-1-1 0 0,-1 2-864 0,2 2-160 15,-1-1-48-15,-1 1 0 16,3-1-416-16,0 0-176 0,2-2 128 0,1 0-128 0,3-2 448 0,1 2 0 15,2-4 0-15,0-1 0 16,1-2 224-16,2-4 48 0,1-1 16 0,1-1 0 0,0-3 64 0,2-1 16 16,0-1 0-16,0-2 0 0,0-3 144 15,0-1 48-15,0-2 0 0,0-2 0 0,-2-1-64 16,0-1-16-16,0-3 0 0,-1-1 0 16,-2-3-112-16,-1 0-32 0,-3-2 0 0,0 0 0 0,0-2-368 0,-2 1-80 0,-1 2-16 0,-1 1 0 31,-3 2-320-31,3 2 144 0,-1-1-144 0,0 4 0 15,-2 2 0-15,0 2-352 0,-3 1 48 0,1 2 16 16,0 1-1088-16,1 1-224 0,0 2-32 16,6 2-16-16,-8-1-1184 0,8 1-240 0,-8 3-64 0</inkml:trace>
  <inkml:trace contextRef="#ctx0" brushRef="#br0" timeOffset="-162522.95">8945 11903 13823 0,'0'0'1216'0,"3"12"-960"15,1-1-256-15,-3 3 0 0,0-1 2336 0,1 0 416 16,0-1 96-16,0 2 16 0,-2 0-1344 0,0-1-272 0,0-1-48 0,0-1-16 16,-1-1-416-16,0-3-96 15,1-7-16-15,-2 8 0 0,2-8 240 0,-2 6 32 0,2-6 16 0,0 0 0 16,0 0 128-16,0 0 16 0,0 0 16 0,0 0 0 16,0 0-80-16,3-9-32 0,0-1 0 0,2-1 0 15,-1-1-192-15,3 0-32 0,-1 0-16 0,3-3 0 16,2 1-208-16,1-1-32 0,1-2-16 0,2 2 0 15,-1 0-304-15,-1 1-64 0,2 3-128 0,-2 1 192 16,-1 3-192-16,-1 1 0 0,-2 1 0 0,-1 2 0 16,-8 3-208-16,10 3 64 0,-10-3 16 0,8 7 0 15,-1 3-192-15,-2 1-16 0,1 1-16 0,-1 3 0 16,-3-1-64 0,3 1-16-16,-1 0 0 0,2-2 0 0,0-1 176 0,1 0 48 0,-1-1 0 0,2-1 0 0,-1-5 208 15,2 0 0-15,0-3 0 0,1-2 0 16,0-2 512-16,1-2 0 0,-1-2 0 0,1-1 0 0,2 1 128 0,-2-3 0 15,1-1 16-15,2-2 0 0,0-1-144 0,-1-2-16 16,0 1-16-16,-1 2 0 0,-1 1-224 0,-1 1-32 16,-1 2-16-16,0 4 0 0,-1 1-208 0,-8 3 0 15,7-3 0-15,-7 3 0 0,0 0-256 0,0 0 0 16,10 9 0-16,-2 1 0 16,-1 1-544-16,-2 1-96 0,1 1-32 0,-1 3 0 15,2 1-2608-15,-1 1-528 0</inkml:trace>
  <inkml:trace contextRef="#ctx0" brushRef="#br0" timeOffset="-162066.02">10787 11599 27359 0,'0'0'1216'0,"0"0"240"0,-7-3-1168 0,7 3-288 0,-9-2 0 0,2 0 0 0,7 2 912 0,-7-2 128 16,0 0 32-16,7 2 0 0,-5-5-752 0,5 5-128 15,-5-5-48-15,5 5 0 0,-1-7-16 0,1 7 0 16,2-7 0-16,-2 7 0 0,7-6 336 15,1 0 64-15,0 1 16 0,1-1 0 0,1 2 256 0,1 1 48 0,0 0 16 0,1 1 0 32,-1 1 80-32,1 1 16 0,1 0 0 0,1 0 0 0,-2 1-208 0,1 1-48 0,-1 1 0 0,-1 0 0 15,0 0-368-15,-1 2-80 0,-2 0 0 16,-2 1-16-16,0 0-240 0,-2 3 176 0,0 1-176 16,-2 2 160-16,-2 1-160 0,-1 4 0 0,-2 1-192 0,0 3 192 15,-1 4-208-15,-2 1 80 16,0 0 128-16,-2 3-208 15,0 0-256-15,1 1-48 0,-1 1-16 0,1-2 0 16,1-1-224-16,1-3-32 0,2-3-16 0,0-2 0 0,0 0-352 16,1-3-64-16,0-4 0 0,1-3-9568 15,1-10-1904-15</inkml:trace>
  <inkml:trace contextRef="#ctx0" brushRef="#br0" timeOffset="-161556.6">10624 11320 16575 0,'-6'-4'1472'0,"-1"-1"-1168"0,1 1-304 0,0 1 0 0,1-1 4928 0,-1 2 944 0,0 0 176 0,-1-1 32 16,1 2-4544-16,6 1-928 0,-8-1-176 0,0 1-48 15,0 1-384-15,0 2 0 0,-1 1-192 0,-1 3 192 31,-1 1-464-31,-1 2 16 0,0 1 16 16,-1 3 0-16,-2 2 112 0,1 5 32 0,0 3 0 0,0 6 0 0,0 3 112 0,1 6 32 16,0 0 0-16,2 4 0 0,2 3 16 0,1 2 0 0,3 1 0 0,1 2 0 15,3-1 128-15,2 1-128 16,2 0 128-16,3-5-128 0,2-2 128 0,3-4 0 0,2-2 0 0,3-1-128 0,1-2 128 16,3-4 192-16,2-4-32 0,1-3-16 0,2-2 192 0,3-3 48 15,0-4 0 1,4-2 0-16,1-1 80 0,1-4 32 0,2-4 0 15,-2 0 0-15,0-2-96 0,0-4-16 0,0-4 0 0,1-2 0 0,1 0 160 16,-1-3 32 0,0-4 0-16,0-2 0 0,1-4-128 0,1-2 0 15,-1-4-16-15,-3 0 0 0,-3-2-144 0,-3 0-32 0,0-4 0 16,-2-3 0-16,-2-1-32 0,-2-3-16 0,-2 0 0 16,-3 0 0-16,-3-2 16 0,-3 3 0 0,-1-1 0 0,-7 0 0 15,-3 1 16-15,-3 1 0 0,-4 2 0 0,-2 1 0 16,-3 1-112-16,-2 1 0 0,-3 3-128 0,0 5 192 15,2 3-192-15,-2 1-240 0,0 2 48 0,-1 3 16 32,-1 1-480-32,-1 6-112 0,-2 1 0 0,-2 1-16 15,-1 3-1712-15,2 2-352 0,-1 2-64 0,2 1-13984 0</inkml:trace>
  <inkml:trace contextRef="#ctx0" brushRef="#br0" timeOffset="-161225.12">11641 11833 27647 0,'0'0'1216'0,"0"0"256"0,9-1-1168 0,-9 1-304 16,10-1 0-16,0-2 0 0,0 1 3008 0,1-1 560 0,0-1 96 0,2-2 32 15,1-1-2608-15,4 0-512 0,0-1-96 0,4-1-32 16,3 0-448-16,0 1 0 0,2 0 0 0,4 0 0 16,3 2 0-16,3-1 0 0,0 2 0 15,-1 2 0-15,0 1 0 0,-1 1 0 16,-1 1 0-16,-1 0 0 0,0 0 352 0,-1 0-32 0,-3 0 0 0,-1-1 0 16,-3 0 80-16,-2 1 16 0,-2 0 0 0,-2 0 0 15,-3 0-192-15,-2 1-32 0,-4-1-16 0,-10 0 0 16,8 0-176-16,-8 0 0 0,0 0-160 0,0 0 160 15,0 0-2000-15,0 0-304 16,0 0-64-16,0 0-15504 0</inkml:trace>
  <inkml:trace contextRef="#ctx0" brushRef="#br0" timeOffset="-159131.2">1117 13374 6447 0,'-4'-9'576'0,"4"9"-576"0,-3-8 0 0,0 2 0 15,0-1 1776-15,1 0 240 0,1-1 48 0,-1 0 16 16,-2 0-1056-16,2 1-192 0,1-1-64 0,0 0 0 0,-2 0 272 0,3 0 48 16,1 0 16-16,0 0 0 0,-1 0 48 15,1 1 0-15,-1 7 0 0,3-9 0 16,0 2-320-16,1 0-48 0,-4 7-16 0,2-8 0 0,0 1-96 0,0 0-32 0,1-1 0 0,0 3 0 16,-3 5-32-16,3-6-16 0,2 1 0 0,-5 5 0 15,0 0 0-15,0 0 0 0,0 0 0 0,0 0 0 0,0 0-32 0,0 0-16 31,0 0 0-31,0 0 0 0,0 0-256 0,0 0-48 16,3 11-16-16,-1 1 0 0,-4 3-224 0,1 5-160 0,0 4 32 0,-2 5 0 16,-1 3-16-16,0 2 0 0,-3-1 0 0,2 1 0 15,0 1 144-15,2 0-128 16,1-1 128-16,-1 1-128 0,0-4 128 0,1 0 0 16,1-1 0-16,1-1 0 0,0-3 0 0,0-2 0 15,-1-2 0-15,1-2 128 0,-1-2-128 0,0-3 0 0,-3-4 128 0,2 0-128 16,2-11 0-16,-2 8 0 0,2-8 0 0,0 0 0 15,0 0-192-15,0 0-96 0,0 0-32 0,0 0 0 32,-10-1-112-32,2-4-16 0,3-4-16 0,-1-3 0 15,2-3-48-15,1-3-16 0,-1-3 0 0,2-2 0 0,1-3 208 0,1-3 32 0,1-2 16 0,0 1 0 16,0-1 48-16,0 0 16 0,3 1 0 0,-2 2 0 16,0-1-16-16,0 1 0 0,2-1 0 0,0 3 0 15,1 0 224-15,0 1 0 0,1-1 144 0,2 0-144 0,0 2 272 16,1 0-32-16,1 1-16 0,-1 2 0 15,2 1 48-15,0 2 16 0,3 2 0 0,-1 2 0 0,-1 0 48 0,1 5 16 16,0 0 0-16,1 2 0 0,-1 3 80 16,2-1 16-16,1 2 0 0,-1 1 0 0,0 0-128 0,0 2 0 15,-2 0-16-15,0 2 0 0,-1 1-304 16,-1 3 160-16,0 0-160 0,-1 4 128 16,-2 0-448-16,1 1-80 0,-3 1-32 0,0-1 0 15,-1 1-432-15,0 3-96 0,-4 0 0 0,-1 0-12992 0</inkml:trace>
  <inkml:trace contextRef="#ctx0" brushRef="#br0" timeOffset="-158926.34">968 13564 28559 0,'0'0'2544'0,"0"0"-2032"0,0 0-512 16,0 0 0-16,12-3 1584 0,2 0 208 0,3-2 64 0,1 0 0 15,3-2-1280-15,3 2-240 0,-1-2-48 0,1 0-16 16,-1 1-272-16,-4 1 0 0,-1 3 0 0,-1 0 0 16,-1-1-448-16,-1 1 0 0,-1 2 0 0,-1 0 0 31,0 1-2256-31,-1 0-448 0</inkml:trace>
  <inkml:trace contextRef="#ctx0" brushRef="#br0" timeOffset="-158506.87">1452 13692 26719 0,'0'0'2368'0,"6"-5"-1888"0,1 1-480 0,3 0 0 15,3-1 2304-15,1 0 352 0,1-2 80 0,0 1 16 16,2-1-1728 0,-3 1-352-16,0 3-64 0,-3-1-16 0,0 0-160 0,-2 2-48 0,-9 2 0 0,0 0 0 15,0 0-96-15,0 0-32 16,0 0 0-16,0 0 0 0,4 8-256 0,0 1-272 15,-4-9 48-15,-1 14 16 16,-3 3-432-16,1 0-64 0,-5 2-32 0,2 2 0 16,-3 1-736-16,1 0-128 0,0-2-48 0,2-3 0 15,0-3 400-15,4 0 80 0,0-3 16 0,0 0 0 0,1-3 896 0,1 0 256 0,2-1 0 0,-2-7-128 16,4 6 384-16,2 1 96 0,1-3 16 0,1 0 0 0,1-1 288 0,1-1 64 16,2 0 16-16,-2 1 0 15,0 0-64-15,1 0-16 0,-2 0 0 16,2 1 0-16,-2-1 96 0,1 1 16 0,-2 2 0 0,-1-3 0 15,-1 1-64-15,-6-4-16 0,0 0 0 0,7 6 0 0,-4 1-224 0,-3-7-32 16,0 9-16-16,-1-2 0 0,-1 1 32 0,-3 0 0 16,2-2 0-16,-3 2 0 0,-3-1-224 0,-1-1-32 15,-2 1-16-15,0-1 0 0,-3 1-176 0,1 0 0 0,0-2 0 16,-2 1-176 15,1-2-336-31,1-1-64 0,2-1 0 0,-1-2-16 0,2 0-1584 0,2-2-320 0,-1-1-64 0</inkml:trace>
  <inkml:trace contextRef="#ctx0" brushRef="#br0" timeOffset="-158215.05">2072 13636 11967 0,'0'0'1072'0,"0"0"-864"15,8-4-208-15,1 2 0 0,-1 1 4800 0,2-1 896 32,1-1 192-32,1-1 48 0,1 2-4016 0,-1 0-816 0,0 0-144 0,0 1-48 0,0 0-608 0,0-1-128 15,0 1-32-15,0 1 0 0,0 0-16 0,0 0 0 32,1 0 0-32,-1 1 0 0,-1 1 112 0,0-1 16 0,-3 0 0 0,1 0 0 0,-9-1-80 0,10 1-16 15,0 0 0-15,-10-1 0 0,0 0-160 0,10 2-144 16,-10-2 144-16,0 0-208 31,0 0-1648-31,0 0-320 0,0 0-64 0,0 0-12704 0</inkml:trace>
  <inkml:trace contextRef="#ctx0" brushRef="#br0" timeOffset="-157756.5">2696 13338 23039 0,'0'-11'2048'0,"3"3"-1648"0,2-2-400 0,1 0 0 16,3 0 2688-16,1-2 448 0,2 0 80 0,1 1 32 16,0 0-1920-16,1 1-384 0,-1 0-80 0,0 3-16 0,1 0-160 0,2 1-48 15,-1 2 0-15,-1 1 0 0,-2-1-16 0,1 3-16 16,-2 1 0-16,1 3 0 0,-1 0-272 0,0 2-48 15,-3 1-16-15,2 2 0 0,0 0-272 0,-4 3 0 16,-2 5 0-16,1 0-144 0,-1 2-176 0,-2 3-16 16,-3 3-16-16,-3 2 0 15,-3 2-288-15,-2 0-48 0,-6 3-16 0,1-1 0 16,-2-3-192-16,0-1-64 0,-3-2 0 0,1-1 0 0,1-1 704 0,0-2 128 0,2-3 128 16,1 0-192-16,-1-2 192 0,3-1 128 0,0-5-128 15,1 0 176-15,0-1-48 0,2-1 0 0,0-1 0 0,2-1 0 16,0-2 192-16,7-3 16 0,0 0 16 15,0 0 0-15,0 0 240 0,0 0 48 0,0 0 16 0,0 0 0 16,0 0-112-16,0 0-32 0,0 0 0 0,0 0 0 16,7 4-208-16,3 0-48 0,1-1-16 15,1-1 0-15,1 0-240 0,3-1 0 0,0 0 128 0,3 2-128 16,1-2 0-16,1 0 0 0,0-1 0 0,2 0 0 16,2-1-640-16,-2 0-32 0,-4 0 0 0,1-2 0 15,0 0-2656-15,0-1-544 0</inkml:trace>
  <inkml:trace contextRef="#ctx0" brushRef="#br0" timeOffset="-157312.74">3276 13350 35935 0,'0'0'1600'0,"0"0"320"0,0 0-1536 0,0 0-384 0,-3-8 0 0,3 8 0 0,0 0 1120 0,0 0 160 0,0 0 16 16,0 0 16-16,0 0-992 15,0 0-192-15,0 0-128 0,0 0 160 0,0 0-160 0,0 0 0 16,1 11 0-16,-1 2 0 0,2 0-144 0,-2 4 144 0,-3 1-192 0,2 1 192 16,-1 2 0-16,1 1-128 0,0 1 128 15,0 2 0-15,-1-1 0 0,0-1 0 0,0 0-128 0,2-1 128 16,0-2 0-16,0-2-128 16,0 0 128-16,0-3 0 0,0-1-288 0,0-2 48 15,0-3 16-15,0-9 0 0,0 0-80 0,0 0-16 0,0 0 0 16,0 0 0-16,0 0 320 0,0 0 0 0,0 0 0 0,0 0 0 15,-3-10 0-15,1-2 0 16,0-3 0-16,0-1 0 0,1-4 0 0,1-2 0 0,0-2 128 0,0-3-128 16,0 0 160-16,3-2-160 0,-2-2 160 0,2 3-160 15,0 0 176-15,2 2-176 0,0 1 192 0,3 2-192 16,1 1 368-16,1 0-48 0,-1-2 0 0,1 4 0 16,2 1-48-16,2 1-16 0,0 3 0 0,1 1 0 15,0-1-256-15,-1 3 0 0,1 2 128 0,-1 1-128 0,-2 2 0 16,0 1 0-16,0 1 0 0,0 1 0 0,-2 1-256 0,0 2-128 15,0 1 0-15,0 2-16 16,-2 3-1360 0,1 0-272-16,0 2-48 0,-2 3-16 15,-1 3-1200-15,-4 1-240 0</inkml:trace>
  <inkml:trace contextRef="#ctx0" brushRef="#br0" timeOffset="-157092.02">3219 13515 2751 0,'0'0'256'0,"0"0"-256"16,0 0 0-16,0 0 0 0,0 0 7328 0,0 0 1424 0,0 0 272 0,0 0 64 16,0 0-6208-16,0 0-1264 0,10-1-240 0,1-2-48 0,1 1-816 0,2-1-176 15,0 0-16-15,2 0-16 0,1 0-112 0,1 1-32 16,-1-1 0-16,2 0 0 0,1 1-160 0,-2 0 0 16,0 1 0-16,-2 1-176 15,0 0-1408-15,-2 0-272 0,-1 1-64 0,1 1-9280 16,-1 0-1840-16</inkml:trace>
  <inkml:trace contextRef="#ctx0" brushRef="#br0" timeOffset="-156726.74">3631 13730 39279 0,'0'0'1728'0,"0"0"384"16,3-6-1696-16,-3 6-416 0,7-8 0 0,0 0 0 0,1 0 784 15,2 0 80-15,0 0 16 0,1 0 0 16,0 1-560-16,0 0-96 0,0 2-32 0,1-2 0 16,0 3 128-16,0 0 0 0,-2 1 16 0,1 1 0 15,-1 1-64-15,-10 1-16 0,10 2 0 0,-10-2 0 16,9 4-256-16,-9-4 0 0,0 0-128 0,4 10 128 16,-3 0-768-16,-2 3-48 15,-2 3-16-15,-4 2 0 0,-3 3-496 0,0 1-96 0,1 0-32 0,-2-2 0 16,-3-2-32-1,3-2-16-15,1-3 0 0,4 0 0 0,-1-2 1264 0,2-3 240 0,-1-1 0 0,2-2 144 0,4-5 512 0,-6 6 112 16,6-6 0-16,0 0 16 0,0 0 96 0,0 0 16 16,0 0 0-16,0 0 0 0,0 0-112 0,0 0-16 15,0 0 0-15,0 0 0 0,0 0-256 0,10 5-64 16,0-2-16-16,2-1 0 0,1-1-224 0,4 0-32 16,1-1-16-16,0 0 0 0,-1 0-160 0,0-1 0 15,2-1 0-15,1 0 0 16,-1-2-560-16,-2 1-144 0,0 1-16 0,-1-3-16 15,3 0-2688-15,0-3-544 0</inkml:trace>
  <inkml:trace contextRef="#ctx0" brushRef="#br0" timeOffset="-156472.81">4398 13385 21183 0,'0'0'944'0,"-2"-8"192"0,1 1-912 0,1 0-224 0,0 7 0 0,0-8 0 15,0 8 4944-15,1-6 944 0,-1 6 192 0,2-8 48 16,-1 1-4448-16,-1 7-880 0,0 0-176 0,0 0-48 16,0 0-224-16,0 0-48 0,0 0-16 0,0 0 0 0,0 0-96 0,0 0-32 15,0 0 0-15,4 8 0 16,-1 3-160-16,1 2 128 0,-1 3-128 0,-1 1 128 0,1 2-128 0,-1 4 0 16,1 2-160-16,-2 2 160 15,0-1-240-15,0 1 48 0,2 0 16 0,1 1 0 16,-2-1-272-16,0 1-64 0,0-2-16 0,1 0 0 15,-2-1-1312-15,1-2-256 0,-1-2-48 0,0-4-9696 16,-1 0-1952-16</inkml:trace>
  <inkml:trace contextRef="#ctx0" brushRef="#br0" timeOffset="-156262.95">4065 13573 32255 0,'0'0'2864'0,"0"0"-2288"0,0 0-576 0,0 0 0 16,9-3 2320-16,1 1 368 0,2-1 64 0,5 1 0 16,1-2-1984-16,7-1-384 0,2 0-96 0,5-2-16 15,2 1-272-15,1-1-272 0,-1 2 48 0,-1-2 16 16,-2 3-416-16,1-1-80 0,0 0 0 0,0 1-16 16,-2 1-768-16,0 0-160 0,-1-1-16 0,3 2-9152 15,1 0-1808-15</inkml:trace>
  <inkml:trace contextRef="#ctx0" brushRef="#br0" timeOffset="-155776.05">5050 13382 38463 0,'0'0'1712'0,"0"0"336"0,-2-7-1632 0,-2 2-416 0,2-3 0 0,2 8 0 15,0 0 1072-15,-2-7 128 0,0 2 16 0,2 5 16 31,0 0-864-31,0 0-176 0,0 0-48 0,0 0 0 0,0-6-144 0,0 6 0 0,0 0 0 0,0 0 0 16,0 0 0-16,0 0 0 0,2 13-144 0,-1 2 144 31,0 1-256-31,0 3 64 0,-1 0 16 0,0 3 0 0,1 1 176 0,0 2-192 0,2 4 192 16,-3 0-192-16,0 1-128 0,-3 0-48 16,2-2 0-16,1-1 0 15,0-3-272-15,0-2-48 0,0-2-16 0,0-3 0 0,0-1 352 0,1-3 64 0,-1-3 16 0,0-10 0 16,0 8-128-16,0-8-32 0,0 0 0 0,0 0 0 15,0 0-112 1,0 0-32-16,-5-6 0 0,1-2 0 0,-2 0 336 0,1-5 64 0,-1-2 16 0,2-1 0 16,0-4 400-16,-1-1 80 0,2-2 0 0,0 0 16 15,1 0 176-15,1-3 16 0,1 0 16 0,2-1 0 16,0 1-16-16,3-1 0 0,0-1 0 16,1 1 0-16,-2-1-160 0,3 2-48 0,1-1 0 15,0 1 0-15,1 1-32 0,1 1-16 0,0 2 0 0,2 5 0 0,0 1 80 0,2 1 16 16,1 2 0-16,0 2 0 15,1 1-144-15,0 2-32 0,1 3 0 16,-1 0 0-16,2 1-48 0,-1 2-16 0,0 2 0 0,-2 0 0 16,-2 0-128-16,-1 2-192 0,1 0 32 0,-5 3 16 31,1-1-448-31,0 3-96 0,-1 0-16 0,-2 2 0 16,-1 1-1792-16,-1 1-384 0,-1 1-64 0,0 1-7040 0,-3 3-1424 0</inkml:trace>
  <inkml:trace contextRef="#ctx0" brushRef="#br0" timeOffset="-155578.99">5021 13520 31615 0,'0'0'1408'0,"0"0"272"0,0 0-1344 0,0 0-336 16,0 0 0-16,0 0 0 0,0 0 1536 0,0 0 224 16,0 0 48-16,10 1 16 0,2-2-960 0,0 0-192 15,2 0-32-15,2-1-16 0,2 0-336 0,0 1-64 0,3 1-16 0,0-2 0 16,-1 0-208-16,1 1 0 0,-1 0 0 0,-1-1 0 31,-2 0-656-31,-1 1-128 0,0-1-32 0,-1 4 0 16,0-4-3056-16,-1 2-608 0</inkml:trace>
  <inkml:trace contextRef="#ctx0" brushRef="#br0" timeOffset="-155338.86">5605 13624 37087 0,'0'0'1648'0,"0"0"336"0,0 0-1600 16,0 0-384-16,0 0 0 0,0 0 0 16,0 0 1168-16,0 0 160 0,0 0 16 0,0 0 16 15,0 0-704-15,0 0-144 0,-2 10-16 0,0-2-16 0,2 2-288 0,0 1-48 16,0 1-16-16,0 4 0 0,0 1-128 0,1 2 128 16,1 2-128-16,-1 1 128 0,-1 1-128 0,3-1 0 15,-1 0 0-15,0 0 0 0,0 1 0 0,0-2 0 16,-2-1 0-16,1 0 0 15,1-2-1264-15,-2 2-128 0,0-2-16 0,0-2-16 16,-2-3-1152-16,4 0-240 16,0-4-32-16</inkml:trace>
  <inkml:trace contextRef="#ctx0" brushRef="#br0" timeOffset="-154743.33">6695 13503 30575 0,'0'0'1344'0,"0"0"304"0,0 0-1328 0,0 0-320 16,0 0 0-16,0 0 0 0,0 0 1360 0,0 0 208 16,10-4 32-16,1 2 16 0,3 1-864 0,1 0-176 0,1 0-48 15,4 1 0-15,2 1-80 0,2 0 0 0,1 0-16 0,3 1 0 16,3 1 0-16,1-1 0 15,-1-1 0-15,0 1 0 0,-2 0-48 0,1 0 0 0,-5 1 0 16,1-2 0-16,-3-1-96 0,-1 2-32 0,0 0 0 16,-1 1 0-16,-3 0-80 0,0-1-32 15,-2 0 0-15,0 1 0 0,-2 0-144 0,-2 0 160 16,-3-1-160-16,0 0 160 0,-9-2-160 0,0 0 0 16,0 0 0-16,0 0 0 15,0 0-384-15,0 0-176 0,0 0-16 0,0 0-16 16,0 0-1616-16,0 0-320 0,0 0-64 0,0 0-8416 0,0 0-1696 0</inkml:trace>
  <inkml:trace contextRef="#ctx0" brushRef="#br0" timeOffset="-154205.02">7771 13351 25791 0,'0'0'1152'0,"0"0"224"0,0 0-1104 15,7-6-272-15,-7 6 0 0,6-5 0 0,-6 5 3184 0,8-5 576 16,-2 1 112-16,-6 4 32 16,0 0-2704-16,5-4-544 0,-5 4-96 0,0 0-32 15,0 0-272-15,0 0-64 0,0 0-16 0,0 0 0 0,0 0 0 0,0 0 0 16,0 0 0-16,3 8 0 0,0 5-176 0,-2 0 0 16,-1 2 0-16,0 3 0 0,0 2 0 0,-1 3-144 15,-2 3 144-15,2 2-160 0,0-2 160 0,0 1 0 0,-1 1-144 16,1-1 144-16,0 0 0 0,1-1 0 0,-2-2-144 0,2-2 144 15,1 0-144-15,-1-2 144 0,0-2-208 0,1-3 80 16,-1 0-80-16,-1-3-16 0,0-2 0 0,-1-3 0 31,2-7-288-31,-3 7-48 0,3-7-16 0,0 0 0 16,-6 4 64-16,6-4 0 0,-8 1 0 0,8-1 0 0,-9-3 256 0,2-1 64 0,2-2 16 0,1 0 0 16,-1-3 176-16,2-1 128 0,1-2-128 0,-1-4 176 15,2-2-176-15,0-4 160 0,0-3-160 16,1-1 160-16,-1-3-160 0,0 0 0 0,0-2-192 0,0 0 192 0,1 0 0 15,0 1 0-15,0 0 0 16,1 2 0-16,1 1 160 0,1 0 96 0,2 1 32 0,1 2 0 0,2 2 48 16,0-1 16-16,-1 2 0 0,2 2 0 15,2 2-112-15,1 2-32 0,2 2 0 0,1 1 0 0,1 1-208 16,1 2 144-16,-2 0-144 0,3 4 128 0,0 2 32 0,0-1 0 16,2 3 0-16,-1 0 0 0,-2 1-160 0,0 1 192 15,-2 0-192-15,0 3 192 16,-3-1-192-16,-1 1-176 0,-1 2 48 0,-2 0 0 15,-8-6-624-15,8 12-112 0,0-1-32 0,-2 0 0 16,-1 0-1536-16,-3 0-304 0,-1 4-64 0,-1-1-11040 0</inkml:trace>
  <inkml:trace contextRef="#ctx0" brushRef="#br0" timeOffset="-154002.2">7731 13447 18431 0,'0'0'1632'0,"0"0"-1312"0,0 0-320 0,0 0 0 15,0 0 3584-15,0 0 656 16,0 0 128-16,0 0 32 0,0 0-2656 0,8 6-528 0,1-1-96 16,3-1-32-16,-1-1-384 0,5-1-96 15,1 1-16-15,3-2 0 0,1 0-336 0,2 0-64 16,1 0 0-16,-1-1-16 0,-1 0-176 0,-1 0 0 0,0 0 0 0,-2 0-176 31,-3 0-464-31,-2 1-80 0,-2 0-32 0,-1 0 0 0,-1 0-2304 0,-2 2-464 16,1-1-80-16</inkml:trace>
  <inkml:trace contextRef="#ctx0" brushRef="#br0" timeOffset="-153712.4">8266 13648 2751 0,'0'0'256'0,"0"0"-256"0,0 0 0 0,0 0 0 0,0 0 6976 0,0 0 1360 15,0 0 272-15,0 0 48 16,0 0-5904-16,0 0-1200 0,0 0-224 0,9 3-48 16,-9-3-416-16,0 0-80 0,0 0-16 0,0 0 0 15,0 0-64-15,6 6-32 0,-6-6 0 0,2 8 0 16,-1 0-336-16,-1 2-64 0,0 1-16 0,-1 2 0 16,0 2-256-16,0 2 0 0,-1 1 0 0,1 2 0 0,-1 0 0 0,0 2 0 15,1-2 0-15,1 1 0 0,-1 1-144 0,1-1 16 16,-1-2 0-16,1-1 0 15,0 0-416-15,0-1-80 0,0-3-16 0,0-2 0 16,1-2-1344-16,0-2-256 0,-1-8-64 0,0 0-13952 0</inkml:trace>
  <inkml:trace contextRef="#ctx0" brushRef="#br0" timeOffset="-152887.6">8985 13651 21183 0,'0'0'1888'0,"0"0"-1504"0,0 0-384 0,0 0 0 0,0 0 2192 0,0 0 368 15,0 0 80-15,0 0 16 0,0 0-1440 0,0 0-272 16,5-5-64-16,2-1-16 0,1 1-288 0,3-1-48 0,2 4-16 0,1-1 0 15,0 0 0-15,3 1-16 16,0 0 0-16,3 1 0 0,-1 0-48 0,3 0-16 0,1 1 0 0,0 1 0 16,0 0-128-16,1 0-32 0,-1 0 0 0,-1 1 0 15,0 1-272-15,-4 0 0 0,1 0 0 16,-5 2 0-16,-2-2-336 0,0 0 16 0,-1 0 16 16,-2 1 0-16,-9-4-1408 0,9 4-272 0,-2 1-64 0,-7-5-8192 15,8 5-1648-15</inkml:trace>
  <inkml:trace contextRef="#ctx0" brushRef="#br0" timeOffset="-152380.04">9835 13408 35535 0,'0'0'1568'0,"0"0"336"0,0 0-1520 0,6-4-384 0,-6 4 0 0,9-1 0 16,-9 1 688-16,9-3 64 0,-9 3 16 0,0 0 0 16,0 0-640-16,0 0-128 0,0 0 0 0,0 0 0 31,0 0-400-31,7 9-32 0,-4 2 0 0,-2 1 0 0,-1 4 80 0,-1 0 16 0,-1 3 0 0,0 2 0 16,-2 3 208-16,1 1 128 0,-3 1-160 0,2 0 160 0,0 0 0 0,0 1 0 15,2-3 0-15,1-1 0 0,-1-1 0 0,1 0 0 16,1-4 0-16,1-2 0 15,-2-3 0-15,1-1 0 0,0-3 0 0,0-1 0 0,0-8-256 16,0 0-128-16,0 0 0 0,0 0-16 16,0 0-464-16,0 0-96 0,0 0 0 0,0 0-16 0,0 0 464 0,0 0 80 15,0 0 32-15,-1-10 0 0,0 1 272 0,1 0 128 16,0-2-128-16,1-2 128 0,0-1 0 0,-1-3 0 0,0-2 0 16,0-4 128-16,0-3-128 0,0 0-160 0,-1-2 160 0,1 1-208 15,0-2 352-15,1 2 80 0,0 0 16 0,2 2 0 16,0-1 208-16,2 1 32 0,-1 2 16 15,2 2 0-15,-1 2 128 0,2 1 16 0,1-2 16 0,-1 4 0 16,1 0-16-16,2 2-16 0,0 0 0 0,1 1 0 16,0 2-240-16,2 2-64 0,0 0 0 0,1 1 0 15,2 4-96-15,0 1-32 0,1 0 0 0,0 2 0 16,-2 1-192-16,0 2 144 0,1-2-144 0,-2 4 128 16,-1-1-400-16,-1 3-96 0,-1-1-16 0,-1 3 0 15,-1 1-864-15,-1 2-176 0,-3 0-48 0,-1 1-8448 16,-1 1-1680-16</inkml:trace>
  <inkml:trace contextRef="#ctx0" brushRef="#br0" timeOffset="-152158.64">9827 13585 37151 0,'0'0'1648'0,"0"0"336"0,0 0-1600 0,0 0-384 0,10 2 0 0,1-1 0 15,0 1 1024-15,2-2 128 0,5 0 32 0,1-2 0 16,-1 1-864-16,3-1-160 0,1-1-32 0,0-2-128 31,-1 2-496-31,0-1-208 0,-2-1-32 0,0 1-16 16,1 1-2304-16,-1 0-464 0,-3 2-80 0,0 1-10160 0</inkml:trace>
  <inkml:trace contextRef="#ctx0" brushRef="#br0" timeOffset="-151778.79">10369 13844 13823 0,'0'0'608'0,"0"0"128"0,0 0-592 0,11 2-144 0,0 0 0 0,2 0 0 0,0 0 6144 15,0 0 1184-15,1-2 240 0,2-2 48 0,-2 2-5840 0,0 0-1184 16,-2 2-224-16,0-2-48 0,-2-2-320 15,-1 2 0-15,-9 0 0 0,0 0 0 16,0 0-384-16,0 0-96 0,0 0-16 0,0 0 0 16,6 7-272-16,-6-7-64 0,-1 11-16 0,-3 0 0 15,-2 1 192-15,-4 2 32 0,-5 3 16 0,1-1 0 16,0 0-176-16,0 0-48 0,0-1 0 0,6 0 0 0,-2-2 576 0,2-2 128 0,2-1 128 0,2-1-208 31,4-9 416-31,-3 9 96 0,3-9 16 0,0 0 0 16,-5 9 160-16,5-9 32 0,0 0 16 0,0 0 0 0,0 0 16 0,5 8 0 0,-5-8 0 0,0 0 0 15,10 6 128-15,0-1 32 0,1-1 0 0,-2-2 0 16,4 0-304-16,1 0-48 0,-1-1-16 0,2 0 0 16,1 1-128-16,1-1-16 15,2 0-16-15,-1-1 0 0,-1-1-176 0,1 0 0 0,1-1-192 16,-2 0 192-16,2 0-2064 0,-1-2-304 0,-1-2-48 16,0 0-13344-16</inkml:trace>
  <inkml:trace contextRef="#ctx0" brushRef="#br0" timeOffset="-151541.79">10891 13736 41759 0,'0'0'1856'0,"0"0"368"0,0 0-1776 0,8-3-448 0,0 0 0 0,3 2 0 15,3-1 720-15,-2 0 64 0,3 0 16 0,2-1 0 16,1 0-800-16,2-1 0 0,1-2 0 0,1 0-144 31,0-1-1440-31,-1 0-272 0,0 2-64 0,-2-1-16 16,-3 0-496-16,-1 1-112 0,-1 3-16 0,-2 0-11456 0</inkml:trace>
  <inkml:trace contextRef="#ctx0" brushRef="#br0" timeOffset="-151114.71">11967 13246 27647 0,'0'0'2448'0,"0"0"-1952"0,-6-5-496 0,6 5 0 16,0 0 1744-16,0 0 256 0,-5-5 48 0,5 5 16 15,0 0-656-15,0 0-128 0,0 0-16 0,0 0-16 16,0 0-688-16,0 0-144 0,0 0-32 0,-5 8 0 15,0 1 0-15,2 1 0 0,1 1 0 0,1 1 0 16,-1 1-384-16,0 4 0 0,-1 1 0 0,0 2 0 0,1 1 0 16,1 2 0-16,-1 1 0 0,0 3 0 0,0 0 0 0,-1 2 0 15,0 2 0-15,1 1 0 0,-1 1 0 0,-1-2 0 16,3 0-224-16,-1-1 80 0,1 0 16 0,0-3 0 16,0-3 0-16,0-1 0 0,-1-4-192 0,1-1-48 15,0-2 0-15,0-3 0 16,0-2-1600-1,1-2-320-15,-1-1-64 0,1-8-8096 0,0 0-1632 0</inkml:trace>
  <inkml:trace contextRef="#ctx0" brushRef="#br0" timeOffset="-150872.52">11802 13383 26719 0,'0'-11'1184'0,"2"3"240"0,0-1-1136 0,3 0-288 0,0 0 0 0,3-1 0 15,1 1 3104-15,2-1 560 0,2-2 112 0,2 2 32 16,1-1-2528-16,2 2-496 0,3 0-96 0,3 1-32 16,4 0-272-16,2 1-48 0,0 0-16 0,0 2 0 15,-1 1-320-15,-2 0 0 0,1 1 0 0,-2 1 0 16,-2 0 0-16,-1 1-208 0,-2 2 16 0,-2 1 16 16,-1 1-304-16,-2 2-64 0,-1 0-16 0,-1 2 0 15,-2 0-1312-15,-1 4-272 0,-1 4-48 0,-3 0-8720 16,0-1-1744-16</inkml:trace>
  <inkml:trace contextRef="#ctx0" brushRef="#br0" timeOffset="-150654.64">11881 13594 33167 0,'0'0'1472'0,"0"0"304"0,0 0-1424 0,0 0-352 0,0 0 0 0,0 0 0 15,0 0 2208-15,0 0 368 0,0 0 80 0,12-2 16 0,1 0-1952 0,4-1-384 16,3 1-80-16,2 1 0 0,1-1-256 0,2 0-128 16,1-1 128-16,1 2-208 15,-3 0-304-15,0 0-64 0,-1 0-16 0,-1 2 0 0,0 0-1728 0,-1 3-352 0,-2-1-64 0,-2 1-7792 16,0 0-1568 0</inkml:trace>
  <inkml:trace contextRef="#ctx0" brushRef="#br0" timeOffset="-150240.25">12516 13797 8287 0,'0'0'368'0,"0"0"80"0,0 0-448 0,0 0 0 0,11 0 0 0,1 0 0 0,1 2 7728 0,1-1 1456 16,1 0 288-16,0 0 64 0,0 1-7296 15,1-2-1472-15,-1 0-304 0,-1 1-48 0,0-1-272 16,-3 0-144-16,-1 0 160 0,-10 0-160 0,0 0 0 0,8 1 0 15,-8-1-128-15,0 0 128 32,0 0-624-32,0 0-16 0,3 10 0 0,-5-1 0 15,-1 0-64-15,-1 1-32 0,-4 1 0 0,0 2 0 16,0 0 224-16,-1 1 32 0,1 0 16 0,1 0 0 0,2 0 176 0,1-2 32 0,0-3 16 0,2 0 0 16,0 0 240-16,2-1 0 0,0-8 0 0,2 11 0 15,1-1 0-15,1-1 128 0,-4-9 0 0,6 10-128 16,2-2 368-16,0-3-48 0,0 2 0 0,1-1 0 15,0 1 48-15,-1 1 0 0,1-1 0 0,-2 2 0 16,2 0 16-16,1 0 0 0,-2-1 0 0,-2-1 0 0,0 0 0 0,-6-7 0 16,4 8 0-16,-4-8 0 0,3 8-64 0,-3-8 0 15,0 0 0-15,-1 10 0 0,-1-2-144 0,2-8-48 16,-5 7 0-16,-2-2 0 16,-1-1-448-16,1 0-80 0,-1-2-32 0,0 0 0 15,1 0-592-15,-1-2-128 0,-1-1-32 0,1-1 0 16,1 0-2304-16,1-4-464 0</inkml:trace>
  <inkml:trace contextRef="#ctx0" brushRef="#br0" timeOffset="-150006.79">13410 13579 42783 0,'11'1'1904'0,"-2"0"384"0,-9-1-1840 0,15 2-448 0,3 1 0 0,-1-1 0 16,1 0 512-16,0-1 0 0,0-1 0 0,2-1 0 15,-1-2-720-15,-2 0-144 0,0 0-32 0,-1-2 0 16,0 1-1136-16,-1 0-224 0,-1 0-48 0,0 2-16 16,-3 0-1136-16,-1 1-208 0,-2 1-48 0,-8 0-5760 15,9 3-1152-15</inkml:trace>
  <inkml:trace contextRef="#ctx0" brushRef="#br0" timeOffset="-149833.11">13334 13673 39327 0,'0'0'1744'0,"0"0"368"0,0 0-1696 0,0 0-416 16,0 0 0-16,0 0 0 0,11 2 1264 0,1 1 160 0,1-1 48 15,4 1 0-15,3 0-832 0,3 1-176 0,1-1-16 16,2 0-16-16,2 1-432 0,0-2 0 0,2-1 0 0,1 0 0 31,0-1-1536-31,0 0-224 0,-2 1-48 0,3-1-10736 0,1 0-2128 0</inkml:trace>
  <inkml:trace contextRef="#ctx0" brushRef="#br0" timeOffset="-147915.77">15435 13174 12895 0,'0'0'1152'0,"0"0"-928"16,-7-7-224-16,3 1 0 0,1-1 3248 0,3 7 592 15,-2-8 128-15,2 8 32 0,0-7-2336 0,1-1-448 0,1-1-112 0,2-1-16 16,1 1 16-16,1 2 0 15,2-2 0-15,1 1 0 0,2 0-16 0,-1 2 0 0,1-2 0 0,0 0 0 16,1 3-464-16,0-2-112 0,-1 2 0 0,1 0-16 16,0 1-304-16,-1 2-48 0,0 0-16 0,-1 1 0 15,1 2-128-15,-2 1 0 0,0 2 0 0,-1 3 0 0,1 2 0 0,0 1-272 16,-1-1 64-16,-4 6 16 0,2 1-128 0,-4 4 0 16,1 2-16-16,-2 4 0 31,-2 4-64-31,-2 3-16 0,-4 2 0 0,-2-1 0 0,-2-2-208 0,-2-2-32 0,-1-2-16 0,-2-3 0 0,0-1 432 0,2-2 96 15,-4-2 16-15,2-1 0 0,-1-2 256 0,1 0 48 16,-1-2 16-16,3-3 0 0,-3-2 144 0,5-1 48 16,1-1 0-16,1-3 0 0,0-2 144 0,3 0 48 15,7-3 0-15,0 0 0 0,0 0 80 16,0 0 32-16,0 0 0 0,0 0 0 0,0 0-160 16,0 0-16-16,0 0-16 0,0 0 0 0,0 0-176 0,0 0-16 15,12 1-16-15,1 0 0 0,3-1 16 0,2 0 0 0,1-2 0 0,2 2 0 16,2-2-64-16,1 1-16 15,1 1 0-15,1 0 0 0,-2 0-224 0,1 0 0 0,1 0 0 16,-1 0 0-16,-2 0-384 0,-2 1 48 0,-2 1 0 0,0 1 0 31,0-1-1392-31,0 1-256 0,-2 0-64 0,1 0-16 16,-3 0-1520-16,1 0-320 0,3 0-48 0,-2-6-16 0</inkml:trace>
  <inkml:trace contextRef="#ctx0" brushRef="#br0" timeOffset="-147445.25">16547 13118 26543 0,'0'0'1168'0,"9"-10"256"0,0 0-1136 0,0 0-288 0,-2 1 0 0,1 1 0 32,0 3 1248-32,-2 1 192 0,-6 4 32 0,0 0 16 0,5-8-544 0,-5 8-112 15,0 0-32-15,0 0 0 16,0 0-48-16,0 0-16 0,0 0 0 0,-11 5 0 0,-1 5-576 0,-2 5-160 0,1 1 0 0,-4 5 0 31,-2 2 0-31,-3 3 0 0,-1 3-160 0,1 2 160 0,-2 2-144 0,-1 0 144 0,0 0 0 0,1-3-144 16,0-3 144-16,1-3 0 15,1-3 0-15,2-1 0 16,1-1 336-16,1-6 0 0,1-3 0 0,0-3 0 16,-1 0-16-16,0-3 0 0,2 0 0 0,1-3 0 0,3-2-112 15,1-1-16-15,0-1-16 0,1-1 0 0,1-4 208 0,2-2 64 16,0-1 0-16,4 0 0 0,2 0-64 0,1-2-16 15,1 0 0-15,2 0 0 0,3-2-240 0,1 1-128 16,2-1 128-16,1 0-128 0,1 2 0 0,1 0 0 16,4 0 0-16,-1 2 0 0,-1 2 0 0,1 1-128 15,-1 1 128-15,0 2-128 0,-1 2 128 0,1 2 0 16,-1 0 0-16,0 3 0 0,0 2 0 0,1 3 0 16,2 3 0-16,-2 1 0 0,0 2 0 0,0 1-192 0,-1 3 192 0,-2 0-192 15,1 2 192-15,1 1-208 16,-3 0 80-16,1 1 128 0,-1 0-304 0,0-1 64 0,0 1 16 15,1 0 0-15,-4-2-112 0,2-3-32 0,0 1 0 16,2-2 0 0,-3-3-592-16,-1-1-112 0,1-2-16 0,1-2-10112 0,0-2-2032 0</inkml:trace>
  <inkml:trace contextRef="#ctx0" brushRef="#br0" timeOffset="-147098.31">16979 13157 4607 0,'0'0'192'0,"0"0"64"0,0 0-256 0,8-5 0 16,-8 5 0-16,8-5 0 0,-8 5 6656 0,6-5 1280 15,-6 5 256-15,0 0 48 0,0 0-6000 0,0 0-1216 16,0 0-224-16,0 0-48 0,0 0 48 0,0 0 16 16,0 0 0-16,0 0 0 0,-1 9-512 0,-1 2-112 15,-2 2 0-15,-1 2-16 0,2 2-176 0,-2 0 0 16,-2 2 0-16,3 3 0 0,-1-1 0 0,3 1 0 15,-1 1 0-15,-1-2 0 0,3-3 0 0,-2 0 0 16,1-1 0-16,1-1 0 0,2 0 0 0,0-1 128 16,0-1 0-16,2-2 0 0,-2-2 144 0,3-1 32 0,-1 0 0 0,1-1 0 15,-4-8-80-15,7 8-16 0,1-1 0 0,0 0 0 16,1-3-208-16,1 0 0 0,0 0 0 0,2-1 0 16,0-1 160-16,3-2-16 0,0 0 0 0,1-1 0 15,0-1-144-15,1-1-272 0,1-1 64 0,0 0 16 31,-1-2-384-31,0 0-80 0,-1-1-16 0,1 2 0 16,-2-3-2192-16,-1 0-432 0,2-3-96 0</inkml:trace>
  <inkml:trace contextRef="#ctx0" brushRef="#br0" timeOffset="-146862.78">16979 13177 28559 0,'-1'-8'2544'0,"1"1"-2032"16,3 0-512-16,2-1 0 0,-1 1 1760 0,5-1 256 16,0-1 48-16,2 1 16 0,2 1-1456 0,2-2-304 15,0 0-48-15,1 1-16 0,1 1 16 0,1 0 0 16,-2 4 0-16,2-2 0 0,-1 0-80 0,2 1-32 16,0 0 0-16,-3 2 0 0,0 0-368 0,-1 2-80 0,-3 0-16 0,0 3 0 31,-2-1-2144-31,0 2-432 0,-10-4-96 0</inkml:trace>
  <inkml:trace contextRef="#ctx0" brushRef="#br0" timeOffset="-146658.58">17018 13323 15663 0,'-11'-1'1392'0,"11"1"-1120"0,-9 0-272 0,1 0 0 16,8 0 3888-16,-7-1 720 0,7 1 128 0,0 0 48 15,0 0-3168-15,0 0-624 0,0 0-128 0,0 0-32 16,0 0-352-16,0 0-80 0,9 0-16 0,0 0 0 15,1 0 32-15,4 0 0 0,1-1 0 0,0 0 0 16,0 0-224-16,0 0-64 0,2-1 0 0,-1-1 0 16,1 1-560-16,1-1-112 0,1-2-32 0,2 2 0 15,0-2-1968-15,2-1-400 0,1 1-64 0,1-3-10464 16</inkml:trace>
  <inkml:trace contextRef="#ctx0" brushRef="#br0" timeOffset="-146211.33">17664 13146 26655 0,'0'0'1184'0,"0"0"240"0,0 0-1136 0,0 0-288 0,0 0 0 0,0 0 0 16,0 0 1792-16,0 0 320 0,-6-4 48 0,6 4 16 16,-8-2-720-16,8 2-144 0,-7 1-32 0,7-1 0 15,-9 4-576-15,1 2-128 0,2 1-32 0,-1 4 0 16,-1 4-416-16,1 1-128 0,1 2 0 0,-2 2 0 16,0 2 0-16,-1 1 0 0,-1 1 0 0,1 0 0 15,-3 0 0-15,2-1-144 0,1-1 144 0,1 1 0 16,1-3 0-16,0-2 0 0,0-3 0 0,1-2 0 15,3-2 0-15,1-1 0 16,2-10 0-16,-4 9 0 0,4-9-144 0,0 0 144 0,0 0-160 0,0 0 160 16,0 0-272-16,0 0 32 0,0 0 16 0,8-9 0 15,-4-3 224-15,4-3 0 0,0-3 0 0,2-2-144 16,0 0 144-16,1-2 0 0,0-5 0 0,1-1 0 16,-1-3 128-16,0 0-128 0,1 0 160 0,-1 1-160 0,-2 2 0 15,1 5 0-15,-1 2 0 0,1 2 0 0,-1 2 192 16,-2 3-48-16,-1 3-16 0,0 3 0 0,-2 1 288 0,-4 7 48 15,0 0 16-15,8-4 0 0,-8 4-96 0,0 0-32 16,0 0 0-16,10 2 0 0,-10-2-352 0,9 7 0 16,-4 2 0-16,1 2 128 0,-1 1-128 0,-2 3 0 15,1 0 0-15,-1 4 0 0,-1 2 0 0,0 1 0 16,0 2-128-16,-1 1 128 0,0 2 0 0,0-2 0 16,0-1 0-16,1 1 0 0,-1 0 0 0,1-2 0 15,1-2 0-15,0 1 0 0,-2-4-288 0,3-1 32 0,-4-4 0 16,2-1 0-1,-1-2-1216-15,-1-10-224 0,0 9-48 0,0-9-16 16,0 0-1696-16,0 0-352 16</inkml:trace>
  <inkml:trace contextRef="#ctx0" brushRef="#br0" timeOffset="-146039.41">17465 13393 28559 0,'0'0'2544'0,"0"0"-2032"0,0 0-512 0,0 0 0 16,0 0 1840-16,0 0 272 0,11-6 48 0,1 1 16 15,2 0-1504-15,2 0-288 0,3-2-64 0,1 1-16 16,2-1-176-16,-1 0-128 0,1 2 144 0,0 0-144 16,-1 0 0-16,1 1-288 0,0 0 32 0,0 2 16 15,0 2-1904-15,0 0-384 0,1-2-80 0,1 0-11168 16</inkml:trace>
  <inkml:trace contextRef="#ctx0" brushRef="#br0" timeOffset="-145671.39">18447 12930 5519 0,'4'-11'240'0,"-2"3"64"0,0 0-304 0,-1 0 0 0,0-1 0 0,-1 0 0 15,0 0 6048-15,1 0 1152 0,-1 1 224 0,0 2 64 16,-2-1-5008-16,2 7-1008 0,-5-4-192 0,1-1-32 15,-1 1-288-15,0 1-48 0,-3 2-16 0,8 1 0 16,-7 1-352-16,-1 2-80 0,-1 3-16 0,1 1 0 16,0 2-288-16,-2 2-160 0,-1 1 160 0,0 5-160 15,-1 1 0-15,-1 3 0 0,0 2 0 0,0 4-160 16,-1 1 160-16,1 4 0 0,-1 2 0 0,2 4 0 16,0-1 0-16,1 3-160 0,1 0 160 0,3 2 0 0,0 2 0 15,1 0 0-15,4-1 0 0,1-1 0 0,1-1 0 16,2-3 0-16,2-2 0 0,1-3 0 0,0-3 0 0,2-1 0 15,1-3 0-15,2-4 0 0,0-3 128 0,0-4-128 16,0-3 0-16,3-2 144 0,2-3-336 0,2-1-64 16,0-2 0-16,5-3-16 15,2-3-640-15,3-5-128 0,0-3-32 0,0-4 0 16,-1-5-2064-16,2-2-432 0</inkml:trace>
  <inkml:trace contextRef="#ctx0" brushRef="#br0" timeOffset="-145023.86">19141 13027 24879 0,'0'0'1088'0,"0"0"256"0,0-7-1088 0,0 7-256 0,-1-9 0 16,1 9 0-16,0 0 1344 0,0-9 192 0,0 9 64 0,0 0 0 16,0 0-736-16,0 0-144 0,0 0-16 0,0 0-16 15,0 0-144-15,-8 5-32 0,-1 3 0 0,1 4 0 16,-3 5-512-16,-2 2 0 0,0 2 0 0,0-1 0 15,-1 4 0-15,-2 1 0 0,1 1 0 0,0 2 0 0,-1 0 0 16,2 1 0-16,1-3 0 0,2 1 0 16,1-4 0-16,-1-4 0 0,1-5 0 0,1-2 0 0,2 0 272 0,1-4-48 15,6-8-16-15,0 0 0 0,0 0 160 0,0 0 16 16,0 0 16-16,0 0 0 0,0 0 48 0,0 0 0 16,0 0 0-16,4-13 0 0,3-3-64 15,1-1 0-15,-1-3 0 0,2-2 0 0,0-2-96 0,0-3-32 16,1 0 0-16,1-2 0 0,-3 0 64 0,4 0 0 0,1-2 0 15,0 3 0-15,0 3-320 0,0 2 128 0,-1 2-128 0,1 4 0 16,1 0 0-16,-1 4 0 0,0 3 0 16,-1 1 0-16,-1 3 0 0,-1 1 192 0,-1 3-64 0,-9 2-128 15,10 0 128-15,-1 2-128 0,-3 3 0 0,1 1 0 16,-2 2 0-16,1 2-256 16,-1 3 32-16,2 1 0 0,2 3 32 0,-1 1 16 0,1 2 0 0,-1 2 0 15,-3 1 176-15,3 0-128 0,0 3 128 0,2 0-128 16,-4 3 128-16,2-2-128 0,-2-1 128 0,0-2-128 15,1-1 128-15,-2 0 0 0,0-4 0 0,-2-2 0 16,-1-1 0-16,0-4 0 0,1 0 0 0,-2-3 0 16,-1-2 0-16,0-7 0 0,-1 8 0 15,1-8 0-15,0 0 0 0,-5 6 0 16,-3-3 0-16,-1-1 128 0,-2-3-128 0,-3 0 144 0,-2-1-144 0,-3-1 160 0,-3 0-160 0,0-1 128 16,0-1-128-16,-1 1 128 15,0 1 32-15,1-1 0 0,0 1 0 0,1 0 0 16,0-1-160-16,1 2 160 0,2 1-160 0,0 0 160 0,-1-1-160 0,1 1 0 15,-1 1 0-15,0 0-176 0,-1 0-144 16,3 0-48-16,-1 0 0 0,2 1 0 16,0-1-592-1,3 0-112-15,2 0-16 0,2 1-16 0,9-1-1648 16,0 0-336-16,0 0-64 0,0 0-10096 0</inkml:trace>
  <inkml:trace contextRef="#ctx0" brushRef="#br0" timeOffset="-144774.05">19391 13065 33567 0,'0'0'1488'0,"0"0"304"0,0 0-1424 0,0 0-368 15,0 0 0-15,8-5 0 0,0 0 1168 0,2-1 176 16,1 0 16-16,2 0 16 0,2 2-528 0,2 0-96 15,2-2-32-15,2 2 0 0,1 1-320 0,1 0-64 16,0 0-16-16,1 1 0 0,0-1-128 0,1 1-48 0,0 0 0 0,0 0 0 16,0 0-144-16,-3-1-144 0,0 2 144 0,-2 0-208 31,-1 0-384-31,-3 0-80 0,-2 0-16 0,-2 0 0 16,-2 1-1792-16,-2 0-352 0,-8 0-80 0,0 0-7152 15,0 0-1440-15</inkml:trace>
  <inkml:trace contextRef="#ctx0" brushRef="#br0" timeOffset="-144536.75">19660 13024 6447 0,'-12'-1'576'0,"12"1"-576"0,-10-1 0 0,1 1 0 0,1 0 4096 16,0 0 720-16,8 0 144 0,-9 1 32 0,9-1-2528 0,-8 2-496 15,8-2-112-15,-7 5 0 0,7-5-656 0,-7 5-128 16,3 1-32-16,-1 0 0 0,5-6-192 0,-3 10-32 16,0-1-16-16,0 1 0 0,3-1-240 0,-3 3-48 15,2 1-16-15,1 1 0 0,0 1-176 16,0 1-16-16,0-1-16 0,1 3 0 0,0 0-96 0,1 0-32 15,-2 1 0-15,2-1 0 16,-1-1-160-16,0 0 0 0,0-1 0 0,1 0 0 0,-1-2 0 16,0-1 0-16,0-2 0 0,2-1 0 15,-2-1-448-15,0 0-32 0,0-3 0 0,-1-6 0 16,0 0-1744-16,0 0-336 0,0 0-80 0,0 0-7392 0,0 0-1472 0</inkml:trace>
  <inkml:trace contextRef="#ctx0" brushRef="#br0" timeOffset="-144122.39">19982 12573 9215 0,'0'0'816'0,"0"0"-656"0,0 0-160 0,0 0 0 0,0 0 5056 0,0 0 960 16,0 0 208-16,0 0 48 15,0 0-3968-15,0 0-768 0,0 0-176 0,0 0-16 16,0 0-320-16,0 0-48 0,0 0-16 0,0 0 0 16,0 0 64-16,10 7 0 0,-3-1 0 0,0 2 0 0,-7-8-256 0,8 11-64 0,1 0 0 0,0 0 0 15,0 0-288-15,0 2-64 0,0 3-16 0,0 0 0 16,1 1-192-16,0 0-144 0,0 3 192 0,1 2-192 15,2 3 192-15,0 3-64 16,1 0 0-16,0 3-128 0,-3 1 192 0,-1 0-192 0,0 0 192 16,-5 3-192-16,0 4 144 0,-5 1-144 0,-4 3 0 0,-2 5 144 15,-8 5-144-15,-1-1 0 0,-4-1 0 0,0-2 0 16,-5-1-384-16,1-2-16 0,-1 0 0 0,0-1 0 31,0-1-960-31,-3-2-192 0,0 0-48 0,-2-2 0 0,1 1-1920 16,-5-5-400-16</inkml:trace>
  <inkml:trace contextRef="#ctx0" brushRef="#br0" timeOffset="-139791.11">12443 12899 4607 0,'0'0'192'0,"0"0"64"0,6-5-256 0,-2 0 0 0,-1-4 0 0,-3 9 0 0,4-8 2912 0,-1 2 544 0,-1-2 96 0,-2 8 32 16,3-9-2240-16,0 2-432 0,-1 0-80 0,0-1-32 16,-1 1-208-16,1 0-32 0,-2 7-16 0,2-8 0 31,-2 2 0-31,0-1 0 0,0 2 0 0,0 5 0 0,0 0-16 0,0 0 0 15,-1-6 0-15,1 6 0 0,0 0-256 0,0 0-48 16,0 0-16-16,0 0 0 0,0 0-80 0,0 0 0 0,-6 4-128 0,0 4 192 16,0 2-192-16,-1 1 0 0,-1 2 0 0,1 4 0 15,-2 0 0-15,-1 4 176 16,-1 3-176-16,-2 4 160 0,-2 1-32 0,0 6 0 0,-1 5 0 0,-2 4 0 16,-1 3-128-16,-1 4 0 15,0 5 0-15,-2 3 0 0,-2 1 0 0,1 1 0 16,0-1 0-16,2-1 0 0,2-6 0 0,1 0 0 15,0-2 0-15,3-5 0 0,-3-4 0 0,3-3 0 16,0-3 0-16,-1-3 0 0,0-4 0 0,0-1 0 0,2-2 0 16,1-2 0-16,2-2 0 0,0-1 0 0,0-1 0 15,0-2 0 1,1 2-1216-16,0-2-288 0,-1 1-48 0,-2 1-16 0</inkml:trace>
  <inkml:trace contextRef="#ctx0" brushRef="#br0" timeOffset="-138990.39">1369 12850 20271 0,'0'0'1792'0,"-5"-6"-1424"16,-1-1-368-16,2 1 0 0,0 0 1392 0,4 6 208 0,-3-5 32 0,3 5 16 15,-2-7-592-15,2 7-112 16,-4-6-32-16,0 2 0 0,4 4-448 0,0 0-80 15,-4-3-32-15,4 3 0 0,0 0-224 0,0 0-128 0,-8 3 160 16,2 3-160-16,-1 2 0 0,-1 6 0 0,1 3 0 0,-2 7 0 0,-1 6-192 0,-3 6-48 16,-1 5 0-16,0 4 0 0,-1 4 64 0,-2 6 16 15,0 7 0-15,-5 8 0 0,-6 5-80 0,1 5-16 16,-2 1 0-16,0 3 0 31,1-2-176-31,3-5-32 0,4-5-16 0,1-6 0 0,3-7 176 0,4 0 48 0,2 0 0 0,2-1-7552 16,2 0-1488-16</inkml:trace>
  <inkml:trace contextRef="#ctx0" brushRef="#br0" timeOffset="-138472.47">5129 12933 5519 0,'0'0'240'0,"0"0"64"0,0 0-304 0,0 0 0 0,0 0 0 0,0 0 0 16,0 0 4144-16,0 0 768 0,-7 1 144 0,7-1 48 15,-7 3-3520-15,-2 3-704 0,2-1-144 0,0 5-32 16,-1 0-352-16,-1 2-80 0,0 1-16 0,2 3 0 16,-1 2-128-16,0 2-128 0,1 1 144 0,-1 0-144 15,-1 2 0-15,1 5 0 0,-2 1 0 0,2 4 0 16,0 4 0-16,-2 1 0 0,-1 4 0 0,0 4 0 16,0 4 0-16,0 2 0 0,-1 3 0 0,-1 6 0 15,1 4 0-15,-3 4-128 0,1 3 128 0,-2 1-208 16,-2 3-1712-16,-1 2-320 15,2 2-80-15,-1-8-7424 0</inkml:trace>
  <inkml:trace contextRef="#ctx0" brushRef="#br0" timeOffset="-138023.37">8097 13098 25279 0,'0'0'1120'0,"0"0"224"0,0 0-1072 0,0-8-272 16,0 8 0-16,-1-8 0 0,1 8 1568 0,0 0 256 15,-2-7 48-15,2 7 16 0,0 0-608 0,0 0-128 16,0 0-32-16,0 0 0 15,-6-5-480-15,6 5-112 0,-7-1-16 0,7 1 0 16,-8 7-352-16,0 3-160 0,-1 3 128 0,-1 5-128 16,-3 2 0-16,-2 8 0 0,-2 5-144 0,-3 7 144 0,-3 4-224 0,-2 3 64 0,-3 3 16 15,0 7 0-15,-2 4-176 0,0 8-16 0,1 8-16 0,-1 6 0 32,0 5-2192-32,1 3-432 0,0 5-96 0</inkml:trace>
  <inkml:trace contextRef="#ctx0" brushRef="#br0" timeOffset="-136579.28">12623 15376 9215 0,'0'0'816'0,"0"0"-656"0,0 0-160 0,-7-3 0 0,1 0 2608 0,6 3 480 16,-5-3 112-16,5 3 0 0,-6-4-1600 0,6 4-336 16,0 0-64-16,0 0-16 0,-6-2 160 0,6 2 16 15,-6-4 16-15,6 4 0 0,0 0-240 0,0 0-48 16,0 0-16-16,0 0 0 0,-9-1-368 0,9 1-64 16,0 0 0-16,0 0-16 0,0 0-240 0,0 0-32 15,0 0-16-15,0 0 0 0,0 0 0 0,0 0 0 0,0 0 0 0,0 0 0 16,9 2 112-16,1 1 32 15,1-1 0-15,2 0 0 0,2-1 64 0,1-1 16 0,2 0 0 0,3-1 0 16,-2-1 16-16,4 1 0 0,1-2 0 0,0 1 0 16,2-1-192-16,1 1-48 0,-1 0 0 0,-2-1 0 15,-1 1-144-15,0 0-48 0,0 0 0 0,-5 0 0 16,-1 0-144-16,-2 1 128 0,-2 0-128 0,-1 0 128 16,-1 2-128-16,-1-1 0 0,-1 0 0 0,-1 0 0 15,-8 0 0-15,10 1 0 0,-10-1 0 0,7 1 0 0,-7-1-256 16,0 0-96-16,0 0-16 0,0 0 0 31,0 0-1648-31,0 0-336 0,5 7-64 0,-5-7-9440 0,0 0-1904 0</inkml:trace>
  <inkml:trace contextRef="#ctx0" brushRef="#br0" timeOffset="-136029.7">13846 14911 26719 0,'0'0'2368'0,"2"-9"-1888"0,0-1-480 16,1 0 0-16,2 0 2176 0,1 1 352 15,4 2 64-15,1-2 16 0,0 0-1712 0,0 0-320 0,1 0-80 0,0 2-16 16,3-1 192-16,-2 1 32 0,2 3 16 0,-2 0 0 15,2 0-176-15,-1 2-32 0,0 1-16 16,0 2 0-16,-2 1-336 0,-1 4-160 0,1-1 160 0,-3 4-160 16,-2 2-256-16,-1 2-160 15,-3 2-32-15,-1 3 0 16,-3 4-272-16,-2 1-64 0,-4 4-16 0,1-1 0 0,-2 0-32 0,-1-2-16 0,0-1 0 0,2-2 0 16,0-3 656-16,-1-1 192 0,2-4 0 0,0-1 0 15,2-1 0-15,1 0 0 0,0-2 0 0,3-9 128 0,0 0 160 16,3 8 32-16,-3-8 0 0,5 5 0 0,2 0 112 0,1-2 16 15,2-1 16-15,0-1 0 0,2-1-80 0,2 2 0 16,-1 0-16-16,1 0 0 0,1-1-80 0,1 1-16 0,0 0 0 16,1 2 0-1,0-1-80-15,1 2-32 0,0 1 0 0,-2 2 0 0,0-1-160 0,-4 2 0 16,-2 0 0-16,-4 1 128 0,-1 0-128 0,-2 0 0 16,-1 1 0-16,-3 0 0 0,-3-3 0 0,-4 2 0 0,-4 1-128 0,-4 0 128 15,-2 1 0-15,-3 0-144 0,-1 1 144 0,0-2 0 16,-1 0 0-16,0-2 0 0,-1 0 0 15,-1 0 0-15,1-1 0 0,1-3 0 0,1 0 128 16,1-1-128-16,2-2 0 0,2-1 0 0,0-1 0 16,1-1 0-16,-2-1-160 0,3-1-128 0,0-2-32 0,3 0 0 15,2-1-1552 1,2-2-320-16,0-5-64 0,5-3-13136 0</inkml:trace>
  <inkml:trace contextRef="#ctx0" brushRef="#br0" timeOffset="-135597.14">14563 14884 24879 0,'0'0'2208'0,"0"0"-1760"0,0 0-448 0,0 0 0 16,0 0 2064-16,0 0 336 0,0 0 64 0,0 0 16 15,0 0-1552-15,0 0-304 0,0 0-64 0,0 0-16 16,-4 8-48-16,1 2-16 0,-1 1 0 0,-1 2 0 15,1 2-208-15,0 3-32 0,-1 1-16 0,1 3 0 16,-1 1-224-16,2 1 0 0,-1 1 0 0,0 2 0 16,0 0 0-16,1 0 0 0,-1-4 0 0,0-1 0 15,0-1 0-15,-1-2-128 0,1-1 128 0,-1-4 0 16,1-4 0-16,0-1 0 0,0-2 0 0,0-1 0 0,4-6 0 0,0 0 0 16,-7 4 0-16,7-4 0 0,-7-2-192 0,7 2 192 15,-8-3-192-15,3-3 192 0,0-2-192 0,2-2 64 16,-1-3 128-16,3-3-208 0,1-1 208 0,2-4 256 15,2-2-48-15,0-3-16 0,2-1 160 0,1-4 32 16,2-3 0-16,1-1 0 0,0-1-384 0,1-1 0 16,0 1 0-16,2 2 0 0,0 2 0 0,-1 2 0 15,1 4-192-15,-1 3 64 0,1 2 128 0,0 2-208 16,-1 0 80-16,-1 5 128 0,1 2-160 0,1 3 160 0,0 2 0 16,-1 0-144-16,-1 3 144 0,-1 1-192 0,-1 3 192 0,1 3-192 31,-1 1-480-31,1 3-96 0,-1 0-32 0,-3 4 0 15,0 2-672-15,-4 3-144 0,-3 1-32 0,-3 4-7760 0,-5 2-1568 0</inkml:trace>
  <inkml:trace contextRef="#ctx0" brushRef="#br0" timeOffset="-135395.52">14539 15026 13823 0,'0'0'1216'0,"0"0"-960"16,0 0-256-16,0 0 0 0,0 0 5296 0,0 0 1008 15,9-3 208-15,1-2 32 0,2 0-4464 16,3-1-896-16,0 1-176 0,1-1-48 16,2 2-240-16,2 0-48 0,1-1-16 0,0 1 0 15,0-1-272-15,0 2-48 0,-3 0-16 0,0 2 0 0,-2-1-320 0,-1 0-128 16,-2 2 0-16,0 0 0 16,-2 0-2224-16,-1 2-432 0,-1 0-96 0,0 0-13760 0</inkml:trace>
  <inkml:trace contextRef="#ctx0" brushRef="#br0" timeOffset="-134929.61">15017 15309 4607 0,'0'0'400'0,"0"0"-400"0,0 0 0 0,0 0 0 16,0 0 6784-16,0 0 1280 0,0 0 256 0,6-9 64 16,-1-1-5760-16,2 0-1136 0,-1 0-224 0,3 2-48 15,1-2-240-15,1 1-32 0,0 0-16 0,2 2 0 0,3 1-240 0,-1-1-48 16,0 2-16-16,3 0 0 0,0 1-288 0,-2 1-48 16,1 0-16-16,-3 2 0 0,-2 0-144 15,-1 2-128-15,-1 2 144 0,-1 0-144 0,-9-3 0 0,7 9-208 16,-1-1 16-16,-3 3 0 15,-3 2-368-15,-2 0-64 0,-2 2-16 0,-3 4 0 16,-6 4-256-16,-2 2-48 0,-2 2-16 0,-2-1 0 16,-1-1 128-16,1-2 32 0,-2-1 0 0,2-2 0 0,2-3 640 0,3-3 160 0,1-2 0 0,3-2 0 15,2-4 512 1,2-1 144-16,6-5 32 0,-6 6 0 0,6-6 96 0,0 0 32 0,0 0 0 0,0 0 0 16,0 0-80-16,0 0-16 0,0 0 0 0,0 0 0 15,0 0-320-15,11 3-64 0,1-1-16 0,3-1 0 16,-1-1-144-16,4 0-48 0,2-1 0 0,4-1 0 15,-4 0-128-15,4-1 0 0,-1 1 0 0,0-1 0 32,-1-3-592-32,0 1 0 0,1-1 0 0,-1 0 0 0,1-3-2032 15,0-1-416-15,2-3-80 0</inkml:trace>
  <inkml:trace contextRef="#ctx0" brushRef="#br0" timeOffset="-134695.64">15807 14955 39679 0,'0'0'1760'0,"0"0"352"0,6-6-1680 0,3 1-432 0,3-1 0 0,3 1 0 15,0-2 224-15,3 0-32 0,-1 1-16 0,1-1 0 16,-1 1-416-16,0 0-80 0,-4 2 0 0,-1 3-16 31,0-2-176-31,-1 1-16 0,0 0-16 0,-1 2 0 16,0 1-2784-16,-10-1-544 0,0 0-112 0,0 0-32 0</inkml:trace>
  <inkml:trace contextRef="#ctx0" brushRef="#br0" timeOffset="-134531.52">15767 15152 26719 0,'0'0'2368'0,"0"0"-1888"16,0 0-480-16,0 0 0 0,0 0 3056 0,0 0 512 15,0 0 96-15,0 0 32 0,11-3-2384 0,2 0-480 16,4 0-80-16,-1-1-32 0,3 2-272 0,2 0-48 16,0-1-16-16,1 2 0 0,1 1-128 0,0 0-16 15,-1-1-16-15,0 1 0 16,2 0-528-16,3 0-96 0,0-2-32 0,2 0-12576 16,-1-1-2528-16</inkml:trace>
  <inkml:trace contextRef="#ctx0" brushRef="#br0" timeOffset="-133764.2">17184 14897 25791 0,'-2'-5'2304'0,"-3"-3"-1856"16,3 1-448-16,0-1 0 0,2 8 2272 0,0-10 352 15,1-1 80-15,4 0 16 0,-2-1-1520 0,2 0-304 0,3 0-64 0,2 1-16 0,1-1-80 0,2 1-16 16,1 0 0-16,2 1 0 0,1 1-64 0,2 1-16 16,2 0 0-16,-2 2 0 0,4 0-192 0,-1 2-64 15,-1 0 0-15,1 2 0 0,1 2-256 0,-2 4-128 16,-4-1 0-16,1 3 128 15,-2 0-128-15,0 3 0 0,-4 1-160 0,-1 1 160 16,-2 2-464 0,-2 2 0-16,-1 3 0 0,-3 3 0 15,-3 0-144-15,-3 3-32 0,-1 2 0 0,-4 1 0 0,-3 3-288 16,-2-2-64-16,-4 0-16 0,-2-2 0 0,0-1 656 0,-2-3 128 0,-1-4 32 0,1-2 0 0,0 0 384 16,1-3 64-16,3-1 32 0,0-3 0 0,2-2 144 0,1-2 16 15,3-1 16-15,2 0 0 0,2-1 96 0,7-3 16 16,-8 1 0-16,8-1 0 0,0 0-112 15,0 0-16-15,0 0 0 0,0 0 0 0,0 0-160 0,0 0-32 0,0 0-16 0,9 2 0 16,1 1-112-16,2-1 0 16,1-1-128-16,3 1 192 0,1 0-192 0,4-1 0 0,1 0 0 15,2 1 0-15,3-1 0 0,0 0 0 16,1-1-208-16,-1 0 64 16,1-1-464-16,0 0-96 0,2-2 0 0,2 0-16 15,1-1-2048-15,3-3-416 0,2-2-80 0</inkml:trace>
  <inkml:trace contextRef="#ctx0" brushRef="#br0" timeOffset="-133294.18">18731 14618 28559 0,'0'0'1264'0,"0"0"272"0,0 0-1232 0,0 0-304 0,-7-2 0 0,7 2 0 15,-7 0 1888-15,0 2 320 0,-2 2 64 0,-1 3 16 16,-2 2-1984-16,-2 3-304 0,-3 3-256 0,0 4 64 16,-2 1 192-16,-1 1-192 0,-1 1 192 0,-1 1-192 15,0 3 192-15,-2 1 0 0,-2-2 144 0,-3-1-144 0,-2 1 0 0,0 0 128 16,2-2-128-16,1-2 0 16,2-4 0-16,2-1 0 0,0-4 0 0,4-2 0 0,2-3 0 0,3-2 176 15,1-2-176-15,4-2 160 16,2-1-16-16,0-2 0 0,1-2 0 0,2-2 0 15,2-1-16-15,-2-1-128 0,4-3 192 0,1-1-64 0,0-3 80 16,3-1 16-16,2-2 0 0,1 1 0 0,2-3 64 0,3 2 16 16,1 2 0-16,2-2 0 0,2 0-304 0,0 3 0 15,1 2 128-15,0 2-128 0,1 2 128 0,0 2-128 16,-1 4 144-16,1 2-144 0,1 1 384 0,-1 3 0 0,0 3-16 16,1 2 0-16,-1 1-160 0,1 4-16 0,-3 2-16 0,1 0 0 15,-3 1-176-15,1 0 0 0,-1 3 144 0,0 1-144 16,-2 1 0-16,1 1 0 0,0 1 0 0,-1 0 0 15,-1 1 0-15,-1-1-208 0,-1-1 16 16,1-1 16 0,-1-2-416-16,0-3-96 0,-1 1-16 0,0-5 0 15,0-2-1104-15,1-3-240 0,-1-1-32 0,-1-1-8096 0,-7-5-1600 0</inkml:trace>
  <inkml:trace contextRef="#ctx0" brushRef="#br0" timeOffset="-132878.77">19185 14615 5519 0,'0'0'496'0,"0"0"-496"16,7-5 0-16,0 1 0 0,2 1 6272 0,0-1 1168 15,-9 4 240-15,9-3 32 16,-9 3-5216-16,8-1-1056 0,-8 1-208 0,0 0-32 0,0 0-304 0,0 0-64 0,0 0-16 0,0 0 0 15,6 10-432-15,-4 0-96 0,-2 1-16 0,-1 1 0 16,-2 2-272-16,-1 4 0 0,-1-1 0 0,-1 1 0 16,1 1 0-16,1 0 0 15,-1 3 0-15,1 0 0 0,0 0 128 0,1 2-128 16,1-1 192-16,0 0-192 0,0-1 0 0,0-1 0 0,1 0 0 16,1-2-192-16,0 0 192 0,1-1 0 15,1-3 192-15,0 0-192 0,1 1 128 0,1-3-128 0,1-2 0 0,1 0 0 16,0-2 320-16,1-3-64 15,-1 0 0-15,3-1 0 0,1 0-32 0,2-1-16 0,3 0 0 0,1-2 0 0,-1-1-208 16,3 0 0-16,0-2 128 0,1-1-128 16,0-2 0-16,1 0-160 0,-2 0 32 0,2-2 0 15,0-1-208-15,1 0-48 0,-1-1 0 0,-1 0 0 32,1-4-1280-32,1 0-272 0,0-2-48 0,0-3-14656 0</inkml:trace>
  <inkml:trace contextRef="#ctx0" brushRef="#br0" timeOffset="-132683.8">19171 14664 8287 0,'0'0'736'0,"0"0"-592"0,-4-7-144 16,4 7 0-16,0-7 6720 0,0-1 1296 15,4-2 272-15,1 3 48 0,3-1-6544 0,3 1-1328 16,2 1-256-16,2 0-48 0,2 1-160 0,2 0 0 15,3 1 0-15,2-2 0 0,0 3 0 0,-1 0 0 16,-1 1 0-16,-2 1 0 0,-1-1-256 0,-2 2 32 16,0 0 0-16,-1 0 0 15,0 2-2016-15,-3 0-384 0,-1 1-96 0,-1 1-6880 16,-1 1-1392-16</inkml:trace>
  <inkml:trace contextRef="#ctx0" brushRef="#br0" timeOffset="-132478.09">19248 14802 34143 0,'0'0'1520'0,"0"0"304"0,0 0-1456 0,0 0-368 16,0 0 0-16,0 0 0 0,0 0 912 0,0 0 112 15,0 0 32-15,0 0 0 0,0 0-320 0,10 5-64 0,1 0-16 16,1-1 0-16,0 0-48 0,2 0-16 16,1-2 0-16,2 0 0 0,1 0-288 0,-1-1-64 0,1-1-16 0,0 0 0 31,0 0-608-31,1-2-112 0,1-1-16 0,0 0-16 15,1-2-2032-15,1 1-416 0,0-3-80 0</inkml:trace>
  <inkml:trace contextRef="#ctx0" brushRef="#br0" timeOffset="-132022.77">20020 14594 24879 0,'0'0'2208'31,"0"0"-1760"-31,0 0-448 0,0 0 0 0,0 0 2752 0,-2-7 480 0,2 7 96 0,0 0 0 15,0 0-1904-15,0 0-384 0,0 0-80 0,0 0 0 0,-9 1-368 0,1 5-64 16,2 4-16-16,-2 1 0 0,-2 2-320 0,0 5-192 16,-1 1 192-16,0 2-192 15,0 1 0-15,0 1 0 0,1 2 0 0,-1-1 0 0,0 1 0 0,0 0 0 16,0 2 0-16,1-3 0 0,0-2 0 0,2 0 0 16,-2-2 0-16,2-3 0 0,1-2 0 0,3-4-192 15,1-3 192-15,3-8-192 0,0 0 48 0,0 0 16 16,0 0 0-16,0 0 0 0,0 0-96 0,0 0-16 0,0 0 0 15,6-12 0-15,2-1 240 0,2-4 0 0,-2-3 0 0,1-1 0 16,1-2 0-16,1-1 240 0,0-4-48 0,1-1-16 16,-2 1 0-16,1 0 0 0,1 2 0 15,1 0 0-15,-2 0-16 0,0 3 0 0,0 3 0 0,-2 4 0 16,0 0 80-16,0 4 16 0,0 2 0 0,-1 3 0 16,-2 1 128-16,1 2 16 0,-7 4 16 0,0 0 0 15,7-1-112-15,-7 1-32 0,10 3 0 0,-10-3 0 16,9 6-272-16,-2 2 0 0,-2 3 128 0,1 1-128 15,-2 3 0-15,1 1 0 0,-2 3 0 0,0 2 0 0,0 2 0 0,1 2 0 16,-1 1 0-16,1 0 0 0,0 3 0 0,-1-1 0 16,1 0 0-16,1-2 0 0,-2-1 0 0,2 0-176 15,-2-1 176-15,0-1-160 32,0-2-288-32,0 0-64 0,-1 0-16 0,-1-4 0 15,0-1-1840-15,-1-2-352 0,-2-2-80 0</inkml:trace>
  <inkml:trace contextRef="#ctx0" brushRef="#br0" timeOffset="-131828.89">19861 14921 30399 0,'0'0'2704'0,"0"0"-2160"0,0 0-544 16,0 0 0-16,0 0 2448 0,8-8 384 16,0 0 80-16,3 3 16 0,1-1-2320 0,4 2-464 0,5-2-144 0,4 2 0 15,1 2 0-15,3-2 128 0,1 1-128 0,4 0 0 16,4 1 128-16,0-1-128 0,1 0 128 15,-2 1-128-15,-3 0-1280 16,2-2-352-16,-1-2-64 0,1-2-9552 0,0-2-1904 16</inkml:trace>
  <inkml:trace contextRef="#ctx0" brushRef="#br0" timeOffset="-131496.48">21026 14329 36575 0,'0'0'1616'0,"-6"-6"336"0,0 0-1568 0,1 0-384 0,-1 1 0 0,2-1 0 0,4 6 864 15,-6-5 96-15,1 1 0 16,5 4 16-16,-7-2-592 0,7 2-128 0,-7 0-32 0,-1 2 0 0,8-2-32 16,-9 8-16-16,-2 1 0 0,1 3 0 0,-1 2-176 0,-1 4 0 15,-1 4 0-15,-1 4 0 16,-2 5 0-16,0 2 0 0,-1 3 0 0,1 4 0 15,-1 5 144-15,1 2-144 0,0 0 160 16,0-1-160-16,0 0 160 0,3 2-160 0,2 1 160 0,2 1-160 0,3 1 336 0,4 0-16 16,2-2-16-16,2-3 0 15,2-2-176-15,2-3-128 0,1-4 144 0,2-1-144 16,1-5 0-16,1 0 0 0,1-4 0 0,1-3-160 16,2-2-672-16,1-2-128 0,3-5-16 0,3-4-16 0,3-3-2736 15,6-7-560-15,19-10-96 0,0-6-8832 0</inkml:trace>
  <inkml:trace contextRef="#ctx0" brushRef="#br0" timeOffset="-130684.79">21767 14534 29487 0,'0'0'2624'0,"-4"-7"-2112"0,2-1-512 0,2 8 0 0,-1-8 2560 0,1 3 416 16,0 5 80-16,0 0 16 16,0 0-2368-16,0 0-480 0,0 0-96 0,0 0 0 15,0 0-128-15,0 0-160 0,0 0 160 0,0 0-208 0,0 0 208 0,-2 14-176 16,-1 2 176-16,-1 2-160 0,-3 3 160 0,0 1 0 16,-1 2 0-16,2 3 0 0,-2 0 0 0,-2 0 0 15,1-1 0-15,1 2 128 16,-1-3-128-16,0-2 0 0,0-3 0 0,1-2 0 0,3 0 0 0,-2-3 0 15,2-2 0-15,2-2 0 0,3-11 128 0,-4 7 0 16,4-7 0-16,0 0 0 0,0 0-128 0,0 0 0 16,0 0 128-16,0 0-128 0,0 0 176 0,-1-10-48 15,2-2 0-15,3-1 0 0,1-2 64 0,3-2 0 16,-1-5 0-16,2-1 0 0,0-2 128 0,1-3 16 16,2-3 16-16,0 2 0 0,-1 0-224 0,1 2-128 0,0 0 128 0,0 2-128 15,1 3 0-15,-2 2 0 16,0 3 0-16,-2 0 0 0,2 4 0 0,0 2 0 15,-1 1 0-15,0 2-128 0,-2 3-16 0,0 1 0 0,-8 4 0 0,8-2 0 16,-8 2-48-16,10 4 0 0,-2 0 0 0,-1 3 0 0,-7-7-64 16,7 13 0-16,0 1-16 0,-2 3 0 15,0 0 16-15,0 2 0 0,-2 2 0 0,0 2 0 16,1 1 32-16,1 2 16 0,-1 1 0 0,2-1 0 0,0 0 208 16,1-2 0-16,-2-1 0 0,1 0-144 15,-1 0 144-15,3-1 0 0,-3-4 0 0,0-2 0 0,-1 1 0 0,1-3 0 16,-2-2 0-16,0-2 0 15,-3-10 0-15,1 10 0 0,-1-10 0 0,0 0 0 16,0 0 0-16,0 0 128 16,-3 9-128-16,3-9 0 0,-8 4 0 0,0-1 0 0,-2-2 0 0,-2-1 0 0,-3-1 0 0,0-1 0 15,-2-1 0-15,-2 0 0 16,-2-1 0-16,0 2 144 0,-1-1-144 0,2-1 0 0,-2 1 240 0,2 0-64 16,0 1-16-16,3-1 0 0,0 1 32 0,3 0 0 15,-1 0 0-15,-1 0 0 0,0-1-192 0,0 1 0 16,1 0 0-16,-1 0 0 15,1 1-560-15,2 0-32 0,1 0-16 0,1-1 0 16,1 1-1904-16,2 0-384 0,8 1-80 0,0 0-16 0</inkml:trace>
  <inkml:trace contextRef="#ctx0" brushRef="#br0" timeOffset="-130450.25">22254 14569 28559 0,'0'0'1264'0,"0"0"272"0,-1-8-1232 0,1 1-304 0,1 2 0 0,-1 5 0 16,0 0 2688-16,7-8 496 0,0 0 80 0,3 3 32 16,1 0-2496-16,2 2-496 15,4 1-112-15,1 1 0 0,0 0 96 0,5 1 32 0,5 0 0 0,0-1 0 0,1 2-32 0,1 0 0 16,-1-2 0-16,0 1 0 0,-3 1-288 0,-1-1 0 15,-2-2 0-15,-2 1 0 16,-2 1-672-16,-1 0-144 0,-3-2-16 0,-1 1-16 16,-3 1-2368-16,-11 0-480 0,0 0-80 0</inkml:trace>
  <inkml:trace contextRef="#ctx0" brushRef="#br0" timeOffset="-130229.11">22491 14498 16575 0,'0'0'1472'0,"-9"1"-1168"0,0-1-304 0,9 0 0 15,-9 2 3712-15,9-2 704 0,-8 3 128 0,8-3 16 16,-6 4-3008-16,6-4-592 0,-3 9-128 0,0 0-32 0,2-1-112 0,1 1-32 16,2 0 0-16,1 3 0 0,-1 2-32 0,1 3-16 15,2 2 0-15,-2-1 0 16,-1 1-208-16,0 2-32 0,-2 1-16 0,0-1 0 0,-1-1-352 0,0-1 0 16,0 3 0-16,-1-2 0 15,-2-2 0-15,1 1 0 0,-1 0 0 0,-1-1 0 0,1-3 0 0,0 0-320 16,-2-3 64-16,2-1 16 15,-2-2-1472-15,1-2-288 0,-1-1-64 0,6-6-8816 16,0 0-1744-16</inkml:trace>
  <inkml:trace contextRef="#ctx0" brushRef="#br0" timeOffset="-129727.11">23025 14280 16575 0,'0'0'736'0,"0"0"160"0,0 0-720 0,0 0-176 16,2-8 0-16,-2 1 0 0,0 7 4016 0,1-7 768 0,-1 7 144 16,0 0 48-16,0 0-3008 0,0 0-608 0,4-6-112 0,-4 6-32 15,0 0-96-15,0 0-32 16,0 0 0-16,9-4 0 0,-9 4-288 0,9 2-64 16,0 1-16-16,0 1 0 0,0 1-272 0,1 1-48 15,0 2-16-15,1 1 0 0,1 2-160 0,1 0-32 16,1 2-16-16,2 2 0 0,-1 2-176 0,2 0 192 15,0 3-192-15,0 0 192 0,-2 2-192 0,2 2 0 16,-1 2 0-16,1 0 128 0,-2 3-128 0,0 2 0 16,0 5 0-16,-3 1 128 0,-2 2-128 0,-3 2 160 15,0 4-160-15,-4 4 160 0,-3-1-160 0,-3 6 0 0,-5 6 144 0,-3 0-144 0,-2 2 0 16,-3-2 0-16,-5 1 0 16,-4-1 0-16,-1 1-272 0,-3-3-32 0,0-4 0 0,-3-2 0 31,-1-3-304-31,0-2-64 0,0-5-16 0,-1-4 0 0,-4-7-992 15,-1-1-208-15,-4-2-32 0,-4-2-16048 0</inkml:trace>
  <inkml:trace contextRef="#ctx0" brushRef="#br0" timeOffset="-111721.92">10868 16552 2751 0,'0'0'256'0,"0"0"-256"0,0 0 0 0,0 0 0 0,-4-9 4768 0,2 1 912 16,0 2 176-16,2 6 32 0,-1-9-4096 0,1 9-816 0,-1-8-160 15,1 8-48 1,0-9-272-16,1 3-64 0,-1 6-16 0,1-8 0 0,-1 8 1104 15,0 0 208-15,1-8 64 0,-1 8 0 0,0 0-1600 0,0 0-192 0,0 0-256 16,0 0 48 0,0 0 592-16,0 0 112 0,0 0 16 0,-1 15 16 15,0 2-528-15,-1 4 0 0,-2 2-240 0,1 5 80 0,0 2-16 0,-2 3 0 0,0 3 0 0,2 2 0 16,-2 2 176-16,2-2 0 16,0-1 0-16,0-4 0 15,1-1 0-15,1-3 0 0,-1-2 0 0,1-2 0 0,0-2 0 0,0-2 0 16,1-3 0-16,0-1 0 0,0-1 0 15,1-2 0-15,1-2 0 0,1-2 128 0,-2-1-128 0,-1-9 0 16,0 0-128-16,0 0 128 0,0 0-352 0,0 0 16 16,0 0 0-16,0 0 0 15,0 0-64-15,7-5-16 0,-2-5 0 0,0-1 0 16,-2-1-192-16,0-4-32 0,0-4-16 0,-1 0 0 16,0-3-496-16,0-2-80 0,0-2-32 0,0-1 0 15,-1-3-464-15,0-1-112 0,-1-2-16 0,0-1 0 16,0-3 256-16,2 2 32 0,0 2 16 0,0-1 0 0,1 0 976 0,1 3 208 15,0 0 48-15,3 3 0 0,1 1 1296 0,-1 0 272 16,1 3 48-16,2 2 16 0,1 2 0 0,0 1 0 16,0 1 0-16,1 4 0 0,1 1-368 0,1 0-80 0,0 3-16 0,1 3 0 15,1 0-80-15,1 5-32 0,1 0 0 0,3 3 0 16,1 5 0-16,-1 1 0 0,0 2 0 0,-1 2 0 16,-1 1-288-16,-1 0-48 0,-3 1-16 0,-1 2 0 15,-1 1-544-15,-1 0-112 0,-5-1-32 0,1 2 0 31,-2 0-224-31,-3-1-48 0,-1-2-16 0,-1 0 0 16,-1-1-304-16,0 0-48 0,-2-2-16 0</inkml:trace>
  <inkml:trace contextRef="#ctx0" brushRef="#br0" timeOffset="-111474.47">10803 16785 38591 0,'0'0'1712'0,"0"0"336"0,0 0-1632 0,0 0-416 16,0 0 0-16,0 0 0 0,0 0 368 0,0 0-16 15,0 0 0-15,11-2 0 0,0 1-352 0,1-1-192 0,1-2 32 16,3 0 0-16,-1-1 480 0,2 2 80 0,-1 1 32 16,2-1 0-16,-4-2-224 0,1 2-32 0,-1-1-16 15,0 0 0-15,0 0-336 0,0 2-64 16,0-1-16-16,-1 2 0 15,0 0-1984-15,-1 0-384 0,-1 0-96 0,1 1-7632 0,-1 2-1520 16</inkml:trace>
  <inkml:trace contextRef="#ctx0" brushRef="#br0" timeOffset="-110995.04">11265 17070 29599 0,'0'0'1312'0,"0"0"272"0,0 0-1264 0,0 0-320 0,0 0 0 0,0 0 0 0,0 0 928 0,-6-3 128 15,6 3 32-15,0 0 0 0,-3-8-384 0,3 8-80 16,-2-8-16-16,2 8 0 16,0-7 400-16,1-1 80 0,0 0 0 0,-1 8 16 0,6-8-256 0,-1 1-48 0,0-1-16 15,2 0 0-15,2 2-288 0,1-1-64 0,0-1-16 0,2 2 0 16,0 0-208-16,0 1-32 0,0 2-16 0,0 0 0 15,0 1-160-15,-1 1 0 0,-11 1 0 0,13 1 0 16,-5 1 0-16,-8-2-320 16,10 7 48-16,-3 1 16 15,-7-8-240-15,4 12-32 0,-2 2-16 0,-3 3 0 16,-1 0-208-16,-4 3-32 0,-3 2-16 0,-2 0 0 16,-2 0 32-16,-2 1 0 0,0 0 0 0,-1-1 0 0,2-2 576 0,0-1 192 0,0-3 0 0,0-2-160 15,2-3 480-15,1-2 80 0,1-1 32 0,2-3 0 16,0-1 192-16,8-4 32 0,-7 3 16 0,7-3 0 15,0 0-32-15,0 0-16 0,0 0 0 16,0 0 0-16,0 0-192 0,0 0-48 0,0 0 0 0,0 0 0 0,0 0-192 0,0 0-64 16,0 0 0-16,11-5 0 0,1-1-128 0,2 2 0 15,1-1 0-15,0 1-176 16,2-1 176-16,0 2-128 0,1-1 128 0,1-1-128 16,-1 1-208-16,1 0-48 0,0-1 0 0,2 1 0 31,1-2-624-31,1 2-128 0,1-2-16 0,0 1-10640 0,-1-2-2128 0</inkml:trace>
  <inkml:trace contextRef="#ctx0" brushRef="#br0" timeOffset="-110742.99">12037 16705 35007 0,'0'0'3120'0,"0"0"-2496"16,0 0-496-16,0 0-128 0,6-7 1664 0,1 2 304 15,4-1 64-15,-1 1 16 0,1 0-1728 0,1 0-320 16,0-2 0-16,-1 3-160 0,0-1 160 0,0 1 0 16,0 0 0-16,-1 1-128 0,0 2-48 0,-1 0 0 15,0 1 0-15,0-1 0 16,-1 1-1408-16,1 1-272 0,-9-1-64 0,0 0-14512 0</inkml:trace>
  <inkml:trace contextRef="#ctx0" brushRef="#br0" timeOffset="-110568.45">11958 16893 3679 0,'0'0'320'0,"0"0"-320"0,0 0 0 0,0 0 0 15,0 0 8576-15,0 0 1664 0,0 0 320 0,12-2 64 16,2-1-8432-16,3 0-1680 0,2-1-320 0,0-1-192 15,3 1 0-15,-2 1-144 0,-1-4-16 0,-2 3 0 16,1-1-160-16,0 2-16 0,-2 1-16 0,1 0 0 16,-1 0-2640-1,1 1-528-15</inkml:trace>
  <inkml:trace contextRef="#ctx0" brushRef="#br0" timeOffset="-110036.83">13518 16716 25791 0,'0'0'2304'31,"-10"-2"-1856"-31,0-1-448 0,1 1 0 0,1-1 2368 0,2 1 384 0,6 2 80 0,-6-5 16 16,6 5-2304-16,0 0-544 0,0 0 0 0,0 0 0 0,0 0 448 0,0 0 64 16,0 0 16-16,0 0 0 0,6-4 368 0,3 2 64 15,3 1 0-15,2 1 16 0,1 0-224 0,4 1-48 16,4 0-16-16,0 0 0 0,3-1-272 0,0 0-48 16,0-1-16-16,2 0 0 15,-1 1-192-15,1-1-32 0,-1 1-128 0,-1 0 192 0,-2 1-192 0,-2-1 0 0,0 0 0 16,-3 1 0-16,-1 0 128 0,-3 0-128 15,-3 0 0-15,-1 1 144 0,-2 0-144 0,-9-2-192 0,0 0 32 0,9 4 16 32,-9-4-320-32,0 0-64 0,0 0-16 0,0 0 0 15,0 0-416-15,0 0-64 0,0 0-32 0,0 0 0 16,0 0-1280-16,0 0-256 0,0 0-48 0,0 0-12240 0</inkml:trace>
  <inkml:trace contextRef="#ctx0" brushRef="#br0" timeOffset="-109553.91">14269 16508 39279 0,'0'0'1728'0,"0"-7"384"0,0-2-1696 0,4 1-416 0,0-1 0 0,2-1 0 16,3-2 320-16,1-1 0 0,2-3-16 0,0 3 0 0,3 0-304 0,-2 1-176 15,-1 1 32-15,0 1 0 0,-1 2 528 0,0 3 96 16,0 0 32-16,0 2 0 0,-1-1-16 0,0 2 0 0,0 2 0 0,-2 3 0 31,1-1-352-31,-1 2-144 0,-8-4 128 0,9 10-128 16,-3 1-256-16,-1 1-128 0,-3 4-16 0,-1 0-16 16,-2 3-288-16,-2 3-48 0,-4 4-16 0,-1 2 0 15,-2 1 64-15,-2-1 16 0,-1-4 0 0,1 0 0 0,1-1 432 0,0-1 64 16,-1-1 32-16,0-2 0 0,1-1 320 0,0-1 64 0,0-1 16 0,0-3 0 31,1-3 112-31,0 0 32 0,1-2 0 0,0 0 0 16,1-1-32-16,0-3 0 0,8-4 0 0,-8 3 0 0,8-3 48 15,0 0 16-15,0 0 0 0,0 0 0 0,0 0-32 16,0 0 0-16,0 0 0 0,0 0 0 16,0 0-96-16,0 0-32 0,9 4 0 0,2-3 0 0,1-1-96 0,1-1-32 15,4-1 0-15,-1-1 0 0,2 0 0 0,1 1 0 16,2-1 0-16,-1 0 0 0,1 0-128 0,1 0 0 15,0-2 0-15,0 1 0 0,0 2 0 0,-1-2 0 16,0 1-176-16,0 1 176 16,0 0-448-16,-1 1 0 0,0 0 0 0,-4-1 0 15,2 1-816-15,-2 1-160 0,1 1-48 0,-4-1-10304 0,-2 0-2048 0</inkml:trace>
  <inkml:trace contextRef="#ctx0" brushRef="#br0" timeOffset="-109272.27">14106 17078 19343 0,'0'0'1728'0,"0"0"-1392"0,0 0-336 0,0 0 0 16,0 0 4352-16,0 0 784 0,0 0 176 0,0 0 16 0,0 0-4144 0,13-1-832 15,1-1-160-15,1 1-48 0,2 0 400 0,1 0 80 16,5 0 16-16,0 1 0 0,3 3 208 0,1 0 48 15,3-2 16-15,-1-1 0 0,-2 0-368 0,1 0-80 16,-1 0-16-16,1 0 0 0,-2 1-256 0,-2-2-64 16,-2 0-128-16,-1-1 192 0,0 1-192 0,-2 1-160 15,-4 0 32-15,0 0 0 16,0 0-384-16,-2 0-80 0,-1 0-16 0,-1 1 0 16,-1-1-1952-16,0 2-400 0,-10-2-80 0</inkml:trace>
  <inkml:trace contextRef="#ctx0" brushRef="#br0" timeOffset="-108821.25">14372 17334 35935 0,'0'0'3200'0,"0"0"-2560"0,0 0-512 0,0 0-128 16,5-8 1168-16,1 3 224 0,2-1 32 15,2 1 16-15,2-1-1168 0,1 1-272 0,1-1 0 0,1 3 0 16,0 2 624-16,1-1 96 15,-1-1 32-15,2 2 0 0,-1 1-176 0,0 1-48 0,-3 2 0 0,0-1 0 0,-1 1-528 0,-2 0 0 16,-2 2 0-16,-8-5 0 16,7 6-416-16,0 2-144 0,-7-8-16 0,1 11-16 15,-2 0-240-15,-2 1-32 0,-2 1-16 0,0 1 0 16,-4-1 224-16,1 0 32 0,-1 0 16 0,1-1 0 0,0 0 304 0,2-2 64 16,2 0 16-16,0 0 0 0,0-2 224 0,2-2 0 15,2-6 0-15,1 7 0 0,-1-7 224 0,4 8-64 16,0-3-16-16,1 1 0 0,3-2 112 0,-1 2 32 15,0-2 0-15,2 0 0 0,0-1 96 0,1 0 0 0,1 2 16 0,0 2 0 16,0 0-16-16,0 0-16 0,-1 1 0 0,0 1 0 16,-1 1-80-16,-3 0-16 0,0 0 0 0,-1-1 0 15,0 2-128-15,-2-2-16 0,-3 0-128 0,0 0 192 16,-3 0 64-16,-3 1 16 0,-3-3 0 0,-1 1 0 16,-1 0 48-16,-1 0 0 15,-1 0 0-15,-2 0 0 0,-2 0 80 0,0-2 32 0,-2 1 0 0,1-1 0 16,1 1-160-16,0-3-16 15,1 0-16-15,1-2 0 0,2-1-240 0,1-1 0 16,1 1-144-16,1-2 144 0,0-1-1216 16,1-2-128-16,2-2-48 0,-1-5-11840 0,0-5-2368 0</inkml:trace>
  <inkml:trace contextRef="#ctx0" brushRef="#br0" timeOffset="-108069.48">15831 16789 23903 0,'0'0'1056'0,"0"0"224"0,0 0-1024 0,0-7-256 16,-2-4 0-16,4 0 0 0,1 1 160 0,2 0-16 16,-1-1 0-16,2-1 0 0,0 0-144 0,1 1 0 15,-2 0 0-15,2 0 128 0,0 1 976 0,-1 1 192 16,0 4 48-16,0-2 0 0,2-1 192 0,-3 2 64 16,1-1 0-16,-6 7 0 0,7-8-416 0,-2 3-80 15,-5 5-16-15,0 0 0 0,0 0-496 0,0 0-96 0,0 0-32 0,0 0 0 16,0 0-208-16,0 0-64 0,0 0 0 0,-5 9 0 15,-3 1-336-15,-2 2-80 0,-2 6-16 0,-1 2 0 16,-3 0-32-16,0 2-16 0,-2 1 0 0,1 0 0 16,-2 0 288-16,-1-1-192 0,1-2 192 0,0 0-160 15,-3-1 160-15,0-3 0 0,-2-2 0 0,2-2-128 16,4 1 128-16,-3-5 0 0,1-2 0 0,1-2 0 16,3 0-144-16,0-1 0 0,1-2 0 0,2-1 0 15,1-2 144-15,2 0-128 0,0-2 128 0,2 0-128 16,1-1 128-16,1 0 0 0,6 5 0 0,-3-9 0 0,1-1 160 15,2 0-32-15,2 2-128 0,2-1 192 0,3-3-16 16,0 1-16-16,3 0 0 0,1 1 0 0,1 1 192 0,2 0 32 16,-1 0 16-16,1 3 0 0,3-1-16 15,-1 5-16-15,2 1 0 0,0 2 0 0,0 1 32 0,1 1 16 16,-1 2 0-16,1 3 0 0,-1 0-224 0,-2 3-64 16,-1 1 0-16,-1 3 0 0,-1 0-128 0,-1 1 0 15,0-2 0-15,0 1 0 0,-1 2 0 0,-1 0 0 16,0 0 0-16,0-2-176 0,-1 0 0 0,0-1 0 15,-2 0 0-15,1-2 0 0,-1-1-144 0,0-2-16 16,0-1-16-16,1-4 0 16,-2-1-1392-16,1 0-288 0,-7-3-48 0,10-4-9120 0,-3-4-1808 0</inkml:trace>
  <inkml:trace contextRef="#ctx0" brushRef="#br0" timeOffset="-107689.95">16488 16532 15663 0,'0'0'688'0,"0"0"144"0,0 0-656 0,0 0-176 0,0 0 0 0,0 0 0 16,0 0 4752-16,0 0 928 0,0 0 176 0,0 0 32 15,0 0-4272-15,0 0-848 0,0 0-192 0,0 0-16 0,0 0-96 16,-7 10-16-16,2 2 0 0,-2 0 0 0,0 2-304 0,2 2-144 15,-2-2 128-15,1 4-128 0,-1 2 128 0,2 2-128 16,-1-2 128-16,2 2-128 0,-1 2 160 0,1-4-160 16,1 0 192-16,-1 1-192 0,2 0 320 0,1-2-64 15,1-3 0-15,1 0 0 0,0-2 128 0,1-1 32 16,2-2 0-16,0 1 0 0,1-1-176 0,0-1-48 0,2-2 0 0,-1-2 0 16,1 0 0-16,3-1 0 0,-3 0 0 0,3-2 0 15,2-1-192-15,1 1 0 0,-2-2 0 0,3 0 0 16,0-1 0-16,3-1-208 0,0-2 64 0,2 1 16 31,0-1-304-31,-1-1-48 0,1-2-16 0,0-1 0 16,-2-1-416-16,1-1-96 0,0-1-16 0,-1-1 0 15,0-2-2496-15,-3-3-512 0</inkml:trace>
  <inkml:trace contextRef="#ctx0" brushRef="#br0" timeOffset="-107468.35">16528 16557 22111 0,'0'0'976'0,"0"0"208"0,-6-5-944 0,6 5-240 0,-3-8 0 0,3 8 0 0,3-9 3712 0,0 2 688 15,6 2 144-15,0-1 16 0,0-1-3696 0,0 0-736 16,4 2-128-16,-1-2 0 0,0 2 0 0,0 2 304 16,3-1-48-16,-2 2-16 0,0-1-240 0,-2-1-160 15,-2 2 32-15,1 0 0 16,-1 1-2240-16,0 1-432 0,-9 0-80 0,9 1-11440 0</inkml:trace>
  <inkml:trace contextRef="#ctx0" brushRef="#br0" timeOffset="-107301.62">16522 16648 32191 0,'0'0'1424'0,"0"0"304"0,0 0-1392 0,0 0-336 0,0 0 0 0,0 0 0 16,0 0 1280-16,0 0 176 15,0 0 32-15,0 0 16 0,0 0-608 0,0 0-128 0,0 0-32 0,11 5 0 16,-1-1 80-16,1 1 16 0,0-1 0 0,1 1 0 15,1-2-480-15,1-1-96 0,2 0 0 0,-2 1-16 16,1-2-240-16,0 0-128 0,-1 0 128 0,1 0-208 16,1-1-1568-16,0-1-304 0,2-2-64 0,1-1-9504 15,-1-1-1920-15</inkml:trace>
  <inkml:trace contextRef="#ctx0" brushRef="#br0" timeOffset="-106803.1">17161 16563 10127 0,'0'0'448'0,"0"0"96"0,0 0-544 16,0 0 0-16,0 0 0 0,0 0 0 0,-1-7 6064 15,1 7 1104-15,0 0 208 0,0 0 48 16,0 0-5008-16,0 0-1008 0,0 0-208 0,0 0-48 0,0 0-256 0,0 0-64 0,0 0-16 0,0 0 0 16,0 0-512-16,-3 12-112 0,-2 2 0 0,1 0-16 31,-2 0-176-31,1 4-144 0,-3 2 144 0,0 3-208 15,1 1 16-15,-1 0 0 0,-2 1 0 0,1 0 0 16,0-1-16-16,1-1 0 0,-1-1 0 0,1-2 0 16,2-3 64-16,0-1 16 0,2-5 0 0,0-3 0 15,4-8-32-15,0 0 0 0,-3 7 0 0,3-7 0 16,0 0-208 0,0 0-32-16,0 0-16 0,0 0 0 0,0 0 192 0,6-11 32 0,0-4 16 0,2-2 0 0,1 0 176 0,1-4 0 15,-1-5 0-15,2-1 0 0,0-3 0 0,0 2 256 16,2-1-64-16,0 0-16 0,1 0-176 0,-2 2 160 15,1 2-160-15,-1 3 160 0,1 2-160 0,-2 3 192 16,-2 0-192-16,0 4 192 0,0 3 240 0,-2 2 48 16,-2-1 16-16,1 5 0 0,-6 4-32 0,0 0 0 15,0 0 0-15,0 0 0 0,8 1-224 0,-8-1-48 16,9 6-16-16,-2 2 0 0,-2 2-176 0,0 4 0 16,-1 1 0-16,-1 1 0 0,1 2 0 0,-2 3 0 15,0 3 0-15,0 0 0 0,-1 1 0 0,2 1 0 16,-1 0 0-16,0 2 0 0,-2 0 0 0,1 0 0 0,1-3 0 0,1-1 128 15,-1-2-128-15,0-1 0 0,0-3 0 0,0-2 0 16,1-1-320-16,0-3-64 0,-1-2 0 0,0-3 0 31,-2-7-1616-31,0 0-336 0,0 0-64 0,0 0-9088 0,0 0-1824 0</inkml:trace>
  <inkml:trace contextRef="#ctx0" brushRef="#br0" timeOffset="-106603.15">17065 16720 28559 0,'0'0'2544'0,"0"0"-2032"0,0 0-512 0,0 0 0 0,0 0 2384 0,0 0 384 16,0 0 80-16,10-1 16 0,0 0-2352 0,2 0-512 15,1 0 0-15,3 1 0 16,1 1 368-16,3 0 160 0,2-1 48 0,1 0 0 16,0 1-128-16,2-1 0 0,0-1-16 0,0 0 0 15,2 0-1632-15,0-3-320 0,1-1-64 0,3-4-15568 16</inkml:trace>
  <inkml:trace contextRef="#ctx0" brushRef="#br0" timeOffset="-106120.43">18132 16244 27647 0,'0'0'2448'0,"-3"-7"-1952"15,3 7-496-15,-2-9 0 0,0 2 1440 0,2 7 192 0,-3-9 32 0,3 9 16 16,-2-9-1440-16,2 9-240 16,0 0-160-16,-3-5 32 0,3 5 512 0,0 0 128 15,0 0 0-15,-7-5 16 0,7 5 496 16,0 0 112-16,-7-2 16 0,0 3 0 0,7-1-512 0,-9 7-80 0,1 2-32 0,1 3 0 16,-2 3-528-16,-1 3 0 0,0 0 0 0,-3 5 0 15,0 3 0-15,-2 2 0 16,1 4 0-16,-1 2 0 0,-1 2 160 0,1 0-160 0,1-1 128 0,0 1-128 15,2 1 128-15,2-1-128 0,3 0 0 0,1 3 128 16,3-1 64-16,2 0 16 0,2-4 0 0,1-1 0 16,1-4-208-16,3 0 0 15,1-6 0-15,2-1 0 0,2-2 0 0,-1-1-160 16,2-5 160-16,3-1-192 16,-1-1-288-16,3-3-64 0,-2-1-16 0,4-4 0 15,-1-1-544-15,4-4-112 0,4-2-32 0,2-4 0 16,4-4-2288-16,4-2-464 0,15-9-96 0,-7 0 0 0</inkml:trace>
  <inkml:trace contextRef="#ctx0" brushRef="#br0" timeOffset="-105518.72">18789 16400 36735 0,'0'0'1632'0,"0"0"336"0,0 0-1584 0,0 0-384 0,0 0 0 0,0 0 0 15,0 0 912-15,0 0 112 0,1-8 0 0,-1 8 16 16,0 0-528-16,0 0-128 0,0 0 0 0,-7 8-16 15,0 3-80-15,-1 2-16 0,-1 4 0 0,-1 0 0 16,0 2-272-16,-2 3 0 0,1 0 0 0,-1 3 0 16,0 1 0-16,0-1 0 0,0 0-160 0,1 2 160 15,0-2 0-15,1-1 0 0,0-1 0 0,1-2 0 0,2-2-128 16,0-3 128-16,2-1 0 0,-1-2 0 16,2-2 0-16,0-2 0 0,4-9 0 0,0 0 0 15,0 0 0-15,0 0 0 0,0 0-176 0,0 0 176 0,0 0 0 0,0 0 0 16,0 0 0-16,5-10 176 0,0-2-48 0,2-4-128 15,1-5 192-15,1-1-64 0,2-5-128 0,3-2 192 16,0-2-192-16,1 4 192 0,1-2-192 0,-1 3 0 16,1 2 0-16,0 2 0 0,1 1 0 0,-2 3 0 15,-1 2 0-15,-1 3 0 0,0 2 0 0,-4 1 0 16,2 0 0-16,-1 2 0 0,-2 4 0 0,-8 4 208 0,10-1-48 0,-10 1-16 16,9 3-144-16,1 2-176 0,-4 2 48 15,1 1 0-15,-2 0 0 0,2 3 0 0,1 3 0 0,-2 0 0 16,0 1 128-16,-1 2-192 0,2-1 192 0,-1 2-192 15,0 1 192-15,1-2-128 0,-2 0 128 16,1-1-128-16,-1 2 128 0,1-2 0 0,-1 1 0 0,1-4 0 16,-1-2 0-16,1 0 0 0,-1-2 0 0,1 0 0 15,-6-9 0-15,5 8 0 0,-5-8 0 0,0 0 128 16,6 7-128-16,-6-7 0 0,0 0 128 0,0 0-128 16,0 0 0-16,0 0 144 0,0 0-144 0,0 0 0 15,0 0 0-15,-8 6 0 0,-1-3 0 0,-1-1 0 0,-2-2 128 0,-2 1-128 16,-2 1 0-16,-1 1 0 0,-4-2 0 0,0 1 0 15,-1 0 0-15,-1 1 0 16,-1 1 128-16,-1-1-128 0,1-1 192 0,1 1-192 0,0 1 0 0,2 0 0 16,-2 2-160-16,3-2 160 0,2 0-256 0,-1 1 80 15,1 0 16-15,3 0 0 16,3-1-384-16,1 1-80 0,2-3-16 0,9-2 0 16,-8 2-1664-16,8-2-352 0,0 0-64 0,0 0-12256 0</inkml:trace>
  <inkml:trace contextRef="#ctx0" brushRef="#br0" timeOffset="-105233.52">19159 16432 6447 0,'0'0'576'0,"0"0"-576"0,0 0 0 0,0 0 0 16,0 0 7600-16,0 0 1408 0,0 0 272 0,5-8 64 0,2 3-7232 0,0 0-1472 15,2 3-272-15,4 0-64 16,4 1 112-16,2 0 32 0,1 0 0 0,4 1 0 0,0-1-80 0,0-1-16 16,0 1 0-16,-1 0 0 15,-1 0-176-15,-1-1-48 0,0 0 0 0,-1 0 0 16,-1-1-128-16,-2 2 0 0,0-2-192 0,-3 2 192 16,-1 0-672-16,-1 0-16 0,-2 0 0 0,-1 1 0 15,-9 0-1472-15,0 0-288 0,0 0-64 0,0 0-16 16,0 0-1632-16,0 0-320 0</inkml:trace>
  <inkml:trace contextRef="#ctx0" brushRef="#br0" timeOffset="-105028.46">19437 16387 3679 0,'0'0'320'0,"-9"2"-320"0,1-2 0 0,1 1 0 0,0 1 5472 0,7-2 1024 0,-9 3 208 0,2 0 32 31,1 1-4080-31,1 1-816 0,-1-1-176 0,2 3-16 16,-1 0-432-16,2 1-96 0,0-1-16 0,-1 1 0 0,1 3-144 0,1 2-48 15,1 0 0-15,0 0 0 16,0 1-256-16,-1 2-48 0,2 1-16 0,0 4 0 0,0 0-384 0,0 1-80 15,-1-1 0-15,1 2-128 0,-1 1 128 16,0 0-128-16,0 1 0 0,0-1 0 0,1-2 0 0,1 0 0 16,0-1 0-16,1-3 0 0,1-1-192 0,-1-2-32 15,-1-3-16-15,1-1 0 0,0-2-1392 0,-2-9-288 0,0 0-48 0,0 0-16 16,0 0-1232 0,0 0-256-16</inkml:trace>
  <inkml:trace contextRef="#ctx0" brushRef="#br0" timeOffset="-104683.08">19814 16096 23039 0,'0'0'1024'0,"0"0"192"0,0 0-960 0,0 0-256 0,0 0 0 0,0 0 0 16,0 0 3280-16,0 0 624 0,0 0 112 0,0 0 16 16,0 0-2592-16,9 5-528 0,-9-5-96 0,10 8-32 15,-5-2 288-15,3 2 48 0,0 1 16 0,-1 1 0 16,1 2-336-16,1 1-64 0,1 1-16 0,1 4 0 16,0 0-224-16,1 2-48 0,0-1-16 0,1 3 0 0,-1 2-160 0,2 3-16 15,-1 0-16-15,0 2 0 0,0 0 16 0,-2 3 0 16,-1 0 0-16,-1 2 0 0,-3 0-256 0,-1 3 144 15,-5 0-144-15,-3 4 128 0,-4 5-128 0,-4 2-272 16,-6 3 64-16,-5 1 16 16,-5 0-1200-16,-8 2-224 0,-7 1-48 0,-12 3-16 15,-11 2-1520-15,-5-1-320 0</inkml:trace>
  <inkml:trace contextRef="#ctx0" brushRef="#br0" timeOffset="-103701.6">10493 16083 19343 0,'0'0'848'0,"-6"-2"192"15,1-1-832 1,0-2-208-16,1 1 0 0,1-2 0 0,3 6 1824 0,-3-7 320 0,2-2 64 0,1 1 16 0,1 1-1376 0,0-1-272 16,1 1-48-16,1 1-16 15,-1-1 32-15,1 0 0 0,0 1 0 0,-1-1 0 0,-2 7 208 0,3-7 32 0,0 0 16 0,-3 7 0 16,0 0-144-16,0 0-16 0,3-7-16 0,-3 7 0 15,0 0-96-15,0 0-16 0,0 0 0 0,0 0 0 16,0 0-352-16,2 10-160 0,-2 2 128 0,0 4-128 16,1 2 0-16,0 3 0 0,-1 1-144 0,1 4 144 15,0 1-160-15,0 4 160 0,1 1-128 0,1 4 128 16,0 5 0-16,-1 5-160 0,0 4 160 0,1 3 0 16,0 4-176-16,0 3 176 15,-1 4-160-15,1 6 160 0,-1 7 0 0,1-2 0 0,-1-2 0 0,0-1 0 16,2 3 0-16,0 1 0 15,-1 0 0-15,1-1 0 0,-1-3 0 0,0-1 0 0,2-3 0 16,-1 0 0-16,-1 1 128 0,2-4 32 16,-1-3 0-16,2-4 0 0,-1-1 112 0,1-4 32 0,-1-3 0 0,0-3 0 0,-1-2-112 0,0-3 0 31,0 0-16-31,0-3 0 0,-2-1-176 0,2-4 160 16,0-3-160-16,-2-2 160 0,0-1-160 0,0-14 128 0,1 1-128 0,-3 2 128 15,0-2-128-15,1 2 0 0,-1-3 0 0,0-1 0 16,-1-1 0-16,1 6-304 0,-3-5 48 0,1-4 16 31,0-3-368-31,-2-3-80 0,1-1-16 0,-2-2 0 16,1-4-1280-16,-2-5-272 0,2-5-48 0</inkml:trace>
  <inkml:trace contextRef="#ctx0" brushRef="#br0" timeOffset="-102182.55">10423 15984 8287 0,'0'0'736'16,"0"0"-592"-16,0 0-144 0,0 0 0 0,0 0 4560 0,0 0 880 15,0 0 192-15,0 0 16 0,0 0-3136 0,0 0-624 0,0 0-128 0,0 0-32 16,0 0-2176-1,11 0-432-15,-11 0-80 0,12 0-32 0,1 0 992 0,1 0 0 0,-2 0 0 0,3 1 208 0,2 0 80 0,2 2 16 16,3-2 0-16,1-1 0 0,4 0-96 16,3 0-16-16,1 0 0 0,-3 1 0 0,0 1-192 0,-2-2 0 15,2 0 128-15,0 1-128 0,1 0 0 16,1 1 0-16,-1 0 0 0,3 0 0 0,2-1 0 0,4 1 0 16,1 0 0-16,1 0 0 0,-2-2 0 0,1 0 0 15,-2 0 0-15,3 0 0 0,1 2 0 0,0-2 0 16,2 0 0-16,2 0 0 0,4 0 0 0,0 0 0 15,2-2 0-15,-3 0 144 0,-1-1 0 0,-1 0 0 16,1 0 0-16,0 0 0 0,2 0 16 0,2 1 0 0,4-2 0 16,-1 1 0-1,-2 0-160-15,-1-2 192 0,-2 1-192 0,1 0 192 0,-1 0-192 0,4 1 0 16,3 0 144-16,1-2-144 0,0 0 0 16,-2-1 128-16,-3 2-128 0,1 1 0 0,1-2 144 15,0 1-144-15,3-1 192 0,1 1-192 0,2 0 240 0,-3-1-64 0,-2 2-16 0,-2 1 0 16,-1-3-16-16,2 2 0 15,1 0 0-15,3-1 0 0,0 2 48 0,-2 0 0 0,-2-1 0 0,-1-1 0 16,-1 1 0-16,2 1 0 0,0 1 0 0,3 0 0 16,4-2-32-16,-3 1 0 0,-3 1 0 0,2 0 0 15,1 0 0-15,0-1 0 0,4 0 0 0,1-1 0 0,1 1-16 16,-1 0 0-16,-5 0 0 0,0 0 0 0,-1-1-144 0,0 2 160 16,1-1-160-16,0 0 160 0,1 1-32 0,-2 0-128 15,-4 0 192-15,2-1-64 0,-3 1 64 0,3 1 0 16,3-1 0-16,1 0 0 0,3 0-192 0,-4 0 192 15,-2 0-192-15,1 1 192 0,-2-1-192 0,2 0 0 16,3 0 0-16,0-1 0 0,1 1 0 0,-2 0 128 16,-2 0-128-16,1 1 0 0,-2 0 128 0,1-1-128 15,1 0 128-15,2 0-128 0,-3 1 192 0,-2 0-32 16,-1 0-16-16,-1 0 0 0,-2 0 0 0,3-1 0 0,1 0 0 16,0 0 0-1,1 1-144-15,-1 0 192 0,-2 0-192 0,-1 0 192 0,-2-2-192 0,2 1 128 0,2 0-128 0,1 1 128 16,2-1-128-16,-1 1 0 0,-1 0 144 0,0 0-144 15,-1 0 0-15,2 0 128 0,1-1-128 0,3 1 0 16,-1 0 0-16,0 0 0 0,-4-1 0 0,-2 1 0 16,1 0 0-16,0 0 0 0,0-1 0 0,2 1 128 15,3 0-128-15,-2-1 0 0,-3 3 128 0,-3-2-128 16,0-1 128-16,2 1-128 0,-3 0 128 0,4 0-128 16,3-1 0-16,1 1 144 0,-3 0-144 0,0-1 0 15,1 0 160-15,1-1-160 0,0 1 128 0,4 0-128 16,0 0 160-16,-1 1-160 0,-2-1 192 0,-3 1-192 15,0 0 128-15,-1 1-128 0,-1 0 0 0,3 0 0 0,2 0 0 0,0 1 0 16,0 0 0-16,-5 0 0 0,-1 0 128 0,0 0-128 31,1 2 0-31,2-1 0 0,2 0 128 0,0 1-128 0,0-2 0 0,-3 1 0 0,-2 0 0 0,0 0 0 16,-2-1 0-16,2 1 0 0,-4 0 0 0,1 0 0 16,-1-1 0-16,-3 0 0 0,-2 0 0 0,-4-1 0 15,-3 0 128-15,-3 0-128 0,1 2 0 0,-1-1 160 16,1 0-160-16,-3-1 128 0,0-1-128 0,-2 1 0 15,1-1 144-15,-1 1-144 16,-4-1 128-16,-1 1-128 0,-2-1 128 0,-2 0-128 0,-3 0 0 0,-3 0 144 0,-2 0-144 16,0 0 0-16,-2 0 192 0,-1 0-64 0,-2 0 0 0,1 0-128 15,-8 0 176-15,11 2-176 0,-3-1 160 16,0 1-160-16,-8-2 0 0,8 2 128 0,0-1-128 0,-8-1 0 16,9 1 0-16,-1 1 0 0,-8-2 0 0,7 4 0 15,-7-4 0-15,9 3 0 0,-9-3 0 0,8 3 0 16,-8-3 0-16,7 5 0 0,-7-5 0 0,8 5 0 15,-1 1 0-15,-7-6 0 0,6 7 0 0,0 2 0 16,-1-1 0-16,1 1 0 0,-2 1 0 0,1 1 0 16,-2 1 0-16,1 1 0 15,0 2 0-15,-1 2 0 16,0 0-144-16,1 3 144 0,-1 2 0 0,0 1-144 16,0 3 144-16,1 0 0 0,-2 2 0 0,1 1-128 0,-1 3 128 0,2 2 0 15,-2 3 0-15,1 1-128 0,-1 4 128 0,2 1 0 0,-2 1-144 16,1 1 144-16,-1 1 0 0,1 2 0 0,-2 4 0 0,1 3 0 15,0 0 0 1,0-3 0-16,1-3 0 0,-1 2 0 0,1-3 0 0,0 0 0 16,0-1 0-16,0 1 0 0,1 0 0 0,0-2 0 15,0-3 0-15,1-1 0 0,1-5 0 0,-1-2 0 16,0-3 0-16,-1 0 0 0,0-2 0 0,0-2 0 16,-1-4 0-16,1 0 128 0,-2 0-128 0,1-3 0 15,1-2 0-15,1-1 128 0,-4-1-128 0,2-3 0 16,1-2 0-16,0-1 128 0,-4-11-128 0,5 10 0 15,-1-1 144-15,-4-9-144 0,4 7 0 0,-4-7-240 0,5 7 48 16,-5-7 0 0,0 0-1184-16,0 0-224 0,0 0-64 0,0 0 0 15,0 0-1680-15,-9-10-352 0</inkml:trace>
  <inkml:trace contextRef="#ctx0" brushRef="#br0" timeOffset="-100428.33">10959 18309 13823 0,'-13'4'1216'0,"5"-2"-960"16,-2-1-256-16,0 0 0 0,2-1 2144 0,0 0 384 15,1 1 80-15,1-1 16 0,-1 0-2016 0,4-1-400 16,-3 0-80-16,3 0 0 0,-1 0 0 0,0 0 0 15,1-1 0-15,-1 1 0 0,0 0 64 0,0 1 32 0,-1-3 0 0,1 3 0 16,0-1 64-16,0 1 16 0,0 0 0 0,0 0 0 16,0-1 32-16,0 1 16 0,-1 0 0 0,2 1 0 15,-2-1-352-15,5 0 0 0,-6 2 0 0,2 0 128 16,-2-1-128-16,2 0 0 0,-2 1 0 0,6-2 0 16,-5 3 0-16,2 1 0 0,-4-2 0 0,3 0 128 15,-1-1 0-15,5-1 16 0,-6 2 0 0,0 0 0 16,3 0-144-16,3-2 0 0,0 0 0 0,0 0 0 15,-8 2 0-15,8-2 208 0,0 0-16 0,0 0-16 16,-4 1 160-16,4-1 48 0,0 0 0 0,0 0 0 16,0 0-192-16,0 0-16 0,0 0-16 0,0 0 0 15,0 0 32-15,12 2 0 0,-3 0 0 0,0-1 0 16,-9-1-32-16,15 3 0 0,-2-2 0 0,1 0 0 16,-1 0 64-16,4 1 16 0,-1-1 0 0,3 1 0 15,0-1 16-15,3 1 16 0,0 0 0 0,2 0 0 16,4-1-64-16,2 1-16 0,2-1 0 0,2-1 0 0,2 0-192 15,-2 0 128-15,-1-1-128 0,0 1 0 16,-1 0 128-16,1 0-128 0,0 0 0 0,1 1 144 0,1 0-144 0,3 2 0 16,3-2 0-16,1 1 0 15,2-1 0-15,-1 1 0 0,-2-3 144 0,-1 2-144 0,1 0 144 0,0 0-144 16,-2 1 192-16,3 0-192 0,1 0 176 0,1-1-176 16,3 0 160-16,-1-1-160 0,0 0 176 0,-2 0-176 0,-2 0 192 0,1 2-192 15,1-2 192 1,1 1-192-16,3 1 192 0,1-1-192 0,2 0 256 0,-2-1-48 0,-1 0-16 0,-2 2 0 15,-1-1-32-15,0 0-16 0,-1 0 0 0,2 1 0 16,4 1-16-16,0-1 0 16,2-1 0-16,-1 0 0 0,-3 0 0 0,2-1-128 15,-1 0 192-15,3 1-64 0,1 0 112 0,3 0 16 0,1-1 0 0,-1 2 0 16,-2-2-256-16,0 0 0 0,1 0 0 16,-1 1 0-16,0-1 128 0,3 0-128 0,3 0 176 0,1 0-176 0,-5-3 144 0,-1 2-144 15,1-1 0 1,-2 0 144-16,1 0-144 0,2-2 160 0,4 3-160 0,-2-1 160 15,-4 0-160-15,1 0 0 0,-2-2 0 0,2 3 0 16,-2 0 0-16,3 0 0 0,5 0 0 16,-3 0 128-16,-1-1-128 0,0 1 128 0,-4 0-128 0,1-1 128 0,0 0 0 0,4 2 0 15,3 0 0-15,-3-1 0 0,-1 0-128 16,-3-1 128-16,-1 1-128 0,1 0 128 0,-1 1-128 0,3 0 192 0,2-1-192 0,-2-1 192 16,-2 1-192-16,0 0 0 0,0-1 0 0,-1 1 0 15,0 0 0-15,3 1 0 0,0-1 0 0,0 0 0 16,-2-3 0-16,0 2 0 0,-3 0 0 0,0 0 0 31,-1 1 192-31,1 0-64 0,1-1 0 0,1 2 0 0,1-1 0 0,-3 1 0 0,-1-1 0 0,-3 0 0 31,2 0-128-31,-1 0 0 0,1 1 0 0,1 1 128 16,1-1 0-16,1 0-128 0,0-1 192 0,-1 1-64 16,-1-1-128-16,2 1 192 0,-2 1-192 0,4-2 192 15,4 1-192-15,-1 0 0 0,0 0 0 0,-3-1 128 16,-1 0-128-16,-2-2 160 0,1 2-160 0,2 1 160 0,1 1-160 15,-1-1 0-15,1-1 0 0,-5 0-176 0,-4 0 176 0,1 0 144 16,-2 1-16-16,1 0-128 0,3 1 160 0,-1-1-160 16,2 0 128-16,-2 0-128 0,-2-1 176 0,-1 0-48 15,-4-1-128-15,2 1 192 0,2 0-192 0,1-1 128 16,1 1-128-16,3 0 0 0,2-1 0 0,-2 0 0 16,-3 0 0-16,-2-1 0 0,1 1 0 0,0 0 128 15,1 0-128-15,0 0 0 0,2-1 0 0,-1 2 0 16,2 0 0-16,-4-1 0 0,-3-1 0 0,-1 1 0 0,-3-1 0 0,-1 2 0 15,1 2 0-15,-1-1 0 0,1 0 0 16,1 0 0-16,0 0 0 0,1 0 128 0,-2 0-128 0,-2 0 0 16,-1 0 128-16,-1 0 0 0,-2 0-128 0,1 0 192 15,0 0-192-15,2 0 0 0,-1 1 0 0,1-1-160 16,1-1 160-16,-1 1 0 0,1-1 0 0,-2 1 0 16,-2-1 0-16,-2 0 0 0,-1-1 0 0,0 1 0 15,-1 0 0-15,1 0 0 0,-1-1 0 0,2 2 128 16,0 0-128-16,0 0 0 0,0 0 0 0,-2-1 0 15,1-1 0-15,0 0 192 0,-2 1-64 0,-1-1 0 16,-1-1-128-16,-1 1 0 0,-1 0-128 0,3 1 128 16,-4 0 0-16,3 0 0 0,0 2 0 0,-2-2 0 0,-1-1 0 0,1 0 0 15,-1 2 0-15,2 0 0 0,1-1 0 0,-3 1 0 16,-1-2 0-16,-2 1 0 0,-1 1 0 0,-4 0 144 16,-2-1-144-16,-2 0 0 0,-1 0 208 0,-1 1-64 15,-1-1-16-15,-1 0 0 0,-8 1-128 0,8-4-176 16,-8 4 48-16,8-2 0 15,-8 2-64-15,0 0 0 0,7-2 0 0,-7 2 0 0,0 0-128 0,0 0-48 16,0 0 0-16,0 0 0 16,0 0-240-16,0 0-48 0,0 0-16 0,0 0 0 15,2-9-1488-15,-2-1-288 0,-2-1-64 0</inkml:trace>
  <inkml:trace contextRef="#ctx0" brushRef="#br0" timeOffset="-99921.41">21175 17694 25791 0,'0'0'2304'31,"0"0"-1856"-31,0 0-448 0,0-8 0 0,1 0 1088 0,-1 2 128 0,0 6 32 0,0-10 0 16,1 0-1584-16,-2 1-320 0,-1 1-64 0,2 8-16 31,-2-7-32-31,2 7-16 0,-3-8 0 0,3 8 0 0,-2-7 400 0,2 7 64 0,0 0 32 0,0 0 0 16,0 0 544-16,0 0 128 0,0 0 0 0,0 0 16 15,0 0-256-15,0 0-144 0,0 0 160 0,0 0-160 0,0 0 128 0,0 0-128 16,0 0 0-16,0 0 144 0,-4-5-16 0,4 5 0 0,0 0 0 16,0 0 0-16,0 0 352 0,0 0 64 15,0 0 16-15,0 0 0 0,0 0 144 16,0 0 48-16,0 0 0 0,0 0 0 0,0 0-208 0,0 0-32 15,0 0-16-15,0 0 0 16,0 0-240-16,0 0-32 0,0 0-16 0,0 0 0 0,0 0-64 0,0 0-16 16,0 0 0-16,0 0 0 0,4 8 32 0,-4-8 0 0,1 11 0 0,-1 1 0 15,-1-1 16-15,0 2 0 0,-1 2 0 0,-1 3 0 16,-2 1-176-16,0 3 0 0,-3 3 0 0,1 1 0 16,2 1 0-16,1-1 0 0,-1 0 0 0,1 2 0 15,2 1 0-15,2-2 0 16,1-2 0-16,1 1 0 0,1 0 0 0,-2-1 208 15,4-2-16-15,-1 1-16 0,0-2-32 0,1-4 0 16,-1 0 0-16,1-3 0 0,-1 0-144 0,-1-2-192 0,0-2 32 0,-1-1 16 16,-2-10-368-16,2 8-80 0,-2-8-16 0,-1 9 0 15,1-9-448-15,0 0-96 0,0 0 0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2:56:24.702"/>
    </inkml:context>
    <inkml:brush xml:id="br0">
      <inkml:brushProperty name="width" value="0.05292" units="cm"/>
      <inkml:brushProperty name="height" value="0.05292" units="cm"/>
      <inkml:brushProperty name="color" value="#FF0000"/>
    </inkml:brush>
  </inkml:definitions>
  <inkml:trace contextRef="#ctx0" brushRef="#br0">2531 437 4607 0,'0'0'400'0,"0"0"-400"0,0 0 0 0,0-5 0 15,-2-1 3520-15,2 6 608 0,0 0 128 0,0 0 32 16,-3-7-2576-16,1 2-512 0,2 5-112 0,0 0 0 0,-1-6-256 0,1 6-64 16,0 0 0-16,0 0 0 0,0 0 80 0,0 0 16 15,0 0 0-15,0 0 0 0,0 0-448 0,0 0-96 16,0 0 0-16,0 0-16 0,-2 9-304 0,0 1 128 15,0 2-128-15,-2 2 0 0,2 4 160 0,1-1-160 16,1 5 128-16,0 3-128 0,1 0 0 0,-1 2 0 16,0 1 128-16,0 1-128 0,0-2 0 0,1 6 0 15,0-2 0-15,0-5 0 0,2-2 0 0,-2-2 0 0,0-1 0 0,0-3 128 16,-1-3-128-16,1 0 0 0,0-4 0 16,-1 0 128-16,-1-3 16 0,0-1 0 15,1-1 0-15,0-6 0 0,0 0 80 0,0 0 16 0,0 0 0 0,0 0 0 16,0 0-64-16,0 0-16 0,-6 0 0 0,6 0 0 15,-4-4-16-15,0-1 0 0,-1-4 0 0,2-1 0 16,0-1-144-16,-1-3 160 0,1-3-160 16,1 0 160-16,1-4-160 0,1-1 0 0,0-1 0 0,1 0 128 15,0-2 0-15,0 1 0 0,1-1 0 0,0 5 0 0,2-2 16 0,-2 0 0 16,0-1 0-16,1 2 0 0,1 0-144 0,0 2 0 16,0 2 0-16,3-6 128 0,0 3-128 0,0 2 0 15,0 2 0-15,2 0 0 16,1 1 0-16,0 2 0 0,1 1 0 0,1 1 0 15,1-1 0-15,0 2 0 0,1 1 0 0,1 2 0 16,-2 1 0-16,1 1 0 0,-1 2 0 0,1 2 0 0,-2 1 0 0,0 3 0 16,-1 2 0-16,0 1-176 15,0 3-512-15,0 2-96 0,-1 1-32 0</inkml:trace>
  <inkml:trace contextRef="#ctx0" brushRef="#br0" timeOffset="197.83">2531 691 21183 0,'0'0'1888'16,"0"0"-1504"-16,0 0-384 0,0 0 0 0,0 0 2304 0,0 0 384 16,1-5 64-16,-1 5 32 0,5-4-1232 0,1 1-240 15,1-2-48-15,1 2-16 0,2 0-752 0,0-1-160 16,0 1-16-16,2 1-16 0,0-1-304 0,1 0 0 0,0 1 0 15,0 1-144 1,2 0-2112-16,2 0-432 0,-1 1-64 0</inkml:trace>
  <inkml:trace contextRef="#ctx0" brushRef="#br0" timeOffset="877.7">3049 893 20271 0,'0'0'1792'32,"0"0"-1424"-32,-2-6-368 0,1-1 0 0,2 0 2208 0,0 1 368 0,-1-3 80 0,2 1 16 15,1 0-880-15,1 0-192 0,1 0-16 0,3 0-16 0,1 1-592 16,-1 0-112-16,3 2-32 0,-1-1 0 15,1 1-400-15,0 0-96 16,-1 2-16-16,-1 2 0 0,0 0-320 0,-1 2 144 0,-2 1-144 0,0 1 0 16,-6-3 0-16,4 8 0 0,-2 1-240 0,-1 1 80 31,-1 2-256-31,0 1-48 0,-1 1-16 0,-1 2 0 0,0-1 128 0,0 1 32 16,-1-2 0-16,1-1 0 0,0 0 320 0,1-1 0 0,1 0 0 0,0 4 0 15,0-3 0-15,1-6 0 0,-1-7 0 0,2 6 0 16,-2-6 0-16,4 8 0 0,-1-1 0 0,1-1 192 15,1 1 0-15,-1-1 16 0,0 0 0 0,2 0 0 16,-1 0 16-16,1 1 0 0,-1-1 0 0,0 2 0 16,-1-2-224-16,1 2 176 0,-1 0-176 0,-1 0 160 0,0-1-160 15,-2 1 0-15,0 0 144 0,-1-1-144 0,-1 1 176 0,1-1-48 16,-3-1 0-16,0 1 0 0,0-1 64 0,-3 3 0 16,1-2 0-16,0-3 0 0,0 2 128 0,-2-2 16 15,0 1 16-15,-1-2 0 16,-2 0 32-16,-4 2 0 0,-2-3 0 0,6-1 0 0,-1 0-144 0,0 0-32 15,-1-1 0-15,0 1 0 0,1-2-80 16,1 0 0-16,0-1-128 0,2 0 192 0,0 0-192 16,1 0-288-16,2-1 64 0,0 1 16 15,5 2-1648-15,0 0-336 0,0 0-64 0,0 0-14576 0</inkml:trace>
  <inkml:trace contextRef="#ctx0" brushRef="#br0" timeOffset="10481.43">3626 663 22047 0,'0'0'976'0,"0"0"208"0,0 0-944 0,0 0-240 16,0 0 0-16,0 0 0 0,0 0 1520 0,0 0 256 16,0 0 48-16,0 0 16 0,0 0-880 0,0 0-192 15,0 0-16-15,0 0-16 0,8-2-240 0,3-1-48 16,5 0-16-16,0-1 0 0,5 2 0 0,3-1 0 15,0-1 0-15,3 1 0 0,-1 0-176 0,1 1-16 16,-4 1-16-16,-1 1 0 0,-1-2-224 0,-2 2 0 16,0 2 0-16,-1 0 0 15,-1 1-640-15,-2 1-208 0,-4 2-48 0</inkml:trace>
  <inkml:trace contextRef="#ctx0" brushRef="#br0" timeOffset="10677.7">3713 934 11055 0,'-17'0'976'0,"10"-1"-784"0,-1-1-192 0,1 1 0 0,-1-3 2752 0,3 2 512 0,0-1 112 0,5 3 16 0,0 0-1024 15,0 0-208-15,0 0-48 0,6-6 0 16,0 1-912-16,4-1-192 16,1 2-48-16,3-1 0 0,3 1-336 0,3 1-80 0,0 1-16 0,0-1 0 0,1 0-528 0,0 1 0 15,-1 0 0-15,0-1 0 31,0 0-1728-31,1 1-368 0,-1 1-64 0</inkml:trace>
  <inkml:trace contextRef="#ctx0" brushRef="#br0" timeOffset="11194.85">4824 688 17503 0,'0'0'1552'0,"0"0"-1232"0,0 0-320 0,0 0 0 0,0 0 1728 0,0 0 304 0,0 0 48 0,5-5 16 0,-1 2-624 0,3 0-128 15,2-1-32-15,3 1 0 0,2 0-416 16,1-1-96-16,3 0-16 0,1 1 0 16,2-2-320-16,2 2-64 0,1 0-16 0,1-2 0 15,0 2-240-15,2 1-144 0,-2 0 160 0,-1 0-160 0,-2 1 0 0,0 1 128 16,0 1-128-16,-1 1 0 15,-3-1 0-15,-1 1-192 0,-3 0 48 0,0 1 0 16,-1 1-624-16,-1-2-128 0,-1 0-32 0</inkml:trace>
  <inkml:trace contextRef="#ctx0" brushRef="#br0" timeOffset="11813.17">6141 487 11055 0,'-2'-4'976'16,"-1"0"-784"-16,3-1-192 0,-4 0 0 0,1-1 2800 0,1 2 512 0,1-1 96 0,0 1 32 16,1 4-1472-16,-3-4-304 0,3 4-48 0,0 0-16 15,0 0-640-15,0 0-128 0,0 0-16 0,0 0-16 0,0 0-528 0,0 0-96 0,0 0-32 0,-1 8 0 16,1 3-144-16,-1 4-144 15,1 1 144-15,0 1-208 0,0 2 208 0,0 3 0 16,0 0-160-16,-1 3 160 0,1 1 0 0,-1 2 0 16,0-3 0-16,0 6 0 0,0-3 0 0,0-2 0 15,1-6 0-15,-2 0 0 0,1-4 0 0,0-3 0 0,0-3 0 0,1 0 0 16,0-4 144-16,0 0-144 0,0-6 160 16,0 0-160-16,0 0 240 0,0 0-48 0,0 0-16 15,0 0 0-15,-4-5-16 0,-1 0 0 16,2-3 0-16,1 0 0 0,0-4-160 0,1-2 0 0,-1-4 144 15,2-1-144-15,0-2 0 0,2-1 144 0,0-2-144 0,1-1 0 16,0 0 336-16,2 4-32 16,-1-1-16-16,1 0 0 0,0 1 64 0,1 1 16 15,-1 0 0-15,2 1 0 0,0 2-16 0,4-2 0 0,0 0 0 0,0 2 0 0,1 3-96 16,2 1 0-16,-1 0-16 0,0 1 0 0,0 2-112 16,0 0 0-16,0 0-128 0,-1 1 192 0,-1 1-192 0,0 2 0 15,-1 4 128-15,-1-1-128 0,0 1-272 0,0 2-112 0,0 3 0 16,0 2-16-1,-2 1-1728-15,0 3-352 0,0 3-64 0</inkml:trace>
  <inkml:trace contextRef="#ctx0" brushRef="#br0" timeOffset="12004.2">6148 662 23903 0,'-10'-1'1056'0,"10"1"224"0,-6-1-1024 15,6 1-256-15,0 0 0 0,0 0 0 0,0 0 1536 0,0 0 256 0,0 0 48 0,0 0 16 16,6-2-1104-16,1 0-224 16,3-1-32-16,1 1-16 0,1 0-80 0,2 0-16 0,0-1 0 0,2-1 0 15,1 1-240-15,1 1-144 0,-1 0 160 0,1-1-160 16,-1 2-2656-16,2 1-624 0</inkml:trace>
  <inkml:trace contextRef="#ctx0" brushRef="#br0" timeOffset="12363.69">6522 759 2751 0,'0'0'128'0,"0"0"16"0,-1-7-144 0,1 0 0 0,1-1 0 15,2 0 0-15,1 0 6768 0,2-1 1312 0,0 1 272 0,2 1 48 0,0 2-5936 0,1-1-1184 0,-1 2-256 0,3 1-32 16,-2-1-672-16,-1 2-144 0,-1 1-32 0,-1 1 0 31,1 2-144-31,-2 2 0 0,0 0 0 0,-1 2 0 16,-1 1-304-16,0 3 16 0,-1 1 0 0,-2 2 0 15,-1 3-320-15,-2 2-64 0,-1 0-16 0,-1 0 0 16,-1 0 176-16,-2 0 16 0,0-2 16 0,-1-2 0 16,1-2 480-16,1-1 0 0,1-2 0 0,-1-3 0 0,2 0 512 0,1-1 208 15,4-5 48-15,0 0 0 0,0 0 0 0,0 0 0 16,0 0 0-16,0 0 0 0,0 0-256 0,0 0-32 15,8 2-16-15,0-1 0 0,-2-1-208 0,1 0-64 16,1-1 0-16,-1 0 0 0,1 0-192 0,1 1 0 16,0-1 0-16,0 1 0 0,-1-1-208 0,2 0-144 15,0 0-32-15,2 0 0 16,4 0-3056-16,-3-1-608 0</inkml:trace>
  <inkml:trace contextRef="#ctx0" brushRef="#br0" timeOffset="12724.9">7011 414 29199 0,'1'-14'1280'0,"0"8"288"0,0-1-1248 0,1-2-320 0,-1-2 0 0,0 2 0 0,0 0 1408 0,0 0 208 16,0 0 48-16,-1 1 16 15,1 2-656-15,0-1-144 0,0 1-32 0,-1 0 0 0,0 6-448 0,0 0-80 16,0 0-32-16,0 0 0 0,0 0-112 0,0 0-32 16,0 7 0-16,-1 2 0 0,-2 2-144 15,0 2 0-15,-2 3 0 0,0 3-176 0,-1 1 176 0,-1 3 0 16,-2 2-144-16,0 2 144 0,-1 4 0 16,-2 6 0-16,0 2 0 0,0 2 0 0,0 2 0 0,-2 0 0 15,1 1 0-15,-3 10 0 0,1-3 0 0,2-2 0 16,0-4 0-16,2-2 0 0,1-5 0 0,1-2 0 0,1-3 128 15,0 0-128-15,1-4 0 0,2-1 128 0,0-2-128 0,1-2 0 16,2-1 0 0,0 1 0-16,-1-4 0 0,2 0 0 15,0-1-2368-15,1-3-368 0,1 0-64 0</inkml:trace>
  <inkml:trace contextRef="#ctx0" brushRef="#br0" timeOffset="13113.03">7144 1046 34031 0,'1'-13'1504'0,"2"7"320"0,0 1-1456 0,2-2-368 16,2-1 0-16,1 0 0 0,0 0 1248 0,1 0 176 16,-1 1 48-16,0 0 0 0,-1 1-688 0,1-1-128 15,0 1-16 1,-2 2-16-16,1 0-400 0,-2-1-80 0,-5 5-16 0,0 0 0 0,0 0-128 0,0 0 0 15,0 0 0-15,5 6 0 0,-4 0-272 0,0 4-96 16,-2 5-16-16,-2 1 0 16,-2 1-32-16,0 2-16 0,-2 3 0 0,-1 0 0 15,2 1-16 1,-1 1 0-16,1-5 0 0,0-1 0 0,1-2 288 0,0 0 160 0,1-5-192 0,2-1 192 0,-1-3 416 0,2-1 192 0,1-6 32 0,0 0 16 31,0 0 256-31,0 0 48 0,0 0 16 0,0 0 0 0,0 0-304 0,7-3-64 16,1-2-16-16,0 3 0 0,2-1-352 15,1-2-80-15,1 1-16 0,2 0 0 0,0 0-144 0,1 1 0 0,1 0 0 0,-1 0 0 0,2 5-192 0,0-1-32 16,2 0 0-16,1 1 0 16,0 0-1888-16,0 0-368 0,2 1-80 0,2 0-9152 15,-1 0-1856-15</inkml:trace>
  <inkml:trace contextRef="#ctx0" brushRef="#br0" timeOffset="13893.06">11616 450 7359 0,'0'0'656'0,"0"0"-528"0,0 0-128 0,0 0 0 16,3-6 2768-16,0 1 528 16,3 2 96-16,-4-3 32 0,1 1-1696 0,2-2-320 0,-1 0-80 15,1 0-16-15,-2-2-256 0,0-1-48 16,1 0-16-16,-1-2 0 0,1-1-112 0,-3-1-32 0,2-3 0 15,-2 1 0-15,0-2 80 0,0 0 16 0,-2 0 0 0,1-1 0 16,-1 1-160-16,0 2-16 0,-1-1-16 0,1 3 0 0,0 2-176 0,1 4-48 16,-3 1 0-16,2 1 0 0,0 1-144 0,-3 1-48 15,2 1 0-15,2 3 0 0,-3 0-144 0,0 2-16 16,-2 1-16-16,1 4 0 16,-1 3-160-16,1 3-144 0,0 3 144 0,-1 0-208 0,-1 8 208 0,0 5-192 15,3 3 192-15,0 1-192 0,-2-2 192 0,2-1-192 16,1 2 192-16,1-3-192 0,1 4 192 0,1 2 0 15,1 1 0-15,1 1-144 0,0-1 144 0,2-1 0 16,-1 0 0-16,4 28-128 0,0-13 128 0,-4-10 0 0,0-5 0 16,0-5 0-16,-3-2 0 0,-1-4 128 15,0-1-128-15,0-2 0 0,-1-4 0 0,0 0 144 16,-2-3-144-16,2 1 0 16,-1-3-272-16,0-2-176 0,2-10-16 0,-3 8-16 15,3-8-2528-15,0 0-512 0,0 0-112 0</inkml:trace>
  <inkml:trace contextRef="#ctx0" brushRef="#br0" timeOffset="14072.23">11621 712 29775 0,'-2'-10'1312'0,"2"10"288"0,0-7-1280 0,0 1-320 0,1-2 0 0,0 1 0 0,2 1 1280 16,1-1 192-16,-2 1 32 0,4-1 16 15,0 0-880-15,2 1-192 0,1-1-16 16,-2-1-16-16,4 3-416 0,2-1 0 0,1 1 0 0,0 1 0 31,2-1-1184-31,-1 1-320 0,1 0-64 0</inkml:trace>
  <inkml:trace contextRef="#ctx0" brushRef="#br0" timeOffset="14410.74">12018 578 13823 0,'0'0'1216'0,"-3"-4"-960"0,1 0-256 0,0-1 0 0,0 0 3024 0,0-2 560 0,2 2 128 0,0 0 0 0,2 1-1536 0,-1-1-304 16,0 0-64-16,-1 5-16 0,4-4-736 0,2 2-160 0,-6 2-16 0,6-2-16 16,2 4-624-16,0 1-240 0,-1 1 176 0,0 2-176 15,0 0 0-15,-1 3 0 0,1 3 0 0,-2 0-160 16,1 2 160-16,-2 0 0 16,-1 1 0-16,1 5 0 0,-3-1 0 0,-1-1 0 15,-2 2 0-15,-1 0 0 0,0-3-192 0,1-3 32 0,0-1 16 16,0-3 0-16,-1-2 144 0,1-3 128 0,2-5-128 0,0 0 176 0,0 0 624 15,0 0 128-15,1-5 32 0,1-2 0 16,1-3 64-16,-1-2 0 0,1-3 16 0,2-2 0 16,0-2-560-16,1 0-112 0,-1-3-32 0,1 4 0 15,-1-1-336-15,2 0 144 0,-1 1-144 0,2 1 0 0,0 3 0 16,-1 0 0-16,1 2 0 0,3-1-144 16,0 3-192-16,-2 2-48 0,0 1 0 0,-1 4 0 31,0 1-2240-31,2 1-464 0,-1 1-96 0</inkml:trace>
  <inkml:trace contextRef="#ctx0" brushRef="#br0" timeOffset="14665.68">12418 558 12895 0,'0'0'576'0,"0"0"112"0,2 5-560 0,0 3-128 0,1 0 0 0,1 2 0 0,-1 2 2880 0,0 0 528 16,0 0 112-16,-1 1 32 16,0 2-2176-16,0 1-432 0,-1-2-96 0,0 2-16 0,2 0-448 0,1-2-112 15,-3 0-16-15,3-1 0 0,0 0 96 0,0-2 16 16,1-2 0-16,0-2 0 15,1 1 272-15,-1-3 64 0,1-3 16 0,0-2 0 16,2 0 352-16,0-4 64 0,-1-1 16 0,1-3 0 16,-1-3-128-16,-1-1 0 0,1-2-16 0,-1-2 0 0,-2 0-336 0,0-3-64 15,0-1-16-15,-1 0 0 0,-2-4-256 0,-1 6-48 16,-1-2-16-16,0 2 0 0,-2 2-272 0,1 0 160 16,-1 2-160-16,0 3 128 0,0 2-336 0,-1 1-80 15,0 2-16-15,-1 3 0 16,1 1-1872-16,-1 3-368 0,1 2-80 0</inkml:trace>
  <inkml:trace contextRef="#ctx0" brushRef="#br0" timeOffset="15110.61">12633 725 20383 0,'0'0'896'0,"6"5"192"0,-2 2-864 16,1 0-224-16,-1-1 0 0,-1 2 0 0,0-1 1392 0,-1-1 224 15,0 0 48-15,-1-1 16 0,0 1-688 0,-1-6-144 16,1 5-16-16,-1-5-16 0,0 0-160 0,0 0-16 0,0 0-16 0,0 0 0 15,0 0 144-15,0 0 16 0,0 0 16 0,0 0 0 0,6-3 240 0,0-3 48 16,2-2 16-16,1-1 0 0,0-1-336 0,2-2-80 16,0-3-16-16,1 1 0 15,3 0-96-15,-1 0 0 0,3-2-16 0,-4 2 0 16,1 1-224-16,0 2-32 0,-2 1-16 0,0 1 0 0,-2 2-288 0,0 2 0 16,-3 2 0-16,1 1 0 15,-1 4 0-15,-7-2 0 0,6 6 0 0,1 2 0 0,-1 2-160 0,0 1 160 16,-1 1-160-16,1 1 160 15,-2 0-256-15,1 0 64 0,-1 2 0 0,2-3 0 0,-3 0 192 0,0-1-144 16,2-2 144-16,-1-2-128 0,0 0 128 16,1-3 0-16,-1-1 128 0,2-2-128 0,0-1 160 0,1-2-32 15,0-3-128-15,0 0 192 0,2-4 176 0,-1 0 16 16,2 1 16-16,1-2 0 0,1-2-144 0,1 0-48 0,0 1 0 16,-2 1 0-16,-1-1-208 0,0 4 176 0,0 0-176 15,-1 2 160-15,-3 1-160 0,2 3 0 0,0 1 0 0,-2 1 0 16,0 4 0-16,-1 1 0 15,0 3 0-15,-1 2 0 0,2 2-256 0,-3 3 0 0,0 0 16 0,2 2 0 32,-1-2-1328-32,1 1-272 0,2-1-48 0,1 0-16 15,-1-3-1232-15,3-2-256 0,0-1-64 0,3-4 0 0</inkml:trace>
  <inkml:trace contextRef="#ctx0" brushRef="#br0" timeOffset="15428.52">14004 567 19343 0,'0'0'1728'0,"1"-6"-1392"15,1-1-336-15,2 1 0 0,-2-2 2448 0,1 0 432 0,-1 0 64 0,0-1 32 0,1 0-1040 0,0-2-208 0,0 1-32 16,1 1-16 0,-1 1-448-16,0 1-80 0,-1 1-32 0,1 1 0 0,-2-1-272 0,-1 6-48 0,0 0-16 15,0 0 0-15,0 0-496 0,0 0-96 16,0 0-32-16,0 0 0 0,-4 7-160 0,0 3 0 15,0 1 0-15,0 2 0 0,1 3 0 16,0 2 0-16,-2 5-144 0,3 0 144 0,0 2 0 0,0 0 0 0,1 2 0 16,1 6 0-16,1-2 0 0,3-2-128 15,3-5 128-15,-2-2 0 0,0 0 0 0,0-3 0 16,3-3 0-16,1-3 0 0,-1-2 0 0,3-2 0 0,0-1 0 16,1-3 0-16,3 0-304 0,-2-3 48 0,1-1 16 0,2-2 0 15,0-2-656-15,3-2-128 0,0-1-16 0,0-2-16 16,0-2-2736-1,-1 0-560-15</inkml:trace>
  <inkml:trace contextRef="#ctx0" brushRef="#br0" timeOffset="15590.11">14254 606 21359 0,'-11'-11'944'0,"4"7"208"0,0-2-928 0,2 1-224 16,-1-3 0-16,1 0 0 0,1 1 1968 0,1-1 336 15,-1 0 80-15,2-1 16 0,1 2-1120 0,2-2-240 16,2-1-32-16,1 1-16 0,3 2-544 0,2 0-96 0,3 0-32 0,1 2 0 15,0-2-320-15,3 2 0 0,0 0 0 0,1 1 128 32,-2 0-560-32,1-1-96 0,-1 4-32 0,0 0 0 15,0 0-2736-15,-2 1-544 0</inkml:trace>
  <inkml:trace contextRef="#ctx0" brushRef="#br0" timeOffset="15761.48">14121 693 19343 0,'0'0'848'0,"-7"1"192"0,7-1-832 0,0 0-208 0,-6 0 0 0,6 0 0 16,0 0 2240-16,0 0 384 0,0 0 96 0,0 0 16 0,6 2-1840 0,3 2-384 15,2-2-64-15,5-1 0 0,3-1-448 0,3 1-176 16,2-1 16-16</inkml:trace>
  <inkml:trace contextRef="#ctx0" brushRef="#br0" timeOffset="16247.37">14708 787 11055 0,'10'0'976'16,"0"-2"-784"-16,0-1-192 0,1 1 0 0,-3-1 2176 0,1-1 384 16,-1 0 64-16,-3-2 32 0,-1 0-672 0,-2 0-128 15,-2-1-16-15,-2 0-16 0,-2 0-416 0,0 1-64 0,-3-1-32 0,0 2 0 16,-2-1-416-16,-1 2-96 16,-3 1-16-16,1 1 0 0,-1 4-352 0,-2 0-80 0,1 2-16 0,0 1 0 15,-1 2-336-15,2 3 128 16,0 0-128-16,1 1 0 0,1 1 0 0,2 0 0 0,1 1 0 15,4 2 0-15,1-2 0 0,-1 0 0 0,3-1 0 0,2 0 0 0,3-2 0 16,-1 1-128-16,2-2 128 0,3-1 0 16,1-2 0-16,1 0 0 15,2-3 144-15,1-1-144 0,0-1 368 0,2-2-48 0,0-2 0 0,-1 0 0 0,1-3 80 16,-2 0 16-16,-1-2 0 0,0-1 0 16,-1-1 288-16,0 0 48 15,-2-1 16-15,-1 3 0 0,-1-2-128 0,0 1 0 0,-2 0-16 0,0 2 0 16,-2 2-304-16,-3 5-48 0,0 0-16 0,0 0 0 15,0 0-256-15,0 0 0 0,0 0 128 0,2 5-128 0,0 4 0 0,-2 3 0 16,0 3 0-16,-1 1 0 0,-1 4 0 0,0 1 0 16,0 2 0-16,-4 3-144 0,1 5 144 0,-1 2 0 15,0 2 0-15,-1 4 0 0,0 4 0 0,0-1-128 16,2-1 128-16,2 0 0 0,1-2 0 0,1-3-128 0,0-3 128 0,1-2 0 31,1-5 0-31,1-3 0 0,2-3 0 0,1-5 0 0,-1-1 0 16,2-5 128-16,0-1-128 0,2-3 176 0,1-2 208 0,2-4 32 0,-1-4 16 0,2-2 0 15,1-3-96-15,1-2-16 16,1-4 0-16,1-1 0 0,2-2-320 0,0-1 0 0,1-1 0 16,1 0 0-16,1 0-2016 0,1 1-368 0,-1 0-80 0,2 1-16080 15</inkml:trace>
  <inkml:trace contextRef="#ctx0" brushRef="#br0" timeOffset="16746.75">16223 866 4607 0,'-7'-10'192'0,"4"5"64"0,-3-1-256 0,1-3 0 0,0-1 0 0,0-1 0 0,-2-1 5008 0,1-1 960 16,-2-3 192-16,2 1 48 0,3 1-3552 0,0-1-704 15,0 0-144-15,1 1-16 0,4 1-512 0,1-1-112 0,0 2-16 0,4 1 0 0,-1 0-208 0,3 0-48 16,1 2-16-16,1 1 0 16,0 0-400-16,1 2-80 15,0 2-16-15,0 0 0 0,0 1-208 0,1 3-48 16,0 2-128-16,-4 2 192 0,-3 1-192 0,0 3 0 15,-3 2 0-15,-1 2 0 0,-1 2 0 0,-3 4 0 16,-2 2-144-16,-4 2 144 0,-3 1-320 0,-1 3 48 16,-2 4 0-16,-3 2 0 15,-2-1-288-15,1-3-48 0,0-1-16 0,2-3 0 0,1-3 368 0,2-2 80 16,2-4 16-16,2-2 0 0,4-2 288 0,1-1 48 0,2-2 16 16,2-2 0-16,0-6 160 0,4 6 32 15,0-3 16-15,3 0 0 0,1 0-112 0,2-1-32 16,0-3 0-16,2-1 0 0,1-2-128 0,2 0-128 15,-1-1 144-15,1 1-144 0,1 1-128 0,0-2-128 0,3 1-32 0,0-2 0 32,-1 0-720-32,2-1-144 0,-1 2-16 0,0-1-16 15,-1 0-496-15,1 1-112 0,0 1 0 0,-2-1-16 16,0 1-1200-16,-2-1-256 0,1-2-32 0</inkml:trace>
  <inkml:trace contextRef="#ctx0" brushRef="#br0" timeOffset="17184.89">16383 552 13823 0,'-6'-9'1216'0,"-3"-2"-960"0,0-2-256 0,-1 1 0 0,-1 0 2736 0,-1 1 496 16,0 0 96-16,0 2 32 0,0 2-1504 15,0 0-320-15,0 0-48 0,-1 3-16 0,2 0-656 0,0 1-144 16,-1 1-32-16,0 1 0 0,-1 1-384 0,0 1-96 16,0 1-16-16,-2 1 0 0,-1 0-144 0,-1 1 0 15,0 3 0-15,-2 1 128 0,0 0-128 0,1 4 0 16,-2 4 0-16,3-1 0 0,-1 6 0 0,-1 2-144 15,0 1 144-15,2 3 0 0,-1 3 0 0,0 0-128 16,2 2 128-16,-3 10 0 0,4 0 0 0,1-4 0 16,1-1 0-16,4-1 0 0,1 0 0 0,3 1 0 0,2-2 0 15,3 0 0-15,2-2 128 0,3-1-128 0,2-2 0 0,3-1 144 16,1-2-144-16,5-2 192 16,1-1-192-16,4-2 192 0,2-2 48 0,4-1 16 15,2-4 0-15,2-2 0 0,1-1 80 0,1-4 32 0,0-2 0 16,-1-5 0-16,-1-5 304 0,2-1 64 0,1-6 16 15,-1-2 0-15,-2-3 176 0,0-1 32 0,-1-3 16 0,2-4 0 16,0-3-176-16,1-2-32 0,-1-4-16 0,-1-3 0 16,-1-1-128-16,-3-4-32 0,-2-1 0 15,-2 1 0-15,-4-1-224 0,-2 0-48 0,-4 1-16 0,-3 4 0 16,-5 2-112-16,-3 2-32 0,0 1 0 0,-4 9 0 16,-2 0-32-16,-3 0 0 0,-1 2 0 0,-3 1 0 15,-1 1-128-15,-3 3 0 0,-2 0-160 0,-6 0 160 16,-1 1-544-16,0 4-16 0,-1 3 0 0,-1 1 0 15,0 3-1232-15,-1 3-256 0,0 2-64 0,1 2 0 16,1 4-768-16,0 2-176 0,1 5-16 0</inkml:trace>
  <inkml:trace contextRef="#ctx0" brushRef="#br0" timeOffset="18797.48">2205 2402 2751 0,'0'0'128'0,"0"0"16"0,0 0-144 0,1-5 0 0,0 1 0 0,-1-2 0 0,0 1 3952 0,-1-3 752 15,1 2 160-15,1 0 16 16,1-2-2672-16,-2 0-544 0,0-2-96 0,1 2-32 0,0-2-80 16,0 1-32-16,0 1 0 0,0-2 0 0,0 0-272 0,-1 2-48 15,0-1-16-15,1 0 0 0,0 0-384 0,-1 3-64 16,0 0-32-16,0 1 0 0,0-1-96 0,0 6 0 15,0 0-16-15,0 0 0 0,0 0-96 0,0 0-16 16,0 0 0-16,0 0 0 0,0 0-384 0,0 0 0 16,0 8 0-16,0 2 0 0,0 2 0 0,0 3 0 15,0 4-192-15,0 2 192 0,0 2-160 0,0 2 160 16,0 3 0-16,0 1-144 0,0 3 144 0,0 0 0 16,0 0 0-16,0 2 0 0,0 0 0 0,0-1 0 0,0-2 0 0,-1-1 0 15,0-3 0-15,0 0 0 16,0-4 0-16,1-2 0 0,0-3 0 0,0-2 0 15,0-3 0-15,0-1 128 0,1-3-128 0,0-1 128 0,-1-3-128 0,0-5 128 16,0 0-128-16,0 0 176 0,0 0-176 16,0 0 192-16,0 0-64 0,0 0-128 0,0-6 192 0,0-2-64 0,-1-2-128 15,0-2 0-15,0-2 0 0,0-2 0 0,0-1 0 0,0-1-272 32,-1-1 32-32,1-1 16 0,1-2 224 0,0 0-144 0,1 0 144 0,1 0-128 0,-1 0 128 15,0 0 0-15,1 0 0 0,0 0 128 16,0 2 32-16,2 0 16 0,-2 0 0 0,1 0 0 0,2 0-48 15,-1 1-128-15,0-2 192 0,2-2-64 16,0 3-128-16,1 1 0 0,0 0 0 0,0 1 0 0,1-1 0 16,0 1 0-16,1 2 0 0,-1 0 0 15,2 2 0-15,0 2 0 0,2 1 0 0,-1 1 0 0,0 1-128 0,1 3 128 16,-1 0 0-16,0 2 0 0,0 2-144 0,-1 3 144 16,0 3-192-16,0 2 192 0,0 0-384 0,0 3 16 15,0 3 16-15,1 1 0 16,-2 2-672-16,-2 1-144 0,2 2-32 0,-3 2-15056 0</inkml:trace>
  <inkml:trace contextRef="#ctx0" brushRef="#br0" timeOffset="19002.43">2188 2551 19343 0,'0'0'848'0,"0"0"192"0,0 0-832 0,0 0-208 0,0 0 0 0,0 0 0 0,5-4 3312 15,3 0 608 1,-2 1 128-16,4 0 32 0,1-2-2544 0,1 1-512 0,3 1-112 0,-1-1-16 16,1 1-512-16,2 0-96 0,1-2-32 0,0 2 0 15,1 1-256-15,1 0 0 16,1-1 0-16,0 3-144 0,-1-1-2192 0,1 0-432 0,-1 0-96 0,1 2-11120 0</inkml:trace>
  <inkml:trace contextRef="#ctx0" brushRef="#br0" timeOffset="19490.84">2500 2787 17503 0,'0'0'1552'0,"0"0"-1232"0,-3-4-320 0,2-1 0 15,0-2 3968-15,2 0 720 16,3 1 160-16,-1-1 16 0,2-1-2528 0,1 1-512 0,1-2-96 0,1 1-32 15,0-1-928-15,1 1-176 16,1-1-32-16,1 1-16 0,0 0-288 0,0 2-64 0,-1 0-16 16,1 2 0-16,-1 1-176 0,-2 2 0 0,-8 1 0 0,6 2 0 15,-6-2 0-15,7 6 0 0,-3 3 0 0,0 2 0 16,-1 1-384-16,-2 1 0 16,-1 3 0-16,0 0 0 0,-1 4-96 0,0 0-32 0,1 0 0 15,-1-2 0-15,-2 0 128 0,1-1 0 0,0-2 16 0,0-2 0 16,0-1 368-16,-1-1-144 0,1-2 144 0,2 0 0 0,-2-3 0 0,1 1 0 15,1-7 0-15,0 0 0 0,0 0 0 0,3 7 0 16,2-2 128-16,-5-5-128 0,0 0 0 0,5 5 0 16,2-2 0-16,-1 0 0 0,2 2 144 0,1-1-144 31,-1-1 128-31,-1 1-128 0,1 0 128 0,0 0-128 0,-2 1 128 0,0 0-128 0,-2 0 176 0,-1 1-48 16,1 0-128-16,-4-6 192 0,0 0 0 0,0 6 0 15,0-6 0-15,-5 7 0 0,0 0-16 0,-1-1-16 16,-1 1 0-16,-1-2 0 0,-2 1 0 15,1-1 0 1,0 0 0-16,1 0 0 0,-4 0-160 0,-1-1 160 0,2 0-160 0,2 0 160 0,-1-1-160 0,0-2 0 16,1 0 0-16,1-1 128 15,3-1-592-15,-1 1-128 0,6 0-32 0,-4-3-11552 0,1-2-2320 0</inkml:trace>
  <inkml:trace contextRef="#ctx0" brushRef="#br0" timeOffset="19750.15">3170 2529 36111 0,'0'0'1600'0,"0"0"320"0,2-4-1536 0,0-1-384 16,1 0 0-16,-1 0 0 0,1 1 1280 0,0-1 192 15,1 0 16-15,0-1 16 0,0 2-1040 0,1 0-208 16,-1-2-32-16,3 1-16 0,1-1-208 0,0 2 0 0,2 0 0 16,2 1 0-16,2 1-160 0,-1 0-80 15,-1 1-16-15,1 1 0 16,0 0-816-16,0 1-160 0,0 1-48 0,-2 1 0 16,-3 2-1664-16,0 1-320 0</inkml:trace>
  <inkml:trace contextRef="#ctx0" brushRef="#br0" timeOffset="19950.34">3108 2672 6447 0,'0'0'576'0,"-3"3"-576"0,-2-2 0 0,5-1 0 15,0 0 5824-15,0 0 1072 0,0 0 208 0,0 0 32 0,0 0-4688 16,0 0-928-16,0 0-192 0,6 4-48 0,2-2-592 0,4-1-128 16,2-2-32-16,2 1 0 15,1-1-160-15,2 0-48 0,0 0 0 0,0-1 0 16,3 0-320-16,0 1 0 0,-1 0 0 0,2 0 128 15,-2-1-928-15,1 1-176 0,-3-2-48 0,-1 1-10176 16,-2 0-2048-16</inkml:trace>
  <inkml:trace contextRef="#ctx0" brushRef="#br0" timeOffset="25775.44">4935 2272 15663 0,'0'0'688'0,"2"-6"144"0,-1-1-656 0,1 0-176 0,0-1 0 0,0 1 0 0,-1 1 3168 16,2-1 608-16,-1 1 112 0,-1-1 16 15,1 2-2112-15,0-1-448 16,0 2-64-16,-2 4-32 0,0 0-336 0,0 0-64 0,3-4-16 0,-3 4 0 16,0 0-128-16,0 0-16 0,0 0-16 0,0 0 0 15,0 0-224-15,0 0-32 0,0 0-16 0,0 9 0 0,-3 2-272 0,1 2-128 16,-1 5 128-16,1 3-128 0,-3 3 352 0,1 1-16 15,-2 3 0-15,1-1 0 0,-2 2-528 0,2 0-96 16,0-1-32-16,0 1 0 0,1-3 320 16,0-1 0-16,2 0 0 0,0-2 0 0,0-2 0 0,1-3 0 15,1 1 0-15,-2-2 0 0,0-2 128 0,1-1-128 16,1-2 0-16,-1-1 0 16,-1-2-1600-16,0-1-432 0,-1-2-80 0,1 0-14288 0</inkml:trace>
  <inkml:trace contextRef="#ctx0" brushRef="#br0" timeOffset="26013.55">4537 2847 27471 0,'-11'4'1216'0,"11"-4"256"0,0 0-1184 0,0 0-288 0,0 0 0 0,0 0 0 15,0 0 1984-15,0 0 320 0,0 0 80 0,0 0 16 0,0 0-1056 0,9 0-192 16,2 0-64-16,2-1 0 0,3 0-432 0,2 0-80 15,3 0-32-15,3 1 0 0,3-2-352 16,1-1-64 0,0 1 0-16,-1 0-128 0,-2 1 0 0,-1 0 0 0,-2 0 0 0,2 0 0 0,-1 1-192 0,-1 1-128 31,-2 0-48-31,-1 1 0 16,-1 1-656-16,0 2-144 0,0 0-32 0,-4 2 0 0,-1 1-2192 0,-1 1-432 15</inkml:trace>
  <inkml:trace contextRef="#ctx0" brushRef="#br0" timeOffset="26491.96">4724 3275 22111 0,'0'0'1968'0,"0"0"-1584"15,0 0-384-15,0 0 0 0,-1-5 3200 0,1 1 544 0,2-2 112 0,3 0 32 16,0-2-1856-16,3 0-368 15,3 0-80-15,1-2-16 0,0 0-640 0,1 1-128 0,1 0-32 0,-1 0 0 16,0 1-272-16,0 2-64 0,-1 0-16 0,-2 1 0 16,-1 1-256-16,-1 2-160 0,0 0 192 0,-1 4-192 15,-1 0 0-15,-2 2 0 0,-1 3 0 0,-1 2 0 16,-2 0-352-16,0 4-32 16,-3 1 0-16,0 2 0 15,-2 3-112-15,0 1-16 0,-1 1-16 0,0 0 0 16,-1 0 32-16,1-1 16 0,-1 1 0 0,2-1 0 0,0-1 480 0,3-4-144 0,0-2 144 0,1 0 0 15,3-4 160-15,0 0 112 0,0-1 32 0,3-1 0 0,0-1 16 16,1 0 0-16,-1-2 0 16,2 0 0-16,2 1-112 0,-1 0-16 0,2 1 0 0,-1 0 0 0,0 2-192 15,0 1 0-15,-2 0 128 0,1 0-128 16,-2-1 0-16,-1 1 0 0,-2 0 0 16,0 0 0-16,-2 0 0 0,-2 0 144 0,-2 1-144 0,-1 0 128 15,-2 0-128-15,0 0 128 0,-2 0-128 0,-2 0 128 0,-3-1 48 0,-1-2 0 0,-3 2 0 0,0-2 0 16,-3-4 16-16,-1 0 16 15,-1 0 0-15,-1-1 0 0,-1-1 0 0,-2-1 0 0,3-1 0 0,1 0 0 16,2-3-208 0,2 1-240-16,0-1 48 0,3-2 16 0,2-2-2112 15,2 0-416-15,3-2-96 0,3-1-14864 16</inkml:trace>
  <inkml:trace contextRef="#ctx0" brushRef="#br0" timeOffset="27043.26">5812 2537 23951 0,'0'0'2128'0,"0"0"-1696"0,0-6-432 0,0 6 0 16,0-4 1792-16,-1 0 256 0,1 4 64 0,0 0 16 16,-4 2-880-16,-2 1-176 0,1 2-48 0,-3 3 0 15,-1 2-640-15,-1 2-144 0,-1 1-32 0,-1 3 0 16,-2 0-208-16,-2 2 0 0,-1-1 0 0,-2 1 0 15,-1-2 128-15,1 1-128 0,-1-1 0 0,1 1 144 0,0-3-144 16,2-1 0-16,0 0 0 0,1-5 128 0,1 1 112 0,2-2 16 16,1-2 0-16,1 0 0 0,1-3 400 0,3-1 96 15,-1-1 16-15,2-1 0 16,2-1-64-16,2-3-16 0,-2 0 0 0,4-2 0 0,0-1-144 0,4-1-32 16,-2-4 0-16,2 1 0 0,3 0-192 0,1 1-64 15,2 0 0-15,-2 1 0 0,3 2-256 0,1 0 128 16,1 1-128-16,-1 3 0 0,0 1 288 15,0 3-48-15,-1 2-16 0,1 1 0 0,-2 1-96 0,-1 4 0 16,-2 1-128-16,1 1 192 0,-1 1 96 0,-1 2 16 16,1 1 0-16,-2 3 0 0,0-1-496 0,0 2-112 0,1 0-16 0,-1-1 0 31,2 0-256-31,1-1-64 0,-1 1-16 0,2-2 0 16,0-2-448-16,0-2-96 0,-1-1-16 0,2-3 0 15,1-2 16-15,1 0 0 0,2-3 0 0,0-2 0 16,1-2-1872-16,1-3-384 0</inkml:trace>
  <inkml:trace contextRef="#ctx0" brushRef="#br0" timeOffset="27332.47">6139 2621 18431 0,'2'-18'816'0,"0"9"160"0,2-1-784 0,0-1-192 16,0 0 0-16,0 1 0 0,-3 1 3824 0,2 0 720 15,-1 1 128-15,0 1 48 16,1 2-2320-16,-1 0-464 0,-2 0-80 0,0-1-32 0,0 6-864 0,0 0-192 15,0 0-16-15,0 0-16 0,0 0-432 0,0 0-96 16,-6 2-16-16,1 3 0 16,-1 1-192-16,2 4 0 0,0 2 0 0,-1 3 0 0,0 1-128 0,-1 2 128 0,1 2-192 0,0 0 192 31,2 2-144-31,1 0 144 0,0 0 0 0,0 0-144 0,2-1 144 16,2 0 0-16,1-1 0 0,1 0 0 0,1-3 0 15,0 0 0-15,2-3 0 0,-1-1 0 0,2-2 0 16,0-1 0-16,-1-1 0 0,2-2 128 0,-1-3-128 15,1-1-240-15,1 0 64 0,-3-2 16 16,3-3-624-16,1-1-128 0,1-1-32 0,0-2 0 16,1 0-2064-16,-1-2-432 0,1-2-80 0</inkml:trace>
  <inkml:trace contextRef="#ctx0" brushRef="#br0" timeOffset="27556.18">6242 2545 21183 0,'0'0'944'0,"-3"-3"192"0,1-1-912 0,2 4-224 16,-1-6 0-16,0 1 0 0,1-1 3456 0,1 1 656 0,2-1 128 0,0 1 32 0,3-1-2688 0,1 1-544 15,3-1-96-15,0 1-32 16,0-1-656-16,1 0-256 0,1-1 176 0,3 2-176 0,0 0 0 0,-1 1 0 16,2-1-208-16,-2 2 64 31,0 2-1712-31,-1 0-352 0,1 1-64 0,-1 1-8112 0,-1 0-1632 0</inkml:trace>
  <inkml:trace contextRef="#ctx0" brushRef="#br0" timeOffset="27708.61">6219 2669 17503 0,'0'0'1552'0,"0"0"-1232"0,0 0-320 0,0 0 0 0,0 0 3616 0,0 0 672 0,0 0 128 15,0 0 16-15,6-1-2336 0,2-1-480 0,3 1-80 0,0 0-32 31,-1 0-768-31,1 0-160 0,1 0-16 0,2 0-16 0,-1 1-544 0,1 0 0 16,0-1-160-16,2 2 160 0,0 0-2496 0,3 0-384 0,1 0-80 0</inkml:trace>
  <inkml:trace contextRef="#ctx0" brushRef="#br0" timeOffset="28359.51">6786 2554 26319 0,'0'0'1152'0,"0"0"256"0,4-3-1120 0,-4 3-288 16,4-3 0-16,-4 3 0 0,0 0 1968 0,0 0 336 15,0 0 64-15,0 0 0 0,0 0-1008 0,0 0-208 16,0 0-32-16,0 0-16 0,-5 6-784 0,-1 3-144 15,-1 1-48-15,0 3 0 0,-1 4-128 0,0 0 0 16,-3 2 0-16,0 0 0 0,0 0 0 0,0 2 0 16,0-1 0-16,-1 1 0 0,1 0 0 0,0 0 0 15,1-1 0-15,1-2 0 0,0-2 0 0,1-3 0 16,2-2 0-16,0-3 0 0,2-2 0 0,1-1 160 0,3-5-32 16,0 0-128-16,0 0 256 0,0 0-64 0,0 0-16 0,1-8 0 15,1-2 208-15,1-3 32 16,2-3 16-16,1-1 0 0,2-3-240 0,1-2-32 0,1-1-16 0,-1 0 0 15,0-5 128-15,1 3 32 16,0 1 0-16,0 1 0 0,0 1 48 0,0 2 16 0,0 1 0 0,-2 4 0 16,0 3-16-16,-1 2 0 0,-1 0 0 0,0 3 0 15,-1 3-128-15,1 2-32 16,-6 2 0-16,8 1 0 0,-1 0-192 0,0 2 176 0,-1 3-176 16,1 0 160-16,-1 2-160 0,-1 2 0 0,1 1 0 0,-1 1 0 15,1 1-128-15,-1 2 128 0,-1 1 0 0,1 3 0 0,-1 1 0 0,0 2 0 16,-1 1 0-16,0 0 0 0,0 1-320 0,0-1 48 15,-1-1 16-15,0-1 0 32,-1-1-128-32,0-3-32 0,-1-2 0 0,1-1 0 15,-2-2-1200-15,1-2-240 0,0-1-64 0,-1-2-10064 0,1-7-2032 0</inkml:trace>
  <inkml:trace contextRef="#ctx0" brushRef="#br0" timeOffset="28513.09">6766 2760 21183 0,'0'0'1888'0,"0"0"-1504"0,0 0-384 0,0 0 0 16,2-6 3024-16,1 2 544 16,2 0 96-16,0-1 32 0,2 1-2064 0,1 1-416 15,0-1-64-15,2 1-32 0,0 0-688 0,1 0-144 16,1 1-32-16,1 0 0 0,1-1-1712 0,1 1-336 0,2 2-80 0</inkml:trace>
  <inkml:trace contextRef="#ctx0" brushRef="#br0" timeOffset="28938.66">7613 2325 15663 0,'1'-5'1392'0,"-1"-1"-1120"0,0 1-272 0,1-2 0 0,0 0 3072 0,0-2 544 32,-1 2 112-32,-1 1 32 0,0-1-1520 0,0 3-288 0,1 4-64 0,-1-6-16 15,-1 1-656-15,-1 0-144 16,0 2-32-16,3 3 0 0,-5-1-336 0,0 2-64 15,-2 0 0-15,-1 3-16 0,-1 3-288 0,-1 3-48 16,-1 2-16-16,-3 5 0 0,-2 2-272 0,0 3 0 16,-1 3 0-16,0 3 0 0,-2 2 0 0,0 2 0 15,1 2 0-15,-1 2 0 0,0 3 176 0,2 1-176 16,-1 2 160-16,2 1-160 0,1 2 0 0,3-2 0 16,1-1 0-16,4-3 0 0,1-1 0 0,3-2 0 15,2-4 0-15,3-2 0 0,1-3 0 0,3-1-192 16,1-2 192-16,3-4-208 15,1-3-1312-15,2-3-256 0,3-3-48 0,4-3-16 16,6-2-1104-16,3-5-208 0,3-2-48 0</inkml:trace>
  <inkml:trace contextRef="#ctx0" brushRef="#br0" timeOffset="29518.26">8188 2478 12895 0,'0'0'1152'0,"-3"-5"-928"0,0-2-224 0,-2 2 0 0,1-1 4608 16,0 1 864-16,2 0 176 0,2 5 48 16,-2-4-2944-16,2 4-576 0,-2-4-112 0,2 4-16 15,-3-4-928-15,3 4-176 0,0 0-48 0,-6 0 0 0,1 2-576 0,-1 3-112 16,-1 1-16-16,1 4-16 0,-2 5-176 16,-1 1 0-16,-1 3 0 0,2 3-176 0,-3 2 176 0,0 1 0 15,0 3 0-15,-1 0-128 0,-1 0 128 0,1 1 0 16,1-1 0-16,1 0 0 0,-1-2 0 0,2-3 0 15,0-2 0-15,2-3 0 0,1-5 0 0,1-2 0 16,1-3 0-16,0-2 128 0,4-6 0 0,0 0 16 16,0 0 0-16,0 0 0 0,0 0 16 0,0-9 0 0,2-3 0 0,0-2 0 15,2-4-160-15,3-1 0 16,-2-2 144-16,2-2-144 0,1-5 0 0,0-1 0 16,-1 0 0-16,2 0 128 0,0 2-128 0,0 1 0 15,1 2 0-15,0 4 0 0,0 2 0 0,0 2 0 0,0 3 0 0,0 3 0 16,-2 1 0-16,-1 3 256 0,1-1-64 0,-1 4-16 15,-2 1-48-15,2 1-128 0,-1 1 192 0,1 1-64 16,-1 0-128-16,2 1 0 0,0 0 0 0,0 4 0 0,-1 1 0 0,3 3 0 16,-1 1-128-16,2 2 128 0,0 2 0 0,0 2-144 15,-1 1 144-15,-1 2 0 0,-1 2-160 0,0 1 160 16,-1 0-128-16,-1-1 128 0,0-1-160 0,-2 1 160 16,1-1-192-16,-2-1 192 0,-1-2 0 0,-1 0-128 15,-1-3 128-15,-1 0 0 0,-1-4 0 0,0-2 0 16,-3-1 0-16,2-1 0 15,-4-2 192-15,1 0-48 0,-2-2-16 0,-1-1 0 0,-1-1-128 0,-1-1 160 16,0 0-160-16,-3 0 160 0,0 0-160 0,0 0 0 0,-1-1 0 0,0 1 0 31,-1 0-128-31,2 0 128 0,0 0-160 0,0 1 160 0,-1 0-304 0,2-1 48 16,1 1 0-16,-1 1 0 16,2-1-528-16,1-1-112 0,1 0 0 0,1 0-16 15,2 0-2320-15,1-1-464 0</inkml:trace>
  <inkml:trace contextRef="#ctx0" brushRef="#br0" timeOffset="30024.27">8523 2441 27647 0,'0'0'2448'0,"0"0"-1952"0,0 0-496 0,0 0 0 0,3-6 2352 0,2 1 368 15,3-1 80-15,1 1 16 16,0-2-880-16,2 2-160 0,1-1-48 0,2 1 0 16,3-2-1024-16,0 1-224 15,1-3-32-15,2 2-16 0,-1 0-432 0,3 0 0 0,3 0 128 0,-1 1-128 0,-1 0-256 0,0 2-96 0,0-1-16 16,0 3 0 15,-3 1-544-31,-1 1-112 0,-3 1-32 0,0 1 0 0,-2 1-352 0,-1 1-80 0,-2-1-16 0,-2 3 0 31,-3-2-192-31,-6-4-32 0,5 7-16 0,-5-7 0 16,0 0-128-16,0 6-32 0,-2 1 0 0,-2-1 0 16,-1-2 368-16,-2-1 64 0,0 2 0 0,-1-2 16 0,-2-1 848 0,1 0 160 0,0-1 48 15,-1 2 0-15,1-2 1616 0,-2 0 336 0,0 0 64 0,1 0 16 16,-1 0 608-16,1 0 128 0,1 1 32 0,1 1 0 16,1-2-528-16,-1 1-96 0,1 1-32 0,1 2 0 0,0-1-672 0,1 0-144 15,-1 2-32-15,2 1 0 0,-1-1-304 0,2 2-64 16,0 2-16-16,-1 1 0 0,1 2-176 15,-1 2-32-15,-2 2-16 0,2 2 0 0,-1 1-112 16,1 4-32-16,0 1 0 0,-1 0 0 0,1 3-144 0,-1-2 128 16,0 2-128-16,-1-2 128 0,1 0-128 0,1 0 192 15,0-2-192-15,1-2 192 0,1-3-384 0,0-2-64 16,0 0 0-16,2-3-16 16,0-2-1072-16,0 0-224 0,2-3-32 0,0-2-16 15,-2-7-1968-15,0 0-384 0</inkml:trace>
  <inkml:trace contextRef="#ctx0" brushRef="#br0" timeOffset="30389.6">9168 2252 23951 0,'5'-4'2128'0,"0"-1"-1696"0,-3-2-432 0,4 1 0 0,-1-1 2176 0,2 1 368 16,1-1 64-16,-2 0 16 15,0 1-720-15,-1-1-144 0,0 3-32 0,1-1 0 16,0 1-512-16,-1 0-128 0,1 0 0 0,-6 4-16 16,0 0-368-16,6-1-64 0,1 1 0 0,-2 1-16 0,0 3-240 0,3 2-32 15,-1 2-16-15,0 3 0 0,-2 2-96 0,0 2-32 16,-1 4 0-16,-1 4 0 0,-1 5-208 0,-1 4 144 15,-1 2-144-15,-3 5 128 0,-1 2-128 0,-3 3 0 16,-1 3 0-16,-3 5 128 0,-4 2-128 0,-1 2 160 16,-2 0-160-16,-2 0 160 0,-4 0-160 0,0-2 0 15,0-1 0-15,-1-1 0 16,-1-4-592-16,0-2-112 0,-2-2 0 0,1-3-16 16,0-2-1264-16,-2-3-240 0,-3-1-48 0,-2-2-9888 15,-4 0-1968-15</inkml:trace>
  <inkml:trace contextRef="#ctx0" brushRef="#br0" timeOffset="31416.1">2003 2130 6447 0,'2'-9'576'0,"0"-4"-576"0,-1 1 0 0,-1-1 0 16,-2 1 3200-16,2 0 544 0,0 0 96 0,0 0 32 0,0 1-1552 0,0 2-304 15,2-1-64-15,1-5-16 0,-3-3-592 0,0 3-128 16,0 0-32-16,1-1 0 0,0 1-176 0,1 3-48 16,0 1 0-16,1-5 0 0,-3 3-464 0,0 2-112 15,2 2 0-15,-2 9-16 0,2-7-96 0,-2 7-16 16,0 0 0-16,0 0 0 0,0 0 16 0,0 0 0 15,0 0 0-15,0 0 0 0,0 0-272 0,-1 16 160 16,-2 3-160-16,1 2 128 0,0 0-128 0,1 4 0 16,0 2-192-16,0 3 192 0,0 3-176 0,0 8 176 15,-2 5-128-15,2 3 128 0,1 3 0 0,1 5-160 16,0 5 160-16,2 3 0 0,0 0-144 0,1 2 144 0,3 2 0 0,-2 4-144 16,0-1 144-16,-1 1 0 15,2 0 0-15,-1 0 0 0,0 1 0 0,0 1 0 0,0 0 0 0,-1-2 0 16,-1-3 0-16,1-3 0 0,1-4 128 0,-2 0-128 15,0-3 144-15,-1-4-144 0,0-2 192 0,1-3-192 16,-1 0 368-16,1-2-48 0,0-2 0 0,-1-5 0 16,0-1 0-16,-1-1-16 0,-1-4 0 0,0-2 0 0,0-2-176 0,0-2-128 15,-1-1 144-15,1 0-144 0,0-1 128 0,-1-2-128 16,-1-3 0 0,1-2 144-1,1-2-480-15,-2-1-112 0,1-3 0 0,0-3-16 16,1-2-512-16,0-10-112 0,0 0 0 0,0 0-16 0,0 0-1712 15,0 0-352-15,0 0-64 0</inkml:trace>
  <inkml:trace contextRef="#ctx0" brushRef="#br0" timeOffset="32680.45">2139 1911 9215 0,'0'0'816'0,"0"0"-656"16,0 0-160-16,-7-1 0 0,7 1 1792 0,0 0 336 16,0 0 64-16,0 0 16 15,0 0-912-15,0 0-176 0,0 0-32 0,0 0-16 0,0 0-624 0,0 0-128 16,5 10-32-16,3-3 0 0,1 0 128 0,2-1 32 15,1 0 0-15,3-1 0 0,2 1 192 0,1-1 32 0,3 0 16 16,2-1 0-16,0 0 128 0,4-1 16 0,1 0 16 0,3-1 0 16,1-1-48-16,1 1-16 0,0-1 0 0,2 1 0 15,-2-2-416-15,1 0-96 0,3-2-16 0,0 1 0 16,3-1-64-16,3 1-32 0,2 0 0 16,3 0 0-16,-2-1-160 0,-1 2 192 15,-2-2-192-15,-14 1 192 0,5-2-192 0,21 1 160 0,-2 0-160 0,-16 0 160 16,5 1-160-16,22-3 0 0,-5 1 0 0,-3 0 0 15,-3 0 0-15,-17 0 0 16,4 0 0-16,24-1 128 0,-2 0-128 0,0 1 0 0,-1 0 0 0,-3-1 0 0,-4 1 0 0,0 0 0 31,1 0 0-31,2-1 0 0,2 2 0 0,2 0 128 0,0 0-128 0,0-1 0 16,-3 0 0-16,-1 0 0 0,-2 1 0 0,4-1 0 0,0 2 0 0,-16 0 0 0,5 0 0 16,28-2 0-1,-6-2 0-15,-26 3 0 0,6 0 0 0,30 0 0 16,-3 0 0-16,-5-1 0 15,-5 0 0-15,-2 0 0 0,0-2 0 0,-19 4 0 16,6 1 0-16,5-1 128 0,3 0-128 0,5 0 0 16,-1-1 0-16,-2 0 0 0,2 1 0 0,4-1 0 0,3 1 0 15,0 0 0-15,-4-1 0 0,-3 1 0 0,0 0 0 16,8 0 0-16,1 0 0 0,-1 0 0 0,0-2 0 16,-5 2 0-16,2 0 0 0,7 0 0 0,0 0 0 0,0 0 0 15,-3 0 0-15,0 0 0 0,0-2 0 0,0 3 0 16,2 2 0-16,0-2 0 0,0 0 0 0,-5 0 0 15,2 0 0-15,1 0 0 0,3 1 0 0,5 0 0 16,-3 0 0-16,-6-1 0 0,2 0 0 0,5 1 0 16,0 1 0-16,-5-1 0 0,1 0 0 0,0 0 0 15,-2 1 0-15,3 0 0 0,1 0 0 0,7 1 0 16,-6-1 0-16,-8 0 0 0,0-1 0 0,-1 1 0 0,1 1 0 16,6 2 0-16,-4-1 0 0,-8-1 128 0,-4-1-128 0,-1 2 0 15,1-1 0-15,0 0 128 0,-2 1-128 0,-2-1 0 16,-4-1 0-16,1 0 0 0,-3 1 0 0,-6-1 0 15,-2-2 0-15,-2 0 0 0,-1 0 128 0,-1 0-128 16,-1 0 0-16,-1 0 128 0,-1-1-128 0,-2 0 0 16,-1-1 144-16,-3 1-144 0,-3-1 0 0,-2 0 144 15,-3-1-144-15,-1 0 0 0,-3 0 176 0,-1 1-176 0,-3 0 160 0,-1 0-160 16,-1-1 352-16,-1 1-32 16,-2 1 0-16,-1 0 0 0,-1 0 112 0,-1 0 16 15,-5 1 0-15,7 0 0 0,-7 0 16 0,0 0 16 16,6 2 0-16,-6-2 0 0,0 0-288 0,4 4-64 0,-4-4-128 0,3 7 192 15,1 1-192-15,-1-1 0 0,-1 1 0 0,-1 0 0 16,0 1 128-16,0 2-128 0,-1 1 0 0,0 1 0 16,0 0 0-16,1 1 0 0,-2 2 0 0,0 2 0 15,0 4 0-15,0 4 0 0,-2 0 0 0,-1 4 0 16,1 4 0-16,1 6 0 0,-1 5 0 0,-2 2 0 16,0 1 0-16,-1 5 0 0,1 2 0 0,1 2 0 15,0 1 0-15,0 2 0 0,-1 4 0 0,2 1 0 16,-1 0 0-16,0 0 0 0,1 1 0 0,2-2 0 0,1 2 240 0,-2-2-48 15,-1-2-16-15,1-2 0 16,2 1 0-16,-1-4 0 0,0-2 0 0,0-1 0 0,0-3-48 0,1-3 0 16,-1-1 0-16,0-3 0 0,0-3-128 15,-1-4 160-15,2-3-160 0,0-1 160 0,-1-4-160 0,0-3 160 16,0-1-160-16,1-6 160 0,-1-1-160 0,0-1 160 16,-1-4-160-16,-3 3 160 15,-1-5-496-15,-3-1-112 0,-1-1 0 0,-4-1-16 16,-7-4-3088-16,-4 0-608 0,-6 0-128 0,-3-1-32 0</inkml:trace>
  <inkml:trace contextRef="#ctx0" brushRef="#br0" timeOffset="33860.44">2185 4255 10127 0,'0'0'448'0,"0"0"96"0,0 0-544 0,0 0 0 0,-3-3 0 0,3 3 0 15,-3-6 2496-15,0 2 400 16,3 4 80-16,0 0 16 0,-2-6-1680 0,2 1-336 15,0 5-64-15,2-7-16 0,1 0-64 0,0 2 0 16,-1-1-16-16,-2 6 0 0,4-7-416 0,-4 7-80 0,4-7 0 0,-4 7-16 0,0 0-304 16,9-4 160-16,-9 4-160 0,11-1 128 15,-1 1 16-15,0 1 0 0,0 1 0 0,-1 1 0 16,2 1-144-16,3 0 160 0,-1 1-160 0,2 1 160 16,2-2 96-16,1 1 0 0,3-2 16 0,2 1 0 15,-1 2 96-15,3-2 16 0,1 0 0 0,0-2 0 16,0 0-112-16,-2-1-16 0,2 0 0 0,2 0 0 15,0 2-112-15,3-2-16 0,2-1-128 0,1 0 192 16,0 0-192-16,4 0 128 0,0-1-128 0,3 2 0 16,1-1 0-16,-1 0 0 0,-3 0 0 0,1 0 0 15,1-1 128-15,3-1-128 0,2 2 0 0,3 0 144 0,2 0-16 0,2 0 0 16,0 0 0-16,-2 0 0 0,1-2 0 0,-1 0 0 16,1 0 0-16,2 1 0 0,1 0-128 0,3 0 160 15,1 1-160-15,-1-2 160 0,-3 1-160 0,0 0 0 16,1 0 0-16,3 1 0 0,3 0 128 0,1 0-128 15,0 0 128-15,1 0-128 0,-5-1 0 0,-17 1 0 16,3 0 128-16,29 0-128 0,-4 0 128 0,-1 0 0 16,0 0 0-16,-2 0 0 0,-1-1 48 0,0 1 0 15,0 0 0-15,3 0 0 0,3 0-48 0,-3 0-128 0,-3-1 192 0,0 0-64 16,-1 1-128-16,5 0 0 0,1 0 144 0,0-1-144 16,-1 0 0-16,-1-1 128 0,1 1-128 15,3 1 0-15,0-1 0 0,1 1 0 0,-2 1 0 0,2-1 128 16,-3-1-128-16,4 1 0 15,0 1 0-15,-1-1 128 0,0 0-128 0,-1 0 128 0,-3 0-128 0,-1 3 128 16,4-1 0-16,0 0 0 0,1-1 0 0,-4 0 0 16,-2-1-128-16,1 1 0 0,1 0 0 0,2 2 0 15,1-1 0-15,-2 0 128 16,-1-1-128-16,-2 0 0 0,0 0 0 0,3 1 0 0,2 1 0 0,-1-1 0 0,-3-1 0 0,0 1 0 16,-1-2 0-16,3 1 128 0,1 0 0 15,1 0 16-15,-2-1 0 0,-1 2 0 0,-1-2 16 16,3 1 0-16,0 0 0 0,2 0 0 15,-2 0-160-15,-2-1 192 0,-7-1-192 0,0 1 192 16,-2 0-192-16,4 0 0 0,-2 1 0 0,-1 0 128 16,-2-1-128-16,-2 0 0 0,-3 0 0 0,0 1 0 0,-4 0 0 0,2 1 0 15,0 1 0-15,-2-1 0 0,1 0 0 0,-2 0 0 16,-3-1 128-16,-4 2-128 0,-1-2 0 0,-2 0 0 16,-1 0 0-16,-2 1 128 0,-3-1-128 15,0 1 0-15,-1-1 144 0,-1 1-144 0,-1-4 176 0,-4 2-48 16,0 0 0-16,-4 0 0 0,-4-1 176 0,0 0 16 15,-3 1 16-15,0-1 0 0,-6-1-144 0,1 1-48 0,-2 0 0 0,-8 1 0 16,10-4-144-16,-10 4 0 0,5-4 144 0,-5 4-144 16,0 0-480-16,6-4-160 15,-6 4-48-15,5-5 0 0,0 0-2720 0,0-2-560 16</inkml:trace>
  <inkml:trace contextRef="#ctx0" brushRef="#br0" timeOffset="42848.28">3089 5233 10591 0,'0'0'464'0,"0"0"112"0,2-4-576 0,0 1 0 0,0-2 0 0,1 1 0 15,-1 0 1280-15,-1 0 128 0,1-1 48 0,0 1 0 16,0-2-384-16,0 3-80 15,1 0-16-15,-2-2 0 0,0 0-256 0,0 0-48 0,0 2-16 0,0-1 0 0,0 0 384 0,1 1 80 16,0-1 16-16,-2 4 0 16,2-6 128-16,0 1 16 0,1 0 16 0,-3 5 0 0,0-4-320 0,2-1-64 15,-2 5-16-15,0 0 0 16,3-4-432-16,-3 4-80 0,0 0-32 0,0 0 0 0,0 0 32 0,0 0 16 16,0 0 0-16,0 0 0 0,0 0-208 0,0 0-32 15,0 0-16-15,0 0 0 0,0 9-144 0,0 3 0 16,-1 2-160-16,-1 4 160 0,1 2-128 0,0 2 128 15,-1 1 0-15,0 2-144 0,0 3-16 0,-1-1 0 16,2 2 0-16,0-1 0 0,-1 1 160 16,1-2-192-16,0 0 192 0,0-2-192 0,0-3 192 0,1-1 0 15,0-1 0-15,0-2 0 0,-1 0 0 0,-1-3 0 0,1-1 0 0,0-3 0 16,1-3 0-16,-1-1 144 0,0-1-144 0,1-6 160 16,0 0-160-16,0 0 192 0,0 0-192 0,0 0 192 15,0 0-192-15,0 0 0 0,-3-8 0 0,1-1 0 16,0-2 0-16,2-1 0 0,-3-1 0 0,2-3 0 15,2-1 0-15,-1-2 0 16,0-2 0-16,1 0 192 0,1-1 112 0,1 0 16 0,-1-1 16 0,-1 0 0 0,1 0 48 0,1 0 16 16,2-2 0-16,0 3 0 0,1 1-176 0,0-1-32 15,1 0-16 1,0 1 0-16,-2 1-176 0,2 1 0 0,-1 3 0 0,2 0 0 16,-1 2 0-16,0 1 0 0,1 1 0 0,1 0 0 15,1 2 0-15,0 1 0 0,-2 1-128 16,3 2 128-16,2 0 0 0,0 3 0 0,0 0-144 15,1 0 144-15,1 3 0 0,-2 1-192 0,0 2 192 0,0 0-160 16,1 1-368-16,0 2-80 0,-1 0-16 0,0 2 0 16,-1 0-2560-16,-1 2-512 15</inkml:trace>
  <inkml:trace contextRef="#ctx0" brushRef="#br0" timeOffset="43063.57">3148 5389 18431 0,'0'0'1632'0,"0"0"-1312"15,0 0-320-15,0 0 0 0,0 0 2592 0,0 0 448 16,0 0 96-16,0 0 0 0,0 0-1136 0,0 0-224 16,0 0-48-16,0 0-16 0,0 0-640 0,0 0-128 15,7-1-32-15,-2-1 0 0,2-1-496 0,0 1-96 16,2 0-32-16,1 0 0 0,0 0-288 0,1-1-304 15,2 1 64-15,-1 0 16 16,3 1-2304-16,0 0-464 0,3 0-80 0</inkml:trace>
  <inkml:trace contextRef="#ctx0" brushRef="#br0" timeOffset="43850.74">3589 5676 10127 0,'0'0'896'0,"0"0"-704"16,0 0-192-16,0 0 0 15,0 0 3008-15,0-4 576 0,0-1 128 0,0 1 0 16,0 4-1168-16,1-5-240 0,0-1-64 0,1 1 0 0,-2 1-576 0,0 4-112 15,0-4-16-15,0 4-16 0,2-5-384 0,-2 5-80 16,0 0-16-16,0 0 0 0,0-4-400 0,0 4-64 0,0 0-32 0,0 0 0 16,0 0-352-16,0 0-64 0,0 0 0 0,0 6-128 15,-2 3 128-15,2 2-128 16,-2 2 0-16,1 3 0 0,0 0 0 0,1 3 0 16,0 2 0-16,-1 1 0 0,0 0 0 0,0 1 0 0,0-1 0 0,1 0 0 15,0 0 0-15,0 0 0 0,0-1 0 0,0-1 0 16,-1-3-256-16,1 0-16 0,-2-3 0 0,2 0 0 15,0 0-144 1,0-1-32-16,0-1 0 0,0-2 0 16,2-2-480-16,-1-1-96 0,0 0-32 0,-1-7 0 0,0 0-2448 0,0 0-480 0</inkml:trace>
  <inkml:trace contextRef="#ctx0" brushRef="#br0" timeOffset="44219.44">4052 5540 19343 0,'0'0'848'0,"0"0"192"0,0 0-832 0,0 0-208 16,0 0 0-16,0 0 0 0,0 0 3808 0,0-6 720 15,1 2 144-15,4-1 16 16,-2 1-2736-16,4 0-544 0,-1-1-128 0,3 1 0 0,0-2-816 0,1 2-144 15,1-1-48-15,1 1 0 0,1 0-272 0,1-1 0 16,-1 2 0-16,2 0 0 16,0 0-1552-16,2 3-272 0,-1 0-48 0,0 2-16 15,-1-1-1152-15,-1 2-224 0,-1 1-64 0</inkml:trace>
  <inkml:trace contextRef="#ctx0" brushRef="#br0" timeOffset="44402.93">4130 5744 16575 0,'-5'0'1472'0,"-1"0"-1168"0,-1-1-304 0,0 0 0 16,0 0 3120-16,2 1 560 0,0 0 112 0,5 0 32 16,0 0-1760-16,0 0-336 0,0 0-80 0,0 0-16 15,0 0-576-15,0 0-112 0,0 0-32 0,6-1 0 16,2 0-512-16,0 0-96 0,3-2-32 0,2 1 0 0,0 0-272 0,1-1-272 16,3-1 48-16,0 1 16 15,2 1-2992-15,2 0-608 0</inkml:trace>
  <inkml:trace contextRef="#ctx0" brushRef="#br0" timeOffset="44989.26">5231 5418 12895 0,'0'0'576'0,"-5"0"112"0,-3-2-560 0,-1 1-128 15,-1 1 0-15,4-1 0 16,0 0 3216-16,6 1 624 0,0 0 112 0,0 0 16 16,0 0-2000-16,0 0-416 0,0 0-80 0,10-1 0 0,1 0-464 0,2 0-96 15,1 1-16-15,1-1 0 0,2 0-320 0,1 0-64 0,3-2 0 0,0 1-16 32,-1-1-112-32,1 0-32 0,0-1 0 0,1 1 0 0,0 0-208 0,-3 0-144 15,2 1 192-15,0 0-192 0,1 1 128 16,-1 0-128-16,1 1 0 0,-1 0 0 0,-2 1 0 0,-2 0 0 15,-1 0 0-15,-2 0 0 0,-1 0 0 0,-1 0 0 16,-1-1 0-16,-2 3 0 0,-1-2 0 0,-2-1 0 16,-6 0 0-16,6 2-192 15,-6-2-368-15,0 0-64 0,0 0-16 0,0 0 0 0,5 2-2080 0,-5-2-416 0,0 0-96 0</inkml:trace>
  <inkml:trace contextRef="#ctx0" brushRef="#br0" timeOffset="46171.13">6849 4918 7359 0,'0'0'320'0,"0"0"80"0,3-5-400 0,-1 0 0 0,-2 5 0 0,3-6 0 16,0-1 2544-16,1 0 416 0,-2 1 96 0,0-1 16 15,0 1-1216-15,2-1-256 16,-2 0-32-16,1 1-16 0,0-1-208 0,1 2-32 0,-2-1-16 0,0 1 0 15,0-1-144-15,-1 1-48 0,1-1 0 0,-2 6 0 16,0 0-272-16,2-5-48 0,-2-1-16 0,0 2 0 0,0 4-80 16,0 0-32-16,-2-3 0 0,2 3 0 0,0 0-176 0,0 0-32 15,0 0-16-15,-6 3 0 16,-1 2-432-16,1 3 128 0,-2 2-128 0,-1 3 0 0,1 4 0 0,-2 0 0 0,-2 3-144 16,-1 3 144-16,0 4-144 0,-1 2 144 0,0 6 0 0,-2 3-144 15,-1 1 144-15,-1 5 0 0,-1 6-144 0,2 3 144 16,-2 2 0-16,1 3 0 15,1 4 0-15,-1 3 0 0,2 3 0 0,-2 0 0 16,2 0 0-16,-2 31 0 0,8-12 0 0,5-8 160 16,2-8-16-16,6-6 0 0,2-6 240 0,2-4 32 15,3-6 16-15,4-1 0 0,2-3-192 0,2-3-48 16,0-4 0-16,0-5 0 0,2-2-192 0,0-5 144 16,0-1-144-16,-6-11 128 15,3-1-432-15,1-1-80 0,2-3-32 0,2-1 0 16,2-3-784-16,4-2-144 0,3-3-48 0,16-5-15120 15</inkml:trace>
  <inkml:trace contextRef="#ctx0" brushRef="#br0" timeOffset="46604.01">7381 5361 21471 0,'-10'2'960'0,"10"-2"192"0,-7-2-928 0,2 2-224 16,-1 2 0-16,6-2 0 0,-5-2 1920 0,5 2 320 0,-6-1 80 0,6 1 16 15,0 0-720-15,0 0-144 0,0 0-16 0,0 0-16 16,0 0-128-16,0 0-32 0,6-3 0 0,1 1 0 16,2 0-496-16,1-1-96 0,2 1-32 15,0 0 0-15,0 0-416 0,2 0-96 0,0-1-16 16,0 1 0-16,1-1-128 0,0 1 0 0,0 0 144 0,2-1-144 15,-3 2-416-15,0 2-160 0,3-1-16 0,-1 0-16 32,4 0-2016-32,-2 1-416 0,1 2-80 0,-1-1-11728 0</inkml:trace>
  <inkml:trace contextRef="#ctx0" brushRef="#br0" timeOffset="47310.27">8149 5110 10127 0,'0'0'448'0,"0"0"96"0,0 0-544 0,0 0 0 0,-2-4 0 0,1 1 0 15,0-1 3280-15,0-1 560 16,0 1 96-16,0-2 32 0,1 0-1712 0,0-1-336 16,0 0-64-16,1 0 0 0,0 0-560 0,0 2-96 0,1-1-32 0,2 1 0 15,0-2-640-15,2 0-128 0,0 1-16 0,2-2-16 16,0 0 320-16,0 1 64 0,2 0 16 0,1 2 0 15,1-1-240-15,-1 2-32 0,3-1-16 0,-1 2 0 16,0 1-336-16,0 1-144 16,-2 1 128-16,0 1-128 0,-1 1 0 0,0 2 0 0,-1 3 0 0,-1 2 0 0,-2 1 0 0,-3 3-304 15,0 1 48-15,-3 3 16 16,-3 1-528-16,-2 3-128 0,-4 4 0 0,-3 1-16 16,-2 3-224-16,-2 1-32 0,-1-1-16 0,-1-2 0 15,-1 0 304-15,2-3 64 0,0-3 16 0,2-2 0 0,0-3 992 0,0-2 208 16,2 0 48-16,2-3 0 0,0-3 512 0,1 0 128 15,1-2 0-15,3-2 16 0,-2 0-416 0,3 0-96 16,5-4-16-16,0 0 0 0,0 0 48 0,0 0 0 16,0 0 0-16,0 0 0 0,5 2-96 0,2-1-16 15,-1-1 0-15,3 0 0 0,2 0-320 0,2-1-64 16,3 0 0-16,0 0-128 0,2-1 0 0,2 0 0 16,-1 1 0-16,3 1 0 0,3-1-128 0,0 0-48 15,0 0 0-15,2 0 0 16,-2 0-608-16,0 1-128 0,0 0-32 0,1 2 0 15,-2-3-1376-15,-1 2-288 0,-3 1-48 0,0 0-7008 0,-2 1-1392 0</inkml:trace>
  <inkml:trace contextRef="#ctx0" brushRef="#br0" timeOffset="47612.51">7966 5765 25791 0,'-8'1'2304'0,"1"0"-1856"0,-2-2-448 0,3 1 0 0,6 0 1952 0,0 0 288 16,0 0 64-16,0 0 16 15,0 0-1168-15,0 0-224 0,0 0-48 0,7 2-16 0,4 1-64 0,1-3-16 16,1-3 0-16,4 1 0 0,2-1-336 0,3 0-64 16,3-3 0-16,3 1-16 0,3-2-112 0,1 0 0 15,0 2-16-15,2-1 0 0,2 1-240 0,-4-2 176 16,3 1-176-16,-4 0 160 0,-2 1-160 0,-3 0 0 0,-2 1-192 0,-2 2 192 31,-2 1-640-31,-1 1 0 0,0 2 0 0,-3 0 0 16,-4 0-1584-16,0 0-320 0,-1 3-64 0,-2-1-12496 15</inkml:trace>
  <inkml:trace contextRef="#ctx0" brushRef="#br0" timeOffset="48066.79">8147 5975 23951 0,'0'0'2128'0,"0"0"-1696"15,0 0-432-15,0 0 0 0,-4-3 2240 0,4 3 384 0,0 0 64 0,0-7 0 0,2 1-784 0,3 0-176 16,2 0-16-16,1 0-16 0,3 0-752 16,2 0-160-16,3 1-16 0,0-1-16 15,3-1-208-15,0 2-32 0,0 2-16 16,0-2 0-16,-1 2-304 0,-3 1-64 0,-2 0-128 0,-2 2 192 15,-1 1-192-15,-1 2 0 0,-1 0 0 0,-2 2 0 32,-1 0-304-32,-2 3-96 0,-1 1-32 0,-2 2 0 15,-1 1-496-15,-2 2-96 0,-1 0-32 0,-1 2 0 0,1-1 384 16,-3 1 80-16,0-1 16 0,2-1 0 0,-1-1 304 0,2 0 64 0,0-2 16 0,0-2 0 0,3 2 192 0,1-2 128 16,1-1 0-16,1-1-128 0,1-2 640 0,0-1 0 0,-3-4 16 15,4 4 0 1,3-1-16-16,-2-1-16 0,2 0 0 0,0 1 0 15,-1-1-304-15,1-1-48 0,-1 1-16 0,1 0 0 0,1 2-128 0,-3-1-128 16,0 0 144-16,-1 2-144 0,-4-5 0 0,3 4 0 0,-3-4 0 16,0 7 0-1,-1-2 192-15,-1 2-48 0,-2-1-16 0,-1 1 0 16,-5 1 64-16,0-2 16 0,-1 1 0 0,-5-1 0 0,-2 1 48 0,0 0 16 16,-3-2 0-16,0 1 0 0,-1-3-16 0,-1 1 0 15,0 1 0-15,0-1 0 0,1-1-128 0,1 1-128 16,-1-2 144-16,2 0-144 0,2-1 0 0,4 0-336 15,2 0 48-15,3-1 16 16,0 0-2320-16,4-1-464 0,5 1-80 0</inkml:trace>
  <inkml:trace contextRef="#ctx0" brushRef="#br0" timeOffset="48814.52">9345 5410 3679 0,'0'0'160'0,"1"-7"32"0,-1 0-192 0,3-2 0 0,-3-1 0 0,1 0 0 16,0 0 5280-16,1 0 1008 0,0 0 208 0,0 0 32 16,0 2-3712-16,0-1-736 0,0 1-160 0,0 1-16 15,-1 2-400-15,-1 5-80 0,0 0-16 0,0 0 0 16,-1-6-656-16,1 6-144 0,0 0-32 15,-6 3 0-15,-2 1-240 0,-3 4-48 0,-2 3-16 0,-2 3 0 16,-4 0-272-16,-2 3-304 0,-2 0 64 0,-3 2 16 0,1 2 64 0,-1 0 16 16,-2 0 0-16,2 0 0 15,1-1 144-15,1-2-160 0,-1-1 160 0,2-3-160 16,1-2 160-16,2-1 0 0,2-1 0 0,2-2 0 0,1-2 0 0,1 0 144 16,3-3-16-16,3-1-128 0,0-2 336 0,3-1-32 15,5 1-16-15,-5-3 0 0,2-3 160 0,3 0 16 16,3-3 16-16,2-1 0 0,2-1-224 0,2-1-64 15,0-1 0-15,3 1 0 0,1 1-64 0,2 2 0 16,2 1-128-16,-1 2 192 0,0 0-64 0,-1 2 0 16,-3 3-128-16,1 2 192 0,1 1-64 0,0 2-128 15,0 2 176-15,1 0-176 0,-2 3 0 0,0 1 0 16,0 1 0-16,0 1 0 0,1 0 0 0,0 2 0 16,-1 0 0-16,1 2 0 15,1-1-432-15,0 0-144 0,-1 2-16 0,2-1-16 0,0 1-416 16,3-2-96-16,-3-2-16 0,1 1 0 0,-2 0-320 0,1-3-64 0,-1-1-16 0,-1-2 0 15,0 1-1536-15,-2 0-304 0</inkml:trace>
  <inkml:trace contextRef="#ctx0" brushRef="#br0" timeOffset="49789.41">6893 4917 11055 0,'0'0'976'0,"0"0"-784"15,0 0-192-15,-1-5 0 0,0 0 2800 0,0 1 512 0,-1-1 96 0,0 1 32 16,0 0-1952-16,-1-1-384 16,1 0-80-16,-1 0 0 0,-2 1-416 0,0 1-80 15,-1-2-16-15,1 2 0 0,-1 1-256 0,1-1-48 0,-2 1-16 0,2 1 0 16,-4 0-192-16,1 1 0 15,1 1 0-15,0 0 0 0,-2 0 0 0,2 2 0 16,0-1 0-16,0 0 0 0,1 0 272 0,0 0 16 16,6-2 0-16,-5 4 0 0,-1-1 160 0,1 0 16 0,0 1 16 0,1 0 0 15,4-4-160-15,-4 5-16 16,0 1-16-16,4-6 0 0,-3 4 240 0,0 1 48 0,3-5 16 0,-4 5 0 16,4-5-48-16,-2 7-16 0,1-1 0 0,-1 1 0 15,0 0-192-15,-1 0-32 0,1 2-16 0,1 0 0 16,-2 0-96-16,1 1-32 0,-1 2 0 0,2 2 0 0,-1 0 16 0,0 3 0 15,-1-1 0-15,-1 3 0 0,1 1-16 16,0 1 0-16,-2 1 0 0,1 2 0 0,-2 2-160 0,1 2 160 16,1 2-160-16,-2 0 160 0,-1 2-160 0,0 2 192 15,-1 0-192-15,-1 3 192 0,-1 0-192 16,0 2 0-16,1-1 0 0,-1 2 0 0,0-1 0 0,0 1 128 16,1-3-128-16,0 1 0 0,-1-1 0 0,2 1 0 15,-2-1 0-15,1 0 0 0,1 0 0 0,0-2 0 16,1-2 128-16,0 0-128 0,1-1 0 0,-1 0 0 15,1-3 144-15,1 0-144 0,-1-2 176 0,1 1-48 16,1-2 0-16,-1 0 0 0,2-2 64 0,0-1 0 16,-1-1 0-16,2-1 0 0,1-1 0 0,0-2 0 0,1-1 0 0,0-2 0 15,1 0-16-15,0-2 0 16,0-2 0-16,1 0 0 0,1-1 48 0,-1 0 16 0,0-3 0 0,0 1 0 16,1 1-32-16,1-2 0 15,-1-1 0-15,1-1 0 0,-4-5-208 0,7 6 176 0,0-3-176 0,1 2 160 16,1-2-160-16,1-1 0 0,0 0 0 0,0 1 0 15,1-2 0-15,0 0 128 16,2 1-128-16,-2-2 0 0,1 0 0 0,0 0 0 0,2 0 128 0,-1 1-128 16,-1-2 0-16,1 1 0 0,0 0 0 0,3 0 0 0,0 0 0 0,2 0 0 15,0-1 0-15,1 1-176 0,2 0-32 0,2-1-16 16,1-1 0-16,15-1 0 16,-5 1-368-16,0 0-80 0,0 0-16 0,1 0 0 15,2-2-1520 1,-3 0-304-16,-2-1-64 0,0 1-13680 0</inkml:trace>
  <inkml:trace contextRef="#ctx0" brushRef="#br0" timeOffset="50837.44">9728 5360 14735 0,'0'0'640'0,"0"0"160"0,0 0-640 0,3-4-160 0,2 0 0 0,-3-1 0 0,-3 1 1824 0,1-2 336 15,3 1 64-15,-1-2 16 16,2-1-128-16,1 1-32 0,1-2 0 0,0 0 0 16,2 0-224-16,0 2-32 0,-2-2-16 0,1 0 0 0,-2 0-704 0,0 2-144 15,-2-1-16-15,-1 0-16 0,-1 2-224 0,1 0-32 16,-2 6-16-16,0 0 0 0,0-5-288 0,0 5-64 16,0 0-16-16,0 0 0 0,0 0-288 0,0 0 160 15,0 0-160-15,-3 5 128 0,-3 3-128 0,1 3-192 0,1 1 32 16,-2 4 16-16,0 1 144 0,-2 2-192 0,-1 0 192 15,1 2-192-15,-1 1 48 0,-1 2 0 16,-1 1 0-16,-1 1 0 0,0 0-48 0,1 0 0 16,0-2 0-16,0-1 0 0,2-2 192 0,1 0 0 0,2-1 0 0,1-2-128 15,2-1 128-15,2-2 0 0,1-2 0 0,2 0 0 16,2-2 0-16,1 0 144 16,1-2-16-16,2-1-128 0,1-2 384 0,2-1-48 0,2 1 0 15,4-3 0-15,-1-1-208 0,3-1-128 0,-2-2 128 0,2 0-128 16,0-2-192-16,2-1-128 15,1 0 0-15,-1 0-16 0,-1-3-672 0,1 0-128 0,1-1-16 0,0-1-16 16,0 1-2064-16,-3 0-416 0,1 0-64 0</inkml:trace>
  <inkml:trace contextRef="#ctx0" brushRef="#br0" timeOffset="51084.49">9893 5331 20271 0,'-5'-4'1792'0,"-1"0"-1424"0,1-2-368 0,0 1 0 0,0-1 3056 0,0 2 528 15,0 1 128-15,2-2 0 0,-1 1-2160 0,2 0-432 0,1-1-96 0,1 5 0 0,0-4-304 0,0 4-48 16,3-5-16-16,3 1 0 16,0 0-288-1,3-1-64-15,1 1-16 0,2-1 0 0,-1 1-288 0,3 0 0 0,2-1 128 0,-1 1-128 0,1-1 0 0,0 1 0 16,0-2 128-16,-1 4-128 15,1 1-1584-15,1 1-368 0,-2 1-80 0,1 0-16 16,-1 2-832-16,-2 0-160 0,-1 1-32 16</inkml:trace>
  <inkml:trace contextRef="#ctx0" brushRef="#br0" timeOffset="51273.84">9869 5443 19343 0,'0'0'1728'0,"-7"1"-1392"15,2 0-336-15,-1 1 0 0,6-2 2560 0,0 0 448 16,0 0 96-16,0 0 16 0,0 0-1536 0,0 0-304 16,0 0-64-16,0 0-16 0,5 6-288 0,1-3-48 15,2 1-16-15,2-2 0 0,1-2-544 0,1 0-112 16,1-2-32-16,2 1 0 16,0-1-528-16,3 0-96 0,-1-1-32 0,2 0 0 15,1 0-2400-15,1 1-496 0,2 0-80 0</inkml:trace>
  <inkml:trace contextRef="#ctx0" brushRef="#br0" timeOffset="51740.21">10468 5339 10127 0,'0'0'896'0,"0"0"-704"0,0 0-192 0,0 0 0 0,0 0 4304 0,0 0 832 0,0-5 176 0,0 5 16 0,0 0-2304 0,0 0-464 15,0 0-80-15,0 0-32 16,0 0-1424-16,-5 2-304 0,-1 1-48 0,1 4-16 15,-2 1-400-15,1 3-96 0,-2 2-16 0,-1 3 0 16,0 4-144-16,0 1 0 0,-2 0 0 0,0 1 0 0,-2 0-320 0,1 0 64 16,0 0 16-16,1 0 0 0,-1 0-128 0,1 0-16 0,1 0-16 0,1-3 0 15,2-4 192-15,0-2 32 16,1-2 16-16,2-3 0 0,1-1 160 0,1-1 0 16,2-6 160-16,0 0-160 0,0 0 160 0,0 0-160 15,2-6 160-15,1-3-160 0,1-3 288 0,1-3-32 16,1-2-16-16,1-2 0 0,1-2 48 0,2-2 16 15,-1-3 0-15,2-1 0 0,2-1 144 0,0 0 16 0,-2 0 16 16,0 2 0-16,-1 3 160 0,-1 1 16 0,2 5 16 16,-2 1 0-16,0 3-144 0,0 2-16 15,-1 1-16-15,-1 4 0 0,-1 1-176 0,1 2-48 0,-7 3 0 16,0 0 0-16,6 1-144 0,-6-1-128 0,7 4 192 0,-2 3-192 16,-1 2 0-16,-1 2 0 0,0 1 0 0,0 2 0 0,-1 2-128 0,0 1 128 15,-1 4 0-15,0 1-144 0,0 1 16 0,-1 1 0 16,0 1 0-16,-1-2 0 0,0 1-208 0,0 1-48 15,-1 3 0-15,0-3 0 16,-1-1-128-16,1-1-48 0,0-1 0 0,0-3 0 16,1-3-208-16,1 0-64 0,-1-2 0 0,1 0 0 15,0-4-1856 1,0-1-368-16,0-2-80 0,0-7-11728 0</inkml:trace>
  <inkml:trace contextRef="#ctx0" brushRef="#br0" timeOffset="51921.48">10387 5689 24639 0,'0'0'1088'0,"0"0"240"0,-4-5-1072 0,0-1-256 16,1 1 0-16,1 0 0 0,2 5 1792 0,0-5 320 15,1 0 48-15,1 0 16 0,1-1-768 0,2 1-128 16,1-2-48-16,4 2 0 0,1-1-528 0,3 1-128 0,0-1 0 0,1 1-16 16,3-1-560-16,1 1 0 0,-1-2 0 0,3 2 0 15,0 0-1760 1,1 1-304-16,0 1-64 0,0-1-12960 0</inkml:trace>
  <inkml:trace contextRef="#ctx0" brushRef="#br0" timeOffset="52301.7">11061 5286 3679 0,'0'0'320'0,"2"-6"-320"16,-1-1 0-16,1 1 0 0,-2-2 5376 0,0-1 992 0,2-1 208 0,-1 1 32 16,0-1-3648-16,0 0-720 15,0 1-160-15,-1 0-32 0,-1 0-432 0,1 2-80 16,0-2-32-16,-1 2 0 0,1 1-336 0,-1 0-64 16,-1 2-16-16,1-1 0 0,-4 1-384 0,2 0-64 15,-1 0-32-15,-1 3 0 0,0 0-208 0,-2 2-32 0,0 0-16 16,-2 4 0-16,0 1-224 0,0 5-128 15,-2 2 160-15,0 5-160 0,0 2 0 0,-1 3 0 16,-1 4-128-16,0 4 128 0,-2 3-176 0,1 5 176 0,0 2-160 0,0 0 160 16,2 2 0-16,0 0-144 0,1 1 144 0,1-1 0 0,2 0 0 15,1-1 0-15,3-2 0 0,1-1-128 0,1-3-112 0,2-2-16 16,1-2 0-16,1-2 0 31,2-4-528-31,2-3-112 0,3-3-32 0,0-2 0 0,0-4-1136 16,2-2-240-16,4-2-32 0,4-3-16 15,3-3-976-15,4-3-192 0</inkml:trace>
  <inkml:trace contextRef="#ctx0" brushRef="#br0" timeOffset="52959.5">11883 5396 24879 0,'-1'-6'2208'0,"1"-1"-1760"15,-1 1-448-15,1-2 0 0,0 0 2016 0,0 1 320 0,1-1 64 0,0 1 16 16,-1 0-624-16,1 0-112 0,0 1-16 16,-1 6-16-16,1-6-640 0,-1 6-128 0,0 0-32 0,0 0 0 0,0 0-400 15,0 0-64-15,0 0-32 0,0 0 0 0,-4 2-192 0,-3 4-32 16,0 3-128-16,-1 2 192 0,-4 3-192 0,1 2 0 15,-1 3 0-15,-1 2 0 0,-1 1 0 0,1 1 0 16,-1 1-128-16,0 0 128 0,-1 0 0 0,1-1-128 16,2-1 128-16,0-1 0 0,1-2-176 0,1 1 176 15,1-2-160-15,3-4 160 0,-2-3 0 0,2-1 0 16,2-2 0-16,1-3 0 0,3-5 0 0,0 0 0 16,0 0 0-16,0 0 0 0,0 0 0 0,3-6 0 15,1-3 0-15,3-3 0 0,1-3 0 0,2-1 160 0,1-4-160 0,2-3 192 16,1-3 800-16,1-3 160 0,1-2 48 0,-1 1 0 31,1 2-1536-31,-1 1-304 0,-1 3-64 0,0 3-16 0,-2 4 720 0,0 1 368 16,-2 4-48-16,0 2 0 0,-2 3-128 0,0 0-16 0,1 3-16 15,-4 1 0-15,1 2-160 0,-6 1 128 0,0 0-128 0,9 4 128 16,-2 0-128-16,2 3 0 0,-4 0 0 0,1 3 0 16,1 0-128-16,-2 2 128 0,1-1-160 0,0 5 160 15,1 0 0-15,0 3-144 0,-1 1 144 0,1 1 0 16,-1 1-160-16,1 0 160 15,0 0-192-15,-1 0 192 0,0-2-352 0,0 2 32 0,0-1 16 0,-1 0 0 0,0-1 176 16,-1-2 128-16,2-3-192 16,-3-1 192-16,0-2 0 0,-1 1 0 0,1-5 0 15,-2 0 0-15,0-1 0 0,-1-1 0 0,-2 0 128 0,2-6-128 0,0 0 176 0,-5 3-16 16,-3 1 0-16,0-1 0 16,-2-1-160-16,-2 0 128 0,-2-1-128 0,-1-1 128 0,-1 0-128 0,-2 1-144 15,-1 0 144-15,-1 2-208 16,1-1 0-16,0 1 0 0,0-1 0 0,2 2 0 0,1-1-128 0,0 0-32 15,3 0 0-15,0 2 0 16,1-3-592-16,1 0-112 0,1 0-16 0,2 1-16 16,1-2-2800-16,7-1-576 0</inkml:trace>
  <inkml:trace contextRef="#ctx0" brushRef="#br0" timeOffset="53256.68">12242 5378 3679 0,'0'0'320'0,"0"0"-320"15,-5-2 0-15,1-2 0 16,4 4 6912-16,0 0 1328 16,0 0 256-16,0 0 48 0,-1-6-5648 0,2 0-1120 15,-1 6-240-15,5-5-32 0,3 0-608 0,3 1-112 16,0 0-16-16,5-1-16 0,1 1-432 0,4-1-96 0,2 1-16 0,1 1 0 15,3-2-208-15,-1 1 144 0,1-2-144 0,-1 1 128 0,-1 1-128 0,-1-2 0 16,-2 1 0-16,-1 1 128 0,-1 1-304 0,-1 2-64 16,-2 0-16-16,-3 1 0 15,-1 0-416-15,-2 0-96 0,-1 1 0 0,-1 1-16 16,-3 1-1264-16,0 1-240 0,-6-4-48 0,0 0-16 0,0 0-976 0,0 0-208 31,0 6-48-31</inkml:trace>
  <inkml:trace contextRef="#ctx0" brushRef="#br0" timeOffset="53440.37">12615 5339 11967 0,'0'0'1072'0,"0"0"-864"15,-6 0-208-15,1 2 0 16,-1 0 3344-16,6-2 624 0,-5 2 128 0,-1 0 32 16,6-2-1648-16,-5 2-336 0,-1 1-64 0,6-3-16 15,0 0-704-15,-4 5-144 0,-1 1-16 0,1-1-16 16,1 2-512-16,-1 0-96 0,1 3-32 0,0 2 0 16,-1 3-352-16,0 1-64 0,-1 2 0 0,-2 2-128 0,0-1 0 0,1 2 0 15,-1 0 0-15,2 0 0 0,-1-1 0 0,3 1 0 16,0 2-160-16,-1-1 160 15,2-1-1152-15,1-1-96 0,0-3-32 0,1 0-9936 16,2-1-2000-16</inkml:trace>
  <inkml:trace contextRef="#ctx0" brushRef="#br0" timeOffset="53904.71">12904 5063 15663 0,'0'0'1392'0,"0"0"-1120"16,0 0-272-16,0 0 0 0,5-4 3152 0,1 0 576 16,-2-1 112-16,1 1 32 0,-1-2-1152 0,2 1-224 15,-1 0-64-15,1 1 0 0,-1 0-928 0,1 0-192 16,-1 1-32-16,3 0-16 0,-2-1-400 0,1 1-80 16,0 0-16-16,-1 1 0 0,-6 2-352 0,7 1-80 15,1 1-16-15,-1 1 0 0,2 0-176 0,1 3-144 0,1 3 192 16,0 2-192-16,1 4 0 0,0 1 0 15,0 1 0-15,-1 4 0 0,-2 3 0 0,0 5 0 16,-3 1 0-16,-1 1 0 0,-3 5 0 0,-3 1 128 16,-2 3-128-16,-5 0 0 0,-4 2 0 0,-4 1-304 0,-3-1 48 0,-2 0 0 31,-2-1-512-31,-4 0-80 0,-2-5-32 0,-1-1 0 16,0-4-112-16,2-2-32 0,-1-4 0 0,1 0 0 0,2-1-1584 0,1-1-320 0,1-1-64 0,0-2-16 0</inkml:trace>
  <inkml:trace contextRef="#ctx0" brushRef="#br0" timeOffset="54788.39">13456 4819 18079 0,'0'0'800'0,"0"0"160"0,0 0-768 0,2-4-192 0,-2-2 0 0,0 2 0 0,-1-2 1568 0,0 1 272 15,1-2 48-15,0 1 16 16,0 0-544-16,1 1-96 0,0-2-32 0,2-1 0 15,0 1-144-15,0 0-48 16,2 0 0-16,-1 2 0 0,0-2-176 0,2 1-32 0,-1-1-16 0,2 1 0 0,1 0-192 0,-2 1-48 16,2-1 0-16,1 1 0 0,1-2-112 0,0 1-16 15,-1 2-16-15,1 0 0 0,0-1 80 0,1 2 0 16,-1 0 16-16,0 0 0 0,0 1-128 0,-1 1-16 16,0 1-16-16,-1 0 0 0,1 0-208 0,-1 1-32 0,0 0-128 0,-2 2 192 15,1 0-64-15,-1 0-128 16,1 2 176-16,0 0-176 0,-2 1 208 0,1 0-64 15,-1 2-16-15,1 2 0 0,-2 1 0 0,0 2 0 0,1 1 0 0,-1 2 0 16,-3 1-128-16,0 1 128 0,0-1-128 0,-1 3 128 16,-1 1-128-16,1 1 0 0,-1 1 0 0,0 1 0 0,-1 3 0 15,0 0 0-15,-2 2 0 0,1 1 0 0,0-1 0 0,0 2 0 16,-2 1 0-16,1 2 0 0,-1 0 0 0,1 3 0 16,-2 0 0-16,1 1 0 0,-2 3 0 0,2-1 0 15,-1 0 0-15,2 1 0 0,-2 1 0 0,2-1 0 31,0-1 0-31,-1 1 0 0,0 0 0 0,0 1 0 0,2-3 0 0,0 2 0 0,1 0 0 0,-1-2 0 16,2 0 0-16,0-2 0 0,0-1 0 0,1 1 0 16,0-4 0-16,0-1 0 0,0-1 0 15,-1-1 128-15,-1-1-128 0,0-2 0 16,-1 1 128-16,1-4-128 0,0-1 0 0,0-1 128 0,0-1 800 0,-2-1 160 0,1-3 16 0,-1-1 16 31,-1-2-1664-31,1-1-336 0,-1 0-64 0,1-3-16 0,1-2 960 0,-3 0 0 16,-2-2 128-16,2 1 0 0,-2 0 16 0,2-2 16 15,-1-2 0-15,-1 1 0 0,-1-2 64 0,1-1 16 16,-1 0 0-16,0-1 0 0,-1 1-112 0,0-1 0 0,0 0-128 0,-1 0 192 31,-1 0-192-31,0-1 0 0,0 0 128 0,0 1-128 32,-1 0-304-32,0 0-96 0,-2 1-32 0,1 0 0 15,-1 0-1200-15,0-1-240 0,1 0-48 0,1 0-16 0,0 2-1472 0,-1 1-304 0,-10 0-48 16,9-1-16-16</inkml:trace>
  <inkml:trace contextRef="#ctx0" brushRef="#br0" timeOffset="56003.25">14807 5386 20031 0,'0'0'896'0,"0"0"176"0,-6-1-864 0,0-1-208 16,-2 1 0-16,3 0 0 0,-2 1 1376 0,3-1 224 0,-1 1 64 0,0 0 0 15,1-1-784-15,4 1-160 0,0 0-16 0,0 0-16 16,0 0-16-16,0 0 0 15,0 0 0-15,0 0 0 0,0 0 96 0,0 0 32 16,0 0 0-16,0 0 0 0,0 0 128 0,0 0 32 0,0 0 0 16,7 3 0-16,1 0-192 0,2-1-16 0,0 0-16 15,3-1 0-15,-1-1-272 0,3 0-48 0,3 0-16 0,2 0 0 16,1 0-80-16,1-1 0 0,0 0-16 16,1 0 0-16,0-1-176 0,-1 0-128 0,1 1 192 0,0 2-192 0,1-2 144 0,1 1-144 15,-3 0 0-15,0 0 144 16,-2 0-144-16,-1 1 0 0,-1 1 0 0,-2-1 0 0,-2 0 0 0,-2 1 0 15,-2-1 0-15,-1 0 0 0,0 0 0 16,-2-1 128-16,-2 2-128 0,-5-2 0 16,0 0 0-16,0 0 128 0,0 0-128 0,0 0 0 31,0 0-336-31,0 0-160 0,0 0-16 0,0 0-16 0,0 0-688 0,0 0-128 0,0 0-16 0,0 0-10064 0,0 0-2016 0</inkml:trace>
  <inkml:trace contextRef="#ctx0" brushRef="#br0" timeOffset="56543.66">16394 4957 11055 0,'0'0'976'0,"0"0"-784"0,0 0-192 0,0 0 0 15,-1-6 2928-15,4 2 528 0,3 0 128 0,-2-1 0 16,-1 1-1584-16,-1-1-320 0,0 2-64 0,-1-2-16 16,0 1-320-16,-1 0-80 0,0 4-16 0,1-6 0 0,0 1-144 0,0-1-16 15,-1 6-16-15,3-4 0 0,-2-3-192 0,-1 7-48 16,0 0 0-16,2-6 0 0,-2 6-224 16,0 0-48-16,0-6-16 0,0 6 0 0,0 0-240 0,0 0-48 15,0 0-16-15,0 0 0 0,0 0 16 0,0 0 16 16,0 0 0-16,0 0 0 0,0 0-48 0,-4 6-16 15,0 0 0-15,1 4 0 0,0 0-144 0,-1 3 0 16,0 1 0-16,0 4 0 0,-1 2 0 0,1 1 0 16,-1 2 0-16,1 0 0 0,0 0 0 0,-1 1 0 15,1 2 0-15,-2-1 0 0,2 1-160 0,-2-2 160 16,2 0-208-16,0-2 80 0,-1 1-64 0,1-2-16 0,-1-2 0 0,2 0 0 16,0-1-112-16,1-3-32 15,-1 0 0-15,1-1 0 16,1-3-1232-16,0-1-240 0,0-3-48 0</inkml:trace>
  <inkml:trace contextRef="#ctx0" brushRef="#br0" timeOffset="56830.19">16156 5454 4607 0,'0'0'400'31,"-7"0"-400"-31,1-1 0 0,1 0 0 0,1 0 6256 0,4 1 1168 0,0 0 224 0,0 0 48 16,0 0-5408-16,0 0-1088 0,0 0-224 0,0 0-32 0,0 0-320 0,0 0-64 16,0 0-16-16,8 0 0 15,2-2-112-15,2 1-32 0,3 0 0 0,0 0 0 0,2 0-144 0,1 0-48 0,3-1 0 0,1 0 0 16,0-2 48-16,0 1 16 16,0-1 0-16,0 0 0 0,0 1-144 0,-2 0-128 15,0-1 192-15,1 2-192 0,-2 0 0 0,1 1 0 16,-2 0 0-16,-2 0 0 15,1 1-2240-15,-2 1-368 0,0 1-64 0,-2 0-12832 16</inkml:trace>
  <inkml:trace contextRef="#ctx0" brushRef="#br0" timeOffset="57314.18">16234 5687 26719 0,'0'0'2368'0,"-5"-2"-1888"15,5 2-480-15,-3-5 0 0,3 5 2256 0,-2-4 368 32,1-3 64-32,2 2 0 0,3 1-1008 0,-1-2-208 0,3 1-32 0,2-1-16 15,2-1-592-15,1 1-112 0,1-1-16 0,0 1-16 0,0 0-272 0,1 2-48 32,-2-2-16-32,0 3 0 0,-1 1-176 0,0 1-48 0,-4 0 0 0,1 1 0 15,-7 0-128-15,7 3 0 0,-7-3 0 0,5 6 0 31,-2 3-448-31,1 2-112 0,-2 1-16 0,0 2-16 16,-2 1-112-16,0 1 0 0,-2 0-16 0,0 0 0 0,-3 2 272 0,1 0 64 0,-2-1 16 0,0 1 0 16,-1-2 144-16,3-1 32 15,-3-2 0-15,2-2 0 0,-1-1 192 0,2-2 0 0,1 0 0 0,0-1 0 16,3-7 0-16,-1 5 192 0,1-5-64 0,0 0-128 0,0 0 448 0,0 0 0 16,5 6-16-16,-5-6 0 0,6 5-64 0,1 0-16 0,-1-1 0 0,2 0 0 0,-1 2-224 0,-1-2-128 15,1 1 128 1,-2-1-128-16,1 1 128 0,-2 0-128 0,-1 1 128 15,-1 0-128-15,0 1 160 0,-1 0-32 16,-1 1-128-16,-1 0 192 0,-1-2-48 0,-2 1-16 16,1 0 0-16,-3-1 0 0,-1 1-128 0,-1-1 192 15,-2 0-192-15,0-1 192 0,-2 0 128 0,-1-1 48 16,-2 0 0-16,-1-2 0 0,-2 1 160 0,-1-2 48 16,-1 0 0-16,-1-1 0 0,-2 0-240 0,0-1-32 15,0 0-16-15,1-1 0 0,0 0-288 0,1-2 0 16,1 1 0-16,3 0 0 15,1-1-656-15,3 1-48 0,0-1 0 0,4-2 0 16,2 1-2304-16,4-2-480 0,3-2-96 0</inkml:trace>
  <inkml:trace contextRef="#ctx0" brushRef="#br0" timeOffset="58528.43">17638 4994 18431 0,'0'0'1632'0,"0"0"-1312"0,0 0-320 0,0 0 0 0,3-7 2464 0,-2 2 416 0,0 2 96 0,-1-2 16 15,1 2-704-15,-1 0-144 32,0 3-32-32,0 0 0 0,0 0-816 0,0 0-160 0,-5-3-48 0,-1 3 0 15,-1 3-544-15,0 3-112 0,-3 3-32 0,-1 1 0 16,-1 1-400-16,-2 2 0 0,-2 4 0 0,-2 0 0 16,0 1 0-16,-2-1-176 0,-1 1 176 0,-1 0-128 0,-2 0 128 0,1 1 0 15,-1-1 0-15,1-2 0 0,1 0 0 16,0-2 0-16,1-1 0 0,4 0 0 0,-1-1 0 0,2-2 0 15,0-1 0-15,3-1 0 0,1-3 0 0,1 0 176 16,3-1-176-16,1-2 192 0,0-1-192 0,7-1 192 16,-5-3-192-16,5 3 192 0,-4-7 128 0,4 1 16 15,1-4 16-15,3-2 0 0,0-1-16 0,5-2 0 16,0-1 0-16,2-1 0 0,-1 1-144 0,-1 0-48 16,4 1 0-16,-1 3 0 0,0 2-144 0,0 2 128 15,0 1-128-15,-1 1 128 0,-2 3 96 0,0 2 16 16,-2 2 0-16,2 0 0 0,-1 2-240 0,-1 3 0 15,0 1 128-15,0 3-128 0,-2 2 0 0,1 4 0 16,-3 1 0-16,1 3 0 0,1 0-288 0,-1 0 0 0,-3 1 0 16,3 0 0-1,0 1-176-15,0-1-48 0,1-1 0 0,0 0 0 16,3-1-256-16,-1-1-48 0,0-2-16 0,2-2 0 16,1-2-304-16,1-2-64 0,2-2-16 0,1-4 0 15,2 0-368-15,0-4-80 0,0-2 0 0,0-4-12816 0</inkml:trace>
  <inkml:trace contextRef="#ctx0" brushRef="#br0" timeOffset="58861.03">18009 5093 25919 0,'0'0'1152'0,"3"-4"224"0,-2-2-1104 0,2 1-272 16,-1-3 0-16,0 1 0 0,1 1 2032 0,1-1 336 15,-1 1 80-15,1-1 16 0,0 1-736 0,1 1-160 16,-2-1-32-16,2 1 0 0,-2-1-464 0,-3 6-112 15,0 0 0-15,0 0-16 16,1-4-432-16,-1 4-64 0,0 0-32 0,0 0 0 0,0 0-224 0,0 0-64 0,-5 8 0 0,-1 2 0 16,0 2-128-16,-2 2 0 15,0 1-192-15,-1 3 192 0,1 2-192 0,-2 0 192 16,-1-1-160-16,1 3 160 0,1 3 0 0,0-2 0 0,2 0-128 0,0-1 128 16,1 0 0-16,2-2 0 15,0-2 0-15,0 0 0 0,2-3 0 0,1 0 0 0,2-3-128 0,1-1 128 16,2-1 0-16,1-2-192 15,2 0 192-15,2-1-192 0,0-2-240 0,4 1-32 0,0-2-16 0,1-2 0 32,0-2-48-32,3-2-16 0,0-1 0 0,1 0 0 0,0-2-672 0,0 0-128 15,2-2-16-15,1 0-16 0,-3 0-1616 16,0-1-320-16,-2-1-64 0</inkml:trace>
  <inkml:trace contextRef="#ctx0" brushRef="#br0" timeOffset="59082.43">18022 5107 31039 0,'0'0'1376'0,"-4"-3"288"0,-1-1-1344 31,2-2-320-31,3 6 0 0,-2-3 0 0,0-3 1312 0,2 1 192 0,1 0 32 0,1 0 16 16,1-2-560-16,3 2-112 0,3-2-32 0,1 2 0 15,2-1-576-15,2 1-112 0,2-1-32 0,1 2 0 0,-1-2-128 0,2 2 0 0,1 0 0 0,-1-1 0 16,1 2-240-16,-1 1-80 0,-1 1 0 0,0 1-16 31,-1 1-1392-31,0 1-288 0,-1-1-48 0,-2 2-16 16,1 2 352-16,-6-1 80 0,2 2 16 0,-2 0-6704 0,-3 1-1344 0</inkml:trace>
  <inkml:trace contextRef="#ctx0" brushRef="#br0" timeOffset="59256.25">18133 5189 6447 0,'-14'5'272'0,"6"0"80"15,-2-2-352-15,2 0 0 16,-2 1 0-16,0-1 0 0,1 1 5344 0,1 0 992 0,2-2 208 0,0 0 48 15,1 0-4320-15,5-2-864 0,0 0-160 0,0 0-32 16,0 0-704-16,0 0-128 0,0 0-16 16,0 0-16-16,5 2-64 0,3 1-16 0,0-3 0 0,3 1 0 15,2 0-512-15,2-1-96 16,2-2-32-16,1 0 0 16,4 0-2256-16,3 0-464 0,0 0-96 0,1 0-9360 0</inkml:trace>
  <inkml:trace contextRef="#ctx0" brushRef="#br0" timeOffset="59711.43">18653 5127 5519 0,'0'0'240'0,"6"-4"64"0,0-3-304 0,-1 3 0 0,0-1 0 0,-1 1 0 15,0 0 4816-15,1 0 912 16,-5 4 176-16,0 0 48 0,3-4-3136 0,-3 4-608 0,0 0-128 0,0 0-32 16,0 0-688-16,0 0-144 0,0 0-16 0,0 0-16 15,0 0-480-15,-2 5-112 0,-3 2-16 0,0 1 0 0,-2 2-368 0,-3 2-80 16,1 2 0-16,-2 1-128 0,0 3 0 0,0 0 0 15,0 0 0-15,0 1 0 0,-2 0 0 0,4 2 0 16,-1-2 0-16,0 1 0 0,0-1-256 0,2-2-16 16,-1-1 0-16,3-3 0 0,-1-2-80 0,2-1-16 15,1-2 0-15,2-3 0 0,2-5 0 0,0 0 0 16,0 0 0-16,0 0 0 16,0 0-176-16,0 0-32 0,6-6-16 0,0-3 0 0,1-1 304 0,2-4 64 15,2-3 16-15,-1-2 0 0,3-2 208 0,0-1 256 16,0-1-48-16,1 0-16 0,2-1 432 0,0 0 80 15,0 1 0-15,-1 2 16 0,1 1 96 0,-1 0 16 16,-1 4 0-16,-1 1 0 0,0 3-176 0,-2 2-16 16,-2 2-16-16,0 0 0 0,-1 2-48 0,0 3 0 0,-2 1 0 0,0 0 0 15,-6 2-256-15,6 0-64 0,-6 0-16 0,7 4 0 16,-2 2-240-16,2 0 0 0,-1 5 0 0,-2 0 0 16,0 1 0-16,-1 3 0 0,-1 0 0 0,1 3-160 15,-1 1-32-15,-1 2-16 0,-1 0 0 0,-1 0 0 16,0 0-192-16,0 1-48 0,0 1 0 0,0-1 0 15,-2-1-384-15,0 0-96 0,-2-2-16 0,2-1 0 16,-2-1-1664-16,1-2-336 0,0-2-64 0</inkml:trace>
  <inkml:trace contextRef="#ctx0" brushRef="#br0" timeOffset="59890.91">18672 5345 23039 0,'0'0'2048'0,"-4"-4"-1648"15,4 4-400-15,0 0 0 0,-3-6 1984 0,0 1 304 16,3 5 64-16,0-6 16 0,2 1-960 0,-2 5-192 16,3-7-48-16,2 1 0 15,3 2-672-15,1 0-144 0,1-2-32 0,2 3 0 0,2 1-464 0,3-1-112 16,2 1 0-16,3 1-16 16,3-2-2816-16,1 0-560 0</inkml:trace>
  <inkml:trace contextRef="#ctx0" brushRef="#br0" timeOffset="60301.4">19423 5035 18767 0,'0'0'832'0,"0"0"176"0,0 0-816 0,3-6-192 16,1 0 0-16,2-2 0 15,-3 0 1280-15,1 2 192 0,0-1 64 0,-1 0 0 0,0 0-128 0,2-1-32 0,-1 0 0 0,1 2 0 16,-2-2 128-16,0 1 32 16,0 2 0-16,0-1 0 0,-1 0-224 0,-2 6-32 15,1-6-16-15,-1 6 0 0,-3-4-240 0,3 4-64 16,0 0 0-16,-6-1 0 0,1-1-400 0,-1 2-96 15,0 2-16-15,-2 2 0 16,-2 3-256-16,-1 3-64 0,-1 1-128 0,-1 3 192 0,-3 4-192 16,0 3 0-16,-4 3 0 0,-1 2 0 0,0 1 0 0,-1 2 0 0,-2 4 0 0,1 1 0 15,0 3 0-15,1 0 176 0,1 2-176 0,3-1 160 0,3 1-160 16,2-1-176-16,3 1 48 0,2-3 0 16,3-3 128-16,2-1-128 0,2 0 128 0,3-4-128 15,2-2-384-15,2-2-80 0,3 0-16 16,4-3 0-16,2-2-1616 0,4-2-320 0,6-4-64 0,5-2-8320 15,7-4-1664-15</inkml:trace>
  <inkml:trace contextRef="#ctx0" brushRef="#br0" timeOffset="60952.6">20261 5156 26719 0,'-2'-12'1184'0,"2"6"240"0,-1 0-1136 0,1-1-288 0,0 0 0 0,1 1 0 16,1-2 2672-16,-2 1 464 16,0 0 112-16,1 0 16 0,0 2-1792 0,-1 0-368 15,0 0-64-15,0 5-16 0,0 0-528 0,0 0-112 0,0 0-32 0,0 0 0 16,-5 2-160-16,-3 3-48 0,-1 3 0 0,-2 3 0 15,-2 3-272-15,-2 3-64 0,-1 2-16 0,-2 2 0 0,0 2 64 0,-1 1 16 16,0 1 0-16,-1 0 0 0,1 1 128 0,-1-1 0 16,-1 0 0-16,3 1 0 0,3-1 0 0,2-3 0 15,1-3 0-15,1-3 0 0,0-2 0 0,2-1 0 16,2-5-128-16,3-1 128 0,-1-2 0 0,5-5 0 16,0 0 0-16,0 0 128 0,0 0-128 0,0 0-160 15,6-6 160-15,-1-4-208 0,3-4 208 0,3-4 0 16,1-2 0-16,4-2 0 0,1-2 0 0,2-1 0 15,1-2 144-15,1 0-144 0,2-1 240 0,-1 1-48 16,0 0-16-16,-1 4 0 0,-2 4 80 16,-1 1 0-16,-3 3 16 0,0 1 0 0,-2 2-64 0,-1 2-16 15,-2 3 0-15,-1 1 0 0,-4 2 0 0,1 0-16 0,-6 4 0 0,0 0 0 16,0 0-176-16,6 3 0 0,0 0 0 0,-2 2 0 16,1 2 0-16,-1 2 0 15,1 2 0-15,-1 1 0 0,0 1-224 0,1 3-32 0,-1 1 0 0,1 2 0 16,-1 0 96-16,0 0 16 15,2 2 0-15,-2 0 0 0,1 1-48 0,-3 0 0 0,1 0 0 0,0 0 0 16,1-1 64-16,-3-1 0 0,0-1 0 0,0-3 0 16,0 1 128-16,0-3 0 0,-1-1 0 15,0-2 0-15,0-1 0 0,-1-2 0 0,-2-2 0 0,-1 0 128 16,1-2-128-16,-1 1 192 0,-3-1-64 0,-1-2 0 0,0 0-128 0,-3 1 0 16,-2-2 0-16,-3 0 0 0,-2 0 0 0,0 0 0 15,-2-1 0-15,-1 1 0 0,-2-1 0 0,0 1 0 16,0-1 0-16,1 1 0 0,1-2-352 15,1 1 16-15,2 1 0 0,0-1 0 16,1-1-624-16,3 0-128 0,2 0-32 0,1 1 0 16,0 0-1856-16,3 0-368 0,2 0-80 0</inkml:trace>
  <inkml:trace contextRef="#ctx0" brushRef="#br0" timeOffset="61246.46">20636 5165 22111 0,'0'0'1968'0,"0"0"-1584"16,2-6-384-16,1 1 0 0,1-1 2944 0,-1 2 496 15,1-3 96-15,3 3 32 0,1-1-1792 0,2 1-368 16,2-2-64-16,0 2 0 0,1 0-912 0,2 0-176 0,2-1-48 0,1 0 0 0,0 0-208 15,2 0 0 1,1 2 0-16,0 0 0 0,1 0 0 0,0 0 0 0,-1 2 0 0,1 0 0 16,-1 1-736-16,0 1-32 0,-2 0-16 0,0 2 0 31,-2 0-304-31,-2 1-48 0,-1 1-16 0,-2-1 0 0,-2 0-1520 16,-1 1-304-16,-1 0-64 0</inkml:trace>
  <inkml:trace contextRef="#ctx0" brushRef="#br0" timeOffset="61442.75">20922 5147 7359 0,'0'0'656'0,"0"0"-528"0,-6-2-128 0,1 1 0 16,5 1 4064-16,-4-1 784 0,-2 1 144 16,6 0 48-1,-5 0-2656-15,-1 1-528 0,6-1-96 0,-5 3-32 0,0 1-704 0,1 2-128 16,-2 0-48-16,1 3 0 0,0 1-432 0,1 3-96 16,-2 1 0-16,2 0-16 0,0 0-304 0,0 2 160 0,0 0-160 0,2 2 128 15,0-2-128-15,-1 1 0 0,2-2 0 0,0-1 128 16,0 1-128-16,1-3-256 0,0-1 64 0,1-1 16 15,-1-3-1712-15,2 1-352 0,1-1-64 0</inkml:trace>
  <inkml:trace contextRef="#ctx0" brushRef="#br0" timeOffset="61893.52">21440 4854 24015 0,'0'0'1056'0,"0"0"224"0,7-5-1024 0,-1 0-256 0,1 1 0 0,-1 1 0 15,0-2 1456-15,-1 1 224 0,1 0 48 0,-2-1 16 16,2 1-608-16,-1 0-128 0,2 2-32 0,-2-1 0 16,-5 3-32-16,7-3-16 0,-1-1 0 0,-1 1 0 15,-5 3-96-15,0 0 0 0,6 0-16 0,-6 0 0 0,6 0-176 0,1 1-16 16,-7-1-16-16,6 2 0 0,1 2-160 0,-2 0-48 16,1 2 0-16,-1 0 0 0,1 1-176 0,-1 2-32 15,1 0-16-15,-1 4 0 0,1 0-176 0,-1 2 192 16,0 1-192-16,-1 2 192 0,0 2-192 0,-2 3 0 15,0 4 0-15,0 1 0 0,-2 3 0 0,0-4 0 16,-2 4 0-16,-2 3 0 0,-5 5 0 0,-3 0 0 16,-3 2 0-16,-4 3 0 0,-3 2 0 0,-10 14 0 0,-1-4 0 0,-4 0 128 15,0-3-352-15,-3-3-80 16,0 0-16-16,-3-5 0 16,-2-4-304-16,-4-2-64 0,-2-1-16 0,1-3 0 15,2-3-1728-15,-1-4-368 0,1-2-64 0</inkml:trace>
  <inkml:trace contextRef="#ctx0" brushRef="#br0" timeOffset="63108.59">7437 7675 13823 0,'0'0'1216'0,"0"-5"-960"16,-1 0-256-16,0-2 0 0,1 0 2800 0,0 0 512 0,0 7 96 16,0-7 32-16,0-1-1216 0,0 0-240 0,1 0-64 0,0 2 0 15,0-1-384-15,1 0-64 0,-1 2-32 16,0-1 0-16,2 1-288 0,-2-1-64 0,-1 2-16 0,0 4 0 16,0 0-384-16,0 0-80 0,0 0-16 0,0 0 0 15,0 0-192-15,0 0-32 0,0 0-16 0,0 0 0 16,-5 8-192-16,1 2-32 0,-1 2-128 0,-1 2 192 15,0 4-192-15,1 0 0 0,0 4-144 0,1 2 144 0,-1 2-128 0,-1 0 128 16,1 2 0-16,-1 0-144 16,1 2-16-16,-1-1 0 0,1-1 0 0,1 0 0 0,0-2-16 0,-1 0 0 15,2-2 0-15,0-2 0 0,-2-4 176 0,1-1 0 16,0-2-144-16,0-2 144 0,0-1-128 0,1-2 128 16,-2-2-160-16,3-2 160 0,2-6-272 0,0 0 32 15,-3 3 16-15,3-3 0 0,0 0 16 0,-5-1 0 16,5 1 0-16,-4-5 0 0,0-1 208 0,-1-2 0 15,2-1 0-15,0-2-144 0,-1-1 144 0,2-1 0 0,1 0 128 0,0-2-128 16,-1-1 0-16,2-1 0 16,0 0 0-16,0 0 128 0,1 0-128 0,2-1 128 15,-1-2-128-15,3 1 128 0,-1-1-128 0,3 0 128 16,-2 0-128-16,3 0 128 0,0-1-128 0,1 1 176 16,1-2-176-16,2 0 192 0,2 1-192 0,-2 1 160 0,3 1-160 0,1 3 160 15,-1 0-160-15,1 2 0 0,3 0 0 0,-1 3 0 16,-2 0 0-16,1 2 0 15,-2 0-128-15,1 1 128 0,-1 2 0 0,-3 0 0 16,0 3 0-16,1 1 0 16,1 2-448-16,-2 1 16 0,-4 2 16 0,2 2 0 15,-1-1-800-15,0 3-176 0,0-1-16 0,-2 4-16 0,1 1-1792 0,-2 1-368 0</inkml:trace>
  <inkml:trace contextRef="#ctx0" brushRef="#br0" timeOffset="63316.16">7350 7877 3679 0,'0'0'320'0,"0"0"-320"0,0 0 0 0,0 0 0 0,0 0 7376 0,0 0 1408 0,0 0 288 15,0 0 48-15,0 0-6144 16,8-3-1232-16,2 1-240 0,3-2-48 0,1 0-864 16,3 0-160-16,1-1-48 0,2 1 0 0,-1-1-240 15,1 0-144-15,-3 0 160 0,1 0-160 16,-2 1 0-16,1 0-288 0,-2 1 32 0,1 1 16 15,-1 1-1552-15,0 1-304 0,0 0-64 0,-1 2-16 16,1 0-1152-16,-1 1-224 0</inkml:trace>
  <inkml:trace contextRef="#ctx0" brushRef="#br0" timeOffset="63575.25">7780 8049 34959 0,'0'0'1536'0,"0"0"336"0,0 0-1488 0,0 0-384 0,0 0 0 16,0 0 0-16,0 0 1616 0,0 0 256 0,0 0 48 0,0 0 16 15,0 0-1296-15,0 0-272 0,0 0-48 0,-1 5-16 16,0 2-304-16,0 2 0 0,-1 1 0 16,-2 2 0-16,0 1 0 0,-1 2 0 0,1 1-128 0,0 1 128 0,-1 2-256 0,1 0 32 15,-2-1 16-15,2 2 0 16,0 0-160-16,-1 0-16 0,3 0-16 0,-2-2 0 31,1 0-752-31,2-2-128 0,0-1-48 0,1-2-9888 16,0-2-1984-16</inkml:trace>
  <inkml:trace contextRef="#ctx0" brushRef="#br0" timeOffset="63867.41">8165 7860 35535 0,'0'0'1568'0,"0"0"336"0,0 0-1520 0,6-5-384 0,0 1 0 0,1-2 0 16,-1 1 1680-16,3-1 272 0,1 1 48 0,0-1 16 15,1 2-1200-15,1-1-240 16,1 1-64-16,-2 0 0 0,1-1-320 0,2 2-192 15,0 0 192-15,0-1-192 0,0 1 0 0,1 1 0 16,-1 0-192-16,0 1 48 16,1 1-1456-16,-1 0-272 0,0 0-64 0,-3 1-16 15,1 1-832-15,-1 1-160 0,-2-1-48 0,-1 2 0 0</inkml:trace>
  <inkml:trace contextRef="#ctx0" brushRef="#br0" timeOffset="64056.35">8155 8014 7359 0,'-13'4'320'0,"7"-2"80"0,0 0-400 0,0 1 0 0,6-3 0 0,0 0 0 0,0 0 6848 0,0 0 1296 16,0 0 256-16,0 0 48 0,0 0-6176 0,0 0-1248 15,0 0-240-15,7 4-48 0,1-1-240 0,2 1-48 16,1-1-16-16,1-1 0 0,0 0-432 0,2-1-176 16,1-1 16-16,3 0 0 31,2-1-2336-31,1 0-480 0,3-1-96 0</inkml:trace>
  <inkml:trace contextRef="#ctx0" brushRef="#br0" timeOffset="64724.68">9981 7360 6447 0,'0'0'576'0,"0"0"-576"0,0 0 0 0,0 0 0 31,0 0 4784-31,0 0 848 0,-1-2 160 0,0-1 32 0,-1-3-2544 0,1 3-512 16,0 0-96-16,-1-1-32 0,2 4-1008 0,-1-3-208 0,1 3-32 0,0 0-16 0,0 0-720 0,0 0-144 16,0 0-16-16,0 0-16 15,0 0-288-15,-5 2-48 0,0 3-16 0,1 1 0 16,0 3-128-16,-1 3 0 0,2 5 0 0,-1 0 0 16,0 2 0-16,0 2 0 0,-2 3 0 0,1 0 0 15,-2 1 0-15,2 3 0 0,-1-1 0 0,2 2 0 16,-2-1 0-16,2 0 0 0,1 2-176 0,-1-4 176 15,2 0-544-15,0-2-32 0,0-2 0 0,0 1 0 16,0-1-448-16,0-1-112 0,0-1-16 0,1-2-10528 16,-1-2-2112-16</inkml:trace>
  <inkml:trace contextRef="#ctx0" brushRef="#br0" timeOffset="65026.32">9599 7998 22111 0,'0'0'1968'0,"0"0"-1584"0,0 0-384 0,-4 3 0 15,4-3 2416-15,0 0 400 16,0 0 64-16,0 0 32 0,-5 2-1472 0,5-2-288 16,0 0-64-16,0 0-16 0,0 0-448 0,0 0-96 0,0 0-16 0,5 1 0 15,2-1 0-15,3 1 0 16,1 0 0-16,3-1 0 0,2-1-192 0,4 0-64 0,4 1 0 0,2-1 0 15,-1-2-128-15,1 1-128 16,2-1 144-16,0 0-144 0,3-2 224 0,0 1-48 16,1 0-16-16,0 2 0 0,0 0-160 0,0 1 192 15,0 1-192-15,-2-1 192 0,1-1-192 0,-3 2 0 16,-2-1 144-16,-2-1-144 0,-3 2-240 0,-2 0-112 16,-3 2-32-16,1-1 0 15,-3 0-1856-15,-2 0-368 0,-2 1-80 0,-1 1-7856 16,-2 2-1568-16</inkml:trace>
  <inkml:trace contextRef="#ctx0" brushRef="#br0" timeOffset="65573.34">9824 8337 7359 0,'0'0'656'0,"-5"4"-528"16,0-1-128-16,5-3 0 0,-6 0 5552 0,6 0 1072 15,0 0 224-15,0 0 32 16,0 0-4048-16,0 0-800 0,-1-6-176 0,2 1-16 0,2-1-816 0,0 1-176 16,1-1-16-16,3-1-16 0,1 0-272 0,0 0-48 15,3 1-16-15,2-1 0 0,-1 0-32 0,1 1-16 16,0 0 0-16,-2 1 0 0,1 1-80 0,0 1-16 16,0 1 0-16,-1 1 0 0,0 1-336 0,-3 1 144 15,0-1-144-15,-1 3 0 0,1 3 0 0,-1 0 0 16,-2 1 0-16,1 2 0 15,-2 1-448-15,-1 2-112 0,0 1-16 0,-2 1 0 16,-2 1-256-16,-2-1-48 0,-1 1-16 0,-1 3 0 16,-3-1 64-16,-2 0 0 0,-2-2 0 0,-5 7 0 0,3-2 352 0,2-4 80 15,-2-3 16-15,0-2 0 0,3 0 544 0,3-2 112 0,1-3 32 16,7-6 0-16,0 0 336 0,0 0 80 0,0 0 16 0,0 0 0 16,0 0-96-16,0 0 0 0,0 0-16 0,0 0 0 15,4 3-256-15,3 1-48 0,1 0-16 0,-2 1 0 16,-6-5-176-16,9 2-128 0,0 0 192 0,1 1-192 15,0 2 0-15,-1 0 0 0,-1 1 0 0,0-2-144 16,0 0 144-16,-2 1 0 0,-1 0 160 0,-2 1-160 16,-1-1 208-16,-2 2-48 0,-1 0-16 15,-1 0 0-15,-2 0-144 0,-2 1 0 0,-2-2 0 0,0 2 128 0,-2 0 48 0,-4-1 0 16,-1 1 0-16,-1-1 0 0,-2-2 80 0,-1 1 32 16,-2 0 0-16,-1 0 0 0,-2-2-32 0,-1-1-16 15,-2 1 0-15,1-2 0 0,0-1-240 0,0-1 176 16,2-1-176-16,4 0 160 31,1-1-464-31,2-1-80 0,2-2-32 0,1 0 0 0,5-1-2080 0,1-2-432 16,2-1-80-16</inkml:trace>
  <inkml:trace contextRef="#ctx0" brushRef="#br0" timeOffset="66276.28">11275 7677 17503 0,'0'0'1552'15,"0"0"-1232"-15,0 0-320 0,4-6 0 0,0 1 3328 0,0-1 592 16,0 2 128-16,0 1 32 0,-4 3-1952 0,0 0-384 0,0 0-80 16,0 0 0-16,0 0-704 0,0 0-144 0,0 0-32 0,0 0 0 15,0 0-304 1,-6 5-64-16,-2 3-16 0,-1 2 0 16,-4 2-400-16,-1 2 0 0,0 2 0 0,-5 0 0 15,-1 1 0-15,-1-1-192 0,-1 1 32 0,-1-1 16 0,-1 1 144 0,1-1-128 16,-1 0 128-16,2-2-128 0,0-1 128 0,1-2 0 15,2-2 0-15,3-1 128 0,0-2 16 0,3 1 16 16,1-3 0-16,2-1 0 0,1-1-160 0,2-2 0 16,0-2 0-16,7 2 0 0,-4-2 368 0,0-1-16 15,2-3 0-15,1 0 0 0,1-3 832 0,0-1 160 16,2-2 48-16,1 0 0 16,1 0-1856-16,0 1-368 0,2-2-80 0,-2 3-16 0,4 1 784 0,-2 1 144 15,2 2 0-15,0 0 0 0,1 1 0 0,-2 0 0 16,1 2 0-16,2 2 0 0,1 0 192 0,-2 2-32 0,1 0-16 0,0 1 0 15,-1 1-144-15,2 3-144 16,0-1 144-16,0 3-208 0,0 2 208 0,2 2 0 0,-1 1 0 16,0 3 0-16,-1 1-240 0,2 1 48 0,-2 0 16 0,0 1 0 31,-2 1-448-31,0 1-80 0,-1 0-32 0,0 0 0 16,0-1-336-16,-1-2-64 0,1 1-16 0,2 0 0 15,-4-4-1504-15,1-2-304 0,2-3-64 0</inkml:trace>
  <inkml:trace contextRef="#ctx0" brushRef="#br0" timeOffset="66623.89">11749 7697 28559 0,'0'0'2544'0,"2"-6"-2032"0,0 1-512 0,2-1 0 0,-1 0 3024 0,0 0 512 16,-1 1 112-16,1-1 0 0,-1 1-1904 0,-1-1-384 15,-1 6-80-15,1-6 0 0,0 0-816 0,-1 6-144 16,0 0-48-16,0 0 0 0,0 0-144 0,0 0-128 16,0 0 192-16,0 0-192 0,-5 4 0 0,0 4 0 15,0 2 0-15,-1 4 0 0,0 2 0 0,-2 1-176 16,0 2 176-16,1 2-160 0,-1 1 160 0,1 1-128 16,2 2 128-16,-1 1-128 0,1-1 128 0,-1-1 0 15,3 0 0-15,1-1 0 0,1-1 0 0,1-1 0 0,1 0 0 16,2-3-128-16,0-3 0 0,2 0 0 0,-1-2 0 15,2-2 0 1,0-2-384-16,2-2-64 0,3 0 0 0,0-3-16 0,-1-2-320 16,0 0-64-16,3-4-16 0,2-1 0 15,2-1-1632-15,0-2-320 0,2 0-64 0,2-3 0 0,1 0 1152 0,1-2 224 0,0 0 48 0,0-1 16 16,0 0-1504 0,-2-1-320-16</inkml:trace>
  <inkml:trace contextRef="#ctx0" brushRef="#br0" timeOffset="66861.16">11816 7722 13823 0,'-15'-5'608'0,"7"2"128"0,0 1-592 0,1-1-144 0,0 0 0 0,0-2 0 15,2 1 4096-15,-1-2 768 16,2 1 176-16,1 0 16 0,-1 1-2800 0,4 4-560 16,0 0-112-16,0 0-32 15,3-7-416-15,0 2-96 0,1-1-16 0,2 1 0 16,1-1-608-16,2 1-128 0,2-1-32 0,1 1 0 0,2-1-256 15,0 2 160-15,0 1-160 0,2 0 128 0,-2 1-128 0,1 0 0 0,1 1 0 0,-1 0 0 32,0 1-496-32,1 2-16 0,-2 1-16 0,-1 1 0 15,-1-1-1520-15,-1 1-320 0,-1 1-48 0,-1 0-8112 0,-2 2-1632 16</inkml:trace>
  <inkml:trace contextRef="#ctx0" brushRef="#br0" timeOffset="67027.41">11757 7841 20271 0,'-14'5'896'0,"9"-2"192"0,-3-1-880 0,2 0-208 0,-1 0 0 0,7-2 0 16,-5 2 3600-16,5-2 688 0,0 0 128 0,0 0 16 16,0 0-2912-16,0 0-592 15,0 0-112-15,0 0-32 0,5 5-240 0,4-3-48 0,0-1-16 0,3 0 0 0,1-1-480 0,2 0 0 16,3-1 0-16,0-1-160 31,2 0-816-31,4-1-176 0,0 0-16 0,2 0-16 16,3 0-2528-16,0 0-496 0</inkml:trace>
  <inkml:trace contextRef="#ctx0" brushRef="#br0" timeOffset="67494.41">12395 7675 23951 0,'0'0'1056'0,"0"0"224"15,-4-4-1024-15,4 4-256 0,0-4 0 0,0 4 0 0,0 0 3312 0,0 0 592 0,0 0 128 16,0 0 32-16,0 0-2432 0,0 0-480 0,-3-4-112 0,3 4-16 0,0 0-608 15,0 0-128 1,-5 2-32-16,0 2 0 0,1 4-256 0,-2 2 0 16,1 1 0-16,-2 2 0 0,-1 2 0 0,1 2-192 0,-2-1 48 15,1 2 16-15,-3 0-112 0,1 0-16 16,-1 1 0-16,0 1 0 0,0-3-64 0,1 1-32 16,2-1 0-16,-1-2 0 15,0-1-64-15,2-2-16 0,3-2 0 0,2-2 0 0,-3-1 256 0,5-7 176 16,0 0-208-16,0 0 80 0,0 0-64 0,0 0 0 15,0 0 0-15,0 0 0 0,3-9 192 0,1-2 0 16,2-1 160-16,0-2-160 0,3-1 496 0,1-1 0 0,0-3 0 0,2-1 0 16,0-1 176-16,1 0 32 0,1-1 16 15,1 1 0-15,-2 3-96 0,0-1-32 16,0 1 0-16,-1 3 0 0,-1 3-112 0,0 2-32 0,0 1 0 0,-1 1 0 16,-2 2-80-16,-1 1-32 0,-2 2 0 0,1 1 0 15,-6 2-144-15,0 0-16 0,5 1-16 0,-5-1 0 16,0 0-160-16,7 3 128 0,-1 3-128 0,0 2 128 15,-3 1-128-15,0 2 0 0,1 3 0 0,-1 0 0 0,-1 1-192 0,0 2 192 16,0 0-192-16,-1 2 192 0,1 0-224 0,-1 1 80 16,-1 1 16-16,0-1 0 15,-1 1-256-15,-1 1-32 0,-1-1-16 0,1-1 0 16,2 0-1536-16,-2-3-304 0,0 1-64 0,0-4-9808 16,-1 0-1952-16</inkml:trace>
  <inkml:trace contextRef="#ctx0" brushRef="#br0" timeOffset="67701.39">12318 7940 24879 0,'0'0'2208'0,"-6"-2"-1760"16,1-2-448-16,0 2 0 0,5 2 2400 0,0 0 400 16,0 0 80-16,0 0 0 0,0 0-1360 0,0 0-288 0,0 0-48 15,0 0-16-15,4-4-560 0,1 0-112 0,3 1-32 0,3 0 0 16,2-2-464-16,2 1 0 0,3-1 0 0,2-1 0 31,3 1-2352-31,1 0-352 0,0 1-80 0,2-2-16 0</inkml:trace>
  <inkml:trace contextRef="#ctx0" brushRef="#br0" timeOffset="68190.75">13550 7642 3679 0,'0'0'160'0,"0"0"32"0,0-7-192 0,1 2 0 15,1-1 0-15,0-2 0 0,-1 2 1776 0,-2-1 304 0,1 0 64 0,0 0 16 16,0 0-288-16,0 1-48 0,0 0-16 16,0 0 0-16,0-1 464 0,0 0 96 15,-1 1 0-15,0-1 16 0,0 1-192 0,0-1-32 0,1 7-16 0,-1-5 0 16,-2-3-512-16,2 1-96 0,-2 1-32 0,1-1 0 16,0 2-400-16,-1-1-80 0,1 2 0 0,0-1-16 15,-1 1-240-15,-1 1-64 0,0-1 0 16,0 2 0-16,-2 0-208 0,1 1-48 0,-1 1-16 0,0 1 0 15,-1 0-144-15,-1 2-32 0,-1 3 0 0,-2 1 0 0,-2 3-256 16,-1 2 0-16,-3 3 0 0,0 2 0 0,-2 4 0 0,-2 2 0 16,-1 4-128-16,0 2 128 15,-1 3-144-15,0 4 144 0,0 1-128 0,0 3 128 16,0 0 0-16,2 3-128 16,1 1 128-16,2 1 0 0,3 0 0 0,1 0 0 0,2 1 0 0,2-5-128 0,3-3-128 15,1-2-32-15,2-1 0 0,4 0 0 31,2-3-400-31,3-2-80 0,3 0 0 0,1-5-16 0,5-3-1264 0,1-2-256 0,5-3-64 0,3-3-9168 16,4-4-1840-16</inkml:trace>
  <inkml:trace contextRef="#ctx0" brushRef="#br0" timeOffset="68890.42">14224 7744 15663 0,'-1'-12'688'0,"2"6"144"0,0-1-656 0,2-3-176 16,1-1 0-16,0 0 0 0,-1-1 3520 0,1 1 656 0,-1 0 144 0,0 2 32 0,-1 2-2432 0,1 1-464 15,-1-1-112-15,-2 7 0 16,4-5-368-16,-4 5-64 0,0 0-16 15,0 0 0-15,0 0-144 0,0 0-48 0,0 0 0 0,0 0 0 16,-4 4-400-16,-3 4-96 0,-2 3-16 0,0 4 0 16,-4 2-192-16,1 2 0 0,-2 2 0 0,1 1 0 15,0 0 0-15,-1 0 0 16,1 1 0-16,0 1 0 0,-1-1-128 0,1 1 128 16,-1-3 0-16,3-1 0 0,0-2-128 0,1 1 128 15,2-4 0-15,0-3 0 0,2-1 0 0,1-3 0 0,2-1 0 16,0-2 0-16,3-5 0 0,0 0-128 0,0 0 128 0,0 0 0 15,3-5-256-15,0-3 48 16,1-2 16-16,3-2 0 0,1-3 192 0,2-3 0 0,2-3 0 0,2-2 0 16,1-2 256-16,1-2-48 0,0-2-16 0,2 0 0 0,-1-1 0 0,2 3 0 15,-1 0 0-15,-2 4 0 0,0 2 160 0,-2 3 32 16,-1 1 0-16,-1 3 0 0,-2 2-32 16,-1 2 0-16,-1 2 0 0,-2 3 0 0,0 3-352 15,-6 2 0-15,0 0 0 0,0 0 0 0,6 3 0 0,1 2 0 16,-2 3 0-16,1 2 0 0,-2 2-192 0,1 2-128 15,-1 1 0-15,1 1-16 0,-1 3 112 0,1 2 32 16,0 0 0-16,1 1 0 0,0-1 192 0,-1-1-144 16,2 1 144-16,0 1-128 0,-2 0 128 0,2-1 0 15,-3-1-144-15,1-2 144 0,-1-1 0 0,-1-1-176 16,1-4 176-16,-1-1-128 0,0 0 128 0,0-2 0 16,-3-2 0-16,2-1 0 0,-2-6 0 0,0 0 0 15,0 0 128-15,0 0-128 0,-2 5 176 0,-3 0-48 16,-2-3 0-16,0 1 0 0,-2-1-128 0,-1-1 0 0,-1-1 0 0,-2 0 128 15,-3 2-128-15,0-2 0 0,-4 0 0 0,0 1 0 16,-1 0 0-16,-1 1-144 0,0 0 144 0,0 0-160 16,1-1-80-16,2 2-16 15,-1-1 0-15,2 0 0 16,2 0-176-16,1 2-32 0,1-2-16 0,3 1 0 16,1 0-480-16,3 0-80 0,0-1-32 0,7-2-10384 0,0 0-2064 0</inkml:trace>
  <inkml:trace contextRef="#ctx0" brushRef="#br0" timeOffset="69348.12">14775 7641 26719 0,'0'0'2368'0,"0"0"-1888"0,0 0-480 0,0 0 0 0,0 0 2560 0,1-5 400 0,1 0 96 0,2 0 16 15,0 1-1328-15,4 0-256 16,3-1-48-16,-1 1-16 16,2-1-912-16,2 0-176 0,3-2-32 0,0 2-16 0,2-1-288 0,2 1 0 15,0-1 128-15,1 2-128 0,1-1 0 0,0 2 0 16,-1 0 0-16,1 1 0 0,-1 2-128 0,0 1-96 0,0 0-16 0,-1 2 0 16,-1-1-528-16,-2 1-128 0,-1-1 0 0,-2 1-16 15,1 1-1712-15,-4 2-320 0,-2-2-80 0,-2 0-16 31,-1-1 160-31,-7-3 48 0,0 0 0 0,0 0 0 0,0 0 384 0,0 0 80 0,-4 5 0 0,-3 0 16 16,-2-2 752-16,-2 0 128 0,-1 0 48 0,-2-2 0 16,-2-2 2752-16,1 1 544 0,1 0 112 0,-1 0 32 15,1 0 1184-15,1-1 256 0,2-1 32 0,-1 1 16 16,2 0-944-16,0 1-192 0,0 0-48 0,1 1 0 16,1 0-944-16,0 2-192 0,-2 0-32 15,2 0-16-15,1 2-512 0,0 0-112 0,0 1 0 0,1 4-16 0,-1 2-320 0,2 1-176 16,-1 0 192-16,2 2-192 15,-1 3 0-15,2 1 0 0,1-1 0 0,0 2 0 16,-1 0 0-16,2 1 0 0,0 2 0 0,0-2 0 16,0-2-224-16,1-2-160 0,0 0-16 0,2-2-16 15,2 2-2832-15,-1-3-560 0</inkml:trace>
  <inkml:trace contextRef="#ctx0" brushRef="#br0" timeOffset="69727.42">15482 7325 20271 0,'0'0'1792'0,"3"-7"-1424"0,0 1-368 0,0-1 0 0,2 2 3120 0,-3-1 544 16,1 1 112-16,1 0 32 0,1 1-1360 0,-1-1-272 0,1 2-48 0,0 1-16 16,-5 2-1008-16,8-2-208 0,-4 1-32 0,2 0-16 0,-1-1-272 0,2 4-64 15,-1 0-16-15,1 1 0 0,0 1-176 0,-1 3-48 0,0 3 0 0,-1 1 0 32,1 1-80-32,1 2 0 15,-1 3-16-15,-1 4 0 0,0 4-48 0,-1 3 0 16,0 1 0-16,-1 4 0 0,-2 0-128 0,-2 2 160 15,-2 2-160-15,-5 2 160 0,-3 2-160 0,-5 3 0 0,-2 2 0 0,-6 2 0 32,-5-1-400-32,-3 2-112 0,-2 3-32 0,-6 2 0 15,-3 0-2720-15,-4-1-560 0,-6-3-96 0,-2 0-32 0</inkml:trace>
  <inkml:trace contextRef="#ctx0" brushRef="#br0" timeOffset="70424">12200 7919 22175 0,'0'0'976'0,"0"0"208"0,0 0-944 0,0 0-240 0,0 0 0 15,0 0 0-15,0 0 1168 0,0 0 192 0,0 0 48 0,0 0 0 0,0 0-640 16,0 0-112-16,0 0-16 0,0 0-16 16,0 0 720-16,0 8 160 0,0 0 32 0,-1 0 0 15,-1 1-2000 1,-1 0-400-16,1 1-80 0,0 1-16 0,0 1 720 0,0-1 240 16,-1 0-144-16,2 0 144 0,-1-2-336 0,0-2 16 0,1 0 0 15,1-2 0-15,0-5-352 0,0 0-64 0,-1 6-16 0,1-6-7744 16,0 0-1552-16</inkml:trace>
  <inkml:trace contextRef="#ctx0" brushRef="#br0" timeOffset="71342.86">6931 7223 22335 0,'0'0'992'0,"0"0"208"0,0 0-960 0,0 0-240 0,0 0 0 0,0 0 0 16,0 0 1584-16,0 0 272 0,0 0 48 0,8 6 16 16,-8-6-912-16,4 9-176 0,-1 0-48 0,1 0 0 15,-4-9-336-15,-3 13-80 0,2 1-16 0,-1 3 0 16,0 0-176-16,-1 3-48 0,-1 1 0 0,1 5 0 15,-1 6-128-15,-2 5 0 0,-1 3 0 0,1 3-176 0,-2 2 176 0,0 6-128 16,0 4 128-16,-1 4-128 0,-2 4 128 0,1 3 0 16,1 1 0-16,1 1-128 0,2 3 128 0,-2 0 0 15,2 2 0-15,-1-3-128 0,1-3 128 0,2-1 0 16,2-1 160-16,-1-3-160 0,0-2 688 0,1-1 32 16,0-3 16-16,0-4 0 0,-2-3-80 0,2-3-16 15,0 0 0-15,0-5 0 0,-1-4-304 16,0-3-64-16,1-2-16 0,0-1 0 0,1 0-128 0,1-5-128 15,0-3 192-15,2-2-192 0,-1-2 0 0,1-2 0 16,2-4 0-16,-1-2 0 16,1-2-768-16,-4-9-96 0,0 0-32 0,9 4-10240 0,-9-4-2064 0</inkml:trace>
  <inkml:trace contextRef="#ctx0" brushRef="#br0" timeOffset="72431.49">7105 7077 24879 0,'0'0'2208'0,"0"0"-1760"0,0 0-448 0,0 0 0 0,4 9 1248 0,3 0 160 16,-7-9 48-16,11 8 0 15,0-3-672-15,2-1-128 0,3-2-16 0,1-2-16 0,2 0-240 0,4-1-64 16,2-2 0-16,4 0 0 0,-1-1-192 0,7-3-128 15,5 2 160-15,2-2-160 0,2-2-128 16,2 0-128-16,1 1-32 0,3-1 0 16,0-2-336-16,5 2-64 0,6-1-16 0,2 2 0 0,0 1 64 0,2 0 16 0,0 1 0 15,3 0 0-15,6 1 384 0,3-1 80 16,2 3 16-16,0-1 0 0,0 1 144 0,3 1-128 0,6 1 128 16,0 0-128-16,-2-1 128 0,0 0 0 0,1 2 128 0,4 0-128 0,5-1 448 0,-2 0 32 15,-3-1 0-15,4 1 0 16,6 1-160-16,-1-1-48 0,-3-1 0 0,5-2 0 15,3 1-144-15,1-1-128 0,-2-2 144 0,3 2-144 16,3 0 128-16,-1 1-128 16,2-1 0-16,2-1 144 0,-1 0-368 0,1 0-80 15,-1 1-16-15,-1 0 0 16,0-1-128-16,0 1-16 0,0-1-16 0,0 3 0 0,0 0 144 0,2 1 16 0,-2 0 16 0,1 0 0 16,1 0 16-16,-1 1 0 0,-1 0 0 0,1 1 0 15,-5 0 288-15,1 0 0 0,3 0 0 0,-2 1 0 16,-3-1 0-16,2 2-160 0,3 0 160 0,-5-1-128 15,-4-1 304-15,1 0 64 0,4 0 16 0,-6 0 0 16,-5-1 320-16,0 2 64 0,2 0 0 0,-1-1 16 16,-2 0-192-16,-2-1-32 0,-3 0-16 0,4 1 0 15,2-1-272-15,-3 0-144 0,-6 0 160 0,2-1-160 16,2-1 128-16,-3 1-128 0,-3 0 0 0,-2 1 0 16,-3 0 128-16,3 0-128 0,2 0 0 0,-5 0 144 0,-5 0-144 15,0 0 0-15,-2 0 0 0,0 0 0 0,3-2 0 16,-3 1 0-16,-3 1 0 0,-3-1 0 0,-2 0 0 0,-2 0 0 15,-3 0 0-15,3 0 0 0,0 0 0 0,-5 0 0 16,-9 0 0-16,-2-1 128 0,-3 1-128 0,-3 0 192 16,-4-1-192-16,-3 0 192 0,-2 0 256 0,-3-1 64 15,-2-1 16-15,-3 1 0 0,-2 1 16 0,-3-1 0 0,-4 0 0 16,0 1 0-16,-3-1-128 0,0 0-32 0,-2 0 0 0,-1 0 0 16,-3 1-64-16,1-1-32 15,-7 3 0-15,6-2 0 0,-6 2 32 0,0 0 16 16,0 0 0-16,0 0 0 0,0 0 0 0,0 0 0 0,0 0 0 0,0 0 0 15,0 0-208-15,0 0-128 0,0 0 128 0,0 0-128 16,-1 12 0-16,0 0 0 0,-2 0 0 0,-2 2 0 16,-1-1 0-16,0 3 0 0,0 2 0 0,-2 3-128 15,0 2 128-15,-2 4 0 0,1 4 0 0,-2 2 0 16,-2 2 0-16,1 4-128 0,-3 3 128 0,0 3 0 16,-1 3 0-16,0 5-128 0,-1 3 128 0,2 2 0 0,-2 5 0 15,1 1-128-15,0 3 128 0,0 2 0 0,-1 3 0 0,3-2 0 16,-1 1 0-16,0 1 0 0,3 0 0 0,-1-3 0 15,1-1 0-15,0 3 0 16,-2-2 0-16,0 1 0 0,2-1 0 0,-2-3 0 16,-1-5 400-16,0 0 16 0,2-3 0 0,0-1 0 0,1-4 48 0,1-4 16 15,-2-3 0-15,-1-5 0 0,1-1-192 0,1-2-32 16,1-2-16-16,-1-3 0 16,0-4-240-16,1-1 176 0,0-3-176 0,0-1 160 0,-1-3-288 0,-1-2-64 15,0-3-16-15,0-2 0 16,-1-2-912-16,-1 0-176 0,-2-2-48 0,1-1 0 15,-4-1-1984-15,-3-1-416 0</inkml:trace>
  <inkml:trace contextRef="#ctx0" brushRef="#br0" timeOffset="74659.25">6785 9184 9215 0,'0'0'816'0,"0"0"-656"0,0 0-160 0,0 0 0 16,0 0 2576-16,0 0 496 0,0 0 80 0,0 0 32 0,0 0-1664 0,0 0-336 16,0 0-64-16,0 0-16 15,0 0-512-15,0 0-96 0,0 0-32 0,9 0 0 16,2-1-48-16,0 0-16 0,0 1 0 0,3-1 0 0,1-2-400 0,5 1 0 16,1 2 0-16,0-1 0 15,0 0 0-15,2 0 0 0,2 1 0 0,0 1 0 16,-1 0 0-16,2 0 0 0,-2 0 0 0,1 2 0 15,2 0 0-15,1-1 0 0,2 0-144 0,3 0 144 16,0 1 0-16,4 0 0 0,4-1 0 0,4 0 0 0,1 1 240 16,-1 0-48-16,-2-1-16 0,2-1 0 0,2-1 0 0,1 0 0 15,3-1 0-15,3 0 0 0,3-1-176 0,0 1 160 16,-2 1-160-16,-1-1 160 0,-2-2-160 0,1 2 0 16,2 0 144-16,4 0-144 0,2 0 0 0,-2 0 0 15,-4 0 0-15,1 0 0 0,-2 1 0 0,0 1 128 16,2 1-128-16,4-2 0 0,3-1 0 0,-4 0 0 15,-3 2 0-15,2-1 0 0,-3 0 0 0,1-1 0 16,1 1 128-16,4 0-128 0,4-1 256 0,-3 0 0 16,-3-3-16-16,-1 1 0 0,1-1-64 0,3-2-16 0,0 2 0 15,3-1 0-15,2 1-160 0,-3-2 160 0,-3 1-160 16,-1-1 160-16,2 2-160 0,3-2 0 16,2 1 0-16,-2-1 128 0,-3 1-128 0,1-1 0 0,-4 1 144 0,3-1-144 15,1 2 224-15,3 1-32 16,1-1 0-16,-2 0 0 0,-2 0 0 0,-3 0-16 0,1 1 0 0,3 0 0 15,2-1-48-15,1 2-128 0,-2 0 192 0,0 0-64 16,-3 2-128-16,2-1 192 0,1-1-192 0,4 0 192 16,1 1-192-16,-2 0 192 0,-3-1-192 0,-1 0 192 15,-1 1-64-15,2 1 0 0,1 0 0 0,0 0 0 16,1-1-128-16,-4 0 160 0,-3-1-160 0,2 4 160 16,0-2 16-16,3 0 0 0,2 0 0 0,-2 0 0 0,-5 0 16 15,-1 0 0-15,0 0 0 0,3 1 0 0,-3-1-64 0,5 1 0 16,3-1 0-16,-4 0 0 0,-1 0 0 0,-2 1-128 15,0 0 192-15,2 0-64 0,3 0 16 0,-1 0 0 16,-4 0 0-16,0 2 0 0,-1-2 0 16,-2-1 0-16,-2-1 0 0,3 1 0 0,1 1 16 0,0 0 0 15,0 0 0-15,-3 1 0 0,-2 0-32 0,0-1 0 0,0-1 0 0,3-1 0 16,1 1-128-16,0 0 160 16,1 0-160-16,-2 1 160 0,-1-1-160 0,0 0 160 0,-1-1-160 15,2 0 160-15,5 1-160 0,-4 0 160 16,-1 0-160-16,-3 0 160 0,-1 0-16 0,-1 0 0 0,-2-2 0 0,2 1 0 15,0-1 112-15,3 2 0 16,0 0 16-16,-4-1 0 0,-1-2-64 0,-5 0-16 16,2 0 0-16,1-1 0 0,-1 1-64 0,1 1-128 15,3 0 176-15,1-2-176 0,-3 1 160 0,-2 0-160 0,-1 0 128 0,0-1-128 16,-1 1 0-16,0 1 128 0,-1 0-128 16,2 0 0-16,1 0 0 0,0 1 128 0,-3-1-128 0,-1 2 0 15,-5-2 0-15,-1 2 0 0,1 0 128 0,-1 1-128 0,-2-2 0 16,0 1 0-16,0 0 0 0,-2 1 0 0,0-1 0 15,-1 0 128-15,-2 0-128 0,-2 0 0 16,-2 0 160-16,-4-1-160 0,-2 0 192 0,-2 1-192 16,-3-1 288-16,-1 1-48 0,-1 0-16 0,-1 0 0 15,-2-2-32-15,-2 1-16 0,-1 0 0 0,-7 1 0 16,0 0 0-16,0 0 0 0,7-2 0 0,-7 2 0 0,0 0-176 0,0 0 0 16,0 0 0-16,0 0 0 31,0 0-288-31,0 0-144 0,-6-5-16 0,-2 0-12800 0,-2 1-2544 0</inkml:trace>
  <inkml:trace contextRef="#ctx0" brushRef="#br0" timeOffset="102826.92">4509 10446 6447 0,'0'0'272'0,"0"0"80"0,0 0-352 0,0 0 0 0,0 0 0 0,0 0 0 15,0 0 3312-15,0 0 592 0,0 0 112 0,-5 0 16 16,0-1-2208-16,5 1-448 0,-6-1-96 0,6 1 0 15,-5-2-256-15,5 2-32 0,0 0-16 0,0 0 0 16,0 0-80-16,-6 0-32 0,6 0 0 0,0 0 0 16,0 0-224-16,0 0-32 0,0 0-16 0,-5 2 0 15,5-2-144-15,0 0-48 0,0 0 0 0,0 0 0 16,0 0-176-16,0 0-32 0,0 0-16 0,0 0 0 16,0 0-176-16,0 0 192 0,4 4-192 0,3-1 192 15,2 1-64-15,2-2-128 0,1 0 192 0,2 0-64 0,0-1 16 0,2 0 0 16,0-1 0-16,2 0 0 0,0 0-16 0,1 0 0 15,0 0 0-15,0 1 0 0,-1-2 0 0,-1 1-128 16,-1-1 192-16,0 1-64 0,-2-1-128 0,-2 0 128 16,-1 0-128-16,0 1 128 0,-2-1-128 0,-1 0 0 15,-2 1 144-15,-6 0-144 0,6-1 0 0,-6 1 144 16,0 0-144-16,0 0 0 0,0 0 192 0,0 0-192 16,0 0 192-16,0 0-192 0,0 0 336 0,0 0-32 15,-1-6-16-15,-4 2 0 0,0-2 32 0,-3 2 16 0,-3-1 0 0,-2 1 0 16,-3 0-112-16,-1-1-32 0,-2 1 0 0,-2 1 0 15,-1-1-64-15,-1 2-128 16,0 1 176-16,-1 1-176 0,-2 0 272 0,-1 1-48 0,1 1-16 0,-2 3 0 16,-1 0-336-16,1 2-80 0,-2 0-16 0,3 2 0 15,-4 0 224-15,1 2-144 0,-1 1 144 0,2 1-128 16,0 2-64-16,3 0 0 0,0 2 0 0,4 0 0 16,1 1-176-16,3 0-32 0,1 2-16 15,3 0 0-15,3-1-64 0,1-2-16 16,2 1 0-16,4-2 0 15,1 0 32-15,3-1 0 0,0-2 0 0,3 0 0 0,1-2 160 0,2-2 48 0,0 0 0 0,3-1 0 16,1-3 128-16,1 0 128 0,1-3-192 0,-1-1 192 0,1-2 176 0,2-1 144 16,-1-3 16-16,0 0 16 0,0-1 352 0,0-1 64 15,-1-1 0-15,-2-2 16 0,-1-2 176 0,-1 1 48 16,-2-2 0-16,-2 0 0 0,-2-2-192 0,-2 2-48 16,-2 1 0-16,-2 1 0 0,1 1-368 0,-2 1-80 15,-3 1 0-15,-1 1-16 0,0 0-304 0,-1 2 0 16,-1 0 0-16,-1 2 0 15,-1 2-304-15,0 1-160 0,-1 0-48 0,-1 2 0 16,1 2-1552-16,0 0-320 0,-1 1-64 0,2 2-15232 0</inkml:trace>
  <inkml:trace contextRef="#ctx0" brushRef="#br0" timeOffset="103143.43">4494 10737 23039 0,'0'0'1024'0,"0"0"192"0,4-3-960 0,-1 0-256 0,-3 3 0 0,0 0 0 0,0 0 3728 0,0 0 704 15,0 0 144-15,0 0 32 16,0 0-2816-16,0 0-576 0,0 0-96 0,0 0-32 0,0 0-560 15,0 0-112 1,0 0-32-16,-1 7 0 0,-1 3-224 0,-2 2-160 0,0 3 192 0,0 1-192 16,-2 3 288-16,1 1-48 0,-3 1-16 0,0 1 0 0,-1 1-464 0,2 0-80 15,-1 0-32-15,1 0 0 16,0 0-256-16,1-1-48 0,1-2-16 0,-1 0 0 16,2-3-544-16,-1 0-128 0,3-3 0 0,-1-1-10400 0,1-3-2080 0</inkml:trace>
  <inkml:trace contextRef="#ctx0" brushRef="#br0" timeOffset="103539.67">5308 10733 8287 0,'0'0'736'0,"-5"1"-592"15,-1-2-144-15,1 0 0 0,5 1 6240 0,0 0 1216 16,0 0 240-16,0 0 48 16,0 0-4544-16,0 0-896 0,0 0-192 0,0 0-48 15,0 0-1184-15,4-5-240 0,2 2-64 0,3 0 0 16,-2 1-320-16,4-1-64 0,4 2 0 0,0 0-16 16,-1 0-176-16,2 0 0 0,0 0 0 0,1 1 0 15,-1 0-368-15,1 1-96 0,-1 0-32 0,0 1 0 16,-1 0-2000-16,-1 2-384 0,-1-1-96 0,-2 3-13856 15</inkml:trace>
  <inkml:trace contextRef="#ctx0" brushRef="#br0" timeOffset="103733.34">5237 10877 25791 0,'-8'0'2304'0,"0"0"-1856"16,1-1-448-16,0 1 0 0,7 0 2640 0,0 0 432 15,-5 0 96-15,5 0 16 0,0 0-1008 0,0 0-208 16,0 0-48-16,8 3 0 0,2-1-1312 0,2 1-272 15,2-1-48-15,0-1-16 0,1 0 224 0,2 0 32 0,2-1 16 0,-2 0 0 16,2-1-416-16,-3 1-128 16,2-1 0-16,0 2 0 15,-1 0-1472-15,2 0-368 0,0-1-64 0,-1 1-10912 0,0 0-2192 16</inkml:trace>
  <inkml:trace contextRef="#ctx0" brushRef="#br0" timeOffset="104619.93">7316 10382 6447 0,'0'0'576'0,"0"0"-576"15,0 0 0-15,0-4 0 0,0-4 3024 0,1 1 496 16,-1 2 112-16,0-2 16 0,0 1-1488 0,0-1-304 16,0 1-48-16,0 1-16 0,0-1-400 0,0 1-96 0,0 5-16 0,0-6 0 15,0 1-256-15,0 5-64 0,0 0-16 0,0 0 0 16,0-6-336-16,0 6-64 0,1-5-16 0,-1 5 0 15,0 0 272-15,3-6 48 0,-3 6 16 0,0 0 0 0,0 0-224 0,0 0-64 32,0 0 0-32,0 0 0 0,0 0-256 0,0 0-48 15,0 0-16-15,0 0 0 0,0 0-256 0,0 0 0 16,0 0 128-16,0 0-128 0,0 0 0 0,-2 8 0 16,0 1 0-16,0 2 0 0,-2 2-128 0,0 3 128 15,-1 0 0-15,-1 3-144 0,1 2 144 0,-1 1 0 0,-1 1 0 16,1 1-128-16,0 0 128 0,0 0 0 0,-1-2-144 0,1-1 144 15,0-1 0-15,1-1 0 0,-1-2 0 0,2 0 0 16,-1-1 0-16,2-1 0 0,-1-3 0 0,0 1 128 16,1-2-128-16,1-1 0 0,2-2 0 0,0-1 0 31,-1-1-576-31,1-6-80 0,1 5-32 0,-1-5-11248 0,0 0-2256 0</inkml:trace>
  <inkml:trace contextRef="#ctx0" brushRef="#br0" timeOffset="104920.86">6947 10804 11967 0,'-10'6'1072'0,"10"-6"-864"16,0 0-208-16,-5 2 0 0,-3 0 4608 0,3-1 896 15,0 0 160-15,5-1 32 0,0 0-3504 0,0 0-704 0,0 0-144 0,0 0-16 16,0 0-672-16,0 0-128 0,0 0-16 0,7 3-16 15,2-2-160-15,-2 0-16 0,4-1-16 0,2 0 0 16,1 1 32-16,2-1 16 0,3 0 0 0,0 0 0 16,1-1 16-16,0-1 0 15,2-1 0-15,2 1 0 0,-1 0-80 0,1 0-16 0,0 0 0 0,0-2 0 16,0 1-144-16,0 1-128 16,-1 1 144-16,-1 0-144 0,-1 1 0 0,-2 0 0 0,1 1 0 0,-3 0 0 15,-1 1-592-15,0 0-64 16,-3 2-16-16,-2-1 0 0,-1 0-2848 0,-3 3-560 0</inkml:trace>
  <inkml:trace contextRef="#ctx0" brushRef="#br0" timeOffset="105383.16">7113 11088 19343 0,'0'0'848'0,"0"0"192"0,0 0-832 0,2-5-208 0,0-1 0 0,1 1 0 15,1-2 3808-15,3 2 720 0,-1-2 144 0,2 1 16 0,2 1-2528 0,1-1-512 16,1 0-112-16,-1 1 0 0,3 1-480 0,-2 1-96 0,0 1 0 0,0 0-16 16,-1 1-512-1,-1 0-112-15,-1 2 0 0,-1 0-16 0,-1 2-304 0,-2 0 0 0,2 1 0 0,-5 3 0 16,2 0 0-16,-2 1-320 16,-1 2 32-16,-1 2 16 0,-2 2-560 0,-2 0-128 0,-1 1 0 0,-2 2-16 31,1 0-496-31,-1 1-80 0,-1-2-32 0,2 0 0 15,-1-2 880-15,2-2 192 0,-1-1 16 0,3-2 16 0,1-1 672 0,1-3 144 0,1-5 32 16,0 0 0-16,0 0 240 0,0 0 48 0,5 6 16 0,2-2 0 16,-2-1-112-16,3 0-32 0,0-1 0 15,-1-1 0-15,2 0-80 0,0 1 0 0,0 0-16 0,-1 1 0 16,0-1-80-16,0 1-16 0,-2 0 0 0,-6-3 0 0,5 6-80 16,-2-1 0-16,-3-5-16 0,1 8 0 15,-2 0-80-15,-1 0-16 0,-2-2 0 0,-2 0 0 0,-1 0-16 0,0 1 0 31,-4 1 0-31,-1-2 0 0,-2 1 48 0,1-1 0 0,-3 1 0 0,-1 0 0 0,0-1 160 0,-2 1 48 32,0-3 0-32,1 1 0 0,-2-1-64 0,0-1 0 0,1-1 0 0,-2 0 0 0,2-1-320 0,2 0 0 15,1 0 0-15,0-2 128 16,3-3-1408-16,1 1-256 0,2-1-64 0,3-3-18064 16</inkml:trace>
  <inkml:trace contextRef="#ctx0" brushRef="#br0" timeOffset="106138.58">8505 10385 33455 0,'0'0'1472'0,"0"0"320"0,-1-1-1424 0,1 1-368 0,0 0 0 0,0 0 0 0,0 0 1248 16,-5 1 176-16,0 0 48 0,-2 4 0 15,-3 1-976-15,1 3-192 0,-5 2-48 0,-1 2 0 16,-4 2-256-16,-2 1 0 0,-2 3 0 0,-2 0 0 0,-1 3-192 16,-4 0 192-16,1 0-208 0,0 0 80 0,-1 1 128 0,1-1-208 15,2 0 80-15,1 0 128 0,1-4-144 0,1-1 144 0,2-3 0 0,-1-1 0 16,0-3 0-16,2-2 128 0,2-1 0 15,3-3 16-15,0-2 64 0,3 0 16 0,2-3 0 0,3-1 0 16,3-2 176-16,0-2 48 16,2 0 0-16,3-3 0 0,2-2-112 0,3-2-16 0,1-3 0 0,2 0 0 15,2-2 32-15,2 2 0 0,1-2 0 0,0 4 0 16,1-2-48-16,-1 3-16 0,-1 0 0 16,1 2 0-16,1 2 32 0,1 2 16 0,-1 2 0 0,-1 2 0 15,-2 0-96-15,1 3-32 0,-1 0 0 0,0 2 0 16,-1 1-208-16,0 2 0 15,-1 2 0-15,0 2 0 0,0 1 0 0,-1 1 0 0,0 2 0 0,-1 1-160 0,0 3-192 0,0 0-32 16,-2 1-16-16,2 1 0 16,-1 0-432-1,0 2-64-15,1 0-32 0,-1 0 0 0,0 0-288 0,0 0-64 0,1-1-16 0,0-3 0 16,-1-1-672-16,4-2-128 0,0-2-16 0,1-2-12336 16</inkml:trace>
  <inkml:trace contextRef="#ctx0" brushRef="#br0" timeOffset="107954.33">9043 10435 5519 0,'0'0'496'0,"0"0"-496"0,0 0 0 0,0 0 0 16,0-1 2912-16,-1-2 480 0,1 3 112 0,0 0 16 0,0 0-1280 0,0 0-240 15,0 0-48-15,0 0-16 0,0-5-80 0,0 5 0 16,1-4-16-16,-1 4 0 0,1-6-288 0,-1 6-48 16,0 0-16-16,2-5 0 0,-2 5-400 0,0 0-64 15,0 0-32-15,0 0 0 0,1-6-288 16,-1 6-48-16,0 0-16 0,0 0 0 0,0 0-176 16,0 0-32-16,0 0-16 0,0 0 0 0,0 0-288 0,-5 4-128 15,-1 3 0-15,1 2 128 0,-3 3-128 0,-1 1 0 16,-1 3 0-16,0 1 0 0,1 3-192 0,-2 3 192 15,1-1-160-15,-1 1 160 0,-1 2-208 0,1 0 48 16,1-2 16-16,-1 0 0 0,0-2 144 0,1 0 0 0,1-2-144 0,0 0 144 16,1-1 0-16,3-3 0 15,2-1 0-15,2-1 0 0,-1-4 0 16,4 0 0-16,0-1 192 0,2-1-64 0,2-2 64 0,1-1 16 0,2 0 0 0,1-2 0 16,1-2-48-16,2-1-16 0,2-1 0 0,2-2 0 15,4 0-144-15,-1 0 0 0,-1-3 0 0,-1 0-176 16,3 0-256-16,0-1-48 0,0 1-16 0,0 1 0 15,0-1-1552-15,1 2-304 0,1-1-64 0,0 1-14352 16</inkml:trace>
  <inkml:trace contextRef="#ctx0" brushRef="#br0" timeOffset="108224.04">9071 10380 19343 0,'0'0'848'0,"0"0"192"0,-4-2-832 0,4 2-208 16,-3-5 0-16,3 5 0 0,0 0 3520 0,0-5 640 16,0 5 144-16,3-6 32 0,3 1-2944 15,1 0-592-15,0 2-112 0,3 1-32 16,1-2-256-16,1 2-48 0,1 1-16 0,1 0 0 0,2-1-192 0,0 1-144 15,3 0 192-15,-1 0-192 0,-1-1 0 0,1 2-352 16,-1 0 48-16,1 0 16 0,-3 0-2656 0,0 2-512 0,7 1-128 0,-8 1 0 16</inkml:trace>
  <inkml:trace contextRef="#ctx0" brushRef="#br0" timeOffset="108383.21">8985 10537 18431 0,'-15'6'1632'0,"10"-4"-1312"0,-1 0-320 0,6-2 0 0,0 0 3744 15,0 0 672 1,0 0 144-16,0 0 32 0,0 0-2720 0,0 0-528 16,4 4-128-16,3 1 0 0,5-1-512 0,0-1-112 15,3 0-16-15,1-2 0 0,3-1-272 0,1 0-64 16,1 0-16-16,1-1 0 0,1 0-464 0,2-1-80 0,1 0-32 0,1 1 0 31,-1 0-2496-31,2-1-496 0,-2 0-112 0</inkml:trace>
  <inkml:trace contextRef="#ctx0" brushRef="#br0" timeOffset="108809.9">10089 10259 24015 0,'3'-12'1056'0,"-2"6"224"0,0 0-1024 0,2-1-256 0,-1-1 0 0,0 1 0 0,-1-1 2176 0,-1 0 368 15,-1 0 80-15,0 2 0 0,-1-1-1104 0,0 2-240 16,-2-1-32-16,1 2-16 0,0-2-272 0,-1 3-48 16,4 3-16-16,0 0 0 0,-5-2-160 0,-2 0-32 15,1-1-16-15,-1 3 0 0,-1 2-304 0,0 0-48 0,-2 1-16 0,-2 3 0 16,-2 0-192-16,0 3-128 0,-1 2 128 0,-3 2-128 15,-3 4 0-15,-1 1 144 16,-1 3-144-16,-1 5 0 0,0 3 0 0,-4 4 0 0,1 2 0 0,-2 4 0 16,-2 2 0-16,2 0 0 0,1 1 0 0,2 2-144 15,1 0 144-15,2 0 0 0,2-1 0 0,3-1-128 16,3-1 128-16,1-2 0 0,4 1 0 0,4-3-128 16,1-3 128-16,4-1 0 0,1-2-144 0,3-2 144 31,3-3-512-31,2-3-16 0,2-3-16 0,2-2 0 0,1-3-1600 15,4-3-320-15,4-4-64 0,5-3-8544 0,2-1-1728 16</inkml:trace>
  <inkml:trace contextRef="#ctx0" brushRef="#br0" timeOffset="109455.95">10583 10522 26943 0,'0'0'1200'0,"6"-6"240"0,1 1-1152 0,1-1-288 16,-2 1 0-16,0-2 0 0,-2 0 2112 0,1 2 384 0,-1-1 64 0,-1 2 0 15,0 0-992-15,-3 4-208 16,0 0-32-16,0 0-16 0,0 0-496 0,0 0-112 16,0 0 0-16,0 0-16 0,-5 1-416 0,-1 3-80 0,-2 4 0 0,-2 2-16 15,-3 2-176-15,0 3 0 0,-2 2 0 0,1 1 0 16,-1 3 0-16,-1 0 0 0,0 0-176 0,-1 1 176 15,1 0-352-15,-1-1 16 16,2-1 0-16,2 0 0 0,0-3 192 0,4 0 144 16,-1-3-192-16,2-2 192 0,1-2 0 0,3-1 0 0,0-3 0 0,0-1 0 15,4-5-176-15,0 0 176 0,0 0-160 0,0 0 160 0,0 0-128 0,4-6 128 16,0-2 0-16,1-2-144 0,1-4 144 16,2-1 176-16,0-1-48 15,3-3 0-15,2-4 64 0,1-1 16 0,1-4 0 0,1 2 0 0,-2 0 32 0,1 2 0 16,1 2 0-16,-2 2 0 0,0 3 64 0,1 1 16 15,-3 1 0-15,0 4 0 16,-1 1-128-16,-1 2-32 0,-1 2 0 0,-2 1 0 0,1 2-160 16,0 2 0-1,-2 1 0-15,2 1 128 0,1 1-128 0,-3 2 0 0,3 1 0 0,1 2 0 0,0 0-192 0,1 3 192 16,-2 2-160-16,0 3 160 0,0 0-160 0,1 2 160 16,0 0-160-16,0 2 160 0,-1 0-224 0,0 0 48 15,0 1 16-15,-1-1 0 0,2 0-80 16,-1-2-16-16,0 0 0 0,-3-1 0 0,-1-2 256 0,0 1 0 15,1-2 0-15,-2-2-144 0,0-1 144 0,-2-1 0 16,-1-3 0-16,-1 1 128 0,0-7-128 0,-2 5 176 0,-2 0-176 16,-1-1 192-16,-4-1-64 0,-1 0 0 0,-1-1 0 0,-1-1 0 0,-4 0-128 15,-3 0 0 1,-2-1 0-16,-2 0 0 0,-4 0 0 0,-2 1 0 16,-1 0-128-16,1 0 128 0,2 1 0 0,1 0 0 15,-1 0 0-15,3 0 0 0,1 0 0 0,2 1 0 16,2-1-144-16,1 1 144 0,0-1-272 0,3 0 0 15,1 1 0-15,4-2 0 16,1 0-1616-16,2 0-320 0,7-1-64 0,0 0-9088 16,0 0-1824-16</inkml:trace>
  <inkml:trace contextRef="#ctx0" brushRef="#br0" timeOffset="109710.48">10947 10459 3679 0,'0'0'320'0,"0"0"-320"0,0 0 0 0,0 0 0 15,0 0 6080-15,0 0 1152 0,8-3 240 0,1 0 32 0,0 1-4432 16,5-1-880-16,1 1-176 0,3-2-32 16,1 1-928-16,3 0-176 0,0-2-48 0,0 1 0 0,-1 1-512 0,0-1-96 15,0 1-32-15,0 0 0 0,0 1-192 0,0-1 0 16,0 2 0-16,-1 0 0 0,-1 2 0 0,1-1 0 15,-2 1 0-15,-1 1 0 16,0 0-752-16,-2 0-32 0,-2 0-16 0,0 0 0 16,-4 1-2288-16,-1-1-464 0,-1 0-96 0</inkml:trace>
  <inkml:trace contextRef="#ctx0" brushRef="#br0" timeOffset="109923.45">11283 10460 20607 0,'-14'1'912'0,"14"-1"192"0,-6 1-880 0,0 0-224 16,1 0 0-16,-2 2 0 0,1-1 1920 0,0 0 352 15,2 0 64-15,-1 2 16 0,1-1-784 0,-1 0-160 0,1 2-16 16,0 0-16-16,-1 3-272 0,3-1-48 0,-2 2-16 0,3 1 0 16,-2 1-368-16,1 1-80 0,1 3-16 0,-1-1 0 15,-1 0-368-15,0 2-80 16,0 0 0-16,0 1-128 0,-1-1 128 0,0 1-128 0,1 0 0 0,-3 0 0 16,2-2-352-16,-1 0-128 0,0 1-32 0,1-1 0 15,0 0-1696-15,1-2-352 0,1-1-64 0,1-2-11840 16</inkml:trace>
  <inkml:trace contextRef="#ctx0" brushRef="#br0" timeOffset="110338.08">11699 10253 8287 0,'0'0'736'0,"0"0"-592"0,0 0-144 0,0 0 0 15,3-5 4672-15,-1-1 912 16,1 2 176-16,-3 4 48 0,2-5-2560 0,-2 5-512 0,0 0-112 0,4-4 0 0,-1 0-896 0,-3 4-160 15,4-4-32-15,-4 4-16 0,0 0-464 0,7-2-96 16,-7 2 0-16,7 0-16 0,-1 0-304 0,1 2-64 31,-2 2-16-31,1-1 0 0,-1 1-160 0,2 2-16 0,-2 0-16 0,2 2 0 0,0 0-128 0,-1 2-32 16,1 1 0-16,-1 2 0 16,0 1-208-16,-1 3 144 0,0 0-144 0,-2 2 128 0,-1 2-128 0,-2 2 0 31,-2 1 0-31,-3 5 0 0,-4 3 0 0,-6 4 0 0,-3 5 0 0,-5 2 0 15,-5 4-1216 1,-3 1-208-16,-3 3-48 0,-5-2-16 0,-5-1-544 0,-3-2-96 0,0-2-32 0,1-2-16288 0</inkml:trace>
  <inkml:trace contextRef="#ctx0" brushRef="#br0" timeOffset="111651.97">3775 10177 11679 0,'0'0'512'0,"0"0"128"0,0 0-512 0,0 0-128 15,7-6 0-15,-7 6 0 0,5-7 624 0,-1 2 96 0,-4 5 32 0,5-8 0 16,-2 0-416-16,-3 8-80 16,3-7 0-16,-3 7-16 0,4-7 128 0,-4 7 16 0,4-8 16 0,-4 8 0 0,0 0 240 0,3-7 64 15,1-1 0-15,-4 8 0 16,0 0-128-16,0 0 0 0,5-6-16 15,-5 6 0-15,0 0-400 0,6-4-160 0,-6 4 128 0,0 0-128 16,5-6 0-16,-5 6 0 0,0 0 0 16,0 0 0-16,7-4 240 0,-7 4-48 0,5-4 0 0,-5 4 0 15,0 0 656-15,6-6 128 0,-6 6 32 0,0 0 0 16,5-5-48-16,-5 5-16 0,6-6 0 0,-6 6 0 0,5-5-192 0,-5 5-48 16,4-6 0-16,-4 6 0 15,3-8 80-15,-3 8 16 0,0-6 0 0,0 6 0 0,0 0 80 16,0-6 16-16,0 6 0 0,0 0 0 15,0 0-176-15,0 0-16 0,0 0-16 0,0 0 0 16,0 0-192-16,0 0-48 0,0 0 0 0,0 0 0 16,0 0-160-16,0 0-32 0,0 0-16 0,0 0 0 15,-1 9-240-15,1 3 144 0,0 3-144 0,-1 3 128 16,-1 5-128-16,0 4 0 0,-1 0 0 0,0 6 0 16,-3 4 0-16,0 7 0 0,-2 3 0 0,0 8 0 15,0 6 0-15,-3 8 0 0,-3 4-176 0,2 4 176 0,-2 3 0 0,2 1-160 16,0 1 160-16,2 0 0 0,1-3 0 0,4-2-128 15,-2-2 128-15,1-4 0 0,1-2 0 16,1-7 0-16,0-2 0 0,2-6 0 0,0-5 0 0,1-4 0 16,-1-2 0-16,0-3 0 0,1-4 0 0,-1-3 0 15,0-4 144-15,0-3-144 0,0-3 128 0,0-3-128 16,1-3 128-16,0-1-128 0,-1-3 0 0,0-4 0 16,2-9-144-16,-2 8 144 15,2-8-688-15,0 0-16 0,-6 4-16 0,6-4 0 16,-6-2-1984-16,0-4-400 0,-1-3-80 0</inkml:trace>
  <inkml:trace contextRef="#ctx0" brushRef="#br0" timeOffset="112976.93">4286 9936 11967 0,'0'0'1072'0,"0"0"-864"0,0 0-208 0,0 0 0 31,0 0 2048-31,0 0 384 0,0 0 64 0,0 0 0 0,0 0-1424 0,0 0-304 0,0 0-48 0,0 0-16 16,0 0-448-16,0 0-112 0,0 0-16 0,0 0 0 15,0 0-128-15,10 2 0 16,-10-2 144-16,11 0-144 0,-1 0 240 0,-1 0-32 0,-9 0 0 0,11 0 0 16,-1 0 352-16,0 0 64 0,-10 0 16 15,13 1 0-15,0-1-176 0,0 0-16 0,2 0-16 0,0 0 0 16,2 0-16-16,1-1 0 15,3-1 0-15,1 1 0 0,1 0-128 0,4 0-32 0,0-1 0 0,3 0 0 16,3 0-48-16,4-1-16 0,3 1 0 0,-2 0 0 16,0 0-64-16,-1 0 0 0,2-1-128 0,1 0 192 0,2-2-192 0,3 0 176 15,3 2-176-15,1 0 160 0,4-3 48 0,-2 2 16 16,-3-1 0-16,1 2 0 0,2-3 16 16,1 2 0-16,2-1 0 0,3 0 0 0,2 1-240 0,1-1 144 15,-3-1-144-15,1 0 128 0,2 1-128 0,-1 1 128 16,3 2-128-16,0 1 128 0,2-2-128 0,0 0 192 15,-3-2-192-15,2 2 192 0,0 0-192 16,3 0 128-16,4 3-128 0,0-2 128 16,-2-1 0-16,-2 0-128 0,0-1 192 0,2 2-64 0,3 2-128 0,1-1 0 0,-1-1 0 15,-1 2 0 1,-3-2 0-16,2 0 128 0,-1 2-128 0,4 0 0 0,2-1 160 16,-3 0-160-16,-3 1 192 0,0 0-192 15,2 0 320-15,2 2-64 0,4 1 0 0,-2-2 0 0,-6-2-80 0,0 0-32 16,-2 1 0-16,4 2 0 0,0 0-144 0,-1-1 0 15,0-1 0-15,-2 0 128 0,0 0-128 16,2 2 0-16,3 2 144 0,0-1-144 0,0 0 128 0,-3-1-128 16,-1-1 128-16,4 2-128 0,-2-1 320 0,3 2 0 15,1 1 0-15,0 0 0 0,-2-2-128 0,-1 1-16 0,1-1-16 0,1 1 0 16,3 2-160-16,-2-2 128 0,-4 0-128 16,1-1 128-16,-3 0-128 0,3-2 0 15,3-1 144-15,-2 0-144 0,-7 1 0 0,-2 2 144 16,0-2-144-16,2 0 0 0,0-1 304 0,1 1-48 15,-2-1-16-15,-2 0 0 0,-2-1-48 0,-2 1 0 16,-2 0 0-16,3 0 0 0,0 0-192 0,1 0 144 16,-2 0-144-16,-3-1 128 0,-4 1-128 0,0 0 0 15,-3-1 144-15,1 1-144 0,0-1 0 0,1-1 0 0,-1 0 0 16,-1 1 128-16,-3 0-128 0,-2-1 128 0,-1 0-128 16,-1 1 128-16,-2-2-128 0,-2 1 144 0,-1 0-144 0,3 1 160 15,-2 0-160-15,1 0 0 0,-1-3 0 0,0 2 128 16,-2 1-128-16,-4-1 0 0,-2 0 0 0,0-1 0 15,-1 2 0-15,0 0 0 0,-2 0 128 0,-1 0-128 16,0 1 0-16,0 0 0 0,-3 0 0 0,0 0 0 16,1-1 128-16,2 2-128 0,-5-2 128 0,-1 0-128 0,-3-1 176 15,0 1-48-15,-1-1-128 0,-2 1 192 0,-1-1-16 16,-1 1-16-16,-1 0 0 0,0 0 0 0,-10 1 0 0,9-1 0 16,-9 1 0-16,8 0 0 0,-8 0-32 15,6 0 0-15,-6 0 0 0,0 0 0 0,0 0-128 0,7 0 0 16,-7 0 0-16,0 0 0 0,8 2 0 15,-8-2 0-15,0 0 0 0,0 0 0 16,6 3 0-16,-6-3 0 0,0 0 0 0,6 6 0 0,-6-6 0 0,5 9 0 16,0-2 0-16,-2 2 0 0,0 0 0 0,-3-9 0 15,1 11 0-15,2 2 0 0,-1 2 0 0,-1 2 0 16,-1-1 0-16,0 3 0 0,0 3 0 0,1 2 0 16,-3 3 0-16,0 4 0 0,-2 3 0 0,2 4 0 15,-2 6-160-15,-2 1 160 0,-2 1 0 0,2 6-144 16,-3 3 144-16,1 2 0 0,-2 2 0 0,4-3-128 0,-2-1 128 0,0-2 0 15,2-6 0-15,-3 0 0 0,0 3 0 0,0-1 0 16,0-3 0-16,0 2 0 0,-1-2 128 0,0 1-128 16,2-3 224-16,-2 0-32 0,-2-3 0 0,0 1 0 15,0-1-192-15,1 0 176 0,-1-2-176 0,0-2 160 16,0 0-160-16,0 0 0 0,1-3 0 0,0 0 128 16,0-3-128-16,1-3 0 0,1-3 0 0,0-3 0 0,1-2 0 0,2-2 0 15,-1-3 0-15,2 0 0 0,0-3-320 16,1-2 48-16,0-1 16 15,-1-3 0-15,5-6-320 0,-8 3-48 0,2 0-16 0,-4-3 0 16,-1 0-400-16,-2-4-96 0,-4 0-16 0,-5-2 0 16,-6 0-2704-16,-9-3-560 15,-30-7-96-15,1 1-32 0</inkml:trace>
  <inkml:trace contextRef="#ctx0" brushRef="#br0" timeOffset="114238.37">3947 11806 14735 0,'0'0'640'0,"-7"0"160"0,7 0-640 0,-9-1-160 0,9 1 0 0,-8-2 0 16,1 0 1952-16,0 0 352 0,7 2 80 0,-8-4 16 16,2 0-1376-16,6 4-288 0,-8-3-48 0,2 1-16 0,-1-1 256 15,7 3 48-15,-7-3 16 0,7 3 0 0,-6-2-64 0,6 2-16 16,0 0 0-16,0 0 0 0,-8-2-368 0,8 2-80 16,0 0-16-16,0 0 0 0,0 0-176 0,0 0-32 15,0 0-16-15,0 0 0 0,0 0-224 0,0 0 0 16,0 0 0-16,0 0 0 0,0 0 0 0,10 3 0 15,0-1 0-15,1 0 0 0,1-1 192 0,1 1-64 16,3-1-128-16,0 0 192 0,3 0-32 0,2-1-16 16,1-1 0-16,3 0 0 0,2 0-144 0,0-1 192 0,0 0-192 0,5 1 192 15,2 0-192-15,4 0 0 0,0 0 0 16,1-1 0-16,-3-2 0 0,0 2 0 0,2 0 0 16,0 1 0-16,2-1 144 0,2 1-144 15,-1-1 160-15,5 1-160 0,1-1 144 0,1 0-144 0,1 0 128 0,-2 1-128 16,-1-2 144-16,1 1-144 0,2-1 160 0,1 1-160 15,3 0 0-15,1-1 128 0,1 1-128 0,-2 1 0 16,-2-1 0-16,0 0 0 0,2-1 128 0,1 1-128 16,2-1 0-16,3 2 0 0,3 1 0 0,-3 0 0 15,-4-1 128-15,2 1-128 0,0-1 0 0,1 1 0 0,1 0 0 16,3 0 128-16,1 1-128 0,-4-1 0 0,-2 0 0 16,2 0 0-16,-1 0 0 0,1 0 0 0,3 0 0 15,0 0 128-15,-1 1-128 0,1-1 0 0,-6 0 0 0,1 0 128 16,1 0-128-16,3 0 0 0,-1 0 192 0,2-1-64 15,-2 0-128-15,0 1 192 0,-1-1 64 0,2-1 16 16,-1 1 0-16,4 0 0 0,4 1-80 0,-2-1-32 16,-3 0 0-16,1 0 0 0,1 1-160 0,2 0 192 15,1-1-192-15,1 1 192 0,-2-1-192 0,-1 1 0 16,-3 0 0-16,1 0 0 0,1 1 0 0,2 1 128 0,3 0-128 0,-3 0 0 16,-4 1 0-16,0-1 0 0,-1 0 128 15,4 0-128-15,2 2 0 0,-1-1 0 16,-1 0 0-16,-1 2 0 0,-3-1 0 0,1 0 128 0,2 1-128 0,1-2 0 15,3 1 0-15,-2 0 0 0,-2-1 0 0,-2 0 0 16,0 1 0-16,3-1 0 16,2-1 128-16,-2 0-128 0,-4 1 0 0,0-1 0 15,-1 0 144-15,-1 0-144 0,-1 0 176 0,3 1-48 0,1-2 0 16,-4 0 0-16,-3-2-128 0,0 2 0 0,0 0 144 0,1-1-144 16,-2 0 0-16,3 0 144 0,3-1-144 15,1 0 0-15,-1 0 128 0,-3-1-128 0,-1 1 0 16,0 0 0-16,2 1 192 0,0 0-64 0,2-1 0 0,-4 1-128 15,-4 1 0-15,-1-1 0 0,0-1 0 0,0 1 0 0,-2 0 192 0,2-2-32 16,3 1 0-16,-2 1 0 16,-1 0-160-16,-2-1 160 0,0-1-160 0,-1 0 160 0,-2 0-160 15,1 1 0-15,0-1 0 0,1 1 128 0,0 0 32 0,-3 0 0 16,-2-2 0-16,-3 2 0 0,-3 0-160 0,0 0 128 16,-3-1-128-16,-1 1 128 0,-1 0 0 0,-1 0-128 15,1 0 192-15,-1-1-64 0,0 1 64 16,0-1 16-16,0 0 0 0,-3 0 0 0,-1 0-208 0,-3-1 0 0,-3 0 0 15,0 1 0 1,-2-1 0-16,-1 0 0 0,-2 1 0 0,-1 0 0 16,-5 0-144-16,-3 0 144 0,-1-2-208 0,-7 4 80 15,2-6-1488-15,-4-1-304 0,-7-1-48 0,-6 1-10048 16,-6 0-2000-16</inkml:trace>
  <inkml:trace contextRef="#ctx0" brushRef="#br0" timeOffset="115223.16">4030 10094 4607 0,'0'0'400'0,"-2"-2"-400"0,-2-1 0 0,1 1 0 15,-1-1 1248-15,1 0 160 0,-2-1 48 0,2 2 0 16,-1-1-976-16,4 3-192 0,-4-5-32 0,4 5-16 0,-5-3-240 0,5 3 0 16,-5-2 128-16,5 2-128 15,-4-2 304-15,4 2 16 0,0 0 0 0,0 0 0 0,0 0 304 16,0 0 64-16,0 0 16 0,0 0 0 16,-6 0-64-16,6 0 0 0,0 0 0 0,0 0 0 0,0 0 192 15,0 0 16-15,0 0 16 0,0 0 0 0,0 0-160 16,0 0-48-16,0 0 0 0,0 0 0 0,0 0-336 0,0 0-64 15,0 0 0-15,0 0-16 16,0 0-240-16,-4-1 144 0,4 1-144 0,-5-2 128 16,5 2-128-16,-6 0 0 0,6 0 0 0,-7 0 0 0,7 0 0 15,0 0 0-15,-5 2 0 0,5-2 0 0,-7-2 0 0,7 2 0 16,-6 0 0-16,6 0 0 0,-8 0 208 0,8 0-32 16,-7 0-16-16,7 0 0 0,-6 2 96 0,6-2 32 0,-7 0 0 0,7 0 0 15,-6 0 80-15,6 0 16 0,0 0 0 0,0 0 0 16,0 0 32-16,0 0 16 15,0 0 0-15,0 0 0 0,-8 1 144 0,8-1 16 0,0 0 16 0,0 0 0 16,0 0 0-16,0 0 0 16,0 0 0-16,0 0 0 0,0 0-16 0,0 0 0 0,0 0 0 15,0 0 0-15,0 0-80 0,9-4-32 0,0 1 0 0,2 0 0 16,0-1-192-16,2 1-32 0,2 1-16 0,3 0 0 16,-1 0-240-16,5-2 128 0,-1 1-128 15,5 0 0-15,0 0 0 0,3 1 128 16,0 0-128-16,1 0 0 0,2 0 0 0,1-1 0 0,0 2 0 0,-1 0 0 31,-1-1-320-31,-3 1-96 0,-1 0-32 0,0 1 0 16,-1 0-832-16,2 1-192 0,-2 1-16 0,1 0-16 0,-2 1-1552 15,-1-2-304-15</inkml:trace>
  <inkml:trace contextRef="#ctx0" brushRef="#br0" timeOffset="122588.17">4516 12794 5519 0,'0'0'496'0,"0"0"-496"15,0 0 0-15,0 0 0 0,0 0 2544 0,0 0 400 16,0 0 96-16,0 0 16 0,0 0-1872 0,0 0-368 16,0 0-80-16,0 0-16 0,0 0-272 0,0 0-48 15,0 0-16-15,0 0 0 0,0 0 112 0,0 0 16 16,0 0 0-16,0 0 0 0,0 0 192 0,0 0 32 0,-2-6 16 15,2 6 0-15,0 0 48 0,0 0 16 16,0 0 0-16,0 0 0 0,0 0-288 0,0 0-48 16,0 0-16-16,0 0 0 0,0 0-64 0,0 0-16 15,0 0 0-15,0 0 0 0,0 0 48 0,0 0 0 0,0 0 0 16,0 0 0-16,10-1-48 0,0 1-16 0,-10 0 0 16,9 0 0-16,1 0-64 0,0 0-16 0,2 0 0 0,6 0 0 15,0 0-288-15,-5 1 128 0,3-1-128 0,8 2 0 16,-2-1 128-16,0-1-128 0,0 0 0 0,1 1 0 15,-2 0 128-15,-1 0-128 0,-3 0 0 0,0 0 0 0,-2 2 0 0,0-2 160 16,-1-1-160-16,-1 0 128 0,0 0-128 0,-5 1 128 16,-1-1-128-16,0 1 128 15,-1-1-128-15,-6 0 160 0,5 1-160 0,-5-1 160 0,0 0-160 0,0 0 192 16,0 0-192-16,0 0 192 0,0 0-32 0,0 0 0 16,0 0 0-16,0 0 0 0,-8-5-160 0,0 0 160 15,-2 2-160-15,-1 1 160 0,0-2-160 0,-1 1 192 16,-3 0-192-16,5 1 192 0,-2-2-64 0,-1 1-128 15,-2-1 192-15,-3 0-64 0,-1 1 0 0,-2 0 0 16,-1 0 0-16,-8 1 0 0,2 0 0 0,14 2-128 16,-3 1 192-16,1 1-64 0,-2 2-128 0,0 0 0 0,-3 0 0 0,1 3 0 15,-1 0 0-15,-16 8 0 16,4 0-192-16,5 1 192 0,3 0-272 0,3 0 64 0,3 0 16 0,3 1 0 16,0-1-96-16,3 0-16 0,2-2 0 0,7-6 0 15,-2 2 112-15,2-1 0 0,0 1 16 0,3 0 0 16,1 1 176-16,2-1-208 15,2 0 80-15,3 1 128 0,3-2-144 0,1 0 144 0,1-4 0 0,6 1 0 16,-1-3 0-16,0-1 0 0,0 0 0 16,-2-3 144-16,0-2 160 0,-1-4 16 15,-2 0 16-15,0-1 0 0,-1-1 96 0,-1 0 16 16,-3 1 0-16,0-1 0 0,-1-1 64 0,-3 0 32 0,-2-1 0 16,-1 1 0-16,-3 0-48 0,-1 0-16 0,0 0 0 15,-2-1 0-15,0 0-128 0,-2 1-32 0,-1 2 0 0,-1-1 0 16,-2 1-320-16,1 2 0 0,-1 0 0 0,0 2-128 15,0-1-400-15,-1 2-80 0,0 2-16 0,1 1 0 16,1 1-1472-16,-2 1-288 0,0 1-64 0,-1 4-13344 0</inkml:trace>
  <inkml:trace contextRef="#ctx0" brushRef="#br0" timeOffset="123031.95">4578 13221 20271 0,'0'0'1792'0,"0"0"-1424"16,0 0-368-16,0 0 0 0,0 0 2720 0,1-8 480 15,0-2 80-15,2 2 32 0,-1-1-2000 0,2-1-400 16,1-2-80-16,1 1 0 0,-1 1-432 0,4 1-80 15,-3 1 0-15,1 2-16 0,1-1 16 0,1 3 16 16,0 1 0-16,0 0 0 0,-9 3 224 0,9 1 32 0,1 2 16 0,-10-3 0 16,5 3-144-16,-1 4-16 0,-4-7-16 0,5 9 0 15,-3 1-304-15,0 1-128 0,-3 1 0 0,-1 2 128 16,-1-1-128-16,0 2-256 0,-1 1 64 0,-1 0 16 31,-2 2-336-31,-1-2-64 0,0 0 0 0,1-2-16 0,0-2 288 0,0-1 64 0,0 0 16 0,1-2 0 16,2 0 224-16,-1-1 192 0,5-8-48 0,-4 8 0 15,4-8 112-15,-3 7 32 0,3-7 0 0,0 0 0 16,-5 6 64-16,5-6 16 0,0 0 0 0,0 0 0 16,0 0-96-16,0 0-16 0,0 0 0 0,6 9 0 15,0-3-112-15,2-2-16 0,1-1-128 0,2 0 192 0,1-2-192 16,1 2 0-16,1-2 0 0,3 0 0 0,2-1-192 0,-3-1-96 16,3 1-16-16,-2-2 0 15,2 0-704-15,-1-1-144 0,0 1-16 0,1-2-10240 16,0-3-2048-16</inkml:trace>
  <inkml:trace contextRef="#ctx0" brushRef="#br0" timeOffset="123264.31">5110 13095 31327 0,'0'0'2784'0,"0"0"-2224"15,10 5-560-15,0-1 0 0,1 1 1632 0,2-1 224 0,1 0 32 0,2-2 16 16,2 0-1056-16,-1-2-208 0,1-2-32 0,-1-3-16 31,0-1-848-31,-1-1-192 0,-1 1-16 0,-2 0-16 16,-1-1-2400-16,-1 2-496 0,-1 1-80 0,-1 1-5888 0,-9 3-1152 0</inkml:trace>
  <inkml:trace contextRef="#ctx0" brushRef="#br0" timeOffset="123408.67">5206 13211 15663 0,'-10'-1'688'0,"10"1"144"0,-9 0-656 0,2 0-176 0,-2-2 0 0,9 2 0 0,0 0 3872 0,0 0 736 16,0 0 160-16,0 0 32 0,0 0-2960 0,0 0-592 15,0 0-112-15,0 0-32 0,9 3-448 0,2-1-80 0,2 1-32 0,1-1 0 16,2-1-352 0,0 0-64-16,2 0 0 0,0-1-128 15,2 0-896-15,2-1-304 16,2-2-48-16</inkml:trace>
  <inkml:trace contextRef="#ctx0" brushRef="#br0" timeOffset="125473.75">6679 12812 5519 0,'0'0'496'0,"0"0"-496"0,0 0 0 0,0 0 0 0,0 0 1216 0,0 0 160 15,0 0 32-15,0 0 0 0,0 0-768 0,0 0-160 0,0 0-32 0,0 0 0 16,0 0-112-16,0 0-16 16,0 0-16-16,0 0 0 0,0 0 288 0,0 0 64 0,0 0 16 15,0 0 0-15,0 0-16 0,0 0 0 0,0 0 0 0,0 0 0 16,0 0-272-16,0 0-48 0,0 0-16 0,0 0 0 15,0 0-64-15,0 0-32 0,0 0 0 0,0 0 0 16,0 0-48-16,0 0-16 0,0 0 0 0,0 0 0 16,0 0 64-16,0 0 16 15,0 0 0-15,0 0 0 0,0 0 0 0,0 0 0 0,0 0 0 0,0 0 0 0,0 6 32 0,0-6 16 32,0 0 0-32,0 0 0 0,0 0 112 0,0 0 32 0,0 0 0 0,0 0 0 15,0 0 32-15,0 0 16 0,0 0 0 0,0 0 0 0,0 0-112 0,0 0-32 16,0 0 0-16,0 0 0 15,0 0-112-15,0 0-32 0,0 0 0 0,0 0 0 16,0 0-32-16,0 0-16 0,0 0 0 0,0 0 0 0,0 0 160 16,0 0 16-16,0 0 16 0,0 0 0 15,4 6 32-15,3-2 0 0,1-1 0 0,0-1 0 0,2 0-80 0,1 0-16 16,3-2 0-16,1-1 0 0,1 1-48 0,4 0-16 0,1 1 0 0,2 0 0 16,0-1-208-16,4 0 144 15,1 0-144-15,2 0 128 0,1 0-128 0,-1-1 128 16,-2 0-128-16,1 0 128 0,-3 0-128 0,-2 0 0 0,-1-3 0 0,-2 2 0 15,-3 0 0 1,-3 0 0-16,-3 0 0 0,5-1 0 0,-6 2-256 0,-11 1-144 16,0 0-32-16,0 0 0 0,0 0-1872 0,0 0-368 0,0 0-80 0</inkml:trace>
  <inkml:trace contextRef="#ctx0" brushRef="#br0" timeOffset="125892.88">7580 12619 23039 0,'0'0'2048'0,"0"0"-1648"16,0 0-400-16,5-3 0 15,2 1 1840-15,-3-3 272 0,1 1 64 0,-1 0 16 0,-1-2-1104 0,1 1-208 16,-4 5-48-16,2-6-16 0,-2 6-240 0,2-5-32 0,-2 5-16 0,0 0 0 31,0 0 48-31,0 0 0 0,0 0 0 0,0 0 0 16,0 0-160-16,0 0-32 0,0 0 0 0,0 0 0 16,0 0-192-16,0 0-64 0,-3 7 0 0,0 3 0 15,-1-1 0-15,1 3 0 0,-1 2 0 0,0 3 0 16,-2 1 0-16,0 0-128 0,1 2 192 0,-1 1-64 0,1 0-128 15,-1 1 0-15,2 1 0 0,-1 0 0 16,0-2 0-16,0 0 0 0,1 0 0 0,-1-1 128 0,0-3-128 0,-1 1 0 16,1-2 144-16,1 0-144 0,-1-2 0 15,1-1 0-15,0 0 0 0,-1-1 0 0,-1-1-128 0,1-3-112 16,1 0-16-16,0-2 0 16,1 0-448-16,3-6-80 0,-2 5-32 0,2-5 0 15,-2 5-1520-15,2-5-304 0,0 0-64 0</inkml:trace>
  <inkml:trace contextRef="#ctx0" brushRef="#br0" timeOffset="126208.39">7024 13166 32591 0,'0'0'1440'0,"0"0"304"0,0 0-1392 0,0 0-352 0,0 0 0 0,7 3 0 15,-7-3 960-15,8 3 128 0,2-2 32 0,1 0 0 16,1 0-320-16,1-1-64 0,2-1-16 0,1 0 0 0,2-2-336 0,1 1-80 16,1 0-16-16,1-1 0 15,2-1-288-15,0 1 128 0,2 0-128 0,2 0 0 16,-1 0 0-16,2 2 0 0,-1 0 0 0,1 1 0 0,-2 0 0 0,-1 1 0 16,-1 0 0-16,0 0 0 15,-2 1 0-15,-3 0 0 0,0 1 0 0,-2-1 0 16,-2 2 0-16,-1-1 0 0,-1-1 0 0,0 0 0 0,-2 0-320 0,-2 1-64 15,1-1 0-15,-2 0-16 16,-1 0-1840-16,-7-2-352 0,5 2-80 0,-5-2-11920 0</inkml:trace>
  <inkml:trace contextRef="#ctx0" brushRef="#br0" timeOffset="126722.61">7308 13388 7359 0,'0'0'656'0,"0"0"-528"0,0 0-128 0,0 0 0 16,0 0 5040-16,0 0 976 0,0 0 192 0,1-4 32 16,3-2-3664-16,0 1-720 15,1-1-160-15,3 1-32 0,2-1-624 0,1 1-128 0,2 0-16 0,3 1-16 16,2 0-304-16,1-1-48 0,0 2-16 0,-1 0 0 16,1 0-144-16,0 1-48 0,-3 1 0 0,0 0 0 15,-2 1-64-15,-1 1 0 0,0 1-16 0,-2 2 0 0,-2-1-240 0,0 1 176 16,-1 1-176-16,-2 0 160 0,-1 4-288 0,-2 0-64 15,-1 0-16-15,-1 1 0 16,-1 1-352-16,-2 1-64 0,-1 0-16 0,-4 6 0 16,2 1-192-16,-1-1-32 0,-3-3-16 0,5-5 0 0,-1-1 672 0,-1 0 208 15,2-1 0-15,-1 0-160 0,2 0 320 0,-3-2 64 16,3 1 16-16,1-3 0 0,2-4 256 0,0 0 48 16,0 0 16-16,-2 6 0 0,2-6-144 15,0 0-32-15,0 7 0 0,0-7 0 0,0 0-384 0,4 6 128 16,1 0-128-16,-1-1 0 0,1 1 0 0,1 0 128 0,-1 0-128 0,2 0 0 15,0 1 144-15,0 1-144 16,0 0 160-16,1 1-160 0,-2 0 272 0,1 1-32 0,-1 1-16 0,1 0 0 16,-1 0-64-16,-1 0-16 0,-2 0 0 0,0-1 0 15,-2-1 16-15,-2-2 0 0,-1 1 0 0,-1-1 0 16,-2-1 32-16,-2 2 16 0,-2-3 0 0,-1 1 0 16,0-2 80-16,-2 1 16 0,-2-2 0 0,-1 0 0 15,-2 0-112-15,1-1 0 0,-2-1-16 0,0 0 0 16,1-1-176-16,0 0 160 0,1 0-160 0,0-1 160 15,1-1-160-15,-1-2-192 0,1 1 32 16,2-1 16-16,0-2-1488 0,-1 1-288 16,0-2-64-16,2 0-10368 0,0-1-2080 0</inkml:trace>
  <inkml:trace contextRef="#ctx0" brushRef="#br0" timeOffset="127739.64">8681 12834 27471 0,'0'0'1216'0,"3"-6"256"0,1 1-1184 0,-2-1-288 15,0 2 0-15,-2 4 0 0,1-6 1568 0,1 2 256 16,-2 4 48-16,0 0 16 0,1-4-800 0,-1 4-144 15,0 0-48-15,0 0 0 0,0 0-448 0,0 0-80 16,-6-1-32-16,-1 4 0 0,-2 3-336 0,-1 4-240 0,-2 2 48 0,-3 3 0 16,0 2-160-16,-3 1-32 15,0 0 0-15,0 0 0 0,-1 1 192 0,0 1 48 16,1 0 0-16,0-3 0 0,-1 0 144 0,1-1-192 0,-1-2 192 0,1 0-192 16,-2-3 192-16,3-1 128 15,-1-4-128-15,1 1 176 0,0-3-32 0,2-1 0 0,0-1 0 0,3-2 0 16,1-2 0-16,3 1 0 0,1-2 0 0,1-1 0 15,0-2 32-15,3 1 0 0,0-1 0 0,3-2 0 16,1-1-32-16,2-1 0 0,1-1 0 0,2 0 0 16,0 0 112-16,2 0 0 0,1 1 16 0,1 1 0 0,1 0 0 15,0 3 0-15,-2 1 0 0,1 1 0 16,0 0 16-16,2 2 0 0,-1 1 0 0,0 1 0 0,-1 2-112 0,0 2-32 16,0-1 0-16,0 1 0 0,-1 2-144 0,0 0 0 15,-1 2 0-15,1 1 0 16,0 1 0-16,0 1 0 0,0 2 0 0,-1-1 0 15,0-1 0-15,1 1 0 0,0 3 0 0,-1-2 0 0,0 0 0 16,-1 0 0-16,-1 0-176 0,1 1 176 16,0-1-224-16,-1 0 32 0,1-1 16 0,-1 0 0 15,1-2-224-15,0 0-48 0,-3-1-16 0,1-2 0 16,1-1-1840-16,-1 1-384 0,2-2-64 0</inkml:trace>
  <inkml:trace contextRef="#ctx0" brushRef="#br0" timeOffset="128192.84">9139 12844 19343 0,'0'0'1728'0,"0"0"-1392"15,0 0-336-15,0 0 0 0,0 0 2880 0,4-5 512 16,0 1 112-16,-4 4 16 0,6-4-1808 0,-6 4-368 15,4-5-64-15,-4 5 0 16,6-3-368-16,-6 3-64 0,0 0-16 0,0 0 0 16,0 0-448-16,0 0-80 0,0 0-32 0,0 0 0 15,0 0-80-15,0 0-32 0,0 0 0 0,0 0 0 0,0 0-160 0,0 0 0 16,1 8 144-16,-1 0-144 0,-1 1 0 0,-1 1 0 16,-2 1 0-16,1 3 0 15,1 1 0-15,-3 0 0 0,1 0 0 16,0 2 128-16,-2-2-128 0,1 2 0 0,-1-1 128 0,2 0-128 0,-2-1 0 0,2-1 0 15,-1 1 0-15,1-1 128 0,1 0-128 0,-1 0 0 0,2-1 0 16,1-1 128-16,0 0-128 0,1-2 0 16,1 1 0-16,1-1 0 0,0-1 128 15,2-1 16-15,1 0 0 0,2 0 0 0,1-2 48 0,-1 0 16 0,3-1 0 16,3 0 0-16,-1-2-208 0,3-1 176 0,3-1-176 0,1-1 160 16,0 0-160-16,1 0 0 0,1 0 0 0,-2-1 0 0,1-1-144 15,-1 0-112-15,-2-1-32 0,1 0 0 16,-1-1-656-16,-2 0-128 0,0-2-16 0,2 1-10784 15,-3-2-2144-15</inkml:trace>
  <inkml:trace contextRef="#ctx0" brushRef="#br0" timeOffset="128431.8">9090 12851 34271 0,'0'0'1520'0,"0"0"304"0,8-2-1456 0,1 0-368 16,1 0 0-16,-2 1 0 0,3-1 576 0,4-1 64 0,-1 0 0 0,1-1 0 16,2-2-464-16,0 1-176 0,1-2 128 0,7-2-128 15,-3 2-288-15,-1 0-144 0,-3 3-16 0,-2 0-16 16,-1 2-640-16,-2 1-128 0,-2 1-32 0,-1 2 0 15,-1 0-2064-15,-3 3-432 0</inkml:trace>
  <inkml:trace contextRef="#ctx0" brushRef="#br0" timeOffset="128621.37">9210 12987 14735 0,'-11'2'1312'0,"11"-2"-1056"0,0 0-256 0,0 0 0 0,-4 2 3520 0,4-2 656 16,0 0 128-16,0 0 32 0,0 0-2128 0,0 0-416 0,0 0-96 15,4 7-16-15,2-1-576 0,1 1-112 16,3-3-32-16,2 1 0 0,3-1-256 0,-1-1-48 16,1 1-16-16,2-2 0 0,0-1-336 0,-1-1-80 0,0 0-16 0,0-1 0 15,-1 1-432-15,-1 0-96 0,1 0 0 0,6-1-16 32,-3 0-1872-32,-1 0-368 0,-3 0-80 0</inkml:trace>
  <inkml:trace contextRef="#ctx0" brushRef="#br0" timeOffset="129028.34">10212 12690 20271 0,'0'0'1792'0,"0"0"-1424"0,0 0-368 0,0 0 0 0,0 0 3280 0,3-5 592 16,1 1 112-16,-2 0 32 0,-1-2-2528 16,-1-1-496-16,0 1-96 0,0-1-32 0,0 2-352 15,-2-2-80-15,-1 1-16 0,-1 0 0 0,4 6-128 0,-4-4-32 16,-1-1 0-16,-1 2 0 16,0 1 0-16,0 2 0 0,-1 1 0 0,-1 0 0 0,0 0-16 0,-2 3-16 0,0 3 0 0,-3 2 0 15,-1 2-96-15,-1 2-128 0,0 1 176 0,-2 4-176 16,-2 2 0-16,1 3 0 0,-2 2 0 0,0 3 0 15,0 0 0-15,2 4 0 0,0 0 0 0,3 2 0 16,-1 0 0-16,3-1 0 0,1 0 0 16,2 0 0-16,1-1-160 0,3 0 160 15,1 0-160-15,2-1 160 0,2 0 0 0,1-3 0 0,3 0-128 16,0-4 128-16,2-2-432 0,0-2-32 0,4-3-16 16,2 0 0-1,1-3-272-15,3-2-48 0,1-3-16 0,4-2 0 16,4-3-2320-16,2-3-480 0</inkml:trace>
  <inkml:trace contextRef="#ctx0" brushRef="#br0" timeOffset="129681.03">10696 12805 21183 0,'0'0'1888'16,"0"0"-1504"-16,0 0-384 0,0 0 0 0,-1-5 4224 0,1 5 768 15,-1-5 144-15,1 5 48 16,0-4-3328-16,0 4-640 0,0 0-144 0,0 0-32 0,0 0-592 0,0 0-128 16,-3-3-32-16,3 3 0 0,-5 0-288 0,0 3 0 15,-3 4 0-15,-2 1 0 0,-3 4-144 0,1 4-96 16,-5 3-16-16,-1 3 0 0,-1 2-64 0,-1 1-32 0,1 3 0 0,1 0 0 16,-1 4 32-16,1-2 16 0,3-2 0 0,1 0 0 0,1-3 160 0,3-2 144 15,2-2-208-15,1-2 80 0,0-4 128 0,1-2 0 16,3-3 0-16,0-1 0 0,0-2 0 15,3-7 0-15,0 0 0 0,0 0-128 16,0 0-320 0,5-11-64-16,-2-2-16 0,1 2 0 0,2-4 160 0,2-2 48 0,2-4 0 0,-2-1 0 0,2 0 320 0,1-2 0 15,1-1 0 1,-1 1 128-16,0 0 256 0,0 2 64 0,0 1 0 0,1 1 0 0,-2 3-64 0,1 0-16 16,-2 3 0-16,0 2 0 0,-1 2-128 0,-1 1-32 15,0 2 0-15,0 2 0 0,-3-1-64 0,0 2-16 31,-4 4 0-31,0 0 0 0,0 0-128 0,8 0 0 0,0 3 0 16,-2 2 0-16,1 0-176 0,0 1 48 16,-1 3 0-16,2 0 0 0,1 4 128 0,-3 1-160 0,3 0 160 0,0 2-160 15,-1 1 160-15,0 1 0 16,0 0-144-16,1 1 144 0,-1-1 0 0,-1-1 0 0,1 2 0 0,-1-2 0 16,-2-2 0-16,2-1 0 0,-2-1 0 0,0 1 0 15,-2-2 0-15,-1-1 0 0,0-1 0 0,-1 0 0 16,-1-2 176-16,-1 0-48 0,0-1-128 0,-1-2 192 15,-1 1-48-15,-2-2-16 0,-1-1 0 0,-2 1 0 16,-1-1 32-16,-2 0 0 0,-3-1 0 0,-4 1 0 0,0-1-32 0,-3 0-128 16,-4 0 192-16,0 0-64 0,-1 1-128 15,2-1 0-15,-1 0 144 0,3 0-144 0,0 0 0 0,3 1 0 16,0-2 0-16,1 0 0 0,3-1-192 0,1 0-96 16,0 0-32-16,-2 0 0 15,3-2-704-15,4 1-160 0,9 1-32 0,0 0 0 16,0 0-1968-16,0 0-400 0,0 0-64 0,6-8-9472 15</inkml:trace>
  <inkml:trace contextRef="#ctx0" brushRef="#br0" timeOffset="130157.24">10898 12946 24879 0,'0'0'2208'0,"0"0"-1760"0,0 0-448 16,0 0 0-16,0 0 2496 0,0 0 400 16,0 0 96-16,0 0 16 0,5-3-1520 0,2-1-288 15,0 1-64-15,2 1-16 0,1 0-576 0,2 0-112 16,1 0-32-16,3 1 0 0,0-1-240 0,3 0-160 0,1 0 192 0,1 0-192 16,0-1 128-16,-1 1-128 0,0 0 0 0,-1 0 0 15,-1 0 0-15,-2 0 0 0,-2 2 0 0,0 2 0 16,-2-1-400-16,-1 0 16 0,-1 0 0 0,1 1 0 15,-3 0-784-15,-8-2-160 0,0 0-16 0,0 0-16 16,0 0-1216-16,0 0-240 16,0 0-64-16,0 0 0 15,0 0 1136-15,0 0 208 0,0 0 64 0,-8 5 0 0,-2-3 704 16,1 0 160-16,0-2 32 0,5 0 0 0,-3 0 1072 0,-2 0 208 0,0-1 64 0,1 0 0 0,-1 0 800 0,1 1 160 16,2 0 48-16,-1 1 0 0,-1 0-80 15,2 1-16-15,0 1 0 0,2 0 0 0,-2-1-448 0,2 0-80 0,-1 1-32 0,0 2 0 16,-1 0-288-16,1 2-64 15,-2 1-16-15,1 1 0 0,0 4-240 0,0 1-64 16,-1 2 0-16,0 2 0 0,0 1-192 0,1 0-32 0,1 2-16 0,-1 0 0 16,1 1-64-16,-1 1-16 15,0-1 0-15,1 1 0 0,1 1-128 0,-1-2 0 0,2-3 0 0,-1 7 0 32,0-5-576-32,2-4-128 0,2-1-48 0,-1-3 0 15,0-3-1616-15,1-10-320 0,0 0-64 0,0 0-12016 0</inkml:trace>
  <inkml:trace contextRef="#ctx0" brushRef="#br0" timeOffset="130900.1">11481 12748 32655 0,'0'0'1440'0,"0"0"304"0,0 0-1392 0,0 0-352 0,0 0 0 0,0 0 0 0,8-2 1184 0,-8 2 160 16,10-2 48-16,-10 2 0 0,9 0-496 0,0 1-80 15,0-1-32-15,-9 0 0 0,10 2-240 0,-2 0-48 16,-8-2-16-16,11 5 0 0,-1-1-48 0,-1 1-16 15,0 1 0-15,-1 1 0 0,-1 1-224 0,0 3-64 16,1 4 0-16,-3 0 0 0,-1 4 64 0,0 2 16 16,-2 2 0-16,-2 1 0 0,-2 2 0 0,-2 4 0 15,0 4 0-15,-1 0 0 0,-3 0-208 0,-2 3 0 16,-3 1 0-16,-4 1 0 0,-1 0-176 0,-3-1-16 0,-4-1-16 0,0-2 0 31,-2-2-1072-31,-4 1-224 0,-3-2-32 0,-5 0-10832 0,-3-1-2160 0</inkml:trace>
  <inkml:trace contextRef="#ctx0" brushRef="#br0" timeOffset="131771.85">4113 12495 18431 0,'0'0'1632'0,"0"0"-1312"0,-7-8-320 0,3 2 0 32,-1-1 2224-32,2 1 368 0,0 0 80 0,3 6 16 0,-3-8-1504 0,1 2-288 0,0-1-64 0,-1 2-16 15,3 5-32-15,-2-6 0 0,2 6 0 0,-3-5 0 16,3 5 48-16,0 0 16 15,0 0 0-15,0 0 0 0,0 0 16 0,0 0 0 0,0 0 0 16,0 0 0-16,0 0-288 0,0 0-48 0,-3 7-16 0,1 5 0 16,0 4-320-16,-1 3-64 0,1 3 0 15,0 5-128-15,1 5 128 0,-1 4-128 0,-2 3 0 0,1 6 0 0,-3 5 0 0,0 5 0 32,1 3 0-32,-1 3 0 0,1 5 0 0,-1 4 0 0,1 3 0 0,-2 0 0 0,0-2 0 0,-1 0 0 15,-1-3-192 1,1 0 192-16,3 0 0 0,-2-4 0 0,1-2 0 0,0-5 0 0,-1-3 0 0,2-1 0 15,-2-5 0-15,1-2 0 0,0-2 176 0,2-2-176 16,1-2 160-16,-1-3-160 0,0-4 160 0,-1-2-160 0,2-3 160 0,0-2-160 31,0-5 0-31,0-3 0 0,0-2 0 0,1-4 0 16,-2-3-496-16,4-9-80 0,-3 6-32 0,3-6 0 16,0 0-1296-16,0 0-256 0,0 0-48 0,-7-11-8448 0,1-4-1696 0</inkml:trace>
  <inkml:trace contextRef="#ctx0" brushRef="#br0" timeOffset="133111.06">4209 12488 10127 0,'0'0'448'0,"0"0"96"0,-7-2-544 0,7 2 0 16,0 0 0-16,0 0 0 0,0 0 3584 0,0 0 624 16,-5-5 112-16,5 5 32 0,0 0-3680 0,1-8-672 15,-1 8-256-15,4-8 16 16,0 1-176-16,-4 7-32 0,8-7-16 0,1 2 0 0,-3 0 320 0,3 2 144 0,0 0-128 0,1-1 128 15,-1 2 272-15,2-1 144 0,1-1 32 0,1 2 0 16,0 0 96-16,1 0 32 0,2 0 0 0,0-1 0 16,1 0-160-16,0 0-32 0,4 1 0 0,1-1 0 15,0 1-80-15,4 1-32 0,-2-2 0 0,3 2 0 16,2-1-128-16,3-1-16 0,3 1-128 0,3 1 192 16,3-1-192-16,-1 0 128 0,-2-2-128 0,2 1 0 15,-2-1 368-15,4-1-32 0,1 1 0 0,4-2 0 0,4 0-64 16,2 0-16-16,-2 1 0 0,0 0 0 15,-3 0-256-15,2-1 160 0,2 1-160 0,0-1 128 0,2 1-128 0,4-1 0 16,3 0 144-16,1-1-144 0,-7 1 224 0,2 0-32 16,2 1 0-16,3-1 0 0,2 1 96 0,0 1 16 15,-1 1 0-15,2 1 0 0,-2 0 16 0,2-1 0 16,1 0 0-16,3 1 0 0,3-1-128 0,-3 0 0 16,-2 1-16-16,-1-1 0 0,0 0-176 0,2-1 0 15,3 1 0-15,-2 1 128 0,-1 0-128 0,-2 0 0 16,0 1 0-16,2 1 0 0,2 0 0 0,0 0 0 15,2 0 0-15,-1 0 0 0,-3 1 0 16,2 1 128-16,1-1-128 0,4 1 0 0,2 0 0 0,-5 2 0 0,-3 0 128 0,0-1-128 16,4 0 144-16,1-2 0 0,2 2 0 0,-3-1 0 15,-6-1-144-15,1 2 160 0,-1-2-160 0,3 2 160 16,2-1-160-16,-3 0 0 16,-4-1 0-16,1 0 0 0,-2 0 0 0,1 1 128 0,1 0-128 0,1 0 0 15,2 1 0-15,-3 0 0 0,-3 2 128 0,0-1-128 16,0 2 0-16,3 0 0 0,2 1 144 0,-1-1-144 15,-4 0 224-15,-2-1-32 0,2 1 0 0,1-1 0 16,2 1 0-16,-3-2 0 0,3 0 0 0,-5-1 0 16,-5-1-192-16,-1 0 144 0,0 1-144 0,-1-1 128 15,0-1-128-15,2-1 0 0,3 0 144 0,-4 0-144 0,-2 0 192 16,-1 1-16-16,-2-1-16 0,1 2 0 0,1-3 96 16,-1 1 0-16,3 0 16 0,0 0 0 0,-2 0-128 0,-2 0-16 15,-3 0-128-15,-2 0 192 0,-1 1-192 0,-1-1 0 16,0 0 0-16,-1 1 0 0,-1 0 144 0,1 0-144 15,-1 1 128-15,-3-1-128 0,-4-1 208 0,1 0-32 16,-2 0-16-16,0-1 0 0,0-1-160 0,-2 1 0 16,-1 0 0-16,1 0 128 0,0 0-128 0,1 0 0 15,-3-1 0-15,1 2 0 0,-2 1 0 16,-1-1 0-16,-4-1 0 0,-2 1 128 16,-2 0-128-16,-3 0 0 0,-1 1 0 0,-1-1 128 0,-2-1-128 0,0 0 0 0,-2 0 144 0,0-1-144 15,-1 1 176-15,-2 1-48 0,-7 0 0 0,9-1 0 16,-9 1 48-16,8-1 0 0,-2 0 0 0,-6 1 0 15,8-2-48-15,-8 2 0 0,7-1 0 0,-7 1 0 16,7-1-128-16,-7 1 0 16,8-1 144-16,-1-1-144 0,-7 2 0 0,7-2 0 0,-7 2 0 0,8-1 0 15,-8 1 0-15,8-1 0 0,-2 1 0 0,-6 0 0 16,8-1 160-16,-8 1-32 0,7 0-128 0,-7 0 192 16,7 0-64-16,0 0 0 0,-7 0-128 0,8 1 192 15,-8-1-16-15,6 2-16 0,-6-2 0 0,7 4 0 16,-7-4-160-16,7 4 192 0,-7-4-192 0,8 7 192 15,0-1-192-15,-2 3 0 0,1 0-160 0,-1 1 160 0,-1 0 0 0,1 1-144 16,0 1 144-16,-2 2 0 0,-1 2 0 0,1 1-160 16,-1 1 160-16,-2 2 0 0,1 2-128 0,-2 4 128 15,-1 0 0-15,0 4 0 0,1 2-144 0,-1 2 144 16,-1 0 0-16,2 3-144 0,0 2 144 0,0 0-128 16,3 2 128-16,-2-1-128 0,-1-3 128 0,0 3 0 15,1-2 0-15,-1 1-128 0,-1-1 128 0,0 2 0 16,-2 1 0-16,0-1 0 15,0 2 0-15,-2-3 0 0,-1-3 0 0,-1 0 0 0,1 2 0 0,-2-3 0 16,-1-2 0-16,0 1 128 0,2-1-128 0,0 1 0 0,-2-1 0 16,2-2 0-16,0-3 0 0,1 0 144 0,1-4-144 15,-1-1 0-15,3-1 256 0,-1-2-64 0,0 0-16 16,1-2 0-16,1 1-48 0,2-2 0 0,-1-2 0 0,1-1 0 16,1 1 16-16,0-3 0 0,0-1 0 0,2 0 0 15,0-2-144-15,0-2 0 0,-3-7 144 0,2 7-144 16,-2-7 0-16,2 6 0 0,-2-6 0 0,0 0 0 15,0 0-288-15,0 0 32 0,0 0 0 0,0 0 0 32,0 0-272-32,0 0-48 0,0 0-16 0,0 0 0 15,-10 2-496-15,1-2-112 0,0 0-16 0,-3 0 0 16,-3 1-2176-16,-3-1-448 0</inkml:trace>
  <inkml:trace contextRef="#ctx0" brushRef="#br0" timeOffset="134465.98">4059 14145 11967 0,'-6'1'1072'0,"1"0"-864"0,-1-1-208 0,2-2 0 15,1 0 3056-15,-1 0 560 0,1-2 112 0,1 2 32 16,-2-1-2624-16,4 3-528 0,0 0-96 0,0 0-32 16,-1-8-240-16,1 8-48 0,0 0-16 0,0 0 0 15,0-10-176-15,0 10 0 0,0 0 0 0,0 0 128 16,0 0-128-16,0 0 160 0,0 0-160 0,0 0 160 0,0 0 144 0,0 0 16 16,10-7 16-16,-10 7 0 0,15-6-48 0,-1 5-16 15,0 0 0-15,0 2 0 0,2-1 32 0,-1 1 0 16,4-1 0-16,4 0 0 0,3 1 96 0,2-1 32 15,1 1 0-15,0-1 0 0,3-1-160 0,-1 1-16 16,1-2-16-16,0 0 0 0,2 0-240 0,1 0 128 16,1-1-128-16,2 1 0 0,2 0 128 0,4 0-128 15,3 0 0-15,-1 1 0 0,-2 0 0 0,1 0 0 16,-3 1 0-16,3-1 0 0,1-1 0 0,4 1 128 16,1-1-128-16,2-1 0 0,1 1 0 0,47-3 128 15,-49 1-128-15,-2 1 192 0,5 0-64 0,-2-1-128 0,6 1 192 16,1-1-192-16,1 2 128 0,-9-3-128 0,2 2 0 15,0 0 128-15,1-1-128 0,0 1 0 0,1 0 144 16,1-1-16-16,-2 2 0 0,-2 0 0 0,-1 0 0 16,-3 0 64-16,2-1 0 0,0 1 0 0,1 0 0 15,5 0-64-15,-2 1-128 0,-2-3 192 0,0 2-64 16,-3 1 0-16,1 0 0 0,1-1 0 0,2 0 0 16,2-1 0-16,1 2-128 0,1 0 192 0,-2 1-64 15,0 0 0-15,-2-1 0 0,0 0 0 0,2-1 0 16,2 0-128-16,0 0 128 0,1 1-128 0,-1 1 128 15,-8 1-128-15,3-1 128 0,0 0-128 0,0 0 128 16,-1 0 16-16,1 2 0 0,4-1 0 0,-6 0 0 0,-2 1 0 0,-2 0 0 16,2 0 0-16,1 1 0 0,-1-5 64 0,4 4 16 15,2-1 0-15,1 1 0 0,-5 1-32 0,1-1-16 16,-3 1 0-16,1-1 0 0,-1-1-176 0,3 0 160 16,0-1-160-16,0 1 160 0,3 0-160 0,-5 0 128 15,-5-1-128-15,1 0 128 0,0 0-128 0,2 0 0 16,-4 0 144-16,5-1-144 0,2 1 160 0,0 0-32 15,0 1-128-15,-4 0 192 0,-2 0-192 0,2 2 0 16,-1-1 128-16,0-1-128 0,-2 0 0 0,1 1 128 16,2 0-128-16,1 1 0 0,-1-1 0 0,-3 0 128 15,-1 0-128-15,-2 0 0 0,0 1 0 0,0-1 144 0,1 0-144 0,0 0 128 16,1 0-128-16,2 2 0 0,2-2 144 0,-3 0-144 16,-2 0 0-16,1 1 128 0,-1-2-128 0,0 1 0 15,1-1 0-15,4 1 0 0,-2-1 0 0,2 0 0 16,4 0 128-16,-3 2-128 15,-1 0 128-15,-2 0-128 0,2-1 0 0,-2 2 0 0,-4-2 0 0,5 1 0 16,-2 1 0-16,1-1 176 0,1-1-176 0,-2 0 192 16,-1 0-48-16,-2 2 0 0,-3-2 0 0,-1 0 0 15,2-1-144-15,-2 0 0 0,1 0 0 0,0-1 0 16,1 0 128-16,-1 0 0 0,1 0 0 0,-3 0 0 16,-2 0 80-16,0 0 16 0,-1 0 0 0,-4 0 0 15,-1 2 16-15,0-4 0 0,-2 2 0 0,-1-1 0 16,-2 0-240-16,-1 0 176 0,-1-1-176 0,-3 1 160 15,-1 0-160-15,-1 0 0 0,-3-2 0 0,0 1 128 0,-5 0-128 0,-8 2-224 16,7-3 48-16,-7 3 16 16,0 0-1232-16,0 0-240 0,2-7-48 0,-2 7-10928 15,-5-5-2192-15</inkml:trace>
  <inkml:trace contextRef="#ctx0" brushRef="#br0" timeOffset="135785.41">5490 15575 17503 0,'0'0'768'0,"0"0"176"0,0 0-752 0,0 0-192 0,0 0 0 0,0 0 0 15,0 0 2064-15,0 0 384 0,2-7 80 0,-2 7 16 16,0 0-1472-1,6-6-304-15,-6 6-48 0,0 0-16 0,7-6 0 0,-7 6 0 0,10-4 0 0,0 1 0 16,-10 3-128-16,12-1-16 16,-1-1-16-16,1 2 0 0,1 2-96 0,2-1 0 15,1-1-16-15,2 1 0 0,1 0-96 0,0 0-16 16,2-1 0-16,0 0 0 0,0 0-320 0,0 0 144 0,2-1-144 0,-1 2 0 16,0-1 128-16,1 0-128 0,-2-1 0 15,-1 0 0-15,-1 1 0 0,-1 0 0 0,-1-1 128 16,-2 1-128-16,-2 0 0 0,1 0 128 0,-6-1-128 0,-8 1 0 15,9 0 160-15,-9 0-160 0,0 0 128 0,0 0-128 16,0 0 192-16,0 0-64 0,0 0 0 0,-1-6 0 16,-2 1-128-16,-4 0 0 0,-2 3 0 0,-1 0 0 15,-1 0 0-15,-3 2 0 0,-1-2 0 0,-2 2 192 16,1 2 48-16,-3-1 16 0,-2 0 0 0,1 1 0 0,1 0 48 16,-2 1 16-16,0 1 0 0,-1-1 0 15,-2-1-160-15,-3 3-32 0,-1-1 0 16,-1 2 0-16,-1-1-128 0,2 1-144 0,-1 0 144 0,3 2-208 0,0-2 16 0,2 2 0 0,1 1 0 15,2 0 0-15,2 0 48 16,1-1 16-16,1 2 0 0,3 0 0 16,2 0-80-16,0 1-16 0,2 0 0 0,1 0 0 31,1 0-224-31,4 0-64 0,1-1 0 0,0-1 0 0,3-9 144 0,2 10 32 0,1-2 0 0,2 1 0 16,2 0 336-16,2-1 0 0,2-2 0 0,2 0 0 0,2-3 224 15,2 0 64-15,-2 0 16 0,2-1 0 16,-1-2 224-16,1-1 48 0,-3-3 16 0,-1 1 0 0,0 0 32 0,0-2 0 0,-2 0 0 0,-2-1 0 15,-1 0-64 1,-8 6-16-16,6-7 0 0,-1 1 0 0,1-2-96 0,-3 0 0 16,-3 8-16-16,0-9 0 0,-3 1-176 0,-1 0-48 15,1 1 0-15,-1 2 0 0,-1-1-208 0,-1 2 0 16,-2 0 0-16,0-1 0 16,2 1-512-16,-3 0 0 0,-2 2 0 0,0 2 0 15,0-1-560-15,0 1-96 0,1 1-32 0,-1 0-10720 16,1 0-2160-16</inkml:trace>
  <inkml:trace contextRef="#ctx0" brushRef="#br0" timeOffset="136430.23">5632 15960 28911 0,'0'0'1280'0,"0"0"256"0,0 0-1216 0,0 0-320 0,0 0 0 0,0 0 0 16,0 0 208-16,0 0-16 0,0 0 0 0,0 0 0 16,0 0-192-16,0 0-256 0,0 0 48 0,0 0 16 0,3-8 192 0,-3 8-144 15,0 0 144-15,0 0-128 16,0 0 272-16,0 0 64 0,0 0 16 0,0 0 0 0,0 0 400 0,0 0 80 16,0 0 0-16,0 0 16 0,0 0-16 0,3-6 0 15,-3 6 0-15,0 0 0 0,0 0-128 0,5-7-16 16,-5 7-16-16,6-6 0 0,-6 6-160 0,6-7-48 15,-6 7 0-15,5-6 0 16,-5 6-48-16,7-6-16 0,-2 0 0 0,2 2 0 0,0 0 128 0,-1-1 32 16,0 1 0-16,0-1 0 0,2 1 16 0,-8 4 0 0,10-6 0 15,0 3 0 1,0 0-80-16,0 0-16 0,0-1 0 0,-2 1 0 0,1 1-80 0,0 1-16 16,-1 0 0-16,2 1 0 0,-4 0-16 0,1 1-16 0,-7-1 0 15,7 2 0-15,-7-2-224 0,6 3 176 0,-6-3-176 0,0 0 160 16,4 8-160-16,-4-8-256 0,0 9 64 0,-2-1 16 31,-2 0-208-31,0 0-32 0,-2 0-16 0,-1 0 0 0,1 0 80 0,-1 1 16 0,0 0 0 0,1-1 0 16,-1 0 336-16,2 0-176 0,0 0 176 0,5-8-128 15,-4 8 128-15,2 0 0 0,2-8 0 0,0 0 0 16,0 9 144-16,0-9-144 0,0 0 192 0,4 9-192 16,-4-9 160-16,7 8-160 0,-1-1 128 0,-6-7-128 0,10 6 128 0,-1-1-128 15,0 1 128-15,0-1-128 0,-1 1 192 0,0-1-64 16,0 1 0-16,-3-1 0 15,2 2 64-15,0-1 0 0,-2 1 0 0,2-1 0 0,-7-6-16 0,2 9 0 16,-2-9 0-16,2 10 0 16,-2-10-48-16,-2 10 0 0,2-10 0 0,-6 9 0 15,0-4-128-15,-1 1 0 0,7-6 0 0,-10 4 128 0,-2 0-128 0,1-1 0 16,0-1 0-16,1 0 128 16,0-1-128-16,2 0 0 0,0-1 0 0,1 0 0 0,2-1-320 0,5 1 0 0,-7-3 0 0,7 3 0 46,-8-4-448-46,4-2-96 0,3 0-16 0,-1-2 0 0,1-2-2192 0,2-1-448 0</inkml:trace>
  <inkml:trace contextRef="#ctx0" brushRef="#br0" timeOffset="136694.23">6361 15840 28559 0,'0'0'2544'0,"0"0"-2032"0,0 0-512 0,10 5 0 0,1-3 2304 0,1-1 352 15,0-1 80-15,4-1 16 0,0-1-1904 0,2-3-368 0,-1 0-80 0,3-2-16 16,1-1-256-16,0 1-128 16,0 0 128-16,0 0-128 0,-4 1 0 0,0 0 0 0,-2 1-192 0,-1 0 192 0,-1 2-320 0,-2 1 48 15,1 0 16-15,-2 0 0 31,-3-1-432-31,-7 3-80 0,0 0 0 0,7 0-16 0,-7 0-2240 0,0 0-448 0,0 0-96 0</inkml:trace>
  <inkml:trace contextRef="#ctx0" brushRef="#br0" timeOffset="136835.95">6450 15871 31327 0,'0'0'1392'0,"-5"4"272"0,5-4-1328 0,0 0-336 0,0 0 0 0,0 0 0 15,0 0 1680-15,0 0 272 0,0 0 48 0,0 0 16 16,7 8-992-16,2-2-192 0,-9-6-32 0,17 4-16 15,0-1-320-15,3-1-64 0,3 0-16 0,-1-2 0 16,3 0-384-16,-1-2-192 0,0 0 0 0,1-1 16 16,3-3-1904-16,0 0-384 0,2-3-80 0</inkml:trace>
  <inkml:trace contextRef="#ctx0" brushRef="#br0" timeOffset="137337.63">8322 15336 26719 0,'0'0'2368'0,"0"0"-1888"0,0 0-480 0,0 0 0 0,0 0 2640 0,0 0 432 15,0 0 96-15,0 0 16 16,0 0-2048-16,0 0-416 0,0 0-80 0,0 0 0 0,0 0-272 0,0 0-48 16,6 9-16-16,-3-1 0 0,-3-8-48 0,5 10 0 15,-1 0 0-15,-1 1 0 0,1 1-64 0,-2 1-32 0,2 1 0 0,-3 4 0 16,0 1 96-16,-1 0 32 0,0 2 0 0,1 2 0 16,2 3-288-16,-1 0 0 0,0-1 0 0,1 1 0 15,2-1 0-15,-1-1 0 0,1-1 0 0,-1-2 0 16,1-3 0-16,0-2 0 0,1 1 0 15,0-3 0 1,-2-1-336-16,1-2-128 0,-2-1-32 0,0-1 0 16,-3-9-2032-16,0 0-416 0,0 0-64 0</inkml:trace>
  <inkml:trace contextRef="#ctx0" brushRef="#br0" timeOffset="137631.22">7915 15895 25791 0,'0'0'1152'0,"0"0"224"0,0 0-1104 0,10 5-272 16,0-1 0-16,2-2 0 0,4-3 1840 0,1 0 304 16,2 0 64-16,3-1 16 15,2-1-1680-15,5 1-336 0,2-1-64 0,3 0-16 16,3 0 64-16,3 2 0 0,5 0 0 0,2 1 0 15,3 0 384-15,-4 2 96 0,-3 2 16 0,-2-1 0 16,2 0-224-16,-1 2-32 0,-1-2-16 0,-2 1 0 16,0 0-240-16,-2-1-48 0,-1 1-128 0,-3 1 192 0,-4-1-192 15,-2 1 128-15,-5-1-128 0,-5 0 0 0,-2-1-160 16,-4-1-128-16,-4 0-32 0,-7-2 0 16,0 0-2368-16,0 0-464 0,0 0-112 0</inkml:trace>
  <inkml:trace contextRef="#ctx0" brushRef="#br0" timeOffset="139118.32">9482 15607 11967 0,'0'0'528'0,"0"0"112"0,0 0-512 0,0 0-128 0,0 0 0 0,0 0 0 16,1-10 4896-16,0 2 944 0,-1 8 192 0,1-8 48 0,2 0-4480 0,0 0-896 16,-3 8-192-16,2-9-16 0,0 2-96 0,-2 7-16 0,0 0 0 0,1-7 0 31,-1 7 32-31,0 0 0 0,0 0 0 0,0 0 0 0,0 0-64 0,0 0-16 0,0 0 0 0,-9 2 0 15,-1 3-336-15,-2 2 0 0,0 3 0 0,-2 2 0 16,-2 4-256-16,0 0 16 0,-1 1 16 0,-1 0 0 16,-4 1-48-16,0 0-16 15,0-2 0-15,-1-1 0 0,0-1 160 0,1-3 128 0,2-3-192 0,1 0 192 0,1-2 0 0,1-1 176 16,0 1 0-16,3-2 0 16,0-2 32-16,2-1 16 0,1-1 0 0,2-1 0 0,2-1-32 0,1-1 0 31,6 3 0-31,-5-5 0 0,2 0-192 0,3-3 0 0,1-1 0 0,2-1 0 0,3-2 144 0,-1-1-144 15,4-1 128 1,1 0-128-16,0-1 240 0,0 3-48 0,2 1 0 0,0 0 0 16,-1 0-192-16,1 2 0 0,1 2 128 0,1 1-128 0,-3 1 160 15,2 1-16-15,0 3 0 0,-1 1 0 0,-1 1-144 0,0 2 0 16,0 0 0-16,2 2 128 0,-1 2-128 16,0 3 0-16,1 0 0 0,-1 1 0 0,0 0 0 0,0 2 0 0,0 2 0 0,0 2 0 31,-1-1 0-31,2 1 0 0,-3-3 0 0,1 2 0 15,1 1 0-15,-2 0 128 0,0-2-128 0,-1 2 128 16,0 0-128-16,-1 0 160 0,0-2-160 0,0 0 160 16,1-1-160-16,-3-2 0 0,1-1 0 0,-2 0 0 15,2-1-160-15,0-2-112 0,-7-8-32 0,8 7 0 16,-8-7-1744 0,9 6-336-16,-9-6-80 0</inkml:trace>
  <inkml:trace contextRef="#ctx0" brushRef="#br0" timeOffset="139497.28">9984 15480 25791 0,'0'0'2304'0,"0"0"-1856"15,0 0-448-15,7 8 0 0,-7-8 3344 0,9 9 576 0,0-2 112 0,-3-1 32 16,-6-6-3056-16,9 6-624 15,-9-6-112-15,0 0-16 0,8 4-256 0,-8-4 0 16,0 0 0-16,5 8 0 0,-5-8 0 0,0 0-256 0,-1 10 16 0,-2 1 16 31,0 0-176-31,-3 2-48 0,-1 3 0 0,0 1 0 0,-1 0 272 0,-1 2 176 0,-1 1-208 0,2 2 80 16,0 0 128-16,1 0 0 0,1-2 128 0,1 0-128 16,1-1 192-16,2 0-48 0,-2-1 0 0,2-1 0 15,0 0 16-15,2-2 0 0,2-2 0 0,0 1 0 16,1-6-160-16,1 2 160 0,-4-10-160 0,7 10 160 0,1-3-160 0,1-1 0 15,1-2 0-15,1 0 0 0,0-1 0 16,1 0 0-16,4-1 0 0,0 0 0 0,-1-2 0 0,5 0 0 16,3 0 0-16,0-1 0 15,1-1-320-15,0-2 16 0,0 1 0 0,-1-2 0 32,-1-3-1744-32,-1-1-336 0,-1-1-80 0</inkml:trace>
  <inkml:trace contextRef="#ctx0" brushRef="#br0" timeOffset="139735.79">10015 15506 35535 0,'0'0'1568'0,"0"0"336"0,0 0-1520 0,0 0-384 0,11-2 0 0,4-2 0 15,0 1 0-15,3-1 0 0,0-3 0 0,3 0 0 32,1 1-416-32,0 0-160 0,-1 1-16 0,1 0-16 0,0 0-400 0,-1 0-80 0,-2 2 0 15,-4 1-16 1,-2 1-1808-16,-2 0-352 0</inkml:trace>
  <inkml:trace contextRef="#ctx0" brushRef="#br0" timeOffset="139950.79">10009 15645 8287 0,'-11'8'736'0,"11"-8"-592"16,-10 5-144-16,2-2 0 15,1 0 6400-15,7-3 1232 0,0 0 256 0,0 0 48 0,0 0-5680 0,-1 8-1136 0,1-8-224 0,0 0-64 16,5 9-576 0,4-2-112-16,0 0-16 0,2 0-128 0,4-2 288 0,1 2-48 15,1-1-16-15,5-1 0 0,1-1-224 16,3 0 144-16,2 1-144 0,0-3 128 15,2-3-368-15,-2 0-80 0,-3-1 0 0,-1-1-16 16,-2 1-2080-16,0 0-400 0,1-1-96 0,-2-2-16 0</inkml:trace>
  <inkml:trace contextRef="#ctx0" brushRef="#br0" timeOffset="140465.23">11213 15299 7359 0,'0'0'656'0,"-1"-9"-528"0,0 1-128 0,0 1 0 16,0-1 4560-16,1 1 880 0,-1 0 192 0,1 7 16 15,-1-9-3488-15,0 1-704 0,-1 2-144 0,1 0-32 16,1 6-480-16,0 0-96 0,-1-8-32 0,1 8 0 0,-2-5-160 0,2 5-48 16,0 0 0-16,0 0 0 0,0 0-112 0,0 0-32 15,0 0 0-15,0 0 0 0,-7 2-32 0,7-2-16 16,-7 6 0-16,-1-1 0 0,-2 3 48 0,0 1 0 15,0 1 0-15,-2 1 0 0,-1 1-80 0,-1 0-16 16,-2 0 0-16,0 2 0 0,-1 3-96 0,-2 4 0 16,-1 3-128-16,1 2 192 0,-1 2-192 0,2 2 0 15,-2 2 0-15,0 2 0 0,1 3 0 0,0 0 0 16,3 3 128-16,1-1-128 0,0 0 0 0,3 2 144 16,3 0-144-16,2 0 128 0,1-2-128 0,4-3 0 0,1-1 0 15,2-2 0-15,1-3 0 0,3-4-176 0,1-2 176 0,3-2-128 31,1-3-320-31,2 0-64 0,1-5-16 0,4-2 0 16,0-1-416-16,4-3-80 0,0-4 0 0,4-3-16 16,4-4-2224-16,3-2-432 0,16-9-80 0,-4 0-32 0</inkml:trace>
  <inkml:trace contextRef="#ctx0" brushRef="#br0" timeOffset="141107.85">11582 15418 35007 0,'0'0'1552'0,"0"0"320"0,0 0-1488 0,0 0-384 0,0 0 0 0,0 0 0 0,0 0 1104 0,0 0 160 16,0 0 16-16,0 0 16 16,0 0-768-16,0 0-144 0,0 0-48 0,1 7 0 0,-1-7-64 0,-5 11-16 15,0 0 0-15,-3 3 0 0,-2 1-256 0,-2 3 0 16,-1 0-208-16,-3 3 80 0,-1 1-112 0,1 1-16 15,-2 0 0-15,3 3 0 0,-1 0 256 0,0 1 0 16,1-1 0-16,3-3 0 0,0-2 0 0,2-2 0 0,3-2 0 0,-1 0 0 16,2-5 0-16,2-1 0 0,1-2 0 0,3-9 0 15,0 0 144-15,0 0-144 16,0 0 0-16,0 0 144 0,0 0-400 0,0 0-96 0,6-6-16 0,1-3 0 16,-1-2 128-16,1-3 32 0,1-2 0 0,1-2 0 15,-1-2 208-15,2-1 0 0,1-2 0 0,1 0 0 16,0-2 192-16,3 1-32 0,-1 0 0 15,1 1 0-15,2 0-32 0,-1 2 0 16,0 3 0-16,-2 2 0 0,-1 1-128 0,-1 2 0 0,-1 2 0 0,0 2 128 16,-1 2-128-16,-1 3 0 0,-1-1 0 0,-8 5 0 0,0 0 0 0,8-1 0 15,-8 1 0-15,0 0 0 16,8 6 0-16,-1 0-192 0,-2 2 32 0,1 1 16 16,-1 1-32-16,1 2 0 0,-1 2 0 0,1 2 0 0,1-1 176 15,-1 3-160-15,1 0 160 0,0 1-160 0,1 1 160 0,1 1 176 31,1 0-48-31,-2 0 0 0,-1-2 0 0,0 0 0 16,-2-1 0-16,2-4 0 0,-3-1-128 0,-1-1 0 0,-1-1 144 0,-1-1-144 16,-2 0 0-16,0-1 0 0,-3-1 0 0,4-8-128 0,-4 8 128 15,-3-1 0-15,0-3 128 0,-1 1-128 0,-1-2 256 0,-1 0-32 0,0 0 0 16,-2-3 0-16,-2 1-32 16,-3-2-16-16,-2-1 0 0,-3 1 0 15,-3-1-176-15,-1 0 160 0,-3-1-160 0,1-1 160 16,-1 0-160-16,2 1 0 0,0-1 0 0,2 2 0 0,0-1 0 0,2 1 0 0,2-1 0 15,2 2 0-15,1 0-176 0,3 0 48 0,0 0 0 0,4 0 0 32,-1 0-336-32,3 0-64 0,2-1-16 0,7 2 0 0,-8-4-1616 0,4 1-320 0,4 3-64 0,2-8-12176 31</inkml:trace>
  <inkml:trace contextRef="#ctx0" brushRef="#br0" timeOffset="141400.22">11762 15495 37599 0,'0'0'1664'0,"0"0"352"0,0 0-1616 0,0 0-400 0,9 4 0 0,1-2 0 16,2 1 544-16,-1-3 32 0,2-2 0 0,3 1 0 15,1-1-288-15,2 0-48 0,0-1-16 0,3-2 0 16,0 0-224-16,4 1 0 0,-1 0 0 0,1 1 0 16,-1-1 0-16,-1 2 0 0,-2 0 0 0,-1 0 0 15,-1 0 0-15,-2-1 0 0,0 2 0 0,-1 0 0 16,-1 0-160-16,-4 1-32 0,0 0 0 0,0 0 0 16,-3 0-608-16,0 0-128 0,-9 0-32 0,9-1 0 15,-9 1-2544-15,0 0-512 0</inkml:trace>
  <inkml:trace contextRef="#ctx0" brushRef="#br0" timeOffset="141652.9">12146 15430 8287 0,'-7'0'736'0,"7"0"-592"16,-7 0-144-16,-1-1 0 0,0 0 3648 0,1-2 704 15,7 3 144-15,-8 2 32 0,2-4-2416 0,1 5-464 16,5-3-112-16,-7 3 0 0,7-3-192 0,-5 4-16 16,-1 1-16-16,6-5 0 0,-6 6-224 0,1 1-32 0,2 0-16 15,1 1 0-15,-4 0-288 0,4 3-64 16,0 0-16-16,0 1 0 0,0 2-256 0,-1 2-48 0,2 1-16 0,0 2 0 15,1 1-176-15,0 1-48 0,-2 1 0 0,1 3 0 16,0 3-128-16,1-2-144 0,0 0 144 0,0 1-208 16,0 1 208-16,0-1-144 0,1-3 144 0,0-1-128 31,-1-2-288-31,1-1-48 0,0-3-16 0,0 0 0 16,-2-4-352-16,1-1-80 0,1-2-16 0,-1-1 0 15,0-9-1696-15,0 0-320 0,0 0-80 0,0 0-16 0</inkml:trace>
  <inkml:trace contextRef="#ctx0" brushRef="#br0" timeOffset="141985.01">12576 15282 28559 0,'0'0'1264'0,"0"0"272"0,0 0-1232 0,0 0-304 0,0 0 0 0,0 0 0 0,0 0 2288 0,9 4 400 0,-9-4 64 0,9 5 32 15,1-1-1712-15,-10-4-352 0,10 2-64 0,-10-2-16 16,11 5 32-16,-2 2 0 0,0-1 0 0,0 3 0 16,-1 0-80-16,-1 2-16 0,1 1 0 0,0 2 0 15,-2 3 48-15,2-1 0 0,-2 3 0 0,0 1 0 16,0 1-240-16,0 1-32 0,-2 1-16 0,-2 2 0 15,2 3-208-15,-3 1-128 16,-1 2 160-16,-2 2-160 0,-3 1 0 0,-4 3 0 0,-2-2-176 0,-2 2 176 16,-7 3-592-16,-4 3 0 15,-5 0 0-15,-8 1 0 0,-10-1-1968 0,-6 1-400 16,-7-2-80-16,0-3-14624 0</inkml:trace>
  <inkml:trace contextRef="#ctx0" brushRef="#br0" timeOffset="142825.15">4809 15010 17503 0,'0'0'1552'0,"0"0"-1232"0,0 0-320 0,0 0 0 0,0 0 4144 0,0 0 768 16,0 0 144-16,0 0 48 15,0 0-3632-15,0 0-704 0,-2-8-160 0,2 8-32 0,0 0-288 0,0 0-64 0,0-8-16 0,0 8 0 16,0 0 48-16,0 0 0 0,0 0 0 0,0 0 0 31,0 0 112-31,0 0 16 0,0 0 16 0,0 0 0 16,2 9-16-16,-1 2-16 0,-1 2 0 0,0 5 0 0,-2 3-176 0,1 3-16 16,0 3-16-16,0 5 0 0,-2 5-160 0,1 4 0 15,-1 7 0-15,1 7-176 0,-2 6 176 0,-1 6-128 16,-2 4 128-16,0 3-128 0,0 1 128 0,-1 5 0 15,-1 2 0-15,1 2 0 0,-3-2 0 0,2 1 0 16,0-3 0-16,0 0 0 0,0 0 0 0,-2-5 0 16,0-2 0-16,0-5 176 0,3-3 64 0,-1-2 16 15,0-4 0-15,1-4 0 0,0-4 128 0,1-5 16 16,-1-2 16-16,3-4 0 0,-1-4-64 0,2-2-16 0,2-3 0 0,-1-4 0 16,0-1-336-16,1-4 128 0,-1-3-128 0,2-2 0 15,-1-4-176-15,2-2-96 0,-1-3-32 0,1-8 0 31,0 0-352-31,0 0-80 0,0 0-16 0,0 0 0 16,0 0-640-16,0 0-128 0,6-9-16 0,0-5-16 16,-2-4-2080-16,2-2-400 0</inkml:trace>
  <inkml:trace contextRef="#ctx0" brushRef="#br0" timeOffset="145819.7">4823 14979 6447 0,'0'0'576'0,"0"0"-576"16,0 0 0-16,0 0 0 0,0 0 2736 0,0 0 432 15,0 0 96-15,0 0 0 0,0 0-2288 0,0 0-464 16,0 0-80-16,0 0-32 0,0 0-208 0,0 0-64 0,0 0 0 16,0 0 0-16,0 0 176 0,0 0 16 0,0 0 16 0,0 0 0 15,0 0 112-15,11 2 0 0,-1 0 16 0,0-2 0 0,1 0-176 0,0 0-32 16,1-1-16-16,0 0 0 0,-1 0-48 0,4 0-16 16,-1 0 0-16,3 0 0 0,2 0-176 0,0-1 128 0,3 2-128 0,0-1 128 31,1 0 16-31,4 0 0 0,4-1 0 0,3 2 0 0,-1-2 0 0,-1 0 0 15,-2-1 0-15,3 2 0 16,-2-1-16-16,3 0-128 0,0 0 192 0,2-1-64 16,1 0 16-16,2 0 0 0,3 0 0 0,2-1 0 15,-1 1-16-15,-1 0 0 0,-4-1 0 0,2 2 0 16,-2-1-128-16,2 0 0 0,-1-1 144 0,3 1-144 16,1 0 0-16,2-1 0 0,0 1 0 0,0 0 0 15,-3-1 0-15,0 2 128 0,1 0-128 0,0-1 0 16,2-1 128-16,0 1-128 0,2-1 160 0,4 0-160 15,3 1 304-15,-2 1-48 0,-1 2 0 0,-1-1 0 0,-1-1-16 16,1-1-16-16,0 1 0 0,3 0 0 0,2-1-224 16,0 1 176-16,0-1-176 0,-2 0 160 0,-4 1-160 15,3 0 0-15,2-1 0 0,3 1 0 0,4 1 128 16,-1-1-128-16,1 0 192 0,0 0-64 0,-2-1 0 16,1 1-128-16,3 0 192 0,5 1-64 0,4-1 48 15,-4-1 0-15,-7 1 0 0,2 1 0 0,-1 0-16 0,1 0 0 16,3 1 0-16,-1 0 0 0,-1-1-32 0,-4 1-128 15,-2-1 192-15,0 1-64 0,3 0 64 0,1 1 0 16,5 0 0-16,-2-1 0 0,-3 0-64 0,1 0 0 16,-3-1 0-16,3 1 0 0,2-1-128 0,3 1 128 15,2 0-128-15,0 1 128 0,-5-2-128 0,1 1 128 16,-2-1-128-16,2 1 128 0,3 0-128 0,-2 1 128 16,-5-1-128-16,0 1 128 0,-4-1-128 0,2 1 0 15,-2 0 0-15,3 0 128 0,1 0-128 0,-3-1 0 0,-6 0 0 0,-1 0 128 16,1 0-128-16,-1 0 0 0,-1 1 0 0,4 0 0 15,3-1 0-15,-1 2 0 0,0-1 0 16,-3 0 0-16,-1 0 0 0,-2 1 128 0,2 0-128 0,2 0 0 16,2 1 0-16,0 0 0 0,-1-1 0 0,-4 0 0 15,0 1 0-15,-1-1 0 0,-1 0 128 0,2 1-128 16,-1 1 0-16,3-2 0 0,2 0 0 0,-4-1 128 16,-1 0-128-16,-1 0 0 15,0 0 0-15,0 2 128 0,0-2-128 0,2-1 0 0,3-1 0 0,-1 1 0 0,-2 1 144 16,-1 1-144-1,0 1 160-15,-1 0-160 0,1 1 176 0,0-1-176 0,-2 0 192 0,2 1-192 0,-1-2 144 16,-3 0-144-16,-6 0 0 0,0 0 144 0,-1 1-144 0,-3-1 0 16,-1 0 144-16,-2 0-144 0,1 0 0 0,0 1 128 15,1-3-128-15,1 0 0 0,2 0 0 0,-2 0 144 0,-3 0-144 0,-2 0 0 16,-2 0 160-16,-1-1-160 16,-2-1 128-16,-2 1-128 0,0-1 192 0,-4 0-64 15,-4-1 0-15,0 0 0 0,-4 0 224 0,0 0 32 0,-3 0 16 0,-2-1 0 16,-3 1 64-16,-5 3 16 15,6-3 0-15,-6 3 0 0,0 0-96 0,5-6-32 16,-5 6 0-16,0 0 0 0,0 0-96 0,0 0 0 16,6-3-16-16,-6 3 0 0,6-3-240 0,-6 3 0 0,0 0 128 0,0 0-128 15,6-4 0-15,-6 4 0 16,7-3 0-16,-7 3 0 0,0 0 0 0,0 0 0 0,0 0 0 0,0 0 0 16,6 1 0-16,-6-1 0 0,0 0 128 0,8 3-128 15,-8-3 0-15,0 0 176 16,0 0-176-16,5 9 160 0,-5-9-160 0,3 12 192 0,-1-2-192 15,-2 1 192-15,0 0-192 0,-2 1 0 0,0 0 0 0,0 3 128 16,0 1-128-16,0 3 0 0,-1 0 0 0,1 1 0 0,0 5 0 0,0 2 128 16,0 2-128-16,-1 3 128 0,1 3-128 0,-1 3-192 15,0 3 32-15,-1 5 16 16,1 5 144-16,-1 3 0 0,-1 0 0 0,0 1 0 0,-2-1 0 0,2 2 0 16,-2 1 0-16,-1 4 0 0,0 2 0 15,-2 0-128-15,-1-2 128 0,0 2-128 16,0 1 128-16,-1 1 0 0,-1-1 0 0,2-1 128 0,0 1-128 0,2-2 0 15,1-2 0-15,0-1 0 0,2-2 272 0,0 0-16 0,3 0 0 0,1-1 0 16,-1-5-64 0,2-4 0-16,0-4-16 0,-1-3 0 0,0-4-32 0,1-3 0 15,0-3 0-15,-1-4 0 16,0-4-144-16,1-1 128 0,1-2-128 0,-1-2 128 0,-1-1-128 0,1-3 128 16,0-1-128-16,0-2 128 0,-2-2-128 0,3-8-144 15,0 0 144-15,-2 8-208 0,2-8-48 0,0 0 0 16,-3 7 0-16,3-7 0 15,0 0-320-15,-6 3-80 0,0-3-16 0,-2-2 0 16,-1-3-1856-16,-3-2-368 0,-4-1-80 0</inkml:trace>
  <inkml:trace contextRef="#ctx0" brushRef="#br0" timeOffset="147367.38">4772 17213 6447 0,'0'0'576'0,"0"0"-576"0,0 0 0 0,-8 4 0 0,0 0 1664 16,8-4 208-16,-8 2 48 0,8-2 16 0,-6 2-880 0,6-2-176 16,-7 1-48-16,7-1 0 0,-6 0-112 0,6 0-16 15,-8 0-16-15,8 0 0 0,-6 0-160 0,6 0-16 16,-6-2-16-16,6 2 0 0,0 0 240 0,0 0 48 16,0 0 16-16,0 0 0 0,0 0-48 0,0 0-16 15,0 0 0-15,0 0 0 0,0 0-192 0,0 0-32 0,0 0-16 16,11 0 0-16,0 0 0 0,1 1 0 15,1 1 0-15,0 0 0 0,-1 1-80 0,2-1-16 16,1-1 0-16,0 0 0 0,2 0-80 0,2 0 0 0,-1 0-16 0,3 0 0 16,1 1-144-16,0-2-32 0,4-2 0 0,0 1 0 15,0 0-128-15,3 0 0 0,3-1 0 16,2 1 128-16,2 0-128 0,2 0 0 16,-4 0 0-16,1-1 0 0,0 1 0 0,3 1 0 0,-1-1 0 0,3 2 0 15,1-2 0-15,6 0 0 0,2 0-144 0,1 0 144 16,1 0 0-16,-1 1 0 0,-3 0 0 0,1-1 0 15,3 0 0-15,0-2 0 16,4 1 0-16,0 0 0 0,0 1 0 0,-1 0 0 0,-3 0 0 0,0 0 0 16,-1-2 0-16,1 0 0 0,1 0 0 0,2 0 0 15,1-1 0-15,-3 2 0 0,0 1 0 16,-2 0 0-16,-3 0 0 0,2 1 0 0,1-1 0 0,2 0 0 0,0-1 0 0,1 1 0 16,0 0 0-16,-2 0 0 0,-2 0 0 0,1 0 0 15,-2 0 128 1,3 0-128-16,0 0 0 0,2 0 144 0,2-2-144 0,-1 2 128 0,-2 1 32 15,-1 0 0-15,0-1 0 0,2 0 0 0,-1-1-32 0,3 0 0 16,2-3 0-16,-1 2 0 0,-2 0-128 0,-1-1 160 16,-3 1-160-16,2-1 160 0,1-2-160 0,2 1 0 15,2-1 0-15,1 1 0 0,-2 1 0 0,-1 1 0 16,-3 0 0-16,1-1 0 0,1 1 0 16,1 0 128-16,3-2-128 0,0 1 0 0,-3 0 0 0,-3-1 0 15,-4 2 0-15,0 0 0 0,-2-1 0 0,2 2 128 0,0-1-128 16,1 2 0-1,2 0 160-15,-1 0-160 0,0-1 192 0,-3 2-192 0,0 0 224 0,0 3-64 0,-1-2-16 0,3 1 0 16,1 0 48-16,0 0 0 0,4 2 0 0,-2-2 0 0,-5-2-48 0,1 2 0 16,-1-1 0-16,0 1 0 0,0 1-144 15,2-1 160-15,1-1-160 0,0 0 160 0,-2-2-160 16,-1 2 128 0,-6 0-128-16,1 0 128 0,0 0 80 0,-1 0 16 0,-1 2 0 0,2-1 0 15,1-2 96-15,3 2 0 0,2 0 16 0,-4-1 0 16,0-2-48-16,0 1-16 0,-3 1 0 0,2 0 0 15,1-1-80-15,0 0-32 0,1 0 0 0,3 0 0 0,-3 0-160 0,1 1 160 16,-1-1-160-16,-2 2 160 0,-1-1-160 0,1 0 0 16,-1 0 144-16,0 0-144 0,-1-1 0 0,3 1 0 31,-1-1 0-31,0 1 128 0,1-1-128 0,-3 2 0 0,-3 1 0 0,1-2 128 0,-1 0-128 0,1-1 0 16,-2 0 0-16,3 0 0 15,-1 0 0-15,2 0 0 0,1 0 128 0,-2 1-128 0,1-1 0 0,-3 0 0 16,-4-1 0-1,1 1 0-15,-2 0 128 0,0 0-128 16,-1 0 160-16,-3-1-160 0,1 0 192 0,0-1-64 0,-2 1-128 0,1 0 192 0,0-1-64 0,-1 0-128 31,0 0 176-31,-2-1-176 0,-3 1 208 0,-1 1-64 0,0 0-16 0,0 1 0 0,-1-1-128 0,0 0 192 0,1 0-192 16,0 0 192-16,-1 0-192 0,0-1 160 0,0 1-160 0,-1 0 160 0,-2 1-160 16,3-1 0-1,0 0 144-15,-2 0-144 0,-3 0 0 0,1 1 128 0,-2-1-128 0,1 1 0 0,-3 0 192 0,-1 0-48 16,-1 0 0-16,-2 0 0 0,-1 0-144 0,-8 0 0 15,9-1 0-15,0 1 0 0,-9 0 0 16,9-1 0 0,-1-1 0-16,-8 2 0 0,0 0-192 0,0 0 0 15,0 0-16-15,0 0 0 16,5-3-208-16,-5 3-32 0,0 0-16 0,0 0 0 16,-4-9-1152-16,-5 1-240 0,-7-2-32 0</inkml:trace>
  <inkml:trace contextRef="#ctx0" brushRef="#br0" timeOffset="158169.74">8454 16304 10127 0,'0'0'448'0,"0"0"96"0,0 0-544 0,0 0 0 16,0 0 0-16,4-7 0 0,-4 7 2528 0,4-8 400 15,-1 1 80-15,-3 7 0 0,6-6-2304 0,-6 6-448 16,5-8-112-16,-5 8-16 0,6-9-128 0,-6 9 192 16,5-7-192-16,-5 7 192 0,0 0 256 0,5-8 48 0,-5 8 16 0,0 0 0 15,3-9 320-15,-3 9 64 0,0 0 0 0,0 0 16 16,2-9-336-16,-2 9-80 0,0 0-16 0,0 0 0 16,0 0-112-16,-1-7-32 0,1 7 0 0,0 0 0 15,0 0-16-15,0 0 0 0,0 0 0 0,-8-5 0 16,8 5-16-16,-7-1-16 0,7 1 0 0,-10 4 0 15,0 0-288-15,1 0 0 0,-1 2 128 0,0 0-128 16,2 2 0-16,-2 1 0 0,-1 1 0 0,0 0 0 16,-3 2 0-16,2 2 0 0,0 1 0 0,0 2 0 15,-1-1 0-15,1 3 0 0,1 2 0 0,0 0 0 16,2-2 0-16,-1 1 0 0,1 1 0 0,3 1-144 16,0-2 144-16,2 0 0 0,1-1-144 0,0 2 144 15,4-2 0-15,1 0 0 0,0-2 0 0,3-1 0 0,0 1 0 16,1 0 0-16,2 0 0 0,2-2 0 15,1-1 0-15,1 0 0 0,0-3 0 0,2-2 0 0,2-1 0 0,0-1 0 16,1-3 192-16,0 1-64 0,1-2 0 16,0-1 0-16,-2-2 0 0,-1 0 0 0,1 1 64 0,-1-3 0 15,-2-2 0-15,1-2 0 0,-2-1 48 0,-1 1 16 16,0-2 0-16,-1 0 0 0,-3 2 128 0,0-3 16 16,-2-1 16-16,0 0 0 0,-3 1-32 0,0 0-16 15,-2-2 0-15,0 0 0 0,-1 0-176 0,0 2-16 0,1 9-16 16,-5-10 0-16,-1-1-160 0,-1 1 0 0,0 0 0 15,-2 1 0-15,0 2-160 0,-1 0-16 0,-1 0 0 0,0 3 0 16,-2 0-48-16,-1 1-16 0,-3 0 0 16,1 1 0-16,-2 1 64 0,1-1 16 15,-1 0 0-15,1 2 0 0,1 0 32 0,2 2 0 16,2-1 0-16,1 1 0 0,1 0-112 0,0 0-16 0,0 0 0 0,2 1 0 16,8-3-416-1,-8 4-96-15,1 0 0 0,7-4-16 16,-5 7-560-16,2 1-96 0,3-8-32 0,-2 10 0 0</inkml:trace>
  <inkml:trace contextRef="#ctx0" brushRef="#br0" timeOffset="187761.69">13522 10573 21823 0,'0'0'960'0,"-6"-4"208"0,-1 0-928 0,7 4-240 0,-6-5 0 0,6 5 0 0,-4-4 976 16,4 4 160-1,-5-5 16-15,5 5 16 0,0 0-432 0,0 0-96 0,0 0 0 0,0 0-16 16,0 0-368-16,0 0-64 0,0 0 0 0,0 0-16 0,0 0-176 0,0 0 0 16,2 11-192-16,0 1 192 15,1 2-208-15,1 1 80 16,-2 0 128-16,0 2-208 0,0 1 208 0,0-2 0 16,1-3-160-16,-2 0 160 0,1-2 0 0,1-1 0 0,-2-1 0 15,1-1 0-15,-2-8 448 0,0 0 64 0,0 0 16 0,5 6 0 16,-5-6 704-16,0 0 144 15,0 0 32-15,12 0 0 0,-1-2-288 0,1-2-48 0,0-4-16 0,2-2 0 16,5-3-352-16,4-3-80 0,4-6-16 0,5-5 0 16,4-5-288-16,8-5-64 0,5-2-16 0,3-5 0 15,1-4-240-15,3-2 0 0,3-5 0 0,5-1 0 32,4-2-800-32,-1 1-96 0,-2 3-32 0,-3 3 0 0,-3 5-2016 15,-1 4-384-15,-2 4-96 0</inkml:trace>
  <inkml:trace contextRef="#ctx0" brushRef="#br0" timeOffset="188301.36">13243 12974 8287 0,'-8'-3'736'0,"0"0"-592"0,1 0-144 0,-1-2 0 0,1 1 5552 0,2 1 1072 16,5 3 224-16,0 0 32 0,-6-5-4896 15,6 5-960-15,0 0-208 0,0 0-48 0,0 0-448 0,0 0-112 16,0 0-16-16,0 0 0 0,0 0-192 0,0 0 0 16,0 0-192-16,0 0 192 0,0 0-224 15,0 0 64-15,0 0 16 0,9 6 0 0,-2-1 144 0,-1 2-208 16,0 1 80-16,-1-1 128 15,-5-7-128-15,7 9 128 0,-2 0 0 0,-5-9 0 0,8 9 0 0,-2-2 240 16,0 0-48-16,-6-7 0 0,8 5 416 0,-8-5 80 0,9 5 16 16,1-2 0-16,0-4 160 0,2-1 32 0,3-1 16 0,3-4 0 15,3-3-144-15,2-4-16 0,4-4-16 0,0-5 0 16,3-7-224-16,7-5-64 16,3-7 0-16,5-7 0 0,5-8-272 0,6-3-176 15,7 0 192-15,-2 0-192 16,-5 0-288-16,-2 0-160 0,-1 2-48 0,-1 1 0 0,0 3-2768 15,0 6-576-15</inkml:trace>
  <inkml:trace contextRef="#ctx0" brushRef="#br0" timeOffset="188977.89">13899 15788 1839 0,'0'0'0'0,"-5"8"160"0,-3-2-160 0,2-2 0 16,-1-1 0-16,7-3 0 0,-5 4 6528 0,5-4 1264 15,0 0 256-15,0 0 48 0,-6 5-6160 0,6-5-1232 16,0 0-240-16,0 0-48 0,0 0-416 0,-1 9 0 16,1-9 0-16,0 0 0 0,3 9 0 0,-3-9 0 0,4 10-128 0,-1 0 128 15,2-2-128-15,-2 1 128 0,-1 1-160 16,0 0 160-16,1 0 0 0,1 0-144 0,-1-1 144 0,0 0 0 15,0 1 0-15,0 0 0 0,-1-1 0 0,0 1 176 16,0 0 144-16,3 0 16 0,-4-1 16 0,1-1 0 16,-1 1 144-16,0 0 16 0,-1-9 16 0,3 10 0 15,-3-10-48-15,5 9-16 0,-5-9 0 0,5 7 0 16,-5-7-96-16,0 0-32 0,9 7 0 0,-9-7 0 16,0 0-16-16,12 0 0 0,0-2 0 0,0-3 0 15,2-2 0-15,0-3 0 0,0-3 0 0,5-3 0 0,2-4 64 16,3-3 0-16,2-4 0 0,6-6 0 0,7-5-64 15,3-3 0-15,2-5 0 0,2-4 0 16,-1-5-176-16,4-5-144 0,3-3 192 0,5-7-192 0,5-3 0 0,5-7 0 16,6-4 0-16,1-8-144 15,2-7-1984-15,8-4-400 0,8-3-80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04:36.6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17677 8743 8063 0,'0'0'352'0,"0"0"80"0,-3-2-432 0,-1-2 0 15,4 4 0-15,-3-3 0 0,-1 0 1360 0,-1 1 192 0,2-2 48 0,-2 2 0 16,5 2-384-16,-4-4-80 0,0-1-16 0,4 5 0 15,-4-3-272-15,1 0-48 16,1-2-16-16,2 5 0 0,-5-5-48 0,3-1-16 16,2 6 0-16,-3-5 0 0,3 5-144 0,-4-8-48 0,0 1 0 0,4 7 0 15,-4-7-48-15,1 0-16 0,-2 2 0 0,5 5 0 16,0 0 48-16,-4-6 0 16,-1 2 0-16,5 4 0 0,0 0-80 0,0 0-16 15,0 0 0-15,-5-1 0 0,5 1-32 0,-5 3 0 16,5-3 0-16,-5 7 0 0,1-1-128 0,1 4-16 0,1 1-16 15,0 6 0-15,0 5-224 0,1 4 0 0,-2 4 0 0,0 6 0 0,0 6-368 0,-2 1 48 16,0-2 0 0,2-13 0-1,-3-1-208-15,1 1-48 0,-2-1 0 0,-1-2 0 0,1-2 576 0,0-2 0 0,0-3 0 0,2-1 0 16,1-4 144-16,-1-2 48 16,1-2 0-16,0-1 0 0,2-3 208 0,2-5 48 0,-3 4 16 15,3-4 0-15,0 0-96 0,0 0-32 0,-6-2 0 0,3 0 0 16,1-3-160-16,0-4-48 0,-2-2 0 0,2-2 0 15,2-2-128-15,-3-1 0 0,1-3 0 16,1-2 128-16,1-1 32 0,0 0 0 0,0-1 0 0,0 0 0 16,1 0 80-16,1 0 16 0,-1 0 0 0,1 0 0 15,-1 1 80-15,3 0 32 16,-1 1 0-16,0 0 0 0,2 0-224 0,-1 0-144 0,2 0 192 0,0 1-192 16,1 2 0-16,0-1 0 0,1 0 0 0,0 2 0 15,-3-2 0-15,2 2 0 0,0 1 0 0,-1 2 0 0,1 0 0 0,-2 3 0 16,1 4 0-16,-2-1 0 0,1 1 0 15,-1 2 0-15,-1 0 0 0,-3 5-144 16,0 0 0-16,0 0 0 0,0 0 0 0,8 4 0 16,-3 2-608-16,0 4-112 0,-1 2-32 0,2 3 0 15,-2 0-208-15,1 0-48 0,-1 1-16 0,-1-1 0 16,1 0 656-16,-1-2 144 0,-1 0 32 0,-1 0 0 0,0-1 336 0,-1 0 0 16,0-1 0-16,-1 0 0 0,-1-1 0 0,-1-1 160 0,-2-1-160 15,0 1 160-15,-2-1 288 0,1 0 48 16,-2 0 16-16,0-1 0 0,-1 1-192 0,2 0-48 0,-2 0 0 0,-1-3 0 15,-1-1-80-15,0 1-32 16,-1-2 0-16,1 2 0 0,1-1 128 0,1-1 32 0,1-1 0 0,2 2 0 16,-1-1 176-16,3 0 32 15,4-3 16-15,0 0 0 0,0 0-16 0,0 0 0 16,0 0 0-16,0 0 0 0,0 7-192 0,0-7-32 16,3 4-16-16,2 3 0 0,1 0-128 0,1-2-32 0,0-1 0 0,2 2 0 15,2 1-128-15,1-1 0 16,-2 2 0-16,1 1 0 0,-1-1 0 0,0 3 0 15,1 2 0-15,0 0 0 0,0 0 0 0,0 0 0 0,0 0 0 0,0-1 0 16,-2 1-320-16,0-2 64 0,-2-2 16 0,1 1 0 16,0-1-192-1,-2-1-32-15,0-2-16 0,-6-6 0 0,5 6-784 0,-5-6-144 16,0 0-48-16,8 1-7888 0,-1-2-1600 0</inkml:trace>
  <inkml:trace contextRef="#ctx0" brushRef="#br0" timeOffset="204.34">17822 8934 5519 0,'0'0'496'0,"0"0"-496"0,0 0 0 0,0 0 0 0,6-4 4464 0,-6 4 784 16,0 0 176-16,3-5 16 0,-3 5-2752 0,0 0-544 15,0 0-112-15,0 0-32 0,0 0-736 0,0 0-160 0,0 0-16 0,0 0-16 16,0 0-512-16,-1 7-112 0,-1 1 0 0,-1 2-16 16,1 2-304-16,0 1-128 15,0 1 128-15,0 1-128 0,-1-1-160 0,0 1-112 0,3 0-32 0,-2-1 0 31,2 0-464-31,2-2-112 0,-1-1-16 0,1-1 0 16,1-2-480-16,-3-8-96 0,3 5-32 0,-3-5-7584 16,8 1-1504-16</inkml:trace>
  <inkml:trace contextRef="#ctx0" brushRef="#br0" timeOffset="353.41">17901 8894 10127 0,'-7'-10'896'0,"3"6"-704"15,0 0-192-15,-2 1 0 0,0-1 3200 0,-1 1 624 16,1 0 112-16,-2-1 32 0,2 0-1808 0,0 1-368 0,0-1-64 0,2 2 0 15,-2-1-800-15,3 0-160 0,0 0-16 0,3 3-16 16,-1-4-560-16,1 4-176 0,0 0 0 0,0 0 0 16,6-3-2160-16,5 1-528 0,2-1-128 0</inkml:trace>
  <inkml:trace contextRef="#ctx0" brushRef="#br0" timeOffset="936.46">18208 9137 24879 0,'0'0'2208'0,"0"0"-1760"0,0 0-448 16,0 0 0-16,7-3 2144 0,-2 0 352 0,0-1 64 0,-2-3 0 16,0-2-1200-16,-1-1-240 0,0-2-48 0,-1 0-16 15,0-1-544-15,-1-1-128 16,-1-1 0-16,1 1-16 0,-3 1-224 0,0 1-144 16,0 0 192-16,0 1-192 0,-2 1 0 0,0 0 0 15,-1 1 0-15,1 1 0 0,-2 2 256 0,0 1-64 0,0 2-16 0,-1 1 0 16,0 2 96-16,0 0 32 0,-2 1 0 0,0 2 0 15,0 3-304-15,-1 4-176 0,-1 2 32 0,0 2 0 16,0 3-512-16,1 0-112 16,2 3 0-16,0 1-16 15,1 0 112-15,4-1 32 0,1-2 0 0,1 1 0 16,2 0 128-16,2-3 48 0,1 0 0 0,1-3 0 0,2-1 256 0,0-2 48 0,2-1 16 0,1-4 0 16,1-3 144-16,0-1 0 15,-2-2 0-15,2-2 0 0,1-2 368 0,0-3 48 16,0-2 16-16,0-2 0 0,-2-2 240 0,0 0 48 0,-1 1 16 0,-2-1 0 15,0-2 224-15,-2 0 32 16,-1-2 16-16,0 3 0 0,-3 1-112 0,0 0-32 0,0 2 0 0,0 2 0 16,-3 3-320-16,2 1-64 0,0 2-16 0,1 4 0 15,0 0-240-15,0 0-48 0,0 0-16 0,0 0 0 0,-4 3-160 16,1 4 0-16,-1 4 0 0,1 2 0 0,1 1-256 0,0 5 80 16,-1 2 16-16,1 3 0 0,1 4-96 0,0 3 0 15,0 5-16-15,0 4 0 16,1 3-208-16,0 3-32 0,0 3-16 0,1 0 0 15,0 0-160-15,0 0-16 0,0-2-16 0,1-5 0 0,-2-1 432 0,0-5 96 16,0-4 0-16,0-2 16 0,0-1 320 0,-3-4 64 16,0-4 16-16,-1-4 0 0,1-2 160 0,-2-2 48 15,-1-4 0-15,0-2 0 0,0-2-112 0,-2-2-32 16,1-2 0-16,-1 0 0 0,1-2-288 0,0-1 0 16,-2-1 0-16,-2-3 0 15,2 1-640-15,9 5-64 0,-8-8-32 0,3-1 0 16,0-1-448-16,4-1-96 0,4-1 0 0,0-3-16 15,1-4-2464-15,2-3-480 0,6-15-112 0,2-2-7232 0</inkml:trace>
  <inkml:trace contextRef="#ctx0" brushRef="#br0" timeOffset="1152.73">18352 9098 11055 0,'0'0'480'0,"0"0"112"0,-1-5-464 0,1 5-128 0,-2-7 0 0,0 2 0 15,2 5 4608-15,-2-6 912 0,2 6 176 0,0 0 48 16,-3-5-3008-16,3 5-608 0,0 0-112 0,0 0-32 15,0 0-736-15,0 0-160 0,0 0-16 0,0 0-16 16,0 0-528-16,0 0-96 0,0 0-32 0,0 0 0 16,-4 5-400-16,1 3 0 0,-1 2 0 0,1 2 0 15,0 2-128-15,1 3-64 16,-1 1-16-16,1 2 0 0,-1 0-384 16,0 1-80-16,-1 0-16 0,2-2 0 0,2 1-832 0,0-2-160 15,-2-3-48-15,2 0 0 0,2-6-1536 0,-2 0-304 0</inkml:trace>
  <inkml:trace contextRef="#ctx0" brushRef="#br0" timeOffset="1319.44">18368 9019 25567 0,'0'0'1136'0,"0"0"224"0,0 0-1088 0,0 0-272 16,-6-2 0-16,6 2 0 0,-3-4 1344 0,3 4 192 15,-3-3 64-15,3 3 0 0,-2-5-1280 0,2 5-320 0,2-5 0 0,-2 5 0 16,5-4-2240-16,2 2-496 0,0-1-96 0,3 2-8240 15</inkml:trace>
  <inkml:trace contextRef="#ctx0" brushRef="#br0" timeOffset="1835.24">18666 9093 7359 0,'0'0'320'0,"0"0"80"0,6-3-400 0,-6 3 0 0,5-3 0 0,-2-1 0 15,-1-2 4816-15,-1 1 880 16,-1-2 192-16,0 1 16 0,-1-2-3472 0,-1-1-688 0,-1-1-144 0,-1 0-16 0,0 0-416 15,-1 0-80-15,-1 1 0 0,-1 0-16 16,1 0-304-16,-2 2-48 0,0 1-16 0,0 0 0 16,-1 0-224-16,0 1-48 15,-1 2-16-15,1 3 0 0,-1 0-32 0,1 1-16 0,-4 2 0 0,1 3 0 16,0 0-368-16,0 3 0 0,1 1 0 0,-1 3 0 0,0 4-192 0,0-1-64 16,0 1-16-1,2 0 0-15,1 2-32 0,4 0 0 0,-1-2 0 0,3 1 0 16,3-1 0-16,2-1 0 0,1-1 0 0,2 0 0 15,1-1 32-15,1-2 0 0,1-2 0 0,0-2 0 0,3-3 16 0,1-1 16 16,3-3 0-16,-1-2 0 16,0-3 240-16,3-3 0 0,0-2 0 0,1-2 0 15,0-2 176-15,-1-3 16 0,0 0 16 0,-1-3 0 16,0-2 192-16,-2-1 48 0,-2-2 0 0,0-1 0 0,-2-3 256 0,-1 1 64 16,-1-1 16-16,-2 1 0 0,-1-1-224 0,-2 3-48 15,-1 1-16-15,0 2 0 0,-1 3-224 0,-1 1-32 16,0 2-16-16,-1 1 0 0,-2 2-224 0,1 2 128 15,0 2-128-15,0 3 0 0,-2 0 192 0,2 2-64 16,2 4-128-16,0 0 192 0,0 0-192 0,0 0 0 16,0 0 0-16,-5 3 0 0,2 3-176 0,0 4-16 15,0 3-16-15,-1 3 0 0,1 3-144 0,0 3-32 16,-2 3 0-16,1 4 0 16,-1 3-352-16,1 5-80 0,0 5-16 0,0 2 0 15,2 0-2336-15,2 0-480 0,2 0-80 0,3-3-32 16,1-6 2224-16,4-4 448 0,2-4 96 0,4-3 16 0,2-3 464 0,4-4 112 15,3-5 16-15,2-4 0 16,2-5-48-16,-1-5 0 0,32-14 0 0,-11-7 0 0</inkml:trace>
  <inkml:trace contextRef="#ctx0" brushRef="#br0" timeOffset="2488.69">19666 8725 19343 0,'0'0'848'0,"-1"-6"192"0,-1-3-832 0,1 1-208 0,-1 0 0 0,2 2 0 15,-1-1 3328-15,0 1 640 0,0-1 112 0,0 2 16 16,-1-1-2256-16,-1 1-464 16,3 5-96-16,0 0 0 0,-3-5-576 0,3 5-128 0,0 0 0 15,0 0-16-15,-4 3-256 0,-1 4-48 16,2 3-16-16,-1 3 0 0,-1 5-240 0,2 3 0 15,0 3 0-15,0 2-160 0,-1 2-80 0,0 0-16 0,-1 3 0 0,1 1 0 32,0 0-256-32,1-1-48 0,0-3-16 0,0 1 0 0,0-5 272 0,1-2 48 0,0-4 16 0,1-3 0 15,0-3 240-15,0-2 160 0,0-2-32 0,1-8 0 0,0 0 304 16,0 0 48-16,0 0 16 0,0 0 0 0,0 0 80 0,3-8 32 16,0-3 0-16,3-3 0 0,0-4-304 0,3 0-64 15,-1-2-16-15,2 1 0 16,1-1-80-16,1 2-16 0,0 1 0 0,1 2 0 15,0 1-128-15,3 2 0 0,-2 1 0 0,2 3 0 0,-2 1 0 16,0 3 0-16,0 1 0 0,-1 2 0 16,0 0 0-16,-2 2 0 0,-2 1-128 0,1 2 128 0,0 1 0 0,0 3-176 15,-2-1 176-15,-2 1-128 0,1 3-128 0,-3 1-32 16,0 3 0-16,-2 0 0 16,-2 3-304-16,-2 2-64 0,-2-2-16 0,0 1 0 0,-3 0 288 15,0-2 64-15,-3-1 16 0,-1-2 0 0,-2 0 304 0,-3-1 192 16,0 1-16-16,-3-3-16 0,-1-3 32 0,0 0 0 0,-4-2 0 15,2-1 0-15,1-3-192 0,0 2 0 0,1-2 0 0,1-1 0 16,2-1-576-16,3 1 16 16,2 0 0-16,2-1 0 0,1-2-1552 15,5 1-304-15,4 1-64 0,0 0-7056 16,4-5-1424-16</inkml:trace>
  <inkml:trace contextRef="#ctx0" brushRef="#br0" timeOffset="3171.45">19962 9082 5519 0,'0'0'240'0,"7"2"64"0,1-1-304 0,-8-1 0 0,8 1 0 0,-8-1 0 0,6 1 5248 0,-6-1 1008 32,7 0 192-32,-7 0 32 0,6-2-3696 0,-6 2-736 15,6-4-160-15,-1-2-32 0,0 1-672 0,-1-2-144 0,1-1-16 0,-1-1-16 16,0 0-336-16,1-1-64 0,-2-1-16 0,2 1 0 16,-1-3-112-16,-1-1-32 0,1 0 0 0,0 0 0 15,-3 1-64-15,1-1 0 0,-1 1-16 0,0 2 0 16,1 1-80-16,-1 1-16 0,-2 1 0 0,-1 1 0 15,-1 2-80-15,1 0-32 0,-2 1 0 0,-1 0 0 0,0 2-16 0,-2 2 0 16,0 1 0-16,0 4 0 0,-3 0-144 0,0 4 0 16,-2 1-192-16,0 2 192 0,0 1-288 0,0 3 64 15,1 0 16-15,1 2 0 0,0-2 16 0,1 2 16 16,2 1 0-16,3-1 0 0,1 1-176 0,2-1-32 16,3-1-16-16,1 0 0 15,1-3-448-15,4-1-96 0,2-2-16 0,2 0 0 16,4-1-304-16,2-2-64 0,3-4-16 0,3-3 0 15,4-3-256-15,4-2-48 0,2-3-16 0,0-2 0 16,-2-1-192-16,0-2-32 0,-4-2-16 0,1 0 0 0,0-2 1216 0,-3 0 240 16,-2-2 64-16,-1-1 0 0,-1 0 528 0,-2-1 112 15,-2 1 32-15,-3 2 0 0,-3 0 864 0,-2 2 192 16,-2 1 16-16,-3 2 16 0,-2 1 352 0,-2 3 80 16,-2-1 16-16,-2 1 0 0,-1 1-480 0,-2 2-80 15,-1-1-32-15,0 2 0 0,-4 0-272 0,2 1-64 0,-1 2-16 0,1 1 0 16,-1 1-368-16,0 2-80 0,0 0-16 15,-1 1 0-15,0 3-288 0,0 1-128 0,0 3 0 0,1-1 128 16,1 1-128-16,3 1 0 0,-2 0 0 0,2 1-176 16,1 0 176-16,2 1-192 0,1 2 192 0,1-2-192 15,1 0-320-15,1 0-80 16,2-2-16-16,1-1 0 0,1 0-240 16,2-2-48-16,2-3-16 0,-1 0 0 0,2-3-160 15,0-3-16-15,0-1-16 0,1-2 0 0,2-2 752 0,-1-1 160 0,0-4 16 0,0-1 16 0,0 0 400 0,-1-3 80 16,-1-1 0-16,-1 0 16 15,-1-1 592-15,-1 2 112 0,-1 0 32 0,-2 0 0 0,0 1 0 0,0 2 0 16,-2 0 0-16,0 4 0 0,-1 0-352 16,-1 7-64-16,0 0-16 0,0 0 0 0,0 0-256 0,0 0-48 15,0 0-16-15,0 0 0 0,0 0-320 0,0 0 0 16,0 0 0-16,2 7 0 0,2-2 0 0,-1 2 0 16,-1 0-128-16,1 2 128 15,1-1-480-15,0 0-16 0,1 0 0 0,1 2 0 16,3 1-2048-1,3 0-400-15,-3 0-96 0</inkml:trace>
  <inkml:trace contextRef="#ctx0" brushRef="#br0" timeOffset="3668.89">20841 8855 5519 0,'0'0'496'0,"0"0"-496"0,0 0 0 0,-5 6 0 0,1 0 3456 0,-1 2 576 0,1 0 128 0,0 0 32 0,-1 2-2016 0,0 2-384 15,-2 0-96-15,2 3-16 16,0-2-560-16,0 0-112 0,-3 0-32 15,2 1 0-15,1-1-176 0,-1-1-32 0,2-1-16 16,0-2 0-16,-1-2 16 0,3-1 16 16,-1-2 0-16,3-4 0 0,0 0 368 0,0 0 64 0,0 0 0 0,0 0 16 0,0 0-272 0,0-5-64 15,1-3-16-15,1-1 0 0,0-3-320 0,2-2-64 16,0-2-16-16,1-1 0 16,1-3-64-16,1 0-16 0,-1 3 0 0,1 0 0 15,-2 3-240-15,2 2-160 0,1 1 192 0,-2 1-192 0,-1 2 0 0,0 3 0 16,2 0 0-16,-7 5 0 15,0 0 0-15,0 0 0 0,0 0-144 0,4 6 144 0,2 1-192 0,-2 3 64 16,0 0 0-16,1 1 0 0,-2 1-64 0,0 2-16 16,1-2 0-16,-1 0 0 0,0-2 208 0,1-2-192 15,-1-1 192-15,-3-7-192 0,0 0 192 16,5 6 128-16,-5-6 0 0,8 1-128 0,-4-2 256 0,3-4-64 16,0 0-16-16,1-2 0 0,1-1 80 0,1-3 0 0,1-3 16 0,1-2 0 15,1 0 0-15,2 0 0 0,-1-2 0 0,1 2 0 16,2 1-144-16,-2 3-128 15,0 1 144-15,-2 2-144 0,-2 3 0 0,-1 0 0 16,0 2 0-16,-2 2 0 0,1 3 0 0,0 2-160 16,0 1 160-16,-1 3-128 0,-1 3 0 0,1 0 0 15,-1 0 0-15,-1 2 0 0,1 1-208 0,-2 1-48 16,2 2 0-16,-1 0 0 16,2 1-384-16,0-1-96 0,0-1-16 0,0-1 0 15,0-1-432-15,2-1-96 0,0-2 0 0,1-2-16 16,0-2-2352-16,1-2-480 0</inkml:trace>
  <inkml:trace contextRef="#ctx0" brushRef="#br0" timeOffset="4129.72">22568 8609 23039 0,'0'0'1024'0,"0"0"192"0,-3-4-960 0,1 0-256 16,0 2 0-16,2 2 0 0,0 0 2480 0,0 0 448 15,0 0 80-15,0 0 32 0,0 0-1744 0,0 0-336 0,0 0-80 0,0 0-16 16,-4 4-608-16,-1 3-128 0,2 2-128 0,0 2 176 15,0 2-176-15,0 2 0 0,0 3 0 0,-1 0 0 16,1 3 0-16,2 0-144 0,-2 1 144 0,1 1 0 16,-1 0-336-16,2-1 32 0,0-1 16 0,1 0 0 15,2-3-336-15,-1-3-64 0,1 0-16 0,-1-3 0 16,2-1-448-16,-1-4-112 0,0 0-16 0,2-4-12352 16</inkml:trace>
  <inkml:trace contextRef="#ctx0" brushRef="#br0" timeOffset="4654.92">22548 8689 12895 0,'0'0'1152'0,"-2"-3"-928"0,-4-2-224 0,2 0 0 16,-1-2 4624-16,2 1 880 0,1-2 192 0,1 0 16 0,0-1-3376 0,3 1-672 16,2-1-144-16,3 0-32 0,2-2-400 0,-2 0-64 15,3 0-32-15,3 1 0 0,-1-1-304 0,2 0-64 0,0 0-16 0,-1 1 0 16,-1 2-400-16,0 2-80 15,0 0 0-15,-1 2-128 0,0 1 0 0,-1 2 0 0,-1 1 0 0,0 3 0 32,-1 1 0-32,-1 3-224 0,0 1 16 0,-2 3 0 0,0 3-480 0,-1 1-80 0,-2 5-32 0,-2 0 0 31,-3 2-416-31,-1-1-96 0,-1-1-16 0,-2-1 0 0,-1 1 624 0,0-2 112 0,1-2 16 0,-2-3 16 0,3 0 704 0,0-5 144 31,-1-1 32-31,0-2 0 0,2 0 480 0,1-2 96 0,4-3 32 16,0 0 0-16,0 0-192 0,0 0-32 0,0 0-16 15,0 0 0-15,0 0-208 0,5-3-32 0,1 0-16 0,1-2 0 0,3 1-432 0,2-1 0 16,3 1 0-16,0 2 0 0,1 1 0 0,3 1 128 16,-2 1-128-16,0 1 0 0,1 1 0 0,-1 2 0 15,0 0 0-15,-3 3 0 16,-2 0 0-16,-1-1 0 0,0 2 0 0,-4 1 0 0,0-1-144 0,-3 2 144 0,-2-1 0 16,-1 0 0-16,-1 1-320 0,-1 0 32 15,-1 1 16-15,-2-2 0 0,-1-1 272 0,-3 0 0 16,-3-1 0-16,-1 0 0 0,-1-2 176 0,-1 1 32 15,-3-1 16-15,1 1 0 0,-2 0-64 0,1-1-16 0,0 1 0 0,0-2 0 16,0 0-144-16,2-1 0 0,0-1-192 16,2 1 192-1,0-1-688-15,2-1-16 0,1 0 0 0,2 0 0 16,2-1-1840-16,6-1-368 16,0 0-80-16,0 0-11968 0</inkml:trace>
  <inkml:trace contextRef="#ctx0" brushRef="#br0" timeOffset="4951.58">23291 8600 24191 0,'0'0'1072'0,"0"0"208"0,0 0-1024 0,4-5-256 15,-4 5 0-15,2-6 0 0,-1-1 2272 0,0 2 400 16,-1 5 80-16,1-7 0 0,0 1-880 0,1 0-176 15,-2 6-32-15,0-5-16 0,0 5-512 0,0 0-112 16,0 0 0-16,0 0-16 0,0 0-448 0,0 0-96 0,0 0-16 0,0 0 0 16,0 0-240-16,0 0-48 15,0 0-16-15,3 6 0 0,-1 3-144 0,0 2 0 16,0 2 0-16,-1 3 0 0,-1 0 0 0,0 2 0 16,1-1 0-16,-1 2 0 0,-1 1 0 0,1 1 0 0,1 1-160 0,-1 0 160 15,-1-1-384-15,0 1 0 16,0 0 16-16,0 0 0 15,-1 0-480-15,0-4-112 0,-1-1 0 0,0-1-16 16,0 0-1328-16,1-2-272 0,-1-1-48 0,1-1-12848 0</inkml:trace>
  <inkml:trace contextRef="#ctx0" brushRef="#br0" timeOffset="5448.12">23269 8700 12895 0,'-5'-2'1152'0,"-1"-2"-928"16,0 0-224-16,-2 0 0 0,0-1 3152 0,-2 1 592 0,2-1 112 0,-1 0 32 16,1-1-1456-16,0 1-304 15,1-1-48-15,0 1-16 0,2-1-592 0,0 2-112 16,2-1-16-16,3 5-16 0,0-6-240 0,1 1-64 16,1-2 0-16,3 0 0 0,1 1-480 0,3-2-96 0,1-1-32 0,2 0 0 15,2 1-160-15,3 0-16 0,0 0-16 0,3 1 0 16,1-1-32-16,2 1-16 15,-1 0 0-15,1 1 0 0,0-1-48 0,-1 2 0 16,-1 1 0-16,1 0 0 0,-2 1-128 0,0 1 0 0,0 0 0 0,0 3 128 16,-4 2-128-16,3 2 0 0,-1 2 0 0,0 1 0 15,0 1 0-15,-2 2 0 0,0 1-176 16,-2 3 176-16,-2 0 0 0,-1 4 0 0,-2 0 0 0,-2 1 0 16,-2 1-288-16,-2-1 32 0,-2 0 0 0,-2 1 0 15,-1-1 64-15,-2 0 32 0,-3-2 0 16,-1 0 0-16,-2-3 160 0,-2 1 176 0,-1-1-48 0,-1 0 0 0,-1-1 128 0,-2 0 0 15,-2-1 16 1,-1 1 0-16,-1-1-96 0,2-2-32 16,-1 0 0-16,-1 0 0 0,-1-2-16 0,1-1-128 0,1 0 192 0,0 0-64 0,2-2-128 15,1 2 128-15,2-2-128 0,1-2 128 16,0 0-128-16,2 1 0 0,2-1 0 0,2-1 0 0,1 0-128 0,1-1-64 16,6-2-16-16,0 0 0 15,0 0-368-15,0 0-80 0,0 0-16 0,0 0 0 16,0 0-304-16,0 0-64 0,0 0-16 0,0 0 0 15,0 0-1184-15,7 0-224 0,0-1-48 0,0 0-16 16,1-2-480-16,0 1-80 0</inkml:trace>
  <inkml:trace contextRef="#ctx0" brushRef="#br0" timeOffset="41740.69">18623 10184 9215 0,'0'0'816'0,"0"0"-656"15,0 0-160-15,-2-8 0 0,-1 2 2208 0,3 6 416 0,-1-8 64 0,0 1 32 16,1 7-1376-16,-1-8-288 0,0 1-48 0,1 7-16 16,-2-9-160-16,1 1-48 0,0 1 0 0,0 1 0 15,1 6 16-15,-2-6 0 0,2 6 0 0,-2-7 0 16,2 7-160-16,0 0-16 0,-3-4-16 0,3 4 0 15,0 0-64-15,0 0-16 0,0 0 0 0,0 0 0 16,0 0-192-16,0 0-32 0,-7 5-16 0,2 2 0 16,-1 2-288-16,1 3 0 0,0 2 0 0,-1 4 0 0,-1 0 0 0,2 5-176 15,-1-1 176-15,2 1-208 16,-1-1-96-16,2 0-16 0,0-2 0 0,2 0 0 16,-1-1 320-16,0-2-128 0,1 0 128 0,2-2 0 0,1-2 0 0,0 0 0 15,0-4 0-15,1 0 0 0,-3-9 0 0,6 9 0 16,-6-9 0-16,7 6 0 0,2-2 0 15,-9-4 0-15,0 0 0 0,11 0 0 0,-1-1 192 0,0-2-16 16,-1-3 0-16,-1-2 0 0,0-2 0 16,1-1 0-16,0-1 0 0,0 0 0 0,0 0 0 0,-2-1 0 15,-1-1 0-15,0 0 0 0,1 1 64 0,-2 2 16 0,0 1 0 16,-1 2 0-16,1 0-64 0,-5 8 0 0,0 0 0 0,0 0 0 16,0 0 0-16,0 0-16 15,0 0 0-15,0 0 0 0,0 0-176 0,0 0 0 16,0 0 0-16,0 0 0 0,5 10-320 0,-2 0-64 0,0 0 0 15,1-1 0-15,-1 1 96 0,3 0 16 0,0-1 0 16,3-2 0-16,0-3 272 0,0-1 0 0,-9-3-128 0,12 3 128 0,0-2 0 16,0-1 144-16,0 0-16 15,-1-4 0-15,1-1 544 0,-1-2 96 0,-3-2 32 0,1 0 0 0,0-1-112 0,-2-2-32 16,0-2 0-16,-2 0 0 16,0 0-16-16,-3-2-16 0,0 0 0 0,-1-1 0 15,-2 2-256-15,0 1-48 0,0-1-16 0,-1 3 0 16,0 2-176-16,-2 0-128 0,-1 2 144 0,0 0-144 0,-1 1 0 0,-1 2-128 15,1 0-16-15,-1 1 0 16,2 3-1296-16,-1 1-256 0,-2 1-48 0,8-1-9712 16,-7 6-1920-16</inkml:trace>
  <inkml:trace contextRef="#ctx0" brushRef="#br0" timeOffset="41949.75">19145 10045 27471 0,'0'0'1216'0,"0"0"256"0,0 0-1184 0,0 0-288 0,0 0 0 0,0 0 0 0,-3 8 1712 0,3-8 272 15,-4 9 64-15,0 0 16 0,0-1-1152 0,-2 1-224 0,2 0-48 0,-3 1-16 16,0 1-464-16,-1 1-160 0,0-1 0 16,1 2 144-16,-1 0-144 0,0 3-144 15,1 1 144-15,0 0-208 16,1-1-176-16,1 1-16 0,2-1-16 0,-2 0 0 0,2-3 160 0,0-1 16 15,0-1 16-15,2-2 0 16,1-9-160-16,-1 9-16 0,1-9-16 0,0 0 0 16,0 0-2064-16,0 0-400 0,0 0-96 0</inkml:trace>
  <inkml:trace contextRef="#ctx0" brushRef="#br0" timeOffset="42122.52">19060 10024 15663 0,'0'0'1392'0,"0"0"-1120"0,0 0-272 0,0 0 0 16,-6-3 3824-16,6 3 704 0,0 0 144 0,0 0 16 16,0 0-3088-16,-3-6-640 0,1 0-112 0,2 6-16 31,0 0-1024-31,0-8-192 0,0 8-32 0,2-7-16 0,-2 7-2720 16,4-6-560-16,-4 6-96 0</inkml:trace>
  <inkml:trace contextRef="#ctx0" brushRef="#br0" timeOffset="42487.84">19162 9996 17439 0,'0'0'768'0,"0"0"176"0,12 0-752 0,-1 0-192 0,-1 0 0 0,-1 0 0 16,-9 0 1632-16,0 0 288 0,10 0 64 0,-10 0 16 0,9 0-480 0,-9 0-112 16,9 1 0-16,-9-1-16 0,9 3-432 15,-1 1-64-15,-8-4-32 0,9 6 0 0,-2 0-304 0,0 1-64 16,-1 2-16-16,0 2 0 0,-2 2-96 0,1 1-32 16,-2 0 0-16,-1 2 0 0,2 2-160 0,-4 0-48 0,0 0 0 15,-3 0 0-15,3 1-144 0,-2-1 0 0,-1 2 0 0,0-2 0 16,-1-2 0-16,2 0-224 0,-2-2 80 0,-1 0 16 15,1-3 128-15,-1-1 0 16,3-1 0-16,-2-3 0 0,4-6 0 0,-3 7 0 0,3-7 0 0,0 0 128 16,-8 2 32-16,8-2 16 0,0 0 0 0,-8-3 0 15,8 3 144-15,-5-7 16 0,-1 0 16 16,3-2 0-16,2 0 224 0,1 0 64 0,2-1 0 16,1 2 0-16,3-2-128 0,0-1-32 0,0-1 0 0,3-1 0 15,1 1-304-15,-1 0-176 0,0 0 192 0,1 0-192 16,1-1 0-16,1 2 0 0,0 0 0 0,-2 0 0 15,1-1 0-15,-1 1 0 0,-1 2-160 0,0 1 160 16,0 2-576-16,0 1 0 0,-1 2 0 0,1 1 0 16,0 0-1408-16,0 0-288 0,-9 2-48 0,12 2-13008 15</inkml:trace>
  <inkml:trace contextRef="#ctx0" brushRef="#br0" timeOffset="42853.48">19560 10221 24879 0,'0'0'1088'0,"0"0"256"0,0 0-1088 0,0 0-256 0,0 0 0 0,0 0 0 0,0 0 2464 0,0 0 432 15,0 0 96-15,2-6 16 0,-2 6-2096 0,2-9-400 0,1 0-96 0,0 0-16 16,0 1-400-16,1-1 0 0,-1-1 0 0,1 0 0 16,1 0 0-16,-1 0-192 0,-1 0 32 0,2 0 16 15,-4-1 144-15,2 3 0 0,-1 0 0 0,1 0 0 16,-2 0 176-16,-1 2 16 0,-1-1 0 0,1 7 0 15,-3-6 0-15,3 6 0 16,-4-5 0-16,4 5 0 0,-6-4-32 0,6 4 0 16,-7-1 0-16,-1 1 0 0,0 2-160 0,1 1 0 0,-1 1 0 0,0 3 0 0,1 3-144 0,-1 1-16 15,0 0 0-15,2 2 0 16,0 3 160-16,1-2-192 16,1-1 192-16,1 2-192 0,2 0 192 0,1-1 0 0,0-1 0 0,1 1 0 0,3-1 0 15,1-1 0-15,0-2 0 0,2 0 128 0,2-1-128 16,-2-1 0-16,3 0 128 0,1-1-128 0,0-3 0 0,1 0-240 15,2-1 48-15,1-2 0 16,3-2-1360-16,1 0-272 0,3-2-48 0,4 0-16 31,-3-1-960-31,2-4-192 0</inkml:trace>
  <inkml:trace contextRef="#ctx0" brushRef="#br0" timeOffset="43200.85">20244 9939 11055 0,'0'0'976'0,"0"0"-784"0,0 0-192 0,2-7 0 0,0-2 3264 0,-4 2 624 16,1-1 112-16,0 0 32 0,1 0-2336 0,0 8-464 15,0-8-80-15,0 8-32 0,-1-10-64 0,0 2-16 16,1 8 0-16,0 0 0 0,-2-8 128 0,2 8 32 15,0 0 0-15,0 0 0 0,0 0-192 0,0 0-48 16,0 0 0-16,0 0 0 0,0 0-448 0,0 0-112 16,0 0-16-16,0 0 0 0,0 0-144 0,0 0-48 15,0 0 0-15,0 11 0 0,-1 1-192 0,0 2 0 16,-2-1 0-16,3 2 0 0,-1 2 0 0,0 1 0 16,-1 2 0-16,1 0 0 0,-2 0-320 0,0 1 32 0,0-1 16 0,1 0 0 31,0 2-176-31,1-2-16 0,0-1-16 0,-2-3 0 15,1 0-48-15,0-3-16 0,1-1 0 0,0-1 0 16,0-1-288-16,1-1-48 0,0-9-16 0,-3 9-9920 0,3-9-2000 0</inkml:trace>
  <inkml:trace contextRef="#ctx0" brushRef="#br0" timeOffset="43699.21">20228 9945 8287 0,'0'0'736'16,"0"0"-592"-16,0 0-144 0,0 0 0 0,-4-5 4672 0,2 0 912 15,2 5 176-15,0 0 48 0,-2-10-3584 0,1 2-720 16,1-1-144-16,1 0-16 0,1 1-720 0,0 0-144 16,1-1-32-16,1 2 0 0,3-1 112 0,-2 1 16 15,1-2 0-15,0 2 0 0,2 2 112 0,-1-1 16 16,-7 6 16-16,7-6 0 0,-7 6-336 0,9-5-64 0,-1 0 0 0,-8 5-16 15,8-5-144-15,-2 1-32 0,-6 4 0 0,9-4 0 16,-9 4-128-16,9-3 0 0,-9 3 0 0,8-1 128 16,-8 1-128-16,10 3 0 0,-2 0 0 0,-8-3 0 15,0 0 0-15,9 6-176 0,-1 1 176 0,-3 0-128 16,-5-7-96-16,4 8-16 0,-4-8 0 0,5 9 0 16,-5-9 240-16,2 11 0 15,0-1-160-15,-2-10 160 0,-1 9 0 0,1-9 0 0,-2 9 0 0,2-9 0 16,-2 10 0-16,0-2 0 0,-3-1 0 0,2 1 0 15,0 1 0-15,3-9 0 0,-5 8 0 0,5-8 0 0,-4 9 0 16,4-9 0-16,-6 6 0 0,6-6 0 16,0 0 128-16,0 0-128 0,0 0 0 0,0 0 128 15,0 0-128-15,0 0 0 0,0 0 0 0,0 0 0 0,0 0 0 16,0 0 0-16,0 0-192 0,0 0 192 16,0 0-320-16,0 0 48 0,0 0 16 0,0 0 0 0,0 0-48 15,0 0 0-15,0 0 0 0,0 0 0 16,0 0-208-1,0 0-64-15,0 0 0 0,0 0 0 0,0 0-352 0,0 0-80 16,0 0-16-16,0 0 0 0,0 0-1760 0,-3-5-352 16,3 5-80-16</inkml:trace>
  <inkml:trace contextRef="#ctx0" brushRef="#br0" timeOffset="44182.58">20328 9866 10127 0,'0'0'896'0,"0"0"-704"0,0 0-192 0,0 0 0 16,0 0 2480-16,-2-9 464 0,1 0 80 0,0 2 32 15,1-1-864-15,0 0-160 0,0 0-48 0,0-1 0 16,-2 0-608-16,1-1-128 0,1-2-32 0,0 1 0 16,-1 0-64-16,1 1 0 15,0 0-16-15,0 1 0 0,0 1-304 0,0 8-64 0,0-9-16 0,0 9 0 0,0-8-240 0,0 8-64 16,0 0 0-16,0 0 0 16,0 0-112-16,0 0-16 0,0 0-16 15,0 0 0-15,0 0-176 0,0 0-128 0,-2 9 144 0,0 4-144 16,0 4 0-16,-2 1-240 0,1 3 32 0,-1 6 0 15,-1 3-48-15,0 8-16 0,-2 5 0 0,1 3 0 32,0 0-432-32,0-1-64 0,1-1-32 0,0-3 0 0,-2-3 288 0,1-5 48 0,2-4 16 15,2-5 0-15,-2-4 448 0,2-4 0 0,0 0 128 0,1-4-128 0,1-2 512 16,0-10-16-16,0 0 0 0,0 0 0 0,0 0 80 0,0 0 0 16,0 0 16-16,5-6 0 0,1-4-32 0,1-2-16 0,0-4 0 15,2-4 0 1,0-5-256-16,0-4-48 0,1-3-16 0,0-2 0 15,0-4-80-15,3 1-16 0,-1 2 0 0,2 2 0 16,0 2 16-16,-1 2 0 0,-3 1 0 0,4 3 0 16,0 2-144-16,0 1 160 0,2 0-160 0,0 2 160 0,-3 1-160 0,1 2 0 0,-2 1 0 0,-1 2 0 15,1 1 0 1,-3 2 0-16,-2 0 0 0,1 2 0 0,-1 1 0 0,-2 3 0 16,1-2 0-16,-6 7 0 0,7-3-432 0,-7 3 48 0,0 0 0 0,0 0 0 31,9 4-816-31,-9-4-144 0,6 11-48 0,-2 1 0 0,-2 3-2032 0,-1 1-416 0</inkml:trace>
  <inkml:trace contextRef="#ctx0" brushRef="#br0" timeOffset="44442.42">20353 9985 8287 0,'0'0'736'15,"0"0"-592"-15,0 0-144 0,0 0 0 0,-3 9 5616 0,3-9 1088 0,0 0 208 0,-2 8 64 16,2-8-4560-16,0 0-912 0,0 0-176 0,5 10-48 16,-5-10-592-16,9 10-128 0,2-1-32 0,0 0 0 15,0 0-160-15,-2-1-48 0,2 0 0 0,0 1 0 16,-2 0-192-16,1 2-128 0,-2 0 128 0,1 1-128 16,2 0 0-16,-1 1 0 0,0 1 0 0,0 2 0 15,0-1-272-15,1 1-32 0,0-1 0 0,1 0 0 16,1-2-288-16,0-2-64 0,0-3-16 0,1-1 0 15,0 0-1168-15,0-4-224 0,-2-1-48 0,2-3-12512 16</inkml:trace>
  <inkml:trace contextRef="#ctx0" brushRef="#br0" timeOffset="44918">20967 9884 20271 0,'0'0'1792'0,"0"0"-1424"0,11-1-368 0,-1-2 0 16,-10 3 2176-16,9-3 384 16,0-1 64-16,-3-1 0 0,-6 5-1408 0,7-6-272 15,-2-2-64-15,-5 8-16 0,0 0-640 0,6-8-224 16,-2-1 144-16,-4 9-144 0,3-7 144 0,-3 7-144 0,3-9 160 0,-1 1-160 16,-2 8 720-16,0 0 48 0,1-9 16 15,-1 9 0-15,0-7 112 0,0 7 0 0,2-9 16 0,-2 9 0 16,0-8-352-16,0 8-80 0,0 0-16 15,-4-7 0-15,-1-1-176 0,1 2-32 0,4 6-16 0,-6-4 0 16,6 4-48-16,-7-2-16 0,-1 1 0 0,0 1 0 0,0 0-176 16,-1 1 160-16,0 1-160 0,0 2 160 0,-1 4-160 0,-1 1 0 15,0 1-160-15,-1 3 160 16,-1 3 0-16,0 2 0 0,0 1 0 0,0 3 0 0,2 2-176 0,0 1-32 16,0 2-16-16,3-2 0 0,0-1 224 0,4 0-144 15,0 1 144-15,3-1-128 0,2-1 128 0,4-1-192 16,1-1 192-16,4-3-192 0,-1-1 192 0,1-1 0 15,1 0 0-15,3-3 0 0,2-2 176 16,1 0 64-16,1-4 16 0,0-2 0 0,1-2 48 16,3-1 16-16,1-2 0 0,0-2 0 0,-1 0-32 15,1-2 0-15,-1-3 0 0,0-2 0 0,-2 1-160 0,-1-1-128 0,-1 0 192 0,-3 0-192 16,-2 0 0-16,-1 2 0 16,-2-1 0-16,0 0-144 15,-1 1-1152-15,0-1-240 0,-3 1-32 0,1 1-16 16,-1-1-1920-16,0-1-384 0</inkml:trace>
  <inkml:trace contextRef="#ctx0" brushRef="#br0" timeOffset="46573.22">21254 9615 911 0,'0'0'0'0,"-3"-5"0"0,-4 0 0 0,3 0 0 16,-1-1 0-16,1 1 0 0,-1-1 2336 0,-1 1 384 0,1 2 80 0,5 3 16 0,-6-6-2144 0,2 3-416 16,-2-1-96-16,6 4-16 15,-5-5-352-15,0-1-80 0,-4 3-16 16,9 3 0-16,-4-4 160 0,4 4 144 0,-5-6-208 0,5 6-2864 15,-6-4-560 1</inkml:trace>
  <inkml:trace contextRef="#ctx0" brushRef="#br0" timeOffset="47907.85">21756 9896 911 0,'0'0'0'0,"0"0"0"16,0 0 0-16,0 0 0 0,0 0 3776 0,-7 0 656 0,7 0 144 0,0 0 32 16,-9 0-2432-16,9 0-496 0,-7 0-80 0,7 0-32 15,0 0-496-15,0 0-112 0,-9-1 0 0,9 1-16 16,0 0-176-16,-8 0-16 0,8 0-16 0,0 0 0 15,0 0-208-15,-8 3-32 0,8-3-16 16,0 0 0-16,-6 4-80 0,6-4-16 0,0 0 0 16,0 0 0-16,0 0-96 0,-1 9-32 15,1-9 0-15,0 0 0 0,0 0-32 0,6 9-16 0,2-2 0 0,0-2 0 0,3-1 0 0,2 1 0 16,3-1 0-16,4 0 0 0,2-2 176 16,2-1 16-16,3-1 16 0,3 1 0 0,1-1-64 0,2 0-16 15,2 0 0-15,0 0 0 0,-1 0-336 0,-2-1 144 16,-4 0-144-16,1 0 0 0,-6 0 128 0,0-1-128 15,-1 1 0-15,-1 0 0 0,-3 0 0 0,-3 1 128 16,-2 0-128-16,-1 0 0 0,-2-1 128 0,-10 1-128 16,9 0 0-16,-9 0 0 0,9 0 128 0,-9 0-128 15,0 0 0-15,0 0 0 0,0 0 0 16,0 0 0-16,0 0-176 0,0 0 176 0,0 0-352 0,-3-7 32 16,-2 0 16-16,1 1 0 0,-2 1 32 0,2-1 0 0,-2 0 0 0,2 0 0 15,-2 1 272-15,3-1-192 0,3 6 192 16,-8-8-160-16,3 1 160 0,-1 1 0 15,1 1 0-15,5 5 0 0,-6-8 0 0,2 1-128 0,0 1 128 0,4 6 0 16,-6-8 0-16,6 8 0 0,-5-8 0 0,5 8 0 16,0 0 0-16,-6-6 0 0,6 6 0 15,0 0 0-15,-5-8 0 0,5 8-160 0,-5-6 160 0,5 6 0 16,0 0 0-16,0 0-128 16,0 0 128-16,0 0 0 0,0 0 0 0,0 0 0 0,0 0-128 0,0 0 128 0,0 0 0 15,0 0-128 1,0 0 128-16,0 0 0 0,0 0-144 0,0 0 144 0,0 0 0 0,0 0-144 15,0 0 144-15,0 0 0 16,0 0 0-16,0 0-128 0,0 0 128 0,0 0 0 0,0 0 0 0,0 0 0 0,0 0 0 0,0 0 0 16,0 0 0-16,0 0 128 15,0 0-128-15,0 0 0 0,0 0 0 0,0 0 128 16,0 0-128-16,-2-7 176 0,2 7-176 16,0 0 192-16,-4-8 0 0,4 8 16 0,-3-9 0 0,3 9 0 15,-2-7-48-15,2 7-16 0,0 0 0 0,0 0 0 0,-2-8 16 0,2 8 0 16,0 0 0-16,0 0 0 15,-2-8 64-15,2 8 16 0,0 0 0 0,0 0 0 16,0 0-80-16,0 0-16 0,0 0 0 0,0 0 0 16,0 0-144-16,0 0 0 0,0 0 0 0,0 0 0 0,0 0-176 0,6 6 176 15,1-1-128-15,1 1 128 0,1-1-144 0,-1 2 144 16,3 0-160-16,-1-1 160 0,2 2-128 0,2-2 128 16,-1 1 0-16,0 0-144 0,-1-2 144 0,2 1 0 0,1-1 0 0,-1 0 0 15,1-2 0-15,1 0 0 0,-2 0 0 0,0 0 0 16,1-1 0-16,-2 0 0 0,-1-1 0 0,0 0 128 15,-1-2-128-15,0 1 176 16,-2 0-176-16,0-1 192 0,-1 0-48 0,-8 1 0 16,11-2 0-16,-2 1 0 0,-9 1 0 0,0 0 0 15,9-4 0-15,-9 4 0 0,0 0-144 0,0 0 192 16,0 0-192-16,0 0 192 0,0 0-192 0,0 0 160 16,0 0-160-16,0 0 160 0,0 0-160 0,0 0 0 15,0 0 0-15,-9 0 128 0,2 1-128 0,-2 3 0 16,-2-1 0-16,-1 3 0 0,-3 0 0 0,1 3 0 0,-2 2 0 0,-2 0 0 15,-1 2 0-15,2 3 0 0,0-1 0 0,2 1 0 16,0 1-160-16,2-2 160 0,-2 1 0 0,3-2-144 16,1 1 144-16,0 0 0 0,1-2 0 0,2 1 0 15,-1-1-192-15,3 1 64 0,0-1 0 0,2-2 0 32,1-2-272-32,1-1-48 0,1 1-16 0,1-9 0 15,0 8-528-15,0-8-96 0,0 0-32 0,6 7 0 16,-6-7-2528-16,9 1-512 0</inkml:trace>
  <inkml:trace contextRef="#ctx0" brushRef="#br0" timeOffset="48462.31">23008 9595 6447 0,'0'0'576'0,"0"0"-576"0,0 0 0 0,0 0 0 16,-2-7 3696-16,2 7 624 0,-2-6 128 0,2 6 32 15,-3-7-1856-15,3 7-384 0,-3-7-64 0,3 7 0 16,-1-8-720-16,1 8-144 0,-2-6-32 0,2 6 0 15,-2-7-384-15,2 7-64 0,0 0-32 0,0 0 0 16,-1-8-256-16,1 8-48 0,0 0-16 0,0 0 0 16,0 0-224-16,0 0-32 0,0 0-16 0,0 0 0 15,0 0-208-15,0 0-128 0,0 0 128 16,-5 9-208-16,-1-1 208 0,2 3-192 0,0 2 192 0,-1 4-192 0,2 2 48 16,-1 1 16-16,2 1 0 0,-1 1 0 0,0-1-32 0,-1 0 0 0,2-2 0 0,0-1 0 31,0 0 160-31,-1-2-208 0,1 1 80 0,1-4 128 0,1 0 0 0,-2-1 0 15,1-1 0-15,1-1 0 16,0-1 0-16,0-9 0 0,1 10 0 0,-1-10 0 0,3 9 0 0,-3-9 160 16,5 7-160-16,-5-7 160 0,0 0-16 0,0 0 0 15,8 7 0-15,1-3 0 0,0 1 32 0,0-3 0 16,-9-2 0-16,12 2 0 0,-1-1 32 0,-1-1 16 16,0-1 0-16,-3 2 0 0,2 0-224 15,0 3 176-15,0-3-176 0,1 0 160 16,-1 0-160-16,-1 0 0 0,1-1-192 0,0 0 192 0,0 1-672 0,0 1-16 15,0 1 0-15,2-1 0 16,-3 0-1680-16,2 0-320 0,-1-1-80 0,0 2-16 0</inkml:trace>
  <inkml:trace contextRef="#ctx0" brushRef="#br0" timeOffset="48716.47">23368 9862 21183 0,'0'0'1888'0,"0"0"-1504"0,0 0-384 0,0 0 0 15,0 0 3008-15,9-4 544 16,-9 4 96-16,8-4 32 0,-8 4-1952 0,0 0-400 0,8-3-80 0,-8 3-16 0,6-5-768 16,-6 5-144-1,0 0-48-15,0 0 0 0,0 0-272 0,0 0 128 0,0 0-128 0,0 0 0 16,7 6 0-16,-7-6 0 0,1 11 0 0,-2 1 0 16,-3 0 0-16,0 3 0 15,-4 2-160-15,0 2 160 0,-3 1 0 0,-2 2 0 0,-1 0-144 0,1 0 144 31,0 2-576-31,1-4-48 0,0 0-16 0,2-2 0 16,2-2-240-16,0-1-48 0,1-5-16 0,0-2 0 16,0-1-1200-16,2-2-240 0,-1 0-48 0,6-5-10176 0</inkml:trace>
  <inkml:trace contextRef="#ctx0" brushRef="#br0" timeOffset="49362.61">23814 9579 13823 0,'6'-6'1216'0,"1"1"-960"0,-3-3-256 15,3 2 0-15,-1-2 2352 0,-1 1 416 16,-1-2 96-16,0 4 16 0,-4 5-896 0,3-9-160 15,0 4-32-15,-3 5-16 0,0 0-320 0,3-7-64 0,-3 7-16 0,0 0 0 16,0 0-448-16,0 0-96 0,0 0 0 16,0 0-16-16,0 0-480 0,0 0-80 0,-6 9-32 0,2 1 0 15,-2 3-224-15,-2 2 0 0,1 2 0 0,-4 2 0 16,1 3 0-16,-1 2 0 0,-1 3 0 0,0 1-160 16,1-3 160-16,-1-1 0 0,1 1-144 0,2-2 144 15,2-2 0-15,2-4 0 0,0-1-144 0,2-4 144 16,2-1 0-16,0-1 0 0,1-10 0 0,-1 9 0 0,1-9 0 15,0 0 0-15,0 0 128 0,0 0-128 0,0 0 144 0,0 0-144 16,0 0 128-16,0 0-128 0,7-4 128 0,2-3-128 16,1-1 128-16,0-6-128 0,0-2 0 0,1-4 128 15,0-1-128-15,0-1 0 0,0 0 128 0,0-1-128 16,0-2 128-16,0 2-128 0,-1-1 224 0,0 3-32 16,-3 1-16-16,2 2 0 15,0 2-16-15,0 0 0 0,0 0 0 0,-1 1 0 0,0 2-32 0,-1 1 0 16,-1 1 0-16,0 1 0 0,-1 2-128 15,0 0 160-15,-1 2-160 0,-4 6 160 0,4-5-32 0,-4 5-128 0,0 0 192 0,0 0-64 16,0 0-128-16,0 0 0 16,0 0 0-16,11 4 0 0,-11-4 0 0,7 10 0 0,-1 0 0 0,-2 1 0 15,-1 4-192-15,1 3 192 0,-2-1-192 0,0 1 192 16,0 2-192-16,0 1 192 0,-1 2-192 0,3 0 192 16,-3 0-240-16,1-1 80 15,0-2 16-15,0 0 0 0,2-1 144 0,-1-1 0 16,0-1-144-16,1-2 144 0,-2-2 0 0,1-1 0 0,-1-1 0 0,2 0 0 15,-4-11-176-15,3 10-16 0,0-2 0 0,-3-8 0 16,0 0-448 0,0 0-80-16,0 0-32 0,0 0 0 0,0 0-1472 0,0 0-288 0,0 0-64 0,0 0-11424 15</inkml:trace>
  <inkml:trace contextRef="#ctx0" brushRef="#br0" timeOffset="49601.24">23841 9698 9215 0,'-12'-7'400'0,"2"6"96"16,-1 1-496-16,3-2 0 0,0-3 0 0,1 2 0 0,0 2 4928 0,7 1 880 0,0 0 176 16,0 0 32-16,-7-2-3744 0,7 2-752 15,0 0-160-15,0 0-16 16,0 0-576-16,0 0-128 0,9-1 0 0,2 0-16 0,1 0-160 0,2 1-16 16,2 0-16-16,1 1 0 0,1-1-176 0,-1 0-16 15,1-3-16-15,-2 2 0 16,0-1-224-16,-1 1 0 0,1 1 128 0,-2 1-128 0,-1 1-256 0,1 1-80 15,1-3-32-15,-1 2 0 16,-1 2-560-16,0-1-112 0,0 1-32 0,-1-2 0 0,-1 0-1632 16,0 1-336-16,-1 1-64 0,-1-1-9440 0</inkml:trace>
  <inkml:trace contextRef="#ctx0" brushRef="#br0" timeOffset="49979.52">24330 9785 19583 0,'0'0'864'0,"0"0"176"0,0 0-832 0,0 0-208 16,0 0 0-16,0 0 0 0,0 0 2128 0,7 0 384 0,-7 0 80 0,0 0 16 16,0 0-688-16,8-3-128 0,-8 3-16 0,0 0-16 15,0 0-544-15,0 0-96 0,0 0-32 0,0 0 0 0,0 0-448 16,9 3-80-16,-9-3-32 0,0 0 0 16,0 0-320-16,7 8-64 0,-4 1-16 0,0 0 0 15,-2 1-128-15,-1 0 0 0,0 1 0 0,-1 0 0 16,-1 2 0-16,-2 2 0 0,-2 3-176 0,-1 1 176 15,0-1-528-15,-1 3-32 0,0 0 0 0,0 0 0 16,-2 0-832-16,1 0-160 0,0 0-48 0,0 0 0 16,0-1-1680-16,1-2-352 0,1-2-64 0</inkml:trace>
  <inkml:trace contextRef="#ctx0" brushRef="#br0" timeOffset="50923.81">22761 10453 5519 0,'0'0'496'15,"0"0"-496"-15,0 0 0 0,0 0 0 0,0 0 2368 0,5-6 368 16,-5 6 80-16,0 0 0 0,3-9-896 16,-3 9-176-16,3-8-32 0,-3 8-16 0,0 0-128 0,2-7-32 15,-2 7 0-15,3-7 0 16,-3 7-192-16,0 0-32 0,3-8-16 0,-3 8 0 0,3-6-272 0,-3 6-64 15,0 0-16-15,0 0 0 0,5-7-256 0,-5 7-48 16,0 0-16-16,0 0 0 0,0 0-192 0,0 0-48 0,0 0 0 16,0 0 0-16,0 0-176 0,0 0-32 0,0 0-16 15,0 0 0-15,0 0-160 0,-3 13 0 0,1 2 0 0,-1-1 0 16,-3 1-272-16,1 2 64 0,-2 0 16 0,1 4 0 16,-1 2-112-16,0 2-16 0,1-1 0 15,-1 0 0-15,2 1-32 0,0-2-16 16,3-1 0-16,-1-2 0 0,0-2 368 0,0-3 0 0,2-2 0 15,1 1 0-15,4-3 0 0,-3-3 0 0,2 0 0 0,-3-8 0 0,7 7 240 0,-1-2 16 16,-6-5 0-16,11 5 0 0,1-1 64 0,0-3 0 31,-1-2 16-31,1 0 0 0,2-1-176 0,0 0-32 0,0-1-128 0,2 1 192 16,0-1-192-16,1 1 128 16,-1-2-128-16,2 1 0 0,-3 1 0 0,2-1 0 0,0-1 0 0,1 0 0 31,-3-1-640-31,1 0-32 0,0-1 0 0,1 2 0 15,-1-3-1888-15,0 0-384 0,-1-2-80 0</inkml:trace>
  <inkml:trace contextRef="#ctx0" brushRef="#br0" timeOffset="51224.68">22816 10414 17503 0,'0'0'768'16,"-6"-2"176"-16,0-3-752 0,6 5-192 0,-5-5 0 0,5 5 0 0,0 0 3344 0,-6-6 640 15,6 6 128-15,0 0 32 16,-3-6-2864-16,3 6-560 0,0 0-112 0,0 0-32 0,0 0-304 16,0 0-64-16,1-7-16 0,-1 7 0 0,8-4 0 0,-8 4 0 15,7-3 0-15,4 2 0 0,1 0 0 0,0 0 0 16,1 1 0-16,3 0 0 0,-1-1-64 0,1 1-128 0,-2-1 176 0,0 0-176 15,2 0 0-15,-2 1 0 16,0-1-192-16,0 2 48 16,-3-1-816-16,0 0-144 0,-1 0-48 0,-2 1 0 15,-8-1-2176-15,9 1-448 0</inkml:trace>
  <inkml:trace contextRef="#ctx0" brushRef="#br0" timeOffset="51447.88">22745 10537 14735 0,'0'0'1312'0,"0"0"-1056"16,-7 7-256-16,7-7 0 0,0 0 3072 0,-4 6 544 0,4-6 112 0,0 0 32 15,0 0-1680-15,0 0-336 0,5 8-64 0,4-3-16 16,1-1-800-16,2-2-160 0,2-1-48 0,3-1 0 16,1 0-304-16,2-1-64 0,1-1-16 0,0 0 0 0,0 0-272 0,0 1 128 15,-1 0-128-15,-3 1 0 0,1 0 0 16,-2 0-320-16,-2 1 32 0,-1 0 16 15,0 1-1648-15,-1-1-336 0,-1 1-64 0,0 1-11696 0</inkml:trace>
  <inkml:trace contextRef="#ctx0" brushRef="#br0" timeOffset="51710.98">23273 10712 6447 0,'0'0'576'0,"0"0"-576"16,0 0 0-16,0 0 0 0,0 0 5616 0,8 1 1008 0,2 0 208 16,-10-1 32-16,0 0-4704 0,0 0-944 0,0 0-192 0,0 0-48 15,0 0-656-15,0 0-144 0,0 0-32 0,5 6 0 16,-5-6-144-16,0 10 0 0,-1-2 0 0,-2 3 0 16,0 1 0-16,0 2-176 0,-2 1 176 15,2 0-128-15,0 1 128 0,-2 1-208 0,0 2 80 0,1-1 128 31,-1-3-768-31,1-1-16 0,-1 2-16 0,2-3 0 0,0-2-2512 0,-1-2-496 0,4-9-96 0,0 0-32 0</inkml:trace>
  <inkml:trace contextRef="#ctx0" brushRef="#br0" timeOffset="52266.44">23970 10461 6447 0,'0'0'576'0,"7"-8"-576"0,-2 0 0 0,0 0 0 16,-2-1 3984-16,0 3 688 15,0-2 144-15,-3 8 32 0,4-8-2016 0,-2 0-400 0,-2 8-64 0,1-7-32 16,-1 7-928-16,0-8-176 0,0 0-32 0,0 8-16 15,0 0-352-15,0 0-80 0,0 0-16 0,0 0 0 16,-5-3-320-16,5 3-64 0,0 0-16 0,-10 6 0 16,0 0-336-16,-1 4 128 15,0 3-128-15,-2 3 0 0,-3-1 0 0,-1 4-160 16,-3 2 16-16,-2 3 0 0,-2 2-176 0,-2 2-16 16,0-1-16-16,2 0 0 15,-1-1-80-15,2-3-16 0,1-2 0 0,3-3 0 0,-1-2 448 0,2-2 0 0,2-1 0 0,0-2 0 16,3-5 0-16,0 0 0 15,1-2 0-15,2-1 0 0,0-4 192 0,1 0-48 16,3-2 0-16,-2 0 0 0,1-2 0 0,7 5 0 16,-5-9 0-16,1-1 0 0,2-2-16 0,1 0-128 15,1 0 192-15,2 0-64 0,2-2 64 0,0 2 16 0,2 0 0 0,1 1 0 16,2-2-80-16,2 4-128 0,0-2 176 0,2 1-176 16,0 1 192-16,2 1-64 0,-1 0 0 0,1 3-128 15,-1 1 304-15,0 1-48 0,-1 1-16 0,1 4 0 0,1 2-48 0,-2 1-16 16,-1 3 0-16,1 1 0 0,0-1-16 0,1 3 0 15,-4 3 0-15,-1 1 0 0,-1 0-304 16,0 2-64-16,0-1-16 0,-1 2 0 31,0 0-240-31,1-1-48 0,-1 0-16 0,1-1 0 0,0 0-128 0,2-3-32 0,-3-1 0 0,2-2 0 16,1-1 32-16,0-3 0 0,0-1 0 0,0-3 0 16,1-2-1536-16,1-2-304 0,0-3-64 0,1-4-16 0</inkml:trace>
  <inkml:trace contextRef="#ctx0" brushRef="#br0" timeOffset="92714.31">18922 12144 4607 0,'0'0'192'0,"0"0"64"0,0 0-256 0,0 0 0 0,0 0 0 0,0 0 0 0,0 0 2336 0,0 0 416 15,0 0 96-15,0 0 16 16,-5-5-1664-16,5 5-336 0,0 0-64 0,0 0-16 0,-5-5-240 0,5 5-48 16,0 0-16-16,0 0 0 0,0 0-112 15,0 0-32-15,0 0 0 0,0 0 0 0,-1-4-32 0,1 4-16 16,-2-5 0-16,2 5 0 0,0 0-128 0,0 0-32 15,0 0 0-15,0 0 0 0,0 0-128 0,0 0 160 16,0 0-160-16,0 0 160 0,-1-9 224 0,1 9 32 16,1-9 16-16,-1 9 0 0,2-9 208 0,-2 9 64 0,6-8 0 0,-1-1 0 15,-1 0 32-15,2-1 16 0,-1-1 0 0,2 0 0 16,0-4-80-16,0 0-16 0,2-2 0 0,0-1 0 16,0-2-128-1,1-1-16-15,0-1-16 0,-1-1 0 0,1 0-96 0,-1 1-16 0,-1-1 0 0,-2 0 0 16,2-2-112-16,-1 2-16 0,0 1-16 0,-2 0 0 15,0 3-240-15,0 2 144 0,-2 2-144 0,0 0 128 16,0 2-128-16,-2 1 0 0,-1 2 0 0,-1 0-176 16,-2 1-320-16,1 3-64 0,2 6-16 0,0 0 0 15,-5-5-448-15,5 5-80 0,-9 3-32 0,1 1 0 16,2 2-400-16,-2 2-96 0,-1 1-16 0,1 1 0 16,1-1 736-16,1 0 144 0,0 1 16 0,0-1 16 0,2 1 416 15,0 0 96-15,2 0 16 16,0-2 0-16,2-8 336 0,0 10 64 0,0-10 0 0,2 10 16 0,-2-10 336 0,5 11 64 15,0-3 16-15,2 1 0 0,1 0-112 0,2 0-32 16,-1 0 0-16,2-1 0 0,1 1 144 0,0 0 16 16,0-2 16-16,3 1 0 0,-3 1 48 0,1 1 0 15,-1 1 0-15,0 0 0 0,0-2-352 0,-3 0-64 16,1 0-16-16,-1-1 0 16,0 0-80-16,-1-1-32 0,0-1 0 0,0 2 0 15,-2-3-32-15,2 1-128 0,0-1 192 0,0 0-64 0,-8-5-128 0,9 3 160 0,1-1-160 0,-1-2 160 16,-1-1-160-16,1 0 0 0,-1-2-160 0,1-2 160 31,1 0-832-31,0-3-80 0,-1-3-16 0,1 0 0 16,0-2-1728-16,0-2-352 0</inkml:trace>
  <inkml:trace contextRef="#ctx0" brushRef="#br0" timeOffset="93005.13">19445 11713 11055 0,'0'0'480'0,"0"0"112"0,0 0-464 0,0 0-128 0,0 0 0 0,0 0 0 16,0 0 3088-16,0 0 608 0,0 0 112 0,0 0 32 15,0 0-2880-15,0 0-560 0,0 0-112 0,2 12-32 16,-1-1-256-16,1 1 0 0,-1 0 0 0,1 0-144 0,1 0 144 0,-1-1 0 16,0 0 0-16,1-1 0 0,2 0 0 0,-1-1 0 15,-4-9 0-15,8 8 0 0,-2-3 256 16,2 0 0-16,-8-5-16 0,10 0 0 0,0-3 576 0,0 0 112 16,0-1 32-16,0-3 0 0,-2-2-32 0,1-1 0 15,0-2 0-15,-2 0 0 0,-1-2 32 0,0-1 0 16,-3-2 0-16,-1 1 0 0,-2-3-208 0,-1 1-48 15,-1 1 0-15,-1-1 0 0,-3 2-208 0,1 1-48 16,-2 3-16-16,1 1 0 0,-2 2-192 0,0 2-48 0,-1-1 0 16,0 4 0-16,1 1-192 0,-1 2 0 0,-1 3 0 0,0 3 0 31,-1 0-736-31,0 4-32 0,-1 2-16 0,-1 2 0 16,-1 3-1968-16,1 5-384 0,-1 3-64 0</inkml:trace>
  <inkml:trace contextRef="#ctx0" brushRef="#br0" timeOffset="93552.9">19937 11712 12895 0,'10'-3'1152'0,"0"-3"-928"0,-1-2-224 0,1 1 0 16,-1-2 2288-16,-2 1 400 0,0 0 96 0,0 1 16 0,-3-2-1424 0,-1 1-288 15,-1-1-48-15,-2 9-16 16,-1-9 416-16,-1 1 80 0,-1 0 16 0,-2 0 0 15,-1 2-256-15,-2 0-32 0,0 1-16 0,2 0 0 0,-3 2-464 16,-1 2-112-16,-1 0-16 0,0 1 0 0,0 1-464 0,1 2-176 16,0 4 0-16,0 2 144 0,-3 1-144 0,0 2-144 15,1 1 144-15,0 2-208 0,-1 1 48 0,1 2 16 16,-2 1 0-16,3 2 0 0,0 0 144 0,3-1-192 16,1-2 192-16,3 1-192 0,0-2 192 0,3-1-192 0,1 0 192 0,2-2-192 15,1-3 192-15,1-1-128 0,0-3 128 0,3 0-128 16,1-1 128-16,2-3 0 0,-3-3 0 0,3-2 0 15,0-3 0-15,1-2 224 0,0-3-48 0,1-2-16 16,1-3 272-16,-1-2 48 0,1-3 16 0,-2-2 0 16,0-5 64-16,0 0 16 15,-2-3 0-15,0-1 0 0,-3 1-64 0,-1-2 0 0,1-1 0 0,-2 1 0 16,-1 1-176-16,1 2-32 16,-1 1-16-16,-1 3 0 0,0 1-160 0,0 6-128 15,-1 1 192-15,0 3-192 0,-1 3 240 0,0 2-64 0,0 1-16 0,0 3 0 16,0 5-160-16,0 0 192 0,0 0-192 0,0 0 192 0,0 0-192 0,0 0-192 15,-2 10 32-15,0 4 16 16,1 3-176-16,0 5-48 0,-1 3 0 0,0 5 0 0,0 2 16 16,-2 4 0-16,2 1 0 0,-1 2 0 15,1-1-144-15,1-1-16 0,1-6-16 0,1 0 0 0,0-2 272 0,2-4 48 16,1-3 16-16,2 0 0 0,1-3 0 0,1-3 16 16,1-1 0-16,2-2 0 15,0-2-464-15,2-2-80 0,1-5-32 0,2-2 0 16,2-3-1776-16,3-5-352 0,3-9-80 0</inkml:trace>
  <inkml:trace contextRef="#ctx0" brushRef="#br0" timeOffset="95535.97">20764 11492 8287 0,'0'0'736'0,"0"0"-592"0,0 0-144 0,-2-7 0 16,2 7 2864-16,0-7 528 0,0 0 128 0,0 7 0 15,-1-7-1856-15,1 7-384 0,0-6-80 0,0 6-16 16,0-6-320-16,0 6-64 0,0 0-16 0,0 0 0 16,0 0-96-16,0 0-32 0,0 0 0 0,0 0 0 15,0 0-144-15,0 0-16 0,0 0-16 0,0 0 0 16,0 0-320-16,-1 11-160 0,0 0 160 0,0 5-160 15,-1 1 0-15,0 4 0 0,-1 2 0 0,1 1 0 16,1 3 0-16,1 0-192 0,-1 1 192 0,1 0-160 16,0 0 160-16,0-1 0 0,0-1 0 0,1-2-128 0,1-2 128 0,-2-1 0 15,0-2 0-15,1-1 0 0,2 0 0 0,-1-2 0 16,-1-1 0-16,-1-2 128 0,0-1-128 16,1-1 0-16,0-3 0 0,-1-8-128 15,0 8-768-15,0-8-160 0,0 0-32 0,0 0-12000 0</inkml:trace>
  <inkml:trace contextRef="#ctx0" brushRef="#br0" timeOffset="95927.43">20691 11560 16575 0,'0'0'1472'0,"0"-9"-1168"0,1-1-304 0,2 2 0 15,2-1 2384-15,1-1 432 0,4-2 64 0,1 2 32 16,1 0-1888-16,2-1-368 16,0-1-80-16,0 2 0 0,2 2-400 0,0 2-176 0,3-1 160 0,-1 4-160 15,1 1 336-15,0 0-16 0,0 1-16 0,-1 1 0 16,1 4-48-16,0 1-16 0,-2 4 0 0,1 3 0 0,-1 3-240 16,2 3 0-16,0 2 0 0,0 2 0 0,-2 2-128 0,0 2 128 15,-1 3-192-15,-5 1 192 16,-3 1-528-16,-3-1 0 15,-1-1 0-15,-1-4 0 0,-3-4 224 0,-2-2 48 0,-4-3 16 0,0 1 0 0,-2-3 240 0,-3-1 160 16,-6-1-32-16,1-1 0 16,1-1 288-16,-5 0 48 0,-2-1 16 0,0 1 0 0,2-2-192 0,-3-2-32 15,0 0-16-15,2-2 0 0,-2 1-96 0,2-1-16 0,1-2 0 16,2-1 0-16,2 0-128 16,1-1 0-16,1-2 0 0,2 0 128 15,1 0-128-15,2 0-224 0,1-2 48 0,0 2 16 16,0-2-656-16,3-1-128 0,5 5-16 0,-6-6-7680 0,4-2-1536 0</inkml:trace>
  <inkml:trace contextRef="#ctx0" brushRef="#br0" timeOffset="96309.52">21427 11526 27807 0,'0'0'1232'0,"5"-8"256"0,1 2-1184 0,-2-1-304 16,1-1 0-16,0 3 0 0,-5 5 960 0,3-7 144 0,-3 7 32 0,5-6 0 0,-4 0-784 0,-1 6-160 16,0 0-16-16,0 0-16 0,0 0 96 0,0 0 32 15,0 0 0-15,0 0 0 0,0 0-288 16,-8 9 0-16,1 2 0 0,1 2 0 16,1 3 0-16,-1 2 0 0,-1 3 0 0,2 2 0 15,-1 0 0-15,1 2 0 0,1 0 0 0,-1 0 0 0,1-1 0 0,0-2 0 0,1 1 0 0,2-2 0 16,-2-2 0-1,2 0 0-15,0-3 0 0,1 1 0 0,0-2 208 0,1-1-64 16,1 1-16-16,0-3 0 0,1 0 112 0,1-2 16 16,0 0 0-16,2 0 0 0,-1-4-48 0,2 1 0 15,0-2 0-15,1 1 0 0,0-2-16 0,2 0 0 16,0-2 0-16,1 0 0 0,1-1-32 16,1-1-16-16,1 1 0 0,0-2 0 0,-1 0-144 15,0-2 0-15,0-2 0 0,0 0 0 16,0-1-448-16,1 0-32 0,-1-3 0 0,-1-1 0 15,0-1-1952-15,0-1-400 0,0-4-80 0</inkml:trace>
  <inkml:trace contextRef="#ctx0" brushRef="#br0" timeOffset="96548.06">21422 11502 22111 0,'0'0'976'0,"-4"-7"208"0,2-1-944 0,-1 2-240 0,3 6 0 0,0-8 0 16,0 0 1920-16,0 8 352 0,3-8 64 0,2 1 16 15,0 2-1840-15,1 0-384 0,2 1-128 0,2 0 0 16,2 1 144-16,2 1-144 0,2-1 0 0,0-1 144 16,1 0-144-16,0 2 128 0,0 1-128 0,0 1 128 15,0 1-128-15,-1 0-144 0,0 1 144 0,-3 1-208 16,-1 2-2144-16,-1 0-416 0</inkml:trace>
  <inkml:trace contextRef="#ctx0" brushRef="#br0" timeOffset="96773.12">21337 11776 22111 0,'0'0'1968'0,"0"0"-1584"0,0 0-384 0,0 0 0 0,0 0 2832 0,0 0 496 0,0 0 80 0,0 0 32 0,4-6-1824 0,4 2-352 0,2-1-80 0,4 2-16 15,2-1-624-15,3-1-128 16,0 1-32-16,1-2 0 0,1 2-224 0,1 0-160 0,0-1 192 16,-2 2-192-16,-1 0 0 0,-1 0-256 0,-3 1 32 0,-2 1 0 31,1 1-720-31,-2 0-144 0,-1 1-16 0,0 1-16 16,-1 1-2016-16,-1-1-416 0,1 1-80 0,0-2-16 0</inkml:trace>
  <inkml:trace contextRef="#ctx0" brushRef="#br0" timeOffset="97975.79">22023 11753 1839 0,'0'0'160'0,"0"0"-160"31,0 0 0-31,0 0 0 0,-8-3 3392 0,8 3 640 0,-7-1 128 0,7 1 16 16,-7-3-2800-16,7 3-560 0,-7-2-112 0,7 2-32 15,-5-2 160-15,5 2 48 0,-6-4 0 0,6 4 0 16,0 0 160-16,0 0 48 0,-7-2 0 0,7 2 0 0,0 0-256 0,0 0-64 0,-7-2 0 0,7 2 0 31,0 0-432-31,0 0-80 0,0 0-32 0,0 0 0 16,0 0-224-16,0 0 176 0,0 0-176 0,0 0 160 15,-8-1 0-15,8 1 0 0,0 0 0 0,0 0 0 16,0 0 32-16,0 0 16 0,0 0 0 0,0 0 0 16,0 0-32-16,0 0-16 0,0 0 0 0,0 0 0 15,0 0-160-15,0 0 160 0,0 0-160 0,0 0 160 16,0 0-160-16,0 0 0 0,13 5 0 0,1 0 128 16,2-2 128-16,4 0 0 0,2-1 16 0,1 1 0 15,1-2 128-15,1-1 32 0,0 0 0 0,0 0 0 0,3 0-208 0,-1 0-32 16,1-1-16-16,-2 1 0 0,1-1-176 0,-3 1 0 15,0-2 144-15,-1 2-144 0,0-2 0 0,-1 1 144 16,-3 0-144-16,-2 0 0 0,0-1 144 0,-2 1-144 16,-1-2 0-16,-2 2 144 0,-1-1-144 0,-1 1 0 15,-10 1 0-15,11-2 128 0,-11 2-128 0,0 0-192 16,7-3 32-16,-7 3 16 16,0 0-240-16,0 0-64 0,6-6 0 0,-6 6 0 0,0 0 64 0,-1-7 0 0,1 7 0 0,-4-7 0 15,0 0-16-15,0 2 0 16,-5-1 0-16,1 2 0 0,-1-3 0 0,2 2 0 0,-1 0 0 15,0 0 0-15,-1-1 0 0,2 1 0 0,-2-1 0 16,1 1 0-16,0-1 256 0,1 1 144 0,0 0-160 0,-1 0 160 16,2-2 0-16,0 1 0 0,2-2 0 0,4 8 0 15,-7-9 240-15,1 1-64 0,-2 3-16 0,3-3 0 16,0-1 48-16,2 2 16 0,-2 1 0 0,5 6 0 16,-4-6 64-16,4 6 16 0,-7-6 0 0,7 6 0 15,-4-6-80-15,4 6-16 0,0 0 0 0,0 0 0 0,-7-5-16 0,7 5-16 16,0 0 0-16,0 0 0 0,0 0-176 0,0 0 160 15,0 0-160-15,0 0 160 0,0 0-160 0,0 0 0 16,-5 8-192-16,3 1 192 0,2-9-176 0,0 11 176 16,2-1-128-16,1-1 128 0,1 0 0 0,1 0 0 15,2 0 0-15,0 0-128 0,2-3 128 0,1 1 0 16,1-1 0-16,1 1 0 0,0-3 0 0,0 2 0 16,0-1 0-16,2 0 0 15,-1-2 0-15,0 0 0 0,0 1 0 0,-2-2 128 0,0-1-128 16,0-1 144-16,-1 0-144 0,-1-1 160 0,-9 1-32 0,10-1-128 0,-1 0 192 0,-9 1-64 15,7-2 112-15,-7 2 16 16,8-4 0-16,-8 4 0 0,0 0-32 0,0 0 0 0,0 0 0 0,0 0 0 16,0 0 32-16,0 0 0 0,0 0 0 15,0 0 0-15,0 0-48 0,0 0 0 16,0 0 0-16,0 0 0 0,0 0-208 0,0 0 0 0,-8 11 0 16,1 0 0-16,-1 1 0 0,-1 4-128 0,-2 0 128 0,0 3-208 15,-2 1 208-15,0 2-192 0,1 2 192 0,-3 1-192 31,0 1-256-31,1-2-64 0,0 1 0 0,5-4 0 16,0-2-80-16,1-3-32 0,1 0 0 0,3-4 0 0,2-1-176 0,0-1-32 0,-1-4-16 0,3-6-7968 16,0 0-1584-16</inkml:trace>
  <inkml:trace contextRef="#ctx0" brushRef="#br0" timeOffset="98466.12">23167 11341 24415 0,'0'0'1088'0,"0"0"208"0,-2-8-1040 0,1 1-256 0,1 7 0 0,-1-9 0 0,0 1 2368 0,1 8 432 16,0 0 80-16,0 0 0 16,0-7-2656-16,0 7-544 0,0 0-96 0,0 0-32 0,0 0 448 0,0 0 272 15,0 0-32-15,0 0-16 0,0 0-96 0,0 0 0 0,0 0-128 0,5 6 192 16,-1 3-192-16,0 2 0 0,-2 2-144 0,-2 4 144 0,0 1-176 0,-2 4 176 16,-2 4-192-16,2 2 192 0,-3 1-192 0,-1 1 64 15,0 0 128-15,0-2-208 0,1-3 208 0,-1-1-176 31,1-1 176-31,-1-1-160 0,1-1 160 0,0-2 0 0,2-1 0 0,0-2 0 0,-1 0 0 0,2-3 128 16,2-2-128-16,-2-2 0 0,2-9 144 0,0 7-144 16,0-7 192-1,0 0-192-15,0 0 256 0,4 8-64 0,-4-8-16 16,8 7 0-16,-8-7 128 0,11 3 16 0,-1-2 16 0,1-1 0 0,0-1 96 0,1 0 16 0,0-1 0 16,1 0 0-16,1 0-160 0,0 0-32 0,0 0 0 0,2 0 0 15,-1-1-256-15,0 1 0 0,0 0-128 0,0 0 128 31,0 0-432-31,1 1 16 0,-1-1 0 0,1 1 0 16,-1 1-672-16,-1 0-144 0,0 0-32 0,-1 0-13600 0</inkml:trace>
  <inkml:trace contextRef="#ctx0" brushRef="#br0" timeOffset="98824.09">22846 11995 911 0,'-11'-4'0'0,"5"2"0"0,1-1 0 0,-1 1 0 16,1-1 0-16,5 3 0 0,-8-3 5696 0,3 0 1040 16,5 3 224-16,0 0 32 0,0 0-4976 0,0 0-992 15,0 0-208-15,0 0-48 0,0 0-96 0,0 0-32 16,0 0 0-16,0 0 0 0,12-1 176 0,2 2 16 15,3 1 16-15,1 1 0 0,3-1 32 0,3 2 0 0,2-1 0 0,0-1 0 16,2-2-336-16,-2 0-64 0,0 0-16 0,2 0 0 16,-1-1-208-16,1 1-32 0,-1 0-16 0,1 0 0 15,-1 0-208-15,1 1 144 0,-1 0-144 0,2 0 128 16,0 1-128-16,-2-1 0 0,-2 0 0 0,0 0 0 16,-3 0 0-16,-2-1 0 0,-1 0 0 0,-1 2 0 15,-4 0 0-15,-1 1 0 0,-1-1-192 0,-2 0 192 31,-10-2-752-31,10 3-16 0,-10-3-16 0,9 5 0 0,-9-5-1824 0,7 7-352 16,-3 1-80-16</inkml:trace>
  <inkml:trace contextRef="#ctx0" brushRef="#br0" timeOffset="99257.15">22962 12358 24879 0,'0'0'2208'0,"3"-8"-1760"16,-2 0-448-16,2 2 0 0,1 0 2608 0,2-2 432 0,2 0 96 0,0-1 0 15,2-2-1952-15,1 2-400 0,0 0-80 0,3 1 0 16,-3 1-448-16,1 0-64 0,0 2-32 0,0-1 0 16,0 1 128-16,0 1 32 0,-1 2 0 0,-1 1 0 15,-1 1-160-15,-9 0-32 0,10 2 0 16,-2 3 0-16,-8-5-128 0,7 7-144 0,-3 1 144 0,0 1-208 31,-2 1-352-31,-2 2-64 0,-2 3-16 0,-2 3 0 16,0 2-16-16,-3 3-16 0,0 2 0 0,-2 3 0 0,-2 0-192 0,1-4-32 0,1-2-16 0,3-3 0 15,-2-4 1344-15,2 0 272 0,1-5 48 0,1-2 16 16,-1-1-1216-16,5-7-224 16,0 0-48-16,0 0-16 0,0 0 1184 0,0 0 256 0,0 0 32 0,0 0 16 15,0 0 32-15,0 0 16 0,0 0 0 0,0 0 0 0,0 0-176 16,0 0-48-16,9 1 0 0,0-1 0 0,1-1-112 15,1-1-16-15,1 1-16 0,1-3 0 0,0 0-272 0,4 1-160 16,-2-2 192-16,2 2-192 0,-3 0 0 0,0-2 0 16,0 2 0-16,2 0 0 31,-1-1-640-31,1 3-64 0,-2-1-32 0,0 0 0 0,1 0-2224 0,0-2-448 0,0 1-96 0</inkml:trace>
  <inkml:trace contextRef="#ctx0" brushRef="#br0" timeOffset="99608.53">23850 12091 9215 0,'0'0'816'0,"0"0"-656"16,0 0-160-16,0-6 0 0,0 6 4688 0,-1-8 912 0,1 8 176 0,0 0 48 0,1-8-3200 0,-1 8-640 16,0 0-128-16,0 0-32 15,5-7-976-15,-5 7-192 0,0 0-32 16,0 0-16-16,0 0-288 0,8 0-48 16,-8 0-16-16,9 3 0 0,-9-3-96 0,9 7-32 15,-4-1 0-15,0 3 0 0,-5-9-128 0,2 14 0 0,-1 1 0 0,-2 0 0 16,-1 0 0-16,-1 2 0 0,-2-1-176 0,0 1 176 31,-2 0-448-31,2 0-16 0,-5-2 0 0,1 0 0 16,0-2-496-16,0 0-80 0,-3-1-32 0,1-1 0 15,0-2-2064-15,-2-2-400 0,-9-1-96 0,3-5-16 0</inkml:trace>
  <inkml:trace contextRef="#ctx0" brushRef="#br0" timeOffset="100661.13">24372 11496 3679 0,'0'0'320'0,"0"0"-320"0,0-9 0 0,0 3 0 15,0 6 480-15,2-9 32 0,0 0 0 0,0 3 0 16,-2 6 576-16,3-7 112 0,-3 7 16 0,4-7 16 16,-1 1 624-16,0 0 112 0,1 1 16 0,-4 5 16 0,3-7-288 0,1 2-64 15,1-1-16-15,-5 6 0 0,4-5-496 0,-4 5-112 16,6-5 0-16,-6 5-16 0,0 0-384 16,0 0-80-16,6-4-16 0,-6 4 0 15,0 0-128-15,0 0-16 0,0 0-16 0,0 0 0 0,0 0-48 16,0 0 0-16,0 0 0 0,0 0 0 15,0 0-128-15,0 0-48 0,0 0 0 0,0 0 0 16,0 0-144-16,0 0 0 0,0 0 144 0,0 0-144 16,6 7 192-16,-6-7-16 0,0 0-16 0,2 11 0 0,-2-2 16 0,0-9 0 15,-2 11 0-15,1 2 0 16,-3-1-176-16,1 0 160 0,0 1-160 0,-1 1 160 0,-1-1-160 0,1 0 0 16,0-4 0-16,1 2 0 0,0-1 0 0,-1 0 0 0,1-2 0 15,3-8 0-15,-3 7 0 0,3-7 0 0,0 0 144 0,-2 7-144 16,2-7 160-16,0 0-32 0,0 0-128 15,0 0 192-15,0 0-64 0,0 0-128 0,0 0 176 0,0 0-176 16,0 0 208-16,0 0-64 0,0 0-16 16,0 0 0-16,0 0-128 0,0 0 160 0,0 0-160 0,0 0 160 15,0 0-160-15,-5-6 0 0,5 6 0 0,-3-8 0 16,0 1 0-16,3 7 0 0,-4-7 0 16,4 7 0-16,0 0 0 0,-3-8 0 15,3 8 0-15,-4-7 0 0,4 7 128 0,-5-5-128 0,5 5 0 0,0 0 128 16,-5-7-128-16,5 7 0 0,0 0 0 0,-6-3 128 0,6 3-128 15,0 0 0-15,0 0 0 0,0 0 0 0,-4-4 0 0,4 4 0 16,-4-7 0-16,4 7 0 0,0 0 0 0,0 0 208 0,0 0-16 0,2-8-16 31,-2 8 160-31,4-7 48 0,0 0 0 0,-4 7 0 0,7-6 16 16,0 1 16-16,0-1 0 0,0 1 0 0,-1 1-112 16,2-1-32-16,1 2 0 0,0 0 0 0,-9 3-32 0,11-3-16 15,0 1 0-15,-2 0 0 16,0 3-96-16,2 1 0 0,-3 2-128 0,1-1 192 15,0 1-192-15,-2 1 0 0,0 1 0 0,0 3 0 16,-3 0-224-16,-1 2 64 0,0 2 16 0,-3 2 0 16,-2 4-160-16,-2 3-16 0,-4 2-16 0,-2 4 0 15,-2 0-304-15,0 3-48 0,-1 0-16 16,0-2 0-16,1-4 256 0,1-2 32 0,1-3 16 0,1-3 0 0,1 0 400 0,0-3 0 16,0-2 0-16,2-2 0 0,1-1 320 0,2-1-16 15,-2 1 0-15,5-9 0 0,-4 6 64 0,4-6 16 16,0 0 0-16,0 0 0 0,0 0-144 0,0 0-32 15,0 0 0-15,0 0 0 0,0 0 48 0,0 0 16 16,0 0 0-16,0 0 0 0,0 0-32 0,10 2-16 16,0 1 0-16,-2-2 0 0,-8-1-96 0,12 0 0 15,1 0-128-15,-1 1 192 0,-1-1-192 0,0 0 0 0,1 0 0 0,1 0-160 32,0 0-288-32,0 0-48 0,1 0-16 0,1 0 0 15,0 0-448-15,2 0-80 0,-1 0-32 0,3 0 0 16,0-2-1904-16,2-2-384 0</inkml:trace>
  <inkml:trace contextRef="#ctx0" brushRef="#br0" timeOffset="101175.31">24980 11536 30751 0,'0'0'1360'0,"-1"-8"288"0,0 0-1328 0,1 8-320 0,-1-9 0 0,-1 3 0 0,2 6 1152 0,0 0 144 16,-3-7 48-16,3 7 0 15,0 0-1008-15,0 0-192 0,0 0-144 0,0 0 192 0,0 0-192 0,-6 3 0 16,0 1-192-16,1 4 192 0,-1 2-256 0,1 3 64 16,-1 2 0-16,-1 4 16 0,1 3 176 0,-1 2-192 15,0 0 192-15,-2 2-192 16,0 2 192-16,0 1 0 0,0-2-144 0,1-2 144 0,0-3-176 0,0-2 48 16,0 0 0-16,1-1 0 0,0-3-32 0,1-1 0 15,-1-4 0-15,3 0 0 0,-1-5 160 0,5-6 0 0,0 0 0 0,0 0 0 16,0 0 0-16,0 0 144 0,0 0-16 0,-4-4-128 15,2-4 208-15,-1-1-64 0,2 0-16 0,2-4 0 16,3-2 64-16,0-3 0 0,0-1 0 0,3-3 0 16,1-5 48-16,-1 1 16 0,1-2 0 0,0 2 0 15,0 1-256-15,0 0 144 0,1 1-144 0,0 2 128 16,-1 0-128-16,-1 1 0 0,1 2 0 0,0 1 0 16,-1 1 0-16,0 2 192 0,-1 1-192 0,0 2 192 15,0 3 16-15,-2 1 16 0,2 3 0 0,-6 5 0 16,6-6-32-16,-6 6 0 0,0 0 0 0,0 0 0 15,9-1-192-15,-9 1 0 0,0 0 0 0,10 10 0 16,-2 2-224-16,-2 1 64 0,1 2 16 0,-2 1 0 16,1 2-32-16,-2 1 0 0,1 2 0 0,-2 1 0 0,-1 0 176 0,0 0-160 15,-1-1 160-15,0 0-160 0,1 1-32 0,0-1-16 16,-1-1 0-16,0-1 0 0,0-1-48 0,1-1-16 16,-1-3 0-16,2-1 0 15,-2-1-256-15,1-1-48 0,0-1-16 0,-2-10 0 16,2 9-1680-16,-2-9-336 0,0 0-64 0</inkml:trace>
  <inkml:trace contextRef="#ctx0" brushRef="#br0" timeOffset="101374.41">24783 11722 22111 0,'0'0'976'0,"0"0"208"0,0 0-944 0,2-7-240 16,-2 7 0-16,5-8 0 0,0 3 3392 0,3-1 624 15,1 1 128-15,2 1 16 0,2 0-3008 0,2 1-592 0,2 0-128 0,0 0-32 16,1 1-400-16,2 1 0 0,-2-1 0 0,2 2 0 16,0-1-288-16,0 1-96 15,1 0 0-15,-2 1-16 16,0 0-688-16,-1 2-144 0,-1 3-32 0,1-1-8976 0,1 1-1792 16</inkml:trace>
  <inkml:trace contextRef="#ctx0" brushRef="#br0" timeOffset="101779.1">25115 12120 7359 0,'0'0'656'0,"0"0"-528"0,3-8-128 0,3 3 0 0,-6 5 5248 0,4-8 1024 15,3 3 208-15,-2-1 48 0,-5 6-4176 0,8-4-832 16,0 0-176-16,-8 4-16 0,9-3-848 0,-9 3-160 16,8-1-48-16,-8 1 0 0,0 0-272 0,0 0 0 15,0 0 0-15,0 0 0 0,6 9 0 0,-4 1-176 16,-4 2 32-16,-2 2 0 16,-4 4-336-16,-2 0-64 0,-4 4-16 0,-2 1 0 15,1 2-1552-15,-4 2-304 0,-4 4-64 0</inkml:trace>
  <inkml:trace contextRef="#ctx0" brushRef="#br0" timeOffset="103257.29">24397 12551 11967 0,'0'0'1072'0,"0"0"-864"16,0 0-208-16,0 0 0 0,6-5 2336 0,-6 5 416 0,6-6 96 0,-6 6 16 16,5-6-1600-16,-5 6-320 15,0 0-64-15,7-6-16 0,-7 6-32 0,0 0 0 0,7-5 0 0,-7 5 0 16,0 0 256-16,6-7 32 0,-6 7 16 0,7-4 0 16,-7 4-256-16,0 0-48 0,0 0-16 0,9-3 0 15,-9 3-432-15,0 0-96 0,8 1-16 0,-8-1 0 16,0 0-272-16,8 7 0 0,-8-7 0 0,5 11 0 0,-2 0 0 15,-2 2-144-15,-1 3 144 0,-1 0-128 0,-1 1 128 16,-1 2-160-16,0 3 160 0,-1 0-160 16,0-1 160-16,1 0-128 0,0 0 128 0,1 1-128 0,-1-1 128 0,1 0 0 15,0 0 0-15,2-4-128 0,0-1 128 0,1-1 0 16,-1 0 0-16,2-3 0 0,1-4 0 0,-1 1 144 16,-2-9-144-16,2 9 0 0,0 1 192 0,-2-10-192 15,0 0 192-15,7 7-192 16,-2-2 240-16,2-1-64 0,-7-4-16 0,9 4 0 0,-2-2 112 0,2-2 32 15,0 1 0-15,1-1 0 0,0 0-144 0,1 0-32 16,1-1 0-16,1 0 0 0,1 0-128 0,1 0 0 0,0-3 0 0,2 2-176 16,-1 0-112-16,3 0-32 0,-4 0 0 0,3-1 0 31,-1 0-656-31,1 0-144 0,0-2-32 0,-1 1-9056 16,0 0-1824-16</inkml:trace>
  <inkml:trace contextRef="#ctx0" brushRef="#br0" timeOffset="103505.33">24456 12483 11967 0,'0'0'528'0,"-2"-8"112"0,0-1-512 0,2 9-128 16,0-7 0-16,0 7 0 0,1-8 4384 0,-1 8 848 15,0 0 160-15,7-7 48 0,-2 2-4256 0,-5 5-848 16,9-6-160-16,1 3-48 0,1 2-128 0,-2 0 0 16,0 0-160-16,4 1 160 0,-4 1-192 15,4 1 48-15,-1 0 16 0,1 2 0 16,0-1-640-16,0 2-112 0,-1 2-16 0,0 0-12096 0</inkml:trace>
  <inkml:trace contextRef="#ctx0" brushRef="#br0" timeOffset="103711">24442 12712 31327 0,'0'0'1392'0,"0"0"272"0,0 0-1328 0,0 0-336 0,0 0 0 0,0 0 0 16,0 0 1008-16,13 0 128 15,1-1 16-15,3 0 16 0,2-1-800 0,3 1-176 0,0 1-16 0,1-1-16 0,0-2-160 0,-1 1 0 31,-1 0 0-31,-1 2 0 0,-2-3-656 0,-1 2-16 0,-2-1 0 0,-1 1 0 32,0 1-1904-32,-2 1-384 0</inkml:trace>
  <inkml:trace contextRef="#ctx0" brushRef="#br0" timeOffset="105428.91">19738 13586 16575 0,'0'0'736'0,"0"0"160"0,0 0-720 0,0 0-176 0,-1-7 0 0,1 7 0 16,0-8 2656-16,0 8 496 0,0 0 112 0,0 0 0 0,3-7-2048 0,-3 7-432 0,0 0-80 0,0 0 0 16,0 0-64-16,0 0-16 0,0 0 0 0,0 0 0 15,-1 8-400-15,0 4-80 0,-1 5-16 16,-1 3 0-16,-3 7-128 0,0 6 0 16,-1 6-192-16,0 3 192 0,-1 2-256 0,-2 0 64 0,2 1 0 15,1-2 16-15,2-1 176 0,1-1 0 0,-1-2 0 0,3 0-128 16,1-1 128-16,1-2 0 0,0-3 0 0,2-5 0 15,1-1 128-15,-2-3-128 16,1-2 160-16,-2-4-160 0,0-1 128 0,0-1-128 16,0-2 0-16,0-4 144 0,0-10-144 0,0 6 160 15,0-6-160-15,0 0 160 0,0 0-160 0,0 0 0 16,0 0 0-16,0 0 0 0,0 0-144 0,0 0 144 0,-3-12-192 0,3-2 192 16,-2-4-320-16,1-3 32 0,0-2 16 0,1-3 0 31,-2-2-144-31,1-1-32 0,0-3 0 0,1 0 0 0,2-1 448 0,1 1 0 0,0-1 0 0,3 1 0 15,-4 1 0-15,4 1 176 0,-1 0-16 0,2 1 0 16,0 0 112-16,2 2 32 0,0-1 0 0,1 1 0 16,0 1 80-16,0 0 0 0,1 2 16 0,1 1 0 15,-1 2 112-15,3 1 0 0,0 2 16 0,2 0 0 16,-2 4-272-16,1 0-64 0,1 2-16 0,-1 2 0 16,2 2-176-16,0 0 0 0,0 1 0 0,-1 3 128 15,0 2-336-15,-1 3-80 0,1 1-16 0,-1 4 0 16,0 1-880-16,-1 4-176 0,-2 1-48 0,-2 5-12720 15</inkml:trace>
  <inkml:trace contextRef="#ctx0" brushRef="#br0" timeOffset="105658.52">19652 14053 23951 0,'0'0'1056'0,"0"0"224"0,0 0-1024 0,0 0-256 0,0 0 0 0,8-7 0 16,2 2 2640-16,3-1 480 0,6 3 80 0,-1-2 32 16,0 2-2256-16,2 0-448 0,1-1-80 15,-2 1-32-15,-2 1-32 0,1 1 0 0,-3-1 0 0,3 1 0 16,-2 1-384-16,2 0 0 0,1 0-224 0,-1 0 80 31,1 0-2112-31,0 0-432 0,2 1-64 0</inkml:trace>
  <inkml:trace contextRef="#ctx0" brushRef="#br0" timeOffset="106011.69">20238 14361 27647 0,'0'0'2448'0,"0"0"-1952"0,0 0-496 0,0 0 0 16,0 0 2176-16,0 0 320 0,0 0 80 0,0 0 16 0,0 0-1888 0,0 0-368 15,0 0-80-15,0 0 0 16,0 0-96-16,-4 11-16 0,0 0 0 0,-2 5 0 0,1 4-144 0,-2 2 0 0,0 1 0 0,-1 3 0 16,0 3 0-1,-1 0 0-15,1 0 0 0,1 0 0 0,3-3-208 0,-1-1 80 0,1-3 128 0,1-4-208 16,0-1 208-16,2-4 0 0,0-1 0 0,0-1-144 16,1-11 144-16,0 0 0 0,0 9 0 15,0-9 128-15,0 0-128 0,0 0 0 0,0 0 128 0,0 0-128 16,0 0 240-16,10-5-32 0,1 0 0 0,1-4 0 15,1-3 112-15,2-2 32 0,0-4 0 0,1-1 0 16,1 0-144-16,-1-2-16 16,0 0-16-16,-1 0 0 0,1 1-176 0,-2 1 0 0,-1 2 0 0,0 1 0 15,0 0-176-15,0 2-64 0,-1 2-16 0,-1 1 0 16,-1 1-1424-16,0 0-304 0,-2 3-48 16,0 2-13584-16</inkml:trace>
  <inkml:trace contextRef="#ctx0" brushRef="#br0" timeOffset="106222.41">20265 14694 18431 0,'0'0'1632'0,"0"0"-1312"0,0 0-320 0,0 0 0 0,0 0 4160 0,0 0 752 16,0 0 144-16,11-1 48 0,0 0-3696 0,0 0-720 15,0 0-160-15,0 3-16 0,1 2-192 0,-1 2-16 0,-2-1-16 0,1 3 0 31,1-2-128-31,0 3-32 0,0 0 0 0,-1 1 0 0,-1 0-128 0,0 0-224 16,0-1 48-16,1-1 16 16,0 0-1952-16,0-1-384 0,-2-1-64 0,1-1-12416 0</inkml:trace>
  <inkml:trace contextRef="#ctx0" brushRef="#br0" timeOffset="106538.21">20890 14474 15663 0,'0'0'688'0,"0"0"144"0,0 0-656 0,-4-7-176 15,-1 0 0-15,2 0 0 0,3 7 4912 0,-3-8 944 16,3 8 192-16,-4-7 32 0,4 7-4560 0,-5-7-928 16,5 7-176-16,-8-4-32 0,0 0 112 0,8 4 16 15,-7-2 16-15,-1 2 0 0,0 1-256 0,8-1-48 0,-7 6-16 16,0 1 0-16,-1 3-208 0,2 1-128 0,-1 0 128 0,2 3-208 15,-1 1 16-15,2 1 0 0,-1 1 0 0,2 1 0 16,0-1 192-16,2 2-192 0,0 0 192 0,2-1-192 16,2-1 192-16,0-1 0 0,2 1 0 0,0-1-144 15,2-4 144-15,-1-1 0 0,2-1 0 0,3-1-128 16,-1-1-32-16,2-3 0 0,1 0 0 0,3-2 0 16,-1-3-368-1,2-2-80-15,1-2-16 0,4-2 0 0,2-4-1984 16,4-4-400-16,1-5-64 0,5-7-32 0</inkml:trace>
  <inkml:trace contextRef="#ctx0" brushRef="#br0" timeOffset="106988.76">21218 13887 23951 0,'0'0'1056'0,"0"0"224"0,0 0-1024 0,0 0-256 15,0 0 0-15,0 0 0 0,9-3 3104 0,1 2 560 16,2 0 112-16,0 0 32 0,1-1-2736 0,2 0-560 15,1 1-96-15,-1-1-32 16,1 0-176-16,-1 0-32 0,0 0-16 0,0 1 0 16,-2 0-160-16,0 0 0 0,-1-1 0 0,-1 1 0 15,-1 0-1472-15,-1 1-320 0,-9 0-64 0,9-1-8752 0,-9 1-1744 0</inkml:trace>
  <inkml:trace contextRef="#ctx0" brushRef="#br0" timeOffset="107180.03">21166 14047 27647 0,'0'0'2448'0,"0"0"-1952"0,0 0-496 0,0 0 0 16,0 0 2384-16,0 0 384 15,0 0 80-15,9 2 16 0,0-1-1856 0,1 2-368 0,2-3-80 0,0 2-16 16,1-1-96-16,1 1-32 0,1 1 0 0,0 0 0 0,2-2-192 0,-2 1-32 16,1-1-16-16,0 0 0 15,-1-1-336-15,0 0-64 0,-2-1-16 16,0 0 0-16,1 0-2128 0,1-2-416 0,-2-2-96 0</inkml:trace>
  <inkml:trace contextRef="#ctx0" brushRef="#br0" timeOffset="107702.07">21926 13571 27071 0,'0'0'1200'0,"0"0"240"0,0 0-1152 0,0 0-288 0,7-7 0 16,-2 2 0-16,-5 5 1216 0,9-8 192 0,-2 3 48 0,2-1 0 16,-1 1-416-16,2 0-80 0,1 1 0 0,1-1-16 15,0 2 48-15,2 1 16 0,-1-1 0 0,1 0 0 16,0 1-240-16,2 1-32 16,-2 0-16-16,0 1 0 0,1 0-240 0,-2 2-48 15,0 1-16-15,0 0 0 0,1 0-192 0,-1 1-32 16,-1 2-16-16,-1 0 0 0,-1 2-176 0,-1 1 0 0,-3 0 0 0,0 1 0 15,-2 1 0-15,-1 2-272 0,0 2 32 0,-3 3 16 32,-2 1-256-32,-1 1-48 0,-1 1-16 0,-3 1 0 0,1 0 240 0,-3 0 48 0,-1-1 16 0,1 0 0 15,-2-2 240-15,2-2 0 0,0 0-160 0,2-1 160 16,1 1 0-16,2-2 0 0,-3 0 0 0,2-3 0 16,1-1-208-16,0-1 80 0,1 0 128 0,1-2-208 31,2-8-320-31,-3 10-64 0,1-2-16 0,2-8 0 15,0 0-400-15,0 10-80 0,0-10 0 0,3 9-16 0,-3-9-1536 0,0 0-304 0,9 6-64 0,0 0-16 16,0-3 1104-16,2-1 240 0,1-2 32 0</inkml:trace>
  <inkml:trace contextRef="#ctx0" brushRef="#br0" timeOffset="108207.42">22317 14050 18079 0,'0'0'800'0,"0"0"160"0,-6 9-768 0,1-1-192 15,-1-1 0-15,1 0 0 0,-2 0 1072 0,1-1 160 16,-2 1 48-16,1-1 0 0,0-1-864 0,1 1-160 15,1 0-48-15,-1 0 0 0,1-1 80 0,5-5 16 16,-7 5 0-16,7-5 0 0,-8 4 64 0,8-4 16 0,-6 3 0 16,6-3 0-16,0 0-32 0,0 0 0 0,0 0 0 15,0 0 0-15,0 0 16 0,0 0 0 0,0 0 0 0,-7-3 0 16,7 3-208-16,0 0-32 0,-3-6-128 0,3 6 192 16,0 0-192-16,0 0-240 0,0 0 48 0,0 0 16 15,-1-7 0-15,1 7 0 0,0 0 0 0,0 0 0 16,0-7 48-16,0 7 0 0,0 0 0 0,0 0 0 15,0 0 128-15,0 0-192 0,0 0 192 0,0 0-192 16,0 0 192-16,0 0-160 0,0 0 160 0,0 0-160 16,0 0 160-16,0 0 0 0,0 0 0 0,0 0 128 15,0 0 80-15,0 0 32 0,8 5 0 0,-8-5 0 16,6 8-80-16,-2 0-16 0,-4-8 0 0,4 10 0 0,-2 0-144 0,-2 0 0 16,-1 1 144-16,0-1-144 0,-2 0 0 0,0 1 0 15,-2 0 0-15,-1 1 0 0,-2 0 0 0,1 1 0 16,-1-2 0-16,-1 1 0 0,-3-2 128 15,2 1-128-15,-1-3 128 0,0-1-128 16,-1 0 352-16,-1-2 0 0,0 0 0 0,0-1 0 0,-1-2 96 0,2 2 0 16,1-4 16-16,1-1 0 0,0-2 192 0,2 0 48 15,-1 0 0-15,1-2 0 0,4 0 384 0,0-2 96 16,2 0 16-16,2-2 0 0,2 0-192 0,3-1-48 16,0-2 0-16,5-1 0 0,-1 0-480 0,2-1-96 0,1 1-32 15,2 2 0-15,1 0-352 0,-2 1 144 16,0 0-144-16,0 3 0 0,1 0 0 0,-2 3 0 0,-1 2-192 0,-1 2 48 31,-2 2-304-31,2 1-48 0,-3 4-16 0,-1 3 0 16,0 4-2768-16,-2 2-560 0</inkml:trace>
  <inkml:trace contextRef="#ctx0" brushRef="#br0" timeOffset="108729.09">22236 13971 2751 0,'0'0'256'0,"0"0"-256"16,0 0 0-16,0 0 0 0,0 0 3968 0,0 0 736 0,0 0 160 0,0 0 16 16,0 0-2528-16,0 0-512 15,0 0-112-15,0 0 0 0,0 0-704 0,0 0-144 0,0 0-32 0,0 0 0 16,0 0-448-16,0 0-80 0,0 0-32 0,-2 13 0 15,-2 2-288-15,-1-1 0 16,1-1 0-16,0 0 0 0,-1 3-464 0,3-1 0 0,-2 0 0 0,1-2 0 16,2-1-576-16,1 0-112 0,1-2-32 0</inkml:trace>
  <inkml:trace contextRef="#ctx0" brushRef="#br0" timeOffset="110450.95">20130 15456 10127 0,'0'0'448'0,"0"0"96"0,0 0-544 0,0 0 0 16,-2-7 0-16,2 7 0 0,0-8 4416 0,0 8 768 15,2-8 144-15,-2 8 48 0,4-8-3136 0,-2 1-608 0,-2 7-128 16,4-8-32-16,-4 8 0 0,0 0-16 0,2-7 0 0,-2 7 0 16,0 0-560-16,3-6-96 0,-3 6-32 0,0 0 0 15,0 0-384-15,0 0-64 0,0 0-32 0,0 0 0 16,0 0-288-16,0 0 160 0,8 9-160 0,-3 1 128 15,0 2-128-15,-4 4 0 0,-1 5 0 0,0 2-176 16,-1 1 176-16,1 3 0 0,-2 0-144 0,1 2 144 16,-1-2 0-16,2 2 0 0,-1 1-144 0,1-3 144 15,1 0 0-15,1-3 0 0,-2 0 0 0,3-1 0 16,-2-2 0-16,1 0 0 0,-1-1 0 0,1-3 0 16,0 0 0-16,0-3 0 0,0-2 0 0,-1 0 0 15,-1-2 0-15,0-1-320 0,0-9 64 0,0 9 0 16,0-9-512-16,0 0-80 0,0 0-32 0,0 0 0 15,0 0-2480-15,0 0-496 0,0 0-112 0,-3-12 0 0</inkml:trace>
  <inkml:trace contextRef="#ctx0" brushRef="#br0" timeOffset="110661.87">20152 15438 18431 0,'0'0'1632'0,"0"0"-1312"15,-2-9-320-15,2 1 0 0,3 0 3600 0,1 1 656 16,2-1 128-16,0 0 32 0,3 1-3296 0,0 1-656 16,1 1-128-16,1-1-16 0,0 1 192 0,1 0 32 0,2 2 16 15,0 1 0-15,-1-2-32 0,0 1 0 16,-1 0 0-16,1 1 0 0,-1-1-528 0,2 1 0 0,-3 1 0 0,1 0 0 16,-3 1-656-16,0 1-240 0,1 0-64 0,0 2 0 31,-2 1-2432-31,-1 0-480 0</inkml:trace>
  <inkml:trace contextRef="#ctx0" brushRef="#br0" timeOffset="110854.64">20163 15670 21183 0,'0'0'944'0,"0"0"192"0,0 0-912 0,0 0-224 0,0 0 0 0,0 0 0 16,0 0 3280-16,12 0 624 0,1 0 112 0,3-1 16 0,-1-1-3024 0,0 1-624 15,0 0-112-15,0 0-16 0,-1 0 128 0,0 0 48 16,-2 0 0-16,1 0 0 0,0 1-432 0,0-1-224 16,0-2 32-16,1 1-11008 0,0 1-2208 0</inkml:trace>
  <inkml:trace contextRef="#ctx0" brushRef="#br0" timeOffset="111116.79">20645 15875 36575 0,'0'0'1616'0,"0"0"336"0,0 0-1568 0,0 0-384 0,0 0 0 16,0 0 0-16,0 0 848 0,0 0 96 0,0 0 16 0,0 0 0 15,0 0-512-15,0 0-112 0,-5 8-16 0,2 1 0 16,-1 1 112-16,1 1 16 0,0 1 0 0,1 3 0 15,0 2-448-15,1 0 0 0,2 1 0 0,-1 2 0 16,0 0 0-16,0-2 0 0,-1 1 0 0,2 0 0 16,1-2-384-16,0 1 32 0,0-2 16 0,1-2 0 31,-2-2-592-31,1-2-112 0,0-2-32 0,-2 1-10528 0,0-9-2112 0</inkml:trace>
  <inkml:trace contextRef="#ctx0" brushRef="#br0" timeOffset="111458.73">20553 15971 21183 0,'0'0'1888'0,"0"0"-1504"16,0 0-384-16,0 0 0 0,2-10 2496 0,1 2 416 16,2 3 96-16,3 1 0 0,1-2-2176 0,3 2-448 15,1-1-96-15,4 2-16 0,-2 0 528 0,2 0 96 0,1 2 32 0,0 1 0 16,-1 0-144-16,1 1-16 0,-3 1-16 0,1 1 0 15,0 0-352-15,-1 3-64 0,-4 0-16 0,0 2 0 16,0 0-320-16,-1 0 0 16,-2 1 0-16,1 1 0 0,-2 2 0 0,-2 0-288 0,-3 3 48 15,1-1 16-15,-3 0-16 0,0 2 0 16,0 0 0-16,-4 0 0 0,0-2 240 0,-3-1 0 16,0 0 0-16,-2 0-144 0,0 1 144 0,-1-3 0 0,-1-3 0 0,0 1 0 15,-3 1 0-15,2-1-128 0,-1 0 128 0,-2-3-192 16,0 0 0-16,1-2 0 0,0 0 0 0,2-3 0 15,0-1-336 1,1 0-80-16,0-1-16 0,1-1 0 0,-1-1-1968 0,1 0-400 0,0-2-80 16</inkml:trace>
  <inkml:trace contextRef="#ctx0" brushRef="#br0" timeOffset="111801.18">21035 15892 20271 0,'0'0'1792'0,"0"0"-1424"0,0 0-368 0,0 0 0 31,0 0 3328-31,0 0 608 0,9 2 112 0,-2 0 32 0,-7-2-2672 0,0 0-512 16,0 0-128-16,0 0 0 0,6 7-128 0,-6-7 0 0,4 10-16 16,-2 0 0-16,-1 0-304 0,-1 2-48 15,-2 0-16-15,1 1 0 0,-1 0-256 0,0 1 160 16,0 2-160-16,-2-1 128 0,1 0-128 0,1-1 0 0,1 0 0 0,-1 0 0 15,-1 1 0-15,0-2 0 16,0 0 0-16,2 0 0 0,1-1 0 0,0-2 0 16,0-10 0-16,1 10 0 0,1 0 0 0,2-2 0 0,1 0 0 0,2-3 0 0,-1-1-176 0,3 1 176 15,1-2-128-15,1-1 128 16,0-2-256-16,0 0 48 0,1-1 0 0,1 0 0 16,3-2-64-16,-1 0-16 0,1-3 0 0,-2 1 0 15,-1 0-432-15,0-1-96 0,0-3-16 0,3-2 0 16,-5 0-1728-16,1-1-368 0,-1 0-64 0</inkml:trace>
  <inkml:trace contextRef="#ctx0" brushRef="#br0" timeOffset="111996.23">21079 15920 22111 0,'0'0'976'0,"0"0"208"0,-5-3-944 0,5 3-240 16,0 0 0-16,0 0 0 0,-1-8 3152 0,1 8 592 0,3-6 112 0,2 0 32 31,2 1-2928-31,2 0-592 0,1 1-112 0,1 0-32 16,1-2 96-16,1 3 32 0,1 1 0 0,0-2 0 0,-1 0-352 0,-2 2 0 15,1-2 0-15,-1 1 0 16,1 0-2192-16,-2 0-368 0,-1-1-64 0,-9 4-11632 16</inkml:trace>
  <inkml:trace contextRef="#ctx0" brushRef="#br0" timeOffset="112169.52">21026 16041 33855 0,'0'0'1504'0,"0"0"304"0,0 0-1440 0,0 0-368 15,0 0 0-15,0 0 0 0,0 0 784 0,0 0 96 16,0 0 16-16,0 0 0 0,0 0-416 0,8 5-80 16,1-3-16-16,1 0 0 0,1 0-48 0,1 1-16 15,0-2 0-15,2 0 0 0,2-1-480 0,-1-1-96 0,3 0-32 0,-2-3 0 31,1-1-2304-31,-1-2-464 0,0 0-80 0</inkml:trace>
  <inkml:trace contextRef="#ctx0" brushRef="#br0" timeOffset="112455.18">21749 15641 20271 0,'0'0'1792'0,"0"0"-1424"0,0 0-368 0,0 0 0 0,0 0 4112 0,0 0 752 16,0 0 160-16,0 0 32 0,8-3-3712 0,1 1-720 15,-1 0-160-15,1 1-16 0,1 1-80 0,0 0-16 16,0 0 0-16,1 0 0 0,0 0-352 0,0 0 0 15,0 0 0-15,0 1 128 16,1 1-1632-16,-2-2-320 0,1 0-64 0,-1 0-9216 0,-10 0-1840 0</inkml:trace>
  <inkml:trace contextRef="#ctx0" brushRef="#br0" timeOffset="112641.84">21715 15810 16575 0,'0'0'1472'0,"0"0"-1168"0,0 0-304 0,0 0 0 15,0 0 4656-15,0 0 864 0,0 0 176 0,0 0 48 16,0 0-4400-16,0 0-864 0,8 7-176 0,2-1-48 16,1-2 32-16,1 0 0 0,1 0 0 0,1-1 0 15,1-4-288-15,0 0 0 0,0 0 0 0,3 0 0 16,-2-4-2496 0,3-1-592-16</inkml:trace>
  <inkml:trace contextRef="#ctx0" brushRef="#br0" timeOffset="113135.06">22506 15210 26719 0,'0'0'1184'0,"-4"-6"240"15,4 6-1136-15,-4-6-288 0,4 6 0 0,0-8 0 0,0 8 2528 0,2-8 448 0,3 2 96 0,-1 0 0 16,-4 6-2112-16,8-7-448 16,0 0-64-16,0 1-32 0,1 2 288 0,0 1 64 15,0-1 16-15,0 1 0 0,1 0-160 0,-1 0-48 0,2-2 0 16,0 3 0-16,0 1-256 0,2 0-48 0,-1 1-16 15,0 1 0-15,-1 0-256 0,0 1 0 0,-1 0 0 0,0 2 0 0,1 0 0 16,-4 3 0-16,0 0 0 0,1 1 0 0,-3-1 0 0,-1 3-352 16,-1 2 48-16,-2 3 16 15,-2 2-480-15,-3 2-112 0,-2 3-16 0,-3 3 0 16,-2 1 192-16,1 0 16 0,-4-1 16 0,1-1 0 0,-1 1 416 0,0-2 96 16,0-2 16-16,1 0 0 0,2 0 144 0,0-2 0 15,0-3 160-15,1-1-160 0,1-1 272 0,1-1-32 16,-1-1-16-16,2-1 0 0,0-1-64 0,0-1-16 0,3-3 0 0,4-6 0 31,-4 8-144-31,4-8 0 0,-3 8 0 0,3-8 0 0,3 7-176 0,-3-7-112 16,6 8-32-16,3-2 0 15,-1-2-784-15,3-1-176 0,0-1-16 0,1-2-9328 16,0-1-1872-16</inkml:trace>
  <inkml:trace contextRef="#ctx0" brushRef="#br0" timeOffset="113503.86">22565 16049 24879 0,'0'0'2208'0,"0"0"-1760"16,0 0-448-16,0 0 0 0,0 0 2240 0,0 0 384 16,0 0 64-16,0 0 0 0,0 0-2176 0,0 0-512 15,0 0 0-15,0 0 0 0,0 0 608 0,0 0 144 16,0 0 16-16,0 0 16 0,0-6 0 0,0 6 0 0,5-8 0 0,1 2 0 15,1 1-448-15,0 0-80 0,0 2-32 0,-7 3 0 16,10-3-224-16,-2 1 0 16,-8 2 0-16,9-1 0 0,-9 1 0 0,8 1 0 0,-8-1 0 0,0 0 0 15,0 0 0-15,8 7-208 0,-2 2 32 0,-3 0 16 32,-2-1-256-32,-1-1-48 0,0-7-16 0,-2 11 0 0,-1 0 96 0,-1-2 0 0,-1-1 16 0,-1 0 0 15,0-2 368-15,-1 1 0 0,0-2-144 0,1 0 144 16,-2-1 128-16,2-2 96 0,6-2 16 0,-9 1 0 15,0-1 160-15,1-1 48 0,8 1 0 0,-9-3 0 0,1 0 192 16,1-2 64-16,-2 0 0 0,4-1 0 0,1 1-208 0,1-1-48 16,3 6 0-16,-1-9 0 0,1 2-448 0,2-2 0 15,3-1 0-15,1 1 0 16,3 2-512-16,3-3-160 0,2-1-32 0,4-1-11824 16,2-2-2368-16</inkml:trace>
  <inkml:trace contextRef="#ctx0" brushRef="#br0" timeOffset="117378.56">18273 16850 4607 0,'0'0'400'0,"0"0"-400"15,0 0 0-15,0 0 0 0,0 0 3104 0,0 0 544 0,0 0 96 0,0 0 32 16,0 0-1952-16,6-6-384 16,-6 6-80-16,0 0-16 0,0 0 368 0,0 0 64 15,0 0 16-15,0 0 0 0,0 0-304 0,0 0-48 0,0 0-16 0,0 0 0 16,0 0-224-16,0 0-48 0,0 0-16 15,0 0 0-15,0 0-240 0,0 0-64 0,0 0 0 0,0 0 0 16,0 0-320-16,0 0-80 0,0 9-16 0,-2 1 0 16,1 2-256-16,0 0-160 0,-1 2 192 0,0 2-192 15,-3 3 0-15,1 2 0 0,0 1 0 0,0 1 0 0,1 1 0 0,2 0 0 16,-2 1 0-16,0 1 0 16,1 0 0-16,0-1 0 0,0 1 0 0,1-3 0 15,-1-2 128-15,-1 0-128 0,0-3 0 0,1 1 0 0,0-1 0 16,-1-3-272-16,0-2 16 15,2-1 16-15,-1-1-240 16,0 0-48-16,-1-1-16 0,2-1 0 0,-1-1-464 0,2-8-80 0,0 9-32 0,0-9 0 16,0 0-2080-16,0 0-432 0,0 0-80 0,0 0 0 15</inkml:trace>
  <inkml:trace contextRef="#ctx0" brushRef="#br0" timeOffset="117579.09">18527 17116 29999 0,'0'0'1328'0,"0"0"272"0,0 0-1280 0,0 0-320 0,0 0 0 0,0 0 0 16,0 0 768-16,0 0 64 0,0 0 32 0,-1 10 0 15,2-1-240-15,-2 1-48 0,0 1-16 0,0 1 0 16,0 1-96-16,-1 1-16 0,-1 1 0 0,1-1 0 16,0-1-448-16,1 0 128 0,0 1-128 0,0-1 0 15,-2 0 0-15,2-1-288 0,1-1 64 0,0-1 16 16,0-1-464-16,0-9-96 0,0 0 0 0,0 0-16 31,0 0-1776-31,0 0-336 0</inkml:trace>
  <inkml:trace contextRef="#ctx0" brushRef="#br0" timeOffset="117745.77">18570 16951 28559 0,'0'0'2544'0,"0"0"-2032"0,0 0-512 0,0 0 0 31,0 0 1760-31,0 0 256 0,0 0 48 0,-2-5 16 16,2 5-1808-16,0 0-272 0,0 0-224 0,0 0 32 31,0 0-912-31,4-8-192 0,2 1-48 0,0 2-13056 0</inkml:trace>
  <inkml:trace contextRef="#ctx0" brushRef="#br0" timeOffset="118094.33">18796 17111 10127 0,'-8'13'896'0,"5"-4"-704"16,-2 1-192-16,2-1 0 0,-2 2 4208 0,3 0 800 15,0 0 176-15,0 0 16 0,0-1-4096 0,-1 0-816 16,1-2-160-16,2-8-128 0,-6 9 960 0,1-3 96 16,5-6 32-16,0 0 0 0,0 0-304 0,-5 6-48 15,5-6-16-15,0 0 0 0,0 0-416 0,0 0-96 16,-4-6-16-16,4-1 0 0,0-3-192 0,4-2 144 0,-1-3-144 15,1 0 128-15,2-3 48 0,3 1 0 16,2-1 0-16,0 3 0 0,0 2-176 0,1-1 0 0,1 1 0 0,-1 2 0 16,0 2 128-16,0 2-128 15,-1-1 192-15,0 4-64 0,0-1 400 0,-1 2 80 16,0 2 16-16,-1 1 0 0,0 1-288 0,-2 2-48 16,1 2-16-16,0 0 0 0,-2 3-272 0,1 2 0 0,-1 1 0 15,-1 1 0-15,2 0 0 0,-3 2-176 0,-1 5 176 0,1 0-208 16,-2-1-144-16,-2 1-32 0,-1 0 0 0,0-2 0 15,0-1 80-15,-1-2 16 0,1-2 0 0,-1-1 0 16,0-2-1056-16,2-9-224 16,-3 10-32-16,3-10-8704 0,0 0-1728 0</inkml:trace>
  <inkml:trace contextRef="#ctx0" brushRef="#br0" timeOffset="118442.96">19108 17185 28095 0,'0'0'1248'0,"0"0"256"0,0 0-1200 0,0 0-304 16,0 0 0-16,0 0 0 0,11 3 432 0,-11-3 16 15,11 0 16-15,-11 0 0 0,11-1 272 0,-11 1 48 16,10-4 16-16,-10 4 0 0,10-6-160 0,-3-1-48 0,1 0 0 0,-1 0 0 16,-2-2-208-16,0 0-64 15,-3-1 0-15,0-1 0 0,-1 0 0 0,0 1 0 0,0 3 0 0,-1-1 0 16,0-1-128-16,0 1-48 0,-2 2 0 15,2 6 0-15,-3-8-16 0,0 3-128 0,3 5 192 0,-7-5-64 16,1 2 192-16,0 2 48 0,0 0 0 0,0 1 0 16,-1 2-224-16,2 2-144 0,-2 2 192 0,2 0-192 15,-4 3 0-15,2 1 0 0,1 1 0 0,0 1 0 16,1 1 0-16,1 3-144 0,1-1 144 0,1 2 0 16,0 0 0-16,2 1 0 0,0-2 0 0,2 0 0 15,0-3 128-15,2-1-128 0,1-1 128 0,0 0-128 0,2-1 0 0,1-1 0 16,0 0 0-16,2-4 0 15,1 0-1248-15,1-2-224 0,2-1-32 0,2-4-9312 16,3-4-1872-16</inkml:trace>
  <inkml:trace contextRef="#ctx0" brushRef="#br0" timeOffset="119107.42">19838 17222 30575 0,'0'0'1344'0,"0"0"304"0,0 0-1328 0,0 0-320 0,0 0 0 0,0 0 0 0,3-9 960 0,-1 0 128 0,0 0 32 0,-1-1 0 16,0-1 48-16,0-2 16 16,0-1 0-16,0 0 0 0,-1-2-352 0,2 0-80 0,-1-3-16 0,1-1 0 0,-2 0-320 0,2 1-64 15,0-1-16-15,3 0 0 0,-3 0-160 0,-1 3-48 16,1 1 0-16,0 2 0 0,2 1 0 0,-2 1 0 15,-2 1 0-15,-1 2 0 0,2 1-128 0,-1 8 0 16,0-6 0-16,0 6 0 0,0 0 0 0,0 0 0 16,0 0 0-16,0 0 0 0,0 0-224 0,-2 11-80 15,1 1-16-15,-2 4 0 0,0 6-64 0,0 3 0 16,-1 3-16-16,1 1 0 0,-1 0 16 0,-1 3 16 31,2 1 0-31,1 0 0 0,0-1 368 0,1-2 0 0,2-3-144 0,0-3 144 0,0-2 0 0,1-1 0 0,1-3 0 16,2-3 144-16,-2-3-16 0,1-2-128 15,2-2 192 1,2-2-64-16,-8-6-128 0,11 3 0 0,-1-1 0 0,-1-2 0 0,1-2 0 0,1-1-224 16,0-3 32-16,0-2 0 0,-1-2 16 0,1-1 16 0,0-2 0 15,0-2 0-15,0-2 160 0,0 1-160 16,0-1 160-16,0 2-160 0,-1 1-16 0,-1 2 0 0,-2 2 0 0,-2 1 0 16,-1 2 0-16,-4 7 0 0,0 0 0 0,0 0 0 15,0 0-160-15,0 0-48 0,0 0 0 0,8 7 0 16,-2 2 0-16,-2 1 0 15,0 1 0-15,2 0 0 0,-2 0 80 0,2 0 16 0,-1-2 0 0,2 1 0 16,1-2 288 0,0-1 0-16,1-2 0 0,0 1 0 0,3-2 288 15,1-2 16-15,2-3 0 0,-2 0 0 0,2-1 48 0,-2-1 16 0,1-3 0 0,-2-1 0 0,0-1 48 0,-1-1 16 16,-1-2 0-16,0-1 0 0,-3-1 160 16,1-3 48-16,-2-1 0 0,-1-1 0 0,1-2-48 15,-2 3 0-15,-2 0 0 0,0 3 0 0,0-2-288 0,-1 3-64 31,-2 1-16-31,-2 2 0 0,0 1-224 0,-1 2 144 16,-2-1-144-16,0 2 128 16,-2 1-448-16,-1 2-80 0,-2 0-32 0,-2 3 0 15,-4 0-848-15,0 4-192 0,-4 2-16 0,-3 4-9968 0,-4 2-1984 0</inkml:trace>
  <inkml:trace contextRef="#ctx0" brushRef="#br0" timeOffset="119992.43">20656 17090 3679 0,'0'0'320'0,"0"0"-320"16,0 0 0-16,9 3 0 0,-9-3 4624 0,0 0 864 0,0 0 160 0,0 0 48 15,6-3-3136-15,-6 3-640 0,0 0-112 0,0 0-16 16,0 0-96-16,0 0-16 0,-3-9 0 0,-2 2 0 0,0 2-480 0,-1-1-112 15,0 1 0-15,0-1-16 0,1 2-432 0,-1 0-96 16,0 0-16-16,-2 1 0 0,1 1-208 0,7 2-64 16,-8-1 0-16,0 1 0 0,-2 2-256 0,0 2 0 15,-1 2 0-15,1 1 0 0,0 3-384 0,2 2 0 16,-3 2 16-16,1 2 0 16,1 3-80-16,0 2-32 0,0 1 0 0,2-2 0 15,1-3-160-15,2 0-16 0,0-3-16 0,2-2 0 0,2-1 224 0,1-2 32 16,-1-9 16-16,0 0 0 0,7 9 144 0,1-4 16 0,-8-5 16 15,11 3 0-15,0-3 224 0,0-2 0 16,0-2-160-16,1-2 160 0,1-1 0 0,-2-2 208 16,0-2-16-16,0 0-16 0,-2-2 160 0,2-1 48 15,0 0 0-15,0 0 0 0,-5 0 48 0,3 0 16 0,-1 2 0 0,-1 2 0 16,0 2-224-16,-3 1-32 0,2 1-16 0,-6 6 0 16,0 0 0-16,0 0 0 0,0 0 0 0,0 0 0 15,0 0-176-15,0 0 0 16,0 0 144-16,0 0-144 0,4 11-240 0,1 2-112 0,-2 1-32 0,0 2 0 31,0 1-96-31,-1 0-32 0,0 0 0 0,2-1 0 0,2-1-160 16,-1-3-32-16,1-1-16 0,0-1 0 0,1-1 64 0,0-3 16 0,1 0 0 0,2-3 0 15,-1-1-64-15,2-3-16 0,0-1 0 0,2-3 0 16,1 0 240-16,-1-3 48 0,1-1 16 0,-1 1 0 0,0-4 416 0,2-3 0 16,-1 0 0-16,-3-2 0 0,-1 0 336 0,0-2 0 15,-2-1 0-15,-1 2 0 0,0 0 304 0,-3 3 64 16,-2 2 16-16,0 2 0 0,-4 0-112 0,1 3-32 15,-1 0 0-15,-1 2 0 0,-2 1 160 0,0 2 32 16,-2-1 0-16,0 2 0 0,-1 0-256 0,-1 2-64 16,0 2 0-16,-1 3 0 0,1-1-448 0,-1 3-208 0,0 1 16 0,-1 3 0 31,0 0-256-31,2 4-32 0,-1 1-16 0,2 3 0 16,1 0-224-16,2-1-48 0,1-1-16 0,2-1 0 15,-3-1-32-15,4-3 0 0,1-2 0 0,0-10 0 16,6 9 304-16,-6-9 48 0,6 8 16 0,4-2 0 0,-10-6 448 0,12 1 0 0,0-3 0 0,0-2 0 15,-1-2 368-15,0-3-48 0,2-2 0 0,-1-3 0 0,0-3 320 0,0-2 64 16,-1-2 16-16,0 1 0 0,-2-1 80 0,-1 0 16 16,-2-1 0-1,-1 0 0-15,1 0 80 0,-2 1 32 16,-1 0 0-16,-1 2 0 0,-1 1-160 0,0 1-16 0,-1 3-16 0,0 2 0 0,-1 1-224 0,-1 2-64 16,-1 0 0-16,1 1 0 0,0 3 0 0,2 5 0 15,-3-2 0-15,3 2 0 0,0 0-320 0,-7 5-128 16,3 3 0-16,-1 2 144 0,1 2-368 0,0 2-80 15,-1 5-16-15,1 2 0 16,-1 2-128-16,1 3-48 0,-2 2 0 0,2-1 0 31,1 1-432-31,-2-1-96 0,1 3 0 0,0-4-16 0,-1 0-1776 16,1-4-368-16,-1-5-64 0,2-2-10512 0</inkml:trace>
  <inkml:trace contextRef="#ctx0" brushRef="#br0" timeOffset="120498.28">20224 16984 1839 0,'0'0'160'0,"0"0"-160"0,-7 5 0 0,7-5 0 0,-6 3 3040 0,6-3 576 16,0 0 112-16,-6 4 32 15,0 1-1920-15,6-5-384 16,0 0-80-16,0 0-16 0,-4 6-160 0,4-6-48 0,-5 7 0 0,5-7 0 16,0 0-528-16,-3 8-112 0,3-8-32 0,0 0 0 15,0 0-352-15,-3 7-128 0,3-7 0 0,0 0 144 16,-6 6-144-16,6-6 192 0,0 0-192 0,0 0 192 16,-4 5 48-16,4-5 16 0,0 0 0 0,0 0 0 15,-6 6-32-15,6-6 0 0,0 0 0 0,0 0 0 16,0 0-32-16,-4 6 0 0,4-6 0 0,-4 7 0 0,4-7-16 0,-5 7-16 15,5-7 0-15,-6 6 0 16,0 0-160-16,1 0 192 0,-1 2-192 0,1 1 192 0,-2 1-192 16,0 2 0-16,1 1 0 0,0 0-176 15,1 0 16-15,0 1 0 0,2-1 0 0,1-2 0 32,0-1-1344-32,2-10-272 0,-1 8-48 0</inkml:trace>
  <inkml:trace contextRef="#ctx0" brushRef="#br0" timeOffset="123477.24">21701 17100 8287 0,'0'0'736'0,"0"0"-592"16,0 0-144-16,0 0 0 0,0 0 2112 15,0 0 384-15,0-8 64 0,0 0 32 0,0 8-1312 0,0-7-272 16,0 7-48-16,0-7-16 0,0 7 464 0,1-9 112 15,-1 9 16-15,0 0 0 0,0-9-432 0,1 3-80 16,-1 6 0-16,0-7-16 0,0 7-272 0,0-8-48 16,0 8-16-16,0 0 0 0,0-7-48 0,0 7-16 15,0 0 0-15,0 0 0 0,0-7-32 0,0 7-16 16,0 0 0-16,0 0 0 0,0 0-80 0,0 0-16 16,0 0 0-16,0 0 0 0,1-6-144 0,-1 6-16 15,0 0-16-15,0 0 0 0,0 0-64 0,0 0-16 16,0 0 0-16,0 0 0 0,0 0-208 0,0 0 144 15,0 0-144-15,0 0 128 0,0 0-128 0,0 0 0 16,2-8 0-16,-2 8 0 0,0 0 0 0,0 0 0 16,0 0 0-16,1-7 0 0,-1 7 0 0,0 0 0 0,0 0 0 15,1-6 0-15,-1 6 0 0,0 0 0 0,0-7 0 0,0 7 0 16,0 0 0-16,0-7 0 0,0 7 0 0,0 0 0 16,2-7 0-16,-2 7 0 0,0 0 128 0,0 0-128 15,0-7 288-15,0 7-32 0,0-6 0 0,0 6 0 16,-2-7 112-16,2 7 16 0,0 0 0 15,0 0 0-15,0 0-64 0,0 0 0 0,0 0 0 0,0 0 0 0,0 0-64 16,0 0 0-16,0 0-16 0,0 0 0 0,0 0-240 16,-4 5 128-16,4-5-128 0,-5 10 0 0,-1 2 0 0,2 2 0 15,-1 1 0-15,1 2 0 0,-1 0-224 0,2 1 64 16,1-3 16-16,-1 3 0 0,-1 0 144 0,3 1 0 16,1 0-144-16,0-2 144 0,0 0 0 0,0-2 0 15,2-1 0-15,1-2 0 0,-1-2-272 0,0-2 64 16,-2-8 16-16,4 9 0 0,-4-9-96 0,7 7-16 15,0-2 0-15,-7-5 0 16,10 2-96-16,-2-2-32 0,0-1 0 0,0-1 0 0,-1-2 192 0,1-2 48 16,1 0 0-16,-1-2 0 0,-2 0 192 15,2-2 0-15,0-2 0 0,0 0 0 0,0-1 0 0,1 1 0 16,-1 0 144-16,-2 1-144 0,2 1 0 0,-3 2 0 16,0 2 0-16,-5 6-160 0,0 0 160 0,0 0-208 15,0 0 80-15,0 0 128 0,9 0-352 0,-9 0 48 0,8 5 16 0,-1 3 0 16,-1 1-240-16,-1 2-48 15,-1 1-16-15,3 0 0 0,-3-1 192 0,2 0 32 0,-1 0 16 0,2-1 0 0,2-3 352 16,0 0-144-16,-9-7 144 0,11 4 0 16,0 0 0-16,0-3 0 0,-1-2 0 0,2-2 144 0,0 0 112 0,-1-2 0 15,-1-3 16-15,0-1 0 0,-2-2 176 16,1 0 48-16,-2-2 0 0,-2 1 0 16,2-2 288-16,-2-2 64 0,-1 1 16 0,-1-1 0 15,-1 2-32-15,0 0 0 0,-2-2 0 16,1 1 0-16,-1 0-400 0,-1 0-96 0,0 3-16 15,-2 1 0-15,0 2-320 0,-1 1 0 0,0 1 0 0,-3 1 0 32,1 1-320-32,-2 1-128 0,-2 1-16 0,0 1-16 15,-4-1-2176-15,2 3-432 0,-2 2-96 0</inkml:trace>
  <inkml:trace contextRef="#ctx0" brushRef="#br0" timeOffset="123949.34">22727 17019 17503 0,'0'0'1552'0,"0"0"-1232"15,0 0-320-15,0 0 0 0,0 0 2448 0,0 0 432 16,0 0 96-16,0 0 16 0,0 0-1968 0,0 0-400 16,0 0-80-16,0 0-16 0,0 0 848 0,0 0 160 15,0 0 48-15,0 0 0 0,0 0-800 0,0 0-144 16,-7 8-48-16,2 1 0 0,-2 0-592 0,2 1 0 16,-2-1 0-16,1 4 0 0,-2 1 0 0,1 2 0 15,0 2 0-15,0 0 0 0,2-1 0 0,1 3-160 16,1-2 160-16,1-2 0 0,-2-2-128 0,4-2 128 0,0-1 0 0,3-1 0 15,-1-1 0-15,-2-9 0 0,0 0 0 0,8 8 0 16,-2-2 0-16,-6-6 0 0,12 2 0 0,-3-2 144 16,1-3-144-16,0-1 192 0,1-2-192 0,-1-1 192 15,0-3 192-15,0-1 64 0,-2-1 0 0,1-1 0 0,-1-3 128 16,-2 0 16-16,0-3 16 0,-2 0 0 16,1 1-128-16,-3 2-32 0,-1 2 0 0,-1 2 0 0,0 0-320 0,-1 2-128 15,-2 1 0-15,-1 1 144 0,0 2-144 0,0 0-176 16,4 6 48-16,-9-3 0 15,0 0-528-15,0 1-112 0,0 1 0 0,-1 2-16 16,-1 3-2160-16,-1 1-448 0</inkml:trace>
  <inkml:trace contextRef="#ctx0" brushRef="#br0" timeOffset="124325.11">22917 17183 11967 0,'0'0'1072'0,"0"0"-864"16,3 10-208-16,-3-10 0 0,4 10 3488 0,0-1 656 0,1 0 128 16,-5-9 16-16,4 10-3392 0,-4-10-672 0,1 11-224 0,-1-3 128 15,0-8 992-15,0 0 208 0,-3 9 32 0,3-9 16 16,0 0-544-16,0 0-96 0,-6 7-32 0,6-7 0 16,0 0-384-16,0 0-64 0,0 0-32 0,0 0 0 15,0 0 272-15,0 0 48 0,0 0 16 0,-3-8 0 16,2-1-160-16,3-1-16 0,2-1-16 0,0-1 0 15,1-2 48-15,3 0 16 0,2-2 0 16,1 1 0-16,-2 1-240 0,1 1-32 16,0 1-16-16,1 2 0 0,-3 2 208 0,1 2 32 0,0 3 16 0,0 1 0 0,-9 2 176 0,11-1 16 15,0 2 16-15,0 0 0 0,-1-1-368 0,0 3-80 16,1 3-16-16,-3 0 0 0,1 2-144 16,-1 2 0-16,0 1-192 0,-2 1 192 0,1 1-384 0,-2 0 64 15,0 2 0-15,0 0 0 16,-1-1-1232-16,-2 1-240 0,0-3-64 0,-1 0 0 15,-2-1-1232-15,0-1-256 0</inkml:trace>
  <inkml:trace contextRef="#ctx0" brushRef="#br0" timeOffset="124799.92">24190 16908 27359 0,'0'0'1216'0,"0"0"240"0,0 0-1168 0,0 0-288 15,0 0 0-15,-1-7 0 0,1 7 576 0,0 0 48 16,-1-10 16-1,0 2 0-15,1 8 416 0,0-8 96 0,-1-1 0 0,0 2 16 0,1 7-16 16,-2-8 0-16,0 0 0 0,0 2 0 16,2 6-496-16,-3-9-96 0,-2 1-32 0,1 3 0 0,2-1-32 0,2 6-16 15,-7-5 0-15,2 0 0 0,5 5-128 0,-8-2-32 16,0 0 0-16,1 2 0 0,-1 0-320 0,0 2 0 16,-1 1 0-16,2 2 0 0,-4 0 0 0,-1 1-128 15,1 0 0-15,-2 4 0 0,1 2 0 16,0 3 0-16,0 0 0 0,1 2 0 0,0-1 128 15,1 1-160-15,1 0 160 0,1 2-160 0,0-1 160 0,1 0 0 16,3 1 0-16,1-1 0 0,0-2 128 0,3 2-128 0,3 0 160 0,1 3-160 31,2 0 256-31,3 1-32 0,1-2-16 0,1-1 0 0,3-2-208 0,1-1 176 16,3-3-176-16,-2-2 160 16,2-1-160-16,3-3 0 0,-1-2 0 0,2-1-176 0,2-3-368 0,-1-2-80 0,1-2-16 0,1-4 0 15,2-3-1472-15,1-3-320 0,2-4-48 0,0-3-13008 16</inkml:trace>
  <inkml:trace contextRef="#ctx0" brushRef="#br0" timeOffset="125060.33">24549 16908 13823 0,'0'0'1216'0,"0"0"-960"0,0 0-256 0,0 0 0 15,0 0 5552-15,0 0 1056 0,-6-6 224 0,6 6 32 0,0 0-5008 16,0 0-1024-16,-4-6-192 0,0 2-32 15,4 4 544-15,0 0 96 16,0 0 32-16,0 0 0 0,0 0-704 0,0 0-128 0,0 0-16 0,0 0-16 0,-5 6-416 0,5-6 0 16,-4 9 0-16,0 1 0 0,1 1 0 0,1 2 0 15,-2 2-192-15,2 1 192 16,-1 1-192-16,0 1 192 0,-1 2-192 0,3 1 192 16,-1-2-320-16,0 0 48 0,1 2 16 0,-3 1 0 31,2-1-352-31,0-1-64 0,1-1-16 0,0-3 0 15,0-3-480-15,1 0-112 0,0-4 0 0,0-9-16 16,-1 10-1904-16,1-10-384 0,0 0-80 0</inkml:trace>
  <inkml:trace contextRef="#ctx0" brushRef="#br0" timeOffset="125416.3">24411 16921 14735 0,'0'0'1312'0,"0"0"-1056"15,0 0-256-15,-1-7 0 0,0-1 2768 0,2 0 496 16,1-2 112-16,2 3 16 0,-4 7-2496 0,6-8-480 16,1 0-96-16,0 3-32 0,2 2 896 0,1-1 176 15,1 0 48-15,1 2 0 0,3 1-416 0,1 1-80 16,2 0-16-16,1 1 0 0,2 1-224 0,0 1-48 16,0 3-16-16,1 0 0 0,0 1-48 0,0 1-16 15,0-1 0-15,0 3 0 0,0 0-80 0,-2 1-16 0,-2 1 0 0,-3 0 0 16,-2 0-144-16,-2 2-48 0,-4-2 0 15,-2 2 0-15,0 1-256 0,-3 2 0 0,-3 2-128 0,-1-2 128 16,-5 1-128-16,-3 2 128 0,-3 2 0 0,-1 0-144 0,-2 0 144 16,-3-2 0-16,0 0 160 0,-2-2-160 0,0-3 304 0,0 1-48 15,0-3 0-15,1-1 0 16,-1 0 0-16,0 0 0 0,1-3 0 0,0-1 0 16,0-2-576-16,2 0-112 0,2-3-16 0,0-1-16 15,2 0-1344-15,2-2-272 16,2-1-48-16,1-5-14832 0</inkml:trace>
  <inkml:trace contextRef="#ctx0" brushRef="#br0" timeOffset="127763.03">18181 17861 7359 0,'0'0'656'0,"0"0"-528"0,0 0-128 0,0 0 0 0,0 0 2880 16,1-8 528-16,-1 8 112 0,0 0 32 0,0 0-1504 0,3-8-320 0,-3 8-48 15,3-7-16-15,-3 7-112 0,0 0-16 0,0 0-16 0,5-8 0 16,-5 8-272-16,0 0-48 0,0 0-16 0,0 0 0 0,0 0-240 0,0 0-48 16,0 0-16-16,0 0 0 0,5-7-288 0,-5 7-48 15,0 0-16-15,0 0 0 0,0 0-240 0,0 0-48 16,0 0-16-16,2 13 0 0,0 2-224 0,-2 4-208 16,-3 2 32-16,2 3 16 0,-1 3-128 0,0 4-32 15,-1 2 0-15,-2 1 0 16,1 1-112-16,-1-2-16 0,-1-3-16 0,0-1 0 0,1-3 288 0,-1-2 176 15,1 0-192-15,-1-3 192 0,2-1 0 0,-1-3 0 32,2-4 0-32,0-1 0 0,0-1 0 0,-1-1 0 0,1-2 0 0,3-8 0 0,0 0 0 15,-2 7 0-15,2-7 0 0,0 0 0 16,0 0 0-16,0 0 0 0,0 0 0 0,0 0 0 16,0 0 0-16,0 0 0 0,0 0 128 0,6-11-128 15,0 1 288-15,-1-1-32 0,3-3-16 16,1 0 0-16,1-2-16 0,1 0 0 0,-1-3 0 0,2-1 0 15,0-1-224-15,0 2 128 0,0-2-128 0,3 0 0 0,-2 0 0 0,1 0 0 16,-1-1 0-16,2 2 0 0,1 0 0 16,-1 4 0-16,0 1-128 0,-3 2 128 15,0 4-192-15,-1 0 0 0,-1 0 16 0,0 2 0 16,1 2-416-16,-3 0-96 0,0 2-16 0,1 1 0 16,-3 2-1536-16,1 2-320 0,0 1-64 0</inkml:trace>
  <inkml:trace contextRef="#ctx0" brushRef="#br0" timeOffset="128041.01">18252 18214 30287 0,'0'0'1344'0,"0"0"272"0,0 0-1296 15,0 0-320-15,0 0 0 0,0 0 0 0,0 0 576 0,6 7 64 0,-6-7 0 0,7 6 0 16,-7-6 416-16,10 7 96 0,-1-1 0 0,1 1 16 16,0 0-128-16,1 0-16 0,1 2-16 0,0 0 0 15,1 1-688-15,0 1-144 0,0 0-32 0,-1 0 0 16,1-2-144-16,-2 2 0 0,-1 0 0 0,1 0 0 16,-4 0-576-16,1-2-32 0,0 1-16 15,0-1 0-15,-2-1-1488 0,1-2-320 0,-2-1-48 0</inkml:trace>
  <inkml:trace contextRef="#ctx0" brushRef="#br0" timeOffset="128441.05">18770 17999 4607 0,'0'0'192'0,"0"0"64"16,0 0-256-16,0 0 0 0,0 0 0 0,0 0 0 0,0 0 5664 0,0 0 1088 15,0 0 224-15,1-7 32 0,-1 7-4944 0,-1-8-976 16,1 8-208-16,0 0-48 0,0-8 320 0,0 8 64 0,-3-6 16 16,3 6 0-16,-3-6-672 0,3 6-144 15,-6-5-32-15,1 0 0 0,-1 1 0 0,6 4 0 0,-8-4 0 0,2 0 0 16,-1 2-160-16,7 2-32 0,-9-2-16 0,2 2 0 16,0 0-48-16,-2 2 0 15,2 1 0-15,-1 2 0 0,1 0-128 0,-3 4 0 16,2 1 0-16,0 1 0 0,0 1 0 0,1 2-144 0,-2 4 144 15,2 1-160-15,-1 0 160 0,3 2 0 0,-1 0-144 0,2 0 144 16,1-1 0-16,1-1 160 0,0-2-16 0,4 1 0 16,0-1 112-16,2 0 0 0,1-3 16 0,2 2 0 15,1-1-16-15,3-2-16 0,0-1 0 0,1-1 0 0,1-2 16 0,2-1 16 16,-1-2 0-16,0 0 0 16,3-2-272-16,0 0 0 0,1-3 0 0,1-1 0 15,0-2 0-15,0-1-192 0,1 0 16 0,-1-2 16 16,-2-3-400-16,0-1-80 0,-2-2 0 0,-1-1-16 15,2-2-2096-15,-3-3-432 0,-1-3-80 0</inkml:trace>
  <inkml:trace contextRef="#ctx0" brushRef="#br0" timeOffset="129352.22">19857 18158 12895 0,'0'0'576'0,"0"0"112"16,0 0-560-16,0 0-128 0,0 0 0 0,-7-2 0 0,7 2 2592 0,0 0 480 16,-6-5 112-16,6 5 16 0,0 0-1536 15,-6-4-288-15,6 4-64 0,-5-3-16 0,5 3 176 0,-6-4 16 16,6 4 16-16,-6-3 0 0,6 3-576 0,-8-2-112 15,0 1-32-15,2 2 0 0,-1 0-144 0,-1 1-48 16,1 0 0-16,-2 2 0 0,0 1-240 0,1 3-48 16,1 1-16-16,-2 3 0 0,-1 3-288 0,0 3-224 15,1 0 32-15,2 2 16 16,-1 1-16-16,1 0-16 0,3-1 0 0,1-2 0 0,0 1-48 0,3-1 0 0,2-1 0 16,1 1 0-1,1-3-256-15,0-7-64 0,2 0-16 0,3-1 0 16,0 0-240-16,1-1-32 0,1-2-16 0,1-2 0 15,2-2-96-15,1-3-32 0,3-4 0 0,1-3 0 16,1-4 16-16,-1-2 0 0,2-2 0 0,0-2 0 16,0-3-192-16,15-19-32 0,-6 7-16 0,-6 5 0 0,-5 4 736 0,-4 5 160 15,-3 3 16-15,-1 6 16 0,-4 2 560 0,0 5 128 0,-7 5 0 16,0 0 16-16,0 0 592 0,0 0 112 0,3 10 32 16,-1 2 0-16,-2 2-688 0,0 3-128 0,-1 0-16 0,0 1-16 15,0-2-288-15,2 0 0 0,1-3 0 0,1 0 0 0,1 0 0 16,0 0 128-16,1-5-128 15,0 0 160-15,3-2 320 0,1-2 64 0,-1-1 16 0,2-2 0 16,1-1 128-16,0-1 16 0,0-2 16 0,1 0 0 0,0-3-32 0,-1 0-16 16,-1-2 0-16,0-1 0 0,1 0 160 0,-2-1 48 15,-2-1 0-15,-1 0 0 0,0-1 112 0,-1 0 32 16,-1 0 0-16,-1 0 0 0,-1 0-320 0,-1 1-48 16,-2 1-16-16,1 1 0 0,-1 0-256 0,-1 2-64 15,-2 0-16-15,4 7 0 0,-7-7-176 16,-2 3-128-16,0 0 192 0,-1 1-192 15,1 2-336 1,-2 1-176-16,2 0-48 0,-4 3 0 0,-1 1-1168 0,0 1-256 0,0 1-32 0</inkml:trace>
  <inkml:trace contextRef="#ctx0" brushRef="#br0" timeOffset="129746.11">20424 18107 14735 0,'0'0'1312'16,"0"0"-1056"-16,0 0-256 0,0 0 0 0,0 0 3504 0,0 0 640 0,0 0 128 0,0 0 16 0,0 0-2080 0,0 0-416 15,0 0-96-15,0 0-16 0,-6 6-272 0,6-6-64 31,-6 7-16-31,1 1 0 0,2 0-896 0,-1 2-176 0,1 1-48 0,2 0 0 0,0 1-208 16,1 1 0-16,0 2-144 0,1 0 144 16,1-2-144-16,2 0 144 0,-1 0-128 0,0 1 128 15,2-1 0-15,0-1-160 0,3-2 160 0,-3-1 0 16,2-4-176-16,-7-5 176 0,10 8-160 0,-1-4 160 0,1-1-192 0,-10-3 192 16,12 0-208-16,-12 0 80 0,14-2 128 15,-5-1 0-15,-9 3 0 0,12-6 0 16,-2-1 320-16,-3-1 64 0,1 0 0 0,-3-2 0 0,-2-1 64 15,-1 0 0-15,0-1 16 0,-1 0 0 0,-2-2-80 0,0 1 0 0,-1 0-16 16,0 0 0-16,-3 1-368 0,1 4 0 16,0-1-160-16,-2 0 160 15,-1 0-592-15,0 3-16 0,-2 0 0 0,-1 2 0 16,1-1-2256-16,-1 3-448 0,-1 0-80 0</inkml:trace>
  <inkml:trace contextRef="#ctx0" brushRef="#br0" timeOffset="130041.94">20753 17924 31903 0,'0'0'1408'0,"0"0"304"0,0 0-1376 16,0 0-336-16,3-7 0 0,-3 7 0 0,4-7 1488 0,-4 7 240 0,0 0 32 0,0 0 16 15,0 0-64-15,0 0-16 16,0 0 0-16,0 0 0 0,0 0-576 0,0 0-112 15,0 0-32-15,0 0 0 0,0 0-592 0,-4 10-128 16,2 0-32-16,-1 2 0 0,1 4-224 0,0 0 0 16,1 1 0-16,-1 1 0 0,-2 3 0 0,2 3 0 0,1 3 0 0,0-1-160 15,-1 1 160-15,1 1-128 0,1 1 128 0,-1-1-128 0,0-1-128 0,1-2 0 16,0-1-16-16,1 1 0 16,0-3-432-16,1-2-64 0,0-1-32 15,0-3 0-15,-1-3-1472 0,1-8-288 0,-1 0-64 0</inkml:trace>
  <inkml:trace contextRef="#ctx0" brushRef="#br0" timeOffset="130798.74">20921 18278 20271 0,'0'0'896'0,"0"0"192"15,0 0-880-15,0 0-208 0,0 0 0 0,0 0 0 0,0 0 1968 0,0 0 336 16,9-4 80-16,-9 4 16 0,0 0-992 0,11-4-192 0,-1 0-32 0,-10 4-16 15,8-6-160-15,1 0-48 16,-1-1 0-16,0-2 0 0,-1 0-496 0,0 1-96 0,-2-1-32 0,1-1 0 16,-3-1 32-16,2 1 0 0,-1 0 0 0,0 0 0 15,0 0-160-15,-2 1-16 0,0 1-16 0,-2 8 0 16,1-9-176-16,-1 9 0 0,-1-8 144 0,1 8-144 16,0 0 192-16,0 0-48 0,0 0 0 15,-5-4 0-15,5 4-144 0,-9 0 128 16,0 2-128-16,0 2 128 0,1 2-128 0,0 2-192 0,-2-1 32 0,1 2 16 15,0 1 144-15,1 1-160 0,1 0 160 0,-1 1-160 16,0 0 160-16,3 0 0 0,-2-1 0 0,3 0-128 16,-1 1 128-16,2-1 0 0,2-1 0 0,1 1 0 0,0-1-160 15,2 0 160-15,2 0-192 0,1-1 192 0,1-3-384 0,2 1 48 16,2-2 0-16,2 0 0 16,3-2-112-16,0-1 0 0,4-2-16 0,3-2 0 15,1-1 0-15,2-3 0 0,0 0 0 0,1-3 0 0,0-3 224 0,-3-1 48 16,-3-1 16-16,-2 1 0 0,-2 0 176 0,-2 1 0 15,-1 0 160-15,-4 1-160 0,0 1 576 0,-2 1 0 0,-1-1 16 16,-1 3 0-16,-2-1 128 0,-1 1 32 16,-2 7 0-16,0-9 0 0,0 9-160 0,0 0-16 0,-2-7-16 0,2 7 0 15,-6-6-80-15,6 6-16 16,-9-3 0-16,9 3 0 0,-11-1-464 0,1 3 128 0,10-2-128 0,-11 7 0 16,0-1 0-16,0 1-288 0,0 2 64 0,2 1 16 15,0 1-192-15,0 1-48 0,0 0 0 0,0 0 0 16,1-1-64-16,1 0 0 0,1-1-16 0,1-1 0 15,2-2 16-15,2 0 0 0,1-7 0 0,0 0 0 32,3 9 0-32,-3-9 0 0,0 0 0 0,10 5 0 0,1-3 176 0,0-2 32 0,-11 0 16 0,13-3 0 0,-2-2 288 0,0-4 128 15,0-1-128-15,-1-2 192 0,-1-1 288 0,1-3 48 16,-1 0 16-16,0-1 0 0,-2 0 208 0,1-2 32 16,0-1 16-16,1 1 0 0,-4 1-96 0,1 0-32 15,-2 2 0-15,-1 0 0 0,1 1-80 0,-2 4-16 16,0 1 0-16,-1 2 0 0,0 2 64 0,-1 6 0 15,-2-8 0-15,2 8 0 0,0 0-144 0,0 0-32 0,0 0 0 0,0 0 0 16,0 0-464-16,0 0 128 0,0 0-128 0,0 0 0 16,-9 4-160-16,9-4-80 15,-6 10-16-15,1 3 0 0,1 3-48 0,2 2-16 0,-1 2 0 0,1 2 0 32,0 1-288-32,1 2-64 0,0-2-16 0,1 0 0 15,0 1-480-15,1-2-112 16,2-1 0-16,-1-2-16 0,3-2-2000 0,1-3-400 0,1-4-80 0</inkml:trace>
  <inkml:trace contextRef="#ctx0" brushRef="#br0" timeOffset="131267.51">21765 17863 9215 0,'0'0'816'0,"0"0"-656"16,0 0-160-16,0 0 0 0,-8 2 6528 0,8-2 1280 15,-6 4 256-15,6-4 64 0,0 0-6016 0,-4 6-1184 16,1 1-240-16,0 2-48 0,1-1-192 0,1 4-16 16,-1 4-16-16,1 1 0 0,0 1-272 0,-1 3-144 15,2 1 160-15,0 1-160 0,-2 1 0 0,1 2-160 16,0 0 0-16,0 0 0 16,-1 2-368-16,1-3-80 0,0-2-16 0,1-1 0 0,-1-1 208 0,0-2 32 15,-1-3 16-15,1-2 0 0,1-3 208 0,-1-2 160 0,1-9-208 16,0 0 80-16,-1 8-80 0,1-8-16 15,0 0 0-15,0 0 0 0,0 0 224 0,0 0 0 16,0 0 0-16,0 0 0 0,0 0 192 0,0 0 64 16,7-9 32-16,-1-2 0 0,1 0 96 0,1-1 0 0,0-1 16 0,2 0 0 0,-1 1-160 15,2-1-48-15,0-2 0 0,1 3 0 16,0 2 64-16,-1 1 16 0,1 2 0 0,1 1 0 0,-1 2 208 0,-1 1 32 16,-1-1 16-16,1 2 0 0,2 1-240 0,-1 2-48 15,-1 0-16-15,-1 2 0 0,-1 2-224 0,-9-5 128 16,9 6-128-16,-1 2 0 0,-2 2 0 0,-3 0-320 15,-2 1 64-15,-1 0 0 0,-1-1 96 0,-2 2 32 16,-3 1 0-16,1 0 0 16,-3 1-320-16,-1-1-48 15,-1 0-16-15,0-1 0 0,-1-1 0 0,3 0 0 0,-2 0 0 0,0-2 0 16,0-3-576 0,2 0-128-16,8-6-32 0,-9 3 0 0,9-3-1840 0,-7-3-368 0,2-4-80 0,1-3-16 0</inkml:trace>
  <inkml:trace contextRef="#ctx0" brushRef="#br0" timeOffset="131772.94">22073 18144 4607 0,'0'0'192'0,"0"0"64"0,4 6-256 0,0 1 0 16,-4-7 0-16,4 10 0 0,-1-2 5152 0,-1 2 992 0,0-1 192 0,1 1 32 15,-1 0-4976-15,0 1-1008 0,0-1-192 0,1-1-32 16,1-2 336-16,0 1 64 0,1-1 16 0,0-2 0 16,2 0-144-16,-1-2-32 0,-6-3 0 0,10 2 0 15,-1-1-160-15,1-2-48 0,-10 1 0 0,12-3 0 0,-2-3 224 0,0 1 32 16,-1-2 16-16,-1-1 0 0,-1 0 336 0,0-1 64 15,-2 0 16-15,1-1 0 0,-1 0 80 0,-1 0 32 16,0-1 0-16,-1 1 0 0,-1 1-96 0,0-1-32 16,2 0 0-16,-2 1 0 0,-1 1-112 0,-1 8-32 15,0-9 0-15,0 9 0 16,0 0-144-16,0-7-16 0,0 7-16 0,0 0 0 0,0-8-224 16,0 8-32-16,0 0-16 0,0 0 0 0,0 0-272 0,0 0 0 15,0 0 0-15,0 0 0 0,0 0 0 0,0 0-176 16,0 0 0-16,-3 11 0 0,1 0-32 15,2 2-16-15,-2 3 0 0,1 2 0 16,0 4-96-16,2 5 0 0,-2 2-16 0,0 7 0 16,-1 2-160-16,3-14-16 0,-2 8-16 0,0 5 0 15,0 2-96-15,-3 2-16 0,3 1 0 0,-3-1 0 0,1 0 320 0,-4 32 64 0,0-15 16 16,4-32 0-16,0 1 240 0,0-3 0 0,-1-2 0 16,2-2 0-16,-2-3 0 0,0-1 208 0,1-4-64 0,-4 4-16 15,2-4 64-15,1-6 16 0,-2-4 0 0,6-2 0 16,-7-4 160-16,1-2 16 0,-2-1 16 0,3-3 0 15,0-2-176-15,3 3-32 0,-1-3-16 0,1-3 0 16,0-1-176-16,2-3 160 0,2-2-160 0,0-1 160 16,1-1-160-16,6-21 0 0,0 6-160 0,1 5 160 15,-1 3-432-15,2 4 16 0,0 0 0 0,0 2 0 16,0 1-1440-16,-1-1-304 0,-2 1-48 0</inkml:trace>
  <inkml:trace contextRef="#ctx0" brushRef="#br0" timeOffset="132058.4">21667 18348 28159 0,'0'0'1248'0,"0"0"256"0,0 0-1200 16,0 0-304-16,0 0 0 0,8 0 0 0,2 0 384 0,-10 0 32 0,9 2 0 0,1 2 0 16,2-1 624-16,0 0 128 15,0-1 32-15,3 2 0 0,-1-2-768 0,1-1-160 16,1-1-16-16,-1 0-16 15,1-1-2400-15,-1-1-464 0,0 0-112 0</inkml:trace>
  <inkml:trace contextRef="#ctx0" brushRef="#br0" timeOffset="132962.94">23262 17829 23039 0,'0'0'1024'0,"0"0"192"0,0 0-960 0,0 0-256 0,0 0 0 0,0 0 0 16,0 0 2576-16,0 0 480 15,0 0 80-15,0 0 32 0,0 0-2208 0,0 0-432 0,-6 9-80 16,1 1-32-16,-2 1-112 0,-1 3-32 15,0 5 0-15,-2 2 0 0,-1 3-464 0,0 0-112 0,-3 0-16 0,1 1 0 16,0 1 80-16,0 0 16 0,0-1 0 0,2-1 0 0,0-2 64 0,0-4 16 16,1 0 0-16,0-3 0 15,2-2 144-15,2-2 0 0,0-2 0 0,2-2-128 0,-1-2 128 0,5-5-160 16,0 0 160-16,0 0-160 0,0 0-96 0,0 0 0 16,0 0-16-16,-1-8 0 0,3-3 272 0,2-2-128 15,1-2 128-15,3-3 0 0,0-4 0 0,1-1 192 16,1-1 0-16,2-2 0 0,3-4 128 0,-1 1 0 15,1 0 16-15,2 1 0 0,1 3-192 0,-3 2-144 16,-1 1 192-16,1 4-192 0,-3 4 320 0,-2 2-64 16,-2 2 0-16,1 3 0 0,-2 2 320 0,-7 5 48 15,0 0 16-15,10-3 0 0,-2 1-320 0,-8 2-48 0,0 0-16 16,9 6 0-16,-3 1-448 0,-1 1-80 16,0 2-32-16,-1 3 0 0,-1 2-80 0,2 2 0 0,0 2-16 15,-1 2 0-15,0 1 96 0,0 0 32 16,0 0 0-16,0 1 0 0,0 0 272 0,2 0-160 0,1-1 160 0,-3-1-128 15,0-2 128-15,1-2 0 0,-2 0 0 0,0-3 128 16,0-2-128-16,-1-1 128 0,-1 0-128 0,-1-2 128 16,0-9 0-16,0 8 0 0,0-8 0 0,0 0 0 15,0 0 128-15,-3 6 48 16,3-6 0-16,-7 5 0 0,-2-2 96 0,3-1 32 0,-3-1 0 0,0-1 0 16,-2-1-240-16,-1 0-64 0,-4 0 0 0,1-1 0 0,0-1-256 0,-1-1-64 15,-1 0-16 1,-2 0 0-16,0 0-160 0,2 1-16 0,0 0-16 15,3-1 0-15,0 2-224 0,1 0-32 0,0 0-16 0,2-2 0 16,1 1-2288 0,2 0-464-16</inkml:trace>
  <inkml:trace contextRef="#ctx0" brushRef="#br0" timeOffset="133246.37">23563 17903 32191 0,'0'0'1424'16,"0"0"304"-16,0 0-1392 0,0 0-336 0,0 0 0 0,0 0 0 0,0 0 272 0,7-7-16 0,-1 2 0 0,3 0 0 16,1 1 64-16,2 0 0 0,3 0 0 0,3 1 0 15,2-1 112-15,2 2 16 0,-1-1 16 0,3 1 0 16,1-2-272-16,-1 1-48 0,1 0-16 15,-3 0 0-15,-1-1-128 0,-3 1 0 0,-1 1 0 0,-5 0 0 32,-1 0-544-32,-2 1-32 0,-9 1-16 0,0 0 0 15,0 0-832-15,0 0-176 0,0 0-16 0,0 0-16 16,0 0-2320-16,0 0-464 0</inkml:trace>
  <inkml:trace contextRef="#ctx0" brushRef="#br0" timeOffset="133448.91">23739 17861 5519 0,'-8'2'496'0,"0"0"-496"0,8-2 0 0,-11 1 0 16,1-1 4656-16,10 0 832 0,-10 1 160 0,10-1 48 15,-8 3-3136-15,8-3-608 0,-9 4-128 0,9-4-32 16,-5 6-128-16,5-6-48 16,-6 6 0-16,6-6 0 0,-3 9-416 0,2 1-96 15,0 0-16-15,1 1 0 0,1 0-512 0,0 1-96 0,0 1-32 0,1 1 0 16,2 2-272-16,-1 0-176 0,-1 2 192 0,0 1-192 16,0-1 0-16,1 1 0 15,-2 0 0-15,0-2 0 0,-1 0 0 0,0-1-144 16,1-1 144-16,-1-1-192 0,0-1-368 0,-1-2-80 0,0-2 0 0,1-9-16 15,-2 10-1408-15,2-10-288 0,0 0-48 0</inkml:trace>
  <inkml:trace contextRef="#ctx0" brushRef="#br0" timeOffset="133754.04">24040 17625 14735 0,'0'0'1312'15,"0"0"-1056"-15,0 0-256 0,0 0 0 0,0 0 4688 0,0 0 880 16,0 0 192-16,9 4 16 0,-9-4-3632 0,0 0-736 16,9 6-128-16,0 1-48 0,-4 0 176 0,2 1 48 0,-2 1 0 15,2 1 0-15,1 0-688 0,1 0-128 16,-1 1-16-16,1 2-16 0,1 2-288 0,0 2-48 0,-1 1-16 0,0 1 0 15,-1 2-128-15,0 1-128 16,-2 0 192-16,-2 2-192 0,4 3 176 0,-4 0-176 0,-1 1 160 0,-3 2-160 16,-1 1 0-16,-1 2-208 0,-1 0 16 15,-4 0 0-15,-2-1-464 16,-2 0-96-16,-3-1-16 0,-5 0 0 0,-4 0-1552 16,-5 1-320-16,-5 1-64 0</inkml:trace>
  <inkml:trace contextRef="#ctx0" brushRef="#br0" timeOffset="134169.44">23069 17771 4607 0,'0'0'192'0,"0"0"64"16,0 0-256-16,-4-5 0 0,4 5 0 0,0 0 0 0,-5-4 6784 0,5 4 1296 0,0 0 272 0,0 0 48 15,0 0-5584-15,0 0-1104 16,-5 0-240-16,5 0-32 0,-7 3-208 0,3 2-32 15,1 1-16-15,-3 3 0 0,1 1-576 0,0 3-112 16,1 4-32-16,-1 2 0 0,-1 3-288 0,0 4-176 16,1 3 192-16,0 3-192 0,1 1 128 0,2 5-128 15,0 2 0-15,2 3 0 0,0 2 0 0,3 0 0 0,1 1 0 0,3-2 0 16,-1-2 0-16,-2-17 0 16,0 1 0-16,2 2 0 15,1-2-224-15,3-1-160 0,1-1-16 0,2-2-16 16,3-2-1760-16,16 10-336 0,0-10-80 0</inkml:trace>
  <inkml:trace contextRef="#ctx0" brushRef="#br0" timeOffset="141668.81">937 9588 6447 0,'12'2'272'0,"-3"0"80"0,0 1-352 0,-9-3 0 15,9 3 0-15,-9-3 0 0,10 1 480 0,-10-1 32 0,9 0 0 0,-9 0 0 16,0 0-112-16,0 0-16 16,0 0 0-16,0 0 0 0,0 0-240 0,0 0-144 0,-9-1 160 0,2 2-3056 31,-3 1-624-31</inkml:trace>
  <inkml:trace contextRef="#ctx0" brushRef="#br0" timeOffset="142300.18">1279 9428 15951 0,'0'0'704'0,"0"0"144"0,0 0-672 0,0 0-176 15,2-8 0-15,-2 8 0 0,0-8 1456 0,0 8 256 16,-2-9 48-16,2 9 16 0,-3-9-544 0,-2 2-96 16,5 7-32-16,-5-6 0 0,-2 0-528 0,7 6-128 15,-9-2 0-15,1 0-16 0,-1 1-48 0,0 0-16 16,-2 1 0-16,0 0 0 0,0 1 144 0,-3 1 48 0,-4-1 0 0,3 2 0 16,-3 0-240-16,2 2-32 0,-3 1-16 0,-1 1 0 15,-1 3-272-15,0 1 0 0,1 2 0 0,0 2 0 16,0-1 0-16,1 2 0 0,1-1 0 0,2 1-144 15,-1 3 144-15,2-3-128 0,2-1 128 0,1 0-128 16,3 1 128-16,1-1 0 0,3-3 0 0,3 0-128 16,0 0 128-16,5 1 0 0,1-2 0 0,3-2 0 15,3 1 784-15,2 0 240 0,3-2 64 0,4 0 0 16,3-2-1344-16,4-1-272 0,3-3-48 0,3-2-16 0,2-1 816 16,0-4 160-16,-1 0 48 0,-1-3 0 0,-3-1-48 0,-1-2 0 15,-4-2 0-15,0-1 0 0,-1 0 64 0,-2-1 16 16,-2 1 0-16,-2 1 0 0,-4 1 48 0,-1-2 16 15,-2 0 0-15,-1 0 0 0,-4-2-80 16,-1 0-32-16,0 1 0 0,-3-2 0 16,-2 0-160-16,-1 2-16 0,-2 1-16 0,-1 1 0 0,-2-1-224 0,-2 4 128 15,-1 2-128-15,-2 0 0 16,-2-1-240-16,-1 4-144 0,-2 1-16 0,-2 4-16 16,-1 3-144-16,-1 0-16 0,0 0-16 0,-1 3 0 15,-4 1-608-15,3 2-112 0,1 0-32 0,3 1 0 16,-2 0-1744-16,4 1-368 0,3 1-64 0</inkml:trace>
  <inkml:trace contextRef="#ctx0" brushRef="#br0" timeOffset="142719.31">1462 8967 8287 0,'-11'-10'368'0,"5"3"80"0,1-2-448 0,-2 0 0 16,0 0 0-16,0 0 0 0,0 1 4352 0,-1 1 768 0,0 2 176 0,-1 0 16 0,0 3-3712 16,0-1-736-16,0 0-160 0,2 2-16 0,-1 1-496 0,8 0-192 15,-10 4 176-15,2 0-176 0,2 3 128 0,-1 0-128 16,-1 2 0-16,1 1 0 16,-1 2 0-16,0 1 128 0,1 3-128 0,0 2 0 0,0 7 128 0,1 1 0 15,-1 0-128-15,1 3 192 16,-1 2-192-16,2 3 176 0,-1 1-176 0,2 3 160 0,-3-1-160 15,2 1 0-15,-1 2 0 0,-1 1 128 0,0-1-128 0,0 2 0 16,2-1 0-16,-2 0 0 0,-1-3 128 0,2 3-128 0,0-3 128 16,0 0-128-16,-1-3 160 15,2 0-160-15,0-2 192 0,-1-1-192 0,-2-1 192 0,1-1-64 16,2-3 0-16,0 0-128 0,0-3 176 16,-1-1-176-16,0 0 160 0,1-3-160 0,3-3 192 0,-1 0-64 15,-2 0-128-15,2-2 192 0,1-3-64 16,0-2-128-16,0 0 176 0,0-4-176 0,2-6 0 15,0 0 0-15,0 0-192 0,0 0 48 0,5 6-640 16,-5-6-128-16,0 0-32 0,0 0 0 16,11 1-720-16,-1-4-160 0,1-3-32 0</inkml:trace>
  <inkml:trace contextRef="#ctx0" brushRef="#br0" timeOffset="145633.1">1852 9622 7359 0,'0'0'656'0,"-9"-1"-528"0,2-1-128 0,7 2 0 16,0 0 3520-16,0 0 656 0,-8-5 144 0,8 5 32 16,0 0-2080-16,0 0-416 15,0 0-64-15,0 0-32 0,0 0-736 0,0 0-160 0,0 0-32 0,0 0 0 0,0 0-304 0,0 0-64 16,10-2-16-16,0 1 0 15,0 0-96-15,1 0-32 0,0-2 0 0,1 2 0 0,1 0-128 0,0 0-48 16,-1-1 0-16,0 2 0 0,-1 0-144 0,0 0 0 16,-1-1 0-16,0 1 0 15,-10 0-128-15,11 0-16 0,-1-1 0 0,-1 1 0 16,-9 0-496-16,10-1-112 0,2 0-16 16,-12 1-9152-16,0 0-1856 0</inkml:trace>
  <inkml:trace contextRef="#ctx0" brushRef="#br0" timeOffset="145865.32">1698 9804 23039 0,'0'0'1024'0,"0"0"192"0,0 0-960 0,0 0-256 0,0 0 0 0,0 0 0 16,9 4 2384-16,1-2 432 0,1-2 96 0,0-1 16 0,0 0-1856 0,1 0-368 15,1 1-80-15,1-3-16 0,1-1-416 0,0 1-192 16,-1 1 160-1,1-1-160-15,-1-1-160 0,1 2-128 0,0 0-32 0,0 0 0 16,1 2-256-16,-1-1-48 0,0 0-16 0,3 0 0 31,0 0-64-31,0-1 0 0,2-1-16 0,0-2 0 0,1 0-1664 0,0-2-336 16</inkml:trace>
  <inkml:trace contextRef="#ctx0" brushRef="#br0" timeOffset="146346.85">2928 9326 24127 0,'10'-8'1072'0,"-2"4"208"0,0-2-1024 15,-1 1-256-15,-2-2 0 0,-5 7 0 0,5-9 1248 0,-3 2 192 0,-2 7 32 0,-3-9 16 16,-3 0-928-16,0 1-192 0,-3 2-48 0,0 0 0 15,-1 1-128-15,-1 0-16 0,-3 3-16 0,0 1 0 0,-2 1 224 16,1 2 32-16,-2 0 16 0,0 4 0 0,-1 2-208 0,-1 0-32 16,0 2-16-16,-1 2 0 0,0 5-176 0,0 3 0 15,-1 2 0-15,1 0 0 0,0-1 0 0,1 2-192 16,2 4 64-16,0 1 128 0,0-1-128 0,2 1 128 16,2-1 0-16,2 1 0 0,2-1 0 0,1 1-176 15,6-1 176-15,2-1-128 0,1-4 128 0,2 0 0 16,3-4 0-16,0-1 0 0,1-3 0 0,2-2 0 15,0-1 0-15,1-2 0 0,1-2 128 0,0-2 48 16,0-2 16-16,0 0 0 0,1-3 224 0,0-1 48 0,0-2 16 0,-1 0 0 16,-1-2 144-16,-1-2 16 0,-2-2 16 0,1 1 0 15,-1-1-16-15,-2-1 0 16,-1-1 0-16,0 0 0 0,-3 0-144 0,-1-1-48 0,-2-2 0 0,-2 2 0 16,0 0-144-16,0 2-48 0,-3-2 0 0,-1 2 0 15,1 3-256-15,-3-1 0 0,-1 1 0 0,-1 4 0 31,-3 2-448-31,2 1-112 0,-1 2-16 0,-1 1 0 16,0 2-864-16,1 1-176 0,-1 3-48 0,1 4-9216 0,-1 2-1856 0</inkml:trace>
  <inkml:trace contextRef="#ctx0" brushRef="#br0" timeOffset="146743.57">3194 9412 10127 0,'0'0'448'0,"0"0"96"0,0 0-544 0,0 0 0 0,0 0 0 0,-3-7 0 0,-3 0 5376 0,1 2 960 0,-2 1 192 0,0 0 32 16,-3 1-5008 0,-1 2-992-16,-4 1-208 0,1 2-32 0,-1 1-496 0,-2 3-80 0,-2 0-32 0,2 4 0 15,0 2-48-15,0 3-16 16,-2 1 0-16,0 4 0 0,2 1 160 0,0 1 48 0,1 2 0 0,1 0 0 15,2 2 144-15,6-2-192 16,3-1 192-16,3 0-192 0,2-1 192 0,3-2 0 0,2-4 0 0,2-1-128 16,2-2 128-16,3-1 176 15,-1-2-48-15,2-1 0 0,0-4 128 0,-1 0 32 0,1-2 0 0,-1-1 0 16,-1-2 96-16,0 0 32 0,1-2 0 0,-1-1 0 16,0-3 96-16,0 0 32 0,0-2 0 0,-2 1 0 0,0-2 80 0,0 1 16 31,-3-2 0-31,0 0 0 0,0-1-128 0,-2 0 0 15,-2-2-16-15,0-2 0 0,-2 1-160 0,-1-1-16 0,-3-1-16 0,1 2 0 16,0 1-304-16,-1 1 128 0,-2 0-128 0,1 1 0 0,-2 0-128 0,0 1-144 16,-3 0-32-16,0 4 0 31,2 0-1264-31,0 2-256 0,-4 2-48 0,0 2-9088 0,-1 1-1824 0</inkml:trace>
  <inkml:trace contextRef="#ctx0" brushRef="#br0" timeOffset="147126.64">3425 9260 26319 0,'0'0'1152'0,"0"0"256"0,0 0-1120 0,0 0-288 0,0 0 0 0,0 0 0 0,0 0 640 0,-6 9 80 16,-3-3 16-16,1 3 0 0,-1 0-736 0,2 1 0 15,-1 0 0-15,2-2 0 0,2 0 0 0,4-8 0 16,-3 10-160-16,3-10 160 0,0 9 0 0,0-9 0 16,3 10 0-16,-3-10 0 0,7 6 400 0,1-2 176 15,2-3 16-15,0-1 16 0,0-1 448 0,0-2 96 16,0 0 0-16,-1-2 16 0,-2-2-224 0,0 0-48 16,0 1-16-16,-2-2 0 0,1-1-192 0,-2 1-48 15,-2-1 0-15,-1 1 0 0,0-2-176 0,-1-1-32 0,-2 0-16 0,-1 0 0 16,-2 0-112-16,1 1-32 0,-1 0 0 0,-1 4 0 15,-2 1-272-15,1 1 0 16,-1-2 0-16,0 5 0 0,-2 4 0 0,0 0 0 0,1-1-240 16,0 4 80-1,-1 1-576-15,1 3-112 0,1 0-32 0,1 2 0 16,1 0-1376-16,2 0-288 0,-1-1-48 0,2 3-12256 0</inkml:trace>
  <inkml:trace contextRef="#ctx0" brushRef="#br1" timeOffset="24511.05">9587 9520 19455 0,'0'0'864'0,"0"0"176"0,0 0-832 0,0 0-208 0,0 0 0 0,0 0 0 0,0 0 2112 0,0 0 384 16,-3-5 80-16,3 5 16 0,0 0-1184 0,-1-4-256 31,1 4-32-31,0 0-16 0,1-6-608 0,-1 6-128 16,0 0-32-16,1-3 0 0,-1 3-336 0,3-3 0 0,2 0 0 15,-5 3 0-15,4-2 0 0,1 1-208 0,0 1 16 0,1 1 16 32,-6-1-2144-32,7 4-432 0,2 0-96 0,0 0-9120 0</inkml:trace>
  <inkml:trace contextRef="#ctx0" brushRef="#br1" timeOffset="25084.46">9854 9539 17151 0,'0'0'768'0,"0"0"144"0,5 1-720 0,2-1-192 0,-3 0 0 16,0 2 0-16,2-2 1584 0,-2 1 272 0,1-2 64 0,1-1 16 15,0 1-976-15,-1-1-192 0,2-1-32 0,0-1-16 0,-1 3-464 0,2-2-80 16,1-2-32-16,1 0 0 0,1 1-144 0,2-1 0 16,0 1 0-16,1 1 0 0,1-1 0 0,0 2-192 15,1 0 0-15,2 0 16 0,1 0-544 0,1-1-112 0,0 2-32 16,1 0 0-1,1 0 80-15,-1 0 16 0,-1 1 0 0,-2 0 0 0,-2 1 496 0,0 0 96 16,-1-1 32-16,-1 1 0 0,-1 0 144 0,1 0 144 16,-2 1-16-16,0-2-128 0,-1-2 528 0,0 2 0 15,1 2 0-15,0-2 0 0,0 0-176 0,1 0-32 0,1-2-16 0,-1 0 0 16,0 1-176-16,0 0-128 16,3 0 192-16,-1 0-192 0,3 0 128 0,-2 1-128 15,2 0 0-15,-1 0 0 0,1 0 0 0,1 1 0 16,-4-1 0-16,1 0 0 0,1 0 0 0,2 1 0 15,-6 0 0-15,1 0 0 0,0-2 0 0,1 2-144 16,-1-1 144-16,1 1-192 0,1-1 0 0,-1 0-16 16,1 1 0-16,1 0 0 0,1-1 208 0,-1 0-144 15,2-1 144-15,0 1-128 0,1 0 128 0,1 0-128 16,-3 0 128-16,3 0-128 16,0 0-368-16,0 0-64 0,1 1-16 0,-3-1 0 15,1 0-352-15,-3 0-80 0,1 0-16 0,-2 0 0 0,0 2 608 0,-1-2 112 0,-3 0 32 0,0 0 0 16,0 0 272-16,0-2 0 0,1 4 0 0,-1-2 0 15,0 0 496-15,0 0 48 0,-1 0 16 0,1 0 0 16,0 0 256-16,0-2 48 0,0 2 16 0,1-1 0 16,2 0-240-16,-1 0-32 0,0 0-16 0,1 0 0 15,2-1-80-15,1 0-32 0,1-1 0 0,-1 1 0 0,2 0 48 0,0 0 16 16,0-2 0-16,-1 2 0 0,1-1 96 0,0 1 0 16,-1 1 16-16,-1-1 0 0,-1-2-240 0,-1 2-48 15,0 0-16-15,-2 0 0 0,0-1-352 0,0 2 128 16,-3 1-128-16,2 0 0 0,-3 0 0 0,-1 0 0 15,-3 0 0-15,1 2-192 16,-7-2-2288-16,0 0-464 0</inkml:trace>
  <inkml:trace contextRef="#ctx0" brushRef="#br1" timeOffset="26902.06">10793 9469 9215 0,'0'0'400'0,"0"0"96"0,0 0-496 0,0 0 0 0,0 0 0 0,0 0 0 15,0 0 2016-15,0 0 304 0,0 0 64 0,0 0 16 0,0 0-1440 0,0 0-272 16,2-6-64-16,-2 6-16 0,2-5-96 0,1-1 0 31,0 2-16-31,-2 0 0 0,1-2 128 0,-2 6 16 0,2-5 16 0,-2 5 0 0,3-6-48 0,-1 1-16 16,0-2 0-16,-1 1 0 15,0 1-128-15,0 1-16 0,1-3-16 0,0 0 0 16,-1 0-48-16,0-1-16 0,0-1 0 0,0 0 0 0,0-1 80 0,0 2 0 16,-1 0 16-16,0 0 0 0,0-2-96 0,1-1-32 15,-2 1 0-15,0-1 0 0,0-1 96 16,-1-1 16-16,0 0 0 0,-1 0 0 0,0 1-64 0,0-2 0 15,-2 1 0-15,1 1 0 0,-2-2-112 0,1 0-16 16,-1-2-16-16,0 1 0 0,-1 0-48 0,0-5-16 16,-3 1 0-16,2 1 0 0,-1 2 64 0,0-1 16 15,1 1 0-15,-2 0 0 0,0 1-32 0,-1 2 0 0,-2-2 0 0,0 1 0 16,0-1-16-16,0 0 0 0,-1 1 0 0,3 4 0 16,-1-1-32-16,-2-1-16 15,1-1 0-15,-2-1 0 0,1 2-32 0,-2 1-128 16,0 0 192-16,-1 1-64 0,0-1-128 0,0 1 0 15,1 0 0-15,-2 1 128 0,-3 0-128 0,2 2 0 16,1-1 0-16,0 1 0 0,0 1 0 0,0 0 0 0,-1 1 0 0,0 0 0 0,0-1 0 0,-1 1 0 16,-2 2-128-16,-1 1 128 0,-3 0 0 0,1-1-144 15,1 2 144-15,-1 0 0 16,-2 1-176-16,2 0 176 0,-2 0-160 0,1 1 160 16,0 0-192-16,-1 3 192 15,1-2-208-15,-1 0 80 0,1 0 128 0,0 2 0 0,-3-2 0 0,2 0-128 0,-4 0 128 0,0 1 0 16,2 1 0-16,2-1 128 15,-2-1-128-15,3 3 0 0,-1 0 0 0,2 1-128 0,0 0 128 0,1 0 0 16,-1-2 0-16,1 2 0 16,1 0 0-16,-1 1 0 0,0-1 0 0,-2 2 0 15,0 0 0-15,0 1 0 0,-1-1 0 0,1 1 0 0,1-1 0 0,-1 1 0 16,3-3 0-16,-2 3 0 0,2 0 0 0,1 1 0 16,2 0 0-16,-1 1 0 15,-1 0 0-15,1 1-128 0,0 0 128 0,1 1 0 16,2 0 0-16,-1 1-160 0,-1 1 160 0,-1-1 0 15,-2 2 0-15,1-2 0 0,0 1 0 0,1 2 0 16,-2 0 0-16,0 1-128 0,2-1 128 0,-1 0 0 16,2 1 0-16,1-1 0 0,-1 2 0 0,1 1 0 0,2 1-128 0,0 1 128 15,1-1 0-15,1 1 0 0,0 0 0 0,1-1-128 16,0-2 128-16,1 1 0 0,2 0 0 0,-1 2 0 16,2-1 0-16,1-1 0 0,-2-1 0 0,1 1 0 15,1 0-128-15,-1-1 128 0,1-2 0 0,0 1 0 16,1-1 0-16,1 1 0 0,-1 0 0 0,1-2 0 15,2 0 0-15,0-1 0 0,-1 2 0 0,1-1 0 16,2 0 0-16,0-1 0 0,-2 3 128 0,2-2-128 16,1 1 0-16,0-1 0 0,0-1 0 0,0 1 0 0,1-2 0 0,1 2 0 15,0-1 0-15,-1 0 0 16,1 2 0-16,1-2 0 0,2 0 0 0,-1-1 128 16,0 1-128-16,1 0 0 0,2-1 0 0,0 1 144 0,1 0-144 0,0-2 128 15,2 0-128-15,0 1 192 0,-2 1-192 16,2 0 192-16,0-2-48 0,-1 0 0 0,1-1 0 15,0 1 0-15,-1-2 64 0,1 0 16 0,0 0 0 0,1-2 0 16,-1 1-96-16,1-1 0 0,1 0-128 16,1 1 192-16,1 0-192 0,0 0 0 0,-2 0 0 0,2-1 0 0,2 0 0 0,-1 0 0 15,0 0 0-15,1 0 0 16,2-1 0-16,-2 0 0 0,2 1 0 0,1-2 0 0,1-1 0 0,0 1 0 16,1-1 0-16,0 0 0 15,0 0 0-15,1 0 128 0,3-1-128 0,-4 0 0 0,1 0 0 0,0 0 128 16,-2-2-128-16,1 1 0 15,1-1 128-15,0-1-128 0,-2 0 0 0,1 0 144 0,1 0-144 0,-1 0 0 0,1-1 0 0,0 0 0 16,1 0 0-16,1 0 0 16,-1-2 128-16,1 1-128 0,1-1 0 0,0 1 0 15,1 0 0-15,1 0 0 0,-1 0 0 0,-1 0 0 16,-1 1 0-16,0 0 0 0,-1-1 0 0,1-1 0 0,1 1 0 16,-1-1 128-16,-2 0-128 0,0-2 0 15,0 1 0-15,1 0 128 0,-1 0-128 0,-1 0 0 0,1-2 144 0,-1 2-144 16,0-1 144-16,0 1-144 0,0-2 192 0,-1 1-192 15,0 1 128-15,1-1-128 0,-2-1 0 0,1 2 0 16,-2 1 0-16,0-1 0 0,-2 0 0 16,-1-2 0-16,0 0 128 0,-1 1-128 0,1 1 0 15,-1-1 0-15,-1 0 0 0,0 0 0 0,0-1 0 0,0 2 0 0,0 0 128 16,-1 0-128-16,-2-1 0 0,1 0 0 16,0 0 0-16,0 0 0 0,0-2 128 15,-1 2-128-15,0 0 0 0,0-1 0 0,-1 1 128 0,1-1-128 0,0 0 0 0,-2 1 0 16,0 0 0-16,1-1 0 0,-2 2 0 0,1 0 0 15,-6 2 0-15,5-3 0 0,1-1 0 0,-1 2 0 16,-5 2 0-16,6-2-192 0,-6 2 16 0,5-3 16 16,-5 3 0-16,0 0 0 15,0 0-64-15,0 0-16 0,7-4 0 0,-7 4 0 16,0 0-384-16,0 0-80 0,0 0 0 0,0 0-16 16,0-5-1872-16,0 5-368 0,-1-5-80 0,-2 1-6496 15,0 1-1280-15</inkml:trace>
  <inkml:trace contextRef="#ctx0" brushRef="#br1" timeOffset="27412.73">9812 10095 21247 0,'-13'-9'944'0,"7"6"192"0,-1-2-912 0,0 0-224 0,-1-3 0 0,1 2 0 0,0-1 1904 0,-1 1 336 31,1 1 64-31,2 1 0 0,-1-1-688 0,2 1-144 0,0-1-16 16,0 2-16-16,1 0-368 0,1-2-80 15,2 5-16-15,0 0 0 0,0 0-400 0,0 0-64 16,0 0-32-16,0 0 0 0,0 0-336 0,0 0-144 0,0 0 128 0,0 0-128 16,0 0 0-16,0 0 0 15,0 0 0-15,0 0 0 0,5 3 0 0,1-1-144 16,-1 1 144-16,2 1 0 0,0 2-160 0,0-1 160 16,3 1-128-16,0-1 128 0,0 1 0 0,0 1-160 15,0-2 160-15,1 1 0 0,0-1 0 0,0-1 0 16,1 1 0-16,1-2 0 0,0-1 0 0,2 1 0 0,-4-1 128 0,2-1-128 15,0 0 192-15,0 0-64 16,-1-1-128-16,0-1 192 0,0 1-48 0,-1 0-16 16,-1 0 0-16,-1 0 0 0,-1 0 0 0,-2 0-128 0,-6 0 192 0,7 0-64 15,-7 0 32-15,7 1 0 0,-7-1 0 0,0 0 0 16,0 0-16-16,0 0 0 0,5 3 0 0,-5-3 0 16,0 0-144-16,3 7 160 0,0 1-160 0,-2-1 160 15,-1 1-160-15,0 0 128 0,-1-1-128 0,0 2 128 0,-1 1-128 16,0 1 128-16,-1 1-128 0,-1 1 128 0,-1 2-128 15,0 0 192-15,-1 1-192 0,1 0 192 0,-4 2-192 0,1-1 128 16,-1 1-128-16,1-1 128 0,-1 1-128 16,0 0 0-16,0-1 0 0,3 0 128 0,-2-2-128 15,2 1 0-15,0-1 0 0,0-1 0 0,2-1 0 0,-1 1-144 16,2-2 144-16,1-1-208 16,1-2-448-16,0-1-96 0,1-1-16 0,0-2 0 15,0-5-1584-15,0 0-320 0,0 0-64 0,5 5-12496 0</inkml:trace>
  <inkml:trace contextRef="#ctx0" brushRef="#br1" timeOffset="28836.45">7397 9546 11055 0,'0'0'976'0,"0"0"-784"0,0 0-192 0,0 0 0 16,0 0 2288-16,1-4 400 0,-1-4 96 0,0 3 16 16,-1-1-864-16,0 0-160 0,0 1-48 0,0-1 0 15,1 2-528-15,0 4-112 0,-3-4-32 0,2-1 0 16,-1 0-240-16,2 5-48 0,-2-6-16 0,2 6 0 15,-2-5-160-15,0 0-16 0,2 5-16 0,0 0 0 16,-5-4-176-16,5 4-48 0,-5-1 0 0,-1 2 0 16,1 1-208-16,-1 2-128 0,1 1 128 15,-2 2-128-15,1 3 0 0,-1 4 0 0,-1 1 0 0,0 0 0 16,-1 3 0-16,0 2 0 16,1 1-176-16,1 2 176 0,-1 0-128 0,1 0 128 0,2 0 0 0,0 0-144 0,1 0 144 15,1-1 0-15,1-1-144 0,0 0 144 0,2 0 0 0,2-2 0 16,0-2 0-16,1 0 0 0,0-3 0 0,3 0 0 15,-1 0 0-15,3-2 0 0,0-1 128 0,2-2-128 16,-2-2 192-16,3 0-64 0,2-3 176 0,2-2 16 16,0 0 16-16,2-4 0 0,0-1-48 0,2-2-16 15,1-1 0-15,0-3 0 16,-2-1-16-16,0-1 0 0,1 0 0 0,-3-2 0 0,1-2 144 0,-2-2 32 16,-1 1 0-16,0-3 0 0,-1-1 16 0,-1-1 0 15,0-1 0-15,-1 0 0 0,-3-1-96 0,-2 0-16 16,1-1 0-16,0 1 0 0,-2-1-80 0,-2 3 0 15,1 1-16-15,-2 1 0 0,-2 2-96 0,-1 0-16 16,-1 1 0-16,-1 0 0 0,0 3 0 0,1 1 0 16,-5-1 0-16,1 1 0 0,-3 1-128 0,0 1 128 0,-1 1-128 0,0 0 128 15,-1 1-128-15,-1 2 0 16,0 1 0-16,0 1 0 0,-2 2-288 0,-2 1 64 0,1 1 16 0,-2 0 0 16,2 1 48-16,1 1 16 0,-1 0 0 0,2 3 0 15,0-2 144-15,0 1-128 0,-2 2 128 16,4 0-128-16,0 1 128 0,0 2 0 0,2 0 0 15,-1 1 0-15,1-2 0 0,1 2 0 0,2 0 0 0,-2 1-128 16,2 1 128-16,2 0 0 0,1 0 0 0,0 1 0 16,2-2 0-16,1 1 0 15,1 0 0-15,2-1 0 0,0 1 0 0,2 1 0 0,2-1 0 0,2 0 0 0,1 0 0 16,3-1 0-16,0-3 0 0,1 0 0 16,3 0 0-16,-2-1 0 0,2-1 0 0,2-2 0 0,-2-1 0 0,1-1 0 15,-2-1 0-15,0 0 0 0,0 0 0 16,0-1-320-16,-1-1 64 15,0 0 16-15,1 0-1488 0,-1 1-288 0,-2 1-64 0,2 1-16 16,-1 1-1648 0,-1 3-336-16</inkml:trace>
  <inkml:trace contextRef="#ctx0" brushRef="#br1" timeOffset="29153.61">7894 9953 11967 0,'0'0'1072'0,"0"0"-864"0,0 0-208 0,0 0 0 16,0 0 3632-16,6-3 672 0,-3-3 144 0,1-2 32 0,-4 8-1728 0,2-5-352 16,0-1-64-16,-2 6-16 15,0-6-688-15,0 0-144 0,0 6-16 0,0 0-16 16,0 0-512-16,0 0-112 0,0 0 0 0,0 0-16 16,0 0-352-16,0 0-64 0,-2-5-16 15,2 5 0-15,0 0-192 0,0 0-64 0,0 0 0 0,-2 6 0 0,-1 2-128 0,2 3 0 31,0 2 0-31,1 4 0 0,0 0 0 0,0 4 0 0,0 1 0 0,1 3 0 0,1 0 0 0,0 0 0 16,-2 0 0-16,1 1 0 0,-1-2-176 0,1-1 176 16,0-2-128-16,1-1 128 0,-2-2-240 0,0-1 48 15,0-2 0-15,0 0 0 16,-1-2-432-16,1-1-80 0,-1-1 0 0,0 0-16 16,0-2-2880-16,0-2-576 0</inkml:trace>
  <inkml:trace contextRef="#ctx0" brushRef="#br1" timeOffset="37913.9">10484 14691 17503 0,'0'0'1552'0,"0"0"-1232"0,0 0-320 0,0 0 0 16,0 0 1264-16,0 0 192 15,0 0 32-15,0 0 16 0,0 0-960 0,0 0-192 16,0 0-32-16,0 0-16 0,0 0-304 0,8-4 0 0,-8 4 0 15,0 0 0-15,7-4-176 0,-7 4-80 0,6-6-32 0,-6 6 0 32,0 0-288-32,0 0-48 0,0 0-16 0,0 0 0 15,2-6 96-15,-2 6 16 0,0 0 0 0,0 0 0 0,0 0 528 0,0 0 320 16,0 0-32-16,0 0-16 0,0 0 96 0,0 0 16 16,0 0 0-16,0 0 0 0,0 0 192 0,0 0 32 15,0 0 16-15,0 0 0 0,-3-7-176 0,-1 3-16 16,4 4-16-16,0 0 0 0,0 0-272 0,-1-8-144 0,0 3 160 15,1 5-160-15,-1-7 128 0,1 7-128 0,0-7 0 0,0 7 0 16,0-7 192-16,1 0-64 0,-1 1-128 0,0-1 192 16,0-1 112-16,1 1 16 0,-1 0 0 0,1-1 0 15,0 1 112-15,-1-3 16 0,0 0 16 0,-1 1 0 16,1 0-80-16,0-1-32 0,0-3 0 0,-1 1 0 16,1 0-64-16,-2 0-16 0,0-3 0 0,-1 2 0 15,-1 1 128-15,0-2 32 0,-2-3 0 0,1 1 0 16,-1-1-144-16,0 1-32 0,0 2 0 0,0-2 0 0,-2 1-256 15,0-1 0-15,1-1 128 0,-1 0-128 0,-1 1 0 16,1 0 160-16,0 1-160 0,-1-2 128 0,0 1-128 16,0-1 160-16,-2 1-160 0,1 1 160 0,-1-1-32 0,1 1-128 15,2-2 192-15,-2 3-64 0,-1 1-128 0,0 1 0 16,0 0 144-16,-3-1-144 0,1 1 0 0,0 1 144 16,-1 0-144-16,-1 0 0 0,1 3 176 0,-1-2-176 0,-1 0 160 15,1 0-160-15,0 0 128 0,-1 1-128 16,1-1 0-16,-1 1 144 0,2 1-144 0,0-1 0 0,-1 1 0 15,-1 0 0-15,2 2 0 0,-1-1 128 0,0-2-128 0,0 4 0 16,-1-2 128-16,0 2-128 0,-1-1 0 16,2 2 128-16,-1-2-128 0,1 2 0 0,-2 0 0 0,-1 0 128 15,0 1-128-15,-1 1 0 0,0 1 0 16,-2 0 0-16,-2 0 0 0,1-3 0 0,-1 2 0 0,1 1 0 16,-2 1 0-16,2-1 0 0,2 0 0 15,0-1 0-15,-2 2 0 0,2 0 0 0,1 1 0 0,1-1 0 16,-2 0 0-16,2 1 0 0,1 0-144 0,-1 0 144 15,0 1 0-15,1 0 0 0,-1 1 0 0,-2-2 0 16,-1 1 0-16,1 0 0 0,0 1 0 0,0 1 0 16,-1-1 0-16,0 1 0 0,2 1 0 0,0-2 0 0,2 1 0 0,0 2 0 15,0-1 0-15,2 2 0 0,-1 0 0 0,2 0 0 16,0 1 0-16,-1 1 0 0,2-1 0 16,1 0 0-16,0 2 0 0,1 0 0 0,0 1 0 0,0 0 0 15,1 0 128-15,0 0-128 16,1 0 0-16,1 2 0 0,-1 3 0 0,0-1 0 0,0-2 0 0,0 3 0 0,1-1 0 15,-1 2 0-15,-2 0 0 0,2 1 0 0,0-1-128 0,1 2 128 16,1 0 0-16,0 0 0 0,2-2 0 0,1 0 144 16,2-1-144-16,0 0 192 0,0-2-192 0,2 0 192 15,-1-1-192-15,1 2 0 0,1-3 144 0,1 0-144 16,0 0 128-16,0 1-128 0,1-1 160 16,0 0-160-16,0-1 0 0,0-1 128 0,2-3-128 0,-1 1 0 15,1 1 128-15,-1-1 0 16,-4-8-128-16,6 9 192 0,-3-1-64 0,-3-8-128 0,4 8 176 0,-4-8-176 15,0 0 208-15,6 9-64 0,-3-2-16 0,-3-7 0 0,0 0-128 0,4 6 128 16,-4-6-128-16,0 0 128 0,4 8-128 0,-4-8 160 16,0 0-160-16,0 0 160 0,0 0-160 15,5 7 192-15,-5-7-192 0,0 0 192 0,0 0-192 0,0 0 0 16,0 0 0-16,0 0 0 16,0 0 0-16,0 0 0 0,0 0 128 15,0 0-128-15,0 0 0 0,0 0 0 0,0 0 0 0,0 0 128 0,0 0-128 0,0 0 0 16,0 0 0-16,0 0 0 0,0 0-208 0,0 0 80 15,0 0 128-15,0 0-208 0,0 0-48 0,0 0-16 0,-9-2 0 16,9 2 0-16,-8-3-96 0,1 2-16 0,7 1 0 0,0 0 0 16,-7-3 16-16,0 1 0 15,-2 0 0-15,0-2 0 0,0 2 96 0,2 0 16 0,1 0 0 0,-3-2 0 32,1 1 64-32,-2 0 0 0,0 1 16 0,1-1 0 0,0 0 48 0,0 0 0 0,-1 1 0 0,2-1 0 15,0 2-64-15,1 0 0 0,1 0 0 0,-1-1 0 16,2 0 192-16,5 2-160 0,-8-1 160 0,1-1-160 15,2 0 160-15,5 2 0 0,-7-1 0 0,1 0 0 16,6 1 0-16,0 0 0 16,-6-1 0-16,6 1 0 15,-6-1 128-15,6 1 64 0,0 0 16 0,0 0 0 0,0 0 144 16,0 0 32-16,0 0 0 0,0 0 0 0,0 0-48 16,0 0 0-16,0 0 0 0,0 0 0 0,0 0-128 0,0 0-16 15,0 0-16-15,0 0 0 0,0 0-176 0,0 0 192 16,0 0-192-16,7 6 192 0,-7-6-64 0,9 10 0 15,-3 0 0-15,0 1 0 0,0 1 16 0,-1 0 0 16,1 2 0-16,-1 0 0 0,3 0-144 0,0 2 0 16,-1-2 144-16,0 0-144 0,2-1 0 0,-1 2 0 15,0-2 0-15,1-1 0 0,0-1 0 0,-2-1 0 0,0 1 0 0,3-3 0 16,-1-3 0-16,0 1 0 0,-1-1 0 0,1 1 0 16,0-1 0-16,1-2 144 0,0 0-144 0,-1-1 0 15,0 0 384-15,0-2-16 0,0-2-16 0,-1 0 0 16,-1-2 96-16,2 1 0 0,1-1 16 15,0-1 0-15,0-4-64 0,1 1-16 0,0-1 0 16,0-1 0-16,-1-1-128 0,0 0-16 0,0 0-16 0,0 0 0 16,-2 0-224-16,-1 1 128 0,0 2-128 0,-2 1 0 15,-1-2 0-15,-1 1 0 0,-3 8 0 0,2-8 0 16,-2 2-208-16,0 6-48 0,0 0 0 0,-2-8 0 31,2 8-416-31,0 0-96 0,0 0 0 0,0 0-16 16,0 0-480-16,0 0-80 0,0 0-32 0,0 0-14368 0</inkml:trace>
  <inkml:trace contextRef="#ctx0" brushRef="#br1" timeOffset="38450.85">8532 14780 14735 0,'0'0'1312'0,"0"0"-1056"15,0 0-256-15,0 0 0 0,0 0 2688 16,0 0 464-16,0 0 112 0,0 0 0 0,0 0-2288 0,0 0-464 0,11-1-80 16,-2 0-32-1,-9 1-400-15,10-4 0 0,-1 0-192 0,1 1 192 16,1-2-752-16,0 2-16 0,0-2-16 0,0 2 0 0,-1 1-528 0,2 0-96 0,0 0-32 0,0-1 0 0</inkml:trace>
  <inkml:trace contextRef="#ctx0" brushRef="#br1" timeOffset="39022.85">8878 14745 9215 0,'0'0'816'0,"10"3"-656"0,-1-1-160 0,-1 0 0 0,2 0 2336 0,0 1 432 16,0-2 96-16,1 1 16 0,2-2-1376 15,0 0-272 1,1-1-48-16,0 0-16 0,1 0-528 0,1-2-96 15,0 1-32-15,2 1 0 0,-1-1-384 0,2 1-128 16,0-2 0-16,2 0 0 0,1 1 0 0,1 0-192 0,2 0 16 16,2-2 16-1,0 1-752-15,1 1-160 0,-2-1-16 0,-1-2-16 16,-1 1-272-16,0 1-48 0,-2-1-16 0,0 2 0 16,0 1 480-16,-2 1 112 0,1 1 16 0,0 1 0 0,0 0 832 0,0 1 368 0,0-2-32 0,-3 1 0 15,-1 0 576-15,2 0 112 0,1 1 32 0,-2-1 0 16,0-1-192-16,0 0-32 0,-1 0-16 0,1-1 0 15,-1 0-336-15,0 0-64 0,-1-1-16 0,1-1 0 16,-2-2-400-16,2 2 128 0,0-1-128 0,2-1 0 16,1-1 0-16,0 0 0 0,1-2 0 0,-2 2-176 15,3-1-592 1,1 2-112-16,1-1-16 0,0 2-16 0,0 0-464 0,1-2-96 0,2 1 0 0,-1 1-16 16,0 0 336-16,0 3 64 15,-2 0 0-15,-2 0 16 0,-1 0 1264 0,-2 0 240 0,0 1 48 0,-1 1 16 0,0-1 976 0,-1 1 192 16,0 0 32-16,-1 0 16 0,1 0-240 0,0 2-32 15,-1-2-16-15,0 1 0 0,1-1-368 0,-2 1-80 16,2-1-16-16,0 0 0 0,2 0-384 0,2-1-96 16,2-2-16-16,1-1 0 0,0 2-272 0,3-2-48 0,-3-1-16 0,-1-2 0 15,-1 1-352-15,0-1-80 0,0 0-16 0,1 0 0 32,-1 1-208-32,1 1-48 0,-1-1-16 0,0 1 0 0,0 0 192 0,0 1 32 15,-1-1 16-15,0 2 0 0,0 1 352 0,0 1 0 16,-1-1 0-16,1 2 0 0,1-1 0 0,0 1 192 0,-4-1-192 0,0 0 192 15,-1 0 256-15,0 0 64 0,-3 1 16 0,2 1 0 16,-1-2 16-16,0 0 0 0,2 0 0 0,-2 0 0 16,0 0-240-16,-1-1-48 0,-2-1-16 0,0 1 0 15,0 2-240-15,-3-2 176 0,-9 0-176 0,9 0 160 16,-9 0-160-16,0 0 0 0,0 0-160 0,0 0 160 16,0 0-1728-16,0 0-256 0,0 0-64 15</inkml:trace>
  <inkml:trace contextRef="#ctx0" brushRef="#br1" timeOffset="40914.21">1276 10970 13823 0,'0'0'608'0,"0"0"128"0,0 0-592 0,5 4-144 0,-5-4 0 0,6 2 0 16,-1-1 1888-16,-5-1 352 0,6 0 64 0,-6 0 0 0,5-2-1088 0,1-1-240 16,-3-2-32-16,0 0-16 15,-1-1-128-15,0 0-32 0,-1-1 0 0,-1 0 0 0,0 0-16 0,0 0-16 16,-1 2 0-16,-1-2 0 0,0 0 48 0,0 1 16 15,0 0 0-15,0 1 0 0,-3-1-176 0,2 2-48 16,0-1 0-16,-1 0 0 0,4 5-16 0,-3-4-16 16,3 4 0-16,-3-6 0 0,-1 1 48 0,4 5 16 15,0 0 0-15,-3-6 0 0,0 2-112 0,3 4-32 16,0 0 0-16,-7-3 0 0,2 0-240 0,-1 2-48 16,6 1-16-16,-6 2 0 0,0 2-160 0,0 1 0 15,-1 3 0-15,0 1 128 0,0 2-128 0,-1 2 0 16,0 1 0-16,2 3-176 0,-1 1 176 0,2 4 0 15,-1 1-144-15,1 0 144 0,1-1 0 0,1 0-144 0,0 2 144 16,0-2 0-16,2-2 0 0,1 1-128 0,0-1 128 0,3-1 0 16,1 0 0-16,1-2 0 15,-1 0 0-15,2-2 0 0,2-2-128 0,1-1 128 0,1-2 0 0,0-1 0 16,1-2 0-16,1-3-128 0,1-1 128 0,0-2 0 16,1-3 0-16,1-1 176 0,-2-3-32 0,1-3 0 15,2-4 128-15,-2-1 32 0,0-1 0 0,1-2 0 0,-2-1 32 0,-2-3 16 16,0-2 0-16,0-2 0 0,-2 0 160 0,-2-2 16 15,0-3 16-15,-3 0 0 16,0 2-160-16,-2-1-16 0,-3-2-16 0,-1 3 0 0,-2 0-160 0,-1 2-48 16,-1 0 0-16,0 2 0 0,-2 3-144 0,0 1 128 15,-2 1-128-15,3 1 128 0,-3 0-128 16,1 4 0-16,-1 1 0 0,0 2 0 16,-1 2 0-16,0 3 0 0,0-1 0 0,0 3-176 0,1 0-16 0,1 2 0 15,1 2 0-15,0 1 0 16,-1 2 48-16,0 3 0 0,3-1 0 0,-1 2 0 0,0 1 144 0,3 1-160 0,0 0 160 15,0 2-160-15,1 0 160 0,2 2-128 0,0 0 128 0,1-1-128 16,0 0 128-16,1 0 0 0,1 2 0 0,3 0-128 16,-2-2 128-16,2 0 0 0,1-1 0 0,0 0-128 15,1 0 128-15,0-1 0 16,0 0-144-16,2-2 144 0,1 0 0 0,0 0 0 0,0-1 0 0,1 0 0 16,1 0-704-1,-1-2-80-15,0 0-16 0,2-1 0 16,0 0-1600-16,2 0-320 0,0-2-64 0,2 0-13600 0</inkml:trace>
  <inkml:trace contextRef="#ctx0" brushRef="#br1" timeOffset="41129.04">1653 10910 7359 0,'0'0'320'0,"0"0"80"0,0 0-400 0,0 0 0 16,0 0 0-16,0 0 0 0,0 0 5760 0,0 0 1088 0,0 0 192 0,0 0 64 15,0 0-4240-15,0 0-848 0,0 0-160 0,0 0-48 0,0 0-784 0,0 0-144 16,0 0-48-16,2 8 0 15,-1-2-384-15,0 2-64 0,-1 1-32 0,0 1 0 0,-1 1-352 0,0 2 128 16,-1 1-128-16,0 2 0 16,0 1 0-16,-2 2 0 0,1 1 0 0,0 3 0 15,-3 1-1296-15,2 5-176 0,1 2-48 0,-2 2 0 16,0 2-1760-16,1-1-368 0,2-2-64 0,0-3-9536 16</inkml:trace>
  <inkml:trace contextRef="#ctx0" brushRef="#br1" timeOffset="41378.16">1960 11022 33807 0,'0'0'1488'0,"0"0"320"0,0 0-1440 0,0 0-368 16,0 0 0-16,0 0 0 0,0 0 1696 0,7-3 272 0,1-2 48 0,0 0 16 0,-1-1-1120 0,0 0-208 31,1-2-64-31,1 2 0 0,1-1-432 0,0-1-80 0,0 1-128 0,-2-2 176 0,2 1-384 16,0 0-80-16,-2 2-16 0,1-1 0 15,1 3-672-15,-2 0-144 0,1 2-32 0,0 1 0 16,0 0-1504-16,-2 2-304 0,1 0-64 0</inkml:trace>
  <inkml:trace contextRef="#ctx0" brushRef="#br1" timeOffset="41546.58">2034 11167 25791 0,'0'0'2304'0,"0"0"-1856"15,0 0-448-15,0 0 0 0,0 0 2688 0,0 0 448 0,0 0 96 0,0 0 16 16,0 0-1456-16,0 0-272 0,7 1-64 0,1-1-16 0,0 0-640 0,1-1-128 16,-2 0-32-16,2-1 0 0,1 0-448 15,1-1-192-15,-3-2 128 0,2 2-128 16,-1 0-1904-16,2-1-464 0,0 0-80 0,0-1-9456 15,2 1-1904-15</inkml:trace>
  <inkml:trace contextRef="#ctx0" brushRef="#br1" timeOffset="42141.26">2712 10782 13823 0,'0'0'608'0,"0"0"128"0,-2-4-592 0,0 0-144 0,2 4 0 0,0 0 0 15,-2-9 3760-15,1-1 720 0,1 0 128 0,1-1 48 16,2 0-2608-16,-1-2-528 0,2-2-112 0,0 1 0 15,1 0-320-15,3 0-64 0,-1 0-16 0,2 3 0 0,0 0-240 16,1 0-32-16,0 3-16 0,1-2 0 0,0 1-80 16,0 1-32-16,-1 3 0 0,0-1 0 0,-1 2-272 15,-1 3-48-15,-2-2-16 0,0 3 0 16,-2 0-272-16,2 4 160 0,-3 0-160 0,0 2 128 16,0 0-304-16,0 5-64 0,-4 0-16 0,-2 4 0 15,0 3-288-15,-1 3-64 0,-3 1-16 0,2 0 0 16,-1-1-32-16,2 1-16 0,0-1 0 0,2-1 0 0,1-3 464 0,1 0 208 15,1-3-192-15,1-1 192 0,2-1 0 0,0-1 0 16,0-2 144-16,1-1-16 0,1-1 224 0,0-2 48 16,-1-1 16-16,1 0 0 0,-1-1-144 0,1 0-16 15,-1 0-16-15,1-1 0 0,-1 1-112 0,1-1 0 16,1 2-128-16,-3-1 192 0,-4-3-192 0,0 0 0 0,7 5 0 16,-1 1 0-16,1 0 144 0,-2 2-144 0,-5-8 128 15,2 8-128-15,2 0 240 0,-2 0-48 0,-1 1 0 0,1 0 0 16,-2-1-32-16,0-1-16 15,-2 0 0-15,0 1 0 0,-1 0 16 0,-1 0 0 16,0-1 0-16,-2-1 0 0,2 2-32 0,-2-1-128 0,-1-2 192 0,-1 1-64 16,0-1-128-16,0 2 0 0,-1-2 0 0,-1 1 128 15,-1-1-256-15,0 1-64 0,0-2-16 0,1-1 0 16,0-1-640 0,1 0-128-16,0 0-32 0,3-1 0 0,-1-1-2848 0,1-1-576 0</inkml:trace>
  <inkml:trace contextRef="#ctx0" brushRef="#br1" timeOffset="42561.82">3328 10617 22111 0,'0'0'976'0,"0"0"208"0,0 0-944 0,0 0-240 15,0 0 0-15,0 0 0 0,0 0 3152 0,0 0 592 16,-3-5 112-16,0-1 32 0,-2 1-2288 0,0 0-448 0,-2 2-80 0,1 2-32 31,1-1-592-31,-4 2-112 0,2 1-16 0,-1 1-16 16,1 3-112-16,-2 0-32 0,0 3 0 0,-1 1 0 0,0 4-160 15,1 3 0-15,0 3 0 0,1 2 0 0,-1 1 0 0,2 2 0 16,2 4-144-16,1-1 144 0,3 1 0 0,2-2-128 16,2-2 128-16,0-1 0 0,2-1-144 0,2-1 144 0,1-1 0 0,2-2-144 0,1-2 144 0,2-2 0 15,0-2 0-15,1-1-128 0,1-3 128 0,0-2 0 31,-2-3 160-31,-1-1-160 0,-1-2 512 0,-1-2 16 0,0-2 0 0,-3-3 0 16,-2-2 176-16,0-1 48 0,-3-2 0 0,-1-2 0 16,-2-2-128-16,-1 1-32 0,-1-4 0 15,-2 2 0-15,-2-2-256 0,0 1-48 16,-2 2-16-16,-1 1 0 0,0 1-144 0,-1 2-128 0,-1 2 144 0,2 2-144 16,0 2 0-16,0 3-128 0,-1 2-16 15,-1 2 0 1,2 1-416-16,1 3-80 0,-1 2 0 0,2 2-16 0,-1 2-1472 0,1 2-304 0,0 2-48 0,3 3-15568 15</inkml:trace>
  <inkml:trace contextRef="#ctx0" brushRef="#br1" timeOffset="42897.8">3584 10759 5519 0,'6'-10'240'0,"-6"10"64"0,3-5-304 0,0-1 0 0,-3 6 0 0,0 0 0 0,1-6 5120 0,-1 6 960 16,0 0 192-16,0 0 32 0,0 0-3760 0,0 0-752 15,0 0-160-15,-6 2-32 0,1 3-848 0,-1 3-176 16,1 2-48-16,-1 3 0 0,1 3-304 0,-1 1-64 16,0 2-16-16,0 0 0 0,2-1-144 0,0 2 0 15,2 0 0-15,2-2 0 0,1 0 0 0,3 0 0 16,-1-2 0-16,2 0 0 0,3-3 0 0,-1-1 0 16,2-3 0-16,0-1 128 0,2-4 592 0,-1-1 112 15,1-3 32-15,0-1 0 0,-1-2 160 0,1-3 48 16,0-2 0-16,-1-2 0 0,0-2-224 0,-1-4-32 15,-3-1-16-15,0-3 0 0,-3-1-224 0,-1-1-64 0,-2-1 0 16,-1-1 0-16,0-1-272 0,-3 2-64 16,-2 2-16-16,0 2 0 0,-1 1-160 0,1 3 0 0,-2 1 0 0,1 3 0 15,-2 3-160-15,1 0-112 0,-1 1-32 16,0 3 0 0,-1 1-1296-16,1 1-256 0,1 2-48 0,-1 4-16 15,2 0-1296-15,-1 3-272 0</inkml:trace>
  <inkml:trace contextRef="#ctx0" brushRef="#br1" timeOffset="43213.03">3906 10413 14735 0,'-9'7'640'0,"5"-3"160"0,-2 0-640 0,2 2-160 0,-1 0 0 0,1 1 0 0,0 2 3344 0,0-1 640 16,1 1 128-16,1 0 32 0,0 0-2400 0,0 0-464 15,1-3-112-15,1 1-16 0,0-2-448 0,0-5-112 16,4 5-16-16,-1-1 0 0,-3-4 64 0,5 1 0 16,1-2 0-16,1-1 0 0,-1 0 144 0,0-3 48 15,-1 0 0-15,1-2 0 0,-2 1 0 0,0-1 16 0,1-2 0 0,-2 0 0 16,0 1 32-16,0-2 0 16,-2-1 0-16,0-1 0 0,-1 0-352 0,-1 1-64 0,-1 1-16 15,0 1 0-15,-2 2-304 0,1 1-144 0,-2-1 128 0,1 3-128 16,-2 1-128-16,0 3-128 15,-2 2 0-15,0 1-16 16,0 2-496-16,-1 3-112 0,0 2-16 0,0 2 0 16,0 2-2064-16,2 5-432 0,-1 4-64 0</inkml:trace>
  <inkml:trace contextRef="#ctx0" brushRef="#br1" timeOffset="43541.3">4113 10825 20271 0,'0'0'1792'0,"-7"2"-1424"0,2 1-368 0,-2-1 0 0,-1 0 2464 0,2 0 416 0,-1 0 96 0,7-2 16 32,-7 2-816-32,7-2-176 0,0 0-16 0,0 0-16 15,0 0-560-15,0 0-128 0,0 0 0 0,0 0-16 0,0 0-448 0,5-6-96 16,0 1-16-16,3-1 0 0,1-1-304 15,2 1-64-15,1 0-16 0,3 1 0 0,1-1-96 16,0 2-32-16,2 0 0 0,-1 0 0 16,2 0-192-16,-2 1 0 0,2-1 128 0,-2 2-128 0,1 0 0 0,-2 2 0 0,1-1 0 0,-3 1 0 15,-1 0 0-15,-1 1 0 16,-1 0 0-16,0 1 0 0,-1-1-272 16,-1 1 0-16,0 2 0 0,-3-2 0 0,-6-2-432 0,7 2-64 0,-7-2-32 0,0 0 0 31,0 0-2400-31,0 0-496 0</inkml:trace>
  <inkml:trace contextRef="#ctx0" brushRef="#br1" timeOffset="44066.05">4976 10673 3679 0,'0'0'320'0,"0"0"-320"0,-4-3 0 0,-1-1 0 0,1-1 3840 0,1 2 704 15,-3 0 144-15,2-2 32 0,-1 1-2032 16,1 0-384-16,-3 0-96 0,1 1-16 0,-1 0-640 15,-1 0-128-15,1 1-16 0,-3 0-16 0,-1 2-560 0,0 1-96 16,0 1-32-16,-1 3 0 0,-1 0-288 0,-2 3-64 16,0 1-16-16,-2 2 0 0,-1 1-208 0,-1 1-128 15,1 1 160-15,1 1-160 0,-1-1 0 0,2 2 0 16,1 2 0-16,3-1 0 0,2-1 0 0,4 1 0 16,0-1 0-16,2 1 0 0,3-2 0 0,3-2 0 15,2 0 0-15,4-1 0 0,1 1 320 0,3-2 64 16,3-2 0-16,4 0 16 0,3-2 224 0,1-2 32 15,0-1 16-15,1-2 0 0,1-2-224 0,-1-2-64 0,1-2 0 16,0-1 0-16,0-2-16 0,-1 0-16 0,-1-2 0 16,-1-2 0-16,-1-1-16 0,-1-2 0 0,-3 0 0 0,-1 0 0 15,-2 0-16-15,-2-2-16 16,-1 0 0-16,-2 0 0 0,-1 3-144 0,-2 1-32 0,-1 1 0 0,-3 1 0 16,-1 1-128-16,0 2 0 0,-4 0 0 0,-2 0 0 15,-2 2-592-15,-2 0-112 0,-1 1 0 0,-2 2-16 16,-1 1-1616-1,-3 1-320-15,-3 2-64 0,0 2-14160 0</inkml:trace>
  <inkml:trace contextRef="#ctx0" brushRef="#br1" timeOffset="44456.69">4965 10425 8287 0,'-2'-17'736'0,"1"11"-592"0,-1-2-144 0,-1-1 0 0,1-1 4992 16,0 0 960-16,-1 2 192 0,1-1 32 0,-2 0-3184 0,2 1-640 16,-1 2-128-16,2 0-32 0,1 6-960 0,0 0-192 0,0 0-32 0,-4-5-16 15,1 0-368-15,3 5-80 0,0 0-16 0,0 0 0 16,-7 0-208-16,2 0-64 0,1 3 0 0,-1 0 0 16,1 1-128-16,-1 5-128 0,1 3 144 0,1 4-144 15,-1 1 0-15,1 4 0 16,-1 2 0-16,-1 4 0 0,0 2 0 0,-1 5 0 0,0 5 0 15,-1 2 0-15,-1 1 0 0,0 5-128 0,-1 3 128 16,-1 0 0-16,0-1 0 0,2 1 0 0,-2 0 0 0,2 0 0 16,-3-3 0-16,2-2 0 15,0-3 0-15,1-3 0 0,1-2 0 0,0-2 0 0,1-3 0 0,2-3 0 16,0-3 128-16,-1-3-128 16,2-2 0-16,0-2 144 0,-2-4-144 0,3-2 0 15,1-2 0-15,-1-1 0 16,1-2-400-16,1-8-112 0,0 0-32 0,0 0 0 0,0 0-1440 0,0 0-304 15,0 0-48-15,6-6-14544 0</inkml:trace>
  <inkml:trace contextRef="#ctx0" brushRef="#br1" timeOffset="51139.59">9874 10362 10127 0,'0'0'896'0,"0"0"-704"16,0 0-192-16,0 0 0 0,0 0 1728 0,0 0 304 0,0 0 64 0,0 0 16 15,3-5-1264-15,1 0-240 0,0 0-48 16,1 0-16-16,-2 0-304 0,2 0-64 0,0 1-16 16,1 0 0-16,0-2-32 0,1 1-128 0,-1-2 192 0,2 0-64 0,0 1 80 0,1-1 16 15,-1 2 0-15,3-1 0 0,-1 1 256 0,1-1 48 16,1 0 16-16,2 0 0 0,1 2-48 0,0-3-16 16,2 1 0-16,0-1 0 0,1-1-192 0,1 1-32 15,-2 0-16-15,1 0 0 0,1 0-80 0,-3-1-16 16,-2 0 0-16,0 1 0 0,-2 0-144 0,-1 0 0 15,-4 0 0-15,1 0 128 0,-1 3-128 0,2-1 0 16,-5 2 0-16,-4 3 0 0,0 0 0 0,0 0 0 16,5-2 0-16,-5 2 0 15,0 0-256-15,0 0 32 0,0 0 0 0,0 0 0 16,0 0-288-16,0 0-48 0,0 0-16 0,0 0 0 16,0 0-672-16,-5 3-144 0,-2 0-16 0</inkml:trace>
  <inkml:trace contextRef="#ctx0" brushRef="#br1" timeOffset="51829.45">9859 10151 7359 0,'-3'-4'656'0,"-2"0"-528"16,5 4-128-1,0 0 0-15,-7-3 3008 0,0 0 576 16,2-2 128-16,0 1 0 0,1-2-2032 0,2 1-400 0,-2-1-96 0,2 1-16 0,0-1-592 0,0 1-112 15,2-1-16-15,0 6-16 0,-1-6-48 0,-1-1-16 16,1 2 0-16,1-1 0 16,0 6-128-16,1-5-32 0,-1 5 0 0,2-6 0 0,-2 6-64 0,0 0-16 15,0-5 0-15,0 5 0 16,0 0-128-16,0 0 160 0,0 0-160 0,0 0 160 16,0 0-160-16,0 0 128 0,0 0-128 0,0 0 128 0,0 0 32 0,6-1 0 15,-6 1 0 1,8 1 0-16,-2 1-32 0,1 0-128 0,0 0 192 0,0 2-64 15,2-1-128-15,1 0 160 0,0 0-160 0,2 1 160 0,1 0-32 0,2-1 0 16,0 0 0-16,0-2 0 0,2 0-128 0,0 0 160 16,1-1-160-16,0 1 160 0,-2 0 48 15,1 1 16-15,1-2 0 0,0 1 0 0,0 2-224 0,-4-2 0 0,0 0-144 0,0 0 144 16,-3 1-144-16,0 1 144 0,-1 3-128 0,0-2 128 16,-1-1 0-16,-1-1 0 0,-2 0 0 0,0 0 176 15,-2 0-48-15,-4-2 0 0,0 0 0 0,6 3 0 16,-6-3 128-16,0 0 32 15,0 0 0-15,0 0 0 0,0 0 48 0,0 0 16 0,0 0 0 0,0 0 0 16,0 0 32-16,0 0 16 16,0 0 0-16,1 5 0 0,-1-5-48 0,0 0-16 15,0 0 0-15,0 0 0 0,0 0-112 0,-2 6-32 16,2-6 0-16,-4 5 0 0,1 1-192 0,0-1 176 16,3-5-176-16,-5 6 160 0,1-2 144 0,-2 1 16 15,0 1 16-15,-1-1 0 0,1 1-336 0,-1 1 0 0,-1-1 0 16,0 2 0-16,-2 1 144 0,-1-1-144 15,-1 2 192-15,-1 0-192 0,0 1 192 0,-1 1-64 0,-1 2 0 0,-1 1-128 16,0 1 192-16,0 2-64 0,1 0 0 0,1-2-128 16,-1 0 160-16,1-2-160 0,2 0 128 15,1-1-128-15,1 1 0 0,1-2 128 0,1-1-128 0,1 0 0 16,0-1 0-16,1-2 0 0,0-1 0 0,2-2 0 16,-1 2 0-16,0-1 0 0,1-2 0 0,4-4 0 15,0 0-128-15,-3 3-16 0,3-3 0 0,0 0 0 31,-4 4-512-31,4-4-112 0,0 0 0 0,0 0-16 16,0 0-1824-16,0 0-352 0,-2 4-80 0</inkml:trace>
  <inkml:trace contextRef="#ctx0" brushRef="#br1" timeOffset="53318.25">11108 9512 6447 0,'0'0'576'0,"0"0"-576"16,0 0 0-16,0 0 0 0,0 0 2768 0,5-4 448 0,-5 4 96 0,5-2 16 0,-2-1-1776 15,0 0-336-15,0-1-80 0,3 2-16 16,-4-1-16-16,1 0 0 0,1-2 0 0,-1 0 0 0,-1-1-80 0,-2 6 0 31,5-4-16-31,-5 4 0 0,3-6-128 0,-3 6-32 0,0 0 0 0,3-4 0 0,-3 4-160 0,0 0-48 0,0 0 0 0,0 0 0 31,0 0-176-31,0 0-32 0,0 0-16 0,0 0 0 0,0 0-160 16,0 0-48-16,0 0 0 0,0 0 0 0,0 0-16 0,0 0 0 16,4 4 0-16,-1 2 0 0,-1 2-32 0,-1 0-16 15,-1 3 0-15,0 4 0 16,0 1-144-16,0 2 192 0,-1 2-192 0,-1 2 192 0,-1 2-192 0,-2 3 0 15,1 1 0-15,-2 0 0 0,1 2 0 0,-2 0 0 16,-2-1 0-16,1 2 0 0,-2-1-192 0,0 1 48 16,0 1 0-16,-1 0 0 0,0-1 16 0,-2 1 0 0,-1-1 0 15,1-1 0-15,2-2 128 0,-1 0 0 0,-1-2 0 0,0-1-128 0,0-2 128 0,-2-1 0 16,1 0 0-16,0-1 0 16,-1-2 0-16,1 0 0 0,-3-1 0 0,3-1 128 15,0-2-128-15,1-2 0 0,-2-1 0 16,1 0 128-16,1-1-128 0,1-1 128 0,0 0-128 0,1-1 128 15,0-2-128-15,1 2 176 0,-2-1-176 0,2-2 192 16,1 0 16-16,-1 0 16 0,0 0 0 16,0-2 0-16,0 1-96 0,0-2 0 0,1 0-128 0,2 2 192 0,1-2-192 0,2-1 0 15,0-1 0-15,4-1 0 0,0 0 0 0,0 0 0 16,0 0 0-16,0 0 0 16,0 0-544-1,0 0 0-15,0 0 0 0,0 0 0 16,0 0-480-16,0 0-80 0,7-4-32 0,3 0-9424 0,1-2-1904 0</inkml:trace>
  <inkml:trace contextRef="#ctx0" brushRef="#br1" timeOffset="53770.15">11454 10039 12895 0,'0'0'1152'16,"0"0"-928"-16,0 0-224 0,0 0 0 0,0 0 2416 0,0 0 432 16,0 0 96-16,0 0 0 0,0 0-1360 0,0 0-288 15,0 0-48-15,0 0-16 0,-5-2-432 0,5 2-96 16,-7 0 0-16,2 1-16 0,-2 1-192 0,1 2-48 16,1 3 0-16,-1 1 0 0,0 0-240 0,0 2-48 15,1 1-16-15,-1 0 0 0,1 1-144 0,0 0 0 16,1 2 0-16,1-2 0 0,1 0 0 0,0 0 0 15,2 0 0-15,2 0 0 0,1 0 0 0,1 0 0 16,1 0-144-16,1 1 144 0,1-4 0 0,1 1 0 16,0-1 0-16,2-1 0 0,2-3 0 0,3 1 192 15,-1-3-16-15,0-1-16 0,3-2 352 0,-1 0 80 16,1-3 16-16,0-2 0 0,1-2 32 0,-2-2 0 0,0 0 0 16,-2-2 0-16,-1-1-128 0,1-1 0 0,-2-1-16 0,0-1 0 0,-2-1-128 0,0-1-32 15,-2 0 0-15,1-2 0 0,0 0-64 0,-1 1-16 16,-4 0 0-16,0 2 0 0,1-1-96 0,-2 3-32 15,-1 1 0-15,1 1 0 0,-3 1-128 16,1 1 192-16,-1 1-192 0,-1 2 192 0,-3 1-192 0,0 1 0 16,-5 3 0-16,1 0 0 15,0 1-592-15,-2 1-48 0,-1 0-16 0,1 2 0 16,-1 2-672 0,-4 3-128-16,1 2-16 0,-1 1-9408 0,-2 1-1856 0</inkml:trace>
  <inkml:trace contextRef="#ctx0" brushRef="#br1" timeOffset="54183.28">11675 9710 10127 0,'0'0'448'0,"0"0"96"0,-5-1-544 0,-1-1 0 0,1-2 0 0,5 4 0 15,-6-3 4912-15,2 0 864 0,4 3 176 0,-5-5 48 16,1 1-3872-16,4 4-768 16,0 0-144-16,0 0-48 0,-3-5-320 0,3 5-64 0,0 0-16 0,0 0 0 15,0 0-304-15,0 0-64 0,0 0-16 0,0 0 0 16,0 0-208-16,-4 6-48 16,0 3-128-16,1 2 192 0,-2 2-192 0,2 3 0 0,-2 5 0 0,-1 4 0 0,1 2 128 0,-2 4-128 15,0 3 0-15,2 4 0 16,-1 4 0-16,0 2 0 0,-1 1 0 0,1 0 0 15,0-1 0-15,2-1 0 0,-2-1 0 0,2-2 0 0,-1-4 0 0,2 0 0 16,-2-2 0-16,2-2 0 0,1-2 0 0,0-1 128 16,0-3-128-16,0-2 0 15,-1-3 0-15,1-2 0 0,-1 0 128 0,2-4-128 0,0-3 0 0,-2-2 0 16,1-1 0-16,2-3 0 16,0-6-176-16,0 0-128 0,0 0-16 0,0 0-16 15,0 0-336-15,0 0-64 0,0 0-16 0,0 0 0 16,0 0-288-16,0 0-64 0,6 0-16 0,0-1-14192 0</inkml:trace>
  <inkml:trace contextRef="#ctx0" brushRef="#br1" timeOffset="64830.6">1698 12272 17967 0,'0'0'784'0,"0"0"176"0,-5-6-768 0,5 6-192 0,-7-4 0 0,2-2 0 0,-1 2 672 0,6 4 96 15,-3-7 0-15,3 7 16 0,-5-8 128 0,2 0 32 16,1 1 0-16,2 7 0 0,-2-7 0 16,-1 0 0-16,3 7 0 0,-2-8 0 15,1 2 32-15,1 6 16 0,0 0 0 0,-1-8 0 16,1 8-160-16,0 0-16 0,0 0-16 0,-3-8 0 0,3 8-288 0,0 0-64 16,-9-5-16-16,9 5 0 0,0 0-160 15,-7 1-16-15,-1 2-16 0,0 2 0 0,1 0-240 0,0 4 128 16,-4 3-128-16,1 1 0 15,-1 1 0-15,0 5 0 0,-3 2-128 0,1 3 128 16,-1 2-192-16,-1 0 64 0,-1 1 128 0,2 2-208 0,1 0 208 16,2-2 0-16,3 0 0 0,0-1-144 0,3 0 144 15,1-1 0-15,3-3 0 0,2 0 0 0,2-2 0 0,1-1 0 16,2-1 160-16,0-2-160 0,3 0 400 0,2-2-16 16,2-2 0-16,1-1 0 0,2-1 96 0,0-2 16 15,3-4 0-15,0-1 0 0,-1-2-64 0,1 1-16 16,0-4 0-16,-2-2 0 0,1-3-96 0,0-1-32 15,-1-2 0-15,2-1 0 0,-1-4-48 0,-1 0-16 16,-3-1 0-16,3-3 0 0,-4-1 96 0,0-2 32 16,-1-3 0-16,-2-1 0 0,-1 1 80 0,-2-2 16 15,-4-1 0-15,1 1 0 0,-1-1-240 0,-2 1-32 0,-2-2-16 16,-2 3 0-16,-1 0-160 0,-4 3 128 0,1 2-128 16,-2 0 128-16,-1 1-128 0,-1 1 0 0,-2 2 0 0,0 2 0 15,-1 1-192-15,1 0 192 0,-1 3-192 0,0 3 192 16,-2 1-192-16,2 3 192 0,0 1-192 0,-1 5 192 15,1 0-224-15,0 3 80 0,-1 3 16 0,0 1 0 16,-3 1 128-16,2 2-192 0,-1 2 192 0,2-1-192 16,4 2 192-16,1 0-160 0,1 0 160 0,4 2-160 15,3 0 160-15,-1 1 0 0,1 1-144 0,2-1 144 0,1 2 0 0,3-1 0 16,0 0-144-16,3-2 144 0,1 0 0 0,2-2 0 16,1-1 0-16,0-3 0 0,0-1-128 0,1-1 128 15,0-1 0-15,1-3 0 0,-4 0-256 0,4-2 48 16,-2-1 16-16,0 0 0 15,0-2-320-15,0 0-48 0,1-1-16 0,-1 0 0 16,1-1-2224-16,0 0-448 0,-3 1-80 0</inkml:trace>
  <inkml:trace contextRef="#ctx0" brushRef="#br1" timeOffset="65265.41">1992 12935 6447 0,'0'0'576'0,"0"0"-576"15,10 2 0-15,-1-1 0 0,-9-1 7152 0,12-1 1312 16,2-1 272-16,-1-1 48 0,-1-1-6304 0,0 0-1264 0,0-1-256 16,-1-1-64-16,0-2-576 0,-1 2-128 0,0 0-32 15,-1 0 0-15,-1 0-160 0,-1 1 0 0,0 0 0 0,0 1 0 0,-7 4 0 0,0 0 0 16,0 0 0-16,8 0 0 0,-8 0 0 0,9 4 0 15,-9-4 0-15,5 9 0 16,-2 0-160-16,-1 1-64 0,-2 1-16 0,0 2 0 16,-2 0-288-1,-1 1-64-15,-1 2-16 0,0-1 0 0,-2 1-64 0,0-2-16 16,-2 0 0-16,0-2 0 0,0-3 400 0,0 0 80 0,0-1 16 0,2-2 0 0,-2 0 192 0,1-1 256 16,7-5-48-16,-7 5-16 0,7-5 400 15,0 0 80-15,0 0 16 0,0 0 0 0,-8 4-96 0,8-4-16 16,0 0 0-16,0 0 0 0,0 0-128 0,0 0-16 15,0 0-16-15,0 0 0 0,5 8-112 0,2-3-32 0,-7-5 0 0,12 6 0 16,0-3-80-16,1 0 0 0,1 1-16 0,-1-3 0 31,0 0-176-31,1 1 0 0,-2-3 0 0,2 0 0 16,-1 0-320-16,0 0-80 0,0-2-32 0,0 0 0 16,0 0-2048-16,0-4-400 0,1 1-96 0</inkml:trace>
  <inkml:trace contextRef="#ctx0" brushRef="#br1" timeOffset="65594.9">2652 12545 25791 0,'0'0'2304'0,"0"0"-1856"0,0 0-448 0,10 3 0 16,-1-2 1856-16,2 0 256 0,3 0 64 0,0 0 16 16,3-2-832-16,0 1-160 0,2-1-48 0,-3 0 0 15,4 0-768-15,-3-1-144 0,1-2-48 0,0 1 0 16,0 0-432-16,-3-1-80 0,-2 1-32 0,-1 2 0 15,0 0-480-15,-2 0-112 0,-10 1-16 16,10 0 0 0,-1 1-640-16,-9-1-128 0,0 0-16 0</inkml:trace>
  <inkml:trace contextRef="#ctx0" brushRef="#br1" timeOffset="65743.51">2627 12700 23951 0,'0'0'2128'0,"0"0"-1696"16,0 0-432-16,0 0 0 0,0 0 2976 0,9 6 512 15,2 0 96-15,3-2 32 0,1-1-1920 0,2 2-384 16,1-1-80-16,3 0-16 0,1-3-640 0,1-1-144 16,1-1-32-16,1-1 0 0,0-2-560 0,-3 1-112 0,-3-2-32 0,-2 2 0 31,0-1-2640-31,-2-1-544 0,-3 1-96 0</inkml:trace>
  <inkml:trace contextRef="#ctx0" brushRef="#br1" timeOffset="83663.58">4006 12267 5519 0,'0'0'240'0,"0"0"64"0,0 0-304 0,-6-4 0 0,1 1 0 0,5 3 0 0,0 0 2448 0,-7-4 432 16,7 4 96-16,-6-2 16 0,6 2-1824 0,0 0-352 15,-8-1-80-15,8 1-16 0,-9 1-272 0,5 0-48 16,-1 0-16-16,1 2 0 0,-1-1-80 0,0 0-32 16,0 1 0-16,-1 2 0 0,1-2 128 0,-7 7 32 15,-2-1 0-15,1 2 0 0,-1 2-80 0,0 2-16 16,-1 2 0-16,1 0 0 0,-1 4-336 0,-2 0 128 16,-1 1-128-16,2 1 0 0,-1 0 0 0,3 2 0 0,0 0 0 0,1 0 0 15,1 2 0-15,2-2 128 16,1-1-128-16,2-2 0 0,2-1 0 0,3-1 0 0,2-3 0 15,0 1-128-15,2-2 464 0,2 0 112 0,2-3 0 0,0 0 16 16,2-2 176-16,2-1 16 0,0-1 16 0,2-4 0 16,2-1 272-16,3-1 48 0,2 0 16 0,2-3 0 15,0-2-352-15,2-3-64 0,3-4-16 0,-2-1 0 16,-2 0-176-16,1-2-32 16,-1-1-16-16,0-2 0 0,0-1-16 0,-1-1 0 0,-2 1 0 0,-2-2 0 15,1-1-32-15,-2-1-16 0,-1 0 0 0,-2-1 0 0,-1 0 0 16,-2 1 0-16,-3 3 0 0,0-2 0 0,-1 0-32 15,-4 2 0-15,-1-2 0 0,-1 1 0 16,-2 1 80-16,-2-1 16 0,0 1 0 0,-2 0 0 16,-1 2-160-16,-3 0-48 0,-1 2 0 0,-1 2 0 0,0 1-144 0,0 3 0 15,-2-1 0-15,1 4 0 0,-3-1 0 0,1 3-144 16,-1 1 144-16,2 3-208 0,-4 1-144 16,1 3-32-16,2-1 0 0,0 4 0 15,-2 0-544-15,1 2-112 0,-1 2-32 0,3 3-9920 0,3 0-1984 16</inkml:trace>
  <inkml:trace contextRef="#ctx0" brushRef="#br1" timeOffset="84875.04">4385 12129 3679 0,'0'0'320'0,"0"0"-320"0,0 0 0 0,0 0 0 15,0 0 2208-15,0 0 368 0,-3-7 80 0,3 7 16 16,0 0-1584-16,-4-4-304 0,4 4-64 0,0 0-16 16,-6-7-320-16,6 7-64 0,0 0 0 0,0 0-16 15,0 0 208-15,0 0 64 0,0 0 0 0,0 0 0 16,0 0 112-16,0 0 16 0,0 0 16 0,0 0 0 0,0 0-176 0,-6 3-32 15,6-3-16-15,0 0 0 0,0 0-240 0,-4 9-32 16,4-9-16-16,-1 10 0 16,1-10 48-16,2 10 0 0,-2-10 0 0,0 0 0 15,6 10 208-15,1-3 48 0,-7-7 16 0,8 4 0 0,-8-4 176 0,10 3 16 16,-1-1 16-16,0-2 0 0,-9 0-96 0,11-2-32 16,-1 1 0-16,-1-1 0 0,-1-2-32 0,0-1-16 15,-1 1 0-15,-1-2 0 0,1 2-48 0,-2-3-16 16,0 1 0-16,-5 6 0 0,3-8-96 0,-3 8-16 15,3-10 0-15,0 2 0 0,-3 1-80 0,0 7-32 16,0 0 0-16,-2-9 0 0,0 2-272 0,2 7 0 0,0 0 0 0,-7-3 0 31,-4 2-288-31,0 2-160 0,-3 2-48 0,-1 4 0 16,-2 2-1808-16,-1 1-352 0,-2 1-80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37:07.137"/>
    </inkml:context>
    <inkml:brush xml:id="br0">
      <inkml:brushProperty name="width" value="0.05292" units="cm"/>
      <inkml:brushProperty name="height" value="0.05292" units="cm"/>
      <inkml:brushProperty name="color" value="#FF0000"/>
    </inkml:brush>
  </inkml:definitions>
  <inkml:trace contextRef="#ctx0" brushRef="#br0">2199 10550 7311 0,'0'0'320'0,"0"0"64"0,0 0-384 0,0 0 0 0,0 0 0 0,0 0 0 16,0 0 320-16,0 0 0 0,0 0-16 0,0 0 0 16,-8 0 16-16,0 0 0 0,8 0 0 0,-7 2 0 15,7-2-176-15,-6 4-16 0,6-4-128 0,0 0 192 16,-8 5-192-16,8-5 0 0,0 0 0 0,-5 6 0 15,5-6 0-15,0 0 0 0,0 0 0 0,0 0 0 16,0 0 128-16,0 0 96 0,0 0 16 0,0 0 0 16,0 0 272-16,0 0 64 0,0 0 16 0,0 0 0 15,0 0 64-15,0 0 16 0,0 0 0 0,9-1 0 16,-1 0-256-16,1-1-48 0,-9 2-16 0,12 2 0 16,2-1-144-16,1 1-16 0,0-1-16 0,3 1 0 15,1 0 32-15,4 1 16 0,2-1 0 0,4 0 0 0,3 0-80 0,3 0-16 16,2-1 0-16,2-1 0 15,-4-1-128-15,2 0 0 0,4-2 144 0,3 2-144 0,2 0 0 0,6 1 0 16,6 0 0-16,0 0 128 0,0-4-128 0,-1-1 0 16,-1-1 0-16,1 2 128 0,3 1-128 0,3-1 0 15,6 1 0-15,-3 0 0 0,-5-3 0 0,0 2 0 16,-1 1 0-16,2 0 0 0,2 3 0 0,0 0 0 16,2 0 0-16,-1-1 0 0,-6 0 0 0,0 0 176 15,0 0-176-15,5 1 192 0,6 4 0 0,-2-2 0 16,-3-4 0-16,-2 2 0 0,0 0-32 0,2 3 0 0,0 0 0 15,3-1 0-15,1-3-160 0,-1 0 160 0,-6 0-160 0,0 1 160 16,-2 0-160-16,2 0 0 0,2 1 0 0,-3-1 128 16,-2-2-128-16,-4 0 128 0,-4-2-128 0,-1 1 128 15,-3 1-128-15,-1 1 0 16,-2 0 0-16,-1 1 128 0,0 0 64 0,-1 0 0 0,-4-3 0 0,-3 2 0 16,-6 0-16-16,-1 0 0 0,-4 0 0 0,-2 1 0 15,-1 0-48-15,-4 1 0 0,-1-1 0 0,-4 2 0 16,-2 0-128-16,-10-2 0 0,0 0-192 0,0 0 192 31,0 0-976-31,0 0-80 0</inkml:trace>
  <inkml:trace contextRef="#ctx0" brushRef="#br0" timeOffset="691.85">2473 10580 12319 0,'-10'-8'544'0,"4"4"112"0,1-1-528 0,5 5-128 0,-6-5 0 0,6 5 0 16,0 0 608-16,0 0 96 0,0 0 0 0,0 0 16 15,0 0-320-15,9-6-64 0,1 3-16 0,1 2 0 0,1 1-192 16,4 0-128-16,1-1 128 0,-1 1-128 16,2 2 240-16,1-1-32 0,3 0 0 0,2 2 0 0,2-1 64 0,3 1 16 15,3 0 0-15,4 2 0 16,5-1 0-16,5 1 0 0,2-2 0 0,2 0 0 0,-3-2 96 0,2 1 32 16,0-2 0-16,4 4 0 15,4 0-96-15,6 1 0 0,4-2-16 0,-1 0 0 16,-2-3-112-16,1 1-32 0,1 1 0 0,6 2 0 0,6-1-32 0,0-1-128 15,-3-3 192-15,0 2-64 0,0 3-128 0,5-1 160 0,6 0-160 16,-2-2 160-16,-6-1-160 0,1 1 0 0,0 3 0 16,5-2 0-16,1-1 128 0,-1-1-128 0,-4-1 128 0,2 3-128 15,2 1 224-15,0 0-32 0,-3-5-16 0,-4 1 0 16,-4 0 112-16,-1 2 32 0,-1 2 0 0,-2-1 0 16,0-2-128-16,-9 0 0 0,-6-1-16 0,-3 1 0 15,-4 0 48-15,-4 1 16 0,-4 1 0 0,0 0 0 16,-2 0 32-16,-3-1 16 0,-2-1 0 0,-2 0 0 15,-7-1-48-15,-1 0-16 16,-4-1 0-16,-4 0 0 0,-2 0 0 0,-3-1 0 0,-9 3 0 0,6-3 0 16,-6 3-48-16,0 0-16 0,0 0 0 0,3-8 0 15,-3 8-160-15,0 0 0 0,0 0 0 0,-4-7 128 32,4 7-1776-32,0 0-352 0,-10-7-80 0</inkml:trace>
  <inkml:trace contextRef="#ctx0" brushRef="#br0" timeOffset="820.43">6094 10505 27647 0,'-5'-13'1216'0,"1"5"256"0,-3 2-1168 0,-1 0-304 15,-2 2 0-15,-1 0 0 0,0 2 0 0,-4 1 0 16,1 1-128-16,-1 3-8032 16,-2 4-1600-16</inkml:trace>
  <inkml:trace contextRef="#ctx0" brushRef="#br0" timeOffset="14096.94">2996 11671 4607 0,'0'0'192'0,"0"0"64"16,0 0-256-16,0 0 0 0,0 0 0 0,0 0 0 0,0 0 176 0,0 0-16 15,-6 5 0-15,6-5 0 16,-8 3-160-16,8-3 0 0,0 0 0 0,0 0 128 15,-7 3-128-15,7-3 0 0,0 0 0 0,0 0 0 0,0 0 0 0,0 0 0 16,0 0 0-16,0 0 0 0,0 0 0 0,0 0 0 0,0 0 0 0,0 0 128 16,0 0-128-16,0 0 0 0,0 0 0 0,9 5 0 15,-9-5 0-15,11 2 160 0,-2 0-160 0,1-1 160 16,-1-1 192-16,0 0 32 0,2 0 16 0,3-1 0 16,1-1 48-16,2 1 16 0,-2-2 0 0,3 1 0 15,1-1 112-15,3 1 0 0,3-2 16 0,2 1 0 16,2 0-144-16,0 0-16 0,2-1-16 0,2 2 0 15,1 1-112-15,-2-1-32 0,-2-2 0 0,0 3 0 16,0 1-80-16,0-1 0 0,-1-1-16 0,0 1 0 16,1 0-16-16,0-1 0 0,-1-2 0 0,3 2 0 15,0 1-160-15,1 0 0 0,0-1 0 0,-1 2 128 16,-2 2-128-16,-2 0 0 0,0-1 144 0,1-1-144 0,-1-1 144 0,2-1-144 16,-2 0 192-16,2-2-192 15,2 2 336-15,3 0-32 0,4 1-16 0,1 0 0 0,2-1-112 0,-1 1-32 16,-3-3 0-16,1 1 0 0,-1 0-144 0,2-2 192 15,0 1-192-15,1 1 192 0,5-1-192 0,3 0 160 16,4 1-160-16,-1-3 160 0,-2-1-160 0,0 1 0 16,-1-2 0-16,2 2 0 0,-1 0 0 0,5 1 0 15,4-1 0-15,0-1 0 0,-3-1 0 0,-2 0 0 16,-2 0 0-16,-2 2 0 0,1 0 128 0,2 3-128 16,2 1 128-16,0-1-128 0,-1 0 0 0,-4-1 128 15,-2-2-128-15,-2 3 0 0,-1 1 0 0,0 0 0 0,-1 0 128 0,2 2-128 16,1 0 0-16,1 0 0 0,-2 0 144 15,-4-2-144-15,-5 0 128 0,1 0-128 0,-3 1 128 0,-1 0-128 16,-2 0 144-16,-3 1-144 16,-2-2 192-16,-2 2-192 0,-2 0 0 0,-2 0 0 15,-2 0 0-15,-4 0 0 0,-2 0 0 0,-3 0 0 0,-10 0 160 0,0 0-160 16,0 0 160-16,0 0-160 0,0 0 192 0,0 0-192 16,-4-6 0-16,-5 1-144 0,-3 1-16 0,-2 2-8176 15</inkml:trace>
  <inkml:trace contextRef="#ctx0" brushRef="#br0" timeOffset="14944.4">3095 11858 3679 0,'-9'-16'160'0,"6"6"32"0,0 2-192 0,-1 0 0 0,0 3 0 0,2-1 0 16,1 3 1216-16,1 3 192 0,0-4 32 0,0 4 16 15,0 0-688-15,0 0-144 0,0 0-32 0,9-1 0 16,-9 1-464-16,9 0-128 0,2-2 0 0,-2 4 0 15,1-1 0-15,2 1 0 0,-1-1 0 0,2 0 0 16,2 2 0-16,0 1 0 0,-1-3 128 0,3 1-128 16,1 0 240-16,2 1-32 15,2-1 0-15,2 0 0 0,1 0 160 0,2-2 16 0,2-1 16 0,0 1 0 0,-2-1 112 16,2 0 32-16,3-2 0 0,1 2 0 0,1-1-80 0,3 1-16 16,2 0 0-16,5 0 0 0,4 0-192 0,3 0-32 15,-1-3-16-15,1 2 0 0,-2-1-32 0,-1 1-16 16,-2 1 0-16,3 1 0 0,3-2-160 0,2 2 0 15,2-1 0-15,-2 1 0 0,-5 0 0 0,0 1 0 16,-1-3 0-16,2 2 0 0,-2 0 0 0,5 0 0 0,3 0 0 16,0 0 0-16,-1 0 0 0,-1-1 0 0,-2-1 0 15,0 1 0-15,2 0 0 0,2 1 0 0,4 0 0 0,-2-1 0 16,-2 0 0-16,-1-2 0 0,-1 1 0 0,0 1 128 16,0 1-128-16,3 0 128 0,3 0-128 0,-2 1 128 15,-1 0-128-15,-2 0 128 0,-2-1-128 0,0 1 128 16,-2 1 0-16,4 0 0 0,3 0 0 0,-2 0 0 15,1-2 32-15,-2 0 0 0,-5-1 0 0,0 0 0 16,-2 1 32-16,2 0 16 0,-1 0 0 0,2 0 0 16,0 0 16-16,-3 0 0 0,-2-2 0 0,-3 1 0 15,-1-2 0-15,-4 1 0 0,-1 0 0 0,-3 1 0 16,-1 0-32-16,0 0-16 0,0-1 0 0,-4-1 0 16,-1 1 0-16,-2 0 0 0,-1-1 0 15,-2 0 0-15,-4 1 80 0,-1 0 0 0,-4-1 16 0,-2 1 0 0,-2-1 64 0,-2 1 16 16,-8 2 0-16,0 0 0 0,8-3-80 0,-8 3-16 31,0 0 0-31,0 0 0 0,0 0-96 0,0 0-32 0,0 0 0 0,0 0 0 0,0 0-128 0,0 0 0 16,0 0 144-16,0 0-144 0,0 0 0 0,0 0-240 15,0 0 48-15,0 0 0 16,0 0-640-16,0 0-112 0,0 0-16 0</inkml:trace>
  <inkml:trace contextRef="#ctx0" brushRef="#br0" timeOffset="15132.99">7137 11771 10127 0,'0'0'896'16,"0"0"-704"-16,-3-7-192 0,3 7 0 0,-5-8 1600 0,5 8 272 0,-3-8 64 0,3 8 16 31,-5-6-608-31,5 6-112 0,0 0-16 0,0 0-16 0,0 0-768 0,0 0-160 0,0 0-16 0,0 0-16 16,0 0-240-16,0 0-240 0,0 0 48 0</inkml:trace>
  <inkml:trace contextRef="#ctx0" brushRef="#br0" timeOffset="20754.49">8354 12728 6447 0,'0'0'272'0,"0"0"80"16,0 0-352-16,9-1 0 0,-9 1 0 0,7-4 0 0,-7 4 288 0,0 0-16 16,7-2 0-16,-7 2 0 15,0 0 0-15,0 0 0 0,0 0 0 0,0 0 0 0,0 0 64 0,8 1 16 16,-8-1 0-16,0 0 0 0,0 0 0 0,7 5 0 15,-7-5 0-15,5 9 0 0,-2 0-112 0,1 1-32 16,-2 1 0-16,1-1 0 0,-1-1-32 0,3 1-16 0,-3-1 0 0,1 0 0 16,-3-9-160-16,4 11 0 0,-1-1 0 0,-1-1 0 15,-2-9 0-15,3 10 0 16,1-2 0-16,-1 1 0 0,0 0 304 0,-3-9-32 0,4 9 0 0,-4-9 0 16,0 0 0-16,6 6 0 0,-6-6 0 0,8 6 0 15,-8-6 176-15,10 2 48 0,-1-2 0 0,1-1 0 16,-2-1 16-16,3-3 0 0,1 0 0 0,4-2 0 15,1 0-128-15,2-2 0 0,3-2-16 0,5-1 0 16,1-2-96-16,7-1-16 0,7-3 0 0,2-2 0 16,3-4 16-16,1 1 0 0,-3-1 0 0,1-1 0 15,2-2-32-15,2 1-16 0,2 0 0 0,-2 1 0 0,-1 3-224 16,-3 3 0-16,-4 0 128 0,-6 1-128 0,-6 2 0 0,-5 0 0 16,-5 2 128-16,-4 2-128 0,-3 2 0 0,0 2 0 15,-7 2 128-15,-6 6-128 0,3-7 0 0,-3 7 0 16,0 0 0-16,0 0-160 31,-7 5-624-31,-3 2-128 0,-2 4-32 0</inkml:trace>
  <inkml:trace contextRef="#ctx0" brushRef="#br0" timeOffset="21320.82">8351 12741 13071 0,'-6'-8'576'0,"6"8"128"15,0 0-576-15,-3-6-128 0,3 6 0 0,-5-4 0 16,5 4 352-16,0 0 32 0,0 0 16 0,0 0 0 0,-8 7-208 0,2 2-32 16,1 1-16-16,1 1 0 15,1 1-144-15,1 0 128 0,0 2-128 0,1 0 128 16,0 1 112-16,1 1 16 0,2-1 0 0,1 0 0 0,1 1 0 0,0-2 16 16,0-1 0-16,2 1 0 0,-1-1-80 0,2-1-32 15,0-1 0-15,1 0 0 0,1 0 80 0,1 0 16 16,1-1 0-16,1-1 0 0,0-3 144 0,1 0 48 15,2-2 0-15,0-1 0 0,1-2 32 0,1-2 16 16,4-2 0-16,1-1 0 0,1-4 208 0,5-2 32 0,2-5 16 0,7-1 0 16,3-2-48-16,8-3-16 15,5-2 0-15,2-7 0 0,3-5-320 0,3-4-64 16,3 0-16-16,7-2 0 16,6 3-160-16,-1 1-128 0,-3 0 144 0,-5 1-144 0,-5 3 176 0,-2 4-176 0,-7 5 192 0,-5 2-192 15,-4 2 0-15,-4 1 0 0,-4 3 0 0,-7 1 0 16,-6 2 0-16,-4 2 128 0,-4 1 16 0,-2 1 0 15,-4 3 80-15,-4 1 16 16,-6 5 0-16,0 0 0 0,0 0-112 0,0 0 0 0,0 0-128 0,0 0 192 16,0 0-320-16,-10 6-80 0,-1-1-16 0,-1 3 0 31,-3 2-736-31,-3 2-128 0,-3 2-48 0,0 1-6976 0,3-1-1392 0</inkml:trace>
  <inkml:trace contextRef="#ctx0" brushRef="#br0" timeOffset="21462.38">9812 12444 18431 0,'-2'-11'816'0,"2"11"160"0,-2-8-784 0,1 0-192 16,1 8 0-16,0 0 0 0,-3-7 704 0,3 7 80 16,0 0 32-16,-3-6 0 0,3 6-256 0,-6-5-48 15,6 5-16-15,0 0 0 0,-6 0-496 0,6 0-256 0,-9 3 16 0</inkml:trace>
  <inkml:trace contextRef="#ctx0" brushRef="#br0" timeOffset="34859.29">4643 14889 2751 0,'0'0'128'0,"0"0"16"0,0 0-144 0,0 0 0 0,-2-9 0 0,2 9 0 16,-3-8 576-16,3 8 64 0,-4-8 32 0,4 8 0 16,-4-6-544-16,4 6-128 0,0 0 0 0,0 0 0 15,-6-5 0-15,6 5 0 0,0 0 0 0,0 0 128 16,-4-3-128-16,4 3 0 0,0 0 0 0,0 0 128 15,0 0-128-15,0 0 0 0,0 0 0 0,0 0 128 0,0 0 240 16,0 0 32-16,0 0 16 0,0 0 0 0,0 0 352 0,0 0 64 16,6-4 0-16,-6 4 16 0,9-2-224 0,1 0-48 15,1 1-16-15,3 1 0 0,3 0-176 0,3 0-48 16,4 1 0-16,1 1 0 0,0-2-96 0,3 0-32 16,2 0 0-16,2 0 0 0,2 0-16 0,3 1 0 15,5-2 0-15,3 2 0 0,4 1 0 0,1-1-16 16,-1-1 0-16,0 0 0 0,-2-1-176 0,-2 1 0 15,-3-1 0-15,0 1 128 0,1 1-128 0,-3-1 0 0,1-1 0 0,-1 0 128 16,-2 0-128-16,-1-1 128 0,-7 0-128 16,-1 1 128-16,-5 0 32 0,-1 1 0 0,0-1 0 0,-3 0 0 15,-4 0 64-15,-1 0 16 0,-2 0 0 0,0-1 0 16,-2 1 0-16,-1 0 0 16,-10 1 0-16,9-2 0 0,-9 2-48 0,0 0 0 15,0 0 0-15,0 0 0 0,0 0 48 0,0 0 0 0,0 0 0 0,0 0 0 16,-7-5-240-16,0 1 0 0,-2 1 0 0,0 1-5840 15,-2 1-1136-15</inkml:trace>
  <inkml:trace contextRef="#ctx0" brushRef="#br0" timeOffset="35286.57">4665 14911 16815 0,'0'0'736'0,"0"0"160"0,-5-7-704 0,5 7-192 16,0 0 0-16,0 0 0 0,0 0 160 0,8-4 0 16,2 1 0-16,3 2 0 0,4 1-160 0,4 1 0 15,2 2 0-15,0-1 0 0,0-1 160 0,2 1 0 0,3 0 0 0,0 1 0 16,1 0 96-16,2 0 32 0,1 0 0 0,2 1 0 15,2-1-80-15,1 0-16 0,1 2 0 16,-1-2 0-16,1-1-64 0,-4-1-128 0,-1 0 176 0,0-1-176 16,0 0 240-16,1 0-64 0,0-1-16 0,1 0 0 15,0-1 144-15,2 0 16 0,-1-1 16 0,0-1 0 16,-2 1-16-16,-1 0-16 0,-2-3 0 0,-2 1 0 16,-4 0-32-16,-1 1 0 0,-1-1 0 0,-1 1 0 15,-4 0-48-15,-3 0-16 0,0 0 0 0,-3 1 0 16,-1 0-48-16,-1 1-16 0,-10 2 0 0,8-2 0 15,-8 2 0-15,0 0 0 0,0 0 0 0,0 0 0 16,0 0-144-16,0 0-144 0,0 0 144 0,0 0-208 16,-6-2-736-1,-2 1-144-15,-1 0-16 0,1 1-5712 0,0 1-1136 0</inkml:trace>
  <inkml:trace contextRef="#ctx0" brushRef="#br0" timeOffset="35456.87">5867 14802 19231 0,'0'0'848'0,"0"0"176"0,0 0-816 0,0 0-208 0,-8-1 0 0,8 1 0 0,0 0 272 0,0 0 16 0,0 0 0 0,0 0 0 15,-7 3-144-15,7-3-16 16,0 0-128-16,-7 7-9040 0</inkml:trace>
  <inkml:trace contextRef="#ctx0" brushRef="#br0" timeOffset="51495.11">7760 12157 8287 0,'0'0'368'0,"-3"-5"80"0,-1-3-448 0,-1 0 0 0,0 1 0 0,0 0 0 0,2 1 368 0,0-1-16 0,-3 1 0 0,2 1 0 15,-2-1-112-15,1 1-32 0,-1-1 0 0,1 1 0 16,-1-1-208-16,1 1 128 0,-1-2-128 0,1 1 0 16,-2-1 0-16,1 1 0 0,-2-1 0 0,0 0 0 15,0 1 0-15,0-1 0 16,-2 1 0-16,-1-1-160 0,-1 0-16 0,0 1 0 0,-3-1 0 0,1 1 0 16,0 0 176-16,-3-1-128 0,-5 0 128 0,-1 0-128 15,-2 1 128-15,-1-1 256 0,-1-1-64 0,1 2-16 16,-1-1 384-16,2-1 80 0,0 2 0 0,0 1 16 0,2 1-304 15,1 0-64-15,0-1-16 0,0 2 0 0,0 0-96 0,1 0-32 16,2 1 0-16,0 0 0 0,0 0-144 0,-1 0 128 16,-2-1-128-16,-1 1 128 0,-1 0-128 0,0 0 0 15,-1 0 0-15,0-1 0 16,3 1 0-16,0 1 192 0,-1 0-192 0,0-1 192 0,0 1-48 0,0 1 0 16,0 1 0-16,-1 0 0 0,1 1-16 0,-1 0 0 15,2 0 0-15,-1 2 0 0,0-1-128 0,-1 0 0 16,-1 2 0-16,-3-2 128 0,0 1-128 0,0 0 192 15,2-1-192-15,0-1 192 16,2 3 0-16,1 0 0 0,1 2 0 0,0-1 0 0,1 2-64 0,1-1-128 0,1-1 192 16,0 2-64-16,1-1-128 0,3 0 128 15,-3 1-128-15,3 1 128 0,0 1-128 0,-1 0 0 0,0-1 0 0,-1 1 128 16,2-1-128-16,-2 0 128 0,0 1-128 0,-2 0 128 16,0-1-128-16,2 0 0 0,-4 0 0 0,3 1 0 15,2 1 0-15,0 2 0 0,1 2 0 0,-1-2 0 16,1-1 0-16,1 1 0 0,-1 1 0 0,2 1 0 15,0-2 0-15,1 0 0 0,0-1 0 0,2 0 0 16,0 0 0-16,1 2 0 0,2-1 0 0,-3 0 0 16,1 1 0-16,1 2 0 0,0-2 0 0,2 0 0 15,-1 1 0-15,2-1 0 16,-2 0 0-16,2 1 0 0,-1 0 0 0,2-1 0 0,0 1-144 0,0-1 144 0,0-1 0 16,-1 1 0-16,2 0 0 0,0-1 0 0,-1 0 0 0,1 2 0 15,0 0 0-15,1-1 0 0,-1-1 0 0,1 1 144 16,0 1-144-16,1-1 128 0,1-1-128 0,1-1 128 15,0 0-128-15,1 1 128 0,0-2-128 0,1 1 128 16,-1 1-128-16,1 0 128 0,-1 0-128 0,2 2 0 16,-1-1 0-16,0 1 128 0,-1 0-128 0,2-1 0 15,-1 0 0-15,0 2 128 16,0 0-128-16,-1 2 0 0,0-3 0 0,0 0 0 16,0 2 0-16,1-1 0 0,-2 1 0 15,0-1 0-15,1 1 0 0,-1 1 0 0,0-1 0 0,1 1 0 0,1-1 0 0,0 1 0 0,0-3 0 0,0 1 0 16,1-2 0-16,-1 0 0 0,0 1 0 0,2 0 0 15,-1-1 0-15,2 2 0 0,-1-2 0 0,2 0 0 16,-1 0 0-16,1-1 0 0,0 0 0 0,0 2 0 16,2 0 0-16,0-1 0 15,0-1 0-15,1 0 0 0,-1 1 0 0,2 0 0 0,0 0 0 0,0-1 0 16,2-1 0-16,-1 2 0 0,0-1 0 0,-2 1 128 16,2-1-128-16,1 1 0 0,1-1 0 0,2-1 0 15,0 0 0-15,2 0 0 0,-3-1 0 0,2 0 0 16,-1-1 0-16,2 0 0 0,-3-2 0 0,1 0 0 15,-3 1 0-15,2-1 0 16,1-2 0-16,-1 1 0 0,-1-1 0 0,3 0 0 0,0 2 0 0,0 0 128 0,0-2-128 0,2 1 0 16,-1-2 0-16,0 2 0 0,2-1 0 0,0 0 0 15,0-2 0-15,1 2 0 0,-1-1 0 16,0 1 0-16,1-2 0 0,0 1 128 0,1 0-128 0,1-2 0 16,-2 1 0-16,0-1 0 0,-3-1 0 0,-2 0 0 15,1 0 0-15,-1-1 128 16,2 0-128-16,-4 0 192 0,4-1-192 0,-1 0 192 0,1 1-32 0,-2-1 0 15,2 0 0-15,1 0 0 0,-2 0 32 0,2-1 0 16,0 0 0-16,-1 1 0 0,1-1 32 0,2 0 16 16,0-2 0-16,1 1 0 0,1-1 16 0,-2-2 0 0,1 2 0 15,-1-3 0-15,-2-2-48 0,-1 0 0 0,1 2 0 16,1-2 0-16,0 0-48 0,-1-1-16 0,2 2 0 0,0-1 0 16,1-1-16-16,-1 0 0 0,0-1 0 0,0 2 0 15,0-2-128-15,1 1 160 0,1 0-160 0,0-1 160 31,0 0-160-31,0-1 192 0,0 1-192 0,0-1 192 0,-1 0-192 0,-1-2 192 0,-3-1-192 0,-1 0 192 16,1 0-192-16,0 0 0 0,0-1 144 0,1 0-144 16,-2 1 144-16,-1-1-144 0,1-2 192 0,-1 1-192 15,1 0 192-15,-2 2-64 16,0 0 0-16,0-2-128 0,-1 1 224 0,0 0-64 0,-1-2-16 0,1 1 0 16,0 0 32-16,-1 1 0 0,0-2 0 0,-2 2 0 15,0 1 0 1,-1-2 0-16,-1 0 0 0,-1-1 0 15,-1 1-16-15,1-1 0 0,-1 1 0 0,-1-2 0 0,1 0 80 16,-2 2 16-16,2-1 0 0,-1 2 0 0,-2-1 0 0,0-1 0 16,1 1 0-16,0-2 0 0,-1-1-64 0,-1 2-16 15,-1-1 0-15,0 0 0 0,0-1-48 0,1 0-128 16,-2 0 192-16,-1 2-64 0,-1 0 0 0,0 1-128 16,-1-1 192-16,1 2-64 0,-1-2 0 0,-1 1 0 15,0-2 0-15,-2-1 0 0,1 0 64 0,-1 0 16 16,1 1 0-16,1 1 0 0,-4-2 96 0,0 0 16 0,0 0 0 15,-1 0 0-15,0-1 16 0,2 0 16 16,-2 0 0-16,0 1 0 0,1-1 16 0,-2-1 0 0,-2 0 0 16,-1 0 0-16,1 1-16 0,0 2 0 0,0 0 0 0,1 0 0 15,0 1-48-15,-1-1-16 0,-2 1 0 0,0 0 0 16,0 0-96-16,0 1 0 0,-1 2-16 0,0 1 0 16,-2-1-176-16,1 2 160 0,-1 1-160 0,1 0 160 15,-3 3-288-15,1-1-64 0,-2 0-16 0,-2 2 0 31,-1 3-352-31,-3 1-64 0,-4 0-16 0,-1 3 0 16,-6 3-2112-16,1 3-416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07:12.93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context xml:id="ctx1">
      <inkml:inkSource xml:id="inkSrc131">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09-11T13:09:20.899"/>
    </inkml:context>
  </inkml:definitions>
  <inkml:trace contextRef="#ctx0" brushRef="#br0">2233 565 4079 0,'0'0'176'0,"0"0"48"0,0 0-224 0,0 0 0 0,0 0 0 0,0 0 0 15,-6 0 400-15,6 0 48 0,-5-1 0 0,-1 0 0 16,1 0 128-16,0 0 16 0,1-1 16 0,0 0 0 16,-2-1-32-16,1 2 0 0,-1 0 0 0,1 0 0 0,-1 1 16 0,1 0 0 15,0 0 0-15,1 1 0 0,-1 0 48 0,1 0 0 16,1 2 0-16,-1-1 0 0,1 1 64 0,-2 3 0 16,5-6 16-16,-6 8 0 0,2-1-96 0,4-7-32 15,-5 10 0-15,2-1 0 0,2-2-128 0,0 1-16 16,0-1-16-16,1-7 0 0,2 5 128 0,0 2 16 15,-2-7 16-15,3 5 0 0,2 0-64 0,0-1-16 0,2-1 0 0,2 0 0 16,-1-1 80-16,3-1 16 16,2-2 0-16,0-1 0 0,1-2-48 0,3 0-16 15,0-2 0-15,0 0 0 0,0-3-96 0,0-1 0 0,0-1-16 0,-1 1 0 16,0-1 16-16,1-1 16 0,-1 0 0 0,0 0 0 16,-3-1-96-16,-1 0-32 0,-1-1 0 0,1-1 0 15,-2 1-32-15,-2 0-16 0,-2 2 0 0,-1 1 0 0,-3 0-80 16,-2 1-16-1,-2 2 0-15,-2 1 0 0,0-1 128 0,-3 2 32 16,0 0 0-16,-1 3 0 0,-3 1-160 0,0 3-48 0,-1 0 0 16,-1 2 0-16,-3 3-144 0,1 1 0 0,-3 1-160 0,1 3 160 15,-2 1-144-15,0 4 144 0,1-1-128 0,4 2 128 16,2 1 0-16,2 3-160 0,3 1 160 0,0-1 0 0,2-1-176 0,1-1 176 16,3-2-160-16,2 5 160 0,4-2-208 15,2-2 48-15,3-3 16 0,3-1 0 16,3-1-96-16,3 0-16 0,3-2 0 15,4-3 0-15,3-1-128 0,1-4-48 0,2-4 0 0,0-2 0 16,-1-2-592-16,1-1-112 0,-1-4-16 0,-1 0-16 16,0 0-464-16,0-1-96 0,-2-2 0 0,-1 1-16 15,-3-1-224-15,-3 2-32 0,-2 1-16 0,-3 1 0 0,-4 1 1440 0,-1 2 304 16,-4 0 48-16,-2 2 16 0,-5 4 1472 0,0 0 288 0,0 0 64 0,0 0 16 16,0 0-144-16,0 0-16 15,0 0-16-15,0 0 0 0,0 0-528 0,0 0-96 0,0 0-32 0,0 0 0 16,0 0-432-16,0 0-96 15,0 0-16-15,0 0 0 0,5-5-256 0,-1 1 128 16,1 0-128-16,0-1 0 0,-1 0 160 0,1-1-160 0,0 1 128 0,2-2-128 16,0-2 128-16,-1 0-128 15,0 0 0-15,1-2 128 0,-2 0 192 0,1-4 16 0,-1 0 16 0,-3 1 0 16,-1 0 432-16,-2 1 96 0,-1 0 16 0,0 1 0 0,-2 1-240 16,-1 0-32-16,-2 2-16 0,1 0 0 0,-2 2-272 15,-1 1-48 1,0 2-16-16,-1 3 0 0,-1 1-272 0,0 2 160 0,-2 1-160 0,0 3 128 0,-1 1-128 0,-2 3-144 15,1 0 144-15,1 2-208 16,0 1-32-16,2 2 0 0,2-1 0 0,3 2 0 16,0 0-176-16,3-3-32 0,3 0-16 0,1 0 0 15,2 0 208-15,1-5 64 0,1 1 0 0,3-2 0 0,1-3 192 0,4-1 0 16,-1-3 0-16,0-2 160 16,3-3 336-16,2-2 64 0,0-2 16 0,1-1 0 0,-1-1-192 0,1-1-16 31,-1 0-16-31,2-3 0 0,-2 1-80 0,-2 0-16 0,-3 2 0 0,0 2 0 0,-3 2-80 0,-1 2-32 31,-3 1 0-31,-4 5 0 0,0 0-16 0,0 0-128 0,0 0 192 0,0 0-64 16,-1 7-128-16,-1 3 0 0,-3 3-192 0,1 2 192 15,-3 2-192-15,0 5 192 0,-3 5-192 0,-1 5 192 0,-1 5-320 0,0 3 48 16,-2 4 16-16,-3 13 0 16,0 0-576-16,3-1-128 0,1-1 0 0,3-3-16 0,2-6 464 0,3-5 112 15,0-5 16-15,3-5 0 0,3-5 384 0,0-4 192 16,2-5 0-16,0-3-16 0,0-4 384 0,3-2 80 15,0-3 0-15,2-3 16 0,0-2-96 0,2-2-32 16,2-2 0-16,3-6 0 0,3-5-224 0,0-2-48 16,2-5-16-16,2-3 0 0,0-4-240 0,1-3 0 15,-1-1 0-15,0-1 0 0,0 0 0 0,-1 1-160 16,-2 0 0-16,-2 2 0 0,1 1 160 0,-1 3 0 16,-3 0 0-16,1 3 0 0,-3 3 0 0,0 3 0 15,-2-1 0-15,-1 4 0 0,-2 0 0 0,-3 3 0 16,1 2 0-16,-2 1 128 0,0 3-128 0,-1-1 192 0,-2 7-64 15,0 0 0-15,0 0-128 0,0 0 0 0,0 0 0 0,0 0-128 16,-2 9 0-16,-1 2 0 0,0 2 0 0,-2 2 0 16,2 1-128-16,1 2-32 0,1-1 0 0,-2 2 0 15,2-1 16-15,1-1 0 0,2 0 0 16,2-1 0-16,0 0 128 0,1-2 144 0,0-2-208 0,3-1 80 16,-1-2 128-16,3-3 0 0,1-1-144 0,3-2 144 15,1-2 0-15,0-1 0 0,3-3 0 0,0-3 0 16,1-1 128-16,2-4-128 0,-1-3 0 15,-1 0 128-15,-4-2-128 0,-1-3 192 0,0-1-192 0,-2-1 192 0,-2 0 0 0,-2 3 16 16,0 0 0-16,-2 2 0 0,-2 1 96 0,-1 3 16 16,1 2 0-16,-2 3 0 0,0 1-80 0,-2 6-16 15,0 0 0-15,0 0 0 0,0 0-224 16,0 0 0-16,-5 8 0 0,0 2 0 0,1 2-208 0,0 2 64 16,2 1 16-16,-1 3 0 0,1 1 128 0,0 1-160 15,0-2 160-15,2 1-160 16,2 0 16-16,0-1 0 0,1-1 0 0,1-2 0 0,2 0 144 0,2-3-208 0,-1-2 80 0,3-4 128 15,1 0-272 1,1-3 64-16,2-2 16 0,0-3 0 16,2-3-528-16,3-2-112 0,2-4 0 0,2-4-16 15,1-2-2032-15,2-5-416 0,-1-2-80 0,-2-4-16 0</inkml:trace>
  <inkml:trace contextRef="#ctx0" brushRef="#br0" timeOffset="126.64">3816 471 16175 0,'-12'-5'704'0,"5"3"176"0,-3-2-704 0,-1-1-176 16,1 2 0-16,-1-1 0 0,-1-1 2080 0,0 1 384 0,-1-2 80 0,2 3 16 0,1 0-896 15,0 0-192-15,1-1-16 16,0 2-16-16,2 0-800 0,0 0-144 16,2-2-48-16,0 2 0 0,5 2-320 0,0 0-128 0,0 0 0 15,0 0 144-15,0 0-2240 16,0 0-448-16</inkml:trace>
  <inkml:trace contextRef="#ctx0" brushRef="#br0" timeOffset="588.63">3961 589 2751 0,'0'0'128'0,"0"0"16"0,0 0-144 0,0 0 0 0,-1-6 0 0,0 1 0 16,0-1 3920-16,-1 2 752 15,1-1 160-15,0 1 32 0,1 1-2928 0,-2-1-576 16,1 1-112-16,1 3-32 0,0 0-272 0,0 0-64 15,0 0-16-15,0 0 0 0,0 0-304 0,0 0-64 16,0 0-16-16,0 0 0 0,0 0-272 0,-2 5-48 0,-2 3-16 0,1 2 0 16,0 3-144-16,-2 2 0 15,1 0 0-15,-1 1 0 0,-1 3 0 0,1 8 0 16,-1-2 0-16,2-1 0 0,-2-1 0 0,2-1 0 16,-1-1 0-16,3-2 0 0,-2-2 0 0,0-1 0 15,2-2 0-15,1-1 128 0,-1-2-128 0,1-2 0 0,0-2 144 0,0-2-144 16,1-5 0-16,0 0 0 0,0 0 0 0,0 0 0 31,0 0-1920-31,0 0-320 0,7 2-48 0,2-3-16 0</inkml:trace>
  <inkml:trace contextRef="#ctx0" brushRef="#br0" timeOffset="907.06">4193 470 19807 0,'0'0'432'0,"3"-5"80"0,2 1 32 0,-1 0 32 0,0-2-576 0,1 1 0 15,-2-2 0-15,3 1 0 0,-2 0 1808 0,0-1 256 0,1 0 48 0,-1 1 16 16,0 3-624-16,0-3-128 16,-2 0-32-16,-2 6 0 0,3-5-704 0,-3 5-128 15,4-5-48-15,-4 5 0 0,0 0-304 0,0 0-160 0,0 0 160 16,0 0-160-16,0 0 0 0,0 6 0 15,-2 3 0-15,-2 3 0 0,0 1-208 0,-2 5 64 16,0 3 16-16,-1-1 0 0,-1 5 128 0,0 4 0 0,-2 3-144 0,0 3 144 16,-1 0 0-16,1 1 0 0,1 1 0 0,-3 8 0 15,1-5-656-15,2-2-16 0,0-5 0 16,2-4 0-16,0-1-224 16,2-4-64-16,0-4 0 0,3-2 0 15,1-4-1104-15,1-3-240 0,1-2-32 0</inkml:trace>
  <inkml:trace contextRef="#ctx0" brushRef="#br0" timeOffset="1126.56">4371 780 11055 0,'6'-12'976'0,"-4"6"-784"0,0-1-192 0,0-1 0 0,3 1 2656 15,-3 1 480-15,0-1 112 0,0 1 16 0,-1 0-752 0,-1 6-144 16,0 0-16-16,0 0-16 16,0 0-1072-16,0 0-224 0,0 0-32 0,0 0-16 0,0 0-608 0,-3 4-128 15,1 4-32-15,-3 2 0 0,0 2-224 0,-1 2 176 16,1 2-176-16,-1 0 160 0,0 3-160 0,0 0 0 15,0-1 0-15,-1 1 0 0,2-1 0 0,-1 0 0 0,1 1 0 0,0-1 0 32,2-2-320-32,1 0 0 0,1-2 0 0,1-2 0 15,0-2-192-15,1-3-16 0,-1-7-16 0,4 4 0 0,3-3-1632 0,0-3-320 0,2-4-64 0</inkml:trace>
  <inkml:trace contextRef="#ctx0" brushRef="#br0" timeOffset="1296.02">4491 572 18431 0,'0'0'816'0,"-3"-1"160"0,-3-2-784 0,1-3-192 16,-3 2 0-16,0-1 0 0,1 1 2320 0,-1 0 432 15,0-1 64-15,-1 1 32 0,1-1-1984 0,0 1-400 0,1 0-80 0,2 1 0 32,5 3-832-32,0 0-176 0,0 0-16 0</inkml:trace>
  <inkml:trace contextRef="#ctx0" brushRef="#br0" timeOffset="1713.1">4663 551 20031 0,'0'0'896'0,"0"-5"176"0,0-2-864 0,0-1-208 0,0 1 0 0,-1-1 0 0,-2 0 1936 0,1 2 352 0,1 0 64 16,1 6 16-16,0 0-736 0,0 0-144 16,0 0-16-16,0 0-16 0,0 0-768 15,0 0-160-15,0 0-16 0,0 0-16 0,1 9-496 0,0 1 0 0,0 3 0 0,0 4 0 16,-1 1 0-1,0 3 0-15,0 1 0 0,2 2 0 0,-2 2 0 0,0 6 0 16,-2-1 0-16,1 0 0 0,-1-1-160 0,0-1-80 0,0-2-16 0,0-2 0 16,-2-4-128-1,3-3-16-15,2-4-16 0,-1-2 0 0,-1-3 416 0,1-1 0 0,1-3 0 0,-1-5 176 0,0 0 224 16,0 0 48 0,6-1 16-16,1-1 0 0,0-4 192 0,1 0 48 15,1-4 0-15,0-2 0 0,1-4-240 0,1 1-32 16,1-1-16-16,1 0 0 0,-1 2-288 0,0 3-128 0,1 0 128 0,-1 2-128 15,-1 1 0-15,0 3 0 16,0 2 0-16,0 1 0 0,0 4-160 0,-1 1 160 16,0 1 0-16,-1 3-144 0,-1 2 144 0,0-1 0 15,-1 1-144-15,-3 2 144 0,-2 1 0 0,-1 2 0 16,-2-1 0-16,-3 0 0 0,-3 0-192 0,0 1 192 16,-5 1-192-16,-2-1 192 0,0 0-320 0,-4 0 64 15,-2-1 16-15,-2-2 0 0,-2-2 240 0,1-2 0 0,-1 0 0 0,2-2 0 16,1-1 0-16,4-2 160 15,1-1-160-15,3-1 128 16,2-3-496-16,2 0-96 0,2 0-32 0,1-1 0 0,4-1-3024 16,3-1-592-16</inkml:trace>
  <inkml:trace contextRef="#ctx0" brushRef="#br0" timeOffset="3146.06">5027 966 18191 0,'0'0'800'0,"0"0"176"0,0 0-784 0,0 0-192 0,2-3 0 0,1-1 0 16,-2 1 2112-16,3-1 368 0,-1-1 80 15,1 0 0-15,1-2-896 0,0-1-176 16,3-2-32-16,4-4-16 0,2-1-544 0,3-1-96 0,-2-1-32 0,2-1 0 0,-2-2-416 16,1 3-96-16,-2-2 0 0,-1 3-16 15,0 0-48-15,-2 3-16 0,-1 2 0 0,-2 2 0 16,-2 3 80-16,-1 1 32 0,-5 5 0 0,0 0 0 15,0 0-160-15,0 0-128 0,0 0 192 0,0 0-192 16,1 8 0-16,-1 3 0 0,-1 2 0 0,-1 2-192 16,-1 1 32-16,-1-1 16 0,1 1 0 0,-1 0 0 0,2 1-112 0,1-1-32 15,0 0 0-15,1-2 0 0,1-1 80 0,1-2 16 16,3-2 0-16,0-3 0 0,1 1 192 0,0-3 0 16,2 0 0-16,1-2-144 15,1-2 144-15,1-2 0 0,0-2 0 0,2-1 128 0,0-2 64 0,1-1 32 16,1-3 0-16,-1-2 0 0,0-1 32 0,1-1 0 15,-2-2 0-15,0 1 0 0,-2-1 0 0,-1 1 16 16,-1-1 0-16,-2 3 0 0,0 1-16 0,-1 2-16 16,-4 1 0-16,0 1 0 0,-1 2-48 0,-1 3 0 0,0 4 0 0,0 0 0 15,0 0-192-15,0 0 0 0,0 0 0 0,-3 8 0 16,-2 1-192-16,1 2 32 0,-2 1 0 16,2 1 0-16,1 1 160 0,1 2-160 15,-1-1 160-15,2 1-160 0,1 1 0 0,2-2 0 16,2 1 0-16,0-2 0 0,1-1 160 0,1-2-160 0,1-1 160 0,0-1-160 15,3-2 160-15,1-2 0 0,1-1 0 0,3-1 0 16,-1-2 0-16,3-2 0 0,1-2 0 0,1-1 0 16,0-3 176-16,-1-1-48 0,1-4 0 0,-1-2 0 15,-3 0 64-15,-1-1 16 0,-2-1 0 0,1-1 0 16,-4-2 48-16,0 1 16 0,-2 1 0 0,-2 0 0 16,0 3 16-16,-3 2 0 0,-1 1 0 0,0 2 0 0,0 1-144 0,-1 3-16 15,0 5-128 1,0 0 192-16,0 0-192 0,0 0 0 0,0 0 0 0,-5 5 0 15,0 2-256-15,1 3 64 0,-2 1 16 0,2 1 0 16,0 1 16-16,0 1 0 0,1 2 0 0,1-1 0 16,1 1 16-16,1-1 0 0,1 0 0 0,1 0 0 15,0-2 144-15,2-1-160 0,1 0 160 16,2-1-160-16,0-1 160 0,3-2 0 0,1-2 0 0,1 0-128 16,2-3 128-16,-2-2 0 0,3-2 0 0,0-1 0 0,2-1 0 0,1-3 0 15,-1 0 128-15,1-2-128 0,-1-2 128 0,0-2-128 16,-1 0 128-16,1-1-128 15,-3-2 144-15,-1 1-144 0,-1-1 192 0,-1 0-192 0,-2 2 160 0,-2 0-160 16,-4 1 128-16,0 1-128 0,1 2 192 0,-2 1-32 16,-1 2-16-16,-1 6 0 0,0-5-144 0,0 5 128 0,-4-2-128 15,4 2 128-15,0 0-128 0,-6 6 0 0,1 1-192 0,0 2 192 0,1 1-256 0,2 1 64 16,-3 1 0-16,3 1 16 0,1 0-64 16,0 3-16-16,1-1 0 0,2 1 0 15,1-2-240 1,3 0-48-16,0-1-16 0,4 1 0 15,2-3-256-15,1-1-48 0,-1-2-16 0,1-2 0 16,1-1-128-16,2-1-16 0,0-3-16 0,2-2 0 16,-1-3-176-16,2-1-48 0,1-2 0 0,-2-2 0 15,1 0 592-15,-1-4 112 0,-2-1 32 0,0 1 0 0,-3 0 528 0,-2 0 0 16,-1-1 0-16,-3 3 0 0,-1 1 256 0,-2 3 96 16,0 0 32-16,-4 2 0 0,0 0 512 0,0 5 96 15,0 0 32-15,0 0 0 0,-6 0-464 0,1 4-96 0,-1 0-16 0,1 1 0 16,-1 2-448-16,1 0 0 0,-1 1 0 0,2 1 0 15,-1 0 0-15,2 0 0 16,0 0 0-16,1-2 0 0,0 0 176 0,2-7 32 0,0 0 16 0,0 0 0 16,0 0 352-16,0 0 80 0,0 0 16 0,0 0 0 15,7 0 288-15,0-2 48 0,-1-2 16 0,2-1 0 16,2-2-192-16,0 0-48 16,0-2 0-16,1-1 0 0,0-2-288 0,0 0-64 0,0-1-16 0,1-1 0 15,1 2-240-15,1 2-48 0,-1 0-128 0,-2 2 192 16,-3 1-192-16,0 3 0 0,-2 1 0 0,0 2 0 0,-6 1 0 0,4 4 0 15,0 0 0-15,-1 3 0 0,0 0-176 0,2 3 176 16,-2 1-160-16,0 2 160 0,-1 0-144 0,1-1 144 16,-1 0-128-16,3-1 128 0,1 0-192 0,0-1 32 15,3-2 16-15,0-1 0 0,-1-1 144 0,-1-3 0 16,3-1 0-16,-1-1 0 0,0-1 0 0,0-2 0 16,0-1 0-16,2-2 176 0,-2 0 16 0,2-1 16 15,0-1 0-15,3-1 0 0,-1-1 64 0,1 0 16 0,-1 2 0 0,2 1 0 16,-1 2-160-16,-1 0-128 15,-1 1 192-15,-2 2-192 0,0 1 0 0,-3 1 0 16,0 0 0-16,0 2 0 0,-2 2 0 0,1-1 0 16,-6-4 0-16,5 7 0 0,0-1-256 0,-1 2-64 15,0 1-16-15,-1 0 0 0,0-2-832 16,-1 1-176-16,-2-8-16 0,0 0-16 0,0 0-1584 0,0 0-320 16,0 0-64-16</inkml:trace>
  <inkml:trace contextRef="#ctx0" brushRef="#br0" timeOffset="3460.65">5419 460 18431 0,'0'0'1632'0,"0"0"-1312"15,0 0-320-15,6 2 0 0,1 0 1040 0,1 0 144 16,2 0 32-16,0-1 0 0,-4-4-224 0,1 2-32 16,2-1-16-16,2-1 0 0,0 0-240 0,1-2-64 15,1 0 0-15,1-2 0 0,1-1 80 0,-2 1 16 16,-2-1 0-16,-2 2 0 0,-1 0 160 0,-4-1 16 0,-2 0 16 0,-2 7 0 16,0 0-224-16,-5-7-64 15,-3 1 0-15,-1 4 0 0,-1 2-464 0,-2 4-176 0,-2 1 0 0,-1 3 144 16,-2 1-400-16,2 3-64 15,-1 1-32-15,2 3 0 16,2 2-2080-16,4-2-432 0,3 3-80 0</inkml:trace>
  <inkml:trace contextRef="#ctx0" brushRef="#br0" timeOffset="4449.67">2451 1294 5519 0,'0'0'496'0,"0"0"-496"16,0 0 0-16,0 0 0 0,-5 2 1904 0,1 0 272 16,-2 0 64-16,3 0 16 0,-4 1-1024 0,7-3-208 15,-4 2-32-15,0 0-16 0,-3 0 128 0,7-2 32 16,-4 0 0-16,4 0 0 0,0 0-208 0,0 0-32 15,0 0-16-15,0 0 0 0,0 0-352 0,0 0-64 0,0 0-16 0,0 0 0 16,0 0-128-16,8 4-16 0,2-1-16 0,1-1 0 16,0 0-288-16,2-1 128 0,3 0-128 0,0 1 0 15,2-1 0-15,0 0 0 0,0-1 0 0,3 0 0 16,1-2 128-16,3 2-128 0,3 0 0 0,2 1 0 16,2 1 192-16,1 0-64 0,3 0 0 0,3-1-128 15,2-1 256-15,0-1-64 0,-2 0-16 0,2-1 0 0,1 1 128 0,2 1 16 16,2 0 16-16,3 0 0 15,2 0-32-15,2-1-16 0,1-3 0 0,1 1 0 0,-1 0-96 16,3 1-32-16,1 1 0 0,4-1 0 16,2 0-160-16,-2 0 128 0,0-1-128 0,0-1 128 0,0 0-128 0,2 2 0 15,0 1 144-15,1 0-144 0,0-2 0 0,-1 1 144 16,-3 0-144-16,3 1 0 0,0 0 160 0,1 2-160 0,2 0 128 0,0 0-128 16,-1-1 0-16,0 0 0 15,1 0 128-15,1 1-128 0,1 1 0 0,0 0 160 16,-3-2-160-16,-1 0 160 0,-2 0 32 0,1 1 16 15,-1 1 0-15,2 0 0 0,1-1-16 0,-1 0 0 16,-7-1 0-16,0 0 0 0,-12 0 0 0,3 1 0 0,0 2 0 0,2-1 0 16,1 0-48-16,-2 0-16 15,1-2 0-15,-4 1 0 0,-2-1-128 0,0 0 160 0,3 0-160 0,9 1 160 16,-4 0-160-16,-4 1 160 0,-3 0-160 0,-3-1 160 16,-3 0 0-16,-5 0 0 0,-2-1 0 0,-3-1 0 15,-5-1 96-15,-2 0 0 0,-1-1 16 16,-2 2 0-16,-4 0 32 0,1-1 0 0,-2 1 0 15,0 0 0-15,-3 0 32 0,-1 0 16 0,-2-2 0 16,-1 1 0-16,0 0-48 0,-1 1-16 0,-7 1 0 0,6-1 0 0,-6 1-96 16,0 0 0-16,5-4-16 0,-5 4 0 0,0 0-176 0,0 0 128 15,0 0-128-15,0 0 128 0,0 0-128 0,0 0 0 16,0 0 0-16,0 0 0 0,0 0 0 0,0 0 0 16,0 0 0-16,0 0 0 15,0 0-304-15,0 0-32 0,0 0-16 0,0 0 0 16,0 0-544-16,0 0-128 0,0 0 0 0,0 0-16 15,0 0-2000 1,0 0-400-16,0 0-80 0</inkml:trace>
  <inkml:trace contextRef="#ctx0" brushRef="#br0" timeOffset="8862.45">7695 4338 5519 0,'0'0'240'0,"0"0"64"0,0 0-304 0,0 0 0 16,3-5 0-16,-2-1 0 0,0 1 1216 0,0-1 176 16,-1 6 32-16,1-8 16 0,-1 0-416 0,0 8-64 15,1-7-32-15,-1 2 0 0,-1-1-32 0,1 0 0 16,0-1 0-16,1 2 0 0,0-1 48 0,0 1 0 0,0-1 0 0,-1 6 0 15,1-4-176-15,1-2-48 16,-2 6 0-16,0 0 0 0,1-5-96 0,-1 5-32 0,2-7 0 0,-2 7 0 16,0 0-192-16,0 0-32 0,0-6-16 15,0 6 0-15,0 0 16 0,0 0 0 0,0 0 0 0,0 0 0 16,0 0-80-16,0 0-16 0,0 0 0 0,0 0 0 16,0 0-128-16,-3 5-16 15,-1 2-128-15,2 1 192 0,1 2-192 0,-1 2 144 0,-2 2-144 0,1 1 128 0,0 3-128 16,0 1 0-16,-2 3 0 0,1 5 0 0,-1 1 0 0,1 4 0 15,-2 2 0-15,0 17 0 0,-1-1 0 0,2-4 0 16,-2-2-144-16,2 1 144 0,0 0 0 0,0 1 0 16,-1-2 0-16,2-1 0 15,-1-1 0-15,2-1 0 0,0-3 0 0,2-2 0 0,2-3 0 0,-1-2 0 16,1-1 0-16,1-10 0 0,0 1 224 0,2-1 0 16,-1 1 0-16,0-2 0 0,3-1 80 0,-3-1 16 0,0 0 0 15,1-2 0-15,-2-2-128 0,0-2 0 16,1-1-16-16,0-2 0 0,-1-1-176 0,0-1 128 15,0-1-128-15,-2-5 128 0,0 0-384 0,0 0-64 16,0 0-32-16,0 0 0 16,0 0-512-16,0 0-96 0,0 0-32 0,0 0 0 15,0 0-1520-15,0-7-304 0</inkml:trace>
  <inkml:trace contextRef="#ctx0" brushRef="#br0" timeOffset="9939.56">7643 4279 6447 0,'0'0'272'0,"0"0"80"0,0 0-352 0,0 0 0 0,-6-1 0 0,6 1 0 16,0 0 2128-16,0 0 368 15,0 0 64-15,-5-3 0 0,5 3-1344 0,0 0-256 16,0 0-64-16,0 0-16 0,-3-6-240 0,3 6-32 0,0 0-16 0,0 0 0 16,0 0-208-16,3-4-64 0,0-1 0 0,1 2 0 0,2 0-160 15,1 1-32-15,3 0-128 0,-1 1 192 16,3 0-48-16,1 0-16 0,2 1 0 0,0 1 0 0,2 0 96 0,1 0 16 15,4 1 0 1,3 0 0-16,0 0-32 0,2 0 0 0,3-1 0 16,1 0 0-16,-3 0-80 0,2 1 0 0,1-2-128 0,0 1 192 15,1 0-192-15,1 1 144 0,1-1-144 0,3 0 128 16,5 0-128-16,0 0 0 16,1 0 0-16,1-1 128 0,-1-1-128 0,-1 0 0 15,2 0 0-15,3 0 128 0,0 1-128 0,4 0 160 0,-2 0-160 0,4-1 160 16,0 0 96-16,-2 0 32 0,0-1 0 0,0 0 0 15,1 1-32-15,4 0 0 0,3 0 0 0,-3 0 0 0,-1 1-80 16,0 0-32-16,-2-1 0 0,1 1 0 0,1 0-144 0,1 0 128 16,2 1-128-16,1-1 128 0,1-1-128 0,-2 1 0 15,-1-1 144-15,0 1-144 0,2 0 128 0,1 1-128 16,3-1 128-16,2 0-128 0,-4 0 0 0,-3 1 144 16,-2 0-144-16,25 0 0 0,-8 0 128 0,-4-1-128 15,-1 0 0-15,-22 0 0 0,3 0 128 16,-1 0-128-16,2 0 0 0,23 0 0 0,-5 1 144 0,-3 1-16 15,-2-2-128-15,-21 1 192 0,3-2 64 0,5 1 0 0,-1 0 0 16,0 1 0-16,0 0-16 0,4 0 0 16,2 0 0-16,0 0 0 0,0 0-112 0,2-1-128 15,-3 0 176-15,0 1-176 0,0 0 176 0,0 0-176 16,0 1 160-16,25 0-160 0,-11-1 192 0,-6-1-64 16,-5 0-128-16,-20 1 192 0,2 0-192 0,4 0 0 15,2 1 128-15,-1 1-128 0,1-1 0 0,0-1 128 16,-2 0-128-16,16 1 0 0,-7-1 128 0,-6 0-128 0,-3 0 0 0,-14 1 144 15,0 0-144-15,3 1 0 0,3-1 144 0,3 0-144 16,1 2 0-16,0-1 128 0,-2-1-128 0,15-1 0 16,-5-1 144-16,-5 0-144 15,-1 1 192-15,-14 1-192 0,3-1 320 0,2 0-64 0,1 0 0 0,1 1 0 16,2-1 32-16,1 0 0 0,-3 0 0 0,-2-1 0 0,-3 0-160 0,2 1-128 16,-2 2 192-16,-2-1-192 0,0 0 128 15,-2-1-128-15,0 0 0 0,-1 1 0 16,0 1 0-16,-1-1 0 0,0 0 128 0,1-2-128 0,1 1 128 15,1 0-128-15,-2 0 144 0,0 0-144 16,-2 1 0-16,-1-2 0 0,-1 1 0 0,-3 0 0 0,1 1 0 16,-4-1 0-16,-1-1 0 0,-1 1 0 0,1 1-368 0,-4-1 48 15,0 1 0-15,1 0 0 0,-3 0 320 0,-1 0 0 16,0 1 0-16,-1 1 0 16,-5-4-2304-16,4 4-352 0,-3 2-64 0,0-1-5984 15,-1-5-1184-15</inkml:trace>
  <inkml:trace contextRef="#ctx0" brushRef="#br0" timeOffset="10259.56">14012 4468 16287 0,'0'0'720'0,"0"0"160"0,0 0-704 0,0 0-176 0,4-1 0 0,0-1 0 0,1-1 1264 0,-2-1 208 31,0 1 64-31,2-1 0 0,-2-1-544 0,-1 0-96 0,1-1-32 16,-1 1 0-16,0-1-160 0,1 1-16 16,-1-1-16-16,1 2 0 0,-2-1 64 0,1 1 16 15,0 0 0-15,-2 4 0 0,2-5 64 0,-2 5 16 0,4-4 0 16,-4 4 0-16,3-5-256 0,-3 5-64 0,0 0 0 0,4-2 0 15,-4 2-256-15,0 0-48 16,0 0-16-16,0 0 0 0,6 1-64 0,-6-1-128 0,5 5 176 0,0 0-176 0,-1 2 144 0,-1 2-144 16,1 1 0-16,-1 3 144 15,-1 1-144-15,0 3 0 0,0 1 0 0,-1 4 0 16,-1 1-160-16,0 5 160 0,-1 2 0 0,-1 0-144 16,-1 2 144-16,1 2 0 0,-1 2 0 0,0 1 0 0,1 3 0 0,1-2 0 15,0-1 0-15,0 1 0 0,1-2 0 0,2 0 0 16,-1-1 0-16,0-4 0 0,0-1 0 0,2-2 0 15,-1-2 0-15,0-1 0 0,2-2 0 0,-2-2 0 16,-1-2 0-16,-1-2 0 0,-1-5 0 0,-1 0 0 0,2-2 0 0,-2 0 0 47,1-3-640-47,-1 1-128 0,0-1-48 0,-2-1 0 16,4-6-1776-16,-4 6-352 0,0-1-80 0</inkml:trace>
  <inkml:trace contextRef="#ctx0" brushRef="#br0" timeOffset="11951.82">7629 5343 2751 0,'0'0'256'0,"0"0"-256"0,0 0 0 0,-3-2 0 0,3 2 1984 0,-5-5 336 31,0 1 80-31,2 0 16 0,3 4-992 0,-2-4-192 0,-1 0-32 0,3 4-16 16,-1-5-224-16,1 5-32 0,0 0-16 0,0-4 0 16,0 4-304-16,0 0-64 0,1-6-16 0,-1 6 0 0,4-4-208 0,-4 4-64 15,4-3 0-15,2-1 0 0,-1 2-64 0,-5 2 0 16,7 0-16-16,0 0 0 0,1 0 16 16,1 0 0-16,1 1 0 0,0 0 0 15,1 2-64-15,1-1-128 0,0 0 192 0,1 0-64 0,1 0 32 16,3 2 0-16,1-1 0 0,0-1 0 0,3 0-16 0,0-1 0 15,2-1 0-15,-1 2 0 0,2-1-144 0,1 1 160 0,-2-2-160 0,-1 0 160 16,0-1-160-16,1 0 128 16,0 0-128-16,1-1 128 0,0 0-128 0,3 0 0 0,-1 2 0 0,3 0 128 15,0 0-128-15,2 0 128 0,4 2-128 16,1-1 128-16,0-2 64 0,-1 0 0 0,-1-1 0 0,0 0 0 16,0 0 64-16,2 0 0 0,1 1 16 0,0 0 0 0,2 2-80 0,-1 0-32 15,3-1 0 1,1 0 0-16,-1 0-160 0,-2 0 192 0,1-1-192 0,-2 0 192 15,0 0-192-15,-1 0 0 0,-1 0 0 0,4 1 0 0,1 0 0 0,0 0 0 16,1 0 0-16,0 0 0 16,0-1 160-16,-1 0-160 0,-1 0 192 15,1 0-192-15,1-1 192 0,0 1-64 0,-1 1 0 0,2 1-128 0,3 1 144 0,1-2-144 16,-2-2 0-16,0 1 144 16,-2-1-144-16,0 1 0 0,-2 1 0 0,2 1 128 0,-2 0-128 0,3-1 128 15,4 4-128-15,1-2 128 0,-2-2-128 16,-2-1 0-16,-2 1 144 0,-1 0-144 0,-1 0 0 0,0 1 0 15,1 0 0-15,2 1 128 16,1 0-128-16,2 0 0 0,0-2 0 0,-2 2 128 16,-1-2-128-16,0 0 0 0,-3 0 0 0,2 1 0 0,-1 0 0 0,2 1 128 0,4 1-128 15,-2-1 128-15,0 0-128 0,-1-1 0 16,-3-1 0-16,0 0 0 0,-1 0 0 16,0 0 0-16,1 1 0 0,0-1 0 0,1 3 0 0,3-1 128 15,0-1-128-15,-1 0 0 0,-1-2 0 0,-1 1 0 0,-2-1 0 16,0 0 0-1,-1 1 0-15,1 1 144 0,0 1-144 0,0 1 0 16,1 0 128-16,0-1-128 0,0-1 0 0,-1-1 0 0,-3 1 128 16,0 0-128-16,-2-1 0 0,1 2 0 0,1 0 0 0,-1 0 0 15,1 0 0-15,1 0 0 0,1 1 0 0,-1 0 0 16,1-3 0-16,-3 1 0 0,-1 0 0 0,-1-1 0 16,-1 0 0-16,-1 1 0 0,-1 0 128 0,0 0-128 15,-2 0 0-15,1 2 0 0,2-1 0 0,1 0 0 16,0-1 0-16,2 0 0 0,-1 0 0 0,-2 0 0 15,-2 1 128-15,-1-2-128 0,1 0 0 0,-1 1 0 16,-1-1 128-16,-1 1-128 0,0 0 128 0,0-1-128 0,-1 1 144 16,1-1-144-16,2 0 128 0,0 1-128 0,0 1 0 0,0-1 144 15,0-1-144-15,-2 0 160 0,0-1-160 0,-2 0 160 16,0 0-32-16,-1 1-128 0,0-1 192 16,1 1-64-16,-2-2-128 0,0 2 192 0,-1 0-192 0,0 0 192 15,0 0-192-15,3 0 128 0,-1 0-128 0,0 0 128 16,-1 1-128-16,2-1 0 0,-3 0 0 0,-1 0 0 15,-1 0 0-15,0 0 0 0,-2-1 0 0,0 1 0 16,-1 0 0-16,-2 0 128 0,0-1-128 0,-1 1 0 16,-1 0 0-16,1 0 128 0,-1 0-128 0,0-1 0 15,0 1 304-15,0 0-32 16,-1-2 0-16,0 2 0 0,-1 2 32 0,0-2 0 0,0-2 0 0,-1 1 0 16,0 0-80-16,0 0-16 0,-1 1 0 0,1-1 0 0,-1 1-32 0,-1-1-16 15,0 0 0-15,-2 0 0 0,2 0 32 16,-1 0 0-16,0-2 0 0,-2 1 0 0,1 0 16 0,-1 2 16 15,2-2 0-15,-1 1 0 0,0-2-224 0,-1 2 128 0,2 0-128 16,-2 1 0-16,1-2 0 0,-1 1 0 16,1 0 0-16,-1 0 0 0,0 0 0 0,-6 1 128 15,6-3-128-15,-1 2 0 0,-5 1 0 0,0 0 0 0,0 0 0 0,0 0 0 16,5 0 0-16,-5 0-128 16,0 0 128-16,0 0-160 0,4 1-80 0,-4-1-16 0,0 0 0 0,0 0 0 31,0 0-304-31,0 0-64 0,0 0-16 0,0 0 0 15,0 0-1712-15,0 0-336 0,0 0-80 0,0 0-16 0</inkml:trace>
  <inkml:trace contextRef="#ctx0" brushRef="#br0" timeOffset="14883.21">6613 4656 9215 0,'0'0'400'0,"0"0"96"0,0 0-496 0,0 0 0 0,0 0 0 0,0 0 0 0,0 0 2096 0,0 0 320 16,0 0 64-16,0 0 16 0,0 0-1616 0,0 0-320 15,0 0-64-15,0 0-16 0,0 0-352 0,0 0-128 16,0 0 0-16,0 0 0 0,0 0 128 0,0 0-128 0,-4-1 0 0,4 1 0 16,0 0 256-16,-6 1-32 15,6-1-16-15,-5 1 0 0,0-1 144 0,5 0 32 16,0 0 0-16,0 0 0 0,0 0 48 0,0 0 16 0,0 0 0 0,0 0 0 15,0 0-144-15,0 0-32 16,0 0 0-16,0 0 0 0,0 0-80 0,0 0 0 0,0 0-16 0,0 0 0 16,0 0-48-16,5 5-128 0,0-1 192 0,2 0-64 15,0-2 0-15,2 0-128 0,2 0 192 0,1-1-64 16,1 0 48-16,2 0 0 0,2 1 0 0,3-1 0 16,2 0-32-16,2 0 0 0,3 0 0 0,2-1 0 15,4 0 48-15,4 1 0 0,2 1 0 0,2-1 0 16,-2-1-48-16,1 0 0 0,0 0 0 0,2 1 0 0,-1-2-16 0,1 0-128 15,1-1 192-15,2 1-64 0,5 1 0 16,-2-1-128-16,-1-1 192 0,0-1-64 0,-2 2-128 0,2 1 160 16,0-2-160-16,-5 1 160 15,-4 0-160-15,-1 0 192 0,4 1-192 16,-1 0 192-16,-2 0-192 0,-3 0 0 0,-2 1 0 0,-2-1 0 16,-3 0 0-16,-3 0 0 0,-2 0 0 0,-2 0 0 0,-6 0 0 15,-1 2 128-15,-2-2-128 0,-1 1 0 0,-1-1 128 0,-2 0-128 16,-1-1 0-16,-7 1 128 0,0 0-128 15,0 0 0-15,0 0 0 0,0 0 0 0,0 0-240 0,0 0-80 16,6 1 0-16,-6-1-16 31,0 0-272-31,0 0-48 0,0 0-16 0,0 0 0 16,0 0-464-16,0 0-80 0,0 0-32 0,0 0-5952 0,0 0-1184 0</inkml:trace>
  <inkml:trace contextRef="#ctx0" brushRef="#br0" timeOffset="15324.86">8059 4678 6447 0,'0'0'576'0,"0"0"-576"15,0 0 0-15,0 0 0 0,0 0 1584 0,0 0 208 16,-2-6 32-16,2 0 16 0,2 1-512 0,-2-1-112 16,0 0 0-16,2-1-16 0,-1 0-176 0,0 1-48 15,1-1 0-15,-1 1 0 0,0-1 48 0,0 0 16 16,0 0 0-16,0 0 0 0,1 1-224 0,-2-1-48 16,0 0-16-16,0 1 0 0,0-2-176 0,0 3-48 15,0 0 0-15,0 1 0 0,0 4-128 0,0-5-16 16,-2 1-16-16,2 4 0 0,0 0-80 0,0 0-16 15,0 0 0-15,-2-4 0 0,2 4-96 0,0 0-32 0,0 0 0 0,0 0 0 16,0 0-144-16,0 0 0 0,0 0 0 0,0 0 0 16,0 0 0-16,0 0 0 0,-4 4 0 0,4-4 0 15,-3 5-144-15,1 2 144 0,2-7 0 0,0 8 0 16,0-2 0-16,0-6-128 0,3 8 128 0,0-1 0 0,1-2 0 16,1 1 0-16,2-1 0 0,2 0 0 0,0 0 0 0,1-1 0 15,2 1 0-15,1-2 0 0,2-1 224 0,0 2-48 16,1-3-16-16,1 0 0 15,1 0 112-15,-1-1 32 0,0-1 0 0,0 1 0 0,0 0-176 0,-2 1-128 16,-3-2 192-16,0 1-192 0,-1 0 0 0,-1 0 0 16,-2 1 0-16,-1 0 0 15,-7-1 224-15,0 0-64 0,0 0-16 0,3 6 0 0,-1-1 80 16,-4 1 16-16,-4 0 0 0,-1 2 0 0,-3 1-240 0,-1 1 144 16,-2 1-144-16,-1 2 128 0,0 1-128 15,-1 3 0-15,-3-2 0 0,-2 1 0 0,3 2 0 0,-1-1-144 16,0-2 0-16,2 1 0 15,2 1-656-15,-1-1-128 0,1 0-32 0,1-3-8848 0,1-1-1776 0</inkml:trace>
  <inkml:trace contextRef="#ctx0" brushRef="#br0" timeOffset="16381.43">5691 4311 21471 0,'0'0'960'0,"0"0"192"0,1-4-928 0,-1 4-224 0,2-6 0 0,1 1 0 16,-2 0 1552-16,-1 5 272 15,2-4 48-15,-2 4 16 0,0 0-992 0,0 0-192 0,0 0-32 0,0 0-16 0,0 0-336 0,0 0-80 16,3 5-16-16,-1 4 0 0,1 2-224 0,-2 2 0 15,0 3 0-15,0 1 0 16,-1 1 0-16,-2 2 0 0,1 1 0 0,-2 1 0 16,1 0-208-16,0 1 16 15,-3 0 0-15,1-1 0 0,1-2 48 0,0-3 16 0,-1 0 0 0,1-2 0 0,1-2 128 16,0-2 0-16,-1-2 0 16,1-1 0-16,0-2 0 0,2-6 0 0,0 0 0 0,0 0 128 15,0 0-128-15,0 0 144 0,0 0-144 16,0 0 160-16,0 0 48 0,0 0 16 0,-5-6 0 0,1-3 0 15,2-2 80-15,1-3 16 0,0-3 0 0,2-2 0 16,0-1-16-16,1-4 0 0,0-1 0 0,2-2 0 16,-1-2-112-16,0-1-32 0,0 0 0 0,0 1 0 15,1 3-160-15,2 1 192 0,-1 3-192 0,1 1 192 16,0 2 128-16,1 0 48 0,-2 1 0 0,3 3 0 16,0 2 208-16,1-2 32 0,-1 2 16 0,2 2 0 0,1 1-304 15,0 2-48-15,0 0-16 0,-1 2 0 0,-1 2-256 16,-1 0 0-16,-1 1 128 0,0 2-128 0,-7 1 0 0,0 0 0 15,7 7-176-15,-3 2 176 16,-1 2-640-16,-2 2-32 0,-2 2 0 0,-2 12 0 16,-4 0-96-16,-1 2-32 0,-3-1 0 0,0 1 0 15,-1-2 192-15,2 0 32 0,0-4 16 0,3-8 0 0,1 1 560 0,-1-3 0 0,1-1 0 16,1 0 0-16,-3-1 576 0,3-1 32 16,-1-2 0-16,2-2 0 0,-1 2-128 0,2-4-32 0,3-4 0 0,0 0 0 15,0 0-240-15,0 0-48 16,0 0-16-16,0 0 0 0,0 0-144 0,0 0 192 15,0 0-192-15,0 0 192 0,7-1-192 0,0 0 0 0,3 0 0 0,-1 0 0 16,0 1 0-16,0 0 0 16,0 1 0-16,0 1 0 0,1 2 0 0,-1-1 0 15,-2 1 176-15,-1 1-176 0,1-1 0 0,-2 2 0 0,1 0 0 0,-3 1 0 16,1-1 0-16,-1 1 0 0,-3-7 0 0,2 8 0 16,-1-2 0-16,-1 2 0 0,0-1 144 0,-1-2-144 15,-1 1 144-15,-1-1-144 0,-1 0 160 0,0-1-160 16,-2 0 144-16,0 1-144 0,-3-1 128 0,0 1-128 15,-1-1 128-15,0 0-128 0,-2 1 0 0,1-1 128 16,0 2-128-16,0-1 0 0,-1 1 0 0,0 0 0 16,0 0-320-16,0-1-80 0,1 0-32 0,-1 1 0 15,1 2-1504-15,1 0-304 0,1-1-64 0,2 0-6960 16,2 1-1376-16</inkml:trace>
  <inkml:trace contextRef="#ctx0" brushRef="#br0" timeOffset="16894.61">5918 4588 13823 0,'0'0'1216'0,"0"0"-960"0,4-5-256 15,1-2 0-15,0 0 2240 0,1 0 384 0,-1-1 96 0,2 0 16 16,-1 1-832-16,2 0-176 15,0 0-16-15,0 1-16 0,2 0-864 0,0 2-160 0,-1 0-32 0,0 0-16 0,-1 1-368 16,-1 1-64-16,1 1 0 0,1 2-16 0,-3 0-176 0,0 2 0 16,-1 2 0-16,0 1 0 0,-2 2-128 0,0 2-64 15,1 2-16-15,-2 2 0 0,-1 2-160 0,-1 0-16 32,-1 2-16-32,0 0 0 0,-3 1 48 0,1 0 16 0,-1 1 0 0,-1-2 0 0,2 0 80 0,0-2 0 15,-1 1 16-15,2-3 0 0,-2-5 240 0,2-1 0 16,-1-2 144-16,3-6-144 0,0 0 512 0,0 0 16 0,0 0 0 15,0 0 0-15,0 0 96 0,0 0 16 16,0 0 0-16,0 0 0 0,5-9-128 0,1 0-32 16,1-4 0-16,1 0 0 0,-2-3-224 15,1-1-64-15,1 0 0 0,-1-2 0 0,1 1-16 0,-1 3-16 16,-2 0 0-16,0 2 0 0,-1 2 96 16,-1 3 32-16,1 0 0 0,-4 2 0 0,0 6 160 15,0 0 48-15,0 0 0 0,0 0 0 0,0 0-256 0,0 0-48 16,-6 5-16-16,1 3 0 0,-1 1-176 0,1 4 0 15,-3-2-160-15,3 2 160 0,2 0-128 16,1 1 128-16,1 1 0 0,2-1-144 0,1-1 144 16,1-1-208-16,2-1 80 0,1 0 128 0,2 0-384 0,1 0 64 0,1-3 0 15,2-3 0 1,0-4-384-16,2 1-64 0,3-2 0 0,3-3-9824 0,1-2-1952 0</inkml:trace>
  <inkml:trace contextRef="#ctx0" brushRef="#br0" timeOffset="17640.75">8151 5245 3679 0,'0'0'320'0,"3"-6"-320"16,0 0 0-16,-2-2 0 0,2 0 2800 0,-1 0 480 16,0-1 112-16,-1 0 0 0,0 0-1344 0,0 0-288 15,0 1-48-15,1 0-16 0,-2-1-224 0,0 2-64 0,0 2 0 0,-2-1 0 16,2 1-272-16,0-1-64 0,0 6-16 0,0 0 0 16,2-4-160-16,-2 4-16 0,0 0-16 0,0 0 0 15,0 0-288-15,0 0-48 0,0 0-16 0,0 0 0 16,0 0-304-16,0 0-64 0,0 0-16 0,-2 9 0 15,1 3-128-15,1 2 0 0,-1 4 0 0,-1 3-176 16,0 3 176-16,0 5 0 0,-1 2 0 0,2 6 0 0,-3 3 0 0,1 3-160 16,-2 1 160-16,2 0 0 0,0 1 0 0,-1-1 0 15,-1 2 0-15,2-1 0 0,-1 0 0 0,2-1 0 16,-2 1 0-16,1-2 0 16,0-3 0-16,1-1 0 0,0-3 0 0,0-2 0 0,0-2 0 0,1-1 0 15,0-2 0-15,0-2 0 0,-1-2 0 0,0 0 0 16,0-6 0-16,0-1 0 0,0-3 0 0,2 0 144 15,-2-4-144-15,1-1 128 0,0-2-128 0,1-1 0 16,0-7 144-16,0 0-144 0,0 0 0 0,0 0 0 16,0 0 0-16,0 0 0 15,0 0-384-15,0 0-80 0,0 0-32 0,0 0 0 16,0 0-480-16,0 0-112 0,0 0 0 0,-1-5-8512 16,1-3-1680-16</inkml:trace>
  <inkml:trace contextRef="#ctx0" brushRef="#br0" timeOffset="18101.88">8144 5144 21183 0,'0'0'1888'0,"0"0"-1504"15,-1-5-384-15,1 5 0 0,0-5 672 0,0 5 64 16,0 0 16-16,0 0 0 16,0 0 256-16,0 0 48 0,0 0 16 0,0 0 0 15,0 0-624-15,0 0-128 0,0 0-32 0,0 0 0 0,0 0-288 0,-3 6 0 16,-1 2 128-16,1 0-128 0,1 1 0 0,0-2 0 16,0 1 0-16,-1-1 0 0,1-2 0 0,2-5 0 0,0 0 0 0,-1 6-144 15,1-6 144-15,0 0 0 16,0 0 128-16,0 0-128 15,0 0 464-15,0 0 32 0,0 0 0 0,0 0 0 16,0 0 336-16,0-8 80 0,0-1 16 0,0 0 0 0,1 0-352 0,1 1-80 16,1-2-16-16,0-1 0 15,0 0-256-15,0 0-48 0,1 0-16 0,-1 0 0 0,1 0-160 16,1 2 192-16,0 1-192 0,2 2 192 0,0 0-64 0,0 3 0 0,1 0 0 0,0 0 0 0,0 2 0 16,1 1-128-1,1 2 192-15,0 2-64 0,0 0-128 0,1 3 0 16,0 0-160-16,-1 2 160 0,0 1-192 0,0 2 48 15,-3-1 16-15,1 1 0 16,0 2-576-16,-2 0-96 0,0 1-32 0,-1 2 0 16,1 1-1472-16,0 0-320 0,-1 0-48 0,-1-2-9664 0</inkml:trace>
  <inkml:trace contextRef="#ctx0" brushRef="#br0" timeOffset="18513.11">8103 5014 23039 0,'0'0'1024'0,"0"0"192"0,0 0-960 0,0 0-256 0,0 0 0 0,0 0 0 16,0 0 1152-16,0 0 176 0,0 0 32 0,0 0 16 0,-3 6-976 15,0 3-192-15,0 2-32 0,-1 1-16 0,-2 2-160 0,0 0 0 16,1 0 0-16,-1 0 0 0,1 1 0 0,-1 0-192 16,1 1 64-16,0-2 128 0,1-1-144 0,2-1 144 15,-2-1 0-15,2-2 0 0,0-2 0 0,1-1 0 16,1-6 0-16,0 0 0 0,0 0 432 0,0 0 32 15,0 0 16-15,0 0 0 0,6-5 224 0,1-2 32 16,-1-2 16-16,3-1 0 0,-1-2-432 0,2 0-96 0,0-1-16 0,1 0 0 16,1 1-208-16,0 1-128 0,0 1 128 0,0 2-208 31,0 1-512-31,1 4-112 0,-4 1 0 0,1 2-8432 16,0 2-1680-16</inkml:trace>
  <inkml:trace contextRef="#ctx0" brushRef="#br0" timeOffset="19042.38">7539 6533 9215 0,'0'0'816'0,"0"0"-656"15,0-6-160-15,0 1 0 0,0-1 3216 0,0 1 624 16,1-2 112-16,0 2 16 0,-1-1-1808 0,1 1-368 0,1-1-80 0,-2 6-16 16,0 0-768-16,1-5-160 0,-1 5-16 0,0 0-16 0,0 0-256 0,0 0-48 15,0 0-16-15,0 0 0 16,0 0-192-16,0 0-32 0,-3 6-16 0,1 3 0 15,-1 2-176-15,0 5 0 0,-1 1 0 0,2 2 0 0,-3 1-144 16,0 2 144 0,1 0-192-16,-1 1 192 0,2 0-320 0,0-1 64 0,-2 0 0 0,2 0 0 15,0-2-128 1,1-2-32-16,1 0 0 0,-1-3 0 0,2-2 112 0,2-4 32 0,-1 0 0 0,1-2 0 16,-2-7-656-1,0 0-128-15,0 0-32 0,0 0-11408 0</inkml:trace>
  <inkml:trace contextRef="#ctx0" brushRef="#br0" timeOffset="19517.09">7454 6624 19807 0,'-3'-10'880'0,"2"7"176"0,-1-1-848 0,-1-2-208 15,0 1 0-15,2-2 0 0,-1-1 1904 0,1 1 336 16,0-2 64-16,1-1 0 0,1-1-896 0,1 1-192 16,0-1-48-16,3 1 0 0,1 0-320 0,2 0-64 15,1 0-16-15,1 2 0 0,0-1-176 0,1 0-32 0,0 1-16 0,0 1 0 16,0 0-272-16,0 2-48 15,-1-1-16-15,-1 2 0 0,-1 0-208 0,1 2 0 16,-1 1 128-16,-1 2-128 0,1 1 0 0,-1 2 0 0,-1 0 0 0,0 2 0 16,-1 0-256-16,0 2 0 0,-3 0 0 0,1 1 0 31,-1 4-176-31,-1 0-16 0,-1 0-16 0,0 0 0 0,0 0 48 0,-2 1 16 0,-2-1 0 16,-1-1 0-16,1-1 400 0,-5-1-128 0,3 0 128 15,-1 0 0-15,0-1 0 0,1 0 0 0,-1-1 0 0,1-1 176 16,-1-2-48-16,2-1 0 0,0 0 0 15,5-4 0-15,0 0 192 0,0 0 16 0,0 0 16 0,0 0 0 16,0 0-32-16,0 0-16 0,0 0 0 16,0 0 0-16,0 0-176 0,0 0-128 0,7 1 192 0,0 0-192 0,0-1 0 15,3 0 0-15,1 0 0 16,0 1 0-16,1 1 192 0,-3 0-192 0,1 0 192 0,-1 0-192 0,0-1 144 0,0 2-144 16,-2 2 0-16,-1-1 144 0,-6-4-144 0,5 7 0 15,-5-7 0-15,3 7 128 0,-2 2-128 0,-2-1 0 16,-1-1 144-16,-1 1-144 0,-2 1 0 0,0 0 0 15,-1 0 0-15,-1-2 0 16,-1 0 0-16,-3 1 0 0,0-1 0 0,0 1 128 0,0-1-128 0,0 0 0 0,-1-1 0 0,1-1 0 16,1 0-256-16,0-1-32 15,-1-1 0-15,2 2 0 16,0-2-1360-16,2-1-272 0,-1-2-48 0,4 0-16 16,4 0-1472-16,0 0-320 0</inkml:trace>
  <inkml:trace contextRef="#ctx0" brushRef="#br0" timeOffset="20333.54">7845 6674 4607 0,'0'0'192'0,"0"0"64"0,5 2-256 0,0-1 0 0,-5-1 0 0,0 0 0 0,0 0 2560 0,0 0 480 15,0 0 96 1,0 0 0-16,5 0-1872 0,-5 0-384 15,0 0-80-15,0 0-16 0,0 0 0 0,0 0 0 0,0 0 0 0,0 0 0 16,6-1-160-16,-6 1-48 0,0 0 0 0,0 0 0 0,0 0-192 16,0 0-32-16,4-3-16 0,-4 3 0 0,0 0 32 0,0 0 0 15,4-5 0-15,-4 5 0 16,4-4 160-16,-4 4 48 0,3-5 0 0,1 1 0 0,-4 4-16 0,4-4 0 0,0 0 0 16,-4 4 0-16,4-5-96 15,-1 0-16-15,-3 5 0 0,2-5 0 0,0-1 112 16,-2 6 16-16,0 0 0 0,0 0 0 0,0 0 48 15,0 0 16-15,0 0 0 0,0 0 0 0,0 0-176 16,0 0-16-16,0 0-16 0,0 0 0 16,0 0-288-16,0 0-144 0,0 0 160 0,-1 8-160 0,1 1 0 0,1 1 0 15,0 2 0-15,1-1-160 0,0 1 160 0,2 0 0 16,2 0-144-16,0 0 144 0,1 0 0 0,1-1 0 16,-1 0 0-16,2-1 0 0,-2-1-144 0,0-1 144 0,1-3 0 0,0 0 0 15,-8-5 0-15,0 0 0 16,10 3 0-16,0-3 0 0,-1-1 0 0,0-1 0 0,-1-3 0 0,0 1 144 15,-1 0 64-15,1-3 16 16,-1-1 0-16,-1-2 0 0,1-1 240 0,-2-1 48 16,0 0 16-16,0-1 0 0,-4-1-96 0,2-1-32 15,-2 0 0-15,0 2 0 0,-1 2-208 0,0 1-64 16,-1 0 0-16,0 2 0 0,-1 2-128 0,1 0 0 16,1 6 144-16,0 0-144 0,-3-5 0 0,3 5 128 15,0 0-128-15,0 0 0 0,0 0 0 0,0 0 0 16,0 0 0-16,0 0 0 0,-3 5-192 0,1 3 32 15,2 2 16-15,-2 3 0 0,1 2-64 0,-1 4-16 0,1 2 0 0,0 3 0 16,0 4 16-16,0 1 0 0,0 3 0 0,0 2 0 16,-1 3 0-16,1 1 0 0,0 2 0 0,0 0 0 15,-1 3-48-15,0-1 0 0,-2 0 0 0,1 0 0 16,1-2 256-16,-2-2 0 0,0-3 0 16,1-2-144-16,-1-1 144 0,-1-2 0 0,2-3 0 0,-2-3-128 15,2-1 128-15,-2-4 0 0,1-3 0 0,0-4 0 16,-2-4 0-16,2 1 0 0,0-2 128 0,0-3-128 15,-1-2 0-15,-1 0 128 0,0-4-128 0,-1 1 0 0,-2-4 144 16,2-2-144-16,-1-3 192 0,0-1-192 0,1-2 400 0,0-2-16 16,3-3-16-16,-1-1 0 0,2 0 16 0,2-2 0 15,2 0 0-15,1 0 0 0,2 1-208 0,2-1-48 16,1 0 0-16,0 2 0 0,3 0-128 0,0 0 0 16,-1 2 0-16,1 0 0 0,1 1 0 0,0 0 0 15,0 1-144-15,1 2 144 0,0-2-224 0,0 2 16 16,3 1 0-16,-1 1 0 15,1 0-864-15,0 0-160 0,3 2-48 0,-3 1 0 16,0 2-1952-16,-1-1-400 0,-1 3-80 0</inkml:trace>
  <inkml:trace contextRef="#ctx0" brushRef="#br0" timeOffset="22523.34">13806 4976 5519 0,'0'0'496'0,"0"0"-496"0,3-5 0 0,-2-1 0 0,3 1 1408 0,-2-1 192 16,-1 1 48-16,1-1 0 0,0 0-272 0,1 0-48 15,-1 0-16-15,0-1 0 0,0 1-352 0,1-1-64 16,0 0 0-16,0 1-16 0,-1-1-80 0,0-1-16 16,1 1 0-16,-1-1 0 0,0 1-48 0,-1 2-16 0,1-2 0 0,0 2 0 15,0-1-112-15,-2 6-32 16,1-6 0-16,0 0 0 0,-1 6-64 0,0 0-32 15,1-5 0-15,-1 5 0 0,0 0-96 0,0 0 0 16,0 0-16-16,0 0 0 0,0 0-112 0,0 0 0 0,0 0-16 0,0 0 0 16,0 0-96-16,0 0-16 0,0 0 0 0,0 0 0 15,0 0 0-15,0 7-128 0,0 1 192 0,-1 1-64 16,-1 3-128-16,-1 2 0 0,0 3 0 0,-1 2 0 16,-1 1 0-16,1 4 0 0,-1 2 0 0,3 4 0 15,-1-1 0-15,0 3 0 0,-1 1-176 0,1 2 176 0,1 4 0 16,0 1-128-16,-1 0 128 0,2 1 0 15,0 1 0-15,1 0 0 0,-2-1 0 0,2 1 0 0,0 0 0 16,2-1 0-16,-2-1 0 0,0-1 0 0,2-6 0 0,1-2 0 16,-2-2 0-16,2 0 0 15,-1-3 0-15,0 0 0 0,1-3 0 0,-1-2 0 16,0-3 0-16,-1 1 0 0,0-2 0 0,0-3 128 0,2-2-128 0,-1-1 0 16,-1-1 128-16,1-1-128 0,1-3 0 0,0 0 144 15,-3-6-144-15,2 5 0 0,-2-5 160 16,0 0-160-16,0 0 128 0,0 0-128 0,0 0 144 0,0 0-144 15,0 0 160-15,0 0-160 0,0 0 0 0,0 0 0 16,0 0 0-16,0 0 0 0,-5-1-160 0,0-1-128 0,-2-1-32 0,2-1 0 31,-2 0-288-31,1 0-64 0,-2-2-16 0,0 2 0 16,-1-2-144-16,-1 2-16 0,-1-1-16 0,2 1 0 16,0 1 320-16,0 0 64 0,1 1 16 0,-1 0 0 0,2 0 464 0,0 0 0 15,1-2 0-15,0 2 160 0,-1 0 176 0,3 0 48 0,-1 0 0 0,0-1 0 16,1 1 112-16,-1 0 16 0,2-1 16 15,3 3 0-15,0 0-32 0,0 0-16 0,0 0 0 0,0 0 0 16,0 0-192-16,0 0-32 0,0 0-16 0,0 0 0 16,0 0-240-16,-1 6 0 15,0 1 128-15,2-1-128 0,1 1 0 0,1 1 0 16,1-1 0-16,2 2 0 0,2-1 0 0,0 0 128 0,1-2-128 0,-1 1 192 0,2-1 96 0,1 0 16 16,1-2 0-16,2 1 0 0,-1-3 128 0,1-1 16 15,0 0 16 1,1-1 0-16,-1-1 48 0,0-1 16 0,1-1 0 0,-1-2 0 0,-2 0-16 0,0-2 0 15,0 0 0-15,-1 0 0 0,-1-2-192 16,0 0-32-16,-1 0-16 0,-2 2 0 0,1-2-272 16,-1 1 160-16,-2 0-160 0,-1 2 128 0,0 1-128 15,0 2 0-15,-4 3-192 0,0 0 192 16,0 0-1792-16,0 0-256 0,0 0-32 0,0 0-7872 16,0 0-1568-16</inkml:trace>
  <inkml:trace contextRef="#ctx0" brushRef="#br0" timeOffset="22934.73">14176 6203 14735 0,'0'-11'640'0,"0"5"160"0,0 6-640 0,0-8-160 16,1-1 0-16,0 0 0 0,0 0 2880 0,2 3 560 0,-2-3 96 0,1 1 32 15,0 0-1904-15,0 3-368 0,-2 5-80 0,0 0 0 16,2-6-512-16,-2 6-80 15,0 0-32-15,0 0 0 0,0 0-240 0,0 0-48 0,0 0-16 0,0 6 0 16,-1 3-288-16,0 2 0 0,-3 2 0 0,1 1 0 16,0 3-192-16,-3 1 0 0,2 2 0 0,0 1 0 0,-2-1 192 15,2 2-144-15,-2 1 144 0,2 1-128 0,-1 0 128 16,1 1 0-16,2-3 0 0,-2-1 0 16,1-2-208-16,0 0 32 0,0-1 16 0,0-3 0 0,1-1-48 0,1 1-16 15,1-4 0-15,-1-3 0 16,0 0-624-16,1 0-128 0,0 0-32 15</inkml:trace>
  <inkml:trace contextRef="#ctx0" brushRef="#br0" timeOffset="23186.55">14172 6259 6447 0,'-2'-7'576'16,"0"1"-576"-16,0-2 0 0,-1-1 0 0,1 1 4672 0,0-1 816 0,0 1 160 0,1 0 48 15,0 1-3456-15,0 0-704 16,-1 0-128-16,2 2-16 0,0 5-688 0,3-7-128 16,0 1-16-16,0 0-16 0,1 1-240 0,1-1-48 0,1 0-16 0,0 0 0 0,2 2-112 0,2-2-128 15,-1 0 176-15,0 0-176 0,1 2 0 0,0 0 0 16,0 1 0-16,2 0 0 16,-1 0 0-16,-1 0 0 0,-1 2-144 0,-2 1 144 15,0 1-608-15,1 0-32 0,-8-1-16 0,0 0 0 16,8 6-1776-16,-3 2-336 0,0 0-80 0</inkml:trace>
  <inkml:trace contextRef="#ctx0" brushRef="#br0" timeOffset="23377.77">14102 6361 9215 0,'0'0'816'0,"0"0"-656"0,0 0-160 0,0 0 0 0,0 0 3952 0,0 0 752 0,0 0 160 0,0 0 16 15,0 0-2928 1,0 0-592-16,0 0-112 0,0 0-32 0,8 1-416 0,-1 1-96 0,1-2 0 0,1 0-16 15,2 0-128-15,0 0-32 16,2 0 0-16,1 0 0 0,1 1-384 0,0-1-144 16,1 0 0-16,0 0 144 0,-2-1-672 0,0 1-144 0,0 0-32 0,0 0 0 15,-1 1-2048-15,0 0-400 0,1 1-96 0</inkml:trace>
  <inkml:trace contextRef="#ctx0" brushRef="#br0" timeOffset="23805.65">14403 6600 12895 0,'0'0'1152'0,"0"0"-928"0,0-5-224 0,0 5 0 16,-1-6 3232-16,2 1 608 0,0-2 112 0,0 0 16 0,2 1-1728 0,-1-2-368 16,1 0-64-16,2 1-16 0,0-1-512 0,2 1-128 15,-1 0 0-15,2 0-16 16,0-1-432-16,-1 3-96 0,1-1-16 0,0 2 0 0,-1 0-272 0,0 0-48 15,-1 2-16-15,-1 0 0 0,1 1-256 0,-6 1 0 16,5 1 0 0,-5-1 0-16,0 0 0 0,6 4 0 0,-2 3 0 0,-1 1 0 0,-2-1-320 0,-1 3 0 15,0 2-16-15,-1 3 0 16,-2-1-144-16,-1 1-32 0,-2 1 0 0,1 0 0 31,-1 2 64-31,-1-1 0 0,1 0 0 0,0-1 0 0,1 0 272 0,-1-3 176 0,2-2-192 0,0-1 192 0,-1-1 0 0,2-2 0 16,1-2 160-16,2-5-32 0,0 0 80 0,0 0 32 15,0 0 0-15,0 0 0 0,0 0 32 0,0 0 16 16,0 0 0-16,0 0 0 0,0 0-96 0,6 3-32 16,2-1 0-16,1-1 0 0,1-1-160 0,1 0 192 15,1 0-192-15,0-1 192 0,0 0-192 0,0 0 0 16,1 0 0-16,-1 0 128 0,0 0-128 0,1 0 0 16,0 0-192-16,-2 1 192 15,-1 0-752-15,0 0-16 0,-2-2-16 0,2 2 0 16,-2-1-1728-16,-1 1-352 0,-2-1-64 0</inkml:trace>
  <inkml:trace contextRef="#ctx0" brushRef="#br0" timeOffset="24585.99">13653 5818 4607 0,'0'0'192'0,"0"0"64"0,0 0-256 0,0 0 0 0,0 0 0 0,1-4 0 15,0-2 1648-15,-1 6 272 0,1-5 64 0,-1-1 16 0,0 1-1104 0,-1 0-208 16,1 5-48-16,-1-5-16 0,-1 0 192 15,1 1 32-15,1 4 16 0,-1-6 0 0,0 2 96 0,1 4 0 16,0 0 16-16,0 0 0 0,0 0 0 16,0 0 0-16,-1-6 0 0,1 6 0 0,0 0-336 0,0 0-80 15,0-6-16-15,0 6 0 0,0 0-192 16,0 0-32-16,0 0-16 0,0 0 0 0,0 0-112 0,0 0 0 16,0 0-16-16,0 5 0 0,1 3-176 0,-1 1 0 0,-1 3 0 0,1-1 0 15,1 1-320-15,-1 0 16 16,0 1 0-16,0 3 0 15,1-1-720-15,0-1-128 0,1 0-48 0,1 0-9456 16</inkml:trace>
  <inkml:trace contextRef="#ctx0" brushRef="#br0" timeOffset="26516.46">10873 2764 12895 0,'0'0'1152'0,"0"-5"-928"16,0-1-224-16,0 1 0 0,0-2 1872 0,1 2 336 15,0-2 64-15,1 2 16 0,-2 5-496 0,1-5-80 16,0 0-32-16,-1 5 0 0,0 0-848 0,2-6-192 16,-2 6-16-16,0 0-16 0,3-4-480 0,-3 4-128 0,0 0 0 0,0 0 0 15,0 0-192-15,0 0-64 0,0 0-16 0,0 0 0 16,4 8-1104-16,-2-1-224 0,-1 4-32 0,-2 2-9344 16</inkml:trace>
  <inkml:trace contextRef="#ctx0" brushRef="#br0" timeOffset="26691.4">10923 3093 6447 0,'2'8'576'0,"0"1"-576"15,0 0 0-15,1 0 0 0,-1 0 2048 0,-1 2 288 0,0 0 64 0,0 1 16 0,0 2-1360 16,-1-1-272-16,0 0-48 0,-1 1-16 0,0 1-464 16,0 0-112-16,0-1-16 0,0 2 0 0,0-1-288 0,-2 0-64 15,1 0-16-15,1-1-7616 0</inkml:trace>
  <inkml:trace contextRef="#ctx0" brushRef="#br0" timeOffset="26817.31">10979 3754 4607 0,'2'7'400'0,"0"2"-400"0,1 0 0 0,-1 2 0 0,0 1 2560 0,0 0 416 0,0 0 96 0,3 1 0 31,-4 0-2080-31,2 0-416 0,-1 1-96 0,1-2-16 0,-1 2-464 0,0 0 0 0,-1 0-208 0</inkml:trace>
  <inkml:trace contextRef="#ctx0" brushRef="#br0" timeOffset="26975.11">10964 4357 7359 0,'0'0'320'0,"-2"7"80"0,1-1-400 0,0 2 0 31,-1-2 0-31,-1 2 0 0,-1 2 2288 0,2 1 368 0,0 0 80 16,0 0 16-16,0 1-2112 0,-1 0-400 0,1 1-96 0,1-1-5328 0,-2 1-1088 0</inkml:trace>
  <inkml:trace contextRef="#ctx0" brushRef="#br0" timeOffset="27116.65">10942 4839 8287 0,'2'14'736'0,"-1"-7"-592"0,0 1-144 0,-1 1 0 16,-1 1 1472-16,1 1 256 0,0 0 48 0,-1 1 16 16,-1 2-1216-16,-1 0-256 0,1 1-32 0,0 1-4816 15,0-1-960-15</inkml:trace>
  <inkml:trace contextRef="#ctx0" brushRef="#br0" timeOffset="27343.38">10932 5532 5519 0,'0'0'496'0,"-3"9"-496"15,1 0 0-15,0 2 0 0,1 0 2496 0,0 1 384 16,-1 1 96-16,1-1 16 0,-1 0-1952 0,1 0-384 16,0 0-80-16,0 0 0 0,0-1-576 0,0 1 0 15,0 1 0-15,1-1 0 16,-1 0-816-16,1-1-272 0,-1-1-48 0,2 0-16 15,-1 1 272-15,1 0 48 0,0 0 16 0,0 0 0 16,-1 0 304-16,1 0 64 0,-1-2 16 0,2 2-4128 0</inkml:trace>
  <inkml:trace contextRef="#ctx0" brushRef="#br0" timeOffset="27471.17">10922 5971 6447 0,'0'11'272'0,"0"-3"80"0,0 3-352 0,0 1 0 0,0 1 0 0,0 1 0 16,0 2 2304-16,0 0 400 0,0-1 80 0,0 1 16 15,0 0-1328-15,2 1-272 0,-1-3-48 0,0 0-16 16,0 1-432-16,0-1-64 15,0 0-32-15,2 2 0 0,-3-3-384 0,1 0-80 0,0-1-16 0,0 0 0 16,0-2-672-16,0 0-144 0,0-1-16 0,1 0-8928 0</inkml:trace>
  <inkml:trace contextRef="#ctx0" brushRef="#br0" timeOffset="29088.59">9381 2539 5519 0,'0'0'240'0,"0"0"64"0,0 0-304 0,0 0 0 15,-4-5 0-15,1 0 0 0,1-1 1648 0,0 1 272 16,-1-1 48-16,0 1 16 0,0-1-896 0,-1 2-160 16,1-1-32-16,-1 0-16 0,-2 2-48 0,1-2-16 0,-1 1 0 0,1 0 0 15,-1-1-32-15,1 1 0 16,-3-1 0-16,3 2 0 0,-1 0-160 0,1 0-48 0,0-1 0 15,0 1 0-15,-2 0-32 0,2 0-16 0,1 1 0 0,4 2 0 16,-4-2-16-16,-1 0-16 0,5 2 0 0,0 0 0 16,-4-3-128-16,0 0-32 0,4 3 0 0,0 0 0 15,0 0 32-15,0 0 0 0,0 0 0 0,0 0 0 16,0 0-368-16,0 0 144 0,0 0-144 0,0 0 0 16,0 0 0-16,0 0 0 0,0 0 0 0,2 8 0 15,1 0 0-15,2 1 0 0,-1 0 0 0,1 1-144 16,1 1 144-16,2 0 0 0,-1 3 0 0,3-1-128 0,2 1 128 0,-2-1 0 15,1-1 0-15,1 2 0 0,-1 0 0 0,1 0 0 16,2 0 0-16,0 1 0 0,0 1 0 0,1 1 0 16,-1-2 0-16,0 2 0 0,0-1 0 0,0 1 0 15,-1 1 0-15,1 2 0 0,-1 0 0 0,1 1 0 16,-2 0 0-16,1 0 0 0,0 0 0 0,1-1 0 16,1 0 0-16,-1 2 0 0,1 1 0 15,2 0 0-15,-1-1 0 0,3 3 0 0,0-2 0 0,-1-1 0 16,2-1 0-16,-2 0 0 0,1-2 0 0,-4 3 0 0,0 1 0 0,1 1 0 15,-1-4 0-15,1 2 0 0,-1 0 0 16,0-1 0-16,0-2 0 0,-1 1 0 16,0-1 0-16,2-1 0 0,-1 2 0 0,0 0 0 15,1 0 0-15,-1-1 0 0,2 1 0 0,-2 0 0 16,2 0 0-16,0 0 0 0,1-1 0 16,1 0 0-16,-3-1 0 0,2-1 0 0,0 0 0 0,-1-1 0 0,-1 1 128 0,0 0-128 15,-2 0 176-15,0-1-48 16,0 0 0-16,-1-1 0 0,0 0 16 0,-1 0 0 0,0-1 0 15,1 1 0-15,1 0-144 0,-2-1 0 0,-1-1 144 0,1 2-144 16,0-1 0-16,1 0 128 0,0 2-128 0,2-2 0 16,-1 0 0-16,-1 1 0 0,1 1 0 0,1 1 0 15,0-1 0-15,3 1 0 0,-3-3 0 16,2 1 128-16,-2 1-128 0,1-2 0 0,1 0 0 0,-2 0 0 16,0-1 0-16,-1-1 0 15,0 0 0-15,1 0 128 0,-1-1 144 0,-2 0 48 0,0 0 0 0,-1 0 0 0,-1-2 48 0,-1 0 16 31,0-2 0-31,-1 2 0 0,0-1-128 0,0 0 0 0,1-2-16 0,-3 2 0 16,2-2-112-16,0 2-128 16,-1 0 176-16,1 0-176 0,0-2 144 0,-1 1-144 15,0 0 0-15,1 2 144 0,-2-1-144 0,2-1 0 0,-1-1 0 0,-1 1 0 16,3-1 0-16,-4 1 0 0,2 0 0 0,0-2 0 16,-1 1 0-16,0 0 0 0,-1 1 0 0,2 0 0 0,0 0 0 15,-2 1 0-15,2-1 0 0,-3 1 0 0,0 0 0 16,1-2 128-16,-1 2-128 0,1-2 0 0,-5-6 0 0,4 5 0 15,-4-5 0-15,0 0 0 16,0 0-1856-16,0 0-320 0,0 0-48 0</inkml:trace>
  <inkml:trace contextRef="#ctx0" brushRef="#br0" timeOffset="29909.98">9365 2439 11967 0,'0'0'528'0,"0"0"112"0,0 0-512 0,0 0-128 16,-5-2 0-16,-1 0 0 0,1 1 2176 0,-2 1 384 0,0 0 96 0,2 3 16 15,-2 0-1952-15,1 1-384 0,-2 2-80 0,0 1 0 16,0 3-256-16,-1 2 0 0,-1 2 128 0,0 0-128 16,0 1 0-16,1 2 0 15,-3-1 0-15,1 1 0 0,1-3 0 0,0 0 0 0,2 0 0 0,0-2 0 16,1-2 336-16,1-2 32 0,0 0 0 0,2-1 0 0,-1-2 144 0,1 0 48 15,0-2 0-15,4-3 0 0,0 0 16 0,0 0 0 16,0 0 0-16,0 0 0 0,0 0 144 0,0 0 48 16,-2-7 0-16,2 1 0 0,2-3 32 0,0-1 16 15,1-3 0-15,1 0 0 0,1-2-240 0,-1-2-64 16,1-3 0-16,0 1 0 0,2 1-240 16,-1 0-48-16,1 0-16 0,0 3 0 15,-1 2-16-15,2 1-16 0,-2 1 0 0,1 1 0 16,0 1 16-16,-1 2 0 0,0 2 0 0,-1 2 0 15,1 0-192-15,-6 3 192 0,7 0-192 0,1 1 192 0,1 2-192 0,0 0 0 0,0 1 0 16,-1 2 0-16,1 0-272 16,0 2 64-16,0 0 16 0,3 4 0 15,-2 1-192-15,1-2-48 0,0-1 0 0,2-1 0 0,1-1-128 0,1-1-16 16,0 0-16-16,0-2 0 0,1 0-288 16,-1-3-48-16,2-2-16 0,0-1 0 15,2 0-1504-15,-1-3-304 0</inkml:trace>
  <inkml:trace contextRef="#ctx0" brushRef="#br0" timeOffset="30544.22">8090 1928 2751 0,'0'0'256'0,"4"-5"-256"16,-2-3 0-16,0 0 0 0,0 0 2384 0,0-1 432 15,-1 0 96-15,-1 0 16 0,0-1-896 0,0 3-176 16,2-1-48-16,-1 0 0 0,-1 1-32 0,0-1-16 16,0 2 0-16,0 1 0 0,0-1-448 0,0 6-96 15,0 0 0-15,0 0-16 0,0-5-624 0,0 5-112 16,0 0-16-16,0 0-16 0,0 0-432 0,0 0 0 16,0 0 128-16,0 6-128 0,0 2 0 0,0 2 0 0,0 3-160 0,0 3 160 15,1 2 0-15,0 2 0 0,0 1-128 0,0 0 128 16,0-2 736-16,0 0 192 0,-1 0 32 15,1 1 16-15,0-4-784 0,2 1-192 0,-3-1 0 0,1 6 0 16,0-4-768-16,1-3-192 0,-2-1-32 0,0-6-16 16,0 0 832-16,0 0 176 0,0 0 0 0,1-1 0 15,-1-1 832-15,0-6 128 0,0 6 32 0,0-6 0 32,0 0-2208-32,0 0-432 0,0 0-80 0,0 0-32 15,0 0-992-15,0 0-192 0,0 0-32 0,0 0-16 0</inkml:trace>
  <inkml:trace contextRef="#ctx0" brushRef="#br0" timeOffset="30908.2">8111 1913 4607 0,'0'0'192'0,"0"0"64"0,0 0-256 0,-1-6 0 0,1 6 0 0,-2-5 0 16,1-3 2864-16,0 2 528 0,-2-2 96 0,1 1 32 16,0 1-2368-16,0 0-448 15,0 1-112-15,2 5-16 0,-4-6-128 0,1 2-48 0,0-1 0 0,3 5 0 0,-2-4-16 0,2 4 0 16,0 0 0-16,-2-5 0 0,2 5 272 0,0-6 48 16,2 1 16-16,0-1 0 0,1 1 176 0,1-2 48 15,2 0 0-15,1 0 0 16,-1 0-208-16,4-1-32 0,-1 0-16 0,2-1 0 0,1 0-240 0,1 1-32 15,1 1-16-15,1 0 0 0,0 0-208 0,1 2-32 16,-1-1-16-16,0 2 0 0,1 0-144 0,-1 0 0 31,1 1 0-31,-1 2 0 0,-3-1 0 0,-1 1 0 0,1-1 0 0,0 5 0 16,0 0-544-16,-2 1-144 0,-4 2-16 0,0-1-16 16,1 2-1056-16,-2 2-208 0,0 0-32 0</inkml:trace>
  <inkml:trace contextRef="#ctx0" brushRef="#br0" timeOffset="31124.58">8127 2019 3679 0,'0'0'160'0,"0"0"32"0,-5 1-192 0,5-1 0 16,0 0 0-16,0 0 0 0,-4 0 4400 0,4 0 832 16,0 0 160-16,0 0 48 0,0 0-3392 0,0 0-656 0,0 0-144 0,0 0-32 15,0 0-368-15,5-6-80 0,2 2 0 0,2-1-16 16,1 1-368-16,1 0-64 0,1-1 0 15,1 1-16-15,1-1-304 0,2 1 0 0,-1 1 0 16,7-2 0-16,-1 2-336 0,0 1-128 0,-1 1-32 16,-3 1 0-1,0 0-848-15,-1 1-192 0,0 1-16 0,-1 1-16 0,0 1 144 0,0-1 16 16,-4 0 16-16</inkml:trace>
  <inkml:trace contextRef="#ctx0" brushRef="#br0" timeOffset="32670.96">8418 2265 6447 0,'0'0'576'0,"0"0"-576"0,0 0 0 0,6-4 0 31,-3-2 2432-31,0 1 384 0,-1-1 80 0,1 1 16 0,-1-2-976 0,0 0-192 0,0 1-32 0,0-1-16 32,-1 1-288-32,2-1-48 0,-1 0-16 0,0 2 0 15,-2 5-224-15,1-6-48 0,0 1-16 0,-1 5 0 16,0 0-416-16,0 0-96 0,0 0-16 0,0 0 0 15,0 0-192-15,0 0-32 0,0 0-16 0,0 0 0 16,0 0-288-16,-1 9 0 0,0 1 0 0,1 1 0 0,-2 2 0 0,1 1 0 16,0 1 0-16,0 4-144 0,1 1 144 0,0 1-128 15,0 0 128-15,0 0-128 0,1 0 128 0,0-1 0 16,0-1-144-16,1-1 144 16,-2-1-560-16,1 1-32 0,0-2-16 0,0 1 0 15,0 1-1776-15,1-3-368 0,-2 12-64 0,1-5 0 0</inkml:trace>
  <inkml:trace contextRef="#ctx0" brushRef="#br0" timeOffset="34722.75">12671 3061 3679 0,'0'0'160'0,"0"0"32"0,0-5-192 0,0-1 0 0,0 1 0 0,0-1 0 15,0 1 2816-15,0-1 528 0,1 1 112 0,0-2 0 0,-1 1-1984 0,1-1-384 16,0 0-96-16,0 1-16 0,0-1-256 0,0 1-48 15,1-1-16-15,-1 0 0 0,0 2 0 0,2-1 0 16,-3 0 0-16,2-1 0 16,-1 1 16-16,2 0 0 0,-2 1 0 0,1-1 0 0,-1 1-128 0,0-1-32 15,-1 6 0-15,0 0 0 16,1-5-112-16,-1 5-16 0,1-6-16 0,-1 6 0 16,0 0-112-16,0 0 0 0,0 0-16 0,0 0 0 15,0 0-48-15,0 0 0 0,0 0 0 0,0 0 0 16,0 0 0-16,0 0-16 0,0 0 0 0,0 0 0 15,0 0-16-15,0 0 0 0,0 0 0 0,-2 7 0 0,0 0-160 0,0 2 0 16,-1 3 0-16,1 2 128 0,0 0-128 0,-2 2 0 16,0 1 0-16,1 2 0 0,0 1 0 0,-1 4 0 15,0 1 0-15,1 2 0 0,-3 2 0 0,2 1 0 16,-2 2-144-16,1-1 144 0,0 1 0 0,1 1 0 16,0 1 0-16,1 2 0 0,0-1 0 0,1 1 0 15,-1 2 0-15,0-1 0 0,1 0 0 0,-1 1 0 16,-1-1 0-16,0 1 0 0,2-2 0 0,-1-1 0 15,-2-1 0-15,1 0 0 0,0-2 0 0,-1 0 0 16,1 0 0-16,-1-1 0 0,1-2 0 0,1 0 0 16,-1-3 0-16,-1 0 0 0,2-2 0 0,-1-1 0 15,1 0 128-15,0-2-128 0,-1-1 0 0,2-3 144 16,0-2-144-16,0-2 128 0,1-1-128 0,0-3 0 0,-1-1 0 0,1-2 128 16,-1 0-128-16,2-6 0 0,0 0 144 15,0 0-144-15,0 0 0 0,0 0 144 0,0 0-144 0,0 0 0 16,0 0 0-16,0 0 0 0,0 0 0 15,0 0 0 1,-4 1-512-16,-1-1-16 0,0 1 0 0,5-1 0 16,-6-1-672-16,1 0-128 0,-2-2-16 0,1 1-11280 0</inkml:trace>
  <inkml:trace contextRef="#ctx0" brushRef="#br0" timeOffset="35078.05">12267 4060 8287 0,'-4'-11'736'0,"3"6"-592"0,-2-3-144 0,2-2 0 0,0-1 3200 0,1 0 624 16,0-1 112-16,1 1 32 0,0 1-1856 0,2 0-384 16,0 1-64-16,1 2 0 0,1-1-544 0,0 1-96 15,1 2-32-15,0 0 0 0,1 2-432 0,-1 1-96 0,2 1-16 16,1 2 0-16,0 1-448 0,0 3 0 16,-1 1 0-16,2 3 0 0,2 2 0 0,0 3 0 0,1 3-128 0,-2 0 128 15,0 1-320-15,0 2 32 0,0 0 16 0,0 0 0 16,0 2-48-16,2 0 0 0,-1-1 0 0,0-1 0 15,-1-2 96-15,1-2 16 0,-3 0 0 0,2-3 0 16,-1-1 208-16,0-2 0 0,0-2 0 0,1-3-144 16,-2-1 144-16,4-1 0 0,-1-3 128 0,0-1-128 15,0-2 288-15,1-1-16 0,0-4 0 0,2-1 0 16,-2 0 112-16,0-5 32 0,-1-1 0 0,1-3 0 16,-1-1 16-16,-1 0 0 0,-1 0 0 0,-1 3 0 15,-2 0-272-15,-4 4-160 0,0 0 192 0,-1 4-192 0,0 2 0 0,-2 6 0 16,-4-2 0-16,-1 3 0 15,-2 3-464 1,-3 5-208-16,-2 5-32 0,-2 5-9216 0,-2 3-1856 0</inkml:trace>
  <inkml:trace contextRef="#ctx0" brushRef="#br0" timeOffset="36279.16">13035 2118 3679 0,'0'0'320'0,"0"0"-320"0,0 0 0 0,1-6 0 0,-1 6 2992 0,0 0 528 32,2-5 96-32,-1-2 32 0,0-1-2160 0,0 3-416 15,1-1-96-15,-2 6-16 0,3-5-368 0,-2-1-80 16,-1 6 0-16,1-5-16 0,0-1-96 0,1 1-16 15,-2 5 0-15,0 0 0 0,1-7 64 0,-1 7 0 16,0 0 0-16,3-4 0 0,-1-2-128 0,-2 6 0 16,0 0-16-16,0 0 0 0,0 0-304 0,0 0 128 15,0 0-128-15,0 0 0 0,0 0 128 0,0 0-128 0,0 0 0 0,0 0 0 16,0 0 0-16,0 0 0 0,2-5 0 0,-2 5 0 16,0 0 0-16,0 0 0 15,0 0 0-15,0 0 0 0,0 0 128 0,0 0-128 16,2-6 0-16,-2 6 0 0,0 0 384 0,2-5-48 0,-2 5 0 0,0 0 0 15,3-6 160-15,-1 2 16 0,-2 4 16 0,0 0 0 16,1-6 48-16,-1 6 0 0,0 0 0 0,1-5 0 16,-1 5-128-16,0 0-32 0,0 0 0 0,0 0 0 31,0 0-912-31,0 0-176 0,0 0-32 0,0 0-16 0,0 0 1488 0,0 0 288 0,0 0 64 0,-5 4 16 16,-1 2-960-16,1 1-176 0,-1 3 0 0,1 2 0 15,-1 2-160-15,2 0 160 0,-2 1 0 0,2 2-144 0,-1 0 144 0,2 1 0 16,0 0 0-16,1-1 0 0,0 0 0 0,2-2-128 15,0 1 128-15,-1-2 0 0,2 0 0 0,2-1 0 16,-1-2 0-16,0-1 0 0,0-1 0 0,2-2 0 16,-1-1 0-16,1 0 0 0,-4-6 0 15,7 3 0-15,-7-3 0 0,8 1 0 0,-2-2 128 0,1-1-128 16,-1-1 160-16,1-3-160 0,0-3 208 0,0-1-48 16,1 0-16-16,0-2 0 0,-2-2 176 0,1-1 48 15,-1-1 0-15,-1 1 0 0,0 1-112 0,0 1-32 16,-2 4 0-16,0 1 0 0,1 1-96 0,-2 2-128 0,-2 5 176 0,0 0-176 15,0 0 160-15,0 0-160 0,0 0 128 0,0 0-128 16,0 0 0-16,1 7-144 0,-1 2 0 0,1 1 0 16,-1 1-16-16,2 0 0 0,-2-1 0 0,2 0 0 15,2 0 160-15,0-2 0 0,-1-1-144 0,2 0 144 16,-1-2 0-16,3-1 0 0,1-2 0 0,-1-1 0 16,2-1 0-16,0-1 0 15,1-1 0-15,0-2 128 0,0-1 80 0,-1-2 16 16,1 0 0-16,0-3 0 0,0-1 192 0,0-1 32 0,-1-1 16 15,-1-1 0-15,-1-1 48 0,-2-2 0 0,-1 0 0 0,-1 0 0 0,0 1-256 16,-2 0-64-16,-1 2 0 0,0 2 0 0,-4 0-192 0,1 2 128 16,0 2-128-1,-2 4 0-15,-1-1 0 0,-2 2-192 0,0 0 16 0,1 2 0 16,0 2-688 0,-1 1-144-16,1 1-16 0,-2 2-16 15,1 0-2352-15,-1 3-448 0</inkml:trace>
  <inkml:trace contextRef="#ctx0" brushRef="#br0" timeOffset="36674.66">13738 1723 13823 0,'0'0'608'0,"4"-8"128"0,-2-2-592 0,2 1-144 16,-3 0 0-16,1 2 0 0,-1-1 2528 0,1-1 480 0,-1 0 80 0,0 1 32 0,-1-1-1600 0,-1 1-320 31,0 2-64-31,1 6-16 0,0-8-304 0,0 1-64 0,-1 0-16 0,1 7 0 0,0 0-224 0,-1-6-32 16,1 6-16-16,0 0 0 0,0 0-208 0,0 0-32 16,0 0-16-16,-8 1 0 0,1 4-208 0,-1 2 0 15,0 3 0-15,1 3 0 0,-2 3 0 0,-1 2 0 16,-1 3-144-16,-1 6 144 15,-1 5-160-15,-1 3 160 0,0 3-160 0,4-8 160 0,0 4-144 0,-2 2 144 16,0 1-128-16,2 1 128 0,-3 3 0 0,3 1 0 16,2 0 0-16,0-1 0 15,1-1 0-15,1-2 0 0,3-1 0 0,1-2 0 0,2-3 0 0,1-4 0 16,1-1 0-16,2-4 0 0,1-2-128 0,1-2 128 0,0-3-128 0,2-2 128 31,1-3-480-31,1-1-16 0,2-1 0 0,2-2 0 16,2-4-688-16,4-2-144 0,2-1-16 0</inkml:trace>
  <inkml:trace contextRef="#ctx0" brushRef="#br0" timeOffset="37165.93">14044 1933 10127 0,'-3'-10'448'0,"3"4"96"0,-2-2-544 0,1-2 0 16,0-1 0-16,1-1 0 0,-1-2 2704 0,0 2 432 16,1 0 96-16,0 0 16 0,-1-1-1744 0,1 1-352 31,0 0-64-31,0 1 0 0,0 1-144 0,1 1-32 0,0 0 0 0,1 1 0 15,1 2 672-15,0 0 128 0,-3 6 16 0,0 0 16 16,0 0-1936 0,0 0-400-16,0 0-80 0,0 0-16 0,0 0 560 0,0 0 128 0,0 0 0 0,3 8 0 15,-1 2 0-15,0 1-160 0,-2 1 160 0,0 2-160 0,-1 2 160 16,0 1 0-16,-1 2-144 0,0 0 144 16,1-2 0-16,-2 1 0 0,1-2 0 0,1 1 0 15,1-3 0-15,0-2 0 0,-1-2 0 0,0-1 0 16,0-1 0-16,2-2 0 0,-1-6 176 0,0 0-176 15,0 0 192-15,2 6-48 0,-2-6-16 0,4 4 0 16,-4-4 160-16,6 5 32 0,-1-3 0 0,2 0 0 16,0-1-64-16,0 0-16 0,1-1 0 0,1 0 0 15,1 1-240-15,0-1 176 0,0-1-176 0,-1 1 160 16,1 0-160-16,0 0 0 0,0 0 0 0,0 0 0 16,0 1-448-16,0 0-32 0,-1 1 0 0,1-1 0 15,-2 0-2112-15,0 1-416 0</inkml:trace>
  <inkml:trace contextRef="#ctx0" brushRef="#br0" timeOffset="37467.54">13799 2175 13823 0,'-11'-2'1216'0,"11"2"-960"0,-6 0-256 0,0 0 0 15,1-3 1936-15,0 2 352 0,5 1 64 0,0 0 16 16,0 0-704-16,0 0-128 0,0 0-16 0,0 0-16 15,7-2-560-15,2 0-112 0,1 1-32 0,2-1 0 0,4-2-256 16,3 1-48-16,2 1-16 0,2-2 0 0,0 0-32 16,1 0 0-16,3-1 0 0,0 1 0 0,1-3-256 0,-1 3-48 15,1 1-16-15,-1-1 0 0,1 1-128 0,0 0 0 16,0-2 0-16,-2 3 0 16,-3 0 0-16,0 0 0 0,0 2 0 0,-3 0 0 0,-1-1 0 15,-1 1 0-15,-3 0 0 0,-1 0 0 0,-2 4 0 0,-1-2-176 16,-2-1 48-16,0 1 0 15,-1 1-336 1,-1 0-64-16,0 1-16 0,0 1 0 0,-4-1-1984 16,0 2-400-16</inkml:trace>
  <inkml:trace contextRef="#ctx0" brushRef="#br0" timeOffset="37845.66">14051 2422 17503 0,'0'0'768'0,"0"0"176"0,-2-4-752 0,0-1-192 16,1 0 0-16,1 1 0 0,0-2 2880 0,1 1 528 16,1-1 112-16,1 1 32 0,2-3-2160 0,0 1-432 15,2 0-96-15,2-1-16 0,-1 0-336 0,2 0-64 0,0 1 0 0,1 0-16 16,0 2-208-16,0 0-32 0,-1 2-16 0,0 1 0 16,0 1-176-16,0 1 128 0,-2 1-128 0,-2 2 128 15,0 1-416-15,-2 2-96 0,-1 2 0 0,0 2-16 16,-3 1-416-16,-3 2-80 0,-1 1 0 0,-2 3-16 15,1-1 256-15,-2 2 48 0,0-2 16 0,-1 1 0 0,0-2 240 16,2-1 48-16,-1 0 16 0,2-2 0 16,1-2 528-16,-1-3 96 0,0 0 32 0,3-2 0 15,2-5 464-15,0 0 112 0,0 0 16 0,0 0 0 16,0 0-320-16,0 0-48 0,0 0-16 0,0 0 0 0,0 0-160 0,8 3-32 16,2-2-16-16,-1-1 0 0,0 0-240 0,4-1-128 15,0-2 128-15,1 2-128 0,0-1 0 0,1 0 0 16,0 0 0-16,2 1 0 15,-1-1-368-15,1 1-144 0,0 0-16 0,1 0-16 16,-1 0-1856-16,1-1-368 0,1 0-80 0,-1-2-9552 0</inkml:trace>
  <inkml:trace contextRef="#ctx0" brushRef="#br0" timeOffset="38439.33">14609 1706 9215 0,'0'0'400'0,"0"0"96"0,3-5-496 0,1-1 0 0,-1 1 0 0,0-1 0 16,-1 1 2448-16,2-1 400 0,-1 0 80 0,0 0 16 0,3 2-1360 0,-4-1-272 15,0 0-48-15,1-1-16 0,-3 6-496 0,5-4-112 16,-1-1 0-16,1 1-16 0,-1 1-160 15,2-1-16-15,-6 4-16 0,0 0 0 16,4-3 112-16,1 1 32 0,-5 2 0 0,7-1 0 0,-1 0-80 0,-1 1-16 0,1 0 0 16,1 1 0-16,0 0-160 15,1 1-48-15,-1 0 0 0,2 2 0 16,0 0-80-16,0 3 0 0,-1 0-16 0,2 2 0 0,0 1-176 0,0 1 192 16,0 0-192-16,0 2 192 0,0 2-192 0,0 1 0 0,0 2 144 15,-2 0-144-15,-1 3 128 0,0 5-128 16,-2 1 160-16,-3 3-160 0,-2 2 128 0,-3 2-128 15,-4 1 0-15,-1 3 144 0,-2 3-144 0,-3 1 128 16,-3 0-128-16,1-3 128 0,-4-1-128 0,1-3 0 16,-1-2 0-16,-1-2 0 0,2-3 128 0,1-2-128 15,0-2 0-15,2-3 128 0,0-3-128 0,2 0 0 16,1-1 0-16,1-2 128 0,0-1-128 0,2-2 0 16,2 0 144-16,-1-1-144 0,1-1 0 0,1-2 0 15,1-2-192-15,2 0 64 16,3-6-528-16,-2 6-112 0,2-6 0 0,0 0-16 15,-3 6-1872-15,3-6-368 0,0 0-80 0</inkml:trace>
  <inkml:trace contextRef="#ctx0" brushRef="#br1" timeOffset="45909.1">10272 3706 9951 0,'0'0'448'16,"0"0"80"-16,0 0-528 0,0 0 0 0,0 0 0 0,0 0 0 0,0 0 800 0,0 0 48 16,0 0 16-16,0 0 0 0,0 0-320 0,0 0-64 15,0 0-16-15,0 0 0 0,0 0-208 0,0 0-32 16,0 0-16-16,0 0 0 0,0 0 160 0,0 0 16 16,0 0 16-16,0 0 0 0,0 0 48 0,0 0 0 15,0 0 0-15,0 0 0 0,-6-1 256 0,6 1 64 0,-7-2 16 0,7 2 0 16,-6-3-16-16,6 3 0 15,-7-1 0-15,7 1 0 0,-5 0-240 0,5 0-48 0,-7 0-16 0,2 0 0 16,-2 0-48-16,2 0-16 16,0 1 0-16,-1 1 0 0,-1-1 0 0,0 0 0 15,1 1 0-15,-1 0 0 0,2 1 16 0,-3 2 0 16,-1-1 0-16,-1 3 0 0,0 2-160 0,-2-2-48 16,0 2 0-16,0 2 0 0,0 1-208 0,1 1 0 0,0 3 128 0,1 0-128 15,-1 1 0-15,1 0 0 0,0 1 0 0,1 1 0 16,1 1 0-16,0-2 0 0,0 0 0 0,2-1 0 0,-1 2 0 15,2-1 0-15,0-2 0 0,2 0 0 16,1-2 768-16,1 0 192 0,-1 1 64 0,2-2 0 16,0-1-1616-1,2-1-320-15,-1-1-64 0,2 0-16 0,1-2 800 0,-1 0 192 0,0-2 0 0,1-1 0 0,-4-5 0 16,6 5 0-16,-2-2 0 0,-4-3 0 16,6 3-368-16,-6-3-176 0,0 0-32 0,0 0-12720 0</inkml:trace>
  <inkml:trace contextRef="#ctx0" brushRef="#br1" timeOffset="46508.89">9569 3587 15839 0,'0'0'704'0,"0"0"128"16,0 0-656-16,0 0-176 0,0 0 0 0,0 0 0 0,1-4 1184 16,-1 4 208-16,1-6 32 0,-1 6 16 0,0 0-656 0,0 0-128 15,0 0-16-15,0 0-16 16,-3-3-160-16,-3 2-16 0,-1 2-16 0,-1 2 0 0,0 3-288 16,-1 1-144-16,-1 3 160 0,0 1-160 0,3 1 0 15,-3 3 128-15,-1 0-128 0,1 1 0 0,0 0 0 0,1 1 0 16,3-1 0-16,0-1-160 0,2 0 160 15,0-1 0-15,2-1 0 0,2 0 0 0,0 0 160 16,3-2 64-16,3-3 16 0,1 1 0 0,0-1 176 0,3 0 32 16,3-2 16-16,1-1 0 0,1-2 464 0,3-1 96 0,-1-2 0 0,2-1 16 15,2-2-176-15,-1-2-32 0,0-1-16 0,1-2 0 16,-1-1-304-16,-1 0-64 16,-2 1-16-16,0-1 0 0,-3-1-32 0,-1-1 0 0,-2-1 0 15,-1 0 0-15,-1-3-48 0,-2 1-16 0,-3 0 0 0,-2-1 0 16,-1 3-144-16,-2-1-48 0,-1 1 0 0,-2 0 0 0,-1 1-144 15,-2 1 0-15,-2 0 144 16,-1 1-144-16,-2 1 0 0,-2 0-320 0,-2 2 64 0,0 1 16 31,-3-1-272-31,0 3-64 0,1 1-16 0,-1 1 0 0,0 1-832 0,2 0-176 0,0 1-16 0,2 0-8096 16,0 1-1616 0</inkml:trace>
  <inkml:trace contextRef="#ctx0" brushRef="#br1" timeOffset="46900.23">9582 3278 22335 0,'0'0'992'0,"0"-7"208"0,0 1-960 0,0 0-240 0,0 1 0 0,0-1 0 16,0 6 1696-16,0-5 288 15,0-2 64-15,0 2 16 0,0 0-912 0,0 5-192 0,0-5-48 0,0 5 0 0,0 0-608 0,0 0-128 32,0 0-32-32,0 0 0 0,0 0-144 15,0 0 0-15,-1 8 0 0,1 1 0 0,-4 7 0 0,3 0-176 16,0 2 48-16,-1 3 0 0,0 3 128 0,-1 2-192 16,-1 4 192-16,1 2-192 0,-1 4 192 0,-1 1 0 15,1-1 0-15,0 1-128 0,0 2 128 0,1-1 0 16,1-1 0-16,-1-2 0 0,2-1 0 0,0-2 0 15,0-1 0-15,0-2 0 0,0-1 0 0,0-2 0 16,0 0 0-16,0-3 0 0,-1-2 0 0,1-2 0 16,0-1 128-16,0-3-128 0,-1-1 0 0,1-1 0 15,-1-2 0-15,2-1 0 16,-3-2-336-16,2 0-144 0,0-1-32 0,0-1 0 16,1-6-432-16,-1 7-80 0,1-7-32 0,0 0-7520 0,0 0-1488 0</inkml:trace>
  <inkml:trace contextRef="#ctx0" brushRef="#br0" timeOffset="55815.61">1275 7446 13295 0,'0'0'576'0,"0"0"144"0,0 0-576 0,0 0-144 16,0 0 0-16,0 0 0 0,0 0 1168 0,0 0 208 16,-5 2 32-16,5-2 16 0,-5 0-272 0,-1 1-64 15,6-1-16-15,0 0 0 0,0 0-144 0,-5 1-32 0,-1-1 0 0,6 0 0 16,0 0-96-16,0 0-32 0,0 0 0 16,0 0 0-16,0 0-144 0,0 0-48 0,0 0 0 0,0 0 0 15,0 0-128-15,0 0-48 16,0 0 0-16,0 0 0 0,0 0-32 0,8 5-16 15,1-1 0-15,2-1 0 0,2 1-16 0,2-2 0 0,2-1 0 0,1 0 0 16,1 0-48-16,1 0-16 16,-1 2 0-16,0-2 0 0,2 0-144 0,0-2-128 0,0 0 144 0,-1 1-144 0,-2 1 128 0,-2 0-128 15,1 0 0-15,-2 0 144 16,-1 0-144-16,0 1 0 0,-5 0 0 0,1 1 0 16,0-1-464-16,-1 0 16 0,-1 1 16 0,-3 0 0 15,1 0-304-15,-2 0-64 0,-4-3-16 0,0 0 0 16,6 5-464-16,-3-1-80 0,-3-4-32 0,0 5-11024 15</inkml:trace>
  <inkml:trace contextRef="#ctx0" brushRef="#br0" timeOffset="56260.74">1218 7603 17503 0,'-16'-1'768'0,"9"0"176"0,-1 0-752 0,-2-1-192 0,0 0 0 0,0 0 0 15,0 0 2048-15,1-1 368 16,1 0 80-16,3-1 0 0,5 4-704 15,0 0-128-15,-2-5-48 0,2 5 0 0,1-7-768 0,2 1-144 16,3-3-48-16,1 1 0 0,2 2-368 0,2-1-80 0,1-1-16 0,3 1 0 0,1-1-48 0,2 1-16 16,0 0 0-16,1 1 0 15,1 1-128-15,0 1 0 0,-1 2 0 16,1 2 0-16,0-1 0 0,0 3 0 16,-1 1 0-16,-2 2 0 0,0 0-208 0,0 3-80 15,1 0-16-15,-2 2 0 16,-1 2-368-16,-3 2-80 0,-2 0-16 0,-1 1 0 15,-3 0-96-15,0 0-32 0,-3 2 0 0,-1-1 0 0,-1 1 432 0,-2-1 80 16,-2 1 0-16,-2-1 16 0,-1 0 368 0,-3-1 0 16,-2 0 0-16,-2-2 0 0,-3 0 448 0,0-1 0 0,-2 1 0 15,0 0 0-15,-1-2-32 0,-1 0 0 16,0 0 0-16,2 0 0 0,0 0-16 0,0-1 0 0,1-1 0 16,0 0 0-16,2 0 16 0,1-2 0 0,0 2 0 0,3-2 0 15,0-1-64-15,3 1-16 0,1-1 0 0,1-1 0 16,2-1 32-16,4-4 0 0,0 0 0 0,1 6 0 15,-1-6-48-15,0 0-16 0,6 5 0 0,1-1 0 16,2-3-176-16,2 0-128 0,2-2 144 0,4 0-144 16,2 1 0-16,3-1 128 0,1-2-128 0,2 1 0 0,1 0 0 0,4 0-256 15,2-1 48-15,1 0 16 16,2-1-2432-16,-1-2-464 0,-2 0-112 0</inkml:trace>
  <inkml:trace contextRef="#ctx0" brushRef="#br0" timeOffset="57070.77">2056 7552 18303 0,'0'0'816'0,"0"0"160"0,2-6-784 0,0 1-192 15,-1 0 0-15,0 0 0 0,0-1 1856 0,-1 1 320 0,0-1 64 0,0 2 0 16,0 4-528-16,0 0-112 0,0 0-32 0,0 0 0 15,0 0-624-15,0 0-128 0,-3-2-32 0,3 2 0 0,0 0-528 0,-3 6-128 16,-1 3 0-16,1 2-128 16,1 3 0-16,-1 2 0 0,-2 1-160 0,1 2 160 15,-3 2-192-15,2 1 192 0,-2 0-160 0,2 2 160 0,-1-1-320 0,1 0 16 0,-1-2 16 0,2-1 0 16,-1-1 288-16,0-3-128 0,2-2 128 16,0-1 0-16,1-2 0 15,0-3 0-15,0-2 0 0,2-6 144 0,0 0 272 0,0 0 48 0,0 0 16 0,0 0 0 16,0 0 256-16,-2-7 48 0,0-2 16 0,2-2 0 15,0-2-240-15,4 0-48 0,-3-2-16 16,2-4 0-16,0-2-176 0,3-2-16 16,-1-1-16-16,3 0 0 0,0 0-96 0,0 2 0 15,-1 2-16-15,1 0 0 0,2 3-176 0,-4 3 0 16,0 3 0-16,-1 2 0 0,0 1 0 0,-1 4 128 0,-4 4-128 0,0 0 0 0,6 2 0 16,-1 4 0-16,1 1-144 0,-1 4 144 15,0 3-368-15,-1 1 48 0,0 3 0 0,2 3 0 31,-3 2-416-31,3 3-80 0,-1 3-16 0,2 0 0 0,-2 2-288 0,2 0-64 0,1-1-16 0,0-3 0 16,1-2 560-16,0-3 128 0,0-3 0 0,0-2 16 0,1-4 496 0,-1-3 240 16,1-4-32-16,0-2 0 0,0-5 656 15,-1-3 128-15,0-1 32 0,1-4 0 16,0-3 128-16,-2-4 48 16,1-3 0-16,-1-3 0 0,2-5-432 0,0 0-64 0,-2-4-32 0,1-1 0 0,0 0-352 15,-1 1-80 1,-1 2-16-16,1 1 0 0,-1 4-224 0,-1 3 144 0,-1 3-144 0,-1 3 128 15,1 2 0-15,-1 3 0 0,-2 1 0 0,0 3 0 16,-2 6-128-16,0 0 0 0,0 0 0 0,0 0 128 16,0 0-128-16,7 2-176 0,0 3 48 0,-2 2 0 15,-1 2-160-15,2 2-32 0,1 1 0 0,-2 2 0 16,-1 1-112-16,2 4-16 0,1 2-16 0,0 2 0 16,-1 1-544-16,1 2-96 0,1-1-32 0,2-1 0 15,-1-1-32-15,0-1-16 0,-1-1 0 0,2-1 0 16,1-4 432-16,-1-1 96 0,0-4 16 0,1-2 0 15,1-4-1424-15,-1-2-288 0</inkml:trace>
  <inkml:trace contextRef="#ctx0" brushRef="#br0" timeOffset="57395.88">2707 7228 18431 0,'0'0'1632'0,"0"0"-1312"0,0 0-320 0,2-4 0 16,0-2 3824-16,2 1 688 0,0-1 144 0,0 1 16 15,1 0-2496-15,-1 2-512 0,2-1-112 0,-1 1-16 16,-5 3-864-16,8-1-176 0,0 0-48 16,-1 1 0-16,2 2-304 0,0 3-144 0,1 0 128 0,0 3-128 15,1 2 0-15,1 3 0 0,1 4 0 0,-1 1 0 16,-1 4 0-16,0 4 0 0,0 2 0 0,-2 4 0 15,-1 4 0-15,-4 4 0 0,-2 3 0 0,-2 4 0 16,-4 4-512-16,-3 2-48 0,-6 2 0 0,-1 3 0 16,-4 0-480-16,-2-2-112 0,0-3 0 15,0-3-16-15,-4-3 384 0,1-3 80 0,-1-2 0 0,-1-3 16 16,-2-2 112-16,0-3 0 0,1 0 16 0,-4 0-9120 16,-3-2-1840-16</inkml:trace>
  <inkml:trace contextRef="#ctx0" brushRef="#br0" timeOffset="57814.37">1275 7278 17503 0,'-4'-11'1552'0,"4"11"-1232"0,0-7-320 0,0 0 0 16,-2 0 2848-16,0 0 512 0,0 2 96 0,-1-1 32 0,-1 2-1520 0,0 0-304 15,4 4-64-15,-6-3-16 16,0 0-736-16,-3 2-144 0,1 2-16 0,-1 3-16 0,-1 4-448 0,0 1-96 15,-2 2 0-15,-1 4-128 0,-2 4 0 0,-2 4 0 16,1 4-160-16,-3 6 160 16,-1 7-256-16,0 3 80 0,0 3 16 0,1 5 0 0,1 4 160 0,3 3-192 15,3 1 192-15,-1 25-192 16,7-8-176-16,6-7-32 0,4-6-16 0,6-5 0 16,5-5-224-16,4-5-64 0,6-4 0 0,2-3 0 15,4-2-320-15,2-6-80 0,2-5-16 0,3-1 0 31,2-4-448-31,5-6-96 0</inkml:trace>
  <inkml:trace contextRef="#ctx0" brushRef="#br0" timeOffset="58268.2">3101 8235 12895 0,'0'0'1152'0,"0"0"-928"16,0-6-224-16,1 1 0 0,-1 5 3712 0,2-6 688 0,0 2 144 0,-2 4 16 16,0 0-2192-16,0 0-448 0,0 0-96 0,0 0-16 31,0 0-976-31,0 0-192 0,0 0-32 0,0 0-16 15,0 0-464-15,-1 9-128 0,-1 2 0 0,0 2 0 0,2 4 0 0,-3 2 0 16,0 2-160-16,1 1 160 0,-4 1-416 0,2 2 32 16,0 3 0-16,0 2 0 15,0-2-576-15,0 1-128 0,-1-2 0 0,3 1-16 0,0-4-592 0,0-1-112 0,0-2-32 0,1-3-10704 16</inkml:trace>
  <inkml:trace contextRef="#ctx0" brushRef="#br0" timeOffset="58778.89">3109 8249 24879 0,'0'0'2208'0,"0"0"-1760"16,0 0-448-16,-2-7 0 0,1 1 2608 0,1 0 432 15,0 1 96-15,0 5 0 0,1-7-1520 0,1 1-304 16,2 0-64-16,0 1-16 0,2 0-624 0,0 0-128 15,-1 0-32-15,1 1 0 0,2-1-256 0,0 3-48 0,0-1-16 0,1 1 0 16,0 1-128-16,0 0 0 16,0 1 0-16,-1 2 0 15,1 1-368-15,1 3-48 0,-1 0-16 0,-1 3 0 0,-1 0-512 0,0 2-96 0,-2 3-32 0,-1 3 0 16,-1 1-224 0,-3 2-48-16,-2 0-16 0,-1 1 0 0,-2-1 560 0,0-2 112 0,-1-1 32 0,-2-2 0 0,1-1 656 0,0 2 320 15,-2-4-16-15,2-1-16 0,-1-1 384 0,1 0 80 16,-1-1 16-16,0-2 0 0,1 0-192 0,2-3-48 15,-1 0 0-15,6-4 0 0,0 0 80 16,0 0 16-16,0 0 0 0,0 0 0 0,0 0-128 16,0 0-32-16,0 0 0 0,0 0 0 0,0 0-256 0,5 6-48 15,-1 1-16-15,2-2 0 0,1 1 0 0,1 0 0 16,1 1 0-16,-2 0 0 0,1-1-16 0,0 2 0 16,-2 0 0-16,0-2 0 0,-2 0 0 0,0 0-128 15,-1 2 192-15,-3-8-64 0,1 7 16 0,-1-2 0 16,-1 1 0-16,-1-1 0 0,-3 1 80 0,0-1 16 15,-2-1 0-15,0 1 0 0,-3-1-48 0,0 1-16 16,-1-1 0-16,-1-1 0 0,-2 1 32 0,2-1 16 16,0-1 0-16,1 0 0 0,2 1-224 0,0-1 176 0,-1 0-176 15,0-1 160-15,1 0-160 0,1 0-224 0,1-1 48 0,0 0 16 32,1 0-2000-32,6 0-400 0,-5-2-64 0,2-1-32 0</inkml:trace>
  <inkml:trace contextRef="#ctx0" brushRef="#br0" timeOffset="59241.88">3967 7946 22111 0,'0'0'1968'0,"0"0"-1584"0,0 0-384 15,0 0 0-15,0 0 2384 0,0 0 400 0,8-1 80 0,-1 0 16 16,-2 0-1280-16,1-1-240 15,1 1-48-15,1-1-16 0,1-1-720 0,-1 1-160 0,2-1-32 0,1 0 0 0,3-4-576 16,0 3-128-16,0-1-32 0,0 1 0 16,0-2-2320-16,0 2-464 0,1 2-80 0,-1 1-10096 0</inkml:trace>
  <inkml:trace contextRef="#ctx0" brushRef="#br0" timeOffset="59436.32">4037 8070 27359 0,'0'0'1216'0,"0"0"240"0,-6 0-1168 0,2 0-288 0,4 0 0 0,0 0 0 16,0 0 1632-16,0 0 272 0,0 0 48 0,0 0 16 15,0 0-1008-15,0 0-208 0,0 0-48 0,9-1 0 0,1-1-208 0,2 1-48 16,2-2-16-16,2 0 0 0,2-1-432 0,3 1 0 16,2-1 128-16,2-2-128 15,3 1-784-15,-2-1-192 0,1 1-48 0,-2 0 0 16,-1 2-2032-16,-1 3-400 0,0-1-96 0</inkml:trace>
  <inkml:trace contextRef="#ctx0" brushRef="#br0" timeOffset="61017.77">5840 8086 6447 0,'0'0'576'0,"0"0"-576"16,0 0 0-16,-1-4 0 0,-1-2 1536 0,2 1 192 15,2-2 32-15,-2 1 16 0,-3-1-960 0,2 0-192 16,1 0-48-16,0 0 0 0,1 0-192 0,0 2-64 16,-1-2 0-16,2 2 0 0,-2 5 16 0,1-7 0 0,1 1 0 0,-2-1 0 15,0 2-80-15,0-1-32 0,0-1 0 0,0 3 0 0,0 4-432 16,0 0-96-16,0 0-16 0</inkml:trace>
  <inkml:trace contextRef="#ctx0" brushRef="#br0" timeOffset="61673.35">5769 7762 13823 0,'0'0'1216'0,"0"0"-960"15,0 0-256-15,0 0 0 0,1-6 2016 0,-1 6 352 0,3-5 80 0,-3 5 16 16,2-6-96-16,-2 1 0 0,1 0-16 0,-1 5 0 16,0 0-736-16,2-4-144 15,-2 4-16-15,0 0-16 0,1-6-544 0,-1 6-128 0,0 0 0 0,0 0-16 16,0 0-432-16,0 0-64 0,0 0-32 0,0 0 0 15,0 0-224-15,0 0 0 0,1 10 0 0,-1 2 0 0,0 2-208 0,0 1 64 16,0 3 16-16,0 2 0 16,-1 2 128-16,1 3 0 0,-1-1 0 0,0 1-128 15,0 0-192-15,0 1-16 0,1-2-16 0,0 0 0 16,-2-2 80-16,0 0 16 0,0-2 0 0,1-1 0 16,-1-2-160-16,0 0-32 0,0-2 0 0,-1-1 0 15,1 0-416-15,0-3-96 0,-1-1 0 0,0-2-8912 16,1-1-1776-16</inkml:trace>
  <inkml:trace contextRef="#ctx0" brushRef="#br0" timeOffset="61969.79">5610 8044 9215 0,'0'0'816'0,"-5"1"-656"0,0-2-160 0,-1 0 0 15,6 1 4160-15,0 0 784 16,-4-1 176-16,4 1 16 0,0 0-2688 0,0 0-528 0,0 0-128 0,0 0 0 15,5-2-768-15,3 0-160 0,2-2-32 0,2 1 0 0,4 0-128 0,-1 0-48 16,4-1 0-16,0 2 0 16,3-2-272-16,2-2-48 15,0 1-16-15,1-2 0 0,1 2-320 0,1 0 144 0,-1 1-144 0,0 0 0 0,-1 2 0 0,0 1 0 16,2 0 0-16,-2 1 0 0,-1 1 0 16,-1 0 0-16,0 0-160 0,-1 0 160 0,-2 2-256 0,-2 0 80 15,-3 1 16-15,0 1 0 0,-4-2 160 0,-1 0-192 16,-1 1 192-16,0-1-192 15,-1-1-304-15,-8-2-64 0,0 0-16 0,0 0 0 16,0 0-1856-16,0 0-384 0,0 0-80 0</inkml:trace>
  <inkml:trace contextRef="#ctx0" brushRef="#br0" timeOffset="62570.46">6743 7750 25279 0,'0'0'1120'0,"0"0"224"15,-1-7-1072-15,0 0-272 16,-2 1 0-16,1 0 0 0,0 1 2000 0,-1-1 352 16,0 1 64-16,1-1 16 0,-1 1-928 0,1 0-176 0,2 5-48 0,0 0 0 15,0 0-576-15,0 0-112 0,0 0-16 0,0 0-16 0,0 0-384 0,0 0-176 16,0 0 160-16,-5 4-160 0,3 2 0 0,-1 3-128 31,0 3-16-31,0 4 0 0,1 0-64 0,0 3-16 16,0 3 0-16,1 2 0 15,-3 2-160-15,2 3-16 0,-1 0-16 0,0-1 0 0,0 1-80 16,1-3-16-16,1-1 0 0,0 0 0 0,1-2 224 0,-1-3 32 0,0-2 16 0,0-1 0 0,0-3 48 0,-1-2 16 0,1-1 0 0,0-2 0 16,0-2-96-16,1-7-32 0,0 0 0 0,0 0 0 31,0 0-304-31,0 0-64 0,0 0-16 0,-5-6 0 16,-1-2-96-16,1-2-32 0,0-3 0 0,2 0 0 0,0-2 816 0,2-3 0 0,-1-1 0 0,1-2 0 15,1-1 640-15,1 0 96 16,-1-3 16-16,2 1 0 0,0 0 208 0,0-2 64 0,0 3 0 0,1 1 0 15,1 3-128 1,-2-1-32-16,2 1 0 0,2 1 0 0,-1 1-224 0,1 0-64 0,-1 1 0 0,3 0 0 31,1 2-256-31,1 1-64 0,-3 1-16 0,3 0 0 0,1 1-112 0,1 1-128 16,1 0 176-16,0 2-176 0,0 1 0 0,0 1 0 16,-1 1 0-16,0 1 0 0,0 2 0 0,-1 2 0 15,-1 1 0-15,0 1 0 16,0 1-640-16,-1 1-48 0,2 3 0 0,-3 0 0 15,-1 3-1584-15,0 2-320 0,0 3-64 0</inkml:trace>
  <inkml:trace contextRef="#ctx0" brushRef="#br0" timeOffset="62787.68">6646 8018 15663 0,'0'0'1392'0,"0"0"-1120"0,0 0-272 0,0 0 0 15,0 0 2720-15,0 0 480 0,0 0 112 0,0 0 16 0,0 0-1328 16,0 0-256-16,0 0-48 0,5 4-16 16,3 0-608-16,1-2-128 0,1-1-32 0,2 0 0 15,1-2-304-15,1 0-64 16,3 0-16-16,-2-3 0 0,2 1-528 0,-1 0 0 0,1-2 0 0,-1 1 0 31,1 1-1696-31,-1 1-448 0,1 0-96 0,-1 2-7920 0,2 2-1584 0</inkml:trace>
  <inkml:trace contextRef="#ctx0" brushRef="#br0" timeOffset="63257.14">7111 8121 19343 0,'0'0'1728'0,"0"0"-1392"16,0 0-336-16,0 0 0 0,0 0 2992 0,0 0 528 0,0 0 96 0,0 0 32 0,0 0-1712 0,0 0-336 15,0 0-64-15,0 0 0 0,0 0-800 0,0 0-160 16,0 0-16-16,0 0-16 0,1 8-352 0,-1 0-192 16,-1-1 192-16,0 4-192 0,0 3 0 0,0 1 0 0,0 0 0 0,0 4 0 15,-1 2 0-15,0 2 0 0,0 1-144 0,0 1 144 16,0 0-240-16,1 0 48 0,-4 2 0 15,2-3 0-15,2-1 0 0,-1-2 16 0,0-1 0 0,-1-2 0 16,2-2 176-16,0-2 0 0,0-1 0 0,0-1 0 16,0-2-320-1,0-1-144-15,0-2-32 0,1-7 0 16,0 0-2896-16,0 0-592 0</inkml:trace>
  <inkml:trace contextRef="#ctx0" brushRef="#br0" timeOffset="64484.87">7877 8065 11567 0,'0'0'512'0,"0"0"112"0,0 0-496 0,8-1-128 16,-3-2 0-16,2 0 0 0,-1-1 1120 0,1 1 208 16,-2-1 32-16,1-1 16 0,-2 1 224 0,1-1 64 0,-1 1 0 0,-1 0 0 15,0-2 144-15,-1 1 48 16,1-2 0-16,-1 0 0 0,0 0-176 0,1 0-16 0,1 0-16 0,-3 1 0 0,0-2-512 0,0-1-112 15,-1 2 0-15,-1-1-16 0,-1 0-384 0,-1 2-80 16,1-1-16-16,-2 0 0 0,0 2-256 0,-2 1-48 16,1 0-16-16,-2 2 0 15,0 1-208-15,-2-1 128 16,0 2-128-16,0 2 0 0,-1 2 0 0,-2 2-128 0,-2 0-16 0,0 1 0 0,0 2-160 0,1 1-16 16,-1 1-16-16,1 0 0 0,1 0 80 0,2 0 32 15,1 0 0-15,2-1 0 0,2 1 80 16,1-1 16-16,3-2 0 0,2 1 0 0,2 0 128 0,0-1-208 15,2-1 80-15,4 0 128 0,-1-2-176 16,3 2 176-16,1-3-128 0,3 2 128 0,3-1 0 0,1 2 0 16,-1-3 0-16,0 1 128 0,-1-1-128 0,-1 0 192 0,-1-1-64 15,0 1 0-15,-1 1-128 0,-3-2 144 16,-1 0-144-16,-1 1 160 0,-2-1 0 0,0 0 0 0,-7-3 0 0,4 5 0 16,-4-5-32-16,4 5-128 0,-4-5 192 0,0 7-64 15,0-1-128-15,-1 1 128 0,-3-1-128 0,0 1 128 31,-2 0-448-31,0-1-80 0,-3 1-32 0,-1 1 0 16,-2-3-384-16,-1 2-80 0,0-1 0 0,-1 1-16 16,2-2-2336-16,1 0-464 0,-12 1-80 0,11-3-32 0</inkml:trace>
  <inkml:trace contextRef="#ctx0" brushRef="#br0" timeOffset="64705.06">8188 7927 15663 0,'0'0'1392'0,"0"0"-1120"0,0 0-272 0,0 0 0 16,0 0 3520-16,0 0 640 0,0 0 128 0,0 0 16 16,0 0-2320-16,5 5-480 0,-3 3-96 0,0 0 0 0,-1-1-784 0,-1 3-160 15,-1 1-16-15,0 1-16 16,0 0-304-16,-3 4-128 0,1-2 0 0,0 1 128 16,-2 1-576-16,2-1-128 0,1 2-32 0,-1-1 0 15,-1 0-224-15,2-2-32 0,0-1-16 0,2-1 0 16,0-4-32-16,1-1-16 0,-1-7 0 0,0 0 0 15,0 0-656-15,6-3-128 0,-1-3-16 0</inkml:trace>
  <inkml:trace contextRef="#ctx0" brushRef="#br0" timeOffset="64863.63">8240 7796 21823 0,'-5'-10'960'0,"2"5"208"16,1 0-928-16,-1-2-240 0,-2 1 0 0,2-1 0 0,0-1 2176 0,-2 2 400 15,1 0 80-15,1 1 16 0,-1-1-752 0,1 2-160 16,0 0-32-16,-1-1 0 0,4 5-800 0,0-5-160 0,-1-1-48 0,1 6 0 0,-1-5-560 0,1 0-160 31,0 5 0-31,2-4 0 16,-2 4-528-16,0 0-176 0,0 0-48 0,7-1 0 15,-7 1-2320-15,9 2-480 0,-3 2-96 0,2 2-5296 0,-1 2-1056 0</inkml:trace>
  <inkml:trace contextRef="#ctx0" brushRef="#br0" timeOffset="65192.1">8271 8011 6447 0,'0'0'576'0,"0"0"-576"15,0 0 0-15,4 7 0 0,0-2 3200 0,1 1 544 16,-5-6 96 0,5 4 32-16,1 1-1408 0,-1-2-288 0,1-1-48 0,-6-2-16 0,0 0-688 0,0 0-144 0,6-1-16 0,0-1-16 31,-1-1-240-31,0-2-48 0,-1 0-16 16,1-2 0-16,0-1-48 0,2 0 0 0,0-2 0 15,2 0 0-15,0 0-192 0,1 0-64 0,0 0 0 0,1 0 0 0,0 1-192 0,-1 2-64 0,0 1 0 16,0 2 0-16,-3 1-160 0,2-1-32 0,0 2-16 15,0 3 0-15,-2 2-176 0,1 2 160 0,-1 1-160 0,-2 3 160 16,1 1-160-16,-1 2-272 16,0 3 64-16,-1 0 16 15,0 3-400-15,0-1-80 0,-3 2-16 0,0-2 0 16,0 1-608-16,0-1-128 0,0-2-32 0,0-2 0 16,1-2 560-16,1-2 128 0,0-2 0 0,-3-7 16 15,0 0-272-15,8 1-48 0,0-4-16 0,3-2 0 16,3-5-832-16,0 0-160 0,4-2-32 0,-2-2-8512 15</inkml:trace>
  <inkml:trace contextRef="#ctx0" brushRef="#br0" timeOffset="65508.66">8884 7875 6447 0,'0'0'576'0,"0"0"-576"15,6-2 0-15,-1 0 0 0,-5 2 2816 0,0 0 464 16,0 0 96-16,5-4 16 0,-5 4-816 0,0 0-144 16,0 0-48-16,0 0 0 0,0 0-704 0,0 0-144 15,0 0-16-15,0 0-16 0,0 0-608 0,0 0-128 16,-1 7-32-16,-3 2 0 0,0 2-416 0,0 1-64 0,-2 1-32 0,1 1 0 15,-1 2-224-15,2-1 0 0,-1 0 0 0,2 1 0 16,1 0 0-16,2-1 0 0,2-1 0 0,2 0-160 16,2-1 160-16,1 0 0 0,0-1 0 0,2-1 0 15,1-3 256-15,2 1 64 0,1-2 32 0,3-1 0 16,0-1 112-16,1-3 32 0,-3-1 0 0,0-2 0 16,2-1 80-16,-3-3 32 0,0-1 0 0,0-2 0 15,-1-1 96-15,0-1 32 0,-2-2 0 0,-1-2 0 0,-1-1-224 0,0-2-64 16,-5 0 0-16,0 0 0 0,-1 1-192 0,-1 0-64 15,-2 2 0-15,-1 1 0 0,-1 2-64 16,0 1 0-16,-4 0-128 0,0 1 192 16,1 2-192-16,-2 2-208 0,-1 1 32 0,-3 0 16 31,0 2-800-31,0 1-144 0,0 3-48 0,-1 3 0 0,-3-2-2176 0,1 3-448 0</inkml:trace>
  <inkml:trace contextRef="#ctx0" brushRef="#br0" timeOffset="65844.74">9102 7701 21183 0,'-2'-11'1888'0,"2"6"-1504"0,0-3-384 0,0 0 0 16,0 1 2176-16,0-1 352 16,-1 1 80-16,0 1 16 0,1-2-464 0,-1 1-96 15,0 1-16-15,0 0 0 0,1 0-688 0,0 6-144 16,0 0-16-16,0 0-16 0,0-6-544 0,0 6-96 0,0 0-32 0,0 0 0 15,0 0-288-15,0 0-64 0,0 0-16 0,0 0 0 16,0 0-144-16,-4 7 0 0,0 2 0 0,-1 5 0 16,0 2 0-16,-1 5-144 0,0 3 144 15,-1 3-160-15,0 0 160 0,-1 5-160 16,0 3 160-16,-1 5-160 0,-1 1 0 0,1 1 0 0,0 0 0 0,-1 4 0 0,-1-1-96 0,1-1-32 16,1-3 0-16,3 1 0 0,-2-2 96 0,2-3 0 15,1 0 16-15,-1-4 0 0,2-4-64 0,1 0-16 16,-2-5 0-16,2-1 0 15,0-4-256-15,0-4-48 0,2-2-16 0,0 0 0 16,0-6-1952-16,0-1-400 0,1-6-80 0</inkml:trace>
  <inkml:trace contextRef="#ctx0" brushRef="#br0" timeOffset="66238.28">9408 7696 21183 0,'2'-6'1888'16,"0"0"-1504"-1,1-2-384-15,-1 0 0 0,1-1 2560 0,0 1 432 0,0 0 80 0,0 0 32 16,0 0-1104-16,2 2-208 0,-3-2-64 15,1 2 0-15,2 0-464 0,-5 6-112 0,2-5 0 0,-2 5-16 0,4-5-416 0,1 2-80 16,-5 3 0-16,0 0-16 0,5 0-352 0,1 1-64 16,-1 1-16-16,1 3 0 0,-1 1-192 0,1 4 0 15,-1 0 0-15,1 3 0 0,-1 3 0 0,2 2 0 16,-4 3 128-16,1 2-128 0,1 3 0 0,-3 1 0 16,-1 3 128-16,-2 3-128 0,-2 0 0 0,-2 3 0 0,-4 3 128 15,-2 3-128 1,-1 2-336-16,-2 2-112 0,-4-1-32 0,-1 1 0 15,-2-2-480-15,-1-1-112 0,-1-1-16 0,-3-4 0 16,1-3 320-16,-1-3 64 0,0-1 16 0,0-4 0 16,0-2-1424-16,-1-2-272 0,0-1-64 0,0-4-11904 0</inkml:trace>
  <inkml:trace contextRef="#ctx0" brushRef="#br0" timeOffset="66760.41">7894 7619 14735 0,'0'0'1312'16,"-4"-5"-1056"-16,-1 1-256 0,0-1 0 15,1 1 2656-15,-1 1 480 0,0-4 80 0,0 3 32 16,2-1-1328-16,-1 1-256 0,-1 0-48 0,1 0-16 16,0 2-704-16,-1 0-160 0,1 0-32 0,4 2 0 15,0 0-224-15,-5-1-48 0,0 1-16 0,0 2 0 16,1 1-176-16,-1 3-48 0,-1 1 0 0,1 3 0 16,-1 2-192-16,-2 4 0 0,1 3 0 0,-1 5 0 15,0 1-128-15,-2 3 128 0,-1 4-192 0,1 4 192 0,1 2-128 0,-1 5 128 16,0 3 0-16,1 3 0 0,1 1-160 0,2 1 160 15,1-3-128-15,2 1 128 0,1-1 0 0,3-2 0 16,1-1 0-16,1-2 128 0,3-2-128 0,2-3-160 16,0-1 160-16,2-3-208 0,1-2 208 0,0-3 0 15,1 0-160-15,2-5 160 16,-1-3-464-16,2-2-32 0,2-4 0 0,1-2 0 16,4-2-1552-16,3-3-320 0,2-4-64 0</inkml:trace>
  <inkml:trace contextRef="#ctx0" brushRef="#br0" timeOffset="68160.03">10400 7689 7359 0,'0'0'656'0,"0"0"-528"16,0-5-128-16,1-1 0 0,0 1 3408 0,-1 5 656 15,4-4 128-15,-3 0 32 0,1 1-2032 0,-2 3-400 16,3-3-64-16,3 2-32 0,-3-2-272 0,2 0-48 15,-1 0-16-15,3 1 0 0,-7 2-672 0,0 0-144 16,4-1-32-16,-4 1 0 0,0 0-288 0,4 5-64 16,-4-5-16-16,3 9 0 0,-2 4-144 0,-2 0 0 0,-2 2 0 0,1 2 0 15,-3 1-160-15,-1 2-16 0,0 0 0 0,-2 3 0 16,0 0 176-16,4-1-192 0,-4-1 192 16,3 1-192-16,0-3 192 0,2-1 0 0,-2 1-144 15,2-2 144-15,1-3 0 0,2 0 160 0,0-2-16 0,1-2 0 16,0 0 432-16,1-2 96 0,3-2 16 0,-2 0 0 15,-3-6-128-15,6 3-32 0,0 1 0 0,2-2 0 16,1-1-224-16,1-1-48 0,1 0-16 0,1-1 0 16,1-1-240-16,1-1 144 0,0 1-144 0,2 1 128 0,0 0-128 0,2 0 0 15,1 0 0-15,-1 0 0 16,0 0-544-16,0 1 16 0,0 0 0 0,0 0 0 16,2 1-816-16,-4-1-144 0,-2 0-48 0,0 0-8992 15,-2 1-1808-15</inkml:trace>
  <inkml:trace contextRef="#ctx0" brushRef="#br0" timeOffset="68434.24">10223 8259 28159 0,'0'0'1248'0,"0"0"256"0,0 0-1200 0,0 0-304 31,6 5 0-31,0 0 0 0,2-1 1488 0,2 1 240 0,2-1 64 0,2-1 0 0,2-1-640 0,2 1-128 32,3-3-32-32,2 1 0 0,3-2-288 0,1 0-64 0,1-1-16 0,0 0 0 15,2 0-352-15,-1-1-64 0,-1-2-16 0,1 1 0 0,-2 0-320 0,-1 0-80 32,0 1-16-32,-4 2 0 15,-2-1-608-15,-3 1-128 0,0-1-32 0,-2 4 0 16,0 0-1616-16,-6 1-320 0,2 0-64 0</inkml:trace>
  <inkml:trace contextRef="#ctx0" brushRef="#br0" timeOffset="68779.97">10415 8514 21183 0,'0'0'1888'0,"0"0"-1504"0,5-5-384 0,2 0 0 15,0 1 3424-15,2-1 608 0,0 1 128 0,1 0 32 16,1-1-2400-16,1 2-496 0,1 1-80 0,-1-1-32 16,0 2-688-16,0 0-144 0,-3 1-32 15,0 1 0-15,-1 2-320 0,-2 0-160 0,0 0 16 0,-2 2 0 32,0 1-1696-32,-2 2-336 0,-2 1-64 0,-1 2 0 15,-3 2 656-15,-1 2 144 0,-3 2 32 0,-1 1 0 0,-1 2-624 0,1-1-112 0,-1 0-32 0,1-2 0 16,1-1 1488-16,3-3 304 0,-3-2 48 0,4-2 16 0,0-1 2464 15,2-1 496 1,2-7 112-16,0 0 0 0,1 7-512 0,-1-7-96 16,0 0-32-16,7 4 0 0,-1-1-1072 0,3-2-208 15,2-2-64-15,1-1 0 0,1 0-496 0,2-1-96 16,1-2-32-16,2 0 0 0,1-1-144 0,0 0-256 16,1-1 64-16,1 0 16 15,1 1-2016-15,-1-2-416 0,0-1-80 0</inkml:trace>
  <inkml:trace contextRef="#ctx0" brushRef="#br0" timeOffset="69183.39">11036 7636 30351 0,'0'0'1344'0,"0"0"272"16,7-1-1296-16,-1-1-320 0,2 0 0 0,1 0 0 0,-1-1 1584 0,-1 2 240 16,1 0 48-16,0 0 16 0,-1-1-992 0,2 1-208 15,1 2-48-15,0-1 0 0,-3 0-352 0,0 1-80 16,0 1-16-16,-1 3 0 0,0 0-192 0,1 4 0 15,-1 3 0-15,1 2 0 0,-2 3 0 0,1 3 0 0,-2 2 0 0,1 4-160 16,-2 3 160-16,0 4 0 16,-2 3-144-16,0 3 144 0,-2 5 0 0,-2 3 0 15,-1 1-144-15,-2 2 144 0,-1-1-224 0,2 3 16 16,-4-1 0-16,0 1 0 0,-1-3 32 0,1-4 16 16,-4-4 0-16,0-2 0 0,-1-2-48 0,0-1-16 15,-4-3 0-15,0-3 0 0,-1-1-496 16,-1-3-112-16,0 0 0 0,-1-3-16 0,-1-1-2400 0,1-1-464 0</inkml:trace>
  <inkml:trace contextRef="#ctx0" brushRef="#br0" timeOffset="69918.87">10121 7521 24767 0,'0'0'1088'0,"0"0"240"0,0 0-1072 16,0 0-256-16,0 0 0 0,0 0 0 0,0 0 1392 0,0 0 208 0,-1-8 64 0,1 8 0 16,0 0-784-16,0 0-160 0,-8-3-16 0,3 3-16 0,-2 1-208 0,-1 2-32 15,1 2-16 1,-2 1 0-16,-1 3-304 0,-1 3-128 0,-1 1 0 0,-1 4 128 0,-2 1-128 0,1 6 0 15,-1 2 0-15,-9 16 0 0,4-2 0 0,-1 2 0 16,2 2 0-16,2 1 0 0,1 3-128 0,3 1 128 16,1 1 0-16,2-1 0 0,1 1 0 0,3-4-176 15,3-2 176-15,3 0-128 0,2-2 128 0,4-3 0 0,-1-1 160 0,4-2-160 16,1-3 464-16,2-2 0 0,2-3 0 0,-3-8 0 16,3 2 144-16,0-1 32 0,1-2 0 0,2-2 0 15,-1 0-128-15,2-2 0 0,0-2-16 0,-2 0 0 16,2-4-240-16,-1-2-32 0,1 0-16 15,-1-3 0-15,1-1-16 0,-3 2-16 16,-1-4 0-16,-1 0 0 0,-3-1-48 0,0 0 0 0,-3-1 0 0,0 0 0 0,-7 1-128 0,0 0 0 16,0 0 0-1,0 0-176-15,0 0-1424 0,0 0-304 0,0 0-48 0,0 0-9360 32,3-5-1872-32</inkml:trace>
  <inkml:trace contextRef="#ctx0" brushRef="#br0" timeOffset="70955.74">11994 8048 6447 0,'-9'-1'576'0,"-2"-1"-576"0,0 1 0 0,2 0 0 0,0-2 3792 16,1 2 656-16,0-1 128 0,3 1 32 0,0-1-2416 0,5 2-464 15,-3-2-112-15,3 2-16 16,0 0-288-16,0 0-64 0,0 0-16 0,0 0 0 0,0 0-464 0,9-3-80 16,1 2-32-16,2 0 0 0,3 1-32 15,2 0-16-15,-1 0 0 0,3 0 0 16,3 1-16-16,1-1 0 15,-1 0 0-15,2-1 0 0,2 0-192 0,2 1-32 0,-1 0-16 0,3-1 0 0,2-1-208 0,0 2-144 0,0 2 192 0,1-1-192 16,0-2 128 0,-1 1-128-16,-2-2 0 0,-4 1 0 0,-3 0 0 0,-2 0 0 0,-2 1 128 0,-5 0-128 31,-3 0 0-31,-1 0 0 0,-1 1 128 0,-9-1-128 0,0 0 0 0,0 0-144 16,0 0 16-16,0 0 0 15,0 0-496-15,0 0-80 0,0 0-32 0,0 0 0 16,0 0-1456-16,0 0-304 0,0 0-48 0,0 0-12096 15</inkml:trace>
  <inkml:trace contextRef="#ctx0" brushRef="#br0" timeOffset="71736.3">13533 7684 13823 0,'0'0'608'0,"0"0"128"0,0 0-592 0,0 0-144 16,3-7 0-16,-3 7 0 0,0 0 2976 0,4-8 560 15,-2 1 112-15,-2 7 32 0,1-8-2000 0,2 0-400 16,-3 8-64-16,3-9-32 0,-5 1-352 0,2 1-64 16,0 7 0-16,0 0-16 0,0-9-304 0,0 9-48 15,0 0-16-15,0 0 0 0,0 0-112 0,0 0-16 16,0 0-16-16,0 0 0 0,0 0-240 0,-7 3 0 16,1 4 128-16,2 3-128 0,-4 2-128 0,2 5-80 15,-1 1-16-15,0 3 0 0,1 2 0 0,-1 0 0 16,2 0 0-16,0 1 0 0,1-2 224 0,1 0 0 15,-1 0-160-15,2 0 160 0,1-3 0 0,0 0 0 0,1-4 0 0,0-1 0 16,0-3 0-16,2-1 0 16,1-1 0-16,-3-9 0 0,6 6 0 0,-6-6 0 0,0 0 128 15,10 0-128-15,-1-2 240 0,0-3-48 0,0 0 0 0,1-2 0 16,0 1 112-16,0-3 16 0,1-2 0 0,-3 2 0 16,-1-3 80-16,2 1 32 0,-2 0 0 0,-1 1 0 0,1 2-80 0,0 2-16 15,-1 0 0 1,0 3 0-16,-6 3-336 0,0 0 128 0,6-1-128 15,-6 1 0-15,8 4 0 0,-1 3 0 0,0 1 0 16,-1 0-192-16,1 1 192 0,1 0-128 0,0 0 128 0,1-2-128 0,1 0 128 0,1 0 0 16,1-2 0-16,1 0 0 0,1-3 0 15,2 0 0-15,-1-3 0 0,3-1 0 0,0-3 128 0,-1-1 128 16,0-3 0-16,0-1 16 16,-1-1 480-16,-4-1 80 0,-1 0 32 0,-1-1 0 0,-2-2-80 0,-1 1-16 15,-2-1 0-15,-2-3 0 0,-1-1-192 0,-2 1-64 16,-2-1 0-16,0 1 0 0,-2 1-256 15,-2 1-64-15,1 3-16 0,-2 2 0 0,-2 1-176 0,1 4-176 16,-1 0 48-16,0 3 0 16,-1 1-1456-16,1 2-272 0,2 1-64 0,0 2-16 15,3 1-1840-15,0 2-384 0</inkml:trace>
  <inkml:trace contextRef="#ctx0" brushRef="#br0" timeOffset="72274.44">14854 7588 4607 0,'0'0'400'0,"0"0"-400"0,0 0 0 0,0 0 0 0,-3-3 1936 0,3 3 304 16,-3-5 64-16,3 5 16 0,-3-4-656 0,2-1-144 16,0 0-32-16,1-1 0 15,0 1 112-15,0-1 0 0,1 1 16 0,0-1 0 0,-1 1 96 16,2-1 16-16,-1 0 0 0,1-1 0 0,0-1-192 0,0 2-16 0,0-1-16 16,1 1 0-16,-1-1-320 0,1 0-64 15,0 1-16-15,2-1 0 0,-5 2-400 16,2-1-96-16,-2 6-16 0,0 0 0 0,0 0-352 0,0 0-80 0,0 0-16 0,0 0 0 15,0 0-144-15,-2 8 0 0,-1 1 0 16,-1 4-176-16,1 2-208 0,-1 4-64 0,-2-1 0 0,1 1 0 0,-1 2 128 16,1 2 32-1,-5 2 0-15,1-1 0 0,1 0 0 0,0 1 0 0,0 0 0 16,0-2 0-16,1-2 112 0,2-2 32 16,0 0 0-16,3-2 0 0,1-3 144 0,2-1 0 0,1-1 0 15,0-2 128-15,1-1 256 0,1-1 48 16,3-3 16-16,1 1 0 0,-1-2-64 0,2-1 0 15,1-1 0-15,1 0 0 0,1-2-192 0,0-2-64 16,1 0 0-16,2 0 0 0,-1 1-128 0,0 0 0 16,1 0 144-16,-2 0-144 0,-1 0 0 0,1-1 0 15,0 1 0-15,0 1 128 0,1 1-304 0,-1 1-48 16,-1-2-16-16,0 1 0 16,0 0-1696-16,1 1-352 0,-1 0-64 0,1 0-13472 0</inkml:trace>
  <inkml:trace contextRef="#ctx0" brushRef="#br0" timeOffset="72590.36">14546 8125 19343 0,'0'0'848'0,"0"0"192"0,0 0-832 0,0 0-208 15,0 0 0-15,0 0 0 0,0 0 2560 0,2 6 480 16,-2-6 96-16,6 5 0 0,1-2-1808 0,1 0-368 0,2-1-80 0,3 1-16 16,3-2-144-16,3-1-16 15,3 0-16-15,3 0 0 0,2-1 32 0,0 0 16 16,2 1 0-16,2-4 0 0,-1 0-256 0,2-1-48 0,1 0-16 0,0-1 0 16,1 1-224-16,-1 1-64 0,-1-1 0 0,0 1 0 15,0-1-128-15,-4 1 0 0,0 1 0 0,-5 0-176 31,-1 3-368-31,-3 0-80 0,-4 0-16 0,-2 3 0 16,-3 0-1744-16,-2 1-368 0,-3 2-64 0,-1 0-11392 0</inkml:trace>
  <inkml:trace contextRef="#ctx0" brushRef="#br0" timeOffset="72970.5">14677 8485 21183 0,'0'0'1888'0,"0"0"-1504"16,0 0-384-16,3-4 0 16,3-3 2944-16,1 1 528 0,1-2 112 0,0 0 0 0,4 1-1632 0,-1-1-336 15,2 0-64-15,1 1-16 0,0-2-640 0,0 1-128 16,-1 0-16-16,-1 3-16 0,-1 1-400 0,2 0-80 0,-5 2 0 0,1 1-16 16,-2 1-240-16,-2 1 0 15,-5-1 0-15,7 4 0 16,-5 3-208-16,0 1-144 0,-1 2-32 0,-2 2 0 15,-1 2-640-15,0 1-128 0,-4 3-16 0,1 2-16 16,-2 0 240-16,0 1 48 0,-2 1 16 0,0-2 0 16,-1 0 240-16,1-1 32 0,2-3 16 0,0-1 0 0,0-4 960 0,2-2 192 0,0-3 32 0,2 0 16 15,3-6 624-15,0 0 128 16,0 0 32-16,0 0 0 0,0 0-624 0,0 0-112 0,0 0-16 0,0 0-16 16,8 0-272-16,0-1-48 0,0-4-16 15,2 2 0-15,1-3-288 0,1 1 0 0,0-1 0 0,3 1 0 16,-1-2-192-16,0 1-80 0,2-1-32 0,0 2 0 15,3-1-1840-15,-1 1-368 0,1-2-80 0</inkml:trace>
  <inkml:trace contextRef="#ctx0" brushRef="#br0" timeOffset="73383.58">15447 7537 26943 0,'0'0'1200'0,"0"0"240"0,6-4-1152 0,0 1-288 16,2-2 0-16,0 3 0 0,-1-2 1376 0,1 0 224 0,0 1 32 0,-1 2 16 15,2-1-304-15,0-1-64 16,0 1-16-16,-1 0 0 0,-1 0-416 0,0 1-80 16,-1 0 0-16,1 1-16 0,0 0-240 0,-1 2-32 15,1 0-16-15,-1 1 0 0,1 3-272 0,0 0-64 16,0 4-128-16,0 4 192 0,-3 1-192 0,2 4 0 16,-2 2 0-16,1 4 0 0,-1 5 0 0,-2 3 0 15,0 3 0-15,0 6 0 0,-2 7-176 0,-3 2 176 16,-2 2-160-16,-2 4 160 0,-5 1-368 0,-2-1 32 15,-2-2 0-15,-1-1 0 16,-2-1-64-16,0-4-16 0,1-1 0 0,-3-3 0 0,-1-4 176 0,0-3 48 16,-1-1 0-16,0-2 0 15,0-2-320-15,-1-3-64 0,1-1-16 0,-3 0 0 16,-2-4-2800-16,-1-2-576 0,-36 17-96 0,16-17-32 0</inkml:trace>
  <inkml:trace contextRef="#ctx0" brushRef="#br0" timeOffset="74066.64">14511 7520 16175 0,'0'0'704'0,"0"0"176"0,0 0-704 0,0 0-176 0,0 0 0 0,0 0 0 15,0 0 736-15,0 0 112 0,7-4 32 0,-2 2 0 16,-5 2-480-16,7-2-80 0,-1 0-32 0,-6 2 0 16,6-1-64-16,0 0-16 15,1-1 0-15,-7 2 0 0,7-1 112 0,-7 1 0 0,6-1 16 0,1 1 0 16,-7 0 304-16,0 0 64 0,6 0 16 0,-6 0 0 16,0 0 112-16,7 0 0 0,-7 0 16 15,0 0 0-15,0 0-64 0,0 0-16 0,0 0 0 0,0 0 0 0,0 0-16 0,0 0-16 16,0 0 0-1,0 0 0-15,0 0 48 0,0 0 16 0,0 0 0 0,0 0 0 16,0 0 32-16,0 0 0 0,-5 4 0 0,-1 0 0 16,-1 1-256-16,0 2-64 0,-2 1 0 0,-1 1 0 0,-2 0-256 15,-6 7-48-15,2-1-16 0,-2 4 0 16,0 2-192-16,-1 2 0 0,-1 3 128 0,0 3-128 0,0 3 0 0,0 3 0 16,-5 1 0-16,1 4 0 0,0 3-144 0,2 1 144 15,2 0 0-15,3 1-144 0,0 1 144 0,5-1 0 16,3 0-144-16,4 0 144 0,2 1 0 0,5-1 0 15,2 1-144-15,1-16 144 0,5 1 0 0,0 2-160 16,5 2 160-16,0-2-128 0,0-3 128 0,4 0 0 0,1-1 0 0,0-5 0 16,1-3 208-16,-3-3-16 0,2-1-16 15,1-3 0-15,0-2 64 0,0-1 16 0,-1-3 0 0,-1-1 0 16,1-3-64-16,0-1 0 0,-1-2 0 0,-2 1 0 0,0-2-192 0,-4-2 176 16,-1 0-176-1,0-1 160-15,-1 0-160 0,-2-1-176 0,-2 0 48 0,-1 0 0 16,1-3-2048-1,-3 1-416-15,1 2-80 0</inkml:trace>
  <inkml:trace contextRef="#ctx0" brushRef="#br0" timeOffset="75682.6">16310 7459 4607 0,'0'0'400'0,"0"0"-400"16,0 0 0-16,0 0 0 0,1-8 4256 0,-1 8 768 0,2-7 160 0,1-1 16 0,-1 1-2576 0,2 1-528 15,0-2-112-15,-1 2 0 16,2 0-640-16,0-1-128 0,2-1-32 15,1 0 0-15,0 0-288 0,2 3-48 0,1-1-16 0,2 1 0 0,1-1-352 16,0 1-80-16,1 0-16 0,1 2 0 16,-1 0-192-16,1 1-32 0,-3 0-16 0,0 2 0 15,-1 0-144-15,0 3 0 0,-2-1 0 0,0 1 128 16,-1 0-128-16,-2 4 0 16,-1 2 0-16,-2 1 0 0,1 0-160 0,-3 2 160 0,-2 2-208 0,0 1 80 31,-3 2-256-31,-2 1-32 0,-1 0-16 0,-1 0 0 0,-2-2 80 0,-1 0 16 0,-1-1 0 0,0-2 0 0,1-2 336 0,-1-1 0 15,-2-2 0-15,2-1 0 0,0-2 0 0,2 1 208 16,2-2-16-16,-2-1-16 0,9-3 144 0,-8 4 16 16,8-4 16-16,0 0 0 15,0 0 16-15,0 0 0 0,0 0 0 0,0 0 0 0,0 0-16 16,0 0 0-16,0 0 0 0,7 8 0 0,3-1-208 16,0-2-144-16,2 0 192 0,0 0-192 15,-1 1 128-15,0 0-128 0,0 0 0 0,-1 1 0 0,-1 1 0 0,-1 1 0 16,1 0 0-16,-3 1 0 0,-1 0 0 0,1 0 0 15,-2 0 0-15,-1-1 0 0,1 1 0 0,-1 0 0 16,-2-1 0-16,-1-1 0 0,0-8 176 0,-1 9-176 16,1-9 160-16,-7 8-160 0,0-1 208 0,-1-2-48 15,0 0-16-15,-1-1 0 0,-2-2-144 0,-1 1 160 16,-2-1-160-16,0-1 160 0,-2 0-160 0,1-1 0 16,-2 0 0-16,1-1 0 0,-1 0-400 0,1-1 32 15,-1-1 16-15,2 0 0 0,2 0-1376 16,-1 0-288-16,1-1-48 0,2 1-14112 0</inkml:trace>
  <inkml:trace contextRef="#ctx0" brushRef="#br0" timeOffset="76050.83">16895 7363 17503 0,'0'0'1552'0,"0"0"-1232"15,0 0-320-15,6-2 0 0,0 0 3888 0,0 0 720 16,3 0 128-16,-9 2 48 0,0 0-3056 0,0 0-624 16,7-1-112-16,-7 1-32 15,0 0-640-15,0 0-144 0,0 0-32 0,0 0 0 16,0 0-496-16,-5 12-96 0,0 1-32 16,-2 1 0-16,0 2-272 0,-1 2-48 0,0 1-16 0,4-5 0 15,-2 2 448-15,1 0 96 0,0 3 16 0,1-2 0 0,2 1 256 0,0 1-128 16,-1-3 128-16,3 0 0 0,2-2 128 0,1-1 128 0,1 0 16 15,2-1 16-15,0-1 576 0,1-2 112 0,2-1 32 0,2-1 0 16,2-2-368-16,-1 1-64 0,2-3 0 0,2-1-16 16,-1-1-304-16,2 0-48 0,-1-1-16 15,2 0 0-15,-2 0-192 0,1-1 128 0,-1 0-128 0,1 1 0 16,-2 0 0-16,1 1-256 0,-1-1 16 0,8 1 16 16,-1 0-624-16,-9 0-128 0,-1 2-32 0,2-1 0 31,-2 1-2256-31,0 0-448 0,9 3-80 0,-6-2-32 0</inkml:trace>
  <inkml:trace contextRef="#ctx0" brushRef="#br0" timeOffset="76422.62">16284 8018 28799 0,'0'0'1280'0,"0"0"256"0,0 0-1232 0,-5 1-304 15,5-1 0-15,0 0 0 0,0 0 832 0,0 0 128 0,0 0 0 0,0 0 16 16,0 0-304-16,5 7-64 16,2-3-16-16,3 0 0 0,2 0-96 0,3-1-32 0,4 0 0 0,3 0 0 15,4-1 224-15,5 0 32 16,4-1 16-16,4 0 0 0,3-1-192 0,3-1-32 0,-1-1-16 0,2-1 0 0,1 0-208 0,2 1-32 31,-1 0-16-31,2 0 0 0,-1 1-240 0,-2-2 128 16,-2 1-128-16,-3 1 0 0,-1 1 0 0,-3 1 0 15,-1 0 0-15,-1 2 0 0,-4 0 0 0,-2 1 0 16,-5 1 0-16,-2-1 0 16,-1 0-576-16,-3 2-16 0,-4-1 0 0,-2 1 0 15,-2-1-1456-15,-3 2-272 0,-4-1-64 0,-1 0-7792 16,-3-6-1568-16</inkml:trace>
  <inkml:trace contextRef="#ctx0" brushRef="#br0" timeOffset="76738.63">16781 8256 14735 0,'0'0'640'0,"0"0"160"0,0 0-640 0,0 0-160 0,0 0 0 0,0 0 0 16,0 0 4448-16,0 0 864 0,0 0 160 0,0 0 32 15,0 0-4256-15,-3 5-864 0,-1-1-160 0,-1 4-32 16,1 3-192-16,-2 1-256 0,1 0 64 0,-5 8 16 16,0 1-272-1,0 0-48-15,1-1-16 0,5-5 0 0,-3 2 256 0,2-1 32 0,-1 1 16 0,1 0 0 0,1 0 208 0,-1-3 0 16,3-1 0-16,1 0 0 0,0-2 640 0,1-1 160 16,3-1 32-16,0 0 16 0,3-2 96 0,-1-2 16 15,2-1 0-15,2 1 0 0,2-3-448 0,1-1-64 16,1-1-32-16,0-1 0 0,2-1-160 0,-1-1-16 15,0-1-16-15,0 0 0 0,1-1-224 0,-1 2-288 16,0 0 64-16,7 0 16 16,-3-1-576-16,-2 2-112 0,1 0-32 0,-1 1 0 15,1 0-2112-15,-1 0-416 0,0-1-96 0</inkml:trace>
  <inkml:trace contextRef="#ctx0" brushRef="#br0" timeOffset="76969.47">17065 8480 24927 0,'0'0'1104'0,"-3"-7"240"0,-1-5-1088 31,-1 2-256-31,2 0 0 0,0 2 0 0,-2-1 1936 0,1 1 336 0,0 2 64 0,4 6 16 16,-4-5-816-16,4 5-176 15,0 0-16-15,0 0-16 0,0 0-544 0,0 0-96 0,0 0-32 0,0 0 0 16,-8 7-528-16,3 3-128 0,-2 2 0 0,3 4 0 0,-1 4 0 16,2 2-192-16,0 1 64 0,1-5 128 0,-2 2-176 0,1 3 176 15,0 2-128-15,-3 1 128 16,2 1-256-16,1-3 48 0,-1 1 0 0,1 1 0 15,-3-2-272-15,2-1-48 0,1-2-16 0,-1-3 0 16,1-2-32-16,0-3 0 0,1-3 0 0,-1-1 0 16,1-5-2096-16,2-4-416 0</inkml:trace>
  <inkml:trace contextRef="#ctx0" brushRef="#br0" timeOffset="77423.25">17536 7377 28799 0,'0'0'1280'0,"0"0"256"0,0 0-1232 0,0 0-304 16,8-5 0-16,-2 1 0 16,-6 4 1536-16,9-6 240 0,-1 2 48 0,-2 1 16 0,-6 3-736 0,11-4-144 31,-3 1-16-31,1 1-16 0,-9 2-272 0,9-1-48 0,0 2-16 0,-9-1 0 0,9 2-224 0,1 2-48 16,0 1-16-16,-1 3 0 0,-1 1-304 0,-3 1 160 15,0 2-160-15,0 4 128 0,1 1-128 0,-2 5 0 16,-1 4 0-16,1 5 0 0,-2 3 128 15,-1 5-128-15,-2 4 0 0,-1 4 128 0,-3 4-128 0,-1 5 0 16,-4 2 0 0,0 3 128-16,-2 3-128 0,-1-2-144 0,-2 0 144 0,0 1-208 15,-2-3 208-15,0-1-192 0,-1-2 192 0,-2-4-192 0,-2-2 32 0,-2-3 16 16,-2-3 0-16,-1-4 0 16,2-2-352-16,-1-3-64 0,-2-2-16 0,1-2 0 15,-1-1-1568-15,2-1-320 0,-3-4-64 0,2-1-12368 16</inkml:trace>
  <inkml:trace contextRef="#ctx0" brushRef="#br0" timeOffset="78190.22">16291 7190 5519 0,'0'0'496'0,"0"0"-496"16,0 0 0-16,0 0 0 0,0 0 4160 0,0 0 720 0,0 0 160 0,0 0 16 15,0 0-2752-15,0 0-544 16,0 0-112-16,0 0-32 0,0 0-544 0,0 0-112 0,0 0-32 0,0 0 0 16,0 0-352-16,0 0-64 15,0 0 0-15,0 0-16 0,0 0-144 0,0 0-32 16,-6 6 0-16,1 2 0 0,-2 2-176 0,0 3-144 0,-2 4 192 0,-1 1-192 15,-1 5 0-15,0 2 0 0,0-1 0 0,-2 5 0 16,-2 6 0-16,-1 2 0 0,-1 3-144 0,0 2 144 0,-1 2-144 16,-1 5 144-16,0 1-160 15,0 3 160-15,0-1-128 0,4 1 128 0,2 1 0 0,4 0-144 0,0-1 144 0,4-2 0 16,2-3-144 0,3 0 144-16,3-2 0 0,2-1 0 0,2-2-144 0,3-1 144 15,1 0 0-15,3-4 192 16,2-2-16-16,2 0-16 0,0-6 368 0,0 1 80 0,2-3 16 0,1-3 0 0,-2-2-208 15,-1-3-32-15,0-3-16 0,1-1 0 0,-3-4-80 16,4-3-16-16,-1-3 0 0,-1-1 0 0,-3-2-64 16,1-2-16-16,1-1 0 0,-2 0 0 0,-1-1 48 15,0-1 0-15,-2 0 0 0,0-1 0 0,-3 1-240 16,-1 0 0-16,-8 2 128 0,9-2-128 0,-9 2 0 16,0 0 0-16,0 0 128 0,7-6-128 0,-7 6 0 15,0 0-240-15,0 0 48 0,0 0 16 16,1-7-1360-16,-1 7-288 0,-2-6-48 0,2 6-14640 0</inkml:trace>
  <inkml:trace contextRef="#ctx0" brushRef="#br0" timeOffset="79140.92">18483 7558 11967 0,'0'0'1072'0,"0"0"-864"0,0 0-208 0,0 0 0 16,0 0 2784-16,0 0 512 0,-6 1 96 0,6-1 32 0,0 0-1792 0,0 0-352 16,0 0-80-16,0 0-16 0,0 0-336 0,0 0-64 15,8 2-16-15,4-2 0 16,2 0 128-16,1 0 0 0,3-2 16 0,-2 1 0 0,2 0-128 0,-1 0-16 0,4-1-16 0,1 1 0 16,1 0-496-16,0 1-112 15,-1 0-16-15,3-2 0 0,2 0-128 0,-2 1 0 16,-1 0 0-16,-2 1 0 0,-2 0 0 0,-1 1 0 0,-1 1 0 0,-3 1 0 15,-2-2 0-15,-1 1 0 0,-1 0 0 0,-1 1 0 16,-10-3-224-16,10 4 80 0,-10-4 16 0,9 5 0 31,-2 1-352-31,-7-6-64 0,0 0-16 0,0 0 0 0,5 7-608 0,-5-7-128 0,0 0-32 0,0 0-12960 16</inkml:trace>
  <inkml:trace contextRef="#ctx0" brushRef="#br0" timeOffset="79457.86">19742 7237 27647 0,'0'0'2448'0,"0"0"-1952"0,0 0-496 0,0 0 0 15,0 0 1712-15,0 0 240 0,0 0 48 0,0 0 16 0,0 0-1248 0,0 0-240 0,0 0-48 0,0 0-16 16,-6 5-464 0,1 2 0-16,-3 1 0 0,0 3 0 0,0 3 0 0,0 4-256 0,-3 0 16 0,2 4 16 15,1 4-80-15,-1 1-16 0,1 3 0 0,0 2 0 16,1-1 80-16,2-1 16 0,0 1 0 0,2-2 0 16,1-4 80-16,0 0 16 15,-1 0 0-15,3-3 0 0,0-2-64 0,2-2-16 0,-1-1 0 16,1-4 0-16,-1-2-144 0,-1-2-32 0,0-9 0 0,0 0 0 31,0 0-1744-31,0 0-368 0,0 0-64 0</inkml:trace>
  <inkml:trace contextRef="#ctx0" brushRef="#br0" timeOffset="79670.5">19684 7520 26207 0,'1'-15'1152'0,"2"5"256"0,-1-2-1136 0,1-1-272 15,-1-1 0-15,2-2 0 0,-2 0 2000 0,2-1 352 0,1 1 64 0,-1-1 16 16,2 1-1152-16,-1-1-208 15,1 1-48-15,0-1-16 0,2 1-512 0,1 1-112 0,-1 0 0 0,1 2-16 16,1 1-208-16,1 0-32 0,0 3-128 0,0 0 192 16,-1 2-192-16,1 0 128 0,0 0-128 0,0 3 0 15,0 1 0-15,-1 0 128 0,0 1-128 0,0 2 0 16,0 0 0-16,-2 2-160 0,-8-2 32 0,11 6 0 16,-2 1-640-16,-2 0-128 0,-7-7-32 0,6 12 0 15,-2 3-1520-15,-2 1-304 0,-3 1-64 0</inkml:trace>
  <inkml:trace contextRef="#ctx0" brushRef="#br0" timeOffset="79871.59">19615 7536 9215 0,'0'0'400'0,"-8"0"96"0,8 0-496 0,-6-1 0 16,6 1 0-16,0 0 0 0,0 0 5504 0,0 0 1024 15,0 0 192-15,0 0 32 0,0 0-4464 0,0 0-896 16,0 0-176-16,5-3-48 0,4 1-432 0,2-1-96 0,2 1 0 15,3 0-16-15,0 0-352 0,2 0-64 16,-1-2-16-16,1 2 0 0,1 0-320 0,0 0-80 0,2-1-16 0,-3 3 0 31,-3-1-2080-31,2 1-400 0,-3 3-96 0,0 0-7328 0,0 0-1472 0</inkml:trace>
  <inkml:trace contextRef="#ctx0" brushRef="#br0" timeOffset="80235.78">20000 7731 6447 0,'0'0'272'0,"0"0"80"0,0 0-352 0,0 0 0 0,0 0 0 0,0 0 0 0,0-8 6656 0,1-1 1248 15,1 1 256-15,3-1 48 16,0-1-5520-16,3 1-1120 0,1 1-224 0,0 1-32 0,0-1-592 0,2 2-112 16,-3 2-32-16,1 2 0 0,-1-1-400 0,-8 3-176 15,8-3 128-15,-8 3-128 0,0 0 0 0,8 3 0 16,-8-3-144-16,0 0 144 15,5 7-832-15,-3 3-48 0,-3 1-16 0,-3 2 0 16,-1 1-288-16,-2 2-64 0,-2 2-16 0,-2-1 0 16,0 1 512-16,-3-1 112 0,1 1 0 0,2 1 16 0,0-4 368 0,1-2 80 15,0-2 16-15,2-1 0 0,2 0 1008 0,1-2 208 16,5-8 32-16,-3 8 16 0,3-8 240 0,0 0 64 0,0 0 0 0,0 0 0 16,0 0-704-16,0 0-144 0,0 0-32 15,7 4 0-15,-1-1-272 0,3-3-48 0,-9 0-16 0,12-2 0 16,0 0-192-16,0 0 0 0,1-2-144 0,-1 1 144 15,0-1-704 1,1-1-32-16,1 2-16 0,2 0 0 0,0 0-1680 0,3 1-320 0,0 0-80 0,1 1-7536 16,2-2-1488-16</inkml:trace>
  <inkml:trace contextRef="#ctx0" brushRef="#br0" timeOffset="80612.14">20778 7161 28559 0,'0'0'2544'0,"0"0"-2032"0,0 0-512 0,3-4 0 31,-1-3 1728-31,2 2 256 0,-4 5 64 0,1-6 0 0,-1 6-896 16,2-5-192-16,-2 5-16 0,2-6-16 15,-2 6-528-15,0 0-96 0,0 0-32 0,0 0 0 16,0 0-272-16,0 0 160 0,-5-1-160 0,-2 3 128 16,0 5-256-16,0 4-64 0,-3 1-16 0,-1 3 0 15,-2 5 16-15,-2 2 0 0,0 4 0 0,-2 3 0 0,1 1 48 0,-1 2 16 16,2 3 0-16,0 0 0 0,0-1 128 0,3 2-128 16,2-1 128-16,3-1-128 0,0-2 128 0,3-1 0 15,1 0 0-15,2-1 0 0,1-3 0 0,3-1 176 16,1-4-16-16,1-2 0 0,2-3 0 0,2 0 0 15,-1-2 0-15,1-2 0 0,2-2-160 0,2-2 0 16,-1-2 0-16,2-2-176 16,0-2-528-16,3 0-96 0,-1-3-32 0,2-1 0 15,-1-3-1808-15,1-1-368 0,0-2-80 0</inkml:trace>
  <inkml:trace contextRef="#ctx0" brushRef="#br0" timeOffset="81030.1">21131 7327 11967 0,'0'0'1072'0,"2"-5"-864"0,0-2-208 0,1 0 0 16,-1 2 3312-16,1-1 608 0,1 1 128 0,2 1 32 15,-3-1-1840-15,2 1-352 0,-5 4-80 0,4-4-16 16,0 1-528-16,-4 3-112 0,0 0-32 0,6-2 0 0,-6 2-464 0,0 0-80 15,0 0-32-15,0 0 0 0,5 2-352 0,-5-2-64 16,5 7 0-16,-1 0-128 0,-3 3 0 0,-1 1 0 16,-1 3 0-16,-1 0 0 15,-1 2-512-15,-4 1 0 0,1 0 0 0,-1 3 0 0,-1 1 272 0,1 0 48 16,0 1 16-16,0-1 0 0,1-1 176 0,0-2 0 16,2 1-144-16,1-2 144 0,-1-3 192 0,2-1 96 15,1-1 32-15,0-2 0 0,0-1 240 0,0-1 48 0,1-3 16 16,0-5 0-16,0 0-304 0,0 0-48 0,0 0-16 15,3 6 0-15,0-2 128 0,-3-4 32 0,0 0 0 0,8 3 0 16,1-2-176-16,-2 1-48 0,0-2 0 16,1 0 0-16,-1-2-192 0,1 1 0 0,-1 0 0 0,0 1 0 15,2 0 0-15,-2 0 0 16,1 0 0-16,-1 1 0 0,2-1-368 0,-1 1-160 0,1 1-48 0,-2-1 0 16,1-2-2208-16,0 1-448 0,0 0-96 0,1 0 0 0</inkml:trace>
  <inkml:trace contextRef="#ctx0" brushRef="#br0" timeOffset="81405.63">21567 7181 28559 0,'0'0'2544'0,"-3"-5"-2032"0,3 5-512 0,0 0 0 0,0-7 1184 0,0 1 144 16,0 6 16-16,0 0 16 0,1-6 48 0,-1 6 0 16,0 0 0-16,4-6 0 15,-1 1-544-15,-3 5-96 0,4-5-32 0,-4 5 0 0,6-2-352 0,-1 0-64 16,1 1 0-16,1 0-16 0,-1 2-128 0,1 1-32 0,-1 1 0 0,2 4 0 16,0-1-144-16,-1 3 0 15,0 0 0-15,0 4 0 0,-1 3 0 0,0 2 0 0,-2 2 0 0,1 2 0 16,-1 2 0-16,0 4 0 0,0 3 0 0,-3 3 0 15,-1 0 0-15,-1 3 0 16,-3 4 0-16,-2 0 0 0,-4-1-192 0,-1 2-64 0,-5 1 0 0,-1-3-16 16,-3-3-96-1,-3-1-16-15,-3 0 0 0,-2-5 0 0,1 0-32 0,-2-1-16 0,-1 0 0 0,-1-3 0 32,1-2-976-32,1 0-192 0,2-2-32 0,2-2-16 0,2-3-1520 0,3-1-304 0</inkml:trace>
  <inkml:trace contextRef="#ctx0" brushRef="#br0" timeOffset="81807.74">22238 7385 6447 0,'0'0'576'16,"0"0"-576"-16,0 0 0 0,0 0 0 0,0 0 5440 0,0 0 992 15,0 0 192-15,0 0 32 0,1-4-3488 0,1 0-704 16,-2 4-144-16,3-6-16 0,2 2-912 0,0 0-176 16,3 1-48-16,1 0 0 0,0-2-704 0,4 1-144 15,0 0-16-15,1-1-16 0,0 1-288 0,2-2 0 16,0 1 0-16,2 0 0 16,-1 0-336-16,1 1-176 0,0 0-48 0,-2 2 0 15,0 1-1312-15,-2 2-272 0,-1 1-48 0,-2 2-16 16,-2 1-608-16,-1 1-112 0,-3 0-16 0,-2 3-9232 0</inkml:trace>
  <inkml:trace contextRef="#ctx0" brushRef="#br0" timeOffset="82290.67">22275 7589 11055 0,'0'0'480'0,"0"0"112"0,-6 1-464 0,6-1-128 16,-5 1 0-16,5-1 0 0,0 0 4576 0,0 0 896 0,0 0 176 0,0 0 48 16,0 0-3552-16,0 0-704 0,0 0-144 0,7 2-16 0,0-1-144 0,4-1-32 15,4-1 0-15,0 0 0 0,1 0-640 0,4-1-128 16,3-1-16-16,2-1-16 15,0-1-304-15,2-1 0 0,3-1-176 0,-1-1 176 16,-3 0-864-16,0 1-64 0,0 0-16 0,-1-1 0 16,-1-1-528-16,0 2-128 0,0 0 0 0,-2 2-16 15,-2-1-48-15,1 1-16 0,0-2 0 0,-2 0 0 16,-1 0 608-16,-1 0 128 0,1-1 32 0,-3 2 0 16,-2-1 592-16,2 1 128 0,-1-1 32 0,-1 2 0 0,-4-1 400 0,-1 1 80 15,-1 0 0-15,-1 1 16 0,-3 0 464 0,-3 4 96 16,3-5 0-16,-3 5 16 0,0 0 32 0,0 0 0 15,0 0 0-15,0 0 0 0,0 0 16 0,0 0 16 0,0 0 0 0,0 5 0 16,2 3-448-16,-2 2-80 0,-3 0-32 0,3 2 0 16,-1 2-288-16,0 1-128 0,0-1 0 15,1 0 128-15,1 1-128 0,2-1 0 0,2 0 0 0,4-1 128 16,-1 1-128-16,3-1 0 16,2-1 0-16,0-2 0 0,1-1 576 0,3-3 16 0,-3 0 16 15,3-3 0-15,2-1 336 0,1-1 64 0,-1-1 16 0,-1-2 0 16,0-2-176-16,0-3-16 0,-1-2-16 0,0-2 0 15,-2-3-224-15,-1-3-32 0,0-2-16 0,-2-3 0 16,-4-4-176-16,0 0-48 0,-2-2 0 0,-3 1 0 16,-2 1-176-16,-2 1-144 0,-1 2 192 0,-3 2-192 0,-1 3 0 0,-3 2 0 15,0 3-240-15,-3 3 80 16,-1 2-128-16,-1 6-32 0,-2 3 0 0,0 3 0 16,-3 0-528-16,0 3-112 0,1 4-32 0,0 2 0 15,1 0-2144-15,1 2-416 0</inkml:trace>
  <inkml:trace contextRef="#ctx0" brushRef="#br0" timeOffset="89570.85">4358 9450 7359 0,'0'0'320'0,"0"0"80"0,1-8-400 0,0 3 0 0,-1-1 0 0,0 6 0 0,1-7 3712 0,0 0 640 15,-1 7 144-15,0-5 32 0,0-2-2336 0,0 7-464 16,1-5-80-16,-1 5-32 0,0 0-464 16,0 0-80-16,0 0-32 0,0 0 0 0,0 0-304 0,0 0-64 15,0 0-16-15,0 0 0 0,0 0-288 0,0 0-64 16,0 0-16-16,0 8 0 0,-2 2-160 0,0 3-128 16,-1 6 144-16,-2 2-144 15,-3 2 0-15,-1 4 0 0,0 1 0 0,1 3 0 0,-1 1-208 0,2 2-48 16,0-1 0-16,1-1 0 0,-1-2 48 0,1-2 0 0,2-2 0 0,1-4 0 15,-1-4 208-15,1 0 0 0,0-2 0 0,1-1 0 16,-1-2 0-16,1-2 0 0,0-2 144 0,2-9-144 16,0 0 176-16,0 0-176 0,0 0 192 0,-4 6-192 15,4-6 0-15,0 0 0 16,0 0 0-16,0 0 0 0,0 0-288 0,-8-3-16 0,1-3 0 0,3-2 0 0,2-2 304 16,1-1-160-1,1-1 160-15,-4-2-128 0,2-2 128 0,-2-3 176 0,3-4-48 0,0 0 0 16,-1-1 96-16,1-1 16 0,0-2 0 0,2 1 0 15,0 0 144-15,2 1 48 0,-2 2 0 0,3 0 0 16,-1-1 80-16,4 2 32 0,1 1 0 16,-1 1 0-16,1 1-96 0,2 3 0 15,1 0-16-15,2 3 0 0,-1 2-256 0,2 1-48 0,2 1-128 0,-1 3 192 16,0-2-192-16,-1 2 0 0,0-1 0 0,1 1 0 0,-1 3 0 16,0 0-160-16,1 0 160 0,-6 3-128 15,0 1-464-15,0 1-96 0,0 1-16 16,0 2 0-16,-1 0-2176 0,1 2-448 0,-1 0-96 0</inkml:trace>
  <inkml:trace contextRef="#ctx0" brushRef="#br0" timeOffset="89750.43">4198 9793 23951 0,'0'0'1056'0,"0"0"224"0,0 0-1024 0,14 4-256 16,-2-3 0-16,1 0 0 0,0 0 2544 0,3-1 448 16,0-2 80-16,2 1 32 0,-1-1-2192 0,0-1-432 15,-2 1-96-15,2-1 0 16,-2-3-1552-16,-1 2-304 0,1 0-64 0</inkml:trace>
  <inkml:trace contextRef="#ctx0" brushRef="#br0" timeOffset="90021.97">4624 9856 11967 0,'0'0'1072'0,"0"0"-864"0,0 0-208 0,0 0 0 15,0 0 5824-15,0 0 1104 0,0 0 240 0,0 0 32 0,-4 5-4848 0,0 0-976 16,2 2-192-16,-2 1-32 0,-1 3-832 0,0 3-144 15,-1 0-48-15,1 2 0 0,-1 3-304 0,1 1-64 16,-1 0-16-16,-1 9 0 16,-1 0-384-16,1 0-64 0,1-1-32 0,-1 1 0 31,2-2-1632-31,0 0-336 0,1-2-64 0,1-1-7088 0,2-3-1424 0</inkml:trace>
  <inkml:trace contextRef="#ctx0" brushRef="#br0" timeOffset="90584.86">5157 9512 10127 0,'0'0'896'0,"0"0"-704"0,0-6-192 0,0 6 0 15,-2-5 4640-15,2 5 896 0,0 0 176 0,2-5 48 0,-4 0-3648 0,2 5-704 0,0 0-160 0,-2-5-32 32,-1 1-768-32,3 4-176 0,-4-1-16 0,-4 2-16 0,0 0-240 0,0 2 0 0,-1 3 0 0,-1 0 0 15,0 2-304-15,0 2 48 16,0 2 16-16,1-2 0 0,1 1 16 0,1 0 0 16,-1-1 0-16,3 0 0 0,0 0 224 15,2 0-144-15,1 0 144 0,2 0-128 0,0-2 128 0,2 0 0 0,1-2 0 0,3-1 0 16,0 1 192-16,3-1 128 0,1 1 32 0,2-2 0 0,1-2-96 15,2 0 0 1,0 1-16-16,0-1 0 0,1 1-80 0,0-1-16 0,-1 1 0 16,-2-1 0-16,-1 1 160 0,-1 3 16 0,-1-2 16 0,-3 1 0 15,0 1-112-15,-1 1-32 0,-4-1 0 0,1 1 0 16,-2-1-64-16,-1 2 0 0,-2-1-128 0,-1 0 192 0,0 3-192 16,-2 0 0-16,-1 2 0 15,-2-1 0-15,-2 0 0 0,0 1 0 0,-1 0-192 0,0 1 192 31,-3-2-544-31,0 0 0 0,1-2 0 0,0 1 0 16,0-1-1424-16,1-1-272 0,1-3-64 0</inkml:trace>
  <inkml:trace contextRef="#ctx0" brushRef="#br0" timeOffset="90807.42">5414 9587 4607 0,'0'0'192'0,"0"0"64"0,0 0-256 0,0 0 0 0,2 7 0 0,0 1 0 16,2 1 6304-16,-3-1 1216 0,0-1 240 0,0 1 48 0,0 2-5440 16,-1 1-1088-16,0 1-208 0,-1 1-48 15,-1 1-624-15,1 3-112 0,-2 1-32 0,1-2 0 0,-1 1-256 0,0 0 0 16,0 0 0-16,1-2 0 16,0 0-512-1,0 1 0-15,0-2 0 0,2-1 0 0,-1-1-112 0,1-1-16 0,0-2-16 0,1 0 0 16,-1-9-2416-16,0 0-464 0</inkml:trace>
  <inkml:trace contextRef="#ctx0" brushRef="#br0" timeOffset="91014.51">5441 9464 27647 0,'0'0'1216'0,"0"0"256"0,-3-4-1168 0,0 0-304 15,3 4 0-15,-2-7 0 0,-1-1 2944 0,2 2 544 16,0-1 96-16,1 1 32 0,0-1-2592 0,1 0-528 0,0 1-112 0,3 0 0 16,-2 1-384-16,1-1-320 0,1 1 64 0,-4 5 16 15,0 0-1248-15,5-4-256 0,2 2-48 0,-1 2-16 32,2 2-1632-32,0 2-320 0</inkml:trace>
  <inkml:trace contextRef="#ctx0" brushRef="#br0" timeOffset="91378.53">5674 9792 11967 0,'0'0'1072'0,"0"0"-864"0,0 0-208 0,-5 5 0 0,5-5 3456 0,0 0 656 16,-4 4 128-16,4-4 32 15,0 0-2368-15,-6 2-480 0,6-2-80 0,0 0-32 0,0 0-240 0,0 0-48 0,-3-3-16 16,3 3 0-16,-1-5-64 0,1-2-16 15,0-1 0-15,2 1 0 0,2-2-32 0,2-2 0 16,-2-2 0-16,2-1 0 0,0 0-176 0,2 1-32 0,0 0-16 0,1 1 0 16,-3-1-304-16,2 4-64 0,1 0-16 0,-2 2 0 15,1 2-160-15,0 1-128 0,-2 0 144 0,2 4-144 16,0 2 0-16,1 3 128 0,-1 1-128 0,1 3 0 16,0 1 0-16,-1 1 0 15,-1 2-192-15,1 1 192 0,0 2-208 0,-4 1 64 0,2 2 16 16,-2 1 0-16,1 1-384 0,-2 1-64 0,1-1 0 0,1 0-16 15,-4 2 32 1,1-4 16-16,0-1 0 0,-1-3 0 0,-1-1 544 0,-1-3 0 0,1-1 0 0,0-3 0 16,0-7-448-16,0 0 32 15,0 0 0-15,0 0 0 16,0 0-1392-16,2-7-288 0,1-4-48 0</inkml:trace>
  <inkml:trace contextRef="#ctx0" brushRef="#br0" timeOffset="91965.14">6482 9439 4607 0,'0'0'192'0,"0"0"64"0,0 0-256 0,0 0 0 31,3-3 0-31,-3 3 0 0,5-3 5120 0,-5 3 992 0,4-5 192 0,-4 5 32 15,0 0-3552-15,3-4-720 16,-3 4-144-16,0 0-16 0,0-6-672 0,0 6-128 0,-3-4-16 0,-1 1-16 16,-2 0-432-16,0 3-96 15,-1 1-16-15,-3 3 0 0,0 1-336 0,0 4-64 16,-2 3 0-16,0 4-128 0,0 0 0 0,0 3 0 16,0 2-240-16,1 1 80 0,0 1 160 0,2 1-208 15,1 2 80-15,3 1 128 0,-1-3-176 0,4 0 176 0,2 2-128 0,2 0 128 16,4-2-160-16,0-2 160 15,3-1-192-15,2-2 192 0,1-3-144 0,2-3 144 16,1-2 0-16,-2-2-144 0,1-1 144 0,1-4 176 0,-1-1-48 0,1-3 0 16,0-3 112-16,-1 1 16 0,-2-3 0 0,-1-3 0 15,0-1 320-15,-2-1 64 0,-1-1 0 0,-2-2 16 16,2-2 112-16,-6-2 0 0,-2 0 16 0,-1-1 0 0,0 0-320 0,-3 2-64 16,-2 0-16-16,-2 2 0 0,0 2-256 15,-2 2-128-15,0 2 128 0,-1 3-128 16,-1-1-272-16,-3 4-144 0,2 2-32 0,0 2 0 31,-1 1-560-31,-1 0-112 0,1 4-32 0,-1 1 0 0,0 2-2304 0,3 1-448 0</inkml:trace>
  <inkml:trace contextRef="#ctx0" brushRef="#br0" timeOffset="92296.92">6844 9557 25919 0,'0'0'1152'0,"0"0"224"0,0 0-1104 0,-4 5-272 0,-2 1 0 0,1 2 0 16,-2 2 912-16,0 2 128 15,0 1 32-15,0 2 0 0,-1 3-768 0,2 1-160 0,-1 0-16 0,2 2-128 16,0 2 0-16,3-1 0 0,0-1 0 0,1 1 0 16,2-1 0-16,2-2-144 0,0-3 144 0,3 1-128 15,1-3 384-15,0-2 64 0,2-3 32 0,2-2 0 16,-1-2 672-16,2-2 128 0,1-1 16 0,0-4 16 0,0-1-144 0,-1-2-16 15,-1-2-16-15,0-1 0 0,-1-3 256 0,-1-1 48 16,0-3 16-16,-1-2 0 0,-1-1-368 0,-3-2-80 16,-2-2-16-16,-1-1 0 0,-1-1-416 0,-2 0-96 15,-2 2-16-15,-2 0 0 16,0 4-192-16,-2 1-144 0,-2 3 192 0,-1 1-192 31,0 0-224-31,0 2-160 0,0 2-16 0,-1 2-16 0,-1 2-1712 16,-2 1-352-16,2 2-64 0,1 0-9808 0,1 3-1952 0</inkml:trace>
  <inkml:trace contextRef="#ctx0" brushRef="#br0" timeOffset="92600.13">7051 9411 9215 0,'0'0'400'0,"0"0"96"0,0 0-496 0,0 0 0 15,0 0 0-15,0 6 0 0,0-6 5072 0,0 0 928 0,0 0 176 0,4 5 32 16,-4-5-4160-16,7 2-848 0,0-2-176 0,0-1-16 0,0-3-176 0,-1 0-48 16,1-2 0-16,-1 0 0 0,1-1-128 0,0 0-16 31,-2-1-16-31,1 0 0 0,-2-1 16 0,0 1 0 0,0-2 0 16,-2 1 0-16,-2 1-64 0,0 0 0 0,-1 1 0 0,-2 0 0 0,0-1-160 15,1 3-32-15,-1-1-16 0,0 3 0 16,-1 1-368-16,4 2 0 0,0 0 0 0,-5 1 0 31,-1 2-848-31,2 3-96 0,-1-1-16 0,3 3 0 16,-2 2-2112-16,3 2-416 0,-1 1-96 0,4 0 0 0</inkml:trace>
  <inkml:trace contextRef="#ctx0" brushRef="#br0" timeOffset="92947.27">7327 9283 15663 0,'0'0'688'15,"0"0"144"-15,0 0-656 0,0-6-176 0,0 2 0 0,0 4 0 0,0 0 3392 0,3-5 640 16,-1-1 128-16,-2 6 16 0,4-5-2112 0,-2 0-416 16,-2 5-96-16,0 0-16 0,4-4-192 0,-4 4-32 15,6-4-16-15,-6 4 0 0,5-2-400 0,-5 2-64 16,6-1-32-16,-6 1 0 0,6 2-352 0,1 2-64 15,0 0 0-15,-2 3-16 0,1 1-192 0,-1 3-48 16,1-1 0-16,-2 2 0 0,0 4-128 0,0 0 160 16,-3 3-160-16,0 2 160 0,0 1-160 0,-1 2 0 15,-1 3 144-15,-1 1-144 0,-1 3 128 0,-1 3-128 16,-3 2 128-16,-1 3-128 0,-3 2 0 0,-1 2 0 16,-3 2 0-16,0 2 0 15,-5 4-1024-15,-2 0-160 0,-1 1-32 0,-2 1-16 16,-4 1-1168-16,0 0-224 0,-1-3-64 0,-2 0 0 15,0-5-1552-15,0-4-320 0,-3-5-64 0,3-4-16 0</inkml:trace>
  <inkml:trace contextRef="#ctx0" brushRef="#br0" timeOffset="93607.47">5285 9130 16575 0,'0'0'736'0,"0"0"160"0,-5 0-720 0,0-2-176 16,1-1 0-16,4 3 0 15,-6-4 3120-15,2 2 592 0,0-1 112 16,-1-1 16-16,0 1-2112 0,1 0-448 0,-1 0-64 0,1-1-32 0,-1 2-480 0,1 0-112 16,-1 0-16-16,5 2 0 0,-5-1-144 0,5 1-48 15,-7 0 0-15,1 1 0 16,-1 1-48-16,-1 1-16 0,0 2 0 0,-2 1 0 0,-1 3-96 0,-1 2-32 15,-1 1 0-15,-1 6 0 0,0 4-192 0,0 3 0 16,-1 1 0-16,1 5 0 0,0 4 0 0,-3 4 0 0,3 4-128 16,-3 4 128-16,2 4-192 0,1 1 64 15,0 2 128-15,2 4-208 16,0 0 208-16,2 0 0 0,2 1 0 0,1-2 0 0,3-1 0 0,2-2-144 0,4-3 144 0,1 0-128 16,3-5-160-16,1-2-32 0,2-1 0 0,2-4 0 15,2-4-48-15,1-2-16 0,3-2 0 16,10 6 0-16,1-6-352 15,4-8-80-15,3-7-16 0,-6-8-9504 16,5-1-1904-16</inkml:trace>
  <inkml:trace contextRef="#ctx0" brushRef="#br0" timeOffset="94244.49">8311 9318 14735 0,'0'0'1312'0,"0"0"-1056"15,-3-1-256-15,-1-2 0 0,-1-2 2560 0,0 0 464 16,0 2 96-16,2-2 16 0,0 1-1088 0,-1-1-192 15,1 2-64-15,0 0 0 0,0-1-544 0,-1 2-112 0,4 2-32 16,-4-2 0-16,-1 0-304 0,0 1-64 0,-1 1-16 0,0 2 0 16,-2 1-176-16,0 2-32 0,-3 1-16 0,-1 3 0 15,-1 3-272-15,-2 4-48 0,-1 2-16 0,0 2 0 0,-2 3-160 0,0 5 0 16,-3 4 0-16,2 3 0 0,-1 2 0 0,-2 6-144 16,-2 7 144-16,-1 0 0 0,-2 2-160 0,1 2 160 15,1 2-128-15,3 1 128 16,2 0-176-16,3 1 176 0,4-1-208 0,4-2 80 0,2-2-128 0,1-3-32 15,4-3 0-15,2 16 0 16,2-10-256-16,4-7-48 0,1-5-16 0,5-5 0 16,2-4-512-16,1-3-96 15,0-6-32-15,4-6 0 0,3-2-1584 0,1-8-320 0</inkml:trace>
  <inkml:trace contextRef="#ctx0" brushRef="#br0" timeOffset="94978.92">8312 9997 23039 0,'-5'1'2048'0,"-2"1"-1648"31,2-1-400-31,0 0 0 0,5-1 2944 0,0 0 496 16,0 0 96-16,0 0 32 0,0 0-2416 0,0 0-496 15,0 0-80-15,0 0-32 0,9 2-304 0,2-1-64 16,4-1-16-16,3 0 0 0,3 0-160 0,1-1 160 16,1 1-160-16,1-2 160 0,1 1-32 0,0-1-128 0,1 0 192 15,2 0-64-15,-1 0 0 0,1 0 0 0,-1 1 0 0,0 0 0 16,-2 1-128-16,-1 1 0 0,0 0 0 0,-4 2 0 15,0 0 0-15,-1 0-176 0,-3 2 48 0,0-2 0 16,-2 0-640 0,-2 2-128-16,-2-1-32 0,-2 2 0 0,-1-1-2256 15,-1 2-448-15</inkml:trace>
  <inkml:trace contextRef="#ctx0" brushRef="#br0" timeOffset="95373.6">8452 10379 14735 0,'0'0'1312'0,"-4"-3"-1056"16,-1 1-256-16,2-2 0 0,1-2 4592 0,1 1 848 15,1-1 192-15,1 0 16 0,2-1-3424 0,2-1-688 16,0 0-144-16,1-2-32 0,1 0-496 0,2 0-96 16,1-1-32-16,1 1 0 0,0 1-288 0,2 2-64 0,-1 0-16 0,0 1 0 15,-2 2-208-15,-1 2-32 16,0 0-128-16,-1 2 192 0,-8 0-192 0,7 3 0 0,-7-3 0 0,4 8 0 31,-1 0-320-31,-2 3-128 0,-1 3 0 0,-2 1-16 16,-3 2-448-16,-2 9-96 0,-1-1-16 0,-1 1 0 15,-3-2 208-15,0 0 48 0,0-1 0 0,4-6 0 0,0-1 448 0,1-1 80 0,-1 0 32 0,1-3 0 0,2-1 592 0,-1-1 128 16,2-1 32-16,1-2 0 0,3-7 416 0,-2 6 96 16,2-6 16-16,0 0 0 0,0 0-432 15,0 0-64-15,0 0-32 0,0 0 0 0,0 0-288 16,8 0-64-16,1 0-16 0,0-1 0 0,1-2-176 0,1 1 0 15,2 1 0-15,0-1 128 0,0 0-128 16,0 0 0-16,1-1 0 0,2 1 0 16,3-1-416-16,-1 1-112 0,0-2-32 0,3 2 0 15,1-1-2576-15,2 0-528 0</inkml:trace>
  <inkml:trace contextRef="#ctx0" brushRef="#br0" timeOffset="95878.4">9189 9622 18831 0,'0'0'832'0,"0"0"176"0,0 0-816 0,0 0-192 0,0 0 0 0,0 0 0 0,0 0 1792 15,0 0 304 1,3-5 64-16,-3 5 16 0,5-3-320 0,-1 0-48 16,0-2-16-16,-4 5 0 0,5-4-336 0,-5 4-80 0,4-5-16 0,-4 5 0 15,6-4-208-15,-6 4-32 0,5-4-16 0,1 2 0 16,-1-2-288-16,1 2-64 0,-6 2-16 0,7 0 0 15,0 0-240-15,1 1-48 0,-1 0-16 0,0 3 0 16,2 1-240-16,1 3-64 0,0 1 0 0,2 3 0 0,-1 1-128 0,0 2 0 0,0 3 0 16,0 3 0-16,0 1 0 0,-1 4 0 0,-1 1 0 15,-2 2 0-15,0 3 0 0,-2 3 0 16,-1 2 0-16,-3 2 0 0,-2 1-240 0,-3 2 80 0,0 1 16 0,-4 0 0 16,-2 2-96-16,-1-2-16 15,-4-2 0-15,-3-1 0 0,-1-3 64 0,-2 0 16 16,-1-4 0-16,0-3 0 0,0-1 176 15,1-3-160-15,1-2 160 0,2-4-160 0,2-1 160 0,2-3 0 16,0-3 0-16,3-2 0 0,2-2 0 16,-1-2-160-16,2-1 160 0,1-1-160 15,2-1-624-15,5-4-128 0,0 0-32 0,0 0 0 16,0 0-2448-16,0 0-480 0</inkml:trace>
  <inkml:trace contextRef="#ctx0" brushRef="#br0" timeOffset="97379.76">10231 9678 14399 0,'0'0'640'0,"0"0"128"0,-6 2-624 0,6-2-144 0,0 0 0 16,-4-1 0-16,-2-1 1136 0,6 2 192 0,0 0 32 0,0 0 16 15,0 0-352-15,-4-2-80 0,4 2-16 0,0 0 0 16,-3-3 320-16,3 3 64 0,0 0 16 0,0 0 0 15,0 0-112-15,0 0-32 0,-4-4 0 0,4 4 0 16,0 0-336-16,0 0-64 0,0 0-16 0,0 0 0 0,0 0-400 16,5-4-96-16,-5 4-16 0,6-4 0 0,3 2-256 0,1 0 0 15,0 2 0-15,1-1 0 0,1 1 0 16,2 0 0-16,2 0 0 0,1 0 0 16,3 0 0-16,0 0 0 0,0-1 0 15,0 2 0-15,2 0 0 0,1-1 0 0,1-1 128 0,0 1-128 0,0 1 0 0,1 0 0 16,-1-1 0-16,-1 0 0 0,-2 0 0 0,-1 0 0 15,-2 0 0-15,0 0 0 16,-5-1 144-16,-1 0-144 0,-2 2 0 0,-2-1 144 0,-3 0-432 0,-5 0-96 16,0 0 0-16,0 0-16 15,0 0-848-15,0 0-160 0,0 0-48 0,0 0-7840 16,0 0-1584-16</inkml:trace>
  <inkml:trace contextRef="#ctx0" brushRef="#br0" timeOffset="102908.71">11449 9511 5519 0,'0'0'240'0,"0"0"64"0,0 0-304 0,0 0 0 0,0 0 0 0,0 0 0 16,3-6 3136-16,-2 1 560 0,0-1 112 0,1 1 32 16,1-2-1808-16,-1 1-368 15,0-1-64-15,-1 1 0 0,-1 6-352 0,4-5-64 0,-1-1-16 0,0 1 0 16,-1-1-240-16,-2 6-48 0,2-6-16 0,-2 6 0 16,3-6-272-16,-3 6-48 0,0 0-16 0,2-5 0 15,-2 5-128-15,0 0-16 16,0 0-16-16,0 0 0 0,0 0-112 0,0 0-32 15,0 0 0-15,0 0 0 0,0 0-224 0,0 0 144 0,0 0-144 0,-6 4 128 0,1 2-128 16,-1 1 0-16,1 3 0 0,-1 2 128 16,1 2-128-16,-1 1 0 0,0 3 144 15,0 1-144-15,-2 0 0 0,2 2 0 0,-1 0 0 0,1 1 0 0,0 1 0 0,1-1 0 16,0-1 0-16,1-1 0 0,-1-2 0 0,2 0 0 16,0-3 0-16,0 1 0 0,1-4 0 15,0-1 0-15,0-1 0 0,0-1 128 0,0-3-128 0,-1 0 144 16,3-6-144-16,0 0 160 0,-2 6-32 15,2-6-128-15,0 0 192 0,0 0-64 0,0 0-128 0,0 0 160 16,0 0-160-16,0 0 160 0,-3-4-160 0,1-2 128 0,0-1-128 0,0-3 128 16,1-1-128-16,0-2 0 0,0-3 144 0,1 0-144 15,0-3 128-15,1-1-128 0,0 0 128 0,2 1-128 16,-1-3 176-16,1 1-48 0,0 0 0 0,2 0 0 16,0 0 208-16,2 0 48 0,1 0 0 0,0 1 0 15,2 2 16-15,0 0 16 16,1 0 0-16,1 3 0 0,1 1-224 0,2 1-32 0,-1-1-16 0,1 2 0 0,3 1-144 15,-1 2 128-15,-1 3-128 0,1-1 128 0,-2 2-128 16,0-1 0-16,0 2 0 0,-2 1 0 16,-1 0 0-16,-1 3 0 15,1 3 0-15,1 1 0 0,-3-1-432 0,-2 4-16 0,-2 2 0 0,1 1 0 32,-5-2-672-32,0 4-144 0,-2 3-16 0,0 1-16 15,-2 2-2128-15,0 1-416 0,-5 1-96 0</inkml:trace>
  <inkml:trace contextRef="#ctx0" brushRef="#br0" timeOffset="103162.19">11369 9669 20271 0,'0'0'1792'0,"0"0"-1424"15,0 0-368-15,9 5 0 0,-9-5 2160 0,10 2 352 0,-1 1 80 0,1-2 16 16,0-2-1264-16,1 0-256 16,0 0-64-16,2 0 0 0,2 0-320 0,2-2-64 0,-1-1 0 0,2 0-16 15,0 0-368-15,0 1-64 0,-1 1 0 0,-1 0-16 16,-1-1-352-16,-2 1-64 0,-2 0-16 0,1 1 0 31,-2 0-1536-31,-1 2-304 0,-2-1-64 0,-7 0-11344 0</inkml:trace>
  <inkml:trace contextRef="#ctx0" brushRef="#br0" timeOffset="103790.12">11782 9874 20271 0,'0'0'1792'0,"0"0"-1424"15,0 0-368-15,0 0 0 0,-3-7 3296 0,3 7 592 16,-3-9 112-16,3 1 32 0,2-1-2368 0,0 1-448 16,1 0-112-16,3 1-16 0,-1-1-512 0,3 0-96 15,-1 1-32-15,2-1 0 0,0 0-160 0,0 2-32 16,1 1-16-16,0 2 0 0,0-2-240 0,-2 3 144 16,-8 2-144-16,10-1 128 0,-10 1-128 0,9 2 0 15,-9-2 0-15,0 0 128 0,7 8-128 0,-4 2-144 16,-2 1 144-16,-2 0-208 15,-2 1-496-15,-2 1-112 0,1 0-16 0,-5 3 0 16,-1 0-240-16,0 2-48 0,-2 1-16 0,-1-2 0 0,0-1 640 0,-2-1 128 16,2-1 32-16,2-2 0 0,0 1 336 0,2-4 0 15,3 0 0-15,-2-2 0 0,-1-2 368 0,2 0 192 0,7-5 32 16,-8 4 16-16,8-4-32 0,0 0-16 16,-8 5 0-16,8-5 0 0,0 0 16 0,0 0 16 0,0 0 0 0,0 0 0 0,0 0-208 15,0 0-64-15,0 0 0 0,9 2 0 16,0-1-16-16,1 0-16 0,1-1 0 0,2 0 0 0,0 0-80 15,3-1-16-15,-1 0 0 0,1 0 0 0,1-2-48 16,-1 2-16-16,1-1 0 0,1 1 0 16,-1 0-128-16,0 0 0 15,-1 0 0-15,0 1 0 0,-2 0 0 0,-1 0 0 0,-1 1 0 0,0 0 0 0,-1-1-192 0,0 1-112 16,-2 0-16-16,0 0-16 16,-9-1-688-16,6 0-144 0,-6 0-32 0,0 0 0 15,0 0-2400-15,0 0-496 16</inkml:trace>
  <inkml:trace contextRef="#ctx0" brushRef="#br0" timeOffset="108277.71">13523 9535 9215 0,'0'0'816'0,"0"0"-656"16,0 0-160-16,0 0 0 0,0 0 4576 0,0 0 880 16,0 0 176-16,0 0 48 0,0 0-3504 0,0 0-688 15,0 0-144-15,5-6-16 0,1 3-736 0,4-1-144 16,1 0-16-16,1 2-16 0,-1 0-128 0,2 1-32 15,4 0 0-15,1 0 0 0,0 0-128 0,1 1-128 16,1-2 192-16,0 2-192 0,-2 0 0 0,3 2 0 0,-1 0 0 0,-1 0 0 16,-2-1 0-16,1 2-304 0,-3 1 48 0,0 0 0 31,-3-1-672-31,0 1-128 0,-2 0-32 0,-2 1-8992 0,-8-5-1808 0</inkml:trace>
  <inkml:trace contextRef="#ctx0" brushRef="#br0" timeOffset="108457.06">13558 9730 27647 0,'0'0'1216'0,"0"0"256"0,0 0-1168 0,0 0-304 0,0 0 0 0,0 0 0 16,0 0 1968-16,0 0 336 0,10-3 64 0,1 1 0 16,3 1-1360-16,1-1-288 0,3 1-48 0,2 0-16 0,2 0-272 0,2 0-48 15,-1-2-16-15,2 1 0 0,2 1-320 0,2-1 0 16,1 0 0-16,-3-1 0 15,-1 0-1712-15,-3 0-400 0,-1 0-96 0,-8 0-13232 0</inkml:trace>
  <inkml:trace contextRef="#ctx0" brushRef="#br0" timeOffset="116240.26">15202 7420 10943 0,'0'0'480'0,"0"0"96"0,0 0-448 0,0 0-128 0,0 0 0 0,0 0 0 0,0 0 1104 0,6-7 208 15,-1-1 32-15,-5 8 16 0,0 0-224 0,0 0-48 16,5-5-16-16,-5 5 0 15,7-7-96-15,-7 7-16 0,5-6 0 0,-5 6 0 0,0 0-224 0,0 0-48 0,0 0-16 0,5-6 0 16,-5 6-160-16,0 0-48 16,0 0 0-16,0 0 0 15,0 0-48-15,0 0-16 0,0 0 0 0,0 0 0 0,0 0-80 0,0 0 0 16,0 0-16-16,0 0 0 0,0 0-48 0,-8 3-16 16,0 2 0-16,1 1 0 0,-2 3-48 0,-2 2 0 0,-3 2 0 0,-1 3 0 0,-1 1-192 0,-3 3 144 31,-1 2-144-31,-2 3 128 0,-2 3-128 0,-1 2 0 0,-2 2 0 0,0 3 0 0,-3 2 0 0,1 1 0 15,-2-1-144-15,0 3 144 32,0-1-624-32,0 1-64 0,1-4-16 0,1-2 0 0,-1-4-1280 15,5-3-256-15,2-2-48 0</inkml:trace>
  <inkml:trace contextRef="#ctx0" brushRef="#br0" timeOffset="117335.07">10553 7622 9215 0,'0'0'816'16,"0"0"-656"-16,0 0-160 0,0 0 0 0,0 0 1152 0,0 0 208 15,0 0 48-15,0 0 0 0,3-7-1136 0,-3 7-272 0,0 0 0 0,0 0 0 16,0 0-304-1,8-4-112-15,-8 4-32 0,9-2 0 0,-9 2-48 0,8-2-16 0,-8 2 0 0,8-2 0 32,-8 2 0-32,8 0-16 0,-8 0 0 0,0 0 0 0,8 2 112 0,-8-2 32 0,8 1 0 15,-8-1 0-15,0 0 384 0,9 1 0 0,-9-1 0 16,9 2 0-16,-9-2 0 0,0 0 192 0,0 0 0 0,9-2-16 0,-9 2 416 0,0 0 96 16,0 0 16-16,8-2 0 15,-8 2 448-15,0 0 80 16,6-8 32-16,-6 8 0 0,0 0-32 0,7-6 0 0,-7 6 0 15,0 0 0-15,5-7 96 0,-5 7 16 0,4-8 0 0,-4 8 0 0,0 0 80 16,0 0 32-16,0 0 0 0,0 0 0 16,3-9-336-16,-3 9-64 0,0 0-16 15,0 0 0-15,0 0-592 0,0 0-112 0,0 0-16 0,0 0-16 0,0 0-176 0,-9 7-128 0,0 3 192 0,1 3-192 16,-1 0 0-16,-3 5 0 0,-1 1 0 16,-3 5 0-16,0 2 0 0,-3 4 0 15,-1 0 0-15,-1 6 0 0,0 1 0 16,-1 2 0-16,-1-1-128 0,0 2 128 15,1-1-672-15,0 1-32 0,-2-1-16 0,1 0-9104 16,2-2-1824-16</inkml:trace>
  <inkml:trace contextRef="#ctx0" brushRef="#br0" timeOffset="118574.68">21298 7055 6447 0,'0'0'576'0,"0"0"-576"0,0 0 0 0,0 0 0 0,0 0 2144 0,7 0 320 16,-1-1 64-16,-6 1 16 0,9-2-1488 0,-9 2-288 16,0 0-64-16,0 0-16 0,0 0-320 0,0 0-64 15,0 0-16-15,0 0 0 0,0 0-96 16,0 0-32-16,0 0 0 0,0 0 0 0,0 0 0 15,0 0 0-15,1 6 0 0,-2 0 0 0,0 2 288 0,-2 1 64 16,-2 1 16-16,1 2 0 16,-2 2 80-16,0 1 16 0,-2 2 0 0,-1 3 0 0,-1 3-128 0,-1 2-32 0,-1 3 0 0,-1 1 0 15,-1 2-240-15,-2 2-48 16,1 2-16-16,0 1 0 0,-3 0 64 0,0 0 16 16,2 0 0-16,1 1 0 0,0 0-240 0,3 3 0 0,2-2 0 0,0 0 0 15,0-1 0-15,2-2 0 16,-2-1 0-16,-3 11 0 15,0-8-1024-15,4-6-128 0,0-3-48 0,2-9-6208 16,-1-2-1232-16</inkml:trace>
  <inkml:trace contextRef="#ctx1" brushRef="#br0">11630 11967 0,'0'0'0,"13"88"16,-12-5-1,-12-11 1</inkml:trace>
  <inkml:trace contextRef="#ctx0" brushRef="#br0" timeOffset="128640.09">8638 9427 8287 0,'0'0'368'0,"0"0"80"0,0 0-448 0,0 0 0 0,0 0 0 0,3-4 0 0,1-2 2720 0,-4 6 464 32,0 0 80-32,3-5 32 0,1-1-2128 0,-4 6-416 0,3-5-96 0,0-1-16 0,0 1-48 0,-3 5-16 15,2-6 0-15,-2 6 0 0,5-5 112 0,-3-1 16 16,-2 6 0-16,3-5 0 0,-1-1 128 0,-2 6 16 16,0 0 16-16,5-4 0 0,-5 4-144 0,3-5-16 15,-3 5-16-15,0 0 0 0,0 0-176 0,0 0-48 16,3-5 0-16,-3 5 0 0,0 0-272 0,0 0-48 15,0 0-16-15,0 0 0 0,0 0-128 0,0 0 160 0,0 0-160 0,3 6 160 16,-2 2-160-16,0 2 0 0,-2 1 0 0,0 2 0 16,0 3 0-16,-2 0 0 0,1 3 0 0,-1 1 0 15,1 1 0-15,1-1 0 0,-1 1 0 0,1 0 0 0,0 1-144 0,1 0 144 32,0 0 0-32,0-2 0 0,0-2 0 0,-1-1 0 15,0 0 0-15,0-2 0 0,0 0 0 0,0-1 0 16,1-1 0-16,1-1 0 0,-2-1 0 0,1-1 128 0,0 0-128 0,1-2 0 0,-2-2 128 0,1-6-128 15,0 0 0-15,1 7 144 0,-2-1-144 0,1-6 160 16,0 0-160-16,0 0 160 16,0 0-160-16,0 0 0 0,1 6 0 0,-1-6 128 15,0 0-448-15,0 0-80 16,0 0-32-16,0 0 0 16,0 0-2416-16,0 0-480 0</inkml:trace>
  <inkml:trace contextRef="#ctx0" brushRef="#br0" timeOffset="133305.7">15277 9397 8287 0,'0'0'736'0,"0"0"-592"0,0 0-144 0,0 0 0 0,0 0 2288 0,0 0 416 16,0 0 96-16,0 0 16 16,0 0-1344-16,0 0-256 0,0 0-48 0,0 0-16 0,0 0-192 15,5-4-64-15,1 0 0 0,-1 0 0 0,0 1 0 0,-1 0-16 16,1-2 0-16,1 1 0 0,-1-1 48 0,2 1 16 16,0-1 0-16,0-1 0 0,2-1-80 0,1 2-16 15,0 1 0-15,1-1 0 0,-1 0-176 0,2-1-32 16,0 3-16-16,1 1 0 0,0-1-144 15,1 2-32-15,-1 1 0 0,-1 0 0 0,1 0-208 0,-1 1-48 0,-1 2-16 16,-1 1 0-16,-1 3-176 0,-1 0 0 0,-2 2 144 0,0 1-144 16,-3 1 0-1,-2 2-128-15,-3 0 0 0,-1 3 0 16,-3 1-352-16,0 2-64 0,-2 1-16 0,-4 0 0 0,-1 1-32 16,2-1-16-16,-4-3 0 0,3 0 0 15,0-3 384-15,1 0 80 0,0-2 16 0,2-1 0 0,0-1 128 0,3-1 0 0,0-1 160 0,2-2-160 16,-2-1 400-16,2-2-16 0,4-3 0 0,0 0 0 0,0 0 176 0,0 0 16 15,0 0 16-15,0 0 0 0,0 0-80 0,0 0 0 32,0 0-16-32,0 0 0 0,0 0-240 0,7-3-32 0,-2-1-16 0,3 2 0 15,0 0-208-15,-1 1 0 0,3 1 0 0,0 1 0 0,0 0 0 0,0 1 0 32,0 2-128-32,-1 1 128 0,-1 2 0 0,0 2 0 15,0-1 0-15,-3 3 0 0,0 1 0 0,-2 1-128 16,-1-1 128-16,-1 0 0 0,0 1-272 0,-1 0 48 0,-1 0 16 15,-2-1 0-15,-1 1 16 0,-1-1 16 16,-1-1 0-16,0-1 0 0,-3-2 176 0,0 0 0 16,1 0 0-16,-2-2 0 0,-1 1 128 0,0-3-128 0,0 1 160 0,1-2-160 15,-1-2 192-15,0 0-64 0,-1 0-128 0,1-2 192 16,-1-1-192-16,1-1 144 0,0-1-144 0,0 1 128 16,0-1-272-16,1-1-64 0,2 1-16 0,-1 0 0 31,0-3-480-31,2 0-80 0,-1 1-32 0,1 0 0 0,1 0-2320 15,0-1-448-15</inkml:trace>
  <inkml:trace contextRef="#ctx0" brushRef="#br0" timeOffset="133726.04">15778 9441 20271 0,'0'0'1792'0,"0"0"-1424"16,0 0-368-16,2-5 0 0,-2 5 2336 0,3-7 400 15,-1 2 80-15,-2 5 0 0,3-6-1296 0,0 1-272 16,-3 5-48-16,0 0-16 0,4-5-640 0,-4 5-128 0,0 0-32 0,0 0 0 16,0 0-192-16,0 0-32 15,0 0-16-15,0 0 0 0,0 6-144 0,-2 3 0 0,0 3 0 0,0 2 0 16,-2 3 0-16,-1 0-224 0,0 3 80 0,-1 0 16 15,1 0-32-15,-1-1 0 0,1 2 0 16,-1-1 0-16,2 0 160 0,1-1-128 0,-1-2 128 0,3 0-128 16,-1-3 128-16,1-1 144 0,1-3-16 0,0-1-128 15,1-1 528-15,0-2 0 0,1 0 0 16,3-1 0-16,-5-5 48 0,0 0 0 16,6 2 0-16,1 0 0 0,0-2-112 0,-1 0-16 0,1 0 0 0,1-2 0 15,-1 0-208-15,2 0-48 0,0 0-16 0,0 1 0 16,1 1-176-16,-2 0 160 0,0-1-160 0,1 1 160 0,0 1-384 0,1 1-80 15,-1 0-16-15,2 1 0 16,0 1-704-16,2 0-128 0,-2 3-48 0,1-1-10256 16,0 1-2048-16</inkml:trace>
  <inkml:trace contextRef="#ctx0" brushRef="#br0" timeOffset="134257.65">16205 9621 8287 0,'0'0'736'0,"0"0"-592"15,1-6-144-15,-1 6 0 0,1-5 5120 0,-1 5 976 0,1-6 208 0,-1 6 32 16,0 0-4000-16,0 0-800 0,0 0-176 0,0 0-16 16,0 0-816-16,0 0-144 0,0 0-48 0,0 0 0 15,-4 4-336-15,1 1 0 16,-1 4 0-16,0 1 0 0,0 2 0 0,-1 2-240 0,0 0 48 15,-1 4 0-15,1-1-112 0,1 0-16 16,1 1 0-16,1-1 0 0,0-1 144 0,1-2 32 0,2-1 0 0,0-2 0 0,2-2 144 0,-1-2 0 31,3-3 0-31,-1 0 0 0,-4-4 128 0,8 0 128 0,1-1 0 16,0-2 16-16,1-2 256 0,0-3 48 16,1-2 16-16,0-1 0 0,1-2-16 0,0 0 0 0,1-2 0 0,-2 2 0 0,0 0-144 0,-2 2-48 15,0 1 0-15,0 2 0 16,-3 3-256-16,-1 0-128 0,-5 5 128 0,0 0-128 0,0 0 0 0,0 0 0 15,3 8 0 1,0 2 0-16,-2 0-384 0,-1 3 32 0,1 1 16 0,0 1 0 16,0-1 80-16,1 0 0 0,1-1 16 0,2 0 0 0,-1-2 240 15,2-2-176-15,0 0 176 0,2-2-160 0,1-3 288 0,1 0 64 16,1-3 16-16,2-1 0 0,-1-3 384 0,1 0 80 16,2-1 16-16,0-2 0 0,0-1 112 0,0-3 32 0,-2-4 0 0,0 0 0 15,-1-2-80-15,0-3-16 0,-1-3 0 16,-1 0 0-16,-1 0-288 0,-4 1-64 15,0 0-16-15,-2 2 0 0,-1 3-224 0,-1 2-144 16,-2 0 192-16,-1 3-192 0,-1 3 0 0,-2 0 0 16,0 2-160-16,-4 2 160 15,1 1-1680-15,1 3-224 0,-3 2-32 0,-1 3-11440 16,-2 3-2272-16</inkml:trace>
  <inkml:trace contextRef="#ctx0" brushRef="#br0" timeOffset="134781.4">15196 10185 9215 0,'-5'-4'400'0,"4"3"96"0,-1-2-496 0,2 3 0 0,0 0 0 0,0 0 0 0,0 0 4192 0,0 0 736 16,0 0 160-16,8 1 32 0,0 1-3520 0,3-4-704 0,3 1-144 0,0 0-32 15,1-1-176-15,3 1-32 16,0-1-16-16,5 0 0 0,2-2 32 0,2 2 16 16,5-1 0-16,5-2 0 0,3 1-32 0,6 0-16 0,5-2 0 0,0-1 0 15,1 1-112-15,3-1 0 0,1 0-16 16,4 1 0-16,1 1-144 0,0-1-32 0,-2 2 0 15,-2-1 0-15,-4 0 16 0,-1 1 0 0,-5 2 0 0,-1 1 0 16,-2 1-48-16,-2 0-16 16,-2-1 0-16,-4 2 0 0,-4 0-144 0,-3 0 160 0,-5 0-160 0,-3 2 160 15,-5-1-160-15,-2 1 192 0,-3-1-192 0,-3 2 192 16,-3-1-528-16,-5-3-112 16,0 0 0-16,-2 7-16 0,-2-1-672 0,-3 2-128 0,0 1-16 0,-6 1-9216 15,-3 1-1824-15</inkml:trace>
  <inkml:trace contextRef="#ctx0" brushRef="#br0" timeOffset="135303.49">15991 10467 17967 0,'-17'21'784'0,"9"-8"176"0,0 4-768 0,-3 3-192 0,-3 2 0 0,1 2 0 16,-1 2 304-16,2 0 16 0,-1-2 0 0,0 2 0 0,4-3 240 0,-1 0 48 0,2-1 16 0,2-1 0 16,4-4 112-1,1 0 32-15,2-1 0 0,1 0 0 0,3-3 208 0,1-1 48 0,3-1 16 0,2-2 0 0,4-3-32 0,1 0-16 16,2-2 0-16,1-2 0 16,2 0 16-16,1-4 0 0,1 0 0 0,1-2 0 0,-2-3-32 15,-2 0 0-15,2-4 0 0,-2-3 0 0,-2 1-32 0,-1-3-16 16,-2-2 0-16,-4 0 0 0,-2 1-272 0,-3 0-48 15,-1 1-16 1,-2 0 0-16,-5-1-256 0,-1 0-48 0,-1 2-16 0,-1 0 0 0,-5-1-272 0,-2 0 0 16,-4-1 0-16,-3 1 0 0,-1-1-176 0,-2 2-144 15,-3-1-16 1,1 0-16-16,1 2 352 0,-1 0-176 0,2 1 176 0,1 0-128 16,0 1 128-16,5 0 0 0,1 0 0 0,2 1 0 0,2 0 0 0,1 1 128 31,1 0 0-31,3 0 0 0,0 0 176 0,4 1 32 0,2 2 16 0,0-1 0 0,2-1-176 0,3 1-48 0,0 0 0 0,3 0 0 15,1 1-128-15,2 1 0 16,2 0 0-16,1 2 0 0,2-1 0 0,-1 3 160 0,-2 1-160 16,1 1 160-16,0 1-160 0,-1 1 0 15,-2 2 0-15,-1 0 0 0,-1 2 0 0,-2 1 0 0,0 2 0 0,-3 1 0 16,0 1-192-16,-1 1 0 16,-1 1-16-16,-1 2 0 15,-1 0-1040 1,-2 0-208-16,-1 0-32 0,-3 1-16 0,0 2-896 15,-1-2-176-15,-1 1-48 0,-1-2-7584 0,-3 1-1520 0</inkml:trace>
  <inkml:trace contextRef="#ctx0" brushRef="#br0" timeOffset="140537.44">6591 12089 9215 0,'0'0'816'0,"0"0"-656"0,0 0-160 0,0 0 0 16,-7-3 2256-16,7 3 432 0,0 0 64 0,-4-6 32 0,4 6-1184 0,0 0-256 16,-6-5-32-16,6 5-16 15,-3-7-80-15,3 7-32 0,-2-7 0 0,2 7 0 16,-3-9-48-16,3 9-16 0,-3-10 0 0,2 1 0 16,0 0-240-16,1 2-48 0,0 7-16 0,1-10 0 15,-1 1-288-15,3 0-48 0,1 0-16 0,-1 0 0 0,3 1-192 0,-1-1-32 16,1 1-16-16,1 0 0 0,2 1-64 15,0 0-16-15,0 1 0 0,1 0 0 0,0 2 32 0,0-2 0 16,-1 1 0-16,1 1 0 0,-1 2-32 0,2 2 0 0,0 0 0 0,-1 2 0 16,0 1-144-16,-1 1 0 15,-9-4 0-15,10 11 0 16,-2 0 0-16,0 1 0 0,-1 1 0 0,-2 3-176 31,-1 0-208-31,-3 3-64 0,-2 2 0 0,-3 3 0 0,-1 2-224 16,-2 3-48-16,-2 2-16 0,-1 0 0 0,-3-2-128 0,0 0-32 0,-1-3 0 0,-1 0 0 0,0-2 416 0,0-1 80 15,-3-1 16-15,0-2 0 0,0-3 384 0,-1-1 128 16,0-4 0-16,2-1 0 0,-2-1 304 0,1-3 64 16,2-2 16-16,2-2 0 0,0-1 96 0,3-1 32 15,2-1 0-15,0 0 0 0,1-1 0 0,8 1 16 16,-7-3 0-16,7 3 0 0,-4-4 112 0,4 4 32 16,-3-5 0-16,3 5 0 0,0 0-336 0,0 0-64 15,2-9-16-15,-2 9 0 0,8-5-224 0,2 0-160 0,1 2 192 0,2 1-192 16,1 0 0-16,4 1 0 0,1-2 0 0,3 2-192 15,3 1 192-15,-1 1-176 16,-1-1 176-16,-1 0-160 0,0 0 160 0,0 2-128 16,0-2 128-16,1 1-128 0,-2 1 128 0,0 0-192 15,-1-1 192-15,-1 0-192 0,0 1-128 0,0 0-16 0,-3-2-16 16,1 0 0 0,-2 0-288-16,-2 1-48 0,0-1-16 0,-1 0 0 15,0-1-1952-15,0-2-400 0</inkml:trace>
  <inkml:trace contextRef="#ctx0" brushRef="#br0" timeOffset="141145.91">7247 12002 18431 0,'0'0'1632'0,"0"0"-1312"0,0 0-320 0,0 0 0 0,0 0 2784 15,0 0 480-15,0 0 112 0,0 0 16 0,0 0-1600 16,0 0-304-16,-2-7-64 16,2 7-16-16,0 0-528 0,0 0-112 0,0 0-32 0,0 0 0 15,0 0-224-15,0 0-32 0,0 0-16 0,0 0 0 0,0 0-144 0,0 0-16 16,0 0-16-16,0 0 0 0,-2 9-288 0,-1 2 0 15,-1 2 128-15,-1 2-128 0,1 4 0 0,-1 2 0 16,0 2 0-16,0 1-144 16,1 1 144-16,0 2 0 0,-1-1 0 0,1 0-128 15,-2 1 128-15,2-2 0 0,0-1 0 0,1-1-128 16,1-2 128-16,1-2 0 0,0-1 0 0,0-2 0 0,0-2 0 16,1 1 128-16,-2-3-128 0,0-1 0 0,0-2 144 15,1-3-144-15,1-6 192 0,0 0-192 0,0 0 224 0,0 0-64 16,0 0-16-16,0 0 0 0,-6 5 208 0,6-5 32 0,0 0 16 0,0 0 0 15,-8-3 112-15,8 3 0 0,-8-5 16 0,3 0 0 16,-1 0-144-16,1-1-48 16,5 6 0-16,-7-6 0 0,2-1-336 0,-1 2 128 0,1-1-128 15,-2 1 0-15,-1 0-224 0,1 1-112 16,-1-2-32-16,1 2 0 0,1 1-1264 0,6 3-256 16,-9-5-48-16,2 2-16 0,7 3-1344 0,0 0-272 0</inkml:trace>
  <inkml:trace contextRef="#ctx0" brushRef="#br0" timeOffset="141657.68">7239 11976 4607 0,'0'0'400'0,"0"0"-400"0,0 0 0 0,0 0 0 0,-8-2 1824 16,8 2 288-16,0 0 48 0,0 0 16 16,0 0-384-16,0 0-64 0,0 0 0 0,0 0-16 0,0 0-544 0,0 0-96 15,0 0-32-15,0 0 0 0,0 0-432 0,0 0-96 16,-1-8 0-16,1 8-16 0,0 0 112 15,0 0 32-15,4-7 0 0,-4 7 0 16,6-5 128-16,-6 5 48 0,8-7 0 0,-1 2 0 0,1 1-64 0,1 1-16 16,0 0 0-16,2 0 0 0,0-1-192 0,2 1-32 15,2 0-16-15,3 0 0 0,3 0 0 0,3 0 0 16,0 0 0-16,4-2 0 0,0 2 16 0,1 0 16 16,-3-1 0-16,1 1 0 0,0 1-112 0,0 0-32 15,0-3 0-15,1 3 0 0,0 0-144 0,-3 1-48 16,2 0 0-16,-1 1 0 0,1 0-64 0,-1 0 0 0,-1-2-128 0,-2 2 192 15,-3 0-192-15,-1 0 176 16,0 2-176-16,-4-2 160 0,-3 0-160 0,-1 0 160 16,-2 0-160-16,-9 0 160 0,9-2-160 0,-9 2 192 0,9 0-192 0,-9 0 192 15,0 0-192-15,0 0 0 0,0 0 0 0,0 0-176 16,0 0-656 0,0 0-128-16,0 0-16 0,0 0-16 0,0 0-2272 15,0 0-464-15</inkml:trace>
  <inkml:trace contextRef="#ctx0" brushRef="#br0" timeOffset="142291.14">7489 12278 16575 0,'0'0'736'0,"0"0"160"0,0 0-720 0,0 0-176 16,0 0 0-16,1-7 0 0,-2 0 3408 0,1 7 656 15,4-9 128-15,0 0 32 0,3 2-2320 0,0-2-464 16,1 0-96-16,-1 1 0 0,-2 1-512 0,3 0-112 0,1 2-16 0,0-1 0 15,-2 2-208-15,2 0-48 16,0 2-16-16,0 2 0 0,-9 0-192 0,11 0-48 0,-2 1 0 0,-9-1 0 16,10 5-192-16,-2 0 144 0,-1 2-144 0,-2 1 128 15,1 1-128-15,-3 2-256 0,-2 0 64 0,-1 3 16 16,-2-1-304-16,-2 2-64 0,-1 2-16 0,0 0 0 16,-1 1-16-16,1-2-16 0,-1 0 0 0,1-1 0 0,0-2 400 0,3 0 192 15,-1-4-192 1,1 0 192-16,2-9 128 0,-1 9 160 0,1-9 32 15,0 9 0-15,0-9 144 0,0 0 48 0,0 0 0 0,0 0 0 16,0 0-80-16,0 0-16 0,7 6 0 0,-7-6 0 0,10 4-96 0,-1-2 0 0,-9-2-16 0,10 0 0 16,-1 0-112-16,-9 0 0 15,12 2-16-15,-3 0 0 0,-9-2 32 0,11 4 16 16,-11-4 0-16,11 5 0 0,-3 1 0 0,-1 0 0 16,-7-6 0-16,6 9 0 0,-6-9-96 15,4 10 0-15,0-1-128 0,-1-2 192 0,-3-7-192 16,0 10 144-16,-2 0-144 0,0-1 128 0,-2-2-128 0,1-1 192 0,-3 1-192 15,1-2 192-15,0 1-16 0,-4-2 0 0,2 1 0 0,-2-1 0 16,-1-1 112-16,-1 2 32 0,0-2 0 16,1-1 0-16,-2 0-112 0,1 0-16 15,-1-2 0-15,1 0 0 0,0 0-192 0,1-2 128 16,0 1-128-16,0 0 0 0,-1-1 0 0,0 0 0 0,0 0-208 16,1-1 64-16,0 1-1040 0,2 0-208 0,1 0-32 0,0 0-11776 31,0-2-2352-31</inkml:trace>
  <inkml:trace contextRef="#ctx0" brushRef="#br0" timeOffset="143316.6">8575 12045 20895 0,'0'0'928'0,"0"0"192"0,0 0-896 0,0 0-224 0,0 0 0 0,-1-8 0 0,-1 0 1648 0,0 0 272 15,2 8 64-15,-1-9 16 16,0 1-720-16,1 8-128 0,0 0-48 0,0-7 0 0,0 7-272 0,0-7-64 16,0 7-16-16,0 0 0 15,0 0-112-15,0 0-32 0,0 0 0 0,0 0 0 0,0 0-336 0,-6 10-64 0,1 3-16 0,-1 4 0 16,1 1-192-16,-1 4-208 16,1 2 32-16,0 1 16 0,0 1 32 0,0 2 0 0,1 0 0 15,1 1 0-15,-1-2-64 0,2 1-16 16,0-3 0-16,0-2 0 0,0-2 208 0,0-2-192 0,2-3 192 0,2 0-192 15,-4-4 192-15,1-1 0 0,1-11 0 0,-1 8 0 16,1-8 0-16,0 0 208 0,0 0-64 16,0 0-16-16,0 0 16 0,0 0 0 0,0 0 0 0,0 0 0 15,-5-8-16-15,1-2-128 0,3-3 192 0,-1-3-64 16,2-1 128-16,2-4 0 0,-1-2 16 0,2-1 0 16,0-2-32-16,0 1-16 15,1 0 0-15,0-1 0 0,0 4-32 0,2-1 0 16,-1 1 0-16,1 0 0 0,0 0-192 0,2 1 176 0,-1 1-176 0,0 0 160 0,0 1-160 15,1 3 0-15,-1-1 0 0,2 3 128 16,-1-1-128-16,2 3 0 0,-1 0 0 0,2 3 0 16,0 2 0-16,0 0 0 0,0 1 0 0,1 2 0 0,1 2 0 0,1 2 0 15,1 0 0-15,-1 2 0 16,-1-1 0-16,2 4 0 0,1 1 0 0,-2 4-176 16,-1 0-368-1,-1 1-80-15,-1 0-16 0,-1 2 0 0,-2 1-464 0,0 1-112 0,-2 4 0 0,0-2-9104 16,-3 0-1824-16</inkml:trace>
  <inkml:trace contextRef="#ctx0" brushRef="#br0" timeOffset="143524.57">8491 12202 29375 0,'0'0'1296'0,"0"0"272"0,0 0-1248 0,0 0-320 15,12 2 0-15,0-2 0 0,1 0 1600 0,2-2 256 16,1 1 48-16,1-1 16 0,3 0-768 0,1-1-160 0,-1-1-32 0,1 0 0 16,0-2-704-16,-1 1-128 0,0-1-128 0,1 2 144 31,-2-1-944-31,-1 0-192 0,-3 2-32 0,-1 1-16 16,-2 1-1696-16,-1 2-336 0,-1 1-64 0,-1 2-9840 0</inkml:trace>
  <inkml:trace contextRef="#ctx0" brushRef="#br0" timeOffset="143856.93">8976 12338 28671 0,'0'0'1280'0,"0"0"256"0,0 0-1232 0,0 0-304 0,0 0 0 0,3-8 0 15,-3 8 1776-15,3-7 288 0,-3 7 64 0,0 0 16 0,3-7-848 0,-3 7-160 16,0 0-48-16,0 0 0 0,0 0-320 0,0 0-64 16,0 0 0-16,0 0-16 0,0 0-368 0,0 0-64 15,0 0 0-15,0 0-16 0,-5 7-240 0,2 3 0 16,0 1 0-16,-2 4 0 0,1 1 0 0,-1 3 0 16,2 2 0-16,1 1-160 0,-1 1 160 0,-2 0-128 15,2-1 128-15,1 0-128 0,-1 0 128 0,2-3 0 16,-1-3-144-16,1 0 144 0,0-2-176 0,0 0 48 15,0-2 0-15,0-1 0 16,2-1-320-16,-2-2-48 0,1-8-16 0,0 0 0 16,0 0-1776-16,-3 8-352 0,3-8-80 0,0 0-12640 0</inkml:trace>
  <inkml:trace contextRef="#ctx0" brushRef="#br0" timeOffset="144342.68">9507 12238 31551 0,'0'0'1408'0,"0"0"272"0,0 0-1344 0,0 0-336 0,0 0 0 0,0 0 0 16,0 0 1536-16,0 0 224 0,0 0 48 0,0 0 16 0,4 5-864 15,3 1-160-15,1-3-32 0,2 0-16 16,2-1-256-16,2 0-48 16,0-1-16-16,5-1 0 0,2 0-256 0,1-1-48 0,0-1-128 0,2 1 192 0,1 0-192 0,-1 0 0 15,-1 0 0-15,-1 0 0 16,-1 0 0-16,-2 1 0 0,0 1 0 0,0 0 0 0,-1 0-320 0,-1 1 0 31,-3 1 0-31,5 1 0 0,-4-1-256 0,-6-1-48 0,0 2-16 0,1 0 0 31,-10-4-2496-31,0 0-512 0</inkml:trace>
  <inkml:trace contextRef="#ctx0" brushRef="#br0" timeOffset="144948.78">11309 12098 17503 0,'0'0'1552'0,"0"0"-1232"0,0 0-320 0,0 0 0 0,5-2 2448 0,-5 2 432 15,0 0 96-15,0 0 16 0,4-6-1056 0,-4 6-208 16,-4-5-32-16,2 0-16 0,-1 1-752 0,-3 1-160 15,-1 0-16-15,-2 3-16 0,-1 2-464 0,0 0-80 16,-1 2-32-16,-1 3 0 0,1 0-160 0,-1 3-224 16,0 1 48-16,1 1 16 0,0 3 160 0,1-1 0 15,1 0-144-15,5 1 144 0,-3-1 0 0,4 0 0 16,1 1 0-16,2-1 0 0,3 1 0 0,1 0 0 16,2-1 144-16,2-1-16 0,0-1 48 0,3-2 16 15,1-1 0-15,3-1 0 0,0-2-192 0,2 0 160 16,-1-3-160-16,2-1 160 0,-1-2-160 0,0-1 0 0,-1-1 0 0,0-1 0 15,-2-2 0-15,-1 0 0 0,-1-3 0 0,-2-1 0 16,-3-2 0-16,-1-2 0 16,-1-4 0-16,-3 0 0 0,-3-2 0 0,-1 0 0 0,-2 1 160 0,-1-2-160 15,-3-1 160-15,-2 0-160 0,-4 1 128 0,1 1-128 16,-1 0 0-16,-2 0 0 0,-4 2 0 0,1-1 0 16,0 1 160-16,0 2-160 0,0 0 192 0,3-1-192 15,-1 3 448-15,3 1 0 0,1 1-16 0,3 0 0 16,1 1-48-16,3 0-16 0,0 1 0 0,2 2 0 0,4-1 16 0,2 0 0 15,2 1 0-15,2 0 0 0,2 0-192 0,3 1-48 16,-2-1 0-16,5 2 0 0,0 0-144 0,2 1 192 16,2-1-192-16,0 2 192 0,-1 1 0 0,2 0 0 15,-3 1 0-15,1 0 0 0,-1 1-192 0,-1 0 192 16,-2 0-192-16,-1 1 192 0,-2 0-192 0,-1 2 0 16,-9-3 144-16,6 7-144 0,-1 0-208 0,-3 3-112 15,-3 2-32-15,-4 9 0 16,-1 1-576-16,-4 4-112 0,-3 0-32 0,3-6 0 15,-1 2-1424-15,-3 10-272 0,1-5-64 0,8-10-16 16,-1-2 624-16,1 5 128 0</inkml:trace>
  <inkml:trace contextRef="#ctx0" brushRef="#br0" timeOffset="145615.19">11705 12019 14735 0,'0'0'1312'0,"0"0"-1056"15,0 0-256-15,0 0 0 0,0 0 2096 0,0 0 352 16,0 0 80-16,0 0 16 0,0 0-672 0,0 0-128 16,0 0-16-16,1-6-16 15,-1 6-432-15,0 0-96 0,0 0-16 0,0 0 0 0,0 0-272 0,0 0-48 0,0 0-16 0,0 0 0 16,0 0-256-16,0 0-64 15,0 0-16-15,0 0 0 0,0 8-336 0,-1 1-160 0,-1 1 160 0,0 2-160 16,-2 1 0-16,2 1 0 16,0 3 0-16,2-1 0 0,-2 1 0 0,1 0 0 0,1 0 0 0,0-1-160 15,0 1 160-15,0-2 0 0,1 0 0 0,0-1-128 16,0-1 128-16,1-2 0 16,-2-1 0-16,1-1 0 0,0-2 0 0,-1-7 0 0,0 7 160 0,0-7-160 15,0 0 144-15,0 0-144 16,0 0 128-16,0 0-128 0,0 0 0 0,0 0 128 0,0 0-128 0,-2-5 0 0,-1-3 0 0,1-1 0 31,-2-1 0-31,2-1 0 0,1-2 0 0,1-1 240 0,1-3-16 0,0-3 0 16,1-1 128-16,2-2 32 0,0-2 0 0,0-1 0 15,1-3-160-15,0 2-32 0,1-1 0 16,-1 2 0-16,1-1 64 0,-3 2 0 0,3 1 0 0,-1 1 0 0,2 3 0 16,-1 1 16-1,1 2 0-15,1 0 0 0,0 3-272 0,1 1 0 0,-1 0 0 0,2 2 0 0,0 0 0 0,0 4 0 16,1 0 0-16,0 2 0 0,0 0 0 0,1 2 0 15,0 0 0-15,-1 2 0 0,1 1 0 0,0 0 0 0,0 0-176 0,-1 1 176 32,-1 1-560-32,4 4 0 0,-2 2 0 0,-4-1 0 15,0 2-2480-15,-3 2-496 0</inkml:trace>
  <inkml:trace contextRef="#ctx0" brushRef="#br0" timeOffset="145852.47">11668 12101 30863 0,'0'0'1360'0,"0"0"304"0,0 0-1344 0,0 0-320 16,0 0 0-16,5 5 0 0,-5-5 1456 0,9 3 208 15,1-1 64-15,2 0 0 0,2-1-816 0,2 1-144 16,0-2-48-16,1-2 0 0,0 0-464 0,2-1-112 15,0 0-16-15,7-2 0 16,-3 2-544-16,-8 2-112 0,1 0-32 0,0 1 0 16,0 0-2000-16,8 1-416 0,-4 2-80 0,-3 2-10816 0</inkml:trace>
  <inkml:trace contextRef="#ctx0" brushRef="#br0" timeOffset="146251.32">12123 12332 23039 0,'0'0'2048'0,"0"0"-1648"15,0 0-400-15,4-3 0 0,2-1 3072 0,0-1 512 16,1 0 128-16,0-1 0 0,0 1-2048 0,1-1-432 16,1 1-80-16,0-1 0 0,-1 1-560 0,1 0-96 15,0 2-32-15,0 1 0 0,-1 0-240 0,-1 0-48 16,0 4-16-16,-1-2 0 0,-6 0-160 0,0 0 0 15,0 0 0-15,8 6 0 16,-8-6-448-16,3 11-112 0,-1 0-16 0,-4 1-16 16,-1 0-320-16,-3 2-64 0,-2 1-16 0,0 0 0 15,0 1 272-15,2-2 48 16,-3-2 16-16,5-3 0 0,-1-1 656 0,1-1 0 0,-1 1 0 0,1 0 176 0,0-3 608 0,0 1 128 0,1-2 32 0,3-4 0 16,0 0-112-16,0 0-32 15,0 0 0-15,0 0 0 0,0 0-288 0,0 0-64 0,0 0-16 0,0 0 0 16,0 0-112-16,0 0-32 15,6 3 0-15,1 1 0 0,1-3-288 0,1 0 128 0,-2-1-128 16,4 0 0-16,2 0 0 0,-1 0 0 0,1 0 0 0,6 0 0 16,-3 0-288-16,-1 1-112 0,1 0-32 15,0 0 0-15,1-1-2176 16,3 0-432-16,2-1-96 0</inkml:trace>
  <inkml:trace contextRef="#ctx0" brushRef="#br0" timeOffset="146789.94">13344 11855 16575 0,'0'0'736'0,"0"0"160"0,0 0-720 0,0 0-176 0,-6-2 0 0,6 2 0 15,0 0 4672-15,0 0 896 16,0 0 176-16,0 0 32 0,0 0-3744 0,6-5-752 16,-2 0-160-16,3 0-32 0,1 1-544 0,0 0-112 15,2-1-32-15,1 2 0 0,1 0-400 0,2-1 0 0,-1 2 0 0,0-1 0 16,0 1-176-16,0-1-16 0,0 1 0 0,3-1 0 16,-2 2-832-16,-5 0-192 0,1 0-16 0,2 1-16 15,-1 1-2320-15,-2 1-464 0</inkml:trace>
  <inkml:trace contextRef="#ctx0" brushRef="#br0" timeOffset="146965.16">13194 12006 26719 0,'0'0'1184'0,"0"0"240"0,0 0-1136 0,0 0-288 16,0 0 0-16,0 0 0 0,0 0 2528 0,0 0 448 15,0 0 96-15,7 2 0 0,2 0-1792 0,6 0-352 16,3 0-80-16,-4-1-16 0,4 2-448 0,1-2-112 15,5-1-16-15,0 0 0 0,2-1-256 0,1-3-224 16,-1 0 32-16,1 0 16 16,-1-2-3120-16,0 1-624 0</inkml:trace>
  <inkml:trace contextRef="#ctx0" brushRef="#br0" timeOffset="147991.91">14697 11652 7359 0,'0'0'320'0,"0"0"80"0,0 0-400 0,0 0 0 0,-6-1 0 0,6 1 0 15,0 0 3200-15,-6-1 544 0,6 1 112 0,-7-2 32 0,7 2-2464 0,0 0-480 0,0 0-112 0,-6-2 0 16,6 2-224-16,0 0-32 16,-7-3-16-16,7 3 0 0,0 0-80 0,0 0-16 15,0 0 0-15,0 0 0 0,0 0 48 0,-5-4 16 16,5 4 0-16,0 0 0 15,0 0 160-15,0 0 16 0,0 0 16 0,0 0 0 0,0 0-64 0,0 0-16 16,7-5 0-16,2 1 0 0,0 1-16 0,1 0-16 16,2 0 0-16,-1-1 0 15,3 1-16-15,3 1 0 0,-1-2 0 0,0 2 0 0,-1-1-128 16,0 1-16-16,-1 0-16 0,-1 0 0 0,-1 1-160 0,0 1-16 0,-1 0-16 0,0 1 0 16,-2 2-112-16,-2-1 0 0,-7-2-128 0,8 4 192 15,-8-4-192-15,7 8 0 0,-3 0 0 0,-2 0 0 16,-1 1-144-16,-2 0-128 0,-2 0-32 0,-1 1 0 0,-2 1-80 0,1 1 0 15,-4 0-16-15,3-3 0 0,0 0 112 0,-1 2 32 16,-1-3 0 0,2 2 0-16,-1 0 256 0,-2 3 0 0,3-2 0 0,3-2 0 0,3-9 0 0,-6 9 0 15,6-9 160 1,0 0-32-16,0 10 176 0,0-10 32 16,0 0 16-16,0 0 0 0,7 10-32 0,-7-10 0 0,8 6 0 0,1 1 0 15,-1-2-144-15,2 1-48 0,0-2 0 0,1 2 0 0,0-1-128 0,-4 0 0 16,2-2 0-16,-1 3 0 0,3-1 0 0,-2 3 128 15,1-1-128-15,0 2 0 16,1 2 0-16,-2-1 0 0,0 1 0 0,0 0 0 16,0 1 128-16,-1 0-128 0,-2 2 128 0,2-1-128 15,-4 0 0-15,1-1 0 16,-2-1 0-16,0 0 0 0,-1-1 0 0,0 0 0 0,-2-1 0 16,-2-2 0-16,-1 0 0 0,0 0 0 15,-2-2 128-15,0 1-128 0,-2-2 176 0,-1 0-48 0,-2 1-128 0,-1-2 192 16,-1-1-192-16,-7 0 0 0,1 0 128 15,2-1-128-15,0-1 0 0,2-1 144 0,2-1-144 0,0 0 128 0,1 0-128 0,-1 0 0 16,2-1-160-16,1 1 160 16,-1 0-736-16,1-1-48 0,9 3-16 0,-10-4 0 15,-2-1-2688-15,4 1-544 0</inkml:trace>
  <inkml:trace contextRef="#ctx0" brushRef="#br0" timeOffset="148626.03">15475 11876 15663 0,'0'0'1392'0,"0"0"-1120"0,0 0-272 0,0 0 0 15,0 0 2928-15,0 0 528 0,0 0 96 0,0 0 32 16,0 0-1936-16,0 0-384 0,0 0-80 0,0 0-16 16,0 0-656-16,0 0-128 0,0 0-16 0,0 0-16 0,0 0-112 0,0 0-32 15,0 0 0-15,-5 5 0 0,0 3-208 0,-1 1 0 16,1 2 128-16,-1 0-128 0,1 1 0 0,-1 1 0 15,1 0 0-15,0 0 0 0,1 2 0 0,1-1 0 16,0 0-208-16,2 0 64 0,0-1 144 0,2-1 0 16,0-1 0-16,2-1 0 0,0-1 0 0,2-3 224 15,3 0-32-15,-1-2 0 0,0-1 304 0,2-2 48 16,1 1 16-16,0-4 0 0,1 0-144 0,1-1-32 16,0 0 0-16,1-2 0 0,1 0 128 0,-1-1 0 15,0 0 16-15,0-1 0 0,-1 2-112 16,0 1-32-16,-2 0 0 0,-1 2 0 0,0-1-256 0,-1 2-128 15,-2 1 0-15,0 3 128 0,-1 0-128 0,1 0-144 0,-1 2 144 0,2 0-208 16,-2 2-32-16,1-1 0 0,0 1 0 0,0 1 0 16,-1-2 240-16,2 1-176 0,0-2 176 0,0 1-160 15,0-2 160-15,1-1 0 16,0 0 0-16,1-2 0 0,-1-2 352 0,2 0 48 0,-1-3 16 0,-1 0 0 0,0-2 272 0,0 0 48 16,0-3 16-16,-2-1 0 15,1-1 64-15,-2-1 16 16,0-1 0-16,-1-2 0 0,-1 0-256 0,0-1-64 15,-2-1 0-15,-1 2 0 0,-1-1-336 0,-3 1-176 0,-1-1 160 0,-3-2-160 16,-2 1-272-16,1 5-160 0,-1 3-16 0,-1 3-16 16,-3 2-2048-16,1 4-416 0,-6 4-80 0,2 2-15360 15</inkml:trace>
  <inkml:trace contextRef="#ctx0" brushRef="#br0" timeOffset="149132.79">16149 11628 6447 0,'0'0'576'0,"0"0"-576"16,0 0 0-16,0 0 0 0,0 0 2096 0,0 0 304 0,0 0 64 0,0 0 16 15,0 0-576-15,2-5-112 0,1 0-32 0,-3 5 0 16,5-4 192-16,-1 0 32 0,1-1 16 0,-1 1 0 0,-4 4-224 0,4-5-48 31,1 1-16-31,-1 0 0 0,1-1-480 0,-5 5-80 0,0 0-32 0,5-3 0 0,-5 3-224 0,6-3-32 16,-6 3-16-16,0 0 0 0,0 0-272 0,0 0-64 16,0 0-16-16,0 0 0 0,0 0-368 0,2 6-128 0,-2 2 0 0,-1 3 0 15,-3 1 0-15,0 1-288 31,-3 3 32-31,0 0 16 0,-2 3 48 0,0 1 0 0,-1 2 0 16,1 0 0-16,0-2 192 0,0 2-144 0,1 0 144 0,1 0-128 16,1-1 128-16,1-1-160 0,1-2 160 0,3-1-160 0,-1 0 160 0,2-3 0 15,2-2 0-15,-1-1 128 0,2-1 64 0,2-2 0 0,1-2 16 0,2 0 0 16,0-2 16-16,1 0 0 16,0-2 0-16,2-1 0 15,2 0 32-15,0-1 16 0,0-1 0 0,0 0 0 16,0-1-16-16,2 1-16 0,0-2 0 0,0 1 0 15,1 1-240-15,-1 0 0 0,1 1 128 0,-3 0-128 0,1 1 0 16,-2 0 0-16,-1 0 0 0,0 0 0 16,-1 0-336-16,2 2-64 0,-3 0-16 0,-9-3 0 15,9 5-576-15,-3 1-112 0,-6-6-32 0,9 8 0 16,0-1-2304-16,1 0-464 0,1-2-80 0</inkml:trace>
  <inkml:trace contextRef="#ctx0" brushRef="#br0" timeOffset="149622.6">18588 11931 25791 0,'0'0'1152'0</inkml:trace>
  <inkml:trace contextRef="#ctx0" brushRef="#br0" timeOffset="150286.54">18211 11780 15839 0,'0'0'704'0,"0"0"128"0,0 0-656 0,0 0-176 0,-3-1 0 0,3 1 0 0,0 0 1360 0,-2-3 240 16,-1-1 64-16,0-1 0 0,3 5-592 0,0 0-112 16,-1-9-32-16,1 1 0 0,0 8-512 0,0 0-96 0,3-8-32 0,-3 8 0 15,2-9-96-15,-2 9 0 0,0 0-16 0,0 0 0 16,5-8-176-16,-5 8 192 0,0 0-192 0,0 0 192 15,8-7-192-15,-8 7 0 16,0 0 0-16,9-3 0 0,-9 3 128 0,0 0-128 0,11-2 128 16,-11 2-128-16,12 0 352 0,-2 1-16 0,0 0 0 0,1 0 0 15,1-2 224-15,2 2 32 0,0 0 16 0,3 0 0 16,2 1 80-16,0-1 16 16,2 0 0-16,1 0 0 0,1 0-96 0,2-1-16 0,0 1 0 15,3-1 0-15,3 0-192 0,3-1-32 0,4 0-16 0,2 0 0 16,2 1-176-16,3-1-48 0,3 1 0 0,0-3 0 15,-3 0-128-15,0 1 0 0,-2 0 0 0,3 0 0 16,3-1 128-16,2 1-128 0,3 0 128 0,0 0-128 0,0 0 0 16,-1-1 0-16,0 2 0 0,1-1 0 0,3 0 0 15,4 0 0-15,4 1 0 0,0-1 128 0,-2 0-128 0,1 0 0 0,2 1 0 0,1 1 0 16,2 0 0-16,0 1 128 0,-1 0-128 0,-4 1 0 31,-6-1 0-31,-2 2 0 0,-1-2 128 0,-1 1-128 0,0-1 0 0,-3 1 0 0,-2-1 144 0,-4-1-144 16,-6 0 128-16,-4 0-128 0,-6-1 160 0,-1 2-160 15,-2-1 144-15,-3-1-144 0,-4 0 128 0,-1 0-128 16,-2-1 160-16,-2 1-160 0,-2 1 192 0,-1-1-192 16,0 0 0-16,-3-1 0 0,-8 2 0 0,0 0 0 15,0 0-384-15,0 0-96 0,0 0-16 0,0 0 0 32,0 0-688-32,0 0-144 0,0 0-16 0,-9 5-16 15,-1-1-2160-15,1 1-416 0</inkml:trace>
  <inkml:trace contextRef="#ctx0" brushRef="#br0" timeOffset="151524.39">21953 11489 13407 0,'1'-11'592'0,"-1"11"128"0,2-6-576 0,0 1-144 16,0-2 0-16,1 0 0 0,-1 1 816 0,0 0 128 0,0 1 16 0,0-1 16 15,-1 1 16-15,2-2 0 0,-2 2 0 0,1-1 0 16,0 2 240-16,1-1 48 0,-1 1 16 0,0 0 0 16,0-1-80-16,0 1 0 0,0-1-16 0,-2 5 0 15,0 0-160-15,0 0-16 0,5-5-16 0,-5 5 0 16,0 0-160-16,0 0-16 0,0 0-16 0,0 0 0 16,0 0-240-16,0 0-32 0,0 0-16 0,0 0 0 15,0 0-176-15,0 0-32 0,-2 9-16 0,-1 2 0 16,-1 1-304-16,2 2 128 0,-2 5-128 0,-1 1 0 0,-1 0 0 0,2 2 0 15,0 0 0-15,0 0 0 0,3 2 0 0,0-4 0 16,-1 0-160-16,0-1 160 0,1-1-384 0,0-1 0 16,-1-3 0-16,1 0 0 0,0-2 64 0,0 0 16 15,-2-1 0-15,2-1 0 16,-1-3-288-16,2 1-64 0,-3-2-16 0,3-6 0 16,0 0-752-16,0 0-160 0,0 0-16 0,0 0-11904 0</inkml:trace>
  <inkml:trace contextRef="#ctx0" brushRef="#br0" timeOffset="152139.43">21971 11322 20271 0,'-7'-8'896'0,"7"8"192"0,-3-7-880 0,2 0-208 16,-1 1 0-16,0-1 0 0,1 1 1440 0,0-1 240 0,0 0 48 0,0 1 16 0,-2-1-896 15,2 2-176-15,0 0-32 0,1 5-16 0,-2-5 96 16,2 5 32-16,-3-5 0 0,3 5 0 0,0 0-256 0,-4-4-48 16,4 4-16-16,-4-2 0 0,4 2-240 0,-6-1-32 15,1 1-16-15,-1 2 0 0,1 1-144 0,-2 3 0 16,1-1 0-16,-2 3 0 16,0 1 0-16,0 2 0 0,-1 1 0 0,-1 2 128 0,0 2-128 0,0 0 0 15,0 2 0-15,-3 9 128 0,2 1-128 0,1-1 0 16,0 1 0-16,4 1 0 0,-1 1 0 0,1-1 0 15,2-1-144-15,2 0 144 0,0-2 0 16,2 1 0-16,2-1 0 0,1 1 0 0,0-1 0 0,1-10 0 16,0 1 128-16,3 1-128 0,2 2 336 0,0 0-16 15,2-1-16-15,2-2 0 0,0 0 48 0,3-1 16 16,-1 1 0-16,2-3 0 0,3-3 32 0,2-1 16 0,2-1 0 0,-1-3 0 16,3 0-96-16,0-4 0 15,0-2-16-15,1-2 0 0,-1-4 80 0,1 0 0 16,-1-4 16-16,1-2 0 0,2-2 16 0,-4-4 0 15,2-2 0-15,11-11 0 0,-3 2 96 0,-14 8 0 0,0-2 16 0,9-15 0 16,-4 3-176-16,-10 12-32 16,-1-1-16-16,-1-2 0 0,-1 0-32 0,-2-1 0 15,-4-2 0-15,-1 0 0 0,-4 1-64 0,-1-1-16 0,-3 1 0 0,-4 0 0 0,-1 1-16 16,-3 0-16-16,-3 1 0 0,-3 2 0 0,-3 0-160 0,0 2 0 16,-2 3 0-16,-1 1 0 0,-1 2-176 0,-2 1 176 15,0 2-128-15,0 2 128 16,-2 2-384-16,2 3 16 0,0 0 0 0,1 2 0 15,-1 0-112-15,3 2-32 0,-1 1 0 0,1 1 0 16,3 1-64-16,0 1 0 0,1 1-16 0,2 0 0 16,0 0-160-16,3 2-16 0,1-1-16 0,1 2 0 15,0-1-208-15,1 1-32 0,-1 0-16 0,1 1 0 16,0-1-2368-16,-1 2-480 0</inkml:trace>
  <inkml:trace contextRef="#ctx0" brushRef="#br0" timeOffset="154389.91">2421 13576 1839 0,'0'0'160'0,"0"0"-160"0,0 0 0 0,4-7 0 15,0 1 5440-15,0 1 1072 0,-4 5 208 16,3-8 32-16,2 1-4448 0,-2 2-896 15,-3 5-192-15,3-7-16 0,-3 7-112 0,0 0 0 0,0 0-16 0,2-6 0 16,-2 6-16-16,0 0 0 0,0 0 0 0,0 0 0 16,0 0-304-16,0 0-64 0,0 0-16 0,0 0 0 15,0 0-304-15,0 0-64 0,0 12-16 0,0 3 0 0,-2 3-144 0,1 4-16 16,-2 3-128-16,-2 4 192 0,0 1-192 16,1 3 0-16,-1 2 0 0,1-1 0 0,-3 0 0 15,4 0 0-15,0-1 0 0,-1 0 0 0,1-5 128 0,0 0-128 16,-1-1 0-16,3 0 144 15,0-2-144-15,1-2 0 0,-1-2 144 0,0 0-144 16,-1-2 0-16,1-2 0 0,0 0 0 0,-1-4 0 0,2-3 0 0,0-1-320 16,0-9 64-16,0 9 16 15,0-9-1424-15,0 0-272 0,0 0-64 0,0 0-9088 16,0 0-1824-16</inkml:trace>
  <inkml:trace contextRef="#ctx0" brushRef="#br0" timeOffset="156433.75">2677 14023 29247 0,'0'0'1296'0,"0"0"272"0,0 0-1248 0,9 4-320 0,1 0 0 0,-2-1 0 16,0-2 1024-16,2 0 128 0,1-1 48 0,-1-1 0 16,0 0-320-16,0-1-64 0,1 0-16 0,0-1 0 15,0-1-368-15,1 0-80 16,1-2-16-16,0 1 0 0,1-2 96 0,-1-1 16 0,0-1 0 0,-1 1 0 0,0-1-80 0,-1-2-16 15,0-1 0 1,0 0 0-16,-1-3-96 0,-1 2-32 0,0 0 0 0,-2 1 0 0,-2 0-80 0,-1 2-16 16,0 0 0-16,-2 2 0 15,-2 8-128-15,0-10 128 0,-1 2-128 0,1 8 128 16,-4-8-128-16,0 2 192 0,-3 2-192 0,0 2 192 0,-1 2-192 0,-2 3-224 16,-2 3 48-16,0 1 16 0,0 1-112 0,-3 2-32 15,0 1 0-15,1 2 0 0,-1 1 112 0,3 3 32 16,1-1 0-16,3 1 0 0,0-2 160 0,2 2-128 15,1 0 128-15,3 1-128 16,1-2 128-16,3 0 0 0,3-2 0 0,1 2 0 16,3-2 0-16,3-1 0 0,4-2 0 0,4 0 0 0,2-2 0 0,1-1 0 15,3-3 0-15,1-2 0 0,-3-2 0 0,2-2 0 0,1-2 0 0,-1-2 0 16,1-3 0-16,0-2 0 16,-2-1 0-16,1-1 0 0,-2-2-160 15,-2-3 160-15,-1-1-192 0,-1-1 192 0,-2-2-176 0,-1 1 176 0,-4-1-160 0,-2 1 160 16,-2-1 0-16,-3 3 0 15,-2 0 0-15,-3 2 160 0,-2 1-160 0,-1 2 0 0,-4 1 144 0,-2 2-144 16,-2 0-176-16,-1 2-96 0,-2 2-32 0,-1 3 0 16,-1 1-128-16,-2 5-16 0,-1 2-16 0,0 5 0 31,-1 2-240-31,1 5-64 0,2 0 0 0,1 2 0 0,0-1 64 0,4 0 0 0,2 1 0 0,4-3 0 0,1-2 256 16,2-1 64-16,4 0 16 0,2-2 0 15,3-1 368-15,1-2 192 0,3-2-32 0,4-1 0 16,1-2 352-16,3-3 64 15,2-1 0-15,1-2 16 0,2-2-176 0,1-1-32 16,2-2-16-16,-2 0 0 0,0-1-96 0,-2 3-16 0,-1 1 0 16,-3 2 0-16,-5-2 144 0,-2 0 32 15,-2 2 0-15,-10 3 0 0,0 0-112 0,0 0-32 0,0 0 0 0,6 6 0 16,-6-6-32-16,-2 14-16 0,-3 2 0 0,-2 4 0 16,-3 3-240-16,-2 3-128 0,-2 3 128 0,0 4-208 15,-1 2-16-15,0 2 0 0,2-2 0 0,2-2 0 16,2-2-96-16,2-2 0 0,0-2-16 0,4-4 0 15,1-3 336-15,-1-2 288 0,2 0-48 0,1-3-16 16,4-3 96-16,-1-2 32 0,1-1 0 0,-4-9 0 16,9 4-208-16,2-1-144 0,1-6 192 0,1 0-192 15,1-1 0-15,0-5 0 0,0-3 0 0,2-2 0 0,-1-2 192 16,3-3-64-16,-3-5 0 0,1-3-128 0,2-3 368 16,-3-5-48-16,2-3 0 0,-1 1 0 0,1 0-96 0,-2 0-32 15,0 3 0-15,-2 3 0 0,-1 3-192 0,-2 5 144 16,-1 3-144-16,-3 3 128 0,-1 2-128 0,-2 3 128 15,-2 2-128-15,0 2 128 0,-1 8-128 16,0 0 160-16,0 0-160 0,0 0 160 0,0 0-400 0,0 0-80 16,-8 7 0-16,1 3-16 15,-1 1-288-15,1 4-48 0,0 5-16 0,-1 2 0 16,1 2 192-16,0 0 48 0,3 1 0 0,2-2 0 16,0-1 0-16,2-1 0 0,1-3 0 0,1-1 0 0,3-4 240 0,0-2 48 15,2-2 16-15,2-3 0 0,1-2 144 0,2-1-128 0,1-3 128 16,1-1-128-16,2-2 128 0,1-4 0 0,2-2 0 15,2-3 0-15,1-3 0 0,-1-4 0 0,0-1 0 0,-2-3 0 16,0-1 320-16,0-1 0 0,-3 0 0 0,-1 2 0 16,-3 1 64-16,-1 5 16 0,-3 4 0 0,0 2 0 15,-2 0-144-15,-3 4-48 0,-3 7 0 0,0 0 0 16,0 0 48-16,0 0 16 0,0 0 0 0,0 0 0 16,0 0-528-16,-6 9-96 0,2 3-32 0,0 3 0 15,-2 2-336-15,3 1-80 0,1 1-16 0,-1 1 0 16,3 0 0-16,4-2 0 0,0-1 0 0,3-2 0 31,2-1 272-31,2-2 48 0,2-2 16 0,2-4 0 0,3-3 480 0,2-1 0 0,0-4 176 0,2-2-48 0,2-3-128 0,0-2 144 16,0-4-144-16,0-1 160 0,0-1-32 15,-1-3-128-15,1-2 192 0,-2 1-64 0,-2-2 368 0,-3 0 64 16,-2 0 16-16,0 0 0 16,-3-2 176-16,-1 2 32 0,-5 1 16 0,-1 5 0 0,-3 2-208 0,-3 2-32 15,-1 1-16-15,-3 3 0 0,-2 2-96 0,-1 1 0 16,-2 2-16-16,-3 3 0 0,-4 2-432 0,-1 3 0 0,-2 3 128 15,-1 2-128 1,-1 2-384-16,1 2-96 0,1 4-32 0,3 0 0 16,-1 1-112-16,1 0-16 0,1 2-16 0,2 2 0 15,3-1-272-15,1-2-48 0,3-3-16 0,4-2 0 0,2-5 992 0,3-1 0 0,2-2 192 0,3 0-32 16,2-2 512-16,1-3 96 0,1-1 32 0,2-2 0 16,2-2 0-16,1-1 0 0,0-5 0 0,3 0 0 15,1-1-96-15,1-1-32 0,-1-1 0 0,1-1 0 16,-2 0-208-16,-1 1-32 0,-3 2-16 15,-1 3 0-15,0 1-240 0,-6 3-48 0,-8 2-128 16,0 0 192-16,0 0-192 0,9 7 0 0,-3 2 0 0,-3 2 0 16,1 2-240-16,-3 2-80 0,2 1-32 0,-1-1 0 15,0 0-80-15,1 1-16 0,1-2 0 16,0-2 0-16,2-2 112 0,1-2 16 0,1-3 0 0,1-1 0 0,1-4 320 16,1-3 0-16,2-1 0 0,2-3 0 15,-2-1 128-15,3-3 112 0,-1-4 16 0,1 0 0 0,-1-3 112 0,-1-3 16 16,1-3 16-16,-3-1 0 15,0-3-16-15,0 1 0 0,-1-3 0 0,3-1 0 0,-2 0-128 0,2-2-48 16,-2-3 0-16,1 1 0 0,-1-1-208 16,-1 3 144-16,-2 3-144 0,-2 3 128 0,0 1 16 0,-3 5 0 15,0 5 0-15,-2 2 0 0,-1 3 48 0,-1 2 16 16,-1 1 0-16,1 8 0 0,-3-5 160 0,3 5 16 16,0 0 16-16,0 0 0 15,0 0-400-15,-8 4 0 0,2 2 0 0,0 2 0 0,-2 3-320 0,2 5 0 0,-2 2 0 0,2 4 0 16,0 2 176-16,-1 2 144 15,1 3-192-15,1 0 192 0,2 2-288 16,0 0 48-16,-1-1 16 0,4-2 0 0,5 0 224 16,0-2-192-16,1 0 192 0,1 1-192 0,2-4 16 0,2-1 16 0,1 0 0 0,3-3 0 15,1-4-64-15,1-3-16 0,-1-1 0 0,-1-2 0 0,1-2 48 16,-2-3 16-16,2-1 0 16,-3-3 0-16,0-1 176 0,0-2 0 15,1-2 0-15,1-1 0 0,-1-5 0 0,1-2 192 16,-1-3-64-16,0 0 0 0,1-2 80 0,-1 3 32 15,-2-2 0-15,-1 3 0 0,-1 1-112 0,-2 2-128 0,-2 4 176 0,-2 1-176 16,-4 6 176-16,0 0-176 0,0 0 160 16,0 0-160-16,0 0 0 0,0 0-192 15,0 0 16-15,0 0 0 0,-7 2-336 16,1 4-80-16,1 3-16 0,0 2 0 16,1 2-160-16,0 1-16 0,3-1-16 0,1 0 0 0,1-1 144 0,3 0 16 15,-1 0 16-15,3-1 0 0,0-2 304 0,3-1 48 0,0-2 16 0,1-1 0 16,2-2 384-16,0-2 96 0,1-1 16 0,1-1 0 15,2-2 208-15,0-2 32 0,1-2 16 0,-1-2 0 16,1-2-96-16,-1-1-16 0,1-3 0 0,-2 1 0 16,-1 0-16-16,1 1-16 0,-2 1 0 0,-3 2 0 15,-4 1-352-15,-6 9 0 0,7-5 0 0,-7 5 0 16,0 0-352-16,0 0-32 0,0 0-16 0,4 9 0 16,-1 1-240-1,-2 2-32-15,-1 1-16 0,1 1 0 0,-1 0 304 0,2 0 48 0,1-1 16 0,2 0 0 0,0-2 320 0,2-2 0 16,1 0 0-16,0-1 0 0,2-1 496 0,0-3 64 15,1-2 16-15,1-2 0 0,0-1 240 0,0-2 48 16,1-2 16-16,-2 0 0 0,0-2-16 0,-2-2 0 16,1-2 0-16,-1-1 0 0,-2-2 0 0,-1-1 0 15,1-2 0-15,-3 0 0 0,0-2-176 0,-1 0-48 16,-1 2 0-16,-1-1 0 0,-2 0-448 0,-1 3-192 16,-2 1 176-16,-2 2-176 15,1 1-256-15,-4 2-128 0,0 2-48 0,-1 3 0 16,-1 2-1424-16,0 3-304 0,0 4-48 0,-1 2-10176 0,-2 3-2032 0</inkml:trace>
  <inkml:trace contextRef="#ctx0" brushRef="#br0" timeOffset="156790.92">5637 14066 34495 0,'0'0'1536'0,"4"11"304"0,-2 0-1472 0,0 0-368 0,-1 1 0 0,0-1 0 15,-1 0 832-15,0-2 112 0,1 0 16 0,-1-9 0 16,0 0-592-16,0 0-112 0,0 0-32 0,0 0 0 0,0 0-96 0,0 0-128 16,0 0 176-16,0 0-176 0,0 0 320 0,10-4-64 15,-2 0 0-15,1-2 0 0,-1 0 176 0,2-1 16 16,1-1 16-16,1 1 0 0,1-2 240 0,0-1 32 16,1-1 16-16,1 0 0 0,1 0-176 0,0 2-16 15,1 0-16-15,-2 4 0 0,2-1-352 0,-4 2-64 16,-1 1 0-16,-1 2-128 15,-1 1 176-15,-1 1-176 0,-9-1 160 0,9 4-160 0,-9-4 0 0,6 10-160 16,0 1 0-16,-2 2 0 16,-1 2-608-16,0 0-128 0,-1 1-32 0,-1 2 0 15,0 1-272-15,0-1-48 0,-1-2-16 0,1-2 0 16,1-2 0-16,1-2 0 0,-3-10 0 0,0 0 0 16,0 0-608-16,0 0-128 0,0 0-32 0</inkml:trace>
  <inkml:trace contextRef="#ctx0" brushRef="#br0" timeOffset="156969.01">4886 13613 42383 0,'-11'-5'3776'15,"2"2"-3024"-15,3 1-608 0,6 2-144 16,0 0 880-16,0 0 144 0,0 0 16 0,0 0 16 31,0 0-1184-31,0 0-256 0,0 0-32 0,0 0-16 0,5-9-2320 0,2-1-448 0,1-1-112 0</inkml:trace>
  <inkml:trace contextRef="#ctx0" brushRef="#br0" timeOffset="157144.32">4514 13727 36863 0,'0'0'3264'0,"-8"3"-2608"0,8-3-528 0,0 0-128 0,0 0 1568 0,0 9 288 0,0-9 48 0,8 10 16 16,2-2-1296-16,3-2-256 15,3-2-48-15,2-1-16 0,5-1-480 0,7-2-80 0,6-2-32 16,7-4 0 0,6-3-3776-16,1-5-752 0</inkml:trace>
  <inkml:trace contextRef="#ctx0" brushRef="#br0" timeOffset="157396.98">6689 14241 37775 0,'0'0'1664'0,"0"0"368"0,0 0-1632 0,0 10-400 0,2-2 0 0,-2-8 0 16,1 10 2352-16,-1-10 384 0,3 10 80 0,-3-10 0 16,3 10-2144-16,-3-10-432 15,0 0-96-15,1 9-16 16,-1-9-1152-16,-4 8-256 0,4-8-32 0,-6 8-16 16,-2 0-1024-16,-1 1-208 0,-1 1-32 0,-1 2-8784 0,-3 2-1744 0</inkml:trace>
  <inkml:trace contextRef="#ctx0" brushRef="#br0" timeOffset="158008.26">8062 13903 24879 0,'-8'-5'2208'0,"8"5"-1760"0,-4-7-448 0,0-1 0 0,2 1 2928 0,1-2 496 15,3-1 96-15,1-1 32 16,3-2-2288-16,-1-2-464 0,3 0-96 0,2 0 0 16,1-1-208-16,1 1-48 0,1 0 0 0,2 1 0 0,-2 1-256 0,3 1-48 15,-1 2-16-15,1 2 0 0,1 2 0 16,-2 0 0-16,0 1 0 0,2 4 0 0,-1 1-128 0,-1 2 0 15,-2 1 0-15,-1 1 0 0,-1 4 0 16,-2 2-256-16,-3 2 48 0,-2 4 0 16,-4 1-768-16,-4 5-160 0,-3 3-16 0,-5 3-16 15,-6 2-272-15,-2 0-48 0,-2 3-16 0,1-2 0 16,0-3 544-16,4-4 96 0,0-3 32 0,3-2 0 0,1-2 2064 16,2-1 432-16,1-3 64 0,1-1 32 0,0-2-352 0,3-1-80 0,0-3-16 0,6-6 0 15,0 0-608-15,0 0-112 0,0 0-16 0,0 0-16 16,0 0-272-16,10 6-48 0,0-3-16 15,4-1 0-15,4-2-224 0,3 0 0 0,1 0 0 0,4-1 0 16,4-2 0-16,2-1 0 16,2 1 0-16,2 1 0 0,1 0-256 0,0 0-80 0,-4 0-32 0,1 1 0 31,1-1-2672-31,2 0-544 0</inkml:trace>
  <inkml:trace contextRef="#ctx0" brushRef="#br0" timeOffset="158408.35">9218 13778 20271 0,'0'0'896'0,"0"0"192"0,0 0-880 0,0 0-208 0,0 0 0 0,0 0 0 0,0 0 4256 0,1 8 800 16,-1-8 176-16,3 11 16 0,2-1-4128 0,-1 0-832 0,-1 0-160 0,1 0-128 31,-2 1 0-31,1 1-144 0,0 1 0 0,1 3 0 16,-1 1-336-16,-1 0-64 0,-1-1-16 0,3 2 0 0,-1 1 256 0,1-1 48 15,0 0 16-15,0 0 0 0,-1-2 240 0,2-2 0 0,-1-2 192 16,2-2-192-16,0-2 896 0,1-1 80 0,-7-7 16 0,9 4 0 15,0-2-80-15,1-2-16 0,-1-1 0 0,0-3 0 0,1-3-256 0,0-3-64 16,0-2-16-16,1-3 0 0,2-2-176 0,1-3-48 16,0 0 0-16,3-1 0 0,1-5-336 15,-2 2-288-15,1 3 48 0,-1 1 16 16,-1 3-1232-16,1 1-240 0,-2 3-48 16,0 3-10736-16,1 0-2128 0</inkml:trace>
  <inkml:trace contextRef="#ctx0" brushRef="#br0" timeOffset="159336.39">9911 13954 4607 0,'0'0'400'0,"0"0"-400"0,0 0 0 0,0 0 0 0,4-8 7616 0,1 0 1424 0,-1-1 304 0,0 0 48 16,2-2-6512-16,-2-3-1312 16,1 0-256-16,-1-1-48 0,-2-1-688 0,-1 1-144 0,-1-1-32 15,-2 2 0-15,0 2-400 0,-1 1 128 0,-2 0-128 0,-1 2 0 16,-2 2 0-1,-1 1 0-15,-1 3-192 0,-2 1 192 0,-2 4-384 16,-2 2 32-16,1 4 16 0,-3 3 0 16,-1 2-32-16,-3 5 0 0,-3 3 0 0,2 1 0 31,-1 1-272-31,2 0-48 0,2 1-16 0,5-2 0 0,2-2 256 0,4-2 64 0,2 1 0 0,4-1 0 0,1-3 384 0,1-1 272 16,3 0-32-16,2-3-16 0,3-3 144 0,2 0 16 15,1-2 16-15,1-4 0 0,0-3-208 0,3-3-64 16,2-1 0-16,0-3 0 0,-1-2 64 0,1-1 16 15,0-2 0-15,0 0 0 0,-3-2 240 0,0-1 64 16,-1 0 0-16,0-2 0 0,0-1 0 0,0 0 0 16,0 0 0-16,1 2 0 0,-4 2-240 0,0 1-32 15,-2 2-16-15,-2 3 0 0,-5 9-96 0,0 0 0 16,0 0-128-16,0 0 192 0,0 0-192 0,0 0 176 16,0 0-176-16,0 0 160 15,-6 11-544-15,-3 2-128 0,1 2 0 0,1 4-16 16,-1 3-32-16,3-1 0 0,-1-1 0 0,3 1 0 15,-1 1 16-15,3 0 0 0,1 0 0 0,2 0 0 0,2-3 304 0,0 0 64 0,3-2 16 0,1-3 0 16,2-2 160-16,2-2 0 0,3-2 0 0,0-3 128 16,2-2 0-16,1-3 16 0,2-2 0 0,1-2 0 15,1-3 112-15,0-3 0 0,1-3 16 0,0-3 0 16,0-2 96-16,2-2 16 0,-1-2 0 0,-1-1 0 16,0-1-48-16,-3 2 0 0,-3 1 0 0,-1 1 0 15,-3 0-112-15,-2 4-32 0,-1 1 0 0,-2 2 0 0,-3 1-16 0,-1 4-16 16,0 0 0-16,-4 8 0 0,0 0 96 0,0 0 0 15,0 0 16-15,0 0 0 0,0 0-272 0,0 0 0 16,0 0 128-16,0 0-128 16,-9 6-192-16,2 4-80 0,2 4-32 0,-1 1 0 15,2 4 0-15,1-2 0 0,-1 0 0 0,3 0 0 16,0 2 80-16,2-1 16 0,1-2 0 0,3 0 0 16,-1-1 208-16,3-2-144 0,-2-1 144 0,4-1-128 0,0-2-16 0,1-2 0 15,1-2 0-15,2-2 0 0,1 0 144 0,2-4 0 0,-2-2 0 16,1 0 128-16,1-1 48 0,-1-3 16 15,0-3 0-15,-1-1 0 0,-2-2 208 0,0 0 48 16,0 0 16-16,-1-2 0 0,0 0-16 0,0-1-16 0,0 2 0 0,-1 4 0 16,-3 3-432-16,-2 1 0 0,-5 6 128 0,0 0-128 15,0 0 0-15,0 0 0 0,0 0 0 0,0 0 0 16,0 0-192-16,0 0-80 0,-2 11-16 0,0 1 0 31,-2 2-160-31,1 2-48 0,1 0 0 0,0 3 0 16,0 0-144-16,2-1-16 0,2-1-16 0,1-2 0 15,0 1-368-15,3-4-80 0,2-2-16 0,3-3 0 16,-2-1 80-16,5-4 16 0,1-4 0 0,2-2 0 0,0-4 400 16,1-2 64-16,-1-4 32 0,0-3 0 0,-3-2-16 0,-1 0 0 0,-2-3 0 0,-1-1 0 15,-1-4 240-15,0 2 64 0,-3 0 0 0,0-2 0 16,-2 1 464-16,-1 0 112 0,-3 2 0 0,-2 2 16 0,-1 1 208 0,0 3 32 16,-5 0 16-16,2 3 0 0,-2 3-64 0,-1 2-16 15,-1 0 0-15,0 4 0 0,-1 3-384 0,0 2-128 16,-1 2 0-16,0 1 0 31,1 3-480-31,2 1-208 0,2 2-32 0,2 2-13776 0</inkml:trace>
  <inkml:trace contextRef="#ctx0" brushRef="#br0" timeOffset="160168.34">11171 13997 35935 0,'0'0'1600'0,"0"0"320"0,0 0-1536 0,0 0-384 0,0 0 0 0,-2-8 0 15,-1-1 2000-15,-1 1 336 16,-1 0 64-16,0-2 16 0,-3-4-1552 0,1 0-304 16,0 1-64-16,-1 0-16 0,-2 0-352 0,0 2-128 15,0 0 0-15,0 2 0 0,0 1 0 0,-1 1 0 16,-2 3-176-16,0 1 176 0,-1 2-272 0,-2 3 64 16,0 2 16-16,-1 3 0 0,-1 3-96 0,-2 2-16 0,0 3 0 15,0 3 0-15,0 3-32 0,3 1-16 16,0-1 0-16,4 0 0 0,2-1-48 0,2 1-16 0,3-2 0 0,2 0 0 0,3-3 48 15,2 1 16-15,3-2 0 16,1-2 0-16,2-2 80 0,2-1 16 0,0-2 0 0,4-3 0 16,-1-1 16-16,2-3 16 0,1-3 0 0,2-2 0 0,-1 0 224 0,1-3 0 15,-1 0 0-15,1-2 0 16,-3-2 256-16,3-1 112 0,-2-1 16 0,2-3 0 16,-1 0 448-16,1-1 80 0,0 1 32 0,0-1 0 0,-3 2-400 0,0 3-80 15,0 3-16-15,-2 2 0 0,-4 2-320 16,0 0-128-16,-8 5 0 0,0 0 0 15,0 0 0-15,0 0 0 0,0 0-208 0,7 8 64 32,-4 3-592-32,-1 2-112 0,-1 3-32 0,-1 0 0 15,-2 2-288-15,1 0-64 0,0 3-16 0,1 0 0 0,1-2-240 0,2-1-48 0,2-1-16 0,1-1 0 16,2-4 320-16,2-4 64 0,0-2 16 0,2-2 0 16,1-5 320-1,4-2 80-15,-2-4 16 0,3-3 0 0,-1-4-1632 0,2-2-336 0,1-4-64 0,-2-2-16 16,0-2 736-16,-1-2 128 0,-3 0 48 0,0 0 0 15,-1-2 2064-15,-1 1 400 0,-1-2 96 0,0-1 16 0,-1 1 1760 0,0 0 352 16,-5 0 80-16,-1 2 16 0,-1-1-288 0,0 3-48 16,-2 2-16-16,-1 5 0 0,-1 3-608 0,1 2-128 15,-2 2-32-15,1 2 0 0,-3 1-816 0,1 3-160 16,3 5-48-16,0 0 0 0,0 0-416 0,-7 6-96 16,0 3 0-16,2 3-16 0,-1 4-240 0,2 1-288 15,0 4 64-15,0 1 16 0,1 2 80 0,2 1 128 16,1 0-208-16,2 0 80 0,1-1 128 0,3-1 0 0,2-1 0 15,-1 0 0-15,1-4 0 0,1-3 272 0,-1-1-32 0,-1-3-16 16,2-1 80-16,0-3 16 0,0-1 0 0,-1-2 0 16,-8-4 48-16,11 3 16 0,-1 0 0 0,0-3 0 15,0 0 96-15,1-1 32 0,1-3 0 0,0 0 0 16,-1-2 0-16,0 1 0 0,1-2 0 0,1 2 0 16,-1-1-240-16,0 2-32 0,0 2-16 0,0 1 0 15,-1 1-224-15,0 0 0 0,-1 0 0 0,0 2 0 16,-3 2 0-16,0 2 0 0,0 1-192 0,-2 3 192 0,-2 0-384 0,0 1 48 15,-1 1 0-15,-2 0 0 32,-1 0-288-32,-1 3-48 0,-2 0-16 0,1-1 0 0,-4-1 304 0,1-1 48 0,-2 0 16 0,-1-1 0 0,-1-1 160 0,-1-2 160 15,-1-1-208-15,0-1 80 0,0-3 128 0,-2-2-128 16,1-1 128-16,-2-2-128 16,-1-2-480-16,-1-1-96 0,1-4 0 0,-1-1-16 15,1-2-2512-15,1-2-496 0,-4-11-112 0,5-3 0 0</inkml:trace>
  <inkml:trace contextRef="#ctx0" brushRef="#br0" timeOffset="160405.22">11883 13488 35007 0,'0'0'1552'0,"0"0"320"0,0 0-1488 0,0 0-384 0,3 11 0 0,2 1 0 15,-3 3 1904-15,2-1 304 0,0 1 64 16,-1 2 16-16,0-2-1376 0,1 4-272 0,-1 0-48 0,0 1-16 15,1 0-448-15,-2 2-128 0,-2 2 0 0,0-1 0 16,-1-1 0-16,0 0 0 0,-1 1-128 0,1 0 128 16,0-1-800-16,0 2-80 15,0 0-16-15,1 0 0 0,1 2-1792 0,2-3-352 0,2-1-80 0,3-2-16 32,1-4 1648-32,2 1 320 0,2-2 64 0,2-3 16 0,1-2-1648 0,2-2-320 0,1-3-64 0</inkml:trace>
  <inkml:trace contextRef="#ctx0" brushRef="#br0" timeOffset="160957.43">12264 13983 13823 0,'0'0'608'0,"0"0"128"0,0 0-592 0,0 0-144 0,0 0 0 0,0 0 0 0,0 0 4896 0,0 0 944 16,9-2 192-16,-2 0 48 0,1-1-3792 0,1-1-752 16,0 0-160-16,-1 1-32 0,2-4-640 0,-2-2-144 0,1-2-32 0,0 0 0 15,-1-1-272-15,0 0-48 0,0 0-16 0,-1 0 0 16,1 1-64-16,-1 0-128 0,-1 0 176 0,0 1-176 15,-2-1 160-15,0 2-160 0,-2 3 128 0,-2 6-128 16,0 0 128-16,0 0-128 0,-4-6 128 0,-1 3-128 16,-2 2 0-16,-1 3 128 0,-2 2-128 0,-1 3 0 15,-3 3-192-15,0 1-128 0,0 1-32 0,0 1 0 16,0 1 96-16,3 2 0 0,1-1 16 0,2 2 0 16,1-1-16-16,3 1-16 0,0-1 0 0,2 1 0 15,2-2 128-15,1-1 144 0,4-2-208 0,0 2 80 0,2-2 128 16,2-2 256-16,0-2-64 0,4-1-16 15,1-1 208-15,1-2 64 0,2-2 0 0,1-1 0 0,4-3-80 0,2-2-16 16,0-4 0-16,1-2 0 0,-1-1 160 0,-1-3 16 16,-1-3 16-16,0-3 0 0,-1 0-224 0,0-5-64 15,0 0 0-15,0-1 0 0,-1-1-256 0,-2 2 0 16,-1 1 128-16,-4 3-128 0,-2 3 0 0,-1 3-304 16,-2 3 64-16,-4 2 16 15,-1 1-240-15,-1 2-48 0,-2 7-16 0,0 0 0 16,0 0-928-16,-8 2-176 0,-1 0-32 15,-1 4-16-15,-1 4 416 0,0 3 96 0,-1 3 16 0,-2 3 0 16,3-1-528-16,1 1-112 0,2 0 0 0,5-1-16 16,2 1 672-16,2 0 144 0,2-3 32 0,3 1 0 0,2-1 1472 0,2 1 288 0,2-2 64 15,2-1 16-15,-1-1 544 0,1-1 112 0,0 0 32 0,1-1 0 32,-2-1-288-32,-1-2-64 0,-2-1-16 0,-10-7 0 0,0 0-160 0,0 0-16 0,0 0-16 0,0 0 0 15,0 0 48-15,0 0 16 0,-11-5 0 0,-3-1 0 16,-4-1-624-16,-3 2-112 0,-1-1-16 0,-1 2-16 31,0 1-1968-31,1 1-384 0,1-1-64 0</inkml:trace>
  <inkml:trace contextRef="#ctx0" brushRef="#br0" timeOffset="162197.9">14434 13761 26143 0,'0'0'1152'0,"0"0"256"0,0 0-1136 0,0 0-272 0,-7-2 0 0,7 2 0 15,0 0 1152-15,0 0 160 0,0 0 32 0,0 0 16 16,0 0-736-16,5-7-160 0,-5 7-16 0,11-5-16 0,1 0 240 0,1 2 48 15,3 0 16-15,1 1 0 0,4 1 320 0,2-1 64 16,1 1 16-16,3 1 0 0,-1-2-496 0,2 2-112 16,0 1-16-16,1 1 0 0,-4 3-384 15,0-2-128-15,1 0 0 0,-4 1 0 16,-4-2 0-16,0 1 0 0,-3 1 0 0,1-2 0 0,-4 0 0 0,0 0 0 16,-1 0 0-16,-1 2 0 0,-10-4 0 0,9 2-224 0,-9-2 64 15,0 0 16 1,0 0-560-16,0 0-128 0,0 0 0 0,0 0-16 15,0 0-1856-15,0 0-368 0,0 0-80 0,-8 4-10400 0</inkml:trace>
  <inkml:trace contextRef="#ctx0" brushRef="#br0" timeOffset="162409.24">14550 13895 12895 0,'-18'3'576'0,"8"-1"112"0,-1 0-560 0,1-1-128 0,1-1 0 0,9 0 0 0,-8 0 3536 16,0 0 688-16,8 0 128 0,0 0 16 0,0 0-2320 0,0 0-448 15,0 0-112-15,0 0-16 0,0 0-448 0,0 0-80 16,10-1-32-16,1 0 0 0,4-1-288 0,2-1-64 15,1 2-16-15,3 1 0 0,1 0-192 0,2 0-32 16,2 0-16-16,1 0 0 0,1 1-304 0,-1-2 128 16,1-1-128-16,-3 1 0 0,-2-1 0 0,-1 0 0 15,-1-1 0-15,-2 2-192 16,-2-1-368-16,1-1-64 0,-2-2-16 0,0 0 0 31,-3-1-1920-31,-1 0-400 0,0-2-80 0</inkml:trace>
  <inkml:trace contextRef="#ctx0" brushRef="#br0" timeOffset="162757.32">14852 13528 23951 0,'-11'-6'2128'0,"3"3"-1696"0,1-1-432 0,-1 0 0 16,2 1 2064-16,6 3 336 0,-7-3 64 0,7 3 16 0,0 0-1392 0,0 0-256 16,0 0-64-16,0 0-16 0,0 0-752 0,0 0 0 15,-5 8 0 1,5-8 0-16,0 11-192 0,5 0 192 0,-2 1-192 0,3 0 192 15,0-1 0-15,2 0 0 0,2 0 192 0,1 1-48 0,1 0 240 0,2 0 32 32,0-1 16-32,2-1 0 0,0-1-160 0,2-2-16 0,-3-2-16 0,3 0 0 0,0 1-80 0,-2-1-16 15,-1 0 0-15,1-1 0 0,-4-2-144 0,-2 2 128 32,0-1-128-32,-10-3 128 0,11 4-128 0,-11-4 192 15,7 7-192-15,-7-7 192 0,6 9-32 0,-6-9 0 0,0 11 0 16,-2 0 0-16,-2-1 16 0,-1 1 0 0,-3 1 0 0,-2 2 0 15,-1 0-176-15,-2 2 192 0,-2 1-192 0,-1 1 192 16,1 0-192-16,1-1 0 0,2 1 0 0,-2 2 0 16,1-3-256-16,2 1 80 0,1-2 16 0,3-1 0 31,0-2-496-31,4-1-112 0,-2-2 0 0,4-1-10544 0,2-2-2096 0</inkml:trace>
  <inkml:trace contextRef="#ctx0" brushRef="#br0" timeOffset="163012.03">15756 13603 20271 0,'0'0'896'16,"0"0"192"-16,0 0-880 0,0 0-208 0,0 0 0 0,0 0 0 0,0 0 3712 0,0 0 688 16,0 0 144-16,0 0 16 0,-4 7-3344 0,4-7-656 15,-6 8-144-15,2 1-32 0,0-1-176 0,-1 3-32 16,0 1-16-16,-1 5 0 0,0 2-160 0,-1 1 0 15,0 0 0-15,2 2 0 0,-3 0 0 0,3-1 128 0,-1-3-128 16,2 2 0-16,0-2 0 0,1-1 0 0,2-1 128 0,-1-3-128 16,4-1 0-16,-1-2-224 0,0-1 48 0,-1-9 16 31,0 0-2320-31,9 4-464 0,1-2-80 0,0-5-10976 0</inkml:trace>
  <inkml:trace contextRef="#ctx0" brushRef="#br0" timeOffset="163392.07">15857 13617 16575 0,'0'0'1472'0,"0"0"-1168"0,0 0-304 0,0 0 0 16,0 0 3696-16,-1 9 672 0,1 0 144 0,0-1 32 0,0-8-2944 0,0 13-576 15,1-1-112-15,1 1-16 16,1 0-688-16,-2 1-208 0,0 2 128 0,0-1-128 0,-1 1 0 0,0 1 0 16,1 0 128-16,-1-2-128 15,-1-1 0-15,1 0 128 0,-1-2-128 0,0 0 0 0,0-2 160 16,1-2-160-16,0-8 128 0,0 0-128 0,0 0 0 0,0 0 128 15,0 0-128-15,0 0 0 0,0 0 128 0,0 0-128 16,0 0 128-16,0 0-128 0,4-12 0 0,0-2 0 0,-1-1 0 0,1-3 0 16,0-3 144-16,0 0-144 15,0-1 160-15,2 1-160 0,0-1 192 0,1 1-64 0,1 2-128 16,1 1 192-16,-1 3-192 0,2 0 128 0,-1 3-128 0,1 1 0 16,1 2 320-16,0 3-16 0,1 1-16 0,-3 2 0 15,2 1 128-15,1 2 32 0,0 1 0 0,0 2 0 16,1 2-160-16,-1 0-32 0,1 3 0 0,-2 2 0 15,0 2-128-15,0 2-128 0,-3 2 192 0,1 0-192 16,0 3 0-16,-1 0 0 0,-3-1 0 0,0 1 0 16,-2 0 0-16,-1-1 0 0,-1 1-160 15,-1-2 160-15,-1-1-432 0,0-3 48 0,-2-2 0 0,-1-1 0 32,1-2-480-32,-2-2-96 0,-3-2 0 0,0-2-10352 0,-2-2-2064 0</inkml:trace>
  <inkml:trace contextRef="#ctx0" brushRef="#br0" timeOffset="163587.51">15654 13495 34095 0,'-12'-2'1504'0,"5"1"320"0,2-2-1456 0,5 3-368 16,0 0 0-16,0 0 0 0,0 0 1792 0,0 0 272 0,0 0 64 15,1-7 16 16,2-1-3520-31,4 1-704 0,3 1-144 0,2 0-16 0,1 0-688 0,2 2-128 0,2 0-16 0</inkml:trace>
  <inkml:trace contextRef="#ctx0" brushRef="#br0" timeOffset="164532.85">16634 13687 27647 0,'0'0'2448'0,"0"0"-1952"16,0 0-496-16,0 0 0 0,-7-6 1920 0,1-1 304 16,-2 0 48-16,2-1 16 0,-2-1-1472 0,-1 0-304 15,-2-1-48-15,0-2-16 0,-2 1-448 0,-1 2 0 16,-2 2 0-16,0 1 0 0,-2 2 0 0,2 2 192 16,1-1 0-16,-1 3 0 0,0 0 320 0,1 4 48 15,1 0 16-15,0 4 0 0,1 2-576 0,2 2 0 0,0 0 0 16,2 1 0-16,2 0 0 0,1 1 0 0,2 0 0 0,2 0-144 15,1 0 144-15,2 0-160 0,0-1 160 0,2-2-160 16,0-1-64-16,3-1-16 0,0-3 0 0,1 0 0 16,2-1 240-16,1-3 0 0,1-2 0 0,1-2 0 15,1-1 176-15,2-3 80 0,1-1 0 0,0-4 16 16,2-4 80-16,0-2 16 0,-2-2 0 0,2-1 0 16,-2-2 112-16,1-1 32 0,-2-3 0 0,-1-1 0 15,0 0-64-15,-3-1-16 0,0 2 0 0,-3 1 0 16,-1-1-64-16,-2 3-16 0,1 1 0 0,-2 2 0 15,1 3-128-15,-2 1-32 0,-1 5 0 0,2 3 0 0,-4 1-16 16,0 7-16-16,0 0 0 0,0 0 0 16,0 0 0-16,0 0 0 0,0 0 0 0,0 0 0 0,-3 13-288 0,1 4-64 15,1 0-16-15,-1 4 0 0,1 2 16 0,0 4 16 16,-2 0 0-16,3 3 0 16,0 2-240-16,2 1-48 0,0-1-16 0,1 0 0 15,-1-3-192-15,3 0-32 0,1-5-16 0,1-3 0 16,-1-3 80-16,1-4 32 0,0-3 0 0,1-2 0 15,2-4 80-15,1-3 16 0,3-2 0 0,-1-3 0 0,1-3 240 0,0-3 48 16,2-1 16-16,-1-2 0 0,-1-3 208 0,1 0 240 0,-1-3-48 0,-1 2-16 16,-1 1 32-16,-1 0 16 0,0-1 0 0,-1 1 0 15,0 2 112-15,-1 2 32 0,-2 0 0 0,-2 1 0 16,-2 2-16-16,2 0 0 0,-2 0 0 0,-3 8 0 16,2-9 128-16,-2 2 32 0,0 7 0 15,-3-8 0-15,-1 1-256 0,4 7-32 0,-6-5-16 16,1 0 0-16,-3 2-64 0,8 3-16 0,-9 0 0 0,1 1 0 15,1 4-128-15,0 2 0 0,0 3-160 0,2 2 160 16,-1 2-192-16,1 1 48 0,-1 1 16 0,2 2 0 16,0 1 128-16,0-1 0 0,3 0 0 0,1 0 0 15,0-1-128-15,2 0 0 0,2-3 0 0,0-1 0 16,2-1 0-16,-1-2 0 0,3-1 0 0,1-1 0 16,1-3-448-16,2-1-64 0,1-3-32 0,2-4 0 31,1-2-32-31,2-3-16 0,2-2 0 0,1-6 0 0,1-7-432 0,0-4-96 0,0-2-16 0,-2-3 0 15,-3-3-672-15,0-1-144 0,-3 2-32 0,-1-1 0 16,-2 2 272 0,-1 0 48-16,-4 0 16 0,-2 3 0 0,-2 3 2368 0,0 2 480 0,-2 1 80 0,-2 5 32 15,-1 2 1344-15,1 4 272 0,-1 1 48 0,-1 3 16 0,-1 2-784 0,5 7-160 16,-5-5-16-16,5 5-16 0,0 0-688 0,0 0-144 16,0 0-32-16,0 0 0 15,-4 11-640-15,1 2-144 0,1 4-32 0,2 0 0 0,0 2-208 0,0 2 144 16,0 2-144-16,1 1 128 0,0 0-128 0,1 3 0 0,-1 0 0 0,0 2 128 15,0-1-128-15,1 1 0 0,1 0 0 0,-1-1 0 16,-1 1-144-16,1-2-64 0,1 0-16 0,1-4 0 31,-2-2-400-31,0-3-80 0,3-2 0 0,-2-2-16 16,0-3-1776-16,-1-2-368 0,-2-9-64 0,0 0-12576 0</inkml:trace>
  <inkml:trace contextRef="#ctx0" brushRef="#br0" timeOffset="164691.37">17084 13579 39103 0,'0'0'1728'0,"0"0"368"0,0 0-1680 0,0 0-416 15,0 0 0-15,0 0 0 0,8-5 656 0,2 1 48 16,1-2 16-16,2 0 0 16,1-1-720-16,3-1-368 0,-1 0 48 0,3-1 0 15,-2 1-384-15,1 3-80 0,0-1-16 0,0 2 0 16,0 0-832-16,-2 2-160 0,1 0-48 0,-1 2-8208 0,2-1-1664 0</inkml:trace>
  <inkml:trace contextRef="#ctx0" brushRef="#br0" timeOffset="165024.6">17522 13671 23039 0,'0'0'2048'0,"0"0"-1648"0,0 0-400 0,0 0 0 15,0 0 3968-15,7-6 704 16,0 1 128-16,1-3 48 0,-1-1-3504 0,2-2-688 15,0-3-144-15,1 0-16 0,-2 0-352 0,-2-2-144 16,0 0 128-16,-2 0-128 0,-1 2 160 0,1-1-160 0,-2-2 192 0,1 3-192 0,-3-1 208 0,0 3-64 31,0 4-16-31,-2-1 0 0,1 0-128 0,1 9 160 16,-2-8-160-16,2 8 160 0,0 0-160 0,0 0-192 16,-8-3 32-16,8 3 16 0,-9 2-176 0,2 4-16 15,0 1-16-15,0 4 0 0,0 3 48 0,1 1 16 16,1 1 0-16,-1 2 0 0,-3 2 288 0,5-1-128 0,2-1 128 0,-2 2 0 15,2 1 0-15,1-2-128 0,2-2 128 0,3 1 0 16,0 1 0-16,1-2 0 0,1-1 0 0,1-3 0 16,0-2 0-16,2-1 0 0,1-2 0 0,0-1 0 31,3-3-496-31,0-1 16 0,-1-3 0 0,4-3 0 16,0-1-768-16,2-5-160 0,1-2-16 0,1-5-9184 0,2-4-1824 0</inkml:trace>
  <inkml:trace contextRef="#ctx0" brushRef="#br0" timeOffset="165480.42">17857 13497 23039 0,'0'0'2048'0,"0"0"-1648"0,0 0-400 0,-7 6 0 15,0 0 2096-15,7-6 336 0,-4 9 64 0,0 0 0 0,4-9-1856 0,-3 9-384 16,3-9-80-16,-2 10-16 16,2-10-160-16,0 0 160 0,0 0-160 0,0 0 160 0,0 8 480 0,0-8 112 15,0 0 16-15,0 0 0 16,0 0 80-16,0 0 32 0,0 0 0 0,0 0 0 0,11 5-208 0,-11-5-32 15,10 0-16-15,0-2 0 0,-2-2-240 0,2 0-64 16,1-2 0-16,0 0 0 0,-1-1-32 0,0 2-16 16,-1-1 0-16,2 2 0 0,0 2-64 0,1 0-16 0,0 1 0 15,0 0 0-15,-1 0 0 0,0 3 0 0,1 3 0 0,0 1 0 16,-2 4-192-16,0 1 0 0,0 2 0 0,0 2 0 16,0 0-144-16,-1 2 144 0,-1-1-208 0,1 3 80 15,-3 0-48-15,-2 0 0 0,-1 2 0 16,0-2 0-16,-2-1-64 0,-1-1-16 15,-1-4 0-15,0-1 0 0,-1-2 256 0,2-10 0 0,-3 8 0 0,3-8 0 16,0 0 128-16,0 0-128 0,0 0 192 0,-9-1-192 16,2-3 288-16,1-3-48 0,1-2-16 0,0-2 0 15,1-3 128-15,2-3 32 0,-1 0 0 0,3-3 0 0,0-1-96 16,2-1-16-16,1 0 0 0,0 0 0 0,2 0-272 16,0 1 128-16,1 4-128 0,1 0 0 0,1 1 0 0,-1 1 0 15,-1 2-192-15,1 2 48 16,-1 2-352-16,1 3-64 0,0 1-16 0,0 3 0 31,1-1-2256-31,-8 3-464 0,10-1-96 0,0 0-12672 0</inkml:trace>
  <inkml:trace contextRef="#ctx0" brushRef="#br0" timeOffset="166021.49">18349 13508 16575 0,'0'0'1472'0,"0"0"-1168"0,0 0-304 0,-3 9 0 15,3-9 4288-15,-4 11 784 0,1 0 176 0,1 0 16 16,1 0-3664-16,0 0-752 15,-2-1-144-15,0 2-16 0,2 0-432 0,-1 1-96 0,0 0-16 0,-1 1 0 16,2-3 112-16,0 0 0 0,0 0 16 0,1-1 0 16,0-2 128-16,0-8 32 0,0 0 0 15,0 0 0-15,0 0 80 0,0 0 0 0,0 0 16 16,0 0 0-16,0 0-144 0,11-2-48 0,-1-1 0 16,0-3 0-16,0-2-112 0,-1-2-32 15,-1-2 0-15,2-3 0 0,0-1-64 0,1-1-128 16,0 0 176-16,0-1-176 0,0-2 208 0,0 2-64 0,0 0-16 0,0 3 0 15,1-1-128-15,-2 4 0 0,0 1 0 16,0 2 0-16,-1 3 0 0,0 1 0 0,-9 5 0 0,11 0 0 0,-4 1 0 16,1 4 0-16,0 1 0 0,-1 4 0 0,0 1-144 0,0 4-16 15,-1-1 0-15,2 2 0 16,-1 2 160-16,0 2-192 0,0-2 192 0,1 2-192 0,-2 0 192 0,2-2 0 16,-2-3 0-16,1-2 0 0,-1-1 0 0,0-2 0 15,0-2 0-15,-6-8 0 16,8 5 0-16,1-1 0 0,-9-4 0 0,10-1 128 15,-3-3 64-15,-1 0 0 0,1-3 16 0,1-1 0 0,0-2 128 0,0-5 32 16,1-3 0-16,0-1 0 0,1-1-64 0,1-1-16 0,1-2 0 0,0 1 0 31,-1 0-288-31,2 2 160 0,0 2-160 0,0 1 128 0,1 2-128 0,-3 3 0 0,-1 1 0 0,-1 3 0 16,1 2-128-16,-1 3 128 16,-1 1 0-16,-8 2 0 15,0 0 0-15,10 3 0 0,-1 3 0 0,-2 1 0 0,0 2-224 16,1 1 80-16,-4 3 16 0,1 3 0 0,1 0 128 0,-1 2-160 15,2-1 160-15,0 2-160 0,-1 0 32 0,1-3 0 16,-1 0 0-16,1-2 0 0,0-1-224 0,-2-1-32 16,0-1-16-16,0-1 0 15,1-2-368-15,-6-8-64 0,9 4 0 0,-1-3-16 16,1-3-832-16,1-4-176 0,1-5-16 0,1-4-16 16,2-3-2240-16,1-4-448 0</inkml:trace>
  <inkml:trace contextRef="#ctx0" brushRef="#br0" timeOffset="166529.65">19272 13337 14735 0,'0'0'1312'0,"0"0"-1056"15,0 0-256-15,0 0 0 0,0 0 3872 0,0 0 720 16,0 0 144-16,0 0 16 0,0 0-2272 0,-6 5-464 0,1 2-96 0,0 1 0 16,1 3-1152-16,1 2-208 0,-1 0-48 0,1 2-16 15,-1 2-128-15,2 0-32 0,0 1 0 0,0-1 0 16,1 0-32-16,1 1-16 0,0-1 0 0,3 0 0 16,0-2-128-16,1-1-32 0,0 0 0 0,1-2 0 15,1-1-128-15,3-1-176 0,1-2 48 0,2-1 0 31,3-3-320-31,-1-1-64 0,2-2-16 0,-1-2 0 16,0-4-160-16,3-3-16 0,-3-1-16 0,0-4 0 16,0 0 208-16,-2-2 32 0,0-3 16 0,0 0 0 0,1-1 240 0,-2-1 48 0,1 0 16 0,-4 0 0 15,1 3 160-15,-2 0 128 0,0 2-128 0,-1 2 176 0,-2 3 96 16,0 1 32-16,-1 1 0 0,-4 8 0 0,0 0 192 0,0 0 32 16,0 0 16-16,0 0 0 0,0 0-128 0,0 0-32 15,0 0 0-15,5 11 0 16,-2 1-384-16,-2 2 0 0,0 0 0 0,-1 2 0 0,0 2 0 0,-1 0 0 15,0-2 0-15,0 2 0 16,-1-1 0-16,2 0 0 0,0-2 0 0,0-3 0 0,0-3 0 0,0-9 0 16,0 10 0-16,0-10 0 0,0 0 128 0,0 0-128 15,0 0 128-15,0 0-128 0,0 0 368 0,9-2-16 16,-1-3 0-16,1-2 0 0,-2-4 32 0,2-2 16 0,-1-3 0 16,2 1 0-16,1-3-64 0,1 1-16 0,1-3 0 0,0 2 0 15,2 1-192-15,-1 1-128 0,1 4 160 16,1 1-160-16,-1 1 0 0,-1 2 0 0,-1 2 0 15,0 3-160-15,0 1 160 0,-2 4 0 0,-2 0 0 0,0 3-128 16,-1 3-16-16,0 2 0 0,-2 0 0 16,-1 2 0-16,-1 2-176 0,0 3-48 0,-1 0 0 0,-1 1 0 31,-1-1-144-31,0 1-48 0,-1 1 0 0,-1-3 0 16,-1-1-640-16,0-3-128 0,0-4-16 0,2-8-9984 0,-7 8-1984 0</inkml:trace>
  <inkml:trace contextRef="#ctx0" brushRef="#br0" timeOffset="166676.26">19383 13142 19343 0,'0'0'1728'0,"-8"-3"-1392"0,-1-2-336 0,3 3 0 0,6 2 5008 0,0 0 944 0,0 0 176 16,0 0 32-1,0 0-5984-15,0 0-1200 0,0 0-256 0,0 0-32 16,10 0-2480-16,2 1-496 0</inkml:trace>
  <inkml:trace contextRef="#ctx0" brushRef="#br0" timeOffset="167581">20328 13398 24879 0,'0'0'2208'0,"0"0"-1760"15,-8-4-448-15,0-2 0 0,1 1 3344 0,-2-2 592 0,-1-1 112 0,-1 2 32 0,-1 0-3056 0,-2 1-592 32,-3-2-128-32,1 3-32 0,-2 1-272 0,0 1 0 0,1 2 128 0,-1 3-128 15,2 0 0-15,-1 2 0 16,2 3 0-16,1 1 0 0,-1 0 0 0,2 2 0 0,1 1 0 0,2 1 0 16,1 1 0-16,3 2 0 0,0-2 0 0,4 1 0 15,1 1-160-15,3-3-96 0,1-2 0 0,3 0-16 16,0-1-112-1,3-1-32-15,1-3 0 0,1-1 0 0,1-4 416 0,3 0 0 0,0-2 0 0,1-2 0 16,1-3 176-16,-1-2 112 0,1 0 32 0,-2-2 0 16,0 1 240-16,-2-2 48 0,-1-2 16 0,-1 1 0 15,-2-2 64-15,0 1 16 0,-2 1 0 0,0 1 0 16,-2 0-256-16,1 1-64 0,-2 1 0 0,-4 9 0 16,0 0-192-16,0 0-32 0,4-6-16 0,-4 6 0 15,0 0-144-15,0 0 192 0,0 0-192 0,0 0 192 16,0 0-320-16,-1 11-64 0,-1 1-16 0,2 0 0 0,0 1-16 0,3 1 0 15,-1 1 0-15,1-1 0 16,3-2 32-16,-2 0 0 0,2-1 0 0,0-1 0 16,2-2 64-16,1-2 128 0,-1 0-208 0,2-3 80 0,1-2-80 0,0-2-16 15,1-3 0-15,2-1 0 0,-1-1 224 0,2-3 0 16,1-2 192-16,0-2-192 0,2-3 352 0,0-1-32 16,0-2-16-16,2-2 0 0,2-3 32 0,0 0 16 15,0 0 0-15,-2-2 0 0,1-1-96 0,-2-1 0 16,-1 2-16-16,-2 1 0 0,0 0-64 0,-3 2-16 0,-1 2 0 0,-2 2 0 15,-2 1-160-15,-2 4 192 16,0 3-192-16,-2 2 192 0,-2 1-32 0,-2 8 0 0,0 0 0 16,0 0 0-16,0 0-160 0,0 0 0 0,0 0 0 0,0 0 0 15,0 0-176-15,-5 11-64 0,-2 4-16 0,1 1 0 16,-1 2 0-16,-1 3-16 0,0 2 0 0,-1 4 0 31,0 3-160-31,0 1-16 0,2 1-16 0,-1 1 0 16,1-3-112-16,3 0-32 0,-1-2 0 0,4-2 0 0,1-2 288 0,4-2 48 0,0-4 16 0,4-2 0 15,3-1 32-15,0-4 16 0,2-3 0 0,2 0 0 0,1-2 208 16,0-3-176-16,2-3 176 0,2-1-160 0,-2-5 160 0,3-1 0 16,0-3 0-16,0-1 0 0,0-3 160 0,0 0 16 15,0-3 0-15,-1-1 0 0,-3-1 80 0,0 1 32 16,-2 0 0-16,-1 0 0 0,0 0-32 0,-3 0 0 16,-2 2 0-16,0 0 0 0,-3 2-16 0,-2 0-16 15,-1 1 0-15,-1 2 0 0,-2 3-80 0,-3 0-16 16,-1 2 0-16,-2 3 0 0,6 3-128 15,-9 1 0-15,-2 4 0 0,0 1 0 0,-2 3 0 0,1 3-176 16,-1 1 48-16,1 3 0 0,0-1 0 16,2 2 0-16,1 1 0 0,2 0 0 0,0-2 128 0,1 2 0 0,2 0 0 0,2-2-128 15,2 1 128-15,2-2 0 16,1-2 0-16,3 0-128 0,0 0 128 0,3-4 0 16,2 0 0-16,1-1-128 0,0-3 128 0,4 1 0 0,1-2 0 0,1-1-128 15,1-3-32-15,-1-2 0 0,2-1 0 16,1-1 0-1,-3-2-384-15,-1 0-80 0,0-2-16 0,-2 0 0 16,-3 2-1584-16,0-3-320 0,-2-1-64 0</inkml:trace>
  <inkml:trace contextRef="#ctx0" brushRef="#br0" timeOffset="167835.51">20604 13043 35935 0,'0'0'3200'0,"-4"-6"-2560"15,4 6-512-15,0 0-128 16,0 0 1488-16,3-6 288 0,-3 6 48 0,10-8 16 0,4 0-1072 0,3 2-192 16,2-2-64-16,5 1 0 15,3 1-368-15,1-1-144 0,-2 1 0 0,1-1 144 16,2 3-16-16,-1-2-128 0,-2 2 192 0,-1-1-64 0,-1 1-128 0,-2 1 128 0,-2 0-128 0,-1 1 128 16,-5 1-128-16,1 1 0 0,-2 0 0 0,-2 0 0 15,-1 0 0-15,-10 0 0 16,0 0 0-16,8 5-176 15,-8-5-1104-15,7 6-240 0,-7-6-32 0,2 10-16 16,-1-2-1360 0,-2 1-272-16</inkml:trace>
  <inkml:trace contextRef="#ctx0" brushRef="#br0" timeOffset="170445.34">1071 15670 9215 0,'0'0'400'0,"0"0"96"0,0 0-496 0,0 0 0 0,0 0 0 0,-8 0 0 0,8 0 2192 0,0 0 352 16,0 0 64-16,0 0 16 0,0 0-1664 0,0 0-336 16,0 0-64-16,-6 5-16 15,6-5 464-15,0 0 80 0,0 0 32 0,0 0 0 16,0 0 96-16,1 10 0 0,-1-10 16 0,0 0 0 15,9 6-400-15,1-3-64 0,2-2-32 0,1-2 0 16,1-2-224-16,2-2-32 0,1-1-16 0,0-2 0 0,-1-1-208 16,1-1-32-16,-1-1-16 0,1-1 0 0,0-1-208 15,-1 0 176-15,-2-1-176 0,-1 1 160 0,-2-1-16 0,0 0 0 16,-2-2 0-16,-1 2 0 0,-3-1 64 16,0 2 16-16,-1 1 0 0,-2 1 0 0,-2 1 32 0,-1 2 16 0,0-2 0 15,-2 2 0-15,-2 3 128 0,1 0 32 0,-2 1 0 16,-1 2 0-16,-1 0-96 0,-1 4-16 0,0 0 0 0,-1 3 0 15,-2 4-320-15,0 2-160 0,0 2 16 0,-1 2 0 16,-2 0-32-16,1 5 0 0,1 2 0 0,0 1 0 16,0 1 176-16,0 0-160 0,0-1 160 0,4 2-160 15,-1-1 160-15,3-2 0 0,5-4 0 0,0 1 0 0,2 0 0 0,3-2 0 16,5 0 0-16,0-3 0 16,2-2 0-16,1-1 176 0,0-1-48 0,3-2 0 15,0-4 0-15,1-1 0 16,2-3 0-16,0-3 0 0,2-2 32 0,2-3 0 0,1-3 0 0,1-3 0 0,0-3-32 0,0-1-128 15,0-2 192 1,0-3-64-16,1-4-128 0,-2-2 0 0,0-2 0 0,-1-3 128 0,-2-1-128 0,-1-2 0 16,-2 1-160-16,-2 1 160 15,-8 0 0-15,1 3 0 0,-3 1-128 0,0 4 128 16,-4 5 0-16,1 3 0 0,-2 1 0 0,-2 4 0 0,-2 2 240 0,0 2-64 16,2 2-16-16,3 8 0 0,-5-5 208 0,5 5 32 0,-8-4 16 0,8 4 0 15,-7 1-416-15,1 4 128 16,-2 1-128-16,0 6 0 15,1 4 0-15,-1 1-304 0,-1 3 48 0,1 2 16 16,1 2 96-16,0 4 16 0,2 3 0 0,0 1 0 16,1 3 128-16,1 0-128 0,1-1 128 0,2-1-128 15,4-3 128-15,-2-2-128 0,1 0 128 0,4-4-128 0,2-4 128 16,1-1 0-16,-2-2-144 0,1-1 144 0,-1-3-160 16,3-2 160-16,-1-2-208 0,1-4 80 0,0 1-208 0,2-4-48 15,0-2 0-15,0-2 0 16,1-3-32-16,-1 0-16 0,1-4 0 0,-1-1 0 0,0 0 176 0,2-4 16 15,0-5 16-15,1-1 0 0,-2-1-32 0,1 2-16 16,0-1 0-16,-2 2 0 0,-2 2-32 0,-4 3 0 16,0 2 0-16,-1 3 0 0,-2 2 128 0,-4 6 32 15,0 0 0-15,0 0 0 0,0 0 144 0,1 11 0 0,-1 1 0 16,0 4-128-16,0 0 0 0,0 2 0 0,0 0 0 0,2-1 0 16,0 1 128-16,2-2 0 0,0-3-144 0,2 1 144 15,0-2 0-15,3-1 0 0,0-4 0 0,2 0 0 16,2-4 0-16,1 0 160 0,2-3-16 0,0-4 0 15,1-2 320-15,0-2 64 0,2-1 16 0,-1 0 0 16,-1-2 32-16,1-2 0 0,-4-2 0 0,0-3 0 16,-3-1 112-16,-1 2 16 0,-2-3 16 0,-1-1 0 15,-3-2 48-15,-1 0 0 0,-2-1 0 0,-2 1 0 16,-1 1-240-16,0 2-32 0,-5 2-16 0,1 3 0 0,-3-1-304 0,-2 5-176 16,-2 3 192-16,-3 1-192 15,0 3-192-15,-4 3-160 0,-3 4-32 0,-1 3 0 31,-2 3-576-31,3 3-112 0,0 3-16 0,2 1-16 16,2 3-1264-16,2 1-240 0,2 2-48 0</inkml:trace>
  <inkml:trace contextRef="#ctx0" brushRef="#br0" timeOffset="171195.24">2206 15727 27647 0,'0'0'2448'0,"0"0"-1952"0,1 10-496 0,-1-10 0 15,3 11 880-15,-3-11 80 16,3 10 0-16,-3-10 16 0,0 0-272 0,0 0-64 0,0 0-16 16,0 0 0-16,0 0 368 0,0 0 80 15,0 0 16-15,0 0 0 0,0 0 96 0,0 0 32 0,0 0 0 0,-3-9 0 16,0-2-576-16,5-1-96 0,-1-3-32 0,2 1 0 16,0-2-240-16,4-1-48 15,2 1-16-15,1 0 0 0,-1 1-208 0,1 2 0 16,0 1 0-16,0 1 0 0,0 3 0 0,0 3 0 0,-1 2 0 0,1 2 0 15,-10 1-192-15,11 2 64 0,1 4 128 0,-1 3-208 32,1 2-352-32,-2 1-64 0,1 1-16 0,1 1 0 0,1 0 224 0,0 2 32 0,2-2 16 0,0 0 0 15,1 0 368-15,1-2-176 0,-1-2 176 0,0-4-128 0,0-2 128 16,1-2 0-16,-2 0 0 0,0-1 128 0,0-4 96 0,-3-2 32 16,1-1 0-16,-1-2 0 0,-1-1 64 0,-1-1 32 15,-1 0 0-15,-3-1 0 0,-2 0 48 0,-1-1 16 0,-1-1 0 16,0-1 0-16,-2 0-32 0,-2-2-16 15,0 1 0-15,0 0 0 0,-1 2-368 0,-1 2 0 0,1 1 0 16,-1 3 0-16,-3-1-208 0,1 4-112 16,-1 0-32-16,-1 4 0 15,1 1-320-15,-1 4-64 0,-1 1-16 0,1 3 0 16,1 1-240-16,0 1-48 0,2 3-16 0,0 1 0 16,2-1 128-16,1-2 32 0,1 1 0 0,2-2 0 15,2-1 336-15,0-1 80 0,-3-9 16 0,7 8 0 0,-1-3 464 0,1 0 0 0,-7-5 0 0,11 2 0 16,-1-3 496-16,0-2-16 15,0 0 0-15,-1-1 0 0,-2-2 192 0,0 1 32 0,-1-2 16 0,0-1 0 0,-1 0 272 0,0 0 48 16,-5 8 16-16,3-9 0 0,-1-1-32 0,-1 3-16 16,-1 0 0-16,0 7 0 0,-1-7-464 0,1 7-96 15,0 0 0-15,0 0-16 16,0 0-240-16,0 0-32 0,-5 9-16 16,0 3 0-16,1 1-304 0,1 5-64 0,1 4-16 0,-1 2 0 15,0 4-16-15,0 3 0 16,1 3 0-16,-2 6 0 0,2 4 64 0,0 7 0 15,-1 3 0-15,0 4 0 0,0 4-128 0,1-2-32 0,0-1 0 16,-1-2 0-16,1 0 176 0,0-5 48 0,-1-5 0 0,-1-5 0 16,1-7 128-16,0-4 128 0,0-5-128 15,-1-4 176-15,1-4 112 0,1-4 32 0,-2-3 0 0,1-3 0 16,3-8-80-16,0 0-16 0,0 0 0 0,-9 2 0 16,1-4-96-16,0-4-128 0,1-1 176 0,1-6-176 15,-2-2-208-15,2-3-160 0,1 0-16 0,1-4-16 31,1-6-1504-31,0-3-288 0,6-5-64 0,1-3-14768 0</inkml:trace>
  <inkml:trace contextRef="#ctx0" brushRef="#br0" timeOffset="172290.33">3113 15699 32015 0,'0'0'1408'0,"0"-8"320"0,0-2-1392 0,1 0-336 15,0-1 0-15,0-1 0 0,-1 0 448 0,0-1 0 16,-1 1 16-16,-1 1 0 0,-3 1-48 0,-1-1-16 16,-1 2 0-16,1 1 0 0,-2 1 592 0,0 2 112 15,-1-1 32-15,-1 1 0 0,2 3-448 0,-2 0-96 16,-1 1-16-16,0 4 0 0,0 0-576 0,-2 2 0 0,-4 2 0 0,1 3 0 16,0 0-256-16,0 3-32 15,-3 1 0-15,4 1 0 0,0 0 16 0,2 1 0 0,1 1 0 0,2-1 0 16,3 2-80-16,3-4-16 15,-1-2 0-15,2 1 0 0,2-2 32 0,3-2 0 0,-2-9 0 0,7 9 0 16,1-2 192-16,2-3 144 0,1-3-192 0,0-3 192 16,1 0 0-16,1-2 128 0,2-3 0 0,1-1 16 15,-2-1 208-15,0 0 32 0,1-5 16 0,-2 0 0 16,-2 0 112-16,0-2 0 0,1 1 16 0,-3 1 0 16,-2 0-144-16,0 2-48 0,0 0 0 0,-2 3 0 15,0 2-336-15,-5 7 128 0,0 0-128 0,0 0 0 0,0 0 0 16,0 0 0-16,0 0 0 0,3 12 0 0,0 1-256 0,-3 2-80 15,0 1-16-15,2 0 0 0,1 3 112 0,0-2 32 16,0-3 0-16,2-1 0 0,1 0 0 0,3-2 0 16,0-1 0-16,1-3 0 15,0-3 80-15,1-2 128 0,1-2-208 0,1-2 80 0,0-3 128 16,1-2 0-16,0-1-144 0,1-2 144 0,-1-3 0 0,2-3 160 16,-1-1-16-16,-1 0 0 15,0-3 224-15,-1-2 32 0,-1-2 16 0,1-2 0 0,-1-1 288 0,0-4 48 0,0 0 16 16,-3 0 0-16,-1 0-336 0,0 2-64 0,-2 1-16 0,0 5 0 15,-2 1-96-15,-2 5-32 0,-2 2 0 16,0 4 0-16,0 2 80 0,-1 1 16 16,-2 1 0-16,3 7 0 0,0 0-16 0,-7-2 0 0,7 2 0 0,-9 4 0 15,2 3-304-15,-1 2-256 0,0 2 64 16,0 4 0-16,-2 4-48 0,1 3 0 0,-2 3 0 0,2 5 0 16,0 2-128-16,2 2-16 0,0 1-16 0,4 0 0 15,0 1-144 1,5-3-32-16,1-3 0 0,1-2 0 0,2-4 256 0,3-3 64 0,2-2 0 15,2-4 0-15,1-3 16 0,3-3 16 0,0-2 0 16,2-4 0-16,1-4-96 0,-2-3-32 16,1-3 0-16,-1-3 0 0,-2 0 352 0,3-3 0 0,-2-6 192 0,0-2-64 15,-1-1 128-15,0-1 0 0,-2 0 16 0,0 0 0 0,-1 0-80 0,-2 2 0 16,-3 2-16-16,0 3 0 0,-1 1-176 0,-2 4 128 16,0 3-128-16,-5 8 128 15,0 0 0-15,0 0 0 0,0 0 0 0,0 0 0 16,-6 5-128-16,-1 5-256 0,1 3 64 0,-1 4 16 15,0 0-192-15,0 3-32 16,0 1-16-16,2 0 0 0,2 0 16 0,-1 0 0 0,2 1 0 0,1-5 0 16,1-1 32-16,2-3 16 0,1-2 0 0,4-2 0 0,0-3 224 15,0-1 128-15,2-2-160 0,2-2 160 0,0-2-128 0,1-1 128 16,0-4 0-16,2 1-144 0,-1-2 144 0,0-2 256 16,2-2-64-16,2-2-16 0,-1-1 176 0,1-2 32 15,0 0 16-15,0-3 0 0,1-1 32 0,-2 2 0 0,-2 0 0 0,0 2 0 16,-2-1-272-1,-1 4-160-15,-3 2 192 0,-1 2-192 0,-3 3 0 0,-4 6 0 0,0 0 0 16,0 0 0-16,0 0-128 0,0 0-48 0,0 0 0 0,0 13 0 31,-3 1-272-31,1 3-64 0,-1 0-16 0,-1 1 0 0,1-1 80 0,1 1 32 0,1 1 0 0,2-2 0 0,-1-1 96 0,3 0 32 16,3-3 0 0,0-2 0-16,2-4 288 0,1-2 0 15,2 1-128-15,1-3 128 0,3-2 144 0,2-1 96 16,-1 0 16-16,1-3 0 0,-1-4 224 0,1 0 48 15,-2-3 16-15,1-1 0 0,-1-1 272 0,-1-1 48 16,-4-2 16-16,0 1 0 0,-1-1 64 0,-1-2 16 0,-4-3 0 0,-1 3 0 16,-2 0-368-16,-1 2-64 0,0 2-16 0,-2 0 0 15,-1 1-304-15,0 2-64 0,-5 1-16 0,0 3 0 32,-2 2-512-32,-1 3-96 0,0 1-32 0,-2 3 0 15,1 2-1536-15,-1 2-320 0,1 2-64 0,0 2-9472 0,-1 1-1872 0</inkml:trace>
  <inkml:trace contextRef="#ctx0" brushRef="#br0" timeOffset="172594.49">4308 15621 33519 0,'0'0'1472'16,"0"0"320"-16,6 9-1424 0,1 0-368 0,-1 0 0 0,1-2 0 0,-2 0 384 0,-5-7 0 15,6 8 0-15,-6-8 0 0,0 0-128 0,0 0-32 16,0 0 0-16,0 0 0 15,0 0 496-15,0 0 112 0,0 0 0 0,0 0 16 0,0 0 224 0,0 0 32 16,0 0 16-16,9-5 0 0,-1 1-576 0,0-3-112 0,0 0-32 0,2-1 0 16,-2-1-192-16,3-1-32 15,0-1-16-15,2 1 0 0,0 0-32 0,0 3 0 16,0-1 0-16,0 4 0 0,-1 1-128 0,-1 3 0 0,0 0 0 0,-1 4 0 16,0 0 0-16,-1 3 0 0,-1 3 0 0,-1 1 0 15,1 0 0-15,-1 1 0 0,-2 0-192 0,1 0 192 16,-3 1-384-16,0 1 64 0,0-2 0 0,-1 2 0 31,-2-1-400-31,1-3-80 0,-1-10-16 0,0 0 0 0,0 0-1232 16,0 0-240-16,0 0-48 0</inkml:trace>
  <inkml:trace contextRef="#ctx0" brushRef="#br0" timeOffset="172757.98">3972 15222 42783 0,'-11'-3'1904'0,"11"3"384"0,-7-1-1840 0,1-1-448 16,6 2 0-16,-6-2 0 31,6 2-1472-31,-4-3-400 0,4 3-80 0,0 0-16 0,-5-4-2128 16,5 4-448-16,-4-5-64 0</inkml:trace>
  <inkml:trace contextRef="#ctx0" brushRef="#br0" timeOffset="172945.97">3399 15413 41919 0,'-12'0'1856'0,"12"0"384"0,-7 0-1792 0,7 0-448 0,0 0 0 16,0 0 0-16,0 0 432 0,0 0-16 0,12 6 0 16,4-2 0-16,2 0-416 0,2-1 0 0,0-1 0 15,4 0 0-15,0 0 0 0,4 1 0 16,1-1 0-16,4-1 0 0,2 0-1440 0,5 0-272 0,5-1-48 0,6 0-15712 15</inkml:trace>
  <inkml:trace contextRef="#ctx0" brushRef="#br0" timeOffset="173165.22">5151 15796 33167 0,'0'0'2944'0,"0"0"-2352"15,12 2-464-15,4 1-128 16,2-2 1920-16,2-1 352 0,2-3 80 0,0 0 16 16,0-3-2016-16,1-1-352 0,0 0-160 0,-1 0 16 31,0 0-384-31,-2 0-80 0,-1 2-16 0,-2 1 0 0,0 1 288 0,0 2 48 0,-1-1 16 0,-2 0 0 31,0 2-1504-31,0-1-288 0,-1 1-64 0</inkml:trace>
  <inkml:trace contextRef="#ctx0" brushRef="#br0" timeOffset="173874.91">912 16463 14735 0,'0'0'1312'0,"0"0"-1056"16,0 0-256-16,3-7 0 0,-3 7 1360 0,9-6 224 15,-2-1 32-15,2 3 16 0,0 0-1008 0,1 2-208 16,0 0-32-16,2 0-16 0,0 1 464 0,4 1 112 16,1 1 16-16,3 0 0 0,-2-1-272 0,7 0-48 15,2 0-16-15,2 0 0 0,0 0-304 0,3 0-64 16,4-1-16-16,2 1 0 0,5-4 48 0,8 2 16 0,5-1 0 16,2-3 0-16,1-1-32 0,3-1 0 0,1 0 0 15,3 1 0-15,3-2-80 0,7 1-32 0,2 0 0 0,0 1 0 16,-1-3-32-16,8-1-128 0,1-1 192 0,2 0-64 15,1-2 0-15,4 1 0 0,1-1 0 16,4 1 0-16,5-2-128 0,-3 3 160 0,-2-2-160 0,3 2 160 16,6 1-160-16,-6 0 192 0,-4 0-192 15,0 0 192-15,1 0-192 0,-4 0 0 0,-5 2 0 16,-3 0 0-16,-8 2 0 0,0 0 0 0,-2 1 0 0,-5 1 0 16,-9 2 0-16,-4-1 128 0,-6 1-128 0,-5 1 192 15,-6 1 128-15,-2 1 48 0,-6 1 0 0,-5-1 0 0,-1 0-224 16,-6 0-144-16,-4 0 192 0,-3 0-192 15,-6 0 0-15,-8 0 0 0,0 0 0 0,0 0 0 0,0 0-304 0,-11 0-64 16,-6 0-16-16,-5 1 0 31,-4 0-384-31,-5 1-64 0,-6 0-32 0,-2 3 0 0,-5-1-1072 0,-7 3-224 0,-7-1-32 0,-2 0-8944 16</inkml:trace>
  <inkml:trace contextRef="#ctx0" brushRef="#br0" timeOffset="174522.96">1171 16613 15135 0,'-12'3'672'0,"2"-1"144"0,-3-1-656 0,1 0-160 15,1 0 0-15,-2-1 0 0,-1-1 1072 0,2 1 176 16,2 0 32-16,2 0 16 0,-1 0-368 0,2-1-80 0,2 1-16 0,5 0 0 16,-8 0 96-16,3 0 16 0,0 0 0 0,5 0 0 0,-6 1-112 0,6-1-32 15,0 0 0-15,0 0 0 0,0 0-272 0,0 0-48 16,0 0-16-16,0 0 0 0,0 0-208 0,0 0-64 15,0 0 0-15,0 0 0 16,0 0-192-16,0 0 128 0,9 6-128 0,4-2 0 0,0-2 192 16,1 0-48-16,4 1-16 0,0-2 0 0,3 1 32 0,2-2 0 0,2-1 0 0,0 0 0 15,2 0-32-15,2-1-128 0,3 0 192 0,2 1-64 16,3 1 64-16,6-1 16 0,5-2 0 0,2-3 0 16,2 0 96-16,1-1 16 0,1-1 0 0,1 0 0 15,2-2-128-15,4 0-32 0,7 0 0 0,-1 0 0 16,-2-1-160-16,-1 0 192 15,1-1-192-15,4 1 192 0,2 1-192 16,4-1 0-16,-1-3 144 0,1-1-144 0,-2 1 128 0,4 0-128 0,3-1 128 0,2 1-128 16,-3 0 0-16,-2 1 144 0,-2-3-144 0,1 4 0 0,0 0 128 31,-2 0-128-31,-1 1 0 0,-4 0 0 0,-5 0 128 0,-3 2-128 0,-4 0 0 0,-1 2 0 0,2 0 0 16,-6 2 128-16,-4 0-128 0,-5 2 0 15,-5 0 384-15,-5 0-48 0,-4 3 0 16,-2-1 0-16,-6 0 176 0,-4 1 48 15,0 1 0-15,-5 1 0 0,-2-2 0 0,-2 2 0 16,-2-1 0-16,-1 1 0 0,-5-2-96 0,0 0-16 16,0 0 0-16,0 0 0 0,0 0-160 0,0 0-32 15,0 0-16-15,4 8 0 0,-4-8-240 0,0 0-160 16,0 0 32-16,0 0 0 16,0 0-464-16,2 7-96 0,-2-7-16 0,0 0 0 15,0 0-1888-15,3 8-384 0,-3-8-80 0</inkml:trace>
  <inkml:trace contextRef="#ctx0" brushRef="#br0" timeOffset="176208.36">5896 16653 14735 0,'0'0'1312'0,"0"0"-1056"0,-9 6-256 0,2-3 0 0,7-3 2400 0,-7 3 416 16,7-3 96-16,-7 6 16 0,7-6-1632 0,-8 4-320 15,8-4-64-15,0 0-16 16,-7 6-304-16,7-6-64 0,0 0-16 0,0 0 0 16,-6 6 48-16,6-6 0 0,0 0 0 0,0 0 0 15,0 0 16-15,0 0 16 0,0 0 0 0,0 9 0 16,0-9-272-16,0 0-48 0,6 7-16 0,-6-7 0 0,8 4-48 0,-8-4-16 16,11 0 0-16,0-1 0 0,-1 0-32 0,0-1-16 15,0-2 0-15,0 1 0 0,0-1 112 0,1-1 0 16,-1-1 16-16,0-1 0 0,1-2-16 0,0 1-16 15,-1 0 0-15,0 0 0 0,1 1-64 0,-3 0-16 16,1-2 0-16,-1 0 0 0,-2 0-32 0,0 0 0 16,-3 2 0-16,1-2 0 0,-6 1 48 0,1 1 0 15,-1-1 0-15,-1 1 0 0,-2 1-48 0,0 0-128 16,-2 2 192-16,1-1-64 0,-2 1 0 0,-1 1-128 16,-2 0 192-16,-1 1-64 0,1 0-128 0,-1 1 0 0,0 1 0 0,0 2 0 15,-2 1-144-15,-1 3-16 16,1-1 0-16,0 3 0 0,-1 1 160 0,3 1-208 0,1 2 80 15,1 1 128-15,-1 1-128 0,1 1 128 0,2-2 0 0,1 2 0 16,-1 3 0-16,3 3-144 0,0-1 144 0,3 2 0 16,0-1 0-16,3-2 0 0,-1 0 0 0,2-1 0 15,1-2 0-15,1 0 272 0,0-1-16 0,3-2-16 16,0-1-64-16,0-1-16 0,1-1 0 0,1-1 0 16,1-1-32-16,0-3-128 0,1 1 192 0,1-2-64 15,-2-1-128-15,2 1 0 0,0-3 144 0,0-1-144 0,0 0 0 0,0-1-208 16,0 0 16-16,-1-2 16 15,1 0-400-15,0 0-96 0,-1-1-16 0,0 0-11072 16,-1 0-2208-16</inkml:trace>
  <inkml:trace contextRef="#ctx0" brushRef="#br0" timeOffset="176452.12">6126 16829 35935 0,'0'0'1600'0,"0"0"320"0,0 0-1536 0,-6 4-384 0,6-4 0 0,0 0 0 15,0 0 1008-15,0 0 128 0,0 0 16 0,0 0 16 16,0 0-864-16,3 11-176 0,1-2-128 0,-1 0 144 16,-1 0-144-16,2 1 0 15,-1-1 0-15,-1 0 0 0,0 1-144 0,-1 1 144 0,0 1 0 0,-1 2 0 16,-1 0 0-16,0 1-128 0,0 2 128 0,0 0 0 16,1 1-192-16,-2-1 32 0,0-2 0 0,1 1 0 31,1 1-480-31,-3-2-80 0,1-1-32 0,2-2 0 0,1-2-1104 0,3-2-240 0,-4-8-32 0,0 0-12080 15</inkml:trace>
  <inkml:trace contextRef="#ctx0" brushRef="#br0" timeOffset="176928.52">6540 16662 16575 0,'0'0'1472'0,"0"0"-1168"0,0 0-304 0,0 0 0 15,0 0 4272-15,0 0 784 0,0 0 176 0,0 0 16 16,0 0-3808-16,0 0-768 0,14 0-160 0,-1-1-16 16,1-3-240-16,0 1-32 0,1-1-16 0,-1-1 0 0,0 1-208 0,1 1 176 0,0 0-176 0,-1 0 160 15,-1-1-160-15,1-1-176 0,-2 1 48 0,-1 0 0 47,-1 0-480-47,-2 1-96 0,1 0 0 0,-9 3-16 16,8-4-2048-16,-8 4-416 0,0 0-80 0,0 0 0 0</inkml:trace>
  <inkml:trace contextRef="#ctx0" brushRef="#br0" timeOffset="177089.55">6628 16776 5519 0,'0'0'496'0,"-7"2"-496"0,7-2 0 0,-8 4 0 16,8-4 6736-16,0 0 1264 0,0 0 240 0,0 0 48 0,0 0-6128 0,0 0-1232 16,0 0-240-16,0 0-48 0,10 5-400 15,3 0-80-15,-3-3-16 0,2-1 0 0,2-1 176 16,2-2 16-16,0-2 16 0,1 1 0 0,0-1-352 0,0-1 128 15,2-1-128-15,0-1 0 16,2-1-1376-16,-2 1-352 0,0-3-64 0,2 0-13984 0</inkml:trace>
  <inkml:trace contextRef="#ctx0" brushRef="#br0" timeOffset="177790.73">8101 16027 15663 0,'0'0'688'0,"0"0"144"0,-6-2-656 0,6 2-176 15,0 0 0-15,-5-2 0 0,5 2 4288 0,0 0 816 0,0 0 160 0,0 0 48 16,0 0-4016-16,0 0-784 0,0 0-176 0,0 0-16 16,0 0-176-16,0 0-16 0,0 0-128 0,-7 6 192 15,2 3-192-15,2 2 128 0,0 1-128 0,-1 6 0 16,2 2 0-16,0 2 0 0,0 2 0 0,-1 3 0 16,0 3 0-16,1 1 0 15,-1 0 0-15,0-3 0 0,1 1 0 0,0-2 0 0,0-1 0 16,0-2 0-16,-1-1 0 0,1-3 0 0,-1-3 0 0,0 0 0 0,0-4 0 0,2-2 128 15,1-11-128-15,-2 9 0 16,2-9 128-16,-4 8-128 0,4-8 0 16,0 0 144-16,0 0-144 0,0 0 0 0,0 0-160 0,0 0 160 0,-6-8 0 0,2-2 0 15,-1-2-128-15,2-2 128 16,1-3 128-16,0-3 64 0,1-2 0 0,0-3 16 16,1-3 112-16,0-1 0 0,1-3 16 0,1 1 0 0,0 1-336 15,0 0 144-15,0-1-144 0,2 1 0 0,-1 1 0 16,1 3 0-16,2 1 0 0,1 2 0 0,0 1 128 0,2 1-128 15,-1 1 0-15,2 2 0 0,1 1 128 0,1 1-128 0,1 2 192 0,0 2-192 32,-1 0 224-32,0 1-64 0,0 3-16 0,2 4 0 15,-1 0-144-15,1 3 0 0,-3 1 0 0,0 1 0 32,0 3-304-32,0 1-80 0,-1 3-32 0,0 1 0 15,1 1-224-15,-1 1-64 0,-1 1 0 0,-3 4 0 0,-1 3-1472 0,-3 1-320 16,0 1-48-16</inkml:trace>
  <inkml:trace contextRef="#ctx0" brushRef="#br0" timeOffset="177997.02">8024 16274 36799 0,'0'0'1632'0,"0"0"336"0,0 0-1584 15,0 0-384-15,0 0 0 0,0 0 0 0,9-3 816 0,0 0 80 16,1-1 0-16,1-1 16 0,1 1-592 0,3-1-128 0,0 0-32 0,1 1 0 15,-2-2-160-15,2 2 128 0,-2-1-128 0,0 2 128 16,0 0-320-16,0 0-64 0,-1 2 0 16,0 0-16-1,-1 0-688-15,0 1-128 0,1 0-16 0,-2 1-16 16,-11-1-1824-16,12 2-352 0,-1 0-80 0</inkml:trace>
  <inkml:trace contextRef="#ctx0" brushRef="#br0" timeOffset="178184.66">8404 16254 25791 0,'0'0'1152'0,"0"0"224"0,0 0-1104 0,0 0-272 0,0 0 0 0,0 0 0 0,0 0 1920 16,0 0 320-16,0 0 64 0,0 0 0 0,0 0-976 0,0 0-208 16,0 0-32-16,0 0-16 0,0 0-480 0,1 9-80 15,1-2-32-15,-1 2 0 0,0 1-304 0,0 1-176 16,2 1 192-16,-2 2-192 0,-1 1 0 0,1 1 0 16,0 3 0-16,0-2 0 0,-1 0-192 0,1-1 16 15,1 1 0-15,-1-1 0 16,-2 0-528-16,1-2-128 0,1-1 0 0,2-3-16 15,-1-1-1904-15,2-2-368 0,-4-7-80 0</inkml:trace>
  <inkml:trace contextRef="#ctx0" brushRef="#br0" timeOffset="178532.54">8788 15890 13823 0,'0'0'1216'0,"0"0"-960"0,0 0-256 0,0 0 0 16,0 0 6064-16,0 0 1168 0,0 0 224 0,0 0 48 16,0 10-5968-16,0-1-1184 0,1 1-352 0,2 2 144 31,-1-1-448-31,-1 4-80 0,-2 0-32 0,0 4 0 16,-2 1-128-16,0 1-32 0,-2-1 0 0,1 2 0 0,-1 3 576 0,1 0-128 0,0 0 128 0,0 2 0 0,1 0 0 0,1 1 0 15,0-2 176-15,-1-2-176 0,2-2 128 0,1-1-128 16,0 0 0-16,0-3 0 0,0-3 208 0,2-3-16 15,1-1 0-15,0-2 0 0,-3-9 128 0,5 9 0 16,2-3 16-16,-7-6 0 0,9 6-112 0,0-3-32 16,-1-1 0-16,1-1 0 0,-1-1-192 0,2 0 0 15,1 0 128-15,1-1-128 0,1 0 0 0,-1-1-160 0,-1 0 32 16,1 0 0 0,0-1-448-16,1 0-64 0,-2-1-32 0,1-1 0 15,0 1-1840-15,-1 0-368 0,0-1-80 0</inkml:trace>
  <inkml:trace contextRef="#ctx0" brushRef="#br0" timeOffset="178770.97">9297 16289 34719 0,'0'0'1536'0,"0"0"320"0,0 0-1472 0,0 0-384 0,0 0 0 0,0 0 0 15,0 0 1184-15,0 0 160 16,0 0 48-16,0 0 0 0,0 0-768 0,0 0-160 0,0 0-16 0,4 8-16 0,-4-8-128 0,3 11-32 15,-3 0 0-15,-2 0 0 16,2 3-96-16,-2 1-32 0,-1 2 0 0,1 0 0 16,0 4-144-16,-1 0 0 15,-1-2-160-15,0 1 160 0,-1 0-528 0,3-1-16 0,0 0 0 0,0 1 0 32,-2-1-1520-32,2-3-304 0,-1-2-64 0,-1 0-13152 0</inkml:trace>
  <inkml:trace contextRef="#ctx0" brushRef="#br0" timeOffset="179262.52">7563 16954 35135 0,'0'0'1552'0,"-6"0"320"0,6 0-1488 0,0 0-384 15,0 0 0-15,0 0 0 0,0 0 0 0,0 0 128 16,0 0-128-16,0 0 0 0,0 0 0 0,0 0-208 15,0 0 16-15,9-4 16 0,-1 2 176 0,3 1 128 16,1 1-128-16,5 1 176 0,2 0-48 0,5 1 0 0,0 0 0 16,7 1 0-16,3 0-128 0,8-1 0 0,7-2 144 15,4 0-144-15,3-2 144 0,5 0-144 16,1-2 192-16,8 0-192 0,4-2 224 0,6 0-64 0,1-2-16 0,2 0 0 16,-1 2 0-16,6-3 0 0,7-1 0 0,-4 0 0 15,-7 0-144-15,-2-1 0 0,-1-1 144 0,2 2-144 16,1 3 0-16,-7 0 144 0,-7 0-144 0,-5 3 0 15,-4 2 304-15,0 0-48 0,-4-1-16 0,-3 5 0 16,-6 1 144-16,-5-1 48 0,-4 0 0 0,-6 3 0 16,-5-1-272-16,-2 0-160 0,-4 0 192 0,-7 0-192 31,-3 2-368-31,-3-2-176 0,-2 2-32 0,-7-6-16 0,-1 8-2240 0,-5 2-448 0</inkml:trace>
  <inkml:trace contextRef="#ctx0" brushRef="#br0" timeOffset="179753.07">8303 17223 29487 0,'0'0'2624'0,"0"0"-2112"0,0 0-512 0,0 0 0 15,0 0 1808-15,0 0 256 16,6-5 48-16,-6 5 16 0,9-4-1552 0,-9 4-304 0,9-2-64 0,-9 2-16 16,9 1 96-16,-9-1 16 0,0 0 0 0,6 7 0 0,0-1 16 15,-3 4 0-15,-1 1 0 0,-2 2 0 0,0 4-192 0,-2 1-128 16,0 3 144-16,0 1-144 0,-2 0 0 15,1 1 0-15,0 2-208 0,-1-1 64 0,1 1 144 0,0 0-128 16,1-1 128-16,-1-1-128 16,1 0 128-16,2-1 0 0,2-1 0 0,-1-2 0 0,2-1 0 15,1-3 0-15,2-2 0 0,-1-2 128 0,2-2-128 0,0-2 0 0,2 0 128 16,0-2-128-16,1-2 208 0,0 0-16 16,2-2-16-16,1 1 0 0,-1-2 0 15,1-1 0-15,1-1 0 0,1-2 0 0,0 0-176 16,0 1 0-16,1-2 0 0,0 1 128 0,1-1-128 15,1 0 0-15,0-2-160 0,1 2 160 0,0-1-400 0,0 1 16 0,-2 0 0 16,1 2 0 0,-1-2-368-16,0 0-64 0,-1 1-16 0,-2-1 0 15,-2 0-2208-15,0-1-448 0,0 1-96 0,-2-3 0 16</inkml:trace>
  <inkml:trace contextRef="#ctx0" brushRef="#br0" timeOffset="179973.55">8393 17224 28559 0,'0'0'2544'0,"0"0"-2032"0,0 0-512 0,0 0 0 16,0 0 2176-16,0 0 352 0,0 0 64 0,0 0 16 15,10-7-2288-15,0 2-320 0,-1-1-320 0,2 1 64 16,0-1-16-16,0 1-16 0,2-1 0 0,-2 2 0 15,1 0-160-15,0 0-48 0,0 2 0 0,1-1 0 16,-1 1-1904-16,0-2-384 0,4 0-80 0,-4-1-9488 0</inkml:trace>
  <inkml:trace contextRef="#ctx0" brushRef="#br0" timeOffset="180205.08">8304 17419 27647 0,'0'0'2448'0,"-8"2"-1952"0,8-2-496 0,0 0 0 32,0 0 2896-32,0 0 496 0,0 0 80 0,0 0 32 0,0 0-2880 15,13-2-624-15,4-2 0 0,0 2 0 0,1-2-160 0,1-1 160 16,1 2-128-16,0 0 128 0,-1-2 0 0,0 2 0 16,-1-1 0-16,2 0 0 0,-2 1 0 0,-1 1 0 15,0 0 0-15,-1 1 0 16,2 1-640-16,-2 0-112 0,0 0-16 0,-2 1 0 15,0 0-2800-15,0 1-560 0,1-1-112 0,-2 5-32 0</inkml:trace>
  <inkml:trace contextRef="#ctx0" brushRef="#br0" timeOffset="180422.73">8925 17502 35583 0,'0'0'1584'0,"0"0"320"0,0 0-1520 0,0 0-384 0,0 0 0 0,0 0 0 15,0 0 976-15,-4 6 128 0,4-6 32 0,0 0 0 16,0 0-752-16,-4 6-128 0,2 1-48 0,2-7 0 16,0 0-16-16,-4 9-16 0,1 1 0 0,0 1 0 15,1 1-176-15,0 2 0 0,0 3 0 0,1 0 128 0,0 2-128 0,-1 1 0 16,2-1-192-16,0 2 192 16,0 0-672-16,2 0-16 0,0-1 0 0,0-1 0 31,-1-1-1488-31,2 0-288 0,0-4-64 0,0-1-7312 0,1-2-1456 0</inkml:trace>
  <inkml:trace contextRef="#ctx0" brushRef="#br0" timeOffset="180908">9400 17281 27647 0,'0'0'2448'0,"0"0"-1952"0,0 0-496 0,0 0 0 15,0 0 2640-15,0 0 432 16,0 0 96-16,0 0 16 0,0 0-2096 0,0 0-432 15,-3 10-80-15,-1-1 0 0,-2 0-432 0,1 1-144 16,-1 2 0-16,0 2 144 0,0 1-144 0,-1 3 0 16,0 1 0-16,-2 0-176 0,0 2 16 0,-1 1 0 0,0 1 0 0,2 1 0 15,-2-4-160-15,0 1-16 0,1 1-16 0,0 0 0 32,1-1-272-32,2-3-48 0,-1-3-16 0,3-2 0 0,1-3 144 0,3-10 32 0,-4 8 0 0,4-8 0 15,0 0 0-15,0 0 0 0,0 0 0 0,8-4 0 0,-1-4 208 16,0-4 48-16,2-4 16 0,1-3 0 15,-1-7 240-15,0 0 0 0,-1 0 0 0,3-4 0 16,-2-1 272-16,1-2-48 0,0 0-16 0,0-1 0 16,-1-1 272-16,1 2 48 0,-1 2 16 0,0 3 0 0,-3 3 32 0,0 2 0 15,2 3 0-15,-1 4 0 0,-2 4 176 0,1 2 32 16,-2 2 16-16,-4 8 0 0,0 0-144 16,0 0-16-16,0 0-16 0,10 1 0 0,-10-1-288 0,10 7-48 15,-1 2-16-15,-1 3 0 16,0 3-272-16,0 4 0 0,-2 2-128 0,2 1 128 0,0 2-160 0,1 2 160 15,-3 2-160-15,2 0 160 0,0 2-128 0,-2 0 128 16,0 1 0-16,-1-3-144 0,0-1-48 16,-1-1 0-16,-1-1 0 0,1-2 0 15,-1-1-352-15,0-2-80 0,-1-2-16 16,0-4 0-16,0-2-1856 0,-2-3-384 0,0-9-80 0</inkml:trace>
  <inkml:trace contextRef="#ctx0" brushRef="#br0" timeOffset="181098.9">9230 17520 19343 0,'0'0'848'0,"0"0"192"0,0 0-832 0,0 0-208 16,0 0 0-16,0 0 0 0,13 4 4640 0,4-2 880 15,5-2 176-15,-2-1 48 0,4-1-4720 0,-1-1-1024 0,2-2 0 0,-1 2-128 0,0-1 128 0,1-1 192 31,-2 1-32-31,1 0-16 0,-2-1-144 0,0 1 0 0,-1-1 0 0,-3 1 128 16,2 0-528-16,1-1-112 0,0 0-32 0,-1-2-11024 16,0-1-2192-16</inkml:trace>
  <inkml:trace contextRef="#ctx0" brushRef="#br0" timeOffset="181336.49">9924 17480 30399 0,'0'0'2704'0,"0"0"-2160"16,0 0-544-16,-4 7 0 15,4-7 2176-15,0 0 320 0,0 0 64 0,-2 10 0 0,2-10-1952 0,2 11-400 16,-1-1-80-16,0-2 0 16,-1-8 32-16,-1 13 16 0,1 1 0 0,0 2 0 0,0 2 80 0,1 2 0 15,-1 1 16-15,0 0 0 0,0-2-272 0,0 1 0 16,1-1 0-16,0 0 0 0,-1-2-224 0,0 0-96 15,0-2-32-15,0-1 0 16,1 0-2912-16,0-3-592 0</inkml:trace>
  <inkml:trace contextRef="#ctx0" brushRef="#br0" timeOffset="182082.27">10901 16238 23039 0,'0'0'1024'0,"0"0"192"0,-8-1-960 0,8 1-256 0,-8-3 0 0,8 3 0 0,0 0 3296 0,0 0 608 0,0 0 128 0,0 0 32 15,0 0-2848 1,0 0-560-16,0 0-112 0,0 0-32 16,0 0 160-16,0 0 32 0,0 0 0 0,0 0 0 15,-3 8-256-15,2 2-64 0,0 1 0 0,1 4 0 0,0 4-384 0,0 2 0 16,0 1 128-16,0 2-128 0,-1 1 0 0,-1 3 0 16,-1 0 0-16,0 1 0 15,0-1 0-15,-1 1 0 0,2 0 0 0,-1-3 0 0,0-2-320 0,0-1 48 16,1-2 16-16,0 0 0 15,0-3-624-15,1-3-112 0,-1-3-32 0,-1-2 0 0,3-10-2496 0,0 0-496 0</inkml:trace>
  <inkml:trace contextRef="#ctx0" brushRef="#br0" timeOffset="182277.55">10682 16538 36575 0,'0'0'1616'0,"0"0"336"0,0 0-1568 0,0 0-384 0,0 0 0 0,0 0 0 15,0 0 352-15,9-2-16 0,1 0 0 0,1 1 0 16,1-1-208-16,1 0-128 0,2 1 128 0,3-2-128 16,1 1 192-16,0 0-16 0,2 0-16 0,2 0 0 15,4-1-160-15,0 1 0 0,3 0-160 0,4-2 160 32,5-1-2256-32,2-1-368 0,3-2-64 0</inkml:trace>
  <inkml:trace contextRef="#ctx0" brushRef="#br0" timeOffset="182793.84">12264 16128 24879 0,'0'0'2208'0,"0"0"-1760"16,-7-3-448-16,7 3 0 0,-8-1 2080 0,8 1 336 16,-7-1 64-16,7 1 16 0,-8 4-1808 0,1 1-368 15,2 0-64-15,-2 5 0 0,0 2-256 0,-2 4 0 16,0 0 0-16,-3 4-160 0,-1 2 160 0,-2 3 0 0,1 4 0 16,-2 2 0-16,-4-1 0 0,-1 2 144 0,-4 0-16 0,-1-1-128 15,0-4 144-15,0-2-144 0,1-4 0 0,3-2 144 16,1-1 64-16,2-3 16 0,-1-1 0 0,2-3 0 15,2-3 16-15,1-2 0 0,1-3 0 0,2-1 0 16,1-3-112-16,0-2 0 0,1-1-128 0,-1-2 192 16,2-2 80-16,3 0 16 0,0-3 0 0,2-2 0 15,1 0-96-15,1-2-32 0,2-3 0 0,3 1 0 16,0-1 128-16,2-1 32 0,2 0 0 0,1 2 0 16,1 2-64-16,-1 0 0 0,2 2 0 0,0 1 0 0,-1 2 128 15,2 2 0-15,0 2 16 0,1 1 0 0,-1 2 0 0,1 1 0 16,-12 2 0-16,16 5 0 0,-2 2-112 0,2 2-32 15,1 3 0-15,-1 3 0 0,2 2-256 0,1 0 0 16,0 3-176-16,0 0 176 0,-2 0-192 0,-2 0 192 16,-1-1-192-16,0 3 192 15,-1-1-416-15,-2-1 32 0,0-2 0 0,-1-1 0 16,-2 1-144-16,1-2-32 0,1-1 0 0,-1-2 0 16,-1-3-1568-16,0-4-320 0,1-2-64 0,1-3-12976 0</inkml:trace>
  <inkml:trace contextRef="#ctx0" brushRef="#br0" timeOffset="183203.33">12958 15989 5519 0,'0'0'240'0,"-7"-3"64"0,-2-3-304 0,2 0 0 0,-1 0 0 0,0-2 0 15,1 0 6112-15,0 2 1168 0,-1-1 224 0,0 1 48 0,1-1-5696 0,-1 1-1152 16,1 2-240-16,-1 1-32 16,1 1 272-16,0 0 64 0,-1 1 16 0,-2 1 0 15,0 3 48-15,0 1 0 0,0 1 0 0,1 3 0 0,-3 1-480 0,0 3-96 16,0 2 0-16,-2 4-16 0,-2 2-240 0,1 2 0 15,1 3 0-15,-4 5 0 0,2 4 0 0,-2 3-128 16,0 2 128-16,0 4 0 0,1 3-144 0,3 2 144 16,2 0 0-16,1-2-144 0,0-2 144 0,2-2 0 15,1-2 128-15,5-1-128 16,3-3 256-16,1-1-32 0,4 0 0 0,1 0 0 0,2-4-96 0,1-1-128 0,1-6 176 0,1-3-176 16,1-3 0-16,2-4-224 0,-1-4 16 0,4-2 0 31,1-2-400-31,3-2-80 0,1-5-16 0,1-3 0 15,5-2-1056-15,3-6-224 0,3-5-32 0,4-6-13104 0</inkml:trace>
  <inkml:trace contextRef="#ctx0" brushRef="#br0" timeOffset="183756.13">13377 16189 30175 0,'0'0'1344'0,"-1"-9"256"0,1 2-1280 16,0 7-320-16,1-8 0 0,-1 0 0 15,-1 1 1296-15,1 7 192 16,0 0 48-16,0 0 0 0,0 0-480 0,0 0-96 0,0 0 0 0,-7 3-16 16,2 2-496-16,-3 3-80 0,-1 2-32 0,0 3 0 0,-2 4-336 0,0 3 144 15,-2 0-144-15,1 3 0 0,0 1 0 0,-1 2 0 16,1-1 0-16,0-1 0 0,-2-1-128 0,2-1 128 16,1-1-208-16,1-3 80 0,1-2 128 0,1-3 0 15,0-3 0-15,3-2 0 16,5-8 0-16,0 0 0 0,-6 6 0 0,6-6 0 0,0 0 0 0,0 0-128 0,0 0 128 0,0 0-128 15,-1-9 128-15,3-2-208 0,2-4 80 16,1-1 128-16,3-4 0 0,2-2 0 16,1-4 0-16,2-2 0 0,1-3 0 0,2 2 128 0,1-1 32 0,1 5 0 31,-1 3-160-31,0 2 0 0,-1 2 0 0,0 3 0 0,-2 3 128 0,-2 3-128 0,-1 1 128 0,-1 4-128 16,0 2 256-16,0 2-48 0,1 2 0 0,-1 3 0 15,-3 2-208-15,1 2 0 0,0 1 0 0,0 2 0 16,-1 3 0-16,1 2-208 0,0 0 32 15,-1 3 16-15,-1 1 160 0,0 1 0 0,2 0-144 0,0 0 144 16,-2 1-128-16,0-1 128 0,-1-3-160 0,1-2 160 0,-1-1 0 16,1-3-144-16,-2-3 144 0,1 0 0 0,-2 1 0 0,-1-3 0 31,-2-8 0-31,0 0 0 0,0 0 0 0,0 0 0 0,0 0 0 0,-4 7 128 0,4-7-128 16,-8 5 176-16,-1-3-176 0,2 0 192 0,-4-2 0 0,-1 1 16 15,-2-1 0-15,-1 1 0 0,-2 0-16 0,-2 2 0 16,-3-1 0-16,-1 0 0 0,-2-1-48 0,3 1-16 15,1 0 0-15,1 1 0 0,-1-1-128 0,3 1 0 32,2-1 0-32,1 2 128 0,1-2-400 0,1 0-96 0,1 0-16 0,1 0 0 15,0 0-528-15,1 0-112 0,0-1-32 0,2-1-10448 0,0-1-2080 0</inkml:trace>
  <inkml:trace contextRef="#ctx0" brushRef="#br0" timeOffset="184025.72">13687 16184 38703 0,'0'0'1712'0,"0"0"352"0,0 0-1648 0,0 0-416 0,0 0 0 0,0 0 0 16,0 0 512-16,0 0 32 0,0 0 0 0,12-1 0 15,0 1-48-15,2 0-16 0,-1 0 0 0,2 0 0 16,3 0-64-16,0 0-16 0,3-1 0 0,2 2 0 0,1 2-208 0,-2-3-64 16,-2-2 0-16,0 1 0 0,-1 1-128 0,0-1-192 15,-2-1 32-15,1 1 16 16,1-1-624-16,-4 0-112 0,0-1-16 0,-4 2-16 16,0-1-1600-16,-1 0-320 0,-10 2-64 0,8-3-12192 0</inkml:trace>
  <inkml:trace contextRef="#ctx0" brushRef="#br0" timeOffset="184223.48">13848 16181 26719 0,'0'0'2368'0,"0"0"-1888"0,-8 3-480 0,8-3 0 15,-8 3 2512-15,8-3 416 0,-5 5 80 0,5-5 0 16,-3 11-2064-16,0 0-432 0,2 1-64 0,0 3-32 16,-1 1 64-16,3 3 16 0,1 2 0 0,0 0 0 15,0 2-64-15,-2 1-16 0,0 0 0 0,0-1 0 16,1-1-272-16,1 0-144 0,0 0 160 0,0-1-160 15,2-3 0-15,-2-2-208 0,1 0 16 0,0-2 0 32,1-2-736-32,0-2-144 0,2-1-16 0,-6-9-10688 0,0 0-2144 0</inkml:trace>
  <inkml:trace contextRef="#ctx0" brushRef="#br0" timeOffset="184528.78">14244 15885 11967 0,'0'0'528'0,"0"0"112"0,0 0-512 0,0 0-128 0,0 0 0 0,0 0 0 16,6-5 5584-16,-6 5 1088 0,10-4 224 0,0 3 32 16,-1 1-4720-16,1 1-944 0,0 2-192 0,1 1-48 15,-1 0-32-15,2 3-16 0,0 2 0 0,0 2 0 16,0 3-384-16,1 2-80 0,-1 1 0 0,0 4-16 15,1 1-192-15,-2 3-48 16,-2 2 0-16,0 2 0 0,-1 4-128 0,-1 2-128 16,-2 0 192-16,-2 3-192 0,-3 3 128 0,-2 4-128 0,-3 3 0 0,-4 5 0 15,-4 1-256-15,-4 2-96 0,-2 1-32 0,-3 1 0 32,-5 0-960-32,-4-5-208 0,-1-7-48 0,-1-6-11040 0,-1-6-2208 0</inkml:trace>
  <inkml:trace contextRef="#ctx0" brushRef="#br0" timeOffset="185343.02">14929 16176 17503 0,'0'0'1552'0,"0"0"-1232"0,0 0-320 0,0 0 0 15,0 0 2752-15,-1-8 480 0,1 8 96 0,0 0 32 0,1-7-2080 0,-1 7-400 16,0 0-96-16,0 0-16 16,0 0 304-16,0 0 48 0,0 0 16 0,0 0 0 0,0 0-304 0,0 0-48 15,0 0-16-15,0 0 0 0,0 0-432 0,1 9-80 16,-1-9-32-16,-1 13 0 0,-1 2-224 0,0 1 0 16,-1 2 128-16,0-1-128 0,-2 3 0 0,0 2 0 0,1 2 128 15,-1 2-128-15,0-1 0 0,1 1 176 0,-2 0-176 0,2-2 160 16,-2-1-32-16,1-1-128 0,2-1 192 15,0-2-64-15,1-3 0 0,1-1 0 0,0 0 0 0,1-2 0 16,0-1 128-16,1-2 32 16,1-1 0-16,-2-9 0 0,0 0 0 0,0 0 0 0,9 6 0 15,-1 0 0-15,-1-2 16 0,2-2 0 0,0 0 0 16,1-2 0-16,1 0-112 0,2 0-32 0,0-2 0 0,3 1 0 16,1-3-160-16,0-2 0 0,-1 0 0 0,0-1 0 15,0 1 0-15,2-1-256 0,-4 0 48 0,0 1 0 16,-1 0-688-16,1 1-128 0,-2 0-16 0,0 0-16 31,0 2-1696-31,0-1-352 0,-1 1-64 0,0-1-11728 0</inkml:trace>
  <inkml:trace contextRef="#ctx0" brushRef="#br0" timeOffset="185582.19">15461 16467 33343 0,'0'0'1472'0,"0"0"320"0,0 0-1440 0,0 0-352 0,0 0 0 0,0 0 0 16,0 0 1024-16,0 0 128 0,0 0 16 0,0 0 16 0,0 0 96 0,0 0 0 16,0 0 16-16,0 0 0 0,0 0-304 15,0 0-64-15,0 0-16 0,5 9 0 0,-3 0-592 0,0 1-112 0,-1 3-16 0,0 0-16 16,-1 1-176-16,0 3 0 0,0 0 0 0,0 2 0 16,0 0-144-16,-1 1 144 0,0 1 0 0,0 2 0 15,0 0-304-15,0 0 48 0,0 0 16 0,0-1 0 16,1-1-496-16,0-2-96 0,0-3-32 0,1-1 0 15,1-1-1984 1,0-3-400-16,0-4-80 0</inkml:trace>
  <inkml:trace contextRef="#ctx0" brushRef="#br0" timeOffset="186089.14">16114 16168 23039 0,'0'0'1024'0,"0"0"192"0,0 0-960 0,0 0-256 0,0 0 0 0,0 0 0 16,12 1 3776-16,2 0 720 0,2 1 144 0,1 1 32 16,0-2-3568-16,0 1-704 0,0-1-144 0,0 1-16 15,2-1-80-15,0 1-16 0,-1 0 0 0,1 0 0 16,-1 0-144-16,-1-2 0 0,1-1 0 0,-2 0-176 31,1 1-1488-31,-2 0-320 0,-1 0-48 0,-2 0-8864 0,0-1-1776 0</inkml:trace>
  <inkml:trace contextRef="#ctx0" brushRef="#br0" timeOffset="186262.83">16148 16368 14735 0,'-10'6'1312'0,"10"-6"-1056"0,0 0-256 0,0 0 0 16,0 0 5232-16,0 0 976 0,0 0 208 0,0 0 48 0,0 0-4800 0,8 6-960 15,2 0-192-15,1-2-48 16,1 1-64-16,2-1-16 0,1 0 0 0,3 1 0 0,3-2-48 0,1 0-16 16,1 0 0-16,1 1 0 0,3 0-320 0,0-1 128 15,2-5-128-15,1 2 0 16,3 0-2032-16,5-4-464 0,3-5-112 0</inkml:trace>
  <inkml:trace contextRef="#ctx0" brushRef="#br0" timeOffset="187397.85">17998 15455 30287 0,'0'0'1344'0,"0"0"272"0,0 0-1296 0,0 0-320 0,0 0 0 0,0 0 0 0,0 0 848 0,0 0 112 0,0 0 0 0,0 0 16 15,0 0 32-15,0 0 0 16,0 0 0-16,0 0 0 0,0 0-304 0,-5 9-48 0,0 2-16 0,1 2 0 0,-2 3-448 0,1 0-192 16,0 3 176-16,1 2-176 0,0 2 0 0,0 2 0 15,1 1 0-15,0 3 0 16,-2-4 128-16,2 3-128 0,0-1 0 0,-1 0 0 0,1-3 160 0,0-1-160 16,1-1 160-16,-1-1-160 0,1-2 144 0,-1-3-144 15,0 0 128-15,1-3-128 0,-1-1 128 0,1-2-128 16,0-1 0-16,2-9 128 0,-5 8-128 0,5-8 0 15,0 0 0-15,-6 5 0 0,6-5-256 0,-8 2 80 16,1-3 16-16,7 1 0 0,-7-6 160 0,0 0-192 16,1-1 192-16,0-2-192 0,1-3 192 0,0-1 0 0,2 0 0 15,1-4-128 1,-1-2 128-16,3-1 0 0,0-1 0 0,3-1 0 0,1-2 0 16,2 1 0-16,-2 1 0 0,4 0-128 0,0 0 128 15,3 0 0-15,0 1 0 0,4 0 0 0,0 0 0 16,3 1 0-16,-1 0 0 0,2 2 0 0,-1-2 0 0,0 2-128 0,0 2 128 0,1 1 0 31,-2 2 0-31,1 2-128 0,-1 2 128 0,0 3 0 16,-1 0-192-16,0 3 64 0,-2 2 0 0,0 1 0 15,-1 2-240 1,-1 1-32-16,-1 2-16 0,-1 0 0 0,-2 2-704 0,-1 1-144 16,-2 1-16-16,0 2-8992 0,-4 5-1792 0</inkml:trace>
  <inkml:trace contextRef="#ctx0" brushRef="#br0" timeOffset="187592.15">17994 15787 22111 0,'0'0'976'0,"0"0"208"0,0 0-944 0,0 0-240 0,0 0 0 0,0 0 0 16,0 0 2752-16,0 0 496 0,0 0 96 15,11-1 32-15,-1 0-2000 0,-2 1-400 0,-8 0-80 16,12 0 0-16,-1 0-272 0,0 0-48 0,-1 0-16 0,0 0 0 15,0-1-560-15,1 0-224 0,-2 0 16 0,1 0 0 32,-1 0-2272-32,1 0-448 0,-2-2-80 0</inkml:trace>
  <inkml:trace contextRef="#ctx0" brushRef="#br0" timeOffset="187817.29">18318 15792 25791 0,'0'0'2304'0,"0"0"-1856"0,0 0-448 0,0 0 0 0,0 0 2192 0,0 0 352 16,0 0 64-16,0 0 16 0,0 0-1040 0,1 10-208 16,-1-10-32-16,-1 10-16 0,-1-2-352 0,1 3-64 15,-1 1-16-15,1 2 0 0,-3 1-608 16,2 2-128-16,-1-1-32 0,1 2 0 0,-1 0-128 16,0 0 0-16,0 0 0 0,-1-1 0 0,2 2-256 0,1-3-96 15,-1 0-16-15,1-2 0 16,1-1-720-16,0-1-128 0,0-2-48 0,2-2 0 15,-2-8-2512-15,0 0-512 0</inkml:trace>
  <inkml:trace contextRef="#ctx0" brushRef="#br0" timeOffset="188184.13">18699 15573 24879 0,'0'0'2208'0,"0"0"-1760"0,0 0-448 16,0 0 0-16,0 0 2496 0,0 0 400 0,0 0 96 0,0 0 16 0,0 0-1840 15,0 0-352-15,0 0-80 0,0 0-16 16,0 0-48-16,0 0-16 0,0 0 0 0,-6 6 0 0,2 4-464 0,-3 4-192 16,0-1 128-16,-1 3-128 15,0 3 0-15,0 0 0 0,0 2-192 0,-2 1 192 0,0 0-176 0,1 2 176 16,0 0-128-16,-1 0 128 0,0-2 0 0,2 1 0 0,0-1 0 0,1-1 0 15,2-2 192 1,2-3 64-16,-1 0 0 0,3-3 16 0,1-2 96 0,0-1 16 16,2 0 0-16,2-3 0 15,-4-7-176-15,7 8-16 0,2-2-16 0,2-2 0 0,0-2-176 0,2-1 0 16,3-1 0-16,1-2 0 0,3-2-368 16,2-1 48-16,1-1 16 0,1-3 0 15,3-1-448-15,1 0-80 0,2-2-32 0,1 0 0 16,-1-1-2464-16,-5 0-480 0</inkml:trace>
  <inkml:trace contextRef="#ctx0" brushRef="#br0" timeOffset="188699.8">17595 16233 24527 0,'0'0'1088'0,"-8"0"224"0,0 0-1056 0,1 0-256 0,7 0 0 0,-7 1 0 16,0 1 1072-16,7-2 144 0,0 0 48 0,0 0 0 16,-7 3 16-16,7-3 0 0,0 0 0 0,0 0 0 0,0 0-256 0,0 0-64 15,0 0 0-15,3 10 0 0,-3-10-208 0,6 9-48 16,2-2-16-16,3-3 0 0,1 2 16 0,3-2 16 16,3-1 0-16,4 1 0 0,2-2-144 0,6-1-48 15,3-1 0-15,7-1 0 0,5 1-208 0,4-1-32 16,3-1-16-16,1-2 0 0,-3 1-96 0,4-1-32 15,4-2 0-15,4-1 0 0,1 0-144 0,-1-1 128 16,0 0-128-16,-1 2 128 0,-4-2-128 0,-2 1 0 16,0 1 0-16,2 0 0 0,-1 0 0 0,-2 2 0 0,-1 2 0 0,-7-1 0 15,-5 0 0-15,-4-1 0 0,-2 0 0 0,-5 2 0 16,-3-2 0-16,-3 1-144 0,-5 1 0 0,-1 0 0 31,-5 1-240-31,-2 1-64 0,-11 0 0 0,8-1 0 16,-8 1-400-16,0 0-96 0,0 0-16 0,0 0 0 15,0 0-1792-15,-8 4-352 0,-4 1-80 0</inkml:trace>
  <inkml:trace contextRef="#ctx0" brushRef="#br0" timeOffset="189143.58">17986 16661 21183 0,'0'0'1888'0,"0"0"-1504"0,0 0-384 0,4-8 0 15,1 1 1824-15,-5 7 288 0,4-5 64 0,-4 5 16 0,0 0-656 0,0 0-128 0,0 0-16 0,0 0-16 16,0 0-144-16,0 0-16 0,0 0-16 0,0 0 0 15,0 0-704-15,0 0-144 16,3 9-32-16,-1 2 0 0,-4 2-320 0,0 0 0 0,-2 3 0 0,-2 1-128 16,0 4 128-16,-2 0-208 0,-1 2 80 0,-1 3 128 15,2 2 0-15,-1-2 0 16,0-1 0-16,1-2 0 0,1 0 0 0,1-1 0 0,-1-1 0 0,3-2 0 16,1 1 0-16,1-3 0 0,0-3 0 0,2-1 0 15,3 2 128-15,0-3 0 0,1-2 0 0,3-1 0 16,2 0 128-16,1 0 0 0,0-2 16 0,2-2 0 15,1 0-64-15,1-2-16 16,2 0 0-16,0-3 0 0,-1-2-192 0,2-1 144 16,-1-1-144-16,2 1 128 0,0-4-128 0,-1 1 0 0,1-3-160 0,1 0 160 15,-2-1-576-15,0 0-32 0,-1 2 0 0,1-1 0 16,-2-2-1424-16,2-1-272 16,-1-1-64-16</inkml:trace>
  <inkml:trace contextRef="#ctx0" brushRef="#br0" timeOffset="189386.67">17951 16670 34783 0,'0'0'1536'0,"0"0"320"0,0 0-1472 0,5-8-384 16,1 0 0-16,4 0 0 0,2 2 368 0,1 1 0 0,0 3 0 0,1 1 0 15,1-1-144-15,-1 0-32 16,0 0 0-16,3 0 0 0,-1 1 32 0,2 0 0 0,-3 0 0 0,1 1 0 31,-2 0-592-31,0 1-112 0,-3 1-32 0,0 1 0 0,-1 0-2784 0,-2-1-560 0,-8-2-112 0,0 0-32 0</inkml:trace>
  <inkml:trace contextRef="#ctx0" brushRef="#br0" timeOffset="189566.16">17938 16919 33695 0,'0'0'1488'0,"0"0"304"0,0 0-1424 0,0 0-368 0,0 0 0 15,0 0 0-15,9-1 560 0,2 0 32 0,3-1 16 0,-1 1 0 16,0 0 256-16,1 0 48 0,2-1 16 0,0 2 0 16,1 0-336-16,1 0-64 0,1-1-16 0,1 0 0 15,0 0-512-15,1 0-224 0,-2 0 16 0,2 0 0 31,0-1-1664-31,0-1-336 0,0 1-64 0,0-2-8288 0,0 1-1664 0</inkml:trace>
  <inkml:trace contextRef="#ctx0" brushRef="#br0" timeOffset="190069.59">18676 16706 23951 0,'0'0'2128'0,"0"0"-1696"16,0 0-432-16,0 0 0 0,0 0 2576 0,0 0 432 15,0 0 96-15,0 0 16 0,0 0-1456 0,0 0-272 16,0 0-64-16,0 0-16 0,0 0-416 0,0 0-64 16,-6 4-32-16,1 4 0 0,-1 4-560 0,1 1-112 15,-3 4-128-15,0 3 176 0,1 0-176 0,-2 4 0 0,0-1 0 0,1 1-176 16,-3 1 0-16,1 0 0 0,0 0 0 0,1-1 0 16,-1 1-144-16,0-1-48 0,1-1 0 15,1-3 0-15,1-2-16 0,1-3-16 0,-1 0 0 0,3-4 0 31,0-3-144-31,4-8-32 0,0 0 0 0,0 0 0 16,0 0-64-16,0 0 0 0,0 0-16 0,0 0 0 16,0 0 144-16,0-12 16 0,1-1 16 0,2-2 0 0,3-5 288 0,0-1 48 15,3-3 16-15,1-2 0 0,0 0 576 0,2-1 128 0,1-3 32 16,0-1 0-16,3-1 192 0,-1 1 32 0,2 1 16 0,-1 2 0 16,1 3-336-16,-2 4-64 0,-1 2 0 0,-2 4-16 15,0 3 144-15,-1 2 48 0,0 2 0 0,-2 4 0 0,0 0 96 0,-9 4 32 16,10-1 0-16,0 3 0 0,0 2-240 15,0 1-64-15,0 2 0 0,-3 4 0 16,3 1-320-16,-3 3-128 0,-1 1 0 0,0 4 0 0,-1 2 0 0,0 1 0 16,-1 0 0-16,-2 3 0 0,2 3 0 15,-1-2 0-15,0-1 0 0,-1-1 0 0,1-1-192 0,0-1-48 16,-1-1 0-16,0-1 0 0,-1-2-80 0,2-2-32 16,-2-3 0-16,1-2 0 15,0-1-480-15,0-3-80 0,-2-8-32 0,0 0 0 16,0 0-1712-16,0 0-352 15,0 0-64-15,0 0-11936 0</inkml:trace>
  <inkml:trace contextRef="#ctx0" brushRef="#br0" timeOffset="190285.61">18574 16934 35871 0,'0'0'1600'0,"0"0"320"0,0 0-1536 0,0 0-384 16,0 0 0-16,0 0 0 0,0 0 448 0,0 0 32 0,0 0 0 0,14 2 0 15,-1-1 432-15,1 1 96 16,2 0 16-16,0 0 0 0,3 1-128 0,-2-2-32 0,3 1 0 0,0-1 0 0,2 0-560 0,0-2-112 16,1 1-32-16,-1 0 0 15,0-1-320-15,-3-1-64 0,-2 0-16 0,0-1 0 16,-4 0-720-16,0-1-128 0,0 0-48 0,0 0 0 31,-2 0-2672-31,-2-1-544 0</inkml:trace>
  <inkml:trace contextRef="#ctx0" brushRef="#br0" timeOffset="191000.18">20083 15663 29887 0,'0'0'1328'0,"0"0"272"0,0 0-1280 16,0 0-320-16,0 0 0 0,0 0 0 0,0 0 1536 0,0 0 256 15,0 0 64-15,0 0 0 0,0 0-576 0,3 9-128 16,-3-9 0-16,3 11-16 0,0 0-208 0,1 0-32 16,-1 1-16-16,0 0 0 0,1 1-448 0,-2 3-96 0,-1 1-16 15,1 3 0-15,-1 1-320 0,-1 2 128 16,0-1-128-16,0 2 0 0,0 2 0 0,-1-1 0 0,-1 0 0 0,-1-1 0 15,-1 1 0-15,1-2 0 0,0-2 0 16,-1-2-128 0,0 0-256-16,1-2-64 0,1-2 0 0,-1-2 0 15,-1-1-1728-15,0-1-336 0,-1-2-80 0,5-9-8656 0,0 0-1728 0</inkml:trace>
  <inkml:trace contextRef="#ctx0" brushRef="#br0" timeOffset="191172.78">19918 16008 19343 0,'0'0'1728'0,"0"0"-1392"0,-8-1-336 0,8 1 0 0,0 0 4096 0,0 0 768 16,0 0 128-16,0 0 48 0,0 0-3696 0,0 0-720 15,0 0-160-15,0 0-16 0,12-2 128 16,1 1 48-16,1 1 0 0,3 1 0 0,1 1-224 0,2-1-32 16,2 1-16-16,3-2 0 0,1-2-352 0,4 1-192 15,2 0 32-15,3-1 0 16,2-2-2240-16,0-2-448 0,-3-2-96 0</inkml:trace>
  <inkml:trace contextRef="#ctx0" brushRef="#br0" timeOffset="191647.91">21168 15665 24879 0,'0'0'1088'0,"0"0"256"0,0 0-1088 0,-6-3-256 0,6 3 0 0,0 0 0 16,-7-2 3216-16,7 2 592 0,0 0 112 0,-10 4 32 16,0 1-3168-16,0 2-624 0,-1 3-160 0,-2 3 0 15,-2 2 0-15,-2 2 0 0,-2 5 0 0,-2 1 0 0,-1 3 0 0,-1 0 0 16,-3 2-192-16,0 0 192 16,-2 1-288-16,2-1 64 0,-2-1 16 0,3-2 0 15,2-2-32-15,1-3 0 0,1-5 0 0,1-3 0 0,3-2 240 0,-1-2 0 16,3-1 144-16,-2-4-144 15,4-2 0-15,1-2 128 0,2-2-128 0,0-2 0 0,-1 0 0 0,3-2 0 0,3-1 0 0,1 0 0 16,1-3 192-16,3 0-16 16,3-3 0-16,0 1 0 0,3-2 128 0,4-2 16 15,4 0 16-15,1-2 0 0,0 1-16 0,3 2 0 16,1 2 0-16,-1 3 0 0,-1 1-16 0,-1 2-16 16,1 3 0-16,-2 1 0 0,0 2 208 0,0 2 32 15,0 2 16-15,1 4 0 0,0 0-208 0,1 3-32 0,-2 0-16 0,2 3 0 31,-2 1-160-31,2 3-128 0,0 0 144 0,-1 2-144 0,-1-1 0 0,-2 1 0 0,0 0 0 0,2-1 0 32,-1 0-192-32,1-2 32 0,-3-1 0 0,1 0 0 15,0-2-352-15,-1-1-64 16,-2-1 0-16,0-2-16 0,-2-2-2032 0,2-2-416 0,0-2-80 0,0-2-12368 16</inkml:trace>
  <inkml:trace contextRef="#ctx0" brushRef="#br0" timeOffset="191998.94">21860 15497 20271 0,'0'0'1792'0,"1"-8"-1424"15,-1 1-368-15,0 7 0 0,-1-8 3296 0,1 0 592 0,0 8 112 0,-2-8 32 16,0 3-2096-16,2 5-400 0,0 0-96 0,-6-6-16 15,6 6-336-15,-6-2-80 0,-1 1-16 0,7 1 0 16,-9 2-464-16,2 3-80 0,-1 0-32 0,-2 4 0 16,0 2-416-16,0 3 0 0,-1 4 0 0,-1 1 0 15,-1 3 0-15,0 2 0 0,0 2 0 0,-2 2 0 16,1 0 0-16,1 3 0 0,0 2 0 0,-1 0 0 16,0 0 0-16,1 1 0 0,1 3 0 0,3-1 0 0,2 1 0 15,2 0 0-15,2-3 128 0,1-2-128 0,4-4 0 0,1 1 0 16,0-2-192-16,3-1 192 15,1-6-224-15,3-1 80 0,1-2 16 0,0-2 0 16,1-1-304-16,2-3-48 0,0-2-16 0,2-3 0 16,3-3-656-16,1-3-144 0,2-1-32 0,4-6 0 15,4-4-2048-15,0-1-400 0,14-9-96 0,-5-1-16 16</inkml:trace>
  <inkml:trace contextRef="#ctx0" brushRef="#br0" timeOffset="192568.86">22384 15656 5519 0,'4'-9'496'0,"-2"3"-496"0,-3-2 0 0,2 2 0 16,2-2 5632-16,-2 3 1040 16,-2-2 208-16,1 7 32 0,0-6-3776 0,0 6-752 0,0 0-144 0,0 0-48 15,0 0-1040-15,0 0-192 0,0 0-64 0,-7 8 0 16,2 0-576-16,-3 2-112 0,-1 3-16 0,-1 2-16 16,0 2-176-16,-3 2 0 0,1 1 0 0,-1 1 0 0,-2-1 0 0,2-1 0 15,0 0 0-15,0-2 0 0,0 1 0 0,-1-2 0 16,3 0 0-16,2-1 0 0,1-3 0 0,0-1 0 15,2-2 0-15,6-9 0 0,0 0 0 0,-6 5-176 16,6-5 176-16,0 0-192 16,0 0 192-16,0 0-128 0,0 0 128 0,0 0-128 15,-1-7 128-15,2-3 0 0,1-2 0 0,3-3 0 0,0-1 192 0,3-2-48 16,1-3 0-16,2-1 0 0,1 0 16 0,1 0 0 16,1 2 0-16,1 0 0 0,-1 2-160 0,-1 3 0 15,-1 2 0-15,0 2 128 0,-1 2-128 16,0 2 0-16,-1 2 0 0,0 1 128 0,-1 1 48 0,0 2 0 15,-1 1 0-15,1 2 0 0,-9-2-176 0,12 6 0 16,-1 0 0-16,-1 3 0 0,-2 0-208 0,1 2 16 0,0 1 16 0,-1 1 0 16,0 3-80-16,0-1 0 0,-2-1-16 0,0 1 0 15,-2 0-32-15,0 1 0 0,-1 0 0 0,1-2 0 32,-2-2-96-32,1 1-32 0,0 1 0 0,-1-2 0 0,0-1 192 0,-2-11 48 0,4 10 0 0,-4-10 0 0,3 11 192 0,-3-11 0 31,2 10 0-31,-2-10-144 0,0 0 144 0,0 0 0 15,0 0 0-15,0 0 0 0,-5 7 0 0,5-7 128 16,-8 5-128-16,0-2 128 0,-1-1 64 0,1-1 0 16,-2-2 16-16,-1 0 0 0,-2 0 208 0,-2 0 32 15,1 0 16-15,0 1 0 0,-2 0-64 0,2 0-16 16,1-1 0-16,-2 1 0 0,0-1-256 0,1 1-128 16,-1 0 128-16,1 0-128 0,0 0 0 0,1 1 0 0,-1 0 0 0,2 0-176 15,0 1-96-15,1-1-32 16,1-1 0-16,0 2 0 15,2-1-1360-15,1-1-288 0,-1-1-48 0,8 1-9072 0,-8-1-1792 0</inkml:trace>
  <inkml:trace contextRef="#ctx0" brushRef="#br0" timeOffset="192830.26">22596 15641 29487 0,'0'0'1296'0,"0"0"288"0,0 0-1264 0,0 0-320 0,0 0 0 0,0 0 0 0,0 0 2832 0,0 0 512 15,0 0 112-15,9-5 0 0,1 1-2608 0,2 2-528 16,1 1-96-16,4 0-32 0,1 1 208 0,4 1 48 16,3 1 0-16,2 0 0 0,1 1-224 0,1-1-32 15,2 0-16-15,0 0 0 0,-1-1-176 0,-1 0-256 16,-2 0 64-16,-4 1 16 15,-5-2-624-15,-1 0-128 0,-4 0-32 0,-2 0 0 16,-2 0-2224-16,-9 0-448 0,0 0-80 0</inkml:trace>
  <inkml:trace contextRef="#ctx0" brushRef="#br0" timeOffset="193061.73">22773 15633 18431 0,'0'0'1632'0,"-7"-1"-1312"0,-1-3-320 0,0 2 0 0,8 2 3840 0,-8-1 704 0,8 1 144 0,-7-3 32 16,7 3-3248-16,0 0-640 0,-8 0-128 0,8 0-16 15,0 0 160-15,-5 6 48 0,5-6 0 0,-5 10 0 0,2 2-224 16,1-1-32-16,1 0-16 0,1 3 0 0,0 3-320 0,0 0-64 16,0 1-16-16,0 1 0 0,0-1-224 0,0 1 128 15,0 0-128-15,0-1 0 0,-3 1 0 0,2 0 128 16,0-2-128-16,0 1 0 0,1-2 0 0,-2 0-128 16,0-3 128-16,-1 0-208 15,1-3-400-15,0 0-80 0,0-1-16 0,2-9 0 16,0 0-1536-16,0 0-320 0,0 0-64 0,0 0-8064 15,0 0-1616-15</inkml:trace>
  <inkml:trace contextRef="#ctx0" brushRef="#br0" timeOffset="193394.56">23102 15477 31215 0,'0'0'1376'0,"0"0"288"16,0 0-1328-16,0 0-336 0,0 0 0 0,0 0 0 0,7-5 1488 0,-7 5 240 0,9-4 32 0,-9 4 16 15,11 0-448-15,-2 1-96 16,-9-1-16-16,9 5 0 0,0 0-256 0,0 2-64 0,0 0-16 16,-1 1 0-16,1 2-368 0,1 2-64 0,0 3 0 0,1 1-16 0,0 3-176 0,0 1-48 15,-1 2 0-15,-1 0 0 0,1 1-208 0,-4 2 176 16,2 1-176-1,-4 2 160-15,-1 2-160 0,-3 2 0 0,-2-1 144 16,-1 4-144-16,-3 1 0 0,-3 1 0 0,-2 1 0 0,-2 0-128 16,-1 0-336-16,-4-1-64 0,-2-1-16 0,-3 2 0 15,-3-2-1408 1,-1-1-288-16,-2-2-48 0,-3-3-15728 0</inkml:trace>
  <inkml:trace contextRef="#ctx0" brushRef="#br0" timeOffset="193933.06">23659 15520 27583 0,'0'0'1216'0,"0"0"256"0,0 0-1168 0,6-3-304 0,1-2 0 0,-7 5 0 16,9-5 1360-16,0 0 224 0,-3 2 32 0,-6 3 16 15,9-2-272-15,-9 2-48 0,0 0-16 0,9-1 0 16,-9 1-80-16,9 0-32 0,-9 0 0 0,0 0 0 16,8 4-400-16,-8-4-80 0,6 8 0 0,-2 1-16 15,1 0-352-15,-2 2-64 0,-1 1-16 0,-1 2 0 16,0 1-256-16,-2 3 0 0,-1 2 0 0,1 1 0 16,-1 1 0-16,0 1 128 0,-2 0-128 0,1 1 0 15,0 1 0-15,-1 0 0 0,1-1 0 0,0 0 0 16,-1-1 128-16,2-1-128 0,1-1 0 0,1-1 0 0,-1-2 0 15,1 0 0-15,2-3 0 0,-1-1 0 16,-1-3 0-16,1-3 0 0,1-1 0 0,-2-7 0 0,4 7 128 16,-4-7-128-16,7 6 192 0,-7-6-192 0,8 5 192 15,2-3-192-15,0-1 192 0,2-1-192 0,4-1 128 0,0 0-128 16,2-1 0-16,4-1 0 0,3 0 0 0,0 0 0 16,1-2-160-16,-1 2 160 15,-1 0-576-15,0 1 0 0,2 0 0 0,-2 1 0 16,0 0-1808-16,0 2-368 0,-1 2-64 0</inkml:trace>
  <inkml:trace contextRef="#ctx0" brushRef="#br0" timeOffset="195833.55">21371 17407 27071 0,'0'0'1200'0,"0"0"240"0,-8-3-1152 0,3 1-288 16,5 2 0-16,-6-2 0 0,1 0 592 0,5 2 64 15,0 0 16-15,-6-4 0 0,6 4-64 0,-5-2-16 16,5 2 0-16,0 0 0 0,-7-1 128 0,7 1 32 16,0 0 0-16,0 0 0 0,0 0-304 0,-7 1-48 15,7-1-16-15,0 0 0 0,0 0-16 0,0 0-16 0,-6 4 0 0,6-4 0 16,0 0 32-16,0 0 0 0,-6 5 0 15,6-5 0-15,0 0 32 0,0 0 16 0,0 0 0 16,-3 8 0-16,3-8-48 0,0 0 0 0,0 9 0 16,0-9 0-16,4 8-128 0,3-1-48 0,-7-7 0 0,10 7 0 0,2-2-80 0,3-1 0 15,3 1-128-15,3-2 192 16,3-1-192-16,5-1 0 0,4 2 0 0,6-2 0 16,3-1 0-16,2-1 0 0,-1 0 0 0,4-1 0 15,4 1 0-15,5 0 0 0,4 0 0 0,6-1 0 0,5 2 0 16,0-2 0-16,0 0 128 0,1 0-128 15,4 1 0-15,1 0 128 0,1-1-128 0,-4 1 0 0,-6-1 0 0,-2 1 128 16,0 1-128-16,-2-1 0 0,-1-1 0 0,-6 1 0 16,-4 0 0-16,-6 0 0 15,-6 0 0-15,-5 0 0 0,-3 1 128 0,-4-1-128 0,-4 0 0 0,-4 1 176 16,-2-1-176-16,-6 1 160 0,-1-1-16 16,-3 1 0-16,-9 0 0 0,0 0 0 15,0 0-144-15,0 0-176 0,0 0 48 0,0 0 0 16,0 0-448-16,0 0-64 0,0 0-32 0,0 0 0 15,0 0-1808-15,0 0-352 16,-9 4-80-16,-2 1-12320 0</inkml:trace>
  <inkml:trace contextRef="#ctx0" brushRef="#br0" timeOffset="196235.16">23566 17256 24879 0,'0'0'2208'0,"0"0"-1760"16,7-7-448-16,2 0 0 0,0-2 2656 0,-1 0 448 15,2 0 96-15,0 3 0 0,0 0-2048 0,-1 2-400 16,0 0-96-16,-1 2-16 0,-8 2 480 0,10 0 96 0,-1 1 0 0,0 1 16 16,-9-2-672-16,10 5-144 0,-1-1-32 0,-2 2 0 15,-7-6-384-15,7 10 0 0,-4 0 0 0,-1-1 0 16,1 2-144-16,-4 2-112 0,-4 1-32 0,-1 2 0 31,-3 1-208-31,-3 2-32 0,-4-1-16 0,1 1 0 0,-2-1 160 0,3-1 16 0,-1 1 16 0,0-3 0 16,2-2 352-16,1 1 192 0,2-2-32 0,1-1 0 15,3-1 160-15,0-4 16 0,2 1 16 0,1-2 0 16,3-5 32-16,-3 7 0 0,1-1 0 0,2-6 0 16,0 0-32-16,5 8 0 0,-2-2 0 0,2 0 0 0,2 0-128 15,3-1-32-15,1 1 0 0,2-1 0 0,2 1-192 16,3-2 128-16,1 1-128 0,1-2 0 15,0 0 0-15,1 0 0 0,0-1 0 0,1-2 0 16,1-2-528-16,0 2-112 0,1-3 0 16,0 0-16-16,-3-2-2224 0,2-1-432 0,0-1-80 0</inkml:trace>
  <inkml:trace contextRef="#ctx0" brushRef="#br0" timeOffset="196795.85">23591 16887 17503 0,'-6'-3'1552'0,"-1"1"-1232"0,1 0-320 0,0-1 0 15,-1 1 3824-15,0 0 704 0,7 2 144 0,-8 0 16 16,1 0-3392-16,0 2-672 0,7-2-144 0,-9 5-32 15,2-1 352-15,0 2 64 0,-1 1 16 0,2 3 0 0,-2 1-496 0,0 1-112 16,-1 0-16-16,1 3 0 0,-2 0-128 0,-1 3-128 16,0 3 144-16,0 2-144 0,-1 0 128 0,0 4-128 15,1 4 0-15,0 3 0 0,0 2 192 0,1 3-64 16,-1 3-128-16,1 0 192 0,1-2-64 0,1 3-128 16,1 1 176-16,0-2-176 0,4 0 208 0,0 0-64 15,1-1-16-15,3 1 0 0,2-3 176 0,2-1 16 16,3-3 16-16,2-2 0 0,3 0-80 0,1-2 0 15,3-3-16-15,0-3 0 0,3-1 16 0,3-4 16 16,1-4 0-16,2-2 0 0,-1-1-16 0,2-3 0 16,3 0 0-16,2-4 0 0,1-1-80 0,2-4-32 0,2-5 0 15,2 0 0-15,2-5-144 0,2-3 0 0,1-1 144 0,-2-6-144 16,-6-4 128-16,2-5-128 16,0-4 160-16,0-2-160 0,-1-6 128 0,-2-3-128 0,-1-3 0 0,-1-1 144 15,-3-4-144-15,-2 4 0 0,-3 3 0 0,-5 2 0 16,-4 0 0-16,-5 2 0 15,-4 1 0-15,-4-1 0 0,-5 3 0 0,-2-3 208 0,-6 0-48 0,-4 2-16 16,-3 3-16-16,-4 0 0 0,-5 2 0 0,-1 2 0 16,-3 3 48-16,0 2 0 0,-1 2 0 0,-1 5 0 15,1 4-16-15,-1 3 0 0,-1 3 0 0,-3 3 0 16,-4 3-336-16,-2 4-64 0,-2 0-16 0,0 4 0 16,1 0-352-16,2 4-80 0,2 1-16 0,1 1 0 15,2 2-1216-15,1 1-256 0,2 1-64 0,0-2-15760 16</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10:38.73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definitions>
  <inkml:trace contextRef="#ctx0" brushRef="#br0">3657 1418 2751 0,'0'0'128'0,"0"0"16"0,0 0-144 0,0 0 0 0,-2 7 0 0,2-7 0 0,-2 6 1856 0,2-6 320 0,0 7 80 0,0-7 16 15,0 0-736-15,0 0-128 0,0 0-48 0,2 6 0 16,-2-6-336-16,0 0-64 16,6 5 0-16,-1-2-16 0,1-1-80 0,0 0-16 0,-6-2 0 0,8 2 0 15,-2-1-80-15,2-1-32 16,0 0 0-16,1 0 0 0,-1-1-112 0,3-2-32 0,2 1 0 0,0-1 0 16,-1 1-144-16,0-2-16 0,1 1-16 0,0-1 0 15,1-1 0-15,-1 1 0 0,0-2 0 16,0 2 0-16,-2-3 96 0,0 1 32 0,0-2 0 0,-1 0 0 15,0 1-32-15,0-2 0 0,-1 1 0 0,-2-2 0 0,0 0-96 0,-2-1-32 16,1-1 0 0,-2 0 0-16,0 0-32 0,-1 0-16 0,-2-1 0 0,-1 1 0 0,-1 0-32 0,0 1-16 15,-1 0 0-15,-2 2 0 0,0 0-80 0,0 1-16 16,-2 1 0 0,1 1 0-16,-2 2-192 0,-1 0 176 0,1 3-176 0,-3 1 160 0,-1 1-160 0,-1 4 0 15,-2 1 0-15,-1 3 0 16,-2 1-304-16,0 2 64 15,-2 1 16-15,-1 2 0 0,1 2 48 0,-1 3 16 0,1 1 0 16,0 2 0-16,2 2-96 0,-1 2 0 0,3 0-16 0,2-1 0 0,2-1 16 0,2-1 16 16,1-3 0-16,4-1 0 0,1-2 240 0,3 0 0 15,2-1-160-15,1-2 160 0,3 0 0 0,2 0 0 0,1-2 0 0,3-2 0 16,0 0 0 0,4-2 0-16,1-3 192 0,5 0-64 0,0-3 0 0,3 0-128 0,3-4 192 15,-2-2-64 1,0-3-576-16,-2 0-128 0,-1-2-32 0,-1-2-14656 0</inkml:trace>
  <inkml:trace contextRef="#ctx0" brushRef="#br0" timeOffset="814.14">4088 1826 19919 0,'0'0'880'0,"0"0"192"0,0 0-864 0,-5-2-208 0,5 2 0 0,-4-2 0 0,-1-2 2080 15,5 4 368-15,-3-5 80 0,1-1 16 0,-1 2-784 0,1-2-160 16,2 6-16-16,0-6-16 0,1-2-720 0,2 2-144 16,0-2-16-16,1 1-16 0,2 0-352 0,-1 0-64 15,2 0 0-15,-1 1-16 0,2 0-240 0,0 2 128 16,1-1-128-16,-1 2 0 0,0 1 0 0,0 1 0 15,0 1 0-15,-2 1 0 0,0 1 0 0,-1 1 0 16,-5-3 0-16,5 7 0 0,-1 0-128 0,0 3 128 16,-3-1-192-16,1 2 192 0,-4 0-320 0,1 3 64 15,-4 0 0-15,-1 2 0 16,0 2-208-16,-2 1-48 0,-1 1 0 0,-1-1 0 16,0 1 16-16,1-1 0 0,-2-2 0 0,0 0 0 0,1-2 352 0,1 0 144 0,0-2-128 15,1-2 128-15,1-2 0 0,1-1 128 0,0 0 0 0,0-1 0 16,2-3 384-16,4-4 64 0,0 0 32 0,0 0 0 15,0 0-16-15,0 0 0 0,0 0 0 0,0 0 0 16,0 0-128-16,0 0-16 0,5 0-16 0,3 0 0 16,1-1-192-16,1-1-48 0,1-3 0 0,1 2 0 0,1 0-192 15,0 0 144-15,0-1-144 0,3 1 128 0,1-1-128 0,1-1 0 16,-1 1 0-16,2 0 0 0,0 1 0 0,1 0 0 16,-1 1 0-16,-1-2 0 0,-1 1 0 0,-2 1 0 15,0 0 0-15,0 1 0 0,-2-2 0 0,-2 2 0 16,-1-1 0-16,0 1 0 0,-3 0 0 0,1 0 0 15,-1 0 0-15,-2 2 0 0,-5-1 0 0,0 0-192 16,0 0 32-16,0 0 16 16,0 0-560-16,0 0-128 0,0 0 0 0,0 0-16 15,0 0-2496-15,0 0-496 0</inkml:trace>
  <inkml:trace contextRef="#ctx0" brushRef="#br0" timeOffset="3232.38">4990 1384 20271 0,'0'0'896'0,"0"0"192"0,0 0-880 0,0 0-208 16,0 0 0-16,0-5 0 0,0 1 2032 0,0 4 352 15,3-5 80-15,-3 5 16 16,4-5-1152-16,2 2-240 0,0 0-32 0,3 0-16 0,1 1-416 0,1 1-96 16,1 0-16-16,2 0 0 15,2-1-304-15,0 1-64 0,2-1-16 0,-1 2 0 0,4 2-128 0,-1-2 0 0,-1 0 0 0,-2 0 0 0,0 0 0 0,-2 1-304 16,0 1 48-16,-2 0 16 31,-1 0-2144-31,0 2-432 0</inkml:trace>
  <inkml:trace contextRef="#ctx0" brushRef="#br0" timeOffset="3407.32">5043 1609 19343 0,'-9'-4'848'0,"9"4"192"16,0 0-832-16,0 0-208 0,0 0 0 0,0 0 0 0,0 0 2368 0,0 0 416 31,4-6 96-31,1 2 0 0,4 1-1504 0,4-1-304 0,4 0-64 0,3 0-16 16,0-2-512-16,5 1-96 0,2 0-32 0,0-1 0 0,-1-2-352 0,0 0 0 0,2-1 0 0,-2 1-10176 15,1-1-2112 1</inkml:trace>
  <inkml:trace contextRef="#ctx0" brushRef="#br0" timeOffset="4103.67">6799 1086 19743 0,'-1'-8'880'0,"2"4"176"0,1-1-848 0,1 1-208 0,1-1 0 15,-3 0 0-15,0-1 1696 0,0 1 288 16,0 2 64-16,0-1 16 0,-1-1-560 0,1 2-112 0,-1-2-32 0,0 5 0 16,0 0-448-16,0 0-80 0,0 0-32 0,0 0 0 15,0 0-560-15,0 0-112 0,-2 8-128 0,0 3 176 0,0 3-176 0,-3 3 0 16,1 0 0-16,-2 3 0 0,1 4 0 0,-1 0 0 16,1 3 0-16,-1 0 0 0,1 2-128 0,0 1 128 15,1-3 0-15,2 0 0 0,1-3 0 0,0-1-144 16,-2 0 144-16,1-2 0 0,2-2 0 0,-2-3 0 15,0-2 0-15,0 0 0 0,1-3 0 0,-2-3 0 16,0 0 0-16,0 0 0 0,3-8 0 0,0 0 128 16,0 0-128-16,0 0 0 0,0 0 192 0,0 0-48 15,0 0-16-15,-4-8 0 0,2-2 16 0,1-2 0 16,2-3 0-16,1-3 0 0,4-2 112 0,-2-2 32 16,1-3 0-16,1-1 0 0,2-3-64 0,0 0-16 15,2 1 0-15,0-1 0 0,-1 3-208 0,1 0 128 16,0 3-128-16,1 1 0 0,0 0 128 0,0 4-128 15,-1 0 0-15,1 3 144 0,0 0-144 0,0 2 0 0,0 3 144 0,0 1-144 16,0 2 144-16,-1 0-144 0,1 1 192 0,-1 1-192 16,-1 2 0-16,0 0 0 0,-1 0 0 0,0 2 0 15,-1 1 0-15,-1 2-192 16,1 2 0-16,1 0 0 0,-1 2-672 0,0 1-128 16,-1 2-32-16,1 2 0 0,0 1-2192 0,-2 1-448 0</inkml:trace>
  <inkml:trace contextRef="#ctx0" brushRef="#br0" timeOffset="4320.71">6747 1342 17503 0,'0'0'1552'16,"0"0"-1232"-16,0 0-320 0,0 0 0 15,0 0 2544-15,0 0 448 0,0 0 80 0,0 0 32 0,7-3-1440 16,0-1-304-16,3-1-48 0,2 2-16 15,2-1-544-15,0 1-112 0,1 0-32 0,4-2 0 0,0 1-368 0,1 1-80 16,0-1-16-16,1 2 0 16,1-1-1568-16,0 1-320 0,-1-1-64 0,0 1-12400 0</inkml:trace>
  <inkml:trace contextRef="#ctx0" brushRef="#br0" timeOffset="4674.99">7170 1437 20271 0,'1'-6'1792'0,"0"1"-1424"16,1-2-368-16,1-1 0 0,1 1 2304 15,0-1 400-15,-1 0 80 0,3 2 16 0,-2-1-1056 0,3 0-208 32,-1 1-32-32,1 0-16 0,0 2-720 0,-1 1-128 15,1-1-48-15,-1 2 0 0,2 1-272 0,-1 1-64 16,-7 0-16-16,6 3 0 0,-2 2-240 0,0 0 0 15,-1 2 0-15,-1 1 0 0,1-1-272 0,-4 3 0 0,-2 2 0 0,0 3 0 32,-1 0-304-32,-1 3-48 0,-2 1-16 0,-1 0 0 15,0 0-144-15,0-2-48 0,1-1 0 0,-1 0 0 0,3-3 576 0,-1 0 128 0,2-2 128 0,-1-3-208 16,2 0 464-16,1-1 80 0,2-7 32 0,0 0 0 16,-1 6 272-16,1-6 48 0,0 0 16 0,0 0 0 15,0 0-144-15,0 0-32 0,5 4 0 0,2-2 0 16,-1-2-272-16,2 0-48 0,0-1-16 0,1 0 0 15,0-1-192-15,2-1 144 0,0 1-144 0,2 0 128 0,0 0-128 0,0-1-224 16,-1 1 48-16,3 0 16 16,2 0-1760-16,2 0-368 0,-1-1-64 0,2 1-12176 15</inkml:trace>
  <inkml:trace contextRef="#ctx0" brushRef="#br0" timeOffset="5070.43">7665 1132 23951 0,'0'0'2128'0,"1"-6"-1696"16,1 0-432-16,-1 0 0 0,0 1 1824 0,-1 5 288 16,2-6 48-16,-2 6 16 0,1-5-784 0,-1 5-160 15,0 0-16-15,3-5-16 0,-3 5-544 0,0 0-96 0,0 0-32 16,0 0 0-16,0 0-400 0,0 0-128 0,0 0 0 0,0 0 0 15,2 9 0-15,-1 2 0 0,-1 1 0 0,-1 3 0 16,-1 0-160-16,-1 3 16 0,0 0 0 0,1 4 0 16,-4 0-80-16,1 1-16 0,-1 1 0 0,2-2 0 0,1-3 240 0,0 1-192 15,1 0 192-15,1-1-192 0,1-1 192 0,1 0 0 16,0-3 0-16,0 0 0 16,1-3 0-16,0 0 0 0,0-3 0 0,1-2 0 15,1 1 320-15,-1-1-64 0,-3-7 0 0,3 5 0 16,-3-5 0-16,7 5-16 0,-1-2 0 0,1 0 0 15,1-1-112-15,-1 1-128 0,2-1 176 0,0 0-176 16,2-1 0-16,-1 0 0 0,2 0 0 0,2 0 0 31,2 0-736-31,1 2-48 0,2-1-16 0,0 0-10080 0,-1 1-2000 0</inkml:trace>
  <inkml:trace contextRef="#ctx0" brushRef="#br0" timeOffset="5437.87">8112 1484 26207 0,'0'0'1152'0,"0"0"256"0,2-7-1136 0,1 1-272 16,-1-1 0-16,0 1 0 0,1-1 1728 0,1 0 272 0,0 1 64 0,0-1 16 16,1 2-992-16,0 0-192 15,1 1-32-15,-1 1-16 0,1-1-336 0,-6 4-64 0,6-2 0 0,1 1-16 0,0 1-304 0,-7 0-128 16,6 2 128-16,-6-2-128 15,6 6 0-15,-2 0 0 0,-2 2 0 0,-1 1 0 16,-1 1-192-16,-1 1-80 0,-1 1-16 0,-1 1 0 16,-2 2-256-16,0 0-48 0,-2-1-16 0,1 1 0 31,-2 1-32-31,1-2 0 0,1-1 0 0,-1 0 0 0,1 0 448 0,0-4 192 0,2-1-160 0,2 0 160 0,-1-2 448 16,3 1 176-16,0-7 32 0,0 0 16 0,0 0-48 0,0 0-16 15,5 4 0-15,1 0 0 0,2-3-192 0,3-1-32 16,2 1-16-16,3-2 0 0,1 0-176 0,4-1-48 15,2-2 0-15,3 1 0 0,-1 0-144 0,0 0 0 16,0 0 0-16,-1 0 0 0,-2 0-288 0,-3-1-96 0,-1 3 0 0,-2 0-16 16,-1 0-1776-16,-3 2-336 15,-3-1-80-15</inkml:trace>
  <inkml:trace contextRef="#ctx0" brushRef="#br0" timeOffset="6009.99">6538 1945 21823 0,'0'0'960'0,"0"0"208"0,0 0-928 0,0 0-240 0,-5 0 0 0,5 0 0 15,0 0 1408-15,0 0 256 0,0 0 32 0,0 0 16 16,0 0-816-16,0 0-176 0,0 0-16 0,10 2-16 0,1 1-240 0,4 0-32 16,-2-1-16-16,1 0 0 0,2-1-128 0,1 0-16 15,2 0-16-15,3-1 0 0,1 0-112 0,5 0-128 16,1 0 176-16,4 0-176 0,2-2 208 0,3 1-64 16,5 0-16-16,3 1 0 0,1-3-128 0,3-1 128 15,1 0-128-15,1-1 128 0,2 1-128 0,5-1 128 0,2-1-128 0,1-1 128 16,-2 1-128-16,1-1 0 15,-2 0 0-15,3 1 128 0,0 2-128 0,0 0 0 0,0 0 0 0,-3 0 128 16,-2-1 0-16,-1 2 0 0,-2 0 0 0,-1-1 0 16,-1 1 128-16,-2 2 32 0,-1-1 0 0,-4-1 0 15,-2 1-48-15,-6 0-16 0,-4 0 0 0,-4 1 0 16,-4 0-96-16,-5 0-128 16,-3-1 176-16,-2 2-176 0,-4 0 0 0,-4 2 0 15,-1 0 0-15,-6-2 0 0,0 0-640 16,0 0-224-16,0 0-48 0,0 0-16 15,-2 5-2672-15,-2 1-544 0</inkml:trace>
  <inkml:trace contextRef="#ctx0" brushRef="#br0" timeOffset="7409.22">7266 2471 15839 0,'0'0'704'0,"0"0"128"0,0-6-656 0,0 2-176 0,0-2 0 0,1 2 0 16,1-2 1856-16,0 1 320 0,-1-1 80 0,1 0 16 15,0-1-544-15,2 1-96 0,-1-1-32 0,0 0 0 0,-1 2-320 16,1-1-80-16,-1 1-16 0,1-1 0 0,-2 2-288 0,-1 4-64 16,2-6-16-1,-2 6 0-15,0 0-272 0,0 0-48 0,0 0-16 0,0 0 0 0,0 0-224 16,0 0-32-16,0 0-16 0,-3 8 0 0,-4 3-208 0,1 1 0 31,-2 3 0-31,-1 1 0 0,-1 2-160 0,-1 1 160 0,0 3-128 0,0 2 128 16,0 1-144-16,0 0 144 0,0 2-160 0,2-2 160 0,-1-2 0 15,3-1 0-15,-1-1-128 0,2-1 128 0,1-2 0 0,2 0 0 16,1-2 0-16,2 0 0 16,0-3 0-16,1 0 0 0,1-2 0 0,1 0 0 15,2-2 256-15,1-1-64 0,3-2-16 0,0 0 0 0,1-2 0 16,1 0 0-16,2-3 0 0,3 0 0 16,0-1-16-16,-1 0 0 0,3-2 0 0,1-1 0 0,-1 0-160 15,2 0 128-15,0-2-128 0,1 1 128 0,1-2-128 16,-2 1 0-16,1-1 0 0,-2 1 0 15,1-2-432-15,-1 1-112 0,-4-1-32 0,0 2 0 16,-3-2-1536-16,-1 2-304 0,-1-1-64 0,-2 2-12304 0</inkml:trace>
  <inkml:trace contextRef="#ctx0" brushRef="#br0" timeOffset="7672.56">7275 2468 22511 0,'-16'-7'992'0,"9"3"224"0,-1 1-976 0,1-1-240 0,-1-1 0 0,1 1 0 16,2 1 1184-16,-1-2 192 0,1 1 32 0,2-1 16 15,3 5-320-15,-3-4-64 0,1 0-16 16,2 4 0-16,1-6-256 0,4 1-64 0,1 0-16 0,3 1 0 16,2-1-304-16,2 0-48 0,3-2-16 0,0 2 0 15,3-2-80-15,1 1-32 0,1-1 0 0,2 3 0 16,-1-2-208-16,0 1 128 0,-1 0-128 0,-1 2 0 0,1 0 0 15,-2 0-320-15,-1 1 64 0,-3 2 0 16,-1 0-896-16,1 2-192 0,-3 1-16 0,-1 1-12800 16</inkml:trace>
  <inkml:trace contextRef="#ctx0" brushRef="#br0" timeOffset="7853.79">7194 2600 28095 0,'0'0'1248'0,"0"0"256"0,0 0-1200 0,0 0-304 16,0 0 0-16,0 0 0 0,0 0 1280 0,5-3 192 16,4 0 32-16,2 0 16 0,2 0-752 0,3 0-128 15,1-1-48-15,3-1 0 0,1 2-352 0,2-1-80 16,1-2-16-16,-1 1 0 16,-2-1-720-16,2 1-128 0,2-2-48 0,-2 1-9536 0,-2 3-1904 0</inkml:trace>
  <inkml:trace contextRef="#ctx0" brushRef="#br0" timeOffset="8278.44">7638 2835 25791 0,'0'0'2304'0,"0"0"-1856"0,0-6-448 0,0 1 0 0,1-1 2112 0,0 0 336 16,0-2 64-16,3 0 16 0,0 1-1216 0,2-1-240 16,1 1-48-16,0 1-16 0,2-2-560 0,1 1-96 15,0 2-32-15,-1 0 0 0,1 1-320 16,-1 1 144-16,-1 1-144 0,0 0 0 0,-2 2 0 0,0 3 0 16,-6-3 0-16,4 7 0 31,-1 2-608-31,-2 2-32 0,-1 2 0 0,-2 3 0 0,-1 1-208 0,-3 3-48 15,-2 0-16-15,-2 2 0 0,-1 2-352 0,-1 0-64 0,-2 1-16 0,2-2 0 16,1-2 512-16,0-3 112 0,0-2 16 0,3-1 0 0,-1-1 1184 16,1-3 240-16,3-2 48 0,0-2 16 0,1-2 336 0,4-5 64 15,0 0 16-15,0 0 0 0,0 0-384 0,0 0-80 0,0 0-16 0,0 0 0 16,6 4-224-16,2-3-48 0,-2-1-16 0,1-1 0 0,3-1-176 0,3 1-48 16,-2 0 0-16,4 0 0 0,0-2-208 0,2 0 144 31,-2-1-144-31,1 1 128 0,0 1-272 0,0-2-64 0,2 1-16 15,1 0 0 1,2-2-2352-16,1 1-480 0,1-1-80 0</inkml:trace>
  <inkml:trace contextRef="#ctx0" brushRef="#br0" timeOffset="8780.1">8378 2497 23039 0,'0'0'1024'0,"0"0"192"0,3-4-960 0,-3 4-256 0,0-5 0 0,1 1 0 0,0-1 2688 0,-1 5 480 16,0 0 96-16,0 0 32 0,-1-4-1888 15,1 4-368-15,0 0-80 0,0 0 0 0,-5-1-608 16,0 1-112-16,-1 3-32 0,0 4 0 0,-1 2-208 16,-3 3-192-16,0 3 48 0,-1 3 0 0,-1 0-64 0,-1 3-16 15,2 1 0-15,-2 1 0 16,0 2-160-16,1 0-16 0,-1-1-16 0,4 0 0 15,-1-1-32-15,2-3 0 0,0-1 0 0,2-4 0 0,0-1 448 0,1-3-160 16,2-3 160-16,1-1 0 0,2-7 0 0,0 0 0 16,0 0 128-16,0 0-128 0,0 0 320 0,2-6-48 15,2-2 0-15,0-3 0 0,2-5 48 0,0-1 16 0,2-2 0 0,3-3 0 16,-1-2 176-16,3-3 16 16,1-1 16-16,3-2 0 0,0-2-224 0,1 1-64 15,-1 4 0-15,-1 2 0 0,-1 1 0 0,-1 4-16 0,-1 1 0 16,-1 3 0-16,-1 3 272 0,-1 2 48 0,-1 1 16 0,-2 3 0 15,0 1-160-15,-2 2-32 0,2-1 0 0,-7 5 0 16,0 0-128-16,4 3-48 0,-4-3 0 16,6 4 0-16,-2 3-208 0,1 0 128 0,-2 3-128 0,0 2 0 15,1 0 0-15,-2 3-160 0,-1 0 0 0,0 5 0 16,0 3-48-16,1 0-16 16,-2-1 0-16,0 1 0 0,0 1 96 0,0 1 128 0,0-2-208 0,1-1 80 15,-1-3 128-15,0 0 0 0,0 0 0 0,2-2 0 0,0-1-192 0,0-2 64 16,-1-2 0-16,0-2 0 15,1-1-1472-15,-1-1-304 0,-1-8-48 0,0 0-9552 16,0 0-1904-16</inkml:trace>
  <inkml:trace contextRef="#ctx0" brushRef="#br0" timeOffset="8983.45">8281 2693 21183 0,'0'0'944'0,"0"0"192"0,-3-6-912 0,2 2-224 0,1 4 0 0,0 0 0 15,5-7 2688-15,-1 1 480 0,0 0 96 0,4 1 32 16,1-1-1616-16,2 1-320 0,0-1-64 0,2 2-16 16,4-1-736-16,-2 0-160 15,0-1-16-15,2 1-16 0,-2-2-352 0,2 2-192 0,-2 0 32 0,1 2 0 16,-1 0-1552-16,0 1-304 0,1 1-64 0,-1 2-16 31,1 1-992-31,-1 1-208 0</inkml:trace>
  <inkml:trace contextRef="#ctx0" brushRef="#br0" timeOffset="9442.62">8695 2822 28383 0,'0'0'1264'0,"0"0"256"0,0 0-1216 0,5-4-304 0,0 1 0 0,1 0 0 15,-1-2 1552-15,2 1 256 16,0-1 48-16,1 1 16 0,-1 0-784 0,0-1-144 16,2 1-48-16,0 1 0 0,-1-1-368 0,1 1-80 0,-4 1 0 0,3 0-16 15,-1 0-224-15,1 2-32 0,-2 2-16 0,0 0 0 16,1 1-160-16,-1 1 0 0,2 2 0 0,-2-1 0 16,-2 2 0-16,-1 1 0 0,0-1 0 0,-2 3 0 0,0 0-336 0,-2 1 48 15,-2 1 16-15,0 2 0 16,-1-2-176-16,-2 1-16 0,0 0-16 0,-1 0 0 15,0-1 224-15,1 2 64 0,0-5 0 0,0 1 0 0,0-1 192 0,3-1 128 16,-1-3 0-16,0 1-128 0,4-6 640 0,0 0 32 16,0 0 0-16,0 0 0 0,0 0 96 0,0 0 0 15,0 0 16-15,0 0 0 0,0 0-192 0,0 0-32 16,7-1-16-16,1 0 0 0,0-2-160 0,1 1-16 16,2-2-16-16,2 1 0 0,2-1-96 0,-1 1-32 15,-1-1 0-15,1-1 0 0,1 1-96 0,-1 0-128 0,-1 1 176 0,2 0-176 16,1 0 0-16,-1-1 0 15,-1 1 0-15,-1 0 0 0,0 0 0 0,-1 2 0 16,1 0 0-16,2 1 0 16,-1 0-576-16,0 0 0 0,1 1-16 0,-3 0 0 15,1-1-1776-15,0 2-336 0,0-1-80 0,0 0-8736 0,0-1-1760 0</inkml:trace>
  <inkml:trace contextRef="#ctx0" brushRef="#br0" timeOffset="10348.37">10199 1386 16575 0,'0'0'1472'0,"0"0"-1168"0,-1-5-304 0,0-1 0 15,1 1 1984-15,0 0 352 0,0 0 64 0,0 5 16 16,1-6-608-16,-1 6-112 16,0-6-32-16,0 6 0 0,1-5-512 0,-1 5-96 0,0-5-32 0,0 5 0 15,0 0-256-15,0 0-48 16,0 0-16-16,0 0 0 0,0 0-320 0,0 0-80 0,0 0-16 15,-2 8 0-15,0 2-160 0,-1 4-128 0,0 2 192 0,-1 2-192 16,-1 4 0-16,0 2 0 0,-1 1 0 0,1 2 0 16,-2 0-128-16,1 2-48 15,-1 0 0-15,0 1 0 16,0-1-320-16,0-1-64 0,0-1-16 0,1-2 0 16,-1-1 16-16,1 0 0 0,-1-1 0 0,0 1 0 0,0-2-1712 0,0-2-352 15,-1-1-64-15</inkml:trace>
  <inkml:trace contextRef="#ctx0" brushRef="#br0" timeOffset="10575.66">10033 1664 18431 0,'0'0'1632'0,"0"0"-1312"16,-1-4-320-16,0-2 0 0,1 1 2288 0,1-1 384 15,0 2 80-15,-1 4 0 0,3-4-1088 0,3-1-240 0,-1 1-32 16,3 1-16-16,0-1-752 0,1 1-160 15,4 0-16-15,2 0-16 0,-1 1-432 0,2 1 0 16,-1 0 128-16,3 1-128 0,0 1 0 0,1 0 0 16,-1 0-192-16,-1 2 192 15,1 0-880-15,1 0-48 0,-2-1-16 0,3 2 0 16,0 0-1584-16,1-1-320 0</inkml:trace>
  <inkml:trace contextRef="#ctx0" brushRef="#br0" timeOffset="11597.18">12070 1158 15711 0,'0'0'704'0,"0"0"128"0,-3-3-656 15,0 0-176-15,0-1 0 0,3 1 0 0,4 1 1648 0,-4 2 288 0,0 0 64 0,0 0 16 16,0 0-608-16,0 0-128 0,0 0-32 0,-4 1 0 16,0 0-480-16,0 2-80 0,-2 2-32 0,2 0 0 15,-2 2-208-15,1 2-64 0,-2 1 0 0,-1 3 0 0,0 0-80 16,-3 2-32-16,-2 2 0 0,-1 1 0 16,-3 0-64-16,-2 3-16 0,-2 1 0 0,-2 1 0 15,-2 5-192-15,-1 0 0 0,1 2 0 0,-1 0 0 31,-1-2-432-31,0-2-128 0,1-3-16 0,3-2-16 0,-1-2 272 0,1-1 64 0,1-4 16 16,2-2 0-16,1-1 240 0,2-2 0 0,-1-2 144 0,5-4-144 0,0-2 448 0,2 0-16 31,1-3 0-31,2-1 0 0,3-3 368 0,1-1 80 0,1-1 16 0,3-3 0 16,2-3-448-16,3-1-64 0,0 0-32 0,4-2 0 0,2-1-112 0,2-1-32 0,2 1 0 16,0 2 0-1,0 2-80-15,1 2-128 0,-1 3 176 0,-1 1-176 16,0 3 368-16,-1 2-48 0,-2 3 0 0,1 5 0 15,0 1 16-15,-1 4 0 0,0 0 0 0,0 3 0 16,0 3-144-16,-1 0-16 0,-1 1-16 0,0 0 0 16,-1 1-160-16,1 0 0 0,0-1 0 0,-1 2 0 0,-1 0-240 0,2-1-80 15,0 1 0-15,-1-1-16 16,-1-2-464-16,1-1-96 0,0 0 0 0,-1-3-16 16,2-1-304-16,1-1-48 0,-1-1-16 0,3-3-8544 15,0-1-1712-15</inkml:trace>
  <inkml:trace contextRef="#ctx0" brushRef="#br0" timeOffset="13591.54">12686 1192 17503 0,'0'0'768'0,"-1"-5"176"0,1-2-752 0,0 1-192 0,0-1 0 0,-2 1 0 16,1 0 2448-16,0 2 464 0,0-2 96 0,-2 2 0 16,2-1-1648-16,0 1-336 0,1 0-64 0,-1-1 0 15,-1 1-416-15,2 4-80 0,-3-4-16 0,3 4 0 16,-7 0-80-16,0 3-32 0,0 0 0 0,-1 2 0 16,-1 3-336-16,1 3 0 0,-3 3 0 0,0 5 0 15,0 2 0-15,-2 4 0 0,0 2 0 0,-2 2 0 0,-2 3 0 0,1 4 0 16,-1 1-144-16,1 1 144 0,0 0 0 0,2 0 0 15,2 0 0-15,1 0 0 0,1-1 0 0,3-3 0 16,2-2 0-16,2-1 0 0,0-1 0 0,3-1 0 16,1-2 0-16,3 0 0 0,1-3 0 0,2-1 0 15,1-2 0-15,1-1 0 16,4-3-608-16,1-2-48 0,1-3-16 0,2-2 0 16,0-3-1568-16,3-1-304 0,1-3-64 0</inkml:trace>
  <inkml:trace contextRef="#ctx0" brushRef="#br0" timeOffset="13949.85">13093 1470 8287 0,'-3'-12'368'0,"2"6"80"0,0-2-448 0,-2 1 0 0,1-1 0 0,1 1 0 16,-3 1 4288-16,-1-1 784 0,0 2 160 0,-1-1 16 16,1 2-3088-16,-1 0-624 0,-1 3-128 0,0 1-32 15,-1 1-688-15,0 3-144 16,-1 1-32-16,0 4 0 0,0 3-512 0,0 4 0 15,-1 1 0-15,2 2-192 0,-1 1 192 0,2-1-176 0,3 2 176 0,-1 0-160 16,2 0 160-16,3 1 0 0,2 0 0 0,2-2 0 0,0-1 0 16,3-1 0-16,1-3 0 0,3-2 0 0,0-2 144 0,0-3 112 15,2-2 32-15,0-3 0 0,0-1 336 0,2-5 64 16,0-1 16-16,1-2 0 0,-2-2 224 0,2-2 48 16,-1-2 16-16,0-4 0 0,-3-2-256 0,-1-3-48 15,-4-1-16-15,1-4 0 0,-6 0-288 0,2-2-64 16,-4 0-16-16,-5 0 0 0,2 3-160 15,-3 3-16-15,0 2-128 0,-2 4 192 0,-1 1-192 0,-2 4-256 0,-2 3 48 0,-2 3 16 32,-1 4-416-32,0 3-80 0,-2 3-16 0,-1 2 0 15,0 3-2320-15,-1 2-480 0,-1 2-80 0,2 1-32 0</inkml:trace>
  <inkml:trace contextRef="#ctx0" brushRef="#br0" timeOffset="14281.76">13456 1310 6447 0,'-3'-11'272'0,"2"6"80"0,0-2-352 0,1-1 0 0,0 0 0 0,0 0 0 15,0-3 5440-15,0 1 1008 0,1 0 208 0,0 1 32 0,0 2-4080 0,0 1-816 16,1 1-176-1,-2 5-16-15,4-5-640 0,-4 5-112 0,0 0-16 0,0 0-16 0,0 0-416 0,7 1-80 0,1 3 0 16,0 1-16-16,-1 4-160 0,1 3-16 0,-1 2-128 0,-1 4 192 16,1 3-192-16,-1 2 128 15,0 1-128-15,-2 2 0 16,1 6 0-16,-3 2 128 0,-2 2-128 0,-1 1 0 0,-4 2 0 0,-2 2 0 0,-4 1 128 0,-2 1-128 16,-4-1-400-16,-2 0-128 0,0-4-32 0,-3-3 0 15,-3-2-240-15,0-2-48 0,-1-2-16 0,-1-3 0 16,2-2-1936-16,1-2-384 0,1-1-80 0,1-3-9424 15</inkml:trace>
  <inkml:trace contextRef="#ctx0" brushRef="#br0" timeOffset="15105.19">14171 1359 11967 0,'0'0'1072'0,"5"-7"-864"0,-4 0-208 0,1-1 0 16,1-1 2208-16,2 0 400 0,0-1 80 16,2 0 0-16,-2 4-656 0,0-1-144 15,0 0-32-15,-1 1 0 0,0 0-432 0,-2 1-80 0,0 0-32 0,-1 1 0 16,-1 4-416-16,0 0-96 0,0 0-16 0,0 0 0 15,0 0-352-15,0 0-80 0,0 0-16 0,-3 4 0 16,-3 3-192-16,0 3-144 0,0 3 192 0,-2 4-192 0,-1 0 0 0,-1 3 0 16,0 2 0-16,-1 1 0 0,0 3-128 0,1 1 128 15,1 0 0-15,-1-1-144 16,2-3 144-16,0-2 0 0,0-2 0 0,2 0 0 16,0-1 0-16,2-1 0 0,0-1 0 0,2-3 0 15,1-2 208-15,1-1 32 0,2-2 0 0,0-2 0 0,2 1 320 0,0-2 64 16,1 0 16-16,1-2 0 0,2 0-80 15,1-1-16-15,1 1 0 0,1-1 0 0,2-1-176 0,-1 0-48 16,3-1 0-16,1 1 0 0,0 0-192 0,1-1-128 16,-2 0 128-16,2-1-128 0,-1 1 0 15,1 0 0-15,-3-1 0 0,0 2 128 0,-1-1-128 0,1 0-192 16,-6 0 64-16,3 1 0 16,-2 0-1536-16,0 0-320 0,0 2-48 0,0-1-9552 0,-2 1-1904 0</inkml:trace>
  <inkml:trace contextRef="#ctx0" brushRef="#br0" timeOffset="15620.31">14512 1739 19055 0,'0'0'832'0,"0"0"192"0,0 0-816 0,1-5-208 31,0-1 0-31,0 1 0 0,1-1 1424 0,0 1 240 0,1-2 64 0,0 2 0 16,1-2-368-16,0 0-64 0,2 1-16 0,0-1 0 0,2-1-112 0,0 2-16 15,-1-2-16-15,2 2 0 0,0-1-224 0,1 1-32 16,1 1-16-16,0 1 0 0,1-1-192 0,0 2-32 16,-1 1-16-16,-1 1 0 0,1-2-160 0,-1 3-16 0,0 1-16 0,-3 2 0 15,1 1-240-15,-1 3-64 0,-3-1 0 0,0 2 0 16,0 2-128-16,-2 1 0 15,-1 0 0-15,-3 1 0 0,-3 1 0 0,-1 1-272 0,-2 2 64 0,-1-1 16 16,-5 1-80-16,2-2-16 0,0 0 0 16,1-1 0-16,0 0 160 0,1-1 128 15,1-1-192-15,0 0 192 0,1-3 0 0,0 1 0 16,1-1 0-16,2-1 0 16,0-1 0-16,2 0 0 0,3-6 176 0,0 0-176 0,0 0 272 0,0 0-48 15,0 0-16-15,0 0 0 0,0 0 96 0,0 0 16 16,7 3 0-16,1-1 0 0,3-1-80 0,-1-1-16 15,2-1 0-15,3-1 0 0,0 0-224 0,2 0 128 16,0-2-128-16,2 2 0 0,0-1 128 0,0-1-128 16,-1 1 0-16,0 1 144 0,-2-1-144 0,1 0 0 15,-1 1 0-15,0 0 0 0,-2 0 0 0,0 1 0 16,0-1 0-16,0 0 0 0,-3 1-224 0,-1 1-128 0,-1 0-32 0,-1 1 0 31,-1 1-640-31,-1-1-128 0,-6-1-16 0,7 2-16 16,-7-2-1856-16,0 0-368 0,5 4-80 0</inkml:trace>
  <inkml:trace contextRef="#ctx0" brushRef="#br0" timeOffset="16993.84">16416 1108 22175 0,'0'0'976'0,"0"0"208"0,0 0-944 0,0 0-240 0,-7-2 0 0,7 2 0 0,0 0 1648 16,0 0 272-16,-7-3 64 0,7 3 16 15,0 0-656-15,0 0-144 0,0 0-32 0,0 0 0 0,0 0-304 16,0 0-64-16,7-3-16 0,1 1 0 0,3 1-320 0,1 0-64 16,3-2-16-16,1 2 0 0,2 0-256 0,1 1-128 15,1-1 128-15,1 0-128 0,-1 1 0 16,0 0 0-16,-2-1 0 0,0 1 0 16,-1 0-320-16,-2 0-128 0,-2 1-48 0,-1 1 0 15,-1 0-1984-15,0 1-400 0,-2 0-64 0</inkml:trace>
  <inkml:trace contextRef="#ctx0" brushRef="#br0" timeOffset="17158.75">16438 1370 11055 0,'-6'-2'976'0,"-1"0"-784"16,7 2-192-16,-4-2 0 0,4 2 3520 0,0 0 640 0,0 0 144 0,0 0 32 16,0 0-2624-16,0 0-528 15,3-5-96-15,4 0-32 0,1 2-560 0,6 0-112 16,3-1-32-16,12 0 0 0,-1-2-160 0,3 2-16 0,-2-2-16 0,-1 1 0 15,1 1-160-15,-2-1-272 16,-1 0 64-16,-9 2-9264 0,2 1-1840 0</inkml:trace>
  <inkml:trace contextRef="#ctx0" brushRef="#br0" timeOffset="18006.41">18012 923 9215 0,'0'0'816'0,"0"0"-656"15,0 0-160-15,0 0 0 16,0 0 2912-16,1-4 544 0,3-3 128 0,-2 4 0 0,-2 3-1504 0,0 0-304 0,0 0-64 0,0 0-16 31,0 0-720-31,0 0-144 0,0 0-16 0,0 0-16 16,0 0-416-16,0 0-64 0,-2 8-32 0,-2 3 0 0,0 2-288 0,-1 2 0 0,-2 3 0 0,-1 2 0 16,1 4 0-16,-4 1 0 0,1 1 0 0,0 3 0 31,0-1 0-31,0 1-144 0,1-1 144 0,3-1 0 0,-1-3 0 0,0-2 0 15,2-3 0-15,0-1 0 0,2-1 0 0,1-3 0 16,0-1 0-16,1-2 0 0,0-2 0 0,-1-1 0 16,1-1 128-16,1-7-128 0,0 0 128 0,0 0-128 15,0 0 160-15,0 0-160 0,0 0 256 0,0 0-32 16,0 0-16-16,1-7 0 0,1-2 48 0,0-2 0 16,0-3 0-16,1-2 0 0,2-3 32 0,0-3 16 15,1-5 0-15,2 0 0 0,0-3-16 0,2 1 0 16,0-2 0-16,1 0 0 0,0 0-32 0,1 3-16 15,0 0 0-15,-1 4 0 0,0 1 16 0,0 2 16 0,-1 1 0 0,2 1 0 16,-3 2 0-16,1 1 0 16,1 3 0-16,1 0 0 0,-1 2-48 0,0 2-16 15,-1 1 0-15,0 2 0 0,0 1-208 0,0 2 0 0,-3 0 0 16,2 1 0-16,-1 1 0 0,-2 1 0 0,-6 0 0 0,8 1-160 16,-1 3-480-1,-2 2-80-15,1 0-32 0,-1 3 0 16,-3 1-704-16,2 2-144 0,-2 1-16 0</inkml:trace>
  <inkml:trace contextRef="#ctx0" brushRef="#br0" timeOffset="18210.11">17943 1155 27871 0,'0'0'1232'0,"0"0"256"0,0 0-1184 16,0 0-304-16,0 0 0 0,0 0 0 0,0 0 1280 0,0 0 192 15,0 0 32-15,0 0 16 0,8-2-720 0,2 0-144 16,1-1-16-16,1 1-16 0,1 0-240 0,2 0-64 16,-1 0 0-16,1-1 0 0,0 1-320 0,2 0-320 0,0 0 64 0,1 0 16 31,1-1-2896-31,1 2-592 0,14 1-112 0,-5 1-32 0</inkml:trace>
  <inkml:trace contextRef="#ctx0" brushRef="#br0" timeOffset="18680.68">18238 1373 18431 0,'0'0'1632'0,"0"0"-1312"0,0 0-320 0,0 0 0 15,2-6 1904-15,-2 6 304 16,4-6 64-16,0 0 16 0,1 1-672 0,2-1-128 0,-1 1-16 0,3-1-16 0,-2 1-496 0,3-1-112 15,0 0-16-15,0 0 0 16,-1 3-320-16,1-2-80 0,1 2-16 0,-2 0 0 0,1 1-160 0,-2 1-48 16,-2 1 0-16,1 1 0 0,-2-1-208 0,1 2 176 15,-2 1-176-15,0 2 160 0,-1 0-160 16,0 2 0-16,-1-1 0 0,-2 4 0 0,0 0-384 16,0 1 64-16,-3 1 0 0,-1 1 0 0,-2 2 96 0,0 0 32 15,-3 0 0-15,1 2 0 16,-3-1 192-16,1 0 0 0,-2-1-160 0,0-2 160 0,1 0 0 15,1-2 0-15,1 0 0 0,2-2 0 0,0 0 0 0,2-1 240 0,1-4-48 16,4-4 0-16,-3 5 112 0,3-5 16 0,0 0 0 16,0 0 0-16,3 5 96 0,-3-5 32 0,5 4 0 0,2-2 0 15,3-1 16-15,2 0 16 0,2-1 0 0,1 0 0 16,1-2-192-16,3 1-32 0,0-2-16 0,0 1 0 16,-2 0-240-16,0 0 176 0,-1 0-176 0,0-1 160 15,-1 1-160-15,0 0 0 0,0 0 144 0,-2 2-144 0,-1-2 0 0,-1 2 0 16,-2 0 0-16,-2 0 0 15,0 0-352-15,-1 0-96 0,-6 0 0 0,0 0-16 32,0 0-816-32,0 0-144 0,0 0-48 0,0 0 0 0,0 0-2368 15,0 0-464-15</inkml:trace>
  <inkml:trace contextRef="#ctx0" brushRef="#br0" timeOffset="20043.93">19459 861 15663 0,'0'0'688'0,"0"0"144"0,1-4-656 0,0-2-176 0,0 0 0 0,0 0 0 16,0 1 2048-16,-1 5 384 15,4-7 80-15,-1 2 16 0,0-1-1216 0,1 1-240 16,-1 0-48-16,-3 5-16 0,0 0-240 0,5-4-64 16,1 1 0-16,-6 3 0 0,0 0-240 0,0 0-48 15,0 0-16-15,0 0 0 0,0 0-224 0,1 7-48 0,-2 3-128 0,-2 2 192 0,-3 3-192 0,1 0 0 16,-2 3 0-1,-1 1 0-15,-1 2 0 0,1 1 0 0,-1 0 0 0,1 1 0 16,0-1 0-16,2-1 0 0,-1-2 0 0,2 0 0 0,1-2 0 0,0 0 0 16,1-3 0-16,2 0 0 15,1-3 160-15,0-1 144 0,1-1 16 0,1-1 16 0,1-2 272 0,2-1 48 16,0-1 16-16,3 0 0 16,1-2-32-16,3 0-16 0,-1-2 0 0,2 1 0 0,0-1-240 0,1-1-32 15,3 0-16-15,1-1 0 0,-1-1-176 0,1 2-32 16,-1-1-128-16,1 1 192 0,0 0-192 0,-1 1 0 15,0 0 0-15,-1 0 0 16,0 0-800-16,-2 1-160 0,0 0-16 0,-1 1-16 16,1 1-2592-16,0-1-512 0</inkml:trace>
  <inkml:trace contextRef="#ctx0" brushRef="#br0" timeOffset="20340.3">19977 934 27183 0,'0'0'1200'0,"-1"-8"256"0,0-1-1168 0,0 1-288 0,-2-1 0 0,2 1 0 0,-1 0 1728 15,0 2 304-15,0 0 48 0,2 6 16 16,-2-5-960-16,2 5-192 0,0 0-48 0,-5-3 0 16,5 3-416-16,-6 0-96 0,-2 1 0 0,0 3-16 15,0 3-368-15,0 3 0 0,-1 3 0 0,-1 1 0 0,0 4-160 0,-1 3 160 16,-1 4-192-16,1 3 192 0,-3 3-160 0,-1 6 160 15,-4 0-128-15,0 3 128 0,-1 1-128 0,0 0 128 16,0-2-128-16,3-1 128 0,4 1-144 0,-2-2 144 16,3-1-160-16,2-1 160 15,2-3-448 1,0-1 16-16,1-2 0 0,2-1 0 0,3-1-640 0,-3-2-128 0,2-1-16 0,1-2-13760 0</inkml:trace>
  <inkml:trace contextRef="#ctx0" brushRef="#br0" timeOffset="20722.06">19948 1355 27647 0,'0'0'1216'0,"3"-6"256"16,0-2-1168-16,0 1-304 0,3 1 0 0,0-1 0 0,1 1 1376 0,2 0 224 31,-1 1 32-31,2 0 16 0,1 1-688 0,0 0-144 15,0 2-32-15,0 2 0 0,-1 2-384 0,0 0-80 0,-1 0 0 0,-1 1-16 16,-2 1-176-16,0 2-128 0,-5-1 192 0,0 3-192 0,-1 1-176 0,-2 1-144 16,-3 0-16-16,0 2-16 15,-2 1-160-15,-2 4-16 0,-2 0-16 0,0 2 0 0,2-2 160 0,-1 1 16 16,1-1 16-16,1-2 0 0,0-1 224 0,3-2 128 16,1-2-160-16,0-1 160 0,1 0 272 0,2-3 160 15,1-6 16-15,0 6 16 0,0-6 16 0,3 5 0 16,-3-5 0-16,6 5 0 0,0-2-128 0,2-1-32 15,1-1 0-15,1 1 0 0,2-2-128 16,1-2-48-16,1 1 0 0,4-1 0 16,2 0-304-16,1-1-64 0,-1-1-16 0,1 0 0 15,1 0-1744 1,0-1-336-16,-1 1-80 0,0-1-11744 0</inkml:trace>
  <inkml:trace contextRef="#ctx0" brushRef="#br0" timeOffset="21080.68">20448 748 31903 0,'0'0'1408'0,"0"0"304"0,-1-5-1376 0,0-1-336 15,1 2 0-15,0 4 0 0,0-5 1152 0,0 5 144 16,2-4 48-16,-2 4 0 0,4-3-672 0,2 0-128 16,-1 2-32-16,2 0 0 0,1 1-176 0,0 1-32 15,1 1-16-15,1 2 0 0,0 2-96 0,1 2 0 0,1 2-16 0,0 1 0 16,0 1-176-16,0 1 160 0,0 3-160 0,-1 1 160 16,0 2-160-16,-1 2 0 0,-1 1 0 0,-1 2 128 15,-2 4-128-15,-1 2 0 0,-4 6 0 16,-2 2 0-16,-4 5 0 0,-2 2 0 0,-4 2 0 0,-2 2 0 15,-4-2 0-15,-2 1 0 0,-2 2 0 0,-1-2 0 16,-2 0-208-16,-1-2 16 0,0 0 16 0,-4-1 0 16,1-1-432-16,-1 0-96 15,-2-2 0-15,-5 0-16 0,-4-3-2192 16,-3-1-432-16,-1-3-96 0</inkml:trace>
  <inkml:trace contextRef="#ctx0" brushRef="#br0" timeOffset="21657.44">19119 780 22511 0,'0'0'992'0,"3"-4"224"0,2-2-976 0,-1 1-240 0,-1-1 0 0,1 1 0 15,-1-1 1664-15,0 2 272 0,-3 4 64 0,2-5 16 0,-2 5-944 0,0 0-192 16,0-4-48-16,0 4 0 0,0 0-256 0,0 0-48 0,-7 5-16 0,-3 4 0 15,-2 3-384-15,-3 4-128 0,0 3 0 0,-1 6 0 16,-2 1 0-16,0 5-144 0,0 3-16 0,0 2 0 16,3 3 160-16,-1 1 0 0,1 1 0 0,3 1 128 15,-1 1-128-15,4-2 0 0,3-2 128 0,2 3-128 16,3-2 0-16,2-2 128 0,2-1-128 0,2 0 0 16,1-2 0-16,4-3 128 0,1-2-128 0,1-2 0 15,1 0 0-15,2-4-128 16,0-2 0-16,3-2 0 15,0-2-624-15,4-2-112 0,1-3-32 0,5-1-8704 0,4-1-1760 0</inkml:trace>
  <inkml:trace contextRef="#ctx0" brushRef="#br0" timeOffset="23074.76">17708 2135 17503 0,'0'0'768'0,"0"0"176"0,-5-3-752 0,1-2-192 16,-1 0 0-16,2 1 0 0,1-1 2224 0,2 5 400 15,-1-4 96-15,1 4 16 0,-1-7-1392 0,1 2-288 0,0-1-48 0,0 6-16 16,2-4-352-16,-2 4-80 16,3-5-16-16,1 1 0 0,0 0-288 0,-4 4-64 15,5-3-16-15,3 2 0 0,-2-2-176 0,1 3 0 16,2 1 0-16,1-1 0 0,0 0 0 0,3 2 0 16,1 2 0-16,5 0 0 0,3-1-128 0,5 2 128 0,1-1-160 0,3-1 160 15,3 1 0-15,0-2 0 16,2-1 0-16,5 2 0 0,5-1 0 0,5 1 160 0,4-2-160 0,3 0 192 15,1-2-64-15,1 0 0 0,3 0 0 0,2-1 0 16,3 2-128-16,1-1 160 0,2 0-160 16,-2 0 160-16,-1 0-160 0,0 0 0 0,2 0 144 0,0 0-144 15,3 0 160-15,-6 1-32 0,-2-3-128 0,-2 1 192 16,-2 0 0-16,0 0 0 0,1 0 0 0,0-1 0 16,-3 1 112-16,-3 0 16 0,-4-1 0 0,-3 1 0 0,-1-2-176 0,-2 2-16 31,-3 0-128-31,-1 1 192 0,-2 0-192 0,-2 0 128 0,-3 1-128 0,-2-2 0 0,-3 1 128 15,-3-1-128-15,-4-1 0 0,-2 1 144 0,-2-1-144 0,-4 2 0 16,-2 0 0-16,-2 0 128 0,-2-1-128 0,-2 1-192 16,-7 1 32-16,0 0 16 15,0 0-1600-15,0 0-320 0,0 0-64 0,0 0-7584 16,-5 9-1504-16</inkml:trace>
  <inkml:trace contextRef="#ctx0" brushRef="#br0" timeOffset="23579.04">18616 2598 7359 0,'0'0'320'0,"-3"-9"80"0,-1 0-400 0,2-1 0 0,2 0 0 0,2 1 0 16,0 0 5248-16,2 0 960 0,2 1 192 16,-1-1 32-16,2-2-4384 0,2 2-864 15,-3 0-176-15,3 3-48 0,-2 0-304 0,-1 2-64 0,1-1-16 0,-7 5 0 16,6-5-320-16,-6 5-64 0,0 0 0 0,0 0-16 0,0 0-176 15,0 0 0-15,0 0 0 0,0 0 0 16,0 14 0-16,-2 1-224 0,-2 1 32 0,-4 1 0 0,-1 3-64 0,-1 1-16 16,-1 0 0-16,0 2 0 0,0 2 272 15,1 3-128-15,2-3 128 0,1-1 0 0,3 0-144 0,-1-2 144 16,1 0 0-16,2-2-144 0,1-1 144 0,1-1 176 0,0-2-48 0,1-3 0 16,1-2 96-16,1-2 16 0,-3-9 0 0,8 10 0 15,0-2 96-15,1-2 32 16,1 0 0-16,2-3 0 0,2-2-96 0,0-1-16 15,1 0 0-15,2-1 0 16,-1-1-128-16,2 0-128 0,1-1 192 0,2-1-192 0,-1 0 128 0,1-1-128 0,-1 2 0 0,-1 0 0 0,-2 0-256 0,1-1-128 31,-1 1 0-31,-2 0-16 0,-2-1-1808 0,1 2-352 0,1 0-80 0</inkml:trace>
  <inkml:trace contextRef="#ctx0" brushRef="#br0" timeOffset="23832.87">18623 2457 26719 0,'0'0'2368'0,"0"0"-1888"0,0 0-480 0,0 0 0 0,0 0 896 0,0 0 96 0,0 0 16 0,0 0 0 15,0 0-432-15,0 0-64 0,9-3-32 0,3 1 0 16,2 0-208-16,3 0-32 0,-1-1-16 0,5 2 0 16,2 0 32-16,1 0 0 0,0-1 0 0,2 0 0 15,2-1-256-15,-5 2-160 0,1 0 32 0,-1 0 0 16,-1 0-2912-16,-3 2-576 0</inkml:trace>
  <inkml:trace contextRef="#ctx0" brushRef="#br0" timeOffset="24038.11">18658 2675 4607 0,'-10'-2'400'0,"0"0"-400"16,1 0 0-16,3-2 0 0,6 4 5440 0,0 0 992 16,0 0 208-16,0 0 32 0,0 0-4624 0,0 0-912 15,0 0-192-15,10-2-48 0,3 0-384 0,1 0-96 16,4 0-16-16,4 0 0 0,3 1-112 0,3 0-32 0,1-2 0 0,3-1 0 31,2-2-640-31,-2 1-128 0,-2-1-16 0,-1 2-16 0,0-2-2016 16,-1 3-416-16,-1 0-80 0</inkml:trace>
  <inkml:trace contextRef="#ctx0" brushRef="#br0" timeOffset="24371.43">19524 2284 14735 0,'0'0'1312'0,"-2"-6"-1056"16,0 1-256-16,2 5 0 0,-2-5 4208 0,0 1 784 16,2 4 144-16,0 0 48 15,-5-5-3472-15,5 5-688 0,-8-2-144 0,-2 2-32 0,0 4-528 0,0 1-128 16,-1 2 0-16,0 5-16 0,-2 3-176 0,0 4 0 0,-2 3 0 15,1 2 0-15,0 4-192 0,-2 0 192 0,-1 3-160 0,0 3 160 16,0 0-128-16,0 2 128 0,0 2 0 0,2-1-144 16,4 0 144-16,4-1 0 0,2 0 0 0,4 0 0 15,2 0 0-15,4-2 0 0,0-2 0 16,4-2 0-16,2-2 0 0,1-1 0 0,1 2 160 16,2-4-160-16,2-3 128 0,0 0-128 0,-2-3 0 0,0-4 144 15,0-2-592-15,0-4-128 0,2 0-32 0,1-3-15200 16</inkml:trace>
  <inkml:trace contextRef="#ctx0" brushRef="#br0" timeOffset="24815.48">19797 2635 26719 0,'-7'-11'2368'0,"7"5"-1888"16,0-2-480-16,1 0 0 16,1-1 1600-16,2-1 240 0,0 0 32 0,0 0 16 0,2-1-544 0,0 2-128 0,4 0 0 0,-2 2-16 15,1 0-624-15,1 1-128 0,1-1-32 0,1 0 0 16,-1 3-272-16,1 1-144 0,0 0 160 0,0 3-160 16,-1 2 0-16,-2 0 0 0,-1-1 0 0,-2 3 0 15,0 3-128-15,-2 2-128 0,-2 2-32 0,-1 1 0 16,-1 2-400-16,-2 4-80 0,-1 1 0 0,-4 3-16 31,-1 2 144-31,-2 1 16 0,0 0 16 0,-2 2 0 0,0-2 288 0,1 0 48 0,0-2 16 16,1-2 0-16,1-3 400 0,1-4 96 0,2-1 16 0,0-2 0 0,2-1 528 0,0-2 112 31,2-3 32-31,2-5 0 0,-2 6-208 0,2-6-32 0,0 0-16 0,0 0 0 0,0 0-224 0,0 0-64 16,7 4 0-1,0-2 0-15,0 0-224 0,2-2-160 0,-2 0 192 0,3 0-192 0,-1-2 0 0,1 2 0 16,0-1 0-16,1 0 0 15,0 0-304-15,0 0-160 0,0 1-48 0,1 0 0 16,1 0-656-16,0 1-144 0,2-1-32 0,0-1 0 31,0 1-1712-31,1 0-336 0</inkml:trace>
  <inkml:trace contextRef="#ctx0" brushRef="#br0" timeOffset="25304.51">20421 2509 30927 0,'0'0'1360'0,"0"0"304"0,0 0-1344 0,-1-4-320 0,1 4 0 0,-1-5 0 15,1 5 1296-15,0 0 192 0,0 0 48 0,0 0 0 16,0 0-864-16,0 0-160 0,0 0-48 0,0 0 0 16,-5 6-320-16,-1 0-144 0,-2 3 128 0,1 3-128 0,-2 3 0 0,1 1 0 15,0 2-144-15,-1 3 144 0,-1 2-144 16,0 1 144-16,0 0 0 0,0 3-144 0,0 0-48 0,0 1-16 15,0-2 0-15,2-2 0 0,0-2-48 0,1-3-16 16,2-3 0-16,0 0 0 0,2-4 272 0,1-2 0 16,1-3 0-16,1 1 0 0,0-8 0 0,0 0 0 15,0 0 0-15,0 0 0 0,4-4 0 0,3-3 0 16,-4-3 0-16,3-3 0 0,0-3 0 0,2-4 0 16,1-3 0-16,1-3 0 0,1 0 208 0,0-3-48 15,-2-1-16-15,1 0 0 0,0 1 176 0,0 3 16 16,-1 2 16-16,0 1 0 0,0 1 112 0,-3 3 32 15,-1 3 0-15,-1 2 0 0,0 3 16 0,1 2 16 16,-2 3 0-16,0 1 0 0,-3 5-192 0,0 0-32 16,0 0-16-16,0 0 0 0,0 0-288 0,0 0 160 0,0 0-160 0,5 7 128 15,-1 1-128-15,0 3 128 0,-2 4-128 0,-1 0 128 16,0 1-128-16,0 1-176 0,-1 2 48 0,0 1 0 16,0 1 128-16,0 0 0 0,-1 0 0 0,1 0 0 15,-1-1 0-15,1 1-128 0,0 0 128 0,0-2-128 16,1-1-64-16,0-1 0 0,1 0 0 0,0-3 0 15,2-2-224-15,-1-1-48 0,0-1-16 0,1-2 0 16,-2-2-480 0,-2-6-112-16,0 0-16 0,0 0 0 0,0 0-2576 0,0 0-528 0,0 0-96 0,0 0-32 0</inkml:trace>
  <inkml:trace contextRef="#ctx0" brushRef="#br0" timeOffset="25477.82">20297 2826 20271 0,'0'0'1792'0,"-2"-4"-1424"16,0-1-368-16,2 5 0 0,0-5 2752 0,0 5 464 15,1-6 112-15,-1 6 0 0,3-6-1904 0,2 1-384 16,0 0-80-16,2 0 0 0,0 1-384 0,3-1-64 16,1 1 0-16,2 1-16 0,3-1-176 0,-1 2-16 15,-1-1-16-15,2 1 0 0,0 0-288 0,2-2 0 16,0 1 0-16,-1 0-144 16,0 0-1632-16,1 1-320 0,2 0-64 0,0 0-7888 0,0 0-1568 0</inkml:trace>
  <inkml:trace contextRef="#ctx0" brushRef="#br0" timeOffset="25797.17">20820 2371 29199 0,'0'0'1280'0,"-1"-6"288"0,-1 2-1248 0,1-2-320 0,0 1 0 0,1 5 0 16,0-6 1584-16,0 6 256 15,0 0 48-15,0 0 16 0,1-5-736 0,-1 5-144 0,0 0-16 0,0 0-16 0,0 0-368 16,0 0-80-16,0 0-16 0,8 2 0 16,-8-2-272-16,7 4-64 0,0 3-16 0,0 2 0 0,-3 2-176 0,1 2 0 15,-1 0 0 1,-1 4 0-16,1 2 0 0,-2 4 0 0,0 2 128 0,-1 2-128 0,-1 5 0 0,-1 4 0 0,-1 2 0 0,-1 2 128 31,-2 3-128-31,0 1 0 0,-1 1 0 0,1 2 0 0,-2-1 0 16,1-1 0-16,-3-1 0 0,0-3 0 0,-1-2-256 0,-2-1 0 0,-1-2 16 15,-3-3 0-15,-1-2-480 16,-2-3-112-16,-2-1 0 0,-2-4-16 0,-2-2-2064 16,-1-3-416-16,1-2-64 0</inkml:trace>
  <inkml:trace contextRef="#ctx0" brushRef="#br0" timeOffset="26498.4">20199 2025 13823 0,'0'0'608'0,"0"0"128"0,0 0-592 0,0 0-144 16,0 0 0-16,0 0 0 0,0 0 2368 0,0 0 432 16,0 0 80-16,6-3 32 0,-1 0-1632 0,2-1-320 15,0 1-64-15,2 0 0 0,1-1-256 0,0 2-32 16,1 0-16-16,1 1 0 0,1 0-64 0,2-1-16 0,0-1 0 16,3 1 0-16,1 0-128 0,3 0-48 0,3 1 0 0,0 0 0 15,4-1-80-15,-1 1 0 0,4 0-16 0,1 0 0 16,-1 0-240-16,0 0 176 0,0 0-176 0,-2 0 160 15,-4 0-160-15,-2 0 128 0,-2-1-128 0,-2 1 128 16,-1 0 144-16,-3 0 32 0,-2 0 0 0,-3-1 0 16,-2 0 160-16,-1-1 48 0,-1 1 0 0,-7 2 0 0,4-2-240 15,-4 2-32-15,0 0-16 0,0 0 0 0,3-4-224 0,-3 4 0 16,0 0-144-16,0 0 144 16,0 0-768-16,0 0-48 0,-4-4-16 0,4 4 0 31,-6-1-688-31,6 1-144 0,0 0-16 0,0 0-11952 0</inkml:trace>
  <inkml:trace contextRef="#ctx0" brushRef="#br0" timeOffset="28198.73">6505 4286 9215 0,'0'0'816'0,"0"0"-656"0,-3 4-160 0,3-4 0 16,0 0 2128-16,0 0 400 0,-3 7 80 0,3-7 16 15,0 0-544-15,0 6-96 0,0-6-32 0,0 0 0 16,0 0-592-16,5 4-112 0,1-2-32 0,0-1 0 0,2-2-192 0,2-1-32 16,1-2-16-16,1 1 0 0,0-1-400 0,2-2-64 15,-1-1-32-15,1 2 0 0,-1-3-208 0,0-1-32 16,0 0-16-16,0-1 0 0,1 0 80 0,-1 0 16 16,1-3 0-16,-1 1 0 0,-2-2-16 0,-1 0 0 15,-1-1 0-15,0-1 0 0,1 1 32 0,-4 1 16 16,1 0 0-16,-2 2 0 15,-1 0-128-15,-2 1-32 0,-1 1 0 0,-1 1 0 16,-1 1 0-16,-1-1-16 0,-2-1 0 0,0 2 0 0,-1 3-48 0,-2 1-128 16,0 1 192-16,-1 1-64 0,-3 1-128 0,-2 2 0 15,0 2 0-15,-1 2 0 0,-3 1 0 0,0 2 0 16,-2 1-144-16,-1 1 144 0,-2 1-192 0,1 3 192 16,1 2-192-16,0 2 192 0,0 1-144 0,1 1 144 15,3-1 0-15,1 1-144 0,2 0 144 0,3-2 0 16,2-1 0-16,2 2-128 0,3-2 128 0,3 0 0 0,0-1 0 0,1 1 0 15,4-2 0-15,3 0 128 0,2-2-128 0,2 0 128 16,2-1-128-16,3 1 0 16,-1-3 128-16,4-1-128 0,-1-1-208 0,1-2-112 0,-2-2-32 0,1-3 0 15,0-1-2128-15,1 1-416 0,0-2-96 0</inkml:trace>
  <inkml:trace contextRef="#ctx0" brushRef="#br0" timeOffset="28580.46">6785 4486 9215 0,'0'0'400'0,"0"0"96"0,4-6-496 0,-1 1 0 0,2 0 0 0,0 0 0 0,1-2 4096 0,0 1 736 16,2-2 144-16,2 1 16 15,-1 1-2688-15,1 0-528 0,-1 1-112 0,2 0-32 16,2 1-560-16,-1 1-112 0,-1-1-32 0,-1 2 0 15,-2 1-448-15,1 2-96 0,0 0 0 0,-1 4-16 16,-3-1-368-16,0 3 0 0,-2 0 0 0,-1 2-192 0,-4 1-320 16,-1 2-80-16,-3 1-16 0,-1 2 0 15,-1 1-160-15,-2 2-48 0,-2 1 0 0,1 0 0 0,0 2 384 0,0-2 80 0,0-1 16 0,1-2 0 16,1-2 336-16,1 0 0 0,1-3 160 0,1-2-160 16,1-1 960-16,1-1 64 0,2-1 32 0,2-6 0 15,0 0-160-15,0 0-48 0,0 6 0 0,0-6 0 16,0 0-288-16,4 4-64 15,2 0-16-15,1-2 0 0,0-2-224 0,2-1-32 0,1-2-16 0,2 1 0 16,1 1-208-16,2-1 0 0,-1 0 0 0,2-2 0 31,0 0-448-31,0 0-176 0,2-1-32 0,1 2-16 16,-1-1-2304-16,2-1-464 0</inkml:trace>
  <inkml:trace contextRef="#ctx0" brushRef="#br0" timeOffset="28912.7">7374 4209 29199 0,'0'0'1280'0,"0"0"288"0,0 0-1248 0,0 0-320 16,3-5 0-16,-3 5 0 0,5-3 1296 0,1-1 208 0,2-1 32 0,2 1 16 16,1-1-672-16,3 2-144 0,1-1-32 15,1-1 0-15,1 1-416 0,-1 1-96 0,1-3 0 16,-1 2-16-16,0-1-176 0,-1 2 0 15,-2 0 0-15,0 0 0 16,1 1-1648-16,-2 1-208 0,-1 1-32 0,-1 1-8160 16,-3 1-1648-16</inkml:trace>
  <inkml:trace contextRef="#ctx0" brushRef="#br0" timeOffset="29071.99">7408 4380 20271 0,'0'0'1792'0,"-4"0"-1424"16,4 0-368-16,-6 0 0 0,0 0 2464 0,0 0 416 0,6 0 96 0,0 0 16 15,0 0-1424-15,0 0-288 16,0 0-48-16,0 0-16 0,0 0-512 0,10 1-128 0,1 0 0 0,2-1-16 16,2-1-240-16,2 0-64 15,3-1 0-15,1-1 0 0,-1-1-256 0,1 0 128 0,1-1-128 0,1-2 0 16,0 0-2080-16,1 1-528 0,1-1-96 0</inkml:trace>
  <inkml:trace contextRef="#ctx0" brushRef="#br0" timeOffset="29782.88">8903 3975 26655 0,'0'0'1184'0,"0"0"240"0,-2-4-1136 0,-1-1-288 0,-4 0 0 0,2 1 0 15,1-1 1584-15,2 3 256 16,2 2 48-16,0 0 16 0,0 0-976 0,0 0-192 0,0 0-32 0,0 0-16 0,0 0-432 0,0 0-64 16,-4 6-32-16,0 4 0 0,0 2-160 0,1 2 0 15,-1 2 0-15,0 3 0 0,-3 1 0 0,2 3 0 16,-1 2-160-16,0 2 160 0,-1 0-128 15,1 2 128-15,-2-1 0 0,1 0-144 16,2-3 144-16,-1-2-208 0,0 0 80 0,0-2 128 0,2-2 0 0,0-1 0 0,1-3 0 0,0-2 0 16,0-2 0-16,-1-2 0 0,3-1 0 0,-1-3 0 15,2-5 0-15,0 0 0 0,0 0 128 0,0 0-128 16,0 0 176 0,-3-4-48-16,-2-3-128 0,3-2 192 0,1-2-32 0,1-2-16 15,1-4 0-15,1-3 0 0,2-2 64 0,-1-2 16 0,1-3 0 0,2-1 0 0,-1-3-32 0,3 0 0 16,0-1 0-16,0 1 0 0,2 1 32 0,1 1 0 15,-2 1 0-15,2 3 0 16,0 1 48-16,0 2 16 0,1 2 0 0,1 1 0 0,-2 2-16 0,2 1 0 16,0 3 0-1,0 2 0-15,-1 1-128 0,2 2-16 0,1 0-128 0,-1 1 192 0,-2 2-192 0,0 1 0 32,-1 1 128-32,1 1-128 0,1 1 0 0,-2 1-240 15,0 0 48-15,-1 2 16 16,0 2-432-16,-1 2-96 0,-1-2 0 0,-2 4-16 15,1 1-544-15,-2 1-96 0,0 1-32 0,-2 2-9200 16,-1 2-1840-16</inkml:trace>
  <inkml:trace contextRef="#ctx0" brushRef="#br0" timeOffset="29973.72">8776 4173 22111 0,'0'0'1968'0,"0"0"-1584"0,0 0-384 0,0 0 0 16,0 0 1968-16,0 0 304 0,6 2 64 0,2-2 16 16,1 0-1136-16,2 0-208 0,1-2-48 0,3 1-16 15,2-1-256-15,0 0-48 0,1-1-16 0,1 0 0 16,0 0-384-16,2 0-80 0,0-2-16 0,1 1 0 16,0 0-1744-16,1 0-368 0,0 1-64 0,-1 0-12240 0</inkml:trace>
  <inkml:trace contextRef="#ctx0" brushRef="#br0" timeOffset="30368.34">9176 4335 20271 0,'0'-4'1792'0,"0"-2"-1424"15,0-1-368-15,2-1 0 0,-2 0 3024 0,3 0 544 16,2 0 96-16,0-1 32 0,2 0-2016 0,1 0-400 15,0 2-64-15,0 1-32 0,1 1-496 0,1 0-112 0,-1 1 0 16,1 0-16-16,1 2-304 0,0 1-48 0,-2 1-16 0,0 1 0 16,0 0-192-16,-1 2 0 0,-3 1 0 0,0 1 0 31,-2 1-432-31,-1 2-80 0,-1 3 0 0,-2 1-16 0,-1 2-384 0,-4 3-80 0,-1 1-16 0,-2 2 0 16,-2-1 112-1,0-1 0-15,1 2 16 0,-1-2 0 0,0-3 608 0,2-2 112 0,0 0 32 0,3-2 0 0,-1-3 800 0,3 0 160 16,-1-1 48-1,3-2 0-15,2-5 96 0,0 0 32 16,0 0 0-16,0 0 0 0,0 0-368 0,0 0-64 0,0 0 0 0,0 0-16 0,6 2-240 0,1-1-64 16,2 1 0-16,0-1 0 0,1-2-128 0,1-2-128 15,2 1 144-15,0 0-144 0,2 0 0 0,0-2 0 16,-1 1 0-16,1 1-160 16,-2-1-672-16,0-1-144 0,1 1-32 0,1 0-10560 15,0 1-2112-15</inkml:trace>
  <inkml:trace contextRef="#ctx0" brushRef="#br0" timeOffset="30812.53">9704 3949 8287 0,'0'0'368'0,"0"0"80"0,-2-7-448 0,1 2 0 0,1 5 0 0,1-6 0 16,-1 6 5136-16,3-5 944 0,1 1 192 0,0-1 48 0,0 2-4464 0,3 0-896 15,-2-1-192-15,-5 4-16 0,0 0-432 0,0 0-96 16,0 0-16-16,0 0 0 16,6 2-208-16,-6-2 0 0,2 7 0 0,-1 2 0 15,-1 1-144-15,-2 3 144 0,-1 3-208 0,-3 2 80 0,-2 0 0 0,0 0 0 16,-2 1 0-16,1 1 0 15,0 1 128-15,0 0 0 0,2-2 0 0,0 1 0 0,1-2 224 0,2-2 80 16,1-1 16-16,1-2 0 0,0-2 304 0,2-1 64 16,0-1 16-16,2-2 0 0,0 1-96 0,1-1-16 0,3-2 0 0,0-1 0 15,2 0-208-15,1-2-32 0,1-1-16 0,1 0 0 16,2 0-80-16,3 0-32 0,1-1 0 16,0-1 0-16,2-1-96 0,1 0 0 0,0 0-128 0,-1-1 192 15,1 2-192-15,0 0 0 16,0 1 128-16,-1 0-128 15,-2 0 0-15,1 0 0 0,-1 0 0 0,0 1 0 0,-2 2 0 0,0-1 0 0,-2 1 0 16,0 0 0-16,-2 0-576 0,0 0-96 0,0 0-32 0,-1 2 0 31,-1 0-2368-31,1 1-464 0</inkml:trace>
  <inkml:trace contextRef="#ctx0" brushRef="#br0" timeOffset="31613.87">8128 4781 19231 0,'0'0'848'0,"0"0"176"0,-7 0-816 0,7 0-208 0,-7-1 0 0,2 1 0 16,5 0 1312-16,-6 0 224 0,1 0 32 0,5 0 16 0,0 0-304 0,0 0-64 15,0 0-16-15,0 0 0 16,0 0-304-16,0 0-64 0,0 0-16 0,5-4 0 0,3 2-256 15,3 0-48-15,3-1-16 0,5-1 0 0,3 2-80 0,6-1-16 16,2-1 0-16,6 2 0 16,3 0-144-16,2 0-16 0,0-3-16 0,2 1 0 0,2 0-224 0,3 0 144 15,4 1-144-15,2 0 128 0,2-2-128 0,0 1 0 16,0 0 0-16,1-1 128 0,0 1-128 16,2 0 0-16,0 2 0 0,2 1 0 0,1 0 0 0,0 1 0 15,-2-1 0-15,0 0 0 0,-3 0 0 0,2 0 0 16,2 1 0-16,0 1 0 0,0 0 0 0,-2 0 128 15,-1 0-128-15,0 0 0 0,1 0 0 0,0 0 0 0,-2 2 128 0,-3-1-128 16,-3 0 0-16,-3 0 0 0,-7-1 0 0,-3-1 0 16,-4-1 0-16,-4 1 0 15,-5 0 144-15,-3 0-144 0,-4 0 0 0,-4 0 0 16,-4 0 0-16,-4 0 0 0,-6 0-336 16,0 0-96-16,0 0-16 0,0 0 0 15,-8 1-672-15,-3 1-144 0,-3 2-16 0,0 0-8400 0,-4 2-1680 16</inkml:trace>
  <inkml:trace contextRef="#ctx0" brushRef="#br0" timeOffset="32038.16">8915 4990 24879 0,'0'0'2208'0,"8"-4"-1760"0,0 0-448 0,-1 1 0 16,1-1 1600-16,0 2 256 0,-2 1 32 0,-6 1 16 16,7-1-1024-16,-7 1-208 0,0 0-32 0,0 0-16 15,0 0-624-15,3 9-160 0,-2 2-16 0,-2 1 0 16,-4 2-848-16,-2 2-160 0,-2 1-32 0,-2 2-16 31,-2 1 208-31,-2 2 32 0,-3 2 16 0,-1 1 0 0,1 2 592 0,-2-1 112 0,-1-2 16 0,2-1 16 16,3-1 240-16,2-1 240 0,0-3-48 0,4-3-16 0,3-2 880 0,1-2 176 15,3-2 48-15,2-1 0 0,1-3-32 0,0-5 0 16,5 5 0-16,5-2 0 0,2 0-560 0,3-2-112 16,0-1-32-16,3-1 0 0,1 0-208 0,2-2-32 15,1-1-16-15,-2 0 0 0,0-1-288 0,-1-1 128 16,-1 2-128-16,0-1 0 15,0 0-448-15,-2 2-192 0,-1-1-32 0,1 2-16 16,-2 0-2288-16,-2 0-464 0</inkml:trace>
  <inkml:trace contextRef="#ctx0" brushRef="#br0" timeOffset="32298.27">9153 5187 22111 0,'0'0'1968'0,"0"0"-1584"0,-1-5-384 0,1 5 0 0,0-6 2496 0,0 6 400 32,0 0 96-32,0 0 16 0,0 0-1296 0,0 0-256 0,0 0-48 0,0 0-16 0,0 0-880 0,0 0-160 15,-5 4-32-15,1 3-16 0,0 2-304 0,0 4 0 32,-1 2 0-32,-1 3 0 0,1 0 0 0,-2 3 0 0,1 1-128 0,-1 3 128 0,0 1-144 0,0 0 144 15,-1 3-128-15,0-1 128 0,2 2-288 0,-1-2 32 16,0-3 0-16,2-1 0 15,1-1 48-15,-1-1 16 0,2-3 0 0,0-3 0 0,-1-1-128 0,2-2-32 16,1-3 0-16,0-1 0 16,1-3-1744-16,0-6-336 0,0 0-80 0</inkml:trace>
  <inkml:trace contextRef="#ctx0" brushRef="#br0" timeOffset="32626.69">9410 5157 25791 0,'0'0'1152'16,"0"0"224"-16,0 0-1104 0,0 0-272 0,0 0 0 16,0 0 0-16,0 0 2048 0,0 0 368 15,0 0 64-15,0 0 16 0,0 0-1376 0,0 0-272 0,0 0-48 0,0 0-16 16,-5 5-496-16,-1 4-96 16,0 2-32-16,-2 2 0 0,-1 4-160 0,1-1 0 0,-1 2 0 0,-1 1-176 0,0 0 176 0,0 2-160 15,1 0 160-15,1 0-160 0,0 1 160 0,2 0 0 16,2 0 0-16,1-1 0 15,2 0 0-15,1 0 0 0,3-2 0 0,1-2 0 16,1-1 0-16,3-3 224 0,1 0-32 16,1-2 0-16,1-1 80 0,0-2 16 0,0-3 0 0,1-1 0 0,1 0-80 0,1-3-16 0,1-1 0 0,-1 0 0 31,0-1-192-31,1-1 0 0,0-1 0 0,0 1 0 31,1-1-512-31,0-2-64 0,0 1 0 0,-1 0 0 16,-1-1-2016-16,1 0-416 0,-2-2-64 0,1 1-32 0</inkml:trace>
  <inkml:trace contextRef="#ctx0" brushRef="#br0" timeOffset="32835.91">9410 5240 17503 0,'-11'-5'1552'0,"11"5"-1232"16,-3-3-320-16,1-1 0 0,0 0 3456 0,2 4 624 15,0-6 128-15,2 2 16 0,1-1-2640 0,3-1-544 16,1 1-96-16,4-1-32 0,4-1-592 0,-1 2-128 0,2-1-32 16,2 1 0-16,1-1-160 0,0 1 0 15,1 2 0-15,1 0 128 16,0 0-1232-16,0 1-256 0,0 0-48 0,0 1-8640 16,-1 3-1712-16</inkml:trace>
  <inkml:trace contextRef="#ctx0" brushRef="#br0" timeOffset="33039.69">9410 5343 17503 0,'0'0'1552'15,"-4"0"-1232"-15,4 0-320 0,0 0 0 16,0 0 3360-16,0 0 608 0,0 0 128 0,0 0 32 0,0 0-2592 16,0 0-528-16,8-1-112 0,3 0 0 0,2-1-416 0,1 1-80 31,1 0-16-31,2-1 0 0,1 0-176 0,1-1-32 0,2 0-16 0,1 1 0 15,1-1-1632-15,2 1-320 0,0 2-64 0,0 0-8128 16,2 0-1616-16</inkml:trace>
  <inkml:trace contextRef="#ctx0" brushRef="#br0" timeOffset="33517.28">10057 5254 24639 0,'2'-11'1088'0,"-1"6"240"0,-1 0-1072 0,0-1-256 15,1 0 0-15,-1 0 0 0,0 0 2144 0,0-1 368 16,0 3 80-16,0 4 16 0,0 0-1040 0,0 0-208 0,0 0-32 16,0 0-16-16,0 0-720 0,0 0-144 0,0 0-16 0,-5 1-16 15,-1 3-416-15,1 4 0 0,-1 3 0 0,-1 3 0 16,0 1-176-16,-1 4-16 16,0 2 0-16,-1 3 0 0,0 2 0 0,0 0-16 0,0 0 0 0,2 3 0 0,-1-2 80 0,1 0 128 15,3-3-208-15,-1-1 80 16,-1-1-80-16,2-4-16 0,-1-3 0 0,2-2 0 0,0-3 224 0,0-2 0 15,1-3 0-15,2-5 0 16,0 0-128-16,0 0 128 0,0 0 0 0,5-5-144 16,-2-3 144-16,-1-2 144 0,0-1-16 0,2-3-128 0,1-5 384 0,2-2-48 15,2-2 0 1,2-2 0-16,0-1 0 0,2-1 0 0,-1 1 0 16,0 1 0-16,-2-1 64 0,1 2 16 0,0 1 0 0,0 2 0 0,-2 2 144 0,-1 2 16 15,1 2 16-15,0 3 0 0,-1 4-32 0,1 0-16 16,-4 2 0-16,2 2 0 0,-1 2-160 0,-6 2-16 15,7-1-16-15,-1 1 0 0,0 1-352 0,-1 2 0 0,1 3 0 0,-1 0 0 32,1 4 0-32,-2 0 0 0,0 2 0 0,-1 1 0 15,0 2 0-15,2 1 0 0,-3 1 0 0,-1 0 0 16,0 2 0-16,0 1-160 0,0-1 160 0,0 1 0 16,-1 0-256-16,0 0 64 0,0-1 16 0,0-1 0 15,-1 0-80-15,1-3-32 0,0 0 0 0,0-3 0 16,0-1-336-16,0-1-64 0,0-2-16 0,0 0 0 15,0-8-2048-15,0 0-432 0,0 0-80 0</inkml:trace>
  <inkml:trace contextRef="#ctx0" brushRef="#br0" timeOffset="33723.5">9909 5452 9215 0,'0'0'816'0,"0"0"-656"16,0 0-160-16,0 0 0 0,0-6 4944 0,0 6 960 15,0 0 192-15,5-3 48 0,2 0-3776 0,1-1-768 0,5 1-128 0,-1 1-48 16,3 0-464-16,3-2-80 0,0 3-32 0,2-1 0 16,1-1-352-16,1 2-80 0,1-2-16 15,0 1 0-15,0-1-400 0,-1 0 0 0,0-1 0 0,-1 1 0 32,-1 0-1376-32,-1 2-352 0,-4-2-80 0,1 2-16 0,-1 2-1504 0,0-2-320 0,12 0-48 15,-6 4-16-15</inkml:trace>
  <inkml:trace contextRef="#ctx0" brushRef="#br0" timeOffset="34670.56">11904 4343 7359 0,'0'0'656'0,"-5"-2"-528"0,-1-1-128 0,1 1 0 16,0 1 4656-16,5 1 896 0,-4-2 176 0,4 2 32 0,0 0-3840 16,0 0-784-1,0 0-160-15,0 0-16 0,0 0-480 0,0 0-96 0,0 0 0 0,0 0-16 0,6-2-240 0,3 0-128 16,2 0 128-16,2 1-128 16,4 2 176-16,3-1-48 0,2 0 0 0,2 0 0 0,2-1 112 0,3 0 16 15,3-1 0-15,4 0 0 0,3 0 32 16,2-1 16-16,6 1 0 0,3 0 0 15,5-2-64-15,0 0-16 0,0-2 0 0,2-1 0 0,4-1-224 0,3 3 128 16,1-1-128-16,3 1 0 0,1-1 0 0,-2 3 0 16,-3-2 0-16,7 0 0 0,1 1 0 0,-3 1 128 15,-1 0-128-15,-3 1 0 0,-4 0 0 0,-7 1 0 16,-3 0 128-16,1 1-128 0,-2 0 0 16,-2 0 0-16,-2 0 0 0,-2 0 0 0,-1 0 128 0,-5 0-128 15,-5 0 0-15,-5 0 0 0,-3 0 0 0,-1 0 128 16,-4-1-128-16,-3 0 0 0,-3-1 0 0,-1 1 0 0,-4-1-192 0,0-1 192 15,-9 3-624-15,0 0-16 0,0 0 0 0,0 0-9824 16,0 0-1968 0</inkml:trace>
  <inkml:trace contextRef="#ctx0" brushRef="#br0" timeOffset="35289.08">14882 4040 28511 0,'0'0'1264'0,"0"0"256"0,0 0-1216 0,0 0-304 0,1-5 0 0,0-1 0 0,0 0 1040 0,1 0 160 15,0 0 16-15,2 0 16 16,-1 1-464-16,1-1-80 0,3 2-32 0,0-1 0 16,0 0-144-16,2 0-48 0,0 0 0 0,1 1 0 0,-1-1-16 0,1 2-16 15,-1 1 0-15,1-1 0 0,0 1-304 0,0 1-128 16,-1 0 128-16,0 1-128 0,-2 0 160 0,0 1-160 15,-7-1 192-15,0 0-192 0,0 0 160 0,4 6-160 16,-4-6 128-16,0 8-128 0,-3 2 0 0,0 1 0 16,-6 0 0-16,0 1 0 0,-1 2-256 0,2-1 80 15,-5-1 16-15,4 1 0 0,0 1 0 0,0 1 0 16,1-3 0-16,2 0 0 0,-1 0 160 0,3-1 0 16,1-1 0-16,0 0-128 0,2-1 128 0,1-1 128 0,1 1-128 0,0 0 176 15,1-1-176-15,1-1 0 0,1 0 0 0,0 0 128 16,0-2 48-16,0 2 0 0,1 0 0 0,0-1 0 15,-1-1-176-15,1 0 192 0,-1 1-192 0,1 1 192 16,-2-1-64-16,0-1 0 0,-3-5 0 0,1 6 0 16,-1-6 64-16,0 0 16 0,-2 5 0 0,-1-1 0 15,-2 1 16-15,-1 0 0 0,-2 0 0 16,-1-2 0-16,-2-1-96 0,1 0 0 0,-2 0-128 0,0-1 192 0,0 0-192 16,0 1 0-16,0 0 0 0,1-1 0 0,1-1 0 0,1-1-240 15,2-1 48-15,-1 0 16 16,1 0-1360-16,3-1-256 0,1 0-64 0,0-1-14528 15</inkml:trace>
  <inkml:trace contextRef="#ctx0" brushRef="#br0" timeOffset="35827.49">14954 3706 24879 0,'-12'-9'1088'0,"9"6"256"0,-5 1-1088 0,3-3-256 0,-1 1 0 15,1-2 0-15,-2 1 1168 0,2 0 176 16,-3 1 48-16,1 0 0 0,0-1-672 0,-1 2-128 0,-1 1-16 0,0 1-16 16,-1 0-416-16,1 2-144 15,-5 2 0-15,1 1 144 0,-1 2-144 0,0 2 0 0,-2 0-160 0,1 3 160 0,-2 3-176 0,1 1 176 16,0 1-192-16,-1 3 192 0,0 2-144 0,2 3 144 15,-1 3 0-15,2 1-144 0,0 5 144 0,1 0-192 16,1 0 192-16,2 2-192 0,0 2 192 0,2-1 0 16,3-2 0-16,0 0 0 0,3 0 224 15,2-1 80-15,2 0 16 0,3-1 0 0,1 0 64 0,3-1 32 16,1-2 0-16,3-2 0 0,2-1-32 0,3 1 0 16,2-3 0-16,2-2 0 0,2-1 64 0,1-2 0 15,4-2 0-15,-2 0 0 0,1-5 32 0,1-2 16 0,0-3 0 0,1-1 0 16,0-3-32-16,0-2 0 15,1-3 0-15,2-3 0 0,1-4 160 0,2-3 16 0,0-3 16 0,0-3 0 16,-1-4-80-16,-1-4-32 16,-1-1 0-16,-1-4 0 0,0-2-64 0,-2-2-16 0,-3-1 0 0,-1-1 0 15,-5-1-240-15,-2-1-48 16,-2 0-16-16,-4-2 0 0,-3 4 0 0,-2 0 0 16,-4 2 0-16,-3 0 0 0,-4 0 32 0,-3 1 0 15,-3 2 0-15,-5 1 0 0,-3 0-192 0,-2 1 0 16,-4 3 0-16,-1 1 0 0,-3-1-208 0,-2 4 80 0,-3 1 128 0,-2 4-208 15,-2 2 48-15,2 3 16 0,1 2 0 0,3 2 0 16,1 1-352-16,4 3-64 0,-3 1-16 0,4 4 0 16,1 3-1456-16,2 1-288 0,1 2-64 0,3 0-16 15,1 2-976 1,3 0-192-16</inkml:trace>
  <inkml:trace contextRef="#ctx0" brushRef="#br0" timeOffset="38948.28">1653 6408 3679 0,'0'0'320'0,"1"-5"-320"0,-1 0 0 0,0-2 0 0,1 0 1408 16,-1 2 192-16,0-1 64 0,0 1 0 0,-1-1-896 0,0 0-160 16,0-1-32-16,0 2-16 0,1 5 368 0,0-6 80 0,-1 1 16 15,1-1 0-15,0 6 320 0,0-5 64 0,0-1 0 0,1 1 16 16,-1 5-144-16,0 0-48 16,0 0 0-16,1-7 0 0,0 2-592 0,-1 5-112 0,0-6-16 0,0 6-16 15,0-6-176-15,0 0-16 0,0 6-16 0,0 0 0 16,-1-7 176-16,1 7 48 15,0-5 0-15,-1-1 0 0,0 1 64 0,1 5 32 16,0 0 0-16,-5-4 0 0,1 0-128 0,0 1-32 16,-2 1 0-16,1 0 0 0,-2-1-80 0,-1 3-32 0,-2 1 0 0,-1 2 0 15,-1 0-128-15,-2 2-16 16,-1 2-16-16,-2 2 0 0,-2 2-176 0,2 1 192 16,-1 2-192-16,1 4 192 0,-1 2-192 0,-1 2 0 0,2 1 0 0,1 1 0 15,2 0 0-15,2 1-144 0,0 2 144 0,2-2-160 16,2-1 160-16,3 1 0 0,1-2-144 15,4 1 144-15,2-3 0 0,3-1-144 16,0-3 144-16,4-1 0 0,2-2 0 0,2-2 128 0,2-2 0 0,1-2 16 0,2-2-144 0,3 0 160 16,2-4-160-16,1-3 160 15,0-3-160-15,0-1 192 0,2-3-192 16,-2-2 192-16,-1-3-192 0,-1-2 0 0,-1-2 144 0,-1 0-144 0,-2-2 144 0,-1 0-144 16,-4-1 192-16,-1 2-192 0,-1 0 320 0,-2 3-64 15,-2 0 0-15,-2 4 0 0,-3 0 112 16,-1 5 16-16,-1 6 0 0,0 0 0 0,-2-3 0 0,2 3 0 15,-3 4 0-15,0 3 0 0,-2 2-384 0,2 4-208 16,1 0 16-16,1 1 16 16,0 1-16-16,2 2-16 0,1-1 0 0,1 2 0 15,3-3 0-15,1 0 0 0,2-2 0 0,2-2 0 0,1-1 208 0,0-1-176 16,3-3 176-16,0-1-160 0,-2-3 160 0,3-2 0 0,1-1 0 0,0-3 128 16,-1-1 304-16,0-2 64 15,-1-3 16-15,-3-1 0 0,-2-1 144 0,-2-1 48 0,-2-2 0 16,-1-1 0-16,-3-1-64 0,-3-2-16 15,-2-2 0-15,-3 1 0 0,-4 1-304 0,-1 1-48 16,-2 3-16-16,-1 1 0 0,-2 2-256 0,0 3 0 0,-1 2-208 0,0 3 80 31,-1 3-1296-31,0 4-256 0,1 2-48 0,0 3-16 16,1 1-560-16,2 3-128 0,0 1 0 0</inkml:trace>
  <inkml:trace contextRef="#ctx0" brushRef="#br0" timeOffset="39895.62">2167 6652 15663 0,'0'0'1392'0,"0"0"-1120"0,0 0-272 15,0 0 0-15,0 0 2192 0,0 0 384 0,0 6 80 0,-1 1 16 16,0 0-1232-16,-2-1-240 0,0 0-48 0,1-1-16 16,0 2-704-16,1-2-144 0,1-5-32 0,0 0 0 15,0 0-256-15,0 0 128 0,0 0-128 0,0 0 0 0,0 0 400 0,0 0-16 16,0 0-16-16,4-4 0 0,3-2 400 15,-1 0 96-15,1-3 16 0,2-1 0 0,2-1-48 0,0 0 0 16,1-1 0-16,0 1 0 0,0 0-192 0,0 1-64 16,-1 1 0-16,-2 0 0 0,0 3-352 0,-2 1-80 15,1 2-16-15,-1 2 0 0,-7 1 48 0,6 3 0 16,0 3 0-16,-2 0 0 0,2 2-176 0,-1 1-224 16,-2 0 48-16,2 2 16 0,-1 1-160 0,2-1-48 15,-1-1 0-15,3 0 0 0,-3-2 96 0,3-1 16 16,0-1 0-16,1-3 0 0,-1-1 256 0,2-1 0 15,-1-3 0-15,1-1 144 0,1-2 240 0,2 0 32 16,-1-4 16-16,0 0 0 0,-1-1-32 0,1-1 0 16,-1-1 0-16,-1-1 0 0,1 0-112 0,-2-3-32 15,2 0 0-15,0-1 0 0,-3 3-128 0,1 2-128 0,-2 1 192 16,0 3-192-16,-3 3 0 0,2 1 0 0,-6 4 0 16,0 0 0-16,0 0 0 0,5 7-176 15,0 1 32-15,-1 2 0 0,-1 2-64 0,0 1-16 0,-1 1 0 0,0 2 0 16,1-1-416-16,2 0-64 0,-2 2-32 15,3-2 0-15,1 1-480 0,2-3-112 0,2-3-16 0,1-1 0 16,-1-3 64-16,2-1 16 0,2-2 0 0,0-2 0 31,2-2 480-31,0-2 80 0,2-2 32 0,0 0 0 0,0-3 480 0,-1 0 192 0,-3-2-176 0,0-1 176 16,-1-2 0-16,-1-2 0 0,-1-3 176 0,-2 0-48 0,-4-2 576 0,-1 0 128 16,0 0 32-16,-3 0 0 0,-2 2 576 0,0 1 112 15,-1 2 32-15,0 3 0 0,-2 1-352 16,1 2-64-16,-1 2-16 0,0 3 0 0,-1 1-320 15,4 3-64-15,0 0 0 0,0 0-16 0,-3 5-624 0,0 3-128 16,-1 2 0-16,2 2 0 16,0 2 0-16,1 4-240 0,-1 1 80 0,1 5 16 0,1 1 144 0,1 2-128 15,-2 3 128-15,1 3-128 0,0 1 128 0,0 4-128 16,-3 2 128-16,1 2-128 0,1 1-64 0,-1 1-16 16,0 0 0-16,-2-1 0 15,0-2-320-15,-2-4-64 0,1-6-16 0,2-4 0 0,-1-3 448 0,1-4 160 16,1-3 0-16,0-5-144 0,-1-3 304 0,2-2 64 0,1-7 16 15,0 0 0-15,-6-1 336 0,0-2 64 0,1-4 0 0,-1-3 16 16,1-3-112-16,-1-5-32 16,2-3 0-16,1-5 0 0,-1-3-320 0,3-4-64 0,1-3 0 0,2-1-128 15,2-5 0-15,1 3 0 0,2 0 0 0,-1 2 0 16,3 2 0-16,1 3 0 0,0 2 0 16,1 4 0-16,2 1 0 0,-2 4 0 15,2 3 0-15,-1 1 160 0,-1 4 48 0,0 1 16 0,0 2 0 0,0 2 0 0,0 2-96 0,2 1 0 31,-1 2-128-31,-1 2 192 0,0 0-192 0,0 1 0 0,-1 1 0 0,-3 1 0 0,-7-2 0 0,0 0 0 32,5 7 0-32,-2 0 0 0,-2 0-304 15,-2 2-96-15,-1 2-32 0,-3 1 0 0,-1 1-240 0,-3 4-48 0,-2 4-16 0,-1-1 0 32,-2 1-272-32,-3 0-48 0,-1-1-16 0,1 0 0 0,-1-1 352 0,4-3 64 0,0-1 16 0,2-1 0 15,-1-3-800 1,4-5-160-16,1 1-16 0,3-4-7760 0,5-3-1552 0</inkml:trace>
  <inkml:trace contextRef="#ctx0" brushRef="#br0" timeOffset="40747.81">3559 6641 17503 0,'0'0'1552'0,"0"0"-1232"15,0 0-320-15,0 0 0 0,0 0 2672 0,0 0 464 16,0 0 112-16,0 0 16 0,0-6-976 0,0 1-192 16,0-2-48-16,-1-2 0 0,0-1-848 0,-2-1-176 15,0-1-48-15,-2-1 0 0,0 0-368 0,-1-1-80 16,0-1-16-16,-1 1 0 0,0 1-192 0,1 2-64 16,-2 1 0-16,-1 2 0 0,-1 2-32 0,0 1-16 15,-1 2 0-15,0 1 0 0,-1 3-208 0,-1 3-160 16,-1 3 32-16,-2 3 0 0,1 3-48 0,-1 3 0 15,-3 3 0-15,1 1 0 0,2 0 176 0,0 2-160 16,2 1 160-16,2-1-160 0,1 0 0 0,3-1 0 0,3-1 0 0,1-2 0 16,3-2-128-16,2 0-32 0,2 0 0 0,1-3 0 15,3-3 320-15,1-3-192 16,2-1 192-16,2-4-160 0,2-2 160 0,0-2 0 16,2-4 128-16,0-1-128 0,0-1 352 0,1-3 0 0,-2-2 0 0,0-3 0 15,-1 0 0-15,0-4 0 0,-2-2 0 0,-1 0 0 0,0 0-48 16,-2 0-16-16,-1 1 0 0,1 2 0 0,-4 4 0 15,-1 2 0-15,0 2 0 0,-1 2 0 0,-1 2-96 0,-1 3-32 16,-1 4 0-16,0 0 0 16,0 0-160-16,0 0 0 0,1 8 144 0,-2 2-144 0,1 2-192 15,0 1-128-15,1 1 0 0,1 2-16 16,-1 0-192-16,0 2-48 0,5-1 0 0,-1 1 0 16,0-2-48-16,3 1-16 0,1-3 0 0,2-1 0 0,1-3 336 0,1-2 64 15,1-2 16-15,3-4 0 0,-1-2 224 0,3-2 0 16,1-2 0-16,1-1 0 0,1-4 256 0,1-3 64 0,-3-5 0 15,1-1 0-15,-1-3 96 0,1-2 32 16,-2-5 0-16,-1 0 0 0,-2-2-64 0,-2-1 0 16,0 0 0-16,-3 0 0 0,-3 2-160 0,0 0-32 15,-1 1-16-15,-3 2 0 0,-2 3 144 0,1 3 16 0,-2 4 16 0,-1 2 0 16,-1 1-16-16,-2 5 0 16,3 1 0-16,0 7 0 0,-3-3-208 0,3 3-128 15,0 0 160-15,-4 5-160 0,-2 3 0 0,2 3-192 0,-2 2 16 0,2 5 0 16,-1 0-128-16,1 4-16 0,1 2-16 0,-1 1 0 15,2 1 112-15,1 3 32 16,0 1 0-16,2-1 0 0,2 2-144 0,3-1-32 0,-1-2 0 0,3 0 0 0,1-3 112 0,0-1 32 31,1-2 0-31,1-2 0 0,1-2 224 0,0-4-192 0,0-4 192 0,0-2-192 0,2-2 192 0,-2-2-192 32,3-3 192-32,-1-4-192 0,0-2 192 0,1-3 0 0,-1-3-160 0,0-1 160 15,-4-1 0-15,1-1 0 0,-2-2 192 0,0 1-64 16,-3 1-128-16,0 1 160 0,-4 2-160 0,-1 3 160 0,-1 1 32 0,0 2 0 15,0 0 0 1,0 5 0-16,0 0 64 0,0 0 32 0,0 0 0 0,0 0 0 16,-3 5-288-16,1 1 0 15,1 3-128-15,-1 0 128 0,1 1-192 0,1 1 192 0,1 1-208 0,2 0 80 0,-1-1-32 0,2 0 0 16,2-1 0-16,0-1 0 16,1-1-432-16,2 0-96 0,0-2-16 0,0-2 0 15,2-1-320-15,2-1-80 0,0-2-16 0,2-1 0 16,2-2-1984-16,-1-2-400 0,1-3-80 0</inkml:trace>
  <inkml:trace contextRef="#ctx0" brushRef="#br0" timeOffset="40898.39">4277 6336 29999 0,'-22'-11'1328'0,"12"8"272"0,-2-1-1280 0,-1 0-320 0,0 0 0 0,1-1 0 15,0 1 1344-15,1-1 192 0,1 1 32 16,1 0 16-16,2 0-1216 0,0 2-240 15,3 0-128-15,4 2-10560 16,-5-1-2192-16</inkml:trace>
  <inkml:trace contextRef="#ctx0" brushRef="#br0" timeOffset="41096.58">3872 6465 11055 0,'0'0'976'0,"-7"2"-784"0,-1-1-192 0,2 0 0 15,6-1 4976-15,0 0 944 0,0 0 192 0,0 0 32 16,0 0-3712-16,0 0-768 0,6 3-128 0,2 1-48 16,1-4-672-16,2-1-144 15,1-2-32-15,2 0 0 0,3-2-640 0,3-1 0 0,2-2 0 0,2 2 0 16,3-2-2624-16,2 0-448 0,2 2-80 0,2 0-6976 16,2 1-1392-16</inkml:trace>
  <inkml:trace contextRef="#ctx0" brushRef="#br0" timeOffset="41619.74">4549 6332 26719 0,'0'0'2368'0,"-1"-6"-1888"16,1 1-480-16,-1-2 0 0,-1-1 2320 0,2 2 368 0,0 0 80 0,0 1 16 15,0-1-1120-15,0 2-208 0,0 4-48 16,0 0-16-16,0 0-768 0,0 0-160 16,0 0-16-16,0 0-16 0,0 0-432 0,0 0 0 0,-2 6 0 0,0 4 0 15,-1 4 0-15,1 2 0 0,-1 3-192 0,0 3 192 16,-1 2-224-16,0 2 80 16,-2 2 16-16,-1 2 0 0,-1 0-160 0,0 3-32 0,1 4 0 0,0-3 0 15,-2-1-192-15,0-2-64 0,1-3 0 0,1 0 0 0,0-5 384 16,2-3 192-16,0-5-192 0,3-2 192 0,1-3 256 0,-1-3 176 15,2-7 16-15,0 0 16 0,0 0 320 0,0 0 64 16,0 0 16-16,2-7 0 0,1-3-240 0,3-3-48 16,2-1-16-16,-1-4 0 0,1-2-304 15,1 2-64-15,1-3-16 0,0 2 0 0,1 2-176 0,0 3 0 16,0 2 0-16,1 2 0 0,-1 2 0 0,0 3 0 16,1 1 0-16,0 2 0 15,0 2 0-15,-1 3 0 0,0 0 0 0,-1 1 0 0,-1 1 0 0,0 1 0 0,2 2-144 0,-5 0 144 16,0 1-160-16,-2 0 32 15,0 2 0-15,-1 0 0 16,-2 2-240-16,-2 0-32 0,-4 1-16 0,0 1 0 16,-4 2-288-16,-1 1-48 0,-1-1-16 0,-2 1 0 15,0-1-128-15,-1 0-16 0,1-3-16 0,0-2 0 16,0-3 192-16,0 0 32 0,1-1 16 0,1-3 0 16,-2-1-2176-16,5-1-432 0,-9-6-96 0,17 3 0 0</inkml:trace>
  <inkml:trace contextRef="#ctx0" brushRef="#br0" timeOffset="41828.96">4875 6564 23903 0,'0'0'1056'0,"0"0"224"0,0 0-1024 0,3 5-256 0,2 3 0 0,-2-1 0 16,0-1 2080-16,-1 1 368 0,1-1 80 0,-2 2 16 0,0 1-752 0,-1 0-128 16,-1-1-48-16,0 2 0 15,-2 0-752-15,1 2-160 0,-2-1-16 0,-1 0-16 0,1-1-480 0,0 1-192 16,-1 0 176-16,2 0-176 15,-4-1-464-15,3 0-192 0,0 1-48 0,1-1 0 16,0-1-640-16,3-2-144 0,0 1-32 0,0-8 0 31,0 0-336-31,7 5-80 0,-1-3-16 0,2-4-6816 0,2-5-1376 0</inkml:trace>
  <inkml:trace contextRef="#ctx0" brushRef="#br0" timeOffset="41955.91">4971 6406 24767 0,'-12'-7'1088'0,"6"5"240"0,1-2-1072 0,-2 1-256 16,0 0 0-1,0-1 0-15,-2 1 2112 0,1 0 384 0,2-1 64 0,1 2 0 16,0 0-1344-16,5 2-288 16,0 0-48-16,0 0-16 0,-5-3-736 0,5 3-128 15,0 0 0-15,0 0-128 16,0 0-2288-16,0 0-448 0,8-2-80 0</inkml:trace>
  <inkml:trace contextRef="#ctx0" brushRef="#br0" timeOffset="42194.98">5254 6284 22687 0,'0'0'1008'0,"0"0"208"0,0 0-976 0,0 0-240 0,0 0 0 0,0 0 0 15,0 0 2240-15,0 0 416 0,0 0 80 0,0 0 16 16,0 0-1280-16,0 0-240 16,0 0-48-16,-2 8-16 0,1 1-544 0,0 2-112 0,0 3-32 15,-1 2 0-15,-2 1-288 0,1 1-64 0,-1 0-128 0,-1 2 192 16,0 0-192-16,-1 1 128 0,0 1-128 0,0 1 0 15,-1 2 0-15,0 2-240 0,0 0 32 0,2 0 0 16,-1-2-976-16,2 0-192 0,2-2-32 0,1-1-16 31,1-1-80-31,2-1-16 0,1-3 0 0,3-2-7408 0,0-5-1488 0</inkml:trace>
  <inkml:trace contextRef="#ctx0" brushRef="#br0" timeOffset="42400.83">5392 6567 9215 0,'0'0'400'0,"0"0"96"0,0 0-496 0,0 0 0 0,0 0 0 0,0 0 0 0,0 0 4928 0,0 0 880 0,0 0 176 0,0 0 32 16,0 0-3776-16,0 0-752 16,0 8-144-16,0-1-48 0,0 2-384 0,0 0-80 15,0 0 0-15,0 1-16 0,-1 0-352 0,0 1-64 16,-1 1-16-16,-1-2 0 0,0 0-256 0,0-1-128 0,-2 1 0 0,2 0 128 31,0 0-752-31,-1 0-144 0,2-1-48 0,1-1 0 16,1-2-832-16,0-6-160 0,0 0-48 0,0 0 0 0,7 5-512 0,0-5-96 0,2-2-32 0,1-2-5024 15,-1-3-1008-15</inkml:trace>
  <inkml:trace contextRef="#ctx0" brushRef="#br0" timeOffset="42600.16">5592 6315 26031 0,'-5'-8'1152'0,"5"8"240"0,-4-5-1120 0,1 1-272 0,-1-1 0 0,-1 1 0 15,0 0 2448-15,-1 2 432 16,2 0 96-16,-1 1 16 0,5 1-1264 0,0 0-240 0,-5 0-48 0,5 0-16 0,0 0-736 0,-3 5-160 15,-1 2-16-15,1 0-16 0,1-1-352 0,0 2-144 16,-1 2 128-16,1 1-128 0,0 0 128 16,0 2-128-16,0 1 128 0,-1 1-128 15,1-1-288-15,0 1-144 0,0 1-16 0,0 0-16 16,-1 1-1552-16,1 3-304 0,0 2-64 0,1 1-14112 0</inkml:trace>
  <inkml:trace contextRef="#ctx0" brushRef="#br0" timeOffset="43265.55">5427 6510 27983 0,'0'0'1232'0,"0"0"272"0,0 0-1200 0,0 0-304 16,0 0 0-16,0 0 0 0,6 3 1504 0,0 0 240 0,2 1 48 15,1-1 16-15,2-1-816 0,1 2-160 0,0-2-48 0,1-1 0 16,0-1-432-16,2-1-96 0,0 1 0 0,2-1-16 0,-2 0-240 0,3-1-256 15,0 0 48-15,1 1 16 16,0 0-448-16,-2 0-96 0,0-1-16 0,-1 1 0 0,0 0 336 0,-2-1 64 16,-1 2 16-16,-1 0 0 0,-1 2 336 0,-2 0 0 15,0-1 0-15,0 1 0 16,-3 0 0-16,-6-2 256 0,6 6-32 0,-2-1-16 0,-1 1 16 0,0 0 0 0,-3 1 0 0,0 1 0 31,0-1-224-31,0 2 0 0,0-1 0 0,0 0 0 0,1-2 0 0,0 1 0 16,1-1 0-16,0 0 0 0,-2-6 0 0,0 0-128 0,6 4 128 0,0-2 0 15,1 0 128-15,1-2 96 16,-1-2 16-16,2 0 0 0,0 0 336 0,0-1 64 16,0-2 0-16,-1 0 16 15,1-2 144-15,-1 0 32 0,0-1 0 0,-1-2 0 16,0-1-112-16,-2-1-16 0,0 0 0 0,-1 0 0 16,-1 1-208-16,1 0-48 0,-2 1-16 0,-1 1 0 15,-1 1-112-15,0 1 0 0,-1 1-16 0,1 6 0 16,0 0-48-16,0 0-16 0,0 0 0 0,0 0 0 15,0 0-240-15,0 0 0 0,0 0 0 0,-6 1 0 16,6-1 0-16,-3 7 0 0,1 2 0 0,-1 3-160 16,-1 2 160-16,2 5-160 0,1-1 160 0,0 4-160 0,1 4 160 0,0 2-192 15,0 3 192-15,0 4-192 0,-1 3 192 0,-2 2-128 16,-3 4 128-16,1 5-128 0,-2 2 128 0,-1 6-128 16,-1 1 128-16,-2 1-128 0,-2 3-112 0,-1-4-16 15,-1-2 0-15,-1-2 0 0,1-4 128 0,2-4 128 16,-3-3-208-16,-5 11 80 0,1-14 128 0,4-8 192 15,1-8-32-15,6-9-16 0,-3-4 368 0,0-2 80 16,-2-3 16-16,1-1 0 0,-1-4-144 0,0-4-16 16,-1-2-16-16,0-3 0 0,-1-3-192 0,2-4-48 15,1-4 0-15,1-3 0 0,0-5-192 0,2-3-160 16,1-3 32-16,2-1 0 0,2-1-288 16,3-2-48-16,2 2-16 0,2 2 0 0,1 1 64 0,1 4 16 0,1 0 0 0,2 3 0 15,0 1-32 1,3 1 0-16,1-1 0 0,2 5 0 0,1 0-672 15,0 2-144-15,1 1-32 0,1 1-11072 0,-1-1-2208 0</inkml:trace>
  <inkml:trace contextRef="#ctx0" brushRef="#br0" timeOffset="43659.29">5573 6525 14735 0,'0'0'640'0,"-4"-4"160"0,1 1-640 0,-1-1-160 0,4 4 0 0,0 0 0 15,-3-4 3072-15,0 1 576 0,0 0 112 16,3 3 16-16,0 0-1920 0,0 0-384 0,0 0-64 0,0 0-32 0,0 0-864 0,0 0-160 16,-2 8-32-16,1 2-16 15,-2 1-304-15,1 1 0 0,0 1 0 0,-1 2 0 31,1 0-544-31,0 0-64 0,0 3-16 0,2 0 0 0,-2 0-1728 0,2-1-336 16,0 0-80-16,1 0-8704 0</inkml:trace>
  <inkml:trace contextRef="#ctx0" brushRef="#br0" timeOffset="44700.59">1398 7346 23039 0,'-20'-2'1024'0,"9"1"192"0,-1-2-960 0,2 1-256 16,-2 0 0-16,2-1 0 0,0-2 2240 0,1 1 416 15,2-1 80-15,0 1 16 0,0-1-1856 0,3-1-384 0,4 6-64 0,-4-8 0 16,0 2-320-16,4 6-128 0,0 0 128 0,-1-9-128 15,1 9 0-15,1-8 0 0,-1 8 0 0,0 0-176 16,7-5 176-16,-7 5-208 0,8-5 80 0,1 2 128 16,0 1-224-16,2 1 80 0,0 0 16 0,2 2 0 15,2 0 128-15,0 0-128 0,3 0 128 0,3 1-128 16,2 2 128-16,1 0-208 0,1 0 80 0,3 1 128 16,3-2-128-16,-1 1 128 0,0-1 0 0,2-1 0 15,1 0 0-15,3 0 0 0,0-1 0 0,2 0 128 0,3-1 64 16,2 0 0-16,2 0 0 0,3 0 0 0,-1-1-64 0,1-1 0 15,-1 0 0-15,3 0 0 0,1 0-128 0,3-2 128 16,3 1-128-16,2 0 128 0,-1-1 32 0,1 1 0 16,1-1 0-16,1-1 0 0,4 1-160 0,1-3 192 15,4 1-192-15,-2-2 192 0,-2 0-192 16,0 1 192-16,1 0-192 0,2 0 192 0,2 2-192 16,-1-1 0-16,0 2 0 0,0 0 128 0,-2-2-128 15,1 3 128-15,-2-1-128 0,5 1 128 0,4 0-128 0,-4 0 160 0,-2-1-160 0,-1 1 160 16,1 1 32-16,5 0 0 0,3-1 0 15,-2 0 0-15,-7 0-32 16,1 1 0-16,-1-1 0 0,4 3 0 0,2-2 32 0,-1-1 0 0,-5 0 0 16,-1 0 0-16,-4 1 64 0,0 2 0 0,1 1 16 0,-2-2 0 15,-2-1-64-15,-3 0-16 0,-4 0 0 16,-3 0 0-16,-2 1 0 0,-2 1-16 0,0 0 0 0,1 0 0 16,-1 0 96-16,-3-2 32 15,-3-1 0-15,-4 1 0 0,-3-1-96 0,-1 1-16 0,-3-1 0 16,-3 1 0-16,-3 0-64 0,-2-1-128 0,-3 0 176 15,-2 1-176-15,-3 0 192 0,-4 1-192 0,-1-1 192 0,-9 2-192 16,0 0 0-16,0 0-144 0,0 0-16 0,0 0 0 31,0 0-688-31,0 0-144 0,0 0-32 0,0 0-10960 0,0 0-2208 0</inkml:trace>
  <inkml:trace contextRef="#ctx0" brushRef="#br0" timeOffset="45355.76">6592 6585 5519 0,'0'0'240'0,"0"0"64"0,0 0-304 0,0 0 0 0,0 0 0 0,0 0 0 16,0 0 4656-16,0 0 864 0,0 0 176 0,0 0 48 0,8 0-3648 0,-2 0-736 15,4 0-144-15,0-1-16 0,0-1-352 0,2 1-64 16,2-1-16-16,3 1 0 0,2 0-272 16,-1 0-64-16,3 1-16 0,1-2 0 0,1-2-192 15,2 2-32-15,0 0-16 0,0 0 0 0,4-2-176 0,-1 1 0 16,0-1 0-16,-1 0 0 16,1 2-672-16,-4 0-160 0,-2 0-48 0,-1 1-9072 15,-2 1-1824-15</inkml:trace>
  <inkml:trace contextRef="#ctx0" brushRef="#br0" timeOffset="46634.43">3457 7907 24767 0,'0'-9'1088'0,"0"9"240"0,0-5-1072 0,2-1-256 0,-2-1 0 0,1 1 0 16,0 0 1728-16,1 0 304 16,0-3 48-16,-1 1 16 0,0 2-1104 0,0-1-224 15,-1 2-32-15,2-1-16 0,-1 1-240 0,2 0-48 0,-1 0-16 0,-2 5 0 16,2-5-32-16,-2 5 0 15,0 0 0-15,0 0 0 0,0 0-96 0,0 0-32 0,0 0 0 0,0 0 0 0,4 7-256 0,1 3 0 16,-2 3 0-16,0 3-144 0,0 5 144 0,-1 4-160 16,-2 1 160-16,0 3-160 15,0 2 160-15,0 2-128 0,1 2 128 0,0 0-128 16,0-1-64-16,0-1 0 0,1-2 0 0,1-2 0 16,-1 0 192-16,0-3 0 0,1-1 0 0,1-3-128 0,-2-4 128 15,1-2 0-15,0-3 0 0,1-2 0 16,-1-2 0-16,1-3 128 0,-4-6-128 0,6 4 176 0,-6-4 208 0,6-2 32 15,2-1 16-15,-1-3 0 0,2-4 336 0,-1-2 80 16,2-4 16-16,1-1 0 0,1-4-192 0,0-1-32 16,2-1-16-16,1-2 0 0,-3-1-304 0,2 1-64 15,0-1-16-15,0 3 0 0,1 1-240 0,0 2 0 16,-1 3 0-16,-1 1 0 0,-1 3 0 0,0 1 0 0,-1 2-128 0,-1 1 128 31,-1 3-608-31,0 1-16 0,0 2 0 0,-2 2 0 16,1 1-1808-16,0 2-384 0,-1 4-64 0,0 0-13216 0</inkml:trace>
  <inkml:trace contextRef="#ctx0" brushRef="#br0" timeOffset="47255.33">4030 8340 7359 0,'0'0'656'0,"0"0"-528"0,0 0-128 0,0 0 0 16,0 0 2560-16,0 0 496 0,0 0 80 0,0 0 32 0,0 0-1856 0,0 0-368 15,2-5-80-15,-2 5-16 0,0 0-432 0,0 0-96 16,0 0 0-16,0 0-16 0,0 0 64 0,4-5 16 16,-4 5 0-16,0 0 0 0,4-3-32 0,-4 3 0 15,4-3 0-15,-4 3 0 0,5-4 112 16,-5 4 32-16,0 0 0 0,0 0 0 0,5-2-176 0,-5 2-16 15,0 0-16-15,0 0 0 0,0 0-288 0,0 0 128 16,0 0-128-16,0 0 0 0,0 0 192 0,0 0-64 0,0 0 0 0,0 0-128 16,0 0 256-16,0 0-64 0,0 0-16 0,0 0 0 15,0 0-176-15,0 0 160 16,0 0-160-16,0 0 160 0,0 0-160 0,0 0 0 16,0 0 0-16,0 0 128 0,0 0-128 0,0 0 192 0,0 0-192 0,0 0 192 15,0 0 256-15,0 0 48 16,0 0 16-16,7 0 0 0,-7 0 64 0,0 0 32 15,0 0 0-15,0 0 0 0,4-3-32 0,-4 3 0 0,3-6 0 0,-3 6 0 16,-2-5-112-16,2 5-16 16,-2-4-16-16,0-1 0 0,0 1-112 0,2 4 0 0,-6-2-16 0,0 0 0 0,-1 2-304 0,-1 2 128 15,0 1-128-15,-2 0 0 16,-1 2 0-16,0 1 0 0,-1 2 0 0,1 1 0 16,-1 1 0-16,-1 1 0 15,1 1 0-15,2 0 0 0,1 1 0 0,-1 0 0 16,1-1 0-16,1 1 0 0,2-2 0 0,1 0 0 0,1-1-160 0,2-1 160 15,0 1 0-15,4-2 0 0,0-2 0 0,2 0 0 16,3-2 224-16,-1 1-32 0,3-1-16 0,1-1 0 16,1 0 80-16,2-2 0 0,3-1 16 0,-1-3 0 0,2 0-32 15,-1-1-16-15,2-1 0 0,-1 0 0 0,1-2-96 0,-1 1 0 16,1-1-128-16,-1 2 192 16,-1-3-192-16,1 2 0 0,-2 1 0 0,-1 0 0 15,-1 1-416 1,0 1-80-16,-2 1-16 0,-2-1 0 0,0 1-2048 0,0 1-400 0,-1 1-96 0</inkml:trace>
  <inkml:trace contextRef="#ctx0" brushRef="#br0" timeOffset="48126.94">2690 8907 6447 0,'0'0'576'0,"0"0"-576"16,0 0 0-16,0 0 0 16,-4-4 3712-16,4 4 640 0,-4-4 128 0,0 1 32 15,2-1-2320-15,0 1-464 0,2 3-80 0,-1-4-32 16,1 4-704-16,0 0-144 0,-1-6-16 0,1 6-16 15,0 0-224-15,0 0-64 0,0 0 0 0,3-4 0 0,-3 4-224 0,4-3-48 16,-4 3-16-16,7-3 0 0,0 2-160 0,1 2 0 0,0 2 0 16,2-1 0-16,1 0 0 0,2 1 0 15,3 1 0-15,2 0 0 0,5 0 0 0,3 2 0 16,2-2 0-16,3 0 0 0,1-2 0 0,3 0 240 0,1 0-48 0,4 0 0 16,2-2-16-16,3 0-16 0,2 0 0 0,4-1 0 15,2 0 144-15,1 0 16 0,-4-1 16 16,2-1 0-16,1-1 16 0,2 1 0 0,0 0 0 0,2-1 0 15,2 1-32-15,0-1 0 0,-3-2 0 0,0 0 0 0,0-1-48 0,0 1-16 32,0 2 0-32,0 0 0 0,-1-2-96 0,-3 1-32 0,-5-1 0 0,-2 1 0 0,-3-3-128 0,-3 2 192 15,-5 2-192-15,-1 0 192 0,-3-1-192 0,-2 2 0 16,-3 0 0-16,-2-1 0 0,-3 1 0 0,-1-1-304 31,-3 1 48-31,0 2 16 16,-5 0-2256-16,-1 0-464 0,0 0-96 0</inkml:trace>
  <inkml:trace contextRef="#ctx0" brushRef="#br0" timeOffset="48584.69">3567 9270 29599 0,'0'0'1312'0,"0"0"272"0,2-7-1264 0,2 2-320 0,-1-1 0 0,-1 0 0 15,0-1 1328-15,0 1 208 0,-2 6 32 0,4-5 16 16,-3-1-832-16,-1 6-176 0,0 0-16 0,0 0-16 0,0 0-160 0,0 0-48 15,0 0 0-15,-6 4 0 0,0 1-480 0,-2 5-112 0,0 1 0 16,-4 10-16 0,1 1-240-16,1 2-64 0,-2 2 0 0,6-9 0 0,-2 3 368 0,0 1 64 0,1 2 16 15,1 1 0-15,1 2 128 0,-1-3-128 16,2-1 128-16,0-3-128 0,3-2 128 0,-1-2 128 0,2-1-128 16,2-2 176-16,-1-2 464 0,3-3 112 15,0 0 16-15,2-2 0 0,-1 0-192 0,2-3-48 0,0-1 0 16,3-1 0-16,1-3-144 0,1-1-48 0,-2 0 0 0,2 1 0 15,0-1-160-15,2 0-48 0,-1 0 0 16,0-1 0-16,0 1-128 0,-1 1 0 0,-1-1 144 0,1 2-144 16,-2 1 0-16,0 0-240 0,-1 1 48 0,0-1 0 15,0 2-1744-15,-1 0-352 0,1 0-64 0,1 1-8336 16,-2 0-1680-16</inkml:trace>
  <inkml:trace contextRef="#ctx0" brushRef="#br0" timeOffset="48864.62">4018 9219 30399 0,'0'0'2704'0,"0"0"-2160"16,0 0-544-16,0 0 0 15,0 0 2224-15,-2-4 336 0,2 4 64 0,0 0 0 16,-3-5-1472-16,3 5-288 0,-5-3-64 0,5 3-16 0,0 0-576 0,-5 2-208 15,-2 4 144-15,2 1-144 0,-4 3 0 0,0 5 0 16,0 2-192-16,-1 5 192 16,0 4-240-16,-2 1 80 0,-1 4 16 0,-2 2 0 0,-2 2 144 0,0 3 0 0,-2 0 0 0,0 3-128 15,0 1-32-15,1 0 0 0,-1 1 0 16,1-1 0 0,-1-2-416-16,2-3-64 0,1-1-32 0,1-1 0 0,1-4-208 0,0-2-32 15,1-3-16-15,0-4-10048 0,2-2-2016 0</inkml:trace>
  <inkml:trace contextRef="#ctx0" brushRef="#br0" timeOffset="49252.45">3970 9641 34271 0,'0'0'1520'0,"0"0"304"0,0 0-1456 0,7-2-368 0,1 1 0 0,0 0 0 16,-1 0 1024-16,0 1 144 0,0-1 32 0,0 1 0 16,-1 1-816-16,0 0-176 0,-6-1-16 0,8 1-16 0,-8-1-176 0,0 0 0 0,7 4 0 0,-7-4 128 15,4 7-352 1,-4 3-80-16,0 0-16 0,-3 2 0 16,-2 1-208-16,0 3-48 0,-2 1-16 0,0 1 0 15,-3 0 80-15,1-1 0 0,0 0 16 0,0-1 0 0,2-1 496 0,0-2 0 16,3-2 0-16,0-1 0 0,1-2 736 0,1-1 192 15,0 0 32-15,2-7 16 0,0 0-96 0,0 0-32 0,0 0 0 0,0 0 0 16,0 0-384-16,4 4-80 0,-4-4 0 0,7 3-16 0,0 0-112 0,2-1-32 31,1-1 0-31,1 0 0 0,-1-1-80 0,1 2-16 16,1-2 0-16,1 0 0 0,-1-1-128 0,2 1 0 16,-2 0 144-16,1-1-144 0,0 0-192 0,0 0-128 15,0 0 0-15,2 1-16 16,0-1-2016-16,2-1-400 0,-1 1-64 0,1-2-13200 15</inkml:trace>
  <inkml:trace contextRef="#ctx0" brushRef="#br0" timeOffset="49617.19">4465 9175 29487 0,'0'0'2624'0,"0"0"-2112"16,0 0-512-16,-1-4 0 0,1 4 2112 0,0 0 304 0,0-5 64 0,0 5 16 15,1-4-1376-15,-1 4-272 0,3-4-48 0,-3 4-16 0,0 0-416 0,3-5-96 16,-3 5-16-16,6-3 0 0,-6 3 16 0,6 0 0 16,1 1 0-16,0 2 0 0,-1 2-48 0,2 1-16 15,0 2 0-15,0 2 0 16,1 1-80-16,0 2-128 0,0 4 176 0,-2 1-176 0,1 4 192 0,-1 1-192 15,-2 2 192-15,1 2-192 0,-2 3 0 0,-2 3 0 16,-2 2 0-16,-1 2 0 16,-3 3 0-16,-1 1 0 0,-3-1 0 0,-3 3 0 0,-4 0 0 0,-1 2-320 15,-1-2 32-15,-5-1 16 16,0 0-496-16,0-3-80 0,-1-2-32 0,1-2 0 16,-3-1-128-16,0-4-16 0,-1-4-16 0,0-1 0 15,0-1-1600-15,-2-4-320 0,2-1-64 0</inkml:trace>
  <inkml:trace contextRef="#ctx0" brushRef="#br0" timeOffset="50124.4">3305 9220 23039 0,'-9'-7'2048'0,"7"3"-1648"15,-3 0-400-15,0 1 0 0,0-1 1984 0,-1 2 320 16,0-1 64-16,-1-1 16 0,1 0-880 0,-1 1-176 16,-1 1-48-16,-1 0 0 0,2 1-704 0,-1-1-128 15,0 2-48-15,1 2 0 0,-2 2-128 0,0 1-16 16,-1 4-16-16,-1 2 0 0,0 2-48 0,0 5 0 0,1 4 0 0,-3 2 0 16,1 3-32-16,-1 5-16 0,-2 5 0 0,2 1 0 15,1 3-16-15,1 3-128 0,0 1 192 16,1 3-64-16,1 0-128 0,4-2 0 15,1-1 0-15,0-2 128 0,3-2 32 0,3-2 0 0,1-1 0 0,1-3 0 0,1-2 224 0,3-1 32 32,2 0 16-32,2-3 0 0,0-1-224 0,3-3-32 0,-1-2-16 15,3-1 0-15,-1-2-160 0,3-1 160 16,-1-3-160-16,2-1 160 0,1-3-160 0,1-2 0 0,1-2 144 0,11 2-144 31,-1-5-384-31,0-5-160 0,0-3-32 0,0-3 0 0,-1-3-2112 0,0-4-416 0,-2-5-96 0</inkml:trace>
  <inkml:trace contextRef="#ctx0" brushRef="#br0" timeOffset="51029.52">5713 8378 8287 0,'0'0'736'0,"0"0"-592"16,0 0-144-16,0 0 0 0,0 0 5616 0,0 0 1088 0,0 0 208 0,0 0 64 0,8-5-4464 15,-8 5-880 1,10-3-176-16,1 0-48 0,-1 0-704 0,1 1-160 0,-1 0-32 0,3-1 0 0,1 1-288 0,0 0-64 16,0 1-16-1,1 0 0-15,0-1-144 0,2 2 0 0,-1 2-160 0,2 0 160 16,0 1-640-16,-1-1-16 0,0 0-16 0,0 1 0 15,0 2-544-15,-2-1-128 0,-1 1 0 0,0 0-9152 16,-4 2-1808-16</inkml:trace>
  <inkml:trace contextRef="#ctx0" brushRef="#br0" timeOffset="51230.02">5722 8516 21183 0,'-11'2'944'0,"11"-2"192"0,-8-1-912 0,4 1-224 16,4 0 0-16,0 0 0 0,0 0 2960 0,0 0 560 0,0 0 96 0,0 0 32 15,0 0-2272-15,9 0-448 0,-2-1-96 0,4 1 0 16,4 0-192-16,1-1-16 0,4 0-16 0,1 0 0 16,0-1-304-16,2 0-64 0,-1-1-16 0,2 2 0 15,1-1-384-15,2 1-80 0,-1 0-16 16,13 0 0-16,-3 0-1984 16,-3 0-384-16,-1 1-96 0,-11 0-7296 0,-1-2-1456 15</inkml:trace>
  <inkml:trace contextRef="#ctx0" brushRef="#br0" timeOffset="52199.57">7589 7868 14735 0,'0'0'1312'0,"0"0"-1056"0,0 0-256 0,0 0 0 0,0 0 2432 0,0 0 416 16,0 0 96-16,0 0 0 0,0 0-1408 0,0 0-272 16,0 0-64-16,0 0-16 0,0 0-320 0,0 0-64 15,4 7-16-15,-4-7 0 0,7 3-80 0,0-1 0 16,2 0-16-16,-1-2 0 0,1 0-80 0,1 0-16 15,-1-2 0-15,4 0 0 0,-1-1-32 0,1 0-16 16,0-1 0-16,0 0 0 0,0-2 32 0,1 2 0 16,-2-3 0-16,1 1 0 0,-1-1-176 0,1 1-16 15,0-2-16-15,1 0 0 0,-2 1-128 0,-1-2-32 16,-1-1 0-16,-2 0 0 0,1 0-80 0,-1 0-128 16,-1-1 176-16,-3 1-176 0,-1 1 160 0,-1 1-160 15,0-2 128-15,-2 0-128 0,-2 1 144 0,0 1-144 16,-1 2 160-16,0 0-160 0,-2 1 0 0,0 0 0 15,-3 2-128-15,-1 0 128 0,-1 1-208 0,0 0 64 0,-1 2 16 16,0 3 0-16,-2-2-64 0,0 3-16 16,-1 3 0-16,-2 0 0 0,1 1 48 0,0 1 16 15,-1 1 0-15,3 1 0 0,1 0 144 0,1 1-128 0,0 0 128 0,1 0-128 16,1 0 128-16,1 0-128 0,2-1 128 0,0 1-128 16,4 1 128-16,1-1-128 0,-1-1 128 15,4 0-128-15,-1 0 128 0,4-1 0 0,1-1 0 0,1 0 0 16,-2 0 0-16,2-1 176 0,2-1-48 0,1-1 0 0,1-1-128 0,2 0 160 15,1-2-160-15,1-1 160 16,2 1-160-16,-1-1 0 0,2-1 0 0,2 0 128 16,3 0-416-16,0 0-96 0,0-1 0 0,-1 1-16 15,-1-1-704-15,0 0-144 0,-1 0-32 0,-3 0-10016 16,0 0-2016-16</inkml:trace>
  <inkml:trace contextRef="#ctx0" brushRef="#br0" timeOffset="52751.62">7097 8477 6447 0,'0'0'576'0,"0"0"-576"0,-4 1 0 0,-2-1 0 0,6 0 3376 0,-7-1 560 15,1 0 112-15,0-1 32 0,6 2-1904 0,-4-2-384 16,-2 0-80-16,6 2-16 0,-4-1-384 0,4 1-80 15,0 0-16-15,0 0 0 0,0 0-160 0,0 0-32 16,0 0-16-16,0 0 0 16,0 0-240-16,0 0-32 0,8-3-16 0,1 0 0 0,2 0-288 0,2 1-64 15,2 1-16 1,6 0 0-16,1-1-16 0,6 2 0 0,2 0 0 0,6 1 0 0,2 0-80 0,5 0-32 16,3 0 0-16,1-1 0 0,0 0 32 0,0 0 0 0,0 0 0 0,1 0 0 15,-1-1-96-15,1 1-16 0,0 0 0 0,-1 0 0 16,-1 0-16-16,-2 0 0 0,-4-1 0 0,-2 1 0 15,-2-1-128-15,-3 0 160 16,-4-1-160-16,-3 2 160 0,-1 0-160 0,-3 0 128 16,-4 0-128-16,-2 0 128 0,-3-1-128 0,-1 1 0 15,-2 0 144-15,-2 0-144 0,-3 0-144 0,-5 0-112 0,0 0 0 0,0 0-16 32,0 0-544-32,0 0-96 0,0 0-32 0,0 0 0 15,-6 5-1840-15,-3-1-368 0,-3 2-80 0,-2 1-11008 0</inkml:trace>
  <inkml:trace contextRef="#ctx0" brushRef="#br0" timeOffset="53186.77">7629 8764 20271 0,'0'0'1792'0,"0"0"-1424"0,0 0-368 0,5-6 0 15,1 2 3200-15,-1-1 560 0,-2 0 112 0,-1-2 32 0,3 2-2064 0,-1 0-416 16,0 1-80-16,-4 4 0 0,5-4-576 0,-5 4-96 16,0 0-32-16,0 0 0 0,0 0-256 0,0 0-64 15,0 0-16-15,0 0 0 0,-2 6-304 0,-2 3 0 16,0 2-176-16,-2 4 176 0,-1 2-352 0,-2 2 32 16,-1 2 16-16,0 2 0 15,-1 2 16-15,1 0 0 0,-1 2 0 0,0 0 0 0,0 1-96 0,1-2 0 16,0 0-16-16,2-1 0 15,-1-3 400-15,2-1 0 0,3-2 0 0,1 0-128 0,-1-5 512 16,2-2 128-16,1-2 0 0,1-1 16 0,1-1 48 0,2-2 0 16,1 0 0-16,0-2 0 0,-4-4-128 0,8 4-32 15,1-1 0-15,2-2 0 0,-2-1 32 0,2 0 16 16,2 0 0-16,0 0 0 0,2 0-128 0,1 0-16 16,-1-1-16-16,1 0 0 0,2 0-160 0,0 0-16 0,-1 0-128 15,2-1 192-15,-3 1-192 0,1-1 0 0,-2 0 128 0,0 1-128 16,0 1 0-16,-1 0 0 0,0-1 0 0,-2 1 0 31,0 0-640-31,0 0-80 0,0-1-16 0,1 0 0 0,3-2-1888 0,-1 0-384 0,-1-1-80 0,3-1-8240 16,-1 1-1664-16</inkml:trace>
  <inkml:trace contextRef="#ctx0" brushRef="#br0" timeOffset="53666.38">9265 8198 14735 0,'0'0'1312'0,"0"0"-1056"16,0 0-256-16,0 0 0 0,0 0 4576 0,0 0 864 16,0 0 160-16,7-2 32 0,3-1-3696 0,-2 0-736 0,3-1-160 0,3 0-16 15,-1-1-592-15,1 1-112 0,0 0-32 0,2-1 0 16,0 1-288-16,2-1-256 0,1 0 64 0,-2-1 0 31,0 1-768-31,-1 1-160 0,1 0-32 0,-1 2 0 0,0 1-2080 0,-2 1-416 0,-1 0-96 0</inkml:trace>
  <inkml:trace contextRef="#ctx0" brushRef="#br0" timeOffset="53832.36">9318 8282 17503 0,'-12'2'1552'0,"6"-2"-1232"0,1 0-320 0,0 0 0 15,5 0 3712-15,0 0 704 0,0 0 128 0,0 0 16 16,0 0-2976-16,0 0-608 0,6 2-112 0,3 1-32 0,2-1-368 0,2-1-80 16,0 0 0-16,4-1-16 0,-2-2-192 0,5 0-48 15,2-2 0-15,2 0 0 16,0-1-1840-16,3 1-368 0,1 0-80 0,3-1-12880 0</inkml:trace>
  <inkml:trace contextRef="#ctx0" brushRef="#br0" timeOffset="54214.19">10901 7549 37487 0,'0'0'1664'0,"0"0"336"0,0 0-1600 0,0 0-400 15,0 0 0-15,0 0 0 16,0 0 976-16,0 0 112 0,0 0 32 0,0 0 0 16,0 0-304-16,0 0-64 0,0 0-16 0,0 0 0 15,0 0-368-15,0 0-80 0,-5 3-16 0,0 0 0 0,-1 1-272 0,0 4 0 16,-1 2 0-16,-1 3 0 0,1 4-192 0,0 2 48 15,-2 6 16-15,-1 0 0 0,-1 1 128 0,2 3-208 16,-1-1 80-16,0 3 128 0,0 2-384 0,2 1 64 0,-1 3 0 16,-3 10 0-1,2-6-496-15,4-6-80 0,-1-3-32 0,2-5 0 16,-2-3-912-16,3-3-176 0,-1-4-32 0,2-4-13504 0</inkml:trace>
  <inkml:trace contextRef="#ctx0" brushRef="#br0" timeOffset="54785.67">10545 7951 27647 0,'0'0'2448'0,"0"0"-1952"16,0 0-496-16,0 0 0 0,0 0 1680 0,7-2 240 0,0-1 64 0,1 1 0 0,3 1-1184 0,5 1-224 31,0 0-64-31,4-1 0 0,1 0-512 0,2 0 0 0,0 0 0 0,11-1 0 31,-2-2-512-31,-9 2-144 0,3 0-48 0,1 1 0 16,4-1-1024-16,0 0-224 0,3 2-32 0,2 2-16 16,4-2 64-16,-1 0 16 0,-1-2 0 0,-2 0 0 15,-1-1 1088-15,-2-1 240 0,-1-2 32 0,-1-1 16 0,-1 0 1088 0,-4-2 224 0,-3-2 32 0,-2 0 16 16,-2 0 1008-16,-4 0 208 0,-3 0 32 0,-3-1 16 16,-3 1-160-16,-5 0-48 0,-1-1 0 0,-2 0 0 15,-3 0-480-15,-3 2-112 0,-1 1 0 0,-2 1-16 16,-3-1-464-16,0 4-96 0,0 2 0 0,-3 1-16 0,-3 2-432 15,1 4-64-15,-2 2-32 0,0 3 0 16,0 2-160-16,0 2 0 0,0 2 0 0,0 0 0 16,1 3-192-16,4 0 192 0,-1 1-160 0,2 2 160 0,2 0-176 0,3 1 176 15,2 0-192-15,4-1 192 0,4-1-256 0,1-2 64 0,2-2 16 0,4-2 0 0,1-1-32 0,3-4-16 16,2-2 0 0,0-3 0-16,1-2 224 0,1-1 0 15,-1-2 0-15,1-2 0 0,0-3 192 0,-1-1 16 16,0-3 16-16,0-3 0 0,1-3 224 0,-1 0 32 0,-2-3 16 0,0-1 0 15,-1-1 32-15,0 0 16 16,-1 0 0-16,-1 3 0 0,0 1-176 0,-5 4-48 16,1 1 0-16,-1 3 0 0,-1 1 0 0,-1 2 0 15,-2 6 0-15,0 0 0 0,0 0-144 0,0 0-48 16,0 0 0-16,0 0 0 0,-4 9-256 0,1 2-64 16,-2 2-16-16,2 2 0 0,0 2-64 0,-2 0-16 15,2 2 0-15,0 2 0 16,1 1-208-16,-1 1-32 0,2 0-16 0,1-1 0 15,1 0-592-15,4-1-112 0,-1-3-32 0,3-2 0 16,-1 0-928-16,3-3-192 0,2-4-32 0,0-3-12688 0</inkml:trace>
  <inkml:trace contextRef="#ctx0" brushRef="#br0" timeOffset="55118.14">11632 7940 21471 0,'-12'9'960'0,"7"-5"192"0,-3 2-928 0,-1 0-224 16,0 2 0-16,1 1 0 0,0 1 832 0,0-1 128 15,1 0 32-15,-1 0 0 0,0-1 32 0,2-1 16 16,0 0 0-16,-1 0 0 0,4-2 528 0,3-5 96 16,0 0 32-16,0 0 0 0,0 0-384 0,0 0-80 15,0 0-16-15,0 0 0 0,0 0-144 0,8-3-48 16,0-3 0-16,0 0 0 0,1-2-80 0,1-1-32 0,1-2 0 0,1-2 0 16,1-2-240-16,1-2-48 15,-1 3-16-15,0-3 0 0,0 0-256 0,0 2-48 16,-1 3-16-16,1 2 0 0,-2 2-288 0,0 1 128 15,0 3-128-15,-3 0 0 0,0 2 0 0,-8 2 0 0,7 1 0 16,-2 3 0-16,1 2 0 0,-1 3 0 16,1 1 0-16,-2 2-144 0,0 0-160 0,1 2-16 15,-2 3-16-15,-1 0 0 16,1 3-1056-16,-2 1-208 0,0-1-32 0,1 0-16 0,-2 0 32 0,2-2 0 0,-1-1 0 0,3-3 0 16,-1-2-1536-16,1-2-304 0,2-3-64 0,1-3-9136 15</inkml:trace>
  <inkml:trace contextRef="#ctx0" brushRef="#br0" timeOffset="55635.38">12219 7673 19343 0,'0'0'848'0,"0"-5"192"0,0 5-832 0,-1-5-208 0,-2-1 0 0,3 6 0 0,-2-6 3840 0,0 0 736 16,2 6 144-16,0 0 16 15,0 0-2976-15,-4-4-608 0,-3 0-112 0,1 4-16 0,0 1-688 0,-1 3-128 16,1 0-16-16,-3 4-16 15,0 3-176-15,-1 2 0 0,0 1-160 0,0 4 160 0,0 1-192 0,2 0 192 16,-2 3-208-16,1 0 80 0,0 0 128 0,4 2 0 16,0 0-144-16,2-1 144 0,1-1 0 0,2 0-176 15,4-2 176-15,1-2-128 0,-1-1 128 0,1-2 0 0,3-3 0 16,0-1 0-16,1-2 0 0,1-1 176 0,1-3-48 0,2-1 0 16,-1-2 144-16,1-3 32 15,0-1 0-15,2-3 0 0,-1 0 160 0,2-3 48 0,0-3 0 0,0-3 0 16,1-3-64-16,-1-2 0 0,0-1 0 0,-1-4 0 15,0-2-160-15,0 1-32 0,-2-1-16 0,-2 0 0 16,-1-1-64-16,-1 0-16 0,-3 0 0 0,-1 1 0 16,-3 3 16-16,-2 0 0 0,-2 0 0 0,-3 1 0 0,-1 1 16 0,-2 2 0 15,-2 3 0-15,-1 1 0 16,-2-1-192-16,-1 2 0 16,-1 3 144-16,-2 2-144 0,-1 0 0 0,0 4 0 0,2 1 0 0,-2 2-128 0,0 1-112 0,0 2-16 15,0 1 0-15,2 3 0 0,2 0 64 0,0 2 16 16,2 2 0-1,2 0 0-15,3-1 48 0,0 1 0 16,3 1 0-16,2 0 0 0,0 1-16 0,5 0 0 0,0 0 0 0,2 0 0 0,3 0 144 16,2-2 0-16,0-2-144 0,3 1 144 0,3 0 0 0,-1-2 0 15,0 0 0-15,1-2 0 0,1-1 0 0,0-1 0 16,-1-2 0-16,2 0 0 16,-2-1-400-16,1-2-16 0,-2 2 0 0,0 0 0 15,0 0-1440-15,-1 0-304 0,1 0-48 0,-3 1-9248 0,-1-1-1840 16</inkml:trace>
  <inkml:trace contextRef="#ctx0" brushRef="#br0" timeOffset="58234.5">17637 7416 3679 0,'0'0'320'0,"0"0"-320"0,0 0 0 0,0 0 0 0,-4-7 1488 0,1 0 240 15,3 7 32-15,-4-8 16 0,2 2-1280 0,2 6-256 16,-2-7-48-16,2 7-16 15,-2-8-176-15,2 8-256 0,-1-7 64 0,1 7 16 16,-2-8 32-16,2 8 0 0,0-8 0 0,0 8 0 0,2-7 320 0,-2 7 64 16,2-8 16-16,-2 8 0 0,3-7 320 0,-3 7 64 15,3-7 0-15,-3 7 16 0,5-7-176 0,-5 7-32 16,0 0-16-16,0 0 0 0,5-7-176 0,-5 7-48 0,0 0 0 16,0 0 0-16,6-4 240 0,-6 4 32 0,0 0 16 0,0 0 0 15,0 0 272-15,0 0 48 0,0 0 16 16,0 0 0-16,0 0 128 0,0 0 48 15,0 0 0-15,0 0 0 0,0 0-176 0,0 0-16 0,0 0-16 0,0 0 0 16,0 0-320-16,0 0-64 0,9 4-16 0,-9-4 0 16,6 8-224-16,0 1-48 15,-2 0-128-15,0 1 192 0,1 1-192 0,-2 3 176 0,0 3-176 0,2 4 160 16,-1 2-160-16,2 3 192 0,-1 1-192 0,2 3 192 16,-1 3-192-16,2 2 0 0,0 3 0 0,2 0-176 15,-1 1 176-15,-2-1 0 0,2-1-144 0,1 2 144 16,1 1 0-16,-1-3 0 0,0-2 0 0,0-1 0 0,-2-2 0 15,1-2 0-15,1-4 0 0,0-2 0 0,0 1 0 16,-1-4 0-16,0-4 0 0,-2 0 0 0,0-1 208 0,-1-2-32 16,0 0-16-16,-1-2 0 0,1-1 16 0,-2-2 0 15,1-3 0-15,-1 1 0 0,1-1-48 0,-5-6-128 16,0 0 192-16,3 5-64 31,1-2-608-31,-4-3-128 0,0 0-32 0,0 0-7936 0,0 0-1600 0</inkml:trace>
  <inkml:trace contextRef="#ctx0" brushRef="#br0" timeOffset="59404.13">17746 7427 911 0,'0'0'0'0,"0"0"0"0,0 0 0 0,0 0 0 0,0 0 3456 0,0 0 592 16,0 0 128-16,0 0 32 16,0 0-2736-16,0 0-560 0,-4-3-96 0,4 3-32 15,0 0-368-15,0 0-80 16,-5-4-16-16,5 4 0 0,-3-5-144 0,3 5-48 0,-2-5 0 0,2 5 0 0,-2-7 16 0,1 2 0 16,1 5 0-16,-3-8 0 0,3 8-16 0,0 0 0 15,-2-8 0-15,2 8 0 0,0 0-128 0,0 0 0 16,0 0 0-16,0 0 0 0,0 0 0 0,0 0 0 0,0 0 0 0,0 0 0 15,-3-3 0-15,3 3 0 16,0 0 0-16,0 0 128 0,0 0-128 0,0 0 0 16,0 0 0-16,0 0-176 15,0 0 176-15,0 0 0 0,0 0 0 0,0 0 0 0,0 0 0 16,0 0 0-16,0 0 128 0,-5-1-128 16,5 1 272-16,0 0-16 0,0 0 0 0,0 0 0 0,-5 0-32 15,5 0-16-15,-6 0 0 0,6 0 0 0,-6 0-16 0,6 0-16 16,0 0 0-16,-8 1 0 0,8-1 112 0,-8 0 32 15,8 0 0-15,0 0 0 0,-4-1 96 0,4 1 32 16,-5 0 0-16,5 0 0 0,0 0-64 0,0 0-16 16,0 0 0-16,0 0 0 0,0 0-80 0,0 0-16 15,0 0 0-15,0 0 0 0,0 0-272 0,0 0 160 16,8-4-160-16,1 2 128 0,1 0-128 0,2 0 0 16,2-1 0-16,3-1-176 0,-1 0 176 0,4-1 0 15,0 2 0-15,3-1 0 0,2-3 128 0,3 3-128 16,-1-3 160-16,2 1-160 0,-1-2 272 0,-1 0-32 0,1-1-16 0,-9 3 0 15,4-1 32-15,5-1 16 0,2 0 0 0,2-2 0 16,1 0-48-16,1 0-16 16,3 0 0-16,2 0 0 0,0-1-208 0,-1 2 128 15,-2-1-128-15,-1-1 0 0,0 0 144 0,0 0-144 16,2-1 128-16,0 1-128 0,1 0 128 0,0 1-128 0,3 2 0 0,-1-2 128 16,1 1-128-16,-1-2 0 15,-1-1 144-15,0 0-144 0,-1-1 160 0,3 0-32 0,2 1-128 0,20-5 192 16,-3 0-48-16,-3 1-16 0,-4-1 0 0,-17 7 0 15,1-1 48-15,1-1 0 0,2 0 0 0,-1 0 0 16,5-1-176-16,3 1 192 0,-1-1-192 0,18-5 192 16,-7 1-192-16,-7 4 0 0,-3 0 0 0,-3 1 128 15,-1-1-128-15,3 0 0 0,-1 0 0 0,-9 5 128 0,5-2-128 0,3 0 0 16,1 0 0-16,0-2 0 0,-2-1 0 0,0-1 0 16,2 0 0-16,20-3 0 0,-5 2 0 0,-1 2 0 15,-1 0 0-15,-21 4 0 0,3-1 0 0,1 0 0 16,2-1 0-16,-2 1 0 0,1-1 144 0,0 1-144 15,2 1 160-15,19-7-160 0,-5 3 0 16,-4 1 128-16,-7 1-128 0,-15 3 0 0,2-1 0 0,1-1 0 16,3 1 128-16,-1-2-128 0,4 0 0 0,0 0 0 0,0 0 0 15,18-6 0-15,-8 2 192 0,-4 1-48 16,-9 2-16-16,-2 1 0 0,-1 0 48 0,-4 1 0 16,-1 1 0-16,-8 3 0 0,0-1-16 0,0 1 0 0,0-2 0 0,1 2 0 15,0-1 48-15,0 0 16 0,-1 2 0 0,-1-2 0 16,1 1-48-16,-2-1-16 0,-1 2 0 15,-2-1 0-15,0 1-160 0,-2-1 128 0,-1 1-128 0,2-2 128 16,-4 3-128-16,-1 0 0 0,-3 1 144 0,-8 3-144 16,6-1 0-16,-6 1 0 0,0 0 0 0,0 0 0 15,0 0-448 1,0 0-144-16,0 0-48 0,0 0 0 16,2 10-64-16,-2-10 0 0,-2 9-16 0,2-9 0 0,0 0 368 0,2 7 80 0,-2-7 16 0,0 7 0 15,-2 1-112-15,2-2-16 0,0-6 0 0,0 10 0 16,0-10-512-16,3 10-96 0,-3-10-32 0,2 11 0 15,-2-11-624-15,1 10-128 0,-1-10-16 0</inkml:trace>
  <inkml:trace contextRef="#ctx0" brushRef="#br0" timeOffset="59814.24">22133 6291 5519 0,'0'0'496'0,"0"0"-496"0,0 0 0 0,0 0 0 16,0 0 2624-16,0 0 448 0,0 0 64 0,0 0 32 31,0 0-1472-31,0 0-288 0,2-7-64 0,-2 7-16 0,0 0-208 0,1-6-32 0,-1 6-16 0,0 0 0 15,1-8-176-15,-1 8-16 16,4-7-16-16,-4 7 0 0,0 0-272 0,0 0-48 0,2-5-16 0,-2 5 0 16,2-7-128-16,-2 7-16 15,0 0-16-15,3-4 0 0,-3 4-64 0,0 0-16 0,5-8 0 0,-5 8 0 16,0 0 32-16,5-5 16 0,-5 5 0 0,5-5 0 16,-5 5-16-16,5-2-16 0,-5 2 0 0,8-2 0 15,-8 2-96-15,8 0-16 0,-8 0 0 0,6 0 0 16,-6 0-64-16,8 1-128 0,-8-1 176 0,5 3-176 15,0 2 0-15,-1 0 0 0,0 1 0 0,0 1 0 16,0 3 0-16,2 2 0 0,-2 1 0 0,2 2 0 16,0 3 0-16,0 1 0 0,0 2-160 0,2 2 160 0,0 0 0 0,1 4 0 15,-1 0 0-15,2 2 0 16,2 1 0-16,1-1 0 0,-1 2 0 0,6 13 0 0,-1-5 0 0,-1-5 0 16,1-6 0-1,-6-8 0-15,0 0 0 0,0 0 0 0,-1-3 0 0,-1 1 0 0,-3-3 0 0,1 0 0 16,-3-2 128-16,-1-2-128 15,1-1 0-15,-2-1 0 0,0-2 128 16,-1 1-128-16,-1 0-304 0,1-1-80 0,0 0-32 0,2 0 0 31,-3-1-304-31,0 1-64 0,1-2-16 0,-1 5-9024 0,-2 0-1808 16</inkml:trace>
  <inkml:trace contextRef="#ctx0" brushRef="#br0" timeOffset="61321.02">18118 8130 8287 0,'0'0'368'0,"0"0"80"0,0 0-448 0,0 0 0 0,0 0 0 0,0 0 0 16,0 0 2080-16,-3 6 336 0,-1-2 64 0,4-4 16 16,0 0-1696-16,0 0-336 0,-5 3-64 0,5-3-16 0,-5 3-192 0,1-2-64 15,-1-1 0-15,-1 0 0 16,6 0-128-16,0 0 0 0,-5-1 0 0,-2 1 128 15,1-2-128-15,1 2 0 0,5 0 0 0,-7 0 128 16,1 0-128-16,6 0 0 0,-7 0 0 0,-2 2 128 0,3-2-128 0,-1 1 0 16,1 0 0-16,-1-1 0 15,7 0 352-15,-7 0 32 0,7 0 16 0,-7 2 0 0,-2-1 496 16,2 0 80-16,1 0 32 0,0 0 0 16,1 0 80-16,-1 1 32 0,6-2 0 0,-5 1 0 15,-2-1-384-15,7 0-80 0,0 0-16 0,-5 1 0 0,5-1-320 16,-5 1-64-16,0 0 0 0,5-1-16 0,0 0-240 0,-6 2 0 15,1-1 0-15,5-1 0 0,0 0 0 16,-6 1 0-16,2 0 0 0,4-1 0 0,0 0 0 0,0 0 0 16,0 0 0-16,0 0 0 0,0 0 0 0,0 0 0 0,0 0 0 0,0 0 0 15,0 0 288-15,0 0-32 16,0 0-16-16,0 0 0 0,5 3-48 16,3-1 0-16,1-1 0 0,1 0 0 0,1-1-32 0,1-1-16 15,2 0 0-15,-2 0 0 0,2-3-144 0,3 1 160 16,2-1-160-16,0-1 160 0,0 1-160 0,3-2 128 15,2-2-128-15,3 0 128 0,1 0-128 0,3 1 0 0,0-1 0 0,2 1 128 16,2 1-128-16,1-2 160 0,-1-2-160 0,0 0 160 16,-1-1-160-16,2 0 160 15,0-1-160-15,2 1 160 0,1 0-16 0,2 0 0 16,1 0 0-16,1-1 0 0,1 0 0 0,-3 1 0 16,-2-1 0-16,16-4 0 0,-9 2-144 0,-14 5 160 15,2-1-160-15,4-2 160 0,1 0-160 0,2 1 0 16,1 1 0-16,0 0 0 0,-2-1 0 0,1 0 0 0,0 0 0 15,1 0 0-15,-3 1 0 0,2-1 0 16,1-1 0-16,1 2 0 0,1 1 0 0,1-1 0 0,-1-1 0 16,-3 0 0-16,-1 1 0 0,1 0 0 0,-2 0 0 0,1 0 0 15,0-1 0-15,1 0 0 16,2 1 0-16,1 0 0 0,0 0 0 0,-2 0 128 0,-3 1-128 0,-1-1 0 16,2-1 128-16,-1 1-128 0,1 0 0 0,0 0 128 15,1-1-128-15,3 0 0 0,3 0 144 0,-2 0-144 0,1-1 0 16,-4 1 144-16,-2 1-144 0,18-5 0 0,-9 1 128 15,-2 2-128-15,-2 1 0 0,-14 5 0 0,3-2 0 0,3 0 0 16,1 1 128-16,-2-1-128 0,2 0 0 0,-2 0 0 16,-1 0 0-16,2-2 0 0,0 1 0 0,3-1 0 15,1 0 0-15,21-3 0 0,-5 1 0 0,-3-1 0 16,-3 2 0-16,-17 3 0 0,-1 0 208 0,16-5-64 16,-2 1-16-16,-17 4 0 0,3 1 80 0,1-1 16 15,2 0 0-15,14-3 0 0,-4 1-64 0,-5 1-16 16,-3 1 0-16,-4-1 0 0,-6-2 0 0,-1 2 0 15,-3 0 0-15,-8 3 0 0,3-1 32 0,-1 0 0 16,-1 1 0-16,3-2 0 0,-1 2-48 0,1 0 0 16,-1 1 0-16,1-1 0 0,1-1-128 0,0 2 0 0,0-1 144 0,0 0-144 15,0-1 0-15,-2 1 144 0,0-1-144 16,0 0 0-16,-3 1 128 0,1 0-128 0,-4 1 0 0,0 0 0 16,-4 1 128-16,0 1-128 0,-1-1 0 0,-1 0 0 15,0 2 128-15,-2 1-128 0,-5 1 0 0,0 0 0 16,6-1 0-16,-6 1 0 0,0 0 0 0,0 0 0 15,0 0 0-15,0 0-256 0,0 0 64 0,0 0 0 32,0 0-576-32,0 0-96 0,0 0-32 0,0 0 0 15,0 0-1168-15,-5 6-240 0,1 1-64 0,0-1-7296 0,-3 0-1472 0</inkml:trace>
  <inkml:trace contextRef="#ctx0" brushRef="#br0" timeOffset="62622.62">17861 8267 14735 0,'0'0'1312'0,"0"0"-1056"0,0 0-256 0,0 0 0 16,0 0 2368-16,0 0 432 0,0 0 80 0,0 0 0 15,9-2-1456-15,2 0-288 16,2 1-64-16,-2-1-16 0,1 0-544 0,0 0-96 0,1-1-32 0,1 0 0 16,2 0-384-16,-2-1-256 0,-1 3 48 0,1-1-8672 15,2 0-1728-15</inkml:trace>
  <inkml:trace contextRef="#ctx0" brushRef="#br0" timeOffset="62781.08">18429 8256 7359 0,'8'2'656'0,"1"1"-528"0,0 0-128 0,-1 2 0 16,0 0 3264-16,1 0 640 0,0-2 112 0,-2 1 16 0,-7-4-1952 0,11 5-400 16,-2-1-80-16,1-2 0 0,-1 1-768 0,1-2-128 15,1-1-48-15,2 0 0 16,-1-1-448-16,2-1-80 0,1 1-128 0,0-1 176 15,2-2-512-15,0-1-112 0,2 1 0 0,1-2-8272 0,1 0-1648 0</inkml:trace>
  <inkml:trace contextRef="#ctx0" brushRef="#br0" timeOffset="62923.65">19009 8256 11967 0,'0'0'1072'0,"10"5"-864"16,0-1-208-16,0 0 0 0,0-1 2128 0,1 0 384 15,-2 0 80-15,2 0 16 0,0 0-1264 0,0 0-256 16,0 0-64-16,2-1 0 15,-1-2-576-15,2 0-112 0,1 0-16 0,0-1-16 16,0 0-304-16,3 0 128 0,3-1-128 0,2-1 0 16,0-3-1600-16,0 0-416 0</inkml:trace>
  <inkml:trace contextRef="#ctx0" brushRef="#br0" timeOffset="63066.43">19766 8260 4607 0,'15'3'400'0,"3"2"-400"16,-2 0 0-16,2 0 0 0,-3-2 3264 0,2 0 560 15,0 0 112-15,1 0 32 0,1-3-2256 0,2 2-448 16,-2 0-96-16,2-1-16 0,1-1-768 0,0-1-176 16,1 1-16-16,3-1-16 0,0 0-176 0,3-1-272 0,3-1 64 0,-1 0-10128 15</inkml:trace>
  <inkml:trace contextRef="#ctx0" brushRef="#br0" timeOffset="63239.74">20883 8286 11967 0,'13'5'1072'0,"1"-1"-864"0,1-1-208 0,3 1 0 16,-2-2 2288-16,3 1 400 0,0 2 96 0,3-2 16 15,-2-1-1600-15,2-1-320 0,1 1-64 0,0 2-16 0,-1-3-560 16,0-1-112-16,0-1-128 0,0-1 176 16,0-2-336-16,1 2-64 0,0-1-16 0,1-1-7104 15,0-1-1424-15</inkml:trace>
  <inkml:trace contextRef="#ctx0" brushRef="#br0" timeOffset="63413.15">21827 8298 5519 0,'17'5'496'0,"3"-1"-496"15,-1 0 0-15,3-1 0 0,1 1 3056 0,1 0 512 16,-1 0 96-16,1-1 32 0,0 1-1968 0,-1-2-400 0,-1-2-80 0,0 0-16 16,0 0-400-16,-2 0-64 15,0 0-32-15,1 0 0 0,2 0-288 0,-2 0-64 16,0-2-16-16,1-1 0 0,0 1-368 0,0 0 0 0,-2-1 0 0,2 0 0 31,2 0-608-31,-1 1-192 0,0 0-32 0,1 0-6736 0,1-1-1344 0</inkml:trace>
  <inkml:trace contextRef="#ctx0" brushRef="#br0" timeOffset="63525.01">22663 8323 11055 0,'7'4'976'0,"1"0"-784"0,0 0-192 0,0 1 0 16,0 0 2176-16,1-1 400 0,-9-4 80 0,11 3 16 15,-2 1-1056-15,1-1-208 0,-1-1-32 0,0 0-16 16,0-1-704-16,0 1-144 0,-1-2-16 0,-8 0-16 15,10 3-480-15,-10-3-288 0,9-2 32 0</inkml:trace>
  <inkml:trace contextRef="#ctx0" brushRef="#br0" timeOffset="65057.66">20762 7512 6735 0,'0'0'288'0,"0"0"80"0,2-4-368 0,0-2 0 0,0 1 0 0,0 0 0 15,-2 5 0-15,3-5 128 0,1-4-128 0,-1 2 0 16,-1 2 0-16,3 0 0 0,-3-2 0 15,1 1 0-15,-1 1 0 0,1 0 0 0,-1 0 0 0,-2 5 0 16,3-5 0-16,-3 5 0 0,3-5 0 0,-3 5 0 16,5-5 0-16,-5 5 144 0,4-4-144 0,-4 4 0 0,0 0 560 0,0 0 0 15,5-3 0-15,-5 3 0 0,0 0 208 0,0 0 32 16,5-2 16-16,-5 2 0 0,0 0 304 16,6-4 64-16,-6 4 16 0,0 0 0 0,0 0 32 0,5-3 16 15,-5 3 0-15,6-4 0 0,-6 4-192 0,4-5-32 16,-4 5-16-16,3-4 0 0,-3 4-224 0,0 0-32 15,4-5-16-15,-4 5 0 0,0 0-96 16,0 0-32-16,0 0 0 0,0 0 0 0,0 0-48 16,0 0-16-16,0 0 0 0,0 0 0 0,0 0-160 0,0 0-48 15,0 0 0-15,0 8 0 0,-2 1-336 0,1 2 0 16,0 1 0-16,0 2 0 0,0 2 0 0,-1 1 0 0,0 2 0 0,-1 3 0 16,1 1 0-16,-1 1 0 15,0 2-160-15,0 0 160 0,1 1 0 0,0 1 0 0,1-1 0 0,-2 1 0 16,0-3 0-16,2 1 0 0,0-1 0 15,0 0 0-15,0-3 0 0,0 1 0 0,0-1 0 16,0 0 0-16,-1-1 0 0,0-1 0 0,1-1 0 0,0-2 0 0,0 0 0 0,0-2 0 16,0-1 0-16,0-1 0 0,0-2 224 15,0 0-48-15,0-2-16 16,-1 0 0-16,1 1-32 0,0-2 0 0,1-2 0 0,0 1 0 16,0-1-128-16,0-6 0 0,0 0 144 0,0 5-144 15,0-5 0-15,0 0 144 0,0 0-144 0,0 0 0 16,0 0 144-16,0 0-144 0,0 0 0 0,0 0 144 15,0 0-144-15,0 0-176 0,0 0 48 0,0 0 0 16,0 0-304-16,0 0-48 0,-4-1-16 0,-1-1 0 16,1-2-32-16,0 1-16 0,-1-1 0 0,1-1 0 0,-1 1 352 15,1 0 64-15,0-1 128 0,-1 1-208 0,1-1 208 0,1 2 0 16,-1-1 0-16,1-1 0 0,-1 1 192 0,0-1 64 0,2 1 32 0,-2 0 0 16,0 0 160-16,4 4 48 0,-3-5 0 0,1 0 0 15,2 5-64-15,-2-4-16 16,-1 0 0-16,3 4 0 0,0 0-176 0,0 0-48 15,0 0 0-15,0 0 0 0,0 0-48 0,0 0-16 16,0 0 0-16,0 0 0 0,0 0-128 0,0 0 0 0,2 6-160 0,-1 2 160 16,2 0-160-16,0 0 160 0,1 1-160 0,1 0 160 15,-1 1 0-15,3-1-144 0,-1 0 144 0,0 0 0 16,2-1 0-16,-3-1 0 16,2-3 0-16,0 2 0 0,-1-3 0 0,2 0 0 15,0-1 0-15,0-2 128 0,1-1 32 0,1 1 16 16,-1-2 0-16,1-1 0 0,-1-4 16 0,0 1 0 0,0-2 0 0,1-1 0 0,0-1-192 0,-2 0 0 15,-1 0 0-15,2 1 128 16,0-2-720-16,-1 0-160 0,-2 0-16 0,0 0-14336 16</inkml:trace>
  <inkml:trace contextRef="#ctx0" brushRef="#br0" timeOffset="65536.21">20921 7512 10127 0,'0'0'448'0,"0"0"96"0,0 0-544 0,0 0 0 16,-3-4 0-16,3 4 0 0,0 0 4032 0,0 0 688 15,-3-5 144-15,3 5 16 0,0 0-3264 0,0 0-656 16,-3-4-128-16,3 4-16 0,0 0-560 0,-5 1-128 16,0 1 0-16,-1 1-128 0,0 2 0 0,-2 1 0 15,2 3 0-15,-2 2 0 0,-2 1 0 0,0-1-176 16,0 1 176-16,3-1-160 0,-1-1 160 0,-1-1 0 16,1-1 0-16,2-2-128 0,-2 0 128 0,3-2 0 15,-2 1 0-15,3-2 128 0,4-3 240 0,0 0 48 16,0 0 16-16,0 0 0 0,0 0 256 0,0 0 48 15,0 0 16-15,0 0 0 0,-4-6-160 0,3 1-16 0,0-1-16 0,1-2 0 16,2-2-176-16,2 0-16 0,-1-1-16 0,1-1 0 16,2 0-160-16,-1 1-16 15,1 0-16-15,-1 1 0 0,1 0-160 0,-1 2 0 16,2 3 0-16,-2 0 0 0,1 2 0 0,-6 3 0 16,0 0 0-16,7 1 0 0,-7-1-208 0,7 3 80 0,0 3 128 0,-2 0-208 15,1 1 16-15,-1 2 0 0,1 0 0 0,-1 2 0 31,1 1-448-31,-2 0-96 0,0 1-16 0,1 0 0 16,1 0-2352-16,0 0-480 0,2-1-80 0,-2-2-32 0</inkml:trace>
  <inkml:trace contextRef="#ctx0" brushRef="#br0" timeOffset="65931.85">21220 7613 5519 0,'0'0'496'0,"0"0"-496"15,0 0 0-15,0-5 0 0,1 0 5184 0,-1 5 928 0,0 0 192 16,2-4 32-16,-2 4-4016 0,0 0-800 0,4-5-176 16,-4 5-16-16,0 0-816 0,0 0-144 15,0 0-48-15,0 0 0 0,6 3-320 0,0 1 0 0,-2 2 0 0,1 0-128 16,-1 2 128-16,-1 1-128 0,1 2 128 0,-1 1-128 15,0 1-64-15,0 0 0 0,0 0 0 0,0 2 0 16,0-2 192-16,1 0-192 0,-2-1 192 0,2 0-192 16,-3-4 192-16,3 0 0 15,-1-2 0-15,0 0 0 0,-3-6 0 0,5 4 224 0,-5-4-48 16,0 0-16-16,6 1 304 0,1-1 64 0,-1-1 16 0,1-2 0 16,1-2 288-16,-1 0 48 0,1-3 16 15,1-2 0-15,1-1-368 0,0-2-64 0,-2-2-16 0,2-2 0 16,0 2-288-16,0-1-160 0,-1 2 160 0,0 1-160 0,-2 2 0 0,1 1-160 15,-3 1 0-15,-1 2 0 16,0 1-560-16,-4 6-112 0,0 0-32 0,0 0 0 16,0 0-2048-16,0 0-416 0,7 1-64 0,-7-1-9520 15</inkml:trace>
  <inkml:trace contextRef="#ctx0" brushRef="#br0" timeOffset="66286.77">21557 7895 23775 0,'0'0'1056'0,"0"0"224"0,0 0-1024 0,0 0-256 0,3-6 0 0,-1 1 0 16,-1-2 1472-16,0 2 240 0,0-2 48 0,-1 0 16 15,0 1-752-15,0-1-128 16,-1 0-48-16,0 0 0 0,-1 0-272 0,0 2-48 16,0 0-16-16,-1 2 0 0,0-1-128 0,-1 2-48 0,-1-1 0 0,1 3 0 15,-2 3-128-15,0 0-16 0,-1 2-16 0,-2 2 0 16,2 1-176-16,-1 2 0 0,-1 2-192 0,2 1 192 0,0 1-192 0,3 0 192 15,-1 0-160-15,3-1 160 16,0-1 0-16,1-2 0 16,1 0-128-16,0-1 128 0,1-1 0 0,1 1 0 0,1-1 0 15,-3-8 0-15,0 0 0 0,8 4 0 0,0 1 0 0,-1-2 160 0,1-2-160 16,0 0 0-16,2-1 0 0,0-1 128 16,-1-2-128-16,0-2 0 0,1 0 0 0,1 0 0 0,1 1 0 0,0 0-224 31,-3-1 32-31,1 1 0 15,-2 1-288-15,1 0-48 0,-2-1-16 0,0 1 0 0,-2 0-784 16,-5 3-144-16,7-2-48 0,-7 2-12064 0</inkml:trace>
  <inkml:trace contextRef="#ctx0" brushRef="#br0" timeOffset="68299.46">22550 7081 3679 0,'0'0'160'0,"0"0"32"0,0 0-192 0,0 0 0 0,0 0 0 0,0 0 0 16,4-9 3552-16,-4 9 672 0,4-8 128 0,-4 8 16 0,2-7-2912 0,-2 7-592 15,0 0-112-15,0 0-32 0,0 0-240 0,0 0-48 16,0 0-16-16,0 0 0 0,-1-7-160 0,1 7-48 16,0 0 0-16,0 0 0 0,0 0-208 0,0 0 144 0,0 0-144 0,0 0 128 15,0 0-128-15,0 0 192 0,0 0-192 0,0 0 192 16,0 0 48-16,0 0 16 16,-9 3 0-16,9-3 0 0,0 0 128 0,-4 7 48 0,-2-3 0 0,6-4 0 15,-4 6 32-15,4-6 16 0,-6 7 0 0,2 2 0 0,0 1-160 0,2 1-48 16,-2 0 0-16,-1 1 0 15,0 0-272-15,1 5 160 16,-2-1-160-16,3-2 128 0,-2 2-128 0,1 3 0 0,0 3 0 0,-2 1 0 16,-1 0 0-16,1 4-144 0,-1 4 144 0,0 1 0 15,-1 2-128-15,0 1 128 16,-1 1 0-16,1 0 0 0,0-1 0 0,0 1 0 0,0 2 0 0,2-2 0 16,-1-2 0-16,2-1 0 0,0 0 0 0,1-1 0 0,-2 0 0 0,3-1 0 31,0-1 0-31,1-2 0 0,-2 1 0 0,3-2 0 15,-2-1 0-15,1-2 0 0,-2 1 0 0,2-1 0 16,0 0 0-16,0 0 0 0,0-2 0 0,-1-2 0 0,1-1 128 0,1-1-128 16,0 0 0-16,0-1 0 15,0-2 128-15,0 1-128 0,1-3 0 0,1 1 128 0,-1-2-128 0,1 0 0 16,0 1 128-16,-1-2-128 0,0-2 0 0,0-1 0 16,0-1 128-16,0-2-128 0,0 1 0 0,0-6 144 15,-1 5-144-15,1-5 160 0,0 0-160 0,0 0 160 16,0 0-160-16,0 0 0 0,-2 6 144 0,2-6-144 15,0 0 0-15,0 0 0 0,0 0 0 0,-4 2-192 16,4-2-384-16,0 0-64 0,0 0-32 0,-5-1-12400 16</inkml:trace>
  <inkml:trace contextRef="#ctx0" brushRef="#br0" timeOffset="68890.59">22455 7130 7359 0,'0'0'656'0,"0"0"-528"31,0 0-128-31,4-6 0 0,-2-1 2976 0,-2 7 560 0,3-7 112 0,-3 7 32 16,3-7-1696-16,-3 7-352 0,0 0-64 0,0 0-16 0,3-7-656 0,-3 7-144 31,0 0-32-31,0 0 0 0,0 0-176 0,0 0-32 0,0 0-16 0,0 0 0 16,-7 10-304-16,-1 2-48 0,0 0-16 0,-1 3 0 15,-1-2-128-15,-1 0 0 0,-1 0 0 0,2 0 0 0,0 1 0 0,1-2 0 16,-1-2 0-16,5-4 0 0,-2 0 0 0,2-1 160 16,0 0-160-16,0-3 160 0,0 0 192 0,5-2 32 15,-4 2 16-15,4-2 0 0,0 0 128 16,0 0 32-16,-6-3 0 0,3-2 0 0,3-2-16 0,0-2 0 16,1-1 0-16,3-2 0 0,0 0-128 0,3 0-32 15,0-1 0-15,3-2 0 0,0 1-160 0,1-1-32 16,1 0-16-16,1 2 0 15,-1 1-176-15,2 3 160 0,-1 1-160 0,0 3 160 16,1-1-160-16,0 2 160 0,-3 1-160 0,0 2 160 0,0 2-32 0,0 0-128 16,-2 2 192-16,0 0-64 0,-1 2-128 0,-1 1 0 0,-2 3 0 0,1 2 0 15,-1 0-240-15,-1 2-80 0,0 1 0 0,-2 1-16 16,0-1-368-16,0 3-64 16,1-1 0-16,-2-4-16 15,1 3-432-15,0-2-96 0,1 2-16 0,1 0 0 16,-1-1-336-16,1-1-64 0,2-1 0 0,0-1-10288 0</inkml:trace>
  <inkml:trace contextRef="#ctx0" brushRef="#br0" timeOffset="69368.03">22746 7624 16575 0,'0'0'1472'0,"0"0"-1168"0,0 0-304 0,0 0 0 15,0 0 1216-15,0 0 192 0,0 0 48 0,0 0 0 16,-2 6-208-16,2-6-32 16,0 0-16-16,0 0 0 0,0 0-528 0,0 0-96 15,0 0-32-15,0 0 0 0,6-4 48 0,2 0 16 16,1-3 0-16,-1 0 0 0,2-2 32 0,1-1 16 0,1-2 0 0,2 0 0 15,-1-3-64-15,0 1-16 16,-1 0 0-16,0 1 0 0,0-3-80 0,-1 1-32 16,0-1 0-16,-3 4 0 0,0 0-80 0,-3 1-32 0,0 0 0 15,-2 2 0-15,-1 2 0 0,0 1 0 0,-2 0 0 0,-1 1 0 16,1 5 16-16,-3-4 0 0,3 4 0 0,-6-2 0 16,1 1-240-16,-2 1-128 0,0 2 128 15,-4 2-128-15,0 2 0 0,-1 1-288 16,-1 2 48-16,0 2 16 0,0 1 16 0,0 3 0 0,1-1 0 15,0 0 0-15,1 0 208 0,2 0-144 16,1 2 144-16,2 0-128 0,0-3 128 0,2 1 0 16,0 0-144-16,2 1 144 0,1-2 0 0,1-1 0 15,0 0 0-15,2-1 0 0,0 0-144 0,2-1 144 0,0-1 0 0,2-2 0 16,0 1-320-16,3-3 64 16,1-1 0-16,1-2 0 15,1-1-1376-15,3-1-272 0,5-1-48 0,0-1-12720 0</inkml:trace>
  <inkml:trace contextRef="#ctx0" brushRef="#br0" timeOffset="69863.89">23089 7668 6447 0,'0'0'576'0,"0"0"-576"15,0 0 0-15,0 0 0 0,0 0 3328 0,0 0 544 0,0 0 112 0,0 0 32 16,-1-6-1584-16,1 6-320 16,2-9-64-16,1 1-16 0,2 0-704 0,-1 1-144 15,2-2-32-15,-2 3 0 0,2 0-352 0,-1-1-80 0,2 1-16 0,-1-1 0 16,2 0-256-16,0 2-64 15,-2-2-16-15,1 3 0 0,-1 1-176 0,-6 3-16 16,6-3-16-16,-6 3 0 0,0 0-160 0,0 0 192 0,5 4-192 0,0 1 192 16,-2 1-432-16,-2 1-80 0,-1 2 0 0,-1 1-16 15,-1 1-48-15,-2 2-16 0,-2 2 0 0,1 0 0 16,-2 0 80-16,0 2 32 0,0-1 0 0,-1 0 0 0,0-3 112 16,2-1 32-1,-2 0 0-15,1-2 0 0,2-1 400 0,0-1 96 0,2-2 16 0,0 0 0 16,3-6 144-16,0 0 16 15,0 0 16-15,0 0 0 0,0 0-272 0,0 0-48 0,0 0-16 0,0 0 0 0,9 1 16 0,-3-1 0 16,2 0 0-16,2-2 0 16,2-1-32-16,2 0 0 0,2-1 0 0,1-1 0 0,2 0-192 0,1 0 0 15,0 1 0-15,-1 1 0 0,1-2 0 0,-1 2-240 16,0 1 48-16,-3 0 16 16,-2-1-528-16,0 2-128 0,-2 0 0 0,-1 2-16 15,-3-1-1696-15,0 1-336 0,-1 0-64 0</inkml:trace>
  <inkml:trace contextRef="#ctx0" brushRef="#br1" timeOffset="76315.31">19504 7794 11103 0,'0'0'496'0,"0"0"96"0,0 0-464 0,0 0-128 0,0 0 0 0,0 0 0 15,0 0 1280-15,0 0 224 16,0 0 48-16,0 0 16 0,0 0-784 0,0 0-144 0,0 0-48 16,5-4 0-16,-5 4 48 0,0 0 16 0,5-3 0 0,-1 0 0 15,0-2 112-15,-4 5 0 16,4-3 16-16,-4 3 0 0,4-4-400 0,1-1-96 16,-1 1-16-16,1 0 0 0,-5 4 304 0,4-4 48 0,0 0 16 0,1 0 0 15,-1 1-176-15,-4 3-16 0,6-3-16 0,-6 3 0 16,5-4-176-16,-5 4-48 0,0 0 0 0,6-2 0 0,-6 2-48 0,0 0-16 15,0 0 0 1,6-1 0-16,-6 1 48 0,7 0 16 16,-7 0 0-16,6 2 0 0,1 1 48 0,-1 0 16 0,-1 1 0 0,1 1 0 15,0 0-48-15,1 1-16 0,-1 0 0 0,2 2 0 0,0 1-208 0,2 0 176 16,0 0-176-16,-2 4 160 0,1 0-160 16,0 0 0-16,1 1 144 0,-2 2-144 15,-1 0 128-15,1 3-128 0,-1-3 128 0,-2 2-128 0,-1 1 0 16,1 2 0-16,0-2 0 0,0 2 0 0,-4-1 0 15,1 1 0-15,0 0 0 0,-1-1 128 0,0 1-128 0,1-3 0 16,-4 0 0-16,1-2 0 0,-1 0 0 0,0-1 0 16,0 1 0-16,-2-3 128 0,1-2-128 15,0 0 144-15,0 0-144 0,-1-1 160 0,1-3-160 0,0 0 128 0,-1 1-128 0,1-3 128 16,3-5-128-16,-3 6 128 16,-1-2-128-16,4-4 128 15,0 0-128-15,0 0 128 0,0 0-128 0,0 0 128 16,-5-1-128-16,2-2 0 0,-1-3 0 0,2 2 0 15,0-1 0-15,0 0 0 0,0-1-192 0,0 0 192 16,1-1-224-16,0 1 80 0,0-1 16 0,0 0 0 0,-1 2 128 16,0-1-192-16,2 1 192 0,-3 0-192 0,2 1 64 0,0 0 0 15,1-2 0-15,0 2 0 0,-1-2 128 0,0 1-208 16,-1 0 80-16,1 0 128 0,0-1 0 0,0 1 0 16,-1-1 0-16,0 2 0 0,0 0 0 0,2 4 0 15,-3-5 0-15,3 5 0 0,-4-4 0 0,1 0 0 0,0 1 0 0,3 3 128 16,0 0 0-16,-6 0 0 15,1 1 0-15,5-1 0 0,-5 0-128 0,1 0 0 16,4 0 144-16,-4 6-144 0,0 1 0 0,2 2 0 0,-1 0 0 0,1 2 0 16,1 0 0-16,-2 0-160 0,2-1 160 0,1 1 0 15,1 1 0-15,2-2 0 0,-1-2 0 0,0-1 0 16,1 1 0-16,2-1 0 0,0-2 0 0,1 1 0 16,-1-2 128-16,3-2 144 15,-2-2 32-15,3-1 0 0,1 1 96 0,1-2 32 0,1-1 0 16,-1-3 0-16,0 0 16 0,0-3 16 0,0-1 0 0,0 0 0 15,0 0-208-15,0-1-32 0,-2 0-16 0,0-2 0 16,-1-1-208-16,0 0 128 0,-2 2-128 0,-1 0 0 16,0 0 0-16,-2 2-336 0,-1 2 48 0,0 2 16 15,0 0-2000-15,-2 6-400 0,0 0-80 0</inkml:trace>
  <inkml:trace contextRef="#ctx0" brushRef="#br1" timeOffset="76814.21">19633 7811 13823 0,'0'0'608'0,"0"0"128"32,-6 0-592-32,1 1-144 0,-1 0 0 0,6-1 0 0,-5 3 2688 0,5-3 496 0,-6 3 96 0,6-3 32 0,0 0-2288 0,0 0-464 15,0 0-96-15,0 0-16 16,0 0-160-16,0 0-32 15,0 0-16-15,0 0 0 0,0 0-112 0,0 0-128 0,0 0 176 0,0 0-176 16,0 0 160-16,0 0-160 0,0 0 128 0,-1-7-128 0,0 1 352 0,1 0-16 16,2 1 0-16,3-2 0 15,-2-1 352-15,0 1 64 0,2-2 16 0,0-1 0 16,1 0-144-16,1 0-32 0,2 0 0 0,0 1 0 16,0 1-176-16,-1-1-32 0,1 1-16 0,-1 3 0 0,0 0-112 0,-1 3 0 15,0 1-16-15,0 1 0 0,-1 2-240 0,0 1 0 16,0 2 0-16,0 0 0 15,-2 2-464-15,1 2-48 0,-1 0 0 0,0-1 0 16,1 1-1968-16,1 0-400 0,-1 0-64 0,0-2-9696 16</inkml:trace>
  <inkml:trace contextRef="#ctx0" brushRef="#br1" timeOffset="77412.64">20062 7778 28799 0,'0'0'640'0,"0"0"128"0,0 0 16 0,0 0 16 0,0 0-640 0,0 0-160 15,0 0 0-15,0 0 0 0,3-5 944 0,-3-1 144 0,1 1 48 0,-1-1 0 16,0 1-832-16,0 5-176 0,0-6-128 0,0 6 192 16,-1-4-192-16,1 4 0 0,0 0 0 0,0 0 128 15,0 0-128-15,-6 2 0 0,1 2-160 0,1 4 160 0,-2 2-352 0,2 2 32 16,-2 0 0-16,2 2 0 0,0 1 144 0,2 1 48 16,1 1 0-16,1-1 0 0,2 1 128 0,2-1 0 15,-2 0 0-15,2-2-128 0,2-1 128 0,0-1 0 16,2-2 0-16,2 0 0 0,-1-3 272 0,2-2-16 15,1 0 0-15,1-3 0 0,0-1 64 0,2-3 16 16,-1-3 0-16,0 1 0 0,0-3-112 0,1-2-32 16,-1-3 0-16,-2-1 0 15,-1-3 0-15,0-1 0 0,-2 1 0 0,0-3 0 0,-2-1 144 0,0 0 32 16,-2 1 0-16,-1-2 0 0,-1 0 0 0,2 0 0 0,-5 1 0 0,1 2 0 16,-1 2 32-16,-1 1 16 0,1 0 0 0,-4 3 0 15,1 0-16-15,0 1 0 16,-1 1 0-16,-1 2 0 0,-2 3-144 0,2 2-48 15,-4 0 0-15,1 0 0 0,-1 2-208 0,0 1 0 16,-2 2 0-16,-2 2 0 0,0-1-192 0,1 1 0 16,-1 2 16-16,1 0 0 0,1 2 48 0,2 0 0 15,1-1 0-15,3 2 0 0,-1 0 128 0,4 0-128 0,1-1 128 0,2 0-128 16,1 0 128-16,2 0-128 16,-1-1 128-16,1 0-128 0,2 0 128 0,2-2 0 0,1 0 0 0,1-2 0 15,1-1 0-15,1 0 0 0,2-1 0 0,-2-1 0 16,2-1 0-16,0-1-128 0,1 0 128 0,-2-1-192 15,-1-2-336-15,0 1-80 0,0-1-16 0,0 1 0 16,0 1-2320-16,0-1-448 0</inkml:trace>
  <inkml:trace contextRef="#ctx0" brushRef="#br1" timeOffset="80961.67">21377 6895 12543 0,'0'0'560'0,"0"0"112"0,0 0-544 0,0 0-128 0,8-2 0 0,0-1 0 0,-1 2 0 0,1 0 0 16</inkml:trace>
  <inkml:trace contextRef="#ctx0" brushRef="#br1" timeOffset="81343.03">21217 6863 13823 0,'0'0'1216'31,"0"0"-960"-31,0 0-256 0,0 0 0 0,0 0 1664 0,0 0 304 0,0 0 48 16,0 0 16-16,0 0-992 0,0 0-192 0,0 0-32 16,0 0-16-16,0 0-528 0,0 0-96 0,3-6-32 0,3 1 0 0,0-1-144 15,1 1 0-15,0-2 0 0,2 2-176 16,2 0-336-16,0 0-64 0,0-2 0 0,1 2-6272 0,2-1-1264 0</inkml:trace>
  <inkml:trace contextRef="#ctx0" brushRef="#br1" timeOffset="81518.25">21691 6744 11679 0,'13'0'512'0,"-6"0"128"0,1-1-512 0,2 0-128 16,1-1 0-16,1 0 0 0,1-1 448 0,0 1 80 0,1 0 16 15,0-1 0-15,2-1-272 0,-1 1-48 16,1-1-16-16,-1 0 0 0,0 0-208 0,1 0 0 0,-1-1 128 0,2 1-128 16,0-1 0-16,1 1 0 0,-1-2 0 0,0 2 0 15,1-4 0-15,0 2-256 16,-2 0 48-16,-1 1-6064 0</inkml:trace>
  <inkml:trace contextRef="#ctx0" brushRef="#br1" timeOffset="81629">22429 6558 1839 0,'19'-3'0'0,"-11"2"160"0,3-1-160 0,0-2 0 16,2 1 0-16,-1 0 0 0,1-2 1600 0,0 1 304 15,-1 0 48-15,0-1 16 0,0 1-1664 0,2-2-304 0,-1 0 0 0,0 1-208 31,2 0-256-31,0-1-48 0,-1 1-16 0</inkml:trace>
  <inkml:trace contextRef="#ctx0" brushRef="#br1" timeOffset="81968.37">23092 6398 13935 0,'17'-7'608'0,"-10"5"144"0,4-1-608 16,5-3-144-16,-1-1 0 0,1 0 0 0,-2-1 640 0,1 0 112 15,0 1 16-15,-1 0 0 0,0 0-352 0,3 1-64 16,1 0-16-16,1 1 0 0,0-1-336 0,0 1 0 16,-1-2 0-16,1 1 0 0,0-2 0 0,-1 0 0 15,0 1 0-15,1-1 0 0,-3 0 0 0,2 0 0 16,-2 1 0-16,2-1 0 0,1-1 0 0,-1 0 0 16,1 2 0-16,0-1 0 0,-1 0 0 0,2 2 0 15,0-1 0-15,0 2 0 0,-3 0 528 0,1 1 96 16,-2-1 16-16,1 1 0 0,-1 1 112 0,0-2 16 15,-3 1 16-15,0 0 0 0,0-1-528 0,-2 2-128 0,-2 0 0 0,-1-1-128 16,-8 4 144-16,8-4-144 0,-3-1 0 16,-5 5 144-16,0 0-144 0,6-4 0 0,-6 4 0 0,0 0 128 15,4-5-128-15,-4 5-192 0,0 0 32 16,0 0 16 0,0 0-624-16,0 0-128 0,0 0-32 0</inkml:trace>
  <inkml:trace contextRef="#ctx0" brushRef="#br1" timeOffset="85425.48">20258 8996 21183 0,'0'0'944'0,"1"-7"192"15,1 2-912-15,0-3-224 0,0 0 0 0,0 0 0 0,-1-1 2448 0,2 2 448 16,-2-1 96-16,1 1 16 15,-1 0-1760-15,0 1-352 0,-1 6-64 0,2-7 0 0,1 0-320 0,-1 2-48 0,-1-1-16 0,-1 6 0 16,3-5-160-16,-3 5-32 16,0 0-16-16,0 0 0 0,0 0-240 15,0 0 144-15,0 0-144 0,0 0 128 0,0 0-128 0,5 9 0 16,-4 2-192-16,0 2 192 0,-1 2-288 16,0 3 64-16,-1 2 16 0,0 3 0 0,1 1 16 0,0 1 16 0,0-1 0 15,0 2 0-15,0-1 176 0,1-1 0 16,1-1-144-16,0-2 144 0,-1-1 0 0,1-2 0 15,1-1 0-15,1-2 0 0,-1-4 0 0,1-3 128 0,-1 0 0 0,1-2 0 16,-4-6 256-16,7 2 32 16,-2 0 16-16,2-2 0 0,0-6 160 0,1 0 48 15,1-2 0-15,1-3 0 0,1-3-96 0,1-2-16 16,1-1 0-16,1-3 0 0,-1-2-48 0,0-1-16 16,0-3 0-16,0 0 0 0,0 3-176 0,-1 1-32 15,-2 0-16-15,-1 5 0 0,-1 1-80 0,0 3-16 16,0 2 0-16,-3 3 0 0,-1 2-144 0,1 0 0 15,-2 2 0-15,-3 4 128 0,0 0-400 0,0 0-96 0,0 0-16 0,0 0 0 32,2 9-1760-32,-2 0-352 0,-1 5-80 0,-1 1-14288 0</inkml:trace>
  <inkml:trace contextRef="#ctx0" brushRef="#br1" timeOffset="85777.09">20655 9462 11967 0,'0'0'1072'15,"0"0"-864"-15,6 2-208 0,2 0 0 16,-1-1 3392-16,-1-1 640 0,1-1 128 0,-1-1 32 0,0 0-2064 0,-1 0-400 16,0-2-96-16,-1-1-16 0,-1 1-592 0,1-2-112 15,-1 0-16-15,-1-1-16 0,-1-1-240 0,0 1-64 16,1 0 0-16,-2-1 0 0,-2-1 0 0,1 1-16 16,-1 1 0-16,1 2 0 0,-4-1-48 0,0 3-16 15,5 3 0-15,-8-1 0 0,0 0-128 0,-2 3-32 16,-1 2 0-16,-2 3 0 0,-3 2-336 0,0 1 0 15,-1 2 0-15,1 2 128 0,0 1-128 0,2 2 0 16,0 1 0-16,2-1-128 0,1 1 128 0,2-2 0 16,1 0 0-16,3-1 0 0,0-1 0 0,2 0 0 0,2-2 0 0,1 0 0 15,2-1 0-15,1-1 0 0,2-1 0 0,1-2 0 16,3 2 0-16,1-3 0 16,1-3 0-16,2-1 0 0,3-3-288 0,0-1 32 0,4 0 0 0,-1-3 0 31,0-3-368-31,2 0-64 0,0-2-16 0,-1 0 0 15,-1 1-1632-15,-2 1-336 0,0 2-64 0,0 0-12064 0</inkml:trace>
  <inkml:trace contextRef="#ctx0" brushRef="#br1" timeOffset="86213.1">21257 9241 3679 0,'0'0'320'0,"0"0"-320"0,0 0 0 0,-5 1 0 15,-1 0 5248-15,6-1 960 0,-5-1 208 0,5 1 48 16,0 0-3808-16,0 0-752 16,0 0-160-16,0 0-16 0,0 0-624 0,0 0-112 0,0 0-32 0,0 0 0 15,0 0-240-15,8 0-48 0,3 0-16 0,1-1 0 16,1-1-208-16,3-1-64 0,2-1 0 0,2 1 0 15,0-1-240-15,2 0-144 0,1 1 160 0,1 0-160 0,1-2 0 0,1 2 0 16,-1-1 0-16,-1 1 0 0,0 1-240 16,-2 1-32-16,-2-1-16 0,-1 2 0 15,-3 1-432-15,1-1-96 0,-2 2-16 0,-2 2 0 16,-1 0-960-16,-1 1-208 0,-1 2-48 0,-2 0-7520 16,-2 0-1504-16</inkml:trace>
  <inkml:trace contextRef="#ctx0" brushRef="#br1" timeOffset="86418.02">21398 9440 12895 0,'-5'-1'1152'0,"-1"0"-928"16,6 1-224-16,-5-1 0 0,-1 0 3424 0,6 1 640 15,0 0 128-15,0 0 32 0,0 0-2176 0,0 0-416 16,0 0-96-16,0 0 0 0,6-5-512 0,1 2-112 16,3 1-16-16,4 1 0 0,1-1-176 0,3 1-32 15,1-2-16-15,2 1 0 0,2 1-304 0,2-2-64 0,-2 2-16 0,-1-2 0 16,-1-1-288-16,-2 1 0 15,0-1 0-15,-2 1-144 16,-2 0-1696-16,-1 1-336 0,-1 1-64 0,1-1-8256 0,-1 0-1664 0</inkml:trace>
  <inkml:trace contextRef="#ctx0" brushRef="#br1" timeOffset="86781.69">21646 8822 37487 0,'0'0'1664'16,"0"0"336"-16,0 0-1600 0,0 0-400 0,0 0 0 0,0 0 0 0,0 0 944 0,0 0 96 15,0 0 32-15,5 4 0 0,1 1-752 0,-1 0-128 16,0 1-48-16,-2 0 0 0,-1 1-144 0,0 2 0 15,1 2 0-15,-2 3 0 32,-1 3-400-32,-1 2-16 0,-2 5 0 0,1 3 0 0,-1 4 32 0,-2 2 16 0,0 4 0 0,-1 3 0 0,1 3 208 0,-1 1 160 15,1 0-208-15,1 0 80 16,-1 0 128-16,2-2 0 0,0-3 0 0,0-1 0 0,2-3 0 16,0-2 0-16,1-2 0 0,-2-4 0 0,2-2 0 0,-1-1 0 0,0-1 0 0,0-2 0 15,0-4 0-15,1-1 0 0,-3-4 128 16,2-2-128-16,0-3-1200 15,1-7-304-15,0 6-64 0,0-6-16 16,0 0-1488-16,0 0-288 0</inkml:trace>
  <inkml:trace contextRef="#ctx0" brushRef="#br1" timeOffset="87546.16">22339 9280 11967 0,'0'0'528'0,"0"0"112"0,0 0-512 0,0 0-128 16,0 0 0-16,0 0 0 0,0 0 3504 0,9 4 656 16,-2-1 144-16,2-2 32 0,0 1-2384 0,0-2-480 0,2-3-80 0,1 1-32 15,1-1-608-15,0 1-128 0,3-3-32 0,-2-1 0 16,1-2-272-16,1-1-48 0,-1 0-16 0,2-2 0 15,-4-1 0-15,1 0-16 16,-1 0 0-16,-1 0 0 0,0-1 128 0,-1 2 16 0,-2-1 16 0,1-2 0 0,-1 0 224 0,-1 1 32 16,-2 0 16-16,0 1 0 15,-2 0-240-15,-1 1-48 0,1 0-16 0,-3 2 0 16,-1 0-144-16,-1 1-32 0,0 2 0 0,-3 0 0 16,0 2-48-16,-2 2-16 0,-1 0 0 15,-3 4 0-15,-2 2-128 0,-1 1-176 0,-2 2 48 16,0 3 0-16,-4 1-64 0,-1 1-16 0,-1 2 0 0,1 2 0 0,-2 0 208 0,0 2-144 15,1 2 144-15,2-1-128 0,2 2 128 0,4 0-128 16,1 0 128-16,2 0-128 0,3-1 128 16,1-3 0-16,3 0 0 0,1 1-128 0,2-1 128 0,2 1 0 15,3-3 0-15,1 1 128 0,3-3-128 0,2-1 144 16,2-1-144-16,2-2 160 0,3-2-160 0,0 0 0 16,2-3 0-16,1-3 0 0,0-2-224 15,1-1-32-15,0-2 0 0,-1-2 0 16,-1 0-304-16,0-2-64 0,-2 0-16 0,1 1 0 15,0-2-544-15,-2 1-112 0,-1-1-32 0,-1 2 0 16,-1 0-2176-16,0 3-432 0</inkml:trace>
  <inkml:trace contextRef="#ctx0" brushRef="#br1" timeOffset="87764.88">22848 9359 22575 0,'0'0'992'0,"0"0"224"0,6-3-976 0,-2 0-240 0,-4 3 0 0,5-2 0 16,2-1 2144-16,-4 0 384 0,-3 3 80 0,5-5 16 0,-1 1-512 0,1-1-80 15,-5 5-32-15,4-5 0 0,-2-1-544 0,-2 6-112 16,0 0-32-16,0 0 0 16,0 0-544-16,0 0-96 0,0 0-32 0,0 0 0 15,0 0-384-15,0 0-96 16,-6 5-16-16,-2 1 0 0,-1 3-144 0,0 2 0 0,2 2-160 0,0 4 160 31,-1 0-496-31,2 3 0 0,1 1 0 0,2 1 0 16,1 0-1392-16,1 0-288 0,2 0-48 0,1 0-16 0,0 0-816 0,0-1-160 0,2 0-48 0</inkml:trace>
  <inkml:trace contextRef="#ctx0" brushRef="#br0" timeOffset="172201.37">8429 8031 6447 0,'0'0'576'0,"0"0"-576"15,0 0 0-15,0 0 0 0,0 0 832 0,0 0 48 0,0 0 16 0,0 0 0 0,-5 1-80 16,5-1-16-16,0 0 0 0,0 0 0 16,-6 0 32-16,6 0 16 15,0 0 0-15,0 0 0 0,0 0 128 0,-4 0 32 0,4 0 0 0,0 0 0 0,-5 0-64 0,5 0-16 16,-4-1 0-16,4 1 0 15,-3-2-288-15,3 2-48 16,0 0-16-16,0 0 0 0,-5-3-32 0,5 3-16 0,0 0 0 0,0 0 0 16,-2-6 112-16,2 6 0 0,1-5 16 0,-1 5 0 0,2-7 80 0,2 0 16 15,-1 1 0-15,1 0 0 0,2 1-80 16,-1-1-16-16,2 1 0 0,-1-1 0 0,1 1-272 0,0 0-48 16,-1 0-16-16,2 1 0 0,-1-1-80 0,0 2-32 15,1 1 0-15,0 1 0 0,-2-2-208 0,1 2 144 16,-1 0-144-16,-6 1 128 0,8 2-128 0,-2 2 0 15,-1-1 0-15,0 2 0 0,-2 2 0 0,0 2-176 16,-1 1 176-16,-1 2-192 0,-3 2-160 0,-1 2-32 0,-1 1-16 0,-3 3 0 31,-1 2-240-31,-1 0-32 0,1-1-16 0,-1 0 0 0,0-3 384 0,0-1 80 0,0-3 16 0,1-1 0 16,1-2 208-16,-2-1 0 0,2-1 144 0,-1 0-144 16,1-2 480-16,0-1 0 0,-1 0 0 0,1-2 0 15,1-1 32-15,0 0 0 0,6-3 0 0,-5 1 0 16,-1-1-80-16,6 0-16 15,0 0 0-15,0 0 0 0,0 0 48 0,0 0 16 0,0 0 0 16,0 0 0-16,-2-6-144 0,2 2-16 16,2-1-16-16,1 0 0 0,3 2-128 0,1-1-32 0,1 1 0 0,3 0 0 0,1-1-144 15,2 0 0-15,-1 0 144 0,1 0-144 0,0 0 0 0,2 1 128 16,-1-2-128-16,1 2 0 16,-2 0 0-16,2-2 0 0,-1 2 0 0,1 0 128 15,-3-1-128-15,1 2 0 0,-2 0 0 0,-1 1 0 16,-1-1 0-16,-2 0 128 0,0 1-128 0,-8 1 0 15,0 0 0-15,6 0 0 0,-6 0 0 0,0 0 0 0,0 0 0 0,0 0-256 16,0 0 32-16,0 0 16 16,0 0-288-16,0 0-48 15,0 0-16-15,0 7 0 0,0-7-432 0,-1 7-96 0,-2-1 0 0,0 0-9360 0,0-1-1872 0</inkml:trace>
  <inkml:trace contextRef="#ctx0" brushRef="#br0" timeOffset="175036.64">5083 11223 2751 0,'0'0'256'0,"0"0"-256"0,0 0 0 0,0 0 0 15,0 0 2944-15,0 0 560 0,-9-1 96 0,9 1 32 0,-8-2-2144 0,8 2-416 16,0 0-96-16,0 0-16 15,-5-4-544-15,5 4-112 0,0 0-32 0,-6-5 0 0,6 5 176 16,0 0 48-16,0 0 0 0,0 0 0 0,-3-8 144 0,3 8 48 16,-3-8 0-16,3 8 0 0,0 0 16 0,0 0 16 15,-4-8 0-15,4 8 0 0,0 0-224 0,0 0-48 0,0 0-16 0,0 0 0 16,-2-8-128-16,2 8-32 16,0 0 0-16,-1-7 0 0,1 7-16 0,0 0 0 15,-1-8 0-15,1 8 0 0,1-8 112 0,-1 8 16 0,1-7 0 16,-1 7 0-16,5-8 32 0,0 1 16 0,0 0 0 15,0 0 0-15,1-1 48 0,1 1 16 16,2 0 0-16,3-1 0 0,0 0-112 0,3 0-32 0,0-1 0 16,0 1 0-16,2 1-128 0,0-1-32 0,2 0 0 0,0 1 0 15,-2-1-16-15,1 1-16 0,-1 2 0 0,-1 1 0 0,1 1-160 0,-2 1 192 16,-1 1-192-16,-1 2 192 0,1 1-192 0,-2 1 0 16,-2 3 0-16,-2 2 128 0,-1 2-128 15,-3 2 0-15,-1 2 0 0,-3 7 0 16,-3 5-384-16,-4 4 32 0,-3 5 16 0,-2 5 0 15,-4 4-112-15,0 0 0 0,-2-1-16 0,0-2 0 0,-2 0 128 0,-1-3 16 16,-2-4 16-16,1-5 0 16,1-2 304-16,0-4 0 0,1-3 176 0,-1-4-176 15,0-4 576-15,3-1 16 0,1-1 0 0,2-1 0 0,-1-1-64 16,2-3-16-16,0 0 0 0,2-2 0 0,1 0-272 16,1 0-64-16,1-3-16 0,9 0 0 0,-9-1-160 0,9 1 160 15,-8-3-160-15,8 3 160 0,0 0-160 16,0 0 192-16,-6-5-192 0,6 5 192 0,0 0-192 0,0 0 192 0,0 0-192 15,0 0 192-15,5-8-192 0,3 3 0 0,1 3 0 0,3 1 128 16,3 1-128-16,2 1 0 0,3 1 0 16,2 1 0-16,3-1 160 0,1 0 0 15,1 0 0-15,1 0 0 0,0 0-32 16,-2-2-128-16,-3 1 192 0,0-1-64 0,-1-1-128 0,-1-1 0 0,-1 1 144 0,-1 1-144 16,-2 1 0-16,0 2 0 15,-3-1 0-15,-1 0 0 0,0-1 0 0,-2 2-128 0,0 2 0 0,-2-1 0 16,-1 1-512-16,-1 1-80 0,-7-6-32 0,6 10 0 15,-6-10-1520-15,6 13-304 0,-1-1-64 0,0-1-11648 16</inkml:trace>
  <inkml:trace contextRef="#ctx0" brushRef="#br0" timeOffset="175904.49">5685 11255 16575 0,'0'0'1472'0,"0"0"-1168"0,2-8-304 0,-1 0 0 16,-1 8 2368-16,1-8 400 0,1 0 96 0,-2 8 16 0,6-6-1280 0,-1-1-240 15,-5 7-48-15,7-7-16 0,-2 0-672 0,-5 7-144 16,8-6-32-16,-1 2 0 15,-1-1-16-15,-6 5-16 0,9-4 0 0,-9 4 0 0,8-1-96 0,-8 1-32 0,0 0 0 16,8 3 0-16,-1 3-96 0,-1 3 0 0,-2 2-16 0,0 4 0 31,0 3-176-31,-1 4 0 0,0 2 144 0,1 3-144 0,-1 3 0 0,-1 2 0 16,1 2 0-16,0 1 0 0,-2 1-160 0,0-2 160 0,-1-2-192 0,1-3 192 16,-1-2-176-16,1-4 176 0,0-2-160 0,2-3 160 15,0-1 0-15,-1-3 0 16,0-3 0-16,-2-11 0 0,2 9 128 0,-2-9 32 0,0 0 0 0,0 0 0 15,0 0 352-15,0 0 64 0,0 0 0 0,9-3 16 16,-1-5 144-16,-1-3 32 0,1-3 0 16,2-4 0-16,0-2-160 0,2-3-32 0,2-4 0 15,2-3 0-15,0-2-128 0,3 0-48 0,1 0 0 16,-2 1 0-16,2 2-272 0,0 1-128 0,0 3 128 0,-4 3-128 16,-1 3 0-16,-3 4 0 0,-2 2 0 0,-2 3 0 15,-1 1-192-15,-3 2 16 0,-4 7 16 0,0 0 0 31,0 0-1072-31,0 0-224 0,0 0-32 0,4 9-16 16,-2 3-1552-16,-3 5-304 0</inkml:trace>
  <inkml:trace contextRef="#ctx0" brushRef="#br0" timeOffset="176284.39">6241 11727 3679 0,'0'0'320'0,"0"0"-320"16,0 0 0-16,0 0 0 0,0 0 6064 0,0 0 1136 0,0 0 224 0,0 0 64 15,0 0-4912-15,0 0-976 16,0 0-192-16,2-9-32 0,-1 0-928 0,-1-1-192 0,0 0-48 0,-1 0 0 0,-1 0-208 0,0 2 176 31,-1-1-176-31,-2 2 160 0,0-1 0 0,-1 3 0 16,6 5 0-16,-9-5 0 0,1 2 192 0,-1 2 32 15,-1 3 16-15,-1 1 0 0,-1 3-208 0,0 3-32 16,-1 2-16-16,-2 3 0 0,1 2-144 0,0 2 0 16,-2 2 0-16,3 1-176 0,0 0 176 0,3-1 0 15,1 2-144-15,3 0 144 0,0-2 0 0,3 1 0 16,1-1-144-16,2 0 144 0,2-3 0 0,3 0 0 0,2-2 0 16,3-2 0-16,1 1 128 0,2-1-128 0,2-2 176 15,3-2-176-15,2-4 192 0,1-2-64 0,-2-4 0 16,2-2-128-16,1-2 0 0,1-3 0 0,2-1-240 0,0-3 80 31,1-2-672-31,1-3-144 0,-1-2-32 0,2 0 0 16,-1-3-2320-16,0-1-448 0</inkml:trace>
  <inkml:trace contextRef="#ctx0" brushRef="#br0" timeOffset="177162.39">6727 11322 19343 0,'0'0'1728'0,"0"0"-1392"15,-6-3-336-15,6 3 0 16,0 0 2704-16,0 0 480 0,0 0 80 0,0 0 32 16,-6-3-1360-16,6 3-272 0,0 0-48 0,0 0-16 15,0 0-848-15,0 0-176 0,8-6-48 0,1 3 0 0,1-1-336 0,1 0-64 16,1 1 0-16,3 0-128 0,2-1 0 0,0 1 0 16,1-1 0-16,1 0 0 0,-1 1 0 0,1 1-144 15,-3 0-16-15,4-2 0 31,1 3-304-31,0 1-64 0,0 1-16 0,-2 1 0 16,-2-1-240-16,0 1-48 0,-3 0-16 0,-1 1 0 0,-2 1-1200 16,-2 0-224-16,-9-4-48 0</inkml:trace>
  <inkml:trace contextRef="#ctx0" brushRef="#br0" timeOffset="177372.58">6558 11495 21183 0,'0'0'944'0,"0"0"192"0,0 0-912 0,0 0-224 16,0 0 0-16,0 9 0 0,5-1 3520 0,4-3 640 16,2 1 144-16,2-2 32 0,3 0-2784 0,0 0-544 15,3-1-112-15,2-1-32 0,1-1-608 0,1-1-112 16,1 0-16-16,2-2-128 0,-1 0 0 0,0 0-320 0,2 0 32 16,-1-1 16-1,0 1-1952-15,2 0-384 0,0 0-80 0,0 1 0 16,-2 0 800-16,0 1 160 0,-2 0 48 0</inkml:trace>
  <inkml:trace contextRef="#ctx0" brushRef="#br0" timeOffset="177890.19">7701 11414 28671 0,'0'0'1280'0,"0"0"256"0,8 6-1232 0,-8-6-304 0,7 4 0 0,-7-4 0 16,0 0 1344-16,9 1 224 0,-9-1 32 0,0 0 16 0,9-5-1040 0,-1 1-224 16,-2-2-32-16,1 1-16 0,-2-2-176 0,2 0-128 15,-1-1 144-15,2 0-144 0,0 1 0 0,0-2 128 0,-2 0-128 0,1-1 0 16,0 0 224-16,1-1 0 0,0-1 0 0,1-1 0 15,-1 1 336-15,0 0 64 0,-1 0 16 0,-2-1 0 16,0 2-144-16,-1 2-32 0,-1-1 0 0,-2 1 0 16,-2 1-128-16,1 8-16 15,-2-9-16-15,0 2 0 0,-2-1-96 0,-2 2-16 0,1 2 0 0,-3 1 0 16,-2 1-192-16,0 0 0 0,0 1 0 0,-1 4 0 16,0 1-208-16,-1 1 16 0,0 2 0 0,-1 2 0 15,-2 0 64-15,1 2 128 0,1 1-208 0,-2 3 80 16,1 2 128-16,0 0 0 0,-1 2-144 0,1 0 144 0,1-1 0 0,3 1 0 15,2-1 0-15,1-1 0 0,1 1-144 0,3 1 144 16,2-2 0-16,2 1 0 0,1-2 0 0,3 1 0 16,0-1 0-16,4-1 0 0,0-2 0 0,3 0 0 15,3-1 0-15,0 0 0 0,1-3 0 0,3-1 0 16,2-2 0-16,2-1 0 0,0-3 0 0,4-2-320 16,3 0 64-16,2-3 0 15,1-2-720-15,1-4-144 0,-1-3-32 0,-1 0 0 31,-3 1-1728-31,-3 0-368 0,-2 1-64 0</inkml:trace>
  <inkml:trace contextRef="#ctx0" brushRef="#br0" timeOffset="178329.36">8010 11593 12895 0,'0'0'1152'0,"0"0"-928"0,0 0-224 0,0 0 0 0,0 0 3968 0,0 0 768 0,0 0 128 0,0 0 48 16,7-4-2608-16,-1-2-512 0,1 0-96 0,0-2-32 0,1-1-992 0,2 0-208 15,2 2-32-15,0-1-16 0,0-3-272 0,2 2-144 16,-1 1 160 0,0 3-160-16,0-1 144 0,1 2-144 0,1 1 128 0,-2 0-128 15,-1 3 320-15,0 2 0 0,-3 0-16 0,0 0 0 0,-9-2-16 0,10 5 0 16,-10-5 0-16,7 8 0 15,-1 0-288-15,-6-8 128 0,2 10-128 16,-2 1 0-16,-2 1 0 0,-3 0-256 0,-1 1 32 0,-2 0 0 0,0-1-48 0,1 1-16 16,-2-2 0-16,1 0 0 0,1-3 288 0,-1 1 0 0,0-1-128 15,3 0 128-15,-1-2 0 0,6-6 272 0,-5 8-48 16,5-8-16 0,0 0 240-16,-6 8 64 0,6-8 0 0,0 0 0 0,0 0-96 0,0 0-16 0,0 0 0 0,0 0 0 15,0 0-144-15,0 0-16 16,7 5-16-16,3-1 0 0,1-1-16 0,2-1 0 0,2-2 0 15,3 0 0-15,3-1-208 0,3 0 0 0,2 0 0 0,1-1 0 16,0 0 0-16,2 0 128 0,1-1-128 0,-3 1 0 16,-3-1 0-16,-1 1 0 0,-1 0 0 0,0 0 0 47,1 0-320-47,-3 0-128 0,0 2 0 0,-1-1-12496 0,-2-1-2496 0</inkml:trace>
  <inkml:trace contextRef="#ctx0" brushRef="#br0" timeOffset="179733.91">10736 10935 4607 0,'0'0'400'0,"0"0"-400"0,0 0 0 0,-5-9 0 16,1 2 2368-16,4 7 400 0,-4-8 80 0,-1 3 16 15,0-1-1392-15,0 2-256 0,5 4-64 0,-3-6-16 0,-3 1-432 0,6 5-96 16,-5-6-16-16,1 1 0 0,4 5-208 0,-5-7-64 16,3 2 0-16,2 5 0 15,-6-8 32-15,4 1 0 0,1 1 0 0,1 6 0 0,-3-8 96 0,3 8 32 16,0 0 0-16,-5-6 0 0,1 1-80 15,4 5-16-15,0 0 0 0,-7-3 0 0,1 0-176 0,6 3-32 16,-9 0-16-16,2 2 0 0,7-2-160 0,-6 2 128 16,6-2-128-16,0 0 128 0,0 0 112 0,-6 4 16 15,6-4 0-15,0 0 0 0,0 0 208 0,0 0 48 16,-1 9 16-16,1-9 0 0,0 0-64 0,9 10-16 0,1-2 0 0,2-2 0 16,2 0-16-16,3-1-16 15,3 0 0-15,2-1 0 0,1-1 16 0,4 1 0 16,5-1 0-16,4 0 0 0,4 0-224 0,5 0-32 0,6-1-16 0,3 0 0 15,3 0-160 1,1 2 0-16,1-2 0 0,2 1 0 0,1 0 0 0,5 1 0 0,4-1 0 0,2 1 0 16,-2 1 128-16,2 0-128 15,0-1 0-15,4 0 128 0,4 0 128 0,-2 0 0 0,-2-2 16 0,0 1 0 16,1 0 96-16,4 1 16 0,4-2 0 16,-4 0 0-16,-4 0-112 0,-1-1-16 15,-2 1 0-15,3-1 0 0,3-1-96 0,-5 0-32 0,-6-1 0 0,-4 1 0 16,-4 0-128-16,0 1 128 0,-3 0-128 0,-1 0 128 15,-6-1-128-15,-4 2 0 0,-11-2 0 0,-2 2 128 16,-4 0-128-16,-2 1 0 0,-6-2 0 16,-2 1 0-16,-4 1 0 0,-1 1 0 0,-3-2 0 0,-2 1 0 15,-1 0-224-15,-10-3-128 0,9 3-32 16,-9-3 0 0,0 0-496-16,6 5-96 0,-6-5-32 0,6 6 0 0,-6-6-2176 0,0 0-432 0,2 11-96 0,-2-11 0 0</inkml:trace>
  <inkml:trace contextRef="#ctx0" brushRef="#br0" timeOffset="180327.37">14497 10644 24879 0,'0'0'2208'0,"9"-5"-1760"0,-2 0-448 0,2 0 0 15,1 2 1568-15,0 1 224 0,-4-1 64 0,-6 3 0 0,0 0-592 0,9-1-112 16,-9 1-32-16,0 0 0 0,0 0-800 0,0 0-144 16,0 0-48-16,-1 8 0 0,-2 1-384 0,-5 3-96 15,-1 3-16-15,-5 2 0 0,-1 2 368 0,-2 3 0 16,-2 2 0-16,2 4 0 16,-1 0-1456-16,1 1-368 0,0-4-80 0,4-3-16 0,3-3 1536 0,3-4 384 15,3-2 0-15,2-2 0 0,0-3 704 0,2-8 192 16,1 10 64-16,-1-10 0 0,0 0 80 0,6 9 32 0,0-3 0 15,2-1 0-15,-8-5-272 0,12 3-48 0,1-3-16 0,1 0 0 16,2-1-384-16,0-1-80 0,3-2-16 0,-1 1 0 16,1-1-256-16,1-1 0 0,-1-1 0 15,-1 1 0-15,0 1 0 0,-2 0-176 0,1-1 32 0,-2 1 0 16,1 0-48-16,-1 1 0 0,-1 0 0 0,-1 0 0 16,-4-2 192-16,0 1 0 0,0-1-144 0,-1 2 144 15,-3-4 0-15,0 1 0 0,-4-2 160 0,1 0-160 16,-1 0 464-16,0-1-16 0,-1 0 0 0,-1 1 0 15,-3 1 64-15,4-1 0 0,-4 0 0 0,4 8 0 16,-2-9-144-16,0 2-32 0,2 7 0 0,0 0 0 0,-3-8-112 16,-1 3-32-16,4 5 0 0,0 0 0 0,0 0-192 0,0 0 0 15,0 0 128-15,0 0-128 0,0 0 0 0,-7 3 0 16,-1 2-144-16,2 3 144 16,0 2-240-16,0 2 48 0,0 5 16 0,-1 0 0 0,1 3 16 15,-2 1 0-15,2 0 0 0,2 0 0 0,0 2 160 0,1-1 0 16,1-1 0-16,1 0-128 15,1-2 128-15,0 1 0 0,0-2 0 0,0-2 0 0,-1 0 0 16,1-1 0-16,0-1 0 0,0-2-128 0,0-2-192 0,0-1-48 0,0-9 0 0,-2 9 0 31,0-1-528-31,2-8-96 0,0 0-32 0,-5 6 0 16,5-6-2192-16,0 0-448 0,-12 6-96 0,1-7-16 0</inkml:trace>
  <inkml:trace contextRef="#ctx0" brushRef="#br0" timeOffset="180946.32">14621 10467 11055 0,'0'-14'480'0,"0"5"112"0,-1-4-464 0,0 1-128 0,0-1 0 0,0 0 0 15,0 1 3840-15,-1 0 736 0,0-1 160 0,0 0 16 0,0 2-2688 16,0 0-528-16,-1 4-128 0,1-1 0 0,0 0-752 0,2 8-144 15,-3-8-16-15,3 8-16 0,-5-9-352 0,5 9-128 16,0 0 0-16,-6-6 144 16,0 2-144-16,6 4 0 0,-6-1 0 0,-3 3 0 15,1 1 0-15,-1 2 0 0,1 1-192 0,-2 4 192 0,0 1-256 0,-2 3 64 16,-2 2 0-16,1 3 16 0,0-1 176 0,0 4-192 16,0 1 192-16,-1 2-192 0,1-1 192 0,1 4-128 15,0 4 128-15,-1 2-128 0,-1 2 128 0,-1 0 0 16,1 1 0-16,0 5 0 0,-1 0 0 0,1 0-128 0,1 4 128 15,1 0 0-15,1 1 0 0,2 0 0 16,1-2 0-16,4-4-128 0,1 0 128 0,1-3 0 0,4-2 0 0,1-1 0 16,2-2 0-16,5-1 0 0,2-3 0 0,3-1 128 15,1 1-128-15,4-2 176 0,3 1-176 0,1-4 192 16,0-1 80-16,3-3 32 0,1-1 0 0,3-3 0 16,2-1 16-16,1-1 0 15,3-4 0-15,2-4 0 0,4 0-112 0,1-7-16 0,1-5 0 0,-3-2 0 16,-3-5 48-16,-2-3 0 0,0-3 0 0,0-2 0 0,-3-4 304 0,-2-2 64 15,-3 0 16-15,-1-2 0 16,-2 0 208-16,0-3 64 0,-2-4 0 0,-1 0 0 0,-2-1-192 0,-3-2-16 31,-1-1-16-31,-4-2 0 0,-3-1-304 0,-2 1-64 0,-3 0-16 16,-3 2 0-16,-6-1-128 0,-1 0-32 0,-4 2 0 0,-3 1 0 16,-5 1 16-16,-3-1 0 0,-3 2 0 0,-1 0 0 15,-3 1-16-15,-2 2-128 0,-2 3 192 16,-1 2-64-16,-1 0-128 0,1 2 0 0,-1 2 0 0,0 3 0 15,-1 0-144-15,-1 5-64 0,-2 3-16 0,0 3 0 32,0 1-224-32,4 5-64 0,2 3 0 0,3 4 0 15,-1 2-1136-15,1 7-224 0,2 6-48 0,1 4-16 16,1 7-1312-16,2 3-256 0</inkml:trace>
  <inkml:trace contextRef="#ctx0" brushRef="#br0" timeOffset="202730.59">2598 12774 9439 0,'0'0'416'0,"0"0"96"0,0 0-512 0,0 0 0 0,0 0 0 0,0 0 0 15,0 0 1120-15,0 0 128 0,0 0 32 0,0 0 0 16,0 0-704-16,0 0-144 15,0 0-32-15,0 0 0 0,0 0-400 0,-8 6 0 0,8-6 0 0,-5 5 0 16,5-5 0-16,0 0 0 0,-7 7 0 0,7-7 0 16,0 0 0-16,-4 9 0 0,-1-3 0 0,1 1 0 31,4-7-368-31,-3 10-48 0,-1-2-16 0,1-1-5968 0</inkml:trace>
  <inkml:trace contextRef="#ctx0" brushRef="#br0" timeOffset="203304.32">2437 13054 10127 0,'0'0'896'0,"0"0"-704"0,0 0-192 16,0 0 0-16,0 0 2176 0,0 0 416 15,0 0 80-15,11 3 16 0,-11-3-1216 0,9 1-256 16,1 0-32-16,0 0-16 0,0-1-336 0,1 0-64 16,-1 0 0-16,2 0-16 0,0 0-48 0,0 0-16 0,0-1 0 0,1 0 0 0,1 0-32 15,2-1 0-15,-1 0 0 0,2-2 0 16,1 0-256-16,-1-1-48 0,1-2-16 15,0 0 0-15,0 1-32 0,1-1-16 16,-2 1 0-16,2-1 0 0,-1-1 64 0,-1 1 16 0,1-1 0 16,1-1 0-16,-3 0 32 0,-1 0 16 0,0 0 0 0,-3-4 0 15,-2 0 48-15,-1 0 16 0,-3 1 0 0,-1 0 0 0,-3 1-16 16,-2 1 0-16,-2-1 0 0,-2 1 0 16,1 0 16-16,-4 0 0 0,1 1 0 0,-3 2 0 0,-3-1-288 0,1 1-48 0,-1 4-16 0,-3 1 0 15,-1 1-128-15,-1 2 0 16,1 2-160-16,-2 3 160 0,0 3-208 0,-2 0 48 0,1 2 16 0,-1 4 0 31,4 0 0-31,-4 2 0 0,1-1 0 0,3 3 0 16,0 0 144-16,2-1 0 0,1 1-144 0,1 1 144 15,2-2 0-15,1 1 0 0,0-2 0 0,4 1 0 16,2 0-144-16,1 0 144 0,2-2 0 0,3-1 0 16,0 1 0-16,2-2 0 0,1-2 0 0,2 1 0 0,-1 1 0 15,3-2 128-15,2-1-128 0,3-1 144 0,0-3-16 0,2-1-128 16,0-2 192-16,1-2-64 0,2-2-128 0,-2-1 0 15,0-1 0-15,-3-1 0 16,0-2-560-16,-2 0 16 0,0-1 0 0,-1 1 0 16,-2-1-1664-16,0 0-336 0,-2-3-64 0,0 2-7440 15,-1 1-1472-15</inkml:trace>
  <inkml:trace contextRef="#ctx0" brushRef="#br0" timeOffset="203512.89">2904 13141 22975 0,'0'0'1024'0,"0"0"192"0,0 0-960 0,0 0-256 16,0 0 0-16,0 0 0 0,0 0 2096 0,0 0 368 0,0 0 80 0,0 0 16 15,0 0-896-15,0 0-160 16,0 0-32-16,0 0-16 0,0 0-576 0,7 6-112 16,-7-6-32-16,6 11 0 0,-3 0-304 0,-1 1-64 0,-2 2-16 0,0 1 0 15,-1 0-176-15,0 3-48 0,0 1 0 16,-1 1 0-16,0-1-128 0,-2 3 0 0,1-1 0 0,0 0 128 16,1 0-128-16,1 0 0 0,-1-2 0 0,0-2-176 31,1 1-352-31,-1-3-80 0,1-2-16 0,1-2 0 15,1-2-2000-15,-1-9-416 0,0 0-80 0</inkml:trace>
  <inkml:trace contextRef="#ctx0" brushRef="#br0" timeOffset="203799.38">3365 13111 29375 0,'0'0'1296'0,"0"0"272"0,0 0-1248 0,0 0-320 0,8 2 0 16,3 0 0-16,3 1 1520 0,0-1 240 15,0 0 48-15,2 0 16 0,-1-1-1120 0,2 0-240 0,-1 1-32 0,-1-1-16 16,2 0-416-16,-1-1 0 0,0 1 128 0,-1-1-128 15,-2 0-208-15,1 0-80 0,-2-1-16 0,-2 1 0 32,0 0-2528-32,-10 0-512 0,0 0-112 0,0 0-9248 0</inkml:trace>
  <inkml:trace contextRef="#ctx0" brushRef="#br0" timeOffset="203994.36">3224 13308 34095 0,'0'0'3024'0,"-7"-2"-2416"0,7 2-480 0,0 0-128 15,0 0 2096-15,0 0 400 0,0 0 64 0,0 0 32 16,0 0-1520-16,12-1-304 0,3 2-64 0,2 0-16 16,4-1-432-1,2 1-96-15,1 0-16 0,3-1 0 0,0-2-144 0,1 0-224 16,-4-1 48-16,0 1 16 31,-4-1-224-31,1 1-64 0,-2 0 0 0,-2 0 0 0,0 2-1280 0,-1 0-272 0,0 0-48 0,-1 0-9824 16,0 0-1952-16</inkml:trace>
  <inkml:trace contextRef="#ctx0" brushRef="#br0" timeOffset="205063.43">4775 12888 24767 0,'0'0'1088'0,"3"-11"240"0,-1 0-1072 0,3 0-256 0,-3 0 0 0,1 0 0 15,2 1 1664-15,-2 1 288 0,0 0 48 0,1 2 16 0,-2-2-896 0,0 3-176 16,-2 6-48-16,2-5 0 0,-2 5-304 0,0 0-64 16,0 0-16-16,0 0 0 0,0 0-80 0,0 0-32 15,0 0 0-15,0 0 0 0,0 0-160 16,0 0-48-16,-1 13 0 0,0 2 0 0,-1 3-192 0,0 3 0 15,-2 1-192-15,1 1 192 0,0 1-176 0,0 0 176 0,3-1-160 16,2 1 160-16,0 0 0 0,0-1 0 0,0-2 0 0,1-3 0 16,3 1 0-16,1-2 0 0,-3-2 0 0,1-2 0 31,3-2 0-31,1-2 0 0,0-1 0 0,2-2 0 0,0-1 0 0,1-2-144 16,1-1 144-16,2-2 0 0,0-2-240 0,1-1 48 15,1-3 0-15,-1-1 0 0,1-3 192 0,-2-4 0 16,1-2 0-16,-1-2-144 0,-1-1 144 0,2-2 192 0,-2-2-32 15,0-3-16-15,-2 0 144 0,0-1 32 0,-1 1 0 0,-1 1 0 16,-3 2-48-16,0 1 0 0,-1 1 0 0,0 2 0 16,-2 3 96-16,-1 1 16 0,0 4 0 15,-2 2 0-15,1 0 48 0,-2 3 16 0,0 6 0 0,0 0 0 0,0 0-208 0,0 0-48 16,0 0 0-16,0 0 0 16,0 0-192-16,-3 14 0 0,1 3-144 0,1 3 144 0,-1 2-192 0,0 2 192 15,0 1-208-15,1 3 80 0,0-3 128 0,-1 1 0 16,1 1-144-16,2-1 144 0,1 1 0 0,0-2 0 15,0-2-144-15,0-1 144 0,0-2-272 0,4-2 0 16,-2 1 0-16,2-1 0 31,-1-4-480-31,2-2-80 0,2-2-32 0,-2-1-11072 0,1-4-2208 0</inkml:trace>
  <inkml:trace contextRef="#ctx0" brushRef="#br0" timeOffset="205414.49">5479 13181 26719 0,'0'0'2368'0,"0"0"-1888"0,0 0-480 0,10-1 0 0,0 1 2096 0,1-1 320 15,0 0 64-15,0-1 16 0,0-1-1488 16,1-2-304-16,-1-1-48 0,-1-1-16 0,-4-1-432 0,1 1-80 16,-1-2-128-16,0 0 176 0,-3-1 144 0,-1 0 48 15,0 1 0-15,0 2 0 0,-2-1 144 0,0 8 48 16,-4-8 0-16,4 8 0 0,-4-5-64 0,4 5-16 15,-7-3 0-15,7 3 0 0,-8 0-480 0,0 3 128 16,-3 2-128-16,1 4 0 0,0 1 0 0,0 2-192 16,-1 0 48-16,1 1 0 0,0 2 144 0,2 0 0 15,-1 1-144-15,1-1 144 0,2 0 0 0,-1 1 0 0,1-1 0 16,3 1 0-16,0-2-128 0,2 0 128 0,1 2-160 0,1-3 160 16,1 0 0-16,4-1 0 0,-1 0 0 15,3-1 0-15,1 0-144 0,0-2 144 0,2-1-128 16,2-1 128-1,-1-1-560-15,2-3-16 0,2-1-16 0,4-2 0 16,2-2-1712-16,5-2-320 0,1-1-80 0,2-3-12416 0</inkml:trace>
  <inkml:trace contextRef="#ctx0" brushRef="#br0" timeOffset="206163.97">6227 12938 13823 0,'0'0'1216'0,"1"-7"-960"16,0-2-256-16,0 0 0 16,0-1 3136-16,0 0 592 0,0 0 112 0,-1 0 32 0,0 1-2272 0,0-1-448 15,0 0-80-15,-1-1-32 16,0 1-64-16,0 2-16 0,0 0 0 0,0 1 0 0,0-1 64 16,0 1 16-16,1 7 0 0,0 0 0 0,-2-5-384 0,2 5-80 15,0 0 0-15,0 0-16 0,-2-6-304 0,2 6-48 16,0 0-16-16,0 0 0 0,0 0-192 0,0 0 0 0,0 0 0 0,0 0 0 15,0 0 0-15,0 0 0 0,0 0 128 0,0 0-128 16,0 0 0-16,0 0 128 0,0 0-128 0,0 0 0 16,0 0 0-16,0 0 0 0,0 0 0 0,0 0 0 15,0 0 0-15,0 0 0 0,0 0 0 0,0 0 0 16,0 0 0-16,0 0 0 0,0 0 0 0,0 0 0 16,0 0 0-16,0 0 0 0,0 0 0 15,0 0 0-15,0 0 0 0,0 0 128 16,0 0-128-16,0 0 0 0,0 0 0 0,0 0 0 0,-7-1 0 15,7 1 0-15,-8 1 0 0,8-1 0 0,-8 5 0 0,1 0 0 16,-2 4 0-16,-1 1 0 0,0 2 128 0,0 2-128 0,-1 2 0 0,-1 3-208 16,-2 3 32-16,-1 0 16 0,2-2 160 15,2 2-128-15,1 0 128 0,3 2-128 0,2-2 128 16,2 0 0-16,2 0 0 0,2-3-128 0,2-1 128 0,2-3 0 16,1-1 0-16,3-2-128 15,2-2 128-15,1-2 0 0,1-1-144 0,3-3 144 16,0-1 0-16,2-5 0 0,-1 0-144 0,1-1 144 0,0-4 0 0,-1-1 0 15,2-3 128-15,1-4-128 0,-2-2 208 0,2-2-48 16,-2-1-16-16,-2 0 0 0,0-1 0 16,-2 3 0-16,-2 1 0 0,-1 2 0 0,-2 2-144 0,-2 3 0 0,-3 0 0 15,-4 10 0-15,0 0 0 0,0 0 0 0,1-9 0 0,-1 9 128 16,0 0-128-16,0 0 0 0,-5 6 0 0,-2 3 0 31,-1 4-432-31,1 1-16 0,1 2 0 0,-1 3 0 0,2 2 160 0,2 0 32 0,3 0 0 0,0-3 0 16,3 0 256-16,2-1-192 0,2-5 192 0,2-1-160 15,3-1 160-15,-1-2 0 0,1-1 0 16,3-3 128-16,2-3 192 0,2-1 32 16,-1-2 16-16,1-2 0 0,-1-2 80 0,-1 0 0 0,2-4 16 15,-3-2 0-15,0-3 176 0,-3-1 16 16,-1-3 16-16,-2-2 0 0,-1-1-80 0,-3 0-16 0,-1 3 0 0,-3-2 0 16,-1 0-336-16,-2 2-80 15,-2 3-16-15,-2 1 0 0,-1 0-144 0,-2 3-256 0,-2 2 64 0,-2 2 16 16,-2 2-320-16,-7 2-64 0,-3 3-16 0,2 2 0 15,-5 3-704-15,2 0-128 0,1 1-48 0,-3 5-10864 16,1 6-2176-16</inkml:trace>
  <inkml:trace contextRef="#ctx0" brushRef="#br0" timeOffset="206509.83">6752 12944 17503 0,'8'-1'1552'0,"1"1"-1232"0,0 0-320 0,0 0 0 15,0 0 3520-15,-9 0 656 0,8 1 128 0,-8-1 32 16,0 0-2896-16,0 0-576 0,0 0-112 0,0 0-32 16,0 0-448-16,0 0-80 0,0 0-32 0,-7 10 0 15,-4-3-160-15,-1 3 0 0,-2 1 0 0,1 0 0 16,1-1 0-16,1 0 0 0,1-2-192 0,2 1 192 0,2-1-128 0,1 1 128 16,5-9 0-16,0 0 0 0,-1 11 0 0,1-11 0 15,6 11 0-15,2-3 0 0,1-1 0 0,4-2 0 16,0-2 160-16,1 1-160 0,1-2 400 0,1-1-16 15,-1-1-16-15,0 2 0 0,-1 0-48 0,-1 1 0 16,-1-1 0-16,-1 1 0 0,-11-3 320 0,8 6 64 16,-8-6 16-16,0 0 0 0,0 0-80 0,4 9-32 15,-4-9 0-15,-1 10 0 0,1-10-368 0,-5 10-80 16,-3 0-16-16,-1 0 0 0,-2 0-144 0,-1-1 0 0,-1 0 0 0,0-2 0 16,-1 0 0-16,0-2-176 15,0 1 16-15,1-1 0 16,-1 1-464-16,2-2-80 0,0 0-32 0,2-1 0 15,0-2-1680-15,3-2-336 0,7 1-64 0,0 0-7568 0,-6-6-1520 0</inkml:trace>
  <inkml:trace contextRef="#ctx0" brushRef="#br0" timeOffset="207001.32">7199 12883 24879 0,'0'0'2208'0,"0"0"-1760"16,0 0-448-16,0 0 0 0,0 0 2624 0,0 0 432 15,0 0 80-15,0 0 32 0,0 0-2192 0,0 0-432 16,0 0-96-16,-7 7 0 0,-2 1-448 0,-1 3 0 16,-1 3 0-16,0 1 0 0,0 1 0 15,2 0-176-15,-2 4 176 0,2 1-128 0,2 1 128 0,3 1 0 16,0 0 0-16,3-1-128 16,1-3 128-16,3-2 0 0,3 1 0 0,1-1 0 15,2-3 0-15,2-1 0 0,2-2 0 0,3-2 128 16,0-3 0-16,2-1 0 0,0-3 0 0,2-2 0 0,0-1 112 0,0-1 16 0,-1-2 16 0,-1-2 0 15,0-4 48-15,-4-3 16 0,0-2 0 0,2-1 0 16,-1-3 128-16,-2-2 32 0,-3-3 0 16,-1-1 0-16,-1-2-208 0,-2 1-32 15,-1 2-16-15,-5-1 0 0,-2 0-112 0,-3 2-128 16,-1 1 176-16,-2 2-176 0,-2 3 128 0,-1 0-128 0,-1 1 0 0,-1 2 0 16,0 1 0-16,-2 2 0 0,0 2-128 0,-2 1 128 15,0 1-192-15,-1 4 48 0,1 0 16 0,-1 3 0 16,-2 2 0-16,1 1 0 0,2 2 0 0,0 0 0 15,2 3 128-15,2 2-208 0,0 3 80 0,2 0 128 0,1 0-128 0,2 3 128 16,1 0 0-16,4 1 0 0,0-2 0 16,2 2 0-16,1-2 0 0,3 1 0 0,2 1 0 0,2-2 128 15,1 1-128-15,2-1 192 0,1-1-192 0,1 1 128 16,1-4-128-16,2 0 128 0,2-1-128 0,2-2 0 16,-1 0-192-16,2-1 192 15,0-4-1424-15,0 0-176 0,-1 0-16 0,1-1-9792 16,0-3-1968-16</inkml:trace>
  <inkml:trace contextRef="#ctx0" brushRef="#br0" timeOffset="207231.18">7568 13085 34719 0,'0'0'1536'0,"0"0"320"0,0 0-1472 0,0 0-384 0,0 0 0 0,0 0 0 0,0 0 1632 0,0 0 256 15,3 7 48-15,0 2 16 0,1 0-1120 0,-1 1-240 0,0 0-32 16,1 0-16-16,-2 0-288 0,-2 1-48 0,-1 1-16 15,0 1 0-15,-1 2-192 0,0 1 0 0,0 0 0 16,-1 2 0-16,-1-1 0 0,1 2 0 0,0 1 0 0,1 1 0 16,-3-3-480-16,2 0 16 0,1-1 0 15,1-2 0-15,0-3-1328 0,-1-1-272 0,2-2-48 0,0-3-14688 16</inkml:trace>
  <inkml:trace contextRef="#ctx0" brushRef="#br0" timeOffset="209250.04">9010 12724 11055 0,'0'0'480'0,"0"0"112"0,-6-7-464 0,2 2-128 15,4 5 0-15,-4-7 0 0,0 2 4112 0,4 5 816 16,-3-8 144-16,3 8 48 0,0 0-3264 0,-3-7-656 0,3 7-128 0,0 0-32 16,0 0-544-16,0 0-112 0,0 0-32 0,0 0 0 15,0 0-48-15,0 0-16 16,0 0 0-16,0 0 0 0,0 0-288 0,0 0 0 0,4 9 0 0,-1 2 0 15,1 2 208-15,-1 4-64 16,-1 4-16-16,0 2 0 0,1 2 64 0,-1 2 0 16,-1 0 0-16,0 3 0 0,1-3-192 0,0 0 0 0,2-3 144 15,-3 0-144-15,2 0 0 0,0-2 144 0,1-1-144 16,-1-2 0-16,-1 0 128 0,1-3-128 0,0-2 0 0,-1 0 0 0,-1-3 0 0,0 0-272 16,-1-2 48-16,0-9 16 15,0 0-1776-15,0 9-368 0,0-9-64 0,0 0-6912 16,0 0-1376-16</inkml:trace>
  <inkml:trace contextRef="#ctx0" brushRef="#br0" timeOffset="209486.78">8738 13022 25167 0,'-10'-4'1104'0,"6"1"240"0,4 3-1072 0,0 0-272 0,0 0 0 0,-2-5 0 31,2 5 1856-31,2-7 304 0,-2 7 64 0,11-5 16 15,4 0-1152-15,2 0-240 0,5-1-32 0,3 0-16 16,3-1-448-16,0 1-96 0,0-1 0 0,0-1-16 0,2 2-240 0,0-1 176 16,0 2-176-16,-1-1 160 0,0 1-160 0,-2 1 0 15,1 1-192-15,-1 2 192 16,1 1-704-16,-2 2-32 0,-2 0 0 0,-1 2 0 16,-1-1-1488-16,-2 2-288 0,-2 1-64 0,-2 2-10064 0</inkml:trace>
  <inkml:trace contextRef="#ctx0" brushRef="#br0" timeOffset="209870.08">9536 12823 25791 0,'0'0'2304'0,"0"0"-1856"0,2-8-448 0,-2 8 0 16,3-9 2304-16,2 2 384 0,-1 0 64 0,-4 7 0 15,5-5-1456-15,-5 5-288 0,6-6-64 0,-6 6-16 16,0 0-784-16,0 0-144 0,0 0 0 0,0 0 0 16,0 0-160-16,10 4 160 0,-4 3-192 0,0 3 192 15,-1 1-512-15,1 2 0 0,-2 3 0 0,1 2 0 16,-2 5 304-16,3 2 64 0,-3 0 16 0,1-1 0 0,1 0-16 0,-1-1 0 16,0-1 0-16,1-1 0 0,-2-3 144 0,2-2 0 15,-1-2 0-15,0-3 0 0,-4-11 0 16,7 9 144-16,-2-1-144 0,-5-8 0 15,0 0 336-15,11 3-32 0,-2-3-16 0,1-2 0 0,0-4 320 16,0-4 64-16,1-5 16 0,1-1 0 0,0-5-48 0,2-2 0 16,2-3 0-16,-1-1 0 0,1-3-256 0,0 0-48 15,-2 0-16-15,0 0 0 0,-2 2-320 0,-1 2 0 16,-1 3 0-16,0 3 0 0,-3 3 0 0,0 1-208 0,-1 4 16 0,0 2 16 31,-2 1-448-31,0 2-80 0,-4 7-32 0,0 0 0 16,0 0-2576-16,0 0-512 0</inkml:trace>
  <inkml:trace contextRef="#ctx0" brushRef="#br0" timeOffset="210219.85">10207 13177 29487 0,'-3'-3'2624'0,"1"-1"-2112"0,2 4-512 0,-4-4 0 0,-2-1 1984 0,1 0 304 16,0 2 48-16,0 0 16 0,-2-3-2032 0,0 1-320 16,-1-1-208-16,0-1 16 0,-1 2 0 15,0-1 0-15,-2 2 0 0,1 1 0 0,-1-1 192 0,1 1 0 16,-1 2-144-16,1 3 144 0,-1 2 0 0,0 1 0 16,-1 2 0-16,0 3 0 0,1 1 0 15,-1 3 0-15,1 1 0 0,2 1 0 0,1 0 0 16,1 2 0-16,3-1 0 0,2 3 0 15,0-2 128-15,2-2-128 0,0 1 192 0,3-2-64 0,0-1-128 0,2 1 192 16,0-2-192-16,3-2 192 0,2-1-64 0,2-1 0 0,1-2 0 0,2 0 0 16,2-4-128-1,4-2 0-15,2-2 0 0,3-1 0 16,4-3-608-16,1-2 0 0,0-2 0 0,1-4 0 16,-3-4-2512-16,1 0-496 0</inkml:trace>
  <inkml:trace contextRef="#ctx0" brushRef="#br0" timeOffset="210627.38">10803 12897 34143 0,'0'-13'1520'0,"1"6"304"0,0-2-1456 0,0-2-368 0,0 1 0 0,0 0 0 0,-2 0 1248 0,1 0 176 15,-1 2 48-15,0-1 0 16,-1 0-1088-16,0 0-224 0,-2 3-32 0,1 0-128 15,-2 2-240-15,0-1-144 16,0 3-48-16,5 2 0 0,-8 0 48 0,0 3 0 0,1 1 0 0,-1 2 0 0,0 3 80 0,0 3 32 0,1 4 0 0,-1 0 0 16,-1-1 144-16,4 1 128 0,1-2-192 0,1 2 192 31,2-1-144-31,1 0 144 0,0-1 0 0,4-2-144 0,-1-1 16 0,2-1 0 0,1-2 0 0,2 0 0 31,1-1 0-31,1-2 0 0,1 0 0 0,1-2 0 16,1-1 128-16,2 1 176 0,-1 1-48 0,1-2 0 15,1-2 240-15,-1 1 32 0,-2 1 16 0,0 0 0 16,-2-1 96-16,-3 1 0 0,-8-2 16 0,0 0 0 16,9 2-80-16,-9-2-32 0,0 0 0 0,0 0 0 0,0 0-48 15,0 0-16-15,0 0 0 0,-1 10 0 0,-2-2-160 0,-3 0-16 16,-1-1-16-16,-3 0 0 0,-1 2-352 0,0 0-80 16,-3 0-16-16,2 0 0 15,0-2-560-15,1 1-112 0,0-2-32 0,1 0 0 16,0-1-2160-16,2-2-432 0,-1-2-96 0</inkml:trace>
  <inkml:trace contextRef="#ctx0" brushRef="#br0" timeOffset="210834.4">11044 12844 20271 0,'0'0'1792'0,"0"0"-1424"0,0 0-368 0,0 0 0 0,0 0 1936 0,0 0 320 0,10 4 64 0,-10-4 16 15,6 9-800-15,0 1-176 0,-2 1-16 0,0 2-16 16,-6 0-624-16,4 3-128 0,-2-1-32 0,0 2 0 15,-2 0-240-15,0 1-48 0,-1-2-16 0,0 2 0 16,0-1-240-16,1 1 0 0,-2-1 0 0,1-3 0 16,0-1-208-16,1-1-48 0,-1-2 0 0,3-10 0 31,-3 9-1552-31,3-9-320 0,0 0-64 0,0 0-11296 0</inkml:trace>
  <inkml:trace contextRef="#ctx0" brushRef="#br0" timeOffset="210998.98">11118 12656 28559 0,'-11'-4'2544'0,"11"4"-2032"0,-7-2-512 0,7 2 0 0,-8-2 1600 0,8 2 240 15,-9-1 32-15,9 1 16 0,0 0-1120 0,0 0-208 16,-6 3-48-16,6-3-16 16,0 0-1904-16,2 9-384 0,1-1-80 0,4-2-8000 15,2 2-1600-15</inkml:trace>
  <inkml:trace contextRef="#ctx0" brushRef="#br0" timeOffset="211294.3">11323 13029 20271 0,'0'0'896'0,"0"0"192"0,2 9-880 0,2 0-208 0,-4-9 0 0,2 9 0 16,-2-9 2736-16,2 11 496 0,-2-11 96 0,1 10 32 16,-1-10-2032-16,0 0-416 15,0 0-80-15,0 0 0 0,0 0-272 0,0 0-48 0,0 0-16 16,0 0 0-16,0 0 32 0,0 0 16 0,0 0 0 0,-3-8 0 0,3 8 288 15,0-12 64-15,2-2 16 0,3 0 0 0,1-3-400 0,3-1-96 16,3 1-16-16,-1-1 0 0,3 2-48 16,2-1-16-16,0 1 0 0,3 0 0 0,1 2-208 0,1 1-128 15,0 2 160-15,-1 2-160 0,0 1 160 16,-1 2-160-16,0 0 160 0,-2 4-160 0,-1 1 0 0,-2 2 0 16,-1 1 0-16,-1 3 0 0,-1 0 0 0,-2 4-128 15,1 1-16-15,0 2 0 0,-1 4-128 0,1 1-32 0,-3 1 0 16,0 0 0-1,-2 1-272-15,1 2-64 0,-2 0-16 0,1-1 0 16,-1-2-432-16,-1 0-96 0,0-2-16 0,-1-2-10400 16,0-3-2096-16</inkml:trace>
  <inkml:trace contextRef="#ctx0" brushRef="#br0" timeOffset="211817.4">12056 12782 30287 0,'0'0'1344'0,"0"0"272"0,0 0-1296 0,0 0-320 16,0 0 0-16,0 0 0 0,0 0 1328 0,0 0 192 0,0 0 32 0,0 0 16 0,0 0-1152 15,0 0-224 1,0 0-64-16,0 0 0 0,0 0-128 0,-6 7 0 0,3 0-160 0,-1 4 160 16,-2 3-176-16,2 1 176 15,-1 2-192-15,2 0 192 0,0 3 0 0,2-1 0 0,1-1 0 16,1 1 0-16,2 0 0 0,-1-1 0 0,3 1 0 0,0-1 0 15,2-3 0-15,2-1 0 16,2-1 0-16,1-4 144 0,0-1 96 0,1-2 16 0,0-2 0 0,3-2 0 16,-1-2 144-16,1-2 48 0,2-2 0 0,1-3 0 15,-1 0 0-15,1-1 16 0,0-7 0 0,0 0 0 16,-2-2 96-16,0-1 16 0,-2-2 0 0,-2-1 0 16,-1-3-208-16,-2-1-48 0,-1-2 0 0,-3 0 0 15,-2-2-112-15,-2 0-16 0,-3 2-16 0,-1 1 0 16,-3 1-32-16,0 3 0 0,-2 0 0 0,0 4 0 15,-2 1-144-15,-1 2 192 0,-1-1-192 0,-1 3 192 16,-1 3-192-16,-2 1 0 0,0 3-192 0,0 3 192 0,-2-1-320 16,1 4 64-16,-2 2 16 0,0 2 0 15,1 0 80-15,1 4 16 0,2 1 0 0,2 2 0 0,-2 1 16 16,2 2 0-16,1 1 0 0,1 1 0 0,0-2-64 16,2 4-16-16,3 0 0 0,1 1 0 0,2-2 48 0,3 0 16 15,2 2 0-15,3-1 0 0,2-3 144 0,2 0 0 16,1 0 0-16,3-3-128 0,1-1 128 0,1-1 0 15,-1-4 160-15,2 0-160 0,0-2 128 0,1-1-128 16,0 1 0-16,0-4 0 0,-1-1 0 0,-1-2 0 16,1 1-208-16,-1-1 64 15,-1 1-512-15,1 0-112 0,-1-3 0 0,2 2-16 16,0-2-2624-16,3 1-528 0</inkml:trace>
  <inkml:trace contextRef="#ctx0" brushRef="#br0" timeOffset="212150.02">12769 13123 33919 0,'0'0'1504'0,"0"0"304"0,-1-6-1440 32,1 6-368-32,-3-8 0 0,3 8 0 0,0 0 1936 0,0 0 320 0,-1-8 64 0,1 8 16 15,0 0-1568-15,0 0-304 0,0 0-64 0,0 0-16 0,0 0-384 0,0 0 0 16,0 0 0-16,-3 11 0 0,1 0-128 0,1 2 128 16,0 4-160-16,1 2 160 0,1 0 0 0,0 3 0 0,0 3 0 15,2-1 0 1,-1 1-512-16,2-1 0 0,-1-1 0 0,0 0 0 15,1-2-512-15,0-1-96 0,-1-2-32 0,1-3-10432 0,-2-1-2080 16</inkml:trace>
  <inkml:trace contextRef="#ctx0" brushRef="#br0" timeOffset="214729.19">1626 14347 12895 0,'0'0'1152'0,"0"0"-928"0,0 0-224 0,0-7 0 16,0 7 832-16,1-9 112 0,-1 9 16 0,2-9 16 0,0 3-656 0,-2 6-144 15,1-8-32-15,-1 8 0 0,3-8 224 0,-3 8 32 16,4-9 16-16,-3 2 0 0,1 0 608 0,-2 7 128 16,0 0 32-16,2-8 0 0,-1 2-48 0,-1 6-16 0,3-7 0 15,-3 7 0-15,3-8-592 0,-1 1-112 16,-2 7-32-16,3-8 0 0,1 1-256 0,-3 1-128 0,1-2 0 16,0 0 128-16,-2 1 128 0,1-2 0 0,1-1 16 0,0-2 0 15,-4 1 160-15,1 0 16 0,0 0 16 0,0 0 0 16,0 1 48-16,-1-2 0 0,2 1 0 0,-1 1 0 15,0 1-112-15,0 0-16 0,-1 2 0 16,0 1 0-16,0 1 48 0,2 5 0 0,-3-5 0 0,3 5 0 16,0 0 16-16,-6-4 0 0,-1 2 0 0,7 2 0 15,0 0-320-15,-9 9-128 16,0 2 0-16,0 4 128 0,0 4-128 0,-1 5-224 0,-1 6 48 0,3 3 16 16,1 3 16-16,-1 1 0 0,0 2 0 0,0 3 0 0,1 0 144 15,3 2 0-15,1 0-144 0,1 3 144 0,1-1 0 0,2 0 240 16,2-1-48-16,0-1 0 0,0-2 176 15,2 0 16-15,-1-4 16 0,0-1 0 0,-1-2 16 0,0-1 0 0,0-1 0 0,-1-1 0 32,-2-3-272-32,2 0-144 0,-2-3 160 0,0 0-160 15,-3-3 128-15,2-3-128 0,-1-3 0 0,-1-4 144 16,-2 0-144-16,1-4-144 0,0-2 144 0,4-7-208 16,-6 6-336-1,6-6-64-15,-11 3-16 0,1-4-10832 0,0-1-2160 0</inkml:trace>
  <inkml:trace contextRef="#ctx0" brushRef="#br0" timeOffset="-214331.99">1324 14825 33167 0,'0'0'2944'0,"0"0"-2352"15,4-7-464-15,5 1-128 0,2-1 784 0,5-1 144 0,3 1 32 0,6-2 0 16,3-2-960-16,5-1-224 0,4-1-32 0,0-2 0 31,-1-1-704-31,-4-1-160 0,-4 3-32 0,-3 1 0 16,-2 1 288-16,-2 2 48 0,-2 2 16 0,-3 1 0 0,0 2 544 0,-2 2 128 0,-4 2 128 0,0 1-208 15,-10 0 208-15,11 2 0 0,-11-2 0 16,7 4 0-16,-7-4 144 0,7 9-16 0,-4 1-128 0,0 1 192 16,-3 0-192-16,-2 2 176 0,0 2-176 0,-1 1 160 15,0-1 80-15,-1 1 16 0,1-2 0 0,2 0 0 16,0-1 0-16,1 1 0 0,1-2 0 0,1-1 0 15,3-2 64-15,0-2 0 0,-5-7 16 0,9 7 0 0,-9-7-64 16,13 4-16-16,-2-3 0 0,1-2 0 16,1-1 208-16,3-3 48 0,-1-5 0 0,1-1 0 0,-1-3 0 0,-1-1 16 15,1-1 0-15,-2-1 0 0,-1-1 176 0,1-1 48 16,-4-3 0-16,0-1 0 0,-2-2-112 16,-1 1-32-16,-5 0 0 0,-1 3 0 0,0 1-320 0,0 2-64 15,-1 1-16-15,-4 3 0 0,0 3-208 0,-2 2 0 16,1 1 0-16,-2 4 0 15,-1-1-384-15,-2 5-64 0,-2 3 0 0,-1 3-16 16,-3 5-2224-16,1 5-432 0,-2 3-80 0,2 5-11664 0</inkml:trace>
  <inkml:trace contextRef="#ctx0" brushRef="#br0" timeOffset="-213999.45">2209 14615 12895 0,'0'0'576'0,"0"0"112"0,0 0-560 0,0 0-128 0,0 0 0 0,0 0 0 16,0 0 5216-16,0 0 1008 16,3 9 208-16,-3-9 32 0,4 11-4992 0,1 0-1024 15,-2 0-192-15,1 2-32 0,0 2-224 0,-2 1 0 0,1 0-192 0,-3-1 192 0,0 2-160 16,0 1 160-16,-2-1-128 0,1 1 128 16,-1-2-144-16,-1-1 144 0,0-4-160 0,1-2 160 15,0 0 0-15,2-9 0 0,-2 8 0 0,2-8 0 0,0 0 128 0,0 0 0 16,0 0 16-16,0 0 0 0,0 0 464 0,0 0 96 15,-4-8 0-15,4-3 16 0,1-3 352 0,2-4 64 16,-2-1 16-16,2-3 0 0,1-3-480 0,3 0-96 16,1 0 0-16,0 1-16 0,1 0-432 0,0 4-128 15,1 0 0-15,-1 2 0 0,0 4 0 0,-1 2 0 0,0-1 0 0,0 4 0 32,-2 1-384-32,2 3-96 15,-4 1-16-15,-4 4 0 16,11-2-1952-16,0 4-400 0,0 2-80 0,-2 1-13552 0</inkml:trace>
  <inkml:trace contextRef="#ctx0" brushRef="#br0" timeOffset="-213589.25">3247 14417 9215 0,'0'0'400'0,"0"0"96"0,4-7-496 0,-4 7 0 16,4-8 0-16,-4 8 0 0,2-11 5456 0,-2 3 1008 16,-1 0 192-16,1 8 32 0,-5-9-5072 0,1 3-1008 0,4 6-208 0,-8-6-32 15,-1 4-240-15,0 1-128 0,-2 1 160 0,-2 3-160 16,1 3 0-16,-2 0 0 16,0 3 0-16,2 2-160 0,0-1 160 0,1 0 0 0,1 0 0 0,1 0-128 0,2-1 128 0,4 1 224 15,-3 0-48-15,4-1-16 0,2-9-32 0,2 11 0 0,-2-11 0 0,6 11 0 16,1-1-128-16,1-1 0 0,2-4 0 0,1 2 0 15,0-1 0-15,1 1 192 0,2-3-192 0,-1 2 192 32,-1-2 64-32,0 2 32 0,-1-2 0 0,0 1 0 0,-1 0 224 0,-1 1 32 0,-9-6 16 0,10 6 0 15,-4 2 32-15,0 0 16 0,-6-8 0 0,3 10 0 16,-2-2-80-16,-1-8-16 16,-2 11 0-16,-1 0 0 0,-2-1-304 0,-1 0-64 0,-2-1-16 0,0 1 0 15,-1 1-256-15,-1-1-64 0,-2-1-16 0,1-1 0 31,-1 1-464-15,1 1-96-16,0-2 0 0,1-2-16 0,3 0-1520 0,7-6-320 0,-8 3-48 0,8-3-7520 16,0 0-1520-16</inkml:trace>
  <inkml:trace contextRef="#ctx0" brushRef="#br0" timeOffset="-213082.52">3457 14485 13823 0,'0'0'608'0,"0"0"128"0,0 0-592 0,8 7-144 16,-8-7 0-16,9 9 0 0,-4 2 3968 0,1 2 768 15,-1-2 160-15,-3 2 32 0,2 2-3520 0,-4 3-688 16,0-2-144-16,0 2-16 0,0 1-368 0,-3-1-192 16,0 0 192-16,0-2-192 0,-2-1 192 0,1-3-64 15,0-1 0-15,0-2-128 0,4-9 368 0,-3 6-48 0,3-6 0 0,0 0 0 16,0 0 320-16,0 0 48 0,0 0 16 16,0 0 0-16,0 0-16 0,0 0 0 0,0 0 0 0,2-12 0 15,1-3-112-15,2-1-32 0,0 0 0 0,3-2 0 16,-1-2-144-16,1-1-16 0,3-1-16 0,0 0 0 15,2 2-368-15,-1 1 128 0,0 2-128 0,-1 4 0 16,-1 2 0-16,0 2 0 0,-2 3 0 0,1 1 0 16,-1 2 0-16,-8 3 0 0,9 0 0 0,-9 0 0 15,10 6 0-15,-2 1-240 0,0 2 48 0,-1 4 0 16,-1 4-144-16,1 1-32 0,-2 3 0 0,1 1 0 16,0 0 48-16,1-1 16 0,1-1 0 0,-2-1 0 0,1-2 160 15,0-1 144-15,-2-5-208 0,2-1 80 16,1-3 128-16,1-1 0 0,0-3 0 0,1-1 0 15,0-3 0-15,1-1 0 0,0-1 0 0,0-2 0 0,1 1 0 0,0-5 224 16,0-2-48-16,0-1-16 0,0-1-16 16,0-1 0-16,2-2 0 0,-1 0 0 0,0-2-144 0,0 3 0 15,-1 3 0-15,-1 2 0 0,-1 1 0 0,-1 2 0 16,-1 3 0-16,-8 4 0 0,11-2 0 0,-2 2-144 16,-9 0 144-16,9 5-160 0,0 1-32 0,-2 0-16 0,1 5 0 15,-2 1 0-15,0-1-64 0,-2 4-16 0,2 1 0 16,-1 0 0-1,1-1-416-15,-1-1-64 0,1-1-32 0,-1 0 0 16,1-4-704-16,0 0-144 0,2-1-16 0,-2-4-12848 0</inkml:trace>
  <inkml:trace contextRef="#ctx0" brushRef="#br0" timeOffset="-212686">4418 14435 30175 0,'0'0'1344'0,"-2"-8"256"0,-1-1-1280 0,-1 2-320 0,-2 2 0 0,1 0 0 16,-2 0 2176-16,-1-1 352 0,-1 2 80 0,1 1 16 0,-1-1-1648 0,-1 3-320 15,-2 0-64-15,-1 1-16 0,-1 2-448 16,0 3-128-16,-1 0 0 0,0 2 0 0,1-2 0 0,-1 4 0 16,-1 1 0-16,1 2 0 0,2 2 0 0,3 1-160 15,1-1 160-15,1 1 0 0,1 2-208 0,1-2 64 16,2 3 16-16,2-2 0 0,0 0-224 0,5-3-32 16,0-1-16-16,1-1 0 0,2-1 80 0,2-1 32 15,0-3 0-15,3-1 0 16,0-2 96-16,3-2 0 0,1-2 16 0,1-2 0 0,1-3 176 0,1 0 176 15,-2-2-48-15,-1-2 0 0,0-3 224 0,-1 0 32 16,0-2 16-16,-4 1 0 0,-1 0 48 0,-1 0 16 0,-3-1 0 0,1 2 0 16,-1 2-64-1,1 1-16-15,-2 2 0 0,-1 1 0 0,-3 7 96 0,0 0 16 0,2-7 0 0,-2 7 0 16,0 0-176-16,0 0-48 0,0 0 0 0,0 0 0 16,0 0-272-16,0 12-224 0,-3-1 32 15,1 4 16-15,1 1-48 0,0 2-16 0,1-1 0 0,1 1 0 16,0-1 112-16,1 1 128 0,2-3-208 15,-1 1 80-15,2-1-48 0,0 0 0 0,0-3 0 0,2 0 0 32,0-2-592-32,0 0-128 0,1-5-32 0,1-2 0 0,2-3-1856 0,-1-2-368 0,0-4-80 0,2-4-6576 15,2-6-1328-15</inkml:trace>
  <inkml:trace contextRef="#ctx0" brushRef="#br0" timeOffset="-212417.43">4832 14130 35711 0,'0'0'1584'0,"-5"-5"320"16,-1 1-1520-16,1 1-384 0,0-2 0 0,5 5 0 0,-5-2 1584 0,5 2 240 0,-7 0 48 0,7 0 16 16,-9 2-1264-16,9-2-256 15,-7 6-48-15,1 0-16 0,2 3-304 0,0 3 0 0,1 4-176 0,0 1 176 16,-1 2-128-16,1 2 128 0,0 1 0 0,2 1 0 16,-1 2 0-16,0 3 0 0,2 1 0 0,0 2 0 31,-2-1 0-31,1 0 0 0,1-1 0 0,1 1 0 0,1-1 0 0,1-2 0 0,-1 1 0 0,1-4 0 31,0-2-208-31,2-1 16 0,-2-4 0 0,0-1 0 0,0-4-192 0,1-1-48 31,-1-2 0-31,2-2 0 0,-5-7-1344 0,4 6-272 0,-4-6-48 16,0 0-16-16,9-1-752 0,0-5-144 0,0-6-48 0</inkml:trace>
  <inkml:trace contextRef="#ctx0" brushRef="#br0" timeOffset="-212192.79">5065 14179 22111 0,'0'0'1968'0,"-1"-6"-1584"16,-2-1-384-16,3 7 0 0,-2-8 4128 0,2 8 736 16,-4-5 160-16,4 5 32 0,0 0-2944 0,0 0-592 15,0 0-112-15,0 0-32 0,0 0-992 0,0 0-192 16,0 0-32-16,0 0-16 0,-1 15-144 0,1 2 0 0,0 0 0 0,0 3-176 16,-1 2 176-16,0 1 0 0,2 2-144 0,-2 3 144 15,-1 2 0-15,0 2 0 0,-3 2-144 0,1 1 144 16,-2 0-256-16,2-1 16 0,0-1 0 0,0-3 0 31,1-3-256-31,0 0-48 0,0-3-16 0,2-2 0 16,-2-2-144-16,3-3-48 0,-1 0 0 0,0-4 0 15,0-2-2016-15,1-2-416 0,0-9-80 0</inkml:trace>
  <inkml:trace contextRef="#ctx0" brushRef="#br0" timeOffset="-210263.06">6310 14701 3679 0,'0'0'320'0,"0"0"-320"16,0 0 0-16,0 0 0 0,-7 2 2896 0,7-2 512 16,0 0 112-16,0 0 0 0,-8 2-1728 0,8-2-368 0,0 0-64 0,0 0-16 15,0 0-512-15,0 0-96 0,0 0-32 16,0 0 0-16,0 0-64 0,0 0 0 15,0 0-16-15,0 0 0 0,0 0 16 0,-4 8 16 0,4-8 0 0,0 0 0 16,-4 7-32-16,4-7-16 0,0 0 0 16,0 0 0-16,0 9-128 0,0-9-32 0,0 0 0 15,0 0 0-15,6 9-48 0,-6-9-16 16,0 0 0-16,9 4 0 0,-9-4 32 0,11 1 0 0,-1-2 0 16,-1-2 0-16,1-2 192 0,1-3 32 0,0-1 16 0,1-3 0 15,1 0-240-15,-1-1-48 0,0-2-16 0,0-1 0 0,1-4-64 0,-1 1-16 31,-1 1 0-31,0-2 0 0,-1-1-272 0,-2 0 0 0,-1 1 0 0,1 3 0 32,-1-1-480-32,-3 3 0 0,-1 0 0 0,-1 3 0 15,-4 1-144-15,2 4-16 0,0 7-16 0,-1-8 0 16,1 8-64-16,-4-5-16 0,4 5 0 0,0 0 0 16,-10-1-384-16,2 4-80 0,1 2-16 0,0 4 0 15,0 0 192-15,3 3 48 0,-4 0 0 0,4 1 0 0,2-1 976 0,0 1 384 0,0-1 0 0,5 2-16 16,0-1 592-16,1 0 112 0,4 0 16 0,-2 0 16 15,-1 0-96-15,3 0-32 0,2 0 0 0,1 0 0 16,-1 0-352-16,2 1-80 0,1-3-16 0,0 0 0 16,-1-2-272-16,2 0-64 0,2-2-16 0,-1 1 0 15,1-3-176-15,-2-2 0 0,-1 0 0 0,1-2 0 16,2 0-256-16,-1-3-64 0,3-2-32 0,-2-1 0 16,2-4-144-16,0 1-16 0,-2-3-16 15,1-1 0-15,-2-1-464 0,-1-1-96 0,-2-2 0 0,-1 1-16 16,-1-2 224-16,-1 3 48 0,-1 2 16 0,-2 1 0 0,1 2 384 15,-5 3 80-15,-1 0 16 0,-1 6 0 0,0 0 944 0,0 0 192 16,0 0 32-16,0 0 16 0,0 0-160 0,0 10-48 16,-1-1 0-16,1 3 0 0,0 1-448 0,1 2-192 15,0 1 176-15,3-1-176 0,0 0 0 0,2-2 128 16,-1-1-128-16,3 0 0 0,-2 0 192 0,4-1 0 16,1-2 0-16,1-3 0 0,2-1 304 0,0-2 48 0,0-1 16 0,3-3 0 15,-1-2 48-15,1-3 16 16,-2-2 0-16,-1-1 0 0,1-1 16 0,-2 0 16 15,-2-2 0-15,0-2 0 0,-1-2 128 0,-1-1 32 16,-3-2 0-16,0-1 0 0,-1-1-160 0,0 1-16 16,-3 1-16-16,-1 0 0 0,-1 0-368 0,0 3-80 0,-2-1-16 0,-2 4 0 15,0 2-160-15,-2 2-176 0,1 0 48 0,-2 4 0 32,0 1-272-32,-2 1-48 0,0 3-16 0,-4 4 0 15,0-1-1632-15,-3 6-320 0,0 4-64 0,-5 3-13504 0</inkml:trace>
  <inkml:trace contextRef="#ctx0" brushRef="#br0" timeOffset="-209984.86">7567 14198 34095 0,'0'0'3024'0,"0"0"-2416"15,0 0-480-15,0 0-128 0,0 0 2224 0,0 0 416 16,0 0 96-16,0 0 16 0,0 0-1984 0,0 0-400 0,-4 6-80 0,1 3-16 15,-1 0-400-15,0 2-96 16,1 2-16-16,0 3 0 0,-1 0-16 0,2 4 0 0,0 2 0 0,0 0 0 16,0 1 256-16,1 3-144 0,-1 3 144 15,1 2-128-15,0 0 128 0,1-2 0 0,0 0-144 0,1-2 144 16,2-1-192-16,-2-2 48 16,0 0 0-16,0-2 0 15,0-1-544-15,0-3-96 0,0-3-32 0,-1-3 0 16,-1-1-1536-16,1-1-304 0,0-10-64 0,0 0-16 0,0 0-416 0,0 0-96 0</inkml:trace>
  <inkml:trace contextRef="#ctx0" brushRef="#br0" timeOffset="-209804.76">7212 14597 20271 0,'-7'-5'896'0,"7"5"192"0,-7-6-880 0,1 2-208 0,1-1 0 0,5 5 0 0,0 0 4160 0,0 0 768 15,0 0 176-15,5-7 16 0,2 1-3936 0,4 2-800 16,2-1-144-16,5 1-48 0,1-3-192 0,1 2-208 15,2-3 32-15,3 3 16 16,-1-1-304-16,4 2-64 0,0 0-16 0,2 1 0 16,2 1-480-16,-3 1-112 0,-1 0-16 0,-2 1 0 15,-1 0-448-15,-2 1-112 0,-1 1-16 0</inkml:trace>
  <inkml:trace contextRef="#ctx0" brushRef="#br0" timeOffset="-209474.69">7156 14473 7359 0,'0'0'656'0,"0"0"-528"15,0 0-128-15,-3-7 0 0,3 7 2512 0,-2-7 480 0,2 7 80 16,-1-8 32-16,1 8-1632 0,0 0-336 16,-2-9-64-16,2 9-16 0,-3-9 0 0,0 3 0 0,3 6 0 0,-3-7 0 15,-3 2 32-15,6 5 0 0,-6-5 0 0,-1 2 0 16,0 0-144-16,1 0-32 0,-3 2 0 0,1 0 0 16,0 2-480-16,-1 0-112 0,0 2 0 0,-2-1-16 15,2 2-304-15,0 2 0 0,-1 0-208 0,1 2 80 31,-2 1-576-31,1 1-96 0,-1 0-32 0,0-1 0 0,2 2-816 16,2 0-160-16,3 2-48 0</inkml:trace>
  <inkml:trace contextRef="#ctx0" brushRef="#br0" timeOffset="-208292.84">7962 14588 32367 0,'0'0'1424'0,"0"0"304"0,0-7-1376 16,0 7-352-16,3-9 0 0,-1 1 0 0,-3-1 928 0,0-1 112 0,0-2 32 0,0 0 0 16,-3-1-784-16,1 0-160 0,0 0-128 0,-2 1 192 15,-1-1-48-15,0 2 0 0,1 0 0 0,-1 3 0 16,-1-1 448-16,-1 3 96 0,0 2 16 15,0 1 0-15,1-1-112 0,-2 3-16 0,-2 0 0 0,2 1 0 16,-1 1-448-16,1 1-128 0,1 1 0 0,-1 2 0 16,0 2-160-16,0 4-96 0,-2 1-32 0,2 2 0 15,2 2 16-15,-1 1 0 0,1 2 0 16,2 0 0-16,1-2-16 0,0 1 0 0,3-1 0 0,1 0 0 0,2-1 80 0,2-1 16 16,0-3 0-16,3-1 0 0,-1-2 192 0,3-2 0 15,2-1 0-15,-2-2 0 0,1-2 0 0,1-2 208 16,1-1-32-16,0-1-16 15,1-1 128-15,-2-2 32 0,0 0 0 0,0-3 0 16,0-2 80-16,-1-2 32 0,-2-2 0 0,-1-2 0 0,1 1 80 0,-1 1 32 16,-2-1 0-16,1 1 0 0,-1-1-224 15,0 2-64-15,-3 2 0 0,0 2 0 0,0 2-256 0,-2 7 0 16,0 0 0-16,0 0-144 0,0 0 144 0,0 0-208 0,0 0 80 0,0 0 128 31,0 0-448-15,-5 10 16-16,0 2 16 0,3 5 0 0,2 0-16 0,0 5 0 0,1 2 0 0,3 1 0 15,1-2-96-15,2-1-32 0,0-1 0 0,1-3 0 16,0-1 304-16,-1-4 48 0,2-3 16 0,1-2 0 0,-2-3 192 16,3 0 0-16,1-3 0 0,2-2-144 0,1-2 144 0,0-2 192 0,0 0-32 0,2-5-16 15,-1-2 128-15,1-3 32 0,0-5 0 16,1-2 0-16,-1-2 160 0,-1-3 48 16,1-3 0-16,-1-2 0 0,-1-2-128 0,0 1-32 15,-2 0 0-15,-2 3 0 0,-1 1 16 0,-1 3 0 0,-2 1 0 16,2 3 0-16,-3 1-48 0,-2 5 0 0,-3-1 0 0,0 3 0 0,-2 1 64 0,0 3 0 15,1 9 0-15,-2-5 0 16,2 5-192-16,0 0-48 0,0 0 0 0,0 0 0 0,-8 4-144 16,3 3-272-16,-1 1 64 15,2 5 16-15,-2 3-64 0,2 4 0 0,-2 3 0 0,2 4 0 16,0 3 16-16,-1 4 0 0,2 5 0 16,2 0 0-16,1 1-272 0,2-3-64 0,2 1-16 0,4-5 0 0,1-4 144 0,1-2 48 15,1-4 0-15,2-3 0 0,2-5 176 0,2-2 32 0,2-1 16 16,1-4 0-16,-1-5 176 0,0-1 0 0,0-4-144 0,-1-3 144 15,1-4 0-15,0-2 192 0,2-2-32 0,-2-2 0 16,-1-2 80-16,0-2 16 16,-5 0 0-16,0-1 0 0,-2 0-48 0,-1 2 0 0,-2 0 0 0,-2 1 0 31,-3 3 0-31,0 2 0 0,-2 1 0 0,0 3 0 16,-1 0 96-16,0 8 16 0,-2-4 0 0,2 4 0 15,0 0-320-15,0 0 0 0,0 0 0 0,-6 9 0 31,-2 1-384-31,3 2-96 0,1 2-16 0,0 1 0 0,1 2 96 0,0-1 16 0,0 1 0 0,3-2 0 0,3 0 96 0,-1-2 32 16,1-1 0-16,2-1 0 0,1-1 256 0,1-2-192 16,-1-3 192-16,2-1-160 0,0 0 160 0,1-2 0 15,2-2 0-15,0-1 0 0,1-1 0 0,1-3 192 16,0-1-32-16,1-3-16 0,1 0 160 0,-1-2 16 16,-1-3 16-16,0-1 0 0,1 1-112 0,-2 0-32 15,-1-3 0-15,-3 3 0 0,-1 1-192 0,-1 2 0 16,-1 1 128-16,-2 2-128 0,-3 8 0 0,0 0-128 0,0 0 128 15,0 0-208-15,0 0-128 0,0 0-32 16,0 0 0-16,0 0 0 16,4 11-352-16,-1 0-80 0,1 1-16 0,1 0 0 0,-2-2 384 0,1 0 80 0,2-1 16 0,-1-2 0 15,-5-7 336-15,9 7 0 16,0-1 0-16,1-2 0 0,0-2 336 0,0-2-16 0,2-2 0 0,-1-1 0 16,0-1 288-16,-1-2 48 0,-1-2 16 0,0 0 0 15,-2-1 32-15,0-2 0 0,-1-5 0 0,0 2 0 16,-1-1 32-16,-3-2 16 0,0-2 0 0,-2 2 0 15,-3-1-272-15,2 3-48 0,-4-1-16 0,-1 3 0 16,0 1-416-16,-2 2 0 0,-1 1 0 0,-1 3 0 16,-1 0-432-16,-1 4-112 0,-1 2-32 0,-1 2 0 15,-2 4-1520-15,1 3-304 0,-1 1-64 0,0 4-9264 16,-3 2-1856-16</inkml:trace>
  <inkml:trace contextRef="#ctx0" brushRef="#br0" timeOffset="-207714.85">9108 14658 25791 0,'0'0'2304'0,"0"0"-1856"15,0 0-448-15,9 6 0 0,-4 1 1616 0,2-1 240 0,-7-6 32 0,7 8 16 16,0-1-1024-16,-7-7-208 0,0 0-32 0,0 0-16 16,9-1-416-16,-2-2-80 0,1 0 0 0,-1-1-128 15,-2-3 512-15,2-2 0 16,1-2 0-16,0 0 0 0,1-1 432 0,0 0 80 15,1 0 0-15,1 0 16 0,0 1-240 0,-1 0-48 16,1 0-16-16,0 2 0 0,0 1-480 0,-1 2-112 0,0 1-16 16,-1 2 0-16,2 2-128 0,-1 2 0 0,-10-1 0 15,10 6 0-15,0 0-160 0,-1 4-112 0,-2 0-32 0,0 3 0 0,2 2-64 0,0 0-16 16,0 1 0-16,1 0 0 16,1-2 384-16,1-1-176 0,0-1 176 0,0-1-128 15,0-1 128-15,1-3 144 0,0-4-16 0,3-1-128 16,-1 0 496-16,1-1-16 0,-1-4 0 0,0 0 0 0,0-1-96 15,-1-3 0-15,-1-1-16 0,0 1 0 0,1-2-80 0,-2-2-16 16,0-3 0-16,0-2 0 0,0-1-272 16,1-2 128-16,-1-2-128 0,-1 1 0 15,-2 0 0-15,-3 3 0 0,-3 0-160 0,0 4 160 16,0 2-432-16,-1 1 48 0,-5 3 0 0,3 7 0 31,-4-6-336-31,4 6-64 0,-10-1-16 0,1 4 0 0,0 3-816 0,1 3-176 0,-2 0-16 0,2 5-16 16,4 1 80-16,1 0 16 0,1 0 0 0,3-2 0 0,2 2 1088 15,0 0 208-15,3-2 48 0,1 0 16 0,2 0 624 0,1-3 128 16,-1-2 32-16,-1 0 0 0,1-2 304 0,0 0 64 16,-1-2 16-16,-2 2 0 0,-6-6 32 0,0 0 16 0,7 4 0 0,-7-4 0 15,0 0 176-15,4 7 48 0,-4-7 0 0,0 0 0 16,2 8-208-16,-2-8-32 16,0 8-16-16,0-8 0 0,-3 9-432 0,0-3-64 0,-3 0-32 0,1-2 0 0,5-4-288 0,-9 6 0 31,0-4-208-31,-1 0 80 0,-2-1-416 0,-1-1-80 0,0-1-16 0,-4-1 0 15,0 0-2032-15,-2-5-400 0,0-3-96 0</inkml:trace>
  <inkml:trace contextRef="#ctx0" brushRef="#br0" timeOffset="-207538.94">8724 14149 36863 0,'-13'-7'3264'0,"5"2"-2608"0,-1 1-528 0,1 0-128 16,2 0 2304-16,6 4 416 0,-7-4 96 0,7 4 0 16,0 0-2176-16,0 0-448 0,0 0-192 0,0 0 160 31,0 0-1824-31,0 0-352 0,0 0-80 0,0 0-16 0,0 0-1008 0,0 0-208 0,0 0-32 0</inkml:trace>
  <inkml:trace contextRef="#ctx0" brushRef="#br0" timeOffset="-207334.41">8094 14406 23951 0,'-9'-1'2128'15,"1"0"-1696"-15,-1-1-432 0,2 2 0 0,7 0 3856 0,0 0 688 16,0 0 144-16,0 0 32 0,0 0-3136 0,0 0-624 16,0 0-128-16,4 10-32 0,4-1-528 0,5-1-96 15,6-2-32-15,4 2 0 0,4-2 32 0,3-2 0 0,2-2 0 0,4-2 0 16,5-1-176-16,2 0 0 0,0 0-192 0,-1-2 192 31,-1-1-960-31,0 1-80 0,1-2-16 0,2 1 0 16,-1 0-2656-16,-1-1-544 0</inkml:trace>
  <inkml:trace contextRef="#ctx0" brushRef="#br0" timeOffset="-206464.77">11123 14707 22111 0,'0'0'1968'0,"-5"-3"-1584"0,-1-2-384 0,2 2 0 15,4 3 3072-15,0 0 544 0,0 0 96 16,0 0 32-16,0 0-1632 0,0 0-320 16,0 0-64-16,0 0 0 0,7-3-864 0,-7 3-160 15,9-2-48-15,-9 2 0 0,0 0-400 0,9 4-96 0,-2 2-16 0,-7-6 0 0,4 9-144 0,-1 2 0 32,-1 2 144-32,-2 1-144 0,-1 1 0 0,-1 3 0 15,0 3 0-15,-1 1-128 0,-2 0-96 0,2 1-16 0,-4 1 0 16,1 1 0-16,-2 1-528 0,0-3-128 0,1-3 0 0,-2-1-16 15,0-1-1008-15,1-2-192 0,0-2-32 16,1-4-8544-16,7-10-1696 0</inkml:trace>
  <inkml:trace contextRef="#ctx0" brushRef="#br0" timeOffset="-205879.42">12170 14322 20271 0,'0'0'896'0,"-4"-4"192"0,-1-2-880 0,1 1-208 16,1-1 0-16,3 6 0 0,-2-7 3392 0,-1 1 624 15,1-1 128-15,2 7 16 0,-2-5-2688 0,0-1-528 16,2 6-112-16,0 0-32 0,-2-6-224 0,2 6-64 16,0 0 0-16,0 0 0 0,-7-3-128 0,7 3-16 15,0 0-16-15,-7 5 0 0,1 2-352 0,0 3 0 16,2 3 0-16,-1 2 128 0,-1 3-128 0,-1 2-160 0,1 2 160 0,0 1-208 16,0 1 80-16,0 1 128 0,-1 0-208 0,3-1 80 15,2-2 128-15,-3-4 0 0,2 1 0 0,2-3-128 16,0 0 128-16,1-3 0 0,0-2 0 0,2-1 0 15,-2-10 0-15,6 10-256 0,-6-10 64 0,10 5 0 16,-2-1-48-16,2-4-16 0,0-1 0 0,1-4 0 16,0-1 256-16,0-3 0 0,0-3 0 0,1-3 0 15,0-1 144-15,2-3-16 0,-2-1-128 0,-1-1 192 16,-1-1-64-16,-1 0 0 0,-1-1-128 0,0 2 192 16,-3 1-48-16,1 0-16 0,-2 2 0 0,0 3 0 0,-2 0 208 15,0 4 48-15,-2 0 0 0,0 3 0 16,0 8 96-16,0 0 32 0,-1-8 0 0,1 8 0 0,0 0-192 0,0 0-16 15,0 0-16-15,0 0 0 16,0 0-288-16,-3 10 0 0,0 2 0 0,1 2 0 0,0 3-160 0,0 0-32 16,0 2-16-16,-1 2 0 0,1 0 208 0,0 0-176 15,1 0 176-15,0 0-160 0,1-1-80 0,0 1-16 16,1-2 0-16,1-1 0 16,1-1-576-16,1 0-112 15,0-2-16-15,2-2-16 0,0-2-2448 0,1-1-480 0</inkml:trace>
  <inkml:trace contextRef="#ctx0" brushRef="#br0" timeOffset="-205562.89">12469 14633 11967 0,'0'0'1072'0,"0"0"-864"16,0 0-208-16,0 0 0 0,0 0 5248 0,0 0 1024 0,0 0 192 0,0 0 32 15,3-8-5008-15,-1 0-992 16,-2 8-208-16,0-9-32 0,0 1 16 0,-1 1 16 0,1 7 0 0,-2-9 0 15,-2 1 432-15,2 3 96 0,2 5 16 0,-3-6 0 16,3 6-256-16,-4-5-64 0,-1 0 0 0,5 5 0 0,-7-2-512 0,7 2 0 16,-6-1 0-16,6 1 0 0,-9 4 0 0,1 3-176 15,2 2 0-15,-1 3 0 16,0 2-48-16,2 2-16 0,-1-1 0 0,2 2 0 16,0-1 240-16,1 1 0 0,1-1-160 0,2 1 160 15,2-2 0-15,2-1 0 0,-1-1 0 0,3 1 0 0,1-2 0 0,2-1 0 16,0-2 0-16,2 0 0 0,1-2-256 15,1-1 0-15,1-2 16 0,2-2 0 16,0-1-160-16,3-3-48 0,-1-2 0 0,1-4 0 16,2-2-1088-16,2-2-240 0,3-3-32 0,2-4-13264 15</inkml:trace>
  <inkml:trace contextRef="#ctx0" brushRef="#br0" timeOffset="-205355.71">12950 14445 32655 0,'0'0'1440'0,"0"0"304"0,0 0-1392 0,0 0-352 0,1-7 0 0,3-1 0 15,2 1 720-15,3 1 80 16,2 0 16-16,1 2 0 0,0 1-512 0,0 0-112 16,-1-1 0-16,1 0-16 0,-1-2-176 0,-1 2 0 0,0 1 144 0,1 0-144 15,-2 0 0-15,0 1-240 0,-2 1 48 0,1-1 0 16,-8 2-2256-16,0 0-448 0,0 0-96 15,0 0-16-15</inkml:trace>
  <inkml:trace contextRef="#ctx0" brushRef="#br0" timeOffset="-205166.5">12873 14569 25791 0,'0'0'2304'0,"0"0"-1856"0,-6 0-448 0,6 0 0 0,0 0 2208 0,0 0 352 0,0 0 64 0,0 0 0 16,0 0-1280-16,0 0-272 15,0 0-48-15,13-2-16 0,1 2-368 16,1 2-80-16,2 0-16 0,1-1 0 0,1-1-144 0,2 0-16 0,-3 0-16 0,1 0 0 31,-3 0-368-31,3 0 0 0,-1-1 0 0,2 0 0 31,0-2-704-31,0 1-64 0,1-1-16 0,0 0 0 0,0-2-1632 16,1-1-320-16,-2-2-64 0,4-1-7120 0,2-3-1440 0</inkml:trace>
  <inkml:trace contextRef="#ctx0" brushRef="#br0" timeOffset="-204848.88">13519 14406 22463 0,'0'0'992'0,"0"0"208"0,0 0-960 0,0 0-240 15,0 0 0-15,0 0 0 0,-1 9 1792 0,0-1 320 16,0 2 64-16,-2 0 16 0,1 1-1296 0,1 0-272 16,0-1-48-16,1 2-16 0,1 0-96 0,2 1-16 15,2 1 0-15,-1-2 0 0,3-1 160 0,-1-1 32 16,1-3 0-16,2 0 0 0,1 0-128 0,1-3-32 0,1-2 0 16,2-1 0-16,1-1 144 0,0-2 16 15,1-2 16-15,0-2 0 0,0 0-112 0,1-2-32 16,-2-2 0-16,2-3 0 0,0-3 80 0,-1 0 16 0,-2-2 0 15,0-2 0-15,-2-2 176 0,-1 0 48 0,-2-1 0 16,-1 0 0-16,-3-1-320 0,1 1-48 0,-3 1-16 0,-3 2 0 16,-2-3-80-16,-1 4-32 0,-3 2 0 0,-2 1 0 15,-2 2-80-15,2 2-32 0,-2 1 0 0,-1 2 0 16,-1 3-224-16,0 1 0 0,-3 3 0 0,1 4 0 31,-1 1-384-31,-1 5-32 0,-1 2 0 0,-1 2 0 0,0 1-288 0,1 4-48 0,0-1-16 16,2 2 0-16,-1 0-1072 0,2 0-208 0,1 0-64 0,2-1-10432 15,1 1-2112-15</inkml:trace>
  <inkml:trace contextRef="#ctx0" brushRef="#br0" timeOffset="-200054.27">11449 15739 16575 0,'0'0'1472'0,"0"0"-1168"0,0 0-304 0,0 0 0 16,0 0 1216-16,0 0 192 15,0 0 48-15,0 0 0 0,0 0-928 0,0 0-176 0,0 0-32 0,0 0-16 16,0 0 224-16,0 0 48 0,0 0 16 0,0 0 0 16,0 0 304-16,0 0 64 0,0 0 16 0,0 0 0 15,0 0-80-15,0 0 0 0,0 0-16 16,0 0 0-16,0 0-368 0,0 0-80 0,7 8-16 0,2-3 0 0,1 0-96 0,2-1 0 16,2 1-16-16,2-1 0 15,0-2 224-15,2-1 48 0,2-1 16 0,0-1 0 0,-1-1 64 0,0 0 16 16,0-3 0-16,-2 2 0 15,1-3-352-15,0 1-64 0,-1-1 0 0,0 0-16 0,-2-2-80 0,2-1-16 16,-4 0 0-16,0 0 0 16,-3-1-16-16,0 1-128 0,-3-1 192 0,2 0-64 0,-3 0 16 0,-1 0 0 15,0-2 0-15,-2 2 0 16,-1-1 0-16,-1 0 0 0,-2 0 0 0,-1 1 0 16,-1 0-144-16,-2 1 128 0,-1 0-128 0,-2 0 128 0,-1 1-128 0,0 1 0 0,-2 1 0 0,0 2 128 15,-1 0-128-15,-2 3 0 0,-1 1-160 0,-1 2 160 16,0 3-176-16,0 1 176 0,1 3-192 0,-2 1 192 15,1 1-208-15,-2 5 64 0,0-1 16 0,-1 1 0 32,0 1 128-32,0 2-160 0,2 0 160 0,0 2-160 0,2 1 160 0,2 0 0 15,2-2 0-15,2 1-128 0,1 1 128 16,3 0 224-16,0-1-48 0,5 0-16 0,3-2 96 0,1 0 32 0,3 0 0 0,2 0 0 16,2-3 0-16,3 0 0 15,0-2 0-15,1-2 0 0,1-1-32 0,0-1 0 16,1-2 0-16,-1-2 0 0,1-1 0 0,-2-2 0 15,1-1 0-15,-1-2 0 0,0-1-256 0,1-1 128 0,-1-1-128 0,1-1 0 16,-2 0-240-16,1-1-144 0,0-1-48 0,-1-2 0 16,-1 0-1616-16,0 0-336 0,-1-2-64 0,2-1-9008 15,-1-2-1808-15</inkml:trace>
  <inkml:trace contextRef="#ctx0" brushRef="#br0" timeOffset="-199836.71">12027 15791 20271 0,'0'0'1792'0,"0"0"-1424"0,0 0-368 0,0 0 0 16,0 0 3712-16,0 0 656 0,0 0 144 0,0 0 32 16,0 0-2624-16,0 0-528 0,0 0-112 0,0 0 0 15,0 0-448-15,0 10-96 0,-1-2-16 0,1 3 0 16,0 1-288-16,0 3-64 0,0 1-16 0,0 2 0 16,0 1-160-16,1 1-48 0,0 2 0 0,0 0 0 15,1-1-144-15,-1 1 0 0,0 0 0 0,-1 0 0 16,-1-1-240-16,2 1-16 0,0 0-16 0,-1-2 0 15,0-1-544-15,0-5-96 0,0-4-32 16,1-1 0-16,-1-9-1952 0,0 0-400 0,0 0-80 0</inkml:trace>
  <inkml:trace contextRef="#ctx0" brushRef="#br0" timeOffset="-199599.76">12414 15715 29487 0,'0'0'2624'0,"0"0"-2112"0,11-2-512 0,2-1 0 16,2 0 1792-16,0 0 256 0,2-3 64 0,0 0 0 16,1-1-1600-16,-3 2-320 0,0-2-64 0,-2 1-128 15,0 2 0-15,-1 1-144 0,-1-2-16 0,0 2 0 31,0 0-560-31,-1-1-112 0,-1 2-32 0,-1 0-9568 0,-8 2-1904 0</inkml:trace>
  <inkml:trace contextRef="#ctx0" brushRef="#br0" timeOffset="-199400.67">12485 15853 34095 0,'0'0'3024'0,"-7"0"-2416"0,2-1-480 0,5 1-128 0,0 0 2176 16,0 0 400-16,0 0 96 0,0 0 16 15,12 1-1760-15,2-1-352 0,2-2-64 0,1 1 0 0,0 1-512 0,-1-1 0 16,1 1 0-16,-1 1 0 0,1 0-128 0,0 0 128 16,0 0 0-16,-1-1 0 31,0 0-1472-31,0-1-192 0,0-1-48 0,0 0-10656 0,2 0-2144 0</inkml:trace>
  <inkml:trace contextRef="#ctx0" brushRef="#br0" timeOffset="-198855.41">13809 15560 6447 0,'-12'-5'272'0,"7"2"80"0,-1-1-352 0,3-1 0 0,-2 3 0 0,5 2 0 32,0 0 6016-32,0 0 1152 0,0 0 208 0,0 0 48 15,0 0-5376-15,0 0-1088 0,0 0-224 0,11 2-32 16,-1 1-208-16,-10-3-48 0,11 8 0 0,-2 3 0 0,0 1-80 0,0 3-32 16,0 0 0-16,-1 4 0 15,0 2-336-15,1 2 0 0,-1 2 0 0,0-1 128 0,0-1-128 0,0 0 0 16,2 2 0-16,-4-2 0 0,1-1 0 0,-1-3 0 15,1-2 0-15,0-3 0 16,-2-2 256-16,2-2 48 0,-1-1 0 0,-6-9 0 0,0 0 176 0,10 4 32 16,-1-1 16-16,0-4 0 0,0-3 944 0,1 0 176 0,-3-4 32 0,3-3 16 15,-1-3-1696-15,1-4-432 0,1-4-32 0,0-2-16 0,1-3 640 0,2-3 128 16,1-1 32-16,0 0 0 0,0 0-320 0,0 2 0 16,0-1-208-16,0 3 80 15,1-2-544-15,-1 4-96 0,-2 3-32 0,1 3 0 16,-2 2-1696-16,0 3-320 0,-1 3-80 0,0 2-13680 0</inkml:trace>
  <inkml:trace contextRef="#ctx0" brushRef="#br0" timeOffset="-198447.42">14495 15831 22111 0,'0'0'1968'0,"0"0"-1584"0,0 0-384 0,6-4 0 16,2 1 1568-16,-2-2 224 0,0 0 64 0,-6 5 0 16,5-6-1408-16,-5 6-256 0,4-7-64 0,-4 7-128 15,0 0 960-15,0 0 96 0,-1-8 16 0,1 8 0 0,0 0 0 0,0 0 0 16,-4-8 0-16,4 8 0 0,0 0-576 16,0 0-112-16,-3-9-32 0,3 9 0 0,-3-7-160 15,3 7-48-15,0 0 0 0,0 0 0 0,-5-7 64 16,5 7 16-16,0 0 0 0,-4-4 0 0,4 4-64 15,0 0-16-15,-8-4 0 0,8 4 0 0,-9-1-144 0,2 2 0 16,-1 3-192-16,0 0 192 0,1 2-288 0,-1 1 64 16,0 1 16-16,1 1 0 0,-3 0 208 0,1 2-144 15,0 0 144-15,1 1-128 0,1 1 128 0,0 0 144 16,2-1-16-16,0 1-128 0,1 2 288 0,2-2-48 16,-1-1-16-16,3 0 0 0,0-1 96 0,1 0 0 0,4-1 16 15,0 0 0-15,2-2 16 0,2-2 0 0,1 1 0 0,0-1 0 16,3-2-48-16,2-2-16 0,2-2 0 0,-1-1 0 15,3-3-160-15,2 1-128 0,2-3 144 0,-1-2-144 32,2-2-368-32,2-1-160 0,2-2-48 0,2-3-12032 15,0-2-2400-15</inkml:trace>
  <inkml:trace contextRef="#ctx0" brushRef="#br0" timeOffset="-197871.7">15377 15598 6447 0,'-10'-6'576'0,"4"1"-576"0,1 0 0 0,-1-1 0 16,2 0 5216-16,0-1 928 16,-1 0 192-16,2 0 48 0,0-2-4624 0,-1 0-928 15,1 2-176-15,0 2-32 0,0-1-64 0,1 1-16 16,-1-1 0-16,0 2 0 0,-3-1 192 0,6 5 32 0,-4-3 16 15,4 3 0-15,-8 0-304 0,8 0-64 16,-9 4-16-16,2 0 0 0,0 2-400 0,-3 1-176 16,-2 4 16-16,2 0 0 0,1 1-80 0,2 0-16 0,-1 1 0 0,2 0 0 15,2-1 256-15,1-1-144 0,0-1 144 16,3-1-128-16,2 0 128 0,-2-9 0 0,4 10-144 0,3-1 144 0,1-2 0 0,3-1 0 16,1 1 0-16,2-2 0 0,0 0 0 0,-1-1 128 15,3 0 32-15,-1-1 0 16,0 0 224-16,1 0 32 0,0 2 16 0,1-1 0 0,-2 1 192 0,-1-1 32 15,0 0 16-15,-2 1 0 0,-1-1-16 16,-1 0 0-16,-10-4 0 0,8 3 0 0,-8-3-32 0,8 4-16 0,-8-4 0 0,6 6 0 16,-6-6-192-1,2 9-32-15,-2-9-16 0,-2 9 0 0,-2 1-368 0,-1-1 0 0,-3 0 0 0,-1 1 0 16,-1-1 448-16,-1 1 128 0,-1 1 32 0,-1 0 0 31,0-2-2144-31,1 1-416 0,1-2-96 0,0-1 0 16,1-3-1424-16,2-1-288 0,8-3-48 0</inkml:trace>
  <inkml:trace contextRef="#ctx0" brushRef="#br0" timeOffset="-197666.08">15728 15548 37775 0,'0'0'1664'0,"0"0"368"0,0 0-1632 0,0 8-400 15,0-8 0-15,0 12 0 0,0 1 592 0,2-1 48 16,2 1 0-16,0 2 0 0,-3 0-512 0,1 1-128 15,0 1 0-15,-1 0 0 0,-1 2 0 0,0-3 0 16,-1-1 128-16,0 0-128 0,-1 0 176 0,1-1-48 16,0-2 0-16,-1-2 0 0,2-10-128 0,-1 8-144 15,1-8 144-15,0 0-208 16,0 0-752-16,0 0-128 0,0 0-48 0,-6-6-10128 0,0-7-2016 0</inkml:trace>
  <inkml:trace contextRef="#ctx0" brushRef="#br0" timeOffset="-197488.05">15603 15388 35007 0,'0'0'3120'0,"0"0"-2496"0,0 0-496 0,-6-1-128 15,6 1 1856-15,0 0 336 0,0 0 80 0,0 0 16 0,0 0-1792 0,0 0-368 16,0 0-128-16,0 0 0 16,0 0 0-16,0 0 0 0,0 0-192 0,0 0 48 15,7 3-240-15,2 1-32 0,-1-1-16 0,1 1 0 16,1 1-2064-16,0-1-400 0,1-1-96 0,0 2-12400 15</inkml:trace>
  <inkml:trace contextRef="#ctx0" brushRef="#br0" timeOffset="-197157.15">15849 15620 29375 0,'0'0'1296'0,"0"11"272"0,1 0-1248 0,1 1-320 16,0 1 0-16,1 2 0 0,2-2 1472 0,-3 0 256 0,0 0 32 15,0-2 16-15,1-3-816 0,-3-8-176 0,0 11-16 16,-1-2-16-16,1-9 80 0,-3 9 0 0,3-9 16 0,0 0 0 15,0 0-288-15,0 0-64 0,0 0-16 0,0 0 0 16,0 0-96-16,0 0-32 0,0 0 0 0,0 0 0 16,5-9-144-16,2-3-16 0,1-4-16 0,2 1 0 15,1-2-48-15,1 1 0 0,2-2 0 0,1 2 0 16,0 0-128-16,2 2 0 0,-1 1 0 0,2 2 0 16,-1 2 144-16,2 3-144 0,0 1 160 0,-2 2-160 15,0 0 352-15,-2 1-32 0,2 4 0 0,-1 0 0 16,-3 1-176-16,0 3-144 0,-2 1 192 0,-3 2-192 0,-1 1 0 15,1 1 0-15,-2 2 0 0,1 1 0 0,-3 2-224 0,1 0 48 16,-2 1 16-16,1-2 0 16,-1 0-16-16,-1-1 0 0,0-1 0 0,0 0 0 15,0-1-384 1,-1-1-80-16,-1-2 0 0,0-9-16 0,0 0-2384 0,0 0-480 0,0 0-80 0</inkml:trace>
  <inkml:trace contextRef="#ctx0" brushRef="#br0" timeOffset="-195707.85">16915 15391 23039 0,'-6'-4'1024'0,"6"4"192"0,-2-4-960 0,2 4-256 16,0 0 0-16,2-6 0 16,0-1 2800-16,6 2 512 0,0-1 96 0,2 1 32 0,-1-2-2256 0,2 2-448 0,2-1-96 0,1 1 0 31,0-1 192-31,2 2 64 0,-1 0 0 0,0 0 0 15,0 1-496-15,-3 0-80 0,1 0-32 0,-2 2 0 0,-1 1-288 0,-10 0 0 0,9 4 0 0,-9-4 0 16,7 6 0-16,-1 3-192 0,-3 1 0 0,-2 2 0 31,-2 2-256-31,-2 3-32 0,-3 3-16 0,-1 2 0 16,-3 1 64-16,-2 0 16 0,-3 0 0 0,2-1 0 0,0-3 240 0,1-3 176 16,1-2-208-16,1 0 80 0,1-2 256 0,1-2 64 15,2-4 16-15,6-6 0 0,0 0 112 0,-3 8 32 16,3-8 0-16,0 0 0 0,0 0-96 0,6 7-32 0,-6-7 0 0,11 4 0 15,2-1-32-15,-1-1 0 16,2 0 0-16,1-1 0 0,0-1-64 0,0 1 0 16,-2 0-128-16,1 1 192 0,-2 0-192 0,-1 2 128 15,-2-1-128-15,-1 1 0 0,-8-4 0 0,8 9 0 16,-3-1 0-16,-2 1 0 0,0-2 0 0,-3 2 0 16,-2 1 0-16,0 2 0 0,-1-1 0 0,-1-1 0 0,-2-2 0 15,-2 0 0-15,0 2 128 0,0 0-128 0,-3-1 0 0,0 0 0 16,-1-1 0-16,-1-2 0 0,-3 1 0 0,0-2 0 31,-3-1-576-31,1-2-16 0,0-1 0 0,0-2 0 16,-1-3-1920-16,2-1-384 0,-1-3-80 0,2-4-16 0</inkml:trace>
  <inkml:trace contextRef="#ctx0" brushRef="#br0" timeOffset="-195345.85">17411 15434 21183 0,'0'0'944'0,"0"0"192"0,0 0-912 0,0 11-224 16,-1-1 0-16,-1 2 0 16,1 1 1616-16,0 3 288 0,-2 4 48 0,0-2 16 0,0 0-1376 0,-1 0-272 15,0-1-48-15,-1 2-16 0,1-3 624 0,3 1 112 16,-1-2 32-16,2 0 0 0,0-1-384 0,1-3-64 16,1-2 0-16,1-2-16 0,2 0-176 0,0-2-48 15,-5-5 0-15,10 4 0 0,-1-4 0 0,1-2 0 0,0-2 0 16,1-1 0-16,0-2 80 0,0-1 16 15,0-3 0-15,0-1 0 0,-2-1 144 0,1-2 48 16,1-3 0-16,-5 1 0 0,-1-2 48 0,0-1 16 16,-2 0 0-16,-2 0 0 0,-1 1-448 0,-1 1-96 15,-1 2-16-15,-1 1 0 0,-3 3-128 0,1 1 0 0,-2 1 0 16,-1 1 0-16,-1 2 0 0,-3 2-320 0,-3 2 48 0,0 2 16 31,-2 2-1424-31,-1 3-288 0,-4 3-48 0,2 2-16 16,-1 1-1440-16,-1 2-304 0,-7 7-48 0,7-3-16 0</inkml:trace>
  <inkml:trace contextRef="#ctx0" brushRef="#br0" timeOffset="-195070.63">17672 15489 21183 0,'0'0'1888'0,"0"0"-1504"0,4 15-384 0,0-1 0 15,1 1 736-15,-1 1 80 0,-1-1 16 0,1 0 0 0,-1 0-400 0,0-1-80 0,-1 0-16 0,1 0 0 16,-2-3 960-16,1 0 192 0,1-3 48 0,-2 1 0 31,-1-9-336-31,5 9-64 0,-5-9-16 0,6 7 0 16,-6-7-528-16,10 2-96 0,0-2-32 0,0 0 0 0,0-4 112 0,0-2 0 0,1-2 16 0,0-1 0 15,0-1 0-15,0 1 0 16,-1-2 0-16,0-2 0 16,-1 0 48-16,-1-1 16 0,0-1 0 0,-3-1 0 0,-1 0-272 0,-3 1-48 15,-2 2-16-15,0 1 0 0,-4 1-96 0,1 1-32 0,-2 2 0 0,1 0 0 16,-3 1-192-16,0 3 0 0,-3 1 0 0,0 2 0 15,-1 2-352-15,-1 3-16 0,-2 1 0 0,-1 3 0 32,0 1-656-32,-1 1-144 0,1 2-32 0,0 0-11024 15,0-1-2192-15</inkml:trace>
  <inkml:trace contextRef="#ctx0" brushRef="#br0" timeOffset="-194775.75">17979 15257 16575 0,'0'0'736'0,"0"0"160"0,-7 0-720 0,7 0-176 0,0 0 0 0,0 0 0 0,0 0 3184 0,0 0 592 0,0 0 128 0,0 0 32 32,0 0-2976-32,0 0-576 0,0 0-128 0,0 0-32 15,0 0 736-15,0 0 160 0,0 0 32 0,0 0 0 16,6-4-224-16,1-1-32 0,-2-1-16 0,0-1 0 15,-1-1-352-15,-1 1-64 0,0-2-16 0,-2 0 0 16,-1 0 208-16,0 2 48 0,-1-2 0 0,-2 0 0 16,2 0-256-16,-1 3-64 0,-1 0 0 0,3 6 0 15,-3-5-384-15,3 5 0 0,-8-1 0 0,8 1 0 16,-8 2-560-16,0 3-32 0,0 3-16 0,-1 3 0 16,-1 2-1344-16,0 4-272 0,-1 2-48 0,1 2-8800 15,0 1-1776-15</inkml:trace>
  <inkml:trace contextRef="#ctx0" brushRef="#br0" timeOffset="-194458.64">18369 15098 13823 0,'0'0'608'0,"0"0"128"0,4-8-592 0,1 0-144 0,-1 2 0 0,-1-1 0 16,1-1 4384-16,-4 8 848 0,3-6 160 0,-3 6 48 15,4-6-2800-15,-4 6-544 0,0 0-112 0,0 0-32 16,8-3-496-16,-8 3-112 0,9-1 0 0,-9 1-16 16,10 3-592-16,-2 3-112 0,2 1-32 0,-2 2 0 15,-1 1-208-15,0 1-64 0,0 2 0 0,1 4 0 16,-2 1-176-16,0 3-144 0,-1 0 192 0,0 3-192 16,-2 4 144-16,-1 2-144 0,0 0 0 0,-2 6 144 0,0 2-144 15,-2 4 0-15,-2 3 0 0,-2 0 0 0,-1 1-384 16,-3 3-16-16,-1-1 0 0,-6-2 0 31,-3-2-512-31,-4 1-112 0,-4 1 0 0,-4-1-16 0,-2-1-2032 0,-3-1-384 0,-5-6-96 0</inkml:trace>
  <inkml:trace contextRef="#ctx0" brushRef="#br0" timeOffset="-194001.23">16671 15098 20271 0,'0'0'896'0,"0"0"192"0,-5-5-880 0,5 5-208 0,-6-6 0 0,6 6 0 0,-4-6 3296 0,4 6 608 16,-4-8 128-16,4 8 32 0,-4-4-2528 15,4 4-512-15,-6-3-112 0,6 3-16 0,-7 1 128 0,7-1 32 16,-8 5 0-16,2 4 0 0,-1 2-624 0,1 3-128 15,-1 4-32-15,-1 3 0 0,1 3-272 0,-2 5 0 16,0 4 0-16,-1 6-144 0,-2 6 144 0,1 7 0 16,0 5 0-16,2 2 0 0,2-1 0 0,0 1 0 0,1 2 0 15,4-1 0-15,2-1 0 0,2-2 0 0,2-3 0 0,3-5 0 16,4-3 160-16,4-4-32 0,0-3-128 0,4-6 192 16,4-5-320-16,-1-2-80 0,1-4-16 15,3-5 0 1,2-4-1760-16,5-7-336 0,4-7-80 0</inkml:trace>
  <inkml:trace contextRef="#ctx0" brushRef="#br0" timeOffset="-193229.92">19560 15559 14735 0,'0'0'640'0,"0"0"160"0,-8-3-640 0,8 3-160 31,-7-3 0-31,0 1 0 0,7 2 2512 0,-8-3 480 0,8 3 80 0,-7-2 32 16,7 2-1760-16,-8 0-336 0,8 0-80 15,-8 0-16-15,8 0 240 0,-7 0 32 0,7 0 16 0,0 0 0 0,0 0-176 0,0 0-16 16,-7 0-16 0,7 0 0-16,0 0-384 0,0 0-80 0,0 0-16 0,0 0 0 0,0 0-128 0,12 6-48 0,1-2 0 0,6 1 0 15,5-2 208-15,6 1 32 0,4 1 16 16,9-2 0-16,4 0-64 0,5 0-16 0,0-1 0 0,5-2 0 31,4-1-304-31,8 1-64 0,6 0-16 0,1 0 0 16,-1-2-128-16,3-1 0 0,3 1 0 0,4 1 128 0,6-1-128 0,-6 0 0 0,-3 1 0 0,-1-2 128 31,3 2-128-31,-1 0 128 0,1 0-128 0,-5 0 128 16,-6-1-128-16,-3 1 0 0,-2 0 0 0,0 1 0 15,-4-2 0-15,-5 1 0 0,-8 0 0 0,-5-1 0 16,-8 0 0-16,-4 0 0 0,-4 1 128 0,-4-1-128 16,-4 1 128-16,-3 0-128 0,-4 0 128 0,-3 1-128 0,-2-1 0 15,-10 1 128-15,0 0-128 0,0 0 0 16,0 0-1280-16,0 0-320 0,5-8-80 0,-5 8-10800 15,0 0-2176-15</inkml:trace>
  <inkml:trace contextRef="#ctx0" brushRef="#br0" timeOffset="-192800.6">23067 15231 20271 0,'0'0'896'0,"0"0"192"0,0 0-880 0,0 0-208 0,0 0 0 0,-6-5 0 15,1 1 3520-15,-2 2 672 0,-1 1 128 0,-2 2 32 16,-2 0-3648-16,-3 2-704 0,-3 0-160 0,-1 3-32 16,-1 1 192-16,1 0-160 0,2 3 160 0,-1 0-160 15,4 1 160-15,2-1 224 0,0-2-48 0,3 0-16 16,3 0-32-16,2 1-128 0,0 1 192 0,4-10-64 0,0 12 48 0,2-2 0 15,-2-10 0-15,3 11 0 16,-3-11 96-16,10 11 32 0,1-2 0 0,1-2 0 0,0 0 112 0,2 0 32 16,3-1 0-16,-1 1 0 0,1-1 48 0,1 1 16 15,-1-2 0-15,1 1 0 0,-1-1-192 0,0 2-16 16,-3 0-16-16,-1 0 0 0,-2 1-160 0,0-1-128 16,-1 0 192-16,-2 1-192 0,-8-8 160 0,5 10-160 15,-1 0 128-15,-2 0-128 0,-1 0 0 0,-2 0 0 16,-2-1 128-16,-2 2-128 0,-1 3 0 0,-2-2 0 0,-1 0 0 15,0-1-176-15,-2-1 176 0,0 0 0 0,-1 1 0 0,-2-3 0 16,0-1-288-16,-2-1 32 0,-1-2 0 0,-1-1 0 31,-1-1-1392-31,1-3-272 0,-3-1-48 0,1-3-14528 0</inkml:trace>
  <inkml:trace contextRef="#ctx0" brushRef="#br0" timeOffset="-192627.24">22937 15303 32255 0,'0'0'1424'0,"0"0"304"0,6-6-1392 0,-1-1-336 0,3 1 0 0,3-1 0 0,4 1 1984 0,3 0 320 15,2-2 64-15,1 2 0 16,1-1-2128-16,1 0-432 0,1 2-96 0,2-1-16 0,0 2 144 0,0-2 32 16,-1 1 0-16,1-1 0 15,-3 1-1584-15,1-2-304 0,-1 0-64 0,-1-1-16 0</inkml:trace>
  <inkml:trace contextRef="#ctx0" brushRef="#br0" timeOffset="-192058.22">22909 14933 33119 0,'-19'-14'1472'0,"7"6"288"0,-1-4-1408 0,-2 1-352 0,0 1 0 0,-1 1 0 15,1 1 432-15,1 2 16 0,-2 0 0 0,2 2 0 16,1 0 176-16,2 3 32 0,0 0 16 0,0 2 0 0,0 3 128 0,0-1 32 0,0 1 0 16,0 2 0-16,0 1-448 0,0 3-64 15,-1 4-32-15,1 2 0 0,-1 2-288 0,0 3 0 16,-3 4 0-16,0 2 0 0,-2 5 0 0,3 5 0 0,-2 2 0 0,1 3 0 16,1-2 0-16,2 1 128 0,3 3-128 0,1 1 160 15,2 2 128-15,2 0 32 0,4 0 0 0,3 1 0 16,0-3-96-16,4-2-16 0,2-3 0 0,2-1 0 15,5-3 0-15,1-2 0 0,2-2 0 16,1-1 0-16,1-3 32 0,4-1 0 16,-1-3 0-16,3-1 0 0,2-2 768 0,4-2 144 0,2-4 48 0,2-2 0 15,1-1-1584-15,4-3-320 0,4-1-64 0,-2-5-16 16,-1-3 784-16,0-2 176 0,-1-2 16 0,0-4 16 0,-1-2 48 0,-2-1 16 16,1-5 0-16,-1-2 0 0,1-3 0 0,-4-2 0 0,-2-2 0 15,-2-3 0-15,-2 0-32 0,-4-3-16 16,-1-1 0-16,-3-2 0 0,0-1-48 0,-2-4-16 0,-1-1 0 0,-1 0 0 31,-4-2-160-31,-2-2 0 0,-3-1-160 0,-2 0 160 0,-5 0-256 0,-3 1 64 16,-5 0 0-16,-3 0 0 0,-4-3 192 0,-3 1-144 0,-5-1 144 0,-2 1-128 15,-4 1 128 1,-1 3 0-16,-4 2-144 0,-1 4 144 0,-4 2 0 16,1 4 0-16,0 4 0 0,0 2 0 0,-1 3 0 0,2 3 0 0,0 2 0 0,0 5 0 15,-2 3-128-15,1 3 128 16,0 1-160-16,-2 3 160 0,-1 3-256 0,0 1 64 15,1 1 0-15,1 3 0 0,2 3-240 0,1 2-32 0,1 3-16 16,0 1 0 0,1 3-1296-16,0 3-256 0,2 2-48 0,-2 3-16 15,-2-1-912-15,-2 3-192 0,-1-2-48 0</inkml:trace>
  <inkml:trace contextRef="#ctx0" brushRef="#br2" timeOffset="-184071.61">2913 17206 18431 0,'0'0'1632'0,"0"0"-1312"0,0 0-320 0,-4-5 0 0,2-3 3008 0,1 2 512 0,1-1 128 0,0 7 0 15,0-9-2880-15,0 1-592 0,0 8-176 0,0-7 0 16,-2 1 272-16,-2 1-16 16,4 5-16-16,-6-6 0 0,-1 3 112 0,0 1 32 0,-1 2 0 0,-1 2 0 15,-2 2-384-15,-1 3 0 0,-3 2 0 0,0 3 0 0,2 3-192 0,-1 2-16 16,-1-1 0-16,2 2 0 16,0-2 208-16,1 2 0 0,0-2-160 0,3 1 160 15,1-2 0-15,0 0 0 0,2-2 0 0,3-1 0 16,2-1 0-16,2-1 0 0,-1-10 0 0,5 10 0 0,3-1 192 0,2-2 16 15,1-1 0-15,3-1 0 0,-1 0 96 0,5-1 16 16,-2-1 0-16,2 1 0 0,1-2 256 0,2 1 64 16,1-1 16-16,-1 2 0 0,-3-1-96 0,1 0-32 0,-1 1 0 0,-3 0 0 15,-3 0-144-15,-2 2-48 0,-1-1 0 0,-4 2 0 32,1 1-128-32,-6-8-16 0,3 8-16 0,-3 1 0 15,0 0-32-15,-3-1 0 0,3-8 0 0,-6 10 0 0,-1 0-144 16,-1-1-144-16,-1 0 144 0,1 1-208 31,1 0-176-31,-2-1-16 0,-1-3-16 0,1 2 0 0,1-2-272 16,2-2-48-16,-1-1-16 0,7-3 0 0,0 0-1552 0,0 0-320 15,0 0-64-15</inkml:trace>
  <inkml:trace contextRef="#ctx0" brushRef="#br2" timeOffset="-183820.67">3131 17331 29487 0,'0'0'2624'0,"0"0"-2112"16,0 0-512-16,0 0 0 0,-2 10 2000 0,2-2 304 16,1 3 48-16,0 0 16 0,2 0-2016 0,-2 3-352 15,-1 0-160-15,0 1 16 0,0 3 144 0,0-1 0 16,-1 1 0-16,0 0 0 0,-1-1 240 0,1 1 80 0,0-1 0 0,-1 1 16 16,2 0-208-16,-1-2-128 0,0 0 128 0,0-4-128 15,1-1 0-15,0-3 128 0,0-8-128 0,0 7 0 16,0-7 0-16,0 0-128 0,0 0 0 0,0 0 0 31,0 0-240-31,0 0-32 0,0 0-16 0,5-7 0 16,1-1-320-16,0-6-64 0,1-2-16 0,2-4-9680 0,0-2-1952 0</inkml:trace>
  <inkml:trace contextRef="#ctx0" brushRef="#br2" timeOffset="-183519.76">3131 17106 25791 0,'0'0'2304'0,"0"0"-1856"0,0 0-448 0,0 0 0 16,0 0 4224-16,0 0 768 0,0 0 128 0,0 0 48 16,0 0-4224-16,0 0-944 15,0 0 0-15,0 0 0 0,0 0-240 0,0 0 48 0,0 0 0 0,0 0 0 32,0 0-432-32,0 0-80 0,0 0 0 0,0 0-16 15,2 11-2544-15,-1-1-496 0,0 0-96 0</inkml:trace>
  <inkml:trace contextRef="#ctx0" brushRef="#br2" timeOffset="-183150.13">3241 17409 28559 0,'0'0'2544'16,"-4"6"-2032"-16,1 2-512 0,1 1 0 0,2 0 1648 0,0-1 224 16,0 0 48-16,0 0 16 15,0-2-1728-15,0-6-336 0,0 7-80 0,0-7-16 0,0 0 224 0,-3 8 192 16,3-8-48-16,-2 6 0 15,2-6 304-15,0 0 48 0,0 0 16 0,0 0 0 0,0 0-64 16,0 0 0-16,0 0 0 0,0 0 0 0,0 0 48 16,0 0 0-16,-4-8 0 0,3-2 0 0,1-1-32 15,2 0 0-15,1-1 0 0,0-1 0 0,4-1-128 0,2 0-16 16,2 0-16-16,1-1 0 16,0 2-304-16,-1 1 0 0,1 1 0 0,2 0-144 0,1 1 144 0,-2 1 192 0,-1 2-32 0,0 1-16 15,0 3 112-15,-1 1 32 0,1 0 0 0,-1 5 0 16,-1 1-160-16,-1 3-128 0,-1 0 192 0,-1 3-192 15,2 2 0-15,-3 2 0 0,-1 0 0 0,2 2 0 16,-3 2-256-16,1 2 32 0,-1 1 16 0,-2 2 0 16,2-1-240-16,-3-2-32 0,0-3-16 0,1 2 0 15,0-2-240-15,0 1-48 0,2-3-16 0,-2-1 0 32,-1-2-2016-32,1-5-384 0,-2-7-96 0</inkml:trace>
  <inkml:trace contextRef="#ctx0" brushRef="#br2" timeOffset="-182676.09">3884 17331 23951 0,'0'0'2128'15,"0"0"-1696"-15,-1-7-432 0,2-1 0 0,2 0 3280 0,2-1 576 16,0 0 112-16,2-1 32 0,-1-1-3168 0,3 0-624 0,1 0-208 0,0 1 128 15,0 0 400-15,1 0 96 16,0-1 16-16,1 1 0 0,0 2 16 0,0 0 16 16,2 0 0-16,-3 3 0 15,1 0-304-15,-1 2-64 0,-1 1-16 0,-1 1 0 0,-9 1-160 0,9 3-128 0,-9-3 192 0,8 7-192 16,-8-7 0-16,4 12 0 0,-3 0-192 0,0 2 48 16,-1 2-432-16,-2 0-64 0,-1 2-32 0,-1-1 0 31,0 1 112-31,2-2 32 0,-1 0 0 0,0-4 0 0,1-2 400 0,1-1 128 15,0-1 0-15,1-8 0 0,1 9 0 0,1-2 144 16,-2-7 16-16,4 6 0 0,-4-6 16 0,5 7 0 16,-5-7 0-16,7 7 0 0,-7-7-176 0,8 5 0 15,0-1 0-15,0 1 128 0,-2-1-128 0,2 2 0 16,-1-1 0-16,-1 1 0 0,1 0 0 0,1 2 192 16,-8-8-192-16,7 10 192 0,-7-10 128 0,7 13 16 15,-3-2 16-15,-4-11 0 0,4 12-32 0,-2-1 0 0,-2-11 0 16,-2 10 0-16,-1 0 0 0,1-1 0 0,2-9 0 0,-4 10 0 15,-3-3-16-15,0 0-16 0,-1-1 0 0,0-1 0 16,-1-1-288-16,1 0 128 0,-1-2-128 0,-1-2 0 31,-1 0-320-31,1 0-192 0,0-2-16 0,1 0-16 16,0-2-1568-16,1-1-304 0,0-3-64 0,2-1-14672 0</inkml:trace>
  <inkml:trace contextRef="#ctx0" brushRef="#br2" timeOffset="-182312.02">4427 17259 28559 0,'0'0'2544'0,"0"0"-2032"0,0 0-512 0,0 0 0 0,0 0 2976 0,2 8 496 16,-2-8 112-16,3 10 0 0,-3-10-3088 0,-3 14-624 16,1 1-128-16,-1 1-32 15,-1 0-80-15,-1 2-16 0,1 0 0 0,-2 1 0 0,1 1 384 0,0 1 0 16,2 0 0-16,2-2 128 0,1-3-128 0,1 1 0 15,1-1 144-15,2 0-144 0,1-2 0 0,2-1 128 16,-1-1-128-16,3-2 0 0,1-2 208 0,1-3-16 16,1-1-16-16,0-2 0 0,1-1 192 0,1-2 32 0,-1-3 16 15,-1 0 0-15,0-3 224 0,-1 1 32 0,-1-4 16 0,-1-1 0 16,-2-1-48-16,0 0-16 0,-2 0 0 0,-2-2 0 16,-2-1-128-16,0 0-32 0,-1-1 0 0,0 1 0 15,-2-1-160-15,-1 3-48 16,0 2 0-16,-2-1 0 0,0 1-256 0,0 1 0 0,-2 3 0 0,-1-1 0 15,0 2-192-15,-3 2-80 0,0 0-32 0,0 0 0 32,-1 4-400-32,1 2-96 0,-4 1-16 0,1 0 0 15,0 0-1792-15,0 4-352 0,3 2-80 0</inkml:trace>
  <inkml:trace contextRef="#ctx0" brushRef="#br2" timeOffset="-181949.27">4685 17357 10127 0,'0'0'896'0,"0"0"-704"16,0 0-192-16,0 0 0 15,3 9 6224-15,1-1 1216 0,2 0 240 0,-1 0 64 16,0 0-6672-16,-1 2-1328 0,2 0-272 0,-4 2-48 0,-1 1 288 16,0 2 64-16,0 2 16 0,1 0 0 0,-1-2 592 0,2 0 128 15,-1 2 32-15,1-1 0 0,2 1-224 0,-1-1-64 16,1-3 0-16,1-1 0 0,1-1-128 0,0-1-128 0,1-3 192 0,1-2-192 15,2 0 448-15,0-3 0 16,-1-1-16-16,1-2 0 0,0-1 272 0,0-2 64 0,-1-1 16 16,-1-3 0-16,1-2 80 0,-1-1 16 0,0-1 0 15,0-2 0-15,-2-3-272 0,-1 1-48 0,-1 1-16 0,0-2 0 16,-3-2-128-16,-1 2-32 0,-1 0 0 0,-2 2 0 16,0-1-256-16,-2 3-128 0,-1 0 128 0,-1 3-128 15,-1 0 0-15,-1 3-256 0,-1 0 48 16,0 3 0-16,-3 0-240 0,1 1-32 0,0 3-16 0,-2 2 0 15,-1 0-1200-15,-3 2-240 0,1 1-48 0,-3 2-10736 32,-3 0-2128-32</inkml:trace>
  <inkml:trace contextRef="#ctx0" brushRef="#br2" timeOffset="-181632.5">5005 17151 26719 0,'0'0'2368'0,"0"0"-1888"0,0 0-480 0,0 0 0 16,0 0 2736-16,0 0 448 0,0 0 80 0,-6 7 32 47,6-7-3296-47,-4 10-752 0,1 0-96 0,0 0-32 0,3-10 640 0,-2 8 240 0,2-8-176 0,-1 8 176 15,1-8 384-15,0 0 192 0,0 0 16 0,0 0 16 0,0 0-48 0,9 5-16 16,-9-5 0-16,9 1 0 0,-9-1 96 0,8-5 32 15,-1-1 0-15,0-2 0 0,-3-1 224 0,0 0 32 16,0-1 16-16,-2 1 0 0,-1-1-176 0,-1 0-48 16,-1 0 0-16,0 0 0 0,0 1-336 0,0 1-80 15,1 8-16-15,0 0 0 0,-6-7-288 0,1 1 0 16,5 6-128-16,-8-3 128 16,1 1-496-16,-1 2 0 0,-1 2 0 0,0 1 0 15,0 1-1360-15,0 3-288 0,-1 5-48 0,-1 4-16336 0</inkml:trace>
  <inkml:trace contextRef="#ctx0" brushRef="#br2" timeOffset="-181263.03">5493 16874 11967 0,'0'0'1072'0,"0"0"-864"0,0 0-208 0,-5-3 0 15,5 3 5584-15,0 0 1072 0,0 0 224 0,0 0 32 0,0 0-4448 0,0 0-896 16,0 0-176-16,0 0-48 16,0 0-208-16,0 0-48 0,0 0-16 0,0 0 0 0,0 0-352 15,0 9-64-15,2 2-16 0,1 0 0 0,2 1-368 0,0 2-80 16,1 1 0-16,0 3-16 0,1 0-176 0,-1 4 0 15,1 2 0-15,-2 3 0 0,1 1 0 0,-2 5 0 16,0 4 0-16,-1 3 0 0,0 1 0 0,-2 0 0 0,-1 1 0 0,-2 2 0 16,-2-2-192-16,-3 2 16 15,-1 0 16-15,-3 4 0 16,-1 2-352-16,-3-1-64 0,-2-1 0 0,-2-3-16 16,-2-5-496-16,-2 0-80 0,-3-5-32 0,-2 2 0 15,-3-4-2048-15,-9 0-400 0,-8-5-96 0</inkml:trace>
  <inkml:trace contextRef="#ctx0" brushRef="#br2" timeOffset="-180817.72">4117 16945 33119 0,'0'0'1472'0,"-4"-7"288"0,-1 1-1408 0,0 0-352 0,-1-2 0 0,1 2 0 16,-1 0 224-16,1 1-32 0,-2-3 0 0,2 1 0 0,-2 4-192 0,0 1 144 0,2 0-144 0,5 2 128 31,-9-3 320-31,1 2 48 0,1 1 16 0,7 0 0 0,-9 4-128 0,1-1-32 0,1 2 0 0,-1 2 0 15,0 1-352-15,0 0 0 0,0 2 0 0,-1 1 0 32,0 3 128-32,0 0-128 0,-1 1 160 0,2 3-160 0,-2 1 192 0,-2 4-64 0,-3 2-128 0,2 5 192 0,1 4-192 0,0 4 0 31,0 4 128-31,-1 4-128 0,-2 3 224 0,3 0 0 0,2 2 0 16,1 3 0-16,2 1 80 0,1 2 16 0,4 1 0 0,3 2 0 0,2-2-48 0,6-3 0 15,3-6 0-15,4-2 0 0,1-5 64 0,4 1 16 16,3-3 0-16,2-3 0 15,-2-4-352-15,1-5-256 16,4-6 32-16,4-3 16 16,3-5-2160-16,7-9-448 0,4-9-64 0</inkml:trace>
  <inkml:trace contextRef="#ctx0" brushRef="#br2" timeOffset="-180251.42">6160 17482 12895 0,'0'0'1152'0,"0"0"-928"0,0 0-224 0,0 0 0 16,0 0 5184-16,0 0 1008 0,0 0 192 0,13 3 32 16,2-2-4816-16,1 0-976 0,1 0-192 0,2-2-48 15,0 1-16-15,2 0-16 0,0 0 0 0,-2 0 0 0,1 0-160 16,-1 0-48-16,-2 0 0 0,0 1 0 0,-3-1-144 16,1 1-176-16,-1 0 48 0,-1 1 0 15,-1-1-672-15,0 2-128 0,-12-3-32 0,12 2-9936 16,-12-2-2000-16</inkml:trace>
  <inkml:trace contextRef="#ctx0" brushRef="#br2" timeOffset="-180062.46">6254 17698 22111 0,'0'0'1968'0,"0"0"-1584"0,0 0-384 16,0 0 0-16,0 0 4608 0,0 0 848 0,0 0 176 0,9 7 16 15,2-3-4448-15,3 0-896 0,4 1-176 0,1-2-128 16,2 0 176-16,1 0-48 0,1-1-128 0,0 0 192 15,0 0-64-15,1 0-128 16,-1 1 176-16,3-1-176 16,-1-1-512-16,0 1-224 0,0-1-32 0,-1-1-16 15,-4-1-2544-15,1 0-512 0</inkml:trace>
  <inkml:trace contextRef="#ctx0" brushRef="#br2" timeOffset="-179765.11">7233 17437 8287 0,'0'0'368'0,"0"0"80"0,0 0-448 0,0 0 0 16,0 0 0-16,0 0 0 15,0 0 6752-15,0 0 1264 0,0 0 256 0,0 0 48 16,0 0-6240-16,0 0-1248 0,0 0-256 0,0 0-64 0,0 0 16 0,0 0 0 15,10 5 0-15,1-2 0 0,0 0 32 0,1 1 0 0,2-1 0 0,0 0 0 16,1 1-240 0,2-1-64-16,-1-2 0 0,2 2 0 0,-3-1-256 0,2 1 0 0,-1-1 0 0,0 0 0 31,-1 0-384-31,0 0-128 0,0 1-16 0,0-1-16 16,1-1-1408-16,-1 1-288 0,-2 0-48 0,0-1-14528 0</inkml:trace>
  <inkml:trace contextRef="#ctx0" brushRef="#br2" timeOffset="-179367.91">8190 17156 33167 0,'0'0'2944'0,"0"0"-2352"0,0 0-464 0,0 0-128 0,0 0 2176 15,5-9 432-15,-5 9 80 0,3-8 0 0,-3 8-2112 0,0 0-448 16,0 0-128-16,3-7 0 0,-3 7 0 0,0 0 128 15,0 0-128-15,0 0 0 0,0 0 208 0,0 0-32 0,0 0-16 16,0 0 0 0,3 9-160-16,-1 4 160 0,-2 0-160 0,1 3 160 0,-1 4-160 15,0 2-192-15,0 1 32 0,0 4 16 16,0 0 144-16,0 1-128 0,0 0 128 0,1 0-128 0,0-2 128 0,1 2-192 0,0-1 192 16,1-1-192-1,0-1 192-15,0-1 0 0,-1 0 0 0,1-1-128 16,-1-3 128-16,0-1 0 0,-1-3 0 0,0-3 0 15,-1-2 0-15,0-2 176 0,0-9-48 0,-1 9 0 16,1-9 0-16,0 0 0 0,-4 7 0 0,4-7 0 0,-7 4 0 16,7-4 0-16,-9 2 0 0,2-2 0 0,0-1 144 0,-1 1 32 15,1-2 0-15,-1-1 0 0,1-1-32 0,1 0 0 16,-1-1 0-16,1 0 0 0,-2 1-272 0,0-2 0 16,0-1 0-16,2 2 0 15,-1-2-464-15,2 1 0 0,-1-1 0 0,1-1 0 16,0 1-1248-16,1-3-240 0,-2-1-48 0,3-3-15728 0</inkml:trace>
  <inkml:trace contextRef="#ctx0" brushRef="#br2" timeOffset="-179033.54">8154 17195 30399 0,'0'0'2704'0,"-4"-4"-2160"0,4 4-544 0,-5-7 0 16,2 1 1856-16,1 0 272 0,2 6 48 0,0 0 16 16,0-10-1904-16,1 2-288 0,-1 8-256 0,4-9 64 15,1 1 192-15,2 3 0 0,-7 5 0 0,11-6 0 0,0 1 784 16,3-1 48-16,0 2 16 0,3-1 0 0,2 2-192 0,4 0-32 16,1-2-16-16,4 2 0 0,1 1-224 0,-1-2-32 15,1 1-16-15,-1 0 0 0,0 2-80 0,-3 0-32 16,-2 1 0-16,0 1 0 0,0-1 0 0,-2 0 0 15,-2 1 0-15,-1-2 0 0,-2-1-224 0,-2 3 128 16,-1 1-128-16,-2 1 0 0,-2 0-160 0,-1 2-128 16,-8-5-32-16,7 8 0 15,-3-2-480-15,-1 1-96 0,-1 0-32 0,-2 2 0 16,-2 1-1952-16,-1 2-400 0,-2 1-80 0</inkml:trace>
  <inkml:trace contextRef="#ctx0" brushRef="#br2" timeOffset="-178563.43">8460 17482 28559 0,'0'0'2544'0,"0"0"-2032"0,0 0-512 0,0 0 0 16,0 0 2272-16,0 0 352 16,0 0 80-16,0 0 16 0,0 0-1744 0,10 0-336 15,-10 0-80-15,11 0-16 0,-1-1 304 0,0 0 64 0,-1 0 16 0,2 0 0 16,0 1-224-16,0 0-32 0,0 0-16 0,2 0 0 15,-1 1-272-15,-1 0-64 0,-1 1-16 0,-10-2 0 0,9 3-304 0,0 0 0 16,-9-3 0-16,9 4 0 16,-3 1 0-16,-2 0-272 0,-4-5 48 0,3 8 16 15,-3-8-336-15,2 9-64 0,-2-2-16 0,-1 2 0 16,-2 1-112-16,-1 1-32 0,-2 2 0 0,1-1 0 16,-1 1 144-16,2-1 32 0,-1 1 0 0,1-2 0 0,1-1 448 0,-1 0 144 0,2-3 0 0,0 2 0 31,1-2 0-31,1-7 0 0,0 0 0 0,0 9 0 0,0-9 224 0,3 6 0 0,-3-6 0 0,5 7 0 31,-5-7 96-31,7 7 32 0,-7-7 0 0,10 7 0 16,-1-1 16-16,-1-2 0 0,-2 0 0 0,2 1 0 0,0 0 16 0,-1 1 16 0,0-1 0 0,1 2 0 15,-1-1 48-15,0 1 16 0,-7-7 0 0,5 7 0 16,-5-7-112-16,5 8-32 0,-5-8 0 16,3 8 0-16,-3-8-48 0,0 0-16 0,-1 9 0 0,1-9 0 0,0 0-32 15,-3 8-16-15,3-8 0 0,-7 6 0 16,1-1-208-16,-1-2 0 0,-1 0 128 0,-1 1-128 15,0-2-400-15,-1-1-128 0,-1 0-32 0,0-1 0 16,-1 0-1360-16,1 0-288 0,1-1-48 16,0 0-10224-16,0-1-2032 0</inkml:trace>
  <inkml:trace contextRef="#ctx0" brushRef="#br2" timeOffset="-178215">9074 17319 31327 0,'0'0'1392'0,"0"0"272"0,0 0-1328 0,0 0-336 16,0 0 0-16,0 0 0 0,0 0 3120 0,0 0 544 16,0 0 112-16,0 0 32 0,0 0-2992 0,0 0-608 0,0 0-208 0,0 0 144 15,0 0 112-15,0 0 0 0,0 0 16 0,0 0 0 16,0 0 176-16,0 0 16 0,0 0 16 0,0 11 0 15,-1 1-288-15,-2 1-48 0,0 1-16 16,0 3 0-16,-1 1-128 0,-1 5 0 0,-1 2 0 0,-2 1 0 16,0 4 0-16,-1 6 0 0,-2 6 0 0,0 4 0 15,-1 1 0-15,-1 6 0 0,-1 1 0 0,-3 3 0 16,-1 3 0-16,1-1 0 0,-1 2 0 0,2-1 0 16,-4-1 0-16,3-2 0 0,2-4 0 0,7-22 0 15,1 3 0-15,-1 3 0 16,0-1 0-16,1 0 0 0,-1-1-160 0,1 1-16 0,1-3 0 0,-4 24 0 31,4-14-496-31,1-10-96 0,1-7-32 0,2-5 0 0,1-6-2080 0,2-4-400 0,1-4-96 0</inkml:trace>
  <inkml:trace contextRef="#ctx0" brushRef="#br2" timeOffset="-177784.31">9222 18216 44639 0,'0'0'1984'0,"0"0"384"0,0 0-1888 0,0 0-480 15,0 0 0-15,7-9 0 0,-1 2 288 0,4-2-32 0,-3 1-16 0,5-1 0 16,3-1-400-16,2 2-80 0,-1-1-16 0,0 1 0 16,0 2 256-16,1 0 192 0,-2 1-48 0,-1-1 0 15,0 2 272-15,-1 0 48 0,-1 2 16 0,0 1 0 16,-1 0-160-16,0 2-16 0,0 1-16 0,-2 2 0 15,-9-4-288-15,8 6 0 0,-3 1 0 0,-1 0 0 16,0 2 0-16,-2 1-256 0,-3 2 32 0,-1 4 0 16,-4 2-160-16,-2 3-16 0,0 2-16 0,-1 2 0 0,-2-1 48 0,0 0 16 15,0-1 0-15,1-1 0 0,0 0 352 0,3-11 0 16,2 1 128-16,-2 1-128 0,1-1 288 0,-2 2-32 16,3-2 0-16,-1-1 0 0,2-1-64 0,-3 6 0 15,3-4-16-15,1-3 0 0,3-2 64 0,0-7 16 16,4 6 0-16,-4-6 0 0,9 7 0 0,0-2 0 15,4 0 0-15,2-2 0 0,4-2-80 0,3-1-16 16,2 0 0-16,3 0 0 0,2-1-32 0,1-1-128 16,0 0 192-16,1-2-64 0,-1 0-128 0,1 0 0 15,1-1 0-15,-3 2 128 0,-1 0-352 0,-3-1-80 16,0-1-16-16</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15:00.783"/>
    </inkml:context>
    <inkml:brush xml:id="br0">
      <inkml:brushProperty name="width" value="0.05292" units="cm"/>
      <inkml:brushProperty name="height" value="0.05292" units="cm"/>
      <inkml:brushProperty name="color" value="#FF0000"/>
    </inkml:brush>
  </inkml:definitions>
  <inkml:trace contextRef="#ctx0" brushRef="#br0">2410 690 15663 0,'0'0'1392'0,"2"-7"-1120"0,1-1-272 0,1 1 0 15,-2 0 1344-15,0 1 224 0,0 0 32 16,-2 6 16-16,1-5-496 0,-1 5-96 15,0-6-32-15,0 6 0 0,0 0-464 0,0 0-80 0,0 0-32 0,0 0 0 16,-6 0-176-16,-1 2-48 0,1 2 0 0,1 1 0 0,-1 3-192 0,-1 2 0 16,-1 1-144-16,2 1 144 15,-1 2 0-15,2-1-144 0,-1-1 144 0,3 2 0 0,-1-2 0 0,2-2-128 16,0-2 128-16,1 0 0 16,1-8 128-16,1 7 96 0,-1-7 32 0,3 5 0 15,-3-5 448-15,6 3 112 0,0 0 16 0,2-2 0 0,0 0-176 16,1-1-16-16,1 0-16 0,1 1 0 15,1-2-288-15,2 1-48 0,-2-1-16 0,1 1 0 0,0 0-272 0,0 1 128 0,0 2-128 0,-2 0 0 16,-2 2 0-16,-1 1 0 0,1 2 0 16,-1 1 0-1,-2 0 128-15,0 2-128 0,-2 1 0 0,0 0 0 0,-2 1 144 0,1 0-144 0,-3 1 0 0,0 0 144 16,0-1-144-16,0 0 0 0,-2 0 144 0,0 0-144 16,0-1 160-16,-2-1-32 0,0-1-128 0,-2-2 192 15,1 0-32-15,-1-1-16 16,-4 0 0-16,1 0 0 0,-4-2-144 0,-1 0 0 15,-1-1 0-15,-2-2 0 0,0 2-768 16,0-2-16-16,1-1-16 0,0-1-9168 16,1-1-1824-16</inkml:trace>
  <inkml:trace contextRef="#ctx0" brushRef="#br0" timeOffset="161.18">2479 746 15663 0,'1'-18'1392'0,"0"11"-1120"16,2-2-272-16,0 0 0 0,0 0 1952 0,4-1 336 15,-2 0 64-15,2 0 16 0,1-1-208 0,0 2-48 16,3-2 0-16,0 0 0 0,3 0-1088 0,-3 2-240 16,1-1-32-16,2-1-16 0,-2 0-544 0,3 1-192 15,2-1 0-15,1 3 144 16,0 2-2192-16,5-1-448 0,-2 3-96 0</inkml:trace>
  <inkml:trace contextRef="#ctx0" brushRef="#br0" timeOffset="2301.32">3361 1056 15023 0,'0'0'656'0,"-4"3"160"16,-2 0-656-16,6-3-160 0,0 0 0 0,0 0 0 0,-4 2 1408 0,4-2 256 15,0 0 64-15,0 0 0 0,0 0-448 0,0 0-64 16,0 0-32-16,7 0 0 0,1-4 48 0,3-1 16 15,2-3 0-15,0-1 0 0,1-2-288 0,1-1-48 16,-1-2-16-16,0 0 0 0,-1-2-320 0,0 0-80 16,1-2-16-16,-2 1 0 0,-1-1 48 0,-3 0 16 15,-1 1 0-15,-1-1 0 0,-2 1-64 0,-1 0-16 0,-1 2 0 0,0 2 0 16,-4 0-128-16,0 4-16 0,-1 1-16 0,0 1 0 16,-3 2-112-16,1 3-32 0,-1 2 0 0,0 2 0 15,-3 3-160-15,0 4 0 0,0 4 0 0,-1 3 0 16,0 1-256-16,0 3 64 0,1 2 0 0,-1 0 16 15,1 1 176-15,1 1-192 0,3 1 192 0,1-1-192 16,3 0-80-16,3-2-32 0,3-1 0 0,1-1 0 0,2-4 96 0,2-2 16 16,3-1 0-16,2-4 0 0,2-2 192 0,3-3 0 15,1-1 0-15,1-3 0 16,2-4 128-16,1-1 80 0,1-3 16 0,0-3 0 0,-2-2 112 0,2-2 32 16,-1-4 0-16,-2-1 0 15,-2-2-80-15,-1-1-16 0,-3 0 0 0,0 1 0 0,-4-3-80 16,-2 1 0-16,-3 2-16 0,-3 2 0 0,-3 0-176 0,-1 2 192 15,-1 4-192-15,-2 2 192 0,-3 1-192 0,-2 2 160 16,-1 2-160-16,0 4 160 0,-3 1-288 0,-1 3-64 16,-2 1-16-16,0 4 0 15,0 1-496-15,-1 2-80 0,2 1-32 0,1 2 0 16,1 1 160-16,3-1 16 0,2 2 16 0,1 0 0 16,3 0 16-16,3-1 0 0,3 0 0 0,2-1 0 0,4-1 240 0,-1-1 48 0,2-1 16 0,1 1 0 15,-1-1 304-15,1 1 0 16,0 0 0-16,-1 0 0 0,-1 0 144 0,-1 1 96 0,-1 2 16 0,-2 1 0 15,-1 2 32-15,-2 1 16 0,0 1 0 0,-1 2 0 16,0 3-112-16,-4 3-32 0,0 1 0 16,0 1 0-16,-3 2-160 0,-1 2 128 0,1-1-128 0,-3-2 128 15,1 1-128-15,2-3 128 0,-1 1-128 16,2-4 128-16,2-2-128 0,-1-2 0 16,1-4 144-16,2-1-144 0,0-3 256 0,2 7 240 0,1-12-256 0,0-2 112 0,-3-5 32 15,7 1 0-15,0-2 0 16,3-3 0-16,1-2 0 0,1-5 0 0,1-2 0 0,2-6-16 0,0-4 0 15,-1-5 0 1,2-4 0-16,0-3-128 0,2-3-32 0,-2-3 0 0,1-1 0 16,-2 0-80-16,-1-1-128 0,-1 2 176 0,-1 0-176 0,-1 2 176 0,-2 4-176 15,-1 3 160-15,-1 5-160 0,-1 3 144 0,-2 3-144 16,-2 4 128-16,1 4-128 0,-3 1 240 0,2 3-48 16,-2 1 0-16,0 8 0 0,0 0-192 0,0 0 0 15,0 0 0-15,0 0 0 0,0 0 0 0,-4 6-160 16,1 2 32-16,0 3 0 0,-1 2-64 15,1 2 0-15,1 3 0 0,0 1 0 16,1-1-192-16,1 2-32 0,0 0-16 0,1 0 0 0,1-2 176 0,1-1 48 0,0-3 0 0,2-2 0 31,1-2 208-31,0-3 0 0,1-2-160 0,0-1 160 0,2-2 0 0,0-2 0 0,1-2 160 0,0-4-160 16,1-2 272-16,1-3-48 0,1-3-16 16,1-2 0-16,-1-3 48 0,1-1 16 0,-1 0 0 0,-1 0 0 15,0 1-80-15,0 0-32 0,0 1 0 0,-4 3 0 16,0 1-160-16,-2 2 0 15,0 2 144-15,-3 3-144 0,-1 2 0 0,-2 5 128 0,0 0-128 0,0 0 0 16,0 0 0-16,4 7 0 16,-3 2-160-16,1 2 160 0,0 1-224 0,0 0 64 15,0 1 16-15,2 2 0 16,0 0-224-16,2 2-32 0,1-2-16 0,1 0 0 16,3 1-416-16,1-2-64 0,1-2-32 0,2-2 0 15,1-3 176-15,2-3 48 0,0-3 0 0,2-4 0 0,1-1 448 0,0-3 112 16,0-1 16-16,0-3 0 0,0-3 256 0,-1-1 48 0,-1-1 16 0,-1 0 0 15,-4-2 368-15,-2-1 80 16,-1 0 0-16,-3-1 16 0,-1 0-48 0,-3 1-16 0,-3 2 0 0,-2 0 0 16,-2 3-48-16,-2 2-16 0,-1 1 0 0,-1 1 0 15,-2 2-272-15,1 3-48 0,-2 0-16 0,-1 4 0 16,0 3-192-16,1 4 0 0,-2 0 0 0,1 3 0 16,0 1-256-16,1 2 48 0,1 3 16 0,1 0 0 15,2 1-16-15,0 2 0 0,2 0 0 0,2 0 0 16,0 1-16-16,4 0 0 0,0-3 0 0,2 0 0 15,2-2 224-15,1-1-176 0,2-1 176 0,1-2-160 0,0-2 160 0,1-4 0 16,1-2 0-16,1-2 0 0,0-2 144 0,2-2 64 16,-2-3 16-16,0-2 0 0,0-2 288 0,1-1 64 15,0-1 16-15,-1-1 0 0,-1 0-208 0,0 0-64 16,-2 2 0-16,-1 1 0 0,-4 2-192 0,0 3-128 16,-1 0 160-16,-4 6-160 0,0 0 0 0,0 0 0 15,0 0 0-15,0 0 0 0,4 6 0 0,-2 2 0 16,0 0-144-16,0 2 144 0,0 1-144 0,2 1 144 15,-1 0-128-15,0 2 128 0,3-1-272 0,-1-1 16 0,2 0 16 0,1-1 0 16,0-1 32-16,2-1 0 16,1-4 0-16,1 0 0 0,0-3 208 0,2-3 0 15,0-3 0-15,1-1-144 0,1-4 144 0,0-2 128 16,1-2-128-16,-1-4 176 0,2-1 16 0,-3-4 16 0,2-2 0 0,-1-3 0 16,-1 0 48-16,-1-3 16 0,-2-2 0 0,-1-1 0 15,-2-1-96-15,-3 6-32 0,0-2 0 0,-2 0 0 0,0 2 48 16,-4 2 0-16,0 3 0 0,0 3 0 15,-3 4-192-15,1-2 192 0,0 5-192 0,0 3 192 0,0 3-192 0,2 7 0 16,0 0 0-16,0 0-176 0,-6 8 0 0,1 2 0 16,-1 2 0-16,-1 6 0 0,1 3 48 0,0 3 0 15,1 1 0-15,-1 4 0 0,2 1 128 0,-2 12-128 16,3 0 128-16,1-1-128 16,0-3-208-16,2 0-48 0,1-2 0 15,2-1 0-15,2-2 208 0,1-1 48 0,1-6 0 0,2-2 0 0,4-4 128 0,-3-2 0 16,1-4 0-16,1-3 0 0,0-3 0 0,1-4 0 0,1-2 0 0,0-5 176 15,0-1 48 1,0-4 16-16,0-3 0 0,1-3 0 0,-2-5-48 0,0-2 0 16,-1-1 0-16,0-1 0 0,-2 0-192 0,0 0 176 15,-1 1-176-15,1 1 160 0,-5 2-160 0,1 3 0 0,-1 1 144 0,0 2-144 16,-2 5 128-16,-1 1-128 16,-1 2 160-16,-1 5-160 0,0 0 0 0,0 0 0 0,0 0 0 15,0 8-160-15,-1 3-16 0,0 3 0 0,0 0 0 0,0 0 0 16,0 4 176-16,1 0-160 0,0 2 160 15,0 0-160-15,1-1-32 0,1 1-16 0,0-2 0 0,2 1 0 16,-1-3 32-16,2 0 16 0,3-2 0 16,0-2 0-16,1-2 160 0,1-3 0 0,-1-3 0 0,2-2 0 15,0-1 0-15,2-2 0 0,-1-3 0 0,0-3 176 16,0-3 48-16,1-3 16 0,1-3 0 0,1-3 0 16,-2-2 64-16,-2 0 16 15,1 0 0-15,-3 3 0 0,1 0-192 0,-2 2-128 0,-1 1 192 0,-1 2-192 0,-3 1 128 0,0 3-128 16,-1 1 0-16,-2 8 0 0,0 0 0 15,0 0 0 1,0 0 0-16,0 0 0 0,0 0-288 0,-2 8 32 16,0 2 16-16,0 1 0 0,1 1-80 0,0 1 0 15,-1 3-16-15,2 0 0 0,0 1 0 0,3-1 0 0,0 1 0 16,1-2 0-16,2-2 176 0,2-1 160 0,0-2-208 0,2-1 80 0,0-1 128 16,1-4 0-16,0-2 0 0,0 0 128 15,0-4 224-15,0-1 48 0,-1-3 16 0,0-4 0 0,0-4 224 0,0 0 64 0,-1-2 0 0,-2-2 0 16,-1-2-224-16,-2 0-32 15,-2 0-16-15,-2 0 0 0,-1 1-224 16,-2 1-32-16,-3 2-16 0,1 2 0 0,-2 2-160 0,0 3 0 16,-2 1 144-16,0 4-144 15,-1 1-320-15,-1 3-128 0,0 2-16 0,-1 2-16 16,0 3-1696-16,0 0-352 0,0 1-64 0,1 2-16 16,1 1-944-16,2 1-192 0</inkml:trace>
  <inkml:trace contextRef="#ctx0" brushRef="#br0" timeOffset="2843.8">5931 972 21599 0,'0'0'960'0,"9"2"192"0,1-1-928 0,1 0-224 16,3-1 0-16,-1 2 0 0,-3 0 1664 0,-1 1 304 15,-9-3 48-15,0 0 16 0,0 0-1008 0,0 0-192 16,0 0-32-16,1 7-16 0,-1-7-192 0,-1 8-32 0,-5-2-16 0,2 1 0 16,-2 0-288-16,2-1-64 15,0 0-16-15,0-1 0 0,4-5-176 0,0 0 0 16,0 0 0-16,0 0 128 0,0 0-128 0,0 0 0 15,0 0 0-15,8 0 0 0,1-3 512 0,2-2 32 0,1-1 0 0,1-2 0 16,1-2 288-16,1 0 48 0,-1 0 16 0,-1 3 0 16,2-1-352-16,-3 1-64 15,-1 2-16-15,-1 1 0 0,-4-1-464 0,1 3 128 0,-2 2-128 0,-5 0 0 16,7 2 0-16,-1 3 0 0,0 0 0 0,-1 2 0 16,0-1-160-16,0 2 32 0,1 0 0 0,0-1 0 15,1 0-112-15,1-2-16 16,1 1 0-16,-1-3 0 0,2-1 256 0,1-2 0 0,1-2 0 0,0-1 0 0,1-1 0 15,-1-3 128-15,1-3 0 0,1-1-128 0,0 0 384 0,2-1-48 16,-3 1 0-16,0-1 0 16,0-2-32-16,1-2-16 0,-1 0 0 0,-1-2 0 15,-2-1-144-15,-2 1-16 0,-3-1-128 0,-1 2 192 0,0 2-192 16,-1 2 0-16,-3 2 0 0,-2 2 0 0,0 2 0 0,-2 3-160 16,0 2 32-16,-3 3 0 15,0 3-320-15,-1 4-48 0,0 3-16 0,1 1 0 16,-1 0-112-16,1 3-16 0,2 0-16 0,1 0 0 0,2 2 272 0,2-1 48 0,1 0 16 0,2-1 0 15,1-1 176-15,0 0 144 0,4-1-192 0,0 0 192 16,-2-1 0-16,2-1 0 0,1-1 0 0,-1-2 0 16,-2-3 192-16,2 1 32 0,1-2 16 0,-4 1 0 15,-5-5-48-15,0 0 0 0,0 0 0 0,0 0 0 16,-2 6 32-16,0 2 0 0,-3 0 0 16,2-1 0-16,-1 1-96 0,-1 0 0 0,0-1-128 0,-2 1 192 15,1-1-192-15,-2-2 0 0,-1 1 0 0,-1-1-160 16,-1-3-2240-16,-1-1-448 0,-1-2-96 0</inkml:trace>
  <inkml:trace contextRef="#ctx0" brushRef="#br0" timeOffset="3028.3">5471 549 26719 0,'-11'-10'1184'0,"11"10"240"0,-3-5-1136 0,-2-2-288 0,1 1 0 0,1 1 0 0,1-2 1728 0,-1 2 304 16,3 5 48-16,0-5 16 16,-1 0-1152-16,1 5-240 0,0 0-32 0,1-6-16 0,0 2-816 0,-1 4-160 0,0 0-48 0</inkml:trace>
  <inkml:trace contextRef="#ctx0" brushRef="#br0" timeOffset="3237.68">5271 700 14735 0,'-23'2'1312'0,"13"-2"-1056"0,-2-1-256 0,0 0 0 0,0-2 3024 0,1 1 560 0,0 0 96 15,0 0 32-15,1 0-1792 0,2 1-368 0,3-2-64 0,5 3-16 16,0 0-576-16,0 0-128 0,5-2-32 0,5-1 0 0,3 0-480 0,6-2-80 16,3 1-32-16,4-2 0 0,3 1-304 0,4-1-64 15,4 0-16-15,5-1 0 31,4-1-1936-31,4 2-400 0,4 1-80 0,0 1-16 0,-3 2-944 0,0 2-192 0,-2 2-32 0</inkml:trace>
  <inkml:trace contextRef="#ctx0" brushRef="#br0" timeOffset="3729.58">7171 1110 21183 0,'0'0'944'0,"0"0"192"0,0 0-912 0,5-3-224 16,0-1 0-16,-5 4 0 0,4-3 2688 0,0 0 480 0,1-1 96 0,-1 1 32 15,1-1-1552-15,-1 2-304 0,1-1-64 0,-5 3-16 16,7-1-624-16,-1 1-128 16,-1 1-32-16,1 2 0 0,-1 1-400 0,1 1-176 0,-2 2 128 0,-1 2-128 15,1 1 0-15,-2 2 0 16,-2 3 0-16,-1 3 0 0,-3 1 0 0,0 0 0 0,-3 3 0 0,1 1 0 16,-1 4 0-16,-2-1 0 0,-3 2 0 15,-2 1 0 1,-1 2-432-16,-2 1-64 0,-1 1-16 0,1-2 0 15,-3-2-336-15,-1-1-80 0,-1 2-16 0,-1 0 0 0,0-2-1472 16,0-1-288-16,0-2-64 0</inkml:trace>
  <inkml:trace contextRef="#ctx0" brushRef="#br0" timeOffset="5632.96">9111 791 9215 0,'0'-10'816'0,"0"6"-656"0,0-4-160 0,1 1 0 15,0 0 3648-15,0-2 704 0,-1 1 144 0,3 0 32 0,-3 1-2352 0,0 0-448 16,0 1-112-16,0 0-16 0,-4 1-816 15,3 1-160-15,1 4-48 0,-3-2 0 0,3 2-96 0,0 0-32 0,-6 1 0 0,1 1 0 16,-1 5-448-16,1 2 0 0,-2 2 0 0,1 3 0 16,-1 1 0-16,0 3-208 0,2 2 64 0,-1 1 16 15,-1 2 128-15,1 0-128 0,2 0 128 16,2 0-128-16,-1-1 128 0,2-2 0 16,-1-1 0-16,2-2-128 0,2 0 128 0,2-2 0 0,0-1 0 0,3-1 0 15,1-2 0-15,0-3 0 0,2 0 0 0,1-2 0 16,2-3 0-16,0-1 0 0,1-3 128 0,0-1-128 0,1-3 0 0,0 0 0 31,1-3 0-31,-2-2 128 0,2-2-128 0,-2-1 144 16,-2-2-144-16,0-2 160 0,0 1 48 0,-1-1 16 0,-1-1 0 0,-2 1 0 0,-1-2 288 0,-2 3 48 15,0-1 16 1,-2 3 0-16,-1 2 112 0,-1 2 16 16,1 2 16-16,-2 2 0 0,0 6-240 0,0 0-48 0,0 0-16 0,0 0 0 15,0 0-416-15,0 0 0 0,-4 5 0 0,1 4 0 16,-2 3 0-16,2 1-256 0,1 1 64 0,1 3 16 15,0-1 0-15,1 3 0 0,0 2 0 0,1 2 0 16,0 1-464 0,1 1-112-16,0-2-16 0,3-1 0 0,-1-1-368 0,1-3-80 0,1-1 0 15,1-3-16-15,-1-1 160 0,2-4 48 16,1-2 0-16,-3-4 0 0,3-2-640 0,1-3-128 0,0-4-32 16,1-2 0-16,1-3-1200 0,1-4-240 15,0-2-64-15,1-2 0 0,-6-2 1488 0,1 0 304 0,-1 1 48 16,-3 2 16-16,-1 1 2064 0,-1 2 432 0,-1 3 64 0,-1 2 32 15,-1 2 1824-15,0 3 384 0,0-1 64 0,0 6 0 16,0 0-1472-16,0 0-320 0,0 0-48 0,0 0-16 0,-3 7-1104 0,0-1-240 16,-1 1-32-16,1 2-16 0,0 2-144 0,-1 0 0 15,1-1 0-15,-1 1 0 0,-1 1 0 0,1 0 0 16,0-1 0-16,-1-1 0 0,2-2 144 0,1-1 0 16,2-7 0-16,0 0 0 0,0 0 688 0,0 0 144 15,0 0 32-15,0 0 0 0,0 0 288 0,1-7 64 16,2-2 16-16,3-4 0 0,-2-1-368 0,1-1-80 15,2-2-16-15,1 1 0 0,1-2-336 0,-1 1-80 16,1-1-16-16,1 3 0 0,-1 0-272 0,0 4-48 16,-2 2-16-16,0 3 0 0,0 0-144 0,-1 3 128 0,1 2-128 15,-7 1 128-15,6 5-128 0,1 3 0 0,0 1 144 0,-1 2-144 16,0 2 0-16,-1 1 0 0,0 2-192 0,0 1 64 16,1 1-112-16,-1 3-16 0,-1 1 0 0,2 0 0 31,-1-2-512-31,1-2-128 0,-1-1 0 0,2-2-16 0,0 0 144 15,0-3 48-15,2-3 0 0,1-3 0 0,-2 0-176 16,1-4-48-16,0-3 0 0,2-3 0 16,2-1-736-16,0-2-160 0,-2 0-16 0,1-4-16 0,-1-3-1072 15,0-1-192-15,-1-4-64 0</inkml:trace>
  <inkml:trace contextRef="#ctx0" brushRef="#br0" timeOffset="6016.63">9844 930 3679 0,'0'-6'320'16,"1"-1"-320"-16,-1 0 0 0,1 1 0 0,-1 0 4256 0,-1-1 784 16,0 0 144-16,1 2 48 15,0 5-2400-15,0 0-464 0,0 0-112 0,0 0-16 16,0 0-1024-16,0 0-192 0,0 0-64 0,0 0 0 0,0 0-656 0,0 0-144 15,0 0-32-15,0 9 0 0,0 2-128 0,0 1 0 16,0 1 0-16,-3 1 0 0,1 2 0 0,0 0 0 16,0 2 0-16,-1 1 0 0,-2-1 0 0,2 0 128 0,-2-1-128 0,1-1 128 15,-1-2-128-15,0-1 128 16,1-2-128-16,0-2 128 0,2-2 0 0,2-7 0 16,0 0 0-16,0 0 0 0,0 0 208 0,0 0 48 15,0 0 0-15,5-7 0 0,0-2 272 0,2-3 64 0,0-3 16 16,2-3 0-16,1-2-224 0,0-2-32 15,1 0-16-15,0-1 0 0,1 0-272 0,-1 1-64 0,0 2-128 0,-1 3 192 16,-1 3-192-16,0 1 0 16,-3 2 0-16,0 3 0 0,-1 1 0 0,0 3 0 0,-5 4 0 0,0 0 0 15,0 0 0-15,0 0 128 0,0 0-128 0,3 5 0 0,-2 2 0 16,-1 0-160-16,-1 1 0 0,-1 1 0 16,-3 0-96-16,0 1 0 0,-2 0-16 0,0 1 0 0,-2 0-96 0,0 2-16 15,0 1 0-15,1-1 0 16,0-1-240-16,0-1-48 0,2-1-16 0,0-1 0 15,1-2-144-15,2-2-48 0,3-5 0 0,0 0 0 16,0 0-832-16,0 0-160 0,0 0-48 0,0 0 0 16,0 0 368-16,0 0 64 0,6-4 16 0,-1-2 0 0</inkml:trace>
  <inkml:trace contextRef="#ctx0" brushRef="#br0" timeOffset="7147.2">9939 825 10127 0,'3'-21'896'0,"-3"10"-704"0,1-3-192 0,1-3 0 16,-1-2 2080-16,0 0 384 16,0 0 80-16,0 2 16 0,-1-1-432 0,0 1-80 15,0 0 0-15,0 3-16 0,0 1-560 0,0 5-128 16,0-2 0-16,-1 0-16 0,0 2-464 0,0 2-96 0,0-2 0 0,-1 2-16 16,1 2-352-16,1 1-64 0,0 3-16 0,0 0 0 15,0 0-192-15,0 0-128 0,0 0 160 0,-4 7-160 16,1 4 0-16,1 3-128 0,-3 2-16 0,0 4 0 15,-1 2 16-15,1 3 0 0,-2 4 0 0,-2 10 0 16,1 2 128-16,-2 1 0 0,-1-1 0 0,1-1-128 0,0 1 128 0,0-3 0 16,0-1 0-16,2-2 0 0,0-4 0 0,0-4 0 15,1-3 128-15,2-2-128 0,2-4 128 0,-2-3-128 16,1 0 128-16,2-5-128 0,-2-3 208 0,3 0-16 16,1-7-16-16,0 0 0 0,0 0 80 0,0 0 0 31,0 0 16-31,6-4 0 0,-1-5 176 0,3-2 16 0,0-4 16 0,1-1 0 0,4-4-176 0,1-3-48 15,1-3 0-15,3-1 0 0,1 1-256 0,-1 1 0 16,0 0 128-16,-3 2-128 0,1 3 0 0,-2 4 0 16,-2 2 0-16,-2 2 0 0,-1 2 0 0,-2 1 0 15,-1 2 0-15,-3 2 0 16,-3 5 0-16,0 0 128 0,0 0 0 0,0 0-128 0,0 0 0 0,-4 3 0 16,-3 1 0-16,1 3-192 0,-2 1-128 0,0 2-32 15,-1 2 0-15,2 1 0 0,-1 0 112 0,1 0 32 16,3 2 0-16,1 0 0 0,1 0 208 0,2 2-176 0,-3 1 176 0,3-3-160 15,3-1 160-15,0 1 0 0,1-2 0 0,3 0 0 16,1 0 0-16,0-1 0 0,2-1 0 16,1-1 0-16,0-2 0 0,1 0 0 0,0-1 0 15,2-1 0-15,0-2-240 0,0-1-112 0,1-1-32 0,-1-2 0 32,1-2-1024-32,1 1-224 0,-1-2-32 0,0-2-16 0,-1-3-112 15,-1 0 0-15,-1-1-16 0,-1-1 0 0,-1-1 1200 0,-2-1 240 0,-2-1 48 0,-1-1 16 16,-2 0 576-16,-1 0 112 0,-1 1 32 0,0 2 0 15,-2 1 624-15,0 3 128 0,-1 0 32 0,1 3 0 16,1 4-128-16,0 0-32 16,-6-5 0-16,6 5 0 0,0 0-544 0,-5 1-112 0,-2 3-32 0,2 1 0 0,-1 2-352 0,1 0 0 31,-1 2 0-31,1 0-192 0,0 0 192 0,1 0 0 0,-1 0 0 0,1 0 0 16,0 0 0-16,-2-2 0 0,2-2 0 0,0 0 0 15,4-5 0-15,0 0 128 0,0 0-128 0,0 0 176 0,0 0 432 0,0 0 96 16,0 0 0-16,0 0 16 0,7-6 176 0,1-1 16 15,1 0 16-15,0-3 0 0,2-3-384 0,2-1-80 16,0 0-16-16,-1 0 0 0,0 1-208 0,-1 2-48 0,0 2-16 16,-1 2 0-16,-2 2-176 0,-1 0 0 15,1 1 0-15,0 3 0 0,-8 1 0 0,6 3 0 16,1 5 0-16,-2 1 0 0,1-1 0 0,-1 3-272 0,1 2 64 16,-1 1 16-1,1-1-432-15,0 1-80 16,-1 1 0-16,1-1-16 0,2-1-640 0,0-1-128 0,0-1-32 0,0-2 0 0,2-1-240 0,1-3-48 0,0-1-16 0,1-3 0 15,2-4 352-15,0 0 64 0,1-2 0 0,3-3 16 16,-1-1 848-16,2-1 160 0,-1-2 48 0,-1-1 0 16,0-1 656-16,-3-2 144 0,-2-1 32 0,-2-1 0 0,-1 2 784 15,-2 0 144-15,-1 1 48 0,-3 3 0 0,0 1-192 0,-3 1-16 32,1 2-16-32,-1 1 0 0,-1 2-336 0,1 5-64 0,0 0-16 0,0 0 0 0,-5-1-400 0,5 1-96 31,-4 3-16-31,-2 3 0 0,2 0-320 0,0 3 0 15,1 2-192-15,1 1 64 0,1 1 128 0,1 1-160 16,2 2 160-16,0-1-160 0,3 1 160 0,0-2 0 16,3 0-144-16,-1 0 144 0,-1-2 0 0,3-2 0 15,1-3 0-15,1 0 0 0,0-3 288 0,1-1 80 16,0-3 16-16,0-2 0 0,0 1 368 0,0-3 80 16,-1-3 0-16,0-1 16 0,0-2 48 0,-2-5 0 15,-1-1 0-15,-3-4 0 0,-2-1-288 0,-3-1-48 0,-3 1-16 0,0-1 0 16,-2 0-272-16,-2 2-48 0,-1 2-16 0,0 1 0 15,-3 2-208-15,0 3 0 0,0 2 128 16,0 3-128-16,-2 3-256 0,1 3-80 0,0 2-32 0,0 3 0 31,1 2-800-31,1 1-176 0,0 1-16 0,3 2-16 0,1 1-2384 16,3 0-464-16</inkml:trace>
  <inkml:trace contextRef="#ctx0" brushRef="#br0" timeOffset="7568.24">11010 991 20159 0,'0'0'896'0,"7"1"176"0,1-1-864 0,0 1-208 15,-2 0 0-15,-6-1 0 0,7 4 1872 0,-7-4 336 16,4 4 64-16,-4-4 16 0,0 0-1200 0,3 8-256 16,-2-2-32-16,-1 2-16 0,-2 0-448 0,-1 0-80 15,2 0-32-15,-1 1 0 0,0 0-224 0,1 0 0 16,1 0 0-16,2-2 0 0,1 1 0 0,3-1 128 16,0-1-128-16,3 0 0 0,1-2 560 0,2-2 16 15,2 0 0-15,2-3 0 0,-1-1 320 0,2-1 64 16,-2-3 0-16,2 0 16 0,0-3-208 0,0-1-64 15,-1-2 0-15,0 0 0 0,0-1-256 0,-4-2-48 0,-2-1-16 0,0 0 0 16,-2 2-64-16,-2 2 0 0,0 1-16 0,-2 2 0 16,-2 3-160-16,2 0-16 15,-4 6-128-15,0 0 192 0,0 0-192 0,0 0 176 0,0 0-176 0,-5 8 160 16,2 2-160-16,0 1-272 16,1 1 64-16,0 2 16 0,2 2-16 0,2-1 0 0,0 0 0 0,3 1 0 15,1-3 208-15,-1 1-192 16,3-3 192-16,1-1-192 0,0-2 192 0,0-3 0 0,1 0 0 15,1-2 0-15,0-2 144 0,-1-2 32 0,0-1 0 0,1-3 0 16,-2-1 144-16,1-2 48 0,-2-2 0 0,-1-3 0 0,1-3-16 16,0-3 0-16,-1-2 0 0,-2 0 0 15,-4 1-160-15,-1 0-48 0,-1 0 0 0,-1 1 0 0,-1 2-352 0,0 2-80 16,0 2-16-16,-1 2 0 16,2 1-1808-16,0 2-384 0,1 3-64 0</inkml:trace>
  <inkml:trace contextRef="#ctx0" brushRef="#br0" timeOffset="8173.12">11752 916 16575 0,'0'0'1472'0,"0"0"-1168"15,0 0-304-15,4 6 0 0,-3 2 2192 0,0-2 384 0,-1-6 80 0,0 8 16 16,0 0-768-16,0 0-160 16,0 1-16-16,-1 0-16 0,0 0-816 0,-2 0-144 15,0-1-48-15,0 2 0 0,-1 0-336 0,1 0-80 0,1 0-16 0,-1 0 0 16,-1-1-128-16,2-2-16 15,0 0-128-15,2-2 192 0,0-5-192 0,0 0 176 0,3 5-176 0,-3-5 160 16,7 1 144-16,1-1 16 0,-1-2 16 0,3-3 0 16,-2-1 352-16,2-3 64 0,1-1 16 0,1-2 0 15,0-1-128-15,2-2-32 0,-3-1 0 0,2-2 0 16,1 2-320-16,-2 0-64 0,0 2-16 0,-2 2 0 0,2 2-208 0,-2 2 128 16,-1 2-128-16,-2 1 0 0,1 3 0 0,-8 2 0 15,0 0 0-15,8 5 0 16,-1 1-208-16,0 3 16 0,-2 1 0 0,2 1 0 0,1 2-80 0,-1 1-16 15,0 2 0-15,2 0 0 16,4 2-272-16,-1 0-48 0,-2-3-16 0,1-2 0 16,1-1-512-16,0-1-96 0,0-1-32 0,2-1 0 15,-1-2 144-15,1-3 32 0,1-3 0 0,5-2 0 0,0-2 560 0,-3-2 112 16,-1-4 32-16,1-2 0 0,-2-3 512 0,0-2 128 16,0-3 0-16,-1-1 16 0,-2-2 336 0,1 0 64 15,-2-2 16-15,-1 1 0 0,0 0-224 0,-3 2-32 16,-1 2-16-16,-1 3 0 0,-2 1 96 0,-2 3 32 0,-1 1 0 0,-1 4 0 15,-1 1 16-15,2 6 0 16,-5-3 0-16,5 3 0 0,-5 1-432 0,-2 2-128 16,0 4 0-16,0 2 0 0,-1 2 0 0,2 1-192 15,1 0 0-15,0 0 0 0,0 2 192 0,3 3-144 16,1-1 144-16,1 2-128 0,0-1 128 0,2 1 0 0,2-2-144 0,1 0 144 16,1-1 0-16,1 1 0 0,2-3 0 0,2-1 0 15,-1-1 128-15,1-1 112 0,1-1 16 0,0-3 0 16,-1 0 240-16,0 0 48 0,-3-1 16 0,1-2 0 15,-4-1-16-15,-5-2 0 0,0 0 0 0,0 0 0 16,0 0 32-16,0 0 16 16,0 0 0-16,-8 1 0 0,-3 0-400 0,-1 1-64 0,-3 0-128 0,-2 0 176 0,0 1-352 0,0 1-64 15,1-1-16-15,0 1 0 16,1 3-1600-16,3-1-336 0,-1 1-64 0,2 1-16 16,2 1-1184-16,1-2-256 0</inkml:trace>
  <inkml:trace contextRef="#ctx0" brushRef="#br0" timeOffset="9262.4">13664 829 8287 0,'0'0'736'0,"0"0"-592"0,-4-3-144 0,-2 1 0 0,1 0 2368 0,0-2 432 15,1 0 80-15,1 1 32 0,-2 1-560 0,5 2-112 16,0 0-32-16,0 0 0 16,0 0-480-16,0 0-112 0,0 0-16 0,1-6 0 15,3 2-352-15,1 0-80 0,2 2-16 0,1 0 0 0,3 0-576 0,3 0-112 16,0 0-16-16,2 2-16 0,3 0-272 0,1 3-160 15,-1-1 192-15,-1 0-192 0,1-1 0 0,0 0 0 16,1 1 0-16,-2 3-192 16,-1-3-1536-16,-2 1-320 0,2 1-48 0</inkml:trace>
  <inkml:trace contextRef="#ctx0" brushRef="#br0" timeOffset="9452.34">13852 957 8287 0,'-24'1'368'0,"13"0"80"0,-3-1-448 0,-2 0 0 15,0 0 0-15,1 0 0 0,3-1 3840 0,2 0 672 16,2 1 144-16,2 0 16 0,6 0-2496 0,0 0-496 0,0 0-96 16,0 0-32-16,7 1-752 0,4 0-160 0,4 0-16 0,5 0-16 15,3 1-224-15,3-2-32 0,2 0-16 0,1 0 0 16,0-2-336-16,1 1 0 16,1 0 0-16,1 0 0 0,0-1-1904 0,-1-1-448 0,2 2-80 0,2-2-32 0</inkml:trace>
  <inkml:trace contextRef="#ctx0" brushRef="#br0" timeOffset="9969.52">15300 600 4607 0,'0'0'192'0,"-5"-5"64"0,1 0-256 0,2 0 0 0,1 0 0 0,0 0 0 0,-4 0 5360 0,2-1 1024 16,-2 2 208-16,0-2 32 16,1 2-4768-16,-1 0-944 0,0 0-192 15,-2 1-32-15,-1 0-272 0,1 1-48 0,-1 3-16 0,1 2 0 16,0 4-352-16,-2 2 0 0,-1 5 0 0,-1 1 0 15,-1 4-208-15,1 2 32 0,0 3 16 0,-3 8 0 16,0 0 160-16,3 0 0 0,1 1-144 0,1-3 144 0,2 0 0 0,1-4-176 31,3-2 176-31,1-4-128 0,0 1 128 0,1-3 0 0,1-3 0 0,0-3 0 16,0-2 192-16,0-1 80 0,0-3 16 0,0-6 0 16,0 0 96-16,0 0 32 0,0 0 0 0,0 0 0 15,-4-6 80-15,2-2 16 0,-2-1 0 16,2-4 0-16,-1-1-144 0,2-1-32 0,0-4 0 0,1-3 0 15,1-2 0-15,0-1 0 0,2-3 0 0,0 2 0 16,1-4-16-16,2 1-16 0,-1 0 0 0,2 4 0 16,2 1-112-16,1 0-32 0,1 1 0 0,1 2 0 15,1 1-32-15,0 3-128 0,1 1 192 0,3 0-64 16,-3 3-128-16,0 2 0 0,1 2 0 0,-2 2 128 0,0 2-128 0,1 1 0 16,-3 2 0-16,2 2 0 15,0 1-448-15,-2 3 16 0,1 0 16 0,0 1 0 16,-1 3-1856-16,-1 1-368 0,1 1-80 0</inkml:trace>
  <inkml:trace contextRef="#ctx0" brushRef="#br0" timeOffset="10149.7">15243 802 4607 0,'-16'0'400'0,"8"1"-400"0,-1-2 0 0,-1 0 0 0,-1 0 3680 0,1 0 656 0,1 0 128 0,1-2 16 16,1 2-1856-16,1-1-384 15,1 0-80-15,5 2-16 0,-5-2-800 0,5 2-144 0,0 0-48 0,0 0 0 16,0 0-400-16,0 0-96 15,10-3-16-15,1 2 0 0,2 1-400 0,3 0-96 16,1 0-16-16,2 0 0 0,0 0-304 0,0 0-64 16,-1 0-16-16,2 0 0 15,0 0-2048-15,-1 1-432 0,0 2-80 0</inkml:trace>
  <inkml:trace contextRef="#ctx0" brushRef="#br0" timeOffset="10343.48">15579 913 8287 0,'0'0'368'0,"0"0"80"31,0 0-448-31,0 0 0 0,0 0 0 0,0 0 0 0,0 0 4112 0,0 0 752 0,0 0 128 0,0 0 48 16,0 0-2992-16,0 0-576 0,-3 6-128 0,0 0-32 15,-1 0-304-15,1 1-64 0,0 1-16 0,-2 2 0 0,2 2-576 0,0 1-112 16,0 0-32-16,1 2 0 16,-1-1-208-16,1 0 0 0,0 1 0 0,-1-1 0 0,1 0-160 15,1 1-80-15,0-1-16 0,0-2 0 16,1-1-624-16,0 0-128 0,1 0-16 0,0-1-13200 0</inkml:trace>
  <inkml:trace contextRef="#ctx0" brushRef="#br0" timeOffset="10555.78">15848 1067 31439 0,'0'0'1392'16,"0"0"288"-16,0 0-1344 0,0 0-336 0,6 0 0 0,2 2 0 0,-3 3 1328 0,2-1 192 15,0 0 32-15,-2 2 16 0,-1-1-896 0,0 2-176 16,-2 1-48-16,-1 1 0 0,-1 0-448 0,-2 1-288 16,0 1 32-1,-4 3 16 1,0 0-912-16,-2 2-176 0,-1 0-32 0,-1 0-16 16,-2 2-1680-16,1-2-336 0,-1 0-64 0,1 0-7680 0</inkml:trace>
  <inkml:trace contextRef="#ctx0" brushRef="#br0" timeOffset="11149.37">16477 715 14735 0,'0'0'1312'0,"0"0"-1056"0,-4-4-256 0,4 4 0 0,0-4 2352 15,2 1 400-15,-2 3 96 0,0 0 16 0,0 0-848 0,0 0-160 16,0 0-48 0,0 0 0-16,0 0-912 0,1 9-176 0,-1 2-32 0,0 3-16 15,0 3-496-15,0 0-176 0,-1 2 0 0,-2 2 144 16,1 2-144-16,-1 1 0 16,-2 1 0-16,1 2 0 0,-1 0 0 0,-1 2 0 15,1 1 0-15,0-2 128 0,1 0-128 0,-1-4 128 0,1-2-128 0,1-1 128 16,-2-2-128-16,2-2 0 15,1-4 0-15,0-2 0 0,-1-1 0 0,1-2 128 0,0-1 0 16,2-7 0-16,0 0-128 0,0 0 0 16,0 0 0-16,0 0 128 0,-1-9 0 0,1-2 0 0,0-4 0 15,1-1 0-15,0-3-128 0,0-3 160 0,0-3-160 0,0-4 160 16,2-1-160-16,-1-2 0 0,0 0 0 0,1 0 0 16,-1 0 0-16,2 1 0 0,0 1 0 0,-1 2 0 0,3 0 272 0,-1 2 32 15,2 1 0-15,2 3 0 0,1 1 64 0,0 2 16 16,0 1 0-16,2 3 0 0,1 1-160 0,0 3-32 15,0 2 0-15,2 2 0 0,0 3-192 0,0 1 0 16,0 0 0-16,-2 3 0 0,-1 3-192 0,-1 0-96 16,0 1-16-16,-1 3 0 15,-1 2-2016-15,-1 2-416 0,0 2-80 0</inkml:trace>
  <inkml:trace contextRef="#ctx0" brushRef="#br0" timeOffset="11339.48">16552 925 12895 0,'0'0'1152'16,"-5"-2"-928"-16,0-1-224 0,-2-1 0 0,-1 1 2912 0,0-1 544 0,-1-1 96 0,1 1 32 16,1-1-1664-16,3 1-320 15,-3 0-64-15,4 0 0 0,3 4-592 0,0 0-112 0,0 0-32 16,5-4 0-16,2 1-416 0,3-1-96 0,2 2-16 0,4 0 0 0,2 1-464 0,2 1-80 16,1 0-32-16,1 0 0 31,-1 0-1792-31,0 1-352 0,0 1-80 0</inkml:trace>
  <inkml:trace contextRef="#ctx0" brushRef="#br0" timeOffset="11685.41">16781 1087 29887 0,'0'0'1328'0,"-5"-6"272"0,-1 1-1280 16,2-1-320-16,0 0 0 0,-1-1 0 0,2-1 1536 0,3 2 256 0,0-1 64 0,1 1 0 15,1-1-928-15,2 2-176 16,1 0-48-16,3 0 0 0,1-2-336 0,0 3-80 0,1 0-16 16,1 2 0-16,1 1-272 0,-1 2 128 15,-1 1-128-15,0 4 0 0,0 0 0 0,-2 3-176 16,-2 2 0-16,-1 2 0 16,-2 3-400-16,-3-1-96 0,0 2-16 0,-3 0 0 0,-3 1 240 0,0 1 64 0,-3 2 0 0,-1-2 0 15,-1 0 160-15,1-2 32 0,0-3 16 0,1-1 0 16,4-2 176-16,-1-2 0 0,2-1 160 15,1-1-160-15,1-1 544 0,2-6 16 0,0 0 0 0,0 0 0 16,4 3-48-16,3-1 0 0,0-1 0 0,2 0 0 16,2 1-256-16,2-4-64 0,0 1-16 0,2 0 0 15,0 1-176-15,2 0-256 0,0 1 64 0,2-1 16 16,0 0-1872-16,0 0-384 0,1 0-80 0,-1 1-7600 16,0 1-1536-16</inkml:trace>
  <inkml:trace contextRef="#ctx0" brushRef="#br0" timeOffset="11906.49">17327 1268 23039 0,'0'0'2048'0,"0"0"-1648"0,0 0-400 0,0 0 0 16,6-3 2624-16,-1 0 448 0,-1 1 96 0,2 0 16 0,-6 2-1536 0,7 2-304 15,-1-1-64-15,0 2-16 0,-1 0-688 0,0 2-128 16,-2 0-16-16,0 3-16 0,-1 2-272 0,-1 3-144 0,-1 0 160 0,-2 1-160 31,-1 2-320-31,-1 0-176 0,-3 1-16 0,-1 2-16 16,-2 0-1376-16,0 2-272 0,-3 0-48 0,0 0-7952 15,-2-2-1600-15</inkml:trace>
  <inkml:trace contextRef="#ctx0" brushRef="#br0" timeOffset="12984.32">18257 670 3679 0,'0'0'320'0,"0"0"-320"16,0 0 0-16,0 0 0 0,0 0 752 0,-6 3 80 16,2-2 0-16,1 2 16 0,3-3-160 0,0 0-48 15,-4 2 0-15,4-2 0 0,-3 3 32 0,3-3 0 0,0 0 0 16,-2 4 0-16,2-4-352 0,-4 6-64 16,4-6 0-16,-2 7-16 0,2-7-48 0,-1 6-16 0,1-6 0 0,0 0 0 15,0 0 144-15,0 0 48 0,0 0 0 0,0 0 0 16,-1 6 528-16,1-6 96 15,0 0 32-15,0 0 0 0,0 0-240 0,0 0-32 16,0 0-16-16,0 0 0 0,0 0-416 0,0 0-96 0,0 0-16 0,0 0 0 16,0 0-208-16,0 0 144 0,0 0-144 0,0 0 128 0,0 0-128 0,0 0 0 15,0 0 0-15,0 0 0 16,0 0 240-16,0 0 16 0,0 0 0 0,0 0 0 0,0 0 96 0,0 0 32 16,0 0 0-16,-6-3 0 0,2 2 0 0,4 1 0 15,0 0 0-15,0 0 0 0,0 0-192 0,-6-1-48 16,6 1 0-16,0 0 0 0,0 0-144 0,-5 0 0 15,5 0 0-15,0 0 128 0,0 0-128 0,-4 2 0 16,4-2 144-16,0 0-144 0,-5 4 0 0,1-1 0 16,0 1 0-16,4-4 128 0,-3 6-128 0,0 1 192 15,0-3-64-15,3-4 0 0,-2 7 128 0,1-2 16 16,-2 1 16-16,3-6 0 0,0 5 64 0,0 1 16 0,0-6 0 0,3 5 0 16,-3-5-16-16,4 6 0 0,1-2 0 15,2 0 0-15,2 0 256 0,0 0 48 16,2-2 16-16,3 0 0 0,1 0-192 0,2-1-32 15,1-1-16-15,2 0 0 0,-1-1-48 0,-1-2 0 16,2-1 0-16,-1 0 0 0,-1-2-112 0,-2 1-16 0,-2-2-16 0,0-1 0 16,-3 2-64-16,-2-2-16 0,0-1 0 0,-2 0 0 15,-2-1 96-15,1-1 32 0,-2-1 0 0,0 0 0 16,-2-1-64-16,-1 1-16 16,-1-1 0-16,-1 1 0 0,-1 0-48 0,-2 1-16 0,0 1 0 0,-1 1 0 0,0 2 32 15,-2 2 0-15,-1-1 0 0,-2 3 0 16,-2 2-176-16,-3 1 0 0,-2 2 0 0,-3 2 0 15,-2 3-224-15,-1 1 80 0,-1 2 16 16,-6 4 0-16,2 1 128 0,3 2-128 0,3-1 128 0,1 3-128 16,4 0 128-16,1-1-192 0,2 1 192 0,2 1-192 15,2-1 192-15,2-1 0 0,3 1-144 0,2 0 144 0,3-2 0 0,3 1 0 16,1-2 0-16,4 1 0 0,3-1 0 0,3 0 0 16,3-3 0-16,1 0 0 15,3-1 0-15,3-1 0 0,3-2 0 0,0-1 128 0,2-3-384 0,2 0-96 16,-1-2-16-16,1-1 0 15,0-2-1744-15,0 0-336 0,0-1-80 0</inkml:trace>
  <inkml:trace contextRef="#ctx0" brushRef="#br0" timeOffset="13164.17">18794 969 8287 0,'0'0'736'0,"0"0"-592"0,0 0-144 0,4-5 0 0,-3-1 2912 0,-1 1 544 0,-1-1 128 0,0 2 0 16,1 4-1344-16,-1-5-256 15,1 5-64-15,-3-4-16 0,3 4-240 0,0 0-64 0,-4-4 0 0,4 4 0 16,0 0-464-16,0 0-112 15,0 0 0-15,0 0-16 0,-7 5-624 0,2 3-128 0,-2 2-32 16,1 2 0-16,0 2-224 0,0 3 0 0,-1 0 0 0,1 2 0 16,1-2 0-16,-1 2 0 0,2-1 0 15,0 2 0-15,-1-3-528 0,2 1-48 0,1-2-16 0,1 1-10368 16,-2 0-2080-16</inkml:trace>
  <inkml:trace contextRef="#ctx0" brushRef="#br0" timeOffset="13825.65">19328 961 8287 0,'0'0'368'0,"0"0"80"0,0 0-448 0,0 0 0 0,0 0 0 0,0 0 0 16,0 0 3264-16,0 0 560 16,0 0 112-16,9-1 32 0,1-1-1648 0,1-1-320 15,0-2-64-15,2 1-16 0,1-1-368 0,2-3-80 16,0-1 0-16,1-1-16 0,0 0-416 0,2-1-80 0,1-1 0 0,-1 0-16 15,0-1-464-15,0 0-96 0,-4-2 0 0,2 0-16 16,-2-2-144-16,-2 1-32 0,-2-2 0 0,-1 2 0 16,-2-2 0-16,-1 3 0 15,-4 1 0-15,0 0 0 0,-1 3 96 0,-2 3 16 0,-2 0 0 0,0 0 0 16,-2 3-32-16,-4 1 0 0,0 2 0 0,-2 2 0 16,-2 1-272-16,-1 3 0 0,-4 1 0 0,0 3 0 15,-2 2-128-15,-1 3 128 0,-1 2-208 0,1 3 80 0,-1 2 128 0,1 1-128 16,1-2 128-16,3 2-128 0,2 1 128 0,0 0 0 15,2-1-144-15,2-1 144 0,1-1 0 0,4-1-144 16,3 2 144-16,2 0 0 0,3-1 0 0,2-1-128 16,3 1 128-16,2 0 0 0,2-3 0 0,2-1 0 15,1-3 0-15,2-2 0 0,3-2-288 0,2 1 48 16,2-2 16-16,2-3 0 16,1-1-416-16,4 0-96 0,2-3-16 0,2-1 0 15,1-2-1744-15,0 1-368 0,-3-1-64 0,-3 1-11088 0</inkml:trace>
  <inkml:trace contextRef="#ctx0" brushRef="#br0" timeOffset="16796.37">19913 1240 6447 0,'0'0'272'0,"0"0"80"0,0 0-352 0,0 0 0 0,-3-6 0 0,1 1 0 16,-1-1 4000-16,1 1 736 0,1-1 128 0,0 0 48 16,0-2-2480-16,1 0-512 0,1 1-80 0,1-1-32 15,0-1-384-15,2 0-80 0,1 0 0 0,0 2-16 16,1-1-464-16,2 1-96 16,1 1 0-16,1 0-16 0,0 0-400 0,-1 2-80 15,1 2-16-15,0 1 0 0,-1 1-256 0,-1 2 0 16,-2 2 0-16,1 1 0 0,-3 3 0 0,0 1-192 0,-2 4 16 0,-1 2 16 15,-2 4-48-15,-1 0-16 0,-5-1 0 0,0 3 0 16,-1 0 64-16,-1 1 16 0,-4 1 0 0,1 0 0 0,1-1 144 0,-3-1 0 16,2 0-144-16,1-2 144 15,0-3 0-15,2-1 0 0,2-3 0 0,3-2 0 0,-1-2 0 0,2-1 0 16,0-1 0-16,3-6 0 0,0 0 144 0,0 0 0 31,0 0 0-31,6 3 0 0,1-1 80 0,1-1 16 0,4-1 0 0,3-1 0 16,1-1-240-16,4 1 176 0,1-1-176 0,2-1 160 15,0 1-160-15,4 0 0 0,0 0 0 16,1 0-176-16,-2-2-272 0,0 1-64 0,0 0-16 0,-1 0 0 16,-4 2-1552-16,0 0-304 0,-4 1-64 0,0 0-6928 15,-2 0-1376-15</inkml:trace>
  <inkml:trace contextRef="#ctx0" brushRef="#br0" timeOffset="29586.25">21660 662 22799 0,'0'-12'1008'0,"1"7"208"16,1-1-960-16,2 1-256 0,-1-4 0 0,0 0 0 15,2 0 1120-15,-1 2 176 0,0-1 48 0,0 2 0 16,-1 0-256-16,1-1-64 0,1 1 0 0,0 0 0 15,0 1-528-15,0 0-112 0,0 1-32 0,0 0 0 16,1 3-352-16,-6 1 144 0,0 0-144 0,5 6 0 0,-2 0 0 0,2 5 0 16,0 3 0-16,-2 2 0 0,-1 2 0 0,0 0 0 15,0 2 0-15,1 7 0 16,0-1 0-16,1 0 0 0,-1-1 0 0,1-1 0 0,-2-1 0 0,2-1 0 16,1-2 0-16,0-3 0 0,2-1 0 15,-1-3 0-15,1-2 0 0,1-1 0 16,-1-4 176-16,1 0 80 0,1-3 0 0,0-2 16 0,1-1 688 15,1-2 144-15,1-1 32 0,0-3 0 0,0 0-288 0,1-3-48 16,1-3-16-16,2 0 0 0,-1-4-112 0,2-1-32 0,-2-2 0 0,0 0 0 16,1 0-448-16,-2-1-192 15,-1 0 128-15,-1 2-128 16,-1 2 0-16,-1 2 0 0,-2 1 0 0,0 4 0 0,-3 0 0 0,1 3-176 0,-3 2 16 0,-3 4 0 31,0 0-1856-31,0 0-368 0,4 5-80 0,-1 4-16 16,-2 2-976-16,-1 5-208 0</inkml:trace>
  <inkml:trace contextRef="#ctx0" brushRef="#br0" timeOffset="29883">22353 1150 16575 0,'6'1'1472'16,"0"0"-1168"-16,2 0-304 0,1 0 0 0,-1 0 1664 0,2-1 256 15,1 0 64-15,-2-1 16 0,0-1-304 0,0 0-64 16,-2-2-16-16,0 0 0 0,-1-2-400 0,-1 1-96 15,1-2-16-15,-2 0 0 0,-2-1-464 0,-1 0-112 16,1-1-16-16,-2 1 0 0,-3-1-256 0,0 1-48 16,-2 0-16-16,0 2 0 0,-2-1-192 0,0 4 128 15,-3 2-128-15,-2 2 0 0,-3 3 0 0,0 3-128 16,0 2-16-16,-1 2 0 0,2 1-32 0,0 1 0 0,0 1 0 0,2 1 0 0,2-1 176 16,3 1-192-16,0 1 192 0,3-1-192 0,1-1 192 0,3 1 0 15,0-1 0-15,4-1 0 0,1 0 128 0,2-1 0 16,2-2 0-16,2 0 0 0,1-1 16 15,2-1 16-15,3-3 0 0,1 0 0 0,4-3-160 0,2-1 0 16,2-1 0-16,0-2 0 16,-1-4-1712-16,1 0-416 0,-2-2-96 0</inkml:trace>
  <inkml:trace contextRef="#ctx0" brushRef="#br0" timeOffset="33539.17">3339 2738 8287 0,'0'0'736'0,"0"0"-592"0,0 0-144 0,0 0 0 0,-4 2 2304 0,4-2 448 16,0 0 64-16,0 0 32 16,-4 2-1168-16,4-2-224 15,0 0-48-15,0 0-16 0,0 0-416 0,0 0-80 16,0 0 0-16,-3 7-16 0,3-7-304 0,-1 7-64 16,1-7-16-16,0 6 0 0,1 1 32 0,0-1 16 0,-1-6 0 0,3 7 0 15,0-2-160-15,0 1-16 16,-3-6-16-16,6 5 0 0,-1 1 112 0,2-2 32 0,-1 0 0 0,2-2 0 15,1 0 176-15,1-1 32 0,1 0 16 0,0-2 0 16,-1 0-48-16,1-1-16 0,0-1 0 0,1-2 0 0,0 0-128 0,0-2-16 16,-1-2-16-16,1 0 0 0,0 1-112 15,0-2-32-15,-3 0 0 0,1 0 0 0,-1-1-80 0,0 0-16 16,-1 0 0-16,-1 1 0 0,-1-2-48 0,-1 0-16 16,-1 0 0-16,0 1 0 0,-2 1-64 0,-1 0-128 15,-1 0 176-15,-1 1-176 16,0 2 160-16,-1 1-160 0,-1 2 128 0,-1-1-128 15,0 2 192-15,-1 1-64 0,5 2 0 0,-7 0 0 16,-2 0-128-16,-1 1-176 0,-1 2 48 0,-1 3 0 0,0 1 128 0,0 3-208 16,-2 1 80-16,0 1 128 0,0 2-192 0,-1-1 192 15,0 0-160-15,0 0 160 0,0 0 0 0,2 1-144 16,1-1 144-16,0 1 0 0,2 0 0 0,1 0-160 16,0 0 160-16,3 0 0 0,1 0-144 0,2 1 144 15,2-2 0-15,1 0-144 0,1-1 144 0,2-1 0 16,2 0 0-16,1 0-128 0,3 0 128 0,3 0 0 0,-1-1 0 0,3-1 0 15,-1 0 0-15,0-2 0 16,1 0 0-16,1 1 0 0,-1-3 0 0,1 0 0 16,0-3-144-16,1 0 144 15,1 0-704-15,0-2-64 0,2-1 0 0,1-1-16 16,-1-1-2640-16,1-2-528 0,-2 0-96 0,1-1-32 0</inkml:trace>
  <inkml:trace contextRef="#ctx0" brushRef="#br0" timeOffset="33761.65">3750 2868 17503 0,'0'0'1552'0,"0"0"-1232"0,0 0-320 0,0 0 0 0,0 0 2048 0,0 0 336 15,0 0 80-15,0 0 16 16,0 0-400-16,0 0-80 0,0 0-16 0,0 0 0 16,0 0-752-16,0 0-144 0,0 0-48 0,3 6 0 0,-2 2-448 0,-3 1-80 15,-1 0-32-15,-1 2 0 0,0 1-352 16,-1 2-128-16,1 0 0 0,0 3 144 0,-2-1-144 0,1 3 0 0,-2 1 0 0,2 1 0 31,-1 1-576-31,3-2 0 0,-2-2 0 0,1 1 0 16,2 0-1664-16,0-2-320 0,-1 0-64 0,1-1-11168 0</inkml:trace>
  <inkml:trace contextRef="#ctx0" brushRef="#br0" timeOffset="34209.58">4108 2752 13823 0,'0'0'1216'0,"0"0"-960"0,-3-1-256 0,3 1 0 16,0 0 3568-16,0 0 656 0,0 0 144 0,0 0 32 0,0 0-2096 0,0 0-432 15,7-3-80-15,0 1 0 0,3-1-768 0,2 1-160 16,3-1-32-16,0 0 0 0,3-1-480 0,-1 1-96 16,2 0-32-16,0 1 0 0,-1-3-432 0,1 2-96 15,-1 0-16-15,0 1 0 16,-1 0-2000-16,-2 2-416 0,-2 0-80 0,-1 1-11552 0</inkml:trace>
  <inkml:trace contextRef="#ctx0" brushRef="#br0" timeOffset="34399.3">4113 2916 27583 0,'0'0'1216'0,"0"0"256"0,0 0-1168 0,0 0-304 0,0 0 0 0,0 0 0 0,0 0 1680 0,0 0 288 15,0 0 48-15,8-3 16 0,3 2-672 0,4-1-128 16,3-1-16-16,3 1-16 15,0-1-624-15,3 0-128 0,2-1-32 0,-2 2 0 0,0-2-416 16,-1 0 0-16,0 0 0 0,-1 0 0 16,3-1-2608-16,-2 2-544 0,-2 0-112 0</inkml:trace>
  <inkml:trace contextRef="#ctx0" brushRef="#br0" timeOffset="35031.26">5769 2592 17503 0,'0'0'1552'0,"0"0"-1232"0,0 0-320 0,0 0 0 0,1-4 1664 0,2 0 288 15,-3 4 48-15,0 0 16 0,8-1-192 0,0 0-32 16,2 1-16-16,1 0 0 0,-2-2-736 0,2 2-144 16,1 0-16-16,1 1-16 0,5 1-32 0,-1-1 0 15,3-1 0-15,1 1 0 0,5 0-368 0,2 0-80 16,-1-2 0-16,1 1-16 0,-2 0-224 0,-2 1-144 15,0-1 192-15,-5 0-192 0,-1 0 176 0,-2 0-176 0,-2 0 160 0,-3 0-160 16,0 2 0-16,-4 0 0 16,1-1 0-16,-1 0 0 15,-7-1-496-15,0 0-192 0,4 3-32 0,-4-3-16 0,0 0-1760 0,0 0-336 0,0 0-80 0</inkml:trace>
  <inkml:trace contextRef="#ctx0" brushRef="#br0" timeOffset="35549.94">7128 2298 21935 0,'0'0'960'0,"0"0"224"0,-2-8-944 0,0 2-240 16,1-1 0-16,-1 0 0 0,0-1 1392 0,0-1 224 0,0-1 48 15,-1 1 16-15,0 0-544 0,1 1-112 0,0-1-32 16,-1-1 0-16,1 1-224 16,0 1-32-16,0 2-16 0,2 6 0 0,0 0-176 0,0 0-32 0,0 0-16 0,0 0 0 0,-5-1-288 15,0 2-48-15,-2 4-16 0,1 3 0 16,0 2-144-16,1 4-144 0,-1 4 144 0,0 4-208 15,0 3 64-15,1 4 16 0,-1 3 0 0,1 2 0 0,-1 2 128 0,2 1 0 32,0 2 0-32,1-2 0 0,0-3 0 0,1-1 0 15,-1-2 0-15,1-3 0 0,1-3 0 0,0-2 0 0,0-1 0 0,0-2 0 0,1-3 0 0,-3 0 128 16,0-3-128-16,1-2 176 16,-1-2-48-16,1-1 0 0,-1-2 0 0,0-2 0 0,-2-2 96 0,-1 0 16 15,1-2 0-15,-2-2 0 16,0-2 160-16,0-1 48 0,-2-1 0 15,0-2 0-15,-1-1 0 0,-1-1 0 0,0 0 0 0,0-1 0 16,-1 0-320-16,0 0-128 0,0 0 128 0,1 1-128 16,0 0 0-16,1 2 0 0,1 0 0 0,2 2 0 0,-1-1-240 15,2 2-80-15,2-1 0 16,4 5-16-16,-3-5-2464 16,3 5-480-16</inkml:trace>
  <inkml:trace contextRef="#ctx0" brushRef="#br0" timeOffset="35915.54">7122 2275 5519 0,'-9'-3'496'0,"9"3"-496"15,-6-4 0-15,-1 1 0 0,2 0 3520 0,-3-1 592 16,0 2 128-16,1 0 32 0,0-1-2608 0,2 0-528 15,-2 1-112-15,1 1 0 0,0 0-512 0,0 0-112 16,6 1-16-16,0 0 0 0,0 0-16 0,0 0-16 16,0 0 0-16,0 0 0 0,0 0-16 0,0 0 0 15,0 0 0-15,0 0 0 0,8 0 320 0,2 0 64 16,1 0 16-16,1-1 0 0,1 0 384 0,3 0 80 0,1-3 16 0,3 1 0 16,2-1-240-16,2-1-32 15,2 1-16-15,1-1 0 0,1 1-416 0,1 0-64 0,1-1-32 0,1 1 0 16,0-2-192-16,-1 1-32 0,0-1-16 0,-1 1 0 15,-4 0-176-15,-1 2 0 16,-3-1 144-16,-1 0-144 0,-1 1 0 0,-3 2 128 16,-2 0-128-16,-2 2 0 0,-2 0-160 0,-3 2-96 0,0 2-32 0,-3 0 0 15,0 2-704 1,-1 1-144-16,-2 0-16 0,-4 2-16 0,-1 2-1520 0,-3 4-288 0,0 0-64 16</inkml:trace>
  <inkml:trace contextRef="#ctx0" brushRef="#br0" timeOffset="36386.97">7347 2544 11967 0,'0'0'1072'0,"-3"-4"-864"16,2 0-208-16,0-1 0 0,0 1 3120 0,1 4 576 16,0-6 112-16,2 1 32 0,2-1-1168 0,0 1-240 15,2-2-32-15,0 2-16 0,2-1-976 0,1 1-208 16,1-1-48-16,-1 1 0 0,1-1-512 0,0 2-128 15,-1-2 0-15,0 3-16 0,-1 1-304 0,-2 0-64 16,1-1-128-16,-7 3 192 0,0 0-192 0,6 4 0 0,0-1 0 16,-2 4-160-1,-2 0-416-15,0 3-96 0,-2 1-16 0,-3 2 0 0,0 4 352 0,-1-1 64 16,-2 1 16-16,1-1 0 0,-1 1 256 0,2-2-192 0,-1 0 192 16,1-1-160-16,0-3 160 0,0-2 0 0,1 1 0 0,0-3 0 15,0 0 160-15,2-2-32 0,1-5-128 0,0 0 192 16,0 0 48-16,0 7 0 0,0-7 0 0,0 0 0 15,0 0-112-15,5 5-128 0,0 1 176 0,1-2-176 0,-6-4 160 16,6 7-160-16,1-2 128 0,0 1-128 0,-2-1 128 16,1 1-128-16,0-1 0 0,0 2 128 0,-2 0-128 0,-1 0 0 15,0 1 144-15,-2-1-144 0,-4-1 160 0,0 1-32 16,-1-1-128-16,-2 1 192 0,0-1 64 0,-3-1 16 16,-3 1 0-16,-3-1 0 0,-2-1 112 0,-2 0 32 15,-1-2 0-15,1-1 0 0,-2 0-64 0,0 0-16 16,0 0 0-16,2 0 0 0,2-1-160 0,0 0-48 15,1 0 0-15,1 0 0 0,4-1-128 0,2 2-256 16,2-1 64-16,1 0 16 16,6 0-1680-16,0 0-352 0,0 0-64 0,0 0-9104 15,0 0-1808-15</inkml:trace>
  <inkml:trace contextRef="#ctx0" brushRef="#br0" timeOffset="36813.51">6545 3144 20271 0,'0'0'1792'0,"-5"-1"-1424"15,5 1-368-15,0 0 0 16,-5-4 2032-16,5 4 336 16,0 0 64-16,0 0 0 0,0 0-672 0,4-3-144 0,3-1-16 0,4-1-16 15,4 1-640-15,3 0-128 0,1-1-32 0,4 1 0 0,3-1-400 0,4 1-96 16,3 1-16-16,4-1 0 0,4 1-144 0,5 0-128 16,4-2 144-16,0 2-144 0,2-2 0 0,0 0 128 15,0 1-128-15,2 0 0 0,1 2 0 0,1 0 0 16,2 0 0-16,-3 0 0 0,-4-2 0 0,-2 1 176 0,-3 0-176 0,-3 1 160 15,-4-1 80-15,-3 1 16 16,-5 1 0-16,-3 0 0 0,-4 0 0 0,-4 1 16 0,-5-1 0 0,-3 1 0 16,-3 0-80-1,-2 0 0-15,-7 0-16 0,0 0 0 16,0 0-656-16,0 0-128 0,0 0-32 0,-6 2 0 16,-1 1-1536-16,-2 2-320 0,-3-1-64 0,-1 2-16 0,-2 0-304 0,1 2-48 0</inkml:trace>
  <inkml:trace contextRef="#ctx0" brushRef="#br0" timeOffset="37233.06">7096 3465 21183 0,'-10'-5'1888'0,"6"2"-1504"16,-2 0-384-1,2-1 0-15,0-1 2544 0,1 0 432 0,2-4 96 0,-1 1 0 16,2 1-896-16,2-1-176 0,1-1-32 16,3 0-16-16,0 0-1008 0,2 1-208 15,1-1-32-15,1 0-16 0,3 0-432 0,1 3-64 0,3-2-32 0,-2 2 0 16,-1 2-160-16,1 1 0 0,-2 1 0 0,-2 0 0 16,0 4 0-16,-2 1-176 0,-2 1 176 0,0 3-192 31,-3 2-512-31,0 2-128 0,-3 1 0 0,-2 3-16 15,-4 3 272-15,-1 3 64 0,-3 2 16 0,-2 1 0 0,-1 0 208 0,-1 0 32 0,-1-2 16 0,1 0 0 16,0-4 240-16,1-3 0 0,1-1 0 0,1-3 0 16,1-3 832-16,3 0 64 0,0-2 16 0,3-2 0 0,3-4-64 0,0 0-16 15,0 0 0-15,0 0 0 0,0 0-320 16,0 0-64-16,0 0 0 0,0 0-16 0,9 1-288 0,3-2-144 16,1-1 160-16,2 0-160 0,3-1 0 0,2 2 0 15,2 0 0-15,1 0 0 0,1-1-336 0,2 1 32 16,2 0 16-16,2-2 0 15,0 2-1808-15,3-1-352 0,0 0-80 0,0 0-14176 0</inkml:trace>
  <inkml:trace contextRef="#ctx0" brushRef="#br0" timeOffset="37748.96">8431 2714 23039 0,'0'0'1024'0,"0"0"192"0,2-6-960 0,-2 0-256 16,-2-1 0-16,2 3 0 0,2-2 2112 0,2 2 368 15,-4 4 80-15,5-2 0 0,-5 2-1600 0,7 0-336 16,-1 1-64-16,0 2-16 0,-1 2-320 0,1 3-64 16,-2 1-16-16,1 4 0 0,-1 4-144 0,-1 2 0 15,2 2 0-15,-1 2 0 0,0 2 0 0,-1 0 0 16,0 2 0-16,-1 0 0 0,1 0 0 0,0 0 0 0,0-3 0 15,0-3 0-15,1-4 0 0,-1-2 0 0,0-3 0 0,2-1 0 16,0-5 320-16,1 0 96 16,-1-3 16-16,2-1 0 0,-1-4 784 0,1-2 176 0,-1-4 16 0,1-2 16 15,1-2-480-15,2-3-112 0,0-4 0 0,1-3-16 16,1-2-448-16,0-3-96 0,1-1-16 0,0-2 0 16,1-1-128-16,-1 3-128 0,1 2 144 0,-1 3-144 0,-2 2 0 15,-2 4 0-15,0 1 0 0,-1 4 0 0,-2 4-160 0,1 1 32 16,-2 1 0-16,-5 6 0 15,0 0-1840-15,0 0-352 0,7 3-80 0,-2 2-9456 16,0 3-1904-16</inkml:trace>
  <inkml:trace contextRef="#ctx0" brushRef="#br0" timeOffset="38098.92">8985 3135 7359 0,'0'0'656'0,"0"0"-528"0,6-2-128 0,1 0 0 0,-2-2 3584 0,1 1 704 16,-1 0 128-16,1-1 16 0,-2-1-2320 0,1-1-448 15,-3 1-112-15,0-2-16 16,-1 1-240-16,-1-1-48 0,-1 2-16 0,-1-1 0 0,-2 0-96 0,0 0-32 16,-4-1 0-16,2 3 0 0,-1 2-400 15,-1 2-64-15,0 1-32 0,-2 1 0 0,0 3-352 16,-1 1-80-16,-1 3-16 0,0 2 0 0,-2 1-160 0,1 1 0 15,1 0 0-15,1 0-176 0,1 0 176 0,1 0 0 0,2-1 0 0,1 1 0 0,3 0 0 16,2 1 128 0,1-2-128-16,3 0 128 15,-2-1-128-15,6 0 192 0,2-1-64 0,2-1 0 0,0-2 16 16,1-1 16-16,0-2 0 0,1-3 0 0,1 0-32 0,2-2 0 16,0-2 0-16,1-1 0 0,-2-3-128 0,2 0 0 15,-2 0 0-15,2-1-176 16,-3-1-576-16,1 0-112 0,-3 3-32 0,0 0-10816 15,1 2-2160-15</inkml:trace>
  <inkml:trace contextRef="#ctx0" brushRef="#br0" timeOffset="40956.86">10305 2794 23951 0,'0'0'2128'0,"0"0"-1696"0,-4-3-432 0,4 3 0 0,0-5 2176 0,0 5 368 16,0-5 64-16,0 5 16 16,5-6-1216-16,1 2-224 0,1 1-48 0,3-1-16 15,2 0-736-15,0 0-128 0,2 0-48 0,3 1 0 16,0 0-208-16,0 0 0 0,2 2 0 0,-2 0 0 16,2 0-384-16,-3 1-128 0,2 0-32 0,-2 1 0 15,2 0-1904-15,-1 2-384 0,-3-1-80 0,-1 1-6064 0,-2 1-1216 0</inkml:trace>
  <inkml:trace contextRef="#ctx0" brushRef="#br0" timeOffset="41131.48">10452 2934 4607 0,'-14'1'400'0,"7"0"-400"0,-1-1 0 0,1 0 0 0,0-1 3856 0,0-1 688 16,1 1 144-16,-1-2 32 0,1 1-2176 0,1 0-432 16,0 0-96-16,5 2-16 0,0 0-688 0,0 0-144 15,0 0-16-15,0 0-16 0,0 0-384 0,0 0-80 16,7-5-16-16,2 2 0 0,1 2-400 0,3 0-96 15,2 0-16-15,1 0 0 0,1 0-144 0,1 1 0 16,2 0 0-16,1 0 128 16,2 0-1568-16,1 1-320 0,1 1-64 0</inkml:trace>
  <inkml:trace contextRef="#ctx0" brushRef="#br0" timeOffset="41652.76">11720 2569 17503 0,'0'0'768'0,"0"0"176"0,-6-4-752 0,0 1-192 0,2 0 0 0,4 3 0 16,0 0 3328-16,0 0 624 0,0 0 128 0,0 0 16 16,0-6-2240-16,0 6-464 0,0 0-96 0,0 0-16 15,5-4-496-15,3 2-96 0,2 0-32 0,1 1 0 16,0 0-400-16,2 1-64 0,-1 0-32 16,4 1 0-16,-1 2-160 0,2 0 0 0,0 0 0 15,2 2 0-15,0-1 0 0,0 0 0 16,2 1 0-16,0 0 0 0,1 0 0 0,0-2-176 0,0-1 176 0,-1 0-128 15,-2 1-80-15,-2-1-16 0,-2-1 0 0,-2 0 0 16,-1-1-144-16,-2 0-16 0,-1 1-16 0,-2-1 0 16,0 0-1408-16,-7 0-288 0,5 1-48 0,-5-1-12256 15</inkml:trace>
  <inkml:trace contextRef="#ctx0" brushRef="#br0" timeOffset="42176.67">13212 2036 23951 0,'0'0'1056'0,"0"0"224"0,0 0-1024 0,-1-4-256 15,1 4 0-15,-1-6 0 0,1 6 1840 0,-2-5 304 16,-1-1 64-16,3 6 16 0,0 0-1040 0,0 0-208 16,-3-4-32-16,3 4-16 0,0 0-608 0,0 0-128 0,0 0-32 0,0 0 0 0,-5 0-160 0,-1 2 0 31,1 1 0-31,0 3 0 0,1 2-288 0,-1 4 64 0,2 2 16 0,-1 4 0 15,-1 1 32-15,1 4 16 0,-1 4 0 0,1 3 0 16,0-2 160-16,-1 4-192 0,1 2 192 0,2 1-192 0,1-2 192 0,1-2 0 31,-2-2 0-31,1-3 0 0,1-1 0 0,0 1 128 0,-1-3-128 0,1-3 0 0,0-5 128 0,1-1-128 16,-2 1 128 0,1-3-128-16,0-2 192 0,0-2-16 0,0 1-16 0,0-3 0 15,0-6 128-15,0 0 32 0,-3 4 0 0,3-4 0 0,-6 2 256 0,1-1 64 16,-2-1 16-16,1-1 0 15,-1-1-48-15,-1-1-16 0,1-3 0 0,-2 1 0 0,-1-1-112 16,-1 1-32-16,0-1 0 0,0 2 0 16,0-2-320-16,-3 2-128 0,-1 1 0 0,1-1 0 0,0 2 0 0,1 0-192 0,-1 0 16 0,2 1 0 31,0 0-1328-15,1 0-272-16,4 1-48 0,0 0-16 0,1-3-1168 0,6 3-256 0</inkml:trace>
  <inkml:trace contextRef="#ctx0" brushRef="#br0" timeOffset="42539.6">13182 2067 23039 0,'0'0'2048'0,"0"0"-1648"15,-2-7-400-15,2 2 0 0,0 5 1536 0,0-7 240 16,2 1 32-16,2 1 16 0,0 0-192 0,3-1-32 0,0 1-16 0,5 0 0 16,-2 1-816-16,5 0-176 0,1-1-16 0,3 1-16 15,1 0-352-15,2 1-64 0,1 0-16 0,1 0 0 16,0-1-128-16,1 1 0 0,1 0 0 0,-1-1 0 0,1 1 0 0,2 0 0 16,-1-1 0-16,0 2 0 0,0-2 0 0,1 2 0 15,-1-1 0-15,1 1 0 0,0-1 0 0,-2 0 0 16,-2 0 0-16,-1 1 0 15,-1 0 160-15,-1 0 0 0,-2 1 0 0,-5 0 0 0,-2 0-16 16,-2-1 0-16,-2 2 0 0,-3 0 0 0,-5 0-144 0,0 0 0 16,0 0 0-16,0 0 0 15,0 0-1008-15,-1 7-80 0,-1 1 0 0,-5-1-16 16,-2 2-592-16,-2 1-112 0,-1 1-32 0</inkml:trace>
  <inkml:trace contextRef="#ctx0" brushRef="#br0" timeOffset="43014.43">13500 2298 11967 0,'0'0'1072'0,"0"0"-864"15,0 0-208-15,0 0 0 0,-4-4 2288 0,4 4 400 16,-4-5 96-16,3 1 16 0,0-2-448 0,2 1-96 0,0-1-16 0,3 1 0 16,0-2-576-16,2-1-128 0,1 1-32 0,1-2 0 15,2 0-656-15,2 0-128 0,1 1-16 0,0 0-16 16,1 0-272-16,-1 2-48 0,0 1-16 15,0 2 0-15,-1 0-224 0,-1 0-128 0,-1 2 128 16,-2 2-128-16,-1 2 0 0,-1 1 0 0,-1 1 0 0,-2 3 0 31,-2 1-304-31,0 1-128 0,-1 2-16 0,-2 1-16 0,-1 3 64 0,-3 1 16 0,-1 4 0 0,0 0 0 16,-2 0 128-16,1-1 48 16,-2-2 0-16,3 1 0 0,0-4 208 0,0-1 0 0,2-2 0 0,1-2-144 0,1-3 144 15,1 1 256-15,1-1-64 0,1-7-16 0,0 0 144 16,2 6 16-16,0 0 16 0,2-1 0 0,0 0-64 0,1-1-16 15,0-1 0-15,2 1 0 0,-1-1-16 0,1 0-16 16,-1 2 0-16,1-2 0 0,-1 0-112 0,-1 2 0 16,-1 0-128-16,0 2 192 0,-1-2-192 0,-2 2 128 15,-1-2-128-15,-1 2 0 0,1 0 176 0,-2-2-176 16,-3 1 192-16,1-1-192 0,-1-1 192 0,-2 3-64 16,-1-1 0-16,1-2-128 0,-2-1 272 0,-1 1-48 0,0-2-16 0,-1 0 0 15,-1 0-16-15,0 0-16 16,0-1 0-16,0 1 0 0,1-1-176 0,0 0 128 15,0 0-128-15,0 1 128 16,1-1-528-16,2 0-112 0,0 0-32 0,1 2 0 0,1-1-1648 0,2 1-336 0,4-3-64 0,-3 7-12720 16</inkml:trace>
  <inkml:trace contextRef="#ctx0" brushRef="#br0" timeOffset="43371.75">13005 2889 19343 0,'-9'0'1728'0,"-2"-1"-1392"16,0-2-336-16,0 2 0 15,1 0 2672-15,2 0 464 0,0 1 80 0,2 1 32 16,6-1-1568-16,0 0-304 0,0 0-64 0,0 0-16 0,0 0-352 15,9-1-80-15,4 0-16 0,5 0 0 0,2 0-336 0,4 0-80 16,5 0-16-16,4 1 0 0,4-2-208 0,6 1-32 16,4-1-16-16,4 0 0 0,1-1-160 0,-1-1 128 15,1 1-128-15,0-1 128 16,-2-1-128-16,0 1 160 0,-2 1-160 0,-1-1 160 0,0 2-160 0,-3 0 0 16,-3 1 0-16,-3 1 0 0,-4 0 128 0,-5 1-128 15,-5 1 0-15,-3 0 128 0,-4 2-128 0,-2-1 0 16,-4 0 0-16,-3 2 0 0,-1-1-688 0,-4 1-112 0,-2 1-32 0,-1 1 0 15,-3 1-1216-15,-1 1-256 0,-2 0-64 0,-4 2-12384 0</inkml:trace>
  <inkml:trace contextRef="#ctx0" brushRef="#br0" timeOffset="43807.9">13402 3237 27583 0,'-11'-3'1216'0,"11"3"256"0,-4-3-1168 0,1-2-304 0,0 0 0 0,3-1 0 16,0 1 1952-16,0-1 336 0,3 1 64 15,0-3 16-15,2 0-1056 0,3 0-208 16,2-1-32-16,1 0-16 0,0 1-480 0,2-2-112 0,0 1-16 0,2 0 0 16,1 1-256-16,0 1-48 0,0 2-16 0,-1 2 0 15,0 0-128-15,-3 2 0 0,-1 2 0 0,-1 2 0 16,-3 0 0-16,-1 2 0 0,-2 3 0 0,0 2-176 31,-3 2-448-31,-1 2-80 0,-2 2-32 0,-3 1 0 0,-1 3 224 16,-3 2 64-16,-2 1 0 0,0-1 0 0,-1-1 224 0,0-1 48 0,-2 0 16 0,1-1 0 0,1-3 160 0,0-2 0 15,1-2 128-15,1-1-128 0,1 0 640 16,2-3 64-16,-1-2 16 0,2-2 0 0,2 0 80 0,4-4 16 16,0 0 0-16,0 0 0 0,0 0-400 0,0 0-80 15,0 0-16-15,0 0 0 0,0 0-80 0,7 2-32 16,2-2 0-16,1 0 0 0,2-2-208 0,3 0 0 15,1-1 0-15,4 0 0 0,2-1 928 0,0 2 96 16,0-1 0-16,0 1 16 16,-1-2-1648-16,1 2-336 0,-1 0-64 0,-1 1-16 0,-2 0 832 0,1 2 192 15,-1 0 0-15,-2 1 0 16,-2-2-528-16,0 2-64 0,-2 1-16 0,-1 0 0 16,-1 1-2064-16,1 1-400 0,-1-1-96 0,1 0-16 0</inkml:trace>
  <inkml:trace contextRef="#ctx0" brushRef="#br0" timeOffset="45012.55">14987 2102 6447 0,'0'0'272'0,"0"0"80"0,3-5-352 0,0-1 0 0,0 1 0 0,2-1 0 16,-3 0 3904-16,1-1 704 16,0 1 128-16,1 1 48 0,-2-1-3040 0,1 1-592 0,-1 1-128 0,1-1-32 15,-2 0-352-15,-1 5-64 0,0-5 0 0,0 5-16 16,0-5 96-16,0 5 32 0,0 0 0 0,0 0 0 0,-3-4-144 16,3 4-32-16,-4-3 0 0,0 1 0 0,4 2-192 0,-6 0-64 15,0 2 0-15,-1 0 0 0,0 2-16 16,0 0-16-16,-1 3 0 0,-2 1 0 0,-2 2 32 0,-1 4 0 15,0 3 0-15,-3 2 0 0,0 2-256 0,-2 3 144 16,0 5-144-16,-2 4 128 0,-5 2-128 0,-1 4 0 0,-2 4 0 0,0 2 0 16,0 4 0-16,0 0 0 0,1 1 0 0,2 3 0 15,1 0 0-15,2 2 0 16,2 0 0-16,5-1 0 0,1-3 0 0,5-2 0 0,2-1 0 16,3-1 0-16,4-2 0 0,1-1 0 0,3-2 0 0,4-1 0 15,3-2 0-15,3-2 0 0,1-4 144 0,3-2-144 16,4 0 208-16,2 0-16 0,5-3-16 0,1-2 0 15,0-3-16-15,3-2 0 16,-2-5 0-16,13 3 0 0,-3-7-528 0,-3-4-96 0,-1-4-32 0,-1-1 0 16,-1-2-2816-16,-2-2-560 0</inkml:trace>
  <inkml:trace contextRef="#ctx0" brushRef="#br0" timeOffset="46457.08">15423 2406 20319 0,'0'0'896'0,"0"0"192"0,0 0-864 0,0 0-224 15,0 0 0-15,0 0 0 0,0 0 1520 0,0 0 256 0,0 0 48 0,0 0 16 16,0 0-512-16,0 0-112 0,0 0 0 0,8-1-16 16,0-3-240-16,3 1-64 15,0-1 0-15,3-2 0 0,-1 1-176 0,1-4-32 0,2 1-16 0,0-1 0 0,1-1-128 0,-1 1-32 16,1-2 0-1,-2-2 0-15,-1 1 0 0,1-1-16 0,-3 0 0 0,-1 1 0 0,-1-1-80 0,-3-2-16 16,1 1 0-16,-3 2 0 0,0 0-112 0,-2 1-32 16,-1 0 0-16,1 1 0 0,-5 1-80 0,0 3-32 15,-1 0 0-15,-1 2 0 0,-2 0-144 16,-2 2 192-16,0 1-192 0,-3 2 192 0,-4 1-192 0,-1 3 0 0,-2 2 0 0,-1 3 0 16,0 2-144-16,-1 4-16 0,-1 0 0 0,2 2 0 31,1 0 160-31,1 0-128 0,3 2 128 0,2 0-128 0,4 0 128 0,-1-1-128 15,4 0 128-15,1-1-128 0,3-1 128 0,1-1-128 0,1-2 128 0,3-1-128 16,1-1 128-16,4 0 0 0,0 2-144 0,3-2 144 16,2-1 0-16,2-1 0 0,1-3 0 0,2 0 0 0,1-3 128 15,2 0-128 1,1-2 128-16,1 0-128 0,-1-1 0 0,0-1 0 0,-1 0-224 0,-2-2 80 31,-2 0-624-31,-2-2-112 0,-1 1-16 0,-1 1-16 0,-3 1-1840 0,-1 1-384 0,-2 0-64 0,-1 0-10880 16</inkml:trace>
  <inkml:trace contextRef="#ctx0" brushRef="#br0" timeOffset="46900.87">15887 2520 20271 0,'0'0'1792'0,"1"-5"-1424"0,1-2-368 0,1-1 0 15,0 1 2272-15,0-2 384 0,1 0 80 0,0 0 16 0,0 0-1008 0,2 0-192 16,0 1-32-16,1-1-16 16,0 0-608-16,-1 2-112 0,1-1-16 0,1 1-16 15,0 0-432-15,1 1-64 0,-1 2-32 0,0-1 0 0,-1 3-224 0,1 1 0 16,-1 2 0-16,-7-1 0 0,5 3 0 0,-5-3 0 15,2 10 0-15,-1 0 0 16,-1 1-464-16,-2 0 16 0,-3 5 0 0,-2-1 0 31,-2 1-256-31,-1 2-32 0,0-1-16 0,1-1 0 0,0-2 528 0,-2 1 224 0,2-4-192 0,1-3 192 0,1 0 480 0,1-1 224 16,1-3 32-16,1 1 16 0,4-5 80 0,0 0 32 16,0 0 0-16,0 0 0 0,0 0-368 0,0 0-80 15,0 0-16-15,0 0 0 0,0 0-208 0,6 3-64 16,0-2 0-16,3 0 0 0,1-1-128 0,1 1 0 15,1 0 0-15,2 1-176 0,2 1-80 0,1-1-32 16,1 1 0-16,1 0 0 16,-1 2-672-16,1-2-144 0,-1 0-32 0,-2 1 0 0,1 0-1216 0,-1 2-240 15,-1 0-48-15,-2 1-10992 0</inkml:trace>
  <inkml:trace contextRef="#ctx0" brushRef="#br0" timeOffset="47218.35">15271 2855 27647 0,'-4'-2'2448'0,"-2"1"-1952"16,2-1-496-16,4 2 0 0,-5-2 1504 0,5 2 208 15,0 0 32-15,0 0 16 0,0 0-640 16,6-4-128-16,2 0-32 0,3 1 0 15,2 0-608-15,4 0-128 0,7 0-32 0,0 0 0 0,3 0 32 0,4-1 0 16,3 1 0-16,6 0 0 0,5-1-48 0,1 2-16 16,2 0 0-16,1 0 0 0,-3 0-160 0,0 0 0 0,-2-1 0 15,-1 1 128-15,-1 1 0 0,-1 1-128 0,-2 1 192 16,-1 0-64-16,-3 0-128 0,-3 0-144 0,-5 1 144 0,-3 1-208 16,-3 0 16-16,-3 1 0 15,-4 1 0-15,-2-1 0 16,-3 1-448-16,-2 0-96 0,-2 2-16 0,0-2 0 0,-4 2-1760 15,-1-1-368-15,-1 2-64 0</inkml:trace>
  <inkml:trace contextRef="#ctx0" brushRef="#br0" timeOffset="47613.35">15623 3174 26719 0,'0'0'1184'0,"-5"-4"240"0,0 0-1136 0,2-1-288 16,3 5 0-16,0-5 0 0,0-1 2256 0,2 0 400 0,3-2 80 0,1 2 16 0,2-2-1712 0,4 0-336 16,1-1-64-16,1 2 0 0,3-1-416 0,-1 1-80 15,2 1-16-15,-1 1 0 16,-1 1-128-16,-1 2 0 0,1 1 0 0,-3 3 0 16,-1-1 0-16,-1 3 0 15,-1 3 0-15,-2 3-176 0,-3 1-384 16,-1 3-80-16,-4 2 0 0,-3 1-16 0,-2 2-336 0,-3 2-64 0,-1 1-16 0,-1 2 0 15,-1 0 480-15,0 0 80 16,0-2 32-16,0-1 0 0,2-2 480 0,0-3 0 0,1-2 0 0,1-1 160 0,2-3 672 0,2-1 144 16,-2-2 32-16,4 0 0 0,1-7 80 0,0 0 0 0,0 0 16 0,0 0 0 15,0 0-480-15,6 2-112 0,-1-1 0 16,3-1-16-16,2-2-352 0,1 1-144 0,2-4 128 0,2 2-128 16,3 0 0-16,1 0 0 15,0-1 128-15,1 1-128 0,-1 0 0 0,-1-1 0 16,-1 2 0-16,1 1-176 0,-2-1-432 0,1 2-96 0,-1 0 0 0,1 0-16 15,-1 0-2576 1,2 0-512-16</inkml:trace>
  <inkml:trace contextRef="#ctx0" brushRef="#br0" timeOffset="48423.46">16765 2121 3679 0,'0'0'320'0,"0"0"-320"16,0 0 0-16,0 0 0 0,3-3 3120 0,-3 3 544 0,0 0 112 0,5-5 32 15,-3 1-2032-15,-2 4-416 0,0 0-80 0,0 0 0 16,1-6-128-16,0 2 0 16,-1 4-16-16,0 0 0 0,2-5-32 0,-2 5 0 0,0 0 0 0,0 0 0 15,1-6-224-15,-1 6-48 0,0 0-16 0,0 0 0 16,0 0-208-16,0 0-32 0,0 0-16 0,0 0 0 15,0 0-192-15,5-3-48 0,0-2 0 0,-5 5 0 16,0 0-96-16,7 0-32 0,1 1 0 0,-1 3 0 0,2 0-32 0,1 1-16 16,0 2 0-16,1 1 0 15,0 1-144-15,1 0 0 0,1 4 0 16,1 0 128-16,1 2-128 0,-1 2 0 0,0 0 0 0,0 2 0 0,-1 0 0 0,-1 2 0 16,-2 1 0-1,0 3 0-15,-3 2 128 0,-1 3-128 0,-3 1 0 0,-1 2 128 0,-2 3 0 0,-4 3 0 16,-4 1 0-16,-3 1 0 0,-2 1-128 0,-5 2 0 15,-1 2 144-15,0-1-144 0,-2-3 0 16,0-1 144-16,0-1-144 0,0-3 0 0,-1-4 128 16,1-1-128-16,-1-3 0 0,0-1 0 0,-1-1 208 15,0-1-64-15,0-4-16 0,-1-2 0 0,0-1 0 0,0-1 0 0,0-2 0 0,2 0 0 16,0-3 48-16,3-1 0 0,1-1 0 0,3-1 0 16,1-1-48-16,3-2-128 0,3 0 192 0,1-2-64 15,2-1-128-15,0-1 192 0,5-3-192 0,0 0 192 16,0 0-192-16,0 0 0 0,-3 4 0 0,3-4 0 15,0 0 0-15,0 0 0 0,-2 6 0 0,2-6 0 16,0 0 0-16,0 5 0 0,0-5 0 0,0 0 0 0,0 0-336 16,1 7 48-1,-1-7 16-15,0 0 0 0,0 0-432 0,0 7-96 0,0-7-16 0,0 0 0 16,1 6-1696-16,-1-6-352 0,2 6-64 0</inkml:trace>
  <inkml:trace contextRef="#ctx0" brushRef="#br0" timeOffset="50214.72">3263 5042 10127 0,'0'0'896'0,"0"0"-704"15,-6 6-192-15,6-6 0 0,-6 7 2160 0,6-7 400 16,-5 6 64-16,5-6 32 0,-5 8-1072 0,5-8-224 16,-3 8-32-16,3-8-16 0,0 0-304 0,0 0-64 15,3 8-16-15,-3-8 0 0,7 7-208 0,2-2-32 16,1-1-16-16,1-2 0 0,0 0 32 0,2-2 16 16,1 0 0-16,3-1 0 0,-1 0-128 0,2-2-16 15,1-2-16-15,0-1 0 0,0-2-176 0,0-1-16 0,-2-1-16 0,0 1 0 16,-1 0-80-16,1-2-16 15,-1-3 0-15,0 3 0 0,-4 0-48 0,-2 1-16 16,-1-1 0-16,-4 4 0 0,2-1 0 0,-3 0 0 16,0 0 0-16,0-6 0 0,-3 2 48 0,-1 1 0 0,-1 1 0 0,-1 0 0 15,-2 1-96-15,0 0-16 0,-2 0 0 0,1 3 0 16,-3 2-128-16,2 2 128 0,-4 0-128 16,0 1 128-16,-1 1-128 0,-1 3 0 15,0 3 0-15,1 2-176 0,-4 1 48 0,1 1 0 0,-3 1 0 16,0 2 0-16,-2 1 0 0,2 2 0 0,-2-1 0 0,2 3 0 15,3 0 128-15,1 2-128 0,1-1 128 16,2-1-128-16,0 0 128 0,2 1 0 0,3-1 0 0,1-1 0 0,2 1 0 16,2-2 144-16,2 1-144 0,2-2 160 15,1 1-160-15,0-2 128 0,1-1-128 16,3-1 128-16,3-1 0 0,-1-2-128 0,0-2 192 0,2 0-64 0,-1 0 16 0,4-2 0 16,-1 0 0-16,1-3 0 0,-3-1-144 15,0-2 0-15,0-2 0 0,-1-1 0 16,0 0-1696-16,1 1-272 0,-1-1-48 0,0 1-13696 0</inkml:trace>
  <inkml:trace contextRef="#ctx0" brushRef="#br0" timeOffset="50548.48">3797 5205 16575 0,'0'0'736'0,"0"0"160"0,0 0-720 0,0 0-176 0,0 0 0 0,0 0 0 0,0 0 3536 0,0 0 688 16,0 0 128-16,0 0 16 0,0 0-2384 0,0 0-496 31,0 0-80-31,0 0-32 0,0 0-608 0,0 0-128 0,0 0-32 0,-4 5 0 0,0 0-304 0,-1 2-64 15,0 2-16-15,2 2 0 0,1 1-224 0,0 2 0 16,-2 1 0-16,1 3 0 16,0-2-192-16,-1 2 64 0,0 1 128 0,1-1-208 15,-1 2-272 1,1 0-48-16,1 0-16 0,-1-1 0 0,-1-2-352 0,2 0-64 0,1-3 0 0,0-1-9664 0,0-2-1920 0</inkml:trace>
  <inkml:trace contextRef="#ctx0" brushRef="#br0" timeOffset="51056.81">4553 5116 23951 0,'0'0'2128'0,"0"0"-1696"16,0 0-432-16,0 0 0 0,0 0 1936 0,0 0 304 15,0 0 64-15,0 0 16 0,0 0-544 0,0 0-112 16,5-4-32-16,6-1 0 0,1 1-944 0,1 1-192 0,2-1-48 16,2 2 0-16,3-1-320 0,1 0-128 15,1-1 0-15,1 1 0 16,0 0-400-16,1 2-176 0,0-2-48 0,-2 2 0 16,-2 0-2672-16,1 1-544 0</inkml:trace>
  <inkml:trace contextRef="#ctx0" brushRef="#br0" timeOffset="51240.31">4587 5228 28271 0,'0'0'1248'0,"-9"-1"272"0,9 1-1216 0,-8-1-304 0,8 1 0 0,0 0 0 0,0 0 1152 0,0 0 192 16,0 0 16-16,0 0 16 15,13 1-688-15,1 0-144 0,3 0-32 0,3 1 0 0,4-2-256 16,4 1-48-1,0-2-16-15,2-1 0 16,-2 0-2304-16,-1 1-480 0</inkml:trace>
  <inkml:trace contextRef="#ctx0" brushRef="#br0" timeOffset="51739.73">6074 4888 28271 0,'0'0'1248'0,"0"0"272"0,-8-1-1216 0,8 1-304 16,0 0 0-16,0 0 0 0,0 0 1536 0,0 0 256 16,0 0 64-16,10 3 0 0,2-3-656 0,5 0-128 0,4 0-32 0,0 0 0 0,1 0-384 0,3-2-80 15,2 1 0-15,-6 0-16 0,3-1-320 0,3 0-64 0,1 1-16 0,3 0 0 16,0 0-160-16,0 1 0 0,0 0 0 0,-2 0 128 16,0 0-128-1,-3 0 0-15,-1 1 0 0,-5 0-176 0,-1 1-496 0,-3 2-96 0,-3 0-32 16,-2 0 0-16,-4 0-1536 0,0 1-304 0,-3-1-64 0,0 2-11600 15</inkml:trace>
  <inkml:trace contextRef="#ctx0" brushRef="#br0" timeOffset="52373.33">7681 4369 16575 0,'1'-16'736'0,"0"8"160"0,0-2-720 15,0 1-176-15,1-1 0 0,-1 1 0 0,0-2 3056 0,0 2 576 16,0-1 112-16,1 2 32 0,-2 2-1744 0,1-1-352 15,0 3-64-15,-1-1-16 0,1 2-704 0,-1 3-128 16,0 0-48-16,0 0 0 0,0 0-224 0,0 0-48 16,0 0-16-16,0 0 0 0,-3 6-432 0,0 4 0 15,-2 4 0-15,1 2 0 0,0 3 0 0,-1 3 0 0,2 3-144 0,-1 3 144 16,-1 0-192-16,2 3 64 16,-2 2 128-16,2 1-208 0,-1 0 208 15,0-1 0-15,3-2 0 0,0-1 0 0,1-2 0 0,0-1 0 16,0-2 0-16,0-2 0 0,0-1 0 0,0-3 0 0,0-3 0 0,0-1 0 15,0-2 128-15,1-3-128 0,-2-2 144 0,0-1-144 16,1-7 224-16,-1 6-48 16,1-6-16-16,0 0 0 0,0 0 144 0,0 0 16 0,-4 0 16 0,-1-2 0 15,0 0 48-15,-1 0 16 0,-1-3 0 0,-1-1 0 16,1 1-192-16,-2-2-32 0,2 0-16 16,-2 2 0-16,0 0-160 0,0 1 0 0,-1-1 0 0,2 0 128 15,-1 1-128-15,0 0 0 0,-1 1-192 0,-1 1 192 16,2 0-592-16,2 1 0 0,-1 0 0 0,1-1 0 15,2 1-1584-15,0-1-320 0,5 2-64 0,0 0-13184 16</inkml:trace>
  <inkml:trace contextRef="#ctx0" brushRef="#br0" timeOffset="52710.09">7691 4260 25791 0,'0'0'2304'0,"0"0"-1856"0,0 0-448 0,0 0 0 16,0 0 1920-16,2-6 272 0,-2 6 64 0,2-6 16 16,4 1-864-16,0 0-160 0,3 1-32 0,2 1-16 15,1-2-640-15,4 1-128 16,2-1-32-16,6 1 0 0,2 0-240 0,3 0-160 15,-1-1 192-15,2-1-192 0,0 0 128 0,1-1-128 0,-1 1 0 0,0 1 0 16,-2 0 0-16,1-1 0 0,-1 1 0 0,-2-1 0 0,0 2 0 16,-1-1 0-1,-2 2 128-15,-1 0-128 0,-1 1 0 0,-3 0 0 16,-1 2 0-16,-2 0 0 0,-2 0 0 0,-3 2 0 0,-1-1 0 16,-1 0 0-16,-8-1 0 0,5 4-176 0,-5-4 0 0,2 7 0 15,-2-1-1008-15,-1 2-208 0,-1 0-32 0,-3 2-9472 31,-4 0-1904-31</inkml:trace>
  <inkml:trace contextRef="#ctx0" brushRef="#br0" timeOffset="53181.11">8018 4532 18431 0,'0'0'1632'0,"0"0"-1312"0,0 0-320 0,-1-5 0 15,-3 0 2704-15,4 5 480 0,1-4 80 0,-1-2 32 16,1 0-1120-16,2-1-208 0,0-1-48 0,1 2-16 0,1 0-928 16,1 1-176-16,2-1-32 0,0 1-16 0,-1-2-464 0,1 3-96 15,0 0 0-15,1 1-16 16,-1 1-176-16,0 2 0 0,-8 0 0 0,7 3 0 16,-3 3-192-16,2 0-64 0,-2 3 0 0,-1 2-16 15,0 0-560-15,-2 2-96 0,-1 3-32 0,-1 1 0 0,-2 2 448 0,1 0 96 16,-1-1 16-16,0 0 0 0,-1-3 400 0,2-1-160 15,0-1 160-15,1-2 0 0,1-1 176 0,0-1 144 16,1-3 16-16,-1-6 16 0,0 0 288 0,3 7 64 0,-3-7 16 16,6 5 0-16,-6-5-176 0,7 5-32 15,0-2-16-15,1 0 0 0,-1 1-208 0,1-3-32 0,0 2-16 0,-1-1 0 16,1 0-240-16,-1 1 0 16,-1 0 0-16,-6-3 0 0,5 4 0 0,-5-4 144 0,2 7-144 0,-1-1 128 15,-2 1 16-15,-2 0 0 0,-3 0 0 0,-2 1 0 16,-1 1 0-16,-2-1 0 0,-2-2 0 15,0 2 0-15,-2 0 48 0,1-1 16 16,-1 0 0-16,0-2 0 0,-1 1 192 0,1-2 48 0,0 0 0 0,-1-1 0 16,1 0-144-16,-1 0-32 0,2 1 0 0,2-2 0 15,-1-1-272-15,3 0 0 0,0 0 0 0,2 0 0 32,2-1-512-32,0 1-176 0,6-1-16 0,0 0-16 15,0 0-2480-15,0 0-480 0,0 0-96 0</inkml:trace>
  <inkml:trace contextRef="#ctx0" brushRef="#br0" timeOffset="53593.77">7232 5135 22111 0,'-7'0'1968'0,"-1"0"-1584"0,1 1-384 0,2-2 0 15,5 1 2048-15,0 0 320 0,0 0 64 0,0 0 0 16,0 0-960-16,0 0-208 16,0 0-48-16,9-3 0 0,3-2-640 0,5 3-128 0,5-1-16 0,9-1-16 15,3 1-80-15,7 1-16 0,5 0 0 0,-1-1 0 16,2 1-128-16,4 1-16 0,4-1-16 0,2 0 0 0,3-2 0 15,0 1 0-15,1 1 0 0,-2-2 0 0,-3-1-160 0,-1 2 0 16,0-2 0-16,-1 2 0 0,-1 0 0 0,-1 1 0 16,-2-1 0-16,-5 1 128 0,-5 2-128 15,-5 0 0-15,-3 0 0 0,-2 0 0 0,-5 1 144 0,-5 0-144 16,-6 3 160-16,-3-2-160 0,-2 0 0 0,-3 0 0 16,-6-2-208-16,0 0 64 15,0 7-848-15,-3 0-160 0,-1-1-48 0,-4 1 0 16,-2-1-1872-16,-3 2-368 0,-2 0-80 0,-3 1 0 0</inkml:trace>
  <inkml:trace contextRef="#ctx0" brushRef="#br0" timeOffset="53941.87">7825 5367 23039 0,'0'0'2048'0,"0"0"-1648"0,0 0-400 0,0 0 0 15,0 0 1776-15,0 0 272 16,0 0 48-16,5-3 16 0,-5 3-560 0,0 0-96 0,0 0-32 0,0 0 0 16,0 0-832-16,0 0-160 0,0 0-48 0,0 0 0 0,-3 7-384 0,-2 3 0 15,-1 1 0-15,1 2 0 0,-2 3 0 0,0 0 0 16,-2 1-192-16,0 2 192 16,1-2-160-16,1 2 160 0,-1-2 0 0,1 0-144 0,2-2 144 0,0 0 0 15,1-2 0-15,2-1 0 0,1-2 448 0,2-2 128 16,1-2 32-16,1 0 0 0,2-1 176 15,1 0 48-15,1-3 0 0,1 0 0 0,3-1-400 0,2-1-80 16,2 0-16-16,3-1 0 0,2-1-208 0,0 1-128 16,2-3 160-16,0 1-160 15,-1 0 0-15,-1-1 128 16,0 2-128-16,-2-1 0 0,-1 0-160 0,0 2-80 16,-3-2-16-16,0 2 0 15,2 0-1760-15,-2 0-352 0,-2 0-80 0,0-1-8624 0,0 2-1728 0</inkml:trace>
  <inkml:trace contextRef="#ctx0" brushRef="#br0" timeOffset="54199.84">8122 5548 14735 0,'-9'-9'640'0,"5"4"160"0,-2-1-640 0,-1-1-160 0,-2-1 0 0,1-1 0 0,1 4 4544 0,-1-2 896 16,0 1 160-16,3 0 32 0,0 2-3264 0,1-1-640 15,4 5-144-15,0 0-32 0,-2-3-720 0,2 3-128 16,0 0-48-16,0 0 0 0,0 0-464 0,0 0-192 15,0 0 128-15,2 10-128 0,1 3 0 0,-1 3 0 16,1 2-144-16,-1 3 144 0,0 3-192 0,-2 3 64 16,1 0 128-16,1 2-208 0,-2 0-48 0,0-1 0 15,-1 1 0-15,1-2 0 16,-2 0-208-16,2-1-48 0,0 0-16 0,-2-2 0 16,0-4-304-16,0 0-64 0,1-2-16 0,0-4 0 15,-1-2-1200-15,1-3-224 0,0-2-48 0,-1-2-11392 0</inkml:trace>
  <inkml:trace contextRef="#ctx0" brushRef="#br0" timeOffset="55469.97">9427 4927 20271 0,'0'0'1792'0,"0"0"-1424"0,0 0-368 0,0 0 0 16,0 0 1664-16,0 0 272 0,0 0 48 0,9 2 16 0,2-2-352 0,-2 0-80 16,1-2-16-16,1 0 0 0,1-2-400 0,3 0-96 15,0-1-16-15,2-2 0 0,0-1-144 0,1 1-16 0,-1-3-16 0,2 0 0 16,-1-1-128-16,-1 0-32 15,-1-1 0-15,-2 0 0 0,-1-2-320 0,-1 1-80 0,-2-1-16 0,-1-3 0 16,-2 1-96-16,-1 2 0 0,0-1-16 0,-3 2 0 16,-1 0 16-16,-1 1 0 15,-1 0 0-15,-1 1 0 0,-2 1-48 0,0 0 0 0,-2 2 0 0,0 2 0 16,-1 1-16-16,-1 2-128 16,-2 1 192-16,-2 2-64 0,-1 1-128 0,-5 1 0 0,1 2 0 0,-4 3 0 15,0 1 0-15,0 2-192 16,-1 1 32-16,3 2 16 0,0 2-16 0,-1 2 0 0,2-1 0 0,1 1 0 15,1-1 160-15,3 2-160 0,1-2 160 0,2 2-160 0,2-3 160 0,2 1 0 16,1-1 0-16,1-1-128 0,3 0 128 16,3 0 0-16,0-1 160 15,5 0-160-15,-1 0 176 0,3 0-176 0,1-2 192 0,3 0-192 0,2-3 208 0,3 1-64 16,0-1-16-16,2-2 0 16,0-1-128-16,1-1 0 15,1 0 0-15,11-2 0 0,-3-2-576 0,-1-1-160 0,0-2-32 0,-3 1 0 16,-3 0-1808-16,-1 1-368 0,-2 1-80 0,-1 1-12848 0</inkml:trace>
  <inkml:trace contextRef="#ctx0" brushRef="#br0" timeOffset="55875.83">9888 5116 31327 0,'0'0'1392'0,"0"0"272"0,0 0-1328 0,0 0-336 16,0-4 0-16,1-2 0 0,0 1 2032 0,1-1 336 16,1 0 64-16,2-1 0 0,1-1-1152 0,2 2-256 0,2-1-32 0,-2 1-16 15,-1-1-560-15,1 1-112 0,0 1-32 0,-2 2 0 16,2 0-272-16,0 2 128 0,-2 1-128 0,-6 0 0 16,6 4 0-16,-2 0 0 15,0 3 0-15,-2 3-144 16,-2 2-496-16,-1 1-80 0,-2 1-32 0,-1 3 0 15,-1 0 128-15,-2 3 32 0,0 1 0 0,-3 0 0 0,2 1 400 0,-1-1 192 0,-1-1-192 16,0-2 192-16,1-1 0 0,2-3 128 16,0-3 32-16,3-1 0 0,-1-1 608 0,2-3 128 15,1 0 32-15,2-6 0 0,0 0-160 0,0 0-16 16,0 0-16-16,0 0 0 0,0 0-304 0,6 0-64 16,2-1-16-16,1 0 0 0,1-3-352 0,2 1 0 15,2 0 0-15,1-1 0 0,2 1 0 0,1 0 0 0,-1 1 0 16,1 1 0-16,-1 1-128 0,2-2-64 15,0 1 0-15,1 1 0 16,-2 0-608-16,1 1-128 0,0 2-32 0,-2 0 0 16,0 0-1360-16,-1 1-288 0,0-1-48 0,-2 0-8480 0,-1 0-1680 0</inkml:trace>
  <inkml:trace contextRef="#ctx0" brushRef="#br0" timeOffset="57080.82">12322 4696 15839 0,'0'0'704'0,"0"0"128"0,-7-2-656 0,1 1-176 0,-1 0 0 0,1-1 0 0,-1 0 1104 0,0 1 192 0,1-1 48 0,1 2 0 0,0-1-384 0,-1 0-80 32,1 0-16-32,1 0 0 0,4 1 32 0,-6-2 16 0,6 2 0 0,0 0 0 15,0 0-32-15,0 0-16 0,-5-1 0 0,5 1 0 16,0 0-160-16,0 0-16 15,0 0-16-15,0 0 0 0,0 0-288 0,0 0-64 16,0 0-16-16,8 3 0 0,1-1-112 0,4 0-32 16,3 0 0-16,4 1 0 0,2 0-160 0,5-1 128 15,2 0-128-15,5 0 128 0,4 0-128 0,3 2 160 16,2-2-160-16,4-1 160 0,-1-1 32 0,6 0 16 0,2 0 0 0,3-1 0 16,3 0 0-16,-4 1 0 15,0-2 0-15,2 1 0 0,3 1-208 0,1-2 176 0,5 1-176 0,-3 0 160 16,-1 1-160-16,-2 0 0 0,0-1 0 0,-1 1 0 15,0 1 0-15,-1-1 0 0,1 0 0 16,-5 0 0-16,-4 0 0 0,-2 0 128 0,-4 0-128 0,-4 1 0 16,-4 0 160-16,-3 1-160 0,-4-2 192 0,-4 1-192 15,-2 0 352-15,-3 0-32 0,-3-1-16 0,-2 0 0 16,-1 0-112-16,-3 0-32 0,-3 0 0 16,-3 0 0-16,-6 0-160 0,0 0 0 0,0 0 0 0,0 0 0 15,0 0-1600-15,0 0-320 0,0 0-48 0,0 0-13248 16</inkml:trace>
  <inkml:trace contextRef="#ctx0" brushRef="#br0" timeOffset="57546.43">15566 4459 10127 0,'0'0'896'0,"0"0"-704"0,4-3-192 0,1-1 0 15,-5 4 3120-15,6-6 592 16,3 1 112-16,-4 0 16 0,-4 1-1760 0,-4-2-352 0,-1 1-80 0,-1-1-16 16,-2 2-704-16,-2 1-144 0,-1 1-16 0,-1-1-16 15,-2 2-496-15,0 2-80 0,-3 2-32 0,-3 3 0 16,0 3-144-16,-1 3 0 0,0 3 0 0,1 3-176 0,-1 2 176 0,0 3-160 15,1 3 160-15,2 2-160 16,1-1 160-16,4 0-208 0,1-1 80 0,3-1 128 0,3 1 0 16,3-2 0-16,2-1 0 0,2-1 0 15,2-2-160-15,4-3 160 0,1-1 0 0,1-3-144 16,1-2 352-16,2-1 80 0,1 0 16 16,2-4 0-16,-1-1 160 0,0-3 48 0,1-1 0 0,-2-1 0 0,0-2-64 0,0-2 0 0,-2-1 0 0,-2-1 0 15,-2-2 128-15,0-2 0 16,-1-1 16-16,-3-1 0 0,-2-1 0 0,-2 1 0 15,-1-2 0-15,-1 2 0 0,-3-1-336 16,-2 2-80-16,-2 0-16 0,-1 2 0 0,0 3-160 16,-2 1-192-16,-1 2 32 0,-1 2 16 15,-2 1-688-15,1 2-144 0,-2 2-32 0,0 3 0 16,-2 2-2240-16,0 0-448 0</inkml:trace>
  <inkml:trace contextRef="#ctx0" brushRef="#br0" timeOffset="58116.04">15520 4257 18431 0,'-12'-10'1632'0,"7"6"-1312"31,0-2-320-31,-1 0 0 0,0-1 1456 0,-1-1 208 15,-1 0 64-15,2 0 0 0,-4-1-192 0,2 1-48 0,0 2 0 16,0-1 0-16,-3 2-544 0,0 0-112 0,0 2-32 0,0 0 0 16,0 0-544-16,-1 3-96 0,-1 2-32 0,0 1 0 15,0 2-128-15,-1 3-144 0,-3 2 144 0,0 1-208 0,-2 2 208 0,-1 3-192 16,-1 2 192-16,0 4-192 0,-1 4 32 0,1 1 16 16,3 2 0-16,-1 1 0 15,3 1 144-15,1 2-192 0,2 2 192 0,1 2-192 0,2-1 192 0,2 0 0 16,3-2-144-16,-1 3 144 0,5-2 0 0,0-1 0 0,2-2 0 0,3 1 128 0,1-1 128 15,3-2 0-15,1-3 16 0,3-1 0 16,-1 1 16-16,3-2 0 16,2-1 0-16,3-2 0 0,1-1-96 0,2-1 0 0,2-2-16 0,0-2 0 15,1-4 144-15,1-1 16 0,-1-2 16 16,3-2 0-16,0-3-32 0,2-2-16 0,1-1 0 0,1-3 0 0,0-3-32 16,2-3 0-1,2-3 0-15,0-4 0 0,1-4 272 16,-3-2 48-16,-2-2 16 0,-2-2 0 0,-1-5 16 0,-1-2 0 15,-2-2 0-15,-1-1 0 0,-2-3-240 0,-1 1-32 16,-2-2-16-16,-3 1 0 0,-3-2-80 0,-2 3 0 16,-2 2-16-16,-3-1 0 0,-4 2 32 0,-2 1 16 15,-2 0 0-15,-4 1 0 0,-2 1-64 0,-2 2-16 16,-5 0 0-16,-3 3 0 0,-3 1-208 0,-2-1 0 16,-1 2 128-16,-2 2-128 0,-4 1 0 0,-1 1 0 15,-3 3 0-15,-2 1-160 0,0 2 32 0,0 3 0 0,1 3 0 0,1 3 0 31,0 1-512-31,1 1-80 0,1 4-32 0,2 4 0 16,1 4-1344-16,1 2-272 0,0 2-48 0,2 3-8800 0,1 3-1776 16</inkml:trace>
  <inkml:trace contextRef="#ctx0" brushRef="#br0" timeOffset="61626.08">2051 6604 8287 0,'0'0'368'0,"0"0"80"0,0 0-448 0,0 0 0 0,0 0 0 0,0 0 0 0,0 0 2544 0,0 0 416 15,0 0 96-15,-1-5 16 0,1-3-1600 0,1 2-304 0,0 0-64 0,2 0-16 16,-2-2-192-16,1 0-32 0,1 2-16 0,0-2 0 15,0-1-304-15,0 0-64 0,-1 0-16 0,1 0 0 16,0-2-160-16,0 1-48 0,-1 0 0 0,-1 0 0 16,-1 0-96-16,0-1-32 0,0-1 0 0,-1-1 0 15,-1-1 192-15,0 0 16 0,0-1 16 0,-2 0 0 16,0 1 160-16,-1 2 48 16,0 0 0-16,-1 2 0 0,2 0-48 0,-1 2-16 0,-1 2 0 0,1 0 0 15,-1 2-112-15,1 1-32 0,-2 2 0 0,0 1 0 16,0 2-192-16,-1 1-32 15,-1 3-128-15,-1 3 192 0,-1 5-192 0,0 1-192 0,-2 5 48 16,0 3 0-16,1 2-32 0,0 5 0 0,0 1 0 0,-1 4 0 0,1 3 176 0,1 3-128 16,0 3 128-16,1 1-128 15,2 0 128-15,0 0-128 0,2-1 128 0,2-1-128 16,1 1 128-16,1-3 0 0,0-2 0 16,2-3 0-16,2-1 0 0,0-2 0 0,-1-2 144 0,0-4-144 0,1-1 192 0,0-4-192 15,-1 1 192-15,1-3-192 0,-1-4 208 0,0-3-64 16,-1 0-16-16,0-3 0 15,-2-1-128-15,-1-1-176 0,1-3 48 0,2-5 0 32,-4 4-2720-32,-4-2-544 0</inkml:trace>
  <inkml:trace contextRef="#ctx0" brushRef="#br0" timeOffset="61811.11">1706 6854 24879 0,'0'0'1088'0,"0"0"256"0,0 0-1088 0,0 0-256 16,0 0 0-16,2-5 0 0,0-1 2592 0,3 2 464 15,0 0 80-15,1 1 32 0,-1 0-2048 0,3 0-416 16,2-2-64-16,1 1-32 0,2-1-608 0,0 1 0 16,1-2 0-16,10-1 0 15,-1 1-1920-15,1 3-368 0,-1 0-64 0</inkml:trace>
  <inkml:trace contextRef="#ctx0" brushRef="#br0" timeOffset="62161.48">2073 6727 29775 0,'0'0'1312'0,"0"0"288"0,0 0-1280 0,0 0-320 0,0-5 0 0,1 0 0 0,2-1 1248 0,-3 6 192 16,5-3 32-1,3 2 16-15,2 1-1056 0,1 2-224 0,0 0-32 0,2 3-16 0,2 1-160 0,0 3 0 16,-3 0-160-16,-1 2 160 0,0 1-352 0,-1 1 32 16,-2 2 0-16,-1 2 0 15,-2 1-768-15,-2 0-160 0,-2 2-32 0,0 0 0 16,-1 1 480-16,-1-1 96 0,0-3 0 0,-2-1 16 0,2-4 944 0,0-2 176 16,0-2 32-16,0-1 16 0,1-7 992 0,0 0 192 15,0 0 32-15,0 0 16 0,0 0-96 0,0 0-16 16,0-8 0-16,0-2 0 0,1-3-832 0,1-2-192 15,1-1-16-15,0-1-16 0,0-4-416 0,4 0-128 0,-1 0 0 0,1 1 0 16,1 2-192-16,-1 1-160 16,1 4-32-16,0 2 0 15,-2 2-432-15,2 1-80 0,0 2-32 0,-1 1 0 16,1 4-2384-16,0 1-464 0</inkml:trace>
  <inkml:trace contextRef="#ctx0" brushRef="#br0" timeOffset="62453.51">2547 6778 6447 0,'0'0'576'0,"0"0"-576"0,0 0 0 0,-2 8 0 16,0 0 4480-16,0 0 800 0,-2 0 160 0,1 1 16 15,0 1-3376-15,-2 1-672 0,2 0-144 0,1 1-32 16,1-1-848-16,0 0-160 0,1 0-32 0,2 0-16 0,1-1-176 0,1 0 0 16,-1-1 0-16,2-2 0 0,2-1 160 0,0-3 0 15,0-1 0-15,3-2 0 0,-2-1 864 0,2-2 160 16,0-2 32-16,0-1 16 0,-1-2-48 0,1-2-16 15,0-1 0-15,-2-1 0 0,-3-1-128 0,1-1-16 16,-2-2-16-16,-1 0 0 0,-3-3-288 0,-2-1-48 16,0 0-16-16,-2 2 0 0,-3 0-304 0,0 2-64 15,-2 0-16-15,-1 3 0 0,-1 1-272 0,1 3 0 16,-1 3-176-16,-3 0 176 16,0 4-736-16,3 3-32 0,3 3-16 0,-1 3 0 15,0 2-2032-15,1 2-384 0,2 2-96 0</inkml:trace>
  <inkml:trace contextRef="#ctx0" brushRef="#br0" timeOffset="63009.56">2878 6821 8287 0,'-7'9'368'16,"3"-5"80"-16,-1 1-448 0,1 1 0 15,-1 2 0-15,0 0 0 0,-1 1 4384 0,0-2 800 0,0 2 144 0,1 0 48 0,0 1-3968 0,1 0-768 32,-1 1-176-32,1-3-16 0,0 1-320 0,1-1-128 0,2-1 0 0,-2-2 128 0,3-5 144 0,0 0 32 15,0 0 0-15,0 0 0 0,0 0 784 0,0 0 176 16,0 0 16-16,0 0 16 0,4-3 112 0,1-4 32 31,0-2 0-31,3-1 0 0,1-1-480 0,1-2-112 0,0-2-16 0,-1-2 0 16,1 0-304-16,1-1-64 15,1-1-16-15,-2 4 0 0,-1 0-256 0,1 1-64 16,-2 2-128-16,-2 4 192 0,0 1-192 0,-1 4 0 0,1 0 0 0,-6 3 0 16,0 0 0-16,5 5-208 0,0 1 64 0,0 4 16 31,0 4-400-31,-1 0-80 0,2 1-16 0,-2 3 0 0,1 1 80 0,2-1 16 16,-3 1 0-16,2-1 0 0,1-2 128 0,-1-2 16 0,1-2 16 0,-1-2 0 0,2-2 368 0,0-2 240 15,-1-3-48-15,1-2 0 0,1-3 416 0,0-3 80 16,-2-1 16-16,4-3 0 0,-2-2-128 0,1-1-32 15,0-2 0-15,0-3 0 0,0-2-208 0,0-2-32 16,-1-1-16-16,-1 0 0 0,0-1-32 16,1 2 0-16,-1 4 0 0,-1 1 0 15,0 2-256-15,-2 2 0 0,0 4 0 0,-1 3 0 0,-4 5 0 0,0 0 0 16,0 0 0-16,7 3 0 16,-1 3-144-16,0 1 16 0,-3 3 0 0,2 3 0 0,-1 3-144 0,-1 1-32 15,1 2 0-15,-1 2 0 16,-1 1-96-16,1 0-32 0,2-1 0 0,-1-1 0 15,1-2-80-15,0 0 0 0,1-3-16 0,1 0 0 16,2-2-80-16,2-2-16 0,-2-2 0 0,2-3 0 16,2-1-2176-16,1-3-432 0</inkml:trace>
  <inkml:trace contextRef="#ctx0" brushRef="#br0" timeOffset="63660.82">4422 6699 32479 0,'0'0'1440'0,"0"-5"288"0,0-2-1376 0,0-1-352 15,1-2 0-15,1 0 0 0,1 1 1216 0,2-2 192 0,-1 0 16 0,3-2 16 0,2 0-672 0,-1 0-128 16,0 0-16-16,1 0-16 0,0 1-336 0,2 2-64 31,0 1-16-31,0 0 0 0,-1 4-192 0,-2 1 0 16,1 2 0-16,0 2 0 0,-1 0 0 0,-8 0-160 0,7 7 32 0,1 5 0 15,-2 3-704-15,-3 2-144 0,-4 0-32 0,-3 4 0 16,-1 2 112-16,-3 4 32 0,-3 1 0 0,-2 1 0 16,-2-2 48-16,0 1 16 0,1-4 0 0,4-7 0 0,-1-2 800 0,0-1 0 15,0-2 224-15,1-1-48 0,1-1 864 0,2-2 176 16,0-3 48-16,2 0 0 0,0-1-272 0,5-4-48 16,0 0-16-16,0 0 0 0,0 0-416 0,0 0-64 15,0 0-32-15,0 0 0 0,0 0-240 0,7 5-48 16,2-2-128-16,-1-1 192 0,2 0-192 0,2 1 0 15,1-2 0-15,0 0 0 0,1-1-336 0,0 1 32 16,1 0 16-16,7 0 0 16,-3 0-672-1,2 0-144-15,0-1-32 0,2 1 0 0,0-1-1456 0,1 0-288 0,-2-1-64 0,1 0-9904 0</inkml:trace>
  <inkml:trace contextRef="#ctx0" brushRef="#br0" timeOffset="64111">4478 6323 9215 0,'-11'-1'816'0,"-1"-1"-656"31,-1-3-160-31,-1 2 0 0,1 1 5648 0,1-2 1104 16,-2 2 224-16,1 1 32 0,-1 1-4640 0,1 1-912 0,0 1-192 0,-1 1-48 15,-1 0-752-15,1 2-144 0,0 3-48 0,-1 2 0 0,1 1-272 0,1 3 0 16,-1 4-208-16,0 2 80 0,2 2-32 0,1 3 0 15,0 2 0-15,1 8 0 0,2 3-32 0,1 5 0 0,2 1 0 0,1 1 0 16,3 0-64-16,2-1-32 31,3 0 0-31,1-1 0 0,4 0 144 0,1-1 144 0,3-2-208 0,2-2 80 16,5-3 128-16,0-2 0 0,3-4 0 16,1-3 0-16,-1 0 320 0,2-4 64 0,0-1 0 0,-1-5 0 15,1-3 64-15,1-2 0 0,-2-4 16 0,0-3 0 16,0-2-80-16,2-3-32 0,-2-3 0 0,1-4 0 15,1-3 0-15,2-2 0 0,-3-4 0 0,1-4 0 16,-1-3 288-16,-2-3 48 0,-1-5 16 0,-2-3 0 16,-3-3-80-16,-2 0-16 0,-3-2 0 0,-2-1 0 0,-4 0-160 0,-1-2-48 15,-3-1 0-15,-2 1 0 0,-2 1-48 0,-3 1-16 16,-1 2 0-16,-3 2 0 0,-2 4-112 0,-1 4-32 16,-1 1 0-16,-3 3 0 0,0 2-192 0,-2 0 0 15,-1 3 0-15,-8-4-160 16,-1 6-288-16,4 4-64 0,1 1-16 0,0 2 0 15,-1 4-1664-15,2 5-336 0,1 2-64 0,8 2-10160 16,-2 1-2032-16</inkml:trace>
  <inkml:trace contextRef="#ctx0" brushRef="#br0" timeOffset="64495.81">5319 6900 14735 0,'0'0'1312'0,"0"0"-1056"0,0 0-256 0,0 0 0 0,0 0 4144 0,0 0 768 15,0 0 144-15,0 0 48 0,0 0-2992 0,0 0-608 0,4 7-112 0,-1 1-32 32,0 0-592-32,-1 2-112 0,0 1-16 0,-2 3-16 0,-2-1-464 0,0 1-160 0,-1 1 0 0,-4 9 144 31,0 0-880-31,-2 0-176 0,0 1-48 0,1-5-10432 15,-2 1-2112-15</inkml:trace>
  <inkml:trace contextRef="#ctx0" brushRef="#br0" timeOffset="65026.78">6348 6723 21183 0,'0'0'944'0,"0"0"192"0,-1-6-912 0,0-2-224 0,1 0 0 0,1-1 0 15,1-2 3008-15,0 0 544 0,1 0 112 0,3 2 32 0,2-1-2144 0,-3 0-416 16,3 1-96-16,1 0-16 0,-1-1-448 16,2 1-80-16,0 1-32 0,0 0 0 0,1 1-224 0,0 3-48 15,0 1-16-15,-1 0 0 0,-1 2-176 16,-1 1 0-16,-2 3 0 0,2 2 0 0,-4 4-320 0,1 2-64 16,-3 1 0-16,-2 3 0 0,-1 2 0 0,-1 2-16 15,-1 1 0-15,0 0 0 0,-1 0 400 0,0 0-128 16,0-1 128-16,1-2 0 0,-1-1 0 0,2-3 0 15,0-2 144-15,1 1-144 0,1-2 448 0,1-1-32 0,1-2 0 16,1 0 0-16,2-1-32 0,0 0-16 0,2-1 0 0,0 1 0 16,0-1-112-16,1 1 0 0,1-2-16 0,1 2 0 0,0-1-240 15,1 2 144-15,-2 0-144 16,2-1 128-16,-2 1-128 0,-1 0 0 16,-1 2 0-16,0 0 0 0,-2-1 0 0,-2-1 0 15,-1 2 144-15,-1 0-144 0,-1-1 176 0,0-1-48 16,-3 2 0-16,-1-1 0 0,-2 0 96 0,-2-2 16 0,0 0 0 0,-5-1 0 0,-2 0-64 0,0-2-16 15,-2-1 0-15,-3 0 0 16,1-1-160-16,-1-1-224 0,0-2 48 0,-9-2 16 16,4-3-672-16,2 0-144 0,2-2-32 0,2 0 0 15,2-2-2736 1,1 1-544-16</inkml:trace>
  <inkml:trace contextRef="#ctx0" brushRef="#br0" timeOffset="65492.88">6452 6392 29199 0,'0'0'1280'0,"-5"-4"288"0,-3-3-1248 16,0 3-320-16,1-1 0 0,1 3 0 0,-1 0 1696 0,0 0 288 16,-3 1 48-16,0 1 16 15,-2-1-976-15,-1 2-192 0,-1 1-48 0,-1 1 0 16,-1 2-592-16,-2 2-240 0,-1 2 176 0,1 2-176 0,-2 3 0 15,0 5 0-15,-2 3-128 0,-1 3 128 0,-2 5-240 0,-1 4 64 16,1 4 16-16,2 3 0 0,0 4 32 0,2 3 0 16,1 0 0-16,6 3 0 0,4-1 128 0,3-1-160 15,4-3 160-15,4-2-160 0,5-2 160 0,5-5-128 16,2-2 128-16,5-1-128 0,2-4 128 0,5-2 0 16,2-1 0-16,3-3 0 0,1-3 336 0,3-1 48 15,2-5 16-15,5-1 0 0,-2-4-144 0,3-3-16 16,2 0-16-16,0-6 0 0,1-4-96 0,-2-3 0 15,-1-4-128-15,-2-2 192 0,-4-2-32 0,-1-6-16 0,-2-3 0 0,-2-2 0 16,-3-3 352-16,-2-2 64 16,-4-4 16-16,-5-4 0 0,-1-3 128 0,-4-2 48 0,-3-2 0 15,-4-2 0-15,-2 1-192 0,-1-2-48 0,-4 1 0 0,-2 2 0 16,-3 2-128-16,-2 2-48 0,-5 3 0 0,-1 3 0 16,-4 3-208-16,-1 2-128 0,-2 3 128 0,-1 2-128 15,-1 3-160-15,0 3-96 0,-2 2-32 0,-13-3 0 16,-1 7-416-1,2 5-96-15,1 4-16 0,0 4 0 0,5 4-1872 0,3 5-384 0,1 3-80 0,4 1-13808 16</inkml:trace>
  <inkml:trace contextRef="#ctx0" brushRef="#br0" timeOffset="65778.77">7474 6995 15663 0,'0'0'688'0,"0"0"144"0,0 0-656 0,0 0-176 16,0 0 0-16,0 0 0 0,0 0 5456 0,0 0 1072 16,0 0 192-16,0 0 64 0,0 0-4864 0,0 8-960 0,0-3-192 0,-2 2-32 15,-2-1-400-15,-3 3-80 16,-1 1 0-16,-2 2-16 0,-2 2-432 0,-1 3-96 0,-2 2-16 0,-1 0 0 31,0 2-320-31,-2 4-64 0,0 1-16 0,-1 3 0 16,-1 1-880-16,1 1-176 0,1-1-32 0,0-2-16 15,2-1 208-15,0-2 64 0,3-4 0 0,-2 5 0 0,4-7-48 16,4-7 0-16</inkml:trace>
  <inkml:trace contextRef="#ctx0" brushRef="#br0" timeOffset="66181.27">8499 6465 33167 0,'0'0'2944'0,"0"0"-2352"15,0 0-464-15,-4-2-128 0,0 0 832 0,0 1 128 0,-1 1 48 0,-1-1 0 16,1 2-272-16,-3 2-48 15,-2 0-16-15,-2 1 0 0,-1 3-528 0,-2 2-144 16,-3 2 0-16,0 4 0 0,0 5 0 0,-1 3-160 16,1 0 16-16,1 3 0 0,0 3-64 0,4 1-16 0,1 1 0 0,4 0 0 15,1 1-16-15,2-1 0 16,3-1 0-16,3-3 0 0,2 0 240 0,3-3 0 16,2-2-160-16,1-1 160 0,4 0 128 0,0-4 80 15,0-2 32-15,2-3 0 0,-1-3 464 0,0-2 80 0,-1-5 32 16,0 0 0-16,0-4-80 0,-3 0-16 0,1-4 0 15,-1-2 0-15,-2-3-144 0,-1-2-48 16,-3-3 0-16,-1 0 0 0,-2-2-96 0,-1-2-32 0,-3 0 0 0,-2 0 0 0,-3 0-256 0,-1 1-144 31,0 2 160-31,-2 1-160 0,-1 3-256 0,-2 2-128 16,-2 2-48-16,0 4 0 16,-2 1-528-16,-1 3-128 0,0 4 0 0,0 1-16 0,-1 3-1824 0,1 2-352 0,-2 4-80 15</inkml:trace>
  <inkml:trace contextRef="#ctx0" brushRef="#br0" timeOffset="66692.81">8518 6314 20271 0,'-9'-14'1792'0,"5"7"-1424"0,0-1-368 0,-3 1 0 0,0-2 2816 0,-1 2 480 15,0 0 96-15,-1 0 32 0,-2 0-1408 0,-1 2-288 16,-1-1-48-16,0 2-16 0,-2 1-832 0,0 1-160 16,-3 0-32-16,1 4-16 0,-2-2-336 0,0 3-64 15,-1 3-16-15,0 3 0 16,-1 2-208-16,0 2 0 0,-1 4-144 0,1 4 144 0,0 3-224 0,0 5 48 16,1 3 16-16,0 4 0 0,2 3 0 0,0 7 0 15,3 2 0-15,0 4 0 0,2-1 160 0,4 1-208 16,3-2 80-16,3-1 128 0,1-1-192 0,5 0 192 15,2-2-160-15,3-5 160 0,1-1-128 0,3-2 128 0,3-3 0 0,4 0-144 16,1-2 144-16,2-3 128 16,2-3-128-16,1-1 176 0,3-4 0 0,-1-4 0 0,4-3 0 0,3-3 0 15,-2-3 64-15,3-3 16 0,-2-3 0 0,2-3 0 16,-2-4-64-16,1-5-16 0,2-5 0 0,-1-3 0 16,0-5 176-16,1-3 32 0,1-5 16 0,-2-4 0 15,-1-6-16-15,-2-5 0 0,-5-4 0 0,-2 0 0 16,-5-2 80-16,-2 0 16 0,-4-1 0 0,-4 1 0 15,-2 2 80-15,-4 2 16 0,-1 3 0 0,-6 4 0 0,-1 2-256 0,-4 2-32 16,-3 4-16-16,-3 2 0 0,-5 2-272 16,-2 0 0-16,-3 3 0 0,-1 2 0 15,-2 2-208-15,0 2-48 0,-3 1-16 0,1 3 0 16,-2 3-272-16,0 3-48 0,-1 1-16 0,0 3 0 16,0 3-608-16,0 1-112 15,0 1-16-15,1 3-16 0,0 3-2416 16,2 1-464-16</inkml:trace>
  <inkml:trace contextRef="#ctx0" brushRef="#br0" timeOffset="67252.72">9768 6692 13823 0,'0'0'1216'0,"0"0"-960"16,0 0-256-16,0 0 0 15,0 0 2176-15,0 0 400 0,0 0 80 0,0 0 16 16,0 0-816-16,0 0-176 0,0 0-16 0,0 0-16 16,0 0-432-16,9 5-96 0,-2-2-16 0,3-1 0 0,0-1-192 0,1 1-32 0,1-2-16 0,2 0 0 15,2 0-272-15,1 0-48 0,3-2-16 0,2 1 0 16,4 0-224-16,-1-1-48 0,3 0-16 0,4 0 0 15,4-1-240-15,2 1 144 0,4 0-144 0,0 0 128 16,-1-3 0-16,1 1 0 16,0 0 0-16,0 0 0 0,0 1-128 0,-2 1 0 0,1 0 0 0,0-1 128 15,-1 0 16-15,-1-1 0 0,-3 2 0 0,-1-1 0 16,-4 1 80-16,-3 0 16 0,-3 1 0 0,-2-1 0 0,-1-1 16 0,-3 0 16 16,-3 2 0-16,-1 0 0 0,-3 1-128 0,-2 0-16 15,-3 0-128-15,0 0 192 0,-7 0-192 0,0 0 0 16,0 0-144-1,0 0 144-15,0 0-640 0,0 0-48 0,0 0 0 0,0 0 0 16,0 0-512-16,-1 7-96 0,1-7-32 0,-2 6 0 16,2-6-1536-16,-3 7-304 0,1-2-64 0</inkml:trace>
  <inkml:trace contextRef="#ctx0" brushRef="#br0" timeOffset="68584.3">986 8422 13823 0,'0'0'608'0,"0"0"128"0,0 0-592 0,0-7-144 0,-1-1 0 0,0 2 0 0,0-1 3424 0,1 1 656 16,-2 1 128-16,0 0 16 0,-1-1-2368 15,1 1-496-15,-1-2-80 0,3 7-32 0,0 0-448 0,-2-4-96 16,2 4 0-16,0 0-16 0,-4-5-208 0,4 5-32 0,0 0-16 0,0 0 0 16,0 0-256-16,-4 8-48 15,0 2-128-15,0 2 192 0,0 2-192 0,1 3-192 0,0 3 48 0,1 3 0 16,0 2 144-16,2 0-192 0,0 1 192 0,0 0-192 15,0 0 192-15,1 0-128 0,0-3 128 0,1-2-128 16,1-2-80-16,-1-1-16 16,0-1 0-16,0-2 0 0,0-2 0 0,0-2 0 15,-1-2 0-15,0-1 0 0,-1-8 0 0,0 0 0 16,0 0 0-16,0 0 0 0,0 0 224 0,0 0 0 0,0 0-160 0,0 0 160 16,0 0 0-16,-4-6 208 0,1-3-16 0,0-3-16 15,1-2 224-15,-1-3 48 0,0-2 16 0,1-4 0 16,1-4-64-16,0-1-16 0,0-3 0 0,1-1 0 15,0-1-96-15,1 1-32 0,2 0 0 0,0 2 0 16,3 3 16-16,-3 2 0 0,6 0 0 0,0 3 0 0,1 1-128 16,1 2-16-16,2 1-128 0,0 2 192 15,1-1-192-15,2 3 0 0,-3-1 0 0,5 3-160 16,-1 4 160-16,-1 0 0 0,-2 1-144 0,-2 2 144 16,0 0-208-16,-1 3 16 0,0 2 16 0,-1 2 0 15,-1 2-848-15,1 2-192 0,0 3-16 0,-2 2-16 31,0 2-2064-31,-1 3-400 0</inkml:trace>
  <inkml:trace contextRef="#ctx0" brushRef="#br0" timeOffset="68798.6">979 8551 11967 0,'0'0'1072'0,"0"0"-864"16,0 0-208-16,0 0 0 0,0 0 4400 0,0 0 832 15,0 0 160-15,0 0 48 0,0 0-3312 0,5-2-656 16,3-1-128-16,1 0-16 0,1-2-752 0,3 1-160 16,0-1-32-16,0 2 0 0,1-2-224 0,3 0-160 0,-1 1 192 0,0-1-192 31,-1 0-256-31,-2 1-144 0,1 0-48 0,0 2 0 16,-1 0-2656-16,0 3-544 0,-1 0-96 0</inkml:trace>
  <inkml:trace contextRef="#ctx0" brushRef="#br0" timeOffset="69027.56">1327 8536 21183 0,'0'0'1888'0,"0"0"-1504"0,0 0-384 0,0 0 0 16,0 0 2768-16,0 0 496 0,0 0 80 0,0 0 32 15,0 0-1840-15,0 0-352 0,0 0-80 0,0 0-16 0,0 0-784 0,1 8-176 16,-1-2-128-16,0 4 192 0,0 2-192 0,0 2-176 15,0-1 48-15,0 2 0 16,0 3-128-16,0-1-32 0,0 2 0 0,0 2 0 16,0 2-224-16,-1 0-64 0,0 1 0 0,1-1 0 15,0-1-672-15,1-1-144 0,-2-3-16 0,1-2-16 16,0-1 592-16,1-4 112 0,0-2 16 0</inkml:trace>
  <inkml:trace contextRef="#ctx0" brushRef="#br0" timeOffset="69512.41">1745 8208 26831 0,'0'0'1184'0,"0"0"256"0,3-4-1152 0,-1-2-288 0,-2 6 0 0,1-6 0 0,0-1 1760 0,0 2 288 16,-1 5 64-16,0 0 16 0,0 0-976 0,0 0-192 31,0-6-32-31,0 6-16 0,0 0-224 0,0 0-48 0,0 0-16 0,0 0 0 0,0 0-352 0,0 0-64 16,-2 8-16-16,0 3 0 0,-2 1-192 0,1 2 0 16,0 4 0-16,0 1 0 0,-1 0 0 0,1 4-128 15,-1 3 128-15,0-1 0 0,1 1 0 0,1 0 0 16,-3-3 0-16,2 1 0 0,1-2 0 0,0-1 0 0,1 0 0 0,-1-4 0 15,1 0 0-15,0-3 0 0,0-2 0 0,1 0 144 16,0-3 80-16,0-1 16 16,1 0 0-16,0-2 0 15,3-1-48-15,-4-5-16 0,0 0 0 0,6 4 0 0,1-2 80 0,1 0 32 0,-1 1 0 0,3-2 0 16,0 0-16-16,2-1 0 0,0 0 0 16,3 0 0-16,0-1-272 0,1 1 128 15,2-1-128-15,1 1 0 0,1-1 0 0,0 1 0 0,1-2 0 0,2 2-192 16,3 0-576-16,-3 0-96 15,0 0-32-15,-1 2 0 16,-1 0-2064-16,-1-1-432 0,-3 0-64 0</inkml:trace>
  <inkml:trace contextRef="#ctx0" brushRef="#br0" timeOffset="69998.27">803 9045 11055 0,'0'0'976'0,"0"0"-784"0,-6-5-192 0,2-1 0 0,0 2 3168 0,4 4 592 15,0 0 112-15,-3-8 32 0,0 2-1968 0,3-1-384 16,0 7-80-16,0 0 0 16,0-7-464-16,1 1-96 0,1 0-16 0,3 2 0 0,-5 4-144 0,5-4-48 15,1 0 0-15,0 1 0 0,0 0-96 0,1 0-32 16,1 2 0-16,2 0 0 0,1 1-224 0,1 1-48 16,2 0-16-16,4 2 0 0,2 0-288 15,3 0 0-15,2 2 0 0,6-1 0 0,5 0 0 0,2 1 0 16,-1 0 0-16,4 0 0 0,3-2 0 0,4 0 0 15,3 0-160-15,4 0 160 0,4 0 0 0,1-1 0 16,-2 1 0-16,0-2 0 0,1 0 128 0,0-1-128 16,0 0 128-16,3 0-128 0,-2 0 208 0,-1-2-32 15,-4-1-16-15,-2 2 0 0,-3-2 48 0,-3 0 16 16,-1 0 0-16,-2 1 0 0,-4 0 48 0,-2 1 16 0,-4 1 0 16,-3 0 0-16,-3 0-144 0,-5 0-16 0,-2 1-128 0,-2 0 192 15,-4 0-192-15,0 0 176 0,-6 2-176 0,0 0 160 16,-2-2-160-16,-7-1-256 0,0 0 64 0,0 0 16 15,4 5-624-15,-3 0-128 16,-1-5-32-16,-3 5 0 0,0 1-1792 16,-5-1-352-16,-2-2-80 0</inkml:trace>
  <inkml:trace contextRef="#ctx0" brushRef="#br0" timeOffset="71155">1322 9553 14735 0,'0'0'1312'15,"0"0"-1056"-15,-2-5-256 0,-2 0 0 0,1-1 3328 0,1 1 624 16,1 0 112-16,0-1 32 0,1-1-1984 0,0 7-400 16,0-6-80-16,1 1-16 0,0-2-560 15,0 2-112-15,-1 5-32 0,0 0 0 0,2-6-320 0,-2 6-64 16,0 0-16-16,0 0 0 0,0 0-304 0,0 0-64 15,0 0-16-15,0 6 0 0,-1 2-128 16,-1 3 0-16,0 4 0 0,-4-1 0 0,2 3-208 0,-1 4 80 0,0 2 128 0,0 2-208 16,-1 0 208-16,0 1-144 0,1 0 144 0,2-1-128 15,-2 0 128-15,2-3 0 0,0-1 0 0,1-2 0 16,1 0 0-16,2-2 176 0,1-3-48 0,1 0 0 16,1-2 192-16,1 0 16 0,-1-2 16 0,5-1 0 15,-3-2-128-15,3-2-32 0,1 0 0 0,0-2 0 16,1 0-192-16,2-1 176 0,0-2-176 0,2-1 160 15,0 0-160-15,2 0 0 0,-1 0 0 0,2 0-176 16,-1 0-144-16,2 0-16 0,1 0-16 0,0-2 0 16,2 1-528-16,-1-1-96 0,-2 0-32 15,1-2 0-15,-1 1-2608 0,-3-2-528 0</inkml:trace>
  <inkml:trace contextRef="#ctx0" brushRef="#br0" timeOffset="71406.81">1271 9520 22111 0,'0'0'976'0,"-9"-4"208"0,3 2-944 0,6 2-240 16,-7-2 0-16,7 2 0 0,-4-5 3520 0,4 5 672 0,0 0 128 0,3-5 32 31,2-2-3232-31,1 2-640 0,4-3-128 0,2 0-32 0,4 0-320 0,1 1 0 0,2 0 0 0,2 1 0 15,1-2 0-15,0 3 0 0,1-1 0 0,0 3-128 16,-1 1 128-16,1 0-208 0,-2 2 80 0,-1 2 128 16,-1 0-896-16,-3 2-64 0,-2 1-16 0,0 0 0 15,-2 2-1584-15,0 2-304 0,-5 1-64 0</inkml:trace>
  <inkml:trace contextRef="#ctx0" brushRef="#br0" timeOffset="71597.05">1275 9683 18431 0,'0'0'816'0,"0"0"160"0,0 0-784 0,0 0-192 16,0 0 0-16,0 0 0 15,0 0 4224-15,0 0 816 0,0 0 144 0,0 0 48 16,5 0-3664-16,4-1-736 0,3 0-128 0,2 0-48 0,3 0-336 0,0 1-64 16,2-2 0-16,1 0-16 15,0-1-240-15,1 1-208 0,1 1 32 0,1 0 16 16,0 2-832-16,0-1-160 0,-1 0-48 0,-1 1 0 15,0 1-1856-15,-1 3-368 0</inkml:trace>
  <inkml:trace contextRef="#ctx0" brushRef="#br0" timeOffset="72071.02">2079 9529 9215 0,'0'0'816'0,"0"0"-656"0,0 0-160 0,0 0 0 0,0 0 5328 0,0-6 1040 15,0 6 208-15,0 0 32 0,0 0-3856 0,-4-6-768 16,4 6-144-16,0 0-48 0,0 0-912 0,0 0-192 16,-8-2-48-16,-1 3 0 0,-1 4-464 0,0 2-176 15,0 2 0-15,-1 4 144 0,-1 3-144 0,1 4-272 16,2 3 64-16,-2 2 16 0,-2 2 48 0,1 2 16 16,1 1 0-16,0-2 0 0,1 0-128 0,1-1 0 15,2 0-16-15,0-3 0 0,0-2 272 0,2-3-128 16,0-6 128-16,2-1 0 0,0-2 0 0,1-2 0 15,1-3 160-15,1-5-32 0,0 0-128 0,0 0 0 0,0 0 0 0,0 0 0 16,4-8 0-16,0-3-192 16,1-2 192-16,0-4-192 0,2-3 192 0,1-3 0 15,0-4 128-15,2-1-128 0,1-3 288 0,0-1-16 16,-1-1 0-16,0 1 0 0,0 2 32 0,0 2 0 16,0 2 0-16,0 4 0 0,-2 4 80 0,2 3 32 0,-2 1 0 0,-1 4 0 15,-1 1-192-15,1 3-32 0,-2 1-16 16,-5 5 0-16,6-1-176 0,0 3 128 0,0 2-128 0,-1 2 128 15,1 4-128-15,-1 2 0 0,1 4 0 0,-1 1-176 16,-1 3 48-16,1 2 0 0,0 1 0 0,-1 2 0 0,-1 0 128 0,1 1 0 16,0 2-144-16,-1-1 144 0,2 1-144 15,-3-3 144-15,1-1-192 0,-1-1 192 0,2-1-256 0,-2-3 48 16,0-2 16-16,1-3 0 16,1-2-240-16,-1-2-32 0,-1-4-16 0,2 0 0 15,-4-6-2240-15,0 0-448 0,0 0-96 0</inkml:trace>
  <inkml:trace contextRef="#ctx0" brushRef="#br0" timeOffset="72277.78">1888 9791 17503 0,'0'0'768'0,"0"0"176"0,0 0-752 0,0 0-192 15,0 0 0-15,0 0 0 0,0 0 4864 0,0 0 928 16,8-2 192-16,4 0 32 0,3 0-4288 0,1-2-880 0,1-1-160 0,1-1-48 15,3 0-464-15,-1-2-176 16,-1-1 0-16,-1 0 144 0,0 2-656 0,2-1-144 0,-3 0-32 0,2 2 0 31,-1 0-2512-31,1 1-512 0,1 0-112 0,1 1-16 0</inkml:trace>
  <inkml:trace contextRef="#ctx0" brushRef="#br0" timeOffset="72864.88">3439 8459 20271 0,'0'0'1792'0,"5"-1"-1424"15,-5 1-368-15,0 0 0 0,0 0 3328 0,4-4 608 16,-2-1 112-16,-2 5 32 0,0 0-1936 0,0 0-384 16,0 0-80-16,0 0-16 0,0 0-640 0,0 0-128 0,0 0-16 0,0 0-16 15,-3 9-480-15,1 2-112 0,0 1-16 0,1 3 0 16,-3 1-256-16,2 3 0 0,0 3 0 0,0 1 0 16,0 1 0-16,0 0-144 0,2 0 144 0,0 3-128 15,0-1 128-15,0-1 0 0,0-2 0 0,0 1 0 0,2-1-192 0,-1-1 64 16,0-1 0-16,0-3 0 15,1-1-432-15,-1-2-80 0,-1-2 0 0,0-2-16 16,2-1-1664-16,-1-1-336 0,-1-9-64 16,0 0-13104-16</inkml:trace>
  <inkml:trace contextRef="#ctx0" brushRef="#br0" timeOffset="73121.16">3349 8721 14735 0,'-7'-2'640'0,"1"1"160"0,-2-2-640 0,2 0-160 15,-2-1 0-15,4 1 0 0,4 3 5056 0,-5-2 960 16,1-1 208-16,4 3 48 0,0 0-4048 0,0 0-816 0,0 0-144 0,0 0-48 16,0 0-624-16,6-6-128 15,2 3-16-15,2 0-16 0,0 1-176 0,3-1-16 16,3 1-16-16,1 0 0 0,3-1-96 0,-1-1-128 0,-3 0 176 16,2 0-176-16,-2 0 144 0,2 1-144 0,-2 0 0 0,-4 1 144 15,3-1-144-15,-1 2 0 0,0 0 0 0,1 1-176 16,0 0-176-16,0 0-32 0,0 0-16 0,0 0 0 15,1 1-384 1,-1-2-80-16,1 1-16 0,1 0 0 0,-2-1-1936 16,2 0-384-16</inkml:trace>
  <inkml:trace contextRef="#ctx0" brushRef="#br0" timeOffset="73722.92">5405 8259 6447 0,'0'0'576'0,"0"0"-576"16,0 0 0-16,-5-5 0 0,5 5 5808 0,0 0 1040 0,0 0 224 0,0 0 32 16,-9 2-4640-16,9-2-928 0,-9 5-192 0,1 4-48 0,0 3-912 0,-1 4-192 15,-1 4-48-15,-1 3 0 0,-2 3-144 0,1 0 0 16,-3 2 0-16,-1 1 0 0,-5 0-144 0,-2 2 144 15,-3-1 0-15,-1 1 0 0,-3 0-304 0,1-1 48 16,-1-4 16-16,1-1 0 0,2 0 80 0,0-4 16 16,2-4 0-16,2-3 0 0,1-1 336 0,2-5 80 15,3-3 16-15,2-3 0 0,2-2 288 0,2-2 48 16,1-3 16-16,1-1 0 0,2-1-32 0,1-4 0 16,1-3 0-16,1-2 0 0,2-1-288 0,2-3-64 15,2-3-16-15,2 0 0 0,0-1-96 0,3 2-16 0,0 2 0 0,2 2 0 16,0 3-128-16,2 3 0 15,1 1 0-15,0 2 0 16,0 2 176-16,0 4-48 0,0 3-128 0,3 2 192 0,-1 3-192 0,3 2 0 16,-3 2 128-16,2 3-128 0,0 3 0 0,0 0 0 0,0 0 0 0,0 2 0 15,3 0-192-15,2 2 0 0,-3 0 16 0,2 1 0 32,-1-1-384-32,0 1-80 0,-2 0 0 0,1 1-16 15,-1 1-496-15,-1-1-112 0,-3-4-16 0,0-2 0 16,0-3-16-16,0-1-16 0,-2-5 0 0,0 0-13072 0</inkml:trace>
  <inkml:trace contextRef="#ctx0" brushRef="#br0" timeOffset="74065.39">5928 8185 34031 0,'0'0'1504'0,"3"-5"320"0,-1-2-1456 0,0 0-368 0,1 1 0 0,-1-1 0 0,0 0 1536 0,-1 0 256 16,0 1 32-16,-1 1 16 0,0 5-1008 0,-1-6-192 15,1 6-32-15,0 0-16 0,-3-5-416 0,3 5-176 16,0 0 128-16,-7 0-128 0,-1 2 0 0,1 5 0 16,-2 4 0-16,-2 3 0 0,-1 3-272 0,-6 11 64 0,2 2 16 0,1 3 0 15,-1 3 32-15,1 4 16 16,-1 3 0-16,1 1 0 0,0 1 144 0,2 2 0 0,1-2 0 0,1-1 0 15,0-3 0-15,2-2 0 0,3 0 0 0,2-3 0 16,2-2 0-16,2-2 0 0,2-1 0 0,4-3 128 16,-1-3-128-16,3-3 0 0,1-3 0 0,3-1 0 15,0-1 0-15,4-2-160 16,0-2 16-16,-3-6 0 16,4-3-880-16,1-1-192 0,3-3-16 0,5-6-15872 0</inkml:trace>
  <inkml:trace contextRef="#ctx0" brushRef="#br0" timeOffset="74724.47">7087 8384 31215 0,'-3'-14'1376'0,"2"7"288"0,0-3-1328 0,-3 2-336 0,1-3 0 0,0 1 0 16,-3 0 1584-16,4-1 240 0,-2 1 48 0,-1 1 16 15,1 0-928-15,-2 3-176 0,3 0-32 16,0 2-16-16,-2-1-144 0,1 1-16 0,-1 3-16 0,-1 1 0 16,-1 2-320-16,1 4-64 0,-2 2-16 0,-1 2 0 15,-3 4-304-15,1 3-64 0,-3 4-16 0,1 2 0 16,-1 2 96-16,1 2 128 0,0-1-208 0,-2 2 80 0,0-1 128 0,1 2 0 15,0-1 0-15,0 0 0 0,2-2 0 0,1-1 0 16,1-5 0-16,-2 6 0 0,4-8 0 0,1-4 0 16,1-4 0-16,2-3 128 0,4-7 0 0,0 0 0 15,0 0 0-15,0 0 0 0,0 0-128 0,2-6 176 16,0-3-176-16,2-3 192 0,0-4-192 0,3-3 160 16,0-5-160-16,2 0 160 0,1-4-32 0,1-2-128 15,0 0 192-15,0 2-64 0,0-1-128 0,-1 4 128 16,-1 2-128-16,0 3 128 0,-1 3-128 0,0 3 0 15,1 2 144-15,-2 3-144 0,-1 1 0 0,1 5 128 16,-1 2-128-16,1 2 0 0,1 2 0 0,-1 3 0 0,1 2 0 16,1 2-192-16,1 3-128 0,-1 1-16 0,-1 1-16 0,1 1 0 15,0 1 128-15,1 2 32 16,1 0 0-16,1 2 0 0,-2 1 0 0,0 0 0 0,0 1 0 0,-2-1 0 16,1 1 64-16,-1-2 128 0,-1-2-208 0,-2-2 80 15,1 0 128-15,-1-2 0 16,-1-1 0-16,0-2 0 0,-3-2 0 0,1-2 0 0,-2-8 128 0,0 7-128 15,0-2 192-15,0-5-16 0,0 0-16 16,0 0 0-16,-5 3 96 0,-2 0 32 0,-1-3 0 0,-2-1 0 0,-1-2 32 0,-2 0 16 31,-2 0 0-31,-3-2 0 0,-3 1-160 0,0 1-48 0,-1-1 0 0,0 1 0 16,0 1-128-16,-1 0 0 16,0 2 0-16,1 1 0 0,1 0-192 0,1 1 16 15,3 1 16-15,-5 2 0 0,4-2-192 0,5 0-32 0,3 0-16 16,2-1 0-16,8-2-1136 0,0 0-240 0,0 0-32 0,0 0-9632 15,0 0-1920-15</inkml:trace>
  <inkml:trace contextRef="#ctx0" brushRef="#br0" timeOffset="75174.72">7204 8423 31727 0,'0'0'1408'0,"0"0"288"0,0 0-1360 0,0 0-336 15,0 0 0-15,0 0 0 16,0 0 1792-16,0 0 304 16,5-5 48-16,3 1 16 0,2 1-1088 0,2-1-224 15,2 0-32-15,3 0-16 0,0-2-496 0,3-1-112 0,0-1 0 0,2 0-16 0,0 2-176 0,1 1 0 32,0-2 0-32,-1 1 128 0,0-1-288 0,-1 2-64 0,-2 0-16 0,-2 3 0 31,-1 1-304-31,-2 1-64 0,-2 2-16 0,-1 0 0 0,-1 1-416 15,-1 0-96-15,-3 0-16 0,-6-3 0 16,0 0-576-16,5 6-128 0,-3-1-32 0,-2-5 0 16,0 0-480-16,-3 7-80 0,-2-1-32 0,-2 0 0 15,-1-2 688-15,0 0 128 0,-2-3 16 0,0 1 16 0,0 0 1632 0,-1 0 0 0,-1-1 320 0,0 0-32 16,1-1 1472-16,1 2 288 16,0-1 64-16,2 0 16 0,-1 0 272 0,0 1 48 0,-1 0 16 0,1 0 0 15,2 1-800-15,0 1-144 0,2 0-48 0,0 2 0 16,1 1-768-16,-1 0-144 0,2 3-48 0,2 1 0 0,-1 2-192 0,1 3-32 15,0 0-16-15,-1 2 0 16,1-1-48-16,1 2-16 0,-1 1 0 0,0 1 0 16,0 0-208-16,-1 0 144 0,-1-2-144 0,-1 1 128 0,0-1-128 15,1 1 0-15,0 1 0 0,1 0 0 16,-2-2-1104-16,0 1-112 0,2-1 0 0,-1 0-16 16,1-3-2112-16,-2-2-432 0</inkml:trace>
  <inkml:trace contextRef="#ctx0" brushRef="#br0" timeOffset="75578.21">7743 8132 26207 0,'1'-11'1152'0,"-1"11"256"0,2-5-1136 0,-2 5-272 0,0 0 0 0,3-6 0 0,2 2 2048 15,-2 0 336 1,-3 4 80-16,4-6 16 0,1 2-832 0,-5 4-176 0,5-3-16 0,1 1-16 0,-1-1-432 0,-5 3-96 16,7-1-16-16,-2 1 0 15,2 1-192-15,1 2-64 0,-2 2 0 0,2 0 0 0,1 2-144 0,0 0-48 16,-1 2 0-16,2 2 0 0,0 2-128 0,0 3-16 15,0 1-16-15,1 3 0 0,0 2-160 0,0 1-128 16,-1 3 192-16,1 1-192 0,-1 4 144 0,-3 1-144 16,-1 2 0-16,-2 2 144 0,-3 2-144 0,-2 3 0 15,-3 2 0-15,-4 1 0 0,-3 1 0 0,-3 2-256 16,-5 1 48-16,-3-1 0 16,-4 1-448-16,-2-1-96 0,0-3-16 0,-2-2 0 15,0-2-368-15,1-2-80 0,-2-3 0 0,1-1-16 16,0-4-1456-16,2-2-272 0,0-1-64 0</inkml:trace>
  <inkml:trace contextRef="#ctx0" brushRef="#br0" timeOffset="76466.77">8581 8390 20271 0,'0'0'896'0,"0"0"192"0,1-6-880 0,0 0-208 0,1-2 0 0,-2 1 0 15,1 2 2624-15,0-1 496 0,1 1 80 0,-1 0 32 0,0 0-1872 0,0 1-368 16,0-1-80-16,-1 5-16 0,0 0-336 16,0 0-80-16,0 0-16 0,0 0 0 15,0 0-80-15,0 0 0 0,0 0-16 0,0 0 0 0,0 10-112 16,-1 2-32-16,-2 1 0 0,0 3 0 0,0 2-224 0,-1 1 0 16,-3 0 0-16,2 2 0 0,-2 2 0 0,1-1-128 15,-1 0 128-15,1 0 0 0,2 0 0 0,1-1 0 16,-1-3 0-16,1 0 0 15,-1-1 0-15,1-2 0 0,2-2 0 0,1-2 0 0,0-1 400 0,1-1-16 0,2-1 0 16,-1-2 0-16,0 1 96 0,2-2 16 16,2 0 0-16,0-2 0 0,1-1-48 0,1-1 0 15,-1 0 0-15,3 0 0 0,0-1-192 0,1-1-64 16,1 0 0-16,2 0 0 0,-1 1-192 0,1-1 128 0,0 1-128 0,2 0 0 16,-1 1 0-16,2 0 0 15,0 1 0-15,10 1 0 0,-3-3-560 16,-1 1 0-16,-1 1 0 0,-1 0 0 0,-2-1-2448 15,-1 1-480-15,1 0-96 0</inkml:trace>
  <inkml:trace contextRef="#ctx0" brushRef="#br0" timeOffset="76996.06">9690 8238 23951 0,'0'0'2128'0,"0"0"-1696"16,0 0-432-1,0 0 0-15,0 0 2560 0,6 0 448 0,2 1 64 0,2-1 32 0,2 1-1248 0,2-1-240 0,-1 0-48 0,3-1-16 32,0-1-976-32,1 0-192 0,-1-1-32 0,1 1-16 15,-1-1-336-15,2 0 0 0,1 0 0 0,-3 0 0 16,0 1-1648-1,-2 0-240-15,-1 1-48 0,1 0-16 0,-2 1-1568 0,-1 0-304 0</inkml:trace>
  <inkml:trace contextRef="#ctx0" brushRef="#br0" timeOffset="77179.59">9618 8399 24879 0,'0'0'2208'0,"0"0"-1760"16,0 0-448-16,0 0 0 0,0 0 2112 0,8 3 320 15,1 0 80-15,2 0 16 0,1 1-992 0,3-1-208 16,2 0-48-16,2 0 0 0,3-2-448 0,2 0-112 16,-2-2-16-16,-3 0 0 0,3-2-544 0,4 2-160 15,-3-2 0-15,1 0 0 16,1-1-1360-16,2 1-352 0,0 0-64 0,2-1-14736 0</inkml:trace>
  <inkml:trace contextRef="#ctx0" brushRef="#br0" timeOffset="77770.27">11190 8044 22111 0,'-11'1'1968'0,"11"-1"-1584"0,-6 2-384 0,1-2 0 0,1 0 2480 0,4 0 400 15,0 0 96-15,0 0 16 0,0 0-1312 0,0 0-256 16,6 2-48-16,2 0-16 15,1-1-496-15,4 0-96 16,-1-1-32-16,4-1 0 0,2 0-480 0,3 0-80 0,-2-1-32 0,11-1 0 16,-2 2-560-16,0 1-112 0,-2 0-32 0,2-1 0 15,0 2-2064-15,1 2-400 0,0-2-96 0</inkml:trace>
  <inkml:trace contextRef="#ctx0" brushRef="#br0" timeOffset="78196.39">12398 7623 35247 0,'0'0'1552'0,"0"0"336"0,0 0-1504 31,0 0-384-31,0 0 0 0,-1-4 0 0,1 4 1440 0,0 0 224 16,-3-6 32-16,0 3 16 0,3 3-1120 0,0 0-208 15,0 0-64-15,-6 0 0 0,0 1-320 0,1 3 0 0,-1 3 0 0,1 4 0 16,-2 4 0-16,-1 4 0 0,2 4 0 0,-1 2-128 16,2 3-112-16,-1 3-16 15,3 4 0-15,-1 1 0 0,0 3 256 0,1 0-192 0,1 2 192 0,0 0-192 16,2-2 192-16,0 0 0 0,0-2-160 0,1-3 160 16,0-2 0-16,1-1 0 15,-1-3 0-15,0-4 0 0,-1-2 0 0,0-4 0 0,0 0 0 0,0-5 128 16,-1-2-128-16,-1-2 160 0,-1-1-160 0,-1-2 160 15,1-2-160-15,3-4 0 0,-7 1 0 0,0-1 0 16,-2-1 240-16,0-2 16 0,-1-2 0 0,0-2 0 16,-2 0-112-16,1-1-16 0,-1 1 0 0,1 1 0 0,0-1-128 15,0 2 0-15,0-1 0 0,0 0 0 16,1-1-256-16,1 0-64 0,1 1-32 0,-1-1 0 31,1 2-1376-31,1-1-288 0,2 0-48 0,1-1-8992 0,1 0-1792 0</inkml:trace>
  <inkml:trace contextRef="#ctx0" brushRef="#br0" timeOffset="78548.62">12401 7622 27647 0,'-15'-2'2448'0,"9"1"-1952"16,1 0-496-16,-1-1 0 0,1 0 1648 0,5 2 224 0,-6-2 48 0,6 2 16 16,0 0-592-16,0 0-128 0,0 0-32 0,0 0 0 15,0 0-352-15,0 0-64 0,7-2 0 16,3 1-16-16,3 1-176 0,4-1-16 0,2 1-16 0,4-1 0 0,4-2-272 0,0 2-48 16,1-1-16-16,3 0 0 15,2 0-208-15,2-1 0 0,-1 0 0 0,1 1 0 16,-1 1 0-16,4 0 128 0,-1-1-128 0,0 0 0 0,1 1 0 15,-2 1 0-15,-5 1 0 0,-1-1 0 0,-4 0 0 16,-2 2 144-16,-1-1-144 0,-5 1 128 0,-2-1-128 16,-3 1 0-16,-2 0 0 0,-2 1-176 15,-3-1-400-15,-6-2-96 0,4 4-16 0,-4-4 0 16,1 7-1952-16,-2 0-400 0,-2 2-80 0,-4 1-12368 0</inkml:trace>
  <inkml:trace contextRef="#ctx0" brushRef="#br0" timeOffset="79062.24">12644 8009 14735 0,'0'0'640'0,"0"0"160"0,-1-4-640 0,0-2-160 0,1 1 0 0,1-2 0 15,0 1 5488-15,3-2 1056 16,0 0 224-16,2 0 32 0,0 0-4576 0,2 1-928 15,1-1-176-15,1 1-32 0,1-1-592 0,1 0-112 16,2-1-32-16,0 3 0 0,1 0-192 0,-1 3-32 0,0 1-128 0,-1 1 192 0,1-1-192 16,-2 2 0-16,-1 2 0 0,-1 1 0 0,-2 3-192 0,-1 1-96 15,-2 3-16 1,-1 1 0 0,-2 1-464-16,-1 3-112 0,-3 0-16 0,-1 1 0 0,-3 2 496 0,-2 0 80 0,1-1 32 0,-2 1 0 0,-1-2 32 15,2 1 16-15,-1-2 0 16,2 0 0-16,0-2 240 0,1-2 0 0,0-2 0 0,3-1 0 0,1 0 208 0,0-1-64 0,2-7-16 15,0 6 0 1,0-6 80-16,0 0 16 0,6 6 0 0,-3-1 0 16,-3-5 32-16,6 6 0 0,0-1 0 0,1 0 0 15,0-1-256-15,0 0 144 0,-1 2-144 0,-1-1 128 16,0 1-128-16,-2-1 0 0,-1 2 144 0,0 1-144 16,-1-1 0-16,-1 2 0 0,-2 0 0 0,-1 0 128 15,-1 0 0-15,-2-1 16 0,-1 2 0 0,1-1 0 16,-3-1 176-16,0-2 16 0,0 1 16 0,0-1 0 15,-2-1-48-15,0-2-16 0,-2 1 0 0,1-1 0 0,1-1 784 0,-1-1 144 16,2-1 48-16,0 0 0 16,-1 0-1696-16,2-2-336 0,-1-1-64 0,1-1 0 0,1 2 640 0,2-1 192 15,0 0 0-15,2-2 0 16,-1 1-704-16,2 1-80 0,0-1-16 0,3 4 0 16,0 0-2528-16,0 0-512 0,0 0-112 0,0 0-16 0</inkml:trace>
  <inkml:trace contextRef="#ctx0" brushRef="#br0" timeOffset="79441.64">12022 8657 22111 0,'-13'0'1968'0,"-2"0"-1584"0,-3 0-384 0,1 0 0 16,1-1 2416-16,2 1 400 0,2 0 64 0,2 0 32 0,2 0-1360 0,1 0-272 15,3 0-48-15,4 0-16 16,0 0-576-16,0 0-112 0,7 1-16 0,5 1-16 16,5 0-112-16,5 3-32 0,4-2 0 0,4 0 0 0,4 1 64 0,2-2 16 15,5 0 0-15,5-1 0 0,2 0 16 16,5 2 16-16,6-3 0 0,-1-2 0 0,-1 1-112 0,2-1-32 15,-2-1 0-15,1 1 0 0,1-3-112 0,-1 1-16 16,0-2-16-16,-6 2 0 0,-4 1-176 0,-4 0 0 0,-4 1 0 16,-5 1 0-16,-3 1 0 0,-5 0 0 15,-5 0 0-15,-3 1 128 0,-5 0-128 0,-3 2-192 0,-2-1 32 0,-9-2 16 32,0 0-2032-32,0 0-416 0,0 6-80 0,-3 1-16 15,-4 1-640-15,-3 0-128 0</inkml:trace>
  <inkml:trace contextRef="#ctx0" brushRef="#br0" timeOffset="79777.49">12550 8870 23039 0,'0'0'1024'0,"0"0"192"0,1-4-960 0,-1 4-256 0,0 0 0 0,5-4 0 0,-5 4 3200 0,5-4 608 16,-5 4 112-16,5-2 32 0,-5 2-2752 0,0 0-560 31,0 0-96-31,0 0-32 0,0 0-512 0,4 9 0 16,-3 2 0-16,-2 2 0 0,-2 4-320 0,-1-1 16 0,-2 2 16 0,0 0 0 15,-4 3 288-15,0 0-160 0,-1 0 160 0,-1 1-128 16,0 0 128-16,1 0 0 0,1-1 0 0,1-1 0 0,1-3 0 16,3-1 224-16,1-3-48 0,2-2-16 0,2-3 512 0,3-1 96 15,0 1 32-15,2-2 0 0,2-1-160 0,2-2-16 16,2 0-16-16,2-3 0 0,2-1-416 0,2-1-192 15,1 0 160-15,-1 0-160 0,2 0 0 0,1 0 0 16,-1-1 0-16,-1 1-160 16,1 0-400-16,-2 0-80 0,1-1 0 0,-3 0-16 15,2 1-1520-15,-2 1-288 0,-2-1-64 0,1 1-8064 16,-2 1-1616-16</inkml:trace>
  <inkml:trace contextRef="#ctx0" brushRef="#br0" timeOffset="80047.75">12747 8987 21183 0,'0'0'1888'0,"-1"-4"-1504"0,1 4-384 0,-2-5 0 16,1 1 3488-16,1 4 624 15,0 0 128-15,0 0 32 0,0 0-2272 0,0 0-448 16,0 0-80-16,0 0-32 0,0 0-848 0,0 0-160 16,4 10-48-16,-1 2 0 0,-1 2-176 0,-1 3-32 0,0 0-16 0,-1 4 0 15,-1 1-160-15,0 3 128 0,-1 2-128 0,-1 0 128 16,-1 2-128-16,0-2 0 15,0 1 0-15,-1-1 0 0,1 0-192 0,0 0 192 16,-1-1-192-16,1-3 192 0,0-1-288 0,1-2 64 0,1-3 16 0,1-1 0 31,0-3-240-31,-1-3-32 0,1-3-16 0,0-1 0 16,1-6-2064-16,0 0-432 0,0 0-80 0,0 0-12016 0</inkml:trace>
  <inkml:trace contextRef="#ctx0" brushRef="#br0" timeOffset="81232.17">14440 7631 22111 0,'0'0'1968'0,"-6"-5"-1584"0,6 5-384 0,-7-5 0 0,2-1 2128 0,-1 2 352 31,6 4 64-31,-6-4 16 0,6 4-1168 0,-7-5-240 16,2 0-32-16,5 5-16 0,0 0-448 0,-9-1-80 16,1-1-32-16,1 4 0 0,-1 1-160 0,-1 1-16 15,-1 2-16-15,-1 3 0 0,-2 0 16 0,0 4 0 16,-5 2 0-16,1 4 0 0,-1 2-80 0,-1 4-16 15,-1 1 0-15,1 4 0 0,-1 1-96 0,-1 4-32 16,0 5 0-16,0 1 0 0,0 3-144 0,1 4 192 0,3 1-192 0,0 1 192 16,-2-2-192-16,4 2 160 0,4 1-160 0,2 0 160 15,2-1-160-15,3 0 0 0,4-2 0 16,4-15 0-16,-1 4 0 0,5 1 0 0,3 1 0 0,3 1 0 16,3 2-160-16,2-1-64 0,3-2-16 0,4-1 0 15,0-2-464-15,5-2-80 0,3-2-32 0,3-3 0 31,1-4-336-31,-1-2-80 0,1-4-16 0,-2-4-14480 0</inkml:trace>
  <inkml:trace contextRef="#ctx0" brushRef="#br0" timeOffset="81768.64">15496 7723 16575 0,'0'0'1472'0,"-6"-9"-1168"16,6 9-304-16,-4-12 0 0,0 1 2880 0,2 2 512 0,2 1 96 15,0 8 32-15,0-10-1376 0,0 10-272 16,0 0-48-16,0 0-16 0,1-10-624 0,-1 10-128 0,0 0-32 15,0 0 0-15,0 0-592 0,0 0-128 16,0 0-32-16,-2 8 0 0,-1 1-272 0,1 7 0 0,-2 1 0 0,1 7 0 16,1 0 0-16,-3 3 0 15,2 2-192-15,0 3 48 0,-1 0 144 0,1 2-160 16,2 0 160-16,-1 0-160 0,0-3 160 0,1-3-128 0,-2 1 128 0,2-4-128 0,0-1-32 0,1 0 0 16,0-6 0-16,0-2 0 0,0-4 160 15,0-2 0-15,0-10-144 0,0 0 144 0,0 0-208 0,0 0 16 16,0 0 16-16,0 0 0 0,0 0-112 0,0 0-32 15,-1-11 0-15,1-3 0 16,-1-2 320-16,1-3-128 0,-2 1 128 0,2-4 0 0,2-4 0 0,-2 0 272 16,1-1-16-16,1 1-16 0,0 1 128 0,1 1 16 15,0-1 16-15,0 3 0 0,2 0 96 0,0 3 16 0,2-1 0 0,-1 1 0 16,2 3-128-16,2-1-32 16,0 1 0-16,2 0 0 0,0 1-208 0,1 0-144 15,0 1 192-15,2 3-192 0,0 0 0 0,1 1 0 16,-3 1 0-16,0 4 0 0,13-2-352 15,-12 5 144-15,-1 2 0 16,-1 1-624-16,0 3-112 0,-1 1-16 0,-1 3-16 16,-1 2-2448-16,-1 1-480 0,-1 0-112 0</inkml:trace>
  <inkml:trace contextRef="#ctx0" brushRef="#br0" timeOffset="81965.55">15480 7955 9215 0,'0'0'400'0,"-9"-1"96"0,3-1-496 0,6 2 0 0,0 0 0 0,0 0 0 0,0 0 6624 0,0 0 1232 16,0 0 240 0,0 0 48-16,0 0-5728 0,7-7-1152 0,4 2-240 0,3 2-32 15,1 1-672-15,5 1-128 16,-3 0-16-16,4 0-16 0,1 0-160 0,1 0-192 0,1 1 32 0,-1 2 16 16,-2 0-2240-1,-2 1-448-15,0 0-96 0,0 1-12864 0</inkml:trace>
  <inkml:trace contextRef="#ctx0" brushRef="#br0" timeOffset="82318.88">15883 8148 26719 0,'0'0'2368'0,"0"0"-1888"0,0-8-480 0,0 8 0 15,2-5 3072-15,1-2 512 0,4 0 96 0,-1 0 32 31,3-2-2224-31,1 0-432 0,2 1-96 0,1 1 0 0,2-2-528 0,-2 1-112 16,1 2 0-16,1 1-16 0,-1 2-304 0,-1 1 160 0,-1-1-160 16,-1 2 128-16,-2 1-128 0,-1 1 0 15,-2 3-160-15,1 2 160 16,-4 3-832-16,-2 2-80 0,-2 1-16 0,-1 3 0 16,-1 1 80-16,-3 2 16 0,-3 0 0 0,-1 2 0 0,-2 0 416 0,-1 0 96 15,0-3 0-15,5-5 16 0,-1 1 176 0,2-1 128 16,-1-1-192-16,1-1 192 0,1-3 384 0,0 0 176 15,2-2 32-15,2 0 16 0,2-5 16 0,0 0 0 16,-2 5 0-16,2-5 0 0,0 0-272 0,4 5-48 16,-4-5-16-16,8 3 0 0,2 0-96 0,2 1-32 0,1-3 0 15,2 1 0-15,2-2-160 0,0-1 0 16,3 0 0-16,0 0 0 16,0-1-688-16,-2 1-112 0,2 0-32 0,-1-1 0 15,-1 0-2016-15,-1 0-416 0,1-1-64 0</inkml:trace>
  <inkml:trace contextRef="#ctx0" brushRef="#br0" timeOffset="82683.08">16658 7763 35711 0,'0'0'1584'0,"2"-6"320"0,0-1-1520 0,0-1-384 16,1 0 0-16,0-1 0 0,1 2 1056 0,-1-1 144 15,1 0 16-15,2 2 16 0,-5-1-560 0,2 2-112 16,1 0-32-16,-4 5 0 0,4-3-272 0,-4 3-64 16,0 0-16-16,0 0 0 0,0 0-176 0,0 0 0 15,1 9 0-15,-1 2 0 0,0 2 0 0,-2 2-144 0,-1 3 0 0,-2 3 0 16,0 2 16-16,-2 3 0 16,-1 4 0-16,2-1 0 0,-2-1 128 0,0 1 0 15,1 0-144-15,0-1 144 0,0-3 0 0,3-1 0 0,2 1 0 0,1-4 0 16,1-2 368-16,0-1 32 0,3-3 16 15,1 0 0-15,2-3 0 0,1-2 0 0,0-2 0 0,2 0 0 16,1-2-128-16,2-2-32 0,2-2 0 0,3 0 0 16,2-2-256-16,1 0 0 0,2-1 0 0,2 0 0 15,-1 0-320-15,2 0-160 0,0 0-32 0,1 1-16 32,-2 1-1408-32,0 1-288 0,0 2-48 0,-1 0-9312 0,-3 1-1872 0</inkml:trace>
  <inkml:trace contextRef="#ctx0" brushRef="#br0" timeOffset="83268.3">14995 8537 20271 0,'-25'-3'1792'0,"9"1"-1424"0,2-2-368 0,2 1 0 16,0 0 2160-16,2 1 352 0,1-1 80 0,9 3 16 0,-8-3-1328 0,8 3-272 31,0 0-48-31,0 0-16 0,0 0-80 0,0 0-16 0,0 0 0 0,0 0 0 16,0 0-48-16,0 0-16 15,0 0 0-15,7-5 0 0,1 1-464 0,2 2-80 0,0 1-32 0,-1 0 0 16,1 0-208-16,2 0 128 0,3 0-128 0,-1 2 0 16,3 1 128-16,1 0-128 0,2 0 0 0,2 2 144 15,2-1-144-15,6 0 0 0,4-1 0 0,3 2 128 16,3-1-128-16,3-1 0 0,0 0 0 0,4-1 0 0,3-1 0 0,6 0 160 0,2-1-160 0,5-1 160 16,2 0-160-16,-19 1 160 31,6-1-160-31,6-1 160 0,6 1-160 0,6 0 0 0,2-1 0 0,0-1 128 15,1 3-128-15,2 0 0 0,2 0 0 0,-2 1 0 16,1-1 0-16,-1 1 0 16,-1 0 0-16,-2 1 0 0,1 0 0 0,2 0 0 0,-1 2 0 0,-3-2 0 15,-2-2 144-15,1-1-144 0,-1 1 160 0,-2-1-160 16,0-1 144-16,-4-2-144 0,-6-1 128 0,-3-1-128 16,-2 0 144-16,-4-1-144 0,-2 0 160 0,-3 2-160 0,-2 1 128 0,-5 1-128 15,-3-2 0-15,-3 2 0 0,-3-1 144 0,-5 1-144 16,-1 0 128-16,-4-1-128 0,-4 2 128 0,-1 1-128 15,-2-2 128-15,-1 1-128 0,-4 1-208 0,-5 2-128 16,0 0-32-16,0 0 0 16,0 0-592-16,0 0-128 0,0 0-32 0,-9 0 0 15,0 1-1552-15,-4 1-304 0,-2 0-64 0</inkml:trace>
  <inkml:trace contextRef="#ctx0" brushRef="#br0" timeOffset="84251.31">15768 8839 24879 0,'0'0'2208'0,"0"0"-1760"0,0 0-448 0,7-6 0 0,-3-2 1968 16,0 4 304-16,-2 0 64 0,-2 4 16 16,0 0-1136-16,0 0-208 0,0 0-48 0,0 0-16 15,0 0-480-15,0 0-80 16,-9 5-32-16,0 4 0 0,-2 2-352 0,0 2 0 0,-1 4-192 0,-2-1 64 15,-3 2 0-15,2-1 0 0,0 1 0 0,-1-1 0 0,0 0 128 0,0 1 0 32,1 0 0-32,2 1 0 0,-1-3 0 0,5 1 0 0,0-1 0 0,2-2 0 15,3-1 160-15,0-1 64 0,3-1 16 16,2 0 0-16,2-1 352 0,1 0 80 16,4-3 16-16,3 0 0 0,3 0-160 0,3-1-16 0,1 0-16 0,4-2 0 0,2-1-352 0,3 1-144 15,-4-2 128-15,1-1-128 16,0 0-160-16,-1-2-112 0,2-1-32 0,-3 1 0 31,-1-1-784-31,-3-1-176 0,0 0-16 0,-1 2-16 0,0 0-1840 16,-4 0-384-16,0-1-64 0</inkml:trace>
  <inkml:trace contextRef="#ctx0" brushRef="#br0" timeOffset="84518.44">15971 9026 5519 0,'0'0'240'0,"-6"-7"64"16,1 0-304-16,0 2 0 0,0-1 0 0,5 6 0 0,0 0 6624 0,-6-5 1264 15,6 5 256-15,0 0 48 0,0 0-5296 0,0 0-1056 0,0 0-224 16,0 0-32-16,0 0-816 0,0 0-176 0,0 0-16 16,-5 9-16-16,2 1-336 0,-2 2-64 0,1 3-16 0,0 4 0 0,0 2-16 15,0 1 0-15,-1 1 0 16,2 1 0-16,-1 0-128 0,-3 31 0 0,4-28 0 16,-1-3 0-16,2 2 0 0,0-2 0 0,0 1 0 15,1-1-288-15,1-2 64 16,-1-2 16-16,1-3 0 0,0 1-256 0,0-8-48 0,0 0-16 0,1-3 0 15,-1 0-1520-15,0-7-288 16,0 0-64-16,0 0-13360 0</inkml:trace>
  <inkml:trace contextRef="#ctx0" brushRef="#br0" timeOffset="84787.5">16292 8949 15663 0,'0'0'1392'0,"0"0"-1120"0,0 0-272 0,0 0 0 16,0 0 5056-16,0 0 960 0,0 0 192 0,0 0 48 15,0 0-4496-15,0 0-896 0,0 0-176 0,-1 11-48 16,-2 0-368-16,-1 0-80 0,-1 2 0 0,-1 2-16 16,1 3-176-16,-2 0 0 0,-1 3 0 0,2 1 0 15,-1 0-144-15,3 0 144 0,1 0 0 0,-2 1 0 16,3 1-176-16,1 0 176 0,1 1-160 0,1-3 160 15,2-2 0-15,2 0 0 0,0-1 0 0,1 0 0 0,0-2 0 16,3-3 0-16,1-2 0 0,2-2 0 0,1-2 0 0,-2-4 0 16,0 0 0-16,1-1 160 0,3-1-160 0,0-2 0 15,2-2-160-15,0-1 160 16,2 0-752-16,1-1-48 0,-1-2-16 0,1 0 0 16,0-1-2064-16,-1-1-400 0,-2 0-96 0</inkml:trace>
  <inkml:trace contextRef="#ctx0" brushRef="#br0" timeOffset="84995.48">16231 9021 36575 0,'0'0'1616'0,"0"0"336"0,0 0-1568 0,0 0-384 0,0 0 0 0,0 0 0 15,9-3 528-15,1 0 32 16,1-2 0-16,0 3 0 0,3 0-384 0,4 0-176 0,2-2 160 0,2 1-160 15,1 0 0-15,1 0-128 0,3 1-16 0,0 1 0 32,1 0-2064-32,-1 1-416 0,-1 1-64 0</inkml:trace>
  <inkml:trace contextRef="#ctx0" brushRef="#br0" timeOffset="85182.25">16335 9134 23039 0,'0'0'2048'15,"-8"-2"-1648"-15,8 2-400 0,0 0 0 0,0 0 2720 0,0 0 464 16,0 0 80-16,0 0 32 0,0 0-2224 0,0 0-448 16,7 0-96-16,3 1-16 0,3 0-384 0,0 1-128 15,4-2 0-15,2 0 0 0,3-2-256 0,5 1-96 0,0 0-32 0,3 0 0 32,1 0-3200-32,0 1-656 0</inkml:trace>
  <inkml:trace contextRef="#ctx0" brushRef="#br0" timeOffset="85617.15">17019 9046 31151 0,'0'0'1376'0,"0"0"288"0,-4-5-1328 0,0 1-336 0,4 4 0 0,-4-6 0 0,-2 1 1840 16,2 1 288-16,0 0 64 0,-2 1 16 16,2 1-1120-16,-3 2-240 0,1 3-32 0,-2 0-16 15,-1 1-608-15,0 3-192 16,-2 2 128-16,1 2-128 0,0 3 0 0,-1 3 0 0,0 0-208 0,0 2 80 15,0 2 128-15,0 2-192 0,0 1 192 0,0 0-192 0,0-1 192 0,2-1-160 16,0 0 160-16,2-3-160 0,1-2-48 0,0-2-16 16,3-3 0-16,-1-2 0 0,2-3 48 0,1-1 16 15,1-6 0-15,0 0 0 16,0 0-256-16,0 0-48 0,5-4-16 0,2-4 0 0,1-3 304 0,2-3 176 16,1-2-192-16,1-2 192 0,1-4 0 0,1-3 128 15,3-2 0-15,1-1 16 16,-1 0 224-16,0-1 32 0,0 0 16 0,1 1 0 0,-2 2 160 15,0 1 48-15,-2 3 0 0,0 3 0 0,0 1 16 0,-3 4 16 16,-3 3 0-16,0 3 0 0,-1 1-240 0,-1 3-48 0,-1 1-16 0,-5 3 0 16,0 0-176-16,0 0-48 15,4 6 0-15,0 3 0 0,-1 2-128 0,-1 2 0 0,-1 3 0 0,0 2 0 16,0 3-128-16,0 2 128 16,-1 3-160-16,0 0 160 0,-1 1-160 0,0 0 160 0,1 2-160 0,-1 0 160 15,0 1-464-15,0 0 0 0,0-2 0 0,0 0 0 31,1-5-464-31,0-1-96 0,0-1 0 0,0-5-16 0,-2-1-224 0,2-4-32 0,-1-1-16 0,0-5-15120 16</inkml:trace>
  <inkml:trace contextRef="#ctx0" brushRef="#br0" timeOffset="85805.58">16788 9170 22111 0,'0'0'1968'0,"0"0"-1584"15,0 0-384-15,0 0 0 0,7-1 3680 0,1 1 656 0,2 0 128 0,2 0 16 0,3 1-3056 0,1 0-608 16,3 1-128-16,3 1-32 0,3 1-384 0,3-1-80 16,0 0 0-1,2-1-16 1,0-1-1344-16,-2-1-272 0,1 0-48 0,-2 0-15360 0</inkml:trace>
  <inkml:trace contextRef="#ctx0" brushRef="#br0" timeOffset="86657.17">18105 7508 8287 0,'0'0'368'0,"0"0"80"0,0 0-448 0,0 0 0 0,2-5 0 0,-2 5 0 0,0 0 4544 0,0 0 832 16,0 0 176-16,0 0 16 0,0 0-3776 0,0 0-752 16,0 0-144-16,5-2-48 0,1 0-400 0,-6 2-96 15,7-1-16-15,-1 1 0 0,-6 0 48 0,7 4 0 16,-1 2 0-16,1 1 0 0,1 2-144 0,-1 2-32 0,2 2 0 0,1 4 0 15,0 1-208-15,1 4 176 16,0 4-176-16,1 1 160 0,1 3-160 0,0 2 0 0,2 4 0 16,-2 5 0-16,-1 5 0 0,-1 2-144 0,1 3 144 15,-4 4 0-15,-3 3 0 0,-2 2 0 0,-3 0 0 0,-4 2 0 16,-2 2 0-16,-4-3 144 0,-5 0-144 0,-1-3 192 16,-4-1-192-16,-3-2 0 0,-1 0 0 0,-4-4 0 15,1-2 0-15,-2-4 0 0,1-2 0 0,-3-5 0 16,-1-4 368-16,-1-4 32 15,-1-3 16-15,1-1 0 0,0-2 224 0,3-4 64 0,-1-1 0 0,4-2 0 0,0-2-160 16,3-3-32-16,4-1 0 0,0-2 0 0,2-1 0 0,3-2-16 16,1 0 0-16,2-2 0 0,2-1-128 15,3 0-32-15,1 0 0 0,2-1 0 0,4-2-144 0,0 0-48 32,0 0 0-32,0 0 0 0,0 0-16 0,0 0-128 0,-5 3 192 0,5-3-64 0,0 0-128 15,0 0 0-15,0 0 144 0,0 0-144 0,0 0 0 16,-1 6 0-16,1-6 0 0,0 0 0 0,1 5-160 0,-1-5-48 15,0 0-16-15,0 6 0 16,0-6-288-16,0 0-48 0,0 0-16 0,0 0 0 16,0 0-1216-16,0 0-240 0,0 0-48 0,0 0-9184 15,0 0-1856-15</inkml:trace>
  <inkml:trace contextRef="#ctx0" brushRef="#br0" timeOffset="88433.16">4348 10592 15951 0,'0'0'704'0,"0"0"144"0,3-5-672 0,-2-1-176 16,2 1 0-16,-1 0 0 0,-2 5 1744 0,1-8 320 0,0-3 64 0,0 2 16 15,0 1-352-15,-1 2-80 0,0 0-16 0,0 6 0 0,1-5-304 16,-1 5-64-16,0 0-16 0,0-4 0 0,0 4-352 0,0 0-80 15,0 0-16-15,0 0 0 16,0 0-400-16,0 0-80 0,0 0 0 0,-2 7-16 0,0 1-208 0,0 3-32 0,-3 3-128 0,1 1 192 16,-2 4-192-16,1 2 0 15,1 4-144-15,-2 0 144 0,1 3-176 0,-3 0 176 16,1 2-192-16,0 0 192 0,-1 0-192 0,1 2 64 0,2-1 128 16,-2-2-208-16,1-2 64 0,-2-1 16 15,0-3 0-15,3-1 0 0,0-3 128 0,1-1-128 16,-1-4 128-16,2-2-128 0,0-2 128 0,1-2 0 15,-1-2 0-15,3-6-128 0,0 0-32 0,0 0 0 16,0 0 0-16,0 0 0 0,3-7-32 0,-2-3 0 16,1-2 0-16,1-5 0 0,1-2 16 0,-2-4 0 15,1-3 0-15,0-1 0 0,1-3 176 0,-1-1 0 16,0-1-144-16,1 2 144 0,-1 0 0 0,0 1 0 16,0 1 160-16,1 1-160 0,-1 2 336 0,1 1-32 15,1 0-16-15,0 2 0 0,2 2 0 0,1 1 0 0,2 3 0 0,1 0 0 16,-4 2-288-16,3 2 128 15,-1 1-128-15,2 0 0 0,0 2 128 0,1 1-128 0,0 2 0 0,2 0 0 16,2 2 128-16,-1 2-128 0,-2 0 0 16,3 1 0-16,-1 2 0 0,0 2 0 0,-1 0 0 0,0 2 0 15,-2 0-256-15,0 3-96 0,0 1-32 0,-1 2 0 32,0 0-480-32,-3 2-96 0,0-1-32 0,-2 1 0 0,0 2-2144 15,-3 1-416-15</inkml:trace>
  <inkml:trace contextRef="#ctx0" brushRef="#br0" timeOffset="88653.15">4258 10830 24879 0,'0'0'2208'16,"0"0"-1760"-16,0 0-448 0,6 0 0 0,2 0 2720 0,1 0 464 15,1 0 80-15,2-1 32 0,3-1-1888 0,0 2-368 16,-1-2-80-16,1 0 0 0,2-1-592 0,0-1-112 0,2 1-32 0,-1 1 0 15,-2 0-224-15,1-2-160 16,-2 3 32-16,2 0 0 16,-1 1-800-16,1 1-160 0,-2 2-16 0,-1-1-16 15,1 1-1824-15,-1 1-352 0</inkml:trace>
  <inkml:trace contextRef="#ctx0" brushRef="#br0" timeOffset="88922.05">4799 10917 12895 0,'0'0'1152'0,"0"0"-928"15,0 0-224-15,0 0 0 16,0 0 5120-16,0 0 992 0,0 0 192 0,0 0 32 16,0 0-4192-16,0 0-848 0,0 0-160 0,0 0-48 0,0 0-592 15,0 0-128-15,0 0-32 0,0 0 0 16,2 6 16-16,-1 3 0 0,0 3 0 0,-1 2 0 0,0 3-224 0,-1 3-128 15,0 1 160-15,0 2-160 0,1 2 0 0,0 0 128 16,-1-1-128-16,0 2 0 0,-1 1 0 0,1-1 0 16,0-2 0-16,1 0 0 0,0-1-160 0,0-2-32 15,0-2 0-15,0-2 0 16,0 1-464-16,1-4-112 0,1-2 0 0,0-2-11136 16,0-2-2240-16</inkml:trace>
  <inkml:trace contextRef="#ctx0" brushRef="#br0" timeOffset="90115.49">5820 10671 5519 0,'0'0'496'0,"0"0"-496"0,0 0 0 0,-1-5 0 16,1 0 6624-16,0 5 1232 0,0-5 240 0,0 5 48 0,0-6-5456 0,0 2-1088 15,0 4-208 1,0 0-48-16,0-6-624 0,0 6-112 16,0 0-32-16,0 0 0 0,0 0-176 0,0 0-32 0,0 0-16 0,0 0 0 0,0 0-32 0,-2 10-16 0,-1 2 0 0,2 4 0 15,0 1-304-15,0 3 0 16,0 1 0-16,1 2 0 0,0 1 0 16,1 2 0-16,-2-1 0 0,1 1 0 0,0 0-160 0,1 0 160 15,0-1-160-15,0 0 160 16,-1-2-512-16,0-2-16 0,0-3 0 0,0 0 0 15,0-2-224-15,-1-1-32 0,0-1-16 0,1-3 0 16,-1-2-1776-16,-1-1-368 0,0-3-64 0</inkml:trace>
  <inkml:trace contextRef="#ctx0" brushRef="#br0" timeOffset="90349.29">5502 10809 39103 0,'0'0'1728'0,"0"0"368"16,0 0-1680-16,0 0-416 16,0 0 0-16,0 0 0 0,0 0 944 0,5-2 96 0,2-1 32 0,3 1 0 15,2 0-736-15,3 0-144 0,3 0-16 0,2-1-16 0,2 1-160 0,-1 0 0 16,0 1 0-16,0-1 128 16,1-1-128-16,-2 2-272 15,1 0 64-15,1 1 16 16,0 0-400-16,3 1-80 0,-2 2-16 0,1 0 0 15,0 1-352-15,1 2-80 0,1-1-16 0,0 2 0 16,3-1-1840-16,-1 1-368 0</inkml:trace>
  <inkml:trace contextRef="#ctx0" brushRef="#br0" timeOffset="90853.77">7093 10665 11967 0,'0'0'1072'16,"0"0"-864"-16,5-5-208 0,-1 1 0 0,1-1 5184 0,-1 1 976 16,0 0 208-16,-1-1 32 0,-3 5-4512 0,1-4-912 15,-2-2-176-15,1 6-32 0,-1-4-448 0,1 4-64 16,-5-3-32-16,-2 3 0 0,-3 3-224 0,-2 2 0 15,-4 4-144-15,-2 3 144 0,-4 4-240 0,-3 1 48 0,-1 3 16 16,-3 3 0-16,1 3 176 0,-1 0 0 0,-2 0 0 0,-1 3 0 16,1 0 0-16,0-1 0 15,0 0 0-15,-2-2 0 0,0-1 0 0,1-2 0 0,-1-3 0 0,2-4 128 16,4-2 208-16,1-3 48 0,6-2 16 0,2-4 0 0,3-1 144 16,4-2 32-16,2-2 0 0,4-1 0 0,3-4-144 15,2-2-32 1,2-3 0-16,4-2 0 0,2-3-208 0,4-1-64 0,3-3 0 0,3 0 0 0,1 3-128 0,2-1 0 15,0 2 0 1,1 2 0-16,-3 2 128 0,0 2-128 0,-1 3 0 16,0 2 128-16,-2 2-128 0,1 2 128 0,-1 2-128 0,0 2 128 0,-3 3-128 0,1 2 0 15,2 1 0-15,-4 2 0 16,1 0 0-16,-1 2 0 0,-1 2 0 0,0 0 0 16,-1 2-320-16,0-1-32 0,-1 1-16 0,0 0 0 15,-3-1-128-15,2 0-16 0,0-1-16 0,0 0 0 16,0-3 32-16,1-1 16 0,-1-2 0 0,-1-1 0 15,1-3-1344-15,0-1-272 0,-2-2-48 0,2-1-12896 0</inkml:trace>
  <inkml:trace contextRef="#ctx0" brushRef="#br0" timeOffset="91192.1">7431 10716 28559 0,'0'0'2544'0,"0"0"-2032"16,0 0-512-16,0 0 0 0,0 0 2752 0,0 0 464 16,0 0 96-16,0 0 16 0,0 0-2128 0,0 0-432 15,0 0-64-15,0 0-32 0,0 0-384 0,0 0-80 0,3 8-16 0,-5 1 0 0,0 1-192 0,-3 2-128 16,0 2 128-16,0 3-208 16,-2 0 208-16,1 4 0 15,-1 1 0-15,2 1 0 0,-1 1 0 0,2 2 0 0,0 0 0 0,1 2 0 0,1-1-144 0,1 0 16 16,1-3 0-16,2-1 0 0,2-1 128 0,2-2 0 15,0-3 0-15,2-1 0 0,0-3 0 0,2-2 0 16,1-2 0-16,1-2 128 0,0-2-128 0,2-2 128 16,3-2-128-16,-1-1 128 15,1-2-320-15,0-1-48 0,0-3-16 16,-1 1 0 0,1-3-608-16,-1 0-128 0,1 1-32 0,-2-1 0 0,0-1-304 15,-1 0-64-15,-1 0-16 0,-2 1-9168 0,1-2-1840 0</inkml:trace>
  <inkml:trace contextRef="#ctx0" brushRef="#br0" timeOffset="91412.97">7330 10739 33167 0,'-10'-1'2944'0,"10"1"-2352"15,0 0-464-15,0 0-128 0,0 0 1744 0,0 0 336 0,0 0 64 0,5-4 16 16,0 1-1344-16,4-1-272 15,3 1-48-15,5 0-16 0,3-1-480 0,2 0 0 16,4 0 0-16,-1-1 0 0,0 0 0 0,0-1 0 16,-1 2 0-16,8-1-160 15,-4 1-656-15,-10 4-128 0,-2 1-16 0,1 2-16 16,-1 2-832-16,-2 0-176 0,-1 2-16 0,-1 2-8304 16,-1 0-1664-16</inkml:trace>
  <inkml:trace contextRef="#ctx0" brushRef="#br0" timeOffset="91609.21">7415 10924 10127 0,'-16'2'448'0,"11"0"96"0,-2-1-544 0,2-2 0 0,-1-1 0 0,6 2 0 15,0 0 5648-15,0 0 1024 16,0 0 208-16,0 0 32 0,7-1-4800 0,1 0-976 0,3 1-192 0,1 0-48 0,4 0-416 0,0 0-96 16,1-1 0-16,2 1-16 0,0 0-240 0,-1 1-128 15,2-1 128-15,0 0-128 16,-1 0-608-16,0 1-192 0,1 0-32 0,1 1-16 31,0-1-912-31,1-1-176 0,-1 2-48 0,1-1-12384 0</inkml:trace>
  <inkml:trace contextRef="#ctx0" brushRef="#br0" timeOffset="92063.16">8190 10739 10127 0,'0'0'896'0,"0"0"-704"0,0 0-192 15,0 0 0-15,0 0 5632 0,0 0 1088 0,0 0 208 0,0 0 48 16,0 0-4320-16,0 0-864 0,0 0-192 16,0 0-16-16,0 0-1008 0,0 0-192 15,-5 6-32-15,-2 1-16 0,1 1-336 0,-2 3 0 0,-1 3-192 0,-1 0 64 16,0 2-112-16,-1 3-16 0,0 2 0 0,-1 1 0 16,1 1 64-16,-1 1 0 0,1 0 0 0,0 1 0 0,1-2 16 0,0-1 16 15,0-2 0-15,3-3 0 0,0-1-48 16,2-4-16-16,0-2 0 0,2-2 0 0,2-2 224 15,1-6-144-15,0 0 144 0,0 0-128 0,0 0-64 0,0 0 0 16,3-9 0-16,3-3 0 16,-1-3 192-16,2-3 0 0,0-3-144 0,1-2 144 0,2-2 0 0,1-4 0 15,1 2 160-15,0-2-160 0,0 0 480 0,0 2-16 16,-1 3 0 0,2 3 0-16,-2 2 16 0,0 3 0 0,-3 2 0 0,1 4 0 0,0 2-48 0,-1 0-16 15,-2 2 0-15,1 3 0 0,-2 1-64 0,-5 2-16 16,0 0 0-16,7 2 0 0,0 3-96 0,-1 1-32 15,0 2 0-15,-1 2 0 0,1 2-208 16,-2 2 176-16,0 3-176 0,0 1 160 0,-2 3-160 0,1 2 0 0,-2 2 0 0,2 0 0 16,-2-1 0-16,-1 2 0 0,0 1 0 0,0-1 0 15,1 0-320-15,1-3-64 16,-2 0 0-16,1-3 0 16,-1-3-352-16,0 0-80 0,0-3-16 0,0-2 0 15,0-1-2096-15,0-3-416 0</inkml:trace>
  <inkml:trace contextRef="#ctx0" brushRef="#br0" timeOffset="92268.64">8029 10941 35871 0,'0'0'1600'0,"0"0"320"0,0 0-1536 0,0 0-384 16,0 0 0-16,0 0 0 0,0 0 1184 0,0 0 160 15,7 2 48-15,1-1 0 0,2 0-720 0,0-1-144 16,3-1-16-16,1-1-16 15,2 0-320-15,-1-3-176 16,2 1 192-16,1-1-192 16,0 1-464-16,2 0-208 0,0-1-32 0,2 1-16 15,2-1-2768-15,1 2-544 0,1 1-128 0</inkml:trace>
  <inkml:trace contextRef="#ctx0" brushRef="#br0" timeOffset="92789.16">9370 10343 11055 0,'0'0'480'0,"0"0"112"0,0 0-464 0,0 0-128 16,0 0 0-16,0 0 0 0,-5-3 5216 0,1-1 1024 0,4 4 208 0,-5-4 32 16,0 2-4032-16,-2 1-800 0,0 1-176 0,-1 1-16 15,-2 3-640-15,-1 0-128 16,-2 3-32-16,0 1 0 0,-5 2-368 0,0 5-80 0,-1 2-16 0,0 5 0 0,-1 2-192 0,0 3 0 16,-1 1 128-16,0 6-128 15,2 5 0-15,-1 1 0 0,0 2-144 0,2 0 144 16,2 2 0-16,2 1 0 0,-1 2 0 0,4-1 0 15,3-1 0-15,2 0-144 0,4-2 144 0,1-2 0 0,1-3 0 16,3-1-128-16,3-2 128 0,1-5 0 0,4-1-208 16,1-4 32-16,2-2 16 0,1-2 0 15,1-5-1776-15,4-5-368 0,0-3-64 0,4-3-13776 16</inkml:trace>
  <inkml:trace contextRef="#ctx0" brushRef="#br0" timeOffset="93423.54">9918 10732 8287 0,'0'0'736'0,"0"0"-592"16,0 0-144-16,0 0 0 0,5-5 5776 0,-1 2 1136 0,0-1 208 0,-4 4 48 15,0 0-4832-15,0 0-976 0,0 0-192 0,0 0-32 16,0 0-624-16,0 0-128 16,0 0-32-16,0 0 0 0,-5 6-224 0,0 3-128 0,-3 2 160 0,-1 2-160 15,-1 3 0-15,0 0 0 0,0 2 0 0,-2 2-160 16,0 0 160-16,0 2 0 0,-1-1-144 0,0 1 144 0,0 0 0 0,0-1 0 16,4-1 0-16,-2-2 0 0,1-3 0 15,1-3 0-15,3-2 0 0,2-1 0 0,1-3 208 16,3-6-32-16,0 0-16 0,0 0 0 0,0 0 16 0,6-6 0 15,0-3 0-15,3-3 0 0,0-2-176 0,4-4 160 16,-2-3-160-16,2-3 160 0,0-2-160 0,0-3 0 0,1-2 144 16,2 0-144-16,-1 1 208 15,1 1-16-15,-2 3-16 0,0 2 0 0,1 4 80 16,-2 3 32-16,-1 3 0 0,-1 3 0 0,-2 2-160 0,-1 3-128 16,1 4 192-16,-1 2-192 0,0 4 128 0,-2 2-128 15,0 4 0-15,-1 2 0 16,1 4 0-16,-1 1-272 0,1 2 48 0,-1 2 16 15,1 1 64-15,-1 0 16 0,1 1 0 0,-1 0 0 0,2 1 128 0,1 0 0 16,-2 1 0-16,3-2 0 0,0-2 0 0,1-2 0 0,-2-1 0 0,2 0 0 16,-2-3 0-16,1-2 0 0,-1-2 0 0,-1-2 0 0,-1-2 0 15,-1-2 0-15,-1-1 160 0,-4-4-160 0,0 0 160 16,0 0-160-16,0 0 160 0,0 0-160 16,0 0 192-16,-6-1-48 0,-2-2-16 0,-3 0 0 0,-1 1-128 0,-2-1 0 15,-1 0 144-15,-3 1-144 16,-1 1 0-16,-1 0 0 0,0 1 0 0,-1 0 128 15,0 0-128-15,0 1-192 0,-1 0 64 16,1 1 0-16,1 0 128 0,3 2 0 0,-1-2 0 0,3 1 0 0,0 0-304 0,2 1-16 31,0-2-16-31,2 0 0 16,2 0-496-16,2-1-80 0,2 0-32 0,5-1 0 0,0 0-2192 16,0 0-448-16,3-4-96 0</inkml:trace>
  <inkml:trace contextRef="#ctx0" brushRef="#br0" timeOffset="93893.47">10210 10709 28559 0,'0'0'2544'0,"0"0"-2032"15,0 0-512-15,0 0 0 0,0 0 2240 0,7-3 336 0,1 2 80 0,2-1 16 0,0-1-1504 0,3 0-288 31,3-1-64-31,0 1-16 0,3 0-416 0,1-2-96 0,2 1-16 0,1-1 0 16,0 2-272-16,0 0 160 0,0 1-160 0,-1-1 128 16,0 2-128-16,0-1 0 15,1 1 0-15,-1 1 0 0,0 1-272 0,-2 1-48 16,-2 1 0-16,-2 0 0 16,-2-1-384-16,1 1-96 0,-3 2-16 0,-3 0 0 15,-3 0-1296-15,-1-1-256 0,-5-4-48 0,0 0-16 16,0 0 656-16,-5 6 128 0,-1-3 32 0,-3 0 0 15,-2-1-560-15,-2-1-96 0,1 1-32 0,-2-1 0 16,0-1 1472-16,0 0 272 0,-1 0 64 0,1 0 16 0,1-1 1744 0,2 1 336 16,-1 0 80-16,2 0 16 0,0 0 480 0,0 1 80 0,1 0 32 15,1 1 0-15,0 0-384 0,0 1-80 0,0 2-16 16,2 0 0-16,-1 3-560 0,1 0-112 0,-1 1-32 0,2 3 0 16,-1 1-352-16,2 1-80 0,-1 2-16 15,2 1 0-15,1 2-192 0,-3 1-32 0,2-1-16 16,0 1 0-16,-1 1-128 0,2 1-32 0,0-1 0 0,0 0 0 15,0 0-256-15,1-2 0 0,-1-2 128 16,1 0-128-16,0-2-128 0,2-1-96 0,0 0-16 0,1-2 0 16,-2-4-672-16,1-1-144 15,-1-7-32-15,0 0-10816 0,3 4-2160 0</inkml:trace>
  <inkml:trace contextRef="#ctx0" brushRef="#br0" timeOffset="94392.22">11057 10382 21183 0,'0'0'944'0,"0"0"192"0,0 0-912 0,0 0-224 0,7-1 0 0,-2 0 0 16,2 1 3824-16,-2-1 720 0,-5 1 128 0,7-1 48 15,-2-1-2768-15,2 1-544 0,0 0-128 0,-1 0 0 16,-6 1-448-16,8 0-96 0,0 0-16 0,-1 0 0 0,-1 1-176 15,0 1-32-15,2 1-16 0,0 0 0 16,1 1-144-16,0 2-32 0,-1 0 0 0,2 4 0 16,-1 0-64-16,0 3-32 0,1 2 0 0,-1 1 0 0,1 4-96 0,1 2-128 15,1 2 176-15,-2 4-176 0,-1 0 144 0,0 3-144 16,-4 2 0-16,1 3 144 0,-4 2-144 0,-1 1 0 16,-3 3 0-16,-2 2 128 0,-4 2-128 0,-2 1 0 0,-1-2 0 15,-3 1 0-15,-3-1-176 0,0-1-64 16,-5-2-16-16,-3-1 0 15,-2-2-560-15,-1-3-112 0,3-1-32 0,-1-4 0 16,2-2-16-16,0-4-16 0,4-2 0 0,1-2 0 16,2-2-1296-16,1-1-256 0,0-5-48 0,2-2-13360 0</inkml:trace>
  <inkml:trace contextRef="#ctx0" brushRef="#br0" timeOffset="95022.73">12219 10706 12895 0,'0'0'1152'0,"0"0"-928"0,0 0-224 15,0 0 0-15,0 0 5888 0,0 0 1152 16,0 0 208-16,7 2 48 0,2-1-5248 0,0-1-1072 0,1 0-208 0,1 0-32 15,1-1-544-15,1-1-192 0,1 1 0 16,7-1 144-16,-3 0-528 0,1 0-96 0,2 0-32 0,-1 0 0 16,1 1-1792-16,0 1-384 0,0 0-64 0,-2 0-12320 15</inkml:trace>
  <inkml:trace contextRef="#ctx0" brushRef="#br0" timeOffset="95227.98">12226 10836 11967 0,'0'0'1072'0,"-5"5"-864"16,-3-2-208-16,8-3 0 0,0 0 5600 0,0 0 1072 16,0 0 224-16,0 0 32 0,0 0-4560 0,1 5-928 15,3 0-176-15,4-1-48 0,2 1-576 0,5-1-112 16,2 0-16-16,3 0-16 0,2-2-288 0,3 0-48 16,4-1-16-16,2 0 0 15,1-1-1408-15,-1 0-272 0,0 0-64 0,1-1-16 16,0 1-1296-16,0 0-256 0,1 0-48 0,1 0-16 0</inkml:trace>
  <inkml:trace contextRef="#ctx0" brushRef="#br0" timeOffset="95488.83">13598 10594 12895 0,'-15'2'576'0,"6"-3"112"0,0-2-560 0,2 1-128 0,7 2 0 0,0 0 0 0,-5-3 6720 0,5 3 1328 16,0 0 256-16,0 0 48 0,0 0-6352 0,0 0-1264 15,4-8-256-15,1 5-48 0,1-1-432 0,3 1 0 16,1-1 0-16,3 0 0 15,2 1-1280-15,1 1-224 0,3-2-48 0,9 1-16 16,3 2-1168-16,3 0-224 0,4 1-48 0</inkml:trace>
  <inkml:trace contextRef="#ctx0" brushRef="#br0" timeOffset="95941.17">14651 10203 32255 0,'0'0'2864'0,"0"0"-2288"0,0 0-576 0,0 0 0 16,0 0 1888-16,0 0 272 0,0 0 48 0,0 0 16 16,0 0-1296-16,0 0-256 0,0 0-48 0,0 0-16 0,0 0-464 0,0 0-144 15,0 0 0-15,0 0 0 0,2 6 0 0,-2 3 0 16,-1 1 0-16,-1 3 0 15,-1 3 0-15,1 1-192 0,-1 2 192 0,1 3-192 16,0 2 192-16,-1 2-176 0,0 2 176 0,1 2-160 16,0 0 160-16,1 1 0 0,-1 0 0 0,1-1 0 15,1-2 0-15,0 0 0 0,0-2 0 0,0-2 0 0,0-2 0 0,0-2 0 16,0-2 0-16,0-3 0 0,-1 0 0 0,0-4 144 16,-1-2-144-16,0 0 0 15,0-2 192-15,-2-2-64 0,1 1 0 0,3-6-128 0,-6 2 176 16,1-1-176-16,-2-1 160 0,0 0-160 0,-1 0 192 0,-1-1-64 0,-1-1-128 0,0 0 192 15,0-2 0-15,1 2-16 16,-1-1 0-16,0-2 0 0,-2 1-176 0,1 0 160 0,-1-2-160 16,1 2 160-16,0-1-160 0,0 2-224 15,1-2 48-15,0 0 16 16,1 1-432-16,0 0-96 0,1 1-16 0,3 0 0 16,1 0-1952-16,4 3-400 0,0 0-80 0</inkml:trace>
  <inkml:trace contextRef="#ctx0" brushRef="#br0" timeOffset="96279.64">14762 10265 27647 0,'0'0'2448'0,"0"0"-1952"15,0 0-496-15,0 0 0 0,0 0 1360 0,0 0 176 16,-1-4 48-16,1 4 0 0,0-6-928 0,0 6-176 16,1-5-32-16,1-1-16 0,2 2 0 0,0 0 0 15,1-1 0-15,2 2 0 0,1 0 16 0,0 0 16 0,1 1 0 0,1 0 0 16,0 0-224-16,1 0-48 0,0-1-16 0,0 1 0 0,0 0-176 0,1 0 0 16,0 1 144-16,1 0-144 15,2-2 0-15,-1 2 144 0,1 0-144 0,2 0 0 0,2 0 192 16,-2 0-192-16,2 0 192 0,1 0-192 0,2 0 144 15,-3 1-144-15,3-1 0 0,0 1 144 0,-1-2-144 0,0 2-272 16,-1 0 64-16,-2 2 16 16,-2 0-2064-16,-2 0-416 0,-1 0-80 0,-2 1-11776 0</inkml:trace>
  <inkml:trace contextRef="#ctx0" brushRef="#br0" timeOffset="96892.38">14716 10242 6447 0,'0'0'576'0,"0"0"-576"0,0 0 0 0,-6 0 0 16,6 0 2272-16,-3 0 352 0,3 0 64 0,-6-1 0 0,2 0-1312 0,0 0-272 15,4 1-48-15,0 0-16 0,-6-2-400 0,2 1-96 0,-1 0-16 0,5 1 0 16,-5 0-144-16,-1 0-48 0,2 1 0 0,4-1 0 16,0 0-80-16,-5 0 0 0,5 0-16 0,0 0 0 15,0 0 208-15,0 0 32 0,0 0 16 0,0 0 0 16,0 0 272-16,0 0 48 15,0 0 16-15,0 0 0 0,0 0 64 0,6 1 32 0,1-1 0 0,1 0 0 16,3 0-192-16,3-1-32 0,0-2-16 0,3 1 0 0,3-1-240 0,1 0-32 31,0-1-16-31,1 1 0 0,2 0 16 0,2-1 0 0,1 1 0 0,2 0 0 0,1 1-16 0,1-1 0 16,0 2 0 0,2 0 0-16,1 1-224 0,0 0-48 0,-1 0-128 0,-1 0 192 15,-3 0-192-15,-3 0 0 0,-1 0 0 0,-4 1 0 0,-2 0 128 0,-2 1-128 16,-3-1 0-16,-2 0 144 15,-2 1-464 1,-2 0-80-16,-2 0-32 0,-6-2 0 16,6 5-992-16,-6-5-208 0,1 5-32 0,-2 2-16 0,-2-1-1776 15,-1 1-368-15</inkml:trace>
  <inkml:trace contextRef="#ctx0" brushRef="#br0" timeOffset="97366.9">14891 10463 23951 0,'0'0'2128'0,"0"0"-1696"31,0 0-432-31,6 1 0 16,-6-1 2352-16,7-2 384 0,2 1 80 0,0-1 0 0,2-1-1408 0,0-1-272 16,0 0-64-16,2 0-16 0,0-1-320 0,0 2-64 15,0 0-16-15,-1-1 0 0,0 1-240 0,-1 1-48 16,-1 1-16-16,0 1 0 0,-1 0-208 0,-1 1-144 15,-8-1 192-15,6 4-192 0,0 1 0 0,-2 0-224 0,-1 2 16 0,0 0 0 32,-2 2-208-32,-1 1-32 0,-1 0-16 0,-2 1 0 0,1 1 272 0,-1 1 192 15,-1-1-208-15,-1 3 80 0,2-2 128 0,0-1 0 16,-1-1 0-16,1-1 0 0,1-1 0 0,1-1 0 0,1-1 0 0,0 0 0 16,0-2 0-16,0-5 0 15,1 6 128-15,3-1-128 0,2 1 224 0,1 0-32 0,0-1 0 0,1 0 0 16,0 2 48-16,1-1 0 15,0 1 0-15,1 1 0 0,0-2-112 0,-1 1 0 0,1-1-128 0,-2 2 192 16,0 0-48-16,-2 0-16 0,-2-2 0 0,-2 2 0 16,-1-2 0-16,-1 1 0 0,-1 0 0 0,-2-1 0 15,-3 1 112-15,0-2 16 0,-2 1 0 0,-2-1 0 16,-1 0 32-16,-2-1 16 0,1-1 0 0,-1 1 0 16,-1-2 0-16,-1 0 0 0,1-1 0 0,1 0 0 15,0-1-96-15,1-1-16 0,1 0 0 0,1 0 0 0,2-1-192 16,1 0 0-16,0-2 0 0,3 2 0 15,0-1-592-15,4 3-112 0,0 0-32 0,0 0 0 16,-1-6-2304 0,1 1-464-16,1-1-80 0</inkml:trace>
  <inkml:trace contextRef="#ctx0" brushRef="#br0" timeOffset="97794.28">14276 11090 27759 0,'-17'-1'1216'0,"11"1"272"0,-1 0-1184 0,0 0-304 0,2 0 0 16,5 0 0-16,-5 0 1408 0,5 0 208 15,0 0 48-15,0 0 16 0,0 0-656 0,0 0-128 0,7 1-16 0,3 0-16 16,3 1-224-16,6-1-32 0,3 0-16 0,3 0 0 16,2 0 48-16,2 0 0 0,5 0 0 0,5 1 0 0,3 1-192 0,5-1-48 15,5-1 0-15,0 1 0 0,2-2-112 0,0 0-32 16,-1-1 0-16,1 1 0 0,1 1-64 0,29 0-32 16,-12 0 0-16,-6-1 0 0,-6-1-32 0,-21 1-128 15,2 1 192-15,-3 0-64 0,0 2-128 0,-1-1 0 16,-4 1 144-16,-2 0-144 0,-2 0 0 0,-4 0 0 15,-3-1 0-15,2 1 128 0,-7 1-128 0,-6-2-240 16,-11-2 64-16,0 0 16 16,0 0-768-16,0 0-160 0,-7 5-16 0,0-1-16 15,0-1-1264-15,-7 1-256 0,0 1-48 0,-11 1-12544 0</inkml:trace>
  <inkml:trace contextRef="#ctx0" brushRef="#br0" timeOffset="98047.22">14853 11342 32943 0,'0'0'1456'0,"0"0"304"0,6-3-1408 0,-1 0-352 0,1-2 0 0,-1 1 0 16,1 1 1792-16,-6 3 304 15,5-3 48-15,-5 3 16 0,0 0-928 0,0 0-176 0,0 0-32 0,0 0-16 16,0 0-560-16,0 0-96 0,5 5-32 0,-3 2 0 15,-1 3-320-15,-1 4 128 0,-1 1-128 0,-1 5 0 16,-1 1 0-16,0 2 0 0,-1 2 0 0,-1 3-192 0,1 0 64 0,-3 1 0 16,2 0 0-16,-2 0 0 15,2 1-144-15,-1-4-32 0,1-3 0 0,0 0 0 16,1-2-528-16,1-3-96 0,0-2-32 0,2-2-11424 0,0-5-2288 16</inkml:trace>
  <inkml:trace contextRef="#ctx0" brushRef="#br0" timeOffset="98443.02">15300 11281 13823 0,'0'0'1216'0,"0"0"-960"16,0 0-256-16,0 0 0 0,0 0 5760 0,0 0 1088 0,0 0 240 0,0 0 32 31,0 0-4960-31,-6 2-1008 0,1 1-192 0,-3 3-32 0,-2 0-624 0,-2 3-128 0,-2 3-32 0,-2 2 0 16,-1 2-144-16,-1 3 0 15,-1 1 0-15,3 4 0 0,-1 0-240 0,3 1 32 0,1 0 0 0,2 1 0 0,2 0 208 0,4-1-144 16,1 0 144-16,3-2-128 16,2 0 128-16,4-3 0 0,2-2-144 15,2-2 144-15,4-1 0 0,3-2 0 16,0-2-144-16,2-2 144 0,3-2 0 0,-1-3 144 16,-1-2-16-16,0-1 0 0,-2-3 224 0,-1-2 32 15,0-2 16-15,2-6 0 0,-3-3 176 0,-10 4 16 16,1-1 16-16,-1-8 0 0,-4 1-64 0,-3 3-16 15,-1 1 0-15,-3 3 0 0,0 1-240 0,-3 5-48 16,-1 0-16-16,-1 2 0 0,-2-1-224 0,-9 3 0 0,-1 2 0 16,6 3-160-1,-1 2-272-15,0 0-48 0,-3 2-16 0,1 1 0 16,-1-1-480-16,-6 5-112 0,5 1 0 0,8-6-16 16,2 1-1520-16,1 1-320 0,3 0-48 0,-1 3-16 15,3-1-480-15,5-5-96 0,1-6-32 0,0 0 0 0</inkml:trace>
  <inkml:trace contextRef="#ctx0" brushRef="#br0" timeOffset="100639.21">16797 10384 18431 0,'0'0'816'0,"0"0"160"0,0 0-784 0,0 0-192 0,0 0 0 0,0 0 0 16,0 0 4192-16,0 0 800 0,0 0 144 0,0 0 48 16,0 0-3904-16,0 0-784 0,0 0-160 0,0 0-16 15,0 0-320-15,0 0 0 16,0 0 0-16,0 0 0 0,-5 5 0 0,1 2 0 0,1 3-176 0,-2 2 176 15,3 3-144-15,-1 2 144 0,0 4 0 0,-2 2-144 16,1 1 144-16,-1 3 0 0,1 0-144 0,0 2 144 16,-1-1 0-16,1 1 0 0,0-1 0 0,1-1 0 15,1-2 0-15,0 0 0 0,-2-3 0 0,1-2 0 0,1-1 0 0,0-1 0 16,-2-1 0-16,2-2 0 0,-1-4 0 0,1-1 0 16,0-3 0-16,-2 0 0 0,1-2 0 0,3-5 0 15,0 0-192-15,0 0 192 0,0 0-352 0,-6 0 48 16,1-2 16-16,1-1 0 0,-1-3-48 0,1-1-16 15,0-2 0-15,1 0 0 0,-1-1 352 0,0-3-176 16,0-2 176-16,1-3-128 0,-1-1 256 0,2-2 48 16,0 0 16-16,1-2 0 0,0-2 192 0,1 0 32 0,0-1 16 0,1 1 0 15,1-1 336-15,1 0 80 0,2 0 16 0,0 2 0 16,1 1-224-16,2 2-32 0,0 0-16 0,7-4 0 16,-2 5-256-16,1 2-48 0,2 4-16 0,-1 2 0 15,0 2-272-15,2 2 0 0,-1 2 128 16,3 1-128-16,1 0 0 0,-1 1 0 0,-2 1 0 0,2 0 0 15,0 2 0-15,-1 1 0 0,0 1-128 0,-1 2 128 16,1 0-624-16,-5 2-16 16,-1 1-16-16,-1 2 0 0,-2 1-1648 0,-2-4-320 0,-2 2-64 0,1 1-7728 15,-2 2-1552-15</inkml:trace>
  <inkml:trace contextRef="#ctx0" brushRef="#br0" timeOffset="100845.88">16781 10642 19343 0,'0'0'1728'0,"0"0"-1392"0,0 0-336 0,0 0 0 15,0 0 3840-15,0 0 688 0,7-2 144 0,1 2 16 0,1 2-3248 0,0-1-656 16,4 0-128-16,1 0-16 0,1 0-224 0,3 1-32 16,2-1-16-16,1 1 0 15,2 0-240-15,1 0-128 0,0-2 128 0,-3 0-128 16,0 0-1584-16,-1 1-384 0,1 0-80 0,5 2-8576 15,-5-1-1728-15</inkml:trace>
  <inkml:trace contextRef="#ctx0" brushRef="#br0" timeOffset="101336.75">17281 10891 16575 0,'0'0'736'0,"0"0"160"0,0 0-720 0,8 0-176 15,-1-2 0-15,2 0 0 0,0-1 4608 0,1-2 880 16,0 0 176-16,1-2 32 0,1 0-4112 0,6-1-832 0,0 0-176 0,0 0-16 16,-1 1-288-16,-1 0-48 0,-4 3-16 0,0-1 0 15,1 2-16-15,-3 1 0 16,-1 1 0-16,0 2 0 0,0 1 80 0,-1 2 16 15,-2 2 0-15,-6-6 0 0,3 4-288 0,-1 3 128 0,0 2-128 0,-1 2 0 16,-2 1-192-16,-1 1-128 0,-1 1-48 0,-2 2 0 16,-2 0 80-16,-2 2 16 0,-1-1 0 0,-1 2 0 15,-2 0 80-15,0-2 32 0,-2 0 0 0,1-2 0 0,1-2 160 0,0-1 0 16,1-2 128-16,1-1-128 16,0-1 416-16,2-3 16 0,1 0 0 0,3-2 0 0,-1-1-112 15,6-2 0-15,0 0-16 0,0 0 0 0,0 0 80 16,0 0 0-16,0 0 16 0,0 0 0 0,8 0-224 0,2 0-48 15,2-1-128-15,3 1 192 0,5-1-16 0,-1 1-16 16,0-1 0-16,2 0 0 0,1 1-160 0,1-1 0 16,1 0 0-16,-1 0 0 0,0-1 0 0,0 1 0 15,0 1 0-15,1 0 0 0,-4 1-176 0,1 1 176 0,-2 0-128 0,-2 0 128 16,-1 0-384-16,-2 1 0 16,-2 2 0-16,-1-1 0 15,-3 1-384-15,-2-2-80 0,-6-3-16 0,0 0 0 16,0 0-1760-16,0 0-336 0,0 0-80 0,0 0-6752 15,-2 5-1360-15</inkml:trace>
  <inkml:trace contextRef="#ctx0" brushRef="#br0" timeOffset="105700.04">2584 12976 4607 0,'0'0'400'0,"0"0"-400"0,0 0 0 0,2-7 0 0,0 1 3408 0,-2 6 608 15,0 0 112-15,4-9 32 16,2 1-2560-16,-4 0-512 0,1 1-112 0,1 0-16 0,-1 0-96 0,-3 7-32 16,3-6 0-16,-3 6 0 0,0 0 112 0,5-6 16 0,-5 6 0 0,0 0 0 15,0 0 96-15,0 0 32 0,0 0 0 0,0 0 0 16,0 0-256-16,0 0-32 0,0 0-16 0,0 0 0 15,0 0-432-15,0 0-96 0,3 12 0 16,-1 3-16-16,-2 0-240 0,-1 4 0 0,0 2 0 0,0 1 0 16,-1 2 0-16,0 3 0 0,-1 2 0 0,1 0 0 15,0 1-128-15,1 2 128 0,0 0 0 0,1 0 0 16,-1-2 0-16,1 0 0 0,-1-3 0 0,2-1 0 16,-1-1 0-16,0-2 0 0,-1-1 0 0,1 0 0 15,0-2 0-15,0-4 0 0,-2-3 0 0,1-2 144 16,0 0-144-16,0-2 0 0,1-9 144 0,-2 8-144 0,2-8 0 0,0 0 0 31,0 0-160-31,0 0 160 0,0 0-256 0,0 0 48 16,0 0 16-16,-8-5 0 0,2 0 192 0,1-3-176 0,3-6 176 0,0-3-160 15,0 0 160-15,1-3 0 0,1-2 0 16,0-1 128-16,-3-1-128 0,3-2 0 0,0-1 0 0,1 0-128 16,2 1 128-16,0 0 0 0,-1 0 0 0,1 3 128 15,1 0 48-15,1 0 16 0,1-1 0 0,0 2 0 16,2 1-64-16,1 1 0 0,1 0 0 0,1 2 0 15,1-1-128-15,1 2 0 0,-2 2 144 0,2 1-144 0,0 1 144 0,2 2-144 16,-2 1 192-16,1 1-192 0,1 1 240 0,-1 3-64 16,0-2-16-16,-1 4 0 0,-2 1-160 0,1 3 0 15,1 2 0-15,-2 1 0 0,0 0-240 16,-2 2-80-16,0 3 0 0,-1 1-16 16,-4 0-736-16,1 2-144 15,-1 1-16-15,-4 0-16 0,0 2-880 16,-3 0-176-16,-2-1-48 0</inkml:trace>
  <inkml:trace contextRef="#ctx0" brushRef="#br0" timeOffset="105913.91">2525 13263 32255 0,'0'0'1424'0,"0"0"304"0,0 0-1392 0,11 0-336 15,3-1 0-15,1 0 0 0,3-2 1680 0,2 0 272 16,5-2 48-16,2-2 16 16,3 0-2016-16,1 0-512 0,-1-2-64 0,1 1 0 15,0-1-720-15,-1 2-160 0,-2 0-16 0,-2 3-16 16,-1 2-1248-16,-3-1-240 0,-4 1-48 0,-3 1-16 0</inkml:trace>
  <inkml:trace contextRef="#ctx0" brushRef="#br0" timeOffset="106590.24">2938 13605 23039 0,'0'0'2048'0,"0"0"-1648"16,0 0-400-16,0 0 0 0,-5-8 2304 0,5 8 384 0,5-9 80 0,1 0 16 16,1-1-1760-16,3-1-368 0,3 0-64 0,0 2-16 15,1-1-368-15,-1 0-80 0,1 0 0 0,0 0-128 16,0 0 320-16,-1 2-64 0,2 0 0 0,-1 2 0 15,-1 2 256-15,-1 1 32 0,-1 0 16 0,-1 3 0 0,-2 0-128 0,0 2-32 16,-8-2 0-16,7 5 0 0,-7-5-400 0,5 10 0 16,-2 1-224-16,-1 1 80 15,-5-1-368-15,-1 3-64 0,-4 3 0 0,-1 2-16 16,-2-1 16-16,0 3 0 0,-2 0 0 0,1-2 0 0,0-2 352 0,0 0 80 16,2-2 16-16,1 0 0 0,2-4 384 0,0 1 64 15,1-1 32-15,2-3 0 0,4-8 144 0,-4 7 16 16,4-7 16-16,0 0 0 0,0 0-160 0,0 0-48 15,0 0 0-15,0 0 0 16,0 0 48-16,0 0 0 0,4 9 0 0,-4-9 0 0,7 6-16 0,0-1 0 16,2-2 0-16,1 0 0 0,2 1-128 15,2-2-32-15,1 0 0 0,1 0 0 0,0-1-192 0,0-1 0 0,1 0 128 16,1 0-128 0,-1 0-304-16,3 0-96 0,1 0-32 0,1-1 0 15,0-2-1984-15,2 0-400 0,1-2-64 0</inkml:trace>
  <inkml:trace contextRef="#ctx0" brushRef="#br0" timeOffset="106842.05">3923 13286 33567 0,'0'0'1488'0,"9"-1"304"0,1 0-1424 0,2 0-368 0,1 1 0 0,3 0 0 0,0-1 624 0,1 2 48 0,-1-1 16 16,2 0 0-16,-2-1-688 0,1-1-144 0,-3 1-32 0,1 2 0 46,-4-1-832-46,-2 3-160 0,0 0-48 0,-9-3-8544 0,0 0-1712 0</inkml:trace>
  <inkml:trace contextRef="#ctx0" brushRef="#br0" timeOffset="107019.2">3822 13473 36623 0,'0'0'1616'0,"0"0"352"0,0 0-1584 0,0 0-384 16,0 0 0-16,0 0 0 0,0 0 1024 0,12 1 112 15,3-1 16-15,1 0 16 0,2 0-864 0,0-1-176 16,1-1-128-16,2 0 144 0,2 0-144 0,0 0 0 0,0 0-160 0,-1 1 160 16,0-1-576-16,-1 1 0 0,-1-2-16 0,0 1-11152 15,-1 0-2224-15</inkml:trace>
  <inkml:trace contextRef="#ctx0" brushRef="#br0" timeOffset="107572.39">5610 12743 36447 0,'0'0'1616'0,"0"0"336"0,0 0-1568 0,0 0-384 0,0 0 0 16,0 0 0-16,0 0 1024 0,0 0 128 0,0 0 32 0,0 0 0 16,0 0-752-16,9 0-160 0,-9 0-16 0,9 3-16 15,-9-3-240-15,9 8 0 0,-2 1 128 0,-2 2-128 16,0 0 128-16,-1 5-128 15,1 0 176-15,-3 2-176 0,-3 1 272 0,0 2-48 0,-2 2-16 0,2-1 0 16,-1 0-16-16,0 2-16 0,0-1 0 0,1-1 0 16,-3 1-176-16,2-1 0 0,0 0 0 0,1 0 0 15,0-2 0-15,1-1 0 0,0-1 0 0,0 1-176 16,0-3-736-16,0 0-160 16,0-3-16-16,3-2-16 0,1-2-2800 0,-4-9-544 0,11 4-112 0,4-11-32 0</inkml:trace>
  <inkml:trace contextRef="#ctx0" brushRef="#br0" timeOffset="107933.61">6188 12760 41055 0,'0'0'1824'0,"0"0"368"0,0 0-1744 0,0 0-448 0,0 0 0 0,-7 0 0 0,-1-1 464 0,-1 1 16 16,-1 0 0-16,0 1 0 15,2 0-800-15,-6 1-176 0,-1 2-16 0,-2 2-16 16,-1 2-192-16,-1 2-48 0,0 1 0 0,1 1 0 0,-1 3 544 0,0 2 224 0,2 1-192 0,0 1 192 16,1 3-160-16,0 0 160 0,3 0 0 0,2 1-144 15,2-2 144-15,3 0 0 0,2 1 0 0,2-2-128 16,2-1 128-16,3-1 0 0,3 0 0 0,3-1 0 16,2-4 0-16,3 0 144 0,1-2-144 0,3-1 0 15,2-2 256-15,2-2-48 0,1 0-16 0,3-3 0 16,2-1 48-16,-2-2 0 0,1-1 0 0,-4-2 0 15,-2-3 160-15,-4 1 48 0,-1-1 0 0,-4 1 0 16,-2-2 48-16,-4 1 16 0,-1-1 0 0,-5 7 0 16,2-9-224-16,-2 1-32 0,-3 1-16 0,-3 2 0 0,-2 0-240 0,-3 0 0 15,-3 2 128-15,-6 2-128 16,-3 1-400-16,-3 2-128 0,-3 2-32 0,1 1 0 16,-1 2-512-16,1 0-96 0,1 1-32 0,2 0-10448 15,0-1-2112-15</inkml:trace>
  <inkml:trace contextRef="#ctx0" brushRef="#br0" timeOffset="108425.86">5122 13458 38703 0,'-9'2'3440'0,"-1"-2"-2752"16,0-1-560-16,2 1-128 15,8 0-608-15,0 0-160 0,-7 0-16 0,7 0-16 0,0 0 1120 0,0 0 240 16,0 0 32-16,0 0 16 0,0 0-288 0,15-1-64 0,1-2-16 0,5 2 0 0,2 0 128 0,4 0 16 15,1 0 16-15,3 0 0 0,2 1 64 0,3 1 16 16,6-2 0-16,2 1 0 0,2 0-224 0,7 1-64 16,5 1 0-16,4 0 0 15,2 1-48-15,-1-2-16 0,3 0 0 0,1 1 0 16,1 1 16-16,2-1 0 0,2 2 0 0,-3-3 0 0,-4 0-144 0,0 1 0 16,-1 0 0-16,2 1 0 0,-1-1 0 0,-4 0 0 0,-5-1 0 15,-4 0 0-15,-5 0 0 0,-4 1 0 0,-4 1 0 0,-5-1 128 16,-6-1-128-16,-3 0 0 15,-6 0 144-15,-3 0-144 0,-4-1-176 0,-2 0-96 16,-10 0-32-16,0 0 0 16,0 0-512-16,0 0-96 15,0 0-32-15,-10 0 0 0,-2 0-1776 0,-5 1-352 0,-4 0-80 0</inkml:trace>
  <inkml:trace contextRef="#ctx0" brushRef="#br0" timeOffset="108907.84">5767 13810 33407 0,'0'0'1472'0,"0"0"320"0,0 0-1440 0,0 0-352 0,0 0 0 0,1-7 0 16,-1 7 1360-16,0 0 208 0,0 0 32 0,0 0 16 16,0-7-976-16,0 7-192 0,0 0-32 0,0 0-16 15,0 0-400-15,0 0 0 0,0 0 128 0,-1 11-128 16,0 3 0-16,-1 1 0 0,0 3 0 0,-1 2 128 0,0 4-128 0,0 1 0 15,-1 1-160-15,1 4 160 0,-1 4-144 0,-1 2 144 16,1 2-128-16,2 0 128 16,1 1 0-16,0-1-160 0,1-1 160 0,-2-1 0 0,1-2 0 0,0-3 0 15,1-3 0-15,0 1 0 0,-2-4 0 0,1-2 0 16,0-3 0-16,-1-2 0 0,-2-2 128 0,1-4 0 16,0-3-128-16,-1-1 192 0,4-8-48 0,0 0-16 15,-6 4 0-15,6-4 0 0,-9 1 32 16,1-2 0-16,1-1 0 0,-1-2 0 0,-1-3-16 0,-1 0 0 0,-1 1 0 0,0 0 0 15,0 0-144-15,0-1 128 0,-1-1-128 0,1 2 128 16,0-2-128-16,0 0-224 0,0 1 48 0,1 1 16 31,0-1-352-31,2 0-80 0,0 0-16 0,-1 2 0 16,9 5-1504-16,-7-8-320 0,3-2-48 0</inkml:trace>
  <inkml:trace contextRef="#ctx0" brushRef="#br0" timeOffset="109342.63">5784 13893 28799 0,'-8'-8'1280'0,"8"8"256"0,-7-8-1232 0,2 0-304 0,0 0 0 0,1 1 0 0,0 0 192 0,0-1-32 15,2-2 0-15,1 3 0 0,1 1-368 0,0 6-80 16,1-8-16-16,-1 8 0 16,3-5 576-16,-3 5 112 0,0 0 32 0,8-6 0 0,-8 6 544 0,10-2 96 15,0 0 32-15,0 1 0 0,0 1-272 0,2 1-48 16,2 0-16-16,4 1 0 16,0 1-144-16,4-1-32 0,4 0 0 0,2 0 0 15,3 0-96-15,4-1-32 0,4-2 0 0,1 1 0 0,2-1-128 0,0 0-16 0,-2 0-16 0,-1 0 0 16,2 1-80-16,0 0-16 0,-2 0 0 0,2 1 0 15,-4 0-64-15,2 1-128 16,-2-1 176-16,-3 2-176 0,-3-1 176 0,-3 0-176 0,-4 0 160 0,-5 0-160 16,-4 1 192-16,-3-1-48 0,-1 0-16 15,-2 0 0-15,-9-2-128 0,0 0 0 0,0 0 0 0,6 5 0 16,-6-5-528-16,0 0-48 16,0 0 0-16,-2 8 0 15,-2-1-1808-15,-4 0-368 0,-3 0-80 0,-3 1-12416 0</inkml:trace>
  <inkml:trace contextRef="#ctx0" brushRef="#br0" timeOffset="109887.36">5940 14118 13823 0,'0'0'608'0,"0"0"128"0,0 0-592 0,0 0-144 0,0 0 0 0,0 0 0 16,0 0 3584-16,0 0 672 0,0 0 144 0,5-7 16 16,2 1-3216-16,-1 1-656 0,1-2-128 0,0 3-32 0,-1 0 320 0,2 0 64 0,1 1 16 0,0 0 0 15,0 0 512-15,1 1 112 16,-1-1 0-16,1 1 16 16,1 1-336-16,2 0-80 0,0-2-16 0,3 3 0 15,-3-1-432-15,1 0-96 0,2 0-16 0,-3 1 0 16,-1 0-208-16,0 1-48 0,-1 1-16 0,0 1 0 0,-1 0-48 0,-1 1-128 0,-1 1 192 0,-2 0-64 15,-1 1-128-15,-1 0 0 16,-4-6 0-16,2 10 0 0,-1 0-272 0,-1 0 16 16,-1 1 0-16,-1 0 0 0,-1 0-64 0,-3 1 0 15,-2 0 0-15,2 0 0 0,-3 0-48 0,0-1-16 16,-1-2 0-16,2 0 0 0,0-2 384 0,1-2 0 16,1-1 0-16,6-4 0 0,-6 7 0 0,6-7 0 15,-5 7 128-15,5-7-128 0,0 0 128 0,0 0-128 16,0 0 128-16,4 6-128 0,-4-6 144 0,7 6-144 15,0-2 160-15,2-1-160 0,-9-3 144 0,12 5-144 0,1 0 128 0,-2 0-128 16,-1-1 0-16,0 2 128 0,0 0-128 16,0 1 0-16,-1 1 128 0,1-1-128 0,-1 2 128 0,-3 1-128 15,0-2 176-15,-2-1-48 0,-1 1-128 0,0 1 192 16,-5 0-32-16,2-9-16 0,-2 7 0 0,-2 0 0 16,-3 0 48-16,-2-2 16 0,-2-1 0 0,0 2 0 15,-2-2 0-15,-1 0 0 0,0-1 0 0,-3-1 0 16,0 0-16-16,0 1 0 0,3-2 0 0,1-1 0 15,-1-1-48-15,2-1-16 0,1 0 0 0,1-1 0 0,0-1-320 16,1-2-64-16,-1-1 0 0,2 2-16 16,2-2-1216-16,2-1-240 0,0-6-64 0,0-1-16736 15</inkml:trace>
  <inkml:trace contextRef="#ctx0" brushRef="#br0" timeOffset="110694.18">4737 13245 26719 0,'0'0'1184'0,"-8"-2"240"0,-1-1-1136 0,2 1-288 0,7 2 0 0,0 0 0 16,0 0 2688-16,0 0 496 0,-4-5 80 0,4 5 32 15,0 0-2560-15,0 0-512 0,9-5-96 0,1 0-128 16,-1 2 0-16,2 2 0 0,2 0 0 0,0 1 0 16,0 0 0-16,0 0 192 0,0 0-16 0,1 0-16 15,-1 1-160-15,-1 1 160 0,-1 0-160 0,0 0 160 16,0 0-160-16,0 0-192 0,0-1 32 0,0 2 16 31,0 2-688-31,1-1-128 0,0 0-16 0,0 1-10016 0,1-1-2000 0</inkml:trace>
  <inkml:trace contextRef="#ctx0" brushRef="#br0" timeOffset="112631.21">7795 12683 18431 0,'0'0'1632'0,"0"0"-1312"0,0 0-320 0,0 0 0 16,-4-4 1920-16,4 4 304 0,0 0 64 0,0 0 16 15,-9-7-1440-15,9 7-288 0,-7-5-48 0,7 5-16 16,-9-5-512-16,9 5 0 0,-11-3 0 0,2 1 0 0,-1 0-176 0,1 0-80 15,-1 2-32-15,0-1 0 0,1 1 64 16,1 0 16-16,-1 0 0 0,0 0 0 0,0 1 208 0,9-1 160 16,-9 0-32-16,0 2 0 0,9-2 176 15,-9 1 16-15,0 0 16 0,9-1 0 0,-9 1 96 0,9-1 16 16,0 0 0-16,-7 3 0 0,7-3-48 0,0 0 0 16,-8 3 0-16,8-3 0 0,0 0 0 0,0 0 0 15,-6 6 0-15,6-6 0 0,0 0-96 0,0 0-32 0,-5 7 0 0,5-7 0 16,0 0-16-16,-3 8 0 0,3-8 0 0,0 0 0 15,-1 11 128-15,1 0 0 0,-2-1 16 0,2 2 0 16,3 0-112-16,-1 3-32 16,-1 0 0-16,0 2 0 0,1 2 0 0,-1 2-16 15,0 1 0-15,1 3 0 0,1 1-32 0,-2 4 0 0,-2 3 0 0,0 1 0 16,0 3-208-16,-2 5 0 16,1 4 0-16,-2 3 0 0,-2 0 0 0,1 1 0 0,-2-1 0 0,1 2 0 15,-2-2 0-15,-3-2 0 0,1-3 0 0,1 0 0 16,0 0 0-16,2-2 0 0,-1-1 128 0,0-3-128 15,1-5 128-15,0-2-128 0,3-2 176 0,-2-3-176 16,0-2 304-16,0 1-48 0,1-3-16 0,-1-4 0 0,2-2-64 0,-1-3-16 16,2 1 0-16,2-3 0 0,1-1 160 0,2-1 16 15,-2-9 16-15,4 9 0 0,1-2 64 0,0 0 16 16,3-1 0-16,-1-1 0 0,1-1-208 0,2 1-32 16,0-1-16-16,2 0 0 0,2-1-176 15,0-1 160-15,0 0-160 0,2-1 160 0,0 2-160 0,2-2 0 16,-1 0 0-16,2-1 0 15,2 0-688-15,-1 2-16 0,2-2 0 0,1 0 0 16,2 0-1648-16,3 0-336 0,0-1-64 0,4-2-13008 0</inkml:trace>
  <inkml:trace contextRef="#ctx0" brushRef="#br0" timeOffset="113226.8">8755 13130 21183 0,'0'0'944'0,"0"0"192"0,0 0-912 0,0 0-224 0,0 0 0 15,0 0 0-15,0 0 2960 0,0 0 560 0,0 0 96 0,0 0 32 16,0 0-2704-16,0 0-544 0,0 0-96 0,0 0-32 16,0 0-272-16,0 0 0 0,-3 6 0 0,1 3 0 15,0 2-144-15,-1 5 144 0,-2 1-128 0,2 4 128 16,-1 1 0-16,-1 2 0 0,2 4 0 0,-1-2 0 0,-1 2 0 0,2-1 128 0,1-2-128 0,-1 0 176 16,2 0 64-16,0-2 16 0,0-3 0 15,1 0 0-15,-1-3-48 16,0 0 0-16,1-1 0 0,0-3 0 0,-1-2-80 15,1-1-128-15,0-10 176 0,-1 9-176 16,1-9 176-16,0 0-176 0,0 0 160 0,0 0-160 0,0 0 0 0,0 0 0 0,0 0 0 16,0 0 0-16,0 0 0 0,0 0 0 15,-4-13 0-15,3 1-160 16,-1-4 160-16,1 1 0 0,-1-1 0 0,1-2 128 0,1-2 160 0,0-2 32 16,1-1 16-16,1 0 0 0,-1-1 32 0,1 0 0 15,1-2 0-15,-1 1 0 0,0-1-192 0,0-1-48 16,0 0 0-16,2 1 0 0,-1 1-128 0,0 2 0 15,2 2 0-15,-1 1 0 0,2 3 0 0,-1 1-144 16,4 4 144-16,0 1-208 0,2 0 208 0,-1 2 0 16,1 1 0-16,0 0 0 0,0 2-128 0,2 2 128 15,2 2 0-15,-1 1-144 0,-1 0-32 0,0 2 0 16,0 1 0-16,-1 2 0 0,-1 1-176 0,-1 1-32 0,0 3-16 16,1 1 0-1,-2-1-288-15,-3 3-48 0,1 1-16 0,-2 0 0 16,0 0-384-16,1 2-80 0,-2-2 0 0,-1 0-16 15,-1 1-1632-15,-1 0-320 0,-3 1-64 0,-1-4-16 0</inkml:trace>
  <inkml:trace contextRef="#ctx0" brushRef="#br0" timeOffset="113396.56">8813 13294 23775 0,'-11'1'1056'0,"3"1"224"0,1 0-1024 0,-2 0-256 0,2-1 0 0,7-1 0 0,0 0 1936 0,0 0 352 16,0 0 64-16,0 0 16 15,0 0-1056-15,0 0-208 0,0 0-32 0,0 0-16 0,0 0-352 0,10 7-64 16,1-3 0-16,2 1-16 0,0-2-256 15,3-1-48-15,-1-1-16 0,2 1 0 16,-1-2-304-16,0 0 160 0,-1-2-160 0,-1 2 128 16,0 0-544-16,-1 0-112 0,-1-1-32 0,0 1-10864 15,0-1-2176-15</inkml:trace>
  <inkml:trace contextRef="#ctx0" brushRef="#br0" timeOffset="113639.45">9163 13434 37263 0,'0'0'1648'0,"0"0"336"0,0 0-1584 0,0 0-400 15,0 0 0-15,3 10 0 0,1-1 1408 0,0 0 192 0,0 0 32 16,-1 0 16-16,3 0-1136 0,-2 1-240 16,-1 0-32-16,1 1-16 0,0 1-224 0,-1 4 0 0,-1 0 0 0,0 1 0 15,-1-1-160-15,0 2-32 0,-2 1 0 16,1 0 0-16,-1 1 48 0,1 1 0 0,0 0 0 15,0-1 0-15,-1-3-160 0,1 1-16 0,0-2-16 0,0 0 0 16,0-4-384-16,0-1-80 0,1-2-16 0,-1-9 0 31,0 0-2560-31,0 0-512 0</inkml:trace>
  <inkml:trace contextRef="#ctx0" brushRef="#br0" timeOffset="114102.95">9934 13064 28095 0,'0'0'1248'0,"0"0"256"0,0 0-1200 0,0 0-304 15,0 0 0-15,0 0 0 0,-1-7 1792 0,1 7 320 16,0 0 48-16,0 0 16 0,0 0-992 0,0 0-192 0,0 0-32 0,0 0-16 15,0 0-320-15,0 0-64 0,0 0-16 0,0 0 0 16,0 0-112-16,0 0-32 0,9 6 0 0,-6 2 0 16,0 1-112-16,-1 3-32 0,-1 4 0 0,1 0 0 15,-2 2-256-15,0 3 0 0,0 2 0 0,-2-1 0 16,1 1 0-16,0 0 0 0,0 1 128 0,0-1-128 16,0-1 0-16,0 0 0 0,-1-1 0 0,1-1 0 15,-2-1-224-15,3-2-48 0,-2 1-16 0,0-3 0 31,0 0-608-31,0-2-128 0,-2-1-32 0,1-4 0 16,3-8-2896-16,-8 6-576 0</inkml:trace>
  <inkml:trace contextRef="#ctx0" brushRef="#br0" timeOffset="114334.72">9516 13296 26719 0,'0'0'2368'0,"0"0"-1888"15,0 0-480-15,0 0 0 0,0 0 2944 0,0 0 480 16,0 0 96-16,8 3 32 0,1-1-2496 0,4 1-496 16,2-2-112-16,5 0 0 0,1-1-288 0,5 0-160 0,5-1 192 0,2 0-192 15,1-2 0-15,0 2 0 0,0-3 0 0,0-1 0 16,-2 1 0-16,0 1 0 0,-2-1 0 0,-1 2-192 31,0 1-288-31,0 1-48 0,-6 0-16 0,3 3 0 16,-1 3-464-16,0-2-80 0,-4-1-32 0,1 0-9792 15,-2 0-1952-15</inkml:trace>
  <inkml:trace contextRef="#ctx0" brushRef="#br0" timeOffset="115112.74">11938 13155 36335 0,'0'0'1600'0,"0"0"352"0,0 0-1568 0,0 0-384 0,0 0 0 0,0 0 0 0,0 0 896 0,0 0 112 16,0 0 16-16,0 0 0 0,0 0-768 0,0 0-128 15,0 0-128-15,-6 8 144 0,-4 1-400 0,-2 2-64 16,-4 2-32-16,-1 2 0 31,-4 3-112-31,-2 0-32 0,-3 3 0 0,-1 1 0 0,-3 4 256 0,0-2 48 0,1 1 16 0,-1 0 0 16,-2-4 176-16,1-1 0 0,2 0 0 0,1-4 128 15,3-1 384-15,3-5 96 0,0-4 16 0,4-1 0 0,2-1-96 0,1-1-16 0,3-2 0 0,2-1 0 16,5 0-192-16,5 0-32 0,0 0-16 16,-7-7 0-16,5-3 16 0,3 0 0 0,2-1 0 15,4-1 0-15,2-2-144 0,3 0-16 0,2-1-128 0,3 0 192 16,0-1 64-16,4 1 16 15,1 2 0-15,1 2 0 0,2 1-96 0,-2 2-32 0,-1 4 0 16,-3 0 0-16,-2 2 48 0,-1 3 0 0,0 2 0 0,-1 4 0 16,0 2-64-16,-1 3-128 0,0 2 192 0,0 3-64 15,1 1-128-15,-2 2 0 0,-1 1 0 0,1 0 0 16,-1 0 0-16,0 1 0 0,-1 1 0 0,0 0 0 0,-1-1 0 0,1-1 0 16,-1-2-192-16,0-2 192 0,-1-2-256 0,1-1 80 15,1-2 16-15,0-2 0 31,-1-1-352-31,1-3-80 0,0 0-16 0,1-3 0 0,0-2-1808 0,2-3-352 0,-1-3-80 0,2-4-8112 16,0-4-1632-16</inkml:trace>
  <inkml:trace contextRef="#ctx0" brushRef="#br0" timeOffset="115508.36">12570 13232 29999 0,'0'0'1328'0,"0"0"272"0,0 0-1280 0,0 0-320 0,5-8 0 0,1 2 0 16,-6 6 1488-16,0 0 240 0,6-9 32 0,-1 2 16 16,-5 7-832-16,5-6-176 0,-5 6-16 0,0 0-16 15,0 0-192-15,0 0-32 0,0 0-16 0,0 0 0 0,0 0-48 16,0 0-16-16,0 0 0 0,0 0 0 0,0 9-256 15,-2 2-48-15,-1 2-128 0,-1 3 192 0,1 3-192 0,-1 2 0 16,-3 1 0-16,0 2 0 0,0 0 0 0,0 2 0 16,2 0 0-16,-2-1 0 0,1 1 0 0,2-1 0 15,3-2 0-15,1-1 144 0,0-1 64 0,2-1 16 16,0-3 0-16,2 1 0 0,-1-2-32 0,2-2 0 16,1-2 0-16,1-2 0 0,0-2-192 0,3 0 144 15,1-1-144-15,1-2 128 0,0 0-128 0,4-2 128 16,0-2-128-16,2-1 128 0,1-1-128 0,0-1 128 0,1-2-128 15,2 0 128-15,0 0-416 0,1-4-96 0,-1-1 0 0,0-2-16 32,1-1-1584-32,-1-1-304 0,-1-2-64 0,0 0-14672 0</inkml:trace>
  <inkml:trace contextRef="#ctx0" brushRef="#br0" timeOffset="115730.4">12482 13243 33167 0,'0'0'2944'0,"0"0"-2352"16,0 0-464-16,0 0-128 0,5-4 2080 0,4 0 400 15,2 1 80-15,3 0 0 0,4 1-1984 0,3-1-416 16,1 0-160-16,1 1 128 16,1 0-128-16,1-1-272 0,1-1 64 0,-2 1 16 15,1-1-400-15,-2 2-80 0,0 1-16 0,-1 1 0 16,0 1-288-16,-5 0-64 0,-2 2-16 15,-2-1 0-15,-1 1-1712 0,-2 1-352 0,-1 2-64 0,-9-6-9488 0</inkml:trace>
  <inkml:trace contextRef="#ctx0" brushRef="#br0" timeOffset="115906.29">12513 13409 36447 0,'0'0'1616'0,"0"0"336"0,-7 0-1568 0,7 0-384 0,0 0 0 0,0 0 0 16,0 0 1136-16,0 0 144 0,0 0 16 0,10 6 16 15,2-3-768-15,2 0-160 16,1-1-16-16,3 0-16 0,1-2-224 0,2 0-128 16,2 0 128-16,0 0-128 15,1-2-336-15,-2 2-144 0,3-1-32 0,2 0 0 16,-2 0-1408-16,3 1-304 0,-1 1-48 0,2-1-8448 0,-1 0-1696 0</inkml:trace>
  <inkml:trace contextRef="#ctx0" brushRef="#br0" timeOffset="116414.17">13359 13297 36223 0,'0'0'1600'0,"0"0"336"0,-1-8-1552 0,1 8-384 0,0 0 0 0,0 0 0 16,0 0 1344-16,0 0 176 0,0 0 32 0,0 0 16 15,-5-4-1152-15,5 4-224 0,0 0-64 0,-8 2 0 0,0 2-128 0,2 3-176 16,-2 2 48-16,0 3 0 0,1 1 0 15,-2 3 0-15,1 1 0 0,0 2 0 16,1 0-32-16,-2 4 0 0,0 0 0 0,0 0 0 0,1-1 160 16,-1 0-160-16,0 0 160 0,2-1-160 0,0-3 160 0,1-1 0 15,1-2 0-15,0-1 0 0,1-3-144 0,1-3 0 16,3-8 0-16,0 0 0 0,0 0-272 0,0 0-48 0,0 0-16 0,0 0 0 0,0 0 128 16,-5-7 32-16,4-3 0 15,1-1 0-15,0 0 320 0,3-5 128 0,3-2 0 0,0-2 0 0,2-1 144 16,2 0 32-1,1-4 0-15,0-1 0 0,1 1-16 0,0 0 0 16,-1 0 0-16,2 0 0 0,0 2-144 0,1 3-16 16,-2 3-128-16,0 1 192 0,-1 1 80 0,0 4 16 15,0 1 0-15,0 4 0 0,-1 1 160 0,0 2 16 0,-1 0 16 16,-9 3 0-16,12 0-48 0,-1 2-16 0,-2 1 0 0,0 3 0 16,-1 0-240-16,1 3-48 0,0 0-128 0,-2 4 192 15,0 1-192-15,-1 3 0 0,-1 0 0 0,1 5 0 16,-2 0 128-16,0 0-128 0,0 0 0 0,-1 1 0 15,-1 1 0-15,0-1 0 0,1-2 0 0,0-1 0 16,0 0-192-16,0-2-96 0,0-2-16 0,-1-1 0 31,0-3-352-31,1-1-80 0,-3-1-16 0,0-10 0 0,0 0-1552 16,0 0-304-16,0 0-64 0,0 0-12912 0</inkml:trace>
  <inkml:trace contextRef="#ctx0" brushRef="#br0" timeOffset="116587.43">13114 13462 28559 0,'0'0'2544'0,"0"0"-2032"16,0 0-512-16,0 0 0 0,0 0 2752 0,0 0 464 15,0 0 96-15,0 0 16 0,0 0-2240 0,11 4-432 16,3 1-80-16,5-2-32 0,3-1-336 0,3 0-64 16,4 2-16-16,4-1 0 0,3-1-128 0,3 0 0 0,1-2 0 0,-1 0 0 31,-3-1-560-31,-1 1-192 0,1-1-32 0,-3 2-11488 15,-1-2-2288-15</inkml:trace>
  <inkml:trace contextRef="#ctx0" brushRef="#br0" timeOffset="117475.41">14713 12979 27647 0,'0'0'1216'0,"0"0"256"0,0 0-1168 0,0 0-304 0,-3-7 0 0,0 2 0 0,-3-1 1008 0,6 6 144 0,-7-5 16 0,0-1 16 16,-1 2-736-16,1 1-128 16,-1-1-48-16,-1 1 0 0,-1 1 112 0,0 1 32 0,-1 0 0 0,-1 1 0 15,-2 2 208-15,-1 1 32 0,-2 4 16 0,1 2 0 0,-2 2-240 0,-2 3-48 16,-1 4-16-16,0 2 0 0,-1 4-160 0,-1 4-16 15,0 3-16-15,-2 6 0 16,-3 5-32-16,1 2 0 0,0 2 0 0,3 1 0 16,1-1-16-16,3 0-128 15,3-1 192-15,4 1-64 0,2-1-128 0,4 0 192 16,3-1-192-16,4-1 192 0,1 0-192 0,4-3 128 0,4-3-128 0,2-3 128 16,3-2-128-16,3-3 160 0,3-4-160 0,2-2 160 15,2-1-320-15,1-3-64 0,1-4-16 0,3 0 0 31,2-5-1600-31,3-4-320 0,2-3-64 0,4-6-13168 0</inkml:trace>
  <inkml:trace contextRef="#ctx0" brushRef="#br0" timeOffset="118121.86">15183 13148 7359 0,'0'0'656'0,"-6"-2"-528"16,-1-1-128-16,7 3 0 0,0 0 7696 0,0 0 1520 16,0 0 288-16,0 0 64 0,0 0-7456 0,-7-1-1504 15,7 1-288-15,-8 1-64 16,-1 2-576-16,-1 4-96 0,-2 3-32 0,-1 3 0 16,-2 2-224-16,1 4-48 0,0 2-16 0,-4 1 0 15,2 0 256-15,-1 1 48 0,1 2 16 0,0-2 0 0,1 1 416 0,0-1 0 0,1-1 0 0,1-1 0 16,1-1 192-16,2-1-48 0,1-3 0 0,1-4 0 15,2-2 48-15,1-3 0 0,5-7 0 0,0 0 0 16,0 0 0-16,0 0 0 0,0 0 0 0,0 0 0 16,0 0-64-16,4-7-128 0,0-2 192 0,4-6-64 15,2-2 32-15,1-4 0 0,1-2 0 0,2-4 0 16,2-2 128-16,0 0 32 16,1 1 0-16,-1 1 0 0,-1 2-128 0,1 2 0 0,-2 0-16 0,-1 3 0 15,1 4-48-15,-1 3-128 0,0 3 192 0,0 2-64 16,-1 2-128-16,-1 3 160 0,-2 1-160 0,-9 2 160 15,11 2-160-15,0 2 0 0,0-1 0 0,-1 6 0 0,-2 2 0 16,-1 2 0-16,0 3-144 0,2 1 144 0,1 3-256 0,-2 2 64 16,3 2 16-16,0 2 0 0,-1 0 176 15,0-1-160-15,1 0 160 0,0-1-160 0,0-1 160 16,0 0 0-16,-1-2 0 0,1-1-128 0,-1-2 128 0,0 0 0 16,0-3 0-16,-1-1 0 0,-2-3 0 0,0-3-160 15,-7-8 160-15,7 7-160 0,-7-7 160 0,0 0 0 16,0 0 0-16,0 0 0 0,0 0 0 0,0 0 0 15,0 0 160-15,0 0-160 0,-10-2 208 0,-5-3-48 16,1 0-16-16,-2-2 0 0,-4 1-144 0,-2-1 0 16,-4 2 0-16,-1-1 0 0,-3 2 0 0,1-1 0 0,-2 2 0 0,2 2 128 15,3-1 48-15,0 1 0 0,1 1 0 0,2 1 0 16,0 0-176-16,1 1 0 0,1 1 0 16,2 1 0-16,4-1 0 0,0 1 0 0,2 1 0 0,5-1-176 15,-3 1-144-15,3-1-16 0,8-4-16 0,-7 5 0 31,7-5-336-31,0 0-64 0,0 0-16 0,0 0 0 16,0 0-1664-16,0 0-352 0,9 7-64 0,4-4-6752 0,4-4-1344 0</inkml:trace>
  <inkml:trace contextRef="#ctx0" brushRef="#br0" timeOffset="118400.92">15579 13205 26719 0,'0'0'2368'0,"0"0"-1888"16,0 0-480-16,0 0 0 0,0 0 3776 15,10-4 640-15,0 1 144 0,1 1 32 0,3 0-3472 0,3-1-688 16,3 1-144-16,0 0-32 16,4-1-256-16,-1 0-144 0,0 1 16 0,0 0 0 0,0 0 0 0,1 0 0 15,1-1 0-15,0 3 0 0,-1-1-80 0,-1 0-16 16,-1-1 0-16,-1 1 0 0,0 1 80 0,-1 0 16 15,-2 0 0-15,0 1 0 16,-2 1-448-16,0-1-64 0,-1-1-32 0,-3 1 0 16,-3 2-1920-16,-9-3-384 0,0 0-80 0</inkml:trace>
  <inkml:trace contextRef="#ctx0" brushRef="#br0" timeOffset="118613.22">15875 13144 26655 0,'0'0'1184'0,"-10"0"240"0,1 0-1136 0,2 0-288 16,7 0 0-16,-8 1 0 0,8-1 1968 0,0 0 336 15,-8 3 64-15,8-3 0 0,0 0-1312 0,-5 8-272 16,1 0-48-16,2 1-16 0,1 1-288 0,1 2-64 0,1 0-16 0,0 3 0 16,0 2-80-16,2 1-16 0,-1 3 0 0,0 2 0 0,0 3 0 0,0 0-16 15,1 2 0-15,-1-1 0 16,-1 2-112-16,0-2 0 0,2 1-128 0,0-1 192 16,-2 2-192-16,1-3 0 15,-1-1 0-15,1-1 0 0,0-2 0 0,1-3 0 16,-2 0 0-16,1-2 0 0,-1-3-192 0,1-2-144 0,0-2-32 0,1-4 0 15,-3-6-1344-15,0 0-272 0,0 0-48 0,0 0-8592 16,0 0-1728-16</inkml:trace>
  <inkml:trace contextRef="#ctx0" brushRef="#br0" timeOffset="118929.62">16416 13016 20271 0,'0'0'1792'0,"0"0"-1424"0,0 0-368 0,0 0 0 16,0 0 3776-16,8-5 704 0,-8 5 128 0,5-4 16 16,-5 4-3088-16,7-5-608 0,-7 5-128 0,0 0-32 15,10-1-192-15,-10 1-64 0,9 1 0 0,0 1 0 16,-9-2-64-16,9 7 0 0,1 1-16 0,0 4 0 0,0 3-16 0,0 3 0 15,0 2 0-15,0 3 0 0,-1 2-80 0,-2 5-16 16,2 3 0-16,-4 3 0 0,-2 4-112 0,-3 0-16 16,-2 1-16-16,-4 1 0 0,-6 0-176 0,-4 4-176 15,-6 2 48-15,-3 1 0 16,-2 2-1552-16,-2-3-304 0,0-6-64 0,-1-2-16 16,1-5-432-16,3-3-64 0,1-7-32 0,1-3-7264 0,2-3-1472 0</inkml:trace>
  <inkml:trace contextRef="#ctx0" brushRef="#br0" timeOffset="119717.32">16909 12502 20271 0,'0'0'1792'0,"-5"-5"-1424"0,-1 1-368 0,1-1 0 0,0 2 1984 0,5 3 336 15,-6-4 64-15,6 4 16 0,-5-5-1776 0,5 5-368 0,0 0-64 0,0 0 0 16,0 0-192-16,0 0-256 0,0 0 64 0,0 0 16 16,0 0 176-16,0 0 176 0,8-3-48 0,0 1 0 15,-1 0 496-15,2-1 80 0,1 2 32 0,2 0 0 0,2 1 96 16,2 0 32-16,0-2 0 0,2 2 0 15,-1-1-128-15,2 0-32 0,1 1 0 16,-1-1 0-16,-3 0 0 0,2 0-16 0,-1-1 0 0,1 2 0 0,-2-1-64 0,1 1-16 16,-2 3 0-16,1-1 0 0,-1 0-288 0,-3 0-64 15,-1 1-16-15,-1 1 0 16,0-1-80-16,-1 1-16 0,-1 1 0 0,-1 1 0 0,-2 1-144 0,0 1 0 16,0-2 0-16,-1 4 0 0,-1 1 0 0,-1 1 0 15,1 2 0-15,-1 1 0 0,0 1 0 0,-2 3 0 16,0 0 0-16,1 1 0 0,-1 1 0 0,1 2 192 15,-1 1-192-15,1 2 192 0,0 2-192 16,-1 1 192-16,0 3-192 0,0 1 192 0,0 3-192 16,0 1 0-16,-1 3 144 0,0 4-144 0,-1 1 0 0,-1 2 0 0,-1 1 0 0,0 3 128 15,-1 2-128-15,0 1 0 0,1 0 0 0,-1-1 0 32,0 0 0-32,2 0 0 0,-1-1 0 0,1-3 0 15,0-1 0-15,0-2 0 0,2-3 0 0,0-2 0 0,0 0 0 0,1-3 144 16,1-3-144-16,0 0 0 0,2-3 256 0,-1-4-48 15,0-1-16-15,0-3 0 0,0 0 80 0,1-3 16 0,-2-4 0 16,0-2 0-16,-1-1-112 0,0 0-32 0,-1-3 0 0,0-3 0 0,1-8-144 0,-5 8 192 16,-1-2-192-16,-2 0 192 0,-2-1-48 0,-1-2 0 15,-3-2 0 1,-3 0 0-16,-3 1-144 0,-2-2 160 16,-2 0-160-16,-3-1 160 0,-3-1-160 0,-1-1-144 0,-3-1 144 0,2 2-208 31,1-2-304-31,3-2-48 0,0 0-16 0,2 0 0 15,2 2-2400-15,3-3-480 0</inkml:trace>
  <inkml:trace contextRef="#ctx0" brushRef="#br0" timeOffset="120899.2">18893 13472 25679 0,'0'0'1136'0,"0"0"240"0,-7-2-1104 0,7 2-272 0,0 0 0 0,0 0 0 15,0 0 544-15,0 0 48 0,0 0 16 0,0 0 0 16,0 0-176-16,0 0-48 0,11 1 0 0,-1-1 0 16,0-1 256-16,2 2 32 0,2-1 16 0,1 0 0 0,3 0 144 15,2 1 48-15,2 0 0 0,3-1 0 0,3 0-176 0,2 0-16 16,3 0-16-16,6 0 0 0,4 0-256 0,3 0-48 15,1-1-16-15,1-1 0 0,0-2-160 0,4 2-48 16,6-1 0-16,4 1 0 0,5-2-144 0,0 1 0 16,-1 0 0-16,2 1 128 0,1-2-128 0,5 2 0 15,4 0 0-15,-1 0 0 0,-4-1 0 0,-2 2 0 16,-3 0 0-16,3 1 0 0,-4 0 128 0,-2 1-128 16,0-1 0-16,-8-1 128 0,-9 0-128 0,-5 0 0 15,-3 0 0-15,-4 0 0 0,-3 0 0 0,-2 0 0 16,-5 1 0-16,-4 0 0 0,-4-1 0 0,-4-1-176 0,-2 2 176 0,-3-1-128 15,-9 1-32-15,0 0 0 0,0 0 0 0,0 0 0 16,0 0-144-16,0 0-16 0,-5-5-16 0,-2 0 0 31,-1 2-1344-31,2 0-272 0,-2 0-48 0,0-1-12576 0</inkml:trace>
  <inkml:trace contextRef="#ctx0" brushRef="#br0" timeOffset="121397.93">21800 13078 27071 0,'-11'-4'1200'0,"4"1"240"0,-1 2-1152 0,1-1-288 0,-2 1 0 0,2 0 0 0,-1 0 624 0,8 1 64 0,-8-1 16 16,8 1 0-16,-9 0-352 0,9 0-64 0,0 0-16 16,0 0 0-16,0 0 336 0,0 0 64 0,0 0 16 15,0 0 0-15,0 0-48 0,0 0-16 0,0 0 0 0,9 4 0 16,0 1 16-16,2-2 16 0,2-1 0 0,1-1 0 16,2 0-320-16,0-1-64 0,2-1-16 0,0 0 0 15,1-1-80-15,1 0-32 16,0-1 0-16,1 0 0 0,-2-1 48 0,0-1 0 0,-1 1 0 15,-2 1 0-15,0 0 32 0,-2 1 16 0,-1 0 0 16,-3 1 0-16,-1 0 64 0,-9 1 16 0,10 0 0 16,-10 0 0-16,0 0-64 0,7 4 0 0,-7-4 0 15,0 0 0-15,0 0-80 0,4 12-32 0,-2 2 0 0,-2 0 0 0,-2 1-144 0,-2 2 160 16,0 0-160-16,-2 5 160 16,-1 5-160-16,-1 0 0 0,-2 1 0 0,1 0 0 15,1 1 0-15,-1 0 0 0,0-1 0 0,0 1 0 16,0-2 0-16,3 0 0 0,0-1 0 0,3-2 0 15,-1-2 0-15,1 1 0 0,1-3 0 0,2-2 0 0,1-3-304 0,0-1 16 16,0 0 0-16,2-3 0 16,0-3-736-16,-3-8-160 0,0 0-32 0,3 7 0 15,-3-7-2256 1,0 0-464-16</inkml:trace>
  <inkml:trace contextRef="#ctx0" brushRef="#br0" timeOffset="122002.48">21779 12843 11967 0,'-8'-14'1072'0,"-1"0"-864"16,1-2-208-16,-2 0 0 0,0 2 2784 0,0 1 512 15,-1 0 96-15,0 2 32 0,0 1-1712 0,0 1-352 16,0 2-64-16,0 2-16 0,1 0 0 0,-2 1 0 15,1 1 0-15,0 0 0 0,-1 2-144 0,0 1-48 16,0 3 0-16,-1 1 0 0,0 0-288 0,0 3-64 16,-1 2-16-16,1 1 0 0,0 0-416 0,0 4-96 15,-1 2-16-15,0 4 0 0,-1 3-192 0,1 4 128 0,1 3-128 16,-1 3 0-16,0 2 0 0,1 2 0 0,1 4 0 0,1 2 0 16,0 2 0-16,3 3 128 0,2 2-128 0,0 0 0 15,3 3 0-15,3-2 128 0,0-2-128 0,3 1 0 16,4-2 192-16,2-2-64 0,1 0-128 0,2-3 192 15,2-1 16-15,4-2 0 0,2-2 0 0,2-4 0 16,4-2 112-16,3-3 0 0,3-4 16 0,4-1 0 16,0-3-80-16,0-4 0 0,0-6-16 0,3-4 0 15,1-1-16-15,2-4 0 0,2-1 0 0,4-3 0 16,2-6-96-16,3-3 0 0,1-3-128 0,-2-5 192 0,-3-3-192 16,1-3 0-16,-2-4-144 0,-2-3 144 0,-2-4-240 15,-1-5 48-15,-1-4 16 0,-3 0 0 0,-5 0 16 16,-5 0 0-16,-3-1 0 0,-5-1 0 0,-5-1 160 0,-3 2 176 15,-4 0-48-15,-3 1 0 0,-4 0 0 0,-3 0 0 16,-5 2 0-16,-3 1 0 0,-5 0 128 0,-5 1 32 16,-4 2 0-16,-2 1 0 0,-3 1-64 0,-1 1-16 0,-4 3 0 15,0 1 0-15,0 3 80 0,1 4 16 16,-1 1 0-16,1 3 0 0,1 1-96 0,1 2-16 0,2 5 0 0,-2 2 0 16,-2 2-192-16,0 3 144 0,-1-1-144 15,-1 4 128-15,0 2-128 0,1 1-176 0,1 2 48 0,1 1 0 31,2 3-288-31,0 0-48 0,2 0-16 0,0 3 0 16,2 1-1232-16,1 2-240 0,-2 1-48 0,1 0-16 16,0-1-1136-16,-2 1-240 0,1 2-32 0</inkml:trace>
  <inkml:trace contextRef="#ctx0" brushRef="#br0" timeOffset="131141.82">1336 15234 4607 0,'0'0'400'0,"0"0"-400"15,0 0 0-15,0 0 0 0,0 0 2688 0,0 0 448 16,0 0 80-16,0 0 32 0,5-7-1008 0,-5 7-208 0,4-5-48 0,-4 5 0 15,4-7-800-15,-4 7-160 16,0 0-48-16,5-6 0 0,-1 0-480 0,-4 6-112 0,5-7 0 0,-2-1-16 16,0 0 16-16,0 0 0 0,1 0 0 0,-3-1 0 15,0-2-240-15,-1 0-144 0,-1 0 192 0,0-1-192 16,-3-3 0-16,1 0-176 0,0-3 0 0,-2 3 0 16,1 0 176-16,-1-1 0 0,-1 2 0 0,1 2 0 15,-1 2 208-15,1-1 80 0,-2 1 16 0,-1 2 0 16,-1 2 336-16,2 2 64 0,-1 2 0 0,1 1 16 0,7 1-80 15,-8 3-32-15,0 4 0 0,1 4 0 0,1 3-416 16,-2 5-64-16,-1 4-128 0,3 4 176 16,1 1-176-16,1 4 160 0,-1 2-160 0,2 4 160 0,0 2 192 0,2 3 32 15,-1 0 16-15,0 3 0 0,1 4-16 0,1 0 0 16,5 2 0-16,-2 0 0 16,0-4 0-16,2 1-16 0,1-2 0 0,0-2 0 0,-2-2 48 0,1-1 16 15,-2-2 0-15,0 0 0 0,-1-3-224 0,-2 0-32 16,-1-2-16-16,-1-2 0 0,-1-2-160 0,0-3 0 15,-2 1 0-15,2-5 0 0,-2-3 0 0,1-2-224 0,-1-4 32 0,-1-3 0 32,1-3-704-32,0-2-144 0,5-7-32 0,0 0-10576 0,0 0-2128 0</inkml:trace>
  <inkml:trace contextRef="#ctx0" brushRef="#br0" timeOffset="131340.71">971 15739 27647 0,'0'0'2448'0,"0"0"-1952"0,0 0-496 0,0 0 0 0,1-11 2528 16,2 1 416-16,4 0 64 0,3 2 32 0,1-3-2320 0,4 2-464 15,3-1-80-15,3 0-32 0,2 0-144 0,1 0 0 16,-1 0 144-16,1 0-144 16,1-1 0-16,-2 1 144 0,-1 0-144 0,0 2 0 15,0 1-1200-15,-1 3-336 0,-1-1-80 0,0 1-14288 16</inkml:trace>
  <inkml:trace contextRef="#ctx0" brushRef="#br0" timeOffset="131689.46">1416 15566 33167 0,'-1'-6'2944'0,"1"-3"-2352"15,0-1-464-15,3-1-128 0,1-2 1040 0,2 1 192 16,1 0 48-16,3-1 0 0,1 4-1072 0,0 0-208 0,-1 1 0 0,1 3 0 15,1-1 144-15,0 3 112 0,-1 2 0 0,0 3 16 16,1 1 16-16,0 4 0 0,2 0 0 0,-3 7 0 16,1 2-288-16,-1 4 0 0,-2 2-128 0,-3 0 128 15,-1 0-368-15,0 0 32 0,-1 0 0 0,0 0 0 16,-4 0 16-16,0-3 0 16,2-3 0-16,-2-3 0 0,-2-4 320 0,2-9 0 0,0 0 128 0,0 0-128 15,0 0 448-15,0 0 16 0,0 0 0 0,0 0 0 0,0 0 224 0,0-12 32 16,1-2 16-16,1-3 0 0,1-1-96 0,1-4 0 15,0-3-16-15,2 0 0 0,0-1-288 0,1 0-48 16,-1 1-16-16,2 2 0 16,1 2-272-16,0 1 0 0,-1 3 0 0,0 1 0 0,0 4-240 15,-2 3 48-15,2 2 16 0,-3 2 0 16,-5 5-944-16,7-3-192 0,-7 3-32 0,10 4-16 16,-1 2-2128-1,-1 2-416-15</inkml:trace>
  <inkml:trace contextRef="#ctx0" brushRef="#br0" timeOffset="131975.15">1940 15512 10127 0,'0'0'896'0,"0"0"-704"0,0 0-192 0,-4 9 0 0,-3-1 5616 0,2 1 1088 0,-1-1 208 0,2 2 64 16,0 1-5696 0,2 1-1120-16,1 1-160 0,2-1-176 0,0-2-64 0,4-1-16 15,0 0 0-15,2 0 0 0,-1-2 256 0,4-1 160 0,0-2-32 0,0-2 0 16,1-1 176-16,1-2 16 15,1-3 16-15,1-1 0 0,-2-3 96 0,1-1 16 16,0 1 0-16,-1-4 0 0,-2-3 256 0,0 0 48 16,0-2 16-16,-1 0 0 0,-4-2 128 0,1 0 48 15,-1 0 0-15,0 1 0 0,-3-1-272 0,0 3-48 16,0 1-16-16,-2 3 0 0,-2 1-448 0,0 1-160 16,-1 3 0-16,3 7 144 0,-6-5-432 0,-1 3-96 15,-1 2 0-15,-3 3-16 16,-5 2-1616-16,0 5-320 0,-4 2-64 0,-1 3-16 15,-2 2-1088-15,1 3-208 0,-10 9-64 0,8-1 0 0</inkml:trace>
  <inkml:trace contextRef="#ctx0" brushRef="#br0" timeOffset="132401.98">1969 15564 23439 0,'0'0'1024'0,"5"6"240"0,-5-6-1008 0,8 8-256 0,1 1 0 0,-2 0 0 16,1-1 1088-16,0 0 160 0,0 1 32 0,-2 1 16 15,0-2-336-15,0 0-80 0,2-2-16 0,0 1 0 16,-2-2 144-16,-6-5 16 0,8 5 16 0,-8-5 0 15,9 1-160-15,-2-1-48 0,-7 0 0 0,11-7 0 16,-1-1-16-16,1-1-16 0,-2-4 0 0,1-1 0 0,1-2-160 0,1-2-16 16,0-2-16-16,1 0 0 0,3 1-288 0,-3 0-48 15,-1 1-16-15,1 3 0 16,1 1-256-16,-2 4 0 0,-2 2 0 0,-2 4 0 0,0 1 0 16,-8 3 0-16,0 0-192 0,9 9 48 0,-1 1-64 15,-2 3-16-15,-1 2 0 0,-1 0 0 0,0 2-32 0,0 0-16 16,0-1 0-16,-2-1 0 0,2-1 272 0,0-1 0 15,-1-2 0-15,2-1 0 0,-1-3 0 0,-4-7 176 16,6 5-32-16,-6-5 0 0,0 0 208 0,8 0 32 0,0-1 16 0,1-2 0 16,-1-1 128-16,0-4 32 0,1-3 0 0,0 0 0 15,0-1 64-15,1-1 16 0,-2-2 0 0,3-1 0 16,2-3-320-16,0 2-64 0,1 1-16 0,-3 3 0 16,1 1-240-16,-1 2 0 0,-2 2 0 0,-1 4 0 15,-8 4 0-15,8-1 0 0,-8 1 0 0,9 5 0 16,-2 4-288-16,-1 3 48 0,1 1 16 0,1 4 0 15,-2 2-16-15,2 1 0 0,1 2 0 0,0-1 0 32,-2 0-176-32,2-1-32 0,1-1-16 0,-1-2 0 15,0-1-400-15,-1-3-80 0,1-1-16 0,3-3-11904 0,-3-4-2400 0</inkml:trace>
  <inkml:trace contextRef="#ctx0" brushRef="#br0" timeOffset="132670.49">3222 15216 11967 0,'0'0'1072'0,"0"0"-864"0,0 0-208 0,0 0 0 15,0 0 7456-15,0 0 1440 0,0 0 304 0,0 0 48 16,0 0-7152-16,0 0-1440 0,0 0-272 0,0 0-64 0,0 0-320 0,0 0 0 16,0 0-208-16,3 11 80 0,-1 0 128 0,-1 4-128 0,-1 2 128 0,1 3-128 15,2 1 128-15,-1 2 0 0,0 0 0 0,0 4 0 16,0 0 0-16,1 1 0 0,-1 0 128 0,0 1-128 15,1-3 0-15,-1 0 0 0,1-2 0 0,-1-2 0 16,0-2 0-16,-1-2-240 0,0-1 48 0,-1-1 0 31,0-4-1344-31,0-1-272 0,-1-2-48 0,1-9-16 16,0 0-1712-16,0 0-352 0,0 0-64 0,-8-11-9136 0</inkml:trace>
  <inkml:trace contextRef="#ctx0" brushRef="#br0" timeOffset="133054.38">3035 15075 14735 0,'-14'-9'1312'0,"7"3"-1056"31,-3-1-256-31,1 0 0 0,-3 0 5648 0,1 2 1072 0,-2-1 224 0,1 2 32 0,1 1-5456 0,1 2-1104 16,-1 2-224-16,0 4-32 16,0 3-160-16,1 3-192 0,1 2 32 0,1 5 16 0,-2 3 144 0,4 3 0 15,0 2-144-15,3 4 144 16,1 3 0-16,1 1 0 0,2 3 192 0,4 2-64 0,4 2-128 0,4 0 160 15,4 2-160-15,2 0 160 16,1-1-32-16,6-4-128 0,1-1 192 0,2-3-64 0,-1-1 160 0,2-3 32 16,1-3 0-16,1-3 0 0,1-4-32 0,0-5 0 15,0-2 0-15,2-6 0 16,2-3 32-16,1-4 0 0,0-4 0 0,-1-2 0 0,-4-4 0 0,-3-3 0 16,-1-3 0-16,0-5 0 15,-2-4 272-15,0-4 64 0,-1-3 16 0,-2-4 0 0,-3-3-96 0,-2-5 0 16,-4-4-16-16,-2 2 0 15,-3 0-240-15,-3 2-64 0,-4 2 0 0,-3 2 0 0,-5 1 96 16,-4-1 16-16,-3 2 0 0,-5 0 0 0,-4 3-64 0,-2 3-16 16,-3 4 0-16,-2 2 0 0,1 5-288 0,-1 5 0 15,-2 2-176-15,-2 5 176 16,-4 3-464-16,-4 5 16 0,-2 5 0 0,-1 4 0 16,-1 8-1472-16,0 5-272 0,0 4-64 0,2 6-11520 15,2 5-2304-15</inkml:trace>
  <inkml:trace contextRef="#ctx0" brushRef="#br0" timeOffset="133653.1">4885 15507 25791 0,'-2'-9'2304'0,"-2"2"-1856"0,1-4-448 0,0 0 0 0,-1 0 3040 16,2-2 512-16,0-2 96 0,-1-1 32 0,-1 2-2272 0,0-2-448 15,0-2-80-15,0 0-32 0,-1 1-416 0,0 0-96 16,1 2-16-16,-1 2 0 0,-3 1 112 16,-1 1 16-16,0 0 0 0,0 2 0 0,0 1-176 0,-1 3-16 15,0 0-16-15,-1 3 0 0,-2 2-240 0,-2 3 0 0,1 4 0 0,-1 4 0 16,-2 4-272-16,-1 3 48 0,1 2 16 0,0 3 0 16,2 1 0-16,1 2 0 0,0 1 0 15,1-1 0-15,2 1-32 0,5-2 0 0,-2-1 0 0,5-1 0 16,0-1 48-16,3-2 16 0,3-2 0 0,1-3 0 15,3-2 176-15,-1-2 0 0,3-1 0 0,2-2-128 16,1-4 128-16,1-2 0 0,1-2-144 0,1-2 144 16,3-1 0-16,-1-4 0 0,2 0 0 0,0-5 0 15,0-5 320-15,1-2 0 0,0-2-16 0,0-2 0 16,-3-1 208-16,-1 0 32 0,-2-1 16 0,-2 3 0 16,-1 1-288-16,-1 3-48 0,-1 4-16 0,-3 2 0 15,0 1-80-15,-3 2-128 0,-3 9 176 0,0 0-176 0,0 0 144 0,0 0-144 16,0 0 0-16,0 0 144 0,-1 11-368 15,-1 2-80-15,-1 3-16 0,-1 2 0 0,1 3-16 0,0 3-16 16,1 3 0-16,-1-1 0 16,2 2-208-16,1 0-32 0,1-2-16 0,3-2 0 15,0-3-480-15,3-3-112 0,1-2-16 0,2-4 0 16,2-2-2576-16,1-6-528 0</inkml:trace>
  <inkml:trace contextRef="#ctx0" brushRef="#br0" timeOffset="134302.56">5251 15466 27983 0,'0'0'1232'0,"-8"12"272"0,-1 0-1200 0,-1 4-304 0,0 0 0 0,0 1 0 0,-1-2 800 0,0 1 96 0,0 0 32 0,1-4 0 15,2-2-384-15,3-2-80 0,0-3-16 0,5-5 0 16,0 0 720-16,-5 4 144 0,5-4 32 0,0 0 0 16,0 0 128-16,0 0 48 0,-3-9 0 0,1 0 0 15,2-2-512-15,3 0-112 0,0-1 0 0,4 0-16 16,-2-3-480-16,5 0-80 0,2-3-32 0,1 1 0 15,0 0-288-15,3 2 160 0,0 1-160 0,0 2 128 16,-2 1-128-16,-1 2-176 0,0 4 48 0,0 3 0 16,-2 2-288-16,1 3-48 0,0 2-16 0,0 4 0 15,1 1-384-15,0 4-80 0,-1 1-16 0,2 2 0 16,-2 0-416-16,2 2-96 0,1-2 0 0,1-2-16 16,0-2-64-16,1-2-16 0,0-3 0 0,2-3 0 15,2-1 864-15,1-4 160 0,0-4 32 0,1-2 16 0,1-2 496 0,-2-1 240 16,-3-1-32-16,-1-3 0 0,-4-2 752 0,-2-1 160 15,-2 1 32-15,-2-2 0 0,-4 1 432 0,-1-3 80 16,-1 2 32-16,-2 0 0 0,-2 2-480 16,0 2-80-16,-1 0-32 0,-3 2 0 0,-1 2-384 0,-1 2-80 0,-1 1 0 0,-1 3-16 15,-1 2-624 1,-1 3 0-16,-1 2 0 0,-1 2 0 16,-3 3 0-16,1 2-160 0,-1 0 160 0,2 4-160 0,-1 3-192 15,3 0-32-15,2-2-16 0,2 2 0 16,3-1-96-16,1 0-16 0,2-2 0 0,2-2 0 0,1-1 256 0,3-2 64 0,2-1 0 0,0-2 0 31,2-2 192-31,1-1-176 0,3-2 176 0,3-2-160 16,-1-2 160-16,1-4 0 0,0-2-144 0,2-3 144 0,-1-2 128 0,1-3 112 15,-1-3 16-15,0-2 0 0,-1-2 320 0,-2-1 80 16,-1-3 16-16,-1 0 0 0,0-1-160 0,-2-1-48 16,1-1 0-16,-1 1 0 0,-3 3-48 0,1 3-16 15,-2 1 0-15,1 3 0 0,-3 3-80 0,0 1-32 16,-1 4 0-16,-1 3 0 0,-1 1-96 0,1 7-32 0,0 0 0 15,0 0 0-15,0 0-160 0,-9 3 0 16,2 3-192-16,-1 3 192 0,0 5-336 0,-1 2 48 16,1 2 16-16,-1 3 0 0,0 3 0 0,1 4 0 15,2 1 0-15,1 3 0 16,2 1-320-16,2 1-64 0,1 1-16 0,3 0 0 16,2 0-1504-16,1-2-288 0,1-1-64 0,0-5-9248 0,2-6-1856 0</inkml:trace>
  <inkml:trace contextRef="#ctx0" brushRef="#br0" timeOffset="134741.46">6636 15187 20271 0,'0'0'1792'0,"0"0"-1424"15,0 0-368-15,0 0 0 0,0 0 2032 0,1-6 336 16,-1 6 64-16,2-7 0 0,1 0-1280 0,1 0-256 16,1 0-48-16,2 1-16 0,2 1 16 0,-1 0 0 15,0 0 0-15,2 0 0 0,2 1 208 0,2 0 32 0,-1 0 16 0,1 1 0 16,0 0-192-16,2 0-32 0,-1 0-16 15,1 2 0-15,-2 1-352 0,0 1-80 0,-1 0-16 16,1 1 0-16,-2 2-272 0,-1 0-144 0,-3-1 160 16,1 3-160-16,0 1 208 0,-2 2-48 0,-3 4-16 0,2 0 0 15,-1 0-144-15,-1 2 0 0,-1 3 144 0,-3 3-144 16,-1 2 0-16,-2 1 0 16,0 1 0-16,0 3 0 0,-1-1 0 0,1 1 0 0,-1 1 0 0,-1 1 0 15,1 2 0-15,1-2 0 0,-1-4 0 0,2-1 0 16,0 0-272-16,0-4-80 0,1-4-16 0,0 0 0 15,-1-4-1616-15,1-1-320 0,0-4-64 16,1-8-9024-16,0 0-1824 0</inkml:trace>
  <inkml:trace contextRef="#ctx0" brushRef="#br0" timeOffset="135221.19">6569 14959 17503 0,'0'0'1552'0,"-7"-7"-1232"0,2 1-320 0,-2 0 0 16,1 1 3888-16,0 2 720 0,1-1 128 0,5 4 48 15,-10-2-3680-15,2 2-720 0,8 0-160 0,-10 2-32 16,0 2-192-16,1 1 0 0,2 2 128 0,-1 1-128 16,0 5 0-16,1 0 144 0,-2 2-144 0,0 5 128 15,0 4-128-15,0 4 192 16,1 4-192-16,0 2 192 0,-2 3-192 0,2 4 0 15,1 2 0-15,0 2 0 0,3 0 0 0,-1-1 0 0,3 3 0 0,3-2 0 16,2-1 0-16,3-2 0 0,3-1 0 0,2-4 0 16,2-3 144-16,3-1 0 0,4-2 0 0,4-3 0 15,6-4 352-15,2-1 64 0,2-2 16 0,4-3 0 16,0-1-64-16,3-5-16 0,-1-2 0 0,3-6 0 16,1-3 16-16,0-3 16 0,-1-4 0 0,3-6 0 15,2-5 176-15,-2-4 48 0,-3-2 0 0,-2-6 0 0,-2-1-128 16,-3-6-32-16,-1-3 0 0,-4-3 0 0,-2 0-176 0,-5-3-32 15,-4-1-16-15,-2 1 0 0,-4 1-240 0,-3 2-128 16,-6 2 160-16,-3 3-160 0,-6 0 144 0,-2 0-144 16,-5 1 128-16,-5 2-128 0,-5 0 0 0,-3 4-144 15,-2 4 0-15,-2 2 0 0,-1 4-176 0,-3 3-48 16,-1 2 0-16,-6 5 0 16,-6 3-384-16,-1 5-80 0,-3 1 0 0,1 4-16 31,1 3-1712-31,2 3-352 0,2 1-64 0,3 1-8320 0,4 1-1664 0</inkml:trace>
  <inkml:trace contextRef="#ctx0" brushRef="#br0" timeOffset="135773.54">8287 15365 13823 0,'0'0'1216'0,"0"0"-960"0,-6-4-256 0,0-1 0 16,1 1 3136-16,5 4 592 0,-7-6 112 0,7 6 32 15,-7-4-2592-15,7 4-512 0,0 0-96 0,-6-3-32 16,6 3 176-16,0 0 16 0,0 0 16 0,0 0 0 16,0 0 240-16,0 0 64 0,0 0 0 0,0 0 0 15,0 0-256-15,0 0-32 0,0 0-16 0,0 0 0 16,0 0-336-16,0 0-80 0,12 0-16 0,3 0 0 15,2 0-32-15,4 1 0 0,2-1 0 0,3 1 0 16,3 0-176-16,3 0-32 0,2-1-16 0,3 0 0 0,2-1 16 16,1 0 0-16,2 0 0 0,2 0 0 0,1-1-32 0,5 1 0 15,1-1 0-15,-1 0 0 16,-4 1-144-16,-1-1 128 0,-2-1-128 0,-1 0 128 0,-1 1-128 0,-4 0 0 16,-3 0 0-16,-1 0 128 0,-3 1 64 0,-2 0 0 15,-1 0 0-15,-4 1 0 0,-3-1 48 0,-4 0 16 16,-4 0 0-16,-2 1 0 0,-2 0-96 0,-8 0-16 15,0 0 0-15,0 0 0 0,0 0-144 0,0 0 0 16,0 0 0-16,0 0 0 16,0 0-576-16,0 0 16 0,0 0 0 0,0 0 0 15,0 0-1728-15,0 0-336 0,-9 9-80 0</inkml:trace>
  <inkml:trace contextRef="#ctx0" brushRef="#br0" timeOffset="139473.31">2595 16881 11343 0,'0'0'496'0,"0"0"112"0,0 0-480 0,0 0-128 0,-8-4 0 0,8 4 0 0,-7-2 704 0,7 2 112 16,-7-4 16-16,7 4 16 15,0 0-848-15,-8 0 0 0,1-2-208 0,7 2 32 0,-6-1 416 0,6 1 80 16,-8-2 0-16,8 2 16 0,-8-2 752 15,8 2 128-15,-5-1 48 0,5 1 0 0,-8-2-176 0,8 2-16 16,0 0-16-16,-5-3 0 0,1-2-336 0,4 5-64 0,0-6-16 16,0 6 0-16,4-8-64 0,0 0-32 0,0-1 0 15,2 2 0-15,-1-2 288 0,1 0 64 16,1 0 16-16,1 1 0 0,1-2 32 0,0-1 0 0,1 1 0 0,2 1 0 16,-2 0-256-16,2 1-48 0,0 2-16 0,1 0 0 15,0 2-160-15,0 1-16 0,-1-1-16 0,1 2 0 16,-2 4-176-16,0 2-48 0,0 0 0 0,-1 3 0 15,-1 3-208-15,-3 3 0 0,0 1 0 16,-2 4 0-16,-2 4-272 0,-2 3 0 0,-2 4 0 0,-3 2 0 31,-3 4-240-31,-2 3-64 0,-2-1 0 0,-2 1 0 0,0-2 144 0,-1-2 32 0,0-3 0 0,0-2 0 16,1-3 400-16,0-3 0 0,-1-4 0 0,2-2 128 16,0 0 128-16,2-1 48 0,0-3 0 0,1-4 0 0,1-2 16 15,-1-1 0-15,0-2 0 0,3-1 0 0,7-3 208 16,0 0 48-16,-8 4 16 0,8-4 0 0,0 0 16 0,-7 0 0 15,7 0 0-15,0 0 0 16,0 0-160-16,0 0-16 0,0 0-16 0,0 0 0 16,0 0-240-16,9-6-48 0,0 2-128 0,2 0 192 15,0 2-192-15,1 1 128 0,0 0-128 0,3 1 0 16,0 0 0-16,1 1 0 0,2 0 0 0,0 1 0 0,0 2 0 0,1-1 0 16,-1 1 0-16,0 1 0 0,1 0-256 0,0 1 64 15,-1-2 16-15,2 2 0 16,-2-1-400-1,3 0-96-15,0-2-16 0,-2 0 0 16,0-1-1488-16,-1-1-288 0,-3-2-64 0</inkml:trace>
  <inkml:trace contextRef="#ctx0" brushRef="#br0" timeOffset="139879.93">3279 16820 30399 0,'0'0'1344'0,"0"0"288"0,-1-6-1312 0,0-2-320 0,2 0 0 0,-1 2 0 0,0 6 1632 0,2-8 256 16,-2 8 48 0,3-8 16-16,-3 8-1584 0,0 0-368 0,0 0 0 0,0 0 0 15,0 0 384-15,0 0 96 0,0 0 16 0,0 0 0 16,0 0-288-16,0 0-48 0,0 0-16 0,4 15 0 0,-2 1-144 16,0 5 0-16,1 3-192 15,-2 3 192-15,0 2-192 0,1 4 192 0,-2 2-192 0,1 6 192 0,1 3-208 0,-1 3 80 16,0 1 128-16,0-2-208 15,1-1 208-15,-1-4 0 0,1-4-160 0,-1-4 160 16,2-3 0-16,-2-4 0 0,0-3 0 0,-1-1 0 16,-1-3 128-16,2-4-128 0,-1-5 128 0,-1 0-128 15,-1-3 208-15,0-2-32 0,2-5-16 0,-4 6 0 16,4-6 368-16,-7 2 80 0,7-2 16 0,-8-2 0 16,0 0 80-16,8 2 32 0,-10-4 0 0,0 0 0 15,3-4-240-15,-2 1-48 0,0-3-16 0,0 0 0 16,-2 0-432-16,1 0 0 0,-1 0-224 0,3 0 80 0,-2 1-160 0,1 1-16 15,0 0-16-15,1 1 0 16,2 1-304-16,-1 0-64 0,2 1-16 0,-1-1 0 16,2 1-1952-16,-1-1-384 0,1 0-80 0</inkml:trace>
  <inkml:trace contextRef="#ctx0" brushRef="#br0" timeOffset="140358.93">3327 16763 14735 0,'0'0'1312'0,"0"0"-1056"0,0 0-256 0,-7-4 0 15,1-2 2320-15,1 3 416 0,5 3 80 0,0 0 0 0,-7-3-2192 16,7 3-448-16,0 0-176 0,0 0 128 16,0 0 752-16,0 0 144 0,0 0 16 0,0 0 16 0,-7-4 304 0,7 4 64 15,0 0 16-15,0 0 0 0,0 0-608 0,0 0-112 16,0 0-16-16,0 0-16 0,0 0-256 0,0 0-48 16,0 0-16-16,10-4 0 0,0 1 48 0,2 0 16 15,4 0 0-15,2 1 0 0,1 0 0 0,3-1 0 16,1 1 0-16,1 0 0 0,1-1-144 15,1 1-32-15,1-1 0 0,1 2 0 16,-1-1-112-16,2 0-16 0,-1 0-128 0,-1-1 192 0,-1 0-192 0,2 1 0 16,1 1 0-16,-3 0 0 0,-3 0 144 0,0 1-144 15,0 0 128-15,-2 1-128 0,-3 1 0 0,-2 0 0 16,0 0 0-16,-3 1 0 0,-2-1-192 0,-1 1 192 0,-1-1-160 0,-9-2 160 31,8 5-640-31,-8-5-48 0,7 5 0 0,-3 2 0 16,-4-7-464-16,3 10-112 0,-3 0-16 0,-2-1 0 15,-2 2-2144-15,-4 0-432 0,-8 6-96 0,-4 3-16 0</inkml:trace>
  <inkml:trace contextRef="#ctx0" brushRef="#br0" timeOffset="140890.29">3580 17080 25567 0,'0'0'1136'0,"0"0"224"0,0 0-1088 0,0 0-272 0,0 0 0 0,0 0 0 0,0 0 1216 0,0 0 176 15,0 0 32-15,7-5 16 0,-7 5 32 0,6-6 0 16,0-1 0-16,1 2 0 0,-7 5-128 0,8-7 0 16,2 1-16-16,0 0 0 0,-1 2-592 0,1-1-112 15,1 0-32-15,0 0 0 16,0 1-224-16,1 1-48 0,-1 0-16 0,2 1 0 0,-2 1-112 0,1 1 0 15,1 1-16-15,0 1 0 0,-2 1-176 16,0 1 0-16,-2 0 0 0,0 2 128 0,-2 1-128 0,1 2-272 16,-4 0 64-16,0 0 16 0,-4-9-96 15,3 13-16-15,-5 3 0 0,1-1 0 16,0 0-176-16,-1 0-32 0,-1-2-16 0,1 0 0 0,-3 0 272 16,2-2 64-16,0-2 16 0,0 0 0 0,2-1 176 0,1-8 0 0,-2 8 128 0,2-8-128 15,0 0 160-15,2 9-32 16,-2-9-128-16,0 0 192 0,6 10 0 0,0-3-16 0,-6-7 0 0,10 6 0 0,-1 0-176 0,0 0 128 15,0 0-128-15,-1 2 128 0,1-4-128 16,1 3 0-16,0 1 0 0,-1 1 0 16,-3 0 0-16,1 0 0 15,0-1 0-15,-2-1 0 0,0 0 0 0,-2 1 128 16,0-1-128-16,-1 2 0 0,-2-9 208 0,-1 9-32 16,0-1-16-16,0-2 0 0,1-6 224 0,-3 7 32 15,-2-1 16-15,5-6 0 0,-10 5 48 0,1-2 16 0,-1 0 0 0,0 0 0 16,-1-1-16-16,-1-2 0 0,-2 0 0 15,2 0 0-15,0-1-480 0,0 0 128 0,0-1-128 0,1 2 0 32,0-2-352-32,0 0-112 0,0-1-32 0,-1-2 0 15,1-1-2048-15,-2-2-400 0,0-1-96 0</inkml:trace>
  <inkml:trace contextRef="#ctx0" brushRef="#br0" timeOffset="141564.04">4764 16949 19343 0,'0'0'1728'0,"-5"-6"-1392"15,0-2-336-15,1 0 0 0,0 0 3024 0,2 1 544 0,1-1 96 0,0 1 32 16,1 7-2272-16,-1-7-448 0,0 0-80 0,1 7-32 15,0 0-32-15,0 0-16 0,0 0 0 0,0 0 0 16,0 0 16-16,0 0 0 0,0 0 0 0,0 0 0 16,0 0-560-16,5 11-96 0,0 2-32 0,-2 3 0 0,-2 1-144 15,0 2 0-15,1 0-160 0,0 3 160 0,0 2-128 16,-2 1 128-16,0 0 0 0,-2 3-144 0,1-1 144 0,0 2 0 16,-1 0-144-16,1-2 144 0,0-1 0 15,0-1-176-15,0-3 176 0,0-4-128 0,-1-1 128 16,2-2 0-16,-3-3 0 0,2-1 0 0,0-2 0 0,1-9 0 15,0 0 0-15,0 0 0 0,-3 7 0 0,3-7-192 16,0 0 64-16,0 0 0 0,0 0 128 0,0 0-160 16,-8-5 160-16,4-1-160 0,0-4 160 0,2-4 192 0,0-4-32 0,1-3-16 31,1-1 16-31,0-3 0 0,0-2 0 0,1 0 0 0,0-1-160 0,1 2 160 16,1 1-160-16,1-1 160 0,-3 1-160 15,2 1 0-15,3 1 0 0,-1 1 128 0,0 1-128 0,1 0 192 0,3 0-192 0,1 2 192 16,0 2-192-16,1-1 160 0,-1 1-160 0,2 1 160 0,0 2-32 0,0 2 0 15,0 0 0 1,0 3 0-16,0 2-128 0,0 1 0 0,-2 1 0 16,1 3-176-16,0 2 48 0,0 1 0 0,-1 0 0 0,0 4 0 15,-1 0-320-15,0 2-64 16,-2 0-16-16,0 3 0 0,0 5-240 0,-1 0-64 0,-1 0 0 0,-2 3 0 31,-3 3-1936-31,-1 1-400 0,-3-1-80 0</inkml:trace>
  <inkml:trace contextRef="#ctx0" brushRef="#br0" timeOffset="141757.13">4736 17122 33167 0,'0'0'2944'0,"0"0"-2352"0,0 0-464 0,0 0-128 16,0 0 2064-16,9-1 400 0,0-2 80 0,2 2 16 15,2 0-2048-15,0 0-512 0,1 0 0 0,1 0 0 16,0 0 352-16,1 1-32 0,-1 0 0 0,2 0 0 15,-3 0-144-15,0 1-48 0,-1 0 0 0,1 1 0 16,-1-1-592-16,-1 0-128 0,0 0-32 0,-1-1 0 16,-1 0-2640-16,-1 3-544 0,-9-3-96 0</inkml:trace>
  <inkml:trace contextRef="#ctx0" brushRef="#br0" timeOffset="141981.01">5196 17215 36399 0,'0'0'1600'0,"0"0"352"0,0 0-1568 16,0 0-384-16,0 0 0 0,0 0 0 0,0 0 896 0,0 0 112 0,0 0 16 0,0 0 0 16,0 0-448-16,-3 10-64 0,0 1-32 15,0 1 0-15,1 1-160 0,0 4-48 0,1 0 0 0,-1 3 0 16,-2 0-272-16,2 1 0 16,0 0 0-16,0 1 0 0,1-1 0 0,0 0 0 0,-1 2 0 15,2-3 0-15,-2-3-176 0,1 2-80 0,1-3-32 0,1 0 0 31,0-2-576-31,3-2-112 0,-2-2-32 0,0-2 0 16,-2-8-2672-16,0 0-544 0</inkml:trace>
  <inkml:trace contextRef="#ctx0" brushRef="#br0" timeOffset="142343.99">5952 16807 18431 0,'0'0'816'0,"0"0"160"0,0 0-784 0,-1-8-192 0,1 8 0 15,-1-7 0-15,0 0 3504 0,1 7 656 0,0 0 128 0,0 0 16 16,-2-7-2544-16,2 7-512 0,0 0-96 0,0 0-32 15,0 0 224-15,0 0 32 16,0 0 16-16,0 0 0 0,0 0-464 0,0 0-96 0,0 0 0 0,3 10-16 16,-2 2-544-16,1 2-96 0,0 1-32 0,0 3 0 15,3 0-144-15,-2 3 0 0,0 2 0 16,2-1 0-16,0 1 0 0,1 1 0 0,-1 1 0 0,1-2 0 16,0 0-176-16,1 1 176 0,1 2-128 0,-3-2 128 15,0-1-528-15,-3-1-32 0,0-1 0 0,-2-1 0 16,0-4-2096-16,-1-2-416 0,-2-2-96 0</inkml:trace>
  <inkml:trace contextRef="#ctx0" brushRef="#br0" timeOffset="142571.01">5670 17092 34095 0,'0'0'1504'0,"0"0"320"0,0 0-1456 0,0 0-368 16,0 0 0-16,0 0 0 15,7-8 2320-15,3 1 400 0,3-1 80 0,3 1 16 16,3 2-2256-16,4 0-560 0,1 2 0 0,4 1 0 16,1-1 512-16,1-1-16 0,2 1 0 0,-1 1 0 15,-1 0-256-15,2-1-48 0,1 1-16 0,1 0 0 0,0 0-176 16,-1 0-176-16,-2-1 48 0,-3 1 0 16,-1 1-576-16,-2 0-128 0,-1 0 0 0,-2 1-16 15,-1-1-2176-15,-2 1-432 0,1 0-96 0,-2 0-16 0</inkml:trace>
  <inkml:trace contextRef="#ctx0" brushRef="#br0" timeOffset="143294.6">7930 16587 21183 0,'0'0'944'0,"0"0"192"0,0 0-912 0,0 0-224 0,2-8 0 0,-2 8 0 16,3-7 2992-16,-3 7 544 16,6-7 112-16,-6 7 32 0,4-5-2224 0,-4 5-448 0,6-7-96 0,-6 7-16 15,6-4 192-15,-6 4 16 0,0 0 16 0,0 0 0 0,0 0-256 16,0 0-48-16,0 0-16 0,8 4 0 0,-3 3-432 0,0 2-96 16,-1 2-16-16,-2 3 0 0,-2 1-256 0,1 4 0 15,1 4 0-15,-4 4 0 0,-1 2 0 0,1 1 0 16,1-1 0-16,0 3 0 0,-1 2 0 0,-1 0 0 15,2-2 0-15,0-1 0 0,0-1 0 0,1-3 0 16,0 1 0-16,0-3 0 0,2-1-256 0,2-2 64 16,-2 0 0-16,1-1 0 15,-1-3-576-15,0-2-96 0,1 0-32 0,0-3 0 16,1-3-1856-16,-4-10-384 0,3 6-80 0</inkml:trace>
  <inkml:trace contextRef="#ctx0" brushRef="#br0" timeOffset="143709.14">8459 16685 18431 0,'0'0'816'0,"0"0"160"0,-2-7-784 0,2 7-192 0,-2-8 0 0,1-1 0 16,0 1 4848-16,-1 1 912 0,2 7 192 0,0 0 48 0,0 0-5056 0,-5-5-944 31,-1 1-320-31,6 4 0 0,-8-3 320 0,1 3 0 0,-2 0 192 0,1 1-64 15,0 1 48-15,0 2 0 0,-2 1 0 0,0 4 0 0,-1 2-176 0,0 5 0 16,-2 0 0-16,-1 3 0 0,1 4 0 0,1 2-176 16,1 3 176-16,2 0-192 0,2 2 192 0,0-1 0 15,3-2-144-15,1 1 144 0,2-1 0 0,2 0 0 16,2-1 0-16,1-2 0 0,2-1 0 0,2-2 0 16,1-1 128-16,1-2-128 15,1-3 128-15,1-1-128 0,0-1 128 0,1-3-128 16,1-2 144-16,-1-2-144 0,1-3 160 0,0-1-160 0,2-3 416 0,-3-1-16 0,-1-3 0 15,-1 0 0-15,-1-2 96 0,-1-2 16 16,-3-2 0-16,0-2 0 16,-1-1 80-16,0 3 32 0,-3 0 0 0,0-1 0 0,-1 0-352 0,-2 0-64 0,-2 0-16 0,-1 1 0 31,-4 1-416-31,-1 2-96 0,-2 1 0 0,-3 3-16 16,-4 1-336-16,-4 2-64 0,-4 3-16 0,-2 2 0 15,-3 4-1568-15,2 3-320 0,0 1-64 0,2 1-16 16,-1 0-384-16,4 1-80 0</inkml:trace>
  <inkml:trace contextRef="#ctx0" brushRef="#br0" timeOffset="145180.72">8705 16793 26831 0,'0'0'1184'0,"0"0"256"0,0 0-1152 0,0 0-288 0,0 0 0 0,0 0 0 16,0 0 1024-16,0 0 128 0,0 0 48 0,5-8 0 16,-5 8-400-16,0 0-80 0,7-3-16 0,2 2 0 15,0 3 176-15,1 0 16 0,0 0 16 0,1 4 0 16,1 3-224-16,1 2-48 0,1 2-16 0,3 1 0 15,0 1-304-15,3 2-48 0,0-1-16 0,1 2 0 16,-4 0-64-16,0-1-32 0,-2 1 0 0,1-2 0 16,-1 0-160-16,-1-1 0 0,0 1 144 0,-2-2-144 15,-1 0 0-15,-1-2 0 0,0-3-160 0,-4-1 160 32,0-1-688-32,-2 0-16 0,-4-7-16 0,3 7 0 15,-3-7-1936-15,0 0-384 0,0 0-80 0</inkml:trace>
  <inkml:trace contextRef="#ctx0" brushRef="#br0" timeOffset="145402.63">9070 16731 35535 0,'0'0'1568'0,"0"0"336"0,0 0-1520 0,0 0-384 0,0 0 0 0,0 0 0 16,0 0 720-16,0 0 80 0,0 0 16 0,0 0 0 16,0 0-640-16,0 0-176 0,-5 10 0 0,-1 0 0 15,0 2 128-15,-2 3-128 16,0 3 128-16,0 1-128 0,0 2 128 0,-2 0-128 0,0-2 160 0,0 2-160 15,-1 1 0-15,1 0 128 0,-1 1-128 0,1-1 0 16,-1-1 0-16,1-2 0 0,-1-1 0 0,2-1-160 31,-1 2-224-31,1-3-32 0,0 0-16 0,2-3 0 0,-1-1-1840 16,0-2-368-16,1-2-80 0</inkml:trace>
  <inkml:trace contextRef="#ctx0" brushRef="#br0" timeOffset="145931.07">9414 16915 34431 0,'0'0'1536'0,"0"0"304"16,0 0-1472-16,0 0-368 0,0 0 0 0,0 0 0 0,0 0 0 0,0 0-208 16,-4 10 16-16,1 1 16 15,0 0-352-15,-2 1-80 16,0-1-16-16,-1 1 0 0,1 0 800 0,1 1 144 0,-1 2 48 0,2-1 0 0,0 1 64 0,2 0 16 15,1-3 0-15,3 0 0 0,0 1-272 0,3-1-48 16,0-1-128-16,3-1 192 16,0-2-192-16,2-2 0 0,2-1 0 0,2-2 0 15,2-1 0-15,-1-2 0 0,2-1 0 0,0-1 0 0,1-3 0 0,0-1 0 0,-2-3 0 0,1-1 0 16,-1-3-208-16,-3 2 64 0,-2 0 16 0,-2-2 0 16,-1-3 128-16,-3 1-160 0,0 0 160 0,-3-1-160 15,-3 0 160-15,-1 0 0 0,-2 1 0 0,-2-1 0 0,-1 0-160 16,-3 1 0-1,-2-1 0-15,-2 1 0 0,-2-3 160 0,1 2 0 16,-1-1 0-16,-1 2 0 0,1 0 304 0,-2 0 80 0,1 0 32 0,0-1 0 16,1 2-64-16,0-1-16 0,0 0 0 15,2 1 0-15,2 0 80 0,1-1 16 0,0 0 0 0,3 4 0 0,1 1 192 0,3 0 32 16,0 0 16 0,1 0 0-16,2 0-48 0,3 2-16 0,0-1 0 0,0 1 0 0,2 0-352 15,0 2-64-15,2-1 0 0,-1 3-16 0,1-1-176 16,2 2 128-16,0 0-128 0,-1 2 128 15,-8 1 32-15,11 3 0 0,-1 1 0 0,-1 2 0 0,-2 1-160 0,-1 2 0 16,0 4 0-16,-3 1 0 16,-1 1-240-16,-3 4-80 0,-1 2 0 0,-1 3-16 31,-4-1-432-31,-1 4-96 0,0 0-16 0,-3 2 0 16,0-1-1328-16,-3 0-272 0,1-2-48 0</inkml:trace>
  <inkml:trace contextRef="#ctx0" brushRef="#br0" timeOffset="146846.96">7572 17573 21135 0,'0'0'928'0,"0"0"208"0,0 0-912 0,0 0-224 0,-8-1 0 0,8 1 0 0,-5-2 304 16,5 2 16-16,0 0 0 0,-8-2 0 0,8 2 304 16,0 0 64-16,-6-2 16 15,6 2 0-15,0 0 704 0,-7-2 160 0,0 0 32 0,7 2 0 16,-5-1-464-16,5 1-96 15,0 0-16-15,0 0 0 0,-7-3-304 0,7 3-64 16,0 0-16-16,0 0 0 0,-5 0-160 0,5 0-32 0,0 0-16 0,0 0 0 16,0 0 48-16,0 0 16 0,0 0 0 0,0 0 0 0,0 0-224 15,0 0-32-15,0 0-16 0,12 6 0 0,-1-2-32 0,2 1 0 16,0-1 0-16,6 2 0 16,3-1 64-16,6 2 16 0,6-1 0 0,4 0 0 15,7-1-32-15,9 0-16 0,9-1 0 0,4 0 0 0,2 1-224 0,6-2 176 0,6-1-176 0,9 2 160 31,5-2-16-31,3 0 0 0,0-2 0 0,8 1 0 0,5-2-144 0,0 0 0 16,-4 0 0-16,1-1 128 0,4-2-128 0,-6 2 0 0,-6 0 0 0,-4 1 0 16,-7-1 0-16,-6-1 0 15,-7 2 0-15,-7 2 0 0,-5-1 0 0,-9 0 0 16,-6 2 128-16,-3 0-128 0,-3 0 0 0,-4 0 0 16,-5 0 0-16,-3 4 0 0,-6-2-256 0,-4 1-96 0,-4-1-16 0,-3 0 0 31,-4 1-656-31,-10-5-144 0,4 9-32 0,-4-9 0 15,-9 12-2064-15,-6 0-432 0,-7 1-80 0</inkml:trace>
  <inkml:trace contextRef="#ctx0" brushRef="#br0" timeOffset="147295.84">8886 17968 6447 0,'0'0'272'0,"0"0"80"0,-5-4-352 0,3 1 0 0,-1-1 0 0,3 4 0 16,-3-6 7040-16,2 2 1328 0,-1-2 272 0,2 6 48 16,0 0-6448-16,0 0-1296 0,0 0-256 0,0 0-48 15,0 0-208-15,0 0-48 0,0 0 0 0,0 0 0 16,2 13-384-16,1 2 0 0,-3-1 0 0,0 4 0 0,-3 4-192 0,1 4 192 15,0 4-192-15,-1 4 192 0,-2 4-272 16,2 4 64-16,0 3 16 0,-1 1 0 16,2 1 0-16,0-22 16 15,1 3 0-15,0 2 0 0,1 1 176 0,0-1 0 0,1-2 0 0,0 0 0 0,-1-3 0 0,2 17 0 16,-2-12 0-16,0-8 128 0,0-6-128 0,0-5 0 16,0-11 128-16,0 0-128 0,0 0 0 0,0 0 0 15,-8 6 0-15,2-4 0 0,-1-4 176 0,0-4-48 16,-1-3 0-16,-1-2 0 0,-2-3 192 0,0 0 16 0,-1-2 16 0,0 2 0 15,-1 0-352-15,-2-1 128 0,0 1-128 0,-2 0 0 32,0-1-272-32,-2 2-128 0,-1 1-32 0,1 1 0 15,-1 2-544-15,0 2-112 0,1 2-32 0,3 2 0 16,0 1-640-16,4 0-128 0,2 0-32 0,4 1 0 16,6 1-1472-16,0 0-320 0</inkml:trace>
  <inkml:trace contextRef="#ctx0" brushRef="#br0" timeOffset="147672.98">8958 18049 18431 0,'0'0'1632'0,"0"0"-1312"0,-3-9-320 0,0 0 0 15,-1-2 2720-15,2 3 480 0,0 0 80 0,-1 1 32 16,-2 0-2672-16,3-1-512 0,1 0-128 0,0 2 0 15,-1-1 880-15,2 7 176 0,-4-8 32 0,3 3 16 0,-1 0-96 16,2 5-32-16,0 0 0 0,0 0 0 0,0 0-448 0,0 0-80 16,0 0-32-16,0 0 0 0,0 0-416 0,0 0 0 0,0 0 0 0,0 0 0 31,12-1 224-31,0 2-32 0,-12-1-16 0,16 4 0 0,0-1 224 0,2 0 48 0,0 1 16 0,2-1 0 16,0-2 112-16,2 2 0 0,0-1 16 0,0 1 0 15,-1-1-208 1,3-1-32-16,1 0-16 0,3-1 0 0,0 0-160 0,1 0-48 0,0 1 0 0,-3-1 0 15,-1 0-128-15,-2 0 0 0,-1 0 144 0,-1 1-144 16,-2 0 0-16,0 0 0 16,-4 1 0-16,-2-1 0 0,-3 1-240 0,-1 0-64 0,-9-2-16 0,9 2 0 15,-9-2-464-15,0 0-112 0,6 4 0 0,-6-4-16 16,0 0-1440 0,3 7-272-16,-3 2-64 0</inkml:trace>
  <inkml:trace contextRef="#ctx0" brushRef="#br0" timeOffset="148178.71">9145 18327 37151 0,'0'0'1648'0,"0"0"336"0,0 0-1600 15,0 0-384 1,0 0 0-16,3-5 0 0,-3 5 352 0,5-6-16 0,-5 6 0 0,6-5 0 15,0 0 368-15,1 1 64 0,0 0 0 0,2 0 16 0,1 1 16 0,2 1 0 0,0 1 0 0,2 0 0 32,1-1-368-32,1 1-80 0,1 1-16 0,-2 0 0 0,-1 0-112 0,1 1-32 0,-2 2 0 0,0-1 0 15,-4 1-192-15,0 0 0 0,-2 3 0 0,-2-1-160 16,-5-5-240-16,3 9-48 0,-3-9-16 0,1 12 0 31,-1-1-80-31,-2 1-16 0,-1 1 0 0,-3-1 0 0,-1 1-128 0,-1 0-16 0,1-2-16 0,3-4 0 0,-1-1 464 0,1 1 80 31,0 1 32-31,0-2 0 0,1 1 144 0,1-1 0 16,1 0 0-16,-1 3 128 0,2-9-128 0,1 7 176 16,-1-7-176-16,0 0 192 0,5 7-64 0,2-2 0 15,-7-5 0-15,11 6 0 0,-1-1 112 0,1 1 16 16,0-2 0-16,0 2 0 0,-1-2-48 0,1 2 0 16,0-1 0-16,1 2 0 0,-1-1 176 0,-1 1 48 15,-2 0 0-15,0-1 0 0,-1 0-96 0,-7-6-16 16,5 7 0-16,-5-7 0 0,2 9-80 0,-2-9-32 0,-2 8 0 0,-2 0 0 15,-3-2 96-15,-1 0 16 0,0-2 0 0,-3 1 0 16,-1-1 80-16,-2-1 32 0,0 1 0 0,0-1 0 16,-1 0-160-16,1 0-16 0,2 0-16 0,0-1 0 15,-1-1-240-15,1 0 0 0,1-2 0 0,0-1-160 32,0-3-944-32,-1 0-192 0,-2-3-48 0</inkml:trace>
  <inkml:trace contextRef="#ctx0" brushRef="#br0" timeOffset="149758.26">11030 16473 20159 0,'0'0'896'0,"0"0"176"0,0 0-864 0,0 0-208 0,0 0 0 0,6-6 0 15,-6 6 768-15,8-4 128 0,-2-1 0 0,-6 5 16 0,9-3 112 0,-9 3 32 0,5-8 0 0,-5 8 0 16,0 0 288 0,0 0 48-16,2-7 16 0,-2 7 0 15,0-7-288-15,0 7-48 0,0 0-16 0,0 0 0 0,0 0-400 0,0 0-80 16,-6-8 0-16,0 4-16 0,0 1-240 0,-1 2-64 0,-2 1 0 0,0 0 0 15,-1 0-256-15,0 2 0 0,-1 0 0 16,0 2 0-16,0 1-128 0,-1 0 128 0,0 0-208 0,0 0 80 16,0 0 128-16,0 0 0 0,1 1 0 0,1-1 0 15,-1-1 0 1,0 1 0-16,1-2 0 0,0 2 0 0,1-2 0 0,0 1 0 0,0-2 128 0,9-2-128 16,-9 4 320-16,9-4-16 0,-10 3 0 0,10-3 0 15,-8 4 128-15,8-4 16 0,0 0 16 0,-7 5 0 31,7-5-160-31,0 0-48 0,-5 6 0 0,5-6 0 0,-3 9-128 0,3-9-128 16,-3 10 144-16,2 0-144 0,0 0 128 0,2 2-128 16,1 1 0-16,1 3 144 0,-1-1-144 0,0 5 0 15,0 3 0-15,2 6 128 0,-1 0-128 0,0 5 0 16,0 4 144-16,2 4-144 0,-2 3 0 0,0 3 0 16,0 4 0-16,-2 3 0 0,0 2 0 0,-1 0 0 15,0 1 0-15,-1-4 0 0,-1-4 0 0,0-4 0 16,0-1 0-16,0-3 0 0,0-4 192 0,-1 0-16 15,-1-1-16-15,2-3 0 0,-2-2 16 0,-1-2 0 16,2-5 0-16,-1-2 0 0,0-2 112 0,2-2 32 0,-1-4 0 16,2-3 0-16,0-1-32 0,-3-2 0 0,3 0 0 0,1-9 0 15,0 0-32-15,0 7-16 0,0-7 0 0,0 0 0 16,0 0-16-16,0 0 0 0,0 0 0 0,6 5 0 16,-6-5-32-16,7 3-16 0,-7-3 0 0,10 3 0 15,0-2-176-15,1-1 0 0,1 0 144 0,4-1-144 16,-3 0 0-16,3 1 0 0,3 0 0 0,2 0 0 15,1 1-208-15,2 0 32 0,0-1 16 0,5 0 0 16,4 0-1376-16,2-1-288 0,3 0-48 0,-1-3-11312 16,0 0-2272-16</inkml:trace>
  <inkml:trace contextRef="#ctx0" brushRef="#br0" timeOffset="150357.01">11870 16709 11055 0,'0'0'976'0,"0"0"-784"15,-6-3-192-15,6 3 0 0,0 0 6032 0,0 0 1168 16,-6-5 224-16,6 5 64 0,0 0-5312 0,0 0-1072 0,0 0-208 0,0 0-32 16,0 0-96-16,0 0-32 15,0 0 0-15,-3 10 0 0,1 0-416 0,1 3-64 0,1 3-32 0,0 3 0 16,1 1-224-16,2 4 0 0,-2 0 128 0,0 2-128 16,1 2 0-16,0 0 0 0,-1 1 0 0,2 2 0 15,-2 2 0-15,1-4 0 0,-2 0 0 0,0-2 0 0,0 1 128 0,0 1-128 16,0-4 176-16,0-2-176 0,0-2 128 0,-1-2-128 15,0-2 0-15,0-1 0 16,-1-2 0-16,2-3 0 0,-1-2 0 0,0-3 0 0,1-6 0 0,0 0 0 16,0 0 0-16,0 0 0 0,0 0 0 0,0 0 0 15,0 0 0-15,0 0 0 0,0 0 0 0,-5-7-176 16,-1-2 176-16,1-1-160 0,-1-2 160 0,1-3 128 16,-1 0-128-16,1-1 176 0,-1-4-16 0,2 0 0 15,1 0 0-15,0-1 0 0,2-1-32 0,1 0 0 16,2 1 0-16,2 0 0 0,-1 1 0 0,3-2-128 0,1 0 192 15,0 1-64-15,1 0-128 0,1 1 0 0,2-1 0 0,2 1 0 16,1 0 0-16,1 1 0 16,0-2 0-16,2 2 0 0,3 1 144 0,-4 3 0 0,1 0 0 0,-2 1 0 15,0 2-144-15,-1 2 0 0,0 3 0 0,-2 1 0 16,-1 3 0-16,-1 1-192 0,-10 2 32 0,11 2 16 31,-1 2-272-31,-1 3-48 0,-2-2-16 0,-2 5 0 16,-1 4-464-16,1 2-80 0,-2 3-32 0,-1 2 0 15,-2 3-1312-15,-1 0-256 0,-1 0-48 0,-2 0-7824 0,-4 0-1584 0</inkml:trace>
  <inkml:trace contextRef="#ctx0" brushRef="#br0" timeOffset="150549.75">11850 17066 17503 0,'0'0'1552'0,"0"0"-1232"0,0 0-320 0,0 0 0 15,0 0 3904-15,0 0 704 0,0 0 160 0,0 0 32 16,0 0-2832-16,7-8-560 0,-1 1-128 0,3 2 0 15,1 0-256-15,1 2-64 0,0 0 0 0,0 1 0 0,2-1-304 16,3 1-64-16,0 0-16 0,0 0 0 0,-3 1-448 0,1 0-128 16,1-1 0-16,-1 4 0 0,-2-1 0 0,0 0-288 15,1 1 48-15,0 0 16 32,-2 0-1376-32,0 2-256 0,0 0-64 0,0 2-9984 0,-1 0-2000 0</inkml:trace>
  <inkml:trace contextRef="#ctx0" brushRef="#br0" timeOffset="150879.75">12310 17172 4607 0,'0'0'400'0,"0"0"-400"0,0 0 0 0,0 0 0 16,0 0 4608-16,0 0 848 0,0 0 176 0,0 0 16 0,0 0-2752 0,0 0-544 15,0 0-112-15,0 0-32 0,10 2-224 0,-10-2-64 16,0 0 0 0,0 0 0-16,0 0-608 0,0 0-128 0,0 0-32 0,6 6 0 0,-6-6-416 0,5 9-96 15,-5-9 0-15,3 11-16 0,-1 2-400 0,1 0-80 16,-3 0-16-16,0 4 0 0,0 3-128 0,0-1 0 16,0 2 0-16,0 0-176 0,1 1 176 0,-1 0 0 0,0-1 0 15,0 2-128-15,-1-1-144 0,1-2-32 0,0-2 0 0,0-1 0 47,0 2-1232-47,-2-3-256 0,1-1-64 0,2-3 0 16,1-1-1776-16,-2-3-352 0,0-8-80 0,0 0-9008 0</inkml:trace>
  <inkml:trace contextRef="#ctx0" brushRef="#br0" timeOffset="151385.85">13038 16672 5519 0,'0'0'240'0,"0"0"64"0,0 0-304 0,0 0 0 0,0 0 0 0,0 0 0 15,0 0 5856-15,0 0 1120 0,0 0 208 0,0 0 48 16,0 0-4208-16,0 0-848 0,0 0-160 0,0 0-32 16,0 0-320-16,0 0-64 0,0 0-16 0,0 0 0 15,0 0-768-15,0 0-160 0,-5 9-16 0,1 2-16 0,3 1-368 0,1 2-80 16,-1 5-16-16,1 2 0 0,1 2-160 0,-1 1 128 16,0 1-128-16,0 3 128 0,0 1-128 0,1 0 160 15,0 1-160-15,-1 0 160 0,-1 3-160 0,0 0 0 16,0-1 0-16,1 1 0 0,-1 0 0 0,0-1 0 15,1-2-192-15,-1-1 192 16,-1-1-528-16,1-4 16 16,-2-2 0-16,0-3 0 0,0 0-1168 0,-1-4-240 0,1-3-32 0,1-1-16 15,2-11-1216-15,-4 6-240 0</inkml:trace>
  <inkml:trace contextRef="#ctx0" brushRef="#br0" timeOffset="151591.47">12759 17139 39103 0,'0'0'1728'0,"0"0"368"0,0 0-1680 0,0 0-416 0,0 0 0 16,0 0 0-16,0 0 304 0,0 0-32 0,0 0 0 0,0 0 0 15,0 0 272-15,12-1 48 0,0 0 16 0,2 1 0 16,3 1 240-16,3 1 48 0,4-1 16 0,2 2 0 16,2-2-656-16,0 1-128 0,1-1-128 0,1 0 192 15,-3 0-192-15,1 0-272 0,0 2 64 0,0-2 16 31,1-1-1888-31,2 1-368 0,-1-2-80 0,3-2-15024 0</inkml:trace>
  <inkml:trace contextRef="#ctx0" brushRef="#br0" timeOffset="152194.87">14623 16891 38303 0,'0'0'1696'0,"0"0"352"0,0 0-1648 0,-2-7-400 16,2 7 0-16,0 0 0 0,-1-8 848 0,1 8 96 0,0 0 16 15,0 0 0-15,0 0-448 0,0 0-96 16,0 0-16-16,0 0 0 0,0 0-128 0,0 0-16 16,-8 9-16-16,-1 2 0 0,0 3-240 0,-2 4-128 15,-3 1 128-15,-1 2-208 0,-3 2 0 0,0 1 0 0,-4 2 0 0,-1 2 0 16,-1 0 48-16,1 1 16 0,-1-1 0 0,-1-2 0 15,-2-2 144-15,1-3 0 0,0-3 0 0,1-2 0 16,0 0 0-16,3-4 144 0,2-2-16 0,2-4-128 16,3-1 0-16,3-2 0 0,1-2 0 0,1-2 0 15,3-1 0-15,7 2 0 0,-8-5 0 0,5-1 0 16,-1-2 208-16,3 0-64 0,0-1-16 0,2-2 0 16,3-1 176-16,0-1 16 0,1-1 16 0,1 1 0 15,3-1-336-15,-2 1 0 0,3 1 0 0,1 1 128 16,0 1 112-16,1 3 16 0,1 1 16 0,0 2 0 15,1 1 48-15,0 2 16 0,1 2 0 0,1 3 0 16,2 0-144-16,-1 3-16 0,0 0-16 0,-1 3 0 0,0 1-160 16,-2 1 0-16,0 3 0 0,-2 0 0 0,1 1 0 0,-2 0 0 15,0 1-192-15,0 0 192 0,0 1-320 0,-2-1 64 16,2 3 16-16,-2-2 0 16,-1-1-272-16,0 1-48 0,-2 0-16 0,0-2 0 15,-1 1-1744-15,2-1-368 0,-2-3-64 0,-1-3-14032 0</inkml:trace>
  <inkml:trace contextRef="#ctx0" brushRef="#br0" timeOffset="152567.16">15193 16910 40655 0,'0'0'1792'0,"0"0"384"0,0 0-1728 0,0 0-448 0,9-4 0 16,-9 4 0-16,9-2 592 0,-9 2 48 0,0 0 0 0,8 0 0 15,-8 0-384-15,0 0-80 0,0 0-16 0,6 8 0 16,-3 1 160-16,-2 1 16 0,-2 0 16 0,-1 2 0 16,-1 2-352-16,-1 2 0 0,0 1 0 0,0 2 128 0,-1 3-128 0,1 1 0 15,-4 1 0-15,3-2 128 16,-1 2-128-16,2 1 0 0,-1 1 0 0,1 0 0 16,0-2 0-16,0-1 0 0,2 1 0 0,0-3 0 15,1-2 0-15,0-2 0 0,1-1 0 0,1-2 0 0,-1-2 0 0,2 0 0 16,0-3 0-16,3 0 0 15,0-2 144-15,2-1-144 0,0 1 192 0,3-3-192 0,-1-1 256 16,1 1-48-16,1-2-16 0,2-1 0 0,1 1 0 16,3-2 0-16,-3-1 0 0,3 0 0 0,-4 0-192 0,2 0 0 15,2-2 128-15,-1 0-128 0,1 0 0 0,0 0-128 0,1-1 128 16,1 1-208 0,-1-1-448-16,1-1-96 0,1 0-16 0,-1-2 0 15,-2 0-2112-15,2-1-416 0,0-1-96 0</inkml:trace>
  <inkml:trace contextRef="#ctx0" brushRef="#br0" timeOffset="152827.38">15160 16903 34095 0,'0'0'3024'0,"0"0"-2416"16,0 0-480-16,0 0-128 15,0 0 1888-15,2-8 352 0,3 1 80 0,1 3 16 0,4 1-1888 16,3-1-448-16,3 1 0 0,0 2 0 0,2 0 256 0,1 0 32 16,-1 0 16-16,2 0 0 0,0 0-112 15,0 1 0-15,1 0-16 0,-2 0 0 16,0 0-176-16,0 1 0 0,-2 0 0 0,-1 0 0 16,-2 0-1408-16,-2 1-144 0,0 1-48 0,-2 1 0 15,-10-4-1392-15,0 0-272 0,8 5-64 0</inkml:trace>
  <inkml:trace contextRef="#ctx0" brushRef="#br0" timeOffset="153001.01">15148 17104 8287 0,'0'0'368'0,"-9"4"80"0,9-4-448 0,-8 3 0 0,8-3 0 0,0 0 0 16,0 0 7184-16,0 0 1360 0,0 0 272 0,0 0 48 16,0 0-6816-16,11 4-1344 0,3-1-288 0,1 1-48 15,2-2 272-15,1 1 48 0,4-1 16 0,0 2 0 16,0-2-400-16,1 0-80 0,0-1-16 0,1 0 0 15,1 0-400-15,-3-1-64 0,2 0-32 0,-1-1 0 16,0 0-2032-16,-1-1-416 0,0 0-80 0,-1-2-13808 16</inkml:trace>
  <inkml:trace contextRef="#ctx0" brushRef="#br0" timeOffset="153457.98">15873 16991 7359 0,'0'0'656'0,"0"0"-528"0,0 0-128 0,0 0 0 0,0 0 6464 0,0 0 1248 15,3-7 256-15,-3 7 48 0,0 0-5600 0,0 0-1136 16,3-6-208-16,-3 6-48 16,0 0-112-16,0 0-16 0,0 0 0 0,0 0 0 0,0 0-384 0,0 0-96 0,0 0-16 0,-1 11 0 15,-1 0-400-15,-1 2 0 0,-2 2 0 0,-1 2-176 16,-2 0-80-16,0 2-32 16,0 3 0-16,-1 1 0 0,-1 1 0 0,0 0 0 0,-1 1 0 0,2-2 0 15,2-2 96-15,0-3 0 0,-1 0 16 0,3-3 0 16,0-3-144-16,2-3-16 0,-1-2-16 0,4-7 0 31,0 0-128-31,0 0-32 0,0 0 0 0,0 0 0 0,0 0 304 0,0 0 48 0,4-10 16 0,3-3 0 16,-2-3 352-16,3-2 80 0,0-3 16 0,1-5 0 15,2-3-16-15,2-1 0 0,0 1 0 0,1 1 0 16,-1-2-128-16,2 3-32 0,-2 1 0 0,0 4 0 16,-1 3 16-1,0 2 0-15,-1 3 0 0,-1 2 0 0,-1 1 368 0,1 3 64 16,-4 4 0-16,-6 4 16 0,9-4 0 0,-9 4 0 15,0 0 0-15,10 1 0 0,-10-1-352 0,11 7-80 16,-4 1-16-16,-1 2 0 0,0 1-144 0,-1 2 0 16,2 2 0-16,-2 3 0 0,2-1 0 0,0 3 0 15,-2 0 0-15,2 3 0 0,-2 2 0 0,1 2 0 16,-1-1 0-16,2 1 0 0,-2-2 0 0,3-1 0 16,-3 0 0-16,1-1 0 0,-1-1-336 0,1-1-48 15,-1-3-16-15,0-2 0 16,-2 0-2032-16,0-4-384 0,0-3-96 0</inkml:trace>
  <inkml:trace contextRef="#ctx0" brushRef="#br0" timeOffset="153663.22">15810 17212 42047 0,'0'0'1856'0,"0"0"384"0,0 0-1792 0,0 0-448 0,0 0 0 0,0 0 0 16,0 0 256-16,11-2-32 0,1-1-16 0,4 3 0 15,0 2 96-15,4 0 16 0,3 1 0 0,1 0 0 16,2 1 192-16,1 0 64 0,2-1 0 0,0 1 0 0,2-1-576 16,0 0 0-16,0-1 0 0,-4 1 0 15,-3-1-2064-15,1 0-528 0,0-1-96 0,-1-2-15040 16</inkml:trace>
  <inkml:trace contextRef="#ctx0" brushRef="#br0" timeOffset="154246.68">17184 16706 19343 0,'0'0'1728'0,"0"0"-1392"16,0 0-336-16,0 0 0 15,1-8 2480-15,-1 8 416 0,2-8 96 0,-2 8 16 0,0-6-1632 0,0 6-320 16,-2-8-64-16,2 8-16 0,0 0 176 0,-2-6 16 16,1-1 16-16,1 7 0 0,0 0-432 0,0 0-96 0,-8-3-16 0,8 3 0 31,-8-1-208-31,8 1-48 0,-9 3-16 0,-1 2 0 0,0 3-368 0,-1 1 128 15,-2 1-128-15,-3 5 0 0,0 6 0 0,-3 2 0 0,-2 2-160 16,-2 5 160-16,-1 3-144 0,0 3 144 0,-1 2 0 16,2 4-144-16,0 2 144 0,1 3 0 0,1 0 0 0,3 3 0 15,1 0 0-15,4 0 0 0,2-5 0 0,4-2 0 16,2 1 0-16,5-3 0 0,1-2 0 16,4-1 176-16,3 0 48 0,3-2 16 0,2 0 0 15,4-6 0-15,0-3-240 0,3-2 128 0,0-3-128 0,3-2 0 16,3-5-128-16,5-2-128 0,3 0-32 15,2-7 0 1,-1-4-1584-16,3-4-320 0,3-7-64 0,1-7-13872 0</inkml:trace>
  <inkml:trace contextRef="#ctx0" brushRef="#br0" timeOffset="154820.63">17611 16971 23951 0,'0'0'2128'0,"0"0"-1696"0,0 0-432 0,-2-7 0 16,2 7 3520-16,0 0 640 0,-1-8 112 0,1 8 16 0,0 0-3264 0,0 0-672 16,0 0-128-16,0 0-32 15,0 0 128-15,0 0 32 0,0 0 0 0,-5 9 0 16,2 5-192-16,-2 2-32 0,-1 2-128 0,-2 2 192 0,0 0-192 0,1 4 0 0,-3 1 0 0,0 2 0 16,-2 2 0-16,1 0-128 0,1-1 128 0,-1 0 0 15,-1-3-144-15,0-2 144 16,0-2 0-16,2-3-144 0,1-4 144 0,5-2 0 15,-1-1 0-15,1-6 0 0,4-5-160 0,0 0 160 0,0 0-192 0,0 0 192 0,0 0 0 16,0 0-128-16,0 0 128 0,1-12 0 16,2-3 0-16,4-4 0 0,0-5 0 0,4-3 144 15,4-3 32-15,0-2 0 0,2-4 0 0,0 0 0 0,0 3-176 0,-1 3 128 16,1 1-128-16,-2 4 128 0,-2 3 0 16,-1 4-128-16,-1 3 192 0,-1 4-64 0,-2 2 288 0,0 2 48 31,-2 1 16-31,-6 6 0 0,8-2-176 0,-8 2-48 0,9 5 0 0,0 3 0 0,-2 2-256 0,2 3-144 31,0 3 16-31,0 3 0 0,0 2 0 0,0 2 0 16,2 1 0-16,-2 3 0 0,1 1 128 0,0 2 0 0,-1 1 0 0,0-3-128 15,-2 0 128-15,1-3 0 0,-4-1 0 0,1-3 0 16,-1-4 0-16,1-2 0 0,-1-3-192 0,-1 0 64 16,0-2-64-16,-1 0 0 0,-2-10 0 0,0 0 0 15,0 0 16-15,0 0 0 0,0 0 0 0,0 0 0 16,0 0 48-16,0 0 0 0,0 0 0 0,-11-1 0 15,1-1 128-15,-2-1 0 0,-1-2 0 0,-2 1 0 16,-3-1 0-16,0 2 0 0,-1 1 0 0,-1 1 0 16,0 2 0-16,-1-1 192 0,0 0-32 0,1 2-16 0,0 0 48 15,1 0 16-15,-1 1 0 0,0-1 0 0,0 0-208 16,2 1 0-16,2 1 0 0,0-1 0 16,2-1-384-16,4 0-192 0,0 2-16 0,3-2-16 15,7-2-2064-15,0 0-400 0,0 0-96 0</inkml:trace>
  <inkml:trace contextRef="#ctx0" brushRef="#br0" timeOffset="155298.44">18020 16927 33167 0,'0'0'1472'0,"0"0"304"0,0 0-1424 0,0 0-352 0,0 0 0 0,6-6 0 16,1 2 2032-16,3 1 336 0,-1 1 64 0,4 0 0 16,3 2-1568-16,2 0-320 0,3 0-64 0,2 0-16 15,3 2-112-15,1 0-32 0,1 0 0 0,0 0 0 16,2 0-192-16,0-1-128 0,-3-1 160 0,-1 2-160 16,-2 0 0-16,-2-1-336 0,-2-1 48 0,-2 0 16 31,-5 1-640-31,-2-1-128 0,-1-1-32 0,-10 1 0 15,0 0-1488-15,0 0-320 0,0 0-48 0,0 0-16 16,0 0-384-16,0 0-96 0,-12 2-16 0,-6 1 0 16,-4 0 1200-16,-2-2 256 0,-2-2 32 0,3 1 16 0,2 0 2576 0,3-2 512 0,3 0 96 0,3 0 32 0,2 1 1648 0,3 0 336 15,-2 0 64-15,9 1 0 0,-7 1-1088 0,7-1-208 16,0 0-48-16,-8 3-16 0,8-3-368 16,0 0-80-16,-5 6-16 0,0 0 0 0,2 1-480 15,1 2-80-15,-1-1-32 0,2 3 0 0,-1 3-480 0,1 1-112 16,0 3 0-16,0 0-16 0,0 2-48 0,0 3-16 15,1 4 0-15,0 1 0 0,0 1-80 16,0-1-16-16,0 1 0 0,1-1 0 0,1-1-144 0,0-2 0 0,-1 0 0 16,0-2 0-1,0-1-320-15,2-3-80 0,-2 0-32 0,0-2 0 16,0-4-2144-16,0-1-432 0,0-5-96 0,-1-7-13184 0</inkml:trace>
  <inkml:trace contextRef="#ctx0" brushRef="#br0" timeOffset="155596.09">18723 16685 19343 0,'0'0'1728'0,"0"0"-1392"0,0 0-336 0,0 0 0 0,3-8 5280 0,-3 8 992 15,0 0 192-15,7-4 32 16,-7 4-4896-16,9-1-960 0,-9 1-208 0,11 3-48 15,1 3 112-15,-1 0 16 0,0 3 0 0,0 3 0 0,1 5-208 0,2 1-48 16,-1 2 0-16,-1 3 0 0,1 4-112 16,-1 0-16-16,-1 1-128 0,-1 1 192 0,-1 3-192 0,-4 1 0 15,-1 0 0-15,-3 3 0 16,-2 4 0-16,-3 1 0 0,-4 2 0 0,-3 0 0 16,-4-1-592-16,-4 1-16 0,-3-3 0 0,-3-4 0 15,-2-3-992-15,-2-1-208 16,-2-2-48-16,-3-4-10352 0,-4-4-2064 0</inkml:trace>
  <inkml:trace contextRef="#ctx0" brushRef="#br0" timeOffset="156372.25">19138 16347 8287 0,'0'0'736'0,"0"0"-592"0,0 0-144 0,0 0 0 0,0-7 4112 0,0 7 800 15,0-8 144-15,0 8 48 0,1-7-3632 0,-1 7-736 16,0 0-144-16,0 0-16 15,3-7 512-15,-3 7 128 0,0 0 0 0,9-5 16 0,-1 1-352 0,0 0-80 16,1 1-16-16,1 1 0 0,0 1-160 0,2 0-48 16,1-3 0-16,3 2 0 0,-1 0-64 0,4 0-32 15,-3 0 0-15,3 1 0 0,0-1-32 0,0 2 0 0,2-1 0 16,-1 1 0-16,-2 0-32 0,-1 0-16 0,1 0 0 16,0 1 0-16,-1 1-32 0,1 0-16 0,-1 0 0 0,0 1 0 15,-1 1 0-15,0 0 0 16,-2 1 0-16,0 1 0 0,0-1-32 0,-1 2 0 15,-2 1 0-15,-1 2 0 0,-2 0-144 0,1 3-48 16,1 2 0-16,-1 2 0 0,-1 0-128 0,-1 2 0 0,-1 3 144 0,-1 1-144 16,1 3 0-16,-2 3 0 0,-2 4 0 0,1 6 128 15,-3 1-128-15,0 6 0 0,-3 4 0 0,1 3 0 16,1 4 0-16,-1 1-128 0,-1-3 128 0,-4 4 0 16,-1 1 0-16,2 1 0 0,-1-1 0 0,2-2-128 15,1-5 128-15,0 0 0 0,0-1 0 0,0-3 0 16,2-2 0-16,0 0 128 0,0-3-128 0,1-1 128 0,1-5-128 15,0-3 0-15,0-3 0 0,1-4 0 0,1-2 0 16,0-4 0-16,-1-1 0 0,1-2 0 0,-1-3 0 0,-1 0 144 16,0-3-144-16,0-1 0 0,2-1 160 0,-2-2-160 15,-2-2 128-15,1 0-128 0,1-7 128 16,-3 7-128-16,3-7 128 0,-7 6-128 0,0-1 0 0,-2-2 0 16,-2 0 0-16,-2-1 0 0,-3-1 0 0,-1-1 0 15,-4-1-192-15,-1-1 192 0,-3-1-320 0,-1-2 64 16,1-1 16-16,-1 0 0 15,-1-1-240-15,1-2-48 0,-1 0-16 0,1-1 0 16,1-2-1504-16,-1 0-320 0,0-3-48 0,2-3-14992 16</inkml:trace>
  <inkml:trace contextRef="#ctx0" brushRef="#br0" timeOffset="156865.91">20641 16929 36287 0,'0'0'1600'0,"0"0"336"0,-5-2-1552 0,5 2-384 0,0 0 0 0,0 0 0 15,0 0 656-15,0 0 48 0,0 0 16 0,0 0 0 16,12 1-160-16,1 1-48 16,2 2 0-16,1-1 0 0,3 0 176 0,-1-1 16 15,1 1 16-15,2-1 0 0,2 0-432 0,-2-1-96 0,1-1 0 0,0 0-16 16,0-1-640-16,-1 1-128 0,-2 1-32 0,-3-1 0 15,0-1-1952-15,-4 1-400 0,-4 0-80 0,-8 0-12400 16</inkml:trace>
  <inkml:trace contextRef="#ctx0" brushRef="#br0" timeOffset="157031.14">20593 17096 8287 0,'0'0'736'0,"0"0"-592"0,0 0-144 0,0 0 0 16,0 0 6992-16,0 0 1376 0,9 8 272 0,2 0 48 0,3-2-6832 0,3 1-1376 15,2 1-272-15,3 0-48 0,2 1 544 0,-1-1 128 0,-1 0 0 16,2-1 16-16,0-1-464 0,1-1-112 16,2 1-16-16,-3-4 0 31,2-1-1456-31,0-2-288 0,-2-2-64 0,1-4-16496 0</inkml:trace>
  <inkml:trace contextRef="#ctx0" brushRef="#br0" timeOffset="157700.13">21595 16632 13823 0,'0'0'608'0,"0"0"128"0,0 0-592 0,0 0-144 0,0 0 0 0,0 0 0 16,0 0 4720-16,0 0 912 0,8-4 176 0,-2 0 32 15,-6 4-4064-15,11-3-816 0,2 0-176 0,-1 0-16 16,-2-1 384-16,2 1 96 0,2 0 16 0,1 0 0 16,1 1-512-16,0 1-112 0,3 0 0 0,0 1-16 15,0 0-240-15,1 1-32 0,-1 1-16 0,0 2 0 16,-2-1-80-16,0 1-32 0,-4 1 0 0,-2-1 0 16,-2 1-224-16,-9-5 0 0,6 7 0 0,-1 3-160 31,-2 1-224-31,-2-1-64 0,-2 3 0 0,-3 0 0 0,-5 3-192 0,-1 0-64 0,-1 2 0 0,-1 0 0 0,-1-2 384 0,2-1 64 15,0-1 0-15,1-1 16 0,1-1 240 16,2-1 0-16,3-1 0 0,0-1 160 0,4-9-32 16,-3 7-128-16,3-7 192 0,0 10-64 15,0-10 176-15,5 8 16 0,-5-8 16 0,7 7 0 0,2-2-128 0,1 1-16 16,0-1-16-16,1 1 0 0,2-1-176 0,0 3 0 16,1-1 144-16,-1 2-144 0,2-1 128 0,0 1-128 0,-3 1 128 15,0 1-128-15,-2-1 0 0,-2 1 0 16,-3 0 0-16,0 1 0 0,-1 0 0 0,-2 0 0 0,-3-2 0 0,-3 1 0 15,0 1 0-15,-3 0-160 16,-1-1 16-16,-2 0 0 0,-2-1 144 0,-2 0-192 0,0-3 192 16,-1 0-192-16,-2-1 192 0,1-2 128 0,-2-2-128 0,2-1 176 15,-1-1-176-15,2 0 0 0,0-2 0 16,2-1 128-16,1-2-128 0,1-1-144 0,0-2 144 0,1-2-208 31,1-1-1200-31,2-3-224 0,-1-3-48 0,1-5-15856 0</inkml:trace>
  <inkml:trace contextRef="#ctx0" brushRef="#br0" timeOffset="158179.63">22360 16738 39567 0,'0'0'1744'0,"0"0"368"0,0 0-1680 0,0 0-432 15,0 0 0-15,2 11 0 0,-1 1 128 0,-1 1-128 16,-1 1 128-16,0 3-128 15,-3 2 0-15,1 0 0 0,0 1 0 0,0 1 0 0,-1 1 0 0,-1 0 0 16,0-1 0-16,2-1 0 0,0 0 0 0,1-2 0 16,0 1 0-16,4-3 0 15,-1 0-400-15,2-6-16 0,-3-10 0 0,7 6 0 16,0-1-16-16,0-3 0 0,2-1 0 0,1-2 0 0,-1-1 432 0,4-3 0 0,1-2 0 0,1-3 128 16,1-1 144-16,-1-1 48 15,2-2 0-15,-1 0 0 0,1-1 256 0,-1-1 48 0,-1 0 16 0,0 0 0 16,-3 3-256-16,-1 3-64 0,-1 0 0 15,-3 5 0-15,-7 5-320 0,0 0-240 16,0 0 48-16,0 0 0 0,8 4 64 0,-2 4 128 0,-1 2-208 0,0 1 80 0,0 1-32 16,2 0 0-16,-2-1 0 0,2 1 0 0,0-1 160 0,1-1 0 15,1-1 0 1,1-1 0-16,0-2 0 0,1 0 224 0,0-3-48 16,0 0-16-16,1-3 96 0,0-1 0 15,1-2 16-15,0 0 0 0,1-3 96 0,-2 0 16 0,-1-2 0 0,0-1 0 16,0-1 192-16,-1-1 32 0,-2-2 16 0,1-1 0 0,0-2 16 0,-1 0 0 0,-4-3 0 0,-1 1 0 15,0-1-400-15,-3 2-80 0,-6 2-16 0,1 0 0 32,-3 2-144-32,-2 2-272 0,-2 1 64 0,-5 3 16 31,-2 2-1168-31,-5 3-240 0,-2 1-32 0,-1 2-16 16,-1 3-800-16,-1 3-176 0,1 1-16 0,0 1-16 0</inkml:trace>
  <inkml:trace contextRef="#ctx0" brushRef="#br0" timeOffset="158667.38">23221 16534 34719 0,'0'0'1536'0,"0"0"320"0,0 0-1472 0,1-6-384 16,-1 0 0-16,0 6 0 0,0-6 448 0,0 6 32 15,1-6 0-15,-1 6 0 0,0 0 320 0,0 0 64 16,0 0 16-16,0 0 0 0,0 0 0 0,0 0 0 16,0 0 0-16,0 0 0 0,0 0-512 0,0 0-112 0,7 6 0 15,-3 2-16-15,-4-8-240 0,5 15 0 16,-3 0 0-16,0 3 0 0,-2 0 0 0,-1 5-192 0,-1 3 192 0,-2 1-160 16,0 2 160-16,0 2 0 0,-1 2 0 0,1 0 0 15,-1-1 0-15,1-2-128 0,0 0 128 0,1-1-128 16,2-2 128-16,0 1 0 0,1-3 0 15,2-2 0-15,1-2 0 0,0 0 0 0,0 1 128 0,0-3-128 16,2-3 240-16,-1-2-32 0,2-2 0 0,0 1 0 16,-1-4 16-16,2 1 0 0,2 0 0 0,1-1 0 15,0-1-32-15,2-2 0 0,5 0 0 0,2-2 0 0,5 1-32 0,2-2-16 16,3-1 0-16,1-2 0 0,2 0-144 0,1 0 0 16,1-1 144-16,0 1-144 0,2-1 0 0,-3 1 0 15,1 0 0-15,-1 1 128 0,-1-1 0 16,-3 0 0-16,-2 0 0 0,-3 1 0 0,-3 0 16 0,-2 1 16 15,-4 0 0-15,-2-1 0 0,-3 0-16 16,-1 0 0-16,-9-1 0 0,0 0 0 0,8 2-144 16,-8-2 0-16,0 0 0 0,0 0 0 15,0 0-544-15,0 0-32 0,0 0-16 0,0 0 0 16,0 0-1664-16,0 0-336 0,-6 10-64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17:48.456"/>
    </inkml:context>
    <inkml:brush xml:id="br0">
      <inkml:brushProperty name="width" value="0.05292" units="cm"/>
      <inkml:brushProperty name="height" value="0.05292" units="cm"/>
      <inkml:brushProperty name="color" value="#FF0000"/>
    </inkml:brush>
  </inkml:definitions>
  <inkml:trace contextRef="#ctx0" brushRef="#br0">2206 1194 15663 0,'0'0'1392'0,"0"0"-1120"16,4-7-272-16,-4 7 0 0,0 0 1536 0,3-7 240 15,-3 7 48-15,0 0 16 0,0 0-112 0,0 0-32 16,0 0 0-16,0 0 0 0,0 0-992 0,0 0-208 16,0 0-48-16,0 0 0 0,0 0-80 0,2 11-32 0,-2 3 0 0,0 1 0 0,1 3-144 15,-1 2-48-15,0 2 0 0,1 2 0 0,-1 0 32 0,0 1 0 16,0 1 0-16,1 2 0 16,-1 2-16-16,2 3 0 0,-2-1 0 0,0-2 0 0,0-1-160 0,0-3 160 15,0-1-160-15,0-2 160 0,0-2-160 0,0-3 0 16,-2 0 144-16,2-3-144 0,0-3 0 0,0 0 144 15,0-2-144-15,0-10 0 0,0 0 192 0,0 0-192 16,0 0 192-16,0 0-192 0,0 0 240 0,0 0-64 16,0 0-16-16,0 0 0 0,-1-12 32 0,1-2 16 15,1-4 0-15,1-3 0 0,-1-4 64 0,1-1 16 0,0-4 0 0,-1-1 0 16,1-1-16-16,2-1 0 0,-1-2 0 0,1 2 0 16,2 1-144-16,-1 1-128 15,2 3 192-15,1-1-192 0,0 2 128 0,1 1-128 16,1 2 0-16,2 2 0 0,1 1 176 0,2 3-32 15,-1 0 0-15,3 3 0 0,-1 1 48 0,1 3 0 16,-1 0 0-16,1 3 0 0,-1 0-192 0,-2 1 128 0,0 3-128 16,-2 1 128-16,1 0-128 0,-3 2 0 15,-10 1 0-15,12 5 0 16,-1 0-720-16,-1 3-32 0,-1 2 0 0,-1 1 0 16,1 2-1808-16,-2 4-352 0,-2 1-80 0</inkml:trace>
  <inkml:trace contextRef="#ctx0" brushRef="#br0" timeOffset="216.51">2250 1546 25919 0,'0'0'1152'0,"0"0"224"0,0 0-1104 0,0 0-272 0,9-4 0 0,1 0 0 0,1-1 1536 0,3 0 256 15,2-1 64-15,2 1 0 0,3-2-576 0,1 1-96 16,-1-1-32-16,0 1 0 0,0-1-672 0,-1 1-144 15,0 3-16-15,-4-1-16 16,1-1-1600-16,-2 3-320 16,-1 0-64-16,-3 1-13440 0</inkml:trace>
  <inkml:trace contextRef="#ctx0" brushRef="#br0" timeOffset="468.85">2799 1597 27647 0,'0'0'2448'0,"0"0"-1952"0,0 0-496 15,0 0 0-15,0 0 2192 0,0 0 352 0,0 0 64 0,0 0 16 16,0 0-1216-16,0 0-256 0,-4 9-32 0,1 0-16 0,-2 0-640 0,1 2-128 16,-1 4-16-16,1 2-16 0,1-1-304 0,-2 2 160 15,2 0-160-15,-3 3 128 0,3 1-128 0,0 2 0 16,1 3 0-16,-2-1-176 15,1 2-240-15,1-1-48 0,-1 0-16 0,0-3 0 16,2-2-608 0,1-3-128-16,0-3-32 0,2-2 0 0,1 0-1248 0,0-2-256 0,-3-12-64 0</inkml:trace>
  <inkml:trace contextRef="#ctx0" brushRef="#br0" timeOffset="944.8">3371 1427 14735 0,'0'0'640'0,"-6"0"160"0,6 0-640 0,0 0-160 15,0 0 0-15,0 0 0 0,-4-5 4416 0,4 5 832 0,0 0 192 0,0 0 16 16,0 0-3232-16,8-7-656 16,3 0-128-16,1 2-32 0,1-1-608 0,1 1-128 15,0-1-32-15,0 1 0 0,0-1-400 0,2 1-96 0,-1-1-16 16,1 1 0-16,0 0-128 0,-2 2-192 0,2 2 32 0,-1 0 16 31,1 1-912-31,-1 0-176 0,0 1-48 0,-1 1 0 16,-2 1-1856-16,-1 2-368 0</inkml:trace>
  <inkml:trace contextRef="#ctx0" brushRef="#br0" timeOffset="1119.38">3426 1594 22111 0,'-9'1'1968'0,"3"0"-1584"16,6-1-384-16,0 0 0 0,0 0 2320 0,0 0 384 15,0 0 80-15,0 0 16 0,0 0-992 0,0 0-192 16,0 0-32-16,11 1-16 0,1-2-768 0,1 0-160 16,3-1-16-16,0-1-16 0,2-1-304 0,-1 1-64 0,3-1-16 0,1-1 0 15,0 1-416-15,1-1-96 0,0 1-16 16,0 0 0 0,-1-1-3216-16,0 1-640 0</inkml:trace>
  <inkml:trace contextRef="#ctx0" brushRef="#br0" timeOffset="1785.35">5329 1042 24191 0,'0'0'1072'0,"0"0"208"0,5-9-1024 0,-5 9-256 0,4-8 0 0,0 2 0 0,1-2 2000 0,-5 8 352 0,3-10 64 0,0 1 16 31,1 2-864-31,-4 7-160 16,0 0-48-16,3-8 0 0,-3 8-448 0,0 0-80 0,0 0-32 0,0 0 0 15,0 0-320-15,0 0-64 16,0 0-16-16,0 0 0 0,-5 12-176 0,0 3-32 0,2 2-16 0,-2 4 0 16,0 2-176-16,-1 2 128 0,1 4-128 0,1 0 128 15,-2 3-128-15,2 1 0 0,-1 3 0 0,2-3 0 16,2 0 0-16,0 0-144 0,0-3 144 0,0-1 0 0,-2-2-320 16,2 0 64-16,1-4 0 0,0-2 0 15,0-5-320 1,0 1-64-16,1-4-16 0,-1-1 0 0,-1-2-1904 0,0-1-368 0,1-9-80 0</inkml:trace>
  <inkml:trace contextRef="#ctx0" brushRef="#br0" timeOffset="2202.78">4739 1625 27871 0,'-19'-1'1232'0,"7"0"256"0,-1-1-1184 0,-1 1-304 16,-1-1 0-16,2 1 0 0,2-1 1488 0,2 1 240 0,2 0 64 15,7 1 0-15,-5-1-656 0,5 1-128 0,0 0-32 16,0 0 0-16,0 0-240 0,0 0-48 16,0 0-16-16,11-3 0 0,2 2-256 0,5 0-48 15,3 0-16-15,4 0 0 0,5 0-224 0,3-1-128 0,1-2 160 16,4 1-160-16,4-1 128 0,5-1-128 0,5 2 0 0,6 0 144 0,5-1-144 0,0 1 0 15,-2 0 144-15,3-1-144 0,2 2 0 0,3 0 0 16,3 0 0-16,0 0 128 0,1 1-128 0,-3-1 0 16,-1 0 0-16,-2 1 0 0,-2 0 192 0,-2 0-48 15,-1 0 0-15,-7 0 0 16,-7 1-144-16,-2 1 0 0,-6-2 0 0,-1 1 0 0,-3 0 0 0,-4 0 0 16,-2 0 0-16,-7 0 0 15,-1 0 336-15,-4 0 48 0,-2 0 0 0,-3-1 0 16,-2 0-736-16,-2 1-144 0,-9 0-16 0,0 0-16 31,0 0-496-31,0 0-112 0,0 0-16 0,0 0 0 0,-7 3-1904 0,-2 1-384 0,0 1-80 0</inkml:trace>
  <inkml:trace contextRef="#ctx0" brushRef="#br0" timeOffset="2580.23">4981 1981 13823 0,'0'0'608'0,"0"0"128"0,0 0-592 0,-4-6-144 15,4 6 0-15,-2-6 0 16,2 6 5296-16,-2-5 1024 0,2 5 208 0,0 0 32 16,0 0-4208-16,0 0-848 0,0 0-160 0,0 0-48 15,0 0-640-15,0 0-128 0,0 0-16 0,-5 3-16 0,0 1-192 16,1 3-48-16,-2 2 0 0,3 3 0 0,-3 4-112 0,3 1-16 16,-3 0-128-16,2 3 192 0,0 2-192 0,-1 3 0 15,3 1 0-15,-1 1 0 16,-1 2-160-16,2-1-80 0,-1 1-16 0,0 10 0 15,0-4-640-15,2-6-144 0,2-2-32 0,3-6 0 0,-2-5-1760 0,1-1-368 0,1-3-64 16</inkml:trace>
  <inkml:trace contextRef="#ctx0" brushRef="#br0" timeOffset="3024.41">5165 2115 17503 0,'0'0'1552'0,"-1"-6"-1232"16,2-2-320-16,2 0 0 0,-1 1 4736 0,1-1 896 16,3-1 192-16,1 1 16 0,1 1-3568 0,2-1-720 15,2-1-144-15,1 2-16 0,-1-1-816 0,1 1-176 16,1 1-16-16,-1-1-16 0,-1 2-224 0,0 0-144 16,-1 2 192-16,-1 1-192 0,0-1 0 0,-1 3 0 0,-2 0 0 0,0 4 0 15,-7-4-256-15,4 6-16 0,1 2 0 0,-2 5 0 31,-2 0-352-31,-2 4-64 0,-3 2-16 0,-1 0 0 16,-1 0 64-16,0 0 16 0,0 0 0 0,1-6 0 0,1 1 432 0,0-1 192 0,0 0-192 0,0 0 192 16,-1-2 0-16,2-3 0 0,1 0 144 0,0 0-16 15,-2-2 16-15,3 0 16 0,1-6 0 0,0 0 0 16,-2 6 96-16,2-6 0 0,0 0 16 0,0 0 0 16,1 7 80-16,1-1 16 0,-2-6 0 15,5 5 0-15,0 1-80 0,1-1-16 0,0 1 0 0,2 0 0 16,0 0-48-16,-1 0-16 0,1 1 0 0,-1 1 0 0,-2 0-16 0,1 1 0 15,-3-1 0-15,0 0 0 0,-3-8 32 16,4 8 0-16,-3 0 0 0,0 1 0 0,-1-3-224 0,-1 1 0 16,-2 0 0-16,2-1 0 0,1-6 128 0,-3 8-128 15,-1-1 0-15,-2-2 144 0,-2-1-144 0,1 2 0 16,-2-2 0-16,-1 1 0 0,0-1-288 0,-1-1-32 16,-1 1-16-16,-6-1 0 15,2-2-1456-15,1-1-304 0,-1-2-48 0,6 0-9712 16,0-2-1952-16</inkml:trace>
  <inkml:trace contextRef="#ctx0" brushRef="#br0" timeOffset="3348.38">5549 2070 11967 0,'20'-9'528'0,"-10"6"112"0,1-1-512 0,2-1-128 0,0 0 0 0,1 0 0 0,-1 1 5504 16,-2 0 1088-16,-2 0 192 0,-2 1 64 0,0 0-4592 0,-7 3-912 15,0 0-176-15,0 0-32 16,0 0-608-16,0 0-112 15,0 0-32-15,0 0 0 0,-7 4-192 0,-2 3-32 0,0 2-16 0,-2 2 0 16,1 1-144-16,-4 2-192 0,-1 1 32 0,1 3 16 16,1 0 144-16,0 0-160 0,2 2 160 0,3 0-160 0,-3-1 160 0,3-1 0 15,1 0-144-15,3-3 144 16,1 0 0-16,2-2 0 0,1-2 0 0,3-1 0 0,0-2 0 16,3 0 208-16,1-1 0 0,3-2 0 0,2-1 96 0,2-2 16 15,1-1 0-15,-1-1 0 0,3-1-144 0,0 0-32 16,1-2 0-16,-2 1 0 0,0 0-144 15,-1 0 0-15,1 0 144 0,-3-1-144 0,1 0 0 16,-2 0 0-16,0 1-192 0,5-2 64 16,-2 1-1376-16,-3 1-272 0,-2 0-48 0,0 1-16 15,-1-2-1616-15,-1 0-336 0</inkml:trace>
  <inkml:trace contextRef="#ctx0" brushRef="#br0" timeOffset="3580.18">5887 2113 31215 0,'0'0'1376'0,"0"0"288"0,-2-4-1328 0,1 0-336 0,1 4 0 0,0 0 0 0,0 0 2112 0,0 0 368 32,0 0 64-32,0 0 16 0,0 0-1248 0,0 0-240 0,0 0-48 0,0 0-16 0,0 0-560 0,-3 8-96 15,0 1-32-15,0 2 0 0,-2 2-160 16,1 4-32 0,-1 1-128-16,-1 3 192 0,-1 2 0 0,2 0-16 0,-1 3 0 0,1 0 0 0,-1 2-176 0,0-1 0 15,-1 1 0-15,3-2 0 0,1-1-160 0,-2 0-112 16,3-2-32-16,0 6 0 15,1-4-208-15,1-6-64 0,0-3 0 0,1-4 0 16,1-3-1184-16,-2-9-240 0,0 0-48 0,0 0-9504 16,0 0-1888-1</inkml:trace>
  <inkml:trace contextRef="#ctx0" brushRef="#br0" timeOffset="4481.31">7352 756 14047 0,'0'0'624'0,"0"0"128"0,6-6-608 0,-1 1-144 0,1-1 0 0,-1 1 0 16,1-1 1472-16,-1 1 256 16,0-2 48-16,-1 2 16 0,-1-1-464 0,1 1-96 15,-2 0-16-15,-2 5 0 0,2-5-160 0,0 0-32 0,-2 0-16 0,0 5 0 0,-2-5-160 0,0 2-16 16,2 3-16-16,-5-3 0 0,-1 1-384 0,-2 1-80 15,-2 1-16-15,0 1 0 0,-2 1-336 0,0 0 128 16,-1 1-128-16,-1 1 0 0,-2 0 0 0,1 0 0 16,-2 0 0-16,1 0 0 0,-1 1 0 0,0-1 128 15,0 0-128-15,-2 0 0 0,3-1 272 0,-7 1-16 16,3 1 0-16,2-2 0 0,1 0 32 0,1 1 0 16,1-1 0-16,1 0 0 0,-1 1-32 0,4-2 0 15,0 0 0-15,2-1 0 0,-1-1 176 0,2 2 16 16,8-2 16-16,0 0 0 0,0 0-48 0,-4 8-16 0,4-8 0 0,-2 10 0 15,2-10-144-15,3 10-16 16,0 1-16-16,0 0 0 0,1 0 0 0,0 0 0 16,0 1 0-16,2 0 0 0,-4 0 32 0,1 1 0 15,1 3 0-15,-1 0 0 0,0 1-32 0,1 4 0 16,-2 2 0-16,0 4 0 0,0 3-96 0,-1 3-128 0,-2 1 176 0,0 6-176 16,-1 1 128-16,-1 4-128 0,-1 3 0 0,-1 1 0 15,-4 4 160-15,0 2-160 0,-1 3 128 0,-1 1-128 16,-1-1 128-16,0-1-128 0,0 0 128 0,0 2-128 15,-1 1 240-15,-1-2-48 0,2-3 0 16,0-1 0-16,-1 1 16 0,0-2 0 0,0 0 0 0,1 0 0 16,-1-3-80-16,2 0-128 0,2-6 176 15,1-3-176-15,2-7 320 0,2-2-32 16,-2-3-16-16,2-1 0 0,1-4 48 0,1-3 0 0,0-5 0 0,2 0 0 0,0-1-128 0,3-3 0 16,0-2-16-16,0-2 0 15,-3-8-48-15,6 10 0 0,-3-1 0 16,4-4 0-16,-7-5 32 0,12 4 0 0,2 2 0 15,-1-3 0-15,2 1-160 0,1-1 0 0,2 0 144 0,3-1-144 0,1-2 0 0,3 1 0 16,2 2 0-16,2-2 0 16,2 0-736-16,0-1-224 0,-2-1-32 0,3 1-16 15,1-2-2944-15,2-2-592 0</inkml:trace>
  <inkml:trace contextRef="#ctx0" brushRef="#br0" timeOffset="5494.22">8039 1217 15663 0,'0'0'688'0,"0"0"144"0,0 0-656 0,0 0-176 0,0 0 0 0,-3-6 0 16,1 3 3072-16,2 3 592 0,-1-6 112 0,1 1 32 15,1-1-1632-15,1 0-336 0,2-2-64 0,1 0-16 16,1 1-416-16,2-1-96 0,-1 0-16 0,3-1 0 0,1 2-400 0,0 0-64 15,-1 1-32-15,1-1 0 0,0 1-448 0,-1 2-96 16,-1 1 0-16,0-1-16 0,1 3-176 0,-1 1 0 16,-1 3 0-16,-2 0 0 0,0 2 0 0,-1 3-144 15,0 1 144-15,-1 2 0 0,0 2-320 0,-2 2 64 16,-2 2 0-16,-1 2 0 0,-2 0-80 0,-1 1-16 16,-1 1 0-16,-1 0 0 0,-2-1 224 0,1-1 128 15,-2-1-160-15,0 0 160 0,1-3 0 0,0 1 0 16,0-3 0-16,1 0 0 0,2-1 0 0,0 0 0 0,0-3 0 0,2-1 0 15,-1-3 160-15,4-5-160 16,-1 6 128-16,1-6-128 0,1 5 0 0,-1-5 0 16,5 6 0-16,1-1 0 0,1 0 224 0,1 0 16 15,1 0 0-15,1 0 0 0,0 1-80 0,0 0-16 16,1 1 0-16,-2-1 0 0,0 1-144 0,-2 0 128 0,-1-1-128 0,-1 2 128 16,0 0-128-16,-3-1 160 15,-1 0-160-15,-1 1 160 0,-1-1-160 0,-1 1 192 16,-1-1-192-16,-2 0 192 0,0 0-64 0,-2-1 0 0,-1 1 0 0,0-1 0 15,-3-1 48-15,0-1 0 0,-2 1 0 0,0-2 0 0,0 2-32 16,0-3 0-16,0 0 0 0,-1 0 0 16,1 0-144-16,1-1 0 0,0 1 0 0,-4-4 128 15,1 1-512-15,5-1-96 0,3 0-32 0,7 2 0 16,-6-6-2480-16,4 0-496 0</inkml:trace>
  <inkml:trace contextRef="#ctx0" brushRef="#br0" timeOffset="5924.63">8719 1115 26719 0,'0'0'1184'0,"0"0"240"0,2-6-1136 0,-1-1-288 16,0 0 0-16,0 0 0 0,1-1 1792 0,-1 1 288 15,0-1 64-15,-2 1 16 0,0 1-928 0,0-1-176 16,-1 2-32-16,0 0-16 0,2 5-304 0,0 0-48 16,0 0-16-16,0 0 0 0,0 0-192 0,0 0-32 0,0 0-16 15,-4 6 0-15,0 4-272 0,-1 2-128 16,2 2 0-16,0 5 128 0,0 0-128 0,0 3 0 0,-1 4 0 0,1 2 128 16,-1 1-128-16,0 3-144 15,1 1 144-15,-2 3-208 0,0 0 208 0,0 1 0 0,1-2 0 0,0-2 0 16,-1-2 0-16,1-3 0 15,0-1 128-15,1-3-128 0,0-1 0 0,0-3 160 0,-1-3-160 0,1-2 128 0,1-2-128 0,0-2 160 32,-3-1-160-32,2-1 160 0,0-4 16 0,-1 0 0 0,4-5 0 0,0 0 0 15,-6 1 32-15,0-1 16 16,0 0 0-16,0-3 0 0,1 0-32 0,-2 0 0 0,-1 0 0 0,2-2 0 0,-1 1-192 0,0-2 176 16,0 1-176-16,0 0 160 15,1 0-160-15,1-1-272 0,-1 1 64 0,-2-3 16 31,2 2-1328-31,3-1-256 0,3 7-48 0,0-7-10176 0,1-1-2032 0</inkml:trace>
  <inkml:trace contextRef="#ctx0" brushRef="#br0" timeOffset="6347.33">8862 1121 4607 0,'-11'-3'400'0,"5"-1"-400"16,-2-1 0-16,0-1 0 0,2 1 4816 0,0-1 880 16,-2 1 192-16,-1-1 16 0,0 1-3488 0,0-1-704 15,0 1-144-15,1 0-32 0,-1 1-960 0,1 1-192 16,3-1-32-16,-1 2-16 0,6 2 0 0,-5-2 0 16,5 2 0-16,0 0 0 0,-6-2 48 0,6 2 16 15,0 0 0-15,0 0 0 0,0 0-16 0,0 0-16 16,0 0 0-16,0 0 0 0,9 0 176 0,3 0 32 15,1 0 16-15,4-1 0 0,0 0 192 0,6-2 48 0,2-1 0 0,1 1 0 16,1-2-336-16,3 1-64 0,3 0-16 0,1 0 0 16,-1 1-160-16,2 0-48 0,1-2 0 0,1 2 0 15,2 0-208-15,-11 0 144 0,5 3-144 0,-1-1 128 16,-2 0-128-16,-2 1 0 0,0 1 0 16,-4 3 0-16,-2-2 0 0,-1 0 0 0,-2 0 128 0,-3 0-128 15,-3 0 0-15,-2 0 0 0,-2 0 0 0,-1 0 0 16,-8-2 0-16,5 3 0 0,-5-3 0 0,0 0-176 15,4 7-400-15,-2 0-64 16,-2-1-32-16,-2 4 0 16,-3 0-288-16,1 0-64 0,-1-1-16 0,0 1 0 0,-2-2-1712 0,-3 1-320 0,1 0-80 0,-1 1-10544 15</inkml:trace>
  <inkml:trace contextRef="#ctx0" brushRef="#br0" timeOffset="6813.73">9075 1382 30751 0,'0'0'1360'0,"0"0"288"0,0 0-1328 0,0 0-320 15,0-7 0-15,0 3 0 0,1-3 1872 0,1 0 304 0,1 1 64 0,2-1 16 16,0 1-960-16,2-1-192 16,1 0-32-16,0 2-16 0,2-1-416 0,2 1-96 0,0-1-16 0,3 2 0 15,-2 1-240-15,0-1-48 0,-1 3-16 0,1 1 0 16,-2 1-224-16,-1 2 0 0,0 0 128 0,-2 1-128 15,-1 3 0-15,-2 0 0 0,1 0 0 0,-2 2 0 16,-2 1-352-16,0 1-16 16,-2 1 0-16,-1 1 0 0,-1 2 112 0,0 0 32 15,-1 0 0-15,-2 1 0 0,2-1 224 0,0 1-192 0,-1-3 192 0,1 0-192 16,0-2 192-16,0-1 0 0,2-1 0 0,1-3 0 16,0-6 0-16,3 7 0 0,-3-7 0 0,3 6 0 15,1 0 0-15,2-1 0 0,-1 1 0 0,2-2 0 16,1 0 0-16,-3-1 208 0,2 1-64 15,-1 2-16-15,3-1-128 0,-1 1 128 0,-2-2-128 0,1 2 128 0,-2-1-128 0,0 1 0 0,-1 0 0 0,1 0 0 16,-5-1 160-16,0 2-160 16,0-2 192-16,-5 2-192 0,1 1 256 0,-4-2-64 15,-2 1-16-15,-2 0 0 16,-1-1 16-16,-1 2 0 0,-3-3 0 0,0 0 0 0,-1-2-48 16,-1-1 0-16,1 0 0 0,-1 1 0 0,1-1-16 0,1 0 0 15,0-1 0-15,2 0 0 0,0 0-128 0,2-1 0 16,1 0 0-16,-2 0 0 0,5 0-1152 15,9 0-256-15,0 0-48 0,0 0-11392 16,0 0-2272-16</inkml:trace>
  <inkml:trace contextRef="#ctx0" brushRef="#br0" timeOffset="7448.62">10229 1370 12895 0,'0'0'576'0,"0"0"112"0,0 0-560 0,0 0-128 0,0 0 0 0,0 0 0 0,0 0 3584 0,0 0 704 16,0 0 128-16,0 0 16 15,0 0-2304-15,0 0-464 0,0 0-80 0,0 0-32 0,0 0-656 0,0 0-144 16,0 0-32-16,-6 4 0 0,0 3-288 0,-1 1-64 16,-1 3-16-16,1 4 0 0,-1 0-352 15,0 3 144-15,0 0-144 0,1 2 0 0,-1-1 0 0,1 0 0 16,1-1 0-16,1 1 0 0,4-1 0 15,1-2 0-15,0 1 0 0,3-3 0 0,0-1 128 0,1-2-128 16,2-3 0-16,0-1 0 0,2-2 304 0,0-3 0 16,-1-3 0-16,3 0 0 0,2-4 272 0,-1-1 64 15,2-3 16-15,0-1 0 0,-2-1-208 0,1-1-32 16,0-1-16-16,-1 1 0 0,-1 1-144 0,1 1-48 0,-5 1 0 0,2 2 0 16,-1 3-208-16,-2 1 0 15,-5 3 128-15,0 0-128 0,0 0 0 0,8 5 0 16,-1 2 0-16,-2 1 0 0,1 1 0 0,-1 2 0 0,1 0 0 15,0 0 0-15,0 0 0 0,0-1 0 0,2 0 0 0,1-2 0 16,0-1 0-16,0-3 0 0,1-1 0 16,1-1 0-16,0-2 192 0,0-2 32 0,0-2 16 0,0-3 0 15,0 0 224-15,-1-2 48 0,-1-2 16 0,-1-1 0 16,-1-2-80-16,1 0 0 16,-1-2-16-16,-3-2 0 0,-1-3-160 0,0-1-16 0,-3-1-16 0,-3 2 0 15,1 1-112-15,-1 2-128 0,-1 3 176 16,-2 3-176-16,1 1 0 0,-2 2 0 0,-1 3 0 15,1 1-192-15,-2 3-1120 0,-1 2-224 0,0 1-32 0,0 3-16 32,0 0-1616-32,1 2-336 0,1 0-64 0</inkml:trace>
  <inkml:trace contextRef="#ctx0" brushRef="#br0" timeOffset="7879.07">10912 1184 15663 0,'0'0'1392'0,"0"0"-1120"0,3-6-272 0,2 1 0 16,-1-1 2336-16,0 1 416 15,0-1 64-15,0 1 32 0,0-2-800 0,1-1-144 16,-2 2-48-16,0 0 0 0,1 1-272 0,-1-1-64 16,0 1-16-16,0 0 0 0,-3 5-384 0,2-4-80 15,-2 4-16-15,0 0 0 0,0 0-368 0,0 0-80 16,0 0 0-16,0 0-16 0,0 0-304 0,0 0-48 0,0 0-16 0,-2 11 0 15,-1 2-192-15,1 3 0 16,-1 0 128-16,-2 4-128 0,1 3 0 0,-1 4 0 0,-2 3-144 0,0 1 144 0,-1 2-128 16,-1 1 128-16,-1 2 0 0,1 0-144 15,-1-2 144-15,2-2 0 0,1-3 0 0,-1-1 0 16,1-3 0-16,1-2 0 16,0-1 0-16,2-3 0 0,-1-3 128 0,2-1-128 15,1-2 128-15,1-2-128 0,0-2 128 0,2-2-128 16,1 0 128-16,2-3-128 0,2 0 272 0,2-2-16 15,-2-1 0-15,3 0 0 0,2-2 80 0,2 0 16 0,2-1 0 0,1-1 0 16,2 1-224-16,1 0-128 16,1 0 160-16,1 0-160 0,2-1 0 0,-1 2 128 0,0 0-128 0,0 1 0 15,0-1 0-15,-1 1-208 0,-1 1 32 0,-1 1 16 16,-3 1-1776-16,1-1-368 0,-1 1-64 0,2-1-10000 16,-2 1-2016-16</inkml:trace>
  <inkml:trace contextRef="#ctx0" brushRef="#br0" timeOffset="9211.93">12721 1209 13823 0,'0'0'1216'0,"-7"0"-960"0,-1-1-256 0,2 0 0 15,-1 0 1328-15,-1 1 208 0,0 0 64 0,8 0 0 16,-7 0 384-16,7 0 64 0,-9-1 32 0,2 1 0 15,-2 2-480-15,9-2-112 0,0 0-16 0,-6 1 0 16,6-1-384-16,0 0-96 0,0 0-16 0,0 0 0 16,0 0-336-16,0 0-80 0,0 0-16 0,0 0 0 15,0 0 16-15,12 5 0 0,2 0 0 0,4-2 0 0,1-1-16 16,3 0 0-16,4 1 0 0,3-2 0 0,2-1-272 0,1-1-48 16,0-2-16-16,-1 2 0 0,-1 1-208 0,-4 0 144 15,-3-2-144-15,-1 2 128 0,-1-1-128 0,-4 1 0 16,-4 0 144-16,-1 1-144 0,-1 0 0 0,-1 1 0 15,-2 0 0-15,-8-2 0 16,0 0-592-16,0 0-48 0,0 0 0 0,6 5 0 16,-6-5-640-16,0 0-128 0,0 0-16 0,7 9-9712 15,-7-9-1920-15</inkml:trace>
  <inkml:trace contextRef="#ctx0" brushRef="#br0" timeOffset="9576.89">14038 963 18431 0,'0'0'816'0,"0"0"160"0,0-9-784 0,0 0-192 0,0 0 0 0,0 9 0 0,0-10 2800 0,0 3 512 16,-1-1 96-16,1 8 32 15,-1-8-1520-15,1 8-288 0,0-10-64 0,-1 3-16 16,1 7-464-16,0 0-112 0,0 0-16 0,0 0 0 0,0 0-208 0,0 0-48 16,-8-4-16-16,8 4 0 0,-9 4-400 0,2 2-80 15,-1 5-16-15,0 3 0 0,0 4-192 0,1 3 0 16,-2 2 0-16,1 5 0 0,-1 2 0 0,2 1 0 0,-1 0-128 0,3 1 128 16,-2 2 0-16,0-1 0 15,1-1 0-15,-1-2 0 0,1-2 0 0,1 1 0 0,0-5 0 16,-1-1 0-16,1-2 0 0,1 0-128 0,0-1 128 0,1-3 0 31,0 0-576-31,1-3-64 0,-1-2-16 0,2-1 0 16,1-1-2352-16,0-10-480 0</inkml:trace>
  <inkml:trace contextRef="#ctx0" brushRef="#br0" timeOffset="10402.5">14253 1134 25791 0,'-3'-8'2304'16,"2"1"-1856"-16,2-2-448 0,2 0 0 0,0 0 2496 0,1-1 384 15,2 1 96-15,1-1 16 16,0-1-1392-16,3 1-256 0,2 1-64 0,1 0-16 0,3-1-560 0,-1 0-96 16,0 2-32-16,0 0 0 0,-2 2-320 0,0 2-80 31,0 2-16-31,-1 1 0 0,-1 1-160 0,-11 0 0 0,9 3 0 0,-1 4 0 0,-3 1 0 0,-1 2-192 0,-4 1 0 0,-2 4 16 31,-3 2-400-31,0 3-96 0,-2 2-16 0,-2 1 0 0,-2 1 368 0,-2 3 80 0,0 0 16 16,-1 2 0-16,-3-3 224 0,1-2-176 0,-1-2 176 0,3-1-160 15,-1-4 160-15,2-3 0 16,2-3 0-16,2-2 0 0,0-3 384 0,2 0 0 0,7-6 0 0,0 0 0 0,0 0 112 16,-6 4 16-1,6-4 16-15,0 0 0 0,0 0-208 0,0 0-64 16,0 0 0-16,0 0 0 0,0 0-64 0,11 0-32 15,0 1 0-15,3-2 0 0,1 0-160 0,2 0 0 16,0-1 0-16,1 0 0 16,0-2-256-16,1 0-144 0,2 0-32 0,1-1 0 15,1 0-768-15,4-1-144 0,1 1-48 0,2 0 0 16,2 0-432-16,2-2-96 0,1 1 0 0,1-1-16 16,-2 0-48-16,1 2 0 0,-6-2 0 0,-1 3 0 15,-8 0 928-15,-2 0 176 0,-2 1 48 0,-3 1 0 0,-2 1 832 0,-2 0 128 16,-9 1 64-16,0 0 0 0,0 0 944 0,0 0 192 15,0 0 32-15,0 0 16 0,1 9-32 0,-2 2-16 16,-3 2 0-16,1-1 0 0,-2 1-672 0,-1 0-128 16,1 0-16-16,0 2-16 0,2-2-96 0,0 1-16 15,0 1 0-15,2 1 0 0,2-1-16 0,2 0-16 16,0-2 0-16,1 0 0 0,3-2 128 0,2 0 32 16,-1-2 0-16,3-2 0 0,3-1 0 0,-1-3 0 0,0-2 0 0,0-1 0 15,2-1-80-15,-1-2-16 0,0-1 0 0,-1-2 0 0,-2-2-112 16,-1 0-32-16,-1-3 0 0,-2-2 0 15,-3-3-16-15,-1 1-16 0,-3-3 0 0,-1 0 0 0,-2 1-32 0,-1-2 0 16,-3-1 0-16,-2 0 0 0,-1 0-64 0,-2 1-16 16,-2 1 0-16,-2 2 0 0,1 0 80 0,-1 2 16 15,-2 0 0-15,1-1 0 0,1 2 96 0,1 1 0 16,0 0 16-16,6 3 0 0,1 0-32 16,-1-2-16-16,0 2 0 0,2-2 0 0,1 0 48 0,0 0 16 15,3-2 0-15,1 1 0 0,1-1-176 0,2 2-48 16,2 1 0-16,2 0 0 0,1 0-128 0,3 2 160 15,2 1-160-15,1 2 160 0,1 0-160 0,0 3 0 16,2 2 0-16,-2 2-176 0,-1 1 176 0,-1 2 0 16,-1 1 0-16,-3 2-128 0,-1 0 128 0,-1 3-208 15,-2 1 80-15,0 8 128 16,-3-2-448-16,-2 2 16 0,-2 0 16 0,-3 2 0 16,-2 0-368-16,-1 1-80 0,-3 1-16 0,1-1 0 15,-1 1-592-15,1-5-128 0,1 0-32 0,2-2 0 16,0-3-288-16,1-1-64 0,3-3-16 0</inkml:trace>
  <inkml:trace contextRef="#ctx0" brushRef="#br0" timeOffset="11702.62">16182 1079 10127 0,'4'-10'448'0,"-3"6"96"0,2-2-544 0,0 0 0 0,1-2 0 0,1 0 0 0,-1 0 2816 0,1 0 448 16,-1-1 80-16,0 1 32 0,1 1-1264 0,-1-1-240 15,-1 2-48-15,0 1-16 0,-2-1-16 0,-1 2 0 16,0 4 0-16,0 0 0 0,0 0-608 0,-5-1-128 15,-1 1-32-15,-2 2 0 0,-2 5-448 0,-3 2-112 0,-5 3-16 16,-1 2 0-16,-5 4-448 0,0 0 0 0,-2 1 0 16,-2 1 0-16,1 0 0 0,-4-1 0 15,1 1 0-15,1 0 0 16,0 1 0-16,2-1 0 0,-1-1 0 0,3-1 0 0,1-1 128 0,2-3-128 0,0-1 0 0,2-3 0 16,0-1 192-16,2-3-48 0,4-1-16 0,2-1 0 15,2-2 80-15,2-2 16 16,2-2 0-16,0-1 0 0,3-2 128 0,2-1 32 15,1-2 0-15,3-1 0 0,2-3-96 0,2-1-16 16,2-2 0-16,2-2 0 0,1 2-272 0,0-1 160 16,1 3-160-16,2 1 128 0,-3 2-128 0,2 2 0 15,0 2 0-15,1 3 128 0,-1 1 16 0,-1 4 0 0,-1 1 0 0,0 2 0 0,1 3-144 16,-2 2 0-16,0 2 0 0,0 1 0 16,1 0 0-16,-2 2 0 0,-1 0 0 0,1 2 0 15,-1 0 0-15,0 2-224 0,-1 0 32 0,4 7 0 16,-5-4-416-16,2-1-80 0,-1-2-16 0,-1-2 0 15,0-1-144-15,2-3-48 0,1-2 0 0,2-2 0 16,1-3-1760 0,3-1-352-16,1-3-80 0</inkml:trace>
  <inkml:trace contextRef="#ctx0" brushRef="#br0" timeOffset="12035.12">16725 1056 27647 0,'0'0'2448'0,"1"-7"-1952"0,2 0-496 0,-1 0 0 16,0 2 1856-16,1-1 256 0,3 0 64 0,-3 0 16 16,-2 1-384-16,1-1-80 0,0-1 0 0,-2 7-16 0,-2-5-928 15,2 5-176 1,0 0-32-16,0 0-16 0,0 0-304 0,-4-2-48 0,-1 1-16 0,-2 4 0 0,0 2-192 0,0 5 0 16,-2 5 0-16,-1 0 0 0,0 4-160 0,0 2 32 15,-1 2 0-15,1 2 0 16,-1 1 128-16,1 1 0 15,2 0-144-15,0 1 144 0,1-2 0 0,3-2 0 0,1 0-144 0,0-2 144 0,3-2 0 0,1-1 0 16,2 0 0-16,0-3 0 0,1-1 0 0,2-2 0 16,0-1 0-16,2-2 0 15,0-2 0-15,0-2 0 0,0 0 128 16,2-2-128-16,0-2 0 0,2 2 0 16,3-4 0-16,0-2 0 0,0 0-384 0,3 0-80 0,1-1-16 0,-1-2 0 15,2 0-1632-15,0-1-320 0,1 0-64 0,-1-1-8432 16,1 1-1680-1</inkml:trace>
  <inkml:trace contextRef="#ctx0" brushRef="#br0" timeOffset="12262.62">16665 1069 12895 0,'-8'-5'1152'16,"-1"-1"-928"-16,-1 0-224 0,2-1 0 0,-1 0 4272 0,2 1 800 15,1-1 176-15,1 2 16 0,3 0-3408 0,2 5-672 16,0 0-144-16,4-5-16 0,3 0-384 0,2 1-80 16,0-1-16-16,2 0 0 0,2 1-320 0,2 0-64 15,3 1-16-15,-1 1 0 0,2 1-144 0,1 0 0 16,-1-1-192-16,-1 0 192 16,1 1-1040-16,-1 2-96 0,-3 2-16 0,0 1 0 15,0 0-1824-15,-3 2-368 0,-1-1-80 0</inkml:trace>
  <inkml:trace contextRef="#ctx0" brushRef="#br0" timeOffset="12452.02">16680 1207 9215 0,'-13'2'400'0,"6"-1"96"0,0 0-496 0,-1 1 0 0,1-2 0 0,2 1 0 16,-1 1 4848-16,6-2 864 16,0 0 176-16,0 0 48 0,0 0-4032 0,0 0-816 0,0 0-144 0,6 4-48 15,2-1-16-15,2 1-16 0,2-3 0 16,3 1 0-16,4-1-416 0,2 0-64 0,1-1-32 0,3 0 0 31,1 1-928-31,4-1-192 0,-2 1-48 0,3-1 0 16,4-1-2320-16,0 0-480 0,1-1-96 0</inkml:trace>
  <inkml:trace contextRef="#ctx0" brushRef="#br0" timeOffset="12931.37">17457 1112 11967 0,'0'0'1072'0,"-2"-3"-864"0,2 3-208 0,-3-5 0 16,1 1 3648-16,0-1 672 15,-1 1 144-15,3 4 16 0,-4-3-1728 0,4 3-368 16,-3-2-64-16,3 2-16 0,-6-1-976 0,0 1-208 16,1 2-32-16,-5 2-16 0,0 2-624 0,0 3-128 0,0 0-32 15,0 4 0-15,0 1-288 0,-1 2 0 16,0 2 0-16,0 2 0 0,-1-3 0 0,0 3 0 16,-1 1 0-16,0 1 0 0,-1 0 0 0,3-2 0 15,3-1 0-15,-1-2-144 0,-1-3-32 0,2 0 0 0,3-3 0 16,0-1 0-16,5-10 176 0,0 0 0 0,0 0-144 0,0 0 144 0,0 0-208 0,0 0 16 15,0 0 16-15,0 0 0 16,0 0 0-16,6-11 0 0,0-3 0 0,4-2 0 0,0-4 176 0,1-2 0 16,1-1 128-16,3-2-128 0,-1-2 240 0,-1 0-32 15,-2-3 0 1,2 3 0-16,0 0 176 0,1 0 16 0,-1 0 16 0,1 3 0 16,-2 1 144-16,0 4 16 0,0 3 16 0,-3 1 0 15,1 4-96-15,-1 2-32 0,-1 3 0 16,-2 2 0-16,0-1-48 0,-6 5-16 0,0 0 0 15,0 0 0-15,0 0-256 0,0 0-144 0,7 7 160 0,-7-7-160 0,7 10 0 0,-1 3 0 16,-2 1 0-16,-1 4 0 0,-1 2 0 16,1 1 0-16,0-1 0 0,-1 4 0 15,-2 0 0-15,1-1 0 0,1 0 0 0,1 2 0 0,-3 2-272 0,0-1 48 16,0-2 16-16,0-7 0 16,0 1-448-16,-1-1-96 0,1-1-16 0,-2 1 0 15,1-1-1408-15,0 0-304 0,-1-2-48 0,-1 4-14176 16</inkml:trace>
  <inkml:trace contextRef="#ctx0" brushRef="#br0" timeOffset="13081.04">17230 1285 32367 0,'0'0'1424'0,"0"0"304"0,0 0-1376 0,0 0-352 0,-1-9 0 0,1 9 0 15,5-9 1280-15,1 3 176 0,3 0 32 0,3 2 16 16,3-1-832-16,2 2-160 15,2 0-48-15,0 1 0 0,2-3-464 0,4 3 0 16,1 0 0-16,-6 2 0 16,2-1-2384-16,1 0-432 0,1-2-64 0,9 0-11664 0</inkml:trace>
  <inkml:trace contextRef="#ctx0" brushRef="#br0" timeOffset="13652.37">18587 1003 7359 0,'1'-4'656'0,"1"-2"-528"0,0 1-128 0,0-1 0 16,0 1 1888-16,2-1 352 0,-1 1 64 0,0-2 0 16,1 1-432-16,-1-2-80 0,0 1-32 15,-1 1 0-15,1-2 96 0,-1 1 0 16,-1 1 16-16,0-1 0 0,-1 1-80 0,0 0-32 0,-1 1 0 0,-1 0 0 16,-2 1-416-16,0 1-64 0,-1 0-32 0,-3 2 0 15,-1 2-672-15,-2 3-144 0,-1 1-32 0,-1 3 0 16,-2 3-400-16,1 3 0 0,-2 0 0 0,-2 6 0 15,-2 3-160-15,-1 4 160 0,0 2-208 0,1 3 80 16,0 2 128-16,0 3 0 0,1 1 0 16,2 2 0-16,1-1 0 0,3 1-128 0,3 0 128 0,4 0 0 0,1 0-128 15,4-3 128-15,4 0-128 0,5 10 128 16,3-5-576 0,4-6-48-16,2-3 0 0,4-3 0 15,2-5-336-15,2-2-80 0,2-5-16 0,-5-7-9520 0,1-5-1904 0</inkml:trace>
  <inkml:trace contextRef="#ctx0" brushRef="#br0" timeOffset="14213.26">19440 1151 28559 0,'-1'-10'1264'0,"1"5"272"0,0 0-1232 0,0-2-304 15,1 1 0-15,-1-1 0 0,0 0 1968 0,0 2 336 16,0-2 64-16,0 2 0 0,-2 0-1024 0,0 2-192 0,2 3-64 15,0 0 0-15,-5-1-576 0,1 2-112 16,-3 1-16-16,1 4-16 0,-3 3-368 0,-2 3 0 0,-2 2-192 0,-2 4 64 0,0 0-32 0,-1 3 0 16,-3 2 0-16,-1 2 0 0,0-1 160 0,0 0-160 15,2 0 160-15,0-1-160 16,2-2 32-16,2-1 0 0,2-1 0 0,2-4 0 0,2-2 128 0,1-2 0 16,3-2 0-16,0-3-128 15,4-6 128-15,0 0 224 0,0 0-48 0,0 0-16 16,4-9 48-16,0-1 16 0,2-2 0 0,2-4 0 15,1-2-80-15,4-3-16 0,3-3 0 0,0-3 0 0,2-3-128 0,-1 0 160 16,-1-2-160 0,1 1 160-16,0 1-160 0,-1 3 192 0,-1 1-192 0,-2 4 192 0,-2 6 64 0,0 3 0 15,-1 2 16-15,-2 3 0 0,1 4-80 16,-1 1 0-16,0 2-16 0,0 4 0 0,-1 0-176 16,1 3 0-16,-1 5 0 0,0 3 0 15,2 0 0-15,0 1 0 0,-1 1-128 0,0 1 128 16,1 2-144-16,1 2 144 0,0-1-192 0,0 0 192 15,0-1-128-15,0 2 128 0,0-1 0 0,-1 0 0 0,0-1-256 16,0-1 64-16,0-1 16 0,-1-3 0 16,-1-2 176-16,1-1 0 0,-1-2-144 0,-2 0 144 0,1-3 0 0,-4 1 0 15,-2-7 0-15,0 0 0 0,0 0 0 0,-2 7 128 16,-5-2-128-16,-1-1 128 0,-3 0-128 0,-2-1 128 16,-5 0-128-16,-2 2 128 0,-6-1-128 0,0 1 0 15,-4-1 0-15,-2 0 128 0,-4 1-128 0,0-1 0 16,-5-1 0-16,2 1 0 0,1 0 0 0,2 1 0 15,3-1 0-15,3 0 0 0,4 1-192 0,2 1-80 16,2-1-16-16,5-1 0 16,3 1-1520-16,4-1-304 0,1-1-64 0,9-3-9200 15,0 0-1824-15</inkml:trace>
  <inkml:trace contextRef="#ctx0" brushRef="#br0" timeOffset="14495.54">19780 1112 26031 0,'0'0'1152'0,"-4"-3"240"0,-1 0-1120 0,5 3-272 0,-3-5 0 0,3 5 0 0,0 0 1840 0,0 0 304 15,1-5 64-15,3-1 16 0,4 1-624 16,3-1-128-16,1 1-32 0,4 0 0 0,1 0-736 0,3-1-128 15,2 0-48-15,2 0 0 16,4 1-352-16,-2 1-176 0,2 1 160 0,-1 1-160 0,2 0 0 16,-2 1 0-16,1 1 0 0,-2 1 0 15,-1 1-224-15,-1 1-96 0,-4 0 0 0,0 2-16 16,-1-1-560-16,-3 1-96 0,-1-1-32 0,-3 2 0 16,-1-2-2064-16,-2 1-432 0,-2-1-64 0</inkml:trace>
  <inkml:trace contextRef="#ctx0" brushRef="#br0" timeOffset="14721.64">20194 1073 6447 0,'-12'-3'272'0,"7"2"80"0,-1 0-352 0,-1 0 0 16,-1 0 0-16,1 0 0 0,-2-1 4880 0,0 1 912 0,1-1 176 15,1 1 48-15,-1 1-3296 0,1 3-656 0,2 0-128 0,-3 1-16 0,1 1-800 0,1 1-160 16,0 1-16-16,2 2-16 16,-2 2-384-16,1 2-80 0,2 3-16 0,0 1 0 0,1 2-80 0,1 0-32 15,0 3 0-15,1 0 0 0,-1 1-144 0,0 3-16 16,-1-2-16-1,-1 2 0-15,0 1-160 0,0-1 0 16,1 1 0-16,-3-1 0 0,2-1-320 16,0-3-160-16,-1-2-32 0,2-1 0 0,0-3-1520 0,0 1-304 0,0-3-64 0</inkml:trace>
  <inkml:trace contextRef="#ctx0" brushRef="#br0" timeOffset="15080.96">20475 977 8287 0,'0'0'736'0,"4"-6"-592"16,0 1-144-16,0-1 0 0,2 0 2416 0,-2 0 448 15,2 1 80-15,0 0 32 0,0 1-896 0,1 0-176 16,0-1-48-16,2 1 0 0,0 0 0 0,0 1 0 0,-2 0 0 0,2 1 0 0,1-1-272 0,-1 2-64 16,0 0-16-16,-2 1 0 0,1 0-400 0,0 1-80 15,-2 0 0-15,2 3-16 0,-1-1-384 0,-1 3-80 16,2-1-16-16,-3 3 0 0,2 2-240 0,-1 3-48 16,-2 3-16-16,0 5 0 0,1 3-224 0,-2 4 176 15,-1-1-176-15,-2 5 160 16,-2 4-160-16,-1 1 0 0,-3 0 0 0,-1 3 0 0,-6-2 0 0,-3 2 0 31,-4 1 0-31,-4-2 0 16,0 0-1408-16,-2-5-192 0,1-3-64 0,0-3 0 15,-2-1-1440-15,3-2-288 0</inkml:trace>
  <inkml:trace contextRef="#ctx0" brushRef="#br0" timeOffset="15926.55">21078 473 15023 0,'0'0'656'0,"0"0"160"0,0 0-656 0,0 0-160 15,0-4 0-15,0 4 0 0,-1-6 1536 0,1 6 288 16,-1-6 48-16,1 6 16 0,0 0-400 0,0-7-80 0,-1 1 0 0,1 6-16 0,0 0-336 0,0 0-64 16,3-6-16-16,2 1 0 0,0 1-144 0,1 1-16 15,-1-1-16-15,3 1 0 16,2 1-112-16,0 0-32 0,-1 0 0 0,2-1 0 0,2 0-64 0,1 1-16 15,1 1 0-15,2-1 0 0,1-1-80 16,3 2-32-16,0 0 0 0,0 1 0 16,0 0-32-16,0 0-16 0,0 1 0 0,-1 1 0 0,-2 1-64 0,0-1-16 15,-2 2 0-15,0 0 0 0,-2-1-144 0,-1 1-48 16,-1 0 0-16,-1 0 0 16,-1 1-144-16,-1 0 128 0,0 0-128 0,0 2 128 0,0 1-128 0,-1-1 0 0,0 2 0 0,-1 1 128 15,-1 1-128-15,-1-1 0 16,-1 2 0-16,-1 3 0 0,0 3 0 0,0 1 0 15,-1 1 0-15,-1 2 0 0,-1 1 0 0,-1 7 0 16,-1 2 0-16,-4 1 0 0,0-1 128 0,-2 1-128 0,-1 1 0 0,0 4 128 16,-2-1-128-16,-1 4 0 0,0 1 0 0,1 4 0 15,0 1 0-15,1 2 0 0,2 1 0 0,0 2 0 16,1 1 0-16,2 3 0 0,1 0 0 0,2 0 0 16,0-3 160-16,2 0-160 0,1-5 192 0,1-1-192 15,1-3 272-15,0-2-48 0,0-2-16 16,0-4 0-16,0-2 160 0,-1-2 16 0,0-3 16 15,-1-3 0-15,0-4-48 0,-2-2-16 0,0-3 0 0,0 0 0 16,-1-4-96-16,0-1-32 0,-2 0 0 0,0-1 0 16,-2-1-32-16,0-1-16 0,-2 0 0 0,0-2 0 15,-4 1-32-15,-1-1 0 0,-2-2 0 0,-4 1 0 0,-4-1-128 0,-1 2 160 16,-2-2-160 0,-1 1 160-16,-3 0-160 0,-1-1 0 0,-1-2 0 0,2 0 0 15,0 2-592-15,2-2 0 0,4 0 0 0,2 2 0 16,2 0-1264-1,4 1-256-15,1-1-64 0,1 1 0 16,3-1-1472-16,3 0-288 0</inkml:trace>
  <inkml:trace contextRef="#ctx0" brushRef="#br0" timeOffset="17684.15">3915 4734 17503 0,'0'0'768'15,"0"0"176"-15,0 0-752 0,0 0-192 0,0 0 0 0,0 0 0 0,-5-6 3072 0,5 6 576 16,0 0 112-16,0 0 16 0,0 0-2240 0,0 0-464 0,5-6-96 0,1 2-16 16,3 1-320-16,2-1-64 15,3 2 0-15,4 0-16 0,2 0-224 0,3 1-32 16,1 0-16-16,2-1 0 0,3 1-32 0,2 0 0 15,2-2 0-15,1 1 0 0,0 0-128 0,0-2-128 16,-1 1 144-16,-3 0-144 0,-3-1 144 0,-5 1-144 16,-2 1 128-16,-2 0-128 0,-2-1 128 0,-3 1-128 15,-2 0 128-15,-2 0-128 0,-9 2 208 0,0 0-32 0,0 0-16 0,0 0 0 16,0 0 176-16,0 0 48 16,0-7 0-16,-4 2 0 0,-3 0-32 0,-3 2 0 0,0 0 0 0,-1-1 0 15,-4 2-352-15,1 0 144 0,-3 0-144 0,-1 0 0 16,-4-1 0-16,-3 2 0 0,0 0 0 0,-4 1 0 15,0-1 0-15,-2 1 0 0,0 0 0 0,1 2 0 16,1 1 0-16,-1 0 0 0,0 1 0 0,3 1 0 0,2-1 0 0,1 0 0 16,1 2 0-16,2-1 0 0,-2 1 0 0,2 3-144 15,1 1 144-15,2 1 0 0,3 0-128 0,-1 1 128 16,3 1-128-16,2 2 128 0,2 2-192 0,3 3 64 16,-1-3 0-16,5 1 0 0,3-2 128 0,2 1-208 15,3-2 80-15,0 1 128 0,1-1-176 0,3-1 176 16,2-2-128-16,0-2 128 0,-1-1 0 0,2-1 0 15,1-2 0-15,1-1 0 16,-2-3 128-16,0-1 48 0,-1-1 16 0,-1-1 0 0,-1-2 32 0,0-1 16 16,-2-1 0-16,-1-2 0 0,0 0 64 0,-1-2 16 15,-2-1 0-15,-1 0 0 0,-2-1 128 0,-1-1 16 16,-1-1 16-16,-1 1 0 0,-1 1-128 0,-2 0-32 0,0 0 0 0,-1 0 0 16,1 1-192-16,-1 1-128 0,0 1 128 15,-1 3-128-15,2 0-128 0,-2 2-112 0,-1 1-16 0,8 2 0 31,-7 3-1280-31,0 2-256 0,0 0-48 0,2 3-16 0,1 2-1600 0,1 1-336 0</inkml:trace>
  <inkml:trace contextRef="#ctx0" brushRef="#br0" timeOffset="17953.86">4296 4952 33407 0,'0'0'1472'0,"0"0"320"0,0 0-1440 0,0 0-352 0,0 0 0 0,0 0 0 15,0 0 1696-15,0 0 272 0,0 0 48 0,0 0 16 0,0 0-1280 0,0 0-256 16,0 0-48-16,0 0-16 16,0 9-256-16,-1 2-48 0,-1 1-128 0,-1 4 192 0,-2 0-192 15,1 3 0-15,0 2 0 0,0 0 0 16,1-2-128-16,0 2 128 0,-1 0-192 0,1 1 192 0,1 0-368 0,0 0 48 15,-1-2 0-15,1 0 0 16,0-3-544-16,0 1-96 0,1-2-32 0,0-1 0 0,1-2-1488 0,0-2-288 16,0-1-64-16</inkml:trace>
  <inkml:trace contextRef="#ctx0" brushRef="#br0" timeOffset="18505.53">5339 4984 13823 0,'0'0'608'0,"0"0"128"0,0 0-592 0,0 0-144 0,0 0 0 16,0 0 0-16,0 0 5088 0,10 2 992 16,-10-2 192-16,12 0 32 0,0-1-4256 0,1 1-832 15,1 0-192-15,1 0-16 0,2-1-576 0,0 0-112 16,1-1-32-16,0 0 0 0,1-1-288 0,1 2 160 16,4 0-160-16,-2 0 128 15,0-1-1872-15,0 1-384 0,0 0-80 0,-6 2-8736 0,-1-1-1728 0</inkml:trace>
  <inkml:trace contextRef="#ctx0" brushRef="#br0" timeOffset="18702.57">5422 5104 13823 0,'-9'0'1216'0,"0"-1"-960"16,9 1-256-16,0 0 0 0,0 0 4384 0,0 0 832 16,0 0 160-16,0 0 48 0,0 0-3200 0,0 0-640 15,0 0-128-15,0 0-32 0,12-1-592 16,2 0-128-16,3 1-32 0,2-1 0 15,-1-2-352-15,2 0-80 0,0 0-16 0,2 0 0 16,1-3-1168-16,1 1-224 0,3-1-48 0,-2 2-16 16,-1-1-1712-16,0 2-320 0,1 0-80 0</inkml:trace>
  <inkml:trace contextRef="#ctx0" brushRef="#br0" timeOffset="19302.7">7626 4511 22111 0,'0'0'1968'0,"1"-8"-1584"16,2-1-384-16,0-1 0 0,-1 1 2256 0,1 0 368 15,0 0 80-15,1 0 16 0,-2 1-944 0,0 0-192 0,1 0-48 0,-3 8 0 16,0 0-576-16,0-7-128 0,0 7-32 0,0 0 0 16,0 0-224-16,0 0-32 15,0 0-16-15,0 0 0 0,-5 8-288 0,-1 4-64 0,1 5-16 16,1 2 0-16,-1 3-160 0,1 2-144 0,0 2 144 0,0 2-208 0,-3-1 16 16,2 1 0-1,-1-2 0-15,1 2 0 16,1-1-352-16,-1 1-64 0,1 0-16 0,-1-2 0 0,1-4-432 0,0-2-96 0,0-1 0 0,3-7-9840 15,-1 0-1952-15</inkml:trace>
  <inkml:trace contextRef="#ctx0" brushRef="#br0" timeOffset="19765.56">6745 4984 5519 0,'0'0'496'0,"-9"0"-496"16,0-2 0-16,1 1 0 0,0 0 4736 0,0 0 864 15,0-2 160-15,8 3 48 0,-6-2-3536 0,6 2-704 16,-6-1-144-16,6 1-16 0,0 0-288 0,0 0-48 15,0 0-16-15,0 0 0 0,0 0-192 0,0 0-32 16,0 0-16-16,9 0 0 0,2-1-368 0,1 1-80 16,4 1-16-16,5 0 0 0,3-1-64 0,5 0-16 15,7 0 0-15,5 1 0 0,7-1-80 0,1 0 0 16,5 0-16-16,3 0 0 0,4-1-48 0,5 0 0 0,6 0 0 0,4 2 0 16,2-1 16-16,4 0 0 0,-1 1 0 15,4 0 0-15,1 2 48 0,0-1 16 0,-3 1 0 0,2 0 0 16,2 2-208-16,-1 0 0 0,-4 0 0 0,-3 0 0 15,-3 1 0-15,-2-1 128 0,-2 0-128 0,-3 0 0 16,-6 1 160-16,-4-1-160 0,-6 1 160 0,-5-2-160 16,-3 0 0-16,-5 1 0 0,-4-2 0 0,-4 0 0 15,-5 0 128-15,-2-1-128 0,-5-1 0 0,-1 0 144 0,-3 0-384 0,-5 0-80 16,-4-2 0-16,0 1-16 16,-7 0-1456-1,0 0-272-15,0 0-64 0,0 0-9088 0,-7 0-1824 0</inkml:trace>
  <inkml:trace contextRef="#ctx0" brushRef="#br0" timeOffset="20268.5">7181 5399 24879 0,'0'0'2208'0,"0"0"-1760"16,-3-5-448-16,2 1 0 16,1 4 2912-16,0 0 496 0,0 0 112 0,-2-4 0 0,2 4-1920 0,0 0-400 15,-4-5-80-15,4 5-16 16,0 0-464-16,0 0-80 0,-6 2-32 0,1 3 0 0,-1 0-320 0,1 4-64 15,-2 3-16-15,0 4 0 0,1 2-128 0,-1 4 0 16,0 3 0-16,-1 1 0 0,1 0 0 0,0 2 0 0,-1 0 0 0,0 1 0 16,-1-1 0-16,2-1 0 0,0-1 0 0,-2 10 0 31,3-8-464-31,1-2 16 0,2-4 16 0,2-3 0 0,-1-1-624 0,1 0-128 0,1-3-32 0,1-6-10560 31,1-3-2112-31</inkml:trace>
  <inkml:trace contextRef="#ctx0" brushRef="#br0" timeOffset="20723.99">7306 5484 37775 0,'0'0'1664'0,"3"-9"368"0,2-2-1632 0,0 0-400 0,3 1 0 0,0 0 0 0,1 0 1472 0,5 0 192 16,1 1 64-16,3 1 0 15,-2-1-896-15,3 0-160 16,1 0-32-16,-2 1-16 0,1 1-400 0,0 0-80 0,-3 3-16 0,0-1 0 0,-1 2-128 0,-3 3 0 0,-1 1 0 0,-1 2 0 31,-2 2-128-31,1 1-64 0,-3 4-16 0,2 7 0 32,-4 3-288-32,-2-2-48 0,-3 2-16 0,-1 1 0 15,-1 0 80-15,0 0 16 0,-2 0 0 0,2-7 0 0,-3 0 288 0,1 1 176 0,-1-1-192 0,0-1 192 16,-1-1 0-16,2-1 0 0,-1 0 0 0,1-2 0 15,1-1 176-15,0-3-176 0,4-5 192 0,0 0-192 16,0 0 384-16,0 0-48 0,0 0 0 0,0 0 0 16,0 0-16-16,0 0 0 0,0 0 0 0,0 0 0 0,5 4-192 0,3-1-128 15,0 0 160-15,1 0-160 0,-1 1 144 0,1 0-144 16,1 2 128-16,1-2-128 0,-1 2 0 0,-3-1 0 16,-2 1 0-16,1 0 0 0,-2 1 128 0,-1 0-128 15,1 2 128-15,-2-1-128 0,-2-1 0 0,0 0 128 16,1 0-128-16,-2 2 0 0,-5-2 0 0,0 2 0 15,-2-1-192-15,-1 0 192 0,-1-2-192 0,-1 1 192 16,0 0-160-16,-2 0 160 0,-1-1-240 0,0-2 48 16,-3-1 16-16,-7 1 0 15,2-2-400-15,1-1-64 0,1-2-32 0,1-1 0 16,3-2-1984-16,2 1-400 0,2 0-80 0</inkml:trace>
  <inkml:trace contextRef="#ctx0" brushRef="#br0" timeOffset="21269.55">7953 5426 24879 0,'5'-2'2208'0,"2"-1"-1760"0,-1 0-448 0,1 0 0 15,-1 1 3264-15,-6 2 576 16,5-2 128-16,-5 2 0 0,0 0-2272 0,0 0-464 0,0 0-80 0,0 0-32 0,0 0-672 0,0 0-144 16,0 0-32-16,-5 3 0 0,-3 2-272 0,-2 1 0 15,0 3 0-15,-2 2-144 0,0 1-64 0,1 1-16 16,0 2 0-16,0 0 0 0,1 0 224 0,-1 1-176 15,2 0 176-15,3 2-160 0,1 0 160 0,1 1-192 16,3-1 192-16,2-2-192 0,1 0 192 0,2-2-160 16,3-1 160-16,2 1-160 0,1-3 160 0,3-3 0 15,1 0 0-15,2 0 0 0,-1-4 0 0,0-1 0 16,0 0 0-16,0-2 128 0,-1-1-128 0,1-1 0 0,-1 0 0 0,6-3 0 31,-3 1-832-31,-1 0-144 0,-3-1-32 0,0 2 0 16,0-1-2016-16,-1-2-416 0,-1 0-80 0,-1-1 0 15,-2 1 1600-15,-2-1 336 0,-1 0 64 0,-1-1 16 16,0 1-96-16,-2-1-32 0,0 2 0 0,-2-1 0 0,0-3 1888 0,0 2 368 0,-2-2 80 0,1 0 0 16,0-2 1408-16,0 1 288 0,0 0 48 0,-1 0 16 15,1 1-80-15,0 2-16 16,0-1 0-16,-1 1 0 0,0 2-576 0,1-1-112 16,-2 2-16-16,3 4-16 0,-2-4-432 0,2 4-96 15,0 0-16-15,0 0 0 0,-3-3-416 0,3 3-96 0,0 0-16 0,-3 5 0 0,-1 0-320 0,-1 3-80 16,0 1-16-16,0 3 0 0,-1 2-32 0,1 4-128 15,-1 2 192-15,0 1-64 0,-2 2-128 0,2 0 0 16,-2 2 144-16,1 0-144 0,0 3 0 0,0-2 0 16,1 1 0-16,1 0-128 0,1 2-224 0,-1-2-32 15,1 1-16-15,-1 6 0 32,2-7-512-32,1-5-112 0,1-3 0 0,1-4-16 0,0-2-1360 0,2-4-272 0,-2-9-48 0,0 0-13408 0</inkml:trace>
  <inkml:trace contextRef="#ctx0" brushRef="#br0" timeOffset="21737.47">8663 5554 14735 0,'0'0'1312'0,"0"0"-1056"0,0 0-256 0,5-6 0 0,-1 1 5184 16,-1 1 960-16,-3 4 208 0,0 0 48 0,4-6-3760 0,-4 6-736 0,0 0-160 0,0 0-16 15,0 0-1104-15,0 0-224 0,0 0-32 0,0 0-16 0,-5 6-352 0,-1 1 128 16,-3 4-128-16,0 1 0 0,-2 3 0 0,1 2 0 16,-3 5-192-16,1-1 64 0,1 1 128 0,1 0-208 15,-1 5 80-15,0-3 128 0,1-2-208 0,0 0 80 16,1-2 128-16,3-2-208 0,1-3 208 0,0-3-192 31,1-2 192-31,0-2-192 0,2-2 192 0,2-6-144 16,0 0 144-16,0 0-128 0,0 0-96 0,0 0-16 0,6-7 0 15,1-3 0-15,2-2 240 0,1-4 0 0,0-5 144 16,2-2-144-16,2-1 320 0,2-3-48 0,0-1 0 0,1-2 0 16,-2 0 80-16,-1 2 16 0,1 0 0 0,-1 2 0 0,-2 3 176 0,0 3 32 0,-1 3 16 0,-1 4 0 15,-1 2-112-15,-1 2-32 16,-1 3 0-16,-1 1 0 0,-6 5-176 0,0 0-32 0,5 1-16 16,-5-1 0-16,7 6-224 0,-2 2 0 15,0 1 0-15,-2 4 0 0,0 1 0 0,2 1 0 0,-2 1 0 0,0 2 0 16,0 3 0-1,-1 1 0-15,0 1 0 0,0 3 0 16,1-2-176-16,0 0-16 16,-2 2-16-16,0 9 0 15,0-7-368-15,-1-3-64 0,-1-1 0 0,1-2-16 0,0-2-944 0,-1-1-192 0,-3-2-48 0,1-3 0 16,-1-2-1408-16,-1-3-272 0</inkml:trace>
  <inkml:trace contextRef="#ctx0" brushRef="#br0" timeOffset="21897.14">8601 5690 27647 0,'-3'-4'2448'0,"2"0"-1952"16,1 4-496-16,0 0 0 0,4-5 2128 0,0 1 336 15,2-1 64-15,2 3 16 0,3 1-1328 0,4-1-256 16,1 0-48-16,4-1-16 0,4 1-448 0,3-1-112 16,1 0-16-16,13-2 0 15,-5 3-832-15,-2-3-192 0,-3-3-16 0,-9 2-11040 0,3 0-2192 0</inkml:trace>
  <inkml:trace contextRef="#ctx0" brushRef="#br0" timeOffset="22815.35">10185 4088 17391 0,'0'0'768'0,"0"0"160"0,0 0-736 0,4-4-192 0,-4 4 0 0,4-4 0 16,1 0 1760-16,1-2 320 0,-2 1 64 0,1-1 16 16,1 1-368-16,-2-1-64 0,1 1 0 0,-2-1-16 0,0 2-464 15,-1-2-96-15,-1 0 0 0,-1 0-16 16,0 6-624-16,-2-7-112 0,-1 1-16 0,-1 0-16 0,-2 0-176 0,-2-1-16 16,0 2-16-16,-2 0 0 0,-2 2-160 0,-2 1 0 15,-1 0 0-15,0-1 0 0,-2 1 0 0,1 1 0 16,-1 1 0-16,1 1-176 0,0 1 176 0,1 1 0 15,-2 0-144-15,2 0 144 0,-1 0 0 0,0 2 0 0,2-1 0 16,-1 2 0-16,2-1 208 0,0 1-32 16,1-2-16-16,0 1 0 0,1-1 48 15,2 0 16-15,1 1 0 0,2-1 0 16,-1 2 32-16,2-2 16 0,0 0 0 0,5-4 0 0,-4 4 48 16,4-4 16-16,-4 6 0 0,2 1 0 0,2-7 32 0,-1 8 0 15,0 0 0-15,1 1 0 0,0 1-64 0,0 0-16 16,0 1 0-16,0 0 0 0,-1 1 0 0,1 2 0 0,-1 1 0 15,0 1 0-15,-1 1-96 0,0 1-32 0,1 2 0 0,-1 2 0 16,0 2-32-16,0 5-128 16,0 0 192-16,-2 3-64 0,1 2-128 0,-1 3 0 0,-2 3 144 0,1 3-144 0,-2 2 0 0,-1 3 0 15,1 4 0-15,-4 1 128 0,1 2-128 16,0 0 0-16,-3 3 0 0,-1 0 0 16,1 2 128-16,0-1-128 0,1 0 160 0,1 1-160 0,0-4 192 15,1-1-64-15,0-1-128 0,1-3 192 16,0-1 192-16,2-3 48 0,-1-2 0 0,0-3 0 0,2-3-16 0,-1-2 0 15,3 0 0-15,-2-2 0 16,0-4-192-16,1-2-32 0,1-4-16 16,-1-2 0-16,2-1-48 0,0-3-128 0,1-3 192 0,-1-3-64 0,1-2-128 15,1-2 128-15,1-2-128 0,1 0 128 0,1-1-128 16,2 1 0-16,-1-1 0 0,3-1 0 0,0 1 0 0,3-1-144 16,0-1 144-16,3 1 0 0,3-1-144 0,4 1 144 0,3 0 0 0,4 0-144 31,3-1-112-31,3-1-32 0,1-1 0 0,15 1 0 15,-2-1-1984-15,2-2-400 0,-1-2-80 0,5-2-16192 0</inkml:trace>
  <inkml:trace contextRef="#ctx0" brushRef="#br0" timeOffset="24020.68">10631 4390 21183 0,'0'0'1888'0,"1"-5"-1504"0,3-3-384 0,0 0 0 0,3 1 3232 0,1-2 576 0,6-1 112 0,-3 1 32 16,2 0-2144-16,0 0-416 0,1 1-96 0,2-1-16 15,-2 1-576-15,0 2-112 0,2-1-16 0,-1 3-16 16,-1 0-304-16,0 2-64 0,-2 1-16 0,-1 1 0 16,-1 3-176-16,-3 3 0 0,1 0 0 0,-1 4 128 15,-2 2-128-15,0 2 0 0,-3-1-192 0,-1 2 192 16,-1 3-384-16,-2 0 64 0,-2 1 0 16,0 1 0-16,-2-1 176 0,1-1 144 15,-1 2-192-15,0-1 192 0,-1-3 0 0,1 0 0 16,-1-2 0-16,3-1 0 0,-3-2 0 0,2-1 0 15,0-1 0-15,1-2 0 0,0-2 176 0,4-5-16 16,0 0 0-16,0 0 0 0,0 0 208 0,0 0 32 16,0 0 16-16,0 0 0 0,7 4-144 0,1 1-16 15,-1-2-16-15,1 0 0 0,1 1-240 0,1 0 0 16,0 1 128-16,1-1-128 0,0 3 0 0,0 0 0 0,-4 0 0 0,1 1 0 16,-1 0 0-16,-2 1 0 15,-1 0 0-15,-1 1 0 0,-1 0 192 0,-1 0-64 0,-2 0-128 0,-1 1 192 16,-1-2-64-16,-4 1-128 0,0 0 176 0,-1-2-176 15,-1 0 0-15,-2-2 0 16,0 0 0-16,-2 0 0 0,-3 0 240 0,0-2-64 0,-3 0-16 0,2-2 0 16,-1 1-32-16,-2-3 0 0,-1-2 0 0,0 0 0 15,-1-1-128-15,0 1 192 16,-1-1-192-16,-6-4 192 0,6 1-480 0,2-2-96 0,4 0 0 0,3 1-16 16,3-2-1792-16,2 1-368 0,1-1-64 0,6 1-14704 15</inkml:trace>
  <inkml:trace contextRef="#ctx0" brushRef="#br0" timeOffset="24433.07">11467 4272 32655 0,'0'0'1440'0,"6"-8"304"0,-2 0-1392 0,0 0-352 15,-2-1 0-15,1 2 0 0,-1-1 1488 0,0 1 240 0,-2 0 32 0,0 0 16 16,-1-1-736-16,-1 2-144 16,0-1-16-16,2 7-16 0,-3-5-288 0,3 5-48 0,-6-5-16 15,6 5 0-15,0 0-128 0,-8 3-48 0,3 2 0 0,-2 4 0 16,1 3-208-16,0 4-128 0,0 2 160 16,0 5-160-16,2 6 0 0,-1 3-192 0,0 1 16 0,-1 4 0 15,2 4 176-15,-2 2-128 0,0 1 128 0,0 0-128 16,2-1 128-16,0-1 0 0,-1 0 0 0,1-3 0 15,0-3 0-15,1-2 0 0,0-2 0 16,0-1 0-16,-1-4 0 0,1-2 0 16,-1-5 128-16,0-1-128 0,1-2 128 0,0-2-128 0,-1-4 160 0,1-1-160 0,0-3 192 15,3-7-64-15,0 0-128 0,0 0 192 0,-6 4 32 0,6-4 0 16,0 0 0-16,0 0 0 0,-10-7 160 0,3 1 16 16,-1-2 16-16,0 0 0 15,-1 1-1040-15,3-2-208 0,0 0-32 0,1 0-16 0,-2-1 1248 0,3 0 240 16,-1 2 48-16,3-3 16 15,-2-3-2480-15,2 0-496 0,1 0-112 0,1 0-10080 16,1-2-2032-16</inkml:trace>
  <inkml:trace contextRef="#ctx0" brushRef="#br0" timeOffset="24785.15">11495 4258 29887 0,'-12'-8'1328'0,"6"3"272"0,2-1-1280 0,-1 1-320 0,2-1 0 0,1 1 0 0,2-2 1776 0,0 1 288 15,0-2 64-15,2 0 16 16,3 1-688-16,1 0-144 0,1-1-32 0,2 2 0 0,0-1-640 0,4 1-144 16,0-1-32-16,2 3 0 0,2 0-336 0,-3 2-128 15,2-1 0-15,3-1 144 0,1 0-144 0,2 1 0 16,2 1 0-16,3 0-176 0,0 4 176 0,3-2 0 31,1 0 0-31,15-2 0 0,-2 2 0 0,0 2 0 0,0 0 0 0,-13 0 128 0,0 1-128 0,2-1 0 16,2 1 0-16,-2-1 0 0,-4 0 0 0,0 0 144 15,-3 0-144-15,-2 1 0 0,-3-1 144 0,-3 0-144 0,-4 1 0 0,-2 1 144 16,-2-2-144 0,-3 0 0-16,-7-2 0 0,0 0 0 15,0 0-832-15,1 8-208 0,-2-1-48 0,-2 1 0 16,-2 0-1776-16,-3 1-352 0,-1 1-80 0</inkml:trace>
  <inkml:trace contextRef="#ctx0" brushRef="#br0" timeOffset="25256.23">11756 4533 25791 0,'0'0'2304'0,"-9"-4"-1856"15,1-2-448-15,8 6 0 0,-4-5 1920 0,4 5 304 31,0 0 48-31,0-7 16 0,2-1-256 0,2 1-48 0,2-1-16 0,1 1 0 16,3 0-880-16,1-1-160 16,3 0-32-16,1 2-16 0,1-1-256 0,1 1-48 0,-1 0-16 0,8 2 0 0,-5 1-256 0,-2 2-48 15,-3 0-16-15,-2 1 0 16,-3 1-240-16,-2 3 128 16,-1 1-128-16,-2 5 0 0,-2 1 0 0,-2 1 0 15,-2 1-208-15,-3 3 64 0,-1 1-192 0,-2 3-48 16,-1 1 0-16,-1 2 0 0,-1 0 224 0,0 0 160 0,-1-1-208 0,1-1 80 15,1-2 128-15,2-1 0 0,1-3 0 0,1-2 0 16,3-1 0-16,1-2 0 0,1 0 0 0,1-10-128 16,3 8 128-16,-3-8 192 0,0 0-32 0,10 6-16 15,2 0 144-15,0-2 32 0,0-2 0 0,2 1 0 16,1-1-160-16,0 0-32 0,2-1 0 0,-1 1 0 16,-2 1-128-16,0 0 0 0,-1 0 0 0,-3 0 128 0,-3 0-128 15,-7-3 0-15,0 0 0 0,5 7 0 0,-2 0 144 0,-3-7-144 16,-4 9 160-16,-4-2-160 0,-3 0 192 0,-3 0-48 15,-3 0-16-15,-4 1 0 0,-2-1 0 16,-1-1-128-16,0 1 192 0,-4-1-64 0,2-1-128 16,1-1 0-16,0 0 0 0,2-1 128 15,-1 0-1008-15,3 0-208 0,1 1-32 0,4-2-16 16,1 1 416-16,2-2 80 0,6 0 0 0,7-1 16 16,0 0-2912-16,0 0-592 0</inkml:trace>
  <inkml:trace contextRef="#ctx0" brushRef="#br0" timeOffset="26076.25">13087 4465 8287 0,'0'0'736'0,"0"0"-592"16,-5-8-144-16,2 3 0 0,3 5 1840 0,-5-6 336 15,5 6 64-15,-5-5 0 0,1-1-704 0,4 6-160 16,0 0-32-16,-6-4 0 0,1-1-176 0,5 5-32 0,0 0-16 0,0 0 0 15,-6-5-16-15,6 5 0 16,0 0 0-16,0 0 0 0,0 0 48 0,0 0 0 0,0 0 0 0,0 0 0 16,-5-3-384-16,5 3-64 0,0 0 0 15,0 0-16-15,0 0-304 0,-7 5-64 0,3 2-16 0,-1 2 0 0,0-2 16 0,-1 3 16 16,1 1 0-16,-1 2 0 0,1 1-176 0,-1 2-32 31,0 1-128-31,-1 0 192 0,0 1-192 0,3 0 0 0,0 1 0 0,0-1 0 0,1-1 0 16,2 0 0-16,-1-3 0 0,2-1 0 0,1-1 0 15,2-1 0-15,1-2 0 0,3-1 0 16,0-3 0-16,0 0 224 0,-7-5-64 16,11 2-16-16,0-2 224 0,3-2 32 0,-3-3 16 0,2 0 0 0,0-3-96 0,2-1-32 15,3 0 0-15,-2-2 0 0,-1-3 112 16,0 0 32-16,1-2 0 0,-2 1 0 16,-3 2-80-16,0 3-16 0,-2 2 0 0,-3 3 0 15,0-2-144-15,-6 7-48 0,0 0 0 0,0 0 0 0,0 0-144 16,0 0 0-16,4 12 144 0,-1 2-144 0,-1-1 0 0,-4 1 0 0,2 0 0 0,2 1 128 15,-1-3-128 1,2 0-240-16,0 0 64 0,3-1 16 0,-1-1 160 0,3-1 0 0,0-3-144 16,2 0 144-1,-1-3 0-15,2-2 0 0,2-2 0 0,0-1 0 0,0-1 240 16,0-4 64-16,-1-3 16 0,-1-1 0 0,-1-1 192 0,-1-1 64 16,-1-1 0-16,-2-3 0 0,0-4-192 0,-2 0-16 15,-1-1-16-15,-1 0 0 0,-2 1-160 0,-3 4-48 16,0 1 0-16,-1 4 0 0,-2 0-144 0,1 3 0 0,-1 2 0 15,1 1 0 1,-1 2-1280-16,6 4-192 0,-9-1-48 0,2 1 0 16,-2 2-1232-16,2 0-256 0,7-2-64 0</inkml:trace>
  <inkml:trace contextRef="#ctx0" brushRef="#br0" timeOffset="26467.73">13802 4131 30975 0,'0'0'1376'0,"5"-11"288"0,1 0-1344 0,-1 1-320 16,1 1 0-16,-1 1 0 0,1 0 1776 0,-6 8 272 0,5-5 64 0,-5 5 16 16,6-8-848-16,-6 8-160 0,0 0-32 0,0 0-16 15,0 0-560-15,0 0-128 0,0 0 0 0,0 0-16 16,0 0-192-16,0 0-48 0,-7 6 0 0,1 5 0 0,1 5-128 15,-3 4 0-15,-2 3 0 0,0 5 0 0,2-1 0 0,-2 3 0 16,-1 3 0-16,-1 2-176 16,1 0 176-16,-1 3 0 0,-1-1 0 0,2-1 0 0,2 1 0 0,0-3 0 15,0-1 0-15,2-1 0 0,3-4 0 0,0-1 0 16,-1-5 0-16,3-4 0 0,0 0 0 0,1-3 0 16,0-1 192-16,2-3-64 0,1-3 64 0,0 0 0 15,-2-8 16-15,6 7 0 0,0-3 112 0,3-2 32 16,1-1 0-16,2 0 0 0,1-2-80 0,4 1-16 0,2 0 0 0,1 0 0 15,1-1-256-15,0 2 0 16,-1-2 0-16,-6 1 0 0,2-1-256 0,-1 1 64 0,0 2 0 16,1 1 0-1,0-1-1888-15,2 1-368 0,1 0-80 0</inkml:trace>
  <inkml:trace contextRef="#ctx0" brushRef="#br0" timeOffset="27111.52">14628 4378 11967 0,'-11'-2'1072'0,"11"2"-864"0,0 0-208 0,-8-2 0 0,8 2 4112 0,0 0 784 32,0 0 160-32,0 0 16 0,0 0-2656 0,0 0-544 0,0 0-96 0,9-4-32 0,2 1-704 0,4 2-144 15,7 1-16-15,2-1-16 16,4 0-192-16,3-1-32 0,1-1-16 0,-1 1 0 0,1 1-160 16,1-1-16-16,3 1-16 0,-1-3 0 0,0 1-160 0,-1 0-16 15,0 1-16-15,0-1 0 16,-1 2-112-16,-1-1-128 0,-1 0 176 0,-6 1-176 0,-3 0 144 0,-9 1-144 15,0 1 0-15,-2-1 144 0,-2 0-144 0,0 1 0 0,-1 0 0 0,-1 1 0 32,-7-2-192-32,5 4-112 0,-5-4-16 0,0 0-16 15,0 0-1648-15,2 8-336 0,-2-8-64 0,0 7-9136 0,0-7-1808 0</inkml:trace>
  <inkml:trace contextRef="#ctx0" brushRef="#br0" timeOffset="28223.79">16414 3967 22575 0,'0'0'992'0,"0"0"224"0,0 0-976 0,0 0-240 0,7-7 0 0,-7 7 0 16,5-8 1920-16,0 2 352 0,-5 6 64 0,3-8 16 0,-3 8-800 0,0 0-144 15,1-8-48-15,-1 8 0 16,0 0-208-16,0 0-32 0,0 0-16 0,0 0 0 0,0 0-208 0,0 0-64 16,0 0 0-16,0 0 0 15,-8 4-400-15,2 3-96 0,-1 3-16 0,0 5 0 0,1 2-320 0,-1 3 0 16,0 2 0-16,0 2 0 16,0 4 0-16,2-1 0 0,-1 1 0 0,2-1 0 0,1 2 0 15,-1-2 0-15,2 1-128 0,0-2 128 0,2-1 0 0,0 0 0 0,0-2 0 0,0 0 0 16,1-2-192-16,0-1 32 15,0-2 16-15,1-1 0 16,1-3-672 0,-1-2-128-16,0-1-16 0,0-1-16 15,-2-10-2224-15,4 8-448 0,-4-8-96 0,9 7-16 0</inkml:trace>
  <inkml:trace contextRef="#ctx0" brushRef="#br0" timeOffset="28821.29">16679 4138 23039 0,'0'0'1024'0,"0"0"192"0,0 0-960 0,0-10-256 0,-1-1 0 0,0 1 0 16,1-1 1984-16,1 2 368 0,1-2 64 0,0 0 16 15,3-3-624-15,-2 0-112 0,3-1-32 0,0 0 0 16,3-1-384-16,1 2-96 0,1 0-16 0,0 3 0 16,0 1-400-16,-1 2-96 15,1 1-16-15,0 2 0 0,0 0-368 0,0 3-80 0,-1 1-16 0,0 2 0 0,-2 2-192 0,0 3 144 16,0 0-144-16,-4 4 128 0,1 2-128 0,-2 5 0 16,-2 4 0-16,-1 0-176 15,-2-2-64-15,-3 5-16 0,0 1 0 0,-3 1 0 0,-2 0 80 16,-1-2 16-16,-2 0 0 0,0-1 0 0,0-2 160 0,-2 0-208 15,-1 0 80-15,2-4 128 0,0-1 0 0,2-3 0 16,2-2 0-16,1 0 0 0,1-3 128 0,-1-2-128 0,4-1 192 16,5-5-64-16,0 0 160 0,0 0 32 15,0 0 0-15,0 0 0 0,0 0 0 0,0 0 0 16,0 0 0-16,0 0 0 0,6 4-64 0,3 0-16 16,2-1 0-16,2-3 0 0,3-1-240 0,0 1 0 0,1-2 0 0,0 1 0 15,2 0 0-15,0 0 0 0,-1 0 0 0,2 0-160 31,1 0-432-31,1 0-96 0,1-1-16 0,0 2 0 0,2-2-1792 16,4 0-352-16,2-2-80 0,-1-1-8368 0,-3 1-1680 0</inkml:trace>
  <inkml:trace contextRef="#ctx0" brushRef="#br0" timeOffset="29289.22">17424 4321 11967 0,'0'0'1072'0,"0"0"-864"15,0 0-208-15,-7 6 0 0,0 0 3312 0,-2 2 608 0,-1 0 128 0,0 2 32 0,0-1-2256 0,-1 1-448 16,0 0-96-16,1 1 0 0,0 2-560 0,1 0-96 31,2-1-32-31,1 1 0 0,3-2-320 0,1 1-64 0,2-1-16 0,2 1 0 16,2-1-48-16,4-1-16 0,-1-2 0 0,4 1 0 0,2-2 320 0,1-2 64 15,4 1 16-15,0-3 0 0,2-1-80 16,0-3 0-16,0-1-16 0,0-2 0 16,-2-2-208-16,-1 0-32 0,-3-2-16 0,-2-1 0 0,-1-2 48 0,-5 1 16 15,-2-3 0-15,1-9 0 0,-3 0 32 0,-2 0 16 16,-2 0 0-16,-3-2 0 0,-1-4 0 0,-3 2 0 15,-2 1 0-15,-2 3 0 0,-1 1 32 0,-1 1 0 16,-3-1 0-16,0 1 0 0,-3 1 144 0,1 2 48 0,-1-1 0 0,0 2 0 16,1-1-224-16,4 4-32 0,2 0-16 0,1 1 0 15,4 0 128-15,0 1 16 0,3 1 16 16,1 0 0-16,1 0-16 0,4 1 0 0,2 0 0 16,2 2 0-16,1-2-256 0,4 2-128 15,1 2 128-15,2 0-128 0,1 3 0 0,3 2 0 0,0 2 0 0,1 2 0 16,-2 0 0-16,-2 2 0 0,0 0 0 0,-4 3 0 15,-1 1-160-15,-2 1 160 0,-3 1 0 0,0 1-144 16,-1 0 144-16,-2 3-192 0,-2-2 192 16,-2 4-192-16,-4-1-160 0,-2 2-32 0,-3 2-16 0,-2-1 0 15,-1-2-192 1,0 0-48-16,-2-2 0 0,2 1 0 16,0-2-304-16,1 1-64 0,2-3-16 0,2-1 0 15,2-2-1280-15,3 0-272 0,6-10-48 0,0 0-12640 0</inkml:trace>
  <inkml:trace contextRef="#ctx0" brushRef="#br0" timeOffset="29817.26">18585 4073 23039 0,'0'0'1024'0,"2"-6"192"0,-2-3-960 0,0 1-256 15,0 1 0-15,1-1 0 0,0 0 1984 0,1 2 368 16,-1-1 64-16,-1 7 16 0,0 0-624 0,0 0-112 15,0 0-32-15,0 0 0 0,0 0-800 0,0 0-160 0,0 0-48 0,-3 11 0 16,-3 2-176-16,-1 5-32 16,-3 3-16-16,-7 11 0 0,-2-3-304 0,1-1-128 15,-1-1 128-15,-1 1-128 0,-3-1 128 0,-1 1-128 0,-1-2 128 0,-1 2-128 16,-1-3 0-16,-1-2 0 16,1-1 128-16,2-2-128 0,-1-1 0 0,3-4 0 0,1-3 0 0,3-2 0 15,3-2 144-15,2-3-144 16,0 0 160-16,3-3-160 0,3-2 256 0,0-1-64 0,1-3 0 0,7 4 0 15,-4-8 208-15,2-2 48 0,2-2 0 0,3-2 0 16,3-1-96-16,1-2-16 0,2 0 0 0,2-1 0 16,3 3-208-16,3 1-128 0,-1 0 160 0,2 4-160 15,0 3 0-15,0 2 128 0,0 3-128 0,-2 3 0 16,0 4 128-16,-2 2 0 0,-1 3-128 0,0 1 192 16,1 1-192-16,-2 4 0 0,-1-1 0 0,0 3 0 15,0-1 0-15,1 2 0 0,-1-1 0 0,0-1 0 16,-2 0 0-16,1 0-192 0,-1 1 16 0,0 0 0 15,0-1-400-15,0 0-64 0,0-2-32 0,-1-1 0 16,1 1-480-16,1-4-112 0,0-3-16 0,2 0 0 16,1-2-1920-16,2-3-400 0</inkml:trace>
  <inkml:trace contextRef="#ctx0" brushRef="#br0" timeOffset="30203.9">19074 4128 27647 0,'0'0'2448'0,"4"-5"-1952"16,1 0-496-16,-1 0 0 0,2-3 2160 0,-2 3 336 0,0 0 64 0,-4 5 0 16,5-4-944-16,-5 4-192 0,0 0-32 0,0 0-16 15,0 0-736-15,0 0-160 0,0 0-32 0,0 0 0 16,0 0-176-16,-5 9-32 0,0 2-16 0,-2 2 0 0,-2 2-224 0,0 3 0 15,-1 2 0-15,-1 1 0 16,-3 3-128-16,2 1 128 0,0 2 0 0,-3 10 0 0,-1-4 0 16,4-1 0-1,4-1 0-15,0-3 0 0,1-2 0 0,4-3 0 0,2-2-192 0,1-1 192 0,1 0 0 0,1-7 0 16,1 1 0-16,3-2 0 0,1 0 160 0,0-1 32 16,2 0 16-16,2-3 0 0,0-2 48 0,1 0 0 15,0-2 0-15,4-1 0 16,-3-2-256-16,4-1 0 0,0-1 0 0,3-1 0 0,-3-3-192 0,4-1-144 15,2 0-32-15,2-1 0 16,0-1-1232-16,1 1-240 0,2-2-48 0,-3 0-16 16,1-3-1376-16,0 1-288 0</inkml:trace>
  <inkml:trace contextRef="#ctx0" brushRef="#br0" timeOffset="30445.04">18999 4167 27647 0,'-3'-5'2448'0,"-1"0"-1952"16,1-2-496-16,3 7 0 0,0 0 1408 0,-1-5 192 15,1-2 48-15,2 3 0 0,3-2-752 0,2 1-160 16,4-1-32-16,3 2 0 0,1 1-512 0,4 0-192 31,0 1 0-31,3 1 144 0,2 0-144 0,0 1 0 0,2 0 0 0,-1 1 0 31,0 0-304-31,-2 1-80 0,-1 2-32 0,-2-1 0 16,-2 3-1664-16,-2-2-336 0,-3 1-64 0,-2 2-6320 0,-2 1-1264 16</inkml:trace>
  <inkml:trace contextRef="#ctx0" brushRef="#br0" timeOffset="30625.39">19074 4305 17503 0,'-14'4'768'0,"7"-3"176"0,-1-1-752 0,2 0-192 0,-3 0 0 0,3 1 0 0,6-1 3280 0,0 0 624 0,-5 0 128 0,5 0 32 16,0 0-2400-16,0 0-496 0,0 0-80 0,5 2-32 31,2 0-224-31,2 1-32 0,3-2-16 0,2 1 0 0,3-1-432 0,2 1-96 0,2 0 0 0,2-1-16 16,4-2-432-16,1 2-64 15,1-1-32-15,1 0 0 0,-2 2-864 0,1-1-160 0,-3 0-32 0,1 0-16 16,-2 1-1648-16,0-1-336 0,1 0-64 0</inkml:trace>
  <inkml:trace contextRef="#ctx0" brushRef="#br0" timeOffset="31055.61">19775 4276 11055 0,'5'-7'976'0,"1"2"-784"15,-3-2-192-15,0 0 0 16,-1 0 3408-16,1 0 640 0,-3 1 128 0,0 0 32 0,0 2-1328 0,0 4-256 31,-4-5-48-31,4 5-16 0,0 0-736 0,0 0-160 0,-5-1-16 0,-2 3-16 16,1 2-928-16,-3 2-192 16,-2 3-48-16,-1 3 0 0,0 2-336 0,-2 3-128 15,0 1 0-15,0 1 144 0,-2 1-144 0,2 2 0 16,0 0 0-16,1 0 0 0,-2-1 0 0,3 0 0 0,0 1 0 15,2-1 0-15,0-2-192 0,3-2 48 0,0-1 0 0,4-4 0 16,-1-4 144-16,2-1-192 0,2-7 192 0,0 0-192 16,0 0-64-16,0 0 0 0,8-5-16 0,0-2 0 15,0-2 272-15,3-2 0 0,1-3 0 0,2-3 0 16,1-2 0-16,2-3 0 0,0-4 0 16,1 0 0-16,0-4 128 0,0 2-128 0,-1 0 0 0,-1 2 144 15,-2 0 224-15,1 3 32 16,-2 2 16-16,-2 4 0 0,-2 1 32 0,-1 4 16 0,0 0 0 0,0 4 0 0,-3 2-32 0,1 1-16 15,-2 2 0-15,-4 3 0 0,5-3-160 0,-5 3-48 16,0 0 0-16,0 0 0 0,6 5-208 0,0 2 128 16,-3 2-128-16,0 2 0 0,0 2 128 0,-2 0-128 15,0 1 0-15,-1 2 144 0,0 0-144 16,-1 3 0-16,0 2 144 0,-1 1-144 0,1-2 0 0,-1 1 0 16,0 1 0-16,0 0 0 0,1 0-192 0,-3 0-64 15,2-1-16-15,1-1 0 16,0 0-480-16,0-1-80 0,0 0-32 0,0-3 0 15,0 0-1648-15,-1-2-336 0,1-2-64 0,-1 1-13408 0</inkml:trace>
  <inkml:trace contextRef="#ctx0" brushRef="#br0" timeOffset="31214.73">19611 4458 25791 0,'-5'-3'2304'0,"2"-1"-1856"15,1-1-448-15,2 5 0 0,-4-5 2352 0,4 5 368 16,2-6 80-16,2 2 16 0,1-1-1376 0,5 2-272 0,4 0-48 0,2 1-16 0,5-1-672 0,3 1-144 15,4 1-32-15,1-2 0 0,1 0-256 16,1-1 0-16,1 0 0 0,0 1 0 16,0 0-1904-16,-1 2-336 0,1 1-64 0,0 1-8368 15,0 2-1680-15</inkml:trace>
  <inkml:trace contextRef="#ctx0" brushRef="#br0" timeOffset="31770.32">21136 4078 16287 0,'0'0'720'0,"0"0"160"0,0 0-704 0,0 0-176 0,0 0 0 0,0 0 0 0,2-9 2000 0,0 1 368 16,-2 8 80-16,5-7 16 16,-5 7-576-16,8-8-112 0,-4-1-32 0,1 0 0 0,-2 0-96 0,0 1-32 15,1-1 0-15,-4 9 0 0,1-9-400 0,-1 9-64 16,0-8-32-16,0 8 0 0,-4-6-368 0,4 6-80 16,-6-7-16-16,-2 5 0 15,-1 3-80-15,-1 3 0 0,-3 3-16 0,-1 4 0 0,-3 2-560 16,-1 4 0-16,-4 0 0 0,0 6 0 15,-1 4 0-15,0 3 0 0,-1 1 0 0,1 1-144 16,1 1 144-16,3 1 0 0,2 3 0 0,2-1-128 0,-2 1 128 0,3 2 0 16,2-2 160-16,2 0-160 0,1-1 0 0,5-1-288 15,3-1 32-15,3-1 16 16,1-3-400-16,3-3-64 0,2 0-32 0,4-3 0 16,3-2-464-16,5-2-80 0,3 0-32 0,4-5 0 15,4-3-1984-15,6-3-400 0</inkml:trace>
  <inkml:trace contextRef="#ctx0" brushRef="#br0" timeOffset="32360.35">21947 4145 22111 0,'-9'-8'1968'0,"6"4"-1584"0,0-3-384 0,-1 1 0 0,1-1 3120 0,0 0 528 0,0 1 128 0,-2 0 0 16,1 2-1808-16,4 4-368 0,-6-1-80 0,0 1-16 15,-2 0-976-15,-1 4-192 0,-1 3-32 0,-1 4-16 16,-2 0-288-16,0 3 0 0,0 3 0 0,-3 1-144 16,0 2 144-16,0 1-160 0,1 1 160 0,-6 11-160 15,3 0 160-15,2-3 0 0,1-2-144 0,1 0 144 16,1-3 0-16,2-3-144 0,0-3 144 0,2-2 0 0,3-5-144 0,1-2 144 16,3-3 0-16,2-7-144 15,0 0 144-15,0 0 0 0,0 0 0 0,0 0 128 0,0 0-128 0,8-9 0 16,1-3 0-16,2-3 0 0,1-6 0 15,-2 3 0-15,2-3 0 0,2-4 0 0,1-5 192 16,2-1-48-16,-1 1 0 0,2-1 0 0,0 0 176 0,-2 2 16 16,-2 1 16-16,1 5 0 0,-2 3 32 0,-2 3 16 15,-1 4 0-15,-1 2 0 0,-2 4-176 0,1 2-32 16,-8 5-16-16,0 0 0 0,6 2-176 16,-2 5 0-16,0 3 0 0,1 2 0 0,-1 1 0 0,-1 1 0 15,1 5-192-15,0 0 192 0,2 1-304 0,-2-1 64 16,0 2 16-16,1 0 0 0,-1 1 224 0,1-1-176 15,-2-1 176-15,2 0-160 0,0 0 0 0,0-1 0 16,1-1 0-16,-1-2 0 0,2 0 160 0,-2-2 0 16,1-2 0-16,1 0-128 0,-2-2 128 0,-1-2 0 0,1-3 0 0,-5-5 0 15,4 6 0-15,-4-6 144 0,0 0-144 16,0 0 160-16,0 0 32 0,-6 2 16 0,-3-1 0 0,-2-1 0 0,-3 0-32 0,-3 0-16 16,-3-1 0-16,-1 0 0 15,-4 0-160-15,0 0 0 0,-2 1 144 0,1 0-144 16,-3 1 0-16,3 1 0 15,0 0 0-15,0 1 0 0,0-1-128 0,2 0-64 0,1 0 0 0,2 0 0 16,2 2-352-16,4-2-80 0,1 0-16 0,4 0 0 16,3 0-1456-16,7-2-288 0,0 0-64 0,0 0-8496 31,10 3-1712-31</inkml:trace>
  <inkml:trace contextRef="#ctx0" brushRef="#br0" timeOffset="32815.17">22210 4132 31727 0,'-4'-9'1408'0,"4"9"288"0,0 0-1360 0,1-5-336 0,0 0 0 0,2-1 0 15,0 2 1536-15,4 0 256 0,1-1 32 0,3 1 16 0,2 1-800 0,5-1-144 0,2 2-48 0,5 0 0 16,3 0-368-16,3-1-80 15,3 1-16-15,1 1 0 0,2 0-256 0,-2 0-128 0,-2 0 128 0,0 0-128 0,0 0 0 0,-2 1 0 16,-3 0 0-16,-1 1 0 31,-3 0-368-31,-2 1-96 0,-2 1-32 0,-3 2 0 0,-1-1-1696 0,-3 1-352 0,-2 0-64 0,-3 1-16 16,-3-1-304-16,-5-5-64 0,-1 7-16 0,1-7 0 16,-6 5-448-16,-1 0-80 0,-4-1-32 0,-1-1 0 15,-2-1 2352-15,0 1 480 0,0-1 96 0,-2-1 0 0,0-1 1344 0,1 0 272 16,-1-1 48-16,2 0 16 0,1-1 1824 0,1-1 352 15,-1 1 80-15,1 0 16 0,1 0-624 0,0 0-112 16,1-1-16-16,1 2-16 0,-1 1-752 0,1 1-160 16,0 4-32-16,0-2 0 0,2 1-496 0,-1 2-96 15,0 2-32-15,2 2 0 0,-1 1-368 0,1 2-80 16,1 1-16-16,1 1 0 0,0 3-192 0,1 3-64 0,0 0 0 0,-1 1 0 16,1 1-256-16,-1 1 160 15,-1 0-160-15,1-1 128 0,-2 1-128 16,1 0 0-1,-2-2 0-15,2-1 0 0,0-2-544 0,1 1-144 0,0-1-16 0,0-1-16 16,3-3-2080-16,0-1-400 0</inkml:trace>
  <inkml:trace contextRef="#ctx0" brushRef="#br0" timeOffset="33130.12">23063 4011 32255 0,'0'0'1424'0,"3"-7"304"0,-1 0-1392 0,1 1-336 16,3-1 0-16,-1 1 0 0,0-1 1888 0,0 2 304 0,1-1 64 0,0 2 16 16,1 0-1216-16,1 2-240 15,-1 1-48-15,1 1-16 0,0 1-352 0,-1 1-64 0,1 3-16 0,0-1 0 16,-2 3-64-16,1 2 0 15,-1 2-16-15,-1 2 0 0,-2 2-48 0,1 5 0 16,-2 3 0-16,-2 2 0 0,-1 1-16 0,-1 1-16 0,-2 2 0 0,-1 3 0 16,-2 2-160-16,-2 2 0 15,-2 0 144-15,-2 2-144 0,-3 0-128 0,-2 1-112 16,-2-1-16-16,-1 1 0 16,-3-1-1728-16,-2-4-368 0,-3-2-64 0,-2-3-9648 0,-1-3-1936 0</inkml:trace>
  <inkml:trace contextRef="#ctx0" brushRef="#br0" timeOffset="33913.51">23536 3505 16175 0,'0'0'704'0,"0"0"176"0,0 0-704 0,0 0-176 0,0-6 0 0,-3 1 0 16,3 5 1392-16,0 0 240 0,-1-7 48 0,1 0 16 0,0 2-64 0,0 5-16 15,0 0 0-15,4-7 0 0,-2 2-256 16,1-1-48 0,0 1-16-16,2-1 0 0,0 1-192 0,2-1-32 15,-1 2-16-15,3-2 0 0,1 1-240 0,0-1-48 0,0 2-16 0,0 0 0 16,0-1-304-16,0 2-48 0,0 0-16 0,1 0 0 0,0 1-48 0,0 1-16 15,1 0 0-15,0 2 0 0,1 0 0 0,0 1 0 16,0 2 0-16,2-1 0 0,-1 1-64 0,-1 1-32 16,-1 0 0-16,0 2 0 0,0 1-80 0,-1-1-16 15,-1 1 0-15,0 1 0 0,0 1-128 0,-1 1 160 16,-1 1-160 0,-2 1 160-16,-1 1-160 0,-1 2 0 0,-1-1 144 0,-2 2-144 0,-2-1 144 0,-1 3-144 0,0 1 192 0,-2 2-192 15,-2 1 176-15,-1 2-176 16,0 1 160-16,-2 3-160 0,0 1 128 0,-1 2-128 0,-1 3 0 0,0 1 144 15,-1 2-144-15,0 1 0 16,-1 2 0-16,-5 19 0 0,2-4 128 0,3-2-128 0,0-2 0 16,2 0 128-16,2-2-128 0,0 1 0 0,-1 0 144 15,1 0-144-15,0 0 0 0,2-1 0 16,-1-1 0-16,1-1 0 0,1-2 0 0,0 1 128 0,2 0-128 0,-1-1 0 16,0-4 0-16,0-1 144 15,1-3-144-15,0 0 0 0,-4-3 160 0,1-4-160 0,2-4 128 0,-2-2-128 16,0-2 256-16,0-1-16 15,0-2-16-15,0-3 0 0,-3-3 80 0,1-2 16 0,-1 0 0 0,0-2 0 16,0-1-112-16,-3-2-16 0,-1-1 0 16,3-3 0-16,-2 1-48 0,-3-1-16 0,-3-2 0 0,0 0 0 15,-3-1 0-15,-1 0-128 0,-1-1 192 0,0 1-64 0,-1-1-128 0,0 0 0 16,0 0 144-16,1 1-144 16,1 0 0-16,1 0-240 0,1 1 48 15,3 0 0-15,0-1-1392 16,3 1-272-16,-2 1-48 0,3 1-11584 15,1 0-2320-15</inkml:trace>
  <inkml:trace contextRef="#ctx0" brushRef="#br0" timeOffset="42141.21">7265 7886 5519 0,'0'0'496'0,"0"0"-496"0,0 0 0 0,1-6 0 0,0 1 4480 0,1-1 816 0,-1 2 144 0,0-1 48 0,-1-2-2864 0,0 3-560 16,0 4-112-16,1-6-32 15,0 2-880-15,-1 4-176 0,0 0-32 16,0 0-16-16,0 0-320 0,0 0-64 0,0 0-16 0,0 0 0 16,0 0-32-16,0 0 0 15,0 6 0-15,-1 3 0 0,-1 2-192 0,-2 4-64 0,1 5 0 0,0 1 0 0,-2 1-128 0,1 2 0 16,0 3 0 0,-2 2 0-16,1 1 0 0,-1 0 0 0,3 0 0 15,-2-1 0-15,1-1 0 0,0-1 0 0,0-1 0 16,1-1 0-16,2-1 0 0,-1-1 0 0,-1-3 0 0,2 0 128 0,0-5-128 0,1-1 0 15,-1 0 144-15,1-1-144 16,-2-4 144-16,2-2-144 0,-1-1 192 0,0-2-192 0,1-4 192 0,0 0-64 16,0 0 0-16,0 0-128 0,-7 0 0 0,2-3 0 15,-2-3 0-15,2-1 0 16,0-3 0-16,2-1 0 0,-3-2 0 0,3-3 0 0,-1-1 208 0,0-2-16 31,2-1 0-31,1-2 0 0,1-2 176 0,2-1 16 0,0-3 16 0,2-2 0 0,0 1-16 0,2-2-16 16,0-1 0-16,2 1 0 0,0 2-176 0,-1 0-16 15,2 0-16-15,1 3 0 0,-1 0-160 0,3 4 0 16,-1 2 0-16,1 2 0 0,1 2 0 0,-1 2 0 16,0 3-160-16,2 0 160 0,-1 4-160 15,-1 1 160-15,0 1-160 0,0 3 160 16,0 0-496-16,0 4 0 0,0 1 0 0,1 1 0 16,-2 2-640-16,-3 0-128 0,2 3-16 0,0 1-16 15,-1 1-1856-15,-1 2-368 0</inkml:trace>
  <inkml:trace contextRef="#ctx0" brushRef="#br0" timeOffset="42334.89">7206 8119 25791 0,'0'0'2304'0,"0"0"-1856"16,0 0-448-16,0 0 0 0,-7-3 2640 0,7 3 432 15,0 0 96-15,0 0 16 0,0 0-1408 0,0 0-288 16,0 0-48-16,7-5-16 0,3 2-960 0,3 0-192 0,2 0-32 15,4-1-16-15,2 1-224 0,1 0-160 16,2-1 32-16,14 1 0 0,-2 1-1552 0,-2 0-304 0,-1 1-64 0,-1 1-16 31,-5 0-1520-31,0 3-320 0</inkml:trace>
  <inkml:trace contextRef="#ctx0" brushRef="#br0" timeOffset="42698.93">7605 8282 27647 0,'0'0'2448'0,"-4"-3"-1952"0,-1-1-496 0,5 4 0 0,0 0 2560 0,0-5 400 15,0-1 96-15,3 1 16 0,1-1-1296 0,1 1-256 16,2-1-48-16,2 0-16 0,1 0-928 0,0 1-176 16,1 0-32-16,1 2-16 0,1 0-304 15,0 2 0-15,-2 0 0 0,0 2 0 0,-2 1 0 0,-1 2 0 0,-2 1-208 0,0 1 80 31,-2 3-640-31,-2 2-112 0,-2 2-16 0,-1 3-16 16,-1 1 368-16,-2 1 80 0,-3 1 16 0,-1 0 0 0,0 2 304 0,-1 0 144 0,0 0-128 0,0-3 128 16,3-3 0-16,-2-1 256 0,1 1-48 0,2-4 0 15,0-1 448-15,2-3 96 0,1 1 16 16,2-3 0-16,0-5-192 0,0 0-48 0,0 6 0 16,0-6 0-16,0 0-272 0,0 0-48 15,5 4-16-15,1 1 0 0,0-4-192 0,2 0 144 0,1-1-144 0,1 0 128 16,0-1-304-16,1 0-64 0,0-1-16 0,2-1 0 15,1 2-1536-15,-1-1-304 0,3 0-64 0,0-1-9840 16,3-1-1968-16</inkml:trace>
  <inkml:trace contextRef="#ctx0" brushRef="#br0" timeOffset="42890.88">8157 8489 11967 0,'0'0'528'0,"0"0"112"0,0 0-512 0,0 0-128 0,0 0 0 0,6 6 0 0,-2 1 6176 0,1 1 1200 16,-1 0 240-16,0 1 64 0,0 1-5312 0,0 0-1040 16,-3 1-224-16,0 0-32 0,-1 0-720 0,-2 1-144 0,-1 1-16 0,-3 1-16 15,0 0-432-15,-2 0-96 0,-3-1-16 0,-1 3 0 16,-1 0-720-16,-2 2-160 16,-1-1-32-16,-1 2 0 0,1 1-2304 15,-1 1-448-15</inkml:trace>
  <inkml:trace contextRef="#ctx0" brushRef="#br0" timeOffset="43685.02">9367 8040 4607 0,'0'0'400'0,"0"0"-400"0,0 0 0 0,0 0 0 0,-1-3 4960 0,1 3 912 16,0 0 176-16,0 0 32 0,0-5-3088 0,0 5-624 15,0 0-128-15,0 0-32 0,4-4-1072 0,-4 4-224 16,4-5-32-16,3 2-16 0,0 1-496 0,2 0-112 15,2 0 0-15,2 0-16 0,2 1-240 0,1 0 144 16,3 1-144-16,2 1 128 0,2 0 0 0,1-1-128 16,0 2 192-16,4 0-64 0,2 0-128 0,2 0 0 15,1-1 0-15,-1 0 0 0,-2 0 0 0,-1 2 128 16,-3-1-128-16,-2-1 128 0,-2 0-128 0,-1 0 0 16,-1 0 144-16,-4 0-144 0,-4 0 128 0,-2 1-128 15,-1-1 128-15,-2-1-128 0,-7 0 192 0,0 0-48 0,0 0 0 0,0 0 0 16,0 0-144-16,0 0 160 0,-10-3-160 15,-2 0 160-15,-1 0-160 0,-3 0 0 16,-3-2 144-16,-1 2-144 0,-5 0 0 0,-2 0 128 16,-5 0-128-16,-1 1 0 0,-2 0 128 0,-2 1-128 15,1 1 160-15,0 3-160 0,0 2 160 0,0 3-160 0,2 1 160 0,0 2-160 0,0 1 0 0,0 3 0 16,-1 2 0-16,3 2 0 16,1-1 0-16,5 2-160 0,3 1 160 0,4-1-192 15,5-3 192-15,3 1-160 0,4-2 160 0,5 0-160 0,3 0 160 0,4 0-192 16,4-2 192-16,3 0-192 0,5 2 192 0,1-3 0 15,3-3 128-15,2-2-128 0,1-2 352 0,-2-3 0 16,0 0 0-16,-2-4 0 0,0-2 32 0,-1-1 16 16,-1-2 0-16,-3-1 0 0,-3-3 192 0,-1-1 48 15,-2-1 0-15,-3-1 0 0,-3-3 16 0,-1 2 16 16,-2-2 0-16,-1 1 0 0,-1 0-336 0,-4 0-64 16,-2 2-16-16,0 1 0 0,-1 1-256 0,-1 1 0 15,-2 1 0-15,0 3 0 16,-2 1-640-16,2 3-16 0,0 1-16 0,0 2 0 15,-1 1-1728-15,0 3-352 0,1 1-64 0,0 4-9200 16,2 2-1840-16</inkml:trace>
  <inkml:trace contextRef="#ctx0" brushRef="#br0" timeOffset="44001.13">9675 8429 11967 0,'0'0'1072'0,"0"0"-864"0,7-2-208 0,1-1 0 0,-1-2 4640 0,1 1 880 15,1 0 176-15,0 0 48 16,-1 0-2912-16,2 1-576 16,-1-2-112-16,-2 3-32 0,-7 2-1296 0,6-1-272 0,0 0-48 15,-6 1-16-15,0 0-288 0,0 0-48 0,0 0-16 0,0 0 0 0,-5 9-128 0,0-1-144 16,-1 2 144-16,-1 1-208 16,-5 3-32-16,0-1 0 0,-1 0 0 0,-1 1 0 15,1-1 240-15,0 2-176 0,1-2 176 0,1 0-160 0,1 0 160 0,1-1 0 16,1-2 0-16,3-1 0 0,0-1 368 15,2-2 96 1,3-6 32-16,0 0 0 0,0 0 144 0,0 0 48 0,0 0 0 0,6 6 0 0,-1-2-288 0,2-1-48 16,0-2-16-16,2-1 0 15,1-1-336-15,1-1 0 0,0 1-160 0,0-1 160 16,0 0-1536-16,1 0-192 0,2-2-32 0,2 2-10800 0,-1-1-2160 16</inkml:trace>
  <inkml:trace contextRef="#ctx0" brushRef="#br0" timeOffset="44222.39">10286 8465 23039 0,'0'0'2048'0,"0"0"-1648"0,0 0-400 0,0 0 0 0,0 0 3792 0,5 0 688 16,-5 0 128-16,8 2 16 15,-1 1-2528-15,-1 1-512 16,1 2-112-16,-2-1 0 0,0 1-960 0,-1 1-176 15,-1 0-32-15,0 2-16 0,-6 0-288 0,0 3 160 16,-1 2-160-16,-3 2 128 16,-2-1-448-16,-2 3-112 0,-1 0-16 0,-2 2 0 15,-4 2-1008-15,-5 1-208 0,-2 3-32 0,-1 0-10496 16,-2 3-2096-16</inkml:trace>
  <inkml:trace contextRef="#ctx0" brushRef="#br0" timeOffset="44737.67">11894 8061 27583 0,'-6'-17'1216'0,"3"10"256"0,1-3-1168 0,7-1-304 0,6 1 0 0,-4 0 0 16,-6 0 1616-16,-1-1 272 0,0 1 48 0,0 1 16 16,0 1-352-16,0 0-80 15,0 2-16-15,-1 1 0 0,2 0-544 0,-1 5-96 0,0 0-32 0,0 0 0 16,0 0-480-16,5 6-96 0,-2 2-32 0,-1 3 0 15,-1 3-96-15,0 4 0 0,2 1-128 0,-2 4 192 0,0 2-192 0,-1 1 0 32,0 2-144-32,-1 0 144 0,-1 1-176 0,0-1 176 0,2 1-192 15,0 0 192-15,0-3-176 0,0-1 176 0,0-3-160 0,3-2 160 0,2-1 0 16,-3-5 0-16,2-2 0 0,-1-3 0 0,1-1 448 16,2-4 16-16,-1-1 16 15,3-2 0-15,0-2 272 0,1-2 48 0,2-5 16 16,2-4 0-16,1-4-304 0,3-4-48 0,0-3-16 0,1-4 0 0,0-2-256 15,1-3-48-15,1-1-16 0,-1 0 0 0,-1 1-128 0,-1 3 0 16,-3 4 0-16,-1 3 0 16,-2 1 0-16,0 4-224 0,-4 2 32 0,0 4 0 15,-3 4-1168-15,0 2-240 0,-4 5-32 0,0 0-16 16,0 0-1488-16,5 7-288 0,-1 2-64 0</inkml:trace>
  <inkml:trace contextRef="#ctx0" brushRef="#br0" timeOffset="45099.45">12670 8615 13823 0,'0'0'1216'0,"0"0"-960"0,0 0-256 0,6 0 0 0,0-2 4672 0,-6 2 880 0,5-3 176 0,1-2 32 16,-2 0-3120-16,-1-2-624 0,0-3-128 0,-3 0-32 15,0-1-800-15,0 0-160 16,0-1-48-16,-3 1 0 0,1 0-272 0,-1 1-48 0,-1 3-16 0,-1 0 0 15,0 3-192-15,-2 0-64 16,-3 3 0-16,0 2 0 0,-2 3-256 0,-1 2 0 0,-2 4 0 0,-2 2 0 0,-1 3-192 0,1 1 48 16,-1 2 16-16,1 0 0 0,0 2 128 0,3 0 0 15,1-1-144-15,2 1 144 0,1-1 0 0,3 1 0 16,3-1 0-16,2 0 0 0,2-1 0 0,4 0 0 0,-1-1 0 16,4-1 0-16,2-2 0 0,2-1 0 15,2-4 0-15,1-1 0 0,2-2 0 16,0-1-176-16,3-3 176 0,1-3-128 15,0-1-96-15,2-3-16 0,0-2 0 0,2-2 0 32,-1-1-592-32,-2 0-112 0,-2-1-16 0,-1 1-16 15,-4 0-1824-15,-3 0-352 0,-3 4-80 0,-5 0-12064 0</inkml:trace>
  <inkml:trace contextRef="#ctx0" brushRef="#br0" timeOffset="46191.91">9613 8459 4607 0,'0'0'400'0,"0"0"-400"15,0 0 0-15,0 0 0 0,0 0 1440 0,0 0 208 0,0 0 32 0,0 0 16 16,-5-1-544-16,5 1-96 15,0 0-32-15,0 0 0 0,-4-2 64 0,4 2 0 16,0 0 0-16,0 0 0 0,0 0-64 0,0 0-16 0,0 0 0 0,0 0 0 16,-2-5-176-16,2 5-48 0,0 0 0 0,-1-4 0 15,1 4-48-15,0-4-16 0,0-1 0 0,0 5 0 0,0 0-32 0,2-5-16 16,0 0 0-16,-2 5 0 16,2-4-32-16,-1-1-16 0,0 0 0 0,-1 5 0 0,4-6 400 15,-1 1-528-15,0-1 0 16,-3 6-240-16,4-5-64 0,-1 1 0 0,-3 4 0 0,0 0-192 0,3-5 0 15,-1 1 128-15,-2 4-128 0,0 0 0 0,0 0 0 16,6-4 0-16,-6 4 0 0,0 0-128 16,6 0 128-16,1 0 0 0,0 3 0 15,-1-1-144-15,1 1 144 0,-1 0 0 0,2 2-144 0,-2-1 144 0,-2 2 0 16,0-1 0-16,1 1-128 16,-1 0 128-16,1 1-128 0,-2 0 128 0,0-1-128 0,1 1-64 0,-2-1 0 0,1 1 0 0,-1 1 0 15,0-1-16-15,0 1-16 16,-2-1 0-16,-3 4 0 15,0-1-160-15,0-2-48 0,-2 1 0 0,2-2 0 0,-1-1 224 16,-1 1 32-16,1 0 16 0,-2-2 0 0,0 2 160 0,-2-1 0 0,-1 0 0 16,0-1 128-16,1 0-128 0,-1-1 192 15,0 0-64-15,0 1 0 0,-1-2 192 0,3 2 32 0,-1-1 16 16,1 0 0-16,1 0 16 0,-1-1 16 0,1 0 0 0,0-1 0 0,1 1-144 16,-2-1-48-16,1 0 0 0,6-2 0 0,-4 2-64 0,4-2-16 15,0 0 0 1,0 0 0-16,0 0 160 0,0 0 32 0,0 0 0 0,0 0 0 0,0 0 240 0,0 0 48 15,0 0 16-15,0 0 0 0,7 0-112 16,0 0 0-16,3 0-16 0,-1-1 0 16,2 0-304-16,1 0-64 0,2-1-128 15,2 0 192-15,-1-1-192 0,0 2 128 0,-1 0-128 0,2 0 0 0,0 0 0 0,0 1 0 16,1 0 0-16,-2 0 0 0,1 0 0 16,-3 0 0-16,1 0 0 0,5 1 0 31,-2 0-368-31,0 1-112 0,-3 1-32 0,2-1 0 15,-1 1-400-15,-1-1-96 0,-4 2-16 0,0-2 0 16,0 1-1392-16,1 1-272 0,0 1-64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18:58.594"/>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12540 10867 6447 0,'0'0'576'0,"0"0"-576"16,0 0 0-16,0 0 0 0,0 0 1280 0,0 0 128 0,0 0 48 16,0 0 0-16,0 0-944 0,0 0-192 15,0 0-48-15,0 0 0 16,0 0-576-16,1-7-112 0,-1 7-32 0,-1-7 0 15,1 7-576-15,0 0-112 0,-2-8-16 0,2 8-16 16,-5-5 432-16,5 5 96 0,0 0 0 0,0 0 16 0,-5-5 1152 0,5 5 240 0,0 0 32 0,0 0 16 16,0 0 736-16,0 0 160 0,0 0 16 0,0 0 16 0,0 0-272 0,0 0-64 15,0 0-16-15,0 0 0 0,0 0-496 0,0 0-112 16,0 0-16-16,0 0 0 16,0 0-192-16,0 0-64 0,6-5 0 0,-6 5 0 0,10-6-320 0,-1 2-192 15,0-1 192-15,1 3-192 0,0 0 0 0,0 0 0 16,-1 1-240-16,2 0 80 31,0 1-480-31,3-2-112 0,-1 1-16 0,0 0 0 0,0 0 32 0,0 0 0 0,1 1 0 0,0 0 0 31,-1 0 160-31,0 1 48 0,2 0 0 0,-2 1 0 0,0 1 528 0,0-1 144 0,0 1 16 0,2 0 0 0,-1 0 272 16,0-1 48-16,1 1 16 0,0-1 0 0,2-2-304 0,0 1-48 16,-1 1-16-16,0 0 0 0,1-2-128 0,-3 1 0 15,-1-1 0-15,-1 1 128 0,-2 0-128 0,0 0 0 0,-1-1 0 0,0 0 128 16,-9 0-128-16,0 0 0 0,8-1 0 0,-8 1 128 15,9 0 0-15,-9 0 0 0,9 0 0 0,-9 0 0 16,9-1-128-16,-9 1 128 16,10-1-128-16,-2 1 128 0,1 0-128 0,1 0 192 0,-1-1-192 0,1 1 192 15,0 0-192-15,2-1 0 0,0 0 0 0,2-1 0 16,1 1 0-16,0 0 0 0,0 0-144 0,2 0 144 16,-1 0-160-16,1 0 32 0,-1 0 0 0,2 1 0 0,-2 0 128 15,1 0 0-15,-1 0-144 16,0 1 144-16,-2 0 0 0,-1 1 0 0,-1-1 0 0,1 0 0 15,-1 0 528-15,0 2 32 0,-1-2 0 16,0-1 0-16,0 0 64 0,1 0 16 0,-1 0 0 0,1 0 0 0,0 1-208 0,2 0-48 16,3 0 0-16,-2-1 0 15,1-1-384-15,-1 0 128 0,0-1-128 0,1 1 0 0,-1-1-144 0,1 2-112 16,-1-1-32-16,2-1 0 31,-1-1-384-31,2 1-80 0,-1 1-16 0,2-1 0 0,1 0 432 0,0 2 80 0,-1-1 0 0,2 0 16 16,0 0 240-16,1 0-144 0,-1-1 144 0,0 1-128 0,-1 1 128 0,2 0 0 15,-2 0 0-15,0 1 0 0,1 0 192 16,-2 0-48-16,2 0 0 0,0 0 0 0,-1-1 96 16,-1 2 16-16,1-1 0 0,1-1 0 0,-1 0 32 0,1 0 16 15,-1 0 0-15,-1 0 0 0,-1 0 80 0,0 0 32 0,-1-1 0 0,1 1 0 32,-2 0-48-32,-1-1-16 0,-2-1 0 0,1 1 0 15,-2 0-32-15,1 0 0 0,1 0 0 0,0-2 0 0,-1 2-112 0,1-1-16 16,2 1-16-16,-1 0 0 0,0-2-176 0,-1 1 0 15,1 1 144-15,2 1-144 0,-3-1 144 0,-1 1-144 16,0 0 192-16,1 0-192 0,-1 0 144 0,-1 0-144 0,0 0 0 16,0 1 144-16,-1 0-144 0,-1 1 0 0,-1-1 0 0,-1 1 0 15,-8-2-176-15,8 2-64 0,-8-2-16 16,0 0 0-16,0 0-864 0,0 0-176 0,0 0-48 16,0 0 0-16</inkml:trace>
  <inkml:trace contextRef="#ctx0" brushRef="#br0" timeOffset="2383.94">13567 10738 3679 0,'0'0'320'0,"0"0"-320"16,0 0 0-16,0 0 0 0,0 0 2560 0,0 0 448 16,0 0 96-16,0 0 16 0,0 0-1952 0,0 0-384 0,0 0-80 15,0 0 0-15,0 0-192 0,0 0-16 16,0 0-16-16,0 0 0 0,0 0-48 0,0 0-16 0,0 0 0 15,0 0 0-15,0 0-96 0,0 0 0 0,0 0-16 0,0 0 0 0,0 0-80 0,0 0-16 16,0 0 0-16,0 0 0 16,0 0 112-16,10 0 0 0,-10 0 16 0,0 0 0 0,0 0 0 15,0 0 0-15,6-4 0 0,-6 4 0 0,0 0-80 0,6-6-32 16,-6 6 0-16,7-5 0 0,-3-1-16 0,-4 6 0 16,4-7 0-16,-4 7 0 0,3-8 0 0,-3 8 0 15,2-9 0-15,0 0 0 0,0 1-16 0,-4 0 0 16,2-1 0-16,0 0 0 0,0 1 160 0,0-2 32 15,-1-1 0-15,0 0 0 0,-1-3 80 0,1 3 32 16,-1-1 0-16,-1 1 0 0,0 0-176 16,0-2-16-16,-2 0-16 0,1 1 0 0,-2 0-144 15,1 0-16-15,-1 1-128 0,0 0 192 0,-2-1-192 0,0-3 176 0,1 1-176 0,0 1 160 16,1 0-160-16,-2-1 0 16,0 1 144-16,-1 0-144 0,-1 1 0 0,2 0 144 0,-1 0-144 15,-1 0 0-15,-3 1 160 0,0 0-160 16,-1 0 128-16,1 0-128 0,-2 1 0 0,-1-1 0 0,0-1 128 0,-1-1-128 15,1 1 0-15,-1 0 0 0,1 0 0 16,-2 0 128-16,2-1-128 0,-1 1 0 0,0 1 0 0,-1 0 0 16,0-1 128-16,1 2-128 15,-1 0 128-15,1 0-128 0,-2 1 0 0,1-1 0 0,1 3 0 0,-1-1 0 16,1 0 0-16,-3-1 0 0,1 3 0 0,-2-1 0 16,-1 2 0-16,0-2 0 0,-1 0 0 0,-1 2 0 0,-1-2 0 0,0 1 0 15,1-2 0-15,0 1 0 0,0 1 0 0,0 0 0 16,-1 1 0-16,1 0 0 0,1-1 0 0,-2 1 0 15,2 0 0-15,1-1 0 0,-1 2 0 0,-1 0 0 16,-1-1 128-16,0 2-128 0,-3-1 0 0,1 0 0 0,-1 1 144 16,1 0-144-1,0 0 0-15,2 1 0 0,-2-1 0 0,0 1 0 0,2 0 0 0,0-1 0 16,-1 1 0-16,2 1 0 0,0 0 0 0,1 1 0 16,0-1 0-16,-3 1 0 0,0 0 0 0,0 0 0 15,0 0 0-15,0 1 0 0,-2 0 0 0,2-1 0 16,2-1 0-16,1 3 0 0,-1 0 0 0,0 2 0 15,1-2 0-15,1 1 0 0,-1 0 0 0,1 2 0 16,0-1 0-16,0 1 0 0,0 0 0 0,0 1 128 16,0-1-128-16,-1 1 0 0,-3-1 0 0,0 0 128 15,0 0-128-15,1 2 0 16,-2-1 0-16,2 1 0 0,1-1 0 0,0 2 0 0,-2 0 0 0,2 0 0 16,1-1 0-16,0 0 0 0,-2-1 0 0,3 2 0 0,1 0 0 15,1 0 0-15,0-1 0 0,0 1 0 0,1 0 160 0,-1-1-160 0,0 1 256 0,0 0-64 16,-1-1 0-16,1 2 0 15,3 0 0-15,-2 1-16 0,3 0 0 0,0 0 0 0,1-1-176 0,1-1 0 16,0 2 144-16,2-1-144 0,-1 0 0 16,1 1 0-16,-1 1 0 15,1 1 0-15,0 0 0 0,0 2 0 0,3-1 0 0,-2 2 0 16,-2 0 0-16,2 2 0 0,-1-1 0 0,5-4 0 16,-2 1 0-16,0 2 0 15,0 0 0-15,0 3-128 0,1-1 128 0,0 2 0 16,0 0 0-16,1 1-128 0,-1 0 128 0,0 1 0 15,0 0 0-15,1 1 0 0,-1 1 0 0,0-2 0 16,1-1 0-16,0 0 0 0,2 0 0 0,-1-2 0 16,2 1 0-16,-1 0 0 0,2-2 0 0,0 3 0 0,-2-1 0 0,2 0 0 15,1-2 0-15,-3 1-128 0,3-2 128 0,0 1 0 16,1-1 0-16,0 1 0 0,1 0 0 0,0 1 0 16,0-3 0-16,1 1 0 0,1 0 0 0,1 1 0 15,0-1 0-15,2 1 0 0,-1-2 0 0,2 2 0 16,-2-3 0-16,2 0 0 0,-1-1 0 0,5 6 0 15,-1-2 0-15,-2-6 0 0,-1 0 0 0,3 5 176 16,-1-2-176-16,-1 0 128 0,1-2-128 0,0 1 128 16,1 0-128-16,-4-4 0 0,1 0 144 0,1 1-144 15,1 0 0-15,1 1 144 0,-1 0-144 0,0 0 0 16,2 0 144-16,0 0-144 0,-1-2 0 0,0 2 144 0,1-2-144 0,-2 1 0 16,3 0 0-16,1 1 128 0,0 0-128 0,0 0 0 15,0 0 0-15,0-1 0 0,0 0 0 0,1 0 128 16,0 1-128-16,8 5 0 0,-2 1 0 0,-6-8 0 15,2-2 128-15,5 5-128 0,-1 2 0 0,-6-7 192 0,2 0-192 0,-1 2 192 16,0-1-192-16,7 5 192 16,-2-4-192-16,-8-1 192 0,0-1-192 0,6 2 160 15,0-1-160-15,-1 2 160 0,1-2-160 0,-2 0 0 16,0-1 144-16,0 0-144 0,2 0 128 0,0-2-128 16,0 1 128-16,0-2-128 0,2 1 160 0,0 1-32 0,-1-1-128 0,2 2 192 15,3-1-192-15,-6-3 176 16,0 0-176-16,3 2 160 0,0-1-160 0,1 0 0 0,-1 0 144 0,9 2-144 0,-2 0 0 0,-4-2 0 15,-2-1 0-15,0 2 128 16,0-2-128-16,-1 0 0 0,0 1 0 0,1-1 128 16,2-1-128-16,-2 0 0 0,0 0 0 0,1-1 0 0,0 0 0 0,0 0 144 31,3 0-144-31,1 0 160 0,-2-1-32 0,0 0-128 0,1-1 192 16,-3 1-64-16,0-1-128 0,0 0 0 0,-1 0 144 0,0-2-144 15,0 1 0-15,0 0 0 0,1 1 0 0,-7-1 128 16,3 0-128-16,1-3 0 0,-1 3 128 0,3-1-128 0,-1-1 0 15,2 1 128-15,0 0-128 0,0-1 0 0,0 1 0 0,0 1 0 16,-1 0 0-16,-1-2 0 0,-2 1 0 0,0 0 0 0,-1-2 0 0,-2 1 128 31,0 0-128-31,0-1 0 0,-1 1 0 0,0 1 0 0,-1-2 0 16,1 1 128-16,-1-1-128 0,-1 1 0 0,0-2 0 16,0 2 0-16,-2 0 0 0,2-1 0 0,-1 1-176 0,0 1 176 0,0-2-208 15,-2 3 80-15,0-1 128 0,-2 0 0 16,1 1-144-16,-2 0 144 0,-6 2-192 0,0 0 16 0,0 0 16 0,0 0 0 15,5-3-176-15,-5 3-48 0,0 0 0 16,0 0 0 0,0 0-320-16,0 0-80 0,3-6-16 0,-3 6 0 0,0 0-480 0,0 0-112 0,0 0-16 0,-5-4 0 15,5 4-272-15,-8-3-64 0,1 0-16 0,0 2 0 32,7 1 224-32,-8-1 64 0,1-1 0 0,7 2 0 0,-7-1 688 0,7 1 144 15,-7-2 16-15,7 2 16 0,-5-3 160 0,2 0 48 0,-1-1 0 0,1-2 0 16,3 6-832-16,-3-9-176 0,-1 1-16 0,1-1-16 15,0 1 48-15,-2 0 16 0,1 0 0 0,1 2 0 16,-1 0 1808-16,0-1 352 0,0-1 80 0,-1 2 16 16,0-1 1008-16,-2 0 208 15,0 0 32-15,1 0 16 0,-1 1-208 0,0 0-32 0,0 2-16 16,-4-6 1616-16,5 6-1936 0,1 1-16 0,1 0 0 16,-1 1-400-16,5 2-96 0,0 0-16 0,0 0 0 15,0 0-432-15,0 0-96 0,0 0 0 0,0 0-16 0,0 0-256 0,0 0-48 16,0 0-16-16,0 0 0 0,0 0-176 15,0 0 0-15,0 0 0 0,0 0 0 0,0 0 0 0,0 0-144 16,6 3 144-16,0 0-160 16,1 1 160-16,1 0 0 0,-1 0 0 15,1 1-128-15,0-1 128 0,-1 1 0 0,1-1 0 0,1 1 0 0,0 1 128 0,-1-1 64 16,0 0 16-16,1-1 0 0,0 0 80 0,-2-1 16 16,1 0 0-16,-1 2 0 0,-1-1 32 0,-6-4 16 15,7 3 0-15,-7-3 0 0,0 0-64 0,7 6-16 16,-7-6 0-16,5 5 0 0,-5-5-16 0,3 7-16 15,0-1 0-15,-3 1 0 0,-2 0-112 0,1 0 0 16,-1 1-128-16,0 2 192 0,-4 1-64 0,0 1 0 16,-2 2-128-16,-1 3 192 0,-1 3-64 0,1-1-128 15,-2 0 176-15,1 1-176 0,0 1 0 0,-1-1 0 16,0-1 0-16,0 1 0 0,0-1 0 0,1-1-256 16,1-2 64-16,-2 5 0 15,1-3-1328-15,5-7-256 0,0-3-48 0</inkml:trace>
  <inkml:trace contextRef="#ctx0" brushRef="#br0" timeOffset="3379.65">13791 9839 17151 0,'0'0'768'0,"0"0"144"0,0 0-720 16,0 0-192-16,0 0 0 0,0 0 0 0,1-5 1328 0,0 0 224 0,-1 5 48 0,2-6 16 0,0 1-352 0,0-1-80 16,-2 6-16-16,4-6 0 15,-2-1-272-15,0 0-48 0,0 1-16 0,-2 0 0 0,0 1-272 0,0 5-64 16,0 0-16-16,0 0 0 0,0-5-160 0,0 5-48 15,-3-4 0-15,3 4 0 0,-4-1-96 0,-2 2-32 16,1 2 0-16,-2 3 0 0,-1 1-144 0,-1 3-192 16,0 1 32-16,-1 3 16 0,-1 0 144 0,1 1-160 15,-1 1 160-15,2 0-160 0,1 3 160 0,2 1 0 0,-1-1-144 0,2 1 144 16,-1-1 0-16,2 0-176 16,1-2 176-16,2 0-128 0,0-1 128 0,2-1 0 15,2-2 0-15,0 0 0 0,0-1 0 0,2-1 0 16,0-1 0-16,2-2-128 0,3-1 128 0,-1-2 224 0,2-2-48 0,2-2-16 15,0-2 224 1,1-2 64-16,3-3 0 0,0-1 0 0,1-2 0 16,-1-1 16-16,2-2 0 0,-1-3 0 0,-3 0 48 0,0-1 0 0,0-2 0 0,-2-1 0 15,-1-1-80-15,-1 1-16 0,-1-2 0 0,0 0 0 16,-2 0-96-16,-1 0-32 16,0 0 0-16,-2 1 0 0,-1 1-64 0,-2-1-16 0,-1 0 0 0,-1 1 0 0,0 3-64 0,-2-1-16 31,-2 0 0-31,0 1 0 0,-1 1-128 0,-1 2 0 0,-1-1 0 0,0 2 0 0,-2 1 0 0,0 3 0 15,-1 0 0-15,0 1 0 16,-1 0-224-16,0 2 80 0,-1 2 16 0,-1 2 0 16,0 1-32-16,0 1 0 15,1 1 0-15,-2 1 0 0,2 2 160 0,1 0-208 0,-2 2 80 16,3 1 128-16,0 1-176 0,1 1 176 0,1 0-128 0,0 1 128 16,1 0-160-16,3 0 160 0,0 1-192 15,0 0 192-15,2 1 0 0,1-1 0 16,1 0 0-16,2 0 0 0,1 0-128 0,2 0 128 0,-1-2 0 0,2 0 0 0,0 0 0 0,2 0 0 15,1-2 0-15,1 0 0 16,1 0 0-16,0-2 0 16,-1 0 0-16,2 1 0 0,1-3 0 0,0 0-160 0,0 0 160 0,5-1-128 0,-3-1-512 15,0 0-112-15,-2-2-16 0,0 0 0 16,-1 0-2064 0,1 1-432-16,-1-1-64 0,2 2-9440 0</inkml:trace>
  <inkml:trace contextRef="#ctx0" brushRef="#br0" timeOffset="3585.39">14148 9943 12895 0,'0'0'576'0,"0"0"112"16,0 0-560-16,8 2-128 0,-2-2 0 0,-6 0 0 0,7 1 3152 0,-7-1 608 16,7 0 112-16,-7 0 32 0,0 0-1808 0,6 0-368 15,-6 0-64-15,0 0 0 0,0 0-272 0,0 0-48 16,0 0-16-16,0 0 0 0,9 0-400 0,-9 0-80 16,0 0-16-16,0 0 0 0,0 0-544 0,0 0-112 15,0 0-32-15,0 10 0 0,-2 0-144 0,-2 0 0 16,1 0 0-16,-1 0 0 0,-2 1-160 0,1 0-64 15,-1 3-16-15,2 0 0 16,-2 3-208-16,3-1-32 0,0 0-16 0,-3-1 0 16,3 1-112-16,0-2-32 0,-1-1 0 0,1-1 0 15,1-1-1040-15,0-1-224 0,2-10-32 0,-1 10-12208 0</inkml:trace>
  <inkml:trace contextRef="#ctx0" brushRef="#br0" timeOffset="5333.53">13967 10903 5519 0,'0'0'496'0,"0"0"-496"0,0 0 0 0,0 0 0 16,0 0 1968-16,0 0 288 15,0 0 64-15,0 0 16 0,0 0-800 0,0 0-144 0,0 0-48 0,0 0 0 16,0 0-144-16,0 0-48 0,0-7 0 0,0 7 0 15,1-5-112-15,-1 5-16 0,0 0-16 0,0 0 0 16,1-5-336-16,1-2-64 0,-2 7-16 0,0 0 0 16,3-6 32-16,-3 6 0 0,0 0 0 15,0 0 0-15,0 0 32 0,0 0 16 16,0 0 0-16,0 0 0 0,0 0-96 0,0 0-32 0,0 0 0 16,0 0 0-16,0 0-192 0,0 0-32 0,6 5-16 15,-2 2 0-15,-1 0-304 0,1 8 0 0,-2 0 0 0,-1-3 0 0,-2 4 0 0,0 1 0 31,-1 3-160-31,-4 10 160 0,-2-1-160 0,3-8 160 0,-2 5-208 0,0 0 80 0,-3 3 0 0,-1 0 0 16,0 2 0 0,-1 0 0-16,-3-1 128 0,2-1 0 0,0 0 0 15,-1-2-128-15,-2 0 128 0,-6 10 0 0,2-5 0 0,8-13 128 16,-1-1-128-16,-6 7 144 0,5-6-144 0,4-6 160 0,-1-1-160 0,1-2 192 16,0-2-192-16,-3 3 192 15,1-1 0-15,2-2 0 0,3-1 0 0,0-2 0 0,0-1 16 0,7-4 16 16,-4 3 0-16,4-3 0 0,0 0-224 0,-7 3 144 0,7-3-144 0,0 0 128 15,0 0-128-15,0 0 0 16,0 0 0-16,0 0 0 0,0 0-288 0,0 0-96 0,0 0 0 0,0 0-16 16,0 0-1424-1,0 0-288-15,0 0-48 0</inkml:trace>
  <inkml:trace contextRef="#ctx0" brushRef="#br0" timeOffset="5788.04">14304 11238 26031 0,'0'0'1152'0,"0"0"240"0,0 0-1120 0,0 0-272 15,0 0 0-15,0 0 0 0,0 0 464 0,0 0 48 16,0 0 0-16,0 0 0 0,0 0-304 0,-1 5-48 15,-2 2-16 1,-2-1 0-16,-1 1-320 0,-4 5-64 0,-1 0-16 0,3-3 0 0,-1 1 96 0,1 1 16 16,0 0 0-16,0 1 0 15,2 0 144-15,1 1 0 0,1 1 0 0,1-1 0 0,0 0 0 0,3-1 144 0,0-1-16 0,1 0-128 16,3-1 496-16,1 0-16 0,2-1 0 0,2-2 0 16,2 1 96-16,1-2 0 0,1-2 16 0,1 0 0 15,2-1-64-15,-1-2-16 0,2-2 0 0,0-3 0 16,-3 0-16-16,2-2-16 0,-1-1 0 0,1-1 0 31,-2-1 144-31,0 0 16 0,1-1 16 0,-2-2 0 16,-1-1-16-16,0 0 0 0,-1 0 0 0,-1 1 0 0,-1 0-144 0,-2-2-48 15,-1 2 0-15,-1 0 0 0,1 1-144 0,-4 0-48 16,0 1 0-16,-1 0 0 0,-2 0-112 0,-1 1-16 16,0 0-128-16,-4-1 192 0,1 2-192 0,-2 0-192 15,-2 2 48-15,0 0 0 16,-4 2-704-16,0 1-144 0,-1 0-32 0,-1 3 0 15,-2 2-576-15,-1 0-112 0,0 2-16 0,-2 2-8544 16,-2-1-1696-16</inkml:trace>
  <inkml:trace contextRef="#ctx0" brushRef="#br0" timeOffset="6183.28">14462 11020 31327 0,'0'0'1392'0,"0"0"272"0,-2-6-1328 0,2 6-336 0,-1-5 0 0,1-1 0 16,-1 2 1200-16,1 4 160 0,-1-5 48 0,1 5 0 16,-1-6-736-16,1 1-144 0,-1 0-16 0,1 5-16 15,-1-4-192-15,1 4-48 0,0 0 0 0,0 0 0 0,-3-2-112 0,3 2-16 16,-5 2-128-16,0 2 192 0,-1 2-192 0,1 2 0 15,-2 5 0-15,0 2 0 0,2 3 0 0,-3 1-160 16,-1 3 160-16,1 3-192 0,-1 0 192 0,0 2-192 16,-1 3 192-16,0 0-192 0,-1 1 192 0,1-2 0 15,0 1 0-15,1-1 0 0,-2-1 0 0,1 0 0 16,1-1 0-16,0-2 0 0,1-1 0 0,1-4 0 16,0-1 0-16,0 0 128 0,0-3-128 0,0-1 0 0,2-2 128 0,-1-1-128 15,1-2 0-15,-1-1 144 16,0-2-144-16,1 1 0 0,2-1 0 0,3-7 0 0,-2 5 0 0,-1 0-192 31,3-5-192-31,0 0-16 0,0 0-16 0,0 0 0 16,0 0-1248-16,0 0-240 0,0 0-48 0,0 0-12720 0</inkml:trace>
  <inkml:trace contextRef="#ctx0" brushRef="#br0" timeOffset="12174.73">16229 15442 2751 0,'0'0'256'0,"0"0"-256"0,0 0 0 0,0 0 0 0,0 0 1952 0,0 0 352 0,0 0 64 16,0 0 0-16,0 0-944 0,0 0-192 0,0 0-32 0,0 0-16 0,0 0-144 0,0 0-16 31,0 0-16-31,7-6 0 0,-7 6-208 0,0 0-32 0,8-5-16 0,-8 5 0 0,0 0-288 0,6-6-48 16,-6 6-16-16,0 0 0 15,0 0-144-15,7-5-16 0,-7 5-16 0,0 0 0 16,0 0 256-16,0 0 48 0,0 0 16 0,0 0 0 15,0 0 176-15,0 0 48 0,0 0 0 0,0 0 0 16,0 0-144-16,0 0-32 0,0 0 0 0,0 0 0 16,0 0-272-16,0 0-64 0,0 0-16 0,0 0 0 15,0 0-64-15,0 0-16 0,-6 5 0 0,0 1 0 16,0 1 112-16,1-1 32 0,-1 2 0 0,1 1 0 16,-4-1-80-16,1 2-16 0,-1 2 0 0,-1 2 0 15,-3 0-208-15,1 1 176 0,0 1-176 0,-2 1 160 16,-1 1-160-16,2 1 0 0,2-2 0 0,0 3 128 15,0 1-128-15,0-1 0 0,0-3 0 0,2 3 0 16,1 1 0-16,1 1 0 0,0 1 0 0,2-1 0 16,1 0 0-16,0-1 192 0,2-1-192 0,1 0 192 0,1-2 64 0,2 1 0 15,1 0 16-15,1-2 0 0,0 0 48 0,4-1 16 16,-3 1 0-16,3-2 0 0,1 0-80 0,1-2 0 16,0-1-16-16,1-1 0 0,0-1 64 15,0-1 16-15,-1-2 0 0,-1 0 0 0,1-2-320 0,0 0 160 16,0-2-160-16,0-1 128 0,-10-2-320 0,8 4-80 15,-8-4-16-15,0 0 0 16,0 0-1424-16,0 0-272 0,0 0-64 0</inkml:trace>
  <inkml:trace contextRef="#ctx0" brushRef="#br0" timeOffset="12819.77">15681 15439 16575 0,'-11'-1'736'0,"5"1"160"15,-2-2-720-15,0 2-176 0,0 0 0 0,-1 0 0 0,-1 0 1728 0,1 0 320 0,0 0 64 0,1 3 16 16,-1 1-1872-16,-1 2-384 0,-1-1-80 0,1 3-16 15,0 1 416-15,1 2 64 0,0 1 32 0,1 0 0 16,-1 1 288-16,2 0 64 0,2 1 16 0,3 0 0 16,-3-2-16-16,4 0-16 0,1 0 0 0,2-1 0 15,2-1 0-15,1 0 0 0,3 0 0 0,2 0 0 16,0-2-112-16,3 1-32 0,3-1 0 0,1-2 0 16,-1 0 160-16,2-1 48 15,4-1 0-15,0-2 0 0,0-1-112 0,0 0-32 0,-1-2 0 0,0-1 0 16,-3-3-80-16,1 1-16 0,0-1 0 0,-1-2 0 15,0-2-128-15,0 0-48 0,-3 1 0 0,-1-2 0 0,-2-1 16 0,-1-3 0 16,-1 2 0-16,-2 1 0 16,-2-1-144-16,-4 1-16 0,0-1-128 0,-2 2 192 15,0 0-192-15,-4 0 0 0,-2 1 0 0,-3 0 0 0,0 0 0 0,1 1-256 16,-6 2 48-16,0 0 16 0,-2 0-160 16,-2 2-32-16,0 2 0 0,0 1 0 15,-3 1-128-15,0 2-48 0,-2 1 0 0,-1 2 0 16,-1-1-304-16,0 2-64 0,2-2-16 0,1 2 0 15,0-2 112-15,3-1 32 0,4 1 0 16,0-2 0-16,2-1-352 0,2-1-64 0,2 0 0 0,1-1-11408 0</inkml:trace>
  <inkml:trace contextRef="#ctx0" brushRef="#br0" timeOffset="13174.21">15601 15240 28271 0,'0'0'1248'0,"0"0"272"0,0 0-1216 0,0 0-304 0,0 0 0 15,2-8 0-15,-2 8 1056 0,4-7 160 0,-4 7 16 0,0 0 16 0,0 0-688 0,4-5-144 32,-4 5-32-32,0 0 0 0,0 0 320 0,0 0 64 15,0 0 16-15,0 0 0 0,0 0-64 0,0 0-16 16,4 9 0-16,-1 0 0 0,-1 2-384 0,-1 2-64 15,-1 0-32-15,-1 4 0 0,-1 5-224 0,-1 4 144 0,0 2-144 0,1 3 128 16,0 1-128-16,0 2 192 0,-2 2-192 0,2 1 192 16,2-3 16-16,1 0 16 0,2-1 0 0,0-2 0 15,-1-3-32-15,1 1 0 0,-1-2 0 0,3 0 0 16,-2-2-64-16,0-1 0 0,2-2-128 0,-4-1 192 16,1-2-192-16,0-2 0 0,0-1 0 0,1-3 0 15,-3-1 0-15,0-1 0 0,0-2 0 0,0-9 0 16,-3 10-640-16,3-10-80 0,0 0-16 0,0 0 0 15,0 0-256-15,0 0-48 0,0 0-16 16,0 0-10176-16,-5 4-2032 0</inkml:trace>
  <inkml:trace contextRef="#ctx0" brushRef="#br0" timeOffset="16168.45">10750 16153 11055 0,'0'0'480'0,"0"0"112"0,0 0-464 0,0 0-128 16,0 0 0-16,0 0 0 0,0 0 960 0,0 0 160 0,0 0 32 0,0 0 16 16,0 0-512-16,0 0-96 15,0 0-32-15,0 0 0 0,6 8 16 0,-6-8 0 0,0 0 0 0,5 7 0 0,-5-7-16 0,0 0 0 16,0 0 0-16,7 5 0 16,-7-5-336-16,5 5-192 0,-5-5 192 15,0 0-192-15,0 0-128 0,7 5-144 0,-7-5-32 0,6 5 0 31,-6-5-656-31,0 0-144 0</inkml:trace>
  <inkml:trace contextRef="#ctx0" brushRef="#br0" timeOffset="16316.25">10960 16248 11055 0,'0'0'976'0,"0"0"-784"0,0 0-192 0,8 6 0 0,-8-6 2784 0,10 3 512 0,-10-3 96 0,12 2 32 15,-2 0-2032-15,1-2-416 0,-1 0-80 16,0-1 0-16,0-1-704 0,1 0-192 15,1-1 0-15,0 0 128 16,-1 0-864-16,0 0-160 0,1 0-48 16,-1 0-6384-16,1 1-1280 0</inkml:trace>
  <inkml:trace contextRef="#ctx0" brushRef="#br0" timeOffset="16453.93">11314 16260 11055 0,'0'0'976'0,"9"4"-784"16,0-1-192-16,0-1 0 0,0 0 1968 0,1-1 336 15,-1 1 80-15,0-1 16 0,0-1-1712 0,1 0-352 16,-1-3-64-16,0 1-16 16,-1 0-720-16,1 0-160 0,0 0-16 0,0-1-16 15,0 1-960-15,-1 0-192 0</inkml:trace>
  <inkml:trace contextRef="#ctx0" brushRef="#br0" timeOffset="16603.79">11683 16283 17727 0,'0'0'784'0,"0"0"176"0,8 4-768 0,0-2-192 0,1 1 0 0,0-2 0 16,1-1 544-16,1 0 80 0,1-1 16 0,0 0 0 15,-1-1-800-15,1 0-160 0,1-2-16 0,2 1-16 32,-1-1-880-32,0 0-176 0</inkml:trace>
  <inkml:trace contextRef="#ctx0" brushRef="#br0" timeOffset="16769.36">12048 16276 12543 0,'13'4'560'0,"-13"-4"112"0,11 3-544 0,0 1-128 0,0-2 0 0,0 0 0 16,0-1 656-16,1-1 112 0,-1 0 0 0,2 0 16 0,-1 0-496 15,0-1-96-15,2 0-32 0,-3 0 0 16,1-1-160-16,1 1 0 0,1 0 0 0,1-1 0 0,-1 0 0 0,2 0-272 16,-1 0 64-16,2 0 16 15,-2-1-448-15,1 2-96 0,2 0-16 0,1 0-3312 16,-1 1-672-16</inkml:trace>
  <inkml:trace contextRef="#ctx0" brushRef="#br0" timeOffset="16935.04">12587 16279 3679 0,'0'0'320'0,"9"3"-320"0,1 0 0 16,0-1 0-16,0 0 1968 0,0 0 320 15,-1-1 64-15,1-1 16 0,1-1-1280 0,0 1-240 0,0 1-48 0,3-2-16 16,-2-1-544-16,2 0-112 0,1 0-128 0,1-1 176 16,-1 1-176-16,2 0 0 0,-2 1 0 0,2 0 0 15,0-1 0-15,1 0 0 16,-2 2 0-16,1 0-176 0,0-1 176 0,0 1 0 0,-3 1 0 0,2-1 0 15,-1 0-192-15,-1 0-16 0,-1-1 0 0</inkml:trace>
  <inkml:trace contextRef="#ctx0" brushRef="#br0" timeOffset="17286.24">13299 16266 8287 0,'15'2'368'0,"-5"1"80"0,1-2-448 0,1 1 0 0,3 0 0 0,0 0 0 16,-1-1 2224-16,-1-1 352 0,1 0 80 0,0 0 16 15,2 0-1712-15,-1 0-352 0,1 0-64 0,-1 0-16 0,0 0-272 0,0 0-48 16,0 0-16-16,-1-1 0 0,0 0-192 0,2 2 128 0,-4-2-128 16,2 0 0-16,1 2 0 15,1-1 0-15,-1 0 0 0,1 0 0 0,-1 1 192 0,0-1-48 16,1 0-16-16,3 0 0 0,-1 0 112 0,3 0 16 15,1 1 0-15,0-1 0 0,1 0-64 0,-1 1-16 0,0 0 0 0,-1 1 0 16,-2-3 384-16,0 2 80 16,-1 2 0-16,1-2 16 0,-1-1-80 0,-2 0 0 0,-1 0-16 0,0 1 0 0,-2 0-208 0,-1-1-32 15,0 0-16-15,-1 1 0 16,-1-1-160-16,0 0-16 0,-1-1-128 0,0 1 192 0,-9 0-192 0,9-1 0 16,-9 1-144-16,9-1 144 31,0 1-560-31,-9 0-16 0,0 0 0 0,0 0-7456 0,0 0-1504 0</inkml:trace>
  <inkml:trace contextRef="#ctx0" brushRef="#br0" timeOffset="18790.84">13468 16212 5519 0,'0'0'496'0,"0"0"-496"0,0 0 0 0,0 0 0 16,0 0 2416-16,0 0 384 0,0 0 80 0,0 0 0 0,0 0-1728 0,0 0-336 15,0 0-80-15,0 0-16 0,0 0-304 0,0 0-64 16,0 0-16-16,0 0 0 15,0 0 144-15,0 0 32 0,0 0 0 0,9-3 0 16,-9 3 96-16,7-5 32 0,-7 5 0 0,0 0 0 0,7-2-128 0,-7 2 0 16,7-4-16-16,-7 4 0 15,4-8-176-15,-4 8-16 0,5-9-16 0,-1 0 0 0,-2 1-128 0,2-1-32 16,-2 0 0-16,0 0 0 0,-1 0 80 0,0 1 16 16,-1-1 0-16,0 1 0 0,0-1 32 15,-1 0 16-15,1 0 0 0,0-1 0 0,-2 0 48 16,0-1 16-16,0 0 0 0,-1 0 0 0,1 0-48 15,0-1-16-15,0-2 0 0,-2 0 0 0,0-1-112 0,0-1-32 0,-1 1 0 0,1 0 0 16,-1-2 0-16,1 2 0 0,0-2 0 0,-3 1 0 16,-2-2 32-16,0 2 0 0,1 0 0 0,-2 2 0 15,-1 2-32-15,0-1 0 0,-2-2 0 0,-1 1 0 16,-1 1-128-16,1 0 0 0,-2-1 0 0,1 1 0 16,-1 0 0-16,1 1 128 0,0-1-128 0,-1 1 128 0,-1-2-128 15,0 1 128-15,1 1-128 0,-1 0 128 0,1 1-128 16,-2 0 0-16,0-2 0 0,-1 1 0 15,0 2 0-15,1 0 0 16,1-2 0-16,-3 2 128 0,0 0-128 0,-1 2 160 0,-1 1-160 0,-2 0 160 0,0 0-160 0,-1 3 0 16,-2 0 144-16,3 0-144 0,0 2 0 0,0 1 0 15,0 0 0-15,1 2 0 16,-1 0 0-16,0 2 0 0,0 1 0 0,-2 0-192 0,2-1 192 0,-1 2-160 16,1-1 160-16,-3 2-160 15,0 0 160-15,-2 2 144 0,-3-1-16 0,3 1-128 0,1 2 224 0,1 0-64 16,0-2-16-16,2 1 0 0,1-1-144 0,1 1 160 0,1-1-160 15,0 1 160-15,0-2-160 0,1 3 0 0,2 1 0 0,-1-1 128 16,2 0 0-16,1 0-128 16,1 0 192-16,-1-1-64 0,-2 1 32 0,3 1 0 0,0-1 0 0,1 1 0 15,1 1-160-15,1 1 192 0,-1-1-192 0,1 0 192 16,1-2-192-16,0 2 0 0,1 1 144 0,1 2-144 16,1 0 0-16,2 1 0 0,0 1 0 0,0-1 0 15,1 1 0-15,1 1 0 0,0-1 0 0,0 1 0 16,2 0 0-16,0 2 0 0,-2-4 0 0,2 0 128 15,1 1 0-15,0-1 0 0,1 2 0 0,0-3 0 16,1 1 64-16,0-1 0 0,0-1 16 0,1 1 0 0,0-1-16 16,0-1 0-16,0-1 0 0,1-1 0 0,0-2-64 15,-1 0-128-15,-1 0 176 0,2 0-176 0,-2-9 192 0,1 10-192 16,-1-1 192 0,0-9-192-16,1 8 144 0,-1-8-144 0,1 8 0 0,-1-8 144 0,0 0-144 0,0 0 0 31,0 0 0-31,0 0 0 0,0 0-256 0,0 0 80 0,0 0 16 0,0 0 0 0,0 0-64 0,0 0-16 15,0 0 0-15,0 0 0 0,0 0-112 0,0 0-32 16,-6 3 0-16,6-3 0 31,0 0-144-31,-6 1-48 0,6-1 0 0,-8-2 0 16,8 2-384-16,-9-4-96 0,9 4-16 0,-9-5 0 16,2 1-336-16,-1-2-80 0,0-1-16 0,2 2 0 15,6 5-32-15,-9-7 0 0,0 0 0 0,0-1 0 16,1 0-400-16,0 2-96 0,0-3-16 0,-1 1 0 15,1 0 736-15,-1 2 144 0,1-1 16 0,0 2 16 0,1 0 2352 0,-1 1 480 0,-1 0 96 0,1-1 0 16,3 1-128-16,1-2-16 0,4 6-16 0,-7-4 0 16,3-1-272-16,4 5-48 0,0 0-16 0,0 0 0 15,-3-5-80-15,3 5-32 0,0 0 0 0,0 0 0 16,0 0-320-16,0 0-64 0,0 0-16 0,6-6 0 16,-6 6-272-16,0 0-64 0,0 0-16 0,11-1 0 0,-11 1-160 15,10 3-16-15,0 0-16 0,-10-3 0 0,10 8-240 0,-2 1 128 16,0 2-128-16,-1 3 0 0,-1-1 0 15,0 1 0-15,0 0 0 0,1 2 0 0,-2-1 0 0,2 2 0 16,0-2 0-16,-1 1 0 0,2-1 0 0,-1-2 0 16,1 0 0-16,1-2 0 0,-1-2 256 0,1-1-64 15,-1-2 0-15,1 0 0 0,1-2 96 0,0-1 16 16,-10-3 0-16,13 0 0 0,0-2 64 0,2-1 16 0,0-2 0 16,-3-2 0-16,1-2-64 0,3-3 0 0,-1-1 0 0,1-1 0 15,0-3-320-15,1 2 144 0,-2 0-144 0,-1 2 0 31,-3-2-576-31,0 1-208 0,-1 1-48 0,-3 2-10240 16,-2 3-2048-16</inkml:trace>
  <inkml:trace contextRef="#ctx0" brushRef="#br0" timeOffset="20658.12">11989 14805 8287 0,'0'0'736'0,"0"0"-592"0,0 0-144 0,-4-5 0 31,1-1 4240-31,3 6 816 0,0 0 176 0,0 0 16 16,-2-8-3936-16,2 8-800 0,-1-7-144 0,1 7-48 0,0 0-64 0,-2-6 0 15,2 6-16-15,0 0 0 16,-3-5 320-16,3 5 64 0,0 0 16 0,0 0 0 0,0 0-192 0,0 0-16 16,0 0-16-16,-6 4 0 0,-1 2-288 0,2 2-128 15,0 3 0-15,0 4 128 0,-2 2-128 0,1 1 0 16,0 1-192-16,-2 0 192 0,2 1 0 0,0 2 0 16,3 2 0-16,1 1 0 0,0-1 0 0,1-1 0 0,1-1 0 0,2 0 0 15,1-1 0-15,3-1 0 0,0-3 192 0,2 0-64 16,1-2 48-16,1-2 0 0,1-2 0 0,1-1 0 15,1-1 32-15,0-2 16 0,1-2 0 0,1-2 0 16,-1-2 96-16,1-1 32 0,1-2 0 0,-1-1 0 0,-2-3 80 0,2 0 16 16,-1-3 0-16,-1 0 0 0,1-4-96 0,0-2-16 15,0-2 0 1,-2-2 0-16,-1-3-96 0,0-2-32 0,-2-2 0 0,0-3 0 0,-3-3-208 16,0 0 176-16,-2 2-176 0,-1 1 160 0,-1 3-160 0,-2 0 0 15,-2 3 144-15,0 3-144 16,-2 0 176-16,-1 0-48 0,-1 1 0 0,-2 0 0 15,-2 2-128-15,1 1 0 0,0 3 0 0,-1 2 128 0,-1 0-128 16,1 2 0-16,-1 2 0 0,2 1 0 16,-1 2 0-16,1-1 0 0,0 3 0 0,0 1 0 15,-2 1 0-15,1 2 0 0,0-1-144 0,0 4 144 16,-1 0-128-16,0 2 128 0,0-2-192 0,0 3 192 16,0 2-192-16,1-1 192 0,2 0-192 0,-2 2 192 15,3 1-128-15,1 0 128 0,2-1 0 0,0 0 0 16,2-1 0-16,1 1 0 0,2 0 0 0,1 0 0 0,2 0 0 0,1 1 0 15,2-1 128-15,2 0-128 0,1 0 192 0,-1-2-16 16,1-4 0-16,0 2 0 0,1-2 32 16,1 2 16-16,0-1 0 0,1 0 0 0,0-2 16 0,-1 1 0 15,-1-2 0-15,1 0 0 0,-2 1-112 16,1-2-128-16,-1 0 176 0,1-1-176 0,-1 0 144 16,0 0-144-16,-1 0 0 0,2 0 144 0,-2 2-336 0,-9-3-64 15,10 1 0-15,-2-1-16 16,-8 0-496-16,0 0-112 0,9 0-16 0,-9 0 0 15,0 0-2624-15,0 0-544 0</inkml:trace>
  <inkml:trace contextRef="#ctx0" brushRef="#br0" timeOffset="21094.35">12348 15142 15663 0,'0'0'1392'0,"0"0"-1120"0,0 0-272 0,0 0 0 0,0 0 2592 0,0 0 464 16,0 0 80-16,0 0 32 15,7-8-2016-15,0 0-416 0,-1 2-80 0,2 0-16 16,0 2 256-16,-1-1 32 0,-7 5 16 0,9-5 0 16,0-1-16-16,0 2 0 0,-2 0 0 0,2 0 0 0,0 1-256 0,-9 3-48 15,10-2-16-15,-1 1 0 16,-9 1-256-16,10 2-48 0,-10-2-16 0,8 4 0 15,-8-4-288-15,6 9-144 0,-3 1 16 0,-3 1 0 16,-2 0-192-16,-1 2-16 0,-2 3-16 0,-2 1 0 16,-3 1 16-16,1 0 0 0,-1 1 0 0,1-1 0 0,0-2 336 0,2-1-144 15,0-4 144-15,2-2 0 0,0 1 176 16,2-1 144-16,0-2 16 0,3-7 16 0,-4 7 0 0,4-7 0 16,0 0 0-16,1 8 0 0,-1-8-32 0,0 0-16 0,0 0 0 0,0 0 0 15,0 0 208-15,8 6 32 0,-8-6 16 0,10 4 0 16,-10-4-240-16,12 1-64 15,-3-1 0-15,2 0 0 0,0-1-96 0,-1 0-32 0,0-1 0 0,0 0 0 16,1 0-128-16,0 0 0 16,-1 0 0-16,1 0 0 0,-2-1-528 0,1-1-48 0,1 1 0 15,-2 1 0 1,-1-2-1408-16,0 0-304 0,-1 0-48 0,1 0-8416 0,-8 4-1696 0</inkml:trace>
  <inkml:trace contextRef="#ctx0" brushRef="#br0" timeOffset="21350.26">12717 14936 24879 0,'0'0'2208'0,"0"0"-1760"0,0 0-448 0,0 0 0 16,0 0 2688-16,8-7 448 0,-2 1 80 0,3 0 32 15,1 1-2544-15,0 0-512 0,0 0-192 0,0 0 128 0,0 1-128 0,1 0 0 16,-2 0 0-16,1 1 0 16,-1 1-208-16,0-1 80 0,-9 3 128 0,10-3-208 15,-10 3-544-15,10 0-96 0,-10 0-32 16,10 3-9328-16,-10-3-1872 0</inkml:trace>
  <inkml:trace contextRef="#ctx0" brushRef="#br0" timeOffset="21550.14">12730 15064 22111 0,'0'0'1968'0,"0"0"-1584"0,0 0-384 0,0 0 0 0,0 0 2752 16,0 0 480 0,0 0 96-16,0 0 0 0,0 0-1872 0,10 3-384 0,0-2-80 0,1 0-16 0,0 0-272 0,2-1-64 15,1-2-16-15,3 0 0 0,1 0 32 16,0 0 16-16,1 0 0 0,1 0 0 0,-2 0-544 16,1 0-128-1,0-2 0-15,-2 2 0 16,0 0-448-16,-4-1-128 0,0 2-32 0,-2-3 0 15,-1 1-1840-15,-1-1-368 0,-1-1-80 0,-1 1-16 16,0-1-480-16,0 1-112 0</inkml:trace>
  <inkml:trace contextRef="#ctx0" brushRef="#br0" timeOffset="21920.99">13247 14783 12895 0,'0'0'1152'0,"0"0"-928"0,0 0-224 0,0 0 0 16,0 0 3840-16,0 0 736 0,-9 6 144 0,4-1 16 0,-1 2-3424 0,2 1-688 15,0 3-144-15,-1-1-32 0,0 0-320 16,0 3-128-16,0 3 0 0,0 0 144 0,1 2 64 0,1 1 16 16,2 2 0-16,-2-2 0 0,3 0 272 0,3 0 48 15,0-2 16-15,1 0 0 0,1-3 0 0,1-1 0 16,2-2 0-16,1 0 0 0,1-2-112 0,1-1-32 16,0-2 0-16,2-1 0 0,1-2 96 0,2-2 0 15,0-2 16-15,-1-2 0 0,1-3-128 0,-2 0-16 16,0-3-16-16,1-2 0 0,-2-3 128 0,0-1 16 0,-2 0 16 15,0-4 0-15,0-2 64 0,-3-1 16 0,-3-2 0 0,0 0 0 16,-2 0-352-16,-1 2-64 16,-2 3 0-16,0 1-16 0,-1 1-16 0,-1 1 0 0,-4 1 0 0,2 3 0 15,-3 0 32-15,-1 2 16 16,-1 2 0-16,-1 3 0 0,1-1-208 0,-3 3 176 0,1 0-176 0,-1 0 160 16,-2 2-304-16,-1 2-64 0,1 1-16 0,-1 1 0 31,-2 0-352-31,2 2-64 0,-1 0 0 0,2 2-16 0,0 0-480 0,2 2-80 0,1 0-32 15,1 0 0 1,1 1-1904-16,3 0-384 0</inkml:trace>
  <inkml:trace contextRef="#ctx0" brushRef="#br0" timeOffset="114499.27">13543 14432 2751 0,'0'0'256'0,"0"0"-256"0,0 0 0 0,0 0 0 16,0 0 2848-16,0 0 528 0,-4-5 96 0,4 5 32 0,0 0-2416 16,-1-7-464-16,1 7-112 0,0 0 0 15,0 0-64-15,0 0 0 0,0 0 0 0,2-8 0 16,-2 8-112-16,0 0-16 0,4-7-16 0,-4 7 0 0,0 0-16 16,6-6 0-16,-6 6 0 0,5-5 0 0,-5 5-48 0,0 0-16 15,0 0 0-15,8-4 0 0,-8 4-96 0,0 0-128 16,0 0 176-16,0 0-176 0,0 0 0 0,0 0 0 15,9 5 0-15,-9-5 0 0,0 0 128 0,6 6-128 16,-6-6 0-16,5 10 0 0,-5-10 128 0,2 11-128 16,-1-3 0-16,-1 1 0 0,-1 0 160 0,1-9-160 0,-2 8 128 0,2-8-128 15,-3 9 0-15,0-2 0 0,-1-2 0 0,4-5 0 16,-6 7 0-16,6-7 0 0,-6 6 0 0,6-6 0 16,-8 6 0-16,8-6 0 0,-7 3 0 15,7-3 128-15,-8 1-128 0,1-1 0 0,7 0 0 0,-7-1 128 16,7 1-128-16,0 0 128 15,-7-3-128-15,7 3 128 0,-6-4 64 0,6 4 16 0,-5-5 0 0,5 5 0 16,-5-6 112-16,5 6 0 0,-2-8 16 0,2 8 0 16,-2-8-112-16,2 8-32 0,0-9 0 15,0 9 0-15,1-8-16 0,-1 8-16 0,3-9 0 0,1 1 0 16,-4 8-160-16,0 0 0 0,0 0 144 0,5-7-144 16,-5 7 0-16,0 0 128 0,6-5-128 0,-6 5 0 0,0 0 0 15,0 0 0-15,0 0 0 0,8 0 0 0,-8 0-176 0,0 0 0 16,0 0 0-16,7 7 0 15,-7-7-32-15,4 9-16 0,0 1 0 0,-3-1 0 0,-1-9-96 0,-2 12 0 16,-1-1-16-16,1-1 0 0,-1-1 144 16,3-9 48-16,-2 10 0 0,-2-1 0 0,4-9 144 15,-3 8 0-15,3-8 0 0,0 0 0 0,0 0-160 0,0 0 0 16,0 0 0-16,0 0 0 16,0 0-432-16,0 0-96 0,0 0-16 15</inkml:trace>
  <inkml:trace contextRef="#ctx0" brushRef="#br0" timeOffset="118071.85">16347 13176 9215 0,'0'0'816'15,"0"0"-656"-15,0 0-160 0,0 0 0 16,-3-9 2048-16,0 3 384 0,3 6 80 0,-2-7 16 16,2 7-1536-16,0 0-304 0,-2-8-64 0,2 8-16 0,-1-9-96 0,1 9 0 0,-1-7-16 0,1 7 0 15,0 0 16-15,0-8 16 16,0 8 0-16,0-7 0 0,0 7-16 0,0 0 0 16,0 0 0-16,0 0 0 0,0 0-112 0,0 0-16 15,1-7-16-15,-1 7 0 0,0 0-208 0,0 0-32 16,0 0-128-16,0 0 192 0,0 0-192 0,0 0 144 15,0 0-144-15,0 0 128 0,0 0-128 0,0 0 0 16,0 0 0-16,0 0 128 0,0 0-128 0,0 0 160 16,0 0-160-16,0 0 160 0,0 0-16 0,0 0 0 15,0 9 0-15,0-1 0 0,0-8-144 0,-1 11 0 16,0-1 0-16,0 1 0 0,-2 1 0 0,1 2 0 16,0-1 0-16,-1 1 0 0,-1 1 0 0,1 3 0 15,0 1 0-15,0-1 0 0,-1 1 0 0,2-1 0 0,-1-1-144 16,1 0 144-16,-2-1 0 0,3-1 0 0,-2-2 0 0,2-1 0 15,-3 0 0-15,2 0 0 0,1 1 0 0,0-2 144 16,0-1 16-16,1-1 0 0,0 0 0 0,0 0 0 16,0-9-16-16,0 0 0 0,0 0 0 0,0 0 0 15,0 8 48-15,0-8 16 0,0 0 0 0,0 8 0 16,0-8 64-16,0 0 16 0,0 0 0 0,0 0 0 16,0 0 64-16,0 0 16 0,0 0 0 0,0 0 0 15,0 0 16-15,0 0 0 0,0 0 0 0,10 2 0 0,-10-2-128 16,11 0-32-16,-2-1 0 0,-9 1 0 0,10-1-80 15,-2 0-16-15,-8 1 0 0,11-2 0 0,-1-1-128 0,-1 0 0 16,0 0 144-16,0 0-144 0,-1 1 0 0,1-1 128 16,-9 3-128-16,11-3 0 0,-1 0 0 0,0-1 144 15,-1 2-144-15,-9 2 0 0,11-2 0 0,0 0 0 16,-2 1 0-16,-1 1 0 0,-8 0 0 0,10-1 0 16,-10 1 0-16,10-1 0 0,-10 1 0 15,9-2 0-15,-9 2 0 0,9 0 0 0,-9 0 0 16,0 0-256-16,11 0 80 0,-11 0 16 0,0 0-144 0,9 3-16 15,-9-3-16-15,0 0 0 16,10 3-624-16,-10-3-112 0,0 0-16 0,0 0-8432 0,0 0-1680 0</inkml:trace>
  <inkml:trace contextRef="#ctx0" brushRef="#br0" timeOffset="120468.01">12577 16946 11807 0,'0'0'512'0,"0"0"128"0,0 0-512 0,0 0-128 0,0 0 0 0,0 0 0 0,0 0 1024 0,0 0 176 15,0 0 32-15,0-7 16 16,0 7-224-16,-1-8-32 0,1 8-16 0,0 0 0 16,0 0 48-16,0 0 16 0,0 0 0 0,0 0 0 0,0-7-48 0,0 7-16 15,0 0 0-15,0 0 0 0,0-8-208 0,0 8-32 16,0 0-16-16,0 0 0 0,0 0-144 0,0 0-48 15,0 0 0-15,0 0 0 0,0 0-176 0,0 0-32 0,0 0-16 0,0 0 0 16,0 0-48-16,0 0 0 0,6 8 0 0,-3 2 0 16,-1 1-96-16,-1 2-32 0,1 2 0 0,0 3 0 15,-2 0 0-15,0 3 0 0,0 0 0 0,0 3 0 16,0 3-128-16,0 1 128 0,0 3-128 0,0-1 128 16,0 0-128-16,1-2 0 0,-2 1 0 0,1-1 0 15,0-3 0-15,-2-1 128 16,1-1-128-16,1-2 0 0,0-1 0 0,0-2 0 0,0 0 0 0,1 0 0 15,-1-3 0-15,0-2-256 0,2-2 48 0,0-1 0 32,-2 1-624-32,0-1-112 0,0-1-16 0,1-3-8576 0,-1-6-1728 0</inkml:trace>
  <inkml:trace contextRef="#ctx0" brushRef="#br0" timeOffset="122114.18">12631 17287 4607 0,'0'0'400'0,"0"0"-400"0,0 0 0 0,0 0 0 15,0 0 1552-15,0 0 240 0,0 0 32 0,0 0 16 16,0 0-880-16,0 0-160 16,0 0-32-16,7-4-16 0,-7 4-368 0,0 0-64 15,0 0 0-15,6-4-16 0,-6 4 176 0,0 0 32 0,0 0 16 0,0 0 0 16,0 0-16-16,7-4 0 0,-7 4 0 0,0 0 0 16,0 0 0-16,0 0 0 0,0 0 0 0,0 0 0 15,9-4-64-15,-9 4 0 0,0 0-16 0,10 0 0 16,-10 0 64-16,10 0 16 0,-10 0 0 0,11 1 0 0,-2-1 96 0,0 1 32 15,-9-1 0-15,12 3 0 16,-1-2-64-16,3 1 0 0,-1-1 0 0,2 0 0 16,2 1-128-16,-1 2-16 0,4-1-16 0,3 0 0 0,3 1-96 0,2-1-32 15,1 0 0-15,-2 0 0 0,-1 2-144 0,1-2-16 16,0-1-128-16,1 1 192 0,0-1 704 0,2 1 128 16,1-1 16-16,1 2 16 15,1-1-1664-15,3 0-336 0,3 0-64 0,0 1-16 16,1-1 832-16,-2-1 192 0,2-1 0 0,-2 0 0 0,1-1 0 15,1 2 0-15,0-2 0 0,3 0 0 0,2 1 0 0,4-1 0 0,0-1 144 0,1-1-144 16,-2 2 240-16,2-2-48 16,-2 0-16-16,1 1 0 0,2 0-176 0,3 1 160 0,3 0-160 0,0 0 160 15,1-2-160-15,-3 1 0 16,-2-2 0-16,2 2 128 0,3 1-128 0,0-1 0 16,4 0 0-16,-3-1 0 0,-2 0 0 0,-2-2 0 15,-1 1 0-15,0 1 0 0,-3 0-432 0,4-2 48 16,4 1 0-16,-1 0 0 15,-1-1-64-15,0 1 0 0,-2 1 0 0,-2-1 0 0,1-2 128 0,5 2 0 0,3 0 16 0,1-1 0 0,0 2 112 0,-3-1 0 16,0 0 16-16,0 0 0 16,2-2 176-16,3 2-128 0,1-1 128 0,-5 1-128 15,-5 1 128-15,-2 0 0 0,-1-1 0 16,-2 1 0-16,-4 0 0 0,2 0 128 0,1-2-128 0,-3 2 0 0,-2 1 0 0,-4 0 128 16,-4-1-128-1,-2-1 0-15,-4 0 0 0,-1 1 128 0,-1 0-128 0,-3 1 0 0,-2-1 0 0,-2-1 144 16,-3 1-144-16,-1 0 0 15,-3 0 176-15,-1 0-176 0,-2-1 160 0,-1 2-160 0,-1-1 176 0,0 1-176 0,-10 1 192 0,0 0-192 16,8-2 0-16,-8 2 0 0,0 0-192 16,5-3 48-1,-5 3-432-15,0 0-64 0,0 0-32 0,0 0 0 16,0-6-352-16,0 6-64 0,-4-11 0 16,-7 1-16-16</inkml:trace>
  <inkml:trace contextRef="#ctx0" brushRef="#br0" timeOffset="122432.83">16725 17035 6447 0,'0'0'576'0,"0"0"-576"0,0 0 0 0,0 0 0 0,0 0 5488 0,0 0 976 15,0 0 208-15,0 0 48 0,0 0-5696 0,7-6-1024 16,-7 6-448-16,10-3 48 0,0 0 256 0,0 0 144 15,0 2-160-15,-1 0 160 0,1 1 272 0,0 0 160 16,1-1 16-16,1 1 16 0,0 2-288 0,2 1-176 16,-1-1 192-16,0 0-192 0,0 1 0 0,0 1 0 15,1-1 0-15,-1 0 0 0,1 2 0 0,0 1 0 0,-1 0 0 0,0-1 0 16,0 2 256-16,0-1-48 16,0 0-16-16,-3 0 0 0,0 3 80 0,1 0 16 0,-4 1 0 0,-2 0 0 15,0-1 32-15,-2 1 0 0,-2 1 0 0,-2 0 0 16,-2 0-320-16,-2 1 0 0,0 0 0 0,-4 0 0 15,-1 1-144-15,-1 1-96 0,0 2-16 0,-3 0 0 32,-3 2-1904-32,-4-2-384 0</inkml:trace>
  <inkml:trace contextRef="#ctx0" brushRef="#br0" timeOffset="123112.19">13173 17118 9215 0,'0'0'816'0,"0"0"-656"15,0 0-160-15,-5-4 0 0,-2 1 3680 0,7 3 704 16,0 0 144-16,-6-5 16 0,0 2-3712 15,-3 1-832-15,1 1 0 0,-2 2 0 0,-1 2 0 0,-1 1 272 16,-2 2-48-16,1 1-16 0,-1 1-16 0,-1 2-16 16,-1 1 0-16,0 1 0 0,-3 0-176 0,1 2 0 15,1-1 0-15,0 0 0 0,0-2 224 0,0 1-32 0,2-1-16 0,2 0 0 16,2-2 272-16,0 0 64 16,1-2 16-16,2-1 0 0,0 1 176 0,3-2 16 0,5-5 16 0,0 0 0 15,-6 4 32-15,6-4 16 0,0 0 0 0,0 0 0 16,0 0-144-16,0 0-16 15,0 0-16-15,0 0 0 0,0 0-288 0,12 7-48 0,3-3-16 16,-1 0 0-16,-2-1-96 0,3 1-32 0,1 1 0 0,0 0 0 16,2 0-128-16,0 0 0 0,0 1 0 15,0 0 0-15,-1 2-224 0,1 0 32 0,0 1 0 0,1-1 0 16,1 1-1808-16,2 2-368 0,1 1-64 0</inkml:trace>
  <inkml:trace contextRef="#ctx0" brushRef="#br0" timeOffset="123667.7">14449 17665 24879 0,'0'0'2208'0,"0"0"-1760"16,-5-4-448-16,1-1 0 0,-1 1 2400 0,5 4 400 15,-2-6 80-15,2 6 0 16,0 0-3008-16,0 0-624 0,0 0-112 0,0 0-32 0,0 0 1600 0,0 0 320 16,0 0 64-16,0 0 16 0,0 0-496 0,0 0-96 0,-1 12-32 0,1 3 0 15,1 0-480-15,1 5 0 0,-1 3 0 0,1 2 0 16,1 3-128-16,-1 0 128 0,-1 3-192 0,0 2 192 16,0 1-144-16,2-2 144 15,-1-2 0-15,0 0-144 0,-1-2 144 0,0 1 0 16,1-3 0-16,0-2-128 0,1-2 128 0,-1-2 0 0,-1-2 0 0,0-2 0 15,0-1 0-15,-1-3 144 0,0-2-144 16,0-10 0-16,0 8 256 0,0-8-48 0,-2 7-16 0,2-7 0 16,0 0 112-16,0 0 16 0,0 0 0 0,-6 4 0 15,1 0 144-15,-1-4 48 0,1-1 0 0,-2 0 0 16,2-2-240-16,-1 1-32 0,0-1-16 0,0 0 0 0,1-2-224 16,-4 1-160-16,0 0 32 0,0 0 0 0,-1-3-208 15,-3 2-48-15,0 1 0 0,0-1 0 16,-3 1-384-16,3-1-64 0,1 2-32 0,0-1 0 15,0-2-2096-15,0 1-432 0</inkml:trace>
  <inkml:trace contextRef="#ctx0" brushRef="#br0" timeOffset="124197.31">14519 17632 11055 0,'0'0'976'0,"0"0"-784"16,0 0-192-16,-9-5 0 0,1-1 2848 0,4 2 528 0,4 4 96 0,-7-5 32 16,2 1-2480-16,5 4-480 0,-8-3-96 0,1-1-32 15,1 2 448-15,6 2 96 0,0 0 0 16,-8-2 16-16,2 0-64 0,6 2-16 0,0 0 0 0,0 0 0 15,-8-1-352-15,8 1-80 0,0 0-16 0,0 0 0 0,0 0-112 0,0 0-16 16,0 0-16-16,0 0 0 16,0 0 32-16,0 0 16 0,0 0 0 0,0 0 0 15,0 0-80-15,0 0-16 0,0 0 0 0,0 0 0 0,10 5 160 0,1-1 32 32,1 0 0-32,2-1 0 0,3-1 64 0,1 0 0 0,4 0 16 0,4-1 0 15,0-1 16-15,7 0 0 0,3 0 0 0,3 0 0 0,3 0-224 0,-1 0-64 16,2 0 0-16,1 0 0 0,3-1-96 0,2-1-32 0,3 1 0 15,6 0 0-15,6-1-128 16,0 1 0-16,-2-1 0 0,4 1 0 0,3 0 0 16,2-1 128-16,5 0-128 0,-1 1 0 0,-5 0 0 0,-1 0 0 0,1 0 0 15,-1 0 0-15,-2-1 0 0,-2 2 128 0,-2-2-128 16,-5 1 0-16,-5 0 128 0,-5 0-128 16,-2 0 128-16,-4 0-128 0,-2 0 0 15,-4 0 0-15,-1-1 0 0,-2 0 0 0,-3 1-256 0,-4 0 64 16,-2 0 0-16,-2 0 16 0,-4-1 0 0,-1 1 0 15,-5 0 0-15,-1 0 0 16,-2-1-464-16,-9 2-112 0,7 0-16 0,-7 0 0 16,0 0-400-16,0 0-96 0,0 0-16 0,0 0-9776 0,-11 4-1952 0</inkml:trace>
  <inkml:trace contextRef="#ctx0" brushRef="#br0" timeOffset="124713.61">14972 17972 4607 0,'0'0'400'0,"-1"-9"-400"0,0-1 0 0,1 1 0 16,-2 0 3456-16,0 0 624 0,2 0 112 0,0 1 32 15,0 8-2304-15,0-7-464 0,0 7-96 0,0-8-16 16,0 8 304-16,0 0 48 0,0 0 16 0,0 0 0 0,0 0-448 16,0 0-96-16,0 0-16 0,0 0 0 0,0 0-368 0,0 0-80 15,0 0 0-15,0 0-16 0,0 0-304 0,0 0-64 16,7 9-16-16,-3 2 0 0,-1 2-304 0,-2 2 0 15,-2 2-176-15,0 1 176 0,-2 1-256 0,0 1 48 16,0 1 16-16,1-1 0 0,-1-2 192 0,1 1 0 16,0-1 0-16,1-3 0 0,0-1 0 0,0 0 0 15,1-3 0-15,3 0 0 0,-2-2 224 0,1 0-16 16,2 0 0-16,-4-9 0 0,5 9 144 0,-5-9 32 0,8 9 0 0,-8-9 0 16,11 5 0-16,-2 1 0 0,-9-6 0 0,12 4 0 15,-1-2-48-15,-11-2 0 0,13 2 0 0,-2 0 0 16,-11-2-160-16,15 0-48 0,-2 0 0 0,1 0 0 15,-3 0-128-15,1 0-176 0,-12 0 48 0,14 0 0 32,-3 0-352-32,1 0-64 0,-1-2-16 0,-1 2 0 15,0 0-1712-15,0 0-352 0,1 0-64 0</inkml:trace>
  <inkml:trace contextRef="#ctx0" brushRef="#br0" timeOffset="125105.72">15117 17833 15663 0,'0'0'1392'0,"0"0"-1120"0,0 0-272 0,-2-8 0 0,1-2 3392 0,3 1 608 0,1 0 128 0,2 0 32 0,0 0-2880 0,2 3-576 16,2-1-128-16,-1 3 0 0,1-1 384 0,1 2 64 0,1 0 32 0,1 1 0 15,1 1-368-15,0-1-80 0,-1 2-16 0,-1 2 0 16,-1 0-400-16,-1 2-192 0,-3 2 160 0,1-1-160 31,-7-5-336-31,4 10-176 0,-1 1-16 0,-3 1-16 16,-1 1-352-16,-2 1-64 0,-3-1 0 0,2 0-16 0,-4 0 512 0,1-1 96 16,-1-3 32-16,1 0 0 0,1-1 624 0,0-2 128 0,6-6 32 0,-4 8 0 15,4-8 96-15,0 0 32 0,-6 6 0 0,6-6 0 16,-5 6 0-16,5-6 16 15,0 0 0-15,0 0 0 0,0 0-192 0,0 0-32 0,6 4-16 0,3 0 0 16,0-2-144-16,1-1-16 0,1-1-16 0,1 0 0 0,-2-1-176 0,2 0 0 16,0 0 0-16,0-2 0 15,1 1-400 1,2 0-112-16,1 0-32 0,0-1 0 0,0-1-1952 0,2 1-400 16,0 0-80-16</inkml:trace>
  <inkml:trace contextRef="#ctx0" brushRef="#br0" timeOffset="125317.2">15586 18082 28559 0,'0'0'2544'0,"0"0"-2032"16,0 0-512-16,0 0 0 0,0 0 2048 0,0 0 304 16,0 0 64-16,9 4 16 15,-9-4-1920-15,12 4-384 0,-1-2-128 0,-1-1 0 0,-10-1 384 0,11 2 16 0,-2-1 0 0,0-1 0 31,0 0-400-31,1 0 0 0,0 0 0 0,1 0 0 16,-2 0-880-16,1 0-144 0,2-1-48 0,-4-1 0 16,3 0-1744-16,-1-2-336 0,-1 0-80 0</inkml:trace>
  <inkml:trace contextRef="#ctx0" brushRef="#br0" timeOffset="125760.59">15967 17787 16575 0,'0'0'736'0,"0"0"160"0,0 0-720 0,0 0-176 0,0 0 0 0,0 0 0 16,0 0 3808-16,0 0 736 0,0 0 128 0,0 0 48 0,0 0-3024 0,0 0-608 31,0 0-112-31,0 0-16 0,0 0-256 0,-1 10-64 0,0 1 0 0,1 2 0 16,0 3-464-16,1 1-176 0,-1 2 0 0,0 2 144 16,0 2-144-16,1 0-144 0,-1 0 144 0,0 1-208 15,0 1 32-15,2-2 16 0,-2-1 0 0,0-1 0 16,0-3 160-16,1-1 0 0,0-4 0 0,0-2 0 15,0-1 0-15,0-1 0 0,-1-9 128 0,0 0-128 16,0 0 0-16,0 0 0 0,0 0 0 0,0 0 0 16,0 0 0-16,0 0 0 0,0 0 0 0,0 0-128 15,0 0 256-15,11-7 64 0,-4-2 16 0,-1-1 0 16,0-2 64-16,0 0 16 0,1-1 0 0,1 1 0 16,0-1-288-16,1 2 128 0,1 0-128 0,-1 2 0 0,-1 1 160 15,-1 2-160-15,0 0 128 0,-7 6-128 0,11-3 272 16,-2 1-16-16,1 0-16 0,-10 2 0 0,10 2-240 15,-1 0 0-15,2 1 0 0,-1 1 0 0,0 1-160 0,0 0 32 16,0 1 0-16,0 0 0 0,-1 1 128 0,-2 0-208 16,0-2 80-16,0 2 128 0,-2-1-224 0,0 1 80 0,-5-7 16 15,5 9 0-15,-1 0-128 0,-4-9 0 0,5 8-16 16,-1 1 0 0,-4-9-176-16,4 10-48 0,-2-1 0 0,-2-9 0 15,0 9-1456-15,0-9-288 0,-2 8-64 0</inkml:trace>
  <inkml:trace contextRef="#ctx0" brushRef="#br0" timeOffset="126093.26">16201 17766 12895 0,'0'0'1152'15,"0"0"-928"-15,2-10-224 0,0 2 0 0,2-1 4368 0,1 1 832 0,0 1 176 0,1 2 16 0,0-1-3856 0,1 3-768 16,-7 3-144-16,11-2-48 0,-1 0 576 0,-1 1 96 16,0 1 32-16,-9 0 0 15,9 0-752-15,0 2-144 0,-9-2-16 0,9 3-16 0,-9-3-560 0,7 7-112 16,-3 0-32-16,-1 3 0 16,-3 0-304-16,-2 1-64 0,-1 1-16 0,-2 2 0 15,0-1 128-15,-1-1 32 0,1-1 0 0,-2-1 0 0,3 0 576 0,0-2 320 16,4-8-48-16,-5 8 0 0,5-8 272 0,0 0 48 0,-3 8 16 0,3-8 0 15,0 0 16-15,0 0 0 16,0 0 0-16,0 0 0 0,8 4-288 0,0-2-48 0,3-2-16 0,3-1 0 16,2 0-272-16,3-3-144 0,3-2 16 0,4 0 0 31,3-2-1024-31,5-2-192 0,4-3-32 0</inkml:trace>
  <inkml:trace contextRef="#ctx0" brushRef="#br0" timeOffset="132657.38">810 9891 3679 0,'0'0'320'0,"0"0"-320"15,0 0 0-15,0 0 0 0,0 0 976 0,0 0 128 16,0 0 32-16,-2-6 0 0</inkml:trace>
  <inkml:trace contextRef="#ctx0" brushRef="#br0" timeOffset="132873.06">795 9848 1839 0,'0'0'160'0,"0"0"-160"0,0 0 0 0,0 0 0 0,0 0 2480 16,0 0 464-16,0 0 80 0,0 0 32 0,0 0-1632 15,0 0-320-15,-4-7-64 0,4 7-16 0,0 0-416 16,0 0-96-16,0 0 0 0,0 0-16 0,0 0-240 0,0 0-64 16,0 0 0-16,0 0 0 0,0 0-192 15,0 0 0-15,0 0 0 0,0 0 0 0,0 0 0 16,0 0-160-16,0 0 160 0,0 0-128 16,0 0-320-16,0 0-48 0,0 0-16 0</inkml:trace>
  <inkml:trace contextRef="#ctx0" brushRef="#br1" timeOffset="136710.39">737 9875 9215 0,'0'0'816'0,"0"0"-656"0,0 0-160 0,0 0 0 0,0 0 2416 0,6-6 448 31,-1 0 80-31,-5 6 32 0,5-5-1440 0,-5 5-304 16,6-7-48-16,-1 0-16 0,2 2-528 0,-7 5-128 0,4-7 0 16,-4 7-16-16,8-8-48 0,-5 2-16 15,-3 6 0-15,5-8 0 0,-5 8 128 0,0 0 16 16,4-8 16-16,-4 8 0 0,0 0 112 0,0 0 0 15,5-6 16-15,-5 6 0 0,0 0-32 0,0 0-16 16,0 0 0-16,0 0 0 0,0 0-256 0,0 0-48 0,0 0-16 16,0 0 0-16,8 4-224 0,-2 3-128 0,-2-1 128 0,-1 3-128 15,0 1 0-15,-1 3 0 0,-1 3 0 0,-1 0 0 16,0 1 0-16,0-1 0 0,0 1 0 0,0 0 0 16,0 1 0-16,0-1 128 0,0 1-128 0,0-2 0 15,0-1 0-15,0-1 0 0,0 0 0 0,1 1 128 16,0-1-128-16,0-1 0 0,0-1 0 0,1 0 128 15,0-1-128-15,-2 0 0 0,0-2 0 0,0-1 0 16,0-2 0-16,0-6 0 0,0 0-192 0,1 8 64 16,-1-8-784-1,0 0-160-15,0 0-16 0,0 0-16 0,0 0-1584 0,0 0-304 16,0 0-64-16</inkml:trace>
  <inkml:trace contextRef="#ctx0" brushRef="#br1" timeOffset="137058.82">1016 9791 19343 0,'0'0'1728'0,"1"-7"-1392"16,0-1-336-16,-1 8 0 0,-1-8 2208 0,1 8 368 16,2-6 80-16,-2 6 16 0,0 0-944 0,0 0-192 15,5-6-48-15,-5 6 0 0,0 0-976 0,0 0-192 0,0 0-32 0,7-2-16 16,-7 2-272-16,0 0 0 0,9 3 0 0,0 2 0 15,-1-1 0-15,-2 3 0 0,-1 1 128 0,-1 2-128 16,1 1 0-16,-1 2 0 0,-1 1 0 0,-1 0 0 16,0 4 0-16,-2 2 0 0,-2 4 0 0,0 0 0 15,-2 2 0-15,1-1 0 0,-3-1 0 0,2 0 0 16,-2 0 0-16,0-1 0 0,-1 0 0 0,0-1 0 16,-1-1 0-16,-2-2 0 0,-1-1 128 0,-1 0-128 15,-2 0-176-15,0-2-80 0,0 0-32 0,-2-1 0 16,-1-3-912-16,0 0-176 0,0-1-32 0,-1-1-16 15,0-2-400-15,2-1-80 0,-1 0-16 0,2-1-5632 16,1-3-1120-16</inkml:trace>
  <inkml:trace contextRef="#ctx0" brushRef="#br1" timeOffset="137390.71">596 9737 20271 0,'0'0'896'0,"-5"-7"192"0,0-2-880 0,1 0-208 0,-1 1 0 0,2 3 0 15,3 5 2752-15,-6-7 512 0,1 0 112 0,0 1 16 16,5 6-2272-16,0 0-448 0,-7-4-96 0,0 1 0 16,7 3-576-16,-8 0 0 0,0 4 0 0,0 0 0 15,0 2 0-15,1 1 0 0,-3 2 0 16,0 3 0-16,0 1-192 0,0 5 48 0,1 3 16 15,1 1 0-15,-1 1 128 0,0 1-128 0,0 2 128 16,2 0-128-16,0 0 128 0,2 0-192 0,1-1 192 0,2-2-192 16,1-2 192-16,2 0 0 0,-1-2 0 0,2-1 0 15,1 1 0-15,3-1 0 0,-1-2 0 0,3-2 0 0,1-2 0 0,2 1 0 16,1-1 0-16,1-2 128 0,1-2-128 0,4 1 0 16,2 0 0-16,3-1 0 15,1-3-800-15,5 0-128 0,2-2-32 0,1-3-12896 16</inkml:trace>
  <inkml:trace contextRef="#ctx0" brushRef="#br1" timeOffset="138863.75">2799 9841 12895 0,'0'0'1152'0,"0"0"-928"0,0 0-224 0,0 0 0 0,0-9 2960 0,-2 2 560 0,2 7 96 0,0 0 32 16,0 0-2096-16,0 0-400 0,-3-6-96 0,3 6-16 16,0 0-656-16,0 0-128 15,-5-6-16-15,5 6-16 0,0 0-224 0,0 0 128 16,-8 2-128-16,0 4 0 0,0 2 0 0,0 3 0 0,-1 1 0 0,-1 4-160 15,0 3 160-15,-1 2-208 0,-1 1 80 0,0 0 128 16,-1 0-160-16,2-1 160 0,0-3 0 16,0 0-144-16,0-1 144 0,2-2 0 0,0-1 0 15,1-1 0-15,-1-2 144 0,3 0-144 0,0-3 192 16,1-2-192-16,5-6 416 0,-6 5-32 0,6-5 0 0,0 0 0 16,0 0 32-16,0 0 0 0,0 0 0 0,0 0 0 15,0 0 96-15,-1-9 0 0,0-1 16 0,3 2 0 16,1-4-96-16,1-3-32 0,0 0 0 15,2-3 0-15,1 0-128 0,1-2-16 0,1-1-16 0,1 1 0 0,-1 2-112 0,0 1-128 16,1-1 176-16,0 2-176 0,-1 1 0 0,0 4 0 16,0-1 0-16,-1 4 0 0,1 1 0 15,-1 1 0-15,-1 2-160 0,-7 4 160 0,9-3-144 0,0 2 144 16,-9 1-192-16,11 3 192 0,-1 2-256 0,0 2 64 0,-1 0 16 0,1 1 0 31,-1 2-208-31,0 2-32 0,0 2-16 0,0 0 0 16,0 2-80-16,0 1-32 0,-3-1 0 0,1 0 0 0,-1-2 160 0,1 0 48 0,0 1 0 0,-2-1 0 15,1-1 336-15,-1 3 0 16,-2-3 0-16,1-1 0 0,-1 0 0 0,0-1 0 16,0-1 0-16,-1-2 0 0,-1-2 0 0,-1-6 0 15,-3 7 0-15,3-7 0 0,-2 6 192 0,2-6-64 16,0 0 0-16,-4 8 0 0,-4-2 160 0,1-3 32 0,-2-1 0 16,-1-2 0-16,-1 1 48 0,-1-1 16 0,-1-1 0 0,-1-1 0 15,0 0 112-15,0 0 16 0,-2-1 16 0,1 1 0 16,0 0-112-16,-1 1-32 0,1 1 0 0,-1 1 0 15,2-2-240-15,0 0-144 0,1 0 160 0,1 1-160 16,-1 1 0-16,2 0 0 0,0 1 0 16,2 0 0-16,-1 0-256 0,2 1-32 15,0 0-16-15,8-3 0 0,-5 4-576 0,5-4-112 16,0 0-32-16,-5 7 0 0,5-7-1664 0,0 0-352 0,0 0-64 0</inkml:trace>
  <inkml:trace contextRef="#ctx0" brushRef="#br1" timeOffset="139165.29">3086 9900 26143 0,'0'0'1152'0,"0"0"256"0,0 0-1136 0,0 0-272 0,0 0 0 0,0 0 0 0,0 0 1376 0,0 0 224 16,0 0 32-16,0 0 16 0,9-4-1168 0,1 0-224 16,0 3-64-16,2-1 0 0,0 0-192 0,2 0 0 15,2-2 128-15,0 1-128 0,2-1 0 0,0 0 128 16,0 2-128-16,2 0 0 0,0-1 0 16,1-1 128-16,0 2-128 0,-2 0 0 0,0 0 0 0,-1 1 0 15,-2 1 0-15,0 0 0 0,-3 0 0 0,-1 0-192 16,-2 1 48-16,-1-1 0 15,-9 0-800-15,0 0-144 0,0 0-48 0,8 1-7840 16,-8-1-1584-16</inkml:trace>
  <inkml:trace contextRef="#ctx0" brushRef="#br1" timeOffset="139392.31">3263 9859 1839 0,'-6'2'160'0,"-2"-1"-160"0,2-1 0 0,6 0 0 16,-9-1 5120-16,2-1 1008 0,7 2 192 0,-8 0 32 15,8 0-3536-15,0 0-704 0,-6 2-128 0,6-2-48 16,0 0-832-16,0 0-160 0,0 0-48 0,0 0 0 15,0 0-464-15,-1 11-112 0,1-2 0 0,1 2-16 16,1 3 112-16,0-2 32 0,2-1 0 0,-2 2 0 16,0 1-288-16,0 2-160 0,-2-1 192 0,0 2-192 0,0-1 0 0,0 3 0 15,0-2 0-15,0 2-192 16,-2 2 192-16,1 0-192 0,0-4 192 0,0 0-192 16,-2-2-240-16,2 1-32 0,0-3-16 0,1 0 0 15,-1-1-528-15,0 0-96 16,1-1-32-16,-1-1-8720 0,0-2-1760 0</inkml:trace>
  <inkml:trace contextRef="#ctx0" brushRef="#br1" timeOffset="140979.59">535 11171 2751 0,'-10'-5'256'0,"10"5"-256"15,-5-7 0-15,-1-1 0 0,1 0 4544 0,5 8 848 16,-4-10 176-16,1 1 48 0,1 1-3360 0,1 0-656 16,1 8-144-16,2-8-32 0,0-1-656 0,3 2-128 0,-1-1-16 0,2 0-16 15,0 0-160-15,2 1-48 0,1 0 0 0,1 2 0 16,2 0 80-16,0 2 16 0,-1 0 0 0,1 1 0 15,0 1-176-15,-1 2-48 0,-2 1 0 0,0 3 0 16,-9-5-272-16,7 10 0 0,-1 1 0 0,-3 2 0 31,-1 3-432-31,-3 3-80 0,-2 1-32 0,-1 5 0 16,-6 1 32-16,0 3 0 0,-3 0 0 0,1-1 0 0,2-2 80 0,2-4 32 0,1-4 0 0,2-3 0 16,0 0 400-16,3-3 0 0,1-2 192 0,1-1-64 15,0 1 128-15,0-10 16 0,0 0 16 0,5 8 0 16,-5-8 176-16,6 7 48 0,-6-7 0 0,9 4 0 0,-9-4-48 15,12 2 0-15,0-2 0 0,0-1 0 0,0 1-208 0,0-2-32 16,2-1-16-16,-1-1 0 0,1 0-208 0,-2 1 0 16,-1-1 0-16,0 1 0 15,-1-1-400-15,-1 0-128 0,-1 2-32 0,0-1 0 16,0-2-2256-16,0 2-464 0</inkml:trace>
  <inkml:trace contextRef="#ctx0" brushRef="#br1" timeOffset="141265.29">967 10996 23951 0,'0'0'1056'0,"-4"-8"224"0,2-2-1024 0,1 2-256 0,1 1 0 0,0 7 0 16,1-8 2704-16,-1 8 496 0,0 0 80 0,4-8 32 15,1 3-2416-15,-5 5-496 0,0 0-80 0,9-3-32 16,-9 3-288-16,10-2 0 0,-10 2 0 0,9 4 0 0,0 0 0 0,-1 2-144 15,-3 0 144-15,1 5-128 16,-1 2 128-16,1 4-160 0,-2 2 160 0,-3 2-160 16,-2-1 160-16,-1 5 0 0,-1 1 0 0,-2 2 0 15,0-1-320-15,-1 1-48 0,-1-1 0 0,-2-1 0 16,-1 1-112-16,0-3-32 0,-1-2 0 0,0-1 0 16,-1-1-112-16,-1 0-16 0,-1-3-16 0,-2 1 0 15,0-2-1968-15,-2 0-384 0</inkml:trace>
  <inkml:trace contextRef="#ctx0" brushRef="#br1" timeOffset="141549.81">453 11009 3679 0,'0'0'160'0,"-8"-7"32"0,-1 0-192 0,2-2 0 0,1 3 0 0,1 1 0 0,-1 0 6336 0,6 5 1232 15,-5-3 240-15,5 3 64 0,0 0-6160 0,0 0-1232 0,-7 2-240 16,2 3-48-16,-2 0-192 0,1 4-224 0,1 3 48 0,-1 2 16 16,0 3 16-16,-1 2 0 0,1 4 0 0,0 1 0 0,1 2 0 0,-1 3 0 15,2 1 0-15,-1 3 0 0,2 3 144 0,1 0-160 16,1-1 160-16,1 1-160 0,2-2 160 0,1-1 0 16,3-1 0-16,1-2-128 15,4-1-32-15,0-1 0 0,4-5 0 0,2-2 0 16,2-3-672-16,3-2-144 0,2-4-32 0,4-2-7296 15,3-3-1456-15</inkml:trace>
  <inkml:trace contextRef="#ctx0" brushRef="#br1" timeOffset="142088.1">1776 11189 24015 0,'-3'-7'1056'0,"3"7"224"0,-6-8-1024 0,3 2-256 0,0 1 0 0,0-1 0 15,-1-1 1488-15,4 7 240 0,0 0 64 0,-1-8 0 0,1 8-720 0,0-7-144 0,0 7-32 16,0 0 0-16,0 0-208 0,0 0-48 0,6-5-16 0,-6 5 0 15,0 0-304-15,0 0-64 0,0 0-16 0,8 7 0 16,-1 1-240-16,-1 3 0 0,-2 1 0 0,-2 3 0 0,0 0 0 0,-1 2-128 16,-1 2 128-16,-1 1-160 0,0-1 160 0,-1 0 0 15,0-1 0-15,0-1 0 0,-1-5 0 0,1 0 0 32,-1-1 0-32,3-1 0 0,0-10 0 0,0 0 0 15,-3 10 160-15,3-10-160 0,0 0 192 0,0 0-64 16,0 0-128-16,0 0 192 0,0 0 0 0,0 0 0 0,0 0 0 15,0 0 0-15,0 0 160 0,3-9 32 0,-1-1 0 16,3-3 0-16,0-4 96 0,3 1 32 0,-1-1 0 16,2 1 0-16,1-2-320 0,0 3-48 0,1 1-16 15,-1 2 0-15,0 1-128 0,1 2 0 0,-1 1 0 0,-1 3 0 16,-1 0 0-16,1 2 0 0,-9 3 0 0,10 0 0 16,1 2 0-16,-1 1 0 0,-10-3 0 0,11 10 0 15,-2 1 0-15,0 2-256 0,-2 3 48 0,0 1 0 16,-2 2-112-16,0 2 0 0,-4 0-16 0,2 1 0 31,0 0-560-31,1-2-128 0,-1-3 0 0,-2 0-16 16,1-3 32-16,1-1 16 0,-2-3 0 0,1-1 0 0,-2-9-464 0,0 0-80 15,0 0-32-15,9 0 0 0,-9 0-2096 16,11-9-432-16</inkml:trace>
  <inkml:trace contextRef="#ctx0" brushRef="#br1" timeOffset="142386.44">2106 11286 17039 0,'5'-14'752'0,"-2"5"160"0,0-1-720 0,1 1-192 0,-1 2 0 0,-3 7 0 0,0 0 1840 0,2-8 336 16,-2 8 64-16,0 0 0 0,0 0-672 0,0 0-144 15,0 0-16-15,0 0-16 0,0 0-800 0,2 11-144 0,-2 0-48 0,2 1 0 16,2 2-272-16,-3 2-128 0,0-2 0 0,2 0 128 16,2 0 96-16,-1-2 16 0,2-1 0 15,0-1 0-15,1-1 208 0,0 0 32 0,1-1 16 0,1-3 0 16,1 0-32-16,-1-3 0 0,-1-1 0 0,2-1 0 16,-1-1 240-16,0-1 64 0,0-3 0 0,-2 0 0 15,0-2-64-15,0 0-16 0,-1-2 0 0,0-1 0 16,-1-2 80-16,0-2 0 0,-2-3 16 15,0-1 0-15,-3 1-256 0,0 0-48 0,0 2-16 16,-3 2 0-16,0 2-320 0,-1 1-144 16,0 2 128-16,4 8-128 0,-6-8 0 0,6 8-272 0,-7-5 32 0,7 5 16 31,-9-2-560-31,1 3-112 0,1 0-32 0,0 3 0 0,0 2-1648 0,2 3-336 0,-2 2-64 0,1 2-12672 16</inkml:trace>
  <inkml:trace contextRef="#ctx0" brushRef="#br1" timeOffset="143384.56">3005 11179 9215 0,'0'0'816'0,"0"0"-656"0,0 0-160 0,0 0 0 0,0 0 4416 0,0 0 832 0,0 0 192 0,0 0 16 16,0 0-2800-16,0 0-560 15,-2-7-112-15,2 7-32 0,-7-6-1152 0,-2 2-224 16,-2 1-64-16,0 1 0 0,0 2-320 0,-1 3-192 0,-2 0 192 0,0 1-192 15,-3 1 0-15,2 1 0 0,-1 3 0 0,0 1-192 16,0 0 192-16,3 2-192 16,0 1 192-16,2 4-192 0,1 1 48 0,1 1 16 15,2 1 0-15,2-1 0 0,2-3 128 0,1 2-192 0,2-3 192 0,2 1-192 16,1-1 192-16,3-3-128 0,0-2 128 0,2-1-128 0,1 0 128 16,2-3-192-1,1-1 192-15,2-2-192 0,1-2 192 0,2-2 0 0,3-2 0 16,1-4 0-16,0-1 0 0,0-3 0 0,0-3 0 15,-1-1 0-15,1-3 0 0,-1-3 0 0,-2-3 0 0,-1-1 0 0,1-3 0 0,-2 2 0 16,-1-2 0-16,-3 2 0 16,-1-1 0-16,-1 3 144 15,-1 1-144-15,-2 3 160 0,-1 0-160 0,-1 4 128 0,0 2-128 0,-2 3 128 0,-1 0 48 16,-1 3 0-16,-1 8 0 0,0 0 0 0,-1-7-16 0,1 7 0 16,0 0 0-16,0 0 0 0,0 0-400 0,-5 11-80 15,-2 0 0-15,0 4-16 16,1 1-80-16,-1 3-16 0,0 2 0 0,0 3 0 15,-1 1 48-15,1 3 0 0,-1 4 0 0,0 0 0 32,0-1-512-32,3-2-80 0,-1-5-32 0,3-4 0 15,1-5 256-15,1-2 48 0,1-5 16 0,0-8 0 0,0 0 1216 0,0 0 240 0,0 0 64 0,0 0 0 16,0 0 896-16,8-6 176 0,-1-4 32 0,2 0 16 16,0-3-528-16,0-2-96 0,-1-1-32 0,2 2 0 15,-1 0-656-15,1 1-144 0,-2 0-32 0,2 2 0 16,-2 0-464-16,2 3 0 0,-3 3 0 0,-7 5 0 15,10-2 0-15,-10 2 0 0,10 3 0 0,0 2-160 16,-2 3-208-16,1 2-32 0,0 1-16 16,1 1 0-16,0 2-480 0,1 2-112 0,1-2-16 0,1 0 0 15,0 0-608-15,3-3-128 0,1-1-32 0,0-3 0 16,2-1-272-16,-1-4-64 0,0-2-16 0,1-2 0 16,-2-2 512-16,2-1 96 0,0-3 32 0,0-1 0 0,1 0 944 0,-1-4 192 15,-2-2 48-15,1-1 0 0,-1-2 928 0,-2-2 192 16,-2-2 32-16,-2 1 16 0,-2 3 272 0,-1 0 48 15,-4 1 16-15,-1 3 0 0,-2 0 128 0,-2 2 32 0,-1 1 0 16,-1 3 0-16,-2-1-32 0,0 3 0 16,-2 0 0-16,0 2 0 0,-2 0-336 0,0 2-64 15,0 1-16-15,-2 2 0 0,1 1-464 0,0 3-112 0,-1 0 0 0,-1 2-16 16,0 2-304-16,0 2 0 0,1 1 128 0,2 1-128 16,-2 1 0-16,3 1-144 0,0-2 16 0,1 2 0 15,2 1 128-15,1-1 0 0,2-2 0 0,1 0-128 16,1 0-64-16,2-1 0 0,2-2 0 0,0-2 0 15,2 0-64-15,0-1-32 0,-6-7 0 0,10 5 0 16,1-3 160-16,0-1 128 0,-1-2-192 0,1-3 192 16,0 0 0-16,1-3 0 0,-1-2 0 0,0-1 0 0,-1-1 384 15,0-1 0-15,0-3-16 0,-1-1 0 0,-2 3-48 0,2 1 0 16,-3 1 0-16,-2 1 0 0,0 2-160 0,-4 8-32 16,4-7-128-16,-4 7 192 0,0 0-64 0,0 0 0 15,0 0-128-15,0 0 192 0,0 0-192 0,0 0 0 16,0 0 0-16,-1 7 0 0,-2 2-320 0,0 2-48 15,0 1-16-15,1 2 0 0,-1 1 64 0,1 0 0 16,-1 1 0-16,1-1 0 16,1-1-272-16,2-1-48 0,1-4-16 0,0 0 0 15,-2-9-496-15,6 8-112 0,-6-8-16 0,11 4 0 16,0-1-704-16,1-3-128 0,1-4-48 0,2-1 0 0</inkml:trace>
  <inkml:trace contextRef="#ctx0" brushRef="#br1" timeOffset="143999.06">3917 11219 9215 0,'0'0'816'0,"-6"8"-656"16,2-1-160-16,-2 1 0 0,-1 0 2656 0,0 0 496 0,-2-2 112 16,2 0 0-16,-1-1-1136 0,1 1-224 15,7-6-48-15,-7 4-16 0,7-4-192 0,-8 2-48 0,8-2 0 16,0 0 0-16,0 0-144 0,0 0-48 0,-6-5 0 0,6 5 0 16,-2-8-384-16,2-1-96 0,2 0-16 0,3 0 0 0,1-1-448 0,2 0-80 15,1-1-32-15,1 1 0 0,0 1-224 0,0 0-128 16,-2 2 160-16,2 1-160 0,-1 2 0 0,0 0 0 0,0 3 0 15,0 0-160-15,-1 2-112 0,2 3-32 0,0 1 0 0,3 2 0 47,-1-2-432-47,2 3-96 0,0 2 0 0,1-1-16 0,1-3 64 0,0 1 16 0,1-2 0 0,-1 1 0 16,0-3 352-16,0-1 80 0,1-2 16 0,0-1 0 0,2-2 320 0,-1-2 0 16,-2 0 160-16,-2-1-160 0,0 0 256 0,-1-2-64 0,-3-1-16 0,-2 1 0 15,-1-1 192-15,-1-1 32 0,-4-1 16 0,-1 0 0 16,-1 0-16-16,-1 1 0 0,-1-1 0 0,-1 2 0 15,0 3-272-15,3 6-128 0,-7-5 128 0,0 3-128 16,-3 1-128-16,-2 2-128 0,-1 2 0 0,-2 3-16 31,-1 3-128-31,0 2-32 0,1 0 0 0,1 1 0 0,2 1 64 16,-1 1 16-16,2-1 0 0,3-1 0 0,0 1 96 0,4-2 32 16,0-3 0-16,4-8 0 0,-3 9 224 0,3-9 0 15,0 0 0-15,0 0 0 0,0 0 320 0,0 0 0 16,0 0 0-16,9 2 0 0,-2-3 272 0,1-3 64 15,-1-2 16-15,0 1 0 0,0 0 16 0,1 0 0 16,2-3 0-16,-2 1 0 0,2 0-112 0,-4 1 0 16,-6 6-16-16,8-5 0 0,-8 5-352 0,8-3-64 15,-8 3-16-15,0 0 0 0,0 0-128 0,9 3 0 0,-9-3 0 16,6 12 0-16,-2 3 0 0,-2 2 0 0,-1 3-192 0,-1 3 192 16,-2 3-176-16,-2 3 176 0,-1 1-128 0,1 5 128 15,-2 3 0-15,0 4-160 0,-3 3 160 0,1 0 0 16,0-3-128-16,0 0 128 0,1 0 0 0,1-2 0 15,-1-2 0-15,0-2 0 0,1-1 0 0,0-2 0 16,1-4 0-16,0-5 0 0,3-5 0 0,-2-3 144 16,2-4 32-16,-1-2 0 0,0-1 0 0,0-3 0 15,3-6-176-15,0 0 160 0,0 0-160 0,-9-3 160 16,9 3-512-16,-10-6-96 16,1-4-32-16,2-1 0 0,0-1-1488 0,3-1-288 0,-2-3-64 15,4 0-8656-15,2-3-1728 0</inkml:trace>
  <inkml:trace contextRef="#ctx0" brushRef="#br1" timeOffset="144315.09">4290 11525 11967 0,'0'0'1072'0,"2"-8"-864"15,1 0-208-15,1 2 0 0,0-2 4672 0,1 0 880 16,2 0 176-16,2-1 32 0,0-1-3744 0,-1-1-752 16,0 0-160-16,1 0-16 0,0 0-768 0,0-1-128 15,-1-4-48-15,0 2 0 0,-1-1-144 0,0-2 192 16,1 0-192-16,-1-2 192 0,-2-1 0 0,1 0 0 0,-1 3 0 0,0 0 0 15,-2 1 208-15,1 1 48 0,-3 1 16 0,0 3 0 16,-1 1-80-16,0 3 0 0,-1-1-16 16,1 8 0-16,0 0-112 0,0 0 0 0,0 0-16 0,-6-1 0 15,6 1-240-15,-9 5 0 0,1 4 0 0,1 2-160 16,-2 2 16-16,0 2 0 0,0 2 0 0,1 2 0 16,0 0 144-16,1-1-128 15,0 2 128-15,3-2-128 0,0-1 128 0,0 1 0 0,4-2 0 16,0 1-128-16,0-1 128 0,4 0 0 0,0-3 0 0,3 0 0 15,1-2-336-15,2-1 16 0,1-1 0 0,3-4 0 32,2-1-1424-32,5-2-288 0,3-3-48 0,4-5-8432 0,4-4-1696 0</inkml:trace>
  <inkml:trace contextRef="#ctx0" brushRef="#br1" timeOffset="144901.63">5357 11215 34495 0,'0'0'1536'0,"0"0"304"0,-7-4-1472 0,7 4-368 0,-8-4 0 16,8 4 0-16,-7-1 896 0,7 1 96 0,-9 2 32 0,2 2 0 15,2 3-896-15,-1 2-128 0,1 2-128 0,-1 2 128 16,0 1-336-16,1 3 32 16,1-1 16-16,2 0 0 0,-2 0 112 0,3 1 32 15,1-2 0-15,1 1 0 0,1-1 144 0,0-2 0 16,1 1 0-16,3-3 0 0,-1-2 0 0,2-1 0 16,-1-3 0-16,2 0 0 0,0-2 0 0,0-2 0 15,1-2 160-15,1-2-160 0,1-2 0 0,1 0 128 0,0-5-128 0,0 0 0 16,-1-2 0-16,0-1 176 0,0-1-176 0,0-1 160 0,0 1-160 0,0-1 128 15,2-2-128-15,-5 3 128 16,0-1-128-16,0 4 0 0,-2 3 0 0,0 1 0 0,-3 2 0 0,-3 5 0 16,0 0 0-16,0 0 0 15,0 0-352-15,0 0-96 0,0 0-32 0,0 0 0 16,-1 11-48-16,-1 0-16 0,0 0 0 0,-1 0 0 0,0-2 352 0,0 0 192 0,3-9-192 0,-3 9 192 16,3-9 0-16,0 0 0 15,0 0 0-15,0 0 0 0,0 0 848 0,0 0 176 0,0 0 48 0,0 0 0 16,0 0 208-16,9-8 32 15,2-2 16-15,0 1 0 0,0-2-560 0,2 1-96 0,-1 0-32 0,2 1 0 16,-2 1-400-16,1 3-96 0,-1 0-16 0,-1 2 0 16,-1 1-128-16,0 2 0 0,-1 2 0 0,0 1 0 15,0 1 0 1,0 2 0-16,0 1-192 0,0 2 192 16,-1-1-512-16,-2 1 32 0,0 1 0 0,-1-1 0 0,1-1-544 0,-6-8-128 15,5 6 0-15,-5-6-16 0,0 0-432 0,0 0-96 0,0 0-16 0,0 0-8624 31,5-6-1728-31</inkml:trace>
  <inkml:trace contextRef="#ctx0" brushRef="#br1" timeOffset="145148.76">5386 10925 1839 0,'-15'5'0'0,"7"-3"160"0,1-2-160 0,7 0 0 16,-8 2 0-16,8-2 0 0,0 0 7360 0,-6 7 1424 0,6-7 304 0,0 0 48 15,0 0-6528-15,5 7-1312 0,-5-7-256 0,8 6-48 16,1-3-320-16,2-3-64 0,2-2-16 0,-1 0 0 16,-1-1-192-16,0-2-32 0,0 0-16 0,-1-1 0 15,-2 0-96-15,0-1-32 0,-1-1 0 0,-1 1 0 16,0-1-32-16,-1 0 0 0,-5 8 0 0,4-8 0 16,-3 2-192-16,-1 6 0 0,0 0 0 0,0 0 0 31,0 0-576-31,0 0-144 0,0 0-48 0,-9 8 0 0,0 3-1680 15,0 3-352-15,-1 3-64 0</inkml:trace>
  <inkml:trace contextRef="#ctx0" brushRef="#br1" timeOffset="145501.82">6534 10954 12895 0,'-11'-8'576'0,"5"4"112"0,1-2-560 0,-1 1-128 0,0-1 0 0,-1 1 0 16,-1-1 5248-16,2 1 1024 0,0 0 208 16,2 1 48-16,4 4-4736 0,-6-4-960 15,6 4-176-15,0 0-32 0,0 0-336 0,0 0-64 16,0 0-16-16,0 0 0 0,0 0-80 0,0 0 0 0,-5 7-128 0,2 4 192 15,0 3-192-15,0 1 0 0,0 3 0 0,1 2-160 16,-1 4 160-16,1 1 0 0,-1 2-144 0,0 2 144 16,-1 1 0-16,2-1 0 0,-1 0 0 0,1 1 0 0,-2-4-160 15,2 0 160-15,0-1 0 0,0-3-144 16,-1-3-256-16,1-2-48 0,0-4-16 0,-1-1 0 31,-1-2-2048-31,0-1-416 0,-1-2-80 0,5-7 0 0</inkml:trace>
  <inkml:trace contextRef="#ctx0" brushRef="#br1" timeOffset="145688.28">6148 11188 32655 0,'0'0'1440'0,"0"0"304"0,0 0-1392 0,0 0-352 0,0 0 0 0,0 0 0 16,6-9 1648-16,4 3 256 16,1 1 48-16,3 1 16 15,4 0-1184-15,1 0-224 0,-1 1-48 0,4 1-16 0,2 0-496 0,-1-2-192 0,1 1 16 0,-2 1 0 31,0 1-688-31,1 1-144 0,-2 2-16 0,1-1-16 16,-1 1-400-16,0 0-80 0,1 2-16 0,0-1 0 16,-1-1-1504-16,-2 2-304 0</inkml:trace>
  <inkml:trace contextRef="#ctx0" brushRef="#br1" timeOffset="146426.4">6754 11199 18431 0,'0'0'1632'0,"0"0"-1312"15,-2-7-320-15,0-1 0 0,2 8 3440 0,-1-10 608 0,0 0 128 0,1 0 32 0,0-1-2224 16,0 0-432-16,0-1-80 0,0-1-32 0,0-1-944 0,0 0-192 16,0 0-48-16,-1 1 0 0,0-1-64 0,-1 0-32 15,0 1 0-15,-1 1 0 0,1 2 64 0,1 1 16 16,-1 3 0-16,2 6 0 16,-3-5-240-16,3 5 144 0,0 0-144 0,0 0 128 0,-8 7-128 0,1 3-144 15,1 4 144-15,-1 4-208 0,2 0-16 0,-3 3 0 16,1 2 0-16,2 1 0 0,0-1-96 0,2 0-32 15,0-2 0-15,1 0 0 0,2-2 0 0,2 0 0 0,-2-2 0 16,2-2 0-16,1-2 96 0,2-1 0 16,-1-2 16-16,-4-10 0 0,9 7 0 0,0-3 0 0,0-2 0 0,0-2 0 15,1-2 32 1,1-2 0-16,0-2 0 0,1-3 0 0,-1-3 208 0,2-1 0 16,-1 0-160-16,0-2 160 0,0-2 0 0,0 1 0 0,0 0 0 0,-1 3 0 15,-1-1 0-15,-1 3 128 16,-2 1-128-16,-1 3 128 0,-6 7-128 0,0 0-224 0,0 0 48 0,0 0 16 15,0 0-32-15,0 0-16 0,1 10 0 0,-1 2 0 16,-1 0 16-16,-1 0 16 0,-3 0 0 0,1 3 0 16,-3 0 48-16,2 1 0 0,0-1 0 0,1-2 0 0,1-1 128 15,1-3 0-15,2-9 0 0,0 0 0 16,0 0 448-16,0 0 128 16,0 0 32-16,0 0 0 0,0 0 288 0,0 0 48 0,0 0 16 0,7-7 0 0,1-2-160 0,0-2-32 15,0-4 0-15,2 1 0 16,1-1-176-16,3 0-32 0,0 0-16 0,1 1 0 15,0-1-160-15,0 3-16 0,1 1-16 0,1 1 0 0,-3 1-352 0,1 3 0 16,-2 1 0 0,0 3 0-16,-3 2 0 0,0 2 0 0,-1 3 0 0,-1 3 128 0,0 1-128 0,1 4 0 15,0 0-128-15,-2 1 128 0,-1 0-208 0,0 2 32 0,1 0 16 16,0 2 0-16,-2 1-64 0,1-4-16 16,-2-2 0-16,2 0 0 15,0-1 96-15,1-1 16 0,-1-2 0 0,1-1 0 0,-7-8 128 0,9 5 0 0,-9-5 0 0,10 4 0 31,-2-3 0-31,-8-1 0 0,10-5 128 0,0 1-128 16,-1-3 0-16,0-1 0 0,0-3 0 0,1-1 0 16,-1-2 0-16,0 1 0 0,0 0 0 0,0 1 0 15,0 1 0-15,-2 2-192 0,0 4 192 0,0 0-192 16,-7 5 64-16,0 0 0 0,7-2 0 0,-7 2 0 0,0 0-80 0,6 7-16 16,-6-7 0-16,3 14 0 0,-1 1-64 0,0 1-16 15,-2-1 0-15,-1 0 0 16,0 1-96-16,1-3-32 0,0-2 0 0,2-1 0 15,-2-10-528-15,4 10-128 0,-4-10 0 0,0 0-16 16,7 6-1264-16,-7-6-256 0,10 2-64 0</inkml:trace>
  <inkml:trace contextRef="#ctx0" brushRef="#br1" timeOffset="146968.69">7611 11044 19343 0,'0'0'1728'0,"0"0"-1392"15,-6-5-336-15,6 5 0 0,-6-6 3328 0,2 1 608 16,4 5 112-16,0 0 32 0,-6-5-2048 0,6 5-416 0,0 0-80 16,0 0 0-16,0 0-720 0,0 0-144 0,0 0-32 0,0 0 0 15,0 0-256-15,0 0-64 0,0 0-16 0,0 0 0 16,0 0-176-16,0 0-128 0,6 9 192 0,-1 1-192 16,0 1 0-16,0 3 0 0,0 1 0 0,-2 1 0 15,1 3 0-15,0 3 0 0,-3 2 0 0,0 5-144 0,-1 4 144 0,0 4-128 16,-1 1 128-16,0 3-128 0,-1 1 128 0,1 1-128 15,-1-1 128-15,0-3-128 0,0-1 128 0,0-3-192 16,0-4 192-16,0-3-192 0,-1-1-128 0,2-5-48 16,0-4 0-16,0-1 0 0,-1-4 176 0,0-2 48 15,0-2 0-15,2-9 0 0,0 0-208 0,0 0-32 16,0 0-16-16,0 0 0 16,-8-3-304-16,1-4-64 0,1-3-16 0,-1-4 0 15,-1-4-64-15,4-1-16 0,0 0 0 16,0-3 0-16,1-4 144 0,-1 0 16 0,-2-2 16 15,1 0 0-15,-2-4 464 0,3 0 96 0,-1 2 128 0,2 3-208 0,0 0 544 0,0 2 112 16,2 0 32-16,2 2 0 0,2 1 176 0,2 1 48 16,3 0 0-16,1 1 0 0,-1 1-304 0,2 3-48 0,0 1-16 15,1 0 0-15,1 2-208 0,0 1-128 0,2 2 128 0,0 1-128 16,1 2 224-16,3 1-32 0,-3 2 0 0,3 1 0 16,-1 2 144-16,1 2 32 0,-3 3 0 0,1 0 0 15,-2 1-112-15,-2 0 0 0,-2 2-16 16,-1 0 0-16,-4 1-240 0,0 2-160 0,-2 0 32 0,-3 1 0 15,-1 0-128-15,-2 1-32 0,-3 0 0 0,-1 1 0 16,-1 0-16-16,-1 1 0 0,-1-2 0 0,0 1 0 31,-3-1-96-31,1-1-32 0,1-1 0 0,-2 0 0 0,1-2-1296 0,0-3-272 0,-2-1-48 16</inkml:trace>
  <inkml:trace contextRef="#ctx0" brushRef="#br1" timeOffset="148905.69">7878 11269 30175 0,'0'0'1344'0,"11"2"256"0,-1-1-1280 0,1-1-320 0,1 0 0 0,0-1 0 15,-1-1 1408-15,1-2 224 0,1-1 32 0,-1-2 16 16,-1-2-1104-16,-1-1-240 16,-2-1-32-16,-1 0-16 0,-1-1-288 0,0-2 0 0,-2 0 0 0,-1-2 0 15,0 0 0-15,-1 0 0 16,-1 1 0-16,-1 1 0 0,0 1 384 15,0 2 32-15,0 0 0 0,0 2 0 0,0 9 0 0,-1-8 0 16,0 1 0-16,1 7 0 0,0 0-208 0,0 0-32 0,0 0-16 16,-9-1 0-16,1 4-304 0,1 1-64 0,-1 3-16 0,-1 2 0 15,-2 2-96-15,0 2-32 0,0-1 0 0,2 2 0 16,0 1 160-16,2 2 16 0,0-1 16 16,3 1 0-16,0-1 160 0,3 2-128 0,0 0 128 15,3-2-128-15,2 1 128 0,0-3 0 16,2-1 0-16,0-1-128 0,1-2 128 0,3-1 0 0,1-1 0 0,0-3 128 0,-1-2 0 0,1 0 16 15,1-3 0-15,1-2 0 0,0-1 48 16,1-2 16-16,1-3 0 16,1-2 0-16,1-1 112 0,-1-2 0 15,0-3 16-15,-1 1 0 0,0-1 112 0,0-1 0 0,-1 1 16 16,-2 0 0-16,0 1-80 0,-1 2 0 0,-2 0-16 0,-1 4 0 16,-3 0-176-16,1 1-48 0,-3 1 0 0,-3 7 0 15,0 0 32-15,0 0 0 0,0 0 0 0,0 0 0 16,0 0-352-16,0 0-64 0,0 0-16 0,1 9 0 31,-2 0-128-31,0 2-48 0,0 0 0 0,1 1 0 16,0 0-112-16,1 0-32 0,0 0 0 0,2 2 0 15,2-6 0-15,0 2-16 0,2-1 0 0,1-2 0 0,0-2-336 0,2-1-64 16,2-2-16-16,2-3 0 16,0-3-208-16,2 0-32 0,3-4-16 0,20-12-960 15,-21 7 1312-15,-1-1 16 0,-1-1 0 0,-1-3 624 0,-1-1 128 0,-2-1 144 0,-1 1-208 0,-1-2 608 16,-2 1 128-16,-3 1 32 0,-1 2 0 0,-1 0 480 0,-3 2 112 15,-1-1 0-15,-1 3 16 0,-3 0-112 0,1 3-32 16,-2 2 0-16,1 3 0 0,-3-1-352 0,0 4-80 16,0 0-16-16,0 2 0 0,-2 1-400 15,-1 3-176-15,0 2 128 0,-1 1-128 0,-3 1 0 0,2 3 0 16,0 0-192-16,1 4 192 0,1 0-192 0,1 2 192 16,0-2-160-16,3 0 160 0,1 1-128 0,1-3 128 15,3 0 0-15,2-1-144 0,2-1 144 0,3-1 0 0,1-2 0 0,3 0 0 16,0-3 0-16,1-1 0 0,1 0 0 0,1-3 128 15,2-2 128-15,2 0 48 0,-3-2 0 0,0 0 0 16,1-1 144-16,0-2 16 0,-1 1 16 0,-1-1 0 16,-1 1-208-16,-1 0-32 0,0 1-16 0,-1 2 0 15,-9 2-224-15,0 0 0 0,8 3 0 0,-1 1 0 16,-7-4 0-16,5 10 0 0,0 0 0 0,-1 1 0 16,1 0 0-16,-1 0-192 0,0 0 192 0,1 0-160 0,-1 0-96 15,2-2 0-15,-1-1-16 0,2-2 0 16,-1 0-80-16,4-3-16 0,-1-3 0 0,2-1 0 15,0-2 80-15,0-2 16 0,3-1 0 0,3-3 0 0,1-2 32 16,0-1 16-16,1-2 0 0,2-3 0 16,-2-3 224-16,-1-2 160 0,0-2-32 0,-2-3 0 0,1-5 192 0,-2 1 16 15,0 0 16-15,-2-1 0 0,-2-1 48 0,-1-1 16 16,-2 1 0-16,1 2 0 0,-2 3 32 0,-2 1 16 16,0 3 0-16,-3 2 0 0,0 2-32 0,-1 4-16 0,-1 1 0 15,-1 3 0-15,0 2-128 0,-1 3-32 16,2 7 0-16,-3-6 0 0,3 6-256 0,0 0 160 15,0 0-160-15,0 0 128 0,-8 5-128 0,0 5-192 0,0 2 32 0,1 3 16 16,-1 4 0-16,1 2 0 0,2 1 0 0,-1 2 0 16,0 2 144-16,1 3 0 15,1 3-144-15,1-1 144 0,-1-1-336 0,3 2 0 0,1 1 0 16,1 0 0 0,2-4-144-16,0-2-32 0,1-1 0 0,4-3 0 0,0-2 112 0,1-4 16 15,-1-1 0-15,1-4 0 0,0-1 224 0,1-2 160 16,1-3-192-16,2-1 192 0,0-2 0 0,2-1 0 0,-1-3 0 15,1-1 0-15,1-4 304 0,-1-1-48 0,-1-4 0 0,1 0 0 0,-2 0 64 16,0-3 16-16,-2 0 0 0,0 0 0 16,-1 1-112-16,-1 0-32 0,-3 1 0 0,1 2 0 15,-2 2 0-15,0-1-16 16,-3 1 0-16,-2 8 0 0,0 0 80 0,0 0 0 0,0 0 16 0,0 0 0 16,0 0-272-16,0 0 0 0,-9 3 0 0,2 3 0 15,-2 2-192-15,2 0-64 0,-1 1 0 0,3 0 0 0,-2 1 64 0,2 0 16 16,0 0 0-16,2 0 0 0,3-2 32 0,-1 1 0 15,0 0 0-15,1-1 0 0,0-8-32 0,0 0 0 0,5 7 0 16,1-1 0-16,-6-6 176 0,10 5 0 16,-1-2 0-16,2-2 0 0,-1-2 0 0,1-3 144 15,1 0-16-15,1-2-128 0,2-1 304 0,0-3-48 0,0-3-16 0,0-1 0 16,1-1-32 0,-1 1 0-16,1-1 0 0,-2 1 0 0,-3-1-208 0,0 2 176 15,-2 0-176-15,-2 2 160 0,0 3-160 16,-2 1 128-16,-5 7-128 0,5-5 128 0,-5 5 64 0,0 0 0 0,0 0 0 15,0 0 0-15,0 0-192 0,0 0 0 16,0 0 0-16,-5 12 0 0,0 1 0 0,-1 1-144 16,1-1 0-16,-1 2 0 0,1 0 0 15,1-1 0-15,-1 0 0 0,2 0 0 0,1 1-48 0,2-2-16 16,-1 0 0-16,2-2 0 0,1-3-48 0,-2-8 0 16,5 9 0-16,-5-9 0 0,9 7 128 0,0-2 128 15,0-1-208-15,1-2 80 0,1-3 128 0,0-3 0 16,0 0 128-16,2-2-128 0,0-1 256 0,1-2 0 15,1-2-16-15,-1-2 0 0,0-3 32 0,1 1 16 16,-3 0 0-16,0-1 0 0,-1 0-96 0,0 0 0 16,-5 1-16-16,1 1 0 0,-2 0-16 0,0 4 0 0,-2 2 0 0,-1 0 0 15,1 2 32-15,-3 6 16 0,0-5 0 16,0 5 0-16,0 0-208 0,0 0 128 0,0 0-128 16,0 0 0-16,0 0 0 0,0 0-320 0,-5 11 64 0,2 1 0 31,0 0-288-31,0 1-48 0,1 1-16 0,0-1 0 15,0 0-352-15,0-1-80 0,-1 0-16 0,2 0 0 16,1 0-752-16,0-1-160 0,1-1-16 0,-1-10-16 16,0 0 256-16,6 8 48 0,-1-3 16 0,-5-5 0 0,8 4 976 15,-8-4 208-15,11 0 48 0,-1-1 0 0,0-3 688 0,0 0 144 0,-1 1 16 0,-1-1 16 16,0 0 112-16,0 1 32 0,-1-1 0 0,-7 4 0 0,0 0-80 16,11-2-16-16,-2 0 0 0,0 0 0 0,-1 0 48 15,-8 2 16-15,10-4 0 0,-2 1 0 0,1 0 224 0,0-1 32 16,-1 1 16-16,1-1 0 0,-3-1 80 0,2 0 16 15,0-2 0-15,0 1 0 0,-1-1-144 0,0-1-32 16,-2-3 0-16,1 1 0 16,-2-1-96-16,0 3-32 0,1-2 0 0,-2 0 0 0,-1-1-64 0,0 1-16 15,0 0 0-15,-2 2 0 0,-2 1-160 0,1 1-32 16,1 6-16-16,0 0 0 0,-3-5-304 0,3 5 0 0,-7-4 0 0,1 3 0 16,-2 2 0-16,-1 4 0 0,-2 1 0 15,0 4 0-15,-1 1-128 0,-1 3 128 16,0 3-208-16,1 1 80 0,-3-1 128 0,4 0-128 0,3-1 128 0,0 3-128 15,2 0 128-15,3-2 0 0,1 0 0 16,2-1 0-16,1 1 0 0,3-2-160 0,2-2 160 0,3 0 0 16,2 1 0-16,2-3-128 0,2-3 128 15,2 1 0-15,2-2-224 0,0-2 16 0,2-2 0 0,0-2 0 32,-1-2-176-32,1-3-48 0,1-1 0 0,0-2 0 0,-1-2-224 15,-1 2-48-15,-3-4-16 0,0-1 0 0,-4-2-1200 0,-2 0-224 0,-2-1-48 0,-3-3-12416 16</inkml:trace>
  <inkml:trace contextRef="#ctx0" brushRef="#br1" timeOffset="149188.2">8979 10776 27647 0,'0'0'2448'0,"-7"-7"-1952"0,2 1-496 0,1 0 0 15,4 6 2208-15,0 0 352 0,0 0 64 0,0 0 0 0,2-10-1152 0,2 2-224 0,3 1-48 16,4 0-16-16,4-1-784 0,4 2-144 16,3-1-48-16,3 2 0 0,3-2-208 0,2 2 0 0,3-1 0 15,3 1 0-15,1-2 128 0,0-1-128 0,0 1 0 0,-4 0 144 16,-5-2-144-16,0 3 0 0,-4 0 0 0,-1 2 0 16,-2-2 0-16,-3 3 0 0,-4 1 128 15,-2 1-128-15,-1 0 0 0,-2-1 0 0,-9 2 144 0,0 0-144 16,0 0 0-16,0 0-320 0,0 0 64 0,5 8 16 15,-2 0-1440-15,-3-8-304 16,-6 10-48-16,-2-1-9120 0,1-2-1840 16</inkml:trace>
  <inkml:trace contextRef="#ctx0" brushRef="#br1" timeOffset="150435.9">1632 12580 4607 0,'-13'-9'192'0,"4"3"64"0,0 0-256 0,-1-2 0 16,-1 0 0-16,3 1 0 0,-3-1 2992 0,0 0 544 15,2 1 112-15,-1 0 32 0,1 0-2336 0,1 1-448 0,2-2-112 0,0 0-16 16,0 1-768-16,-1-1 0 0,-1-1-224 0,2 2 48 16,-2-1-64-16,2 1-16 15,-2 0 0-15,2-1 0 0,2-1 256 0,-2 1 0 0,1 2 0 0,1-1 0 16,0 2 0-16,2-2 208 0,0 3-32 0,2 4-16 16,-1-7-336-16,0 2-64 0,1 5-16 0,2-8 0 15,-1-1 256-15,1 2 0 0,1 0 0 0,1-2 0 16,0-1 480-16,-1 1 144 0,3 0 16 0,-2 1 16 15,1-2 400-15,-1 2 80 0,1 1 16 0,-2 2 0 16,1-1 48-16,-4 6 16 0,6-6 0 0,-6 6 0 16,0 0-288-16,0 0-48 0,0 0-16 0,0 0 0 0,0 0-208 15,0 0-32-15,0 0-16 0,0 11 0 0,-4 3-416 0,-1 4-192 16,-3 3 160-16,1 3-160 16,-2 2 0-16,0 2 0 0,-1-1 0 0,-1 4 0 0,-2 0 0 0,1 0 0 15,0 1-128-15,-1-3 128 0,2-1 0 0,3-3 0 16,-1-2 0-16,1-3 0 0,3-4 0 0,0-2 0 15,0-2 0-15,1-2 0 0,4-10 160 0,0 0-160 16,0 0 160-16,0 0-160 0,0 0 128 16,0 0-128-16,0 0 0 0,0 0 144 0,0 0-144 0,5-12 0 15,0-3 144-15,4-1-144 0,1-5 256 0,2-3-32 16,2-4 0-16,1 0 0 0,-3-4-96 0,2 0-128 16,0 0 176-16,-1 0-176 0,-1-1 192 0,0 1-192 0,-1 3 192 0,-1 4-192 15,-1 3 256-15,-1 3-48 0,1 3-16 0,-1 2 0 16,-2 3 64-16,1 1 16 0,0 2 0 0,-2 3 0 15,-5 5 128-15,8-5 32 0,-8 5 0 0,0 0 0 16,11 1-432-16,-1 3 0 0,-3 1 128 0,2 3-128 16,1 2 0-16,-1 3 0 0,-1 3-160 0,-1 3 160 15,0 0-128-15,-2 3 128 0,0 1 0 0,0 1-144 16,1 1 144-16,-2 1 0 0,0-2 0 0,-1 0 0 16,1-2 0-16,2 0 0 0,-4-3 0 15,1-2 0-15,1 0 0 0,-1-2 0 0,0-2 0 0,-1-2 0 0,-1-2 0 16,-1-9 0-16,4 9 0 0,-4-9 0 15,0 0-496-15,0 0-64 0,0 0-16 0,0 0 0 16,0 0-1424-16,0 0-304 0,0 0-48 0,0 0-12176 16</inkml:trace>
  <inkml:trace contextRef="#ctx0" brushRef="#br1" timeOffset="150643.59">1424 12526 14735 0,'0'0'640'0,"0"0"160"0,0 0-640 0,0 0-160 0,-5-5 0 0,5 5 0 0,0 0 4976 0,0 0 960 0,0 0 192 0,5-5 32 16,4 1-4752-16,1 0-944 0,2 1-192 0,3 0-32 31,3-1-240-31,1 2 0 0,-1-1 0 0,0 1 0 0,0-1 0 0,-1 2 0 0,1-1 0 16,-3 1 0 0,-2 0-368-16,2 1-160 0,-3 0-48 0,0 1 0 15,0 0-2512-15,-2-1-512 0</inkml:trace>
  <inkml:trace contextRef="#ctx0" brushRef="#br1" timeOffset="150853.35">1842 12521 23039 0,'0'0'1024'0,"0"0"192"0,0 0-960 0,0 0-256 0,0 0 0 0,0 0 0 0,0 0 3760 0,0 0 704 31,0 0 144-31,0 0 16 0,0 0-3536 0,0 0-720 0,0 0-144 0,0 0-32 0,0 0-192 0,0 0 0 16,-2 9 0-16,-1 1 0 15,-1 1 0-15,2 5 0 0,-1 2 0 0,1 2 0 0,-2-1-144 0,1 1 144 16,0 2 0-16,0 0-144 16,0 0-16-16,2 1 0 0,0 0 0 0,0 0 0 31,0 0-704-31,0-3-144 0,0-3-16 0,1-1-16 16,0-3-1584-16,0-1-304 0,0-3-64 0</inkml:trace>
  <inkml:trace contextRef="#ctx0" brushRef="#br1" timeOffset="151108.81">2058 12490 18431 0,'0'0'816'0,"0"0"160"0,0 0-784 0,0 0-192 15,0 0 0-15,6-5 0 0,2 1 3792 0,1 0 720 16,1 0 144-16,0 0 16 0,0-1-3600 0,1 2-736 0,1 0-144 0,-2-1-16 16,1 1-304-16,0 0-64 0,-1-1-16 15,-1 2 0 1,1 1-464-16,-1 1-96 0,-9 0 0 0,11-1-16 16,-11 1-2080-16,10 1-400 0</inkml:trace>
  <inkml:trace contextRef="#ctx0" brushRef="#br1" timeOffset="151288.57">2072 12627 24879 0,'0'0'1088'0,"-6"-1"256"0,0-1-1088 0,6 2-256 0,0 0 0 0,0 0 0 0,-5-2 2560 0,5 2 448 16,0 0 80-16,0 0 32 0,0 0-2624 0,0 0-496 16,12 0-160-16,0 0 0 0,-1 0-112 15,2 2-32-15,-1 0 0 0,1 0 0 31,0-2-160-31,3 2-48 0,0 1 0 0,3-2 0 16,0-1-1488-16,2-1-304 0,1-2-64 0</inkml:trace>
  <inkml:trace contextRef="#ctx0" brushRef="#br1" timeOffset="151808.43">2848 12326 20271 0,'0'0'1792'0,"0"0"-1424"0,-3-9-368 0,3 9 0 16,-2-8 3152-16,2 8 560 16,-2-8 128-16,2 8 0 0,0 0-2608 0,0 0-528 15,-5-4-96-15,5 4-32 0,0 0-368 0,-8 3-80 0,1 2 0 0,1 4-128 16,-1 2 0-16,0 4 0 16,0 3 0-16,-1 2 0 0,0 4 0 0,1 0 0 0,-1 0-160 15,-2 5 160-15,0-1-160 0,-1 2 160 0,0 1 0 0,2-2-144 16,1 0-64-16,0-4-16 15,-1-4 0-15,2-2 0 0,1-2 224 0,1-1-176 0,1-3 176 0,1-3-160 16,3-10 160-16,-2 9-192 0,2-9 192 0,0 0-192 0,0 0 192 16,0 0-192-16,0 0 192 0,3-10-192 0,1-3 192 0,2-4 0 15,-1-4 0-15,3-3-128 16,0-5 128-16,2-1 0 0,2-3 0 0,-1-3 0 16,1 0 0-16,0 1 128 0,0 1-128 0,-2 2 176 0,1 1 32 0,0 4 16 15,0 4 0-15,0 2 0 0,-1 3 80 0,0 4 16 16,-2 3 0-16,2 2 0 0,1 0 0 15,-3 5 0-15,0 0 0 0,-8 4 0 0,7-1 64 0,-7 1 32 16,10 5 0-16,-1 0 0 0,-1 3-288 0,-2 3-128 16,0 2 0-16,-1 4 128 0,1 0-128 0,-1 4 0 0,-1 2 0 0,-2 1 0 31,0 3 0-31,0-1 0 0,2 1 0 0,-1-1 0 0,-3-1 0 0,1 1 128 16,1-1-128-16,0-2 0 0,1-3 0 0,0-1 0 15,0-2 128-15,1-1-128 0,-1-3 0 0,0-2 0 16,0-1-160-16,-3-10 160 15,5 10-480-15,-5-10 0 0,4 7 0 0,-4-7 0 0,0 0-1280 0,0 0-256 0,0 0-48 0,0 0-7792 16,0 0-1568-16</inkml:trace>
  <inkml:trace contextRef="#ctx0" brushRef="#br1" timeOffset="151989.31">2716 12596 20271 0,'0'0'1792'0,"-6"-4"-1424"15,6 4-368-15,-5-3 0 0,5 3 4208 0,0 0 768 0,0 0 144 0,0 0 48 16,0 0-3648-16,0 0-736 0,0 0-144 16,10-6-16-16,1 1-624 0,2 0 0 0,2 2 0 0,2 1 0 15,-2-1 0-15,3 1 0 0,0 0 0 0,3 1 0 32,2 0-544-32,-2 0-32 0,1-1 0 0,0 0 0 15,1 2-1776-15,-2 0-352 0,-1 0-80 0</inkml:trace>
  <inkml:trace contextRef="#ctx0" brushRef="#br1" timeOffset="152356.01">3213 12634 13823 0,'0'0'1216'0,"0"0"-960"0,0 0-256 0,0 0 0 0,0 0 5712 0,-1-8 1104 15,1 8 224-15,3-8 32 16,1 2-5056-16,2 0-1008 0,1 1-208 0,0-1-32 0,1 2-768 0,1 0 0 15,0 1 0-15,-1 1 0 0,-8 2 0 0,10 0 0 16,-1 0-128-16,-9 0 128 0,0 0-128 0,9 5 128 16,-3 2-192-16,-6-7 192 15,0 0-576-15,2 11 0 0,-4 2 0 0,-1 2 0 16,-3 1-448-16,-2-1-112 0,-3 3-16 0,0 0 0 16,0-1-112-16,0 0-16 0,2-2-16 0,0-3 0 0,-1-1 976 0,3-1 192 15,0-1 128-15,2-2-160 0,-1-2 544 0,6-5 96 0,-4 7 32 0,4-7 0 16,0 0 304-16,0 0 64 0,0 0 16 15,0 0 0-15,0 0-192 0,0 0-16 0,0 0-16 0,0 0 0 16,8 2-304-16,1-2-64 0,0-1-16 0,1 0 0 16,0 0-288-16,2-1 0 0,0 0 0 0,3 0 0 31,2 0-480-31,2 0 0 0,0-1 0 0,3 1 0 16,3 0-1872-16,0-1-368 0,2-4-80 0</inkml:trace>
  <inkml:trace contextRef="#ctx0" brushRef="#br1" timeOffset="152594.87">3909 12466 37663 0,'0'0'1664'0,"0"0"352"0,0 0-1616 0,0 0-400 0,2-6 0 0,-2 6 0 0,8-8 944 0,2 2 96 0,2-1 32 0,2 1 0 15,2 1-1072-15,1 1-176 0,1-2-48 0,1 2-16 32,-1 0-336-32,1 1-64 0,-2 0 0 0,-1 1-16 15,-1 0-256-15,0 2-48 0,-3 0-16 0,0 3 0 16,-1-1-1536-16,0 1-304 0,-1 2-64 0</inkml:trace>
  <inkml:trace contextRef="#ctx0" brushRef="#br1" timeOffset="152775.76">3967 12608 11967 0,'0'0'1072'0,"0"0"-864"0,0 0-208 0,0 0 0 0,0 0 5440 16,0 0 1056-16,0 0 208 0,0 0 32 0,0 0-4752 0,0 0-960 15,0 0-192-15,0 0-48 16,11 0-784-16,3 0 0 0,1 0-224 0,2 0 48 0,0 0-144 0,2 0-16 16,1 0-16-16,1 1 0 31,-1 1-448-31,2-2-96 0,2-2 0 0,3 2-16 0,3-1-1968 0,3-2-400 0</inkml:trace>
  <inkml:trace contextRef="#ctx0" brushRef="#br1" timeOffset="153292.63">4959 12250 23039 0,'0'0'2048'0,"0"0"-1648"0,0 0-400 0,0 0 0 0,0 0 2800 0,-4-6 464 0,4 6 112 0,0 0 16 15,-5-4-2080 1,5 4-416-16,0 0-64 0,0 0-32 0,-9 2-800 0,1 2 0 16,1 3 0-16,-1 3-144 0,0 2 0 0,0 5 0 15,0 1 0-15,-1 3 0 0,1 2 144 0,-1 1-160 16,-1 2 160-16,1 1-160 0,-1 1 160 0,1-2 0 16,0-1-144-16,4-1 144 0,-4-2 0 0,2-4 0 15,1-1 0-15,1-3 0 0,2-2 0 0,0 0 0 16,-1-3-160-16,4-9 160 0,0 0-288 0,0 0 32 15,0 0 16-15,0 0 0 0,0 0 240 0,0 0-144 0,0 0 144 16,0 0-128-16,6-12 128 0,1-2 0 0,3-3 128 0,0-4-128 16,0-1 144-16,1-3-144 0,0-3 192 0,0 1-192 15,0-3 208-15,0 1-64 0,0-3-16 0,0 3 0 16,-1 3 96-16,0 1 16 0,0 3 0 0,-1 3 0 16,-1 1 96-16,1 2 32 0,0 1 0 0,-1 4 0 15,1 2 16-15,-3 3 0 0,2 0 0 0,0 2 0 16,-8 4 48-16,8-3 16 0,-8 3 0 0,10-1 0 15,-10 1-256-15,10 2-32 0,-1 0-16 0,-1 2 0 16,-8-4-144-16,8 12 0 0,0 2 0 0,-1 0 0 16,-3 0 0-16,1 3 0 0,-1 0 0 0,-1 4 0 0,1 1 0 0,-2 1 0 15,0 2 0-15,0-1 0 16,-1 0 0-16,0 0 0 0,0-1 0 0,-1-1 0 16,0-2-176-16,2 0 48 0,-2 0 0 0,0-2 0 15,0 0-256-15,0-3-64 0,0-1 0 0,0-2 0 16,0 0-144-16,0-1-48 0,0-1 0 0,0-10 0 15,1 8-1376-15,-1-8-288 0,0 0-48 0,0 0-12064 0</inkml:trace>
  <inkml:trace contextRef="#ctx0" brushRef="#br1" timeOffset="153576.24">4772 12474 26719 0,'-10'-4'2368'0,"10"4"-1888"0,0 0-480 0,0 0 0 15,-5-4 2560-15,5 4 432 0,0 0 80 0,0 0 0 16,0 0-1856-16,9-3-384 0,1 0-80 0,3 1-16 16,4-1-592-16,0 1-144 0,2 0 0 0,3 0 0 15,2-3 0-15,3 3 0 0,-1 0 144 0,1 0-144 16,0 0 128-16,-1-1-128 0,1 1 160 0,-4 1-160 0,0 0 128 0,-1 1-128 16,0 0 0-16,-2 0 144 15,-2-1-144-15,0 1 0 0,-2 1 0 0,-2 0 0 16,-3 0 0-16,-1-1-256 0,-2-1 64 0,-8 1 16 31,9 3-336-31,-9-3-64 0,0 0 0 0,0 0-16 16,0 0-496-16,0 0-112 0,0 0-16 0,0 0 0 0,0 0-1984 0,0 0-384 0</inkml:trace>
  <inkml:trace contextRef="#ctx0" brushRef="#br1" timeOffset="154879.71">432 13536 11967 0,'0'0'1072'0,"0"0"-864"16,-3-7-208-16,3 7 0 0,-4-8 2816 0,4 8 512 16,0 0 96-16,-1-7 32 0,0-2-1712 0,1 9-336 15,0-9-64-15,0 9 0 0,2-9-208 0,1 3-48 16,-3 6 0-16,0 0 0 0,3-8-16 0,-3 8-16 15,0 0 0-15,4-7 0 0,-4 7-272 0,0 0-48 0,0 0-16 0,0 0 0 16,0 0-368-16,0 0-80 0,0 0-16 0,0 0 0 16,0 0-256-16,4 11 0 0,-2 1 0 0,-2 3 0 15,-4 1-208-15,1 3 48 16,-2 3 16-16,0 1 0 0,-1 3 144 0,0 2-208 0,2-2 80 0,-1 0 128 31,1-2-144-31,1-1 144 0,-1-1 0 0,2-1 0 0,0-2 0 0,1-2 0 0,1 1 0 16,1-3 0-16,1-2 0 0,0-1 0 0,1-2 0 0,0-1 144 15,0 1-16-15,3-3-128 0,-6-7 192 16,7 6-64-16,2 0 80 0,1-2 16 0,0-1 0 0,2 0 0 16,0-2-32-16,1-1-16 0,1-1 0 0,1-2 0 0,0 0-176 15,3 0 0-15,1-2 0 0,-1 1 0 0,1-1-176 0,1-1-112 16,-4-1-32-16,2 2 0 16,-2-2-272-16,1 2-64 0,-1-2-16 0,0 2 0 15,-3-3-1760-15,-1-1-368 0</inkml:trace>
  <inkml:trace contextRef="#ctx0" brushRef="#br1" timeOffset="155118.45">506 13554 35007 0,'-9'-7'3120'0,"9"7"-2496"0,-5-8-496 0,5 8-128 0,-2-9-128 0,1 3-64 0,1 6 0 0,0 0 0 16,3-10-16-16,1 3-16 0,1-1 0 0,1 2 0 16,1 0-16-16,-1 1 0 0,-6 5 0 0,10-6 0 15,1 2 240-15,0 1 0 0,0-2 0 0,1 2 0 16,2-2 0-16,1 2 0 0,-1 0-160 0,-1 0 160 16,2 0-1856-16,2 1-320 0,-3 1-48 0</inkml:trace>
  <inkml:trace contextRef="#ctx0" brushRef="#br1" timeOffset="155354.37">481 13661 28559 0,'-13'1'2544'0,"13"-1"-2032"16,-9 0-512-16,9 0 0 0,-8 2 1872 0,8-2 288 15,0 0 48-15,0 0 16 0,0 0-1552 0,0 0-304 0,0 0-64 0,0 0-16 16,0 0-80-16,0 0-16 0,4 7 0 0,3-3 0 15,1 1 160-15,2-3 32 0,1 0 0 0,1-1 0 16,2 0-224-16,1-1-32 0,2 0-128 0,0 0 192 31,0-1-1296-31,0 0-272 0,1 0-48 0,-1 1-16 16,0-1-1904-16,-1 2-384 0,4-2-80 0,-3-2-16 0</inkml:trace>
  <inkml:trace contextRef="#ctx0" brushRef="#br1" timeOffset="155590.5">949 13793 29487 0,'0'0'2624'0,"0"0"-2112"0,0 0-512 0,0 0 0 0,0 0 1984 0,0 0 304 16,0 0 48-16,0 0 16 0,0 0-1632 0,0 0-320 16,0 0-64-16,0 0-16 15,0 0-320-15,0 0 128 0,-6 9-128 0,2 0 0 0,1-2 128 0,1 3-128 16,-1 1 128-16,1 1-128 0,0 0 0 0,0 3 0 15,0-1 0-15,0 3 0 0,0-1 0 0,0 2-160 16,1-3 160-16,0 0-160 16,0 1-448-16,1-2-96 0,-1-2 0 0,1 0-16 15,0-1-512-15,0-11-112 0,2 10 0 0,-2-10-8640 16,0 0-1728-16</inkml:trace>
  <inkml:trace contextRef="#ctx0" brushRef="#br1" timeOffset="155815.57">1205 13694 38879 0,'0'0'1728'0,"0"0"336"0,0 0-1648 0,0 0-416 0,0 0 0 0,9-4 0 16,1-1 576-16,1 2 16 0,2-1 16 0,1 0 0 0,2 0-480 0,-1 1-128 15,-2-2 0-15,1 2 0 0,-1 0 0 0,-1-1-160 16,0 1 160-16,-1 1-208 31,-1 1-304-31,-1 0-64 0,-9 1-16 0,11 0 0 0,-1 0-1968 0,-10 0-384 0,0 0-64 0</inkml:trace>
  <inkml:trace contextRef="#ctx0" brushRef="#br1" timeOffset="155986.66">1284 13812 12895 0,'0'0'1152'0,"0"0"-928"0,-9 1-224 0,9-1 0 0,-9 2 4480 0,9-2 864 0,0 0 160 0,0 0 48 0,-8 2-3504 0,8-2-688 15,0 0-144-15,0 0-16 16,0 0-544-16,0 0-96 0,0 0-32 0,10 7 0 0,1-3-272 16,1 0-64-16,0-2-16 0,1 1 0 15,1-2-368-15,1 0-64 0,-2 0 0 0,3 0-16 16,0-1-2048-16,2 0-416 0,-1-1-80 0,2 0-11552 0</inkml:trace>
  <inkml:trace contextRef="#ctx0" brushRef="#br1" timeOffset="156416.79">1849 13584 33167 0,'0'0'1472'0,"-2"-9"304"0,1-1-1424 0,1-1-352 0,2 0 0 0,1 1 0 0,1 2 1856 0,2-1 288 0,-1-1 64 0,3 1 16 16,2 0-1584-16,1 2-320 15,-1-1-64-15,1 2-16 16,1 2 240-16,0 1 48 0,-1 1 16 0,0-1 0 16,0 2-96-16,0 1-32 0,-1 2 0 0,1 2 0 15,-3 0-416-15,1 3 0 0,-2 2 0 0,0-1 0 32,-4 2-432-32,0 2-64 0,-3 4-16 0,0 1 0 15,-1 3-224-15,-3 2-48 0,-5 5-16 0,-1 0 0 16,-2-1-192-16,-2 1-32 0,-2-2-16 0,2-3 0 0,1-2 720 0,2-2 128 0,-3-2 48 0,0-2 0 15,2-2 272-15,4-1 64 0,-2-1 16 0,2-2 0 0,2-1 256 0,1-2 48 16,5-5 16-16,0 0 0 0,0 0 0 0,0 0 0 16,0 0 0-16,0 0 0 0,0 0-80 0,0 0 0 15,0 0-16-15,0 0 0 0,0 0-176 0,4 7-16 16,-4-7-16-16,10 4 0 0,0-2-80 0,1-1-16 16,2 1 0-16,-1-2 0 0,-1 0-128 0,2-2 0 15,-1 1 0-15,0 0-176 16,1-1-336-16,0 1-64 0,1-1 0 0,2 0-16 15,-1 0-512-15,0-1-112 0,-2 0 0 0,1-2-15968 0</inkml:trace>
  <inkml:trace contextRef="#ctx0" brushRef="#br1" timeOffset="156764.49">2469 13543 21183 0,'0'0'1888'0,"0"0"-1504"0,-3-7-384 0,3 7 0 16,0 0 3536-16,3-7 640 0,-3 7 128 0,5-7 32 16,-5 7-3376-16,0 0-656 0,0 0-144 0,0 0-32 0,0 0 32 15,0 0 0-15,0 0 0 0,0 0 0 0,0 0 224 0,0 0 64 16,1 10 0-16,-1 1 0 0,-1 1-304 0,-2 3-144 16,-1-1 160-16,-1 4-160 15,-2 0 160-15,0 3-160 0,1 0 160 0,-1 1-160 0,2 0 0 0,0 0 0 16,1-2-208-16,1 0 64 0,-2 0 144 15,3-3 0-15,0-1 0 0,2-2 0 0,0-1 0 0,3 0 0 16,1-1 0-16,2 0 0 0,-3-2 0 16,3-1 0-16,0-1 0 0,2-2 0 15,0 1 128-15,2 0-128 0,1-3 128 0,0-1-128 0,1 1 240 0,0-2-32 16,0-1 0-16,3-1 0 0,1 0-208 0,0-2 128 0,1-3-128 0,1 0 0 16,3-1-208-16,0 0-144 0,-1-2-32 0,-1 0 0 31,1 0-368-31,-2 0-80 0,1 0 0 0,-1-1-10352 0,-2-1-2064 0</inkml:trace>
  <inkml:trace contextRef="#ctx0" brushRef="#br1" timeOffset="157038.22">2464 13554 28559 0,'0'0'1264'0,"-6"-5"272"0,3-2-1232 0,1 1-304 16,2 6 0-16,0-8 0 0,0 8 1856 0,6-8 320 0,4 3 64 0,0 0 16 15,2 0-1888-15,4-1-368 0,-2 0 0 0,1 0-192 0,-3 1 192 0,3 0 192 16,-1 1-48-16,0 0 0 16,1 0 0-16,-1 1 0 0,0 1 0 0,-1 1 0 0,0 1-304 0,-2 0-64 0,0 0-16 0,-2 2 0 46,1 0-2080-46,-1 1-432 0,-1 2-64 0,-8-5-32 0</inkml:trace>
  <inkml:trace contextRef="#ctx0" brushRef="#br1" timeOffset="157224.23">2438 13752 36799 0,'0'0'1632'0,"0"0"336"0,0 0-1584 0,0 0-384 0,0 0 0 0,0 0 0 16,0 0 688-16,0 0 48 0,9-1 16 0,1 1 0 0,2 0-560 0,-1 0-192 15,4 0 0-15,0 0 144 0,-1 0 16 0,2 1 0 32,-1-1 0-32,0 0 0 0,1-1-160 0,-1 0 0 15,2 0 0-15,-1 1 0 16,-1 0-1664-16,1 0-384 0,-3-1-64 0,2-1-13648 0</inkml:trace>
  <inkml:trace contextRef="#ctx0" brushRef="#br1" timeOffset="158160.19">3857 13657 31727 0,'0'0'1408'0,"0"0"288"0,0 0-1360 0,0 0-336 0,4-9 0 0,-4 9 0 16,4-9 1264-16,-4 9 176 0,6-9 32 0,-2 2 16 0,-4 7-752 0,6-7-160 15,-6 7-16-15,0 0-16 0,6-6-304 0,1 2-64 0,-7 4-16 0,0 0 0 32,0 0-160-32,9-3 0 0,-9 3-160 0,7-1 160 31,-7 1-768-31,0 0-64 0,0 0-16 0,7 4 0 15,-3 3-2800-15,0 0-576 0,-4 5-96 0,0-12-7456 0</inkml:trace>
  <inkml:trace contextRef="#ctx0" brushRef="#br1" timeOffset="158361.06">3844 13972 28559 0,'0'0'2544'0,"0"0"-2032"15,0 0-512-15,0 0 0 0,2 11 1504 0,-2-11 208 16,6 12 32-16,-1-1 16 0,0-2-1024 0,0 1-208 15,-5-10-32-15,5 11-16 0,-3 0-272 0,-2 1-48 16,0 0-16-16,-1 0 0 0,-2 1-144 0,-2-2 0 16,0 0 144-16,-3 2-144 0,-2 1 0 0,-3 1 0 15,-4 1 0-15,0-1 0 16,-1 0-848-16,-1-1-96 0,-4-1-16 0,2-1 0 16,2-1-2240-16,-1-1-448 0</inkml:trace>
  <inkml:trace contextRef="#ctx0" brushRef="#br1" timeOffset="158926.53">4904 13515 23039 0,'0'0'1024'0,"0"0"192"16,1-11-960-16,1 0-256 0,0 1 0 0,0 1 0 0,2 0 2176 0,-4 9 400 0,5-9 80 0,2 3 16 15,-7 6-1712-15,7-6-320 0,-7 6-80 0,0 0-16 16,8-4 160-16,-8 4 16 0,0 0 16 0,0 0 0 16,0 0-96-16,0 0 0 0,0 0-16 15,0 0 0-15,4 11-304 0,0 1-48 16,-6 2-16-16,-2 2 0 0,0-1-256 0,-2 3 0 0,1 0 0 15,-1 2 0-15,2-1 0 0,-2 2 0 16,2 0 0-16,1-1 0 0,-1-2 0 0,2 1 0 0,0-1 0 0,1-1 0 16,1 0 0-16,1-2 0 0,1-2 0 15,0-1 0-15,1-1 192 0,0 0-192 0,0-1 192 0,2-2-192 16,0 0 176-16,1-3-176 0,0 0 160 0,2-1-160 16,-1-1 0-16,1 1 0 0,1-1 0 0,2-1 0 15,1-2-128-15,1 0-128 0,3 0-32 0,-3-1 0 31,1 0-464-31,3-1-80 0,0-2-32 0,1 1 0 0,1-1-1600 0,-2-3-320 0,4-2-64 0</inkml:trace>
  <inkml:trace contextRef="#ctx0" brushRef="#br1" timeOffset="159156.37">4957 13507 17503 0,'0'0'768'0,"0"0"176"0,-6-5-752 0,6 5-192 16,-3-6 0-16,3 6 0 0,0-8 4672 0,0 8 896 15,3-7 176-15,1 1 32 16,3 1-4976-16,2-1-992 0,1 2-208 0,-1-1-48 0,1 1 256 0,1 0 64 16,1 1 0-16,1 0 0 0,-1 1 128 0,1 0 0 0,0-1 160 15,-1 2-160-15,0-1 0 0,0 2 0 0,-1 0-208 16,-1 0 64-1,0 0-2176-15,0 1-432 0,-1 0-96 0</inkml:trace>
  <inkml:trace contextRef="#ctx0" brushRef="#br1" timeOffset="159340.06">4938 13620 20271 0,'0'0'1792'0,"0"0"-1424"0,-9 1-368 0,9-1 0 15,0 0 3632-15,0 0 656 0,0 0 128 0,0 0 16 16,0 0-2880-16,0 0-576 0,0 0-112 0,0 0-32 15,0 0-496-15,0 0-96 0,9 7-32 0,1-3 0 16,1 0-80-16,1-2 0 0,1-1-128 0,1 0 192 0,0 0-192 0,2 0-288 16,-2-1 64-16,2 0 16 15,0 0-1760-15,2 0-336 0,1-1-80 0,2 0-12848 16</inkml:trace>
  <inkml:trace contextRef="#ctx0" brushRef="#br1" timeOffset="159724.15">5362 13829 37439 0,'0'0'1664'0,"0"0"320"0,0 0-1584 0,0 0-400 0,0 0 0 0,0 0 0 16,8-6 528-16,1 0 32 0,1 2 0 0,0-1 0 15,1 1-560-15,0 1 0 0,0-1 0 0,0 2 0 16,0 1 192-16,-2 0 16 0,0 1 16 0,-9 0 0 15,10 1-96-15,-10-1 0 0,9 3-128 0,-9-3 192 16,7 7-192-16,-2 0-240 0,-5-7 48 0,2 11 16 31,-1 0-496-31,-2 0-96 0,-3 0-32 0,-2 1 0 0,-2 0-240 0,-1 1-48 0,-1 0-16 0,0 0 0 16,0 1 544-16,0-4 112 16,1-2 32-16,3-1 0 0,0-2 672 0,6-5 128 0,-5 6 16 0,5-6 16 0,0 0 336 0,0 0 64 15,0 0 16-15,0 0 0 0,0 0-128 0,0 0-32 16,0 0 0-16,0 0 0 0,0 0-288 0,10 4-48 15,1 0-16-15,1-2 0 0,1-2-192 0,1 0-128 16,2 0 128-16,0 1-128 0,1-1 0 0,0 0-192 16,2 0 32-16,-1 0 0 15,-1-1-432 1,2 0-96-16,0 0-16 0,-2 0 0 16,1-2-2064-16,0 1-432 0</inkml:trace>
  <inkml:trace contextRef="#ctx0" brushRef="#br1" timeOffset="159974.01">6059 13568 35935 0,'0'0'3200'0,"0"0"-2560"0,0 0-512 0,0 0-128 16,8-5 800-16,2 1 144 0,1 0 16 0,2 1 16 15,3 0-976-15,3 0 0 0,-2-1-144 0,2 2 0 16,-2 1-16-16,1-1 0 0,-1 0 0 0,-2 0 0 0,-2 2-144 0,0 0-16 16,1 0-16-16,-2 2 0 31,-2-1-1408-31,-2 0-288 0,-8-1-48 0,9 2-12336 0</inkml:trace>
  <inkml:trace contextRef="#ctx0" brushRef="#br1" timeOffset="160159.32">6078 13713 18431 0,'0'0'1632'0,"0"0"-1312"0,0 0-320 0,0 0 0 0,0 0 3984 0,0 0 736 16,0 0 144-16,0 0 16 15,0 0-3184-15,0 0-640 0,0 0-128 0,0 0-32 0,7 5-624 0,2 0-128 0,3-1-16 0,1-2-128 16,0 0 0-16,3 0 0 0,-1-2 0 0,0 0 0 16,1 0-176-16,0 0-80 0,2 0-32 0,1-2 0 31,-1 0-1632-31,1 0-336 0,0-2-64 0,2-2-12496 0</inkml:trace>
  <inkml:trace contextRef="#ctx0" brushRef="#br1" timeOffset="160541.17">6737 13394 32767 0,'0'0'1456'0,"0"0"288"0,0 0-1392 0,0 0-352 16,0 0 0-16,5-7 0 0,-5 7 704 0,4-5 64 16,-4 5 0-16,0 0 16 0,0 0-592 0,0 0-192 15,0 0 0-15,0 0 0 0,0 0 304 0,0 0-48 0,0 0-16 0,6 8 0 16,-6-8-48-16,2 13 0 0,-3 0 0 0,-2 0 0 16,0 0-192-16,0 1 0 0,-2 2 0 0,1 0 0 15,-1-1 0-15,0 2 0 0,1 2 0 0,-1-1 0 16,1-1 0-16,1-1 0 0,0-1 0 0,2 1 0 15,0 1 0-15,1-2 224 0,0 0-32 0,1-2-16 16,2-1 112-16,0 0 32 0,1-1 0 0,2 0 0 16,-1-2-96-16,3 0-16 0,0-2 0 0,2 0 0 15,-1 0 16-15,2-2 0 0,0-1 0 0,3 1 0 16,0-1-32-16,1 0 0 0,1-2 0 0,-1 0 0 16,1 0-64-16,0 0-128 0,2-1 176 0,-1-1-176 0,0 0 0 15,-1-1-256-15,2 0 32 0,-2-1 0 16,1-1-288-16,-2-2-64 0,-2 0-16 0,1-2 0 15,0 0-1424-15,-3-1-288 0,-1-2-48 0,0-2-12432 0</inkml:trace>
  <inkml:trace contextRef="#ctx0" brushRef="#br1" timeOffset="160778.45">6753 13461 32367 0,'-8'-7'1424'0,"8"7"304"0,0 0-1376 0,-4-7-352 16,0 1 0-16,4 6 0 0,0 0 464 0,1-8 32 0,3 2 0 0,1 0 0 16,2 2-496-16,2-1-240 15,2 0 32-15,1 1 0 0,0-1 208 0,2 2 208 0,1 1-32 16,2-1-16-16,-1 2 96 0,1 0 0 16,-1 1 16-16,2 0 0 0,1 1-272 0,-2 0 0 0,0 1 0 0,-1-1 0 15,1 0-1280-15,-3 1-320 0,-2-1-64 0,-1 1-7680 16,-2 2-1536-16</inkml:trace>
  <inkml:trace contextRef="#ctx0" brushRef="#br1" timeOffset="160952.51">6790 13550 17503 0,'0'0'1552'0,"0"0"-1232"16,-7 2-320-16,7-2 0 16,-6 1 3760-16,6-1 688 0,0 0 144 0,0 0 16 0,0 0-2880 15,0 0-576-15,0 0-112 0,0 0-16 0,0 0-304 0,0 0-48 16,10 7-16-16,1-2 0 0,2 0-240 0,1-2-48 15,3-1-16-15,-1-1 0 0,2-2-352 0,1 0 0 0,-1-1 0 0,1 0 0 32,-1 0-1408-32,1-1-320 0,2 0-48 0,0 0-9392 0,-1-1-1888 0</inkml:trace>
  <inkml:trace contextRef="#ctx0" brushRef="#br1" timeOffset="164928.04">4502 10225 25743 0,'0'0'1136'0,"0"0"240"0,0 0-1104 0,1-7-272 15,-1 7 0-15,0 0 0 0,5-7 1616 0,-5 7 272 0,5-6 48 0,2 1 16 16,-7 5-1024-16,10-3-208 16,-2 0-32-16,1 0-16 0,0-1-416 0,0 2-96 0,-9 2-16 0,11-1 0 15,-2 1-144-15,-9 0 0 0,9 3 0 0,-9-3 0 16,8 6 0-16,-1 0 0 0,-2 3 0 0,-1 1 0 16,-2 1-128-16,-1 1 128 0,-1 2-160 0,-1 2 160 15,-3-2 0-15,2 3 0 0,-1 0 0 0,-1 0 0 16,-3 1-176-16,0 0-32 0,0-1-16 15,-2-1 0 1,-1-1-416-16,-2-1-96 0,-1-1-16 0,-2-1-9040 16,0-1-1824-16</inkml:trace>
  <inkml:trace contextRef="#ctx0" brushRef="#br1" timeOffset="165474.2">5303 9719 11055 0,'0'-10'480'0,"0"10"112"0,0-8-464 0,0 0-128 16,1 1 0-16,0 1 0 0,-1 6 4096 0,0 0 784 0,0-9 176 0,1 2 16 15,-1 7-3392-15,0 0-672 16,2-7-144-16,-2 7-32 0,0 0-400 0,0 0-96 16,0 0-16-16,0 0 0 0,0 0-320 0,0 0 0 15,0 0 0-15,4 10 0 0,-2 1 0 0,-1 2-160 0,-1 3 160 0,-1 0-160 16,-1 3 160-16,1 3 0 0,-4 1-144 0,1 1 144 15,-2-2-128-15,1 2 128 0,1 2-160 0,2-2 160 16,-1-1 0-16,1-1 0 16,2-1 0-16,-2-1 0 0,0-3 0 0,1 0 0 15,1-2 0-15,1-1 0 0,1-2 0 0,0-1 0 16,0-2 0-16,0 0 0 0,-2-9 256 0,3 9-64 0,-3-9-16 0,5 9 0 0,-5-9 128 0,0 0 16 16,9 6 16-16,-2-1 0 0,-7-5 48 0,11 4 0 15,-1-2 0-15,0 0 0 0,0 1 0 0,1-3 0 0,0 1 0 0,0-1 0 16,0-1-192-16,-1 1-48 0,0 0 0 0,0 1 0 15,0 0-144-15,-2-1 0 0,1 0 0 0,0 0 0 47,0 1-576-47,0 1-160 0,-1-1-32 0,1 0 0 16,0 0-2432-16,0 1-512 0</inkml:trace>
  <inkml:trace contextRef="#ctx0" brushRef="#br1" timeOffset="165698.14">5738 10059 23039 0,'0'0'2048'0,"0"0"-1648"0,0 0-400 0,0 0 0 0,0 0 2688 0,0 0 448 15,-3-7 80-15,3 7 32 0,0 0-1408 0,0 0-288 16,0 0-48-16,0 0-16 0,0 0-1024 0,0 0-208 16,0 0-32-16,0 0-16 0,0 0-208 0,0 0 0 15,0 0 0-15,3 9 0 0,-1 1-288 0,-4 2 0 16,0 1 0-16,-1 3 0 15,-1 1-224-15,-3 2-64 0,-1 0 0 0,-1 2 0 16,0 0-192-16,0 1-64 0,0 1 0 0,0-1 0 16,0-1-464-16,1-1-112 0,0 0 0 0,2-3-8000 0,1-1-1584 0</inkml:trace>
  <inkml:trace contextRef="#ctx0" brushRef="#br1" timeOffset="166303.96">6756 9835 22575 0,'0'0'992'0,"2"-10"224"0,1 0-976 0,1 1-240 0,-2 0 0 0,0 0 0 0,0 1 1600 0,1 2 288 16,-2-2 48-16,-1 8 16 0,2-10-784 0,-2 10-144 0,1-9-48 0,-1 9 0 16,0-9-400-16,0 9-96 0,0 0-16 0,0 0 0 15,0 0-128-15,0 0-16 0,0 0-16 16,0 0 0-16,-8 0-304 0,1 5 0 0,-2 3 0 0,-1 3 0 15,0 3-160-15,-2 2 16 0,-1 2 0 0,-1 1 0 16,-1-1 144-16,-1 3-160 16,-2 1 160-16,1 0-160 0,0 0 160 0,0-2-128 0,0-2 128 0,-1-3-128 15,3-2 128-15,0-2 0 0,2-1 0 0,1-1 0 16,0-2 0-16,2-2 0 0,2-1 128 0,1 0-128 0,-1-2 128 16,8-2-128-1,0 0 160-15,0 0-160 0,0 0 208 0,-5-3-48 16,5 3-16-16,-4-8 0 0,2 1 48 0,2 0 0 0,2-1 0 0,3-1 0 0,0-2 256 15,5 0 48-15,-1-1 16 0,2 0 0 0,0 1-112 0,1 1-16 16,0 0 0-16,2 1 0 0,1 1-128 0,0 2-16 16,3 3-16-16,-3 1 0 0,-3 0 16 0,0 5 0 15,0 2 0-15,0 2 0 0,1 0-240 0,-1 4 128 0,-1 2-128 0,1 1 0 16,-1 1 0-16,1 2 0 16,0-1 0-16,-2 1 0 0,1 0-176 0,-1 1 32 15,-3 0 0-15,1-1 0 16,-1 1-224-16,-1-3-32 0,2-1-16 0,-2 1 0 15,-1-3-80-15,2-1-16 0,-2-2 0 0,3-1 0 16,-4 0-1360-16,2-2-288 0,-6-6-48 0,9 3-12240 16</inkml:trace>
  <inkml:trace contextRef="#ctx0" brushRef="#br1" timeOffset="178764.2">1354 15409 17503 0,'0'0'1552'0,"0"0"-1232"16,0 0-320-16,0 0 0 0,0 0 1184 0,0 0 176 0,0 0 48 0,0 0 0 16,7-7-832-16,-1 1-176 0,-1 0-16 0,1 0-16 15,-2-1 496-15,2-1 96 0,-1 0 32 0,1-1 0 16,-2 0 320-16,1-1 64 0,-1-1 16 0,-1 0 0 16,2 2-400-16,-1-1-80 0,0-2-16 0,0 0 0 15,-1-1-272-15,-1 0-64 0,1 1-16 0,-2-2 0 0,-2 2-208 0,1-1-32 16,0 1-16-16,-3 1 0 15,2-1-96-15,-1 2 0 0,-2 0-16 0,0 0 0 16,1 1-16-16,-2 1 0 0,-1 0 0 0,1 1 0 0,-2 0-160 0,-2 2 0 16,0 2 0-16,1 2 128 0,-2-1-128 0,-1 4 0 15,-1 1-192-15,-1 3 192 0,1 2-256 16,-1 2 80-16,-1 0 16 0,0 5 0 0,-1 0 0 0,1 3 0 16,0-1 0-16,2 1 0 0,1-1 160 0,1 1 0 15,1-2 0-15,2-1 0 0,2-3 0 0,1-1 0 16,2 0 0-16,1-1 0 0,0-1 0 0,3 0 0 15,4-2 0-15,-1 0 176 0,0-1-176 16,3-1 0-16,2-1 144 0,0-2-144 0,0-1 160 0,3-1-32 0,1-2-128 0,-1 0 192 16,1-2-32-16,-1-3-16 0,0 0 0 0,1-1 0 15,0-1 16-15,-2 0 0 0,-2 1 0 16,0-2 0-16,0-1 16 0,-1 1 0 16,-3 1 0-16,0 1 0 0,-3-1-48 0,-3 9 0 0,3-9 0 0,1 4 0 0,-4 5 48 15,0 0 0-15,0 0 0 0,0 0 0 16,0 0 0-16,0 0 0 0,0 0 0 15,0 0 0-15,0 0-304 0,0 11-64 16,-3 2-16-16,3-1 0 0,3 0 64 0,-1 2 16 16,0 2 0-16,1-1 0 0,2 1 128 0,0 0-128 0,2 1 128 0,2-1-128 15,1 0-96-15,-1-3-16 0,1-2 0 0,2-1 0 32,1-2-400-32,0-1-64 0,0-1-32 0,1-3 0 0,-1-3-1424 0,2-1-272 0,0-3-64 0,-2-3-11824 15</inkml:trace>
  <inkml:trace contextRef="#ctx0" brushRef="#br1" timeOffset="179021.9">1662 15067 19343 0,'0'0'1728'0,"0"0"-1392"0,0 0-336 0,-1-8 0 15,0 0 4352-15,1 8 784 0,0 0 176 0,3-7 16 16,0 0-3728-16,-3 7-768 0,0 0-128 0,9-2-48 15,-9 2 32-15,11 1 0 0,-1 1 0 0,0 3 0 16,-4 0-96-16,2 3-16 0,0 1 0 0,-2 2 0 16,0 2-272-16,-2 3-64 0,0 3-16 0,-2 3 0 15,0 0-224-15,-3 4 0 0,-2 5-144 0,-2 2 144 0,-1 4-368 16,-1 1 32-16,-2 3 0 0,0-2 0 16,1 0-160-16,-1-3-16 0,0-3-16 0,-1-2 0 15,0-4 64-15,0-1 16 0,-1-3 0 0,-2-2 0 16,-3-3-704-16,-1-2-128 0,1-5-16 0,-3-2-10160 15,-4-4-2016-15</inkml:trace>
  <inkml:trace contextRef="#ctx0" brushRef="#br1" timeOffset="179318.75">930 15064 35871 0,'-6'-9'1600'0,"6"9"320"0,-6-6-1536 0,2 1-384 0,4 5 0 0,-6-5 0 16,6 5 416-16,0 0 16 0,-6-5 0 0,6 5 0 16,0 0-432-16,-8 0 0 0,1 1 0 0,2 3 0 15,-1 5 128-15,1 2 80 0,-1 1 32 0,0 5 0 16,0 4-240-16,1 2 0 0,-1 2 0 0,1 4 0 16,0 1-128-16,2 3 128 0,1 0-192 0,1 3 192 0,0 1-160 0,2-1 160 15,1 1-128-15,2-3 128 0,3-3-320 0,1-3 32 16,-1 0 0-16,4-5 0 15,1-2-480-15,4-4-80 0,3 0-32 0,-2-4 0 16,4-4-576-16,5-5-112 0,7-4-32 0,4-4-11568 16</inkml:trace>
  <inkml:trace contextRef="#ctx0" brushRef="#br1" timeOffset="180336.72">3199 15049 9215 0,'0'0'816'0,"0"0"-656"15,0 0-160-15,-7-2 0 0,7 2 4160 0,0 0 784 0,-6-3 176 0,6 3 16 0,0 0-3680 0,0 0-752 16,0 0-128-16,0 0-48 16,0 0 208-16,0 0 32 15,0 0 16-15,0 0 0 0,0 0-48 0,0 0-16 0,0 0 0 0,10-6 0 16,-3 2-160-16,3 2-48 0,1 1 0 0,1-2 0 0,1 1-240 0,4 1-48 15,0 0-16 1,3 1 0-16,2 0-208 0,-1 0 0 0,2 0 128 0,1 1-128 0,-1 0 0 16,-1 0 0-16,-1 0 0 0,-2-1 0 15,0 0 176-15,-2 0-176 0,0 0 192 0,-1 1-192 0,0-1 128 0,-3 0-128 16,-2-1 0-16,-1 1 0 0,-10 0 176 16,10-1-176-16,-3-2 160 0,-7 3-160 0,0 0 208 0,0 0-48 15,0 0-16-15,0 0 0 0,0 0 96 0,0 0 16 16,-1-8 0-16,-3 3 0 15,4 5-64-15,-11-5 0 0,-1 0 0 0,-3 0 0 16,1 1-64-16,-3 2-128 0,0 0 176 0,-1 1-176 16,-1-2 208-16,-2 2-64 0,-1 1-16 0,-2 2 0 15,-3 1 16-15,1 0 0 0,-1 0 0 0,3 3 0 16,1 0-144-16,0 2 0 0,1 0 0 0,2 2 0 0,-2 2 0 16,2 0 0-16,3 0 0 0,0 0-176 0,2 0 176 0,1 0 0 15,-1 1 0-15,4 1 0 0,1-2-160 0,2 1 160 16,0-2-192-16,1 0 192 0,2 0-304 0,1-1 48 15,3 0 16-15,0 0 0 0,1-3 80 0,1 0 16 16,3 0 0-16,-4-7 0 0,5 6 144 0,2 1 0 16,-1-3 0-16,3-1 0 0,1 0 0 0,0-2 0 15,1-2 160-15,0 0-160 0,0-3 336 0,0 1-16 16,1 0-16-16,-3-3 0 0,1 1 144 0,-1-2 16 0,-3-1 16 16,0 2 0-16,-1-2 32 0,1 0 0 0,-3 1 0 0,-3 7 0 15,3-10-128-15,-1 2-32 16,-2 0 0-16,0 8 0 0,-1-7-176 0,1 7-48 0,-2-7 0 0,2 7 0 15,-4-5-272-15,4 5-64 0,-6-5-16 0,6 5 0 32,0 0-432-32,-6-1-96 0,-1 0-16 0,0 3 0 15,1 0-1744-15,-2 4-368 0,0 3-64 0,0 1 0 0</inkml:trace>
  <inkml:trace contextRef="#ctx0" brushRef="#br1" timeOffset="180594.35">3469 15285 28559 0,'0'0'2544'0,"0"0"-2032"0,0 0-512 0,0 0 0 15,0 0 3072-15,0 0 512 0,0 0 96 0,0 0 32 16,0 0-2752-16,0 0-560 0,0 0-96 0,0 0-32 0,-2 11-80 0,0-1-32 16,1-2 0-16,0 2 0 15,-2 0-16-15,2 1 0 0,-2 0 0 0,1 1 0 0,0-1-144 0,0 1 0 0,0 2 0 0,1-2 0 16,-1-1-240-16,1-1-16 15,0-1-16-15,1-9 0 16,0 11-384-16,0-11-80 0,1 9-16 0,-1-9 0 16,0 0-1168-16,0 0-224 0,0 0-48 0,0 0-8416 15,0 0-1680-15</inkml:trace>
  <inkml:trace contextRef="#ctx0" brushRef="#br1" timeOffset="180814.11">3695 15427 23951 0,'0'0'2128'0,"0"0"-1696"16,0 0-432-16,0 0 0 0,0 0 3504 0,8 2 608 15,-8-2 128-15,9 1 32 0,-9-1-2976 0,10 2-592 16,-10-2-112-16,9 2-16 0,-9-2-96 16,9 5-16-16,-9-5 0 0,0 0 0 0,6 7-16 15,-6-7 0-15,0 0 0 0,3 11 0 0,-1-1-448 0,-3 0 0 16,-2-1 0-16,0 1 0 15,-1 0-288-15,-2 0-48 0,0 0-16 0,-2-1 0 32,-1 2-608-32,0 0-128 0,1-1-32 0,-1 0 0 0,-2 0-1296 0,1-2-256 0,1-3-48 0</inkml:trace>
  <inkml:trace contextRef="#ctx0" brushRef="#br1" timeOffset="181527.08">4703 14947 11055 0,'-10'-2'976'0,"4"0"-784"0,-2-1-192 0,0 0 0 0,0 0 3088 0,-1-1 576 0,1 1 112 15,0 0 32 1,1 1-1856-16,1-1-368 0,6 3-80 0,-4-2-16 0,4 2-192 0,0 0-32 0,0 0-16 0,0 0 0 16,0 0-352-1,0 0-80-15,0 0-16 0,0 0 0 16,0 0-336-16,0 0-64 0,8-4-16 0,1 2 0 15,4-1-176-15,-1 1-32 0,2 1-16 0,2 0 0 16,3-1-160-16,2 2 0 0,0 0 144 0,0 0-144 16,-1 0 0-16,-2 0 0 0,0 0 0 0,-2 0 128 15,0 0-128-15,-2 0 0 0,-2-1 0 0,0 1 0 16,0-1 0-16,-3 1 0 0,0-1 0 0,-1 1 0 0,-8 0 0 16,0 0 128-16,7-3-128 0,-7 3 0 0,0 0 0 15,0 0 144-15,0 0-144 0,5-6 0 0,-5 6 160 16,0 0-160-16,-1-7 128 0,-5 2-128 0,-1-1 208 0,-2 3-32 15,-1 1-16-15,-1-1 0 0,-3 2-160 0,-1 1 0 16,0 3 0-16,-4 0 0 0,-3 0 0 0,0 3 0 16,-1 0-192-16,-2 3 192 0,-2 1-208 0,1 2 80 15,0 1 128-15,1 3-208 0,3 0 32 0,3-2 16 16,-1 1 0-16,3-3 0 0,2-1-32 0,3-1-16 16,1 0 0-16,2-2 0 0,2 0 80 0,7-8 128 0,-4 10-208 15,4-10 80-15,0 0-128 0,-1 9-32 0,1 0 0 0,0-9 0 16,0 0 288-16,11 6-128 15,0 0 128-15,1-2 0 0,0-2 128 0,2-2 128 0,-2-1 16 0,2-1 16 16,0-1 80-16,1-2 16 16,1 0 0-16,-2-3 0 0,-1-1 96 0,0 2 32 0,0-2 0 0,-4 0 0 15,-2-1 0-15,0 0 0 0,-4 4 0 0,1-1 0 16,-1-1-112-16,-3 8-16 0,0 0 0 0,-2-7 0 16,-1 0-384-16,3 7 0 0,-8-5-224 0,0 1 80 31,-3 4-304-31,-3 2-48 0,-1 3-16 0,0 1 0 0,-1 2-752 0,0 3-144 0,-2 3-48 0,-1 4-15904 15</inkml:trace>
  <inkml:trace contextRef="#ctx0" brushRef="#br1" timeOffset="181937.81">4816 15237 29487 0,'0'0'2624'0,"0"0"-2112"0,0 0-512 15,0 0 0-15,7-2 2112 0,2 0 304 0,0 0 64 0,1 0 16 16,-1-2-1792-16,0 1-336 0,1 1-80 0,0 0-16 16,-1-1 48-16,0 1 16 15,0 1 0-15,-1 0 0 0,-8 1 304 0,10 0 64 0,-10 0 16 0,10 1 0 16,-10-1-272-16,0 0-64 0,0 0-16 16,9 4 0-16,-9-4-368 0,0 0-128 0,0 0 0 15,2 10 0-15,-3-1-176 0,-2 0-16 16,-3 0-16-16,-1 1 0 0,-2 2 16 0,0-2 16 15,0-2 0-15,0 2 0 0,0 0 128 0,1 0 32 0,1-1 0 16,3-1 0-16,-2-2 144 0,6-6 144 0,-6 7-16 16,6-7-128-16,0 0 336 0,0 0-32 0,0 0-16 0,-4 8 0 15,4-8-16-15,0 0 0 0,0 0 0 0,0 0 0 0,5 8-128 16,-5-8-16-16,9 5-128 0,-1-2 192 16,-8-3-192-16,13 3 0 0,-1 0 128 0,0-2-128 15,1-1 0-15,-1 0-192 0,0 0 48 0,1-1 0 16,1-1-1168-16,1 0-224 0,0-1-64 0,3 0-10384 15,1-3-2096-15</inkml:trace>
  <inkml:trace contextRef="#ctx0" brushRef="#br1" timeOffset="182717.41">6427 14867 20271 0,'0'0'896'0,"0"0"192"0,0 0-880 0,3-6-208 0,-3 6 0 0,6-5 0 16,0-2 2240-16,1 2 384 0,1-1 96 0,2 1 16 15,2-1-1664-15,0 2-336 0,0-1-64 0,1 2-16 16,1 1 192-16,1 0 48 15,-1 0 0-15,-1 1 0 0,0 0-64 0,-2 2 0 0,0 0 0 16,0 2 0-16,-1-1-304 0,-1 1-64 0,-9-3-16 16,9 9 0-16,-2 0-240 0,-2-2-48 15,-5-7-16-15,3 11 0 0,-2 4-144 0,-1 0-192 0,-1 2 32 16,-1 0 16-16,-2 1-16 0,-3 1 0 0,-2-2 0 0,1 2 0 16,0-2 32-16,-1 0 0 0,-1 1 0 0,1-2 0 0,2 1 128 15,-1-2 0-15,-1-3-144 0,3 0 144 0,-1-1 0 16,1 0 0-16,2-1 0 0,0-1 0 0,-1-3-384 15,5-6 32-15,-3 7 16 0,3-7 0 32,0 0-448-32,-1 8-96 0,1-8-16 0,-1 6 0 15,1-6-544-15,2 8-112 0,-2-8-32 0,0 0 0 16,7 7-1504-16,-1-2-304 0,3 2-64 0,2-3-16 0</inkml:trace>
  <inkml:trace contextRef="#ctx0" brushRef="#br1" timeOffset="183108.9">6602 15304 4607 0,'0'0'400'0,"0"0"-400"0,-6 6 0 0,6-6 0 16,-4 7 3712-16,4-7 640 16,-5 5 144-16,5-5 32 0,-6 4-2624 0,6-4-528 15,-7 5-96-15,7-5-32 0,0 0-176 0,0 0-48 0,-7 4 0 16,7-4 0-16,0 0-144 0,0 0-48 16,0 0 0-16,0 0 0 0,0 0-64 0,0 0 0 0,0 0-16 15,0 0 0-15,0 0-16 0,0 0 0 16,-6-5 0-16,6 5 0 0,0 0-144 0,0 0-16 0,0 0-16 15,5-8 0-15,-5 8-256 0,8-5-48 0,2 0-16 0,-10 5 0 16,10-2-240-16,-10 2 128 0,10 0-128 0,-1 1 0 0,-9-1 0 0,10 4 0 16,-2 0 0-1,-8-4 0-15,0 0 0 0,5 9-160 16,-1-1 0-16,-4-8 0 0,2 10-128 0,-4 0-32 0,-1-1 0 0,-1 1 0 0,-3 0-64 0,-2-1 0 16,-1-1-16-16,-1 1 0 15,-1-1-32 1,-2-2 0-16,0 0 0 0,-1-2 0 0,1 0 432 0,1-3 0 0,1 0 144 0,0-1-144 15,2 0 448-15,2 0 0 0,8 0-16 0,0 0 0 0,-6-5 16 16,6 5 0-16,-6-6 0 0,3-2 0 0,2-1-256 16,1 1-64-16,1-2 0 0,1 0 0 31,1-2-720-31,3 0-160 0,0-1-16 0,2 0-10544 0,1-1-2096 0</inkml:trace>
  <inkml:trace contextRef="#ctx0" brushRef="#br1" timeOffset="183417.62">5507 15033 23039 0,'0'0'2048'0,"0"0"-1648"0,0 0-400 16,0 0 0-16,0 0 3008 0,8-9 528 0,-1 1 112 0,0 3 0 15,2-1-2416-15,1 2-480 0,2 1-112 0,1-1 0 16,2 2-64-16,1 0-16 0,2 1 0 0,1 1 0 16,-2 1-48-16,2 0-16 0,0 0 0 0,-1 1 0 15,0-1-496-15,-2 0 0 0,0 1 0 0,-3 0 0 31,0 0-288-31,-1 1-160 0,-1-2-16 0,-1 2-16 16,-10-3-1600-16,10 2-320 0,-10-2-64 0,0 0-8064 0,6 6-1616 0</inkml:trace>
  <inkml:trace contextRef="#ctx0" brushRef="#br1" timeOffset="183574.69">5545 15193 9215 0,'0'0'816'0,"0"0"-656"0,0 0-160 0,0 0 0 0,0 0 5920 0,0 0 1152 15,0 0 224-15,0 0 64 0,0 0-4736 0,0 0-928 16,0 0-192-16,11 4-32 0,4-2-800 0,3 0-160 15,3 0-16-15,3 0-16 0,3 0-304 0,1-2-176 16,-2-2 192-16,3 1-192 16,-3 1-224-16,1-2-160 0,-3-1-16 0,0 0-12096 15,-2-2-2416-15</inkml:trace>
  <inkml:trace contextRef="#ctx0" brushRef="#br1" timeOffset="185111.77">1281 16267 6447 0,'0'0'272'0,"0"0"80"0,0 0-352 0,0 0 0 0,0 0 0 0,0 0 0 0,-2-8 4256 0,2 8 784 0,0 0 144 0,-1-7 48 16,1 7-3376-16,0 0-688 16,0 0-128-16,0-9-16 0,0 9 272 0,0 0 64 0,0 0 16 15,0 0 0-15,0 0-288 0,0 0-64 0,0 0-16 0,0 0 0 16,0 0-448-16,0 0-96 15,0 0-16-15,0 0 0 0,0 15-448 0,1 2 0 0,-1 1 0 0,-1 4 0 16,-1 3-224-16,-1 0 16 16,0 0 0-16,-1 2 0 0,0-1 80 0,2-1 128 0,0-2-208 0,0-2 80 15,-1-1 128-15,0-1 0 0,2-3 0 0,0-1 0 16,-1-3 0-16,1-1 0 0,0-1 0 0,1-10 0 0,0 0 0 16,0 0 0-16,0 0 0 0,0 0 0 15,0 0 0-15,0 0 144 0,0 0-144 0,0 0 160 0,0 0 16 0,0 0 0 16,0 0 0-16,0 0 0 0,6-10-16 0,2 0 0 15,-1-1 0-15,1 1 0 0,1-1-160 0,1 0 0 16,-1 0 0-16,0 0 128 16,1 1-128-16,0 1 0 0,-1 3 0 0,1 0 0 0,-1 1 0 0,-1 1 0 15,2 2 0-15,-1 2 0 0,0 1 0 0,1 2 0 16,0 2 0-16,1-1 0 0,0 2 0 0,0 0 0 0,-2 2 0 16,-1 1 0-16,-2 0-240 0,0 2 80 0,-2 0 16 15,0 1 0-15,-1-1 144 0,-1 0-128 0,-2 1 128 0,0-2-128 16,0-10 128-16,-2 10 192 0,-1-2-32 0,-3 1-16 15,2 0-144-15,-2-2 160 0,-1-2-160 16,-1 2 160-16,-1-2-160 0,0-1 0 0,2-2 144 0,-2-1-144 16,0 1 0-16,1-2 0 15,-2-1 0-15,1 1 0 0,0-1-320 0,-1-1 32 0,0-2 0 0,1 1 0 16,1 0-1232 0,-1-4-240-16,0 2-48 0,0-1-13392 0</inkml:trace>
  <inkml:trace contextRef="#ctx0" brushRef="#br1" timeOffset="185421.01">1720 16340 29487 0,'0'0'2624'0,"0"0"-2112"15,0 0-512-15,0 0 0 0,0 0 2336 0,0 0 352 16,0 0 80-16,0 0 16 15,9 0-1776-15,-9 0-368 0,0 0-64 0,0 0 0 0,9 4 288 0,-9-4 64 16,0 0 16-16,9 5 0 0,-9-5-368 0,8 13-80 0,-1-2-16 0,0 1 0 16,-7-12-336-1,5 18-144-15,1 3 128 0,-1-1-128 0,-2 1 0 0,1 1 0 16,-2 1 128-16,-1 2-128 16,-2 1 0-16,0 1 0 0,-3 1 0 0,1 1-176 15,-2 5-144-15,-2-3-48 0,-1-1 0 0,0-4 0 31,-2 1-208-31,-2-3-32 0,-3-1-16 0,0-1 0 0,-4-1-1824 0,-5-3-368 16,-5-3-80-16,-5-1-8144 0,-2-3-1632 0</inkml:trace>
  <inkml:trace contextRef="#ctx0" brushRef="#br1" timeOffset="185683.76">907 16265 32191 0,'0'0'1424'0,"0"0"304"0,0 0-1392 0,-9-4-336 15,9 4 0-15,-7-1 0 0,7 1 720 0,-7 4 80 0,7-4 16 0,-5 8 0 16,-1 3-224-16,2 3-32 0,-1 3-16 0,2 3 0 16,-1 2-272-16,0 3-48 0,2 3-16 0,0 2 0 15,1-1-64-15,0 4-16 0,1 4 0 0,1 1 0 16,1 1-128-16,1 1 0 0,1 3 0 0,0 0 0 31,1-3-448-31,4-4-32 0,1-4 0 0,3-4 0 16,2-3-784-16,2-3-144 0,5-5-48 0,6-4-8464 0,7-5-1712 0</inkml:trace>
  <inkml:trace contextRef="#ctx0" brushRef="#br1" timeOffset="186378.91">3039 16189 26719 0,'0'0'1184'0,"0"0"240"0,0 0-1136 0,0 0-288 0,0 0 0 0,0 0 0 16,0 0 2944-16,0 0 544 0,0 0 96 0,0 0 32 15,0 0-2768-15,0 0-544 0,0 0-112 0,0 0-32 16,0 0 96-16,-3 8 0 0,-1 1 16 0,1 5 0 15,1 1-272-15,0 4 160 0,0 1-160 0,-2 2 128 16,2 2-128-16,0 2-144 16,1-1 144-16,0 3-208 0,-2-1 64 0,3 0 16 0,3-4 0 0,-1 0 0 15,0-2 128-15,1-1 0 0,3-2 0 0,-1 1-128 0,1-3 128 16,0-4-128-16,2-4 128 0,1-1-128 0,1-1-224 0,0-2-32 16,3-2-16-16,-2-1 0 15,1-2-32-15,1 0 0 0,-2-3 0 0,4-2 0 16,-2-4 432-16,0-2 0 0,2-3 0 0,-3-3 0 0,1-3 0 0,0-1 224 15,-1-2-32-15,1-2 0 0,1-3-16 16,0-1-16-16,-3 1 0 0,0-1 0 0,-3 0-16 0,0 3 0 0,-1 1 0 0,-1 4 0 16,1 2-16-16,-3 4-128 0,0 5 192 0,-2 2-64 15,-2 1 192-15,0 8 48 16,1-8 0-16,-1 8 0 16,0 0 192-16,0 0 32 0,0 0 16 0,0 0 0 0,0 0-352 15,0 0-64-15,0 0 0 0,-8 9-16 0,2 2-176 16,0 3-192-16,-1 2 32 0,3 4 16 0,-3 2 144 0,3 0 0 15,0 2 0-15,0 1-128 0,2-1 128 0,1-1 0 0,-1 3 128 0,2 0-128 16,1-2 144-16,1-2-144 0,3-1 192 0,-1-3-192 16,0 0 0-16,2-1 0 0,0-1 0 0,1-2 0 15,0-2-192-15,0-2 0 0,1-3 0 16,0 0 0-16,1-1-656 0,-1 0-128 0,1-2-32 0,1-1 0 31,0 0-2000-31,2-3-416 0,-2 0-80 0</inkml:trace>
  <inkml:trace contextRef="#ctx0" brushRef="#br1" timeOffset="186640.23">3629 16588 38175 0,'0'0'1696'0,"0"0"352"0,0 0-1648 0,0 0-400 0,0 0 0 0,0 0 0 15,0 0 704-15,0 0 48 0,0 0 16 0,0 0 0 16,0 0 128-16,0 0 16 0,0 0 16 0,0 0 0 15,0 0-176-15,3 11-48 0,0 0 0 0,-1 0 0 16,0-1-480-16,-1 1-96 0,0 2-128 0,-1 3 176 16,0-1-176-16,0 0 0 0,0 2-160 0,0 2 160 15,-1-4-304-15,1 0 48 0,-1 0 0 0,-1-1 0 16,1-1-288-16,1-1-48 0,-1-2-16 0,1-10 0 16,-1 10-512-16,1-10-96 0,0 0-32 0,0 0 0 15,0 0-2272-15,0 0-464 0,0 0-96 0</inkml:trace>
  <inkml:trace contextRef="#ctx0" brushRef="#br1" timeOffset="186938.06">3549 16631 36735 0,'0'0'1632'0,"0"0"336"0,0 0-1584 0,-2-7-384 0,2 7 0 0,1-6 0 16,2-2 320-16,1 3 0 0,-4 5-16 0,9-7 0 15,1 2 32-15,1 0 16 0,0 2 0 0,2 1 0 16,2-1 208-16,0 2 32 0,1 1 16 0,1 3 0 15,0-1-288-15,2 1-64 0,1 0-16 0,-1 3 0 16,0 0-240-16,-2 2 176 0,-2 1-176 0,-2-1 160 16,-2-2-160-16,-1 3 0 0,-1 2 0 0,-2 1 0 15,-3 2-288-15,-3 2 64 0,-3-1 16 0,-1 2 0 16,-2-1 0-16,-3 0 0 0,-1-3 0 0,-6 1 0 16,2-1 48-16,-1 1 16 0,-2-2 0 0,1-2 0 0,-2 2 144 15,0-2 0-15,-1-2-144 0,0-1 144 0,-2-2-384 0,1 0 0 16,1-2 0-16,2-1 0 15,-1 1-336-15,2-3-80 0,-1-3-16 0,0 2 0 32,0 0-2336-32,0-1-480 0,-2-5-80 0,3-5-32 0</inkml:trace>
  <inkml:trace contextRef="#ctx0" brushRef="#br1" timeOffset="187274.22">4423 16510 24879 0,'0'0'2208'0,"0"0"-1760"0,0 0-448 0,0 0 0 15,0 0 3952-15,0 0 704 0,0 0 144 0,0 0 16 0,0 0-3408 0,0 0-672 31,0 0-144-31,9 2-16 0,-9-2 208 0,10 6 48 0,-10-6 16 0,8 10 0 16,-2 1-336-16,-2 0-80 0,0 0-16 0,-2 1 0 0,-2 1-416 0,-1 0 0 16,-2-1 0-16,0 4 0 15,-1 1-464 1,-2 2 16-16,-3 2 16 0,2-1 0 0,-2-2-544 0,0 0-112 0,-1-2-32 0,0-2 0 31,-2-3-2320-31,0-1-464 0,-2-5-80 0</inkml:trace>
  <inkml:trace contextRef="#ctx0" brushRef="#br1" timeOffset="187725.62">4990 16094 23039 0,'0'0'2048'0,"0"0"-1648"0,0 0-400 0,0 0 0 0,0 0 3552 0,0 0 624 31,0 0 128-31,0 0 32 0,0 0-3232 0,0 0-640 16,0 0-128-16,5 9-16 0,-1 1-192 0,1 1-128 15,-2 0 144-15,1 2-144 0,-1 3 160 0,0 2-160 16,0 4 160-16,0 5-160 0,1 2 128 0,-1 3-128 15,0 0 0-15,1 1 144 0,-1-1-144 0,1-1 0 16,1-3 0-16,-1-1 0 0,1-4 0 0,-1-2 0 0,1-2 0 16,0-2 0-16,-2-3 208 0,0 1-32 0,1-4-16 0,1-2 0 15,0-3-32-15,-5-6 0 0,5 7 0 16,-5-7 0-16,0 0 128 0,0 0 0 0,10-1 16 0,-10 1 0 16,10-6 224-16,-1-3 32 0,0-1 16 0,-1-3 0 15,2-2-16-15,1-4 0 0,-1-3 0 0,2-2 0 16,1 1-208-16,2-4-32 0,-1-1-16 0,-1 1 0 15,0 3-272-15,0 1 0 0,-4 1 0 0,0 2 0 16,-1 3-240-16,-1 2 48 0,-2 2 16 0,1 2 0 16,-2 4-224-16,-4 7-48 0,0 0-16 15,0 0 0 1,0 0-1648-16,0 0-320 0,0 0-64 0,0 0-9296 0,0 0-1872 0</inkml:trace>
  <inkml:trace contextRef="#ctx0" brushRef="#br1" timeOffset="188042.91">5404 16596 9215 0,'0'0'400'0,"0"0"96"0,0 0-496 0,0 0 0 0,0 0 0 0,0 0 0 16,0 0 4624-16,0 0 832 15,0 0 176-15,0 0 16 0,0 0-3280 0,0 0-672 0,0 0-128 0,0 0-32 16,0 0 256-16,0 0 32 0,0 0 16 0,0 0 0 15,0 0-752-15,8 5-128 0,-8-5-48 0,5 9 0 16,-1 0-384-16,-2 0-80 0,-2-9 0 0,0 13-16 16,-1 2-288-16,0 3-144 15,-1 0 160-15,2 1-160 0,-1 3 192 0,1 0-48 0,0 0-16 0,0-2 0 16,0-2-128-16,0-1 0 0,0 1 0 0,0-3 0 16,0-3 0-16,1-1 0 0,1-1 0 0,-2 0 0 15,0-10-592 1,0 0 0-16,0 10 0 0,0-10 0 0,0 0-560 0,0 0-96 0,0 0-32 0,0 0 0 15,0 0-1936-15,0 0-400 0,0 0-80 16</inkml:trace>
  <inkml:trace contextRef="#ctx0" brushRef="#br1" timeOffset="188350.2">5304 16638 23039 0,'0'0'2048'0,"0"0"-1648"0,0 0-400 0,0 0 0 0,0 0 3600 0,0 0 640 15,0 0 128-15,7-6 32 0,-2 2-3440 0,4-1-672 16,1 2-144-16,2 0-16 0,-1 1 208 16,3 0 48-16,2 1 16 0,0 1 0 0,1 1 240 0,0 2 64 0,2-1 0 0,0 1 0 15,-1 2-224-15,1-2-32 0,0-1-16 16,-1 2 0-16,0 2-240 0,-2 2-64 0,0-1 0 0,-2 2 0 16,-3 1 0-16,-1 0 0 15,-1 1 0-15,-4 1 0 0,0 1-128 0,-4 2 0 0,-1-2 0 16,-1 2 0-16,-3-1-192 0,-2 1 192 0,-4-1-160 0,-1 1 160 15,-2 1-176-15,-3-1 176 0,-1-3-192 0,-1 0 192 16,-1 1 0-16,0-2 0 0,-2-3 0 0,0 1 0 16,0 1-304-16,1-1-48 0,1-3-16 0,2 1 0 15,-1 1-1680-15,3-4-352 0,-2-1-64 0,3 0-14496 16</inkml:trace>
  <inkml:trace contextRef="#ctx0" brushRef="#br1" timeOffset="194165.37">18259 10353 15663 0,'0'0'1392'0,"-2"-7"-1120"0,-1 0-272 0,1-1 0 16,2 8 2304-16,-2-8 416 0,-1-1 80 0,0 1 16 15,3 8-832-15,-3-9-176 0,-1 0-16 0,0 1-16 0,0 0-592 0,1 0-112 16,-2 1-32-16,1 0 0 16,0 0-272-16,4 7-48 0,-5-7-16 0,-1 1 0 0,-1 1-240 15,1 0-48-15,0 2-16 0,6 3 0 0,-10-1-192 16,0 1-32-16,1 0-16 0,-1 3 0 0,-1 2-160 16,0 2 0-16,0 4 0 0,-1 1 0 15,-3 0-208-15,2 2 80 0,-1 0 128 0,1 2-208 16,-1 1 208-16,0 1 0 0,-2-1-160 0,2 1 160 0,0 2 0 0,0-3 0 15,2-1-144-15,1-2 144 0,3-2 0 0,-1-1 0 16,1-1 0-16,4-1 0 0,0-2 0 16,4-7 0-16,-2 9 0 0,2-9 0 0,0 0 0 0,8 8 0 15,-2-3 0-15,3 0 0 0,1-2 176 0,2 0-16 16,-2 0 0-16,2-1 0 0,3 0 32 0,-3 0 16 16,0 0 0-16,1-1 0 0,-2 2-64 0,0-1-16 15,-1 1 0-15,-1 0 0 0,-9-3-128 0,8 6 0 16,0-1 144-16,-1 2-144 0,-2 0 0 0,0-1 0 15,-5-6 0-15,4 11 128 0,-1-3 16 0,0 0 16 16,-3-8 0-16,0 10 0 0,0-3-160 0,-2 1 0 16,1 1 0-16,-1 0 0 0,0-1 0 0,-1 1 0 0,-2 1 0 0,2-1 0 15,0-1 0-15,0-2 0 0,-3 1 0 0,0 0 128 16,2 1-128-16,0-1-256 0,4-7 64 16,-7 6 16-1,7-6-288-15,-7 6-64 0,7-6-16 0,0 0 0 16,0 0-528-16,0 0-96 0,0 0-32 0,0 0 0 15,0 0-2160-15,0 0-432 0,3-17-96 0,6 0-16 0</inkml:trace>
  <inkml:trace contextRef="#ctx0" brushRef="#br1" timeOffset="194373.3">18240 10467 26543 0,'0'0'1168'0,"0"0"256"0,0 0-1136 0,0 0-288 0,0 0 0 0,0 0 0 0,0 0 2128 0,0 0 368 16,0 0 80-16,0 0 16 0,0 0-1568 0,0 0-320 15,0 0-64-15,0 0-16 16,0 0-416-16,0 0-80 0,0 10 0 0,-1 1-128 0,0 2 144 0,-1 1-144 15,-1 1 0-15,1 2 144 0,-1-1-144 0,1 1 0 16,0-1 0-16,-1 1 0 16,0-2 0-16,1-1 0 0,0-1 0 0,1-1 0 0,1 0-128 0,0-2-64 0,1-1-16 15,-1-9 0 1,2 7-608-16,-2-7-112 0,0 0-32 0,0 0 0 16,0 0-2368-16,0 0-464 0,0 0-112 0,0 0 0 0</inkml:trace>
  <inkml:trace contextRef="#ctx0" brushRef="#br1" timeOffset="194550.42">18227 10406 23039 0,'0'0'1024'15,"-5"-8"192"-15,1 2-960 0,4 6-256 0,-4-8 0 0,0 0 0 16,2 0 3024-16,-1 0 560 0,2 1 128 0,1 7 0 16,0-8-2768-16,1 0-560 0,-1 8-128 0,3-7 0 0,-3 7-448 15,0 0-64-15,0 0-32 0,0 0 0 31,0 0-736-31,0 0-160 0,0 0-32 0,9 4 0 0,0 1-544 0,-2 2-112 0,0 1-32 0,0 1 0 0</inkml:trace>
  <inkml:trace contextRef="#ctx0" brushRef="#br1" timeOffset="194949.5">18435 10403 17503 0,'0'0'1552'0,"0"0"-1232"0,0 0-320 0,0 0 0 16,0 0 2592-1,0 0 464-15,0 0 80 0,0 0 32 0,9 0-2320 0,-9 0-464 0,8 2-80 0,-1 2-32 16,-2 3-272-16,1 2 0 0,-2 1 0 16,1 2-144-16,-2 1 144 0,-1 2 128 0,0 2-128 0,1 1 176 15,-3 1 112-15,0 2 32 16,-1 1 0-16,1-2 0 0,0-1-128 0,0-2 0 16,-2 0-16-16,2-3 0 0,-2-2-48 0,1-1-128 0,0-2 192 15,1-9-64-15,0 0 128 0,0 0 32 0,0 0 0 16,0 0 0-16,0 0 448 0,0 0 96 0,0 0 0 0,0 0 16 15,4-9 128-15,1-2 32 0,-2-3 0 0,2 0 0 16,-1-4-480-16,1-2-80 0,3-2-32 0,-1-1 0 16,-1 1-128-16,3 1-32 15,-1 3 0-15,2 0 0 0,1 1-256 0,1 2 0 0,0 2 0 0,0 1 0 16,0 2 0-16,0 2 0 16,0 4 0-16,-2 3 0 0,1 1 0 0,1 4 0 0,-3 2 0 0,0 3 0 0,0 1 0 15,-3 4-192-15,1 0 48 16,-2 2 16-16,1 2 128 0,-1 2-160 0,0 2 160 0,-1 1-160 0,1 1-96 0,-1-2-32 15,-1-1 0-15,1-1 0 32,0-3-432-32,2 0-96 0,-1-4-16 0,2-2 0 15,0 0-1600-15,2-4-336 0,1-3-64 0</inkml:trace>
  <inkml:trace contextRef="#ctx0" brushRef="#br1" timeOffset="195372.08">19445 10396 12895 0,'0'0'1152'0,"0"0"-928"0,0 0-224 0,0 0 0 0,0 0 3680 0,0 0 688 15,0 0 144-15,0 0 32 0,2-9-2816 0,-2 9-576 16,0 0-96-16,-6-6-32 16,1 1-752-16,-5 3-144 0,0 0-128 0,-1 3 144 0,0 2-144 0,-2 3 0 15,-3 2 0-15,0 2 128 0,-1 1 16 0,0 1 0 16,0 1 0-16,1 1 0 0,-1 3 48 0,2-1 16 15,2 1 0-15,2-1 0 0,1 1-208 0,1 0 0 16,2 1 0-16,4-3 0 0,1 1 0 0,3-1 128 0,3-2-128 0,3 0 0 16,3 1 384-16,3-1 0 0,2-2-16 0,5-1 0 15,1-3 128-15,2-1 16 16,1-1 16-16,2-1 0 0,-2-4-16 0,2-1 0 0,1-3 0 0,0 1 0 16,2 0-64-16,1-4 0 0,-1-2-16 0,0 1 0 15,-3-2-112-15,0 0 0 0,-3 0-16 0,-1-1 0 16,-3-1 80-16,-2-1 32 0,-5-1 0 15,-2 1 0-15,-3-1-32 0,-3 2-16 0,-2 0 0 0,-3 1 0 16,-3-1-80-16,-2 1-16 0,-2 1 0 0,-3 0 0 0,-1 1-272 16,-2 1 0-16,-2 1-208 0,-1 2 80 31,1 1-384-31,-2 2-80 0,-2-1-16 0,0 2 0 16,-1 1-288-16,2 1-48 0,-1 2-16 0,1-1 0 0,0 1-2048 0,2-1-400 0,0-1-96 0</inkml:trace>
  <inkml:trace contextRef="#ctx0" brushRef="#br1" timeOffset="195749.28">19551 10163 20271 0,'-1'-10'896'0,"1"2"192"0,0-1-880 0,0-4-208 0,0 2 0 0,0 2 0 15,-1-1 3472-15,1 1 656 16,0 0 128-16,0 2 32 0,-1 1-2736 0,1 6-528 0,0 0-128 0,0 0 0 15,0 0-224-15,0 0-32 0,0 0-16 0,0 0 0 16,0 0-240-16,0 0-32 0,0 0-16 0,-1 10 0 16,-1 2-336-16,-1 4 0 0,1 3 0 0,0 3 0 15,-1 3 0-15,-2 4 0 0,1 3 0 0,0 3-192 16,-1 5 192-16,-1 0 0 0,-2 3 0 0,0 3-128 16,0 3 128-16,3 1 0 0,-2 1 0 0,3 1-128 0,0-2 128 15,1 1 0-15,2-2 0 0,0-2 0 0,0-3 0 0,1-4 0 16,0 0 0-16,0-4 0 0,0-2 0 0,0-2 0 15,0-2 0-15,-1-1 0 0,0-4 128 16,0-2-128-16,0-2 160 0,1-4-160 0,-1-1 0 0,1-3 128 16,0-1-128-16,1-2 0 31,-1-10-336-31,0 0-112 0,0 0-32 0,5 7 0 0,-5-7-1600 0,0 0-320 0,10-3-64 0,2-3-8064 16,1-4-1616-16</inkml:trace>
  <inkml:trace contextRef="#ctx0" brushRef="#br1" timeOffset="196158.89">20322 10436 10127 0,'0'0'448'0,"0"0"96"0,0 0-544 0,0 0 0 16,0 0 0-16,0 0 0 0,0 0 5584 0,0 0 1008 16,0 0 208-16,10 0 48 0,0 0-4528 0,0 0-896 15,-1 1-176-15,2-1-32 0,2 0-688 0,0 0-128 16,1 0-16-16,0 0-16 0,-2 0-240 0,1 0-128 0,1-1 128 16,0 1-128-16,0 0 0 0,-2 0-160 0,0 0 16 0,0 0 0 31,-1 0-912-31,0 1-176 0,-1 0-48 0,0 1-9840 0,-10-2-1968 0</inkml:trace>
  <inkml:trace contextRef="#ctx0" brushRef="#br1" timeOffset="196351.03">20340 10579 27647 0,'0'0'1216'0,"-7"-2"256"0,7 2-1168 0,0 0-304 0,-8-4 0 0,8 4 0 15,0 0 2768-15,0 0 496 0,0 0 112 0,0 0 16 16,0 0-2304-16,0 0-448 0,0 0-80 0,0 0-32 15,9 4-256-15,3-2-48 0,1 0-16 0,-2-1 0 16,2 0-208-16,0 0 144 0,1-1-144 16,2 1 128-16,0 1-128 0,1 0-272 0,-2 0 64 0,2-1 16 31,0 0-1536-31,2 0-288 0,1 0-64 0,1 0-9120 16,0 2-1808-16</inkml:trace>
  <inkml:trace contextRef="#ctx0" brushRef="#br1" timeOffset="206768.64">21644 10295 3679 0,'0'0'160'0,"0"0"32"0,0 0-192 0,0 0 0 0,0 0 0 0,-5-3 0 16,0-3 5152-16,5 6 992 15,-5-4 192-15,5 4 32 0,-4-9-4640 0,-1 0-944 0,2-1-176 0,1-2-32 0,0-2-288 0,1-1-48 16,1-3-16-16,0-1 0 0,-1-1 96 0,1 1 32 15,2-3 0-15,-1-1 0 0,-2 1 16 0,1 0 0 16,0 0 0-16,1 1 0 0,0-1-112 0,-1 2 0 16,-1 2-16-16,1 3 0 0,0 2 144 0,0 1 16 15,-2 3 16-15,2 2 0 0,0 7 32 0,0 0 0 16,-3-5 0-16,3 5 0 0,0 0-320 0,0 0-128 16,0 0 128-16,-5 10-128 0,-1 2-144 0,1 6-112 15,-2 5-32-15,0 5 0 16,-2 3-224-16,-1 4-32 0,0 6-16 0,-1 0 0 15,0 1-384 1,2-3-80-16,-2-4 0 0,5-2-16 0,1-2 464 16,1-3 112-16,1-2 16 0,0-4 0 0,2-3 448 0,1-2 0 0,0-4 0 0,2-3 160 0,-2-10 416 0,4 9 96 0,-4-9 16 0,0 0 0 15,0 0 48-15,10 3 16 0,-2-2 0 0,1-3 0 16,-1-3-144-16,1-3-32 0,1-3 0 16,1-2 0-16,1-3-192 0,0 0-64 0,0-2 0 0,1 1 0 15,1 1-320-15,0 2 144 16,-3 1-144-16,-1 2 0 0,-1 0 0 0,0 3 0 0,0 1 0 0,0 3 0 0,-1 2 272 0,-1 2-48 15,2 2-16-15,-1 2 0 0,1 2-208 0,0 3 128 16,1 1-128-16,0 1 0 0,-2 1 0 0,0 1 0 16,-1 0 0-16,1 0 0 0,-1 0-128 0,0 0 128 15,0-1-192-15,0 0 192 0,-2-1-336 0,1-1 32 16,-2-2 16-16,-4-8 0 16,7 8-208-16,0-1-32 0,-7-7-16 0,8 5 0 15,-8-5-1536-15,9 2-304 0,-9-2-64 0</inkml:trace>
  <inkml:trace contextRef="#ctx0" brushRef="#br1" timeOffset="207084.34">22265 9964 33119 0,'0'0'1472'0,"0"0"288"0,7-4-1408 0,-7 4-352 0,7-5 0 0,-7 5 0 15,0 0 1232-15,0 0 176 0,0 0 48 0,0 0 0 16,0 0-1008-16,0 0-192 0,0 0-32 0,0 0-16 16,0 0-208-16,0 0 0 0,0 10 0 0,-2 2 0 0,-2 2-176 15,-3 4-80-15,-2 2 0 0,-2 4-16 0,-1 7 0 0,-2 4 0 16,-3 5 0-16,0 5 0 0,-2 3 48 0,0 5 16 16,1 3 0-16,0 0 0 0,-1 0 16 0,2-2 16 15,0-5 0-15,4-4 0 0,1-6 176 0,1-1 0 16,2-4 0-16,-1-1 0 0,3-4 128 0,-1-2-128 15,-1-3 128-15,1-3-128 0,1-3 128 0,1-2-128 16,1-2 160-16,-1-2-160 0,1-1 0 0,0-2-192 16,5-9 16-16,-4 7 0 15,4-7-2128-15,0 0-416 0,0 0-96 0,0 0-10240 0</inkml:trace>
  <inkml:trace contextRef="#ctx0" brushRef="#br1" timeOffset="207469.47">22238 10633 11967 0,'8'-18'528'0,"-2"7"112"0,0-1-512 0,2 0-128 0,-1 0 0 0,-1 1 0 15,1 1 4208-15,0 1 800 0,-2 1 176 0,-1 3 16 16,0-2-2848-16,-4 7-576 0,0 0-112 0,0 0-32 16,0 0-720-16,0 0-144 0,0 0-16 0,0 0-16 15,0 0-480-15,0 0-112 0,0 0-16 0,0 0 0 0,0 10-128 16,-2 2 0-16,-2 5 0 0,0 0-176 15,-3 2 48-15,1 2 0 0,0 2 0 0,-2 1 0 0,2 3 0 0,0-1 0 16,2-2 0-16,1 1 0 0,-1-1 128 16,2-2 0-16,1-2 0 0,1-2 0 0,1-1 0 15,1-3 0-15,1-2 0 0,0-1 0 0,1-2 0 0,-4-9 176 16,8 7-16-16,1-2 0 0,0-1 128 0,0 0 32 16,1-2 0-16,2 0 0 0,-1-1-80 15,2-1-16-15,-1-2 0 0,1 1 0 0,2 0-96 0,0 1-128 0,-1 0 176 16,0 0-176-16,-1 0 128 0,2 0-128 0,-2 0 0 0,0 1 0 15,0 0 0-15,2 1 0 0,-1-1 0 0,-1 2 0 32,-1 0-544-32,0 0-16 0,0 0 0 0,0 1 0 15,1-1-432-15,-1 0-96 0,-1 1 0 0,0-2-9888 0,1-2-1968 16</inkml:trace>
  <inkml:trace contextRef="#ctx0" brushRef="#br1" timeOffset="207868.97">23077 10023 27983 0,'0'0'1232'0,"0"0"272"0,4-8-1200 0,1-1-304 0,-1 0 0 0,2 1 0 15,-2 1 1088-15,1-1 176 0,0 0 16 0,0 0 16 0,0 2-640 0,0 0-128 0,-5 6-16 0,7-5-16 16,-1-3-160-16,-1 3-16 16,-5 5-16-16,6-5 0 0,-6 5 224 0,8-4 48 15,-8 4 16-15,9-1 0 16,-9 1-96-16,11 2-32 0,-1 1 0 0,0 2 0 0,0 2-112 0,0 4-32 0,-1 6 0 16,1 0 0-16,1 2-144 0,0 2-48 0,-1 2 0 15,0 5 0 1,-1 4-128-16,2 3 192 0,-2 2-192 0,-2 2 192 0,-2 0-192 0,-1 3 0 15,0 3 0-15,-3 0 128 0,-2 0-128 0,-2 0 0 0,-2 1 0 0,-2-2 0 16,-2-2 0-16,0-1 0 16,-1 0 0-16,-1-2 0 0,-4 1 0 0,-1 0 0 0,-3-1 0 15,-2 1 0 1,-2-4-544-16,-2 2-96 0,-3 0 0 0,0 1-16 16,-3-1-1392-16,-5-3-288 0,-7-1-48 0,-2-1-12544 0</inkml:trace>
  <inkml:trace contextRef="#ctx0" brushRef="#br1" timeOffset="208537.79">21271 9820 19583 0,'-4'-13'864'0,"2"5"176"0,-1-1-832 0,0-1-208 16,0-3 0-16,1 1 0 0,0 0 1504 0,1 0 256 16,-2 1 48-16,1 1 16 0,2 1-400 0,0 0-80 15,0 0 0-15,0 1-16 0,3-1-304 0,-1 2-64 16,-2 7-16-16,0-7 0 0,0 7-288 0,2-7-48 16,-2 7-16-16,0 0 0 0,0 0-208 0,0 0-64 0,0 0 0 0,0 0 0 15,0 0-192-15,0 0-128 0,0 0 128 16,0 12-128-16,-1 1 0 0,0 4 0 0,-1-1 0 0,-2 3 0 15,0 2 0-15,0 2-160 0,-2 3 160 0,-1 3 0 16,0 1 0-16,-2 3-128 0,0 3 128 0,0 2 0 16,1 1 0-16,-2 4-128 0,-1 3 128 0,3 2 0 15,-2 3-128-15,1-1 128 0,0-1 0 0,2 3 0 16,0 1 0-16,1 0 0 0,0 2 0 0,4-1 0 16,1-2 0-16,2-1 0 0,0-4 0 0,3 0 0 15,3-1 0-15,1-3 0 0,-2-1 0 0,4-3 0 16,1-2 0-16,3-3 0 0,0-1 0 0,-1-3 0 0,0-3 0 15,1-2 144-15,1-5-144 0,-1 0 192 0,0-4 0 16,2-2 16-16,0-1 0 0,0-3 0 0,-1-3-16 0,0-1 0 16,2 0 0-16,-2-1 0 0,1-1-192 0,-2-1 144 15,-1-1-144-15,0 1 128 0,-2 1-128 16,0-1 192-16,-1-2-192 0,0 1 192 16,0 2-192-16,0-1 160 0,-10-3-160 0,8 3 160 0,-8-3-160 0,0 0 0 15,10 5 0-15,-3-1 0 16,-7-4-544-16,0 0-32 0,7 8-16 0,-7-8 0 15,5 7-2032-15,-5-7-384 0,4 10-96 0</inkml:trace>
  <inkml:trace contextRef="#ctx0" brushRef="#br1" timeOffset="-214679.85">19140 12109 21247 0,'0'0'944'0,"0"0"192"0,2-8-912 0,0 1-224 16,-2 7 0-16,2-10 0 0,0 1 1024 0,0 1 176 0,-2 8 16 0,2-9 16 15,-1 1-496-15,-1 0-96 0,0 8-32 0,0-9 0 16,0 1 0-16,0 2 0 0,0 6 0 0,0 0 0 16,-3-7 16-16,3 7 0 0,-5-5 0 0,5 5 0 15,-5-5-160-15,5 5-16 0,-8 0-16 0,8 0 0 16,-10 6-208-16,1 0-32 0,2 3-16 0,-3 3 0 15,1 3-176-15,0 1 0 0,0 4 0 0,1 1 0 16,-1 1-144-16,1 0 144 0,-1-2-192 0,2 2 192 16,0 0 0-16,2 0 0 0,0-2 0 0,2 1 0 0,0 0 0 0,1 0 0 15,2-1 0-15,2-1 0 16,0-2 0-16,2 1 0 0,2-2 192 0,1 0-48 0,3-2 64 0,2 0 16 16,2-3 0-16,1-2 0 0,1-1 32 15,3-3 16-15,1 0 0 0,1-1 0 0,2-3 48 0,0-1 0 16,1-2 0-16,2-2 0 0,-1-3 0 0,0-2 0 15,3-3 0-15,-4-1 0 0,-3-2 0 0,-1-3 0 16,-3-2 0-16,0-1 0 16,0-1 64-16,0-1 0 0,-3-1 16 0,-1-1 0 15,-1-1-176-15,-2 1-32 0,-2-1-16 0,-3 0 0 0,0 0-48 16,-3 1-128-16,-3 0 192 0,-1 2-64 0,-3 1-128 0,-1 1 160 16,-2 2-160-16,0 1 160 0,-4 2-160 15,1 0 0-15,-1 1 0 0,-1 4 0 0,0 1 0 0,-3 2 0 0,1 3 0 0,-2 0-176 16,-2 3 176-16,-3 2-192 15,1 1 192-15,-1 2-192 0,-1 3 48 0,1-1 0 0,1 3 0 16,3 1 0-16,2-1 144 0,2-1 0 16,2 1 0-16,4 1-128 0,1 1 128 0,3 0 0 0,-1 0 0 15,3-1 0-15,1 1 0 0,1 1 0 0,2 0 0 0,1 0 0 16,2-1 0-16,1 0 0 0,0 0 0 0,4 0 0 16,1 1 128-16,1 0-128 0,0 1 160 0,2-1-160 15,1-2 0-15,0 0 128 16,0 1-128-16,1-1 0 0,-2 1 0 0,1 0-128 15,0-1 128-15,-2 0-208 16,-1 0-384-16,0-3-80 0,0-1-16 0,1-1 0 16,-2-1-1424-16,3-2-272 0,0-2-64 0</inkml:trace>
  <inkml:trace contextRef="#ctx0" brushRef="#br1" timeOffset="-214422.8">19713 12251 35007 0,'0'0'1552'0,"0"0"320"15,0 0-1488-15,7 8-384 0,-7-8 0 0,6 9 0 0,0 0 1472 0,-1-1 240 0,-5-8 32 0,6 11 16 16,-2 0-1312-16,-1-1-256 0,0 0-48 0,-1 1-16 0,-2 1-128 0,0 2-144 16,0 2 144-16,-1 0-208 15,-2 1-48-15,1 0 0 0,0 3 0 0,0 0 0 0,-1-2 112 16,0 1 16-16,2 1 0 0,0-2 0 0,0-1 128 0,1 0-160 15,0-3 160-15,0 1-160 16,0-1-416-16,1-2-64 0,0-1-32 0,0-3-10704 16,-1-8-2128-16</inkml:trace>
  <inkml:trace contextRef="#ctx0" brushRef="#br1" timeOffset="-214015.79">20164 12168 33167 0,'0'0'2944'0,"0"0"-2352"0,10 1-464 0,2-1-128 16,1-1 1040-16,3 1 192 0,0 0 48 0,2 0 0 16,-1-2-976-16,2-1-304 15,0 0 160-15,-1-2-160 16,1 0-1488-16,0-1-384 0,1 0-80 0,-1 1-8128 0,0 1-1632 0</inkml:trace>
  <inkml:trace contextRef="#ctx0" brushRef="#br1" timeOffset="-213808.3">20199 12316 28559 0,'0'0'2544'0,"0"0"-2032"0,0 0-512 0,0 0 0 0,0 0 2528 0,8 4 416 16,2-1 64-16,3 0 32 0,1-1-2128 0,3 0-416 15,-2-2-96-15,2 0-16 0,0 0-384 0,2-1 0 16,2-1 128-16,1 0-128 15,1-1-576-15,-2 1-160 0,2-1-32 0,0 1 0 32,-3 1-1616-32,2-1-336 0,1 1-64 0,-1 1-6848 0,0 0-1376 0</inkml:trace>
  <inkml:trace contextRef="#ctx0" brushRef="#br1" timeOffset="-212891.63">20947 11992 5519 0,'0'0'496'0,"0"0"-496"0,0 0 0 0,0 0 0 0,0 0 3168 0,0 0 544 16,0 0 96-16,0 0 32 0,0 0-1568 0,2-7-304 15,-2 7-64-15,5-8-16 0,-5 8-336 0,6-8-64 16,-6 8-16-16,9-7 0 0,1 0-256 0,1 1-64 16,-1 0-16-16,3 3 0 0,3-1-400 0,0 1-80 0,1 0-16 15,0 0 0-15,0 1-192 0,0 1-64 0,1 1 0 0,-3 2 0 16,-1 1-192-16,-3 1-64 15,-2 1 0-15,0 3 0 0,-1 1-128 0,-1 1 0 0,-2 1 0 0,-2 1 0 16,-2 1-320-16,-1 4 48 0,-1 1 16 0,-3 1 0 31,-4 0-288-31,1 2-48 0,-2 0-16 0,-1-2 0 16,-1-1 16-16,1 0 0 0,-1-3 0 0,3-1 0 0,2-2 592 0,0-2 0 0,0-1 0 0,1-2 0 16,5-7 0-16,-5 6 256 0,5-6 0 0,0 0-16 15,0 0-16-15,0 0 0 0,0 0 0 0,0 0 0 16,0 0-64-16,0 0-16 0,0 0 0 0,0 0 0 15,6 7-144-15,-6-7 192 0,10 4-192 0,0 1 192 0,-1-1-192 0,1-1 0 16,1 1 0-16,-2 0 128 0,-1 0 64 0,2 2 0 16,-1-2 0-16,1 1 0 0,-1-1 48 0,0 1 16 15,-1-1 0-15,1 1 0 16,-1 1-48-16,-3-2 0 0,2 0 0 0,-7-4 0 0,7 5-16 0,-2 1-16 16,-5-6 0-16,6 6 0 15,-6-6-48-15,0 0-128 0,3 9 192 0,0-1-64 16,-3-8-128-16,-3 7 0 0,3-7 144 0,-5 8-144 0,0-1 144 0,-3-2-144 0,1 1 192 15,-1-2-192-15,0 2 208 0,0-2-64 16,-3 0-16-16,2 1 0 0,-1-2-128 0,-1 0-224 16,-1 1 48-16,-1-1 16 15,2-1-416-15,2 0-64 0,-2-3-32 0,2 0 0 16,2 0-1136-16,-1-2-240 0,3-5-32 0,1 0-8016 16,0 0-1600-16</inkml:trace>
  <inkml:trace contextRef="#ctx0" brushRef="#br1" timeOffset="-212508.73">21492 11999 10127 0,'10'-8'896'0,"-10"8"-704"0,8-6-192 0,1 0 0 16,-3 2 3712-16,-6 4 704 0,6-5 128 0,-6 5 48 15,0 0-2160-15,0 0-416 0,0 0-96 16,0 0 0-16,0 0-1056 0,0 0-208 16,0 0-32-16,0 0-16 0,0 0-320 0,-8 5-64 0,-2 0-16 0,0 4 0 0,-1 2-80 0,-1 2-128 15,0 2 176-15,-1 1-176 0,1 1 144 0,0 2-144 16,0 3 0-16,1 3 144 15,1 0-144-15,3-1 0 0,1 1 0 0,1 0 0 16,1-3 0-16,3-2 0 0,2 1 0 0,3-2 0 16,-1-2 0-16,2-2 0 0,2-2 0 0,1-1 0 0,0-2 192 15,2-1 0-15,0-4 0 0,1 0 0 0,0-2 144 16,1-2 48-16,2-2 0 0,-1-1 0 0,0-2 64 0,-1-1 0 16,0 0 16-16,-1-2 0 0,-1-2-80 15,0-1 0-15,-2-1-16 0,-3 0 0 0,0-1 16 0,-2 0 16 0,0 0 0 16,-1 0 0-16,-2 0-144 0,-3 2-16 15,1 0-16-15,-3 2 0 0,2 1-224 0,-1 1 144 16,-2 2-144-16,0-1 128 0,-1 2-256 16,-2 2-64-16,-1 1-16 0,0-1 0 15,-2 2-464-15,0 2-96 16,0 2 0-16,0-1-16 0,0 2-1216 0,-1-1-240 0,-2 2-64 0,3 1-8448 0,-2 1-1680 0</inkml:trace>
  <inkml:trace contextRef="#ctx0" brushRef="#br1" timeOffset="-212143.98">21790 12056 17503 0,'0'0'768'0,"0"0"176"0,0 0-752 0,0 0-192 16,0 0 0-16,0 0 0 0,0 0 3200 0,0 0 592 0,0 0 128 0,0 0 32 15,0 0-2800-15,0 0-544 0,0 0-112 0,-1 9-32 16,-3 1-304-16,1 1-160 0,-3 0 160 0,-1 2-160 15,0 2 128-15,1 2-128 0,-1 2 0 0,4 0 0 16,-3 2 128-16,4 0-128 0,0 0 0 0,2 0 144 16,1 0-16-16,1-2 0 0,2-2 0 0,0 0 0 15,1-2 96-15,2-2 16 0,0-2 0 0,0-2 0 16,2-2 16-16,-1-3 16 0,1-1 0 0,1 0 0 16,1-2 176-16,1-1 16 0,0-2 16 0,1-3 0 15,0 0 128-15,-1-3 32 0,-1-2 0 0,1 0 0 16,0-1-192-16,-1-1-48 0,-2-1 0 0,1-3 0 15,-3 0 16-15,-3-1 0 0,-1 0 0 0,-1 0 0 0,-4 0-144 16,1-1-16-16,0 2-16 0,-1 1 0 0,-2 1-240 0,-2 1 0 16,-2 1 0-16,1 1 0 15,-1 3-560-15,0 0 0 0,-2 1 0 0,-1 1 0 16,-2 2-1616-16,0 2-336 0,0-1-64 0,0 2-13472 0</inkml:trace>
  <inkml:trace contextRef="#ctx0" brushRef="#br1" timeOffset="-211823.86">22075 11859 20271 0,'0'0'896'0,"0"0"192"0,0 0-880 0,10 8-208 0,-4-1 0 0,1-1 0 16,-2 1 2560-16,1 0 480 0,-2 2 96 0,1 0 0 15,-1-1-2400-15,0-1-480 0,0 2-112 0,0-2-16 16,1-2-128-16,-5-5-256 0,6 6 64 0,1-3 16 15,-7-3 176-15,10 2-128 0,-2 1 128 0,1-3-128 16,-1-3 512-16,1 0 128 0,-3-1 0 0,2-2 16 0,-4 0 576 16,2-2 112-16,-2-1 32 0,-1-1 0 15,-1-2-160-15,-1 1-48 0,-1-1 0 0,-1 0 0 0,-3 0-400 0,1 1-96 16,-1 0-16-16,-2 1 0 0,1 1-352 0,-2 1-176 16,2 3 160-16,-2 2-160 0,-1-1 0 0,2 3-192 15,6 1 16-15,-10 3 0 16,0 2-432-16,0 1-96 15,-1 3 0-15,0 2-16 0,1 2-1792 0,-3 4-368 0,0 3-64 0,1 1-12016 0</inkml:trace>
  <inkml:trace contextRef="#ctx0" brushRef="#br1" timeOffset="-211479.59">22449 12164 19343 0,'0'0'1728'0,"-7"0"-1392"16,7 0-336-16,-9 2 0 0,3-1 2928 15,6-1 512-15,0 0 96 0,0 0 32 0,0 0-1760 16,0 0-336-16,0 0-80 0,0 0-16 0,13 2-640 0,3 2-128 15,2-2-32-15,3-1 0 16,2 0 32-16,1-2 0 0,2 1 0 0,0 1 0 0,-1 0-192 0,2 0-32 16,-1-1-16-16,2 1 0 0,-3-1-240 0,-1 3-128 15,-1-1 128-15,0 0-128 0,-1 0 0 0,0 2 0 16,-6-2 0-16,1 1-128 31,0-1-480-31,0 0-96 0,-5 1 0 0,1-1-16 0,-1 1-2416 0,-2-2-496 0</inkml:trace>
  <inkml:trace contextRef="#ctx0" brushRef="#br1" timeOffset="-211067.06">23519 12056 26719 0,'0'0'1184'0,"8"-3"240"0,1 1-1136 0,-1-1-288 0,-8 3 0 0,9-2 0 16,-9 2 1984-16,0 0 352 0,0 0 64 0,0 0 16 0,0 0-2032 15,0 0-384 1,0 0-128-16,0 0 0 0,0 0-352 16,-9 4-64-16,1-1-16 0,-2 3 0 0,-1 3 336 0,1 1 64 0,-3 0 16 0,0 2 0 15,0 0 352-15,2 4 80 16,1-1 16-16,0 2 0 0,1-1-112 0,1 1 0 0,1-2-16 0,4 0 0 0,2 0-176 0,2-1 0 16,1-1 0-1,3-1 0-15,1 1-176 0,4 0-64 0,2-5-16 0,4 1 0 16,0-2 256-16,2-2 0 0,0 0 0 0,4-2 0 15,1 0 560-15,4-1 0 0,0 0 0 0,2-2 0 0,2-3 160 16,0 1 48-16,0-1 0 0,5-2 0 16,-3-1-32-16,1-1 0 0,-3-2 0 0,-5 0 0 15,-1-2-224-15,-3 0-64 0,-3 0 0 0,-1-2 0 16,-4 0-64-16,-2 0 0 0,-2 1-16 0,-1-1 0 16,-4 2-96-16,0-1-16 0,-3-2 0 0,-1 3 0 15,-2 0-256-15,-1 3 160 0,-4-1-160 0,-1 1 128 16,-1 0-400-16,-2 2-96 0,-6 0-16 0,0 2 0 15,-4 0-1488-15,-3 0-304 0,-5 3-64 16,-3 0-16-16,-4 0-1120 0,2 0-208 0</inkml:trace>
  <inkml:trace contextRef="#ctx0" brushRef="#br1" timeOffset="-210704.45">23675 11794 7359 0,'0'0'656'0,"7"-5"-528"16,1-3-128-16,-1 2 0 0,0-2 6400 0,1 1 1264 0,-1 1 240 16,1-1 48-16,-1 0-5280 0,0 1-1072 0,1 0-192 0,0 2-64 15,-8 4-832-15,8-3-160 0,-8 3-32 0,8-4-16 16,-8 4-80-16,0 0-16 0,0 0 0 16,0 0 0-16,0 0-16 0,0 0 0 0,5 8 0 15,-3 2 0-15,-2 3-64 0,-4 1-128 0,-1 2 176 0,-1 4-176 16,1 3 176-16,-2 4-176 0,0 4 160 15,-2 4-160-15,0 5 0 0,1 3 0 0,-3 2 0 0,0 5 0 0,0 2 0 16,1 0 0-16,1-3-128 0,1 2 128 0,1-3 0 0,3-1 0 16,1-1 0-16,1-3 0 0,1-2 0 0,1-2 0 15,0-2 0-15,0-3 0 16,0-1 0-16,0-3 0 0,0-2 0 0,0-4 0 0,0-2 0 0,1-3 144 16,-1-2-144-16,2-3 192 0,0-1-192 0,0-5 0 15,0-1 0-15,-2-7 0 16,5 7-576-16,-5-7 0 15,0 0 0-15,0 0 0 0,0 0-2176 16,7-5-448-16,-7 5-64 0</inkml:trace>
  <inkml:trace contextRef="#ctx0" brushRef="#br1" timeOffset="-210257.62">23507 12120 6447 0,'0'0'576'0,"0"0"-576"0,0 0 0 0,0 0 0 0,0 0 2560 0,3-7 416 0,-3 7 80 0,5-7 16 15,-5 7-1216-15,4-7-224 16,0 2-48-16,-4 5-16 0,6-6-64 0,1 1-16 0,-1-1 0 0,3 2 0 15,0-2-512-15,2 2-96 16,1-2-32-16,2 1 0 16,0-1-464-16,3 1-112 0,-1 0-16 0,2 2 0 15,1 1-256-15,1 1 0 0,-3 0 128 0,3 1-128 16,1 2 0-16,-1 1-176 0,-1-1 32 0,-2 3 0 0,-1-1-2416 16,0 3-496-16</inkml:trace>
  <inkml:trace contextRef="#ctx0" brushRef="#br1" timeOffset="-208185.08">20462 13477 14735 0,'0'0'1312'0,"0"0"-1056"0,0 0-256 0,0-6 0 16,0 6 2592-16,1-8 464 15,-1 8 80-15,0-7 32 0,0 7-1504 0,0 0-288 0,0 0-64 0,0 0-16 16,-1-7-352-16,1 7-80 0,0 0-16 0,-8-2 0 0,8 2-224 0,-8 2-48 31,-1 2-16-31,1 3 0 0,-1 0-336 0,-1 4-64 0,0 3-16 16,1 2 0-16,-1 3-144 0,0 3 0 0,1 1 0 0,1 2 0 15,1 1 0-15,0 2 0 0,1 2 0 0,3-2 0 16,1 0-144-16,1-2 144 0,1 0 0 0,2-3 0 16,1-2 0-16,3-2 0 0,1-1 0 0,1-1 0 0,1-4 0 0,2-1 0 15,1-1 0-15,1-1 144 16,1-4 128-16,1 0 32 0,3-2 0 0,0-3 0 0,1-3-32 0,1-1 0 0,1-4 0 0,-1 0 0 15,0-3-80-15,1-1 0 16,1-3-16-16,-2 0 0 0,-1-2 32 0,-2-3 16 16,-1-2 0-16,-2-2 0 15,-2-2 176-15,-2-2 48 0,-2-1 0 0,-4-3 0 16,0-1-48-16,-3 1 0 0,-2 0 0 0,-2 3 0 16,0 0-144-16,-2 3-16 0,-3-1-16 0,-1 1 0 15,-1 1-96-15,-1 3-128 0,-2 3 176 0,-1 1-176 16,-2 2 208-16,1 1-64 0,-1 3-16 0,1 2 0 0,-1 2-128 0,1 4 192 15,1 2-192-15,-1 3 192 0,-1 1-192 16,1 4-144-16,-1 1 144 0,2 5-208 0,-1 0-16 16,1 2 0-16,3 1 0 0,2-1 0 0,-1 0 224 0,2 2-176 15,2-2 176-15,3 1-160 0,2-3 160 0,1-1 0 16,2 0 0-16,3 1-128 0,0-1 128 0,2 0 0 16,2-1 0-16,0 0 0 0,2-2 144 0,3 0-144 15,-2-1 192-15,1-3-192 0,-1 1 176 0,2-1-176 16,0 1 160-16,0-1-160 0,1-1 0 0,1 0 0 0,-2 0 0 15,-1-1 0-15,3-1 0 0,-2-1-288 0,-1-1 32 0,0 0 16 32,0 0-1744-32,2 0-336 0,0-1-80 0</inkml:trace>
  <inkml:trace contextRef="#ctx0" brushRef="#br1" timeOffset="-207789.2">20876 13851 36911 0,'0'0'1632'0,"0"0"352"0,9-2-1600 0,-1-1-384 0,2 0 0 0,1-1 0 16,0 0 576-16,0-2 16 0,-2 0 16 0,1-1 0 0,0 1-464 0,-1 0-144 16,-3 2 0-16,-6 4 0 0,8-5 128 0,-8 5-128 15,0 0 0-15,0 0 0 0,10 0 288 0,-10 0 0 16,0 0 0-16,8 6 0 0,-2 1-112 0,1 2-32 15,-7-9 0-15,2 13 0 0,-2 1-352 0,-1 0-80 16,0 1-16-16,-4 2 0 16,1 0-336-16,0-1-64 0,-2-3 0 0,1 0-16 0,0 0 368 0,1 0 80 0,-1-4 16 0,2 1 0 15,0-2 400-15,3-8 96 0,-4 9 16 0,4-9 0 16,0 0 336-16,0 0 80 0,0 0 16 0,0 0 0 16,3 9-128-16,-3-9-32 0,0 0 0 0,7 5 0 15,3 0-240-15,0-3-48 0,0-2-16 0,3 0 0 16,0-1-80-16,3 0-16 0,0-1 0 0,1 1 0 15,-3-1-128-15,3 0-176 0,0 1 48 0,0-1 0 16,-3-2-576 0,3 1-128-16,-2-1 0 0,1 0-16 15,1-2-2848-15,-1-2-560 0</inkml:trace>
  <inkml:trace contextRef="#ctx0" brushRef="#br1" timeOffset="-207575.34">21650 13521 20271 0,'0'0'896'0,"0"0"192"0,0 0-880 0,0 0-208 0,0 0 0 0,0 0 0 0,0 0 4288 0,8-4 800 0,2 0 160 16,1-2 48-16,0-1-4256 0,3 2-848 0,-1-2-192 0,2 2 0 31,-1-1-432-16,0 2-96-15,-1 0-32 0,1 0 0 0,-2 1-1232 0,0 1-256 0,-1 1-64 0,-1 0-12336 0</inkml:trace>
  <inkml:trace contextRef="#ctx0" brushRef="#br1" timeOffset="-207370.62">21553 13671 38303 0,'0'0'1696'0,"-6"2"352"0,6-2-1648 0,0 0-400 0,0 0 0 0,0 0 0 15,0 0 720-15,0 0 64 0,11 7 16 16,3-2 0-16,3 0-800 0,0-3 0 0,3-3 0 0,2-1 0 16,-1-2-704-16,2 0-32 0,1-1-16 0,0 0 0 31,-1-2-768-31,2 1-144 0,0-1-48 0,-1 1-8576 0,1-2-1712 0</inkml:trace>
  <inkml:trace contextRef="#ctx0" brushRef="#br1" timeOffset="-207051.1">22371 13429 8287 0,'0'0'736'0,"-5"9"-592"0,5-9-144 0,-5 11 0 0,-1 0 4928 0,1 2 944 0,-1 3 192 0,-1 1 32 15,0-1-4416-15,0 2-880 0,0 0-176 0,0 0-48 32,3 0-448-32,-1 0-128 0,2-1 0 0,0 1 0 0,2-3 0 0,2 1 0 15,1-2 0-15,2-1 0 0,2 0 320 0,1-2 32 16,1-2 16-16,2 0 0 0,0-3 432 15,2-1 96-15,2-3 0 0,3-2 16 0,0-1-128 0,2-2-16 16,0-3-16-16,0-2 0 0,-1-3 16 0,0-2 0 0,-1-1 0 16,0-1 0-16,-3-2-64 0,-1-2 0 0,0-2 0 15,-2-1 0-15,-3 0-64 0,-1 2-32 0,-3 0 0 0,0-1 0 0,-2-1-224 0,-1 2-64 16,-2 1 0-16,0 3 0 16,-3 0-128-16,1 3-48 15,-2 2 0-15,-1 1 0 0,-2 3-144 0,1-1 0 16,-2 1 0-16,0 3 0 0,-5 2-240 0,0 2-80 15,-1 2 0-15,-2 1-16 16,-2 2-352-16,-1 1-64 0,-1 1-16 0,1 1 0 16,2 0-368-16,1 2-80 0,0 2 0 0,1 0-11344 15,0 2-2272-15</inkml:trace>
  <inkml:trace contextRef="#ctx0" brushRef="#br1" timeOffset="-206671.19">22923 13092 21183 0,'-13'0'1888'0,"3"3"-1504"0,1 0-384 0,-1 0 0 15,0 2 1792-15,0 0 304 0,0 2 48 0,2 0 16 16,-1-1-1552-16,2 2-304 0,3-2-64 0,0 2-16 0,4-8-224 16,0 0 176-16,2 10-176 0,0-1 160 0,-2-9 448 0,6 8 96 15,4 0 0-15,-1-2 16 0,2-2 432 0,0-1 64 0,0-3 32 16,1-1 0-16,2-2-128 0,-1 0-32 0,-2-2 0 0,-2 0 0 16,0-2-320-16,-1-1-64 0,-3 2 0 0,0-2-16 15,-2-1-144-15,0 2-32 0,0 0 0 16,-3 0 0-16,-1 0-208 0,1 7-48 0,-2-9-16 15,2 9 0-15,-5-8-240 0,-1 4-288 0,6 4 64 16,-9 0 16 0,-1 2-768-16,-4 3-160 0,0 2-16 0,-1 3-16 15,0 2-1936-15,2 3-384 0,0 3-80 0</inkml:trace>
  <inkml:trace contextRef="#ctx0" brushRef="#br1">19519 15372 14159 0,'0'0'624'0,"0"0"144"0,0 0-624 0,0 0-144 0,0 0 0 0,0 0 0 0,0 0 800 0,0 0 128 15,0 0 32-15,10-4 0 16,-10 4-288-16,0 0-48 0,9-4-16 0,-9 4 0 16,0 0 224-16,7-6 64 0,-7 6 0 0,4-5 0 15,-1-2 64-15,-3 7 0 0,3-6 16 0</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30:25.881"/>
    </inkml:context>
    <inkml:brush xml:id="br0">
      <inkml:brushProperty name="width" value="0.05292" units="cm"/>
      <inkml:brushProperty name="height" value="0.05292" units="cm"/>
      <inkml:brushProperty name="color" value="#FF0000"/>
    </inkml:brush>
  </inkml:definitions>
  <inkml:trace contextRef="#ctx0" brushRef="#br0">19596 15389 14735 0,'0'0'1312'0,"0"0"-1056"15,-2-8-256-15,-1 1 0 0,3 7 1280 0,-3-9 192 0,3 9 32 0,-4-9 16 16,1 0-368-16,3 9-80 0,-4-7-16 0,4 7 0 16,-5-8 416-16,1 1 64 0,4 7 32 0,-4-5 0 0,4 5-288 0,-7-5-48 15,7 5-16-15,0 0 0 16,-8-4-400-16,8 4-96 16,-8-2-16-16,8 2 0 0,-7 0-320 0,-2 3-80 0,1 2-16 0,0 1 0 15,2 3-288-15,-2 3 0 0,0 3 0 0,1 4 0 0,-2 2-256 0,0 2 64 31,0 1 0-31,2 3 0 0,0-2 192 0,2 1-176 0,1 1 176 0,0-3-160 16,1-2 160-16,0 0 0 0,4 0 0 0,1-2 0 16,0-3 0-16,1 0 0 0,1-2 0 0,1 0 0 0,-1-3 0 0,3-1 0 15,2-1 0-15,1-2 0 16,-2-1 0-16,2-1 0 0,0-2 0 0,1-2 0 0,2-2 0 0,2-1 144 16,0-2-144-16,2-3 0 0,-1-3 224 0,1 1-64 15,0-1-16-15,1-1 0 16,-2-4 80-16,2-3 16 0,-4 0 0 0,0-1 0 15,1 0 48-15,-3 2 16 0,-2-1 0 0,0 2 0 16,-2 0-64-16,0 2-16 0,-3 4 0 0,-1 1 0 16,0 0-64-16,-4 8-16 0,0 0 0 0,0 0 0 15,7-4-144-15,-7 4 160 0,0 0-160 0,0 0 160 16,0 0-464-16,9 9-80 0,0 0-32 0,-4 4 0 16,-1-1-48-16,2 0-16 0,-1 0 0 0,1 0 0 15,-1-1 272-15,3 0 48 0,-1-1 16 0,0-2 0 0,1-3 144 16,1-1 0-16,-1-1 0 0,0-2-128 0,1-2 128 0,1-2 0 15,1-1 0-15,-1-1 128 0,0-4 272 0,0-1 64 16,-2-2 16-16,-2-1 0 0,0-2 208 0,-1 0 32 16,-3-2 16-16,1 1 0 0,-3-1-16 0,-2 2 0 0,0 1 0 15,0-1 0-15,-2 2-144 0,-1 2-48 0,0 1 0 0,-1 1 0 16,-1 2-224-16,0 1-48 0,-2 2-16 0,3 1 0 16,-2 0-400-16,1 3-80 0,1 1-16 0,-2 2 0 31,0 0-624-31,2 2-128 0,-1 2-16 0,0 2-16 15,0 2-2096-15,1 1-400 0,1 1-96 0</inkml:trace>
  <inkml:trace contextRef="#ctx0" brushRef="#br0" timeOffset="264.33">20330 15175 31791 0,'0'0'1408'0,"0"0"288"0,0 0-1360 0,0 0-336 0,0 0 0 0,0 0 0 0,0 0 1056 15,0 0 144-15,0 0 16 0,0 0 16 16,0 0-480-16,0 0-112 0,0 0 0 0,0 0-16 16,0 0 192-16,-4 8 32 0,-1 0 16 0,2 1 0 0,0 1-288 0,-1 2-48 15,1 3-16-15,-1 2 0 0,-1 0-352 0,1 3-160 16,1 2 128-16,-3 1-128 0,2 2 0 16,0 0 0-16,1-1 0 0,1 2 0 0,-1 1 0 15,1-2 0-15,1-2 0 0,1-1 0 0,0-1 0 0,0-2-144 0,-1-3 144 16,1 0 0-1,1-3-640-15,0-1-32 0,-1-2 0 0,3-2 0 16,-3-8-2288-16,0 0-464 0,0 0-96 0</inkml:trace>
  <inkml:trace contextRef="#ctx0" brushRef="#br0" timeOffset="467.16">20105 15453 28559 0,'0'0'2544'0,"0"0"-2032"15,-8-1-512-15,8 1 0 0,0 0 2160 0,0 0 336 16,0 0 64-16,0 0 0 0,9-5-2000 0,1 2-416 0,2-1-144 16,1 0 0-16,2 0 320 0,1 1-64 0,-1-2 0 0,2 1 0 0,0 0-80 0,1-1-32 15,-3 2 0-15,1 0 0 0,0-2-336 0,1 1-64 16,0-1 0-16,2 1-16 16,2 0-2288-16,2-1-448 0,1 1-80 0</inkml:trace>
  <inkml:trace contextRef="#ctx0" brushRef="#br0" timeOffset="797.19">20875 15341 24879 0,'0'0'2208'0,"0"0"-1760"0,-8 5-448 0,1 1 0 0,2-2 2064 0,-1 3 336 0,1 0 64 0,-1 2 16 16,1-1-1808-16,-1 2-352 16,0 2-80-16,0 1-16 15,1-1-224-15,0 3 0 0,1-1 0 0,1 1 0 0,-1 0 128 0,2-2 64 16,2-1 32-16,0-1 0 0,2-1 96 15,2 0 32-15,-1-2 0 0,2 0 0 0,3 0-48 0,2-3-16 0,1-1 0 0,1-2 0 16,0-3-32-16,3-1 0 0,1-2 0 0,1 0 0 0,-1-3 64 0,3-2 0 16,-1 1 0-16,0-2 0 15,0-2 192-15,-2-3 64 0,-2-1 0 0,1-1 0 0,-3 1 16 0,0-1 16 16,-1 0 0-16,-1 0 0 16,-6 2-128-16,1 1-32 0,-2 0 0 0,-2 3 0 15,-1 0-128-15,-2 1-16 16,-3 2-16-16,1-1 0 0,-1 1-128 0,-3 2-32 15,-2-1 0-15,0 3 0 0,-1 1-288 0,-2 2-64 16,-3-2-16-16,1 2 0 16,0 0-448-16,-2 1-80 0,0 1-32 0,-2 0 0 15,-1 1-1680-15,0 1-336 0,0 2-64 0,2-1-13472 0</inkml:trace>
  <inkml:trace contextRef="#ctx0" brushRef="#br0" timeOffset="1135.03">20981 15080 25791 0,'0'0'2304'0,"0"0"-1856"0,-2-7-448 0,2 7 0 15,0-7 2176-15,0 7 320 0,0-8 80 0,0 8 16 16,0 0-1440-16,2-8-304 0,-2 8-48 0,0 0-16 0,0 0 224 0,0 0 32 16,0 0 16-16,0 0 0 0,0 0-208 0,0 0-32 15,0 0-16-15,0 0 0 0,0 0-448 0,0 0-96 16,-1 12 0-16,0 5-16 0,-1 3-240 0,0 4 0 15,0 2 0-15,-3 7-160 0,1 5 160 0,-2 5-192 16,0 3 192-16,-2 4-192 0,0 3 192 0,2 1-160 16,-1 0 160-16,2 1-160 0,-1 1 160 0,3-2 0 15,-1-3 0-15,2-3 0 0,0-2 0 0,1-2 0 16,1-3 0-16,0-3 0 0,0-5 0 0,2-2 0 16,-1-3 0-16,1-3 0 0,1-3 0 0,0 0 0 0,0-3 0 0,-1-4 0 15,1-4-192-15,-1-1-64 0,-2-10-16 0,2 8 0 31,-2-8-848-31,0 0-160 0,0 0-48 0,0 0 0 16,0 0-1776-16,0 0-352 0,4-10-80 0</inkml:trace>
  <inkml:trace contextRef="#ctx0" brushRef="#br0" timeOffset="1380.22">21298 15368 30399 0,'0'0'2704'0,"0"0"-2160"0,0 0-544 0,0 0 0 0,0 0 1792 0,11-3 240 16,0 1 48-16,0 0 16 0,1-1-1504 0,1 1-288 16,1-1-64-16,1 0-16 0,-2-1 32 0,2 1 0 15,-2 0 0-15,0-1 0 0,0 1-256 0,-2 1 0 16,2 1 0-16,1 0 0 15,-1 1-1072-15,0 0-304 0,0 0-64 0,-1 1-9456 16,-1 1-1904-16</inkml:trace>
  <inkml:trace contextRef="#ctx0" brushRef="#br0" timeOffset="1537.79">21375 15542 36911 0,'0'0'1632'0,"0"0"352"0,0 0-1600 0,0 0-384 0,0 0 0 0,0 0 0 15,0 0 1024-15,0 0 128 16,0 0 32-16,7 2 0 0,2 0-608 0,0 1-128 0,4-2-32 0,1 0 0 15,2-1-96-15,2 0-32 0,0 0 0 0,0 0 0 16,1-1-288-16,1 0-144 0,1-2 16 0,1 0 0 31,2-2-2640-31,0-3-528 0</inkml:trace>
  <inkml:trace contextRef="#ctx0" brushRef="#br0" timeOffset="2119.09">22931 14490 18431 0,'0'0'1632'0,"0"0"-1312"16,0 0-320-16,-3-5 0 0,3 5 2144 0,-4-8 352 15,4 8 80-15,0 0 16 0,-3-6-1184 0,3 6-256 16,0 0-32-16,0 0-16 0,0 0-208 0,0 0-64 0,0 0 0 0,0 0 0 0,0 0-80 0,0 0-32 31,0 0 0-31,0 0 0 0,-6 5-272 0,2 5-48 0,-1 3-16 0,0 5 0 0,-1 2-208 0,2 6-48 16,1 7-128-16,0 4 192 0,-1 3-192 16,1 2-240-16,1 2 48 0,-2 1 16 0,3 0 176 0,1-1 0 15,0-1 0-15,1-1-128 16,-1-2 128-16,4-1 0 0,-3-2 0 0,1-5 0 0,0-5 0 0,0-3 0 15,-2-3 0-15,0-3 0 0,-1-2 128 0,0-3-128 0,-1-2 128 0,0-2-128 16,-2-3 320-16,4-6 0 0,-5 7 0 0,5-7 0 31,-8 2 96-31,2-2 16 0,-3-2 0 0,0-1 0 16,0-1-48-16,-1-1-16 0,-1-3 0 0,0 1 0 0,0-2-368 0,-1 1 0 16,0 0 0-16,-1 1 128 15,0-3-624-15,1 0-112 0,1-1-32 16,0 1 0-16,-2 1-1200 0,2-1-240 0,0-4-48 0,2 0-13728 15</inkml:trace>
  <inkml:trace contextRef="#ctx0" brushRef="#br0" timeOffset="2574.14">22956 14511 13823 0,'-16'-3'1216'0,"5"1"-960"0,-1 0-256 0,1-1 0 16,-1 1 3200-16,3 0 576 0,1 0 128 0,1 1 32 16,0-1-2816-16,7 2-560 0,0 0-112 0,0 0-32 15,-5-3-16-15,5 3 0 0,0 0 0 0,0 0 0 16,0 0 240-16,0 0 32 0,0 0 16 0,0 0 0 15,12-3 80-15,-1 2 32 0,2 0 0 0,5 0 0 16,1 0-144-16,1 0-16 0,4-2-16 0,2 1 0 16,1 0-144-16,5 0-32 0,5-2 0 0,4 1 0 15,3-1-64-15,10-1-32 0,4 0 0 0,4-2 0 0,0 0-48 16,2 0-16-16,2-3 0 0,3 2 0 0,4 1-288 0,1-1 160 16,2-2-160-16,-3 1 128 0,-3 0-128 0,1 3 0 15,-1-2 0-15,-1 2 0 16,1-1 0-16,-10 1 0 0,-6 1 0 0,-3 1 0 0,-3-1 0 0,-4 2 0 15,-2 0 0-15,-7-1 0 0,-3 3 0 0,-5-1 0 16,-5 1 128-16,-4 0-128 0,-4 0-192 16,-5 0-80-16,-9 1-16 0,0 0 0 15,0 0-288-15,0 0-48 0,0 0-16 0,0 0 0 16,0 0-272-16,-10 2-64 0,-4 1-16 0,-5 1 0 16,-4 3-2064-16,-4 3-400 0,-6 4-96 0</inkml:trace>
  <inkml:trace contextRef="#ctx0" brushRef="#br0" timeOffset="3043.92">23103 14895 23951 0,'0'0'2128'0,"0"-7"-1696"0,0-3-432 0,1 0 0 15,3 1 1728-15,-2 0 256 0,1-1 48 0,0 0 16 0,1 2-1408 0,0 0-288 16,-4 8-48-16,5-7-16 16,-5 7 416-16,0 0 96 0,0 0 16 0,0 0 0 0,0 0-48 0,0 0-16 0,9 0 0 0,-9 0 0 15,0 0-416-15,5 11-80 0,-2 0 0 0,-1 4-16 16,-2 1-240-16,0 3 0 0,0 1-192 0,-1 4 192 15,1 2-160-15,-1 1 160 0,0-2-128 0,0-1 128 16,0-1 0-16,0-2 0 0,1-2 0 0,0-2 0 16,1 0 0-16,-1-2 0 0,1-3 0 0,0-2 128 31,1-1 128-31,-2-9 48 0,2 9 0 0,-2-9 0 0,5 8 80 0,-5-8 0 0,6 5 16 0,-6-5 0 16,9 3 64-16,-9-3 16 0,9 0 0 0,0-1 0 15,-9 1-112-15,10-3-32 16,0 0 0-16,-2-1 0 0,1 1-336 0,0 0 0 0,-9 3 0 0,11-4 128 0,0 1-304 0,-1 1-48 15,0 0-16-15,1 1 0 16,0 0-576-16,1 1-112 0,-1 0-32 0,1 1 0 16,1 0-1664-16,2 1-320 0,0 0-80 0</inkml:trace>
  <inkml:trace contextRef="#ctx0" brushRef="#br0" timeOffset="3439.57">23303 14805 28959 0,'-11'-10'1280'0,"7"4"272"0,2-2-1232 0,0 0-320 0,-1 2 0 0,3 6 0 15,0-9 928-15,0 9 128 0,3-9 32 0,-3 9 0 0,8-7-128 0,1 2 0 0,0 0-16 16,1 2 0-1,1 1-112-15,1 1 0 0,0 0-16 0,0 1 0 16,-2 0-368-16,0 1-80 0,-1 0-16 0,0 1 0 16,-9-2-352-16,8 6 0 0,-1 0-160 0,-1 1 160 15,-6-7-544-15,4 10 0 0,-4 0 0 0,-2 1 0 16,-2 0-144-16,0 1-16 0,-1 0-16 0,-2-2 0 0,0-3 464 0,-1 1 112 16,0 0 16-16,0 0 0 0,3-2 336 0,-1 0 80 15,6-6 16-15,-5 6 0 0,5-6 112 0,-6 5 32 16,6-5 0-16,0 0 0 0,0 0-96 0,0 0-16 15,0 0 0-15,0 0 0 0,0 0-144 0,0 0-16 16,0 0-16-16,0 0 0 0,10 6-160 0,1-1 160 16,1-2-160-16,1-1 160 0,2-2-432 0,0 0-96 0,0 0-16 0,2-1 0 31,1 0-1376-31,0-1-288 0,1 0-48 0,2-1-12912 0</inkml:trace>
  <inkml:trace contextRef="#ctx0" brushRef="#br0" timeOffset="3644.76">23690 15059 30399 0,'0'0'2704'0,"-7"-1"-2160"0,7 1-544 0,0 0 0 16,0 0 2368-16,0 0 352 0,0 0 80 0,0 0 16 16,0 0-2320-16,0 0-496 0,0 0 0 0,9 1 0 15,1-1-304-15,2 0 48 0,1-1 0 0,0-1 0 0,1-1 256 0,1 0-160 16,-1 1 160-16,1-1-128 0,2-2-160 0,-1 1-32 15,1 0 0-15,1-3 0 16,-2 0-1984-16,2 0-384 0,-2-2-96 0,2-2-6784 16,-2-3-1360-16</inkml:trace>
  <inkml:trace contextRef="#ctx0" brushRef="#br0" timeOffset="4047.92">24047 14768 30575 0,'0'0'1344'0,"0"0"304"0,-5-5-1328 0,5 5-320 0,-5-4 0 0,5 4 0 16,-4-3 1264-16,4 3 176 15,0 0 32-15,0 0 16 0,0 0-784 0,0 0-144 16,0 0-48-16,0 0 0 0,-5 9-320 0,2 2-64 16,1 2 0-16,1 2-128 0,0 1 0 0,1 5 0 0,-1 1 0 0,1 1 0 15,-2 2 0-15,2 0 0 0,-2 1 0 0,2 1 0 16,-1-2 0-16,1 0 0 0,0-2 0 0,0 1 0 16,-1-4 0-16,1-1 0 0,0-3 0 0,0-3 0 15,0-4 0-15,0-9 160 0,1 7-160 0,-1-7 128 16,0 0 64-16,0 0 16 0,0 0 0 0,0 0 0 15,0 0 368-15,0 0 80 0,5-7 16 0,-2-2 0 16,0-2-96-16,2-1 0 0,-2-2-16 0,2 0 0 0,2 0-240 16,0-2-32-16,-2 2-16 0,2 1 0 0,0 1-272 0,2 1 0 15,1 2 0-15,0 0 0 0,-1 2 0 0,0 1 0 16,0 2 0-16,0 0 0 0,-9 4 0 0,10-1 0 16,0 2 0-16,0 2 160 0,-10-3-160 0,10 5-224 15,-1 1 48-15,-9-6 16 0,11 6-48 0,-3 3-16 16,-1 1 0-16,0 1 0 0,-2 0-112 0,-2 0-32 15,0 1 0-15,0 0 0 16,-1 0-192-16,0-1-32 0,1 0-16 0,-2 0 0 16,-1 1-208-16,1-2-32 0,-2-1-16 0,1-9 0 15,0 9-1696-15,0-9-320 0,0 0-80 0</inkml:trace>
  <inkml:trace contextRef="#ctx0" brushRef="#br0" timeOffset="4370.58">24247 14791 24879 0,'0'0'2208'0,"2"-7"-1760"15,-2-2-448-15,4 3 0 0,0-2 1872 0,3 3 304 16,2-1 48-16,0 1 16 0,2 0-1088 0,-1 2-224 16,1 0-32-16,0-1-16 0,3 3 48 0,-3-1 16 15,-3 0 0-15,-8 2 0 0,10-1-304 0,-10 1-48 0,9 1-16 0,-9-1 0 0,0 0-384 0,0 0-64 16,0 0-128-16,7 6 176 15,-7-6-368-15,3 9-64 0,-3-9 0 0,0 10-16 0,-1-1-32 0,-1 1 0 16,-2 0 0-16,0 0 0 0,0-2 304 0,-1 1-128 16,5-9 128-1,-4 10 0-15,2-2 0 0,2-8 0 0,0 0 0 0,0 0 0 16,0 9 208-16,0-9-48 0,0 0-16 0,0 0 0 0,4 6-144 0,4-1 160 16,0-3-160-16,3-1 160 0,2-1-160 0,2-1 0 0,3-3 0 15,4 1 0 1,2-1-1360-16,3 0-160 0,3-2-16 0,3-1-14944 0</inkml:trace>
  <inkml:trace contextRef="#ctx0" brushRef="#br0" timeOffset="4880.04">22540 15587 23951 0,'-19'-2'2128'0,"7"1"-1696"16,-2 0-432-16,1 0 0 0,2 0 1632 0,-1-1 240 15,1 0 48-15,1 1 16 16,1 1-1264-16,0 0-256 0,3 0-48 0,6 0-16 0,0 0 336 0,0 0 64 0,-6 0 16 0,6 0 0 16,0 0 80-1,0 0 32-15,0 0 0 0,0 0 0 16,0 0-368-16,13 6-80 0,0-2-16 0,5 0 0 0,3 1-160 0,2-2-16 0,3-1-16 0,4 1 0 31,2-3 96-31,5 0 32 0,6-2 0 0,7 2 0 16,6 0 32-16,7-1 16 0,5-2 0 0,2 0 0 15,0-3-176-15,1 1-32 0,7-2-16 0,5 1 0 16,-2-3 0-16,0 0 0 0,-1-1 0 0,2-1 0 16,6 0-176-16,-2 0 128 0,-4-2-128 0,0-1 128 0,-3-1-128 15,0 3 0-15,0 0 0 0,-4 0 0 0,-7 0 0 0,-5 1 0 16,-6 1 0-16,-4 2 0 0,-4 1 0 16,-5 0 0-16,-5-1 0 0,-5 3-176 0,-3 0-112 0,-7 2-32 15,-5-1 0-15,-6 0 0 16,-3 2-512-16,-10 2-128 0,0 0 0 0,0 0-16 15,0 0-1392-15,0 0-256 0,-10-1-64 0,-9 3-12288 0</inkml:trace>
  <inkml:trace contextRef="#ctx0" brushRef="#br0" timeOffset="5546.1">23421 16222 11055 0,'0'0'976'0,"0"0"-784"0,0 0-192 0,0 0 0 16,0 0 3072-16,0 0 560 0,0 0 112 0,0 0 32 0,0 0-1840 0,6-6-352 16,-6 6-80-16,4-7-16 15,0-2-160-15,-4 9-48 0,4-8 0 0,-1 0 0 16,1 0-352-16,2-2-80 0,-3-1-16 0,2-2 0 0,-1-2-160 0,0 0-32 15,2-1-16-15,-1 1 0 0,1-4-320 0,-1 3-64 16,1 0-16-16,-1 1 0 0,0-3-224 0,-1 4 144 16,0 1-144-16,-1 2 128 15,-1 0 64-15,0 1 0 0,0 1 0 0,0 3 0 16,-2-1 64-16,0 7 0 0,0 0 16 0,0 0 0 0,0 0-272 16,0 0 0-16,0 0 128 0,0 0-128 0,0 0-144 15,0 0-96-15,0 0-16 0,-2 10 0 0,1 2-64 0,-2 2-32 0,2 6 0 0,-1 3 0 16,-2 3 32-16,1 1 0 15,-1 3 0-15,-2 1 0 0,1-1 192 0,0 2 128 16,1 0-160-16,0-1 160 0,0 1 0 0,1-2 0 16,0-2 0-16,2 0 0 0,-1-2 0 0,2-3 0 0,0-3 0 0,0-2 0 15,2-2 0-15,-1-3 0 0,0-2 0 16,0-1 0-16,-1-10 0 0,2 9 160 0,-2-9-160 0,0 0 128 16,0 0 80-16,0 0 16 0,7 4 0 0,-7-4 0 15,7-1 16-15,0-3 0 0,0-4 0 0,-1-1 0 16,0-1 80-16,0-1 32 15,2-3 0-15,1-1 0 0,-2-2-192 0,2 2-32 0,0 1-128 16,1-1 192-16,0 1-48 0,0 2-16 0,0 1 0 0,0 2 0 0,-1-1 112 0,2 2 16 16,-1 2 0-16,1 1 0 15,0 2-112-15,-1 1-16 0,0 0 0 0,0 2 0 0,-1 1-128 0,1 0 0 16,0 2 0-16,1 2 0 0,-1 1 0 0,-2 1 0 16,-8-7 0-16,10 9 0 0,-1 1 0 0,-1-1 0 15,-3 1 0-15,0 2 0 0,0 2 0 0,-2-1 0 16,-1-2 0-16,0 1-176 0,1 1 176 0,-1-1-128 0,-2-1 128 0,1-1-128 15,0-2 128 1,-1-8-128-16,3 9 128 0,-3-9-128 16,0 0-432-16,0 0-80 0,0 0 0 0,0 0-16 15,0 0-2640-15,0-10-528 0</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22:48.491"/>
    </inkml:context>
    <inkml:brush xml:id="br0">
      <inkml:brushProperty name="width" value="0.05292" units="cm"/>
      <inkml:brushProperty name="height" value="0.05292" units="cm"/>
      <inkml:brushProperty name="color" value="#FF0000"/>
    </inkml:brush>
  </inkml:definitions>
  <inkml:trace contextRef="#ctx0" brushRef="#br0">2548 861 14735 0,'0'0'640'0,"0"0"160"0,0 0-640 0,0 0-160 0,0 0 0 0,0 0 0 15,8-1 1984-15,0-1 384 0,1-1 64 0,1-2 0 0,1 0-800 0,1-2-160 0,0-2-48 0,2 0 0 16,0-4-400-16,2 1-64 16,-2 0-32-16,1-1 0 0,1-1-352 0,-3-2-64 15,-1 1 0-15,-2 1-16 0,0-2 64 0,-2 0 16 16,-2 0 0-16,-1 2 0 15,-3 0 0-15,-1-1 16 0,-2 3 0 0,0 5 0 0,-1-1-144 0,-2 0-48 0,1 2 0 0,-3 1 0 16,1 2 16-16,-2 1 0 16,0 3 0-16,-2 2 0 0,-2 4-416 0,1 2 0 0,0 2 0 0,1 0 0 0,0 2 0 15,-2 4 0 1,3 2 0-16,0-1-176 0,2 0-112 0,3 1-32 16,2-1 0-16,2-1 0 15,2-1-384-15,5-1-96 0,2-1-16 0,2 0 0 16,4-2-128-16,2-2-16 0,3-3-16 0,4 0 0 15,5-2-16-15,1-1 0 0,1-5 0 0,0-3 0 16,-1 0 256-16,-1-4 48 0,-1-2 16 0,-2-2 0 0,0-1 400 0,-4 0 80 0,-3-2 0 0,-4-1 16 16,-1-2 528-16,-3 2 96 15,-4-1 32-15,-1 0 0 0,-3-3 608 0,-1 1 112 0,-3-1 16 0,-4 5 16 16,1 0-240-16,-1-2-48 0,-3 3-16 0,-1 1 0 16,0 2-240-16,-3 1-48 0,-3 3-16 15,-1 2 0-15,0 2-304 0,-1 5-64 0,1 1-16 0,4 2 0 16,0 2-240-16,0 2 0 0,1 1-192 0,-1 1 192 15,1 1-192-15,2-1 192 0,1 0-192 0,1 2 192 16,5-2-384-16,1-1 16 0,1-1 16 0,5-3 0 16,2 0-48-16,4-3-16 0,1-3 0 0,1-1 0 15,1-2 416-15,2-3 0 0,0-2 0 0,1 0 0 0,0-3 208 0,-4 1 128 16,0-1 32-16,-1 0 0 0,-1-1 208 16,-1 2 64-16,-1 1 0 0,-2 1 0 0,-1 2-160 0,-1-2-32 15,0 4 0-15,-6 4 0 0,0 0-256 0,0 0-48 16,-1 8-16-16,-2 6 0 0,-1 3-128 0,0 3 0 15,-3 2 0-15,0 3 0 0,1 5 0 16,-3 1 0-16,-4 11 0 0,0 2 0 0,2 2-192 0,-1 3 192 16,-1 2-160-16,4-2 160 15,2 0-496-15,1-5 0 0,2-5 0 0,2-2 0 0,3-7 304 0,1-3 48 16,1-4 16-16,2-5 0 0,1-5 384 0,2-2 96 0,-1-6 16 0,3-1 0 16,0-4 208-16,2-4 32 0,2-2 16 0,1-5 0 15,3-5-112-15,1-2 0 0,-1-6-16 0,2-3 0 16,2-5-240-16,-1-2-64 15,2-3 0-15,0-2 0 0,-4 1-192 0,0 0 144 0,-2 2-144 0,0 1 128 16,-2 1-128-16,-2 2 0 0,-2 3 0 0,-1 5 128 16,-3 3-128-16,-1 2 0 0,-3 4 144 0,0 3-144 15,-1 3 176-15,-1 2-48 0,0 2 0 0,-1 5 0 16,0 0-128-16,0 0 0 0,0 0 0 0,-5 6 0 16,-2 3-160-16,1 3-16 15,-1 3 0-15,0 0 0 0,0 3-192 0,0-1-32 0,-1 1-16 0,3 2 0 31,1 1-32-31,1-1 0 0,2 0 0 0,2 0 0 0,2-1 16 0,1-2 0 0,4 1 0 0,2-3 0 0,1 0 144 0,1-3 32 16,1-3 0-16,2-3 0 0,1-3 256 16,0 0 0-16,3-3-128 0,-2-4 128 15,-1-2 0-15,1-3 128 0,1-1-128 0,-1-2 192 16,-1-1 0-16,-1-2-16 0,0-1 0 0,-2-2 0 0,-1-1 80 16,-1-1 32-16,-1-1 0 0,-1 1 0 0,-3 0 32 15,0 2 0-15,-2 1 0 0,0 3 0 0,-2 2-16 16,0 2 0-16,-1 3 0 0,0 3 0 0,-1 4-144 15,0 0-32-15,0 0 0 0,0 0 0 0,0 0-128 0,-2 7 0 16,-1 3-192-16,0 1 192 0,1 1-288 0,0 2 64 0,1-1 16 16,0 1 0-1,1 2-176-15,1 0-48 0,1 2 0 0,1-2 0 0,3-2-80 0,1 1 0 16,0-2-16-16,4-1 0 0,1-2 176 0,2-1 32 0,-1-3 16 0,1-1 0 16,1-3 304-16,2-2 0 15,-1-1 0-15,0-4 0 0,-2-1 0 0,-1-3 0 0,1-1 0 16,-2 0 144-16,-1-2 224 0,0-2 32 15,-1-2 16-15,-3 1 0 0,0 0 96 0,-2-1 0 0,0 1 16 0,-2 3 0 0,-1 2-48 0,-1 1-16 32,0 1 0-32,-1 3 0 0,0 5-208 0,0 0-32 0,0 0-16 0,0 0 0 0,0 0-208 0,0 0 0 15,0 9-192-15,3-1 192 0,-2 2-192 0,0 0 192 16,1 2-192-16,0 2 192 31,2-1-448-31,0 1 32 0,3 0 0 0,-3 1 0 16,1-1-576-16,1 0-112 0,-2-1-32 0,2 0 0 15,-1-4-2080-15,2 0-432 0,0-2-64 0</inkml:trace>
  <inkml:trace contextRef="#ctx0" brushRef="#br0" timeOffset="141.49">4145 582 20271 0,'-13'-10'1792'0,"9"7"-1424"0,-1-3-368 0,-2 2 0 0,0-2 1328 15,1 2 192-15,-2-3 32 0,1 3 16 0,0 0-848 0,-1-2-160 16,3 2-48-16</inkml:trace>
  <inkml:trace contextRef="#ctx0" brushRef="#br0" timeOffset="504.73">4299 471 26031 0,'0'0'1152'0,"0"0"240"0,0 0-1120 15,0 0-272-15,0 0 0 0,0 0 0 0,0 0 1728 0,0 0 304 16,0 0 48-16,0 0 16 0,0 0-1056 0,0 0-208 15,0 0-32-15,0 0-16 0,-4 8-608 0,1 1-176 0,1 4 0 0,0 0 0 16,-2 3 0-16,1 3 0 0,0 2 0 0,0 1 0 16,0 0 0-16,1 3 128 0,0 0-128 15,0 8 0-15,-1 0 0 0,2-2 0 0,2-1-160 0,0-3 160 32,2 0-1104-32,1-3-112 0,3-3-32 0,3-2 0 15,-1-4-208-15,2-3-32 0,2-3-16 0,0-2 0 16,0-5 320-16,1-2 64 0,2-4 16 0,0-1 0 0,0-3 592 0,-2-2 112 0,-1-3 16 0,0 0 16 15,-1-1 368-15,-1-2 0 0,-1 1 160 0,-1 2-160 16,-2 1 1024-16,-2 1 112 0,0 1 16 0,-1 2 0 0,0 2 624 0,-4 6 128 16,0 0 16-16,0 0 16 15,0 0-992-15,0 0-208 0,0 0-32 0,0 0-16 0,3 8-480 0,0 2-80 16,-1 1-128-16,0 1 176 0,0 0-176 0,3 0 0 16,-3 0 0-16,1 1 128 0,1-1-416 0,-1-1-96 15,1 0 0-15,1-1-16 16,0-3-1952-16,2 0-384 0,1-3-80 0</inkml:trace>
  <inkml:trace contextRef="#ctx0" brushRef="#br0" timeOffset="678.09">4712 513 5519 0,'-10'-9'240'0,"6"4"64"15,-2 1-304-15,1-1 0 0,-1-1 0 0,1 1 0 0,-2-2 5888 0,2 3 1104 0,-1-1 240 0,1 1 32 16,-2-1-4848-16,2 1-976 15,0-2-192-15,1 3-32 0,-1-1-896 0,5 4-160 0,0 0-32 0,0 0-128 32,0 0-1328-32,0 0-368 0,0 0-80 0,0 0-16 0,0 0-1440 15,3 6-288-15</inkml:trace>
  <inkml:trace contextRef="#ctx0" brushRef="#br0" timeOffset="1078.35">4802 551 16575 0,'0'0'1472'0,"0"0"-1168"16,0 0-304-16,-1-4 0 0,1 4 2688 0,-1-5 464 15,-1 1 112-15,2 4 0 0,0 0-1344 0,0 0-288 16,0 0-48-16,0 0-16 0,0 0-848 0,0 7-160 16,1 1-48-16,0 4 0 15,0 2-208-15,0 0-48 0,2 2-16 0,-3 1 0 0,-2 2-64 0,1 4-16 16,-1 0 0-16,1-1 0 0,-3 1-160 0,0-1 160 0,0-1-160 16,2 0 160-16,-3-3-160 0,3 0-176 15,1-3 48-15,1-1 0 0,0-3 128 16,1-1-208-16,2-4 80 0,3 0 128 0,-2-3 0 0,2-2 0 0,-1-2 144 0,3-1-16 15,1-3 384-15,1-1 64 16,2-3 32-16,1-1 0 0,2-1-48 0,1-1-16 0,-1-1 0 0,1 2 0 16,-1 1-336-16,0 2-64 15,1 2-16-15,-2 1 0 0,-1 2-128 0,1 1 160 0,-2 2-160 0,-1 1 160 16,-1 1-32-16,-3 2 0 0,0 3 0 0,-3 0 0 16,-2-1-128-16,0 2 0 0,-4 1 144 0,0-1-144 15,-2 1 0-15,-2 1 0 16,-1 0 0-16,-3 0 0 0,-2-1 0 0,-2-2-240 15,-1 1 48-15,-1-1 0 0,-2-1 48 0,0 0 16 0,1-2 0 0,-1 0 0 0,2-1-80 0,-1-1-16 16,2-1 0-16,0-1 0 16,2 0-1488-16,1-1-288 0,1-1-64 0</inkml:trace>
  <inkml:trace contextRef="#ctx0" brushRef="#br0" timeOffset="2135.13">5302 958 16927 0,'0'0'752'0,"0"0"144"0,0 0-704 16,0 0-192-16,0 0 0 0,0 0 0 0,0 0 2048 0,0 0 384 15,3-4 80-15,3-3 16 0,-2-2-736 0,3 1-160 16,1-3-32-16,1-2 0 0,1-1-320 0,1 0-64 16,1-2 0-16,0 1-16 0,-1 0-304 0,-1-1-64 15,-1 2-16-15,0 0 0 0,-2-1-240 0,0 2-64 0,-3 1 0 16,1 1 0-16,-2 2-64 0,-1 3-32 15,-2 0 0-15,0 6 0 0,0-5-160 0,0 5-16 0,0 0-16 0,0 0 0 16,-4 5-224-16,-2 4 0 0,1 3 0 0,-1 1-160 16,0 2 0-16,0 0 0 0,1 0 0 0,0 3 0 15,2 1-144-15,2-2-16 0,1 0-16 0,2-1 0 16,2 0 16-16,0-2 0 0,1-2 0 0,3-2 0 16,1-2 160-16,1-2 160 0,1 0-208 0,2-3 80 15,1-2 128-15,3-1 0 0,2-2 0 0,0-1 0 16,2-3 0-16,0 0 192 0,0-3-32 15,-1-1-16-15,0-2 144 0,-3 0 32 0,1-4 0 0,-5 1 0 16,0-1-16-16,-2 2 0 0,0 0 0 0,-2 2 0 0,-2 0-48 0,-2 1 0 16,0 2 0-16,-2 2 0 0,-3 7-48 0,0 0-16 15,0 0 0-15,0 0 0 0,0 0-192 0,0 0 0 16,0 0 0-16,0 0 0 0,-5 8 0 0,2 1 0 16,-1 0-176-16,-1 2 176 0,2 0-384 0,0 1 64 15,-1 1 0-15,2 0 0 16,1 0-96-16,1-1-16 0,2 0 0 0,1-1 0 0,0-2 144 0,2-1 32 0,2 0 0 15,1-2 0-15,-1-1 256 0,3-2-192 16,2 0 192-16,2-2-160 0,-1-2 160 0,1-3 0 0,0-1 0 0,2 0 0 16,-1-2 0-16,-1-1 128 0,1-2-128 15,-1 0 176-15,-1-1 128 0,-1-1 16 0,0-2 16 16,-1 1 0-16,-2-1 48 0,-1 0 16 0,-1-1 0 0,-2 2 0 16,-3 1-80-16,2 1-32 0,-3 2 0 0,0 3 0 15,-1 6-32-15,-1-5 0 0,1 5 0 16,0 0 0-16,-6 0-256 0,1 2 0 0,-2 2 0 0,2 1 0 15,-2 3 0-15,1 1-176 0,0 1 176 0,0 2-208 0,2 1-48 16,0 0-16-16,0 1 0 0,3 1 0 16,1-2-64-16,1 0-16 0,1-1 0 0,3-1 0 15,0-1 144-15,3-1 16 0,1-1 16 0,2-2 0 16,0-1 176-16,2-2 0 0,1-1 0 0,3-2 0 0,0-1 0 0,2-2 0 16,1-3 0-16,0-1 0 0,-3-2 0 0,2-2 0 15,-5-2 0-15,1-1 128 0,-1 0 48 0,0 0 16 16,-2-1 0-16,-2 1 0 0,-1 0 64 0,-1 0 0 15,-3 0 16-15,0 3 0 0,-2 3 16 0,-1 0 0 16,0 1 0-16,-2 7 0 16,0 0-64-16,0 0-16 0,0 0 0 15,0 0 0-15,0 0-208 0,0 0 0 0,-5 2 0 0,0 3 0 0,1 1-192 0,0 1 32 16,0 2 0-16,1 0 0 16,1 1-288-16,1 1-64 0,1 1-16 0,0 0 0 15,0 1-1072-15,1 0-192 0,2-1-64 0,2-1 0 0,-1-1 576 16,3-1 96-16,0-1 32 0</inkml:trace>
  <inkml:trace contextRef="#ctx0" brushRef="#br0" timeOffset="2557.83">6523 813 17279 0,'0'0'768'0,"-2"5"144"0,-4 1-720 16,1-1-192-16,0 1 0 0,0 1 0 0,-2 0 544 0,0 1 80 0,0-1 16 0,0-1 0 0,-1 0 144 0,3-2 48 15,1-1 0-15,4-3 0 16,0 0 800-16,0 0 160 0,0 0 48 0,0 0 0 15,0 0-64-15,0 0-16 0,0 0 0 0,6-5 0 0,2-4-432 0,1 0-96 16,1 0-16-16,2 0 0 16,1-2-240-16,0-2-48 15,0-1-16-15,3 1 0 0,-2 1-416 0,1 1-96 0,-1 0-16 16,-2 2 0-16,-1 2-384 0,-1 3 128 16,-2 1-128-16,0 2 0 0,-1 2 0 0,-2 2 0 0,1 3 0 0,-2 1 0 0,0 4 0 15,0 1 0-15,-1 0 0 0,-1 2 0 16,0 0-224-16,1 0 32 0,-1 1 0 0,0-1 0 0,-1-1-64 15,0-2 0 1,1-1 0-16,1-2 0 0,-3-8 256 0,0 0 0 0,0 0 0 16,5 4-144-16,-5-4 272 0,8 0 48 0,0-1 16 0,0-3 0 0,0-3 208 0,1-1 48 15,2-2 16-15,0-1 0 0,0-1-80 0,1 0-32 16,0 0 0-16,0 1 0 0,-1 0-176 0,0 2-48 16,0 2 0-16,-1 2 0 0,0 3-128 0,-1 2 0 15,-2 1 0-15,1 2 0 0,-1 2-128 0,-2 0 128 16,1 3-160-16,-1 2 160 0,0 1-320 0,-2 1 48 15,-1 1 0-15,0 0 0 16,-1-1-1216-16,1 1-240 0,0-2-64 0,-1-2 0 16,1 0 528-16,-1-2 112 0,-1-7 0 0,0 0 16 15,0 0-1760-15,0 0-368 0</inkml:trace>
  <inkml:trace contextRef="#ctx0" brushRef="#br0" timeOffset="2822.95">5773 502 20271 0,'-15'-1'896'0,"15"1"192"0,-6 0-880 0,6 0-208 0,0 0 0 0,0 0 0 16,0 0 1888-16,0 0 336 0,0 0 64 0,6-6 16 16,4-1-1280-16,2 1-240 0,3-3-48 0,-1 0-16 0,0-1-208 0,0 0-64 15,0 1 0-15,-3 0 0 0,-3-1 160 0,-1 1 32 16,-4 0 0-16,-2 2 0 0,-2-3 256 0,-2 2 64 15,-1 2 16-15,-2 2 0 0,-2 1-496 0,0 1-96 16,-1 2-32-16,-2 2 0 16,0 2-592-16,0 2-112 0,1 1-32 0,1 2 0 15,0 2-2480-15,3 1-496 16</inkml:trace>
  <inkml:trace contextRef="#ctx0" brushRef="#br0" timeOffset="3642.91">8919 865 23039 0,'0'0'2048'0,"0"0"-1648"31,-3-4-400-31,0 0 0 0,-1-2 528 0,-5 0 32 0,-5-1 0 0,0 0 0 16,3-2-48-16,-1-1-16 0,-2-2 0 0,-1 0 0 0,-2-2-144 0,1 1-32 16,-2 1 0-16,3 1 0 15,-2-2 32-15,1 3 0 0,-1 1 0 0,1 3 0 0,-1-1 80 0,1 4 16 16,-3 1 0-16,2 3 0 15,1 2-448-15,-1 4 0 0,1 1 128 0,0 4-128 16,1 3 0-16,2 0-176 0,1 1 48 0,1 0 0 0,1 2 128 16,2-1 0-16,2 1-144 0,1-1 144 0,2-1 0 0,1-1 0 15,2-2-144-15,0 2 144 0,3-1 0 0,1-1 0 16,3 0-128-16,1 0 128 0,2-2 0 0,1-3 0 16,2-1 0-16,1-3 0 0,1-3 0 0,0-2 176 0,1-3-176 0,0-2 160 15,-1-1 160-15,2-3 16 16,0 0 16-16,0-1 0 0,-3-1 256 0,0 0 48 0,-1 0 16 0,0 2 0 15,-4 0-80-15,1 1-16 0,-2 1 0 0,-1 3 0 16,-2 2-192-16,-5 3-32 0,0 0-16 0,0 0 0 16,0 0-208-16,3 7-128 0,1 1 128 0,-1 1-128 15,1 0 0-15,1-1 0 0,-2 1-192 0,3-1 64 16,0 0-48-16,2-2 0 0,1 0 0 16,1-1 0-16,2-2 176 0,1 0 0 15,0-3-144-15,0-3 144 0,1 0 0 0,-2-1 0 16,0-3 128-16,1-1-128 0,0 0 240 0,-1-4-48 0,-1-3 0 15,0-1 0-15,1-2 384 0,-2-2 80 0,1-2 16 16,-1-3 0-16,-4-2-32 0,-3-2 0 16,0-1 0-16,-2 4 0 0,-1-5-256 0,-3 0-64 0,0-1-16 0,-3 4 0 15,0 0-128-15,-3 3-32 0,-2 2 0 0,-5-4 0 16,-1 5-144-16,-2 3 192 0,-1 1-192 0,-2 4 192 16,-3 2-192-16,-5 2 0 15,-3 1 0-15,-4 5 0 0,-5 2 0 0,-2 5-176 0,-1 0 48 16,-1 5 0-16,0 2 128 0,-2 2-208 0,-1 1 80 0,3 1 128 15,1 4-192-15,2 3 192 0,2 4-192 0,13-2 192 16,3 7-224-16,2 2 80 0,2 0 16 0,4 1 0 16,2 1 128-16,5 3-160 0,3-1 160 0,2 9-160 15,6-4 160-15,4-2 0 0,1-2-144 0,5-3 144 16,5-2 0-16,2-2 0 0,4-3 0 0,4-3 0 0,2-2-176 16,2-3 176-16,2-2-128 0,1-3 128 15,0-4-576-15,0-4-48 0,1-2 0 0,-1-3 0 16,1-2-576-16,2-3-112 0,2-1-32 0,1-3-9536 15,3-1-1904-15</inkml:trace>
  <inkml:trace contextRef="#ctx0" brushRef="#br0" timeOffset="4442.68">10306 640 21183 0,'0'-12'944'0,"2"6"192"0,1-3-912 0,0-1-224 15,1-1 0-15,-1 0 0 0,0-2 2208 0,1 1 400 0,0-1 80 0,0 1 0 16,2 2-1568-16,2-2-320 15,-1 2-64-15,0 3-16 0,0 1-432 0,-1 2-96 0,0-1 0 0,-6 5-16 16,0 0-176-16,0 0 0 0,5 8 144 0,-2 2-144 16,0 3 0-16,-2 3 144 0,-1 1-144 0,-1 3 0 0,0 0 0 0,-3 1 0 15,0 0 0-15,-3 5 0 0,0-2-176 0,0-3-32 16,0-1-16-16,2-4 0 16,-2 0 224-16,3-4 0 0,2-3 0 0,-2-3 0 0,1-1 0 0,3-5 160 15,0 0-32-15,0 0 0 0,0 0 272 0,0 0 48 16,-1-7 16-16,1-3 0 0,1-2-64 15,2-2-16-15,3-3 0 0,2 0 0 0,1-2-64 0,2-1-32 16,-1-2 0-16,0 5 0 0,1-1-32 0,1 2 0 16,0-1 0-16,2 4 0 0,-1 1 32 15,0 2 0-15,-1 1 0 0,4 1 0 0,-2 3 48 0,-1 2 16 0,-1 1 0 16,-1 4 0-16,0 0-224 0,0 2-128 16,-1 2 128-16,-2-2-128 0,-2 4 0 0,1 1 128 15,0 0-128-15,-2 2 0 0,-2 2 0 0,1-1 0 0,-1 0 0 16,0 2 0-16,1 0-320 0,-1 1 0 0,-1-1 16 15,-1 0 0 1,-1-2-384-16,0 0-80 0,2-1 0 0,-1-1-16 16,-1 0-1472-16,3-2-304 0,0-1-48 0</inkml:trace>
  <inkml:trace contextRef="#ctx0" brushRef="#br0" timeOffset="4747.76">10846 605 22911 0,'0'0'1024'16,"0"0"192"-16,0 0-960 0,0 0-256 15,0 0 0-15,-5-1 0 0,5 1 1600 0,-5 3 256 16,-2 2 64-16,2 0 16 0,-2 2-1168 0,2 0-256 0,0 3-32 16,1-1-16-16,-1 1-464 0,2 0 0 0,1 1 0 0,1 0 0 0,1 0 0 0,1-1 0 15,2 0 0-15,2 0 0 16,1-3 0-16,2 0 0 0,1-3 0 0,1 0 0 0,1-2 192 0,2-2 64 31,1-2 0-31,0-2 0 0,2 0 496 0,-1-3 96 0,1-1 32 0,-1-2 0 0,-1-1 112 0,1-3 32 16,-2 0 0-16,-2-2 0 0,-1-2-256 0,-5 3-32 0,1-3-16 0,-2-1 0 15,-2 1-272-15,-2 0-48 0,-2 2-16 0,-1 1 0 16,-3 1-176-16,-2 1-32 16,-2 2-16-16,-3 2 0 0,-2 2-304 0,-1 4-64 0,-2 2-16 0,1 1 0 31,-1 2-896-31,1 4-176 0,2 1-48 0,2 2 0 16,2 2-2320-16,4-1-480 0</inkml:trace>
  <inkml:trace contextRef="#ctx0" brushRef="#br0" timeOffset="5408.52">11246 646 10127 0,'33'1'896'0,"-16"-1"-704"0,1 0-192 16,2-2 0-16,1-1 2560 0,-1 1 464 16,-1-1 112-16,-2-1 0 0,-1-2-320 0,-3 1-64 15,-3-3 0-15,-3-1-16 0,-1-2-944 0,-3 3-176 16,-2 0-32-16,-2-2-16 0,-2 0-560 0,-3 0-112 16,-2 0-32-16,-3 1 0 0,-3 3-480 0,-5-1-80 15,-3 3-32-15,0 4 0 0,-3 2-272 0,7 2-176 16,-1 4 32-16,1 1 0 0,1 2 144 0,1 1-208 15,2 2 80-15,1 1 128 0,2 0-192 0,-2 2 192 0,3 1-160 0,3 0 160 16,4-3-208-16,2 0 48 16,4-1 16-16,2 0 0 0,0-3 144 0,4-2-160 0,2-3 160 0,2 0-160 15,2-3 160-15,2-3 0 16,1-2 0-16,1-3 0 0,1-1 0 0,1-3 0 16,0-2 160-16,1-1-160 0,0-2 224 0,0-3-48 0,-1-3-16 15,-5 4 0-15,1-4 288 0,-2-1 48 0,1-1 16 0,-2-1 0 16,-1 2 96-16,-1 0 32 0,-2 1 0 15,0-3 0-15,-1 5-160 0,-3 1-32 0,-1 3 0 0,-2 2 0 16,-2 1-48-16,-1 3-16 0,0 8 0 0,0 0 0 16,-3-4-192-16,3 4-32 0,0 0-16 0,-7 3 0 0,0 2-144 0,-2 3-256 15,-1 1 64-15,0 2 16 16,0 2-224-16,0 3-48 16,-1 1-16-16,2-1 0 0,0 3-400 0,-1 3-80 0,0 3-16 0,1-1 0 15,1-1-624-15,3 0-128 0,0-1-16 0,2 5-16 16,3 0-1536-16,3-3-304 0,3-4-64 0,4-4-16 15,2-1 1616-15,5-4 320 0,3-3 64 0,1-1 0 16,1-3 128-16,-1-1 0 0,-2-2 16 0,-2 0 0 0,-2 0 2528 0,-2-1 496 16,-2-1 96-16,-1 0 32 0,-1 1 768 0,-2-1 160 15,0 0 16-15,1-2 16 0,-3 0-864 0,1-1-192 16,-1-1-16-16,1 0-16 0,-1-2-560 0,2-1-112 0,0 1-32 0,2-2 0 16,-1-1-112-16,1-1-32 15,1 0 0-15,1-1 0 0,0 0 64 0,0 0 16 16,-2-3 0-16,2 1 0 0,-1-1 64 0,-2 2 16 0,1-3 0 0,-1 1 0 15,-2-2-224-15,0 3-32 0,-3 1-16 0,0 1 0 16,-2 1 32-16,-1 0 16 0,-2 1 0 0,-2 3 0 16,-2 2-272-16,-1 2-48 0,-2 3-16 0,-2 4 0 15,-2 2-256-15,2 2 0 0,0 1-128 0,0 2 128 16,0 2-160-16,0 1 160 0,1 2-160 0,2 0 160 0,1 1-176 16,1 3 176-16,1-1-192 0,2-1 192 0,2-2-384 15,3 0 48-15,1-2 0 0,3 0 0 31,1-3-288-31,2-1-48 0,1-1-16 0,2-1 0 0,3-3-1008 0,1 1-208 0,3-4-32 0</inkml:trace>
  <inkml:trace contextRef="#ctx0" brushRef="#br0" timeOffset="5738.83">13283 453 21183 0,'0'-5'1888'15,"-2"-2"-1504"-15,0-1-384 0,-1 2 0 0,-2-2 2192 0,1 2 368 16,0-2 80-16,-1 1 16 0,5 7-800 0,-5-6-144 0,0 0-48 0,0 2 0 0,-1 0-656 0,6 4-144 31,-6-1-32-31,-1 2 0 0,0 3-624 0,1 1-208 0,-1 3 128 0,0 2-128 16,-1 2 0-16,0 4 0 0,0 3-208 0,3 0 80 15,-1 5 128-15,1 2 0 0,-1 2-144 16,1 1 144 0,-1 0-448-16,1 0 0 0,2 1-16 0,-3 5 0 0,2-3-624 15,0-5-112-15,1-2-16 0,1-1-16 0,1-4-2032 16,1-2-384-16</inkml:trace>
  <inkml:trace contextRef="#ctx0" brushRef="#br0" timeOffset="6063.2">12979 482 27583 0,'-7'-10'1216'0,"7"10"256"0,-1-8-1168 0,1 2-304 0,0-1 0 0,2-1 0 0,0 1 1216 0,4 0 176 16,1 0 32-16,4 1 16 0,-2-1-544 0,6 1-96 15,2 0-32-15,5 3 0 16,1-2-256-16,3 3-64 0,1 1-16 0,1 2 0 0,-1 0-224 0,0 2-32 16,-3 0-16-16,-1 1 0 0,-1 2-160 0,-2 1 0 15,-3 2 0-15,-1 1 128 0,-4 2-128 0,0 3 0 16,-3 0 0-16,-3 0 0 0,-2 5 0 0,-2 2 0 16,-1 1 0-16,-2 3 0 0,-2 0 0 0,-2 1 128 15,-1 3-128-15,-4 4 0 0,0-5 128 0,-1-3-128 16,-2-4 128-16,-2-3-128 0,0-3 176 0,-1 0-48 15,-2-2-128-15,0-2 192 0,-4-1-192 0,0-1 128 16,-1-1-128-16,-1-1 0 16,-1-1-448-16,0 1-192 0,2-2-48 0,-1-2 0 15,-1-1-1696-15,2 1-352 0,2-2-64 0,3 0-16 0</inkml:trace>
  <inkml:trace contextRef="#ctx0" brushRef="#br0" timeOffset="6411.37">13971 717 9215 0,'0'0'816'0,"0"0"-656"16,0 0-160-16,0 0 0 16,0 0 3104-16,-1-5 592 0,1 5 112 0,-2-6 32 15,-1 1-1712-15,1 0-336 0,2 5-64 0,-3-4 0 0,0 0-448 0,3 4-96 16,0 0-16-16,0 0 0 0,-3-5-288 0,3 5-64 15,0 0-16-15,0 0 0 0,5-4-256 0,1-1-48 16,3 1-16-16,3 2 0 0,4 0-48 0,1-1-16 16,2 1 0-16,2 0 0 0,1 1 16 0,3 0 0 15,4 0 0-15,1 0 0 0,1-1-240 0,1 2-64 16,0 2 0-16,-1-1 0 0,-1-1-128 0,-3 0 160 16,-1 0-160-16,-4 0 160 0,-5 0 32 0,0 1 0 15,-3 1 0-15,-2-2 0 0,-2 0-64 0,-1 0-128 0,-4 0 192 0,-5 0-64 16,0 0-128-16,0 0 0 0,0 0 0 0,0 0 0 31,0 0-768-31,-4 7-192 0,-2-1-48 0</inkml:trace>
  <inkml:trace contextRef="#ctx0" brushRef="#br0" timeOffset="8888.25">3597 1442 3967 0,'0'0'176'0,"-4"5"32"0,-1-1-208 0,1-1 0 16,-1 1 0-16,5-4 0 16,-4 3 448-16,4-3 64 0,-5 3 0 0,5-3 0 0,0 0-304 0,0 0-48 15,0 0-16-15,0 0 0 16,-4 1 416-16,4-1 80 0,0 0 0 0,0 0 16 0,0 0 288 16,0 0 48-16,-6-1 16 0,1 0 0 0,-1 0 80 15,6 1 0-15,-5-1 16 0,-1 0 0 0,6 1-112 0,-5-1-32 0,5 1 0 0,-6-1 0 0,6 1-256 0,0 0-48 16,0 0-16-1,0 0 0-15,-5-2-32 0,5 2-16 0,0 0 0 0,0 0 0 16,0 0-160-16,0 0-48 0,0 0 0 0,0 0 0 16,7 0-176-16,1 2-32 15,0-1-16-15,2-1 0 0,2 2-32 0,1 0-128 0,3 0 192 16,1 0-64-16,2 2 0 0,2-1-128 0,2-1 192 0,2 2-64 0,3-2-128 0,1 1 160 16,2-1-160-16,0 0 160 15,0-3 16-15,1 1 0 0,1 0 0 16,3-1 0-16,3 0 32 0,1 0 16 0,1 0 0 0,1 1 0 15,2-1-96-15,-2 0 0 0,-1 0-128 0,0 0 192 16,0-2-192-16,1 1 128 16,2 0-128-16,0 0 0 0,1 0 176 0,1-1-176 0,1 1 192 0,0 0-192 0,0 0 272 15,-1 0-48-15,-1-2-16 16,2 1 0-16,3 0 48 0,0 0 16 0,0 1 0 16,-1 1 0-16,2 0-48 0,-4 1-16 0,-3-2 0 0,-1 0 0 0,-1-1-80 15,1 2 0-15,1 0-128 0,1 0 192 0,-8 1-192 16,3 0 128-16,2 0-128 0,-2 0 0 0,0-1 128 0,0 0-128 15,-1 0 0-15,1 0 0 16,7 0 128-16,0 0-128 0,-8 1 0 0,2 0 144 16,-2 0 128-16,3 1 32 0,0-1 0 0,1 1 0 0,-4-1 0 15,1 0 0-15,-2 0 0 0,13-1 0 0,0 2-64 0,-2 0-16 16,-2 0 0-16,3 0 0 0,-5-1-80 0,0 0-16 16,-1 0 0-16,-2-1 0 0,-1-1-128 0,-1 1 0 15,2 0 0-15,0-2 0 0,0 2 0 0,1 1 128 16,1-1-128-16,1 2 0 0,0-2 0 0,0 0 0 15,-2 0 0-15,0 0 0 0,-5-1 128 0,3 1-128 16,1-1 0-16,2 2 128 0,2 0 32 0,0-1 0 16,1 0 0-16,0 0 0 0,-1-1-160 0,-2 0 192 15,2 0-192-15,-1 0 192 0,0 1-192 0,1 0 0 0,2 1 144 16,-1-1-144-16,-1-1 0 0,-1 1 0 0,-1 0 0 0,-2 1 0 16,-1-2 0-16,0 2 128 0,-2 0-128 15,2 1 0-15,2-1 0 0,0 0 0 0,0 0 0 0,-2 0 0 16,0 0 0-16,0 0 0 0,1 0 0 0,-3 0 128 15,1 0 0-15,-1 0 16 0,1 0 0 16,2 1 0-16,4-1-16 0,0 0-128 0,0-1 192 0,-1 0-64 16,-1-1 0-16,-1 1-128 0,-1 0 192 15,-1 0-64-15,-2 0-128 0,1 1 0 0,0 1 144 0,1-1-144 16,2 0 0-16,1 0 0 0,-3-1 0 0,0 1 0 0,-1 0 0 16,0 0 128-16,-1 0-128 0,-2 1 0 0,-1 0 0 15,3 0 0-15,0 0 0 0,2-1 0 0,0 0 0 0,1 0 0 16,-2-1 0-16,1-1 0 0,0 2 0 15,-3 0 0-15,-2-1 0 0,2 1 0 0,-2 0 128 0,0 0-128 16,3 0 128-16,1-1-128 0,-2 0 192 0,2-1-16 16,-3-1-16-16,2 1 0 15,-1 0-160-15,-1 0 160 0,1 1-160 0,-2 0 160 16,0 0-160-16,2 1 0 0,0-2 144 0,4 1-144 0,0-1 0 16,-1 0 0-16,-1 0 0 0,1 1 128 0,-1 0-128 15,0 1 0-15,-2 0 0 0,-1 0 0 0,2 0 0 0,1 0 0 16,0 0 0-16,0 0 128 0,-2 0-128 0,0-2 0 15,-1 1 0-15,-1 0 0 0,-1 0 0 0,1 1 0 16,0 0 0-16,-1 0 0 0,0 1 0 0,3 0 0 0,0 0 0 16,2-1 0-16,-1 0 0 0,2-1 0 0,-3-1 0 0,0 1 0 15,-1 1 0-15,0 0 0 0,-2 1 0 16,0-1 128-16,-2 0-128 0,1 1 0 0,1 0 128 0,1 0-128 16,-2-1 144-16,-1-1-144 0,-1 1 192 0,-3 0-192 15,-1-1 160-15,-1 0-160 0,-1 0 128 0,-1 0-128 16,-1 0 192-16,-1 0-64 0,0 0 0 0,-3 0 0 15,0-1 64-15,-1 1 16 0,-2-2 0 0,1 1 0 16,-2 0 80-16,3 1 16 0,-5-2 0 0,1 3 0 16,-3-2-112-16,-1 0 0 0,-1 0-16 0,0 0 0 0,-4-1-176 0,1 1 192 15,-1-1-192-15,-1 1 192 16,-5 2-192-16,0 0 0 0,5-5 144 16,-5 5-144-16,0 0 0 0,0 0-160 0,0 0 16 0,0 0 0 31,0 0-736-31,0 0-144 0,0 0-16 0,0 0-16 0,0 0-2384 0,0 0-464 0</inkml:trace>
  <inkml:trace contextRef="#ctx0" brushRef="#br0" timeOffset="10887.1">6429 3930 6447 0,'0'0'272'0,"0"0"80"0,0 0-352 0,6-3 0 0,-6 3 0 0,4-4 0 15,1-1 3632-15,-1 1 656 0,0-1 128 0,1 1 16 0,-1 1-2688 0,1-1-528 0,0 1-128 0,-1 0 0 16,2 1-464-16,-1-1-96 16,-5 3-16-16,7-2 0 0,-1 0-192 0,0 1-64 15,-6 1 0-15,6 0 0 0,-6 0-256 0,5 3 128 16,0 2-128-16,-2 1 0 0,0-1 128 0,0 1-128 15,0 2 0-15,-2 0 0 0,0 0 0 0,0 1 0 0,1-1 0 0,-4 1 0 16,0 2 128-16,1-1-128 0,-3 0 0 0,2-2 0 16,-2 0 176-16,-2 0-176 0,0-2 160 0,-1 0-160 0,-1-2 192 0,1 1-64 15,-2-1-128-15,0-1 192 16,-1-2-192-16,1 2 176 0,1-1-176 0,-1-1 160 0,-1 0-160 16,1-1 0-1,-1-1 144-15,1-1-144 0,1 0 256 0,0-2-32 0,0 0 0 0,3-1 0 0,-3 0 288 0,2-1 48 31,2 0 16-31,1-2 0 0,1-2 128 0,0 0 48 0,2 0 0 0,2-1 0 0,0 0-144 0,1 0-32 32,1 2 0-32,2-1 0 0,2-1-112 0,-2 1-16 0,2 0-16 0,1 1 0 15,2 1-288-15,0 1-144 0,1 0 160 0,1 3-160 16,-1-1 160-16,1 2-160 0,2 0 160 0,-2 0-160 0,-2 1 128 0,0 2-128 16,0 2 0-1,0 2 0-15,-2 0 0 0,-1 2 0 0,0 1 0 0,-1 2 0 16,-1 2 0-16,0 2-208 0,-3 2 32 0,0-1 16 15,0 0-96-15,-3 2 0 0,-3 0-16 0,2 1 0 0,-2-2-112 0,-1 2 0 0,-3-4-16 0,-1 1 0 16,0-1 80-16,-2 0 32 16,-1 0 0-16,0-2 0 0,0-3 288 0,0 0 0 15,-3-2 0-15,3-1 0 16,-1-1 160-16,1 0-160 0,0-2 160 0,0-2-160 16,1-1 176-16,1-1-176 0,0-2 192 0,0-1-192 0,-1-2 224 0,1 0-64 15,3-1-16-15,-2-1 0 0,2 0 144 0,1-1 32 16,1-1 0-16,0-1 0 0,2-1 64 0,2 0 32 15,0-1 0-15,1 0 0 0,1 2-96 0,2 1 0 16,0 1-16-16,2 2 0 0,0-2-128 0,2 1-32 16,0 1 0-16,0 2 0 0,2 0-144 0,0 2 0 15,0 0 0-15,1 1 128 0,1 0-128 0,0 2 0 16,0 1 0-16,-1 1 0 0,0 1 0 0,0 1 0 16,0 2 0-16,-2 0 0 0,-2 2-272 0,-1 0 16 15,0 2 0-15,-2 1 0 16,0 2-176-16,-2 0-16 0,-1 0-16 0,-1 1 0 0,-2-1 48 0,-1 0 16 15,0 0 0-15,-2 0 0 0,-4-1 112 0,1 0 32 0,-2-1 0 0,-1-1 0 16,-1-2 256-16,0 2 0 0,0-2-128 16,0-1 128-16,0 0 0 0,0-3 0 15,1-1 0-15,0-1 0 0,1-1 128 0,0 0-128 0,1-3 176 0,1 0-176 16,1-3 240-16,1 0-64 0,2-1-16 0,0-1 0 16,3 2 160-16,0-4 48 0,1-2 0 0,2 0 0 15,2-1 48-15,0-1 16 0,2 1 0 0,0 1 0 16,2-1-208-16,1 1-32 0,1 1-16 0,0 2 0 15,-1 1-176-15,2 2 0 0,0 0 144 0,0 2-144 16,0 0 128-16,-1 2-128 0,-1 0 160 0,0 2-160 16,-1 1 0-16,-2 1 0 0,1 1 0 0,-7-3 0 0,3 5 0 15,0 1-192-15,0-1 16 0,0 3 0 16,-2-2-144-16,-1 2-48 0,-2 1 0 16,-1-1 0-16,-3-1-48 0,-1 2-16 0,0 0 0 0,-2-1 0 15,0-2-144-15,0 1-16 0,1-1-16 0,0 1 0 16,0-2-336-16,0 1-64 0,1-2-16 0,0 1-9104 15,-1-3-1840-15</inkml:trace>
  <inkml:trace contextRef="#ctx0" brushRef="#br0" timeOffset="11291.88">6877 3897 18303 0,'0'0'816'0,"2"-5"160"0,0-1-784 0,1 1-192 0,-1 0 0 0,0 1 0 15,-1-1 1920-15,0-1 320 0,-1-1 80 0,1 3 16 16,-1 4-464-16,1-4-80 0,-1 4-32 0,0 0 0 0,0 0-656 0,0-5-128 16,0 5-16-16,0 0-16 15,0 0-432-15,0 0-64 0,0 0-32 0,0 0 0 0,-3 7-416 0,0 3 0 16,-1 2 0-16,2 2 0 0,0 2 0 0,1 0 0 0,-1 1-144 0,0-1 144 16,-1 1-144-16,2 0 144 15,0 1 0-15,1-1-144 16,-2 0-176-16,0-1-48 0,2 0 0 0,0 0 0 15,0 0-208-15,0-2-32 0,0 0-16 0,0-2 0 16,-1-2-400-16,1 0-96 0,0 0-16 0,0-2-12784 0</inkml:trace>
  <inkml:trace contextRef="#ctx0" brushRef="#br0" timeOffset="11642.92">6858 3959 13823 0,'-2'-4'1216'0,"1"-2"-960"16,0 1-256-16,1-2 0 16,0-2 3168-16,1 0 592 0,0 1 112 0,1-1 32 0,0 0-1664 0,3 0-320 31,0 0-64-31,3 1 0 0,1-1-768 0,1 1-128 0,2 0-48 0,1 2 0 16,1-1-336-16,2 2-80 15,0-1-16-15,1 2 0 0,1 0-304 0,0 1-176 0,-1 0 192 0,-2 2-192 0,-1 2 0 0,-1 1 0 16,2 0 0-16,-4 3 0 0,1 0 128 0,-1 3-128 15,0 1 0-15,0 3 0 16,0 1 0-16,-2 2 0 16,-3 1 0-16,0 0 0 0,-2 2-144 0,-1-1 144 0,0 0-128 0,-3 1 128 15,-1-1-128-15,-4 1 128 0,0-1-128 0,-3 0 128 16,-2-4-128-16,-1 1 128 0,-1 1-128 0,-1-2 128 0,-2-1-160 16,-1 0 160-16,-3-1-192 0,1 0 192 15,-2-1-448-15,-1-1 0 0,-1 0 16 0,1-2 0 16,0 1-352-16,1-1-80 0,3-2-16 0,1 1-9600 15,3-3-1920-15</inkml:trace>
  <inkml:trace contextRef="#ctx0" brushRef="#br0" timeOffset="12519.52">6346 4115 10127 0,'0'0'896'0,"0"0"-704"15,0 0-192-15,3-5 0 0,0-1 2448 0,-3 6 464 0,4-5 96 0,1 0 0 16,-1-1-1136-16,0 0-224 15,-4 6-48-15,3-5-16 0,-3 5-464 0,4-5-96 16,-4 5 0-16,4-4-16 0,-4 4-304 0,0 0-64 0,0 0-16 0,4-5 0 16,-4 5-80-16,0 0-16 0,0 0 0 0,0 0 0 0,0 0-288 0,0 0-64 15,0 0-16-15,7 4 0 0,-7-4-160 0,4 6 192 16,-2 3-192-16,1 1 192 0,-2 2-192 0,-1 1 192 16,0 2-192-16,-1 1 192 0,-1 2-192 0,1 2 0 31,0 0 144-31,0 2-144 0,0 2 0 0,-1 1 144 0,-1 2-144 0,-1 2 0 0,0 2 128 0,-1 1-128 15,0 1 0-15,2 1 0 0,-4 2 144 16,2 1-144-16,-1 1 0 0,1 0 144 0,-1 3-144 16,1-1 0-16,-2-1 0 0,1 4 0 0,2 0 0 0,-1 2 192 15,-1 0-192-15,2 0 192 16,-1-2 112-16,2 1 16 0,0 1 16 0,-1 0 0 16,2-2 192-16,0 1 48 0,0-1 0 15,0 1 0-15,2 0-80 0,-2-2-16 0,1-1 0 0,1-3 0 16,0 0-128-16,0-2-32 0,0 1 0 0,0-3 0 0,0-2-64 0,0-1-32 15,0 0 0-15,1 0 0 0,-1-4-64 0,0 0-16 16,0-3 0-16,0-1 0 0,2-2-144 0,-2-1 160 16,1-3-160-16,-1 0 160 0,-1-3-160 0,-1-2 0 0,2-1 144 0,0-1-144 15,-1-1 0-15,1-3 144 0,-1 1-144 0,1-7 0 16,0 0 0-16,0 0 0 16,0 0 0-16,0 0-144 0,0 0-144 0,0 0-32 0,0 0 0 0,0 0 0 15,0 0-304-15,0 0-64 0,0 0-16 0,0 0 0 16,0 0-464-16,0 0-112 0,0 0 0 0,5-7-10064 31,-1 0-2016-31</inkml:trace>
  <inkml:trace contextRef="#ctx0" brushRef="#br0" timeOffset="12923.43">6200 5662 20671 0,'0'0'912'0,"-4"-1"192"0,-1-2-880 0,-1 1-224 16,-1 0 0-16,2 0 0 0,-1 0 1232 0,1-1 208 0,-1 0 32 0,2 1 16 0,4 2-544 15,0 0-112-15,-5-2-32 0,5 2 0 16,-5-2-160-16,5 2-48 0,0 0 0 0,0 0 0 16,0 0-144-16,0 0-48 15,0 0 0-15,0 0 0 0,0 0-128 0,0 0-16 0,3 5-16 0,0 3 0 16,-1 2 64-16,1 2 16 0,2 2 0 0,-1 1 0 0,1 1-176 0,2 0-16 15,0 4-128-15,-1-1 192 16,1 0-192-16,2-1 0 0,-4 1 0 0,3-1 0 0,-2-2 0 0,2-1 0 16,1-1 0-16,-1-2 0 0,-2-2 160 0,1-2-160 15,-2-1 160-15,1-3-160 0,-1 0 320 16,2-3-16-16,0-1-16 0,-1-2 0 0,2-2 176 16,1-2 48-16,1-4 0 0,1-2 0 0,0-3-208 0,1-1-48 15,1-3 0-15,0 1 0 0,-2-2-96 0,1 1-32 16,0 1 0-16,0 2 0 0,-1 1-128 0,-1 1 0 15,-1 2 144-15,-1 3-144 0,-2 4 0 0,-1 2 0 16,-5 3 0-16,0 0 0 16,0 0-2000-16,5 6-320 0,-1 4-64 0,-2 2-12784 0</inkml:trace>
  <inkml:trace contextRef="#ctx0" brushRef="#br0" timeOffset="14541.54">6932 5795 13823 0,'0'0'1216'0,"0"0"-960"16,0-6-256-16,0 6 0 15,0-5 2512-15,0-1 464 0,-1 1 96 0,1-1 0 0,1 1-1088 0,0 0-240 16,-1 5-32-16,0 0-16 0,0-5-480 0,0-1-112 15,1 1-16-15,-1 5 0 0,0 0-240 0,0 0-48 0,0 0-16 16,0 0 0-16,0 0-208 0,0 0-32 0,0 0-16 0,0 0 0 16,-3 5-336-16,0 4-64 0,-1 2 0 0,0 2-128 15,-1 0 0-15,2 3 0 0,0 3 0 0,0 2 0 16,-2 2 0-16,3 2 0 0,-2 1 0 16,0 2 0-16,0-2 0 0,1 2-144 0,-1-1 144 0,1 0 0 15,-1-2 0-15,0-2 0 0,1-1 0 0,0 0-128 16,-1-1 0-16,1-1 0 15,1-1 0-15,0-3 0 0,-1-2-208 0,1 0-48 0,0-2 0 0,1-2 0 16,0-3-1392 0,1-7-272-16,0 0-64 0,0 0-7824 0,0 0-1568 0</inkml:trace>
  <inkml:trace contextRef="#ctx0" brushRef="#br0" timeOffset="14919.32">7016 5947 7359 0,'-2'-6'656'0,"0"-2"-528"0,-1 0-128 0,0-2 0 16,0 0 4032-16,1 0 784 0,-1 0 160 0,0 0 16 0,0 0-2368 16,2 1-496-16,0 1-80 0,1-1-32 15,1-1-784-15,2 0-144 0,0-1-48 0,1 0 0 0,2 1-240 0,0-1-48 16,1 2-16-16,1 1 0 0,2-2-112 0,-1 0-32 0,0 2 0 0,0 0 0 16,-1 1-336-16,-1 1-80 15,1 1-16-15,0 1 0 0,-2 3-160 0,1 1 0 0,0 0 0 0,-1 2 0 16,0 2 0-16,-1 0 0 0,1-1-128 0,-1 4 128 15,0 1-224-15,-1 2 32 0,-1 2 0 0,0 1 0 16,-2 0-32-16,-1 1 0 0,-1 1 0 0,-2-2 0 16,0 0 96-16,-1 0 128 0,-3-2-208 0,-1 0 80 15,0 0 128-15,-2-1 0 0,-2-1 128 0,-2-1-128 16,-1-2 176-16,-2 0-48 0,-1-2 0 0,-2 0 0 0,-1-3-128 16,1 0 192-16,0 0-192 0,2 0 192 0,-1 0-192 0,1 0 0 15,3 0 0 1,2-1 0-16,1 1-128 0,1 0-128 0,2 1 0 0,2-1-16 15,2 0-1360-15,5-1-272 0,0 0-48 0,0 0-13744 16</inkml:trace>
  <inkml:trace contextRef="#ctx0" brushRef="#br0" timeOffset="15482.77">6890 5779 11055 0,'0'0'480'0,"0"0"112"0,0 0-464 0,0 0-128 16,0 0 0-16,0 0 0 16,0 0 3136-16,0 0 592 0,5-4 128 0,0 1 32 0,1-1-2512 0,0 1-496 15,1 2-112-15,0-1 0 16,0 0-512-16,0-1-80 0,-1 0-32 0,2 1 0 0,-3 1-144 0,2 0 0 16,-3 1 0-16,2 0 0 15,-6 0-1536-15,7 1-320 0</inkml:trace>
  <inkml:trace contextRef="#ctx0" brushRef="#br0" timeOffset="17138.81">6418 3864 15135 0,'0'0'672'0,"0"0"144"0,5 0-656 0,-5 0-160 0,0 0 0 0,0 0 0 0,0 0 1216 0,0 0 224 15,0 0 32-15,0 0 16 0,-5-3-240 0,5 3-48 16,-4-4-16-16,-1 0 0 0,1 2-160 0,0 0-48 16,4 2 0-16,-5-4 0 0,1-1-32 0,-2 1-16 15,1-1 0-15,-2 1 0 0,1 0-256 0,-2-1-48 16,-1 0-16-16,0-1 0 0,1 1-48 0,-1-1-16 16,0 0 0-16,-1-1 0 0,-1 0-16 0,0 0 0 0,0-2 0 0,-1 0 0 15,0-1-16-15,0-1-16 16,-1 0 0-16,-1-1 0 0,1-1-176 0,-2-1-16 15,-2-1-16-15,-3 2 0 0,0-2-80 0,-2-1-16 0,-2 1 0 0,1-3 0 16,0 0-16-16,0-1-16 16,-1 0 0-16,0 0 0 0,0 0-160 0,-1-1 160 15,0 0-160-15,1 0 160 0,-1-1-160 0,-1 0 128 16,1 2-128-16,-1-2 128 0,-3-1 0 0,-1-1 0 0,-2 0 0 0,-1-2 0 16,-1 2-128-16,0 0 0 0,0-1-192 0,0 1 192 15,1 0-160-15,-1 2 160 0,0 2 0 0,0-1-144 16,0 2 144-16,-1-1-128 0,-1-1 128 0,0 1-128 15,-2 1 128-15,3 0 0 0,1 2 0 0,1-1 0 0,2 2 0 0,2 0-128 16,1 0 128-16,2 1 0 16,-1-2 0-16,3 2 0 0,1 0 0 0,2 1 0 0,1-2 0 15,2 3 0-15,-1 0 0 0,0 1 0 0,3 1 0 0,-3 0 0 16,3 0 0-16,1 2 0 0,2 0 0 0,2 0 144 16,1 0-144-16,1 2 160 0,1 0-160 0,0 2 0 0,1-2 144 15,2 2-144-15,0 1 0 0,5 3 0 16,-4-4 0-16,4 4 0 0,-4-3 0 0,4 3 0 15,-5-2 0-15,5 2-128 0,0 0-48 0,0 0 0 0,0 0 0 0,0 0 0 32,0 0-320-32,0 0-64 0,0 0-16 0,0 0 0 15,0 0-128-15,0 0-48 0,0 0 0 0,0 0 0 16,0 0-304-16,0 0-64 0,0 7-16 0,0-7 0 16,0 0-304-16,2 6-64 0,-2-6-16 0,5 5 0 15,-5-5-80-15,6 3 0 0,1-1-16 0,0-1 0 16,-1 0 256-16,1-1 48 0,-1-1 16 0,1-1 0 0,0 0 816 0,-1 0 160 0,0-2 48 15,-1 2 0-15,-5 2 848 0,6-3 160 0,-1-2 32 0,0 1 16 16,-1-3 656-16,-1 2 128 0,-1-2 32 16,1 2 0-16,-1-1-128 0,0 1-32 0,-1-1 0 0,-1 1 0 15,0 5-352-15,-1-6-80 0,-1 1-16 0,0-1 0 0,2 6-240 0,0 0-48 16,-5-4-16-16,1 2 0 0,-2 2-288 0,0 1-48 16,-3 2-16-16,0 3 0 15,-1 1-336-15,-1 4 0 0,1 2 0 0,-3 3-192 0,0 0 192 0,1 2-208 16,-1 1 80-16,3-1 128 15,-2 2-160-15,2 0 160 0,1-1 0 0,0-2-144 16,1 0 144-16,2-2 0 0,-1-2 0 0,2-2 0 0,-1-3 0 16,2-1 0-16,1-2 128 0,3-5-128 15,0 0 192-15,0 0-48 0,0 0 0 0,0 0 0 16,0 0 160-16,0 0 16 0,0 0 16 0,1-6 0 0,0-3 224 0,1-2 32 0,1-2 16 16,2-3 0-1,-1-1-96-15,2-2 0 0,-1-1-16 0,2-1 0 0,-1-1-240 0,1 2-32 0,-1 2-16 0,1 1 0 16,0 2-208-16,-1 2 0 0,0 3 0 0,-1 2 0 15,2 1 0-15,-1 4 0 16,0-1 0-16,1 3 0 0,-7 1 0 0,7 5 0 16,1 2 0-16,1 3 0 0,-2 2 0 0,2 2-160 0,0 0 160 0,1 2-192 0,2 0 32 15,0 2 0-15,2 0 0 0,-1 0 0 32,1-1-288-32,0-1-64 0,0-2-16 0,2 0 0 15,-2-3-384-15,3-4-80 0,0-1-16 0,2-3 0 16,0-2-400-16,2-4-96 0,1-3-16 0,2 0 0 0,0-3-464 0,2-2-80 0,2-1-32 0</inkml:trace>
  <inkml:trace contextRef="#ctx0" brushRef="#br0" timeOffset="18067.34">4647 2628 2751 0,'0'0'256'0,"0"0"-256"16,0 0 0-16,-5 0 0 0,5 0 3520 0,0 0 672 0,-5 1 128 0,5-1 32 15,-4-1-2240-15,4 1-448 16,0 0-96-16,0 0-16 0,0 0-288 0,0 0-64 0,0 0-16 0,0 0 0 0,0 0-336 16,5-3-64-16,2 0-16 0,3 1 0 0,2 0 160 0,2 0 32 15,1-1 0-15,0-1 0 16,2 0-640-16,-1-1-128 0,1 1-32 0,-1 2 0 15,-1 0-160-15,0-1-224 0,-1 2 48 0,0 0 16 32,0 1-944-32,-2 1-192 0,0 0-48 0,-1 2-12640 0</inkml:trace>
  <inkml:trace contextRef="#ctx0" brushRef="#br0" timeOffset="18628.25">5328 2204 4607 0,'0'-4'400'0,"1"0"-400"15,0-2 0-15,-1 1 0 0,0-1 4272 0,0 1 768 16,0-1 144-16,0 0 48 0,-1 0-2912 0,0 2-576 16,1 4-112-16,-2-5-32 0,0 0-640 0,-2 0-144 15,4 5-32-15,0 0 0 0,0 0-288 0,0 0-64 0,0 0-16 0,0 0 0 16,-5 4-416-16,1 1 0 16,-1 2 0-16,2 3 0 0,0 2 0 0,-1 1 0 15,2 2-192-15,1 2 192 0,1 2-224 0,0 0 80 16,1 2 16-16,0 1 0 0,0 0 128 0,0-1 0 15,0-2-144-15,2 0 144 0,-1-3 0 0,0-2 0 0,0 0 0 0,-1-2 0 16,2-1 128-16,-3-1-128 16,1-2 128-16,-1-1-128 0,0-7 128 0,0 0-128 0,0 5 128 0,0-5-128 15,0 0 0-15,-4 5 0 0,4-5 0 0,0 0 0 0,0 0-176 16,-5-1 176-16,-1-3-128 0,2 1 128 16,1-1 0-16,-1-3 0 0,1-1 0 0,0-3 128 0,1-2 112 15,0-2 16-15,1-3 16 0,0-4 0 0,0-1 272 16,1 0 48-16,0-1 16 0,1-1 0 0,0-1-32 0,2 2 0 15,0 2 0-15,0 0 0 0,2 1-256 0,-2 1-48 16,1 2-16-16,0 0 0 0,1 5-256 0,1 1 128 16,-1 0-128-16,1 1 0 0,0 2 128 0,2 1-128 15,0 3 0-15,0 0 0 0,1 0 0 0,0 3 0 16,1 0 0-16,0 1-144 0,0 0 144 0,0 1 0 16,-1 1-144-16,1 3 144 15,-1 0-512-15,0 2-16 0,0 0-16 0,0 2 0 16,-2 1-576-16,1 2-112 0,-4 2-32 0,2 1-13888 0</inkml:trace>
  <inkml:trace contextRef="#ctx0" brushRef="#br0" timeOffset="18848.77">5278 2390 6447 0,'0'0'272'0,"0"0"80"0,0 0-352 0,0 0 0 0,0 0 0 0,0 0 0 15,0 0 4544-15,0 0 832 0,0 0 160 0,0 0 32 0,6 0-3424 16,2-1-688-16,0 0-144 0,3-1-32 0,-3 1-640 0,3-1-128 31,0-2-16-31,0 2-16 0,-1 0-480 0,1 0 128 0,0 0-128 0,2 0 0 16,0 1-592-16,0 0-176 0,0 0-16 0,1 0-8496 16,-2 1-1712-16</inkml:trace>
  <inkml:trace contextRef="#ctx0" brushRef="#br0" timeOffset="19071.13">5786 2413 5519 0,'0'0'240'0,"0"0"64"0,0 0-304 0,0 0 0 16,0 0 0-16,-2-4 0 0,-1 0 5232 0,3 4 976 16,-3-5 208-16,3 5 48 0,0 0-3520 0,0 0-688 15,0 0-144-15,0 0-16 0,0 0-880 0,0 0-160 0,0 0-32 16,0 0-16-16,-7 2-608 0,2 3-112 0,1 1-32 0,-1 3 0 15,1 3-256-15,0 2 0 0,1 0-128 0,1 2 128 32,-2 2-544-32,2 1-16 0,-1 2 0 0,1 1 0 15,0 1-1824-15,0 0-368 0,-1 0-80 0,1-1-6880 0,1-2-1360 0</inkml:trace>
  <inkml:trace contextRef="#ctx0" brushRef="#br0" timeOffset="21323.08">3320 4103 4607 0,'0'0'400'0,"0"0"-400"15,0 0 0-15,0 0 0 0,0 0 1984 0,0 0 320 16,0 0 64-16,-6-1 16 0,1 0-848 0,5 1-160 16,0 0-32-16,0 0-16 0,0 0-432 0,0 0-96 15,0 0-16-15,0 0 0 0,0 0-96 0,0 0-32 16,0 0 0-16,0 0 0 0,0 0-96 0,0 0-32 15,0 0 0-15,0 0 0 0,0 0-80 0,0 0-32 0,0 0 0 0,0 0 0 16,0 0-192-16,0 0-32 16,0 0-16-16,6 1 0 0,2-1-176 0,0 0 0 15,0 0 0-15,2 0 0 0,0 0 0 0,1 0 0 0,1-1 144 0,1 0-144 16,2 0 192-16,-1 0-48 0,-1-2 0 0,2 2 0 16,0 0 128-16,3 0 32 0,-2-1 0 15,2 0 0-15,-1-1-64 0,1 1-16 0,1 0 0 0,-1 0 0 0,1 0-224 0,0 1 144 16,-1-1-144-16,1 1 128 0,0 0-128 0,-1 0 0 15,1 0 0-15,1 0 0 0,0 1 0 0,0 0 0 16,0-1 0-16,1 0 0 0,-1 0 0 0,0 0 0 16,-1-2 0-16,-1 2 0 0,1-1 128 0,0 1 0 15,-1 0 0-15,1 0 0 16,-1 0 128-16,0 0 0 0,1-1 16 0,-1 1 0 0,-1 0-112 0,1 1-32 16,0 0 0-16,0 0 0 0,-1 0-128 0,3 0 0 15,-2 1 0-15,2-1 0 0,-1 0 0 0,-1 0 0 16,2 0 0-16,0 0 128 0,2-1-128 0,-2 0 0 15,-1 0 0-15,-2 1 128 0,2 0-128 0,-2 0 0 0,1 1 0 0,0-1-176 16,-1-1 176-16,1 0 0 16,1 0 0-16,-1 1 128 0,1-1 16 0,0 1 16 15,-1 0 0-15,2 0 0 0,1-1-32 0,1 0-128 16,1-1 192-16,0 2-64 0,0-1-128 0,0 0 160 16,1 0-160-16,-1 0 160 0,-1-1-160 0,0 0 0 0,0-1 0 0,0 1 0 15,0 0 176-15,0 1-48 16,-1 0-128-16,1 0 192 0,0-1-64 0,-2 0-128 0,0 2 176 0,-1 2-176 15,-1-2 128-15,0 0-128 0,3 0 0 16,0 1 0-16,-1 0 0 0,2-1 0 0,1 1 0 0,1-1 0 16,-1 0 0-16,0 0 0 0,0 0 0 0,-1 0 0 0,0-1 0 15,2 0 0-15,-4 0 0 0,2 1 0 16,0 0 0-16,0 0 0 16,2 0 0-16,0 0 0 0,-3 0 0 0,2 0 0 15,1 0 0-15,3 1 0 0,3 0 160 0,-1-1-160 0,-5-1 128 0,0 0-128 0,0-1 128 0,1 4-128 16,-1-4 128-16,1 1-128 15,-1-1 160-15,-2 0-160 0,-1-1 192 0,-1 0-192 16,1 1 192-16,-1 0-192 0,-1 0 192 0,1 1-192 16,1 1 176-16,-1 0-176 0,1 0 160 0,0 0-160 0,0-1 176 15,-2 0-176-15,1-2 192 0,0 2-192 0,0 0 256 0,-1 0-48 16,-2-1-16-16,2 0 0 16,-3 1-64-16,1-3 0 0,-3 1-128 0,0 0 192 0,0-1-192 0,0 1 176 15,-2 0-176-15,1-1 160 0,0 1-160 0,-2 0 0 0,0 1 144 0,-1-1-144 16,0 1 0-16,0 0 144 15,0 0-144-15,0 0 0 0,0-1 0 0,0 1 0 0,0 1 0 0,0 0 0 16,-1-1 0-16,0 0 0 0,0 1 0 0,-1-1 0 31,-8 2-432-31,6 0-80 0,-6 0-32 0,6 0 0 0,-6 0-2048 0,0 0-416 0,0 0-64 0</inkml:trace>
  <inkml:trace contextRef="#ctx0" brushRef="#br0" timeOffset="21984.61">3524 4017 17855 0,'0'0'784'0,"6"-5"176"0,-1-1-768 0,1 0-192 16,-1-3 0-16,0 0 0 0,-2 1 1872 0,0 1 352 16,3-1 64-16,-2 0 16 15,-1 1-592-15,1 0-112 0,-2 0-32 0,0 2 0 0,-1-1-800 0,-1 2-144 16,0 0-48-16,0 4 0 0,0 0-256 0,-2-6-48 31,2 6-16-31,-3-3 0 0,-3 1-128 0,0 3-128 16,-2 1 144-16,-1 2-144 0,0 2 0 0,-1 1-240 15,0 1 32-15,-1 2 0 0,2 1 16 0,-5 2 16 16,2 0 0-16,-1 2 0 0,0-2 48 0,-1 0 0 0,-1 0 0 0,2-1 0 16,-1 1 128-16,2-2-160 0,1-2 160 0,1 0-160 15,1-1 160-15,2-1 0 0,2-3 0 16,0 0 0-16,2 1 0 0,3-5 0 0,0 0 0 0,0 0 0 15,0 0 0-15,1 6 144 0,-1-6-144 0,5 7 0 16,0 0 272-16,2-2-48 16,2 1-16-16,2-1 0 0,1 1 48 0,2-1 16 0,1 1 0 0,1-1 0 15,-2 1-32-15,1-1-16 0,1 1 0 0,0-2 0 0,0 0-96 16,-1 1-128-16,1-1 176 0,-1 1-176 16,1-1-288-16,0-1-160 0,1 1-48 0,-1-1-9904 15,-1 0-1984-15</inkml:trace>
  <inkml:trace contextRef="#ctx0" brushRef="#br0" timeOffset="22614.22">2589 4246 24879 0,'-5'-3'2208'0,"-1"-1"-1760"0,1 0-448 0,-1 2 0 16,2-1 992-16,4 3 112 0,0 0 32 0,0 0 0 0,-5-5 112 16,5 5 32-16,0 0 0 0,0 0 0 0,0 0-624 0,0 0-112 15,0 0-32-15,-2 6 0 0,0 0-368 0,1 4-144 16,0 2 0-16,1 5 144 0,1 1-144 0,0 3 0 16,-1 2 0-16,0 1 0 0,0 1 0 0,0-1 0 15,-1 0 0-15,-1 0 0 16,-1 2-240-16,2 0 80 0,0-2 16 0,-1-1 0 0,1-1-160 0,-1-2-16 15,0-2-16-15,0-3 0 0,1-2 336 0,-1-2 0 16,1-2-144-16,0-2 144 0,0-1 0 0,1-6 128 16,0 0-128-16,0 0 192 0,0 0 0 0,0 0-16 15,-6-1 0-15,2-2 0 0,-2-2-32 0,2-4 0 16,-1-1 0-16,0-3 0 0,1-3 128 0,-1-1 32 0,1-2 0 0,1-1 0 16,-1-1-112-16,1 0-32 0,1-1 0 0,1 0 0 15,0 0 240-15,1 1 48 0,0 1 16 0,2-1 0 16,0 0-16-16,2 0 0 15,0 1 0-15,1 1 0 0,4 2-160 0,-2 0-32 0,-1 2-16 0,2 1 0 16,2-1-112-16,-2 1-128 0,0-1 176 0,2 1-176 16,0 2 128-16,1 2-128 0,1 2 0 0,0 0 0 15,-1 0 0-15,-2 2 0 0,0 1 0 16,0 3 0-16,0 1 0 0,-1 2-192 0,0 1 48 0,-1 1 16 16,-1 2-608-16,1 3-112 0,-1 1-32 0,0 2 0 15,-2 3-240-15,-1-1-48 0,0 2-16 0,-2 2-9264 16,-1 1-1856-16</inkml:trace>
  <inkml:trace contextRef="#ctx0" brushRef="#br0" timeOffset="22804.97">2490 4429 25503 0,'0'0'1136'0,"0"0"224"0,0 0-1088 0,0 0-272 15,0 0 0-15,0 0 0 0,0 0 1712 0,2-6 272 16,4 1 64-16,-1-1 16 15,1 1-912-15,3-1-176 0,-1 3-32 0,2-2-16 0,-2 2-624 0,2 0-128 16,-1 1-32-16,2-1 0 0,0 1-144 16,0 1-272-16,1-1 64 0,0 3 16 15,0 1-1952-15,0 0-384 0,2 2-80 0</inkml:trace>
  <inkml:trace contextRef="#ctx0" brushRef="#br0" timeOffset="23356.94">2764 4645 22335 0,'0'0'992'0,"0"0"208"0,0 0-960 0,0 0-240 16,0 0 0-16,1-5 0 0,1-1 1776 0,2 2 304 0,-1-2 64 0,1 1 16 0,1-1-656 0,0 2-128 15,2-1-32-15,-1-1 0 0,2 2-464 0,0-1-112 16,1 1 0-16,-2 1-16 16,2-1-208-16,-1 2-32 0,0 1-16 0,-3 0 0 15,-5 1-304-15,0 0-64 0,6 3-128 0,-1 3 192 0,-2-1-368 0,1 2-80 16,-2 2 0-16,-1 0-16 16,-1 4-144-1,0 0-32-15,-2 0 0 0,-2 1 0 0,1 1 128 0,-2 0 32 0,-2 1 0 0,0 0 0 0,1 0 160 16,-2 0 128-16,-1 0-192 0,1-3 192 0,0-2 0 15,0-1 0-15,0-1 0 0,2 0 0 0,-1-4 272 0,2 0 16 16,0-2 0-16,5-3 0 0,0 0 96 0,0 0 32 0,0 0 0 0,0 0 0 16,0 0 128-16,0 0 32 0,0 0 0 0,0 0 0 15,0 0-128-15,0 0 0 0,0 0-16 0,7-2 0 16,1 0-192-16,2 1-48 16,2 0 0-16,1-2 0 0,1 0-192 0,3 0 0 0,0 1 128 0,2-2-128 0,-1 1 0 0,-1 0 144 15,1 0-144-15,-2 1 128 0,0-1-128 16,-1 0 0-16,0-1 0 0,0 1 0 0,-1 0 160 15,-1 1-160-15,-1-1 192 0,0 2-192 16,-1-1 128-16,-2 1-128 0,0 0 0 0,0-1 0 0,-1 1-208 16,-1 1-112-16,-7 0 0 0,0 0-16 15,7 1-288-15,-7-1-48 0,0 0-16 0,0 0 0 32,0 0-448-32,0 0-80 0,0 0-32 0,0 0 0 0,0 0-1888 0,0 0-368 0</inkml:trace>
  <inkml:trace contextRef="#ctx0" brushRef="#br0" timeOffset="24865.02">5765 3475 9215 0,'0'0'816'0,"0"0"-656"0,0 0-160 0,0 0 0 15,0 0 2000-15,0 0 368 0,4-6 80 0,0 1 16 16,-2-1-864-16,-2 6-192 0,2-5-16 0,-1-1-16 15,0 1-368-15,-1 5-80 0,0 0-16 0,0-4 0 16,-1-1-176-16,1 5-32 0,-1-5-16 0,1 5 0 16,0-5-16-16,0 5 0 0,0 0 0 0,0 0 0 15,0 0-160-15,0 0-16 0,-2-3-16 0,2 3 0 0,0 0-192 0,-7 2-32 16,2 1-16-16,-1 3 0 0,0 2-240 0,-1 0 0 16,-3 2 0-16,1 4 0 0,-1 0 0 0,-1 2 0 15,-1 2 0-15,0 1 0 0,-1 0 0 0,0 2 0 16,0 1 0-16,0 1-160 0,1 1 160 0,1 0 0 0,0-1 0 15,1-1 0-15,2-1 0 0,0-1 0 16,0-2 0-16,4 1 0 0,2-1 0 0,2-2 0 16,1-1 0-16,1 0 0 0,1-2 0 0,2-2 0 15,1 0 0-15,2-1 0 0,1-2 0 0,1-2 0 16,0 0 0-16,2-2 0 0,1-2 0 0,0-1 0 16,-1-1 0-16,1-1 0 15,1 0-400-15,0-1-160 0,-1-1-16 0,-1-2-9056 16,-1-1-1808-16</inkml:trace>
  <inkml:trace contextRef="#ctx0" brushRef="#br0" timeOffset="25401.89">5286 3476 8287 0,'0'0'736'0,"-3"-4"-592"16,1-2-144-16,1 1 0 0,-4-2 2160 0,2 0 400 15,0 2 64-15,1-1 32 0,-2 1-736 0,1-1-128 16,0 1-48-16,-2 1 0 0,1 0-592 0,-1 1-112 0,-1 1-16 0,0 1-16 15,0 0-480-15,-2 2-80 16,-2 1-32-16,0 2 0 0,0 3-416 0,-1 2 128 16,-1 1-128-16,-1 1 0 0,0 0 0 0,1 1 0 15,1 0 0-15,-1 2-176 0,3 0 176 0,0 2-160 0,2-1 160 0,2 1-160 16,1-2 160-16,1-1 0 0,3 0 0 0,1 0-128 0,2 1 128 16,0 0 0-16,4-1 128 0,1-1-128 0,2-1 192 0,2-1-16 31,2 0-16-31,1-2 0 0,1-2 128 0,3-1 32 0,2-3 0 0,0-1 0 0,-2-1 176 0,-1-1 32 15,1-2 16-15,0-2 0 0,-2 0-32 0,1-2 0 16,0-2 0-16,-2-1 0 0,-2-1 0 0,0-1-16 16,-2 0 0-16,-1-1 0 15,-3 0 16-15,0-1 16 0,-2-2 0 0,-2 1 0 16,-2-2-176-16,-1 2-32 0,-1-1-16 0,-1 3 0 0,-2 0-176 0,-1 2-128 31,-2 1 144-31,-1 1-144 0,0 2-192 0,-3 0-144 0,-3 2-32 0,-1 1 0 16,1 3-672-16,-1 0-144 0,0 2-32 0,-1 1 0 15,2 2-1760-15,0 0-352 0</inkml:trace>
  <inkml:trace contextRef="#ctx0" brushRef="#br0" timeOffset="25767.36">5355 3289 19119 0,'0'0'832'0,"-2"-7"192"0,0 0-816 0,1-1-208 0,0-1 0 0,-1 0 0 16,0 0 1472-16,1 0 256 16,-1-1 64-16,1 1 0 0,0 0-384 0,0 2-80 15,0-1-16-15,0 1 0 0,0 1-224 0,1-1-64 0,-1 2 0 0,1-1 0 16,-1 1-272-16,1 5-64 0,0 0-16 0,0 0 0 0,0 0-272 0,0 0-48 16,0 0-16-16,0 0 0 15,-6 4-336-15,1 4 0 0,-1 3 0 0,1 3 128 0,-1 5-128 16,1 3-128-16,-1 3 128 0,2 2-192 0,-1 2 192 0,0 4 0 15,-3 3-144-15,0 4 144 16,-1 0 0-16,-1-1 0 0,-1 1 0 16,0 0 0-16,0 1 0 0,0-2 0 0,1-3 0 0,0 0 0 0,0-1 0 0,0-2 0 31,0-2 144-31,4-4-144 0,-4-3 0 0,3-3 0 16,2-1 0-16,-1-3 0 0,1-3 0 0,0 0 0 15,1-2 0-15,0-3 128 0,2-3-320 0,2-6-48 0,0 0-16 0,-2 6 0 16,2-6-512-16,0 0-96 0,0 0-32 0,0 0 0 15,0 0-1536-15,0 0-320 16,8-1-64-16</inkml:trace>
  <inkml:trace contextRef="#ctx0" brushRef="#br0" timeOffset="27601.97">8748 2001 4607 0,'0'0'400'0,"0"0"-400"16,0 0 0-16,0 0 0 0,0 0 1920 0,7 3 288 0,0-1 64 0,3 0 16 16,2-2-800-16,3 0-144 15,3 0-48-15,0-2 0 0,3 0 0 0,2 0 0 0,0 0 0 0,1 0 0 16,3-3-144-16,0 1-48 0,1-2 0 0,0 1 0 15,1-1-384-15,-1 1-80 0,1-1 0 0,-1 2-16 16,-3 0-224-16,-2 1-32 0,-4 0-16 0,-3 0 0 16,0 1-192-16,-4 0-32 0,-4 1-128 0,-2 1 192 15,-6 0-768-15,0 0-176 16,0 0-16-16,-2 5-16 0,-5 0-976 0,-2 1-192 0,-3 0-32 16</inkml:trace>
  <inkml:trace contextRef="#ctx0" brushRef="#br0" timeOffset="27964.25">8755 2039 15663 0,'0'0'1392'15,"0"0"-1120"-15,1-5-272 0,-1 5 0 0,2-6 2144 16,-2 6 368-16,5-5 80 0,2 2 16 16,1-3-1072-16,2 2-192 0,1-1-64 0,1 2 0 0,1 0-416 15,0-1-96-15,1 0 0 0,1 2-16 0,-1 0-48 0,0-1 0 16,0 1 0-16,-1 0 0 0,-1 2-256 0,-1 0-48 15,-1 0-16-15,-1 2 0 0,-3 2-224 0,0 0-160 16,-2 1 192-16,-1 4-192 0,-3 2 0 0,-3 2-352 0,0 4 48 16,-4 3 16-16,-2 2-160 15,-2 2-48-15,-2 3 0 0,-2 1 0 0,-4-1-176 16,1 1-32-16,-2-1-16 0,-1 0 0 0,-1-2 336 0,1-2 80 0,-1-2 16 0,2-1 0 16,1-5 288-16,2 2 0 0,1-4 0 0,3-1 0 15,1 0 208-15,2-2 0 0,1-2 0 0,3-2 0 16,0 0 224-16,3-1 32 15,3-5 16-15,0 0 0 0,0 0-16 0,0 0 0 0,6 5 0 0,3-2 0 0,2-1-80 16,2-1-32-16,4-1 0 0,3-1 0 0,2-2-160 0,1 0-16 16,3-1-16-16,1 1 0 0,-2-1-160 0,-1-1 160 15,-1 2-160 1,0 0 160-16,0-2-528 0,-2 1-96 0,1 1-32 0,-1-1-10048 16,0 1-2000-16</inkml:trace>
  <inkml:trace contextRef="#ctx0" brushRef="#br0" timeOffset="28406.6">9432 2126 13823 0,'0'0'1216'0,"0"-6"-960"16,0-3-256-16,-2 2 0 15,1 2 3264-15,0 0 592 0,1 1 128 0,0 1 32 16,0 3-1776-16,0 0-368 0,0 0-64 0,0 0-16 15,0 0-976-15,0 0-208 0,0 0-32 0,-5 9-16 0,1 2-432 0,0 2-128 0,-1 2 0 0,1 4 0 0,-1 3 0 0,2 2 0 16,0 1 0-16,0 3-144 0,-2 0-64 0,2 3-16 16,0 0 0-16,-1-1 0 15,2-1-224-15,1-2-32 0,-1-2-16 0,1-2 0 0,2-2 272 0,-1-2 48 16,-1-3 16-16,1-1 0 0,-1-4 160 0,1-3 0 16,-2 0 0-16,2-8 128 0,0 0 64 0,0 0 32 15,0 0 0-15,-5-2 0 16,-1-2-48-16,2-4-16 15,0-3 0-15,-1-3 0 0,1-3 112 0,-1-2 32 16,1-2 0-16,1-2 0 0,1-4 192 0,2-3 32 16,1-3 16-16,1 0 0 0,0-1-64 0,2 1-16 0,2 1 0 0,2 2 0 15,-3 4-144-15,2 1-48 16,0-1 0-16,2 4 0 0,1 3 80 0,1 1 16 16,1 3 0-16,-1 0 0 0,1 3-112 0,2 2-32 15,-3 0 0-15,1 3 0 0,0 0-224 0,0 3 144 0,0 0-144 0,-1 2 128 16,0 0-128-16,0 2 0 15,-1 1-160-15,0 1 160 16,-1 2-816-16,-1 0-64 0,0 2-16 0,-1-1 0 0,-1 3-1600 0,-1 2-320 0,-1 1-64 16</inkml:trace>
  <inkml:trace contextRef="#ctx0" brushRef="#br0" timeOffset="28621.48">9345 2328 18431 0,'0'0'1632'0,"-6"-1"-1312"15,-2-2-320-15,3 1 0 0,0 0 2528 0,5 2 432 16,-4-1 96-16,4 1 16 0,0 0-1536 0,0 0-288 16,0 0-64-16,9-2-16 0,0-1-400 0,5 2-64 15,-2 0-32-15,3 0 0 0,3 0-384 0,0 0-80 16,2 0-16-16,1 1 0 0,1-2-192 0,0 2-256 0,1 0 48 16,1 0 16-1,0-1-3152-15,1-1-624 0</inkml:trace>
  <inkml:trace contextRef="#ctx0" brushRef="#br0" timeOffset="28951.65">9909 1900 7359 0,'0'-7'656'16,"-2"-1"-528"-1,1 2-128-15,0-2 0 0,2 2 4592 0,0-1 880 0,1 0 176 0,0 2 48 16,-2 5-2880-16,0-7-576 0,0 7-128 0,3-4 0 15,-3 4-832-15,4-5-144 16,2 1-48-16,1 2 0 0,-7 2-448 0,5 1-112 0,1-1-16 0,0 2 0 16,1 3-224-16,-1 2-48 0,1 3-16 0,0 3 0 15,-1 5-224-15,1 2 176 0,-1 2-176 0,1 2 160 0,-2 2-160 0,0 5 0 16,-2 2 0-16,-1 6 128 0,-2 2-128 0,-2 6 0 16,-2 1 0-16,-3 0 0 0,-1 1 128 0,-1-1-128 15,-4 3 192-15,1-5-64 16,-2-3-448-16,0-1-112 0,-2-2-16 0,0-2 0 0,-2-4 112 0,0-1 16 15,-3-1 0-15,-1-2 0 16,-3-2-512-16,0-3-112 0,-5-1-16 0,0-4 0 16,-3-1-2496-16,-1-3-512 0,-34 7-112 15,22-13-16-15</inkml:trace>
  <inkml:trace contextRef="#ctx0" brushRef="#br0" timeOffset="29360.87">8701 1761 23039 0,'0'0'2048'0,"-1"-5"-1648"0,2-1-400 0,-1 1 0 16,0 5 1792-16,0-6 288 0,0 6 48 0,0 0 16 16,-5-3-672-16,0 1-144 0,-2 1-32 0,0 2 0 15,-3 3-704-15,-1 4-144 0,-3 2-16 0,0 3-16 16,-1 3-416-16,-1 5 0 0,1 7 0 0,-2 3 0 15,0 3-176-15,1 2 48 0,0 1 0 0,-1 5 0 16,1 3 128-16,-1 4-128 0,2 2 128 0,0 2-128 16,0 1 128-16,4-1 0 0,3-3 0 0,3 1 0 0,4-4 0 0,4-2 0 15,2-4 0-15,1-2-128 0,4-4 128 0,-1-2 0 16,2-2 0-16,2-3 0 16,3-1-448-16,2-3 0 0,1-3 0 0,4-3 0 15,4-1-2048-15,3-5-400 0,36 7-96 0,-3-14-16 0</inkml:trace>
  <inkml:trace contextRef="#ctx0" brushRef="#br0" timeOffset="30088.22">10121 2896 16575 0,'0'0'1472'0,"0"0"-1168"16,0 0-304-16,4-3 0 0,9-2 2304 0,-4 0 384 0,-9 5 96 0,0 0 16 15,0-6-912-15,0-1-176 0,-1 0-48 16,1 1 0-16,1 0-448 0,1 1-80 0,2-1-32 15,-4 6 0-15,4-4-512 0,-4 4-96 0,6-2-32 16,-6 2 0-16,6 0-304 0,1 4-160 0,-2 0 160 16,0 3-160-16,-2 1 0 0,-1 2 0 0,0 1 0 0,0 3 0 15,-2 1-144-15,-2 3-32 0,0 2 0 16,-1-2 0-16,-1 2-144 0,-2 2-16 0,-2-1-16 0,1-1 0 16,-1-2-288-16,0-2-48 0,1-2-16 0,0-2 0 0,1-2 512 15,3-1 192 1,0-2-128-16,3-7 128 0,0 0 128 0,0 0 96 0,0 0 32 0,0 0 0 15,0 0 256-15,0 0 48 0,5-8 16 16,3-2 0-16,3-3-48 0,0-2 0 0,2-3 0 0,0-3 0 16,2-2-112-16,-1 0-32 0,0-1 0 0,0 1 0 0,-2 2-32 15,-2 1-16 1,-2 2 0-16,0 3 0 0,-2 2 0 0,-1 3 0 0,-1 1 0 0,-1 2 0 16,-3 7 112-16,0 0 32 0,0 0 0 0,0 0 0 0,0 0-240 0,0 0-48 15,-1 7-16-15,-1 2 0 0,1 1-176 16,-1 1-192-16,0 0 32 0,0 2 16 0,0 2-96 0,0 1-16 15,1 0 0-15,0 1 0 0,1-2-80 16,1 0-32-16,0 0 0 0,4-2 0 0,-1-2-16 0,2-1 0 0,-1-1 0 0,3-2 0 31,0-1-128-31,0 0-16 0,2-1-16 0,1-2 0 16,1-3-480-16,3-1-112 0,0-2-16 0,3-3-9632 0,-2 0-1936 0</inkml:trace>
  <inkml:trace contextRef="#ctx0" brushRef="#br0" timeOffset="30571.58">10817 2123 11055 0,'0'0'976'0,"0"0"-784"15,0 0-192-15,-3-2 0 16,-2-1 2784-16,5 3 512 0,-3-4 96 0,3 4 32 16,-3-4-1008-16,3 4-208 0,-2-5-32 0,-1 1-16 15,3 4-416-15,0 0-80 0,0 0 0 0,3-5-16 0,0-1-464 0,1 1-96 16,2-1 0-16,0 2-16 0,2-2-592 0,1 2-112 15,1 0-32-15,1 1 0 0,1 0-208 0,1 0-128 16,0-1 128-16,1 2-128 0,-1 0-256 0,0 1-112 16,0 1-16-16,2 1-16 15,-2 0-1648-15,1 1-336 0,0 0-64 0,0 3-8208 16,-2 0-1632-16</inkml:trace>
  <inkml:trace contextRef="#ctx0" brushRef="#br0" timeOffset="30768.24">10828 2292 22799 0,'-15'-1'1008'0,"8"1"208"0,1-1-960 0,-1 0-256 16,0 0 0-16,2 0 0 0,0 0 1568 0,5 1 272 0,0 0 48 0,0 0 16 15,0 0-560-15,0 0-96 0,0 0-32 0,0 0 0 16,7-1-512-16,3 0-128 0,2 0 0 0,1-1-16 16,3 0-224-16,-2 0-32 0,4 0-16 0,0 0 0 15,2-1-288-15,1 1-144 0,2 1 16 0,0 0 0 16,1 0-1920-16,2 1-368 0,0 1-80 15</inkml:trace>
  <inkml:trace contextRef="#ctx0" brushRef="#br0" timeOffset="31430.64">12181 1970 9215 0,'0'0'400'0,"0"0"96"0,-7 0-496 0,0-1 0 16,0 1 0-16,7 0 0 0,-7 0 3216 0,0-1 560 0,0 0 96 16,7 1 32-16,0 0-1504 0,-6 0-288 0,6 0-64 15,0 0-16-15,0 0-512 0,0 0-112 0,0 0 0 16,0 0-16-16,0 0-416 0,0 0-80 0,0 0 0 16,4-7-16-16,3 2-336 0,4 1-64 15,0 0-16-15,3 1 0 0,3 1-272 0,1-1-48 0,2 1-16 0,0 0 0 16,0 0-128-16,0 2 0 0,0-1 144 0,-1 1-144 15,-1 0-240-15,-1 0-112 16,0 2-32-16,-3-1 0 16,-1 1-560-16,-1 0-112 0,-1 2-32 0,2 0 0 0,-2 0-2224 0,-3 0-448 0</inkml:trace>
  <inkml:trace contextRef="#ctx0" brushRef="#br0" timeOffset="32105.51">13045 1832 16575 0,'0'0'1472'0,"0"0"-1168"15,3-5-304-15,0 1 0 0,0-1 2112 0,-1 0 352 0,-1 0 80 0,-1 2 16 0,0 3-576 0,0 0-96 32,1-4-32-32,-1 4 0 0,0 0-768 0,0 0-144 15,0 0-48-15,0 0 0 0,0 0-544 0,-3 4-112 16,-1 3-32-16,-1 3 0 0,0 3-208 0,1 3 0 16,0 2-192-16,-1 2 192 0,1 1-160 0,1 0 160 0,-2-2-128 0,2 2 128 15,0 0 0-15,0 0-128 0,1-1 128 0,0 2 0 16,0-1 0-16,0-3 0 0,0 0 0 0,1-1-128 15,-1-3 128-15,1-1-160 16,0-2 160-16,0 0-160 0,0-2 160 0,0-3 0 0,1-6 0 0,0 0 0 0,0 0 0 0,0 0 0 16,0 0 0-16,0 0 128 0,-4-6 0 0,3-3 16 15,-2-2 0-15,2-3 0 16,0-4 176-16,1-2 48 0,1-2 0 0,1-1 0 0,0-1-96 0,2-2-16 16,-1-3 0-16,0-2 0 0,2-1-48 15,0 2-16-15,1 0 0 0,-1 1 0 0,2 3 32 16,0 1 0-16,1 1 0 0,0 4 0 0,1 1-80 0,-2 1-16 15,3 1 0-15,1 1 0 0,-1 2 128 0,1 2 0 16,1 1 16-16,0 1 0 0,0 0-112 0,0 2-32 16,1 3 0-16,-1 0 0 0,0 2-128 0,0 0 0 15,-1 0 0-15,0 3 0 16,-1 2-304-16,-1 1-80 0,-3 1-32 0,2 3 0 16,-2 1-672-16,1 2-128 0,-1 2-16 0,-1 1-16 15,-1 0-1584-15,0 3-320 0</inkml:trace>
  <inkml:trace contextRef="#ctx0" brushRef="#br0" timeOffset="32301.58">13001 1934 10127 0,'0'0'448'0,"0"0"96"0,-5-2-544 0,5 2 0 0,0 0 0 0,0 0 0 15,0 0 4560-15,0 0 816 0,6-4 144 0,2 1 48 16,0 0-3536-16,4 1-704 0,3-1-144 0,0 1-32 15,3-1-448-15,0 1-80 0,2 1-32 0,1-1 0 0,-1 1-592 0,1 1 0 16,-1 1-144-16,-2 1 144 16,1 0-2448-16,0 1-368 0,-1 0-80 0</inkml:trace>
  <inkml:trace contextRef="#ctx0" brushRef="#br0" timeOffset="32729.03">13334 2182 23039 0,'0'0'1024'0,"-2"-3"192"0,0-2-960 0,-1-1-256 16,2 0 0-16,0-1 0 0,1-1 2832 0,1-1 528 0,3 2 96 0,0-1 32 15,0 0-1904-15,1 2-384 0,0-1-80 0,3 2-16 16,1-2-624-16,0 3-128 0,-1 0-32 0,1 2 0 0,-1 0-320 0,0 2 0 15,-1 0 0-15,1 2 0 0,-1 3 0 0,-2 1-128 16,1 2 0-16,-2 2 0 16,0 2-480-16,-2 2-96 0,-1 2 0 0,-1 1-16 15,-1 4 144-15,-1-1 16 0,-2 1 16 0,0-1 0 16,-2 2 32-16,0-2 16 0,-2 0 0 0,0-2 0 0,0-2 224 0,2-1 32 16,-1-3 16-16,2 0 0 0,0-3 448 0,-1-3 96 15,0 0 0-15,2-3 16 0,4-3 352 0,0 0 64 16,0 0 16-16,0 0 0 0,0 0 32 0,0 0 16 15,0 0 0-15,0 0 0 0,0 0-272 0,0 0-48 16,0 0-16 0,5-2 0-16,2 0-224 0,2-1-64 0,2 2 0 0,0 1 0 0,0-1-192 0,1 0 0 15,0 0 0-15,0 1 0 0,0 0 0 0,1 1 128 0,1-1-128 0,-1 1 0 32,1 0-544-32,0 0-208 0,0 1-32 0,0-2-16 0,0 1-1824 15,-1 0-352-15,2-1-80 0</inkml:trace>
  <inkml:trace contextRef="#ctx0" brushRef="#br0" timeOffset="33155.35">13957 2000 19343 0,'0'0'1728'0,"0"0"-1392"0,0 0-336 0,0 0 0 16,0 0 2016-16,-5 0 336 0,5 0 64 0,0 0 16 0,0 0-192 0,0 0-16 0,0 0-16 0,0 0 0 31,0 0-832-31,0 0-160 0,0 0-48 0,9-2 0 0,1-2-512 0,2 2-96 0,2-1-32 0,2 1 0 31,-1-2-224-31,2 1-48 0,0-1-16 0,3 0 0 0,0 1-240 0,1 0 144 16,-1-1-144-16,-1 2 128 0,0-1-128 0,0 1 0 0,-2 0 0 16,-1 0 0-1,-2 1 0-15,-2 1 128 0,-1 0-128 0,-1 0 0 16,-2 0 0-16,-2 1-256 0,-6-1 48 0,7 3 0 31,-7-3-752-31,7 2-128 0,-7-2-48 0,0 0 0 0,0 0-2256 0,0 0-464 0</inkml:trace>
  <inkml:trace contextRef="#ctx0" brushRef="#br0" timeOffset="33876.91">15006 1848 16927 0,'0'0'752'0,"6"-4"144"0,-1-1-704 0,2 0-192 16,-2-2 0-16,4 2 0 0,0 0 1632 0,-2 1 288 16,-2 1 64-16,-2-1 16 0,-3 4-96 0,0 0-32 15,0 0 0-15,0 0 0 0,0 0-560 0,0 0-112 16,-5-1-32-16,-1 2 0 0,0 3-736 0,-2 1-160 0,0 3-16 0,0 2-16 16,0 3-240-16,0 2 0 0,0 3 0 15,2 2 0-15,-1-1-160 0,2 1 160 0,0 0-128 0,2 0 128 16,0 0-128-16,0-1 128 0,2 1-128 0,1-1 128 15,0 0 0-15,1-2 0 0,0 0 0 0,1-2-128 16,-2-1 128-16,2 0-160 16,-2-3 160-16,0-3-160 0,0-1 160 0,0-7-128 0,0 0 128 0,0 0-128 0,0 0-64 0,0 0 0 15,0 0 0-15,0 0 0 16,0 0 192-16,0-7-192 0,-2-1 192 0,4-3-192 0,-2-1 320 16,0-2 48-16,1-1 16 0,0-3 0 15,1 0 256-15,0-3 64 0,1-1 16 0,1-2 0 16,0-4 32-16,2-1 0 0,-1-1 0 15,2 0 0-15,1 1-128 0,-1 2-32 0,1 0 0 0,1 4 0 0,0 1-144 16,-1 3-16-16,1 1-16 0,1 1 0 0,1 2-16 0,1 1 0 16,1 2 0-16,1 2 0 0,0 1-208 0,0 2 144 15,1 2-144-15,-3 0 128 0,0 2-128 0,0 2 0 16,0 2 0-16,0 2 0 0,-1 2-352 16,0 0 0-16,-1 4 0 15,-1 0 0-15,-2 1-624 0,2 2-128 0,-2 2-32 0,-1 2 0 16,0 1-2080-16,-2 2-432 0</inkml:trace>
  <inkml:trace contextRef="#ctx0" brushRef="#br0" timeOffset="34083.87">14929 1979 25791 0,'0'0'1152'0,"0"0"224"0,0 0-1104 0,0 0-272 15,7-2 0-15,1 1 0 0,3 0 1216 0,4-1 192 16,-1 0 48-16,4 1 0 0,0 0-496 0,3 1-112 0,0 0-16 0,2 0 0 0,0 0-560 0,2 0-112 31,-2 0-32-31,0 0 0 0,0 0-2000 0,-3 1-416 0,-1 1-80 0</inkml:trace>
  <inkml:trace contextRef="#ctx0" brushRef="#br0" timeOffset="34302.62">15491 2063 17503 0,'0'0'1552'0,"0"0"-1232"0,0 0-320 0,0 0 0 16,0 0 3200-16,0 0 576 0,0 0 112 0,0 0 16 16,-2 5-1984-16,-1 2-384 0,-1 0-96 0,2 2-16 15,-1 0-656-15,0 2-128 0,-2 2-16 0,1 3-16 16,-2 0-448-16,0 2-160 0,-1 0 0 0,0 1 144 0,2-1-144 0,-3 0 0 15,2 2 0-15,0 1 128 16,1-2-448-16,0-1-80 0,2-1-32 0,0-1 0 16,-1 0-1680-16,2-2-320 0,0-3-80 0,2-1-11696 15</inkml:trace>
  <inkml:trace contextRef="#ctx0" brushRef="#br0" timeOffset="35567.82">16657 1638 12207 0,'0'0'528'0,"0"0"128"0,0 0-528 0,1-6-128 0,-1 1 0 0,0-1 0 15,-1 0 1440-15,1 0 256 0,0 1 48 0,0-1 16 16,0 1 0-16,0-1 0 0,0 1 0 0,0-1 0 15,0 2-144-15,-1 0-16 0,1 4-16 0,0-6 0 0,-3 1-416 0,-1 0-80 16,0 2 0-16,0 0-16 0,-1 0-144 0,0 2-32 16,-3 0 0-16,0 1 0 0,0 0-400 0,-1 1-96 15,0 4-16-15,-4 2 0 0,0 2-384 0,-2 3 0 16,0 1 0-16,-2 3 0 0,1 3 0 0,-1 0-176 16,1 2 176-16,-1 2-192 0,1 4 192 0,-1 0 0 15,0 2 0-15,0 3 0 0,2 3 0 0,-1 1 0 16,1 1 0-16,1-2 0 0,1 0 0 0,2-1 0 15,2 0 0-15,-1-1 0 0,3-1-128 0,2 0 128 16,1-3-128-16,2-2 128 16,1-2-528-16,2 1-32 0,1-2 0 0,4-2 0 15,1-3-432-15,1-2-96 0,2-4 0 0,5-1-13952 0</inkml:trace>
  <inkml:trace contextRef="#ctx0" brushRef="#br0" timeOffset="36077.94">17048 1901 19343 0,'-3'-13'848'0,"2"6"192"0,0-1-832 0,1 0-208 0,-1-1 0 0,-2 1 0 0,-2 1 2624 15,1 1 464-15,1-1 112 0,-2 2 0 0,5 5-1328 16,-5-5-272-16,-2 2-48 0,1 1-16 16,-1 2-720-16,0 1-160 0,-1 2-16 0,-2 3-16 0,-1 1-496 0,0 4-128 15,0 4 0-15,1 1 0 0,0 2 0 0,-1 1 0 16,1-1 0-16,2 2-192 15,2-1 192-15,0-1 0 0,2 1-144 16,1 0 144-16,0 0-208 0,4-1 16 0,1-1 16 0,1-2 0 0,1 1 16 0,3-3 0 0,1-2 0 16,0-4 0-16,2-1 160 0,1-2 0 15,2-1 0-15,2-2 0 0,0-4 240 0,2-1 16 0,1-4 16 0,2 0 0 16,-2-5 0-16,-2-1 0 16,1-2 0-16,-2-1 0 0,-1 1 48 0,0 0 16 15,-3 2 0-15,-1 2 0 0,-3 1-144 0,2 2-16 16,-5 2-16-16,1 3 0 0,-5 4-16 0,0 0 0 0,0 0 0 0,0 0 0 15,5 3-144-15,0 3 0 16,-2 0 144-16,0 2-144 0,1 0 0 0,0 1-208 0,0-1 16 16,1 1 16-16,0 0 176 0,1 0-160 0,-1 0 160 0,2-1-160 0,1 0 160 0,2-2 0 15,1-2 0-15,1-1-128 0,0-2 128 16,1-2 224-16,0-2-48 0,0 0-16 16,2-2 336-16,-2 1 64 0,0-4 16 0,-1-1 0 15,-2 0 0-15,-1-4 16 0,0 0 0 16,-3-2 0-16,-2-2-160 0,-3 1-48 0,-2-1 0 0,-2 0 0 0,-1-1-176 0,-2 2-32 31,-1 1-16-31,-2 2 0 0,-1 2-160 0,-1 2 0 16,-2 2 0-16,-1 2 0 15,-2 2-592-15,0 1 0 0,-1 3 0 0,1 2 0 16,-2 2-1392-16,2 1-288 0,0 3-48 0,3 2-9600 0,1 1-1920 16</inkml:trace>
  <inkml:trace contextRef="#ctx0" brushRef="#br0" timeOffset="36440.12">17627 1934 8287 0,'23'-8'736'0,"-12"5"-592"0,2-2-144 0,0 0 0 16,1-2 3456-16,-1 0 640 0,-2-1 144 0,-1 1 32 15,-1 0-1264-15,-2 0-240 0,-3 0-48 0,-2 2-16 16,-1-1-1248-16,-1 6-256 0,-3-5-48 0,-3 1-16 0,1 0-528 0,-5 3-96 16,-1 1-32-16,-1 2 0 0,-1 3-480 0,-2 1 0 15,1 3 0-15,0 2-160 0,1 1 32 0,1 1 0 16,1 2 0-16,3-2 0 0,0 0 128 0,2-1-192 15,1-1 192-15,2 0-192 0,2 0 64 0,2-2 0 16,2 0 0-16,4-1 0 0,-1-2 128 0,4 1-128 16,1-2 128-16,2 1-128 0,1-2 128 0,1-1 0 15,0 0 0-15,2-1 128 0,-1-1 48 0,1 0 16 0,-1-1 0 0,1 0 0 16,-1 0 64-16,0 0 0 16,0 1 16-16,-2 0 0 0,-2 0-128 0,-2 0-16 15,-3 2-128-15,-1-2 192 0,-6-1-48 0,0 0-16 0,0 0 0 0,0 0 0 16,-4 4 208-16,-2 1 48 15,-3-1 0-15,-1 0 0 0,-2 0-256 0,-2 0-128 16,-2 0 160-16,-1 1-160 0,-2-2 0 0,0 2-240 0,1 0 32 0,-1 1 0 16,1-2-432-1,3 1-96-15,0 2-16 0,0-1 0 0,2-1-2304 16,4-1-464-16,0 0-80 0</inkml:trace>
  <inkml:trace contextRef="#ctx0" brushRef="#br0" timeOffset="36809.69">18270 1927 7359 0,'22'-6'320'0,"-13"3"80"0,-2 0-400 0,1 0 0 16,-1 0 0-16,-2-1 0 0,-1 1 5568 0,-4 3 1024 15,0 0 192-15,0 0 64 0,-1-4-4384 0,-2 0-864 16,-2 1-192-16,-2 2-16 0,-3 1-928 0,-2 2-176 16,-1 2-32-16,0 2-16 15,-2 1-240-15,0 2 0 0,-1 2-192 0,2 2 192 0,1-1-160 0,2 0 160 16,1 0-128-16,2 0 128 0,3-1-160 15,3 1 160-15,3 0-192 0,1-1 192 0,3 0-208 0,3 0 64 16,2-1 16-16,3-1 0 0,4 0 128 0,1-3 192 16,3 1-32-16,2-3-16 0,3-3 400 0,0 0 80 15,1-2 16-15,-1-2 0 0,1-2-144 0,-3-2-32 0,-4 0 0 16,1-1 0-16,-1-3-16 0,-1 0-16 16,-2 1 0-16,-1-1 0 0,-3 0-16 0,-3-1 0 0,-3-2 0 0,-3 2 0 15,-1 0-64-15,-2 1-16 16,-2 0 0-16,-3 0 0 0,-3-1-32 0,-2 2-16 15,0 1 0-15,-4 2 0 0,-1 0-432 0,-1 3-96 0,-2-1-16 16,-1 4 0-16,-3 1-544 16,-1 2-112-16,0 2-32 0,0 0 0 0,-1 2-1920 0,-1 0-384 0,1 2-80 0</inkml:trace>
  <inkml:trace contextRef="#ctx0" brushRef="#br0" timeOffset="37136.94">18517 1676 22799 0,'4'-17'1008'0,"-3"9"208"0,0-1-960 0,0-1-256 16,0-2 0-16,-1 1 0 0,-1 0 2096 0,1 0 368 15,-1 1 80-15,0 1 16 0,0-2-704 0,-1 2-128 16,2 1-16-16,-1 0-16 16,0 2-544-16,0 0-128 0,-1 2 0 0,2 4-16 0,0 0-352 0,0 0-64 15,0 0-16-15,0 0 0 0,-6 4-448 16,1 4-128-16,-2 3 0 0,0 3 0 0,-1 3 0 0,-1 3-128 0,1 2 128 15,0 4-192-15,-1 3 192 0,-1 1-128 0,-2 3 128 0,0 4-128 16,0 2 128-16,0 2 0 16,1 0 0-16,-2-2-128 0,1-1 128 0,1-1 0 15,1 0 0-15,-1 1 0 0,-1-3 0 0,2-2 0 0,2-2 0 0,-1-1 0 16,0-2 0-16,2-3 0 0,2 1 0 0,-1-2 0 0,1-2 0 16,1-2-240-16,-1-3 48 15,2 0 0-15,0-4-544 0,0-2-96 0,1-2-32 0,1-3 0 16,1-6-1856-16,0 0-368 0,0 0-80 0</inkml:trace>
  <inkml:trace contextRef="#ctx0" brushRef="#br0" timeOffset="37599.07">18878 1651 16575 0,'0'0'736'0,"-2"-3"160"0,-3-2-720 0,2 1-176 16,2 0 0-16,1-1 0 0,0 1 3184 0,0-1 592 16,1 1 128-16,0 0 32 0,1-1-1840 0,2 1-368 15,-4 4-80-15,4-5-16 0,1 2-528 0,-5 3-96 16,6-2-32-16,1 1 0 0,0 1-464 0,0 1-112 16,1 1-16-16,-1 1 0 0,2 3-240 0,-2 2-144 0,1 0 160 0,-1 5-160 15,2 1 0-15,-1 2 0 16,-1 4 0-16,0 3 0 0,-1 4 0 0,-2 3 0 15,0 5 0-15,-3 1 0 0,-1 2 0 0,-1 2 0 16,-2 0 0-16,-2 0 0 0,-2 2 0 0,-1 1 0 0,1-1 0 0,-4-2 0 16,-2 0 0-16,0-3-128 15,0 0 128-15,-1-4-160 16,-3-1-208-16,1-3-32 0,-1-1-16 0,0-4 0 16,-3-1-1248-16,0-2-256 0,0-2-64 0,2-3-8640 0,-1-1-1744 15</inkml:trace>
  <inkml:trace contextRef="#ctx0" brushRef="#br0" timeOffset="38209.29">19523 1887 15663 0,'0'0'1392'0,"0"0"-1120"16,-4-2-272-16,1 1 0 16,3 1 2432-16,-3-1 416 0,-2 2 96 0,5-1 0 0,0 0-640 0,0 0-144 0,0 0-32 0,0 0 0 15,0 0-640-15,0 0-128 0,0 0-16 0,0 0-16 31,6-4-608-31,2 0-112 0,0 1-32 0,2 0 0 0,1 0-384 0,2-1-64 16,0 3-128-16,1-1 176 0,1 1-176 0,3 0-256 16,-1 1 64-16,2 0 16 0,0 1-608 15,-2 0-128-15,0 1-32 0,-1 2 0 0,-2 0-448 0,-1 0-80 0,-1 1-32 0,-3 0-8608 16,-3 2-1712-16</inkml:trace>
  <inkml:trace contextRef="#ctx0" brushRef="#br0" timeOffset="38394.97">19469 2026 12895 0,'0'0'1152'0,"-7"-1"-928"0,2 0-224 0,-1 0 0 16,6 1 2496-16,0 0 448 0,0 0 80 0,0 0 32 15,0 0-1072-15,0 0-224 16,0 0-32-16,0 0-16 0,6-1-608 0,4 1-112 16,-1-1-32-16,5 0 0 0,1 0-192 0,2-1-64 0,0 1 0 0,3 0 0 15,2 1-512-15,1-1-192 16,1-1 144-16,3 0-144 15,-1 0-832-15,3-1-240 0,0 1-48 0,0 1-8944 16,0 0-1792-16</inkml:trace>
  <inkml:trace contextRef="#ctx0" brushRef="#br0" timeOffset="38793.83">20418 1946 19583 0,'0'0'864'0,"0"0"176"0,0 0-832 0,0 0-208 15,0 0 0-15,0 0 0 16,0 0 1664-16,0 0 272 0,0 0 64 0,0 0 16 16,0 0-736-16,-6 3-160 0,-1 2-32 0,-1 1 0 0,1 2-736 0,-1 1-160 15,-1 1-16-15,0 1-16 0,0 2-160 0,2 0 0 16,0 2 0-16,2 1 0 0,1-1 0 0,2 1 0 0,1-2 0 0,2-1 128 16,1 0 32-16,3-1 0 0,0-1 0 0,4 0 0 15,2 0 144-15,1 0 16 16,1-2 16-16,3-2 0 0,0-2 256 0,2 0 48 15,2-2 16-15,-2-1 0 0,3-2 224 0,1 0 32 16,1-1 16-16,3-2 0 0,-2-4 0 0,-2 0 0 16,0-2 0-16,1-2 0 0,-4-4-224 0,-2 0-64 0,-1-3 0 0,-3 1 0 15,-3-3-176-15,-3 1-32 0,-1 2-16 0,-3 0 0 16,-2 2 16-16,-2 1 0 0,-2-1 0 0,-3 1 0 16,-3 1-304-16,-4 1-128 0,-1 1 0 0,-3 1 128 15,-4 0-320-15,-2 2-80 0,-4 3-16 0,0 1 0 16,-1 3-608-1,2 2-112-15,-1 3-16 0,1 0-16 0,1 2-1680 0,3 2-336 0,1 2-64 0,3 1-12864 16</inkml:trace>
  <inkml:trace contextRef="#ctx0" brushRef="#br0" timeOffset="39878.16">9194 3980 6447 0,'0'0'576'0,"0"0"-576"0,0 0 0 0,0 0 0 16,3-6 2304-16,-3 6 336 0,0-5 80 0,0 5 16 0,0-7-944 15,0 2-176-15,-1-1-32 0,-1 2-16 0,-1-1 16 0,1 1 0 16,-1 0 0-16,1 0 0 0,-4 1-176 0,6 3-16 16,-5-2-16-16,5 2 0 0,-6-3-512 0,2 0-96 15,4 3-32-15,0 0 0 0,-6-1-208 0,6 1-32 16,0 0-16-16,0 0 0 0,0 0-288 0,0 0-48 15,0 0-16-15,8 5 0 0,2-2 64 0,2 1 0 16,4 1 0-16,2-2 0 0,3 0 144 0,1 1 48 16,2-3 0-16,1 0 0 0,2-1-80 0,-1 0-16 15,1-1 0-15,-1 0 0 0,-2 0-160 0,-1 1-128 16,-1-2 192-16,-1 2-192 0,-2 0 0 0,-3 0 0 0,0 2 0 0,-3-1 0 31,-3 0-304-31,-2 0-160 0,-3 1-48 0,-5-2 0 16,0 0-544-16,0 0-112 0,0 0-32 0,0 0 0 15,-3 6-1744-15,-3 0-336 0,0 2-80 0</inkml:trace>
  <inkml:trace contextRef="#ctx0" brushRef="#br0" timeOffset="40305.69">9084 4048 11967 0,'-22'1'528'0,"13"-2"112"0,0-1-512 0,-2-1-128 16,0-1 0-16,2 2 0 0,-1-1 3520 0,4-1 656 15,0 0 144-15,6 4 32 0,0 0-2064 0,0 0-416 16,0 0-80-16,2-5 0 0,5-1-832 0,0 1-176 15,0 0-16-15,4 1-16 16,4-1-112-16,0 2-32 0,3 0 0 0,1-1 0 0,2 2-128 0,1 0-32 16,0 0 0-16,0 1 0 0,0 1-224 0,0 1-48 15,0 2-16-15,-3 0 0 0,-1 2-160 16,-2-1 0-16,-2 2 144 0,-2 0-144 0,-2 1 0 0,1 2-256 16,-2 0 32-16,-1 0 16 15,-4 1-192-15,1 2-48 0,-2 2 0 0,-1 1 0 16,-2 0-64-16,-1 2-32 0,-1 1 0 0,-1-1 0 15,-2 0 96-15,-1-1 0 0,-3 1 16 0,-1-2 0 0,-2 0 432 0,-3 1-160 16,-1-2 160-16,-2 0 0 0,-1 1 0 0,-2-2 0 0,0-1 0 16,-1 0 0-16,0-2 0 0,1 0 0 15,1-2 128-15,4-1-128 0,-2 0 384 0,5 0 0 16,1-1-16-16,1 1 0 0,2-1 80 0,2 0 0 0,2-2 16 0,5-4 0 0,-4 5-208 0,4-5-64 16,0 0 0-16,4 5 0 0,0 1-192 0,4-1 144 15,3 0-144 1,2-2 128-16,2-1 16 0,4-1 0 0,2 0 0 0,3 0 0 0,3-1-144 0,-1-1 0 15,2-2 0-15,0 1 0 16,0-4-416-16,-1 1-112 0,1-2-32 0,0 1 0 16,1-1-2000-1,1-1-416-15,-1 2-80 0</inkml:trace>
  <inkml:trace contextRef="#ctx0" brushRef="#br0" timeOffset="40749.23">9849 4105 19343 0,'-2'-5'1728'0,"1"-2"-1392"16,0-1-336-16,0 1 0 0,1 0 2560 0,0 1 448 0,0-1 96 15,0 0 16-15,0 1-944 0,1 0-176 16,-1 6-32-16,0 0-16 0,1-5-832 0,-1 5-160 16,0 0-48-16,0 0 0 0,0 0-576 0,0 0-112 0,0 0-32 0,0 0 0 15,-1 7-192-15,0 4 128 0,-2 3-128 0,2 2 0 16,0 5 0-16,-1 0-160 0,-1 2 0 0,-1 0 0 15,1 1-16-15,1 2 0 0,-1 1 0 16,-1 1 0-16,2-1-64 0,0-2-16 16,0 0 0-16,1-3 0 0,-2-1 48 0,2-3 0 0,1-1 0 0,-2-3 0 0,1-3 208 0,1-2 0 15,0-1 0-15,0-4 0 16,0-4 0-16,0 0 0 0,0 0 0 0,0 0 0 16,0 0 0-16,-3-6 128 0,1-1-128 0,-1-4 160 15,1-4 16-15,1-1 0 0,1-2 0 0,0-4 0 16,-1-4 16-16,1-3 0 0,1 1 0 15,0-2 0-15,2-2-16 0,1 0 0 0,-1 1 0 0,1 3 0 0,2 0 48 0,-1 3 16 16,0 1 0-16,-1 3 0 16,2 1 0-16,-1 4 0 0,2-1 0 0,-1 5 0 15,1 1-112-15,1 2-128 0,-1 2 176 0,1 0-176 16,2 1 0-16,-1 2 0 0,1 1 0 0,-1 2 0 0,-1 1 0 0,1 1 0 0,0 1 0 0,1 2-144 31,0 2-880-31,0 0-192 16,0 3-16-16,-2 1-16 0,1 2-2016 15,0 1-416-15</inkml:trace>
  <inkml:trace contextRef="#ctx0" brushRef="#br0" timeOffset="40923.18">9889 4247 18431 0,'-13'0'816'0,"7"0"160"0,-1-1-784 0,1 0-192 16,0 1 0-16,1 0 0 0,-1-1 3232 0,6 1 608 15,0 0 112-15,0 0 16 0,0 0-2240 0,0 0-464 16,0 0-96-16,0 0-16 0,0 0-480 0,0 0-96 15,9-2-32-15,1 1 0 0,2-2-160 0,2 1-48 16,2-1 0-16,0 0 0 16,3-1-848-16,1 0-160 0,0 1-32 0,1-2-10752 15,-1 0-2128-15</inkml:trace>
  <inkml:trace contextRef="#ctx0" brushRef="#br0" timeOffset="41247.48">10287 3873 29487 0,'1'-11'1296'0,"-1"11"288"0,0-6-1264 0,2-1-320 0,2 1 0 0,-1 1 0 0,-1-2 2016 0,1 2 352 16,1 0 64-16,0 2 0 16,-4 3-1024-16,6-3-224 0,0 1-32 0,0-1-16 15,-6 3-560-15,6-1-96 0,1 2-32 0,1 2 0 16,-1 1-192-16,1 3-64 0,0 1 0 0,-1 5 0 0,0 0 64 0,0 3 0 15,-1 4 0-15,1 3 0 0,-2 4-128 0,1 2-128 16,-2 4 176-16,-1 2-176 16,0 3 128-16,-3 1-128 0,-3 2 0 0,-1 4 0 0,-1 1 0 0,-4 3-256 15,-6 3 64-15,0 1 0 16,-3 0-320-16,0 0-64 0,-4-2-16 0,-4-1 0 16,-2 0-272-16,-3-4-48 0,-1-2-16 0,-2-3 0 15,0-6-144-15,0-2-16 0,1-3-16 0,1-3 0 16,0-3-1360-16,2-3-272 0,2-4-48 0</inkml:trace>
  <inkml:trace contextRef="#ctx0" brushRef="#br0" timeOffset="41683.78">8935 3755 19343 0,'0'0'1728'0,"0"0"-1392"0,0-6-336 0,0 0 0 16,0 1 2176-16,-1-1 352 0,0 1 80 0,1 5 16 0,-2-6-768 0,2 6-160 15,-3-5-32-15,3 5 0 0,-4-5-512 0,0 2-96 16,-1 1-32-16,-2 2 0 0,-2 3-448 0,-1 3-112 0,-2 3-16 0,-3 3 0 16,-1 2-448-16,-2 5 0 15,-1 4 0-15,-2 4 0 0,0 5 0 0,0 4-192 16,-1 5 48-16,1 3 0 0,1 3 144 0,3 2-128 0,0 0 128 0,3 2-128 16,2 0 128-16,3 0 0 0,3 1 0 0,4-1 0 15,3-1 0-15,4-1 0 0,5-3 0 0,1-3 0 16,3-3-384-16,5 0 0 0,3 0 0 15,2-5 0-15,3-3-672 0,4 0-128 0,2-6-32 0,1-3 0 32,0-5-1792-32,4-4-352 0,38 4-80 0,-10-12-16 0</inkml:trace>
  <inkml:trace contextRef="#ctx0" brushRef="#br0" timeOffset="42444.74">10605 4616 11967 0,'0'0'1072'16,"0"0"-864"-16,0 0-208 0,0 0 0 16,9-4 2304-16,-3 1 432 0,-6 3 80 0,0 0 0 15,0 0-832-15,0 0-192 0,0 0-16 0,0 0-16 0,0 0-848 0,-4 4-160 16,-1 2-48-16,1 1 0 0,0 0-432 0,0 3-80 15,1 1-32-15,1 1 0 0,0 1-160 0,2 1 160 16,2 0-160-16,1 0 160 0,2 2-16 0,0-2 0 16,1 1 0-16,0-3 0 0,3-1-16 0,-1-1 0 15,0 1 0-15,1-2 0 0,1-2 48 0,0-2 0 16,0 0 0-16,0-3 0 0,-1-1 320 0,-1-2 64 16,1 0 16-16,1-4 0 0,-1 0 128 0,-1-1 48 0,-1 0 0 0,1-2 0 15,0-1-224-15,-2-2-32 16,0-1-16-16,-1-2 0 0,0 1 160 0,-1-1 16 0,-1 2 16 0,2 1 0 15,-3 1-128-15,0 3-32 0,-1 0 0 0,0 3 0 16,-1 4-128-16,0 0-48 0,0 0 0 0,0 0 0 16,0 0 16-16,0 0 0 0,0 0 0 0,-3 3 0 15,0 3-352-15,-3 3 0 16,2 5 0-16,0 2 0 0,-2 3 0 0,1 3-208 0,0 1 80 0,1 2 128 16,-1 3-176-16,1 1 176 0,1 3-128 0,-1 2 128 0,1 3 0 0,1 0-128 15,0-1 128-15,1 3 0 0,-1-2 0 0,1 0 0 16,0-2 0-16,0 0 0 15,0 0 0-15,0-3 0 0,-1-3 0 0,2-2 0 0,-2 0 0 0,0-3 0 16,1-4 0-16,0-3 0 0,0-1 0 0,-1-4 0 16,0-2 0-16,0-2 0 0,-2-2 144 0,0-2-144 15,-2-1 192-15,0-3-192 0,-2-2 208 0,-1-2-64 16,-1-1-16-16,-1-3 0 0,-2-2 16 0,1-2 0 16,0-2 0-16,1-3 0 0,1-1 128 0,1-1 32 15,0-2 0-15,3 0 0 0,0-2-160 0,3 1-16 16,1 0-128-16,2 1 192 0,1 1-192 0,3 1 0 0,3 1 0 0,1 0 0 15,2 2 0-15,2-2 0 16,0 4-160-16,3-1 160 0,4 1-368 0,1 0 16 0,-1-1 0 0,3 1 0 31,3-1-1888-31,1 0-368 0,3 1-80 0,0 1-15648 0</inkml:trace>
  <inkml:trace contextRef="#ctx0" brushRef="#br0" timeOffset="43014.25">11633 4184 24879 0,'0'0'1088'0,"0"0"256"0,4-3-1088 0,-1 2-256 0,-3 1 0 15,4-3 0-15,-4 3 2368 0,8-2 400 0,0-1 96 0,2 1 16 0,1-1-1632 0,1 0-320 16,1 0-64-16,0 0-16 16,2 0-656-16,0-1-192 0,-1 2 0 0,3 0 0 31,0 0-384-31,1 0-160 0,-2 1-32 0,1 1 0 15,-1 1-1920-15,0 1-384 0,-1 1-64 0,0 2-6016 0,-2-1-1216 0</inkml:trace>
  <inkml:trace contextRef="#ctx0" brushRef="#br0" timeOffset="43173.33">11710 4362 17503 0,'-6'1'1552'0,"-2"-1"-1232"0,-1-1-320 0,1-1 0 0,0 0 2880 15,1 0 512-15,2 2 96 0,-1-1 32 0,6 1-1696 16,0 0-336-16,0 0-64 0,0 0-16 0,0 0-688 0,0 0-144 15,7 0-16-15,2 0-16 0,3-1-192 0,2 2-32 16,3-1-16-16,2 0 0 0,3-1-432 0,3 1-96 16,0 0-16-16,1 1 0 15,5-1-2368-15,1 1-464 0,3 1-112 0</inkml:trace>
  <inkml:trace contextRef="#ctx0" brushRef="#br0" timeOffset="43775.25">13601 4055 24127 0,'0'0'1072'0,"0"0"208"0,0 0-1024 0,0 0-256 0,0 0 0 0,0 0 0 15,0 0 1664-15,0 0 256 0,0 0 64 0,6-4 16 16,0 1-688-16,2 1-144 0,2 0-16 0,3 1-16 15,0-1-144-15,5 1-32 0,1 1 0 0,3 0 0 16,2 0-368-16,1 0-80 0,3-1 0 0,-2 1-16 16,1-1-256-16,-4 0-48 0,1 0-16 0,-1 1 0 0,-2 0-176 0,0 1 0 31,-1 0 0-31,-3 0 128 0,-1 1-128 0,-3 1 0 0,-1-2 144 0,-1 2-144 16,-1 0 0-16,-1 1 0 0,-3-1 0 0,0 0 0 15,-6-3-336-15,0 0-96 0,0 0-16 0,4 7 0 16,-4-7-208-16,1 8-48 0,-1-8-16 0,0 7 0 15,0-7-1584-15,-2 7-304 0,0 1-64 0,1-2-11216 0</inkml:trace>
  <inkml:trace contextRef="#ctx0" brushRef="#br0" timeOffset="44337.32">14715 3836 19343 0,'-5'-13'848'0,"4"7"192"0,0 1-832 0,0-2-208 15,-2 0 0-15,0 1 0 0,1 0 2272 0,0 1 416 0,0-1 64 0,0 1 32 16,-1-1-1088-16,1 2-224 0,2 4-32 15,-2-6-16-15,2 6-400 0,0 0-64 0,0 0-32 0,0 0 0 0,0 0-544 0,-6 3-96 16,1 1-32-16,1 3 0 0,-2 1-256 0,2 4 0 16,-1 4 0-16,1 1-144 0,1 3 144 0,-1 2-128 31,1 1 128-31,1 2-128 0,-3 0 128 0,3 1 0 0,-1 0 0 0,1-1-128 0,-1 1 128 0,1-2 0 16,0 2 0-16,0-3 0 0,0-1 0 0,-1-2 0 15,1-3 0-15,0 0 0 0,-1-3 0 0,1-2 144 31,0-2-144-31,-1-1 0 0,1-3 0 0,0-1 0 0,2-5 0 0,0 0 0 0,0 0 0 0,0 0 0 16,0 0 0-16,-6-3 0 0,2-3 0 0,-2-2 0 16,2-2 128-16,1-3-128 0,-1-3 0 15,1-3 0-15,1-3 0 0,1-3 0 16,0-1 0-16,1-2 128 0,0-2-128 0,1 0 0 16,0 2 288-16,1-1-48 0,0 2-16 0,3 0 0 15,-1 2 144-15,2 2 16 0,0 2 16 0,1 2 0 16,2 1-80-16,0-1-32 0,1 2 0 0,1 3 0 0,3 1-80 15,-1 1-16-15,1 0 0 0,1 1 0 16,2 0-192-16,-1 2 0 0,-1 1-144 0,1 3 144 0,0 0 0 0,-2 3-144 16,-1 1 144-16,0 2 0 0,-1 1-272 0,1 2 16 15,-4 1 16-15,1 3 0 16,-1 0-656-16,-1 1-128 0,-2 2-16 0,1 3-16 16,-1 0-1440-16,-2 2-272 0,0 1-64 0</inkml:trace>
  <inkml:trace contextRef="#ctx0" brushRef="#br0" timeOffset="44550.49">14542 4043 22111 0,'0'0'1968'16,"0"0"-1584"-16,0 0-384 0,0 0 0 0,0 0 2096 0,3 2 336 0,4 0 64 0,0 0 0 15,3 0-928-15,2 2-192 0,2-1-32 16,1 0-16-16,3-1-528 0,0 1-96 0,2 0-32 0,-1-2 0 15,0 0-672-15,-1 0-192 0,3 0-16 0,-1 2 0 16,-2-3-1776-16,-1 1-336 0,1-1-80 0,-1 1-7296 16,1 0-1456-16</inkml:trace>
  <inkml:trace contextRef="#ctx0" brushRef="#br0" timeOffset="44740.94">15074 4137 13823 0,'0'0'1216'0,"0"0"-960"16,0 0-256-16,0 0 0 0,0 0 2992 0,0 0 544 15,-6 1 112-15,-1 0 32 0,7-1-1440 0,-5 1-272 16,-1 2-64-16,1 1-16 0,0 2-704 0,2 1-144 16,-3 3-16-16,3 2-16 0,1 1-432 0,-1 4-64 0,-1 1-32 0,1 1 0 15,0 2-320-15,-1 0-160 0,0 0 160 0,0 1-160 16,-1 1 0-16,1-2 0 0,0-1 0 0,0 0 0 31,1-2-288-31,1 1-160 0,-1-4-16 0,1 0-16 16,1-1-1584-16,0-2-320 0,1-1-64 0</inkml:trace>
  <inkml:trace contextRef="#ctx0" brushRef="#br0" timeOffset="45265.86">15504 3739 23039 0,'0'0'1024'0,"0"0"192"0,-2-4-960 0,1-1-256 0,-2 0 0 0,1 0 0 15,2 1 1072-15,-3-1 160 0,1 0 48 0,1 1 0 0,-1-2-272 0,0 1-48 0,-2-1-16 0,1 1 0 16,0-1-208-16,-1 2-32 15,0-1-16-15,1 2 0 0,-4 0-208 0,2 0-32 0,-1 2-16 0,0 1 0 16,-1 1-112-16,-1 3-32 16,2 0 0-16,-2 3 0 0,0-1-288 0,-1 2 128 15,1 1-128-15,0 1 0 0,1 0 0 0,2 0 0 16,-1-1 0-16,3 1 0 0,1-1 0 0,0 0 0 0,1 0 0 16,1-2 0-16,3 1 0 0,0 0 0 0,2 0 0 0,0-2 0 0,3 1 192 0,1-1 64 15,-1 1 32 1,3 0 0-16,1-1 64 0,2 1 16 0,0-1 0 0,0 2 0 0,1 0-32 0,-1-1 0 15,1 1 0-15,0 1 0 16,-3 0-16-16,0 1 0 0,0 0 0 0,-2-2 0 0,-1 1-144 0,-3 1-48 16,0 0 0-16,-3 0 0 0,-2 0 16 0,-1 0 0 15,-2 0 0-15,-1-1 0 0,-3 0-16 0,-2 0 0 16,1-1 0-16,-4 1 0 0,-1-2-128 0,-2 1 0 16,0 0 0-16,-1-2 0 15,-1 1-400-15,1-2-64 0,-1 0-16 0,1-1 0 16,0-1-672-16,0 0-128 0,2-3-16 0,2-1-9904 0,2-3-1984 0</inkml:trace>
  <inkml:trace contextRef="#ctx0" brushRef="#br0" timeOffset="45483.78">15840 3798 26943 0,'0'0'1200'0,"0"0"240"0,0 0-1152 0,0 0-288 0,0 0 0 0,5 4 0 0,-5-4 2096 0,5 6 352 16,-2 1 80-16,-1 1 16 0,0-1-1200 0,0 2-256 15,-4 0-32-15,1 1-16 16,0 1-592-16,-1 1-112 0,-2 0-16 0,-2 0-16 0,0 1-304 0,0 0 0 0,-2 3 128 0,4-2-128 0,-2 0-176 0,1 0-80 16,-1-2-32-16,2-1 0 15,1-1-64-15,1 1-16 0,-1-3 0 0,2 0 0 32,0-1-512-32,1-7-96 0,0 0-32 0,0 0-9856 15,0 0-1968-15</inkml:trace>
  <inkml:trace contextRef="#ctx0" brushRef="#br0" timeOffset="45654.45">15806 3763 18431 0,'-8'-14'816'0,"6"7"160"0,1-2-784 0,-3 0-192 16,2-1 0-16,0 0 0 0,0 0 3664 0,0 0 688 16,-1 0 144-16,2 1 32 0,1 0-2864 0,0 2-576 0,0 0-128 0,1 1 0 15,2 0-960-15,0 2 0 0,1-1-272 0,1 2 64 31,-1 1-1568-31,3 0-304 0,0 2-64 0,3 1-7648 16,-2 0-1536-16</inkml:trace>
  <inkml:trace contextRef="#ctx0" brushRef="#br0" timeOffset="45966.51">16055 3750 5519 0,'0'0'240'0,"0"0"64"0,5 7-304 0,-1 0 0 0,-2 2 0 0,0 0 0 15,-2 1 3760-15,-2 0 688 0,1 2 144 0,0 0 16 0,1 1-2272 0,-1 0-464 16,-2 0-80-16,1 1-32 0,-1-1-352 0,1-1-80 15,0 1-16-15,-1-2 0 0,-1 0-528 0,0-1-96 16,0 0-32-16,-1-1 0 0,1-2-336 16,1 0-64-16,1-3 0 0,2-4-16 0,0 0 112 0,0 0 32 15,0 0 0-15,0 0 0 0,0 0 240 0,0 0 48 16,7-2 16-16,1-1 0 0,-1-4 80 0,3 0 32 16,1-3 0-16,3-2 0 0,-1-4-336 0,1 0-64 0,1-1-16 0,1 2 0 15,-1 1-208-15,0 0-48 16,-2 3-128-16,0 3 192 0,-1 0-192 0,0 2 0 15,-1 3 0-15,-1 1 0 0,0 2 0 0,-1 1 0 0,-2 2 0 16,1 3 0-16,0 0-160 0,-2 3-80 16,0 1-16-16,-2 2 0 15,0 1-656-15,-2 2-144 0,0-1-32 0,-1 1 0 16,1 2-784-16,-1 2-176 0,1-1-16 0,0 0-16 16,1-3-1632-16,3 0-320 0</inkml:trace>
  <inkml:trace contextRef="#ctx0" brushRef="#br0" timeOffset="46319.62">16899 3861 11967 0,'10'-16'528'0,"-4"9"112"0,2-2-512 0,0 0-128 0,-4 1 0 0,-1 0 0 0,-2 0 4352 15,-1 0 848-15,-2 0 176 0,-1 1 16 16,1 0-2832-16,-2 1-560 0,-3-1-112 0,-1 2-32 16,0 0-896-16,-1 1-192 0,-2 2-48 0,-1 3 0 15,-1 1-480-15,-1 4-112 0,0 0 0 0,-1 3-128 0,-1 1 0 0,1 2 0 16,-1 1 0-16,3 1-144 0,-1 3 144 0,2 1-192 15,1 1 192-15,1 0-192 0,1-1 192 16,4 0-128-16,1 1 128 0,4 0-128 0,0 1 128 0,4-3 0 16,0-1 0-16,4-2 0 0,3 0 0 0,1-2 0 0,1-1 0 0,1-2 0 15,1-2 192-15,2-2 32 0,0-2 0 0,3 0 0 16,-1-3 96-16,2-1 32 0,1-2 0 0,-1-1 0 16,0-2 32-16,-2 0 16 0,-1-1 0 0,0-3 0 15,-4-3 0-15,0-1 0 0,-3-2 0 0,-2 0 0 16,-1-2-80-16,-2 2-32 15,-3-1 0-15,-1 1 0 0,-2 0-160 0,-4 2-128 16,-1 1 192-16,-1 1-192 16,-3 1-288-16,-1 2-160 0,-1 1-48 0,0 2 0 0,-2 0-2112 0,0 3-416 0,-3 1-96 0</inkml:trace>
  <inkml:trace contextRef="#ctx0" brushRef="#br0" timeOffset="46668.1">16976 3561 27583 0,'-9'-18'1216'0,"7"10"256"0,0-1-1168 0,2 0-304 0,1-2 0 0,0 1 0 0,-1 0 1936 0,0 1 336 16,-1-1 64-16,0 3 16 15,0 1-752-15,1 6-160 0,-2-7-32 0,1 2 0 16,1 5-544-16,0 0-112 0,0 0-32 0,0 0 0 15,0 0-464-15,-4 5-80 0,1 4-32 0,-1 4 0 0,-2 3-144 0,-1 3 0 0,0 3 0 0,0 4 0 16,-1 5 0-16,1 4-144 0,-2 3 144 0,0 4 0 0,-1 2-128 0,-1 5 128 16,-1 1 0-16,0 3 0 0,0 1 0 0,2-1 0 31,-2 0 0-31,1-4 0 0,0-2 0 0,1-2 0 16,1-2 0-16,2-1 0 0,0-3 0 0,3-3 0 15,-1-2 0-15,2-2 0 0,0-3 0 0,-1-4 0 16,2-3-144-16,1-3 144 15,0-3-512-15,1-2-16 0,0-3 0 0,0-3 0 16,1-1-1456-16,-1-7-304 0,0 0-48 0,0 0-16 16,5-1-384-16,2-4-80 0,0-3 0 0</inkml:trace>
  <inkml:trace contextRef="#ctx0" brushRef="#br0" timeOffset="50358.99">17667 3985 13407 0,'0'0'592'0,"0"0"128"0,0 0-576 0,0 0-144 0,0 0 0 0,0 0 0 16,0 0 1344-16,-6 1 256 0,1 1 32 0,-1-1 16 16,0 0-480-16,6-1-80 15,0 0-32-15,-6 0 0 0,6 0-64 0,-6 2-16 0,6-2 0 16,-6 1 0-16,6-1-32 0,-5 1-16 0,5-1 0 15,-6 2 0-15,6-2-192 0,-5 3-32 0,5-3-16 0,-6 2 0 16,6-2 16-16,0 0 16 0,-5 0 0 0,5 0 0 16,0 0-160-16,0 0-48 15,0 0 0-15,0 0 0 0,0 0-128 0,0 0-48 0,0 0 0 0,0 0 0 0,0 0-16 0,0 0 0 16,7 1 0-16,2 0 0 16,1-1 64-16,2 0 16 0,1 0 0 0,4 0 0 0,1-1-32 0,0 0-16 15,3 1 0 1,1 0 0-16,2 0-96 0,1 1-32 0,0 0 0 0,0-1 0 15,-1 1-224-15,-1-1 144 0,-1 0-144 0,-2 0 128 0,-1 0-128 16,-3 0 0-16,-1 0 0 0,-2 0 128 0,-1 0-128 16,-1 0 0-16,-2 0 0 0,0 1 0 15,-2 1-496-15,0-1-16 0,-7-1-16 0,5 2 0 16,-5-2-384-16,0 0-80 0,0 0-16 0,6 4 0 16,-6-4-400-16,0 0-64 0,0 0-32 0,0 0 0 31,0 0-1552-31,0 0-304 0</inkml:trace>
  <inkml:trace contextRef="#ctx0" brushRef="#br0" timeOffset="50698.52">18457 3818 6447 0,'5'-9'272'0,"-1"5"80"0,0-2-352 0,0 1 0 0,1-1 0 0,-1 1 0 16,1-1 4416-16,-1 1 832 0,-1-1 144 0,1 0 48 0,-1-1-2832 0,-1 2-560 15,1-1-128-15,-2 1 0 0,2 0-512 0,-3 5-112 16,0 0-16-16,1-4 0 16,-1 4-304-16,0 0-64 0,0 0-16 0,0 0 0 15,0 0-368-15,0 0-80 16,0 0 0-16,-5 7-16 0,-1 1-432 0,0 3 0 16,1 1 0-16,0 3 0 0,0 1 0 0,2 4 0 15,-2 3 0-15,2 0 0 0,1 1-144 0,-1 3 144 0,2-2 0 0,-1 0 0 16,1 1 0-16,0-1 0 0,0-1 0 0,1 0 0 15,0 1 0-15,0-3 0 16,-1 0 0-16,1-3 0 0,0-1-224 0,0-1 64 16,0-3 16-16,0-1 0 15,-1-1-320-15,0-2-64 0,-1 0-16 0,2-2 0 16,0-2-1984-16,0-6-400 0,0 0-80 0,0 0-11504 0</inkml:trace>
  <inkml:trace contextRef="#ctx0" brushRef="#br0" timeOffset="51049.1">18459 3848 4607 0,'-3'-6'400'0,"-2"0"-400"16,-1-3 0-16,1 0 0 0,-1-1 4992 0,1 0 896 0,0 0 192 0,1 1 48 16,3-4-3408-16,1 2-672 0,1 0-144 0,3 0-32 15,0 0-784-15,3 2-176 16,2-2-16-16,0 1-16 0,2 0-384 0,3 1-80 15,1 1-16-15,3 1 0 0,-1-1-160 0,2 0-48 0,0 3 0 0,-1 0 0 16,3 2 80-16,-3 1 16 16,1 1 0-16,-3 1 0 0,-1 0-48 0,0 2-16 15,-3 2 0-15,-2 3 0 0,-1 1-224 0,-3 0 176 0,0 2-176 16,-2 1 160-16,0 2-160 0,-2 2 0 0,-4 0 0 0,-1 1 0 16,-1-1-160-16,-3 0 160 0,-3 0 0 15,-2-1-144-15,-2 0 144 0,-3 1 0 0,-1-1 128 0,-2 0-128 16,-2-2 160-16,0 0-32 0,-1 0-128 0,0 1 192 0,0-2-192 15,1 1 128-15,0-2-128 0,1-1 0 16,1 1 0-16,1 0-288 0,3 0 32 0,2-2 16 16,2 0-2080-16,4-1-432 0,1 1-64 0</inkml:trace>
  <inkml:trace contextRef="#ctx0" brushRef="#br0" timeOffset="51703.46">19536 3949 22047 0,'0'0'976'0,"0"0"208"0,0 0-944 0,0 0-240 15,0 0 0-15,0 0 0 0,0 0 1728 0,0 0 288 16,0 0 64-16,0 0 16 0,6-1-624 0,2-1-128 15,1-2-32-15,1 1 0 0,1 0-96 0,2 2-32 16,2-1 0-16,1-1 0 0,1 0-672 0,2 1-128 16,0-1-16-16,1 0-16 0,-3 1-352 0,2 1 0 0,1 0 0 0,-3 0 0 31,-1 1-768-31,-2 1-64 0,-1 0 0 0,0 1-16 16,0 2-2400-16,-2 0-464 0,-2 1-112 0</inkml:trace>
  <inkml:trace contextRef="#ctx0" brushRef="#br0" timeOffset="52199.51">19535 4123 11055 0,'0'0'976'0,"0"0"-784"0,0 0-192 0,0 0 0 16,0 0 2784-16,0 0 512 0,0 0 96 0,7-5 32 16,3 0-1632-16,4 1-320 0,1-1-64 0,5 1 0 15,3-1-672-15,3 3-128 0,3-1-32 0,2-2 0 0,-1 0-448 0,1-1-128 16,0 2 0-16,0-1 0 15,1-2-704-15,0 1-176 0,2 0-16 0,1 0-16 16,1 0-512-16,1-1-112 0,-2 1 0 0,0-2-16 16,-2 1 720-1,-1 0 128-15,-5-3 48 0,-2 2 0 0,-5-1 976 0,0 1 192 0,-4 2 32 0,-3-1 16 0,-2 3 464 0,-1-2 112 0,-2 2 16 0,-3 1 0 16,-5 3 96-16,0 0 32 16,5-5 0-16,-5 5 0 0,0 0-240 0,0 0-32 15,0 0-16-15,-4 5 0 0,-1 0-672 0,-1 5-128 0,-1 1-16 0,2 2-16 16,-2 0-160-16,2 2 0 0,-1-1-192 0,1 0 192 15,1 1-144-15,1 0 144 16,3 0 0-16,3 1 0 0,0-2 128 0,2-1 144 0,2-1 32 0,2 1 0 16,2-2 112-16,3-3 32 0,3-1 0 15,2-2 0-15,1-1 352 0,2-3 80 0,1-2 16 0,1-3 0 16,2 0-144-16,-1-3-32 0,0 0 0 16,0-4 0-16,-2-4-112 0,-2 0-32 0,-2-3 0 0,-1-1 0 15,-3-3-32-15,-1-3-16 0,-5-1 0 0,0 0 0 16,-1-2-176-16,-4 4-32 0,-3 0-16 0,-1 2 0 15,-4 1-112-15,-1 3-32 0,-4 2 0 0,-2 1 0 16,-4 3-160-16,-3 2-176 0,-5 3 48 0,-2 1 0 16,-1 3-544-16,-1 3-96 0,-2 1-32 0,-1 2 0 15,2 3-1376-15,-1 3-288 0,0 3-48 0,2 3-9168 16,-1 5-1824-16</inkml:trace>
  <inkml:trace contextRef="#ctx0" brushRef="#br0" timeOffset="53209.45">13924 3922 13823 0,'0'0'1216'0,"0"0"-960"0,0 0-256 0,0-6 0 0,0 1 1872 16,0-1 336-16,0 1 64 0,1-1 16 0,0 1-656 15,0-1-128-15,0 2-32 0,0-1 0 16,1 1-192-16,-2 4-32 0,3-6-16 0,-1 2 0 0,-2 4-96 0,0 0-32 16,1-6 0-16,-1 6 0 0,0 0-176 0,0 0-32 15,0 0-16-15,0 0 0 0,0 0-304 0,0 0-64 16,0 0-16-16,-2 9 0 0,-1 2-368 0,0 4-128 0,0 2 0 0,0 3 0 15,-1 3 0-15,1 2 0 0,0 2-128 0,-1 1 128 16,0 3-192-16,1 1 192 0,-2 1-192 0,2 1 192 31,0 0-832-31,-1-1-48 0,3-1-16 0,-1 0 0 0,0-3-704 16,1-2-160-16,1-2-32 0,2-1-8064 0,0-5-1632 0</inkml:trace>
  <inkml:trace contextRef="#ctx0" brushRef="#br0" timeOffset="58197.96">4187 6432 21023 0,'0'0'928'0,"0"0"192"0,0 0-896 0,0-8-224 16,0 1 0-16,0 1 0 0,2 0 1728 0,-1 1 288 0,0-1 64 0,-1 6 16 16,0-5-832-16,0 5-176 15,0 0-16-15,0 0-16 0,0-6-384 0,0 6-80 16,0 0-16-16,0 0 0 0,0 0-160 0,0 0-32 0,-5 4-16 15,1 1 0-15,0 5-368 0,-1 1 0 0,0 2 0 0,0 4 0 16,2 1 0-16,0 4-192 0,-1 5 64 0,0 0 0 16,1 3 128-16,-1 1-160 0,2 0 160 0,0-1-160 15,0 1 160-15,0-1 0 0,-1 0 0 0,2-3 0 16,0 0 0-16,0-3 0 0,-1-2 0 0,1-2 0 16,1-2 0-16,-1 0 0 0,-2-4 0 0,1-1 0 15,0-2 128-15,0-1-128 0,0-2 128 0,-1-1-128 16,3-7 128-16,0 0-128 0,0 0 128 0,0 0-128 0,0 0 144 0,0 0-144 15,-5-4 192-15,1-2-192 0,-1-3 160 0,2-1-160 16,0-2 128-16,1-2-128 0,-1-4 256 0,2-2-16 16,-1-2-16-16,1-1 0 0,0-1 16 0,0-3 0 15,1 0 0-15,0-1 0 0,1 1-32 0,0-1 0 16,1 1 0-16,1 1 0 0,1 0 80 0,0 2 16 16,1 0 0-16,3 2 0 0,0 2-176 0,1 1-128 15,-2 1 144-15,3 0-144 0,0 0 0 0,1 4 0 16,0 1 0-16,2 2 0 0,-1 0 0 0,2 1 0 15,-1 2-128-15,-1 3 128 0,0 0 0 0,1 2-192 16,0 2 192-16,1 2-160 0,-2 1-16 0,0 3 0 0,0 0 0 0,-1 3 0 31,-1 1-832-31,-1 2-160 0,-2 1-48 0,1 1 0 16,-1 1-2032-16,-3 2-400 0</inkml:trace>
  <inkml:trace contextRef="#ctx0" brushRef="#br0" timeOffset="58402.33">4006 6707 5519 0,'0'0'240'0,"0"0"64"0,0 0-304 0,0 0 0 0,0 0 0 0,8 2 0 0,2-1 6848 0,1 0 1328 16,2 0 256-16,2 0 48 0,3-1-6032 0,2 0-1200 15,0-1-240-15,2 0-48 16,3 0-560-16,-1 0-96 0,-1 1-32 0,-1-2 0 15,-1 0-1360-15,-1 0-288 0,-2 2-48 0,1 3-9712 16,-2-2-1920-16</inkml:trace>
  <inkml:trace contextRef="#ctx0" brushRef="#br0" timeOffset="58705.61">4521 6892 23951 0,'0'0'1056'0,"0"0"224"16,0 0-1024-16,0 0-256 16,0 0 0-16,0 0 0 0,0 0 3296 0,0 0 608 0,0 0 112 0,0 0 16 15,0 0-2416-15,0 0-480 0,0 0-112 0,0 0 0 16,-1 7-480-16,0 2-96 0,-1 2 0 0,1 2-16 0,1 4-432 0,-3 0 0 15,2 3-224-15,-1 1 80 0,0 2-80 0,-1 1-16 16,1 2 0-16,1-1 0 16,0 0-240-1,0 3-48-15,0-1-16 0,1-1 0 16,1-1-464-16,1-2-80 0,-1-1-32 0,0-2 0 16,0-3-1552-16,2-1-304 0</inkml:trace>
  <inkml:trace contextRef="#ctx0" brushRef="#br0" timeOffset="58981.4">5007 6828 30399 0,'0'0'1344'0,"0"0"288"0,0 0-1312 0,0 0-320 0,0 0 0 0,0 0 0 16,4-5 1920-16,-1 0 320 16,0-2 64-16,0 2 16 0,2 0-1664 0,1 1-336 15,1 0-64-15,0-1 0 0,2 1-256 0,2 0 0 0,2 1-192 0,0 1 192 16,1 1-1824-16,2 0-256 0,-1 1-48 0,-1 1-8224 16,0 1-1632-16</inkml:trace>
  <inkml:trace contextRef="#ctx0" brushRef="#br0" timeOffset="59155.25">4984 6964 24879 0,'0'0'2208'0,"0"0"-1760"0,-7 0-448 0,7 0 0 15,0 0 2368-15,0 0 384 16,0 0 64-16,0 0 32 0,0 0-1216 0,0 0-240 0,0 0-48 16,0 0-16-1,7 3-544-15,1-1-96 16,1-2-32-16,2 0 0 0,4 1-416 0,0-1-96 0,3-1-16 15,2-2 0 1,0 1-944-16,2-1-192 0,3-2-32 0,-1 2-10992 0,0-1-2176 0</inkml:trace>
  <inkml:trace contextRef="#ctx0" brushRef="#br0" timeOffset="60079.22">7622 6520 23775 0,'0'0'1056'16,"0"0"224"-16,0-5-1024 0,0 1-256 0,0-2 0 0,0 3 0 16,-1-1 1856-16,1 4 320 0,0 0 64 0,-2-5 0 0,2 5-896 0,0 0-192 0,0 0-48 0,0 0 0 15,0 0-464-15,0 0-80 0,0 0-32 0,0 0 0 16,0 0-240-16,-3 5-48 0,0 2-16 0,0 4 0 16,-1 4-224-16,2 1-160 15,0 2 32-15,1 2 0 0,0 2 128 0,0 1-192 0,-1 1 192 16,1 0-192-16,0 0 192 0,1 1-192 15,0-2 192-15,0 0-192 0,0-2 192 0,0-2-192 0,0 0 192 0,0-2-192 16,-2-3 192-16,1-2 0 0,0-2 0 16,0-2 0-16,0-2 0 0,1-6 0 0,0 0 128 0,0 0-128 0,0 0 176 0,0 0-48 15,0 0 0 1,-6 0 0-16,2-2-128 0,-1-3 0 0,1-4 144 0,0-2-144 0,0-4 0 0,1 0 144 16,0-4-144-16,0-2 0 15,1-2 256-15,1-1-64 0,1-1-16 0,1-2 0 16,0 0 144-16,2 1 16 0,1-3 16 0,-1 1 0 0,3 2-32 0,-1 2 0 15,2 2 0-15,2 1 0 16,1 0-112-16,2 1-16 0,1 2-16 0,0 1 0 0,1 3-48 0,3 1 0 0,0-1 0 0,1 2 0 16,-1 3 16-16,1 2 0 0,1-1 0 15,0 3 0 1,0 1-144-16,-1 2 128 0,-3 2-128 0,0 2 128 16,-3 2-128-16,-1 1 0 0,-2 2 0 0,-2 1 0 15,0 2-400-15,-3 2-112 0,-1 3-32 0,-3 0 0 0,-3 1 112 0,-1 0 32 0,-3 2 0 0,-3 0 0 16,-2 2 208-16,-1 0 32 15,-1 0 16-15,-3-3 0 0,0 0 144 0,-2-2 0 0,-1-2 0 0,0 1 128 0,0-2-128 0,0 0 0 32,0-1 0-32,2 0 0 15,0-2-384-15,1-2-32 0,2 1-16 0,0-1 0 16,3-2-1520-16,4 1-304 0,-1-2-64 0,2 0-7440 16,1 0-1488-16</inkml:trace>
  <inkml:trace contextRef="#ctx0" brushRef="#br0" timeOffset="60630.88">8252 6406 18543 0,'8'-8'816'0,"-8"8"176"0,5-7-800 0,1-1-192 0,-1 2 0 0,3-2 0 0,0 0 1744 0,-1 2 304 16,1-3 64-16,1 1 16 0,0 1-160 0,-2 0-48 0,0 1 0 16,-1 1 0-16,2 1-576 0,-3 0-112 15,-5 4-16-15,0 0-16 0,0 0-384 0,0 0-80 16,0 0-16-16,0 0 0 0,0 0-128 0,0 0-16 16,-5 5-16-16,-4 3 0 0,-1 3-560 0,-2 5 0 0,-5 3 0 0,-2 1 0 15,-2 4 0-15,-2 3 0 0,-3 4 0 0,-1 3 0 16,-2 4 0-16,-3 3 0 15,-1 3 0-15,-1 5 0 0,-4-1 0 0,-1 0 0 16,-3 0 0-16,1-2 0 0,1-1 160 0,2-1-160 0,2 0 128 0,0-3-128 16,3-3 128-16,3 0-128 0,4-3 0 0,1-3 128 15,3-3-128-15,2-2 0 0,3-3 0 0,2-3 128 0,2-2-128 0,3-2 0 16,1-3 0-16,3 0 0 16,1-3-592-16,3-3-112 0,1-1 0 0,2 0-16 15,-1-7-2048-15,7 2-416 0,2-3-80 0,3-3 0 0</inkml:trace>
  <inkml:trace contextRef="#ctx0" brushRef="#br0" timeOffset="61126.32">8585 6884 28383 0,'0'0'1264'0,"0"-7"256"0,0 0-1216 0,0-2-304 16,0 0 0-16,-2-1 0 0,0 1 1280 0,0 0 192 0,1 0 32 0,-3 0 16 15,-1 0-624-15,-1 2-112 0,1 1-16 0,-2 1-16 16,-1 1-176-16,1 1-16 15,-2-1-16-15,0 3 0 0,0 3-384 0,-1 2-160 16,-1 1 128-16,0 2-128 0,-1 1 0 0,0 0 0 0,0 2 0 0,1 1-176 0,1 1 176 0,1-1-160 16,2 0 160-16,1-1-160 0,3-1 160 0,1 0-128 31,1 1 128-31,2 0-128 0,1-2 128 0,2 1 0 0,1-1-144 0,1 0 144 0,4 0 0 0,-1 1 240 16,2 0-48-16,0 0 0 0,1-1 112 0,0-1 16 15,0 2 0-15,0 0 0 0,1 0-128 16,-1-1 0-1,-1 1-16-15,-1 0 0 0,-1 0-176 0,-2 1 160 0,0-3-160 0,-1 2 160 16,-2 0-32-16,-2 0-128 0,-1 1 192 0,-1-1-64 16,-1 0 0-16,-1-1 0 0,-2 0 0 0,0 2 0 0,-2-1 0 0,-1-1-128 15,-2 1 192-15,0-1-64 16,-2-2-128-16,-1 1 0 0,-1 0 144 0,0-1-144 0,0 1-208 16,-1-2-112-16,-1 1-32 0,-1-3 0 15,1-1-672-15,1-1-128 0,0-1-16 0,3-1-16 16,0-1-1872-16,6-1-368 0,3-3-80 0</inkml:trace>
  <inkml:trace contextRef="#ctx0" brushRef="#br0" timeOffset="61333.24">8723 6941 8287 0,'0'0'736'16,"9"-1"-592"-16,-1 0-144 0,0 0 0 0,-1 1 4128 0,-7 0 800 0,6 0 144 0,-6 0 48 0,0 0-2384 0,7 4-480 16,-5 2-80-16,1 1-32 15,0 1-864-15,-2 1-160 0,-2 1-32 0,-1 2-16 0,1 2-512 0,-1 0-112 31,0 2 0-31,-1-1-16 0,-1 1-304 0,2-1-128 0,-1-1 0 0,1 1 128 16,1-2-128-16,-2 1-272 16,2 0 64-16,-1-1 16 0,2-2-112 0,2-2-16 0,-2 0 0 0,2-1 0 31,2-3-432-31,-4-5-80 0,5 4-32 0,-5-4-9936 16,8-1-1984-16</inkml:trace>
  <inkml:trace contextRef="#ctx0" brushRef="#br0" timeOffset="61517.83">8750 6799 26719 0,'-5'-5'2368'0,"-2"-2"-1888"0,-1-2-480 0,2 0 0 15,-1 2 2432-15,1-1 400 0,0 1 80 0,2 0 16 16,-1-1-1504-16,3 1-288 0,0 1-64 0,1 0-16 16,1 1-1056-16,2-1 0 0,1 1-128 0,4 0-16 15,0 1-656-15,2 1-128 0,1 2-32 0,4 0 0 16,0-1-2256-16,1 2-464 0,3 2-96 0,1 1 0 15,-1 2 464-15,0 1 112 0,-1-1 0 0</inkml:trace>
  <inkml:trace contextRef="#ctx0" brushRef="#br0" timeOffset="61817.47">8964 6812 12831 0,'7'19'576'0,"-3"-9"112"0,0 2-560 0,0 1-128 15,1 2 0-15,-1 0 0 0,1 1 1472 0,-1 2 272 16,0-1 48-16,1 0 16 0,-1 1-128 0,1-2-16 16,-4 0-16-16,1-1 0 0,-1 2 16 0,0-3 16 15,-1-1 0-15,-1-2 0 0,-1-1-96 0,0 0-32 16,-1-2 0-16,2-2 0 0,-1-1-528 0,2-5-96 0,0 0-32 15,0 0 0-15,0 0 0 0,0 0-16 0,0 0 0 0,0 0 0 16,1-7-192-16,4-2-48 0,-2-2 0 0,1-1 0 16,2 0-192-16,2-1-32 0,1-2-16 0,0-1 0 15,2-2-112-15,1 1-32 0,2-1 0 0,-2 3 0 16,1 0-128-16,-1 3-128 0,0 2 192 16,-1 2-192-16,-1 0 0 0,1 1 0 0,-1 3 0 0,0 2 0 15,0 1 0-15,-2 2 0 0,-1 1 0 0,1 2-144 0,-1 3-48 16,2 2-16-16,-3 2 0 0,-1 2 0 15,0 2-496-15,-1 3-80 0,0 2-32 0,1 2 0 16,0-1-288-16,0 0-64 0,-2 1-16 0,0 0 0 16,0-4-480-16,0 0-80 0,1-2-32 0,1-1 0 15,-1-4-1472-15,2-1-288 0</inkml:trace>
  <inkml:trace contextRef="#ctx0" brushRef="#br0" timeOffset="62165.7">9729 6933 16575 0,'0'0'1472'0,"0"0"-1168"16,5-3-304-16,-5 3 0 0,3-4 3328 0,-3 4 624 0,1-5 112 0,-1 5 32 16,0 0-2000-16,0 0-400 0,0 0-80 0,-5-1-16 15,-3 1-608-15,-1 2-128 16,-2 2-32-16,-1 1 0 0,-2 3-512 0,-3 1-128 0,2 1 0 0,0 1-16 16,1 2-176-16,0 1 0 0,1 1 0 0,1 2 128 15,1 1-128-15,2-1 0 0,1 2 0 0,3-2 0 16,1 0 0-16,3-1 0 0,2 2 0 0,3-3 0 15,1 0 0-15,3-1 0 16,1-1 0-16,2-1 0 0,2-1 144 0,1-2 112 0,4-2 0 0,3-2 16 16,3-1-32-16,0-2-16 0,0-2 0 0,0-2 0 15,1-3-32-15,-1 0 0 0,-1-3 0 0,-1-2 0 16,-2-2 80-16,-1-1 16 0,-2 0 0 0,-3-3 0 16,-2 0 16-16,-2-2 0 15,-2 2 0-15,-1-1 0 0,-5 1 48 0,0 0 16 0,-3 1 0 0,0 0 0 0,-1 2-160 0,-3 2-16 16,-1-1-16-16,-2 1 0 0,-2 2-176 0,-1 1-256 15,-1 1 64-15,-1 1 16 16,-1 2-1360-16,0 2-256 0,-1 0-64 0,-2 2-10848 16,0 0-2160-16</inkml:trace>
  <inkml:trace contextRef="#ctx0" brushRef="#br0" timeOffset="62503.29">9907 6745 18431 0,'0'0'1632'0,"2"-9"-1312"16,0-2-320-16,-2-1 0 0,1 0 3744 0,0 1 672 15,0 0 144-15,0 1 32 0,0 0-1936 0,1 2-384 16,1 0-80-16,-2 0-16 0,0 1-960 0,0 1-208 0,-1 6-48 0,0 0 0 16,1-5-432-16,-1 5-80 0,0 0-32 0,0 0 0 15,0 0-272-15,0 0-144 0,-2 5 160 0,-3 5-160 0,1 5 0 0,-1 4 0 16,-1 4 0-16,-2 5 0 0,0 2 0 0,-1 6 0 31,-1 2 0-31,-1 5 0 0,-1 5 0 0,0 3-128 0,0 1 128 0,-2 2 0 0,1 0-160 0,1-1 160 16,2-2-128-16,1-1 128 0,2-2 0 0,0-1 0 31,2-4 0-31,-1-2 0 0,3-4 0 0,-2 0-128 0,1-6 128 0,-2-1 0 0,1-2-384 0,-1-2 0 16,1-4 0-1,-1-2 0-15,0-4-1184 0,0-2-224 0,1-3-64 0,-1-3 0 16,2-2-1024-16,0-3-192 0,-1-2-64 0</inkml:trace>
  <inkml:trace contextRef="#ctx0" brushRef="#br0" timeOffset="65056.66">12759 6491 5519 0,'-7'1'240'0,"7"-1"64"0,0 0-304 0,-3-1 0 0,3 1 0 0,0 0 0 0,0 0 5856 0,0 0 1120 15,0 0 208-15,0 0 48 0,0 0-4672 0,0 0-960 16,0 0-176-16,8-4-32 0,-1 0-688 0,3 2-144 16,1 0-32-16,2 1 0 0,5-1-144 0,2 1-48 0,2 0 0 0,1-2 0 15,2 2-192-15,-1 0-144 16,-1 0 192-16,1 0-192 0,-1 0 128 0,0 0-128 15,-1 0 0-15,0 1 0 0,-1 0-416 0,-2 0-144 0,-1 0-16 0,1 1-16 16,-2 0-1776-16,0 1-336 0,-3 0-80 0,-1 0-11296 16</inkml:trace>
  <inkml:trace contextRef="#ctx0" brushRef="#br0" timeOffset="65260.17">12816 6636 4607 0,'-10'0'400'0,"-1"0"-400"15,0-2 0-15,0 1 0 0,2 0 6080 0,2 0 1152 16,0 0 208-16,7 1 48 0,0 0-4800 0,0 0-976 16,0 0-192-16,0 0-48 0,8 1-768 0,2 0-144 15,3 1-48-15,5 0 0 0,6 2-192 0,3-3-32 16,2 0-16-16,3 0 0 16,-1 0-272-16,2-1 0 0,0 0 128 0,0 0-128 15,-1 0-480-15,0 2-160 0,-1 0-16 0,-1 1-16 16,-1-2-1952-16,0 1-400 0,0 1-80 0,-3 1-10416 0</inkml:trace>
  <inkml:trace contextRef="#ctx0" brushRef="#br0" timeOffset="65678">13183 6358 24191 0,'-15'-16'1072'0,"9"8"208"0,0-2-1024 0,-1 0-256 0,1-1 0 0,0 1 0 15,0 1 1936-15,0 1 336 0,1 0 64 0,0 1 16 0,1 1-656 0,0 0-128 0,3 1-32 16,1 5 0-16,0 0-512 0,0 0-96 16,0 0-32-16,0 0 0 0,0 0-496 0,0 0-96 0,0 0-32 0,6-1 0 15,0 3-272-15,2 0 0 0,0 1 0 16,1 2 0-16,1 1-128 0,1 2 128 0,1 1 0 0,1 0-144 16,0 0 144-16,1 1-128 15,1 1 128-15,1-1-128 0,1 0 128 0,2 1-160 16,-1-1 160-16,2 0-160 0,1-1 160 0,-1 0 0 15,-1-1-144-15,-1 1 144 0,1-1 0 0,-5 0 0 16,0-2 0-16,-1 1 0 0,0-2 0 0,-2 0 128 16,-2-2-128-16,-1 1 192 0,-2 0 0 0,-6-4 0 0,0 0 0 0,2 6 0 15,-1 2 144-15,-2 1 48 16,-2 1 0-16,-3 1 0 0,-1 2-128 0,-1 1 0 0,-3 2-16 0,-4 1 0 16,-2 2-240-16,-3 3 144 0,-1 0-144 0,-2 1 128 15,-1 1-128-15,0 0 0 0,-1 2 0 16,2-1 0-16,1 0-176 0,1-1-64 0,2 0-16 0,1-2 0 31,3-4-384-31,2 0-64 0,2-2-32 0,4-1 0 0,1-2-1488 16,4-2-288-16,4-2-64 0,2-3-13216 0</inkml:trace>
  <inkml:trace contextRef="#ctx0" brushRef="#br0" timeOffset="66277.77">15472 6002 9215 0,'-7'-10'400'0,"2"4"96"0,2-1-496 0,0-2 0 15,1-1 0-15,-1 1 0 0,0 0 5488 0,0 0 992 0,-1 0 208 0,1 0 32 0,1 1-4160 0,0 1-832 16,0 2-160-16,2 5-32 0,0 0-752 0,0 0-144 16,0 0-16-16,0 0-16 0,0 0-384 0,-5 8-80 15,1 3-16-15,0 4 0 16,1 4-128-16,2 2-144 0,-1 0 144 0,0 2-208 15,-1 2 208-15,1 2-144 0,1 0 144 0,0 1-128 16,0-1 128-16,1-1 0 0,1 1 0 0,-1-2 0 0,0-1 0 0,0-1 0 16,-1-2 0-16,1-2 0 0,-2-3 0 0,1 0 0 15,-2-4 0-15,2-2 128 0,-2-1-128 0,1-3 0 16,0 0 0-16,2-6 0 16,0 0 0-16,0 0 0 0,-7 1 0 0,2-3-128 0,-1-2 128 0,2-2 144 15,-1-5-16-15,1-1-128 0,2-3 192 0,-2-1-64 0,2-4 0 0,1-1-128 16,1-3 272-16,1-3-48 15,0-1-16-15,1-2 0 0,2-1 0 0,0 2 0 0,1-1 0 0,1 1 0 16,2 2 0-16,-2 0 0 0,2 2 0 0,0 2 0 16,1 2-80-16,2 1-128 0,1 1 176 0,1 2-176 15,1 3 128-15,2 1-128 0,-2 2 0 0,2 1 0 0,2 0 0 16,1 3 0-16,2 2 0 0,-3 0 0 0,2 2 0 0,0 1 0 16,0 1-160-16,0 2 160 15,-5 1-496-15,0 1-16 0,0 2-16 0,-2 1 0 16,-1 2-2000-16,-1 0-400 0,-1 2-80 0,-1 3-7680 15,-3 2-1536-15</inkml:trace>
  <inkml:trace contextRef="#ctx0" brushRef="#br0" timeOffset="66483.83">15447 6163 19343 0,'0'0'848'0,"-5"-1"192"0,5 1-832 0,-6-2-208 0,6 2 0 0,0 0 0 0,0 0 3728 0,0 0 704 15,0 0 144-15,0 0 32 0,6-5-2848 0,2 1-560 32,3 1-112-32,3 1-32 0,1 1-608 0,2 1-112 0,1 0-16 0,2 0-16 0,1 0-304 0,1 0 0 15,0 2-208-15,0-2 80 16,-1-1-1648-16,-1 1-320 0,-2 1-64 0,1 1-16 16,-1 0-720-16,-1 2-160 15,0 0-16-15</inkml:trace>
  <inkml:trace contextRef="#ctx0" brushRef="#br0" timeOffset="66705.95">15971 6268 6447 0,'0'0'272'0,"0"0"80"0,0 0-352 0,0 0 0 15,0 0 0-15,0 0 0 0,0 0 5696 0,0 0 1088 16,0 0 192-16,0 0 64 0,0 0-4032 0,0 0-784 16,0 0-176-16,0 0-16 0,0 0-816 0,0 0-144 15,-4 4-48-15,0 5 0 0,1 2-448 0,-3 2-112 16,1 3-16-16,-1 1 0 0,0 1-272 0,-1 1-176 15,-1 0 192-15,2 1-192 0,-2 0 0 0,1 1 0 0,1-1 0 0,-1 1 0 16,2-1-256-16,0 0-48 16,1-1-16-16,3 1 0 15,-1-3-240-15,2 0-48 0,0-2-16 0,1 0 0 16,0-2-1264-16,2-1-256 0,0-3-48 0,2-3-8688 0,0 0-1728 16</inkml:trace>
  <inkml:trace contextRef="#ctx0" brushRef="#br0" timeOffset="67133.98">16508 6228 31791 0,'0'0'1408'0,"0"0"288"0,0 0-1360 0,0 0-336 0,0 0 0 0,0 0 0 16,5-4 1744-16,2-1 288 0,1 3 48 0,3-1 16 15,3 0-1040-15,1-1-208 0,3 0-32 0,0 1-16 16,1 0-512-16,1 1-96 16,0-1-32-16,1 1 0 0,1 1-320 0,-2 0-64 15,-1-1-16-15,1 2 0 0,0 0-1776 0,0 4-352 0,-3 0-80 0,1 3-16 31,-3-1-896-31,1 1-176 0</inkml:trace>
  <inkml:trace contextRef="#ctx0" brushRef="#br0" timeOffset="67325.81">16603 6387 32655 0,'-13'-4'1440'0,"13"4"304"0,-5-2-1392 0,5 2-352 15,0 0 0-15,0 0 0 0,0 0 1408 0,0 0 224 0,0 0 32 0,0 0 16 16,0 0-656-16,7 2-128 0,4-1-16 15,4 2-16-15,0-1-272 0,4 0-48 16,-1 0-16-16,3-1 0 0,1 0-400 0,1 2-128 0,0-2 0 0,3-1 0 31,-3 0-336-31,3 0-176 0,1 0-48 0,1 0 0 16,2 0-2576-16,0 1-528 0,0 0-112 0</inkml:trace>
  <inkml:trace contextRef="#ctx0" brushRef="#br0" timeOffset="68166.28">18997 6025 17503 0,'0'0'1552'0,"2"-5"-1232"16,-1-1-320-16,1 0 0 0,1 1 1760 0,0-1 288 15,0 0 64-15,0-1 16 0,1 0-336 0,-1 1-80 16,0 0-16-16,1 0 0 0,-1 0-368 0,0 2-80 15,-3 4-16-15,0 0 0 0,0 0-544 0,0 0-112 0,0 0-32 0,0 0 0 16,0 0-80-16,0 0-16 0,0 0 0 0,-4 4 0 16,-2 3-448-16,0 4 128 0,-1 0-128 15,1 3 0-15,-1 3 0 0,1 1 0 0,2 3 0 0,-1 1 0 16,-1 2 0-16,1 0-128 0,0 0 128 0,1 0 0 16,-1 1-128-16,2-2 128 0,2-1 0 0,-1-1 0 15,1-2 0-15,0-1 0 0,-1-2 0 0,1-2 0 16,0-2 0-16,0-1 0 0,0-2 0 0,0-2 144 15,1-7-144-15,0 0 160 0,0 0-160 0,0 0 160 16,0 0-160-16,0 0 128 0,0 0-128 16,-2-7 128-16,0-4-128 0,0-2 192 0,1-2-192 0,1-3 192 15,1-2-192-15,3-4 192 0,-3-2-192 0,1-3 192 0,1-2 32 0,1-1 16 16,-1 0 0-16,1 2 0 16,2-1-48-16,2 2-16 15,-3 2 0-15,2 1 0 0,0 2-16 0,2 2 0 0,1 4 0 16,-1 2 0-16,0 2-32 0,2 2 0 0,-1 2 0 0,2 1 0 0,0 0 0 0,1 4 0 15,1 0 0-15,-2 2 0 0,0 2-128 0,1 0 0 0,-1 1 0 0,-1 1 0 16,-1 2 0-16,-2 2 0 16,0-1 0-16,0 3 0 0,-2-1 0 0,-1 4-144 0,-3 2 0 0,-3 3 0 15,1 0-96-15,-2 1-16 0,-4 2 0 0,0 0 0 16,-2-2 256-16,0 1-176 0,-1-1 176 0,-1 0-160 16,-1-1 160-16,-1-1 0 15,1-1 0-15,-1 0 128 0,-1-1-128 0,1 0 0 0,-1-1 0 0,0-1 128 16,-2-3-320-16,2 1-64 0,1 0-16 0,1-2 0 31,0 0-432-31,2-1-96 0,0 1-16 0,2-2 0 0,0 1-1680 16,2-2-352-16,5-3-64 0</inkml:trace>
  <inkml:trace contextRef="#ctx0" brushRef="#br0" timeOffset="68564.66">19267 5991 11055 0,'9'-17'976'0,"-3"9"-784"15,0-1-192-15,2-2 0 0,0 1 3264 0,-2 0 624 0,2 0 112 16,1 1 32-16,-1 0-1344 0,-1 2-272 0,0 0-48 0,-2 1-16 16,0 1-832-16,-2 1-176 0,-3 4-16 0,0 0-16 15,0 0-752-15,0 0-160 0,0 0-16 0,3 5-16 16,1 4-80-16,-4 3-16 0,1 3 0 0,-1 3 0 0,-1 2-272 0,1 2 0 0,-4 0 0 0,1 1 0 16,0 2 0-16,-1 0 0 15,1 1 0-15,-1-1 0 0,-1 1 0 0,2 0 0 0,-1-3 0 0,0-2 0 16,2-3 0-1,0-1 0-15,0-4 0 0,1 0 0 0,1-3 128 0,0-2-128 16,1-1 192-16,-1-7-192 0,0 0 528 0,0 0 0 16,6 1 0-16,1-2 0 0,1-2 176 15,-1-1 16-15,2-3 16 0,1 0 0 16,0-4-336-16,1-1-64 0,0-1-16 0,1 2 0 16,-1 0-176-16,1 2-144 0,0 0 192 0,-1 2-192 0,-1 3 0 0,0 2 0 15,1 0 0-15,-2 4 0 0,-1 0 0 16,-1 3 0-16,1 4 0 0,0 1 0 0,-4 1 0 0,2 1 0 15,-3 1 0-15,0 0-192 16,-1 2-256-16,-1 0-32 0,1 2-16 0,-2-1 0 16,-2 0-1200-16,1-1-240 0,-1 0-48 0,-1 1-16 15,0-2-1056-15,-1-1-208 0,1-1-32 0</inkml:trace>
  <inkml:trace contextRef="#ctx0" brushRef="#br0" timeOffset="68965.91">18717 6599 13823 0,'0'0'1216'0,"-5"1"-960"16,-1-1-256-16,6 0 0 15,-6 0 2688-15,0 1 480 0,6-1 96 0,-5 0 32 0,5 0-1104 0,0 0-208 16,0 0-64-16,0 0 0 16,0 0-560-16,0 0-112 0,0 0-32 0,0 0 0 15,0 0-64-15,8 1 0 0,5 0-16 0,3 0 0 0,5-1-368 0,6 0-80 16,3-1-16-16,4 0 0 16,2-1-224-16,0-1-32 0,5-1-16 0,4 2 0 0,4 0-144 0,4 0-16 15,2-1-16-15,0-1 0 0,-3 2-96 0,-3-1-128 16,-1-1 176-16,-2 2-176 0,-1 1 144 0,-1 1-144 15,-2 0 0-15,-3 1 144 0,0 1-144 0,-5 0 0 0,-6-1 0 0,-1 0 0 16,-4 0 0-16,-2 1 0 16,-4 1 128-16,-1 0-128 0,-5-1-192 0,-2 0-80 0,-3 0-16 0,-6-2 0 31,0 0-752-31,0 0-160 0,-1 7-16 0,-3-1-16 16,-5 2-1728-16,-2 1-352 0,-2 0-64 0,-6 2-11408 0</inkml:trace>
  <inkml:trace contextRef="#ctx0" brushRef="#br0" timeOffset="69350.41">19134 6897 20271 0,'0'0'1792'0,"0"0"-1424"0,0 0-368 0,0 0 0 0,4-5 2560 0,-1-1 432 0,0 2 80 0,2-3 32 16,1 0-864-16,1 2-192 15,1-1-16-15,-1 2-16 0,1-1-656 0,0 0-128 16,-1 1-16-16,1 2-16 0,0 0-608 0,-2 1-112 15,0 1-32-15,0 3 0 0,-2 0-320 16,0 3-128-16,-1 3 0 0,0 2 144 0,-3 2-144 0,-1 4 0 0,-3 3 0 0,0 2 0 16,-1 2 0-16,-1 3 0 0,-3 1 0 0,0 1 0 15,3-1 0 1,-2 0 0-16,0-1 0 0,1 2 0 0,0-1 0 16,1-1 0-16,2-2 0 0,1-1 0 0,2-3 0 0,0-2 0 0,-1-4 0 15,2 0 0-15,2-3 176 0,1-2 48 16,2-2 16-16,0 0 0 0,1-2 208 0,4-2 64 0,2-2 0 0,3-2 0 15,1-1-176-15,4 0-16 16,1-3-16-16,1-1 0 0,1 0-304 0,0-1 160 0,1 1-160 0,0 0 128 16,1 2-128-16,-1 0 0 0,0-1 0 15,0 2 0-15,0 1 0 0,1 1 0 0,-4 0-160 0,1 1 160 16,0 1-1360-16,1 1-176 0,0-1-48 0,0 1-11840 16,0 0-2368-1</inkml:trace>
  <inkml:trace contextRef="#ctx0" brushRef="#br0" timeOffset="70183.09">14424 5521 11967 0,'0'0'1072'0,"0"0"-864"0,14 2-208 0,-3 0 0 0,-1 1 4416 0,1-2 832 16,0 0 160-16,-1 0 32 0,0 0-3392 0,1 0-704 15,-1-1-128-15,0 0-16 0,0-1-848 0,0-1-160 16,0-2-48-16,-2 2 0 0,1 0 0 0,-1-1 0 0,0-1 0 16,0 1 0-16,-8 3-144 0,8-3 192 0,-8 3-192 15,10-3 192-15,-10 3-192 0,0 0 0 0,9-3 0 0,-9 3 0 16,0 0 384-16,10 6 0 0,-10-6 0 0,4 12 0 16,-2 1 64-16,-2 3 0 15,-1 1 0-15,0 5 0 0,-1 3-288 0,0 4-160 16,-2 5 192-16,1 2-192 0,-2 5 0 0,-1 5 0 0,-2 6 0 15,1 5 0-15,-3 5 0 0,0 4 0 0,-1 3 0 0,-1 5 0 16,0 1 176-16,0 1-176 0,-2 1 160 0,3 0-160 16,2 1 0-16,-2-1 0 0,0 0 0 0,2-3-160 15,0 0 160-15,2-1 0 0,2-2 0 0,-1-3 0 16,3 1 192-16,1-7 32 0,0-3 0 0,2-1 0 0,-3-2 352 16,3-2 80-16,-2-1 16 0,2-4 0 0,2 0-256 0,0-4-48 15,-1-5-16-15,1 0 0 16,0-3-128-16,0-1-32 0,2-6 0 0,-1-2 0 0,0-4-192 0,0-3 0 15,1-2 0-15,-1-5 0 16,-1-4-544-16,2-2-96 0,-4-8-32 0,0 0 0 16,0 0-1664-16,0 0-336 15,0 0-64-15,0 0-8464 0,7-12-1712 0</inkml:trace>
  <inkml:trace contextRef="#ctx0" brushRef="#br0" timeOffset="71087.91">14673 5314 34095 0,'-11'-2'3024'0,"11"2"-2416"15,-5-3-480-15,5 3-128 0,0 0 464 0,0 0 80 16,0 0 16-16,0 0 0 0,0 0-336 0,10 0-64 0,1 0-16 0,1 2 0 0,0 0-144 0,4 0-144 0,0-1 144 0,5 0-208 31,0 1 208-31,2-1-192 0,0 0 192 0,4-1-192 16,0 0-96-16,4 0-16 0,2-1 0 0,4 1 0 15,4-1 64-15,6 1 16 0,6 0 0 0,2-2 0 16,0-1 224-16,2 0 0 0,2 0-160 0,3 1 160 16,6 2 0-16,3 0 0 0,6-1 0 0,-1 1 0 15,0-1 0-15,5 1 0 0,5 2 160 0,0 0-160 16,0-4 240-16,-1 1-64 0,1 2-16 0,4 2 0 16,6-1-160-16,-1-1 192 0,-4-2-192 0,4 2 192 15,6 1-64-15,-3-2 0 0,0-2 0 0,5 2 0 0,0 2-128 16,3-2 0-16,-3-2 144 0,4 1-144 0,1 1 0 0,0 0 144 15,0-1-144-15,-3 1 0 0,0 2 128 16,0-1-128-16,1 0 0 0,-3-1 0 0,-4 0 0 0,4 2 0 16,3 1 128-16,-3-1-128 0,-8-1 0 0,3 2 0 15,2 2 0-15,-2-2 0 0,-2-3 128 0,-4 2-128 16,-3 2 0-16,2 1 0 0,0-2 128 0,-4 0-128 16,-8 0 0-16,3 1 0 0,0 3 0 0,-2-1 128 15,-2-1-128-15,-4-2 0 0,-6 1 176 0,-1 2-176 0,-3-1 160 16,1 0-160-16,0-1 144 0,-5-1-144 0,-5 0 128 15,-4-1-128-15,-4 0 144 0,0-1-144 0,-5 0 160 0,1 0-160 16,0 0 128-16,-2 1-128 0,-3-1 0 0,-1-1 144 16,-3 0 16-16,-4 0 0 0,-3 0 0 0,-3 1 0 15,-5-1 144-15,-1 1 16 0,-1-1 16 0,-3 2 0 16,-1 0 96-16,-2 0 16 0,-3 0 0 16,0 0 0-16,-8-2-128 0,0 0 0 0,0 0-16 0,0 0 0 15,7 6-128-15,-7-6-32 0,3 9 0 0,-1 0 0 16,-2-9-144-16,-1 12 0 0,0-1 0 0,-2 1 128 15,-2 0-128-15,1 3 0 0,-3 1 0 0,0 3 128 16,-2 1-128-16,1 4 0 0,-2 4 0 0,-1 4 0 0,-1 1 0 0,-1 6 0 16,0 3 0-16,-2 5 0 0,-1 3-128 0,-3 5 128 15,-1 4 0-15,2 5 0 16,-3 3 0-16,0 3 0 0,1 0 0 0,0 2 0 0,2 3-144 0,1 0 144 16,1 0 0-16,-1 5 0 15,1-1 0-15,1 1 0 0,1-2 0 0,1 3 0 16,1 1 0-16,0-1 0 0,-1-1 0 0,4-6 0 0,2 0 0 0,1-5 144 15,1-1-144-15,3-4 192 0,1-1 64 0,0-6 0 0,1-4 16 0,1-4 0 16,0-4 0-16,0-1 0 0,-1-5 0 0,0-1 0 16,1-4-80-16,-1-6-32 0,0-1 0 15,0-4 0-15,-1-2-160 0,0-4-256 0,-3 0 64 0,0-4 16 32,-3-2-2576-32,-1-2-528 0</inkml:trace>
  <inkml:trace contextRef="#ctx0" brushRef="#br0" timeOffset="72099.57">14496 7952 16815 0,'-14'-3'736'0,"7"2"160"0,-5-1-704 0,3 0-192 16,-1-2 0-16,2 1 0 0,1-1 1120 0,7 4 192 16,-8-5 32-16,3-2 16 0,2 1-240 0,3 6-48 15,0 0-16-15,-2-8 0 0,1 0-352 0,1 8-64 16,1-9 0-16,-1 9-16 0,3-8-80 0,1-1-16 0,-1 0 0 0,-3 9 0 16,4-7-240-16,-4 7-48 0,6-6-16 0,-6 6 0 15,7-5-224-15,1 2 0 0,0 0 128 0,0 1-128 16,-8 2 896-16,11-3 128 0,1 2 16 0,1 1 16 31,1 0-1616-31,2 0-320 0,1 0-64 0,2 2-16 0,1 1 960 0,3-1 0 0,1 0 192 0,3 0-16 16,2-1 48-16,3 2 16 0,2 0 0 0,-1-1 0 15,0 0 208-15,1 0 32 0,1 1 16 0,5-1 0 16,2 0 16-16,3-1 16 0,4-1 0 0,4 0 0 16,4 0-272-16,2 0-48 0,-4 1-16 0,2-1 0 15,2-1-192-15,5 1 128 0,5-1-128 0,1 0 0 16,-2 0 0-16,1 1 0 0,2 0 0 0,2 2 0 0,3 1 0 0,1-2 0 15,-2 1 0-15,-1 0 0 0,-1 0 0 0,5 1 0 16,2 1 0-16,-2-2 0 0,-1 0 0 0,0 1 0 16,2 1 0-16,2 0 0 0,5 1 128 0,1-1-128 15,-2-2 0-15,1 0 144 0,2 0-144 0,2-1 192 16,2-1-192-16,1 0 192 0,-2-1-64 0,2 1-128 16,4 3 192-16,-6-1-64 0,-4 0-128 0,-2 0 0 15,0 1 0-15,1 3 128 0,-2-1-128 0,-2 1 0 16,-9-3 0-16,0 3 0 0,1 0 0 0,-1 0 0 0,3-2 0 15,-3-2 0-15,-4-2 208 0,-1 0-32 0,-1 2-16 16,5-1 0-16,5-1 16 0,-2 0 0 16,-6-3 0-16,1 2 0 0,3 2-176 0,1-1 160 15,3 2-160-15,-2 0 160 0,-6-1-160 0,-1 1 0 0,-1 2 0 0,1 2 128 16,1 1-128-16,-3-2 0 16,-2-1 0-16,-3 2 128 0,-6-1-128 0,-2 2 0 0,0-1 0 0,-2-1 128 15,2 1-128-15,1-1 0 0,-2-2 0 0,-4 1 0 16,-3-3 208-16,-3-1-32 0,-5-1-16 0,-1 1 0 15,-2 1 64-15,-6 0 16 0,2-3 0 0,-5 2 0 0,-3 0 128 16,-2 0 16-16,-3 0 16 0,-1 0 0 16,-4 0-128-16,-2 0-16 0,-10 0-16 0,7-1 0 15,-7 1-240-15,0 0-128 0,0 0 128 0,-6-6-208 16,-4 2-1504 0,-1-1-288-16,-2 1-64 0,-2-1-15088 0</inkml:trace>
  <inkml:trace contextRef="#ctx0" brushRef="#br0" timeOffset="74121.12">2482 9390 10127 0,'0'0'896'0,"0"0"-704"0,-1-7-192 0,1 7 0 0,-1-5 3376 0,1 5 640 16,0-6 128-16,0 1 16 16,0-1-1984-16,0 6-416 0,0 0-80 0,0-5-16 15,-1-2-592-15,1 1-128 0,0 6-32 0,0 0 0 0,0 0-176 16,0 0-32-16,0 0-16 0,0 0 0 0,0 0-160 0,0 0-16 15,-2 6-16-15,0 2 0 0,-2 2-272 16,2 3-48-16,-2 2-16 0,1 5 0 0,-1 3-160 16,1 3 160-16,-1 3-160 0,-1 4 160 0,2 1-160 0,-2 4-176 0,1 0 48 0,0 1 0 15,-1-2 128-15,1-1-128 0,-1 0 128 0,1-3-128 16,0-3-16-16,0 0 0 0,2-1 0 0,0-3 0 16,0-3 144-16,1-3 0 0,0-2 0 0,-1-3 0 15,0-1-160-15,0-3 160 0,0-2-192 0,1-2 192 16,1-7-304-16,0 0 48 0,0 0 16 0,0 0 0 15,-5-3 16-15,1-1 0 0,2-4 0 0,0-2 0 16,0-3 96-16,1-2 128 16,1-4-208-16,1-2 80 0,1-2 128 0,-1-3 0 0,1-2 0 15,1 0-128-15,0-2 128 0,2-1-128 0,-1-2 128 0,1 0-128 0,0 2 128 0,-2 3 128 16,3-1-128-16,-1 2 176 0,2 0 48 16,0 2 16-1,-1 1 0-15,2 1 0 0,0-1-64 0,0 4-16 0,1 0 0 0,-1 2 0 16,0 1-160-16,2 0 192 0,-2 3-192 0,1-1 192 0,-1 1-192 0,1 2 0 15,-1 1 0-15,0 1 128 0,0 1-128 0,0 3 0 0,-1 0 144 16,1 2-144-16,-1 1 0 0,-1 3 0 16,0 3 0-16,0 1 128 0,1 1-336 0,-2 2-64 0,0 3-16 0,0 2 0 47,0 2-1488-47,-3 0-288 0,-1 2-64 0,-1 2-12160 0</inkml:trace>
  <inkml:trace contextRef="#ctx0" brushRef="#br0" timeOffset="74280.77">2350 9734 8287 0,'0'0'736'0,"0"0"-592"0,0 0-144 0,0 0 0 0,0 0 5376 0,0 0 1024 16,0 0 224-16,0 0 32 0,0 0-3776 0,0 0-768 16,4 3-160-16,2 1-32 15,2-3-768-15,2-1-144 0,2-1-48 0,1 1 0 0,3-3-576 0,-1 0-112 16,0-2-16-16,1 0-16 0,-1 0-496 0,3 0-112 15,-3 1-16-15,1 1 0 16,-1-1-2000-16,0 2-416 0,2 1-80 0,-2 1-12960 0</inkml:trace>
  <inkml:trace contextRef="#ctx0" brushRef="#br0" timeOffset="74676.7">2625 10053 22111 0,'0'0'976'0,"0"0"208"0,4-4-944 0,1-3-240 0,0-1 0 0,1 0 0 15,1-2 4528-15,2-1 848 0,-1-1 192 0,2 1 16 16,0 0-4192-16,2 1-848 0,-2 0-160 0,0 1-48 16,1 0-336-16,-3 1 0 0,1 2 0 0,-1 1 0 15,0 3 0-15,0 2 0 0,0 2 0 0,-2 2-128 31,1 1-320-31,-2 3-48 0,0 3-16 0,-2 3 0 0,-1 3-272 0,-1 1-64 0,-2 3-16 0,-2 4 0 16,-2 0 128-16,-1 1 32 0,-2 2 0 0,0-2 0 0,0 1 256 0,0-5 64 16,-3-3 16-16,2-1 0 0,1-3 880 0,2-3 192 15,1-2 16-15,0-1 16 0,1-1 480 0,0-3 112 16,4-5 16-16,0 0 0 0,0 0-416 0,0 0-80 16,0 0-16-16,0 0 0 0,0 0-224 0,0 0-48 15,0 0-16-15,7 1 0 0,1-1-320 0,0 0-64 16,2 0-16-16,1 2 0 0,1-4-144 0,2 1 0 15,0 0 0-15,0 0 0 0,0 0 0 0,2 0 0 0,-1 0 0 16,2 1 0 0,0-2-1152-16,2-1-144 0,0 1-48 0,-1 0 0 15,2 0-1984-15,-2-1-384 0</inkml:trace>
  <inkml:trace contextRef="#ctx0" brushRef="#br0" timeOffset="75102.06">3644 9654 9215 0,'0'0'816'0,"0"0"-656"16,0 0-160-16,-5 0 0 16,5 0 2256-16,-5 1 432 0,-1-1 64 0,2 0 32 0,4 0 224 0,0 0 64 15,0 0 0-15,0 0 0 0,0 0-624 0,0 0-112 16,0 0-32-16,0 0 0 0,0 0-832 0,0 0-160 0,0 0-32 0,7 0-16 15,1 0-496-15,0 0-80 16,2-1-32-16,1 0 0 0,0 0-336 0,1-2-64 0,2 1 0 0,0 0-16 16,0 1-240-16,0 0 0 0,1-1 0 0,0 2 0 15,1-2-640-15,-1 2-112 16,0 0-16-16,0 2-16 16,-1-1-1584-16,-1 1-320 0,-2 1-64 0,0 2-13824 0</inkml:trace>
  <inkml:trace contextRef="#ctx0" brushRef="#br0" timeOffset="75265.14">3533 9881 29487 0,'-17'3'2624'0,"12"-2"-2112"0,-1-1-512 0,1 0 0 0,1 0 2208 0,4 0 336 15,0 0 64 1,0 0 16-16,0 0-1104 0,0 0-224 0,0 0-32 0,0 0-16 0,0 0-512 0,7 3-96 16,4-1-32-16,2-1 0 15,2 0-288-15,1-2-64 0,3-1-16 0,2 0 0 0,0-1-464 16,1-1-96-16,2 1 0 0,3-2-16 15,3 1-2608-15,2 0-512 0,3-1-96 0</inkml:trace>
  <inkml:trace contextRef="#ctx0" brushRef="#br0" timeOffset="75753.69">4786 9605 22111 0,'-9'0'976'0,"6"0"208"0,-2 0-944 0,0 0-240 0,-4-2 0 0,4 1 0 15,0 1 3856-15,5 0 736 0,0 0 144 0,0 0 16 16,0 0-2960-16,0 0-608 0,0 0-112 0,8-2-32 16,1 0-464-16,1-1-80 0,-1 2-32 0,2 0 0 0,0-1-144 15,3 1-16-15,0 0-16 0,1 0 0 0,1 0-288 0,0 0 128 16,1-1-128-16,-1 1 0 0,0 1 0 0,-1 0 0 16,-1 0 0-16,2 1 0 15,-1 2-336-15,1-1-128 0,-1 0-32 0,-1 0 0 16,-2 0-1376-16,2 2-288 0,-1-1-48 0,0 0-9504 15,0 1-1920-15</inkml:trace>
  <inkml:trace contextRef="#ctx0" brushRef="#br0" timeOffset="76284.71">5527 9232 10127 0,'0'0'448'0,"0"0"96"0,0 0-544 0,0 0 0 0,0 0 0 0,5-3 0 0,-5 3 7040 0,0 0 1280 31,3-4 272-31,-3 4 48 0,0 0-6464 0,0 0-1280 0,0 0-272 0,0 0-48 0,0 0-384 0,0 0-192 16,0 0 192-16,0 0-192 0,0 0 0 0,-1 8 0 16,0 5 0-16,-1 1 0 0,-1 2-208 0,0 4 48 15,1 3 16-15,-1 0 0 0,-1 2 144 0,1 1-128 16,-1 3 128-16,0 1-128 0,1 2 128 0,0 0 0 15,0 1-144-15,1-1 144 0,0-1-128 0,1-1 128 16,0-3-160-16,1 1 160 0,0-1-208 0,0-4 48 16,1-2 16-16,-1-2 0 0,0-3-32 0,0 0 0 15,-1-5 0-15,1-1 0 16,0-3-208-16,0 0-32 0,0-7-16 0,0 0 0 16,0 0 16-16,0 0 0 0,0 0 0 0,0 0 0 0,-5-4 224 0,2-2 32 0,0-1 16 0,1 0 0 15,1-5 368-15,-2-4 80 16,3-2 16-16,3-3 0 0,-3-4 288 0,1 0 64 15,-1-1 16-15,0-1 0 0,1 0-80 0,1-1-16 0,0 1 0 0,1-2 0 16,1 2-112-16,-1 0-32 0,1 2 0 0,2 2 0 16,-1 0-128-16,1 2-16 0,2 0-16 15,0 2 0-15,2 1-160 0,1 1-128 0,1 3 144 0,2 1-144 16,0-2 0-16,0 3 0 16,2 1 0-16,0 1 0 0,2 0 0 0,-2 3 0 15,-1-1-128-15,-2 2 128 0,1 2 0 0,-1 1-128 0,-1 1 128 0,-1 0 0 16,0 4-464-1,-1 1 16-15,0 1 0 0,-1 2 0 0,0 1-768 0,0 3-160 0,-4 1-32 0,1 3-10816 16,-1 2-2160-16</inkml:trace>
  <inkml:trace contextRef="#ctx0" brushRef="#br0" timeOffset="76490.59">5490 9628 26719 0,'0'0'2368'0,"0"0"-1888"0,0 0-480 15,0 0 0-15,0 0 2208 0,0 0 352 0,0 0 64 0,0 0 0 16,0 0-1152-16,4 5-256 16,4-4-32-16,2 0-16 0,1 0-400 0,2 1-96 0,1-1-16 0,3-1 0 15,-2 0-288-15,2-1-64 0,1-1-16 0,1 2 0 16,-1-1-288 0,-1 0-176-16,0 1 32 0,0 0 0 15,0 0-1792-15,-1 0-368 0,0 1-64 0,-1 1-9024 16,1-1-1824-16</inkml:trace>
  <inkml:trace contextRef="#ctx0" brushRef="#br0" timeOffset="76718.97">5936 9687 8287 0,'0'0'736'0,"0"0"-592"16,0 0-144-16,0 0 0 0,0 0 5856 0,0 6 1136 15,2 1 240-15,-2-2 32 0,2 1-4096 0,-2 1-816 16,0 0-176-16,0 3-16 0,0 1-1120 0,-2 1-208 15,0 3-64-15,2-1 0 0,-2 0-480 0,-1 3-96 16,-1 1-32-16,-2 3 0 0,1 0-160 0,-1 1 0 16,-1-1 0-16,3 1 0 0,-3 0-224 0,2 0-80 0,-1 0-16 0,2-1 0 31,0 0-368-31,0-1-80 0,2-1 0 0,1-2-16 16,1-3-1264-16,0-2-256 0,0-2-64 0,1-2-13744 0</inkml:trace>
  <inkml:trace contextRef="#ctx0" brushRef="#br0" timeOffset="77952.64">6818 9463 16575 0,'0'0'1472'0,"0"0"-1168"16,0 0-304-16,3-4 0 15,-1 0 3296-15,-1-2 608 0,0 1 112 0,-1-1 16 16,0 1-1888-16,-1-1-384 0,-1-1-80 0,0 1-16 0,-2-1-576 16,1 1-112-16,-1 0-16 0,-1 2-16 0,2 2-112 0,-4-1 0 15,2 1-16-15,-2 2 0 0,1 1-336 0,-1 3-64 16,1 2-16-16,-3 3 0 0,-1 2-400 0,1 2 0 16,-1 3 128-16,1 0-128 0,1 1 0 0,0 1 0 0,1 1-160 0,2 0 160 31,-1-1 0-31,3 1-144 0,2 1 144 0,0-1 0 0,0-3-160 0,2 1 160 15,1-1-192-15,2 0 192 16,2-3-240-16,3-1 64 0,-1 0 16 0,2-3 0 16,1-3-32-16,3 0 0 0,0-3 0 0,0-3 0 0,2-1 192 0,0-1 0 0,-2-3 128 0,3-1-128 0,-2-4 176 0,1-2-48 15,-1-4 0-15,0 2 0 0,1-1 128 0,-3-1 0 16,-1 1 16-16,-2 2 0 16,-1 2-80-16,-1 2 0 0,-2 2-16 0,-1 3 0 0,-5 4-176 0,0 0 0 15,0 0 0-15,0 0 0 16,3 7 0-16,0 1-272 0,-1 2 64 0,1 1 16 15,-1 2-96-15,1 2-16 0,1 0 0 0,3 1 0 16,-1-4 176-16,1 0 128 0,2 0-192 0,1-2 192 16,1-1-128-16,2-3 128 0,-1-1 0 0,0-2 0 15,0-2 0-15,2-2 256 0,-1-1-32 0,2-3 0 16,0-2 224-16,-1-2 32 0,-2-1 16 0,0-2 0 16,-2 0 144-16,0-3 16 0,-1-1 16 0,-2-3 0 0,0 0-48 0,-4-1-16 15,-2-2 0-15,-2 0 0 0,-1-1-224 0,-1 3-64 0,-4 0 0 0,-1 2 0 31,0 2-176-31,-2 2-144 16,-1 2 192-16,-1 4-192 0,-2 0-160 0,1 3-144 0,-2 3-16 0,-2 1-16 31,0 1-336-31,-2 2-64 0,-1 2-16 0,0 1 0 0,2 3-1024 0,0 2-208 0,2 2-32 0,1 1-16 16,2 0-2080-16,3 3-432 0</inkml:trace>
  <inkml:trace contextRef="#ctx0" brushRef="#br0" timeOffset="78339.94">7663 9422 12895 0,'10'-4'1152'16,"0"1"-928"-16,0-1-224 0,0-2 0 0,-1-1 3824 0,-3 3 720 15,0 1 128-15,-6 3 48 0,0-6-2064 0,0 6-416 16,-2-5-64-16,-2 1-32 0,-1 1-752 0,-3 2-160 16,-1 2-16-16,0 1-16 0,-2 2-720 0,0 1-144 15,-3 3-16-15,0 2-16 0,-1-1-304 0,0 2 0 16,3 1 0-16,0 1 0 0,1 0 0 0,2 0 0 0,2 0 0 0,1 2 0 15,2-2 0-15,2 1-192 16,0-2 192-16,4 2-192 0,1-4 192 0,2-1-176 16,3 0 176-16,1 0-160 0,2-1 160 0,2-1 0 0,1 1 0 0,2-1 0 15,0-2 0-15,2 0 0 0,-1-2 0 0,2 0 0 16,0-1 0-16,-2 2 192 0,-1-2-32 0,-1 0-16 16,-3 0 80-16,-1 2 16 15,-3-1 0-15,-1-1 0 0,-7-2 0 0,0 0 0 0,0 0 0 0,0 0 0 16,-5 7 96-16,-2-1 32 0,-2 1 0 0,-4 0 0 0,-3-2-208 0,0 2-32 15,-2 0-128-15,-1 1 192 0,-2-1-192 0,1 0 0 16,-2 2-192-16,0 0 192 31,1-1-608-31,-1-1-16 0,-1 2 0 0,2-1 0 0,2 0-336 0,4-3-80 0,1-1-16 16,7 0 0-16,0-2-1888 0,7-2-368 0,0 0-80 0,9-2 0 16</inkml:trace>
  <inkml:trace contextRef="#ctx0" brushRef="#br0" timeOffset="78668.71">8222 9496 22111 0,'0'0'1968'0,"0"0"-1584"0,0 0-384 0,0 0 0 15,0 0 3600-15,0 0 640 0,0 0 128 0,-5 2 32 16,-3 0-2640-16,-1 1-528 16,-2 1-96-16,-1 2-32 0,-1 2-800 0,0 0-176 0,0 2-128 0,0 2 192 15,2 2-192-15,0 0 0 0,3-1 0 0,1 1 0 16,2 2-144-16,1-1 144 0,2 1-192 0,4-2 192 15,2 0-128-15,1 1 128 16,2-1 0-16,3 0 0 0,4-1 0 0,1-1 272 0,4-1-16 0,2-2-16 16,2 0 80-16,4-2 0 0,1-3 16 15,2-1 0-15,2-2-80 0,-3-1-32 0,-1-4 0 0,-3-1 0 16,-1-2 160-16,-4-1 16 0,0-3 16 0,-4-1 0 0,-2-1 32 0,-3-2 0 16,-3-2 0-16,-2-1 0 15,-3 0-48-15,-2-1 0 16,-1 0 0-16,-1 1 0 0,-5-1-208 0,-1 1-32 0,-1 2-16 0,-2 0 0 15,-2 3-336-15,-2-1-64 0,-3 2 0 0,-1 1-16 16,-3 1-1184 0,-1 2-224-16,-1 2-48 0,-1 0-16 0,-1 2-976 0,1 0-192 0,0 2-32 0</inkml:trace>
  <inkml:trace contextRef="#ctx0" brushRef="#br0" timeOffset="79038.41">8392 9277 32303 0,'2'-11'1424'0,"-1"5"304"16,0-2-1376-16,0-1-352 0,0 1 0 0,-1-2 0 15,0 0 2176-15,0 1 352 16,-1 0 80-16,1 1 16 0,-1 1-1088 0,-1 0-192 0,1 1-64 0,0 0 0 16,1 6-560-16,-1-4-112 15,-1 0-32-15,2 4 0 0,0 0-320 0,0 0-80 16,0 0-16-16,-2 6 0 0,-1 3-160 0,1 4 0 15,-2 4 0-15,1 5 0 0,-1 6 0 0,0 2 0 16,1 2 0-16,0 4 0 0,-2 5 0 0,2 3 0 16,-3 3 0-16,0 2 0 0,1 4 0 0,-2 0 0 15,-2 1 0-15,0-1 0 0,1-2 0 0,-1 0 0 16,1-3 0-16,-1 0 0 0,3-3-128 0,0-3 128 16,1-4 0-16,0-3 0 0,0-2 0 0,1-2 0 15,0-6 0-15,1-1 0 0,-1-5 0 0,1-1 0 16,0-3 0-16,1-3 128 15,-1-2-512-15,1-3-96 0,1-2-32 0,1-5 0 16,0 0-672-16,0 0-144 0,0 0-16 0,0 0-16 16,3-6-1776-16,2-3-368 0,0-1-64 0</inkml:trace>
  <inkml:trace contextRef="#ctx0" brushRef="#br0" timeOffset="79648.25">9377 9164 35423 0,'0'0'1568'0,"0"0"320"0,0 0-1504 0,5-2-384 15,-1 1 0-15,2-1 0 0,0-1 1280 0,2 1 192 0,0 0 48 0,1 0 0 16,2 0-880-16,2-1-160 0,0 1-32 16,2 0-16-16,1-1-432 0,0 1 128 0,2-1-128 0,-1 2 0 15,1 0 0-15,-1 1 0 0,2 0-192 0,0 1 192 16,1 0-1008-1,-1 2-80-15,2 0 0 0,-1 1-16 16,0 1-2272-16,-2 0-448 0,-3 2-80 0</inkml:trace>
  <inkml:trace contextRef="#ctx0" brushRef="#br0" timeOffset="79846.16">9442 9310 22111 0,'-12'2'1968'0,"12"-2"-1584"0,0 0-384 0,0 0 0 15,0 0 2944-15,0 0 496 0,0 0 96 0,0 0 32 0,0 0-1760 0,3 5-336 32,3-1-80-32,2 1-16 0,3-2-432 0,2 0-96 0,1 0-16 0,3-1 0 15,0-1-512-15,2 0-128 0,1-1 0 0,3 0-16 16,0 0-1216-16,2-1-240 0,3 0-64 0,1 0 0 31,2 1-1984-31,0 0-384 0</inkml:trace>
  <inkml:trace contextRef="#ctx0" brushRef="#br0" timeOffset="80557.53">11226 8935 28511 0,'0'0'1264'0,"0"0"256"0,0 0-1216 0,0 0-304 16,0 0 0-16,0 0 0 0,0 0 1552 0,0 0 256 0,0 0 48 0,0 0 16 16,8-1-1040-16,2 0-192 15,3 1-64-15,0-1 0 0,3 0-128 0,1 0-48 16,4 1 0-16,0 0 0 0,2 0 48 0,2-1 16 16,0 0 0-16,1 1 0 0,2 0-112 0,0 0-32 0,-1-1 0 0,-1 1 0 15,-2 0-176-15,-1-2-144 0,-2 0 192 0,-2 1-192 16,-2 1 128-16,-2 0-128 0,-1 1 0 15,-2 0 0-15,-1-1 0 0,-2 1-144 16,-1 1 16-16,0-1 0 0,-8-1-608 0,0 0-112 0,0 0-32 0,4 3 0 16,-4-3-2256-1,0 0-448-15</inkml:trace>
  <inkml:trace contextRef="#ctx0" brushRef="#br0" timeOffset="80912.86">12364 8536 23039 0,'0'0'2048'0,"0"0"-1648"16,0 0-400-16,1-4 0 0,-1-2 2592 0,0 6 432 15,-1-5 96-15,1 5 16 0,-3-6-1632 0,-1 2-320 0,0-1-64 0,-1 2-16 16,1 1-400-16,4 2-64 0,-5 0-32 16,-1 1 0-16,1 2-384 0,-1 3-80 0,1 0-16 0,0 3 0 15,1 1-128-15,-1 3-256 16,1 5 64-16,1 2 16 0,-1 1 176 0,2 2-208 0,0 1 80 0,2 1 128 0,-2 4-176 0,2 0 176 16,0 1-128-16,0 1 128 0,0 1-208 0,0 0 32 15,2-1 16 1,-2-1 0-16,1-1-592 15,0-3-112-15,-1-1-32 0,0-2 0 16,0-2-96-16,-1-3-32 0,0-1 0 0,-1-4-13888 0</inkml:trace>
  <inkml:trace contextRef="#ctx0" brushRef="#br0" timeOffset="81283">12253 8727 20271 0,'0'-5'1792'0,"0"-2"-1424"0,1 0-368 0,2-2 0 0,-1-2 3200 0,2 0 560 15,-1-2 112-15,2-1 32 16,2 0-1856-16,1-2-384 0,-1-2-64 0,4-1 0 0,2 4-592 0,0-2-112 0,1 1-32 0,3 2 0 16,1 0-496-16,3 3-112 0,-2 2 0 0,1 0-16 15,-1 1-240-15,-1 3 0 0,-3 0 128 0,0 3-128 16,-1 1 0-16,-3 1 0 0,0 2 0 0,-1 2 0 0,-1 2 0 0,-2 2 0 15,0 2 0-15,-1 2 0 0,-2 1-160 0,-1 2-80 32,-1 3-16-32,-2 1 0 0,-2-2-96 0,-1 3-32 0,-3 0 0 0,0 0 0 0,-2-2 112 0,-1 1 16 15,-5-1 0-15,0-2 0 16,-2-1 256-16,0 0 0 0,-2-3 0 0,0-1 0 0,-2 0 0 0,0-2 0 31,0-1 0-31,1 0 0 0,1-1-256 0,0-2-32 0,1 0-16 0,0-1 0 31,1 0-816-31,0 0-160 0,2-1-48 0,1 0-15056 0</inkml:trace>
  <inkml:trace contextRef="#ctx0" brushRef="#br0" timeOffset="81873.69">13095 8825 23951 0,'-1'-4'2128'0,"0"-2"-1696"0,0 0-432 0,0-2 0 16,0-1 1616-16,0 1 240 0,-1-3 64 0,-1 2 0 15,1-1-496-15,-1 1-80 0,0 1-32 0,-2 2 0 16,2-1-288-16,-2 3-48 0,1-1-16 0,-1 3 0 0,-1 2-336 0,-1 2-80 15,0 2-16-15,-1 1 0 0,-2 3-528 0,-1 3 0 16,0 3 0-16,1 4 0 0,-3 0 0 0,2 3-176 16,2 1 176-16,2 1-208 0,0-2 208 0,1 0-176 0,1 0 176 0,3 0-160 15,1 0 160-15,2 0 0 16,1-1 0-16,2-2-128 0,2-1 128 0,2-2 0 0,1 0 0 0,0-3-128 16,2-2 128-16,1-4 0 15,-1 0 0-15,1-2 0 0,2-3 0 0,-1-2 128 0,0-2-128 0,2-3 0 16,4-1 240-16,-2-2-32 15,-1-2 0-15,2-2 0 0,-1-4 144 0,1-1 32 0,0 1 0 0,-5-1 0 16,0 3 0-16,-1 1 0 0,-1 3 0 0,-1 1 0 16,-2 2-256-16,-2 2-128 0,0 2 160 0,-6 4-160 0,6-1 0 0,-6 1 0 15,6 3 0-15,0 2 0 0,-2 0-272 0,0 2 0 16,1 2 0-16,-1-1 0 0,0 1 96 0,2 1 32 16,0 0 0-16,2-1 0 15,0-2 144-15,2 0 0 0,1 1 0 0,1-4 0 0,1-1 144 0,1 0 112 16,1-3 32-16,-1-3 0 0,-1 0 144 0,1-1 16 15,-3-2 16-15,0 0 0 16,0-2 112-16,-1-1 32 0,-1-1 0 0,-1 0 0 0,-3-1 16 0,-1-1 0 16,-3-2 0-16,-1-1 0 0,-2-2-256 0,-1 2-48 15,-2-1-16-15,-2 2 0 0,-3 2-304 0,-2 2 0 16,-5 1 128-16,-3 3-128 16,-2 0-448-16,-2 4-160 0,-3 2-32 0,1 1 0 15,-1 2-928-15,1 4-192 0,-1 1-32 0,1 3-16 16,1 2-2048-16,2 2-416 0</inkml:trace>
  <inkml:trace contextRef="#ctx0" brushRef="#br0" timeOffset="82277.14">13810 8876 21183 0,'23'-11'944'16,"-10"5"192"-16,-4 0-912 0,2-1-224 15,-1 1 0-15,-4-1 0 0,-2 0 3136 0,0 2 576 0,-2-1 112 0,-1 1 16 16,-2-1-1936-16,-3 2-400 0,-1 1-80 0,-2 1-16 0,-1-1-704 0,-1 3-160 15,-2 3-32-15,0 0 0 16,-1 1-512-16,1 2 0 0,-3-1 0 0,2 2 0 16,2-1-176-16,-2 2 176 0,2 0-192 0,2 1 192 0,0-1-160 0,2 2 160 31,2 0-128-31,1 1 128 0,2-2 0 0,1 0-128 0,1-1 128 0,2-1 0 16,3 0 0-16,1-1-128 15,3 1 128-15,2 1 0 0,1-3 0 0,3 1 128 0,0-1 0 0,2 0 0 0,0-1 16 0,-2 0 16 16,-2 1 0-16,0-2 0 15,-2 0-32-15,-1 2 0 0,-3-3 0 0,-1 1 0 16,-7-3-128-16,6 4 192 0,-6-4-192 0,0 0 192 0,0 0 128 0,-4 7 48 0,-1 1 0 0,-3 0 0 31,-4-2-192-31,-2 0-48 0,-1-1 0 0,-3 0 0 0,-2 0-128 0,0 1 0 0,-1-2 0 0,2 1 0 16,-1-2 0-16,1 0-320 0,1 0 48 0,2 1 16 31,-1-2-448-31,3 0-64 0,1-1-32 0,2 0 0 16,1-1-1312-16,2 0-272 0,3 0-48 0,5 0-16 15,0 0-576-15,0 0-112 0,5-5-32 0,7-2-7904 16</inkml:trace>
  <inkml:trace contextRef="#ctx0" brushRef="#br0" timeOffset="82606.64">14166 8870 9215 0,'23'-8'400'0,"-12"4"96"0,1 0-496 0,1-2 0 16,-1 0 0-16,-2 0 0 0,-2 2 4864 0,-2-2 864 15,-1 1 176-15,-2 1 48 0,-3 4-3264 0,0 0-640 16,0-6-128-16,-2 2-16 0,-4 1-848 0,0 2-160 0,-2 0-48 0,-1 2 0 15,-2 3-576-15,0 1-112 0,1 1-32 16,-1 1 0-16,0 3-128 0,3 2 0 0,-2 0 0 16,2 3-176-16,1 0 176 0,3 1-128 15,2-1 128-15,0 0-128 0,4 1 128 0,0 0 0 0,3 1 0 0,3 0 0 16,2 0 0-16,3-1 0 0,4 0 192 0,3-3-64 16,3-1 304-16,1-1 64 0,3 0 16 0,1-3 0 15,-2-2-192-15,1-1-48 16,0-3 0-16,1-1 0 0,-4-1-64 0,-1-2-16 0,-2-4 0 0,-1-1 0 0,-2-3 128 15,-3-2 32-15,-3-4 0 0,-1 0 0 16,-2-2 64-16,-3 1 16 0,-1-4 0 0,-3 0 0 16,-2 0-240-16,-1 0-32 0,-3 0-16 0,0 1 0 0,-3 2-288 0,0 1-64 15,-4 3-16-15,1 1 0 16,-3 0-464-16,-2 4-80 0,0 1-32 0,-2 1 0 16,0 2-1648-16,-1 1-336 0,-1 2-64 0,0 2-13856 0</inkml:trace>
  <inkml:trace contextRef="#ctx0" brushRef="#br0" timeOffset="82983.39">14508 8584 6447 0,'1'-17'272'0,"0"8"80"0,1-2-352 0,-1-2 0 0,1-1 0 0,1-2 0 16,0 2 6480-16,0-2 1232 0,-1 0 240 0,2 1 48 15,-2 1-5104-15,0 1-1024 0,0 2-208 0,1 0-32 0,0 1-608 0,-2 1-128 16,1 2-32 0,-1 0 0-16,0 1-160 0,-1 6-48 0,0 0 0 0,0 0 0 0,0 0-336 0,0 0-64 15,0 0 0-15,0 0-16 0,0 0-112 0,-2 5 0 16,0 5-128 0,-1 4 192-16,-1 4-192 0,-1 3 0 0,-1 4 0 0,0 4 0 0,-4 4 0 0,0 3 0 15,-1 2 0-15,-1 4 0 0,-1 2 0 0,-1 4 0 16,0 1 0-16,-1 2 0 15,-2 1 0-15,1 1 0 0,0 0 0 0,-1-1 0 0,0-1 0 0,1 1 0 16,-1-3 0-16,1-3 0 0,1-2 0 16,-1-1 0-16,2-4 0 0,0-1 0 0,1-3 0 0,3-2 0 0,-1-2 0 0,3-4 0 15,-1 0 0-15,3-5-208 0,1-3 32 0,0-1 16 32,2-4-1440-32,1-2-272 0,0-3-64 0,-1-2-16 15,3-7-1216-15,0 0-240 0</inkml:trace>
  <inkml:trace contextRef="#ctx0" brushRef="#br0" timeOffset="83534.19">12396 9599 21183 0,'0'0'1888'0,"0"0"-1504"16,0 0-384-16,0 0 0 15,0 0 2448-15,0 0 432 0,0 0 64 0,0 0 32 16,0 0-1232-16,0 0-240 16,0 0-48-16,0 0-16 0,0 0-608 0,6-6-112 0,4 1-16 0,2 0-16 15,4 2-304-15,2-1-64 0,4 0-16 0,5 1 0 0,-1 1-96 0,5-1-16 16,4-1 0-16,6 2 0 0,4 0-64 0,6 0 0 16,7-1-128-16,2 2 192 15,3 1-64-15,4 0-128 0,1 3 176 0,6-2-176 16,4 0 144-16,3 1-144 0,-3 0 0 0,2 1 144 0,1 0-144 0,2 0 0 15,2 1 0-15,-1 1 128 0,-1-1-128 16,1 2 0-16,2-1 0 0,-2 1 0 0,-4-2 0 0,-3-1 0 16,-3 0 128-16,-4 0-128 0,-3-2 144 0,-3-1 0 15,-3-1 0-15,-7-1 0 0,-7-2 128 0,-4 1 32 16,-7-1 0-16,-5-1 0 0,-6 0-80 0,-3-1-16 16,-3 0 0-16,-4-1 0 0,-4-1-48 0,-3 1-16 0,-3-1 0 15,-2 0 0 1,-4-1-464-16,-3 2-112 0,-1-1-16 0,-2 1 0 15,-3 2-1456-15,-1 1-288 0,-2 1-64 0,-3 2-16 16,-4 1-784-16,-4 2-144 0,-35 7-48 0,5 2-9328 0</inkml:trace>
  <inkml:trace contextRef="#ctx0" brushRef="#br0" timeOffset="84010.03">13095 10046 29487 0,'0'0'2624'0,"9"-2"-2112"0,1-1-512 0,1 0 0 0,0-1 1728 16,2 1 256-16,-2 0 32 0,0-2 16 0,-1 2-1200 0,-1 0-256 15,0-1-32-15,-3 1-16 0,0 0-304 0,-6 3-64 16,0 0-16-16,0 0 0 0,0 0-16 0,0 0 0 15,0 0 0-15,0 0 0 0,0 0-128 0,-5 4 0 16,-1 2 0-16,-1 0-176 0,0 2 176 0,-3 2-192 16,1 0 192-16,0 0-192 0,0 0 192 0,2 0 0 15,0-1 0-15,1 0 0 0,2 0 0 0,2 0-128 0,1 0 128 0,2-2 0 16,1 2 0-16,1-1 0 0,2-2 0 0,1 1 0 16,4 0 288-16,-1 0-16 0,3 2 0 0,1 0 0 15,2 1-272-15,0 0 128 0,0 0-128 0,2 0 0 16,-1 1 240-16,1 0-64 0,-1-2-16 0,-1 1 0 0,-1 2 0 15,-2-1 0-15,-2-1 0 0,-2 0 0 16,-2 1-16-16,-1-1 0 0,-3 0 0 16,-1-1 0-16,-2-3 32 0,-2 1 0 15,-3 1 0-15,0-1 0 0,-4 1-48 0,0-1-128 0,-2-1 192 0,0 1-64 16,-3 0-128-16,1-2 0 0,0 1 0 0,-1-2 0 16,1-1-448-16,1 1 16 0,0-2 16 0,-1-1 0 15,5-1-1248-15,-1-1-256 0,2-3-64 0,4 0-9056 16,0-1-1824-16</inkml:trace>
  <inkml:trace contextRef="#ctx0" brushRef="#br0" timeOffset="84229.03">13575 10184 14735 0,'0'0'1312'0,"0"0"-1056"0,0 0-256 0,0 0 0 16,0 0 4160-16,0 0 784 16,0 0 160-16,0 0 16 15,4 7-2880-15,0 0-576 0,-2 2-112 0,-1 1-16 0,0 0-640 0,-1 1-112 16,0 1-16-16,-1 2-16 0,-1 1-432 0,1-1-64 15,-3 0-32-15,3 2 0 0,1 0-224 0,-1-1 0 16,1 0 0-16,0-1 0 0,0 0-304 0,0 0-48 0,1-3-16 16,0-2 0-1,3-1-128-15,-4-8-16 0,5 5-16 0,-5-5 0 16,8 0-608-16,0-4-112 0,1-3-32 0,-1-3 0 0,0-2-832 0,0-5-192 16,-1-4-16-16,0-2-6448 0,-2-2-1296 0</inkml:trace>
  <inkml:trace contextRef="#ctx0" brushRef="#br0" timeOffset="84680">13620 10022 28511 0,'-11'-13'1264'0,"6"8"256"0,-2-3-1216 0,-1-1-304 16,2 1 0-16,-3 1 0 0,1-2 2272 0,-1 1 400 16,3-1 80-16,1 1 0 0,-1-1-1136 0,0 1-224 15,2 0-48-15,1 3-16 0,0-1-768 0,3 6-160 16,0-5-16-16,0 5-16 0,0 0-528 0,5-5-96 16,-5 5-32-16,6-2 0 15,2 1-368-15,1 1-80 0,0 1-16 0,1 1 0 16,-1 3-528-16,1 1-96 0,0 2-32 0,0 1 0 15,-1 0 112-15,0 1 16 0,0 2 0 0,-2 1 0 16,0 0-96-16,-1 3-16 0,0 0 0 0,-1 1 0 16,0 1-1024-16,-1 2-208 0,0 0-32 0,-1 0-16 0,0-1 1136 15,0 1 208-15,0-2 48 0,-1-1 16 0,0 1 1552 0,1 0 304 0,0-1 64 0,0 1 16 16,2-4 1184-16,-2 0 256 0,0 0 32 0,0-2 16 16,0 1 208-16,1-2 64 0,-2-1 0 0,0-1 0 0,0-3-816 0,1 0-144 15,-3-6-48-15,0 0 0 16,0 0-368-16,0 0-80 0,4 3-16 0,-4-3 0 0,8-1-48 0,-2-1-16 15,3-3 0-15,1-1 0 0,1-2-144 0,1 0-48 16,1-2 0-16,2-1 0 0,1-2-192 0,1 1-32 16,-2-2-16-16,0 1 0 15,1 1-128-15,-2 1-16 0,-2 1-16 0,0 1 0 0,0 2-144 0,-1 3-32 16,-1 1 0-16,0 1 0 0,-1 2-128 0,0 3 0 0,0 1 0 16,-4 3 128-16,2 0-128 0,-2 3 0 0,0 2-160 0,-2 2 160 15,0 2-400-15,2 1 16 0,-3-1 0 0,0 2 0 31,-1-1-144-31,1 1-32 0,-1-1 0 0,2 1 0 16,-2-1-48-16,1-2-16 0,0-3 0 0,1-1 0 16,1-1-272-16,0-2-48 0,0-2-16 0,3-1 0 15,0-3-2256-15,1-2-464 0,3-2-96 0</inkml:trace>
  <inkml:trace contextRef="#ctx0" brushRef="#br0" timeOffset="85060.06">14515 10204 21183 0,'0'0'1888'0,"0"0"-1504"16,0 0-384-16,4-5 0 0,-2 1 3200 0,-1 0 560 0,-1 4 112 0,0-5 32 0,0 5-2000 0,-2-4-400 16,2 4-80-16,-3-5-16 15,-2 2-544-15,1 2-112 0,-2 2-32 0,0 2 0 0,-3 2-512 0,0 0-208 16,0 5 176-16,-1 0-176 16,0 2 0-16,1 1 0 0,0 2 0 0,1 0 0 0,0 0-144 0,2 2 144 15,1-1 0-15,2 1-144 0,1-1 144 0,1 1 0 0,2-2 0 0,2 1 0 16,3-1 0-1,-1-1 176-15,3 0-48 0,2-3 0 0,2-1 80 0,2-2 16 16,2 0 0-16,0-2 0 0,2-2-64 0,-1-1-16 0,2-1 0 0,0-2 0 16,-1-2 144-16,2-2 32 15,0-2 0-15,0-1 0 0,0-3 112 0,-1-2 16 16,0-4 16-16,-1 0 0 0,-3-3 0 0,0 0 0 0,-2 0 0 16,-2-1 0-16,-4 2-192 0,-1 1-32 0,-4 0-16 15,-1 1 0-15,-2 0-80 0,-3 2-16 0,-3 1 0 0,-2-1 0 16,-1 3-128-16,-2 2 0 0,-4-1-192 0,-2 1 192 15,-1 1-656-15,0 0-16 0,-2 2 0 0,0-1 0 16,-1 3-1312-16,0 2-272 0,0 1-48 0,1 2-16 16,-2 1-1136-16,1 2-208 0</inkml:trace>
  <inkml:trace contextRef="#ctx0" brushRef="#br0" timeOffset="85414.07">14666 9921 17503 0,'2'-10'1552'0,"2"-3"-1232"0,0-1-320 0,2-2 0 16,-1 2 4688-16,2 0 880 0,-4-3 192 0,1 3 16 16,-1 1-3408-16,0 3-704 0,0-1-128 0,0 2-16 0,1 1-544 0,-4 8-96 15,0 0-32-15,0 0 0 16,0 0-336-16,0 0-64 0,0 0 0 0,0 0-16 15,0 0-240-15,0 0-64 0,-6 8 0 0,0 3 0 0,-3 3-128 0,0 5 0 16,-1 3 0-16,0 5 0 0,-1 4 0 0,0 4 0 16,-1 3-144-16,-1 4 144 15,1 2 0-15,-4 3 0 0,0 4 0 0,-1 0 0 0,2 4 0 0,-3 0 0 16,0 1 0-16,-1 0 0 0,3-2-128 0,0 0 128 16,3-2-192-16,1-1 192 0,1-3 0 0,2-3 0 15,1-2 0-15,2-3 0 0,0-2-208 0,2-3 64 16,-2-2 16-16,2-3 0 15,0-3-256-15,1-3-64 0,-1-6 0 0,1-1 0 16,0-4-864-16,1-3-176 0,1-2-48 0,1-8 0 16,0 0-1184-16,0 0-240 0,0 0-48 0</inkml:trace>
  <inkml:trace contextRef="#ctx0" brushRef="#br0" timeOffset="89279.65">15823 9224 19343 0,'0'0'1728'0,"0"0"-1392"16,0 0-336-16,0 0 0 0,0 0 4224 0,0 0 768 16,0 0 144-16,0 0 48 0,0 0-3008 0,0 0-576 0,0 0-128 0,0 0-32 15,0 0-832-15,8-5-160 0,-1 2-48 0,0 0 0 16,1-1-400-16,2 2 0 16,1 0-144-16,2 1 144 0,0 1-160 0,2 0 160 0,-1-1-128 0,1 2 128 15,1 0-256-15,0 1 16 0,1-1 16 16,-1 1 0-1,2 2-816-15,-2 0-176 0,0 0-16 0,-2 0-16 16,-2-2-2656-16,-1 1-512 0</inkml:trace>
  <inkml:trace contextRef="#ctx0" brushRef="#br0" timeOffset="89455.89">15736 9426 4607 0,'-7'10'192'0,"7"-10"64"0,0 0-256 0,0 0 0 31,0 0 0-31,0 0 0 0,0 0 7184 0,0 0 1392 0,2 8 288 0,-2-8 48 16,10 4-6880-16,2-1-1392 0,1 0-256 0,5-1-64 16,3-1-16-16,-5-1 0 15,3 0 0-15,3-1 0 0,2-1-304 0,1 0 128 16,1 0-128-16,1 0 0 0,6 0-2176 16,0-2-560-16,1 1-96 0</inkml:trace>
  <inkml:trace contextRef="#ctx0" brushRef="#br0" timeOffset="89878.56">17215 9220 24879 0,'0'0'1088'0,"0"0"256"0,0 0-1088 0,0 0-256 0,0 0 0 0,0 0 0 0,0 0 2928 0,0 0 528 15,0 0 96-15,0 0 32 0,12-2-2304 0,0 1-448 16,0 0-80-16,1 1-32 0,1-3-416 0,1 1-96 16,-1 0-16-16,3 2 0 15,0 0-192-15,2-1 0 0,4 0 0 0,-1 0 0 16,2 0-752-16,2 1-32 0,0-1-16 0,2 1 0 15,0 0-2720-15,1 0-528 0</inkml:trace>
  <inkml:trace contextRef="#ctx0" brushRef="#br0" timeOffset="90170.06">18241 8973 25791 0,'0'0'2304'0,"0"0"-1856"16,0 0-448-16,0 0 0 0,0 0 3328 0,0 0 560 15,0 0 112-15,-4 0 32 0,4 0-2688 0,-6 0-512 16,6 0-128-16,-6 3 0 0,0 0-576 0,0 3-128 0,-1 2 0 0,-1 4 0 0,1 3-160 16,-1 4-64-16,0 3-16 0,0 2 0 15,1 2-16-15,1 4-16 0,2 1 0 0,1 2 0 0,-3 1 16 16,1 2 16-16,0-1 0 0,1 1 0 15,0-2-496-15,0 0-96 0,1-3-32 0,1-3 0 16,-1-1-80-16,2-2-16 0,1-5 0 0,0-3 0 16,0-3-1600-16,0-3-336 0</inkml:trace>
  <inkml:trace contextRef="#ctx0" brushRef="#br0" timeOffset="90489.16">18143 9131 4607 0,'0'0'192'0,"-1"-6"64"0,0-4-256 0,1-1 0 16,1 0 0-16,0-1 0 0,3-1 7504 0,-3 0 1456 0,2 1 304 0,1-1 48 16,3-1-6496-16,0 0-1280 15,1 2-272-15,1 0-48 0,2 1-640 0,1 0-112 16,1 1-16-16,2 2-16 0,0 0-240 0,3 2-32 0,-1 2-16 16,2 2 0-16,0 1-144 0,-1 1 0 0,-2 0 0 0,-2 2 0 15,0 2 0-15,-1 3 0 0,-2-1 0 0,-3 3 0 16,1 2-240-16,-3 4-16 15,-4-1-16-15,-2 2 0 16,-2 1-176-16,-3 2-16 0,-1 0-16 0,-3 2 0 0,-2-2 288 0,-1 1 192 16,-3-2-208-16,-1 1 80 0,-2 0 128 0,0-2 0 15,-2 0 0-15,0-3 128 0,-1-2 48 0,0-1 16 0,-1 0 0 16,0-2 0-16,1-2-192 0,0-1 0 0,2 3 144 0,1-2-144 16,0-3-464-1,4 1-176-15,1 0-16 0,3-3-16 16,2-2-2416-16,8 0-496 0,0 0-80 0</inkml:trace>
  <inkml:trace contextRef="#ctx0" brushRef="#br0" timeOffset="91037.94">18923 9208 27647 0,'0'0'2448'0,"0"0"-1952"0,0-5-496 0,0-2 0 15,0 2 1984-15,0 0 288 0,0 5 64 0,-1-5 16 0,-1-1-816 0,-1 2-176 16,-2-1-16-16,1 2-16 0,0 1-448 0,-2 1-96 16,-2 2-16-16,-1 1 0 0,-1 2-528 0,-1 4-112 15,-2 2-128-15,0 3 176 0,-1 3-176 0,1 1 0 16,0 4-192-16,2 1 192 0,2 2-208 0,0 1 80 16,2-2 128-16,3 1-208 0,2 0 208 0,0-1-144 15,2-2 144-15,3 0-128 0,1-1 128 0,3-3 0 16,1 0 0-16,2-2 0 0,2-6 0 0,2-1 0 15,1-3 0-15,2-1 128 0,0-3-128 0,1-2 176 16,-1-3-176-16,1-2 192 0,0-3 64 0,-2 0 0 16,1-3 16-16,0-1 0 0,0-3-32 0,-1-1-16 0,0-1 0 15,-2 1 0-15,-2-1 112 0,-1 3 32 0,-2 1 0 0,-2 3 0 16,0 1-192-16,-3 4-48 0,0 1 0 0,-4 5 0 16,0 0-128-16,0 0 0 0,0 0 0 0,1 6 0 15,-1 2-352-15,0 2 48 0,-1 1 16 0,1 1 0 16,0 1 64-16,0 0 16 0,1 0 0 0,1 1 0 15,1-2 208-15,2 0-144 0,0-1 144 0,3-1-128 16,1-2 128-16,1-1 0 0,0-1 0 0,2-4 0 16,0-1 176-16,2-1 16 0,1 0 0 0,1-2 0 15,-1-3 48-15,1 1 16 0,-1-2 0 0,-1-1 0 0,-2-2 128 16,2-2 48-16,-4-1 0 0,-2-1 0 0,-1-2-16 0,-3 0 0 16,0-1 0-16,-3 2 0 0,-1 0-192 0,-4 1-32 15,-2 2-16-15,-2 0 0 0,-1 0-352 0,-4 4-64 16,-1 3-16-16,-2 0 0 15,-1 3-1104-15,-2 1-240 0,0 1-32 0,0 3-16 16,-2 1-1824-16,1 2-368 0</inkml:trace>
  <inkml:trace contextRef="#ctx0" brushRef="#br0" timeOffset="91320.58">19505 9123 33055 0,'0'0'1472'0,"0"0"288"0,2-6-1408 0,0 0-352 0,-2 6 0 0,4-4 0 16,-4 4 1680-16,0 0 272 0,3-4 48 0,-3 4 16 16,0 0-848-16,0 0-160 0,0 0-48 0,0 0 0 15,0 0-528-15,0 0-112 0,0 0-32 0,0 0 0 16,0 7-288-16,-1 4 128 0,-2 2-128 0,-2 3 0 16,-1 1 0-16,-1 3 0 0,2 2 0 0,-1 2 0 15,2 1 0-15,-1 1 0 0,2-1 0 0,1 1 0 16,1-1 0-16,1-1 0 0,1 0 0 0,1-1 0 0,0-2 0 0,1-1 0 15,3-1 0-15,-1-4 0 0,2-1 0 0,0-4-176 16,-2 0 176-16,2-2-160 16,0-2-288-16,3-2-48 0,1-2-16 0,3-2 0 15,0-1-1344-15,0-3-256 0,2-4-64 0,-1-2-14608 0</inkml:trace>
  <inkml:trace contextRef="#ctx0" brushRef="#br0" timeOffset="91489.78">19578 9305 21183 0,'-12'-9'944'0,"7"6"192"0,0-2-912 0,-1 1-224 0,2-1 0 16,-1 0 0-16,1-1 3392 0,1 1 624 0,3 5 128 0,0 0 16 16,-3-5-2608-16,3 5-528 0,3-6-96 0,1 0-32 15,3-1-400-15,3 1-96 16,2 3-16-16,3 0 0 0,2-2-512 0,3 1-128 0,5 3 0 0,2-1-16 31,2-2-2144-31,0 3-416 0,1 1-96 0,-1 0-11840 0</inkml:trace>
  <inkml:trace contextRef="#ctx0" brushRef="#br0" timeOffset="91812.3">20316 9265 23663 0,'0'0'1040'15,"0"0"240"-15,0 0-1024 0,5-2-256 16,-5 2 0-16,0 0 0 0,0 0 2272 0,0 0 416 0,0 0 64 16,0 0 32-16,0 0-1248 0,0 0-240 0,-5 1-48 0,-2 3-16 0,-2 1-720 0,1 3-128 15,-4 3-48-15,0 1 0 0,2 1-192 0,0 1-144 16,0 1 192-16,3 0-192 0,2-2 192 0,1 0-64 31,3 2 0-31,4-1-128 0,1 0 144 0,2 1-144 0,2-2 0 0,3-1 144 16,3 0 128-16,3-1 32 15,1-1 0-15,1-1 0 0,4-1 16 0,2-2 0 16,1-3 0-16,-1 0 0 0,3-2-64 0,-1-2 0 0,1-2 0 0,-1-3 0 16,0-2 48-16,-1-2 0 0,-2-2 0 0,-1-1 0 15,-2-3 64-15,-3 0 16 0,-3-2 0 0,-3 1 0 16,-2 0-64-16,-3 1 0 0,-3-1 0 0,-3 2 0 15,-3 1-176-15,-2 1-144 0,-3 2 192 0,-2 2-192 16,-4-1 0-16,-2 2-224 0,-3 0 16 0,-3 2 0 16,-2-1-576-16,-1 3-112 0,-1-1-32 0,-1 3 0 31,0 1-2048-31,-1 2-416 0,-1 1-64 0</inkml:trace>
  <inkml:trace contextRef="#ctx0" brushRef="#br0" timeOffset="92167.89">20685 8944 32943 0,'0'0'1456'0,"6"-5"304"0,-2-2-1408 0,1 2-352 16,-2-1 0-16,0 2 0 0,1-3 1664 0,-1 2 272 16,0-2 48-16,-1 1 16 0,-2 6-656 0,4-5-128 15,-4 5-16-15,0 0-16 0,0 0-448 0,0 0-96 16,0 0 0-16,0 0-16 0,0 0-304 0,0 0-48 0,0 0-16 0,0 0 0 15,-6 7-256-15,0 0 0 16,-2 4 0-16,-1 2 0 0,-1 4 0 0,-1 4 0 16,-2 2 0-16,-1 4 0 0,-2 4 0 0,-1 4 0 0,-2 2 0 15,0 2 0-15,0 4 0 0,1 2 0 0,-1 0 0 0,2 2 0 16,-1 1 0-16,2-1 0 0,0 0 0 0,2 1 0 16,0-4 0-16,0 0 0 0,2 0 0 0,1-2 0 15,-1 0 0-15,1-4 0 0,1-2 0 0,3 1-144 0,-1-5-144 0,0-3-32 16,2-1 0-16,0-4 0 15,0-3-208-15,2-3-48 0,-1-4-16 0,1-3 0 16,2-3-2064-16,2-8-416 0,0 0-64 0,0 0-13280 0</inkml:trace>
  <inkml:trace contextRef="#ctx0" brushRef="#br0" timeOffset="93737.53">6283 11925 14271 0,'0'0'640'0,"-6"-7"128"0,2-1-624 0,1-1-144 0,-4 2 0 0,4 2 0 15,-2-2 400-15,2 1 48 0,1-1 16 0,-1-2 0 0,-1 2-144 0,2-1-48 16,0 1 0-16,0 0 0 0,0-1 528 0,-1 0 96 16,1 1 32-16,0-1 0 0,1 0 480 0,0 0 112 15,1 1 16-15,0-1 0 0,0 0-384 0,1 1-64 16,-2 0 0-16,1 7-16 0,0 0-96 0,-1-9-16 16,1 9 0-16,0-7 0 0,0 7-288 0,0 0-64 15,0-7-16-15,0 7 0 0,0 0-128 0,0 0-16 0,0 0-16 16,0 0 0-16,0 0 112 0,0 0 32 0,0 0 0 0,0 0 0 15,0 0 0-15,0 0 0 0,0 0 0 16,4 8 0-16,-1 3-368 0,0 3-64 16,-1 2-16-16,0 3 0 0,-1 2-128 0,-1 2 0 0,-1 4 0 15,1 1 0-15,-2 4 0 0,1 0 0 16,0 1 0-16,1 0 0 0,0 0 0 0,-2 0 0 0,-1-3-144 0,1-1 144 16,0 0 0-16,0-3 0 0,-1-1 0 0,1-3 0 15,0-2 0-15,1-2 0 0,0-3 0 0,0-1 0 16,-2-3 0-16,3-11 0 0,-3 7 0 0,3-7 0 0,0 0-288 0,0 0 48 15,0 0 16-15,0 0 0 0,-8-4-128 0,4-6-32 16,1-4 0-16,-1-4 0 16,1-3 208-16,0-2 48 0,0-1 0 0,0-4 0 0,-1-1 128 0,0-2-192 15,-1 0 192-15,0 0-192 0,-2 1 192 0,3-1 0 16,0-1 0-16,2 4 0 0,1 2 320 0,1 0 32 16,2 0 16-16,0 3 0 0,3 0 64 0,0 2 16 15,3 0 0-15,1 3 0 0,1 1-240 16,1 1-32-16,0-2-16 0,0 4 0 0,1 0-160 0,1 5 0 15,1-1 0-15,3 2 0 0,0 1 176 0,2 3-48 0,1 1-128 0,1 2 192 16,-1 1-64-16,-2 1-128 0,0 1 176 0,0 1-176 31,-2 2 0-31,-2 1 0 0,1 3 0 0,-2 1 0 16,-1 1-624-16,-1 0-16 0,-1-1-16 0,-2 3 0 16,-2 2-1200-16,-3 1-224 0,1-2-48 0,-4 1-13472 0</inkml:trace>
  <inkml:trace contextRef="#ctx0" brushRef="#br0" timeOffset="93917.51">6219 11996 16575 0,'0'0'1472'0,"0"0"-1168"15,0 0-304-15,0 0 0 16,0 0 4416-16,0 0 832 0,0 0 176 0,0 0 16 16,0 0-3504-16,0 0-704 0,0 0-144 0,12 4-16 15,1-2-512-15,3-2-112 0,0-1 0 0,3-1-16 16,1-1-272-16,2 0-160 0,-3 0 192 0,0 1-192 15,0 1-400-15,0 0-192 0,-3 1-48 0,1 1 0 16,-2 1-2176-16,1-1-448 0,-1 1-96 0</inkml:trace>
  <inkml:trace contextRef="#ctx0" brushRef="#br0" timeOffset="94265.53">6670 12248 40319 0,'0'0'1792'0,"0"0"352"0,0 0-1712 0,0 0-432 0,0 0 0 15,11-6 0-15,-1-1 976 0,2 2 112 0,-1-1 32 0,2 1 0 0,1-1-848 0,0 1-272 0,-1-1 160 0,0 3-160 16,-1 0 0-16,-1 2 0 16,-2 0 0-16,-9 1-176 15,10 3-208-15,-10-3-64 0,7 7 0 0,-3 1 0 0,-2 2-320 0,-2 2-64 0,-2 2 0 0,-2 1-16 31,-3 1 160-31,-1 2 48 0,-2 1 0 0,-1 1 0 16,0-2 48-16,0 1 16 0,0-3 0 0,2-1 0 0,-1-3 576 0,2-1 0 16,1-2 0-16,2-1 0 0,0-1 448 0,5-7 192 15,0 0 64-15,0 0 0 0,0 0-64 0,0 0-16 16,0 0 0-16,3 8 0 0,-3-8-224 0,7 4-32 0,-7-4-16 16,11 3 0-16,0 0-32 0,0-2-16 0,1-1 0 0,2 0 0 15,1 1-304-15,-1-1 128 0,3 1-128 0,-3-1 0 16,0-2-192-16,2 1-160 0,-2 0-32 0,2-2 0 31,-1 1-2432-31,1-1-512 0</inkml:trace>
  <inkml:trace contextRef="#ctx0" brushRef="#br0" timeOffset="94470.82">7371 12091 35007 0,'0'0'3120'0,"10"0"-2496"16,1 0-496-16,3 0-128 15,3 0 1360-15,-1-1 256 0,1 0 48 0,0-1 16 16,3-1-2256-16,-1-1-448 0,-2-2-80 0,0-1-10384 16,-2 2-2080-16</inkml:trace>
  <inkml:trace contextRef="#ctx0" brushRef="#br0" timeOffset="94644.09">7355 12207 10127 0,'-12'5'896'0,"12"-5"-704"15,-6 3-192-15,6-3 0 0,0 0 5840 0,0 0 1136 0,0 0 240 0,0 0 32 16,0 0-4656-16,0 0-928 0,0 0-192 0,0 0-48 16,9 4-848-16,3-1-192 0,3 1-16 0,3-2-16 15,0-1-96-15,3 0-32 0,-3-1 0 0,2-1 0 16,-1 0-432-16,0 0-96 0,-1-2-16 0,-1 2 0 31,1-1-2368-31,-4 0-496 0,1-1-80 0</inkml:trace>
  <inkml:trace contextRef="#ctx0" brushRef="#br0" timeOffset="95070.31">8506 12020 33167 0,'0'0'2944'0,"0"0"-2352"16,0 0-464-16,0 0-128 0,0 0 1856 0,0 0 336 0,0 0 80 0,0 0 16 15,8 5-1488-15,1-1-288 0,0-2-64 0,2-1-16 0,3-1-240 16,1 0-64-16,2-1 0 0,1 1 0 15,1-2-128-15,2 1 0 0,0-2 0 0,0 2 128 0,0 1-128 0,1-1-192 16,1 1 32-16,0 0 16 16,-1 1-304-16,0 3-48 0,-1-1-16 0,-2 0 0 15,-1 2-1616-15,-1-3-336 0,-3 0-64 0,-1 0-13232 16</inkml:trace>
  <inkml:trace contextRef="#ctx0" brushRef="#br0" timeOffset="95670.31">9214 11765 33167 0,'0'0'1472'0,"0"0"304"0,0 0-1424 0,0 0-352 16,0 0 0-16,0 0 0 0,0 0 2320 0,0 0 400 0,6-4 80 0,-6 4 16 15,0 0-2176-15,0 0-448 16,0 0-64-16,0 0-128 0,0 0 0 0,7 9-192 0,-3 2 16 15,-2 2 0-15,-1 4-144 0,0 2-16 0,-1 3-16 0,-1 3 0 16,-1 5 192-16,1-1 160 0,1 1-208 0,0 2 80 0,-1 0 128 0,0-1 0 16,-1-1 0-16,0 1 0 15,2-2 0-15,0-2 0 0,0-1 0 0,0-2 0 16,0-1 0-16,-1-2-160 0,0-4 160 0,1-1-160 16,0-3-416-16,0-4-96 0,0-9-16 0,0 0 0 15,0 0-1536-15,0 0-304 0,0 0-64 0,-6-7-16 16,0-3 688-16,0-2 144 0,-1-3 32 0,0-2 0 15,0 0 800-15,1-2 176 0,0-1 16 0,3-2 16 0,0-3 1888 0,1-2 384 16,2 0 80-16,0-2 16 0,0-3 96 0,0-1 0 16,-1-3 16-16,2 0 0 0,1 0-656 0,0-1-128 15,-1 1-16-15,2 4-16 16,0 2-208-16,1 3-32 0,1 0-16 0,0 5 0 0,3 3-160 0,1 3-48 0,1 3 0 16,1 2 0-1,0 2-96-15,3 2-32 0,3 0 0 0,2 3 0 0,2 1-112 0,0 1-32 0,1 1 0 0,0 2 0 16,0 1-48-16,1 3-16 0,1 1 0 0,-1 3 0 15,-1 1-128-15,-2 1 160 0,-1 2-160 16,-2 0 160-16,-4 2-160 0,-4-1 160 16,-2 1-160-16,-3 2 160 0,0-1-464 15,-4 2-80-15,-2 0-32 0,-4 0 0 0,-3 3 160 0,-2 0 48 0,-4-1 0 0,-3 1 0 16,-2 1 64-16,0-2 16 0,-2-3 0 0,0 0 0 0,-2-3 128 16,0-1 0-16,-2-1 0 0,1-1 0 15,0-1-256-15,2-1 48 0,-1-3 0 0,4-3 0 16,0-2-624-1,5-1-112-15,2-2-16 0,3-2-16 0,1 0-2064 0,4 0-416 0,5 4-64 0,0 0-32 0</inkml:trace>
  <inkml:trace contextRef="#ctx0" brushRef="#br0" timeOffset="96288.02">9902 11992 4607 0,'0'0'400'0,"0"0"-400"0,0 0 0 0,0 0 0 16,0 0 5408-16,0 0 992 0,3-6 208 0,-3 6 48 15,2-7-3920-15,-2 7-784 0,4-6-160 0,-4 6-16 16,0 0-624-16,0 0-128 0,0-7-32 0,0 7 0 15,0 0-48-15,0 0-16 0,0 0 0 0,0 0 0 0,0 0-384 0,0 0-80 16,0 0-16-16,-9 9 0 16,1 1-272-16,1 2-176 0,-2 3 192 0,1 2-192 0,0-1 128 0,2 2-128 15,-1-1 0-15,2 3 0 16,-2 1 0-16,3 0 0 0,1-1 0 0,2 0 0 0,1-1 0 0,1 0 0 16,3-2-160-16,-1 0 160 0,1 0 0 0,3-4 0 15,1-2 0-15,1-2 0 0,-3-2-128 0,3-1-128 16,2-3 0-16,1-2-16 0,1-2 80 0,0-2 32 15,2-3 0-15,0-1 0 0,1-3 160 0,-1-1 0 16,-1-2 0-16,1-2 0 0,-1-1 176 0,0 0 16 0,-2 0 0 0,0-1 0 16,-1 2-48-16,0 2 0 0,0 2 0 0,-2 3 0 15,-2 3-144-15,-7 5 0 0,0 0 0 0,0 0 0 16,0 0-288-16,0 0 64 0,4 11 16 0,-2 2 0 16,-2 1-160-16,-1 3-16 0,-2 0-16 0,2 1 0 15,1-1 144-15,1 2 16 0,1 0 16 0,1-2 0 16,2-2 224-16,1-1 0 0,3-2-160 0,2-1 160 15,1-3 0-15,0-2 256 0,1-1-32 0,1-3-16 16,1-4 240-16,2-2 64 0,-5-1 0 0,1-2 0 16,-1-1-64-16,-1-2 0 0,-1-2 0 0,0-3 0 0,-2-1 224 0,-1-1 32 15,-1-1 16-15,-2-2 0 0,1 0-240 16,-5-1-48-16,0 0-16 0,0 2 0 0,0 2-240 16,-4 1-48-16,0 2-128 0,-2 3 192 0,0 2-192 0,-3 3-192 15,-1 1 48-15,-1 3 0 16,-3 1-400-16,-2 1-80 0,0 1-16 0,-2 2 0 15,-3 2-896-15,1-1-176 0,-1 2-32 0,1 1-16 16,-2 3-1776-16,3 1-368 0</inkml:trace>
  <inkml:trace contextRef="#ctx0" brushRef="#br0" timeOffset="96571.64">10495 11964 21183 0,'13'-1'1888'0,"-4"1"-1504"15,1-3-384-15,0 3 0 0,1 2 2512 0,-1-2 432 0,-2 0 96 0,-8 0 16 16,9 1-1056-16,-9-1-208 0,0 0-32 0,0 0-16 16,0 0-720-16,0 0-128 0,0 0-48 0,3 8 0 15,-3-8-400-15,0 11-64 16,-3 3-32-16,-1 0 0 0,-2 2-112 0,1 1-32 0,-1 1 0 0,2 0 0 16,-1 1 0-16,1 2 0 0,1 0 0 0,1 1 0 0,0 0-16 0,4 1 0 15,0-1 0-15,1 0 0 0,3 0-16 16,1-1-16-16,3-3 0 0,0 0 0 0,0-3-160 0,2 0-224 15,1-3 48-15,2-1 16 16,0-1-288 0,0 0-48-16,2-4-16 0,-1 0 0 0,2-3-304 0,0-2-64 0,-3-2-16 0,0-3 0 15,1-4-2384-15,-1-4-496 0</inkml:trace>
  <inkml:trace contextRef="#ctx0" brushRef="#br0" timeOffset="96760.94">10526 12125 25791 0,'0'0'1152'0,"-7"0"224"0,7 0-1104 0,0 0-272 0,0 0 0 0,0 0 0 0,0 0 3840 15,0 0 704-15,0 0 128 0,0 0 48 0,15 4-3776 0,3-2-752 0,4-2-192 0,2 0 0 16,0-1-288-16,4 0-96 0,2-1 0 0,-2-1-16 31,0 1-1488-31,-4 0-288 0,0 0-64 0,0 1-16 16,2 1-1136-16,-3 1-208 0</inkml:trace>
  <inkml:trace contextRef="#ctx0" brushRef="#br0" timeOffset="97101.45">11435 12084 28559 0,'0'0'1264'0,"0"0"272"16,0 0-1232-16,0 0-304 0,-7 1 0 0,0 1 0 0,-1 0 2672 0,1 0 464 0,-2 2 112 0,-1 0 16 0,-1 3-2544 0,0 0-496 31,-1 2-96-31,0 2-128 0,0 1 0 0,1 1-128 0,1 1-16 0,2-2 0 0,4 2 144 16,0 1-128-16,2 0 128 0,3 0-128 0,3-1 128 0,1 2 0 15,4-1-144-15,1-2 144 16,2 0 0-16,3-2 0 0,2-3 0 0,3 0 0 16,1-1 224-16,2-2-32 0,1-2-16 0,3 0 0 15,2-2 0-15,1-2 0 0,-2-3 0 0,0 0 0 16,-3-2 208-16,-2-1 64 0,0-4 0 0,-3-2 0 15,-2-3-16-15,-2 1 0 0,-2-2 0 0,-3 0 0 16,-1-1-80-16,-3 2-16 0,-3 0 0 0,-1 2 0 16,-2 0-160-16,-4 1-48 0,0 2 0 0,-5 2 0 15,0 0-128-15,-3 1-256 0,-3 3 64 0,-1 1 16 16,-3 0-448-16,-1 2-80 16,-3 1-32-16,-3 1 0 0,0 0-1392 0,-2 1-288 0,0 0-48 0,1 1-14048 15</inkml:trace>
  <inkml:trace contextRef="#ctx0" brushRef="#br0" timeOffset="97453.05">11577 11764 39327 0,'0'0'1744'0,"3"-9"368"0,0 1-1696 0,0 0-416 16,-3 8 0-16,3-8 0 0,1 0 1152 0,-4 8 128 0,4-10 48 0,-4 10 0 15,3-11-880-15,-3 11-160 0,3-10-32 0,-3 10-16 16,0 0-64-16,0 0-16 16,0 0 0-16,0 0 0 0,0 0 16 0,0 0 0 0,0 0 0 15,-6 7 0-15,0 4-176 0,0 5 0 0,-1 5 0 0,2 4 0 16,-2 4 0-16,3 4 0 0,0 4 0 0,-1 6 0 16,0 1 0-16,-1 1 0 0,1 3 0 0,-2 1 0 15,0 5 0-15,1 0 128 0,0 0-128 0,3 0 0 0,0 1 0 16,-1-5 0-16,2 0 0 0,-1-5 0 0,2-2 128 0,0-1-128 15,-1-5 128-15,-1-3-128 0,1-2 0 0,-1-4 128 16,0-4-128-16,-1-2 0 0,0-2-176 0,1-5-112 16,-2-4-32-16,3-2 0 15,-1-2-1696 1,3-7-352-16,0 0-64 0,0 0-15360 0</inkml:trace>
  <inkml:trace contextRef="#ctx0" brushRef="#br0" timeOffset="98251.24">5703 11443 19343 0,'0'0'848'0,"0"0"192"0,-4-7-832 0,1 0-208 0,-1 1 0 0,4 6 0 16,-1-9 4416-16,1 9 848 15,-1-9 176-15,1 9 16 0,0 0-4048 0,1-8-832 16,0 2-144-16,-1 6-48 0,0 0-384 0,0 0 128 16,0 0-128-16,0 0 0 0,0 0 176 0,0 0-48 0,0 0-128 0,8 8 192 0,-3 5-48 0,0 5-16 15,-2 5 0-15,-1 5 0 0,1 4-128 0,-2 4 0 0,0 5 0 32,-1 5 0-32,0 6 0 0,-1 5 160 0,-2 6-160 0,0 5 160 15,-2 3-160-15,-2 3 0 0,-1 3 0 0,2 3 0 16,-2 4 128-16,1-2-128 0,1-1 0 0,0-5 128 15,1-3-128-15,0 0 0 0,2-4 0 0,1-4 128 16,1-3 176-16,-2-4 16 0,-1-3 16 0,1-4 0 16,1-5-80-16,1 0 0 0,0-4-16 0,-1-4 0 15,0-3-48-15,1-3 0 0,0-3 0 0,0-5 0 16,0-2-192-16,0-3 144 0,0-4-144 0,0-2 128 16,-1-2-256-16,1-2-64 0,1-9-16 0,0 0 0 15,0 0-544-15,0 0-96 0,0 0-32 0,0 0 0 16,0 0-2352-16,-2-12-480 0</inkml:trace>
  <inkml:trace contextRef="#ctx0" brushRef="#br0" timeOffset="99091.01">5744 11381 33231 0,'0'0'1472'0,"0"0"304"0,-7-6-1424 16,7 6-352-16,0 0 0 0,0 0 0 0,0 0 736 0,-1-7 80 0,1 7 16 0,0 0 0 16,4-8-832-16,-4 8 0 0,7-8 0 0,1 3 0 15,0-1-192-15,2 1 192 0,2-1-208 0,3 3 80 16,2-2 128-16,1 1 0 0,2 0 0 0,3-2 0 15,0 2 240-15,5-1 16 0,0 2 16 0,4 0 0 0,3-1-272 16,3 3 128-16,0-1-128 0,3 1 0 0,-4 0 0 0,5 1 0 16,4 0 0-16,5 0 0 0,3-1 0 15,6 0 128-15,9 0-128 0,0 2 160 0,0-2-16 0,5 0 0 16,4-2 0-16,6 2 0 0,4 1-16 0,2 0-128 16,1 0 192-16,6 0-64 0,5 1-128 0,1-2 0 15,-2 0 0-15,4 0 128 0,4 0-128 0,-1 0 0 16,-2 1 0-16,3 0 0 15,3 0 0-15,0 1 0 0,-2 0 0 0,4 1 0 16,5-1 128-16,-2 2-128 0,-2-2 0 0,4-1 128 0,4-1-128 0,-1 1 0 0,-3 1 0 0,3-1 128 16,6 0 48-16,-2 1 0 15,-1-1 0-15,1 0 0 0,4 0 16 0,-1 0 0 0,-2 0 0 0,0 0 0 16,-2-1-192-16,2 2 0 16,-2-1 0-16,-3 0 0 0,-3-1 0 0,2 0 0 0,0-1 128 15,-5 2-128-15,-3 2 0 0,-1-2 0 0,-1-2 0 16,-5 4 0-16,-4 0 0 0,-6 1 0 0,-3 1 144 0,-1 1-144 15,-3 0 0-15,-6 1 144 0,-7-1-144 0,-4 2 0 16,-6 0 352-16,-4-1-32 0,0 1-16 0,-5-1 0 16,-5 0 112-16,-7-1 32 0,-4 1 0 0,-6-1 0 15,-3 0-96-15,-4 0-16 0,-3 1 0 0,-2-1 0 0,-4 1-16 16,-1-1-16-16,-3 1 0 16,0 0 0-16,-2 1-112 0,-2-2-32 0,-1 1 0 0,-1-1 0 0,-2 2-160 0,1 0 192 15,2-1-192 1,-3 1 192-16,-2 1-192 0,-1 0 0 0,1 0 0 0,-1 2 0 0,0 1 128 15,0 1-128-15,0 0 0 0,0 4 128 0,-1 0-128 0,0 2 0 16,1-1 0-16,-1 4 0 16,0 0 0-16,-2 3 0 0,0 3 0 0,2 2 0 15,-3 4 0-15,1 5 0 0,-1 1 0 0,1 5 0 16,-2 5 0-16,0 0 0 0,-2 3-128 0,3 1 128 0,-1 2 0 0,0 2 0 0,0 3 0 0,0 2 0 16,2 3 0-16,0-1 0 15,4-4 0-15,-1 2 0 0,1-3 0 0,1 0 0 16,-2-1 0-16,2-4 0 0,-1-5 0 0,-1-4 0 15,0-6 0-15,0-3 0 0,-4-4 0 16,-1-3 0-16,-2-6 128 0,0-1-128 0,-5-4 0 0,0 0 0 0,-2 0 0 0,-2-4 0 31,-2-3-1072-31,-1-2-240 0,-4-2-48 0,-2-2-16 0,-4-2-1904 16,-3-3-384-16</inkml:trace>
  <inkml:trace contextRef="#ctx0" brushRef="#br0" timeOffset="100192.63">6000 13069 23375 0,'-10'2'1024'0,"10"-2"240"0,0 0-1008 0,-7 3-256 15,-1-1 0-15,0-2 0 0,1-1 656 0,7 1 96 16,-9 2 16-16,0-1 0 0,0-2-768 0,0 1-336 15,1 0 16-15,-1 1 16 0,1 0 304 0,-1 0 0 16,0 0 0-16,1 2 0 0,-2-1 560 0,10-2 64 16,-10 3 16-16,0-1 0 0,-1 0 256 0,1 2 48 0,1-2 16 0,9-2 0 15,-7 3-400-15,-3 1-80 0,2-2-16 0,8-2 0 16,-9 3-160-16,9-3-48 16,-8 4 0-16,8-4 0 0,0 0 80 0,-6 5 16 0,6-5 0 15,0 0 0-15,0 0 16 0,0 0 0 0,0 0 0 0,0 0 0 16,0 0-224-16,0 0-144 0,2 9 192 0,-2-9-192 15,8 6 176-15,1 0-176 0,0-2 160 0,4-1-160 16,1 1 256-16,2-2-64 0,3-2 0 0,2 0 0 16,2 1 0-16,2-1 0 0,2 0 0 0,4 0 0 15,3-1-64-15,3 1 0 0,3 0-128 0,-2 0 192 0,1-1-32 16,1 0-16-16,2-1 0 0,3-1 0 16,3 0 32-16,2 0 0 0,5-2 0 0,0 2 0 0,0 0-48 15,1-1 0-15,-1 1 0 0,1 0 0 0,2-2-128 0,3 2 192 16,4-1-192-16,0 0 192 0,-2 1-192 0,0 0 128 15,1 0-128-15,2-1 128 16,1 0 0-16,4 1-128 0,2 0 192 0,-1 2-64 16,-1 0-128-16,2 0 128 0,3-1-128 0,2 0 128 0,0-2-128 0,1 2 0 15,-3 0 144-15,2 1-144 0,3-1 0 0,0 1 144 16,-2-1-144-16,-2 1 0 0,-1 0 128 16,1 1-128-16,5 0 0 0,-3 0 0 0,-3-1 0 0,-2 1 128 0,0-1-128 0,1 1 0 15,3 0 128-15,0 0-128 16,0-1 0-16,-1 0 0 0,-1-1 144 0,2 1-144 15,5-1 0-15,-4 0 144 0,-1-1-144 0,0 1 0 16,1 2 144-16,3-1-144 0,4-2 144 0,-4 2-144 0,-3 0 192 0,0 0-192 16,0 0 224-16,2 0-64 15,5 0-16-15,-4 0 0 0,-1 1-144 0,-2-1 0 0,0 1 144 0,2 0-144 16,3 0 128-16,-5 0-128 16,-3 0 160-16,0 0-160 0,2 0 0 0,0 0 0 0,0-1 0 0,-2 1 0 15,-1 0 0-15,-1 0 0 0,-2 0 0 0,4 0 144 0,3-2-16 16,-4 1 0-16,-3-1 0 0,-1 1 0 0,1 1 48 0,-1 0 0 15,3 0 0-15,-4-1 0 0,-5-1-48 16,-2 1-128-16,-1-2 192 0,-2 2-64 16,1 1-128-16,-1-1 160 0,-2-2-160 0,-3 2 160 0,-3 0 16 15,-6 0 0-15,-1 0 0 0,-4-1 0 16,-2 0 64-16,-5 1 16 0,-2 0 0 0,-4 0 0 16,-1 0 0-16,-4 0 0 0,-2-1 0 0,-4 0 0 0,-3 1-96 0,-1 0-16 15,-4 0 0-15,-1 0 0 0,-8 1-144 0,0 0 0 16,0 0 0-16,7-3 0 0,-7 3 0 0,0 0 0 0,0 0-224 15,0 0 80 1,0 0-304-16,0 0-48 0,3-6-16 0,-2 2 0 16,-2-2-1536-16,1 6-320 0,-3-6-64 0,-2-2-15712 15</inkml:trace>
  <inkml:trace contextRef="#ctx0" brushRef="#br0" timeOffset="102977.76">1881 14451 25631 0,'0'0'1136'0,"0"0"224"0,0 0-1088 0,0 0-272 0,0 0 0 0,0 0 0 0,0 0 320 0,0 0 16 16,0 0 0-16,0 0 0 0,0 0 80 0,0 0 16 0,0 0 0 0,0 0 0 15,4-7 496-15,-4 7 96 16,10-4 32-16,2 1 0 0,4 0-128 0,2 1-32 0,4 0 0 16,1 1 0-16,2 0-304 0,0 0-64 15,2 0-16-15,1-1 0 0,-1 1-320 0,1 1-64 0,0 0 0 16,1 0-128-16,0 0 192 0,-2-1-192 16,0 0 192-16,-2 1-192 0,0 0 128 0,-1 0-128 0,-1 0 0 0,1 0 0 15,-2-1 0-15,-4 1 0 0,-3 0 0 16,-2 0 0-16,0 1 160 0,-3-1-160 0,-10 0 128 15,0 0-128-15,0 0 128 0,0 0-128 16,0 0 128-16,0 0-128 0,0 0 144 0,-9-3-144 0,-3 0 160 0,-2 1-160 16,-4 2 176-16,-3-1-176 0,-1-1 192 0,-2 0-192 0,-1 0 0 0,-2 1 0 0,0 0 0 0,-2 2 0 31,1 1 0-31,-1-1 0 0,-1 0 0 0,2 1 0 16,-2 3 192-16,1 0-64 0,0 0 0 0,-1 2-128 15,0 2 224-15,3 1-64 0,1 1-16 0,4 1 0 16,2 1 0-16,2 3 0 0,1-1 0 0,3 4 0 15,1 1-144-15,3-1 0 0,-1 1 0 0,4 1 0 16,2 0-160-16,3 0 160 0,2 0-208 0,2-1 80 16,1-3 128-16,4 1 0 0,2-2 0 0,1 0-128 15,1-3 128-15,3-1 0 0,1-1 160 0,2-1-160 0,0-2 256 0,2-3-32 16,1-2-16-16,0 0 0 16,-3-3 128-16,2-2 32 0,-1 0 0 0,-2 0 0 15,-3-3 48-15,-2-2 16 0,-1-2 0 0,-2 0 0 0,-2 1 112 16,0-2 32-16,-5 0 0 0,-1-1 0 0,-1-2-48 0,-5-2 0 15,1 1 0-15,-5 0 0 0,0-1-400 0,-3 2-128 16,0-1 0-16,-2 2 0 0,-1 2 0 0,-2 0-256 16,1 1 64-16,0 3 0 0,0 1-128 0,1 3-32 15,2 0 0-15,2 2 0 16,1 1-352-16,3 1-80 0,8-2-16 0,-8 2 0 16,8-2-1760-16,-4 7-336 0,2 1-80 0,2-8-13216 0</inkml:trace>
  <inkml:trace contextRef="#ctx0" brushRef="#br0" timeOffset="103294.74">2341 14801 17503 0,'0'0'1552'0,"0"0"-1232"0,0 0-320 0,0 0 0 16,0 0 4096-16,0 0 768 0,0 0 160 0,0 0 32 0,-6-3-3120 0,6 3-608 16,0 0-128-16,0 0-32 0,0 0-208 15,0 0-32-15,0 0-16 0,0 0 0 16,0 0-208-16,-8 5-32 0,8-5-16 0,-5 9 0 0,2 1-336 16,0-1-80-16,1 2-16 0,0 2 0 15,1 1-224-15,1 1 0 0,-1 2 128 0,0 0-128 0,1 2 0 0,-1 0 0 16,-2-2-144-16,2 1 144 0,1-2-240 0,0 1 48 0,1-3 16 0,0-1 0 31,2-2-384-31,-3-11-80 0,2 15 0 0,0-4-16 16,-2-11-2240-16,0 0-448 0,0 0-96 0</inkml:trace>
  <inkml:trace contextRef="#ctx0" brushRef="#br0" timeOffset="103702.81">2915 14620 32255 0,'0'0'2864'0,"0"0"-2288"15,0 0-576-15,0 0 0 0,0 0 2096 0,0 0 304 16,0 0 64-16,13-3 16 0,0 2-2000 0,3-1-480 0,1-2 0 0,2 1 0 15,0 3 0-15,1-2 160 0,1-1-160 0,1 0 128 16,1 0-128-16,-2 1 0 16,1-1 144-16,-1 0-144 15,-1 0-432-15,-1 0-144 0,-2 1-48 0,-1-1 0 16,-3 2-2512-16,-2-2-512 0,-4 0-112 0</inkml:trace>
  <inkml:trace contextRef="#ctx0" brushRef="#br0" timeOffset="103879.96">2964 14758 27647 0,'-14'4'1216'0,"14"-4"256"0,-8 2-1168 0,8-2-304 16,-7 1 0-16,7-1 0 0,0 0 3328 0,0 0 624 0,0 0 112 0,0 0 32 15,0 0-2960-15,0 0-592 0,11 3-112 0,2-1-32 16,3 0-64-16,2-1-16 0,1-2 0 0,0 1 0 16,-1 0-128-16,3-1-48 0,0 1 0 0,0 0 0 31,0-1-560-31,1 0-112 0,0 0-32 0,0 0 0 15,-2-2-2224-15,4 0-448 0,1 0-96 0</inkml:trace>
  <inkml:trace contextRef="#ctx0" brushRef="#br0" timeOffset="104515.81">4651 14347 31327 0,'0'0'2784'0,"-8"-2"-2224"0,1-1-560 0,7 3 0 15,-7-3 2480-15,7 3 384 0,0 0 80 0,0 0 0 16,0 0-2304-16,0 0-448 0,0 0-192 0,0 0 128 0,-5 6-128 16,2 3-272-16,2 2 64 0,-1 2 16 0,-1 2 16 15,2 2 16-15,1 4 0 0,0 2 0 16,0 0 160-16,0 3 0 0,1 0 0 0,2 0 0 0,-1 1 0 15,-1-1 0-15,2-2 0 0,0-1 128 0,1 1-128 16,0-4 0-16,2-1 0 0,-2-1 0 16,2-1 0-16,-2-2 0 0,0-3 0 0,0-2 0 0,-4-10 0 0,0 0 0 15,0 0 0-15,0 0-192 16,0 0-128-16,0 0-16 0,0 0-16 0,0 0 0 0,0 0 96 16,0 0 0-16,0 0 16 0,2-7 0 0,-2-2 240 15,0-3 0-15,0-2 0 0,0-3 0 0,-1-4 160 0,1-1 80 0,0-2 16 16,0-2 0-16,2-1-16 0,1-1 0 15,3-1 0-15,0 1 0 0,-2-1 0 0,2 3 0 16,2 0 0-16,2 2 0 0,1-1-48 0,0 1-16 0,1 3 0 0,2 2 0 16,2 0-176-16,-1 3 128 15,-2-1-128-15,2 3 128 0,-2 3-128 0,0 1 0 0,-1 0 144 0,1 4-144 16,3 0 0-16,-3 2 0 0,0 2 0 0,-1 2 0 16,1 1-256-16,-1 1 48 0,1 3 0 0,-2 4 0 15,0 2-592-15,-4 2-112 0,1 2-32 0,-4 2 0 16,0 2-1584-16,-3 2-320 0,-2 1-64 0,-3 1-11104 15</inkml:trace>
  <inkml:trace contextRef="#ctx0" brushRef="#br0" timeOffset="104703.01">4642 14585 28559 0,'0'0'2544'0,"0"0"-2032"0,0 0-512 0,0 0 0 16,0 0 2752-16,9-1 464 0,0-1 96 0,5 0 16 15,1-1-2496-15,5 0-480 0,2-1-96 0,1 0-32 16,-1 2-80-16,0 1-16 0,-1-2 0 0,1 1 0 16,-2 0-128-16,-2 0 0 0,0-1 0 0,0 1 0 31,-2 1-1776-31,-1-2-336 0,0 0-64 0,-2 2-8880 0,-2 1-1776 0</inkml:trace>
  <inkml:trace contextRef="#ctx0" brushRef="#br0" timeOffset="104924.48">5149 14684 33167 0,'0'0'2944'0,"0"0"-2352"15,0 0-464-15,0 0-128 0,0 0 2144 0,0 0 416 16,0 0 64-16,0 0 32 0,0 0-2080 0,0 0-432 16,0 0-144-16,-2 11 0 0,1 1 0 0,-2-1 0 15,2 1 0-15,0 3 0 0,0 1 0 0,0 2-256 16,1 0 80-16,-1 0 16 0,0-3 160 0,0 1 0 0,-2-1-144 0,3 1 144 31,3-2-576-31,-1-1-64 0,-1 0 0 0,1-2 0 16,-2-11-1792-16,5 9-352 0,-5-9-80 0,0 0-11920 0</inkml:trace>
  <inkml:trace contextRef="#ctx0" brushRef="#br0" timeOffset="105297.8">5901 14262 26719 0,'0'0'1184'0,"6"-6"240"0,0 0-1136 0,1-2-288 0,0 0 0 0,-1 0 0 0,1 2 2400 0,-2-1 416 15,1 2 96-15,-6 5 16 16,4-6-1904-16,-4 6-368 0,0 0-80 0,0 0 0 0,0 0 416 0,0 0 96 15,0 0 0-15,0 0 16 0,0 0-528 0,-5 9-128 16,-2 1 0-16,-3 4-16 0,-2 4-432 16,-2 4 128-16,-3 4-128 0,-4 3 0 0,-3 4 0 0,-2 5 0 0,-4 6 0 15,-6 8 0-15,-7 7 0 0,-4 5 0 16,-3 2 176-16,1 2-176 0,-2 4 0 0,3-2 0 0,0 0 0 0,5-4 0 16,4-4 0-16,0-3 0 0,1-5 0 0,3-5 0 15,3-5 128-15,3-2-128 0,2-4 0 0,2-2 144 16,6-6-144-16,2-2-272 15,3-4 64-15,3-4 16 16,2-6-480-16,3-3-96 0,2-2 0 0,4-9-16 0,0 0-1920 0,0 0-384 16,0 0-80-16,15-3-7296 0,2-7-1456 0</inkml:trace>
  <inkml:trace contextRef="#ctx0" brushRef="#br0" timeOffset="105772.37">5949 14912 25791 0,'0'0'2304'0,"0"0"-1856"0,0 0-448 0,0 0 0 0,0 0 3392 0,0 0 592 16,0 0 112-16,0 0 32 0,0 0-3072 0,0 0-608 15,0 0-128-15,0 9-32 0,-3-1-112 0,-1 3-32 16,-4 3 0-16,-1 2 0 0,-3 3-144 0,-1 2 192 16,-1 0-192-16,1 2 192 0,-4 1-192 15,3 0 0-15,-3 2 0 0,2 1 128 0,0 0-128 0,0 0 0 16,1 0 0-16,1-4 0 15,1-3-240-15,1-1 80 0,1-2 16 0,1 0 0 0,1-4-32 0,3-1 0 16,0-3 0-16,5-9 0 0,0 0-64 0,0 0-16 0,0 0 0 0,0 0 0 31,0 0-160-31,0 0-32 0,0 0-16 0,9-11 0 0,0-1 240 0,0-2 48 0,0-2 16 16,0-2 0-16,2-6 288 0,3-1 48 16,-1-1 16-16,1-4 0 0,2-1 64 0,0-1 32 15,1 0 0-15,-1 2 0 0,2 0-160 0,-4 2-128 0,1 5 192 0,0 2-192 16,-3 3 336-16,-1 2-32 0,-2 4-16 0,-1 2 0 15,-1 4 192-15,0 1 32 0,-7 5 16 0,0 0 0 16,0 0 0-16,0 0 0 0,0 0 0 0,0 0 0 0,7 7-272 16,0 4-64-16,-3 1-16 0,0 5 0 0,-2 1-176 0,0 4 0 15,-2 1 144-15,2 4-144 0,-1 0 0 16,1 1 0 0,0-1-160-16,1 2 160 0,-1-1 0 0,1 1 0 0,1-1 0 0,0-3 0 15,2-2 0-15,-1-1 0 0,2-1 0 0,-2 0 0 31,2-4-624-31,-2-1-16 0,1-5 0 0,-2-1 0 16,-1-3-1632-16,-3-7-336 0,0 0-64 0,0 0-13856 0</inkml:trace>
  <inkml:trace contextRef="#ctx0" brushRef="#br0" timeOffset="105971.08">5763 15222 43023 0,'0'0'1904'0,"0"0"400"0,0 0-1856 0,0 0-448 0,0 0 0 0,0 0 0 0,0 0 0 0,13-2 0 16,1 0-128-16,3 2 128 0,1-2-256 0,2 1 48 16,2 0 16-16,0 1 0 0,0 0 192 0,0 0 240 15,0 0-48-15,0 1-16 0,1-1-384 0,0 0-80 16,2-1-16-16,-1 0 0 16,0 0-3504-16,0-1-704 0</inkml:trace>
  <inkml:trace contextRef="#ctx0" brushRef="#br0" timeOffset="106192.92">6323 15285 32255 0,'0'0'2864'0,"0"0"-2288"0,0 0-576 0,0 0 0 16,-5 6 2432-16,5-6 368 0,0 0 80 0,-5 9 0 16,0-1-1952-16,3 2-400 15,-2 1-80-15,1 3 0 0,1 2-64 0,0 3-16 0,0 2 0 0,0 1 0 16,-1 0-160-16,2-1-16 0,0 1-16 0,0-1 0 15,0-1-176-15,0-2 128 0,0 0-128 0,1 0 128 16,1-3-400-16,0-1-96 0,1-1-16 0,0 0 0 31,1-4-1536-31,0 0-304 0,0-2-64 0,-3-7-9680 0,7 4-1920 0</inkml:trace>
  <inkml:trace contextRef="#ctx0" brushRef="#br0" timeOffset="106762.4">7227 14600 25791 0,'0'0'1152'0,"0"0"224"0,0 0-1104 0,0 0-272 16,0 0 0-16,0 0 0 0,0 0 3424 0,0 0 624 0,0 0 128 0,11 6 32 16,0-3-3472-16,2 1-736 0,3-2 0 0,2 0-160 15,1-1 160-15,2 1-208 0,0-1 80 0,1 2 128 16,0-1-176-16,0-1 176 0,-3-2-128 0,2-1 128 16,0 0-608-1,-3 1-32-15,-3 1-16 0,-3-1 0 16,-1 1-2304-16,-2-1-464 0,-9 1-96 0,0 0 0 0</inkml:trace>
  <inkml:trace contextRef="#ctx0" brushRef="#br0" timeOffset="106937.8">7156 14770 39503 0,'0'0'1744'0,"0"0"368"0,0 0-1680 0,-5 6-432 0,5-6 0 0,0 0 0 0,-1 8 704 0,1-8 48 31,4 9 16-31,4 0 0 0,2-2-352 0,3 0-64 0,3 0-16 0,3 0 0 15,3 0-32-15,1-2-16 0,-1 0 0 0,2-3 0 16,2 0-160-16,0-1-128 0,1-1 144 0,-1 0-144 31,1-1-912-31,1 0-288 0,1 0-48 0,-3-1-11264 0,-1-4-2256 0</inkml:trace>
  <inkml:trace contextRef="#ctx0" brushRef="#br0" timeOffset="108165.14">8970 14031 24879 0,'0'0'1088'0,"0"0"256"0,0 0-1088 0,0 0-256 16,0 0 0-16,0 0 0 16,0 0 2304-16,0 0 384 0,0 0 96 0,0 0 16 0,9-3-1936 0,-9 3-384 0,0 0-80 0,9 6-16 31,-9-6-160-31,6 10-32 0,0 0-16 0,-3 4 0 0,-1 4-176 0,1 4 160 15,-2 4-160-15,-1 2 160 0,-1 0-16 0,0 6 0 0,-1 3 0 0,1 1 0 16,-1-1-144-16,0 4 192 0,0 1-192 0,0 0 192 16,-1-2-192-16,3-3 0 0,0-4 144 0,1-4-144 15,-1-1 128-15,0-4-128 0,0-1 128 0,2-4-128 16,-2-3 0-16,0-1 144 0,0-4-144 0,1-2 0 16,-1-9 0-16,0 0 0 15,0 0 0-15,0 0-192 0,0 0-160 0,0 0-32 0,0 0 0 0,-8-6 0 0,1-4 112 16,2-2 16-16,-1-3 0 0,2-3 0 0,-2-4 256 0,2-2 0 15,1-3 176-15,1 0-176 0,-2-4 384 0,3 0-16 32,1 1-16-32,0 0 0 0,0 1-80 0,1 1-16 15,3-1 0-15,-2 3 0 0,1 0-256 0,1 2 128 16,1-1-128-16,1 3 0 0,2 0 272 0,1 1-48 16,1 0-16-16,1 3 0 0,1 1-208 0,1 1 128 15,1 2-128-15,2 1 0 0,0-1 176 0,2 4-176 16,0 1 192-16,0 3-192 0,2 1 192 0,3 3-64 0,-1 1 0 15,0 2-128-15,1 3 320 0,0 3-32 0,-2 0-16 0,-2 3 0 16,-3 2-272-16,-1 2 0 0,-3 3 0 0,-1 2 0 31,-2 0-320-31,-4 2-80 0,-2-1-16 0,-3 1 0 0,-2 0 224 0,-1 0 32 0,-4-1 16 0,-1-2 0 16,-2-3 144-16,-5 0 224 0,0 0-48 0,-3-3-16 16,-1-1 96-16,-3-2 0 0,-2-4 16 0,0-1 0 15,0 2-96-15,1-2-32 0,1 0 0 0,2-1 0 16,0-2-144-16,4-1 0 0,0-2-160 0,1 2 160 15,0-1-752-15,0-1-48 16,2-2-16-16,2 0-10880 0,-1-1-2176 0</inkml:trace>
  <inkml:trace contextRef="#ctx0" brushRef="#br0" timeOffset="108680.45">8262 14863 26655 0,'-11'0'1184'0,"3"0"240"0,-1 0-1136 0,1 0-288 0,-1-1 0 0,0 1 0 16,0-1 800-16,1 2 96 0,1-1 32 0,7 0 0 16,-7 0-256-16,7 0-48 0,-8 2-16 0,8-2 0 15,0 0 416-15,0 0 96 0,0 0 16 0,0 0 0 16,0 0-176-16,0 0-16 0,0 0-16 0,0 0 0 16,0 0-400-16,4 8-80 15,1-1 0-15,5-2-16 0,1 0-16 0,5-2 0 0,1 0 0 0,6 1 0 0,6-3-112 0,5 1-32 16,4 0 0-16,3 0 0 0,2 0-80 0,4 0 0 15,4-1-16-15,6-1 0 0,5-1 0 16,6-1 0-16,6 0 0 0,0 0 0 0,2 0-48 0,5 1-128 16,3-1 192-16,4-1-64 0,3 1-128 15,2-1 128-15,1 0-128 0,2 0 128 0,3 1-128 0,-3 0 0 16,-4 1 0-16,-1 0 0 0,-3 1 128 0,-6 1 0 0,-6 0 0 16,-4 1 0-16,-8-1-128 15,-5 1 0-15,-6 0-160 0,-4-1 160 0,-2 0 0 0,-5 0 0 16,-4 0 0-16,-7-1 0 0,-2 0-320 15,-8 1-32-15,-7-1 0 0,-3 1 0 16,-11-1-160-16,0 0-48 0,0 0 0 0,0 0 0 16,0 0-448-16,0 0-80 0,-17 1-32 0,-8 0 0 15,-8 2-1776-15,-4 0-368 0,-6 0-64 0</inkml:trace>
  <inkml:trace contextRef="#ctx0" brushRef="#br0" timeOffset="109297.96">8791 15403 34271 0,'0'0'1520'0,"0"0"304"0,0 0-1456 0,7-7-368 0,-2 1 0 0,-5 6 0 0,6-6 656 0,0 1 64 16,2 2 16-16,-8 3 0 15,0 0-352-15,0 0-80 0,0 0-16 0,0 0 0 0,0 0-96 0,5 9-32 16,-2 0 0-16,-5 4 0 0,-1 3-160 0,-3 4 192 16,-3 2-192-16,0 3 192 0,-1 3-192 15,-3 2 0-15,0-1 0 0,1 2 0 0,1 0 0 16,0 0 0-16,0-2 0 0,1 1 0 15,0 2 0-15,1-3 0 0,0-2 0 0,1-3 0 0,3-2 0 0,-1-3 0 16,1-5 0-16,1-2 0 0,1-3 0 0,3-9 128 16,0 0-128-16,0 0 0 0,0 0-192 0,0 0-128 0,0 0-32 0,0 0 0 15,0 0 48-15,1-14 16 0,3-3 0 0,1-5 0 0,2-4 288 0,1-2 0 32,-1 0-128-32,2-4 128 0,1-3 128 0,0 0 96 15,3-2 16-15,2 0 0 0,2-1-48 0,-1 3 0 16,0 2 0-16,0 4 0 0,0 1-16 0,-2 4-16 15,-1 3 0-15,-1 4 0 0,-1 3 176 0,-1 3 48 0,-1 2 0 16,0 4 0-16,-1 0 64 0,-8 5 0 0,8-2 16 16,-8 2 0-16,10 2-64 0,-1 4-16 0,-2 3 0 0,-1 2 0 15,1 3-384-15,-1 4 0 0,0 1 128 0,1 5-128 16,-1 1 0-16,1 2 0 0,-2 0 0 0,1 1 0 16,-1 1 0-16,1 0 0 0,-1-1 0 0,1 2 0 15,-2-2 0-15,1 0 0 0,-1-4 144 0,1 0-144 16,-1-1 0-16,-1-2 0 0,1-1 0 0,-2-2 128 15,1-3-272-15,-1-2-48 0,0-2-16 0,-1-2 0 32,-1-9-592-32,0 0-112 0,0 0-32 0,0 0-11152 0,0 0-2224 0</inkml:trace>
  <inkml:trace contextRef="#ctx0" brushRef="#br0" timeOffset="109515.88">8568 15669 27647 0,'0'0'2448'0,"0"0"-1952"0,0 0-496 0,0 0 0 0,0 0 3984 0,0 0 704 16,11 4 144-16,2-2 32 0,3-1-4000 0,4-1-864 15,5 4 0-15,3-3-128 0,1 0-16 0,0-1 0 16,3 2 0-16,0-1 0 0,0-1-96 0,-3 0-16 16,-4 0 0-16,-2 0 0 15,-1 0-592-15,-1 0-128 0,-1 1-32 0,-2-1 0 16,2-1-2352-16,-3 0-480 0,6-1-80 0,-3-3-32 0</inkml:trace>
  <inkml:trace contextRef="#ctx0" brushRef="#br0" timeOffset="109931.39">9510 15614 34095 0,'0'0'3024'0,"0"0"-2416"15,0 0-480-15,10-5-128 0,-1 1 1360 0,-1-1 256 16,-1 1 48-16,-7 4 16 0,7-6-1344 0,-7 6-336 15,4-5 0-15,-4 5 0 16,3-7 0-16,-3 7 0 0,0 0 0 0,0 0 0 16,-6-4 0-16,1 1 0 0,-3 2 0 0,-1 1-128 0,0 2-64 0,-1 1 0 15,1 0 0-15,0 4 0 16,-1 0-240-16,1 1-48 0,0 1-16 0,2 1 0 16,-1 0-224-1,1 1-48-15,2-1-16 0,0 0 0 0,1-1 400 0,2-1 64 0,3 1 32 0,0-1 0 0,-1-8 288 0,3 9 192 16,2-1-16-16,0 0-16 15,2-1 0-15,2-2 0 0,0 0 0 0,4 0 0 0,0 2 96 0,2-1 32 0,2 1 0 0,-1 2 0 16,2 0 384-16,-1 2 80 16,1-2 16-16,1 2 0 0,0 0 80 0,-1 0 32 15,-3 0 0-15,0 0 0 0,-3-1-368 0,-2-1-80 16,-3-1-16-16,-1-2 0 0,-6-6-16 0,0 0 0 16,2 11 0-16,-3-2 0 0,-3-1-272 0,-2 0-128 0,0-1 128 0,-3-1-128 15,-2-2 0-15,-1 2-320 0,-3 0 48 0,1 0 16 16,-1-2-384-16,-1 1-64 15,1-1 0-15,-1-1-16 0,0 0-1168 0,1-3-224 0,0-2-64 16,2 1-8768-16,0-4-1744 0</inkml:trace>
  <inkml:trace contextRef="#ctx0" brushRef="#br0" timeOffset="110116.59">9844 15670 11055 0,'1'13'976'0,"-1"-13"-784"0,2 10-192 0,0 1 0 0,0 1 6816 0,2 1 1312 16,-1 0 272-16,1 4 48 0,0 0-6784 0,0 2-1344 16,0 1-320-16,1 0 0 15,-2-1 0-15,-1 0-144 0,-1-2 144 0,-1-1-192 16,-1 0 192-16,0-2-128 0,0-1 128 0,0-1-128 0,0-2-16 16,1-10 0-16,-1 10 0 0,1-10 0 15,0 0-1568-15,0 0-304 0,0 0-64 0,0 0-8608 16,0 0-1712-16</inkml:trace>
  <inkml:trace contextRef="#ctx0" brushRef="#br0" timeOffset="110298.14">9786 15551 13823 0,'0'0'1216'0,"0"0"-960"15,0 0-256-15,0 0 0 0,0 0 6288 0,0 0 1216 16,0 0 240-16,0 0 64 0,0 0-6144 0,0 0-1216 15,0 0-240-15,0 0-48 16,0 0-736-16,0 0-160 0,9 0-32 0,-9 0 0 16,9-2-256-16,-9 2-64 0,11-4-16 0,-1 2-10000 0,0-1-2000 0</inkml:trace>
  <inkml:trace contextRef="#ctx0" brushRef="#br0" timeOffset="110629.15">9937 15750 12895 0,'0'0'1152'0,"1"11"-928"0,-1-1-224 0,4 1 0 16,-3 1 5392-16,2 0 1040 0,0 1 208 0,2-2 32 16,-1-1-4944-16,-1-1-1008 0,1-2-192 0,-4-7-32 15,3 7-144-15,-3-7-32 0,0 0 0 0,0 0 0 16,0 0 160-16,0 0 32 0,0 0 0 0,0 0 0 0,7 2 16 16,-7-2 16-16,8-3 0 0,1-2 0 0,1-3-288 0,0-3-48 15,1-1-16-15,1-1 0 16,0-3-192-16,0 3 176 0,1 1-176 0,2 1 160 0,-1 2-160 15,0 0 0-15,1 1 0 0,-1 1 0 0,-1 3 0 0,0 0 0 16,-2 3 0-16,0 1 0 0,1 2 128 0,-1 3-128 16,2 1 0-16,-2 1 128 0,0-2-128 0,-2 4-176 15,1 2 48-15,-1 1 0 0,-2 0 128 0,-1 2-128 16,1 0 128-16,0 1-128 0,-2-1-80 0,-1-2-16 0,1-1 0 16,-1-1 0-1,-4-10-288-15,6 8-48 0,-6-8-16 0,0 0 0 16,6 7-2368-16,-6-7-464 0,9 1-112 0</inkml:trace>
  <inkml:trace contextRef="#ctx0" brushRef="#br0" timeOffset="110993.68">10635 15684 36687 0,'0'0'1616'0,"0"0"352"0,0 0-1584 0,0 0-384 0,0 0 0 0,0 0 0 0,0 0 1088 0,-8 0 128 15,1 1 16-15,0 1 16 16,-1 2-880-16,-1 1-176 0,-1 2-48 0,0 3 0 15,0 1-144-15,0 0 0 0,1-2 0 0,0 5 0 16,0 0 0-16,1 1 0 0,2 1 0 0,1 0 0 16,1 1 0-16,2-2 0 0,2-1 0 0,1 1 0 0,1-2 0 0,3-1 192 15,0-3-192-15,4 1 192 0,2 0-192 0,4-2 0 16,4-1 0-16,4-1 128 0,3-1 0 16,3-1-128-16,2 0 192 0,-3-2-64 0,0-1 64 0,-3-2 0 15,1-2 0-15,0-2 0 0,-1 0 1024 0,-2-3 192 16,0-1 64-16,-1-2 0 15,-2-2-1792-15,-2 0-368 0,-3-3-64 0,1 3-16 0,-5-1 768 0,-3 1 128 0,-2 2 48 0,-2 0 0 16,-3 0-176-16,-1 2 0 0,-2-1 0 16,-2 0 0-16,-4 1-192 0,-2 2 16 15,-2 1 16-15,-3 0 0 16,-3-1-336-16,-2 1-64 0,-2 1-16 0,0 1 0 16,-1 0-624-16,0 2-128 0,0 0-16 0,-4 0-16 15,-1-1-1920-15,-2 0-384 0,-1 0-80 0,3-2-16 0</inkml:trace>
  <inkml:trace contextRef="#ctx0" brushRef="#br0" timeOffset="111296.32">10630 15299 23039 0,'0'0'2048'0,"0"0"-1648"0,0 0-400 0,0 0 0 0,0 0 4352 0,8-4 800 15,-8 4 160-15,9-6 16 0,-9 6-3760 16,8-2-752-16,-8 2-160 0,10 2-16 0,-10-2-48 0,10 4 0 15,-10-4 0-15,10 9 0 16,-2 2-128-16,-2 5-16 0,0 2-16 0,-1 5 0 16,1 4-224-16,-3 4-32 0,-2 2-16 0,-1 3 0 0,0 5-160 0,-1 2 0 15,-1 3 0-15,-1 3 0 0,-4 3 128 16,2 2-128-16,2 3 0 0,-1 0 128 0,1-2-128 0,1-2 0 0,0-3 0 0,2-4 0 16,0-2 0-16,3-2 0 0,1-1 0 0,2-3 0 31,-1-4 0-31,1-4 0 0,-2-6 0 0,1-2-176 31,1-2-384-31,-1-5-80 0,-1-5 0 0,-4-10-16 0,0 0-1712 0,0 0-352 0,0 0-64 16,5-14-15056-16</inkml:trace>
  <inkml:trace contextRef="#ctx0" brushRef="#br0" timeOffset="117749.07">12496 14527 12671 0,'0'0'560'0,"0"0"112"0,0 0-544 0,0 0-128 0,-7-1 0 0,7 1 0 16,0 0 688-16,0 0 96 0,-6-1 32 0,6 1 0 15,0 0-368-15,0 0-64 16,0 0 0-16,0 0-16 0,0 0 336 0,0 0 64 0,0 0 0 16,0 0 16-16,0 0-160 0,0 0-48 0,0 0 0 0,0 0 0 15,0 0-112-15,0 0-16 0,0 0-16 0,0 0 0 16,0 0 48-16,0 0 16 15,0 0 0-15,0 0 0 0,0 0-64 0,0 0-16 0,0 0 0 0,0 0 0 0,0 0 112 0,0 0 32 16,0 0 0-16,0 0 0 16,6 4-16-16,-6-4 0 0,0 0 0 0,11 3 0 0,-1-1 160 0,0 1 48 15,-2-2 0-15,1 0 0 16,-9-1 48-16,12 2 16 0,0-1 0 16,0 0 0-16,0-1 0 0,0 0 0 0,1 0 0 0,2 0 0 0,0 1-368 15,0-1-80-15,1 0-16 0,-1 0 0 16,-1 1-208-16,0 1-144 0,-1-1 192 0,0 0-192 0,-1 0 128 0,-1 0-128 15,-1 0 0-15,0-1 0 16,0 0 0-16,-10 0 0 0,11 2 0 0,-1-1 0 0,-10-1 0 16,10 3 0-16,-10-3 0 0,0 0 0 0,0 0-192 0,10 2-112 15,-10-2-16-15,0 0 0 32,0 0-240-32,0 0-48 0,0 0-16 0,0 0 0 15,0 0-304-15,0 0-64 0,0 0-16 0,0 0 0 16,0 0-1616-16,-6 10-320 0,1-3-64 0,-3 1-9024 0</inkml:trace>
  <inkml:trace contextRef="#ctx0" brushRef="#br0" timeOffset="118068">12564 14772 15663 0,'0'0'1392'0,"0"0"-1120"16,0 0-272-16,0 0 0 0,0 0 2432 0,0 0 416 15,0 0 96-15,0 0 0 0,0 0-1824 0,-3 7-368 16,3-7-80-16,0 0-16 0,2 6 288 0,-2-6 48 15,0 0 16-15,7 6 0 0,-7-6 144 0,8 5 16 16,1-1 16-16,-1-1 0 0,2-1-160 0,3 0-48 16,-1-1 0-16,2 2 0 0,2-3-208 0,1 0-32 15,2-2-16-15,-1 1 0 0,0-1-208 0,2 0-64 16,-2 0 0-16,0 0 0 0,-1-1-176 0,1 1-32 16,-2 0-16-16,-2 0 0 0,0 0-224 0,-1-1 0 15,0 1 128-15,-2 1-128 0,-1 0 0 0,-1 0 0 16,-1 1 0-16,-8 0 0 0,10-1 0 0,-10 1 0 15,9-1-128-15,-9 1 128 0,0 0-432 0,0 0 32 16,9 0 0-16,-9 0 0 16,0 0-272-16,0 0-48 0,0 0-16 0,0 0 0 15,0 0-1296-15,0 0-256 0,0 0-48 0,0 0-8352 0,0 0-1664 0</inkml:trace>
  <inkml:trace contextRef="#ctx0" brushRef="#br0" timeOffset="119539.5">15271 13840 15663 0,'0'0'1392'0,"0"0"-1120"16,0 0-272-16,0 0 0 0,0 0 2624 0,0 0 480 15,0 0 96-15,0 0 0 0,-2-7-1744 0,2 7-368 0,0 0-64 0,0 0 0 0,-3-6-128 0,3 6 0 16,0 0-16-16,0 0 0 0,0 0-32 0,0 0 0 16,0 0 0-16,0 0 0 0,0 0-336 0,0 0-80 15,0 0-16-15,0 0 0 0,0 0-96 16,-3 11-32-16,1-1 0 0,1 2 0 15,-1 4-288-15,0 1 160 0,-2 4-160 0,1 2 128 0,-1 0-128 0,-1 4 0 16,0 0 0-16,-1 1 0 16,1 1 0-16,0 1 0 0,2 1 144 0,0-3-144 0,0 0 160 0,-1-2-32 0,2-3-128 0,0-1 192 15,0-2-192-15,1 0 144 0,-1-3-144 0,1-1 128 16,-1 1-128-16,1-4 128 0,0-1-128 16,0-2 128-16,1-10-128 0,-3 10 128 0,-1-3-128 0,4-7 128 15,0 0-128-15,-3 8 128 16,3-8-128-16,0 0 128 0,0 0-272 0,0 0-64 15,-6 4-16-15,6-4 0 0,0 0-384 16,-7-1-80-16,7 1-16 0,-8-3 0 16,1 1-1680-16,1-5-352 0,-1-3-64 0,2-2-11280 0</inkml:trace>
  <inkml:trace contextRef="#ctx0" brushRef="#br0" timeOffset="119950.87">15161 13968 3679 0,'0'0'160'0,"0"0"32"0,0 0-192 0,-2-10 0 16,1 0 0-16,1 0 0 15,1 0 5040-15,1 2 960 0,0-2 192 0,3 2 32 0,-1-1-4256 0,3 1-864 16,0 1-160-16,2 0-48 16,2 1 224-16,0-1 32 0,1 0 16 0,2 3 0 0,1-2-16 0,0 1-16 0,1-1 0 0,-1 2 0 15,-1 0-368 1,2 0-80-16,-2 2-16 0,0 1 0 0,1 1-400 0,-2 3-80 15,-2 0 0-15,0 1-16 0,-1 1-176 0,-1 3 0 16,-2 1 0-16,0 1 0 0,0 1-144 0,-2 2-16 0,-1 0 0 16,0 3 0-16,-3 1 160 0,-1-1-192 0,-1-3 192 0,-3 1-192 15,0 0 192-15,-3 0 0 16,0-1 0-16,-2-1 0 0,-2-2 0 0,-1 1 128 16,-1-1-128-16,-2-1 176 0,0-1 80 15,1 1 32-15,-1-1 0 0,1-2 0 0,0 1 16 0,-1-1 0 16,0-2 0-16,0-1 0 0,-2-1-304 0,1 0 160 0,0 0-160 15,2-2 128-15,0-1-352 0,2 0-80 0,1-1-16 0,-2 1 0 16,4 0-544-16,1 0-112 0,8 1-32 0,0 0 0 31,-7-3-2352-31,7 3-480 0,0 0-80 0,8-12-32 0</inkml:trace>
  <inkml:trace contextRef="#ctx0" brushRef="#br0" timeOffset="120504.46">14664 14602 13823 0,'0'0'608'0,"-9"1"128"0,9-1-592 0,-8 0-144 15,8 0 0-15,-6 0 0 0,6 0 1936 0,0 0 368 16,-8-1 64-16,8 1 0 0,0 0-1664 0,0 0-320 16,0 0-80-16,0 0-16 0,0 0 864 0,-8 3 192 15,8-3 16-15,0 0 16 0,0 0 80 0,-5 4 16 16,5-4 0-16,0 0 0 0,-6 5-432 0,6-5-80 15,0 0 0-15,0 0-16 0,-4 6-256 0,4-6-48 16,0 0-16-16,0 0 0 0,0 0 0 0,0 0 0 0,0 0 0 0,1 8 0 16,-1-8-80-16,7 7-16 15,2-3 0-15,4 0 0 0,1 0-32 0,6-2-16 0,4 0 0 0,5-1 0 16,5 0-128-16,0-1-32 0,1 0 0 0,5-1 0 16,3 1-128-16,4 0-16 15,5 0-16-15,5 0 0 0,5-1-160 0,1 0 160 0,-1 0-160 0,0-1 160 16,1-1-160-16,3 2 0 0,0 0 0 0,0 0 0 15,0 0 0-15,-3 0 0 0,-3-1 128 0,-2 1-128 16,-3 1 0-16,0 1 0 16,-3-1 0-16,-2 0 0 0,-5-1 0 0,-3 1-144 0,-6 0 0 0,-3 0 0 15,-4-1-144-15,-7 1-32 0,-1 0 0 0,-4 0 0 16,-3 0-224-16,-3 0-48 0,-3 0-16 0,-8 0 0 31,0 0-464-31,0 0-80 0,0 0-32 0,0 0 0 0,0 0-1616 0,-9 4-320 0,-2-1-64 0</inkml:trace>
  <inkml:trace contextRef="#ctx0" brushRef="#br0" timeOffset="121075.61">15305 15043 24879 0,'0'0'2208'0,"0"0"-1760"0,0 0-448 0,-3-7 0 15,1-1 2208-15,2 8 352 16,0-7 80-16,0 7 16 0,1-9-1760 0,-1 9-336 16,3-8-80-16,-3 8-16 0,0 0 336 0,0 0 64 15,0 0 16-15,0 0 0 0,0 0-48 0,0 0-16 0,0 0 0 0,0 0 0 16,6 8-528-16,-3 2-96 0,-3 0-32 0,-2 3 0 0,-4 3-160 0,1 3 0 16,-2 1-160-16,-1 1 160 0,-4 1 0 0,-1 1-144 15,0 1 144 1,0 0 0-16,-2 3 0 0,1-3-128 0,1-2 128 15,0-1 0-15,1-1 0 0,1-2 0 0,1 0 0 0,0-2 0 16,0 0 0-16,2-2 144 0,3-3-144 0,-1-2 160 0,6-9-160 0,-3 6-192 16,3-6 32-16,0 0 16 0,0 0-64 0,0 0-16 15,0 0 0-15,0 0 0 0,1-6 96 0,2-3 128 16,5-3-208-16,1-3 80 16,1-4 128-16,-1-2 0 0,3-1 128 0,1-6-128 0,2-2 240 0,3-2-32 15,-4-2 0-15,3 1 0 0,-1 0-208 0,-2 1 176 16,2 2-176-16,-3 4 160 0,-1 0-160 0,-1 4 0 0,-1 4 0 0,0 1 0 15,0 3 272-15,-1 3-16 16,-1 2-16-16,0 2 0 0,0 2 192 0,0 1 32 0,-8 4 16 0,9-3 0 16,-9 3-224-16,10 1-32 0,0 2-16 0,-2 1 0 15,-1 3-208-15,-1 0 144 0,1 3-144 0,-1 2 128 16,0 4-128-16,-1 1 0 0,0 1 0 0,-2 2-176 0,0 3 176 16,1 1 0-1,-1-1 0-15,0 2-128 0,-1 2 128 0,1-1 0 0,-1 0 160 0,0-2-160 0,0-2 0 0,2 1 0 16,-3-2 0-16,1-1 0 0,1-2 0 0,0 0 0 15,0-3-208-15,-1-2 64 16,0-2-240-16,1-1-32 16,-3-10-16-16,0 0 0 0,0 0-480 0,0 0-112 0,0 0 0 0,0 0-16 31,0 0-1872-31,0 0-368 0,1-13-80 0</inkml:trace>
  <inkml:trace contextRef="#ctx0" brushRef="#br0" timeOffset="121297.48">15258 15220 23039 0,'-7'0'2048'0,"2"0"-1648"16,5 0-400-16,-6 0 0 0,0-1 2912 0,6 1 496 16,0 0 112-16,0 0 0 15,0 0-2512-15,0 0-512 16,0 0-112-16,0 0 0 0,11-4 400 0,1 2 96 0,1 1 16 0,2 0 0 16,1-1-64-16,0 0 0 0,4 0 0 0,1 0 0 15,1-1-448-15,1 1-112 0,0 0-16 0,-1-2 0 16,0 1-256-16,-2 1-176 0,-2 0 32 0,-2-1 0 31,1 1-528-31,-2 1-96 0,-1 0-32 0,-2-1 0 0,1 1-1600 16,-2 0-320-16,-2 1-64 0,-9 0-7632 0,10-3-1520 0</inkml:trace>
  <inkml:trace contextRef="#ctx0" brushRef="#br0" timeOffset="122253.5">16255 14655 6447 0,'0'0'576'0,"0"0"-576"0,0 0 0 0,0 0 0 15,0 0 2560-15,0 0 416 0,0 0 80 0,0 0 16 0,0 0-1632 0,0 0-320 16,0 0-64-16,0 0-16 15,-7-3-176-15,7 3-32 0,0 0-16 16,0 0 0-16,0 0 96 0,0 0 32 0,0 0 0 0,0 0 0 0,0 0-96 0,0 0-16 16,0 0 0-16,5-8 0 0,2 4-144 0,2 1-48 15,1-1 0-15,2 1 0 0,1 0 0 16,4 1-16-16,0-2 0 0,4 1 0 0,2 0-96 16,4-1-16-16,1 1 0 0,5 1 0 0,5-1-208 0,1-1-48 0,3 0-16 15,-1 0 0-15,-2-1-240 0,3 2 128 0,1-2-128 0,-1 1 0 31,1 0 128-31,2 0-128 0,2 1 0 0,0 0 0 0,0-1 0 0,-5 2 128 16,-3 0-128-16,-2 1 0 0,0 0 0 0,-3 0 0 0,-1 0 128 0,-1 1-128 16,-3 0 0-16,-1 0 0 15,-3 0 0-15,-3 0 0 0,-3 0 0 0,-2 0 0 0,-2 0 0 16,-4 0 0 0,-11 0-384-16,0 0-112 0,9 1-16 0,-9-1-16 15,0 0-416-15,0 0-80 0,0 0 0 0,-10 5-16 16,-5 0-1168-16,0 1-224 0,-6 2-64 0,-4 1-9520 0</inkml:trace>
  <inkml:trace contextRef="#ctx0" brushRef="#br0" timeOffset="122738.7">16204 14923 33343 0,'0'0'1472'0,"0"0"320"0,0 0-1440 0,0 0-352 16,0 0 0-16,7-5 0 0,-7 5 688 0,8-2 64 16,-8 2 16-16,0 0 0 0,0 0-464 0,9 6-96 15,-2 2-16-15,-2 3 0 0,-1 3 64 0,-1 2 16 16,-1 3 0-16,-2 4 0 0,0 2-272 0,0-1 0 15,0 1 0-15,-1 0 0 0,0 0 0 0,0-2 0 16,0-1 0-16,0-2 0 0,-2-1 0 0,1-3 0 16,1 0 0-16,0-3 0 0,0-2 0 0,0-1 160 15,1-10-160-15,0 0 128 0,0 0 32 0,0 0 0 16,0 0 0-16,0 0 0 0,0 0 288 0,0 0 64 16,0 0 16-16,7-5 0 0,0-1 48 0,0-3 0 0,0-2 0 0,2-1 0 15,1-2-32-15,1-2 0 0,1 1 0 0,0 1 0 16,-1-1 544-16,2 2 96 0,3 0 32 0,-4 3 0 31,0 0-1776-31,1 5-336 0,-1-1-80 0,-2 3-16 0,-10 3 992 0,11 2 0 0,-11-2 0 0,11 5 0 16,-1 3 0-16,-3 3-224 15,-2 1 16-15,1 3 0 0,-1-1-112 0,0 1 0 0,-2 3-16 0,-1 1 0 16,-2-1-112 0,-1 0-32-16,1-3 0 0,-2 0 0 0,-1-1-400 15,-2-1-80-15,2-3 0 0,1-1-16 16,2-9-1344-16,0 0-272 0,0 0-48 0</inkml:trace>
  <inkml:trace contextRef="#ctx0" brushRef="#br0" timeOffset="123087.46">16924 14930 17503 0,'0'0'1552'0,"0"0"-1232"15,4-8-320-15,0-1 0 0,2 0 3904 0,0 1 704 16,1 1 160-16,-7 7 32 0,5-10-3136 0,0 2-640 15,-5 8-112-15,0 0-16 0,0 0 384 0,0 0 96 16,0 0 16-16,0 0 0 0,0 0-304 0,0 0-64 16,0 0-16-16,0 0 0 0,0 0-512 0,0 0-112 15,-8 8 0-15,0 4-16 0,2 3-368 0,-2 4 0 16,0 3 0-16,0 4 0 0,-2 3 0 0,-1 3 0 0,-1 2 0 0,-2 3 0 16,1 2 0-16,-1 2 0 15,-2 0 0-15,1 2 0 0,-1 1 0 0,-2-1 0 0,1 1 0 0,2-2 0 16,0-4 0-16,0 0 0 0,1-4-144 0,1-2 144 15,0-4-240-15,-1-1 32 0,1-3 0 16,1-2 0-16,2-3-144 0,0-4-32 0,5-4 0 0,-1-1 0 31,-1-1-512-31,1-1-96 0,6-8-32 0,0 0 0 16,0 0-1408-16,0 0-304 0,0 0-48 0,0 0-7920 16,0 0-1584-16</inkml:trace>
  <inkml:trace contextRef="#ctx0" brushRef="#br0" timeOffset="123420.27">17005 15330 30639 0,'0'0'1344'0,"6"-7"304"0,1 1-1328 0,0 0-320 0,-1 1 0 0,-6 5 0 0,0 0 1408 0,9-3 192 16,-9 3 64-16,8-1 0 16,-8 1-400-16,0 0-80 0,0 0-16 0,0 0 0 0,0 0-416 0,0 0-96 15,2 12-16-15,-2 3 0 0,-3 1-384 16,-2 2-64-16,1 2-32 0,-2 0 0 0,0 1-160 0,-1 0 0 15,-1 1 0-15,3 0 0 0,0 0 0 16,1 0 0-16,-1-2 0 0,1-1 0 0,2-1 0 16,2-1 0-16,-2-1 0 0,2-2 0 0,2-2 240 0,0-1 16 0,0-2 0 0,3-2 0 15,0 0 80-15,2 1 32 0,-7-8 0 0,10 5 0 0,-1-1-96 0,2 0-16 16,0-2 0-16,1 0 0 0,0-2-112 16,0-1-16-16,1 0-128 0,-1 0 192 15,0-1-192-15,0-1 0 0,1 0 0 16,-1 1 0-16,0 0-256 0,1 0 16 0,1 0 0 0,-1 0 0 31,0 0-304-31,0 1-64 0,0-1-16 0,0 0 0 0,0-2-1536 0,1 2-304 0,-1-1-64 0,1-2-14512 16</inkml:trace>
  <inkml:trace contextRef="#ctx0" brushRef="#br0" timeOffset="123777.61">17447 14947 38463 0,'0'0'1712'0,"0"0"336"0,0 0-1632 0,0 0-416 0,0 0 0 0,0 0 0 0,0 0 816 0,0 0 80 15,0 0 0-15,0 0 16 0,0 0-80 0,0 0-32 16,4-4 0-16,-4 4 0 0,0 0-48 0,10 4-16 15,0 0 0-15,0 4 0 0,-3 0-224 0,0 3-64 16,1-1 0-16,1 3 0 0,0 2-192 0,-1 3-64 16,1-1 0-16,1 4 0 0,-2 0-64 0,0 1 0 15,-1 5-128-15,1 1 192 0,-3 2-192 0,0 3 176 16,-1 2-176-16,0 4 160 0,-2 1-160 0,-2 2 0 16,-1 1 0-16,-3-1 0 0,0-4-240 0,-2 1 32 15,-3 0 0-15,-1-1 0 16,-2-1-320-16,-4-2-64 0,-3 0-16 0,-3-1 0 15,-3-1-1376-15,-5-1-256 0,-3-3-64 0,-2 0-16 16,-3-2-1696-16,-2-5-336 0</inkml:trace>
  <inkml:trace contextRef="#ctx0" brushRef="#br0" timeOffset="124214.3">16233 14893 22111 0,'0'0'1968'15,"-5"-4"-1584"-15,0-2-384 0,5 6 0 16,-7-6 3568-16,3 1 624 0,4 5 128 0,0 0 32 0,-5-4-2944 0,5 4-576 16,0 0-112-16,0 0-16 15,0 0 64-15,-6-2 32 0,6 2 0 0,-8 3 0 0,8-3-96 0,-8 9-32 16,1 1 0-16,-1 3 0 0,-1 3-448 0,0 5-96 0,-1 1 0 0,0 6-128 16,-1 4 0-16,-1 4 0 15,-1 3 0-15,0 3 0 0,0 2 208 0,1 2-64 16,1 4-16-16,2 3 0 0,0 3-128 0,2-1 0 0,4-2 144 15,2-2-144-15,2-1 144 0,5-3-144 0,1-3 192 0,4 0-192 16,4-3 0-16,-1-3 0 0,2-2 0 0,3-5 0 0,1-3 0 0,0-4-144 31,1-3 144-31,1-3-192 16,-4-4-192-16,2-2-32 0,1-4-16 0,2-4 0 0,1-4-1360 16,3-2-288-16,1-7-48 0,3-5-15696 0</inkml:trace>
  <inkml:trace contextRef="#ctx0" brushRef="#br0" timeOffset="126912.03">16146 17110 20271 0,'0'0'1792'0,"0"0"-1424"15,0 0-368-15,0 0 0 0,0 0 1904 0,0 0 304 0,0 0 64 0,0 0 16 16,0 0-1616-16,1-7-320 16,-1 7-64-16,0 0-16 0,0 0 544 0,9-4 96 0,0-1 32 15,1 2 0-15,-1 0-48 0,1 0 0 0,3 0 0 0,0 1 0 16,3-1-176-16,1-1-32 0,3 2-16 0,3-1 0 16,0-1-272-16,2 1-48 0,0 0-16 0,2 1 0 0,1-1-144 0,-1 2-16 15,2-1-16-15,0 1 0 16,-2-1-32-16,1 0-128 0,-3-1 192 0,-2 2-64 0,-2 0-128 0,-2 0 0 15,-4 0 0-15,-1 0 128 0,-2 0-128 0,-1 1 0 16,-2-1 0-16,-9 1 0 0,0 0 0 0,0 0-144 16,0 0 144-16,0 0-208 0,0 0 208 0,0 0 0 15,0 0-160-15,0 0 160 16,0 0 0-16,0 0-176 16,-6-5 176-16,-3 1-128 0,-2 0 128 0,-3 0 0 15,-2 2 0-15,-1 0 0 0,-3-1 0 0,0 0-192 0,-2 1 192 0,2 1-192 16,-2-1 336-16,1 1 64 0,0 0 16 0,2 1 0 15,0 0-224-15,1 0 128 0,1 0-128 0,-1 2 0 0,2 0 0 0,0 1 0 0,2 1 0 16,0 0 0-16,-1 2 0 0,2 0 0 0,1 1 0 16,-1 3 0-16,2 1 0 0,0 2-208 15,0 0 64-15,1 4 16 0,1 2-192 0,0 4-48 16,0 2 0-16,1 0 0 0,-1-1 16 0,0 0 0 16,-1-1 0-16,2 1 0 0,3-2 208 0,1-3 144 0,0-1-192 15,3-3 192-15,2-1 0 0,1-3 256 0,2-2-32 0,1 0 0 16,-5-9 160-16,10 7 16 0,0-3 16 0,0 0 0 15,0-3-16-15,1-4 0 0,0 1 0 16,1-2 0-16,-1-2 32 0,0 0 0 0,0-2 0 0,1-1 0 0,-2-1 64 0,-1 0 16 16,-3 1 0-16,2-1 0 0,-5-1-128 15,2 0 0 1,-1 0-16-16,-2 0 0 0,-2 0-160 0,0 1-16 16,-1 1-16-16,1 9 0 0,-3-9-176 0,-1 1 0 15,-1 1 0-15,-1 1 0 0,-2 1 0 0,-1 0-176 0,-1 1 16 0,-1 2 0 31,-1-2-320-31,2 2-64 0,-2 1-16 0,-1 1 0 16,1 0-448-16,0 1-80 0,0 0-32 0,-2 0 0 16,0-1-2528-16,3 2-496 0</inkml:trace>
  <inkml:trace contextRef="#ctx0" brushRef="#br0" timeOffset="127682.7">16241 17084 10127 0,'0'0'896'0,"0"0"-704"0,0 0-192 0,0 0 0 16,0 0 1776-16,0 0 320 0,0 0 64 0,0 0 16 16,0 0-1024-16,0 0-192 0,7-5-32 0,-7 5-16 15,0 0 128-15,0 0 32 0,5-6 0 0,-5 6 0 16,0 0-304-16,0 0-64 0,7-4-16 0,-7 4 0 0,0 0-256 0,0 0-48 16,0 0-16-16,0 0 0 0,0 0-112 0,0 0 0 15,-1-8-16-15,1 8 0 0,0 0 112 0,0 0 32 16,0 0 0-16,0 0 0 0,0 0-64 0,-6-3 0 15,6 3 0-15,0 0 0 0,-8-3-16 0,1 3-16 16,7 0 0-16,0 0 0 0,-9 2 96 16,3 0 0-16,6-2 16 0,-9 3 0 0,1 1-112 0,8-4-32 15,0 0 0-15,-8 6 0 0,2 0 0 0,6-6-16 16,-7 4 0-16,2 2 0 16,-1 0-80-16,1 2-16 0,-1 0 0 0,1 0 0 0,0 1-144 0,1 1 0 15,0 1 144-15,0 1-144 0,1 1 0 0,1 1 0 16,-3-1 0-16,3 0 0 0,1-1 0 0,1 0 0 0,0-1 0 0,1 0 0 15,0-1 0-15,1 0 176 0,-2-10-48 0,4 11 0 16,-4-11 32-16,5 11 0 16,0-3 0-16,-5-8 0 0,8 7-160 0,1-1 192 15,0-2-192-15,-1 0 192 0,-8-4-192 0,10 1 0 0,-2-1 144 0,1 0-144 16,-1-1 144-16,0-2-144 16,0-1 192-16,1 0-192 0,0-2 208 0,1-1-64 0,-2 1-16 0,0 0 0 0,0-1 0 0,-1 0-128 15,-1-1 192-15,0 1-64 0,-1 0-128 0,1 0 0 16,-3 1 144-16,-3 6-144 0,2-10 0 0,-1 1-192 15,-1 9 32-15,-1-10 0 16,0 1-400-16,1 9-80 0,-4-9 0 0,-2 0-16 16,0 0-2192-16,-1 0-432 0</inkml:trace>
  <inkml:trace contextRef="#ctx0" brushRef="#br0" timeOffset="128093.62">16489 17326 4607 0,'0'0'400'0,"0"0"-400"16,0 0 0-16,0 0 0 0,0 0 5328 0,0 0 992 0,0 0 192 0,0 0 32 0,0 0-4736 16,0 0-944-16,0 0-192 15,0 0-32-15,0 0 544 0,0 0 112 0,0 0 32 0,0 0 0 0,0 0-320 0,-3 8-64 16,3-8-16-16,-3 9 0 0,3-9-416 0,-1 11-96 31,1-1-16-31,0 1 0 0,-1-1-80 0,0 1-32 0,1 0 0 0,0 2 0 0,-1 0-32 0,0 2 0 0,-1 1 0 0,-1 0 0 31,2 1-96-31,0-1-32 16,1-3 0-16,0 1 0 0,0-1-128 0,0 0 0 0,0 0 0 0,0-1 128 16,0-1-128-16,1-1 0 15,2-1 0-15,-1-1 0 16,-2-8-416-16,0 0-16 0,0 0 0 0,0 0 0 16,4 7-1456-16,-4-7-288 0,0 0-64 0,0 0-13696 0</inkml:trace>
  <inkml:trace contextRef="#ctx0" brushRef="#br0" timeOffset="128651.6">17428 16981 4607 0,'0'0'400'0,"0"0"-400"16,0 0 0-16,0 0 0 0,0 0 7488 0,0 0 1424 0,0 0 288 0,0 0 48 0,0 0-7504 0,13-1-1488 0,1 0-256 0,0 0-160 31,0 1 448-31,4 0 96 0,1 0 0 0,0 0 16 16,0 0 80-16,0 0 16 0,1-2 0 0,-1 2 0 0,0-1-496 0,0 0 0 15,-2 1 0-15,1 0 0 16,-2 0-624-16,0-1-160 0,-3-1-48 0,-1 1 0 15,-2 1-2560-15,-10 0-512 0,11-2-96 0,-11 2-32 0</inkml:trace>
  <inkml:trace contextRef="#ctx0" brushRef="#br0" timeOffset="128823.95">17415 17096 10127 0,'0'0'896'0,"0"0"-704"0,0 0-192 0,0 0 0 15,0 0 7376-15,0 0 1456 0,4 7 272 0,4-3 64 16,3 0-7312-16,5-1-1472 0,2-1-384 0,3 0 0 15,1 1 336-15,1-1-16 16,1 0-16-16,1 1 0 0,0 1 128 0,0-2 16 0,3 0 16 0,-1 1 0 16,1-2-464-16,1-1 0 0,-1-1-208 0,1 0 64 15,-2-1-1728-15,3 0-352 0,1-2-64 0,-2-1-15648 0</inkml:trace>
  <inkml:trace contextRef="#ctx0" brushRef="#br0" timeOffset="129362.2">19515 16425 12895 0,'0'0'1152'0,"0"0"-928"0,0 0-224 0,0 0 0 16,0 0 6464-16,0 0 1232 0,0 0 256 0,0 0 48 16,0 0-6256-16,0 0-1248 0,0 0-256 0,0 0-48 15,0 0-192-15,0 0 0 0,0 14 144 16,0 0-144-16,0 1 240 0,0 3-32 0,0 3 0 0,1 2 0 15,-1 2-208-15,0 4 128 16,0-2-128-16,1 5 0 0,-1 3 0 0,0 1 128 0,0-2-128 0,0-1 0 16,0-1 0-16,0-4 0 0,1-3 128 0,-1 0-128 0,0-2 0 15,0-2 0-15,-1-3 0 0,1-1 0 16,0-1 0-16,1-1-240 0,0-5 48 0,0-2 16 16,-1 0-1616-16,3-2-320 0,-3-6-64 0,0 0 0 15,0 0-1328-15,0 0-256 0</inkml:trace>
  <inkml:trace contextRef="#ctx0" brushRef="#br0" timeOffset="129727.08">19402 16552 8287 0,'0'0'368'0,"0"0"80"0,0 0-448 0,0 0 0 0,0 0 0 0,-1-8 0 15,4-1 7136-15,1-1 1344 16,2-1 272-16,3-1 48 15,-1-1-7456-15,2-1-1472 0,3 0-320 0,3-3-48 0,0 2 496 0,2 0 288 0,0 3-32 0,0 1-16 16,3 0 320-16,1 1 64 16,0 3 16-16,2 0 0 0,2 3-96 0,0 0-16 0,0 1 0 0,0 2 0 15,-2 0-528-15,-2 2 0 0,-3 3 0 0,-2 1 0 16,-2-2 0-16,-2 4-144 0,-2 3-16 0,-1-1 0 16,-6 2-272-16,0 3-48 15,0-1-16-15,-3 1 0 0,-1 0 96 0,-2 2 16 16,-2-1 0-16,-1 2 0 0,-3-2 384 0,-2 1 0 0,-2-1 0 0,-1-1-128 0,0-1 320 15,-3 1 80-15,0-3 16 0,-1-1 0 0,0-1-128 0,0 1-32 16,3-4 0-16,0-1 0 0,-1 2-128 0,2 0 192 31,1-1-192-31,1 0 192 0,1-2-192 0,1 2-256 16,1-2 64-16,0 0 16 0,0 0-400 16,0-1-96-16,1 1-16 0,7-4 0 0,-8 4-2224 15,1-1-448-15,1 2-96 0</inkml:trace>
  <inkml:trace contextRef="#ctx0" brushRef="#br0" timeOffset="130107.19">20081 16501 15663 0,'0'0'1392'0,"0"0"-1120"0,0 0-272 0,0-7 0 15,0 7 4800-15,0 0 896 0,2-9 176 0,-2 9 32 0,2-9-4720 16,-2 9-944-16,0 0-240 0,0 0 0 0,0 0 160 16,0 0-16-16,0 0 0 0,0 0 0 0,0 0 208 0,0 0 32 31,-5 12 16-31,1 3 0 0,0 2-224 0,-3 1-48 0,1 0-128 16,0 4 192-16,-1-1-192 0,2 1 128 0,-1 2-128 15,2 4 0-15,2-2 192 0,-2-2-64 16,2 0-128-16,1-2 192 0,1-3 256 0,0-1 64 0,1-2 0 0,1-2 0 0,2-3 32 0,0 0 16 15,0 1 0-15,2-3 0 0,1-3-192 0,0 0-48 16,3-2 0-16,1 0 0 0,0 0-112 16,2-1-16-1,2-2-16-15,1 0 0 0,3-1-176 0,3-1 0 0,0-2 0 0,2 0 0 0,0 0-400 0,-1-1 32 0,-1-3 16 0,-1 1 0 32,0 1-544-32,0 1-96 0,0-2-32 0,-1 3 0 0,-1 2-2880 15,-2 0-576-15</inkml:trace>
  <inkml:trace contextRef="#ctx0" brushRef="#br0" timeOffset="130592.32">19241 17298 14735 0,'-15'1'640'0,"6"0"160"0,-1-2-640 0,0 0-160 16,0 0 0-16,1-2 0 0,1 1 4272 0,0 1 816 0,8 1 160 0,-8-1 48 15,8 1-4128-15,-8-1-816 0,8 1-160 0,0 0-48 16,0 0 672-16,0 0 128 0,0 0 16 0,0 0 16 15,0 0-48-15,0 0-16 0,0 0 0 0,0 0 0 16,0 0-336-16,0 0-64 0,10 2 0 0,1 0-16 16,1 0-80-16,5 0-16 0,3-2 0 0,4-2 0 15,5 1 0-15,4 0 0 0,0 0 0 0,5-1 0 16,3 2-96-16,6-2-32 0,6 0 0 0,8-2 0 16,9 0-80-16,3 1-32 0,3-1 0 0,5 3 0 0,2-1-160 15,6 1 0-15,5 0 0 0,-4 1 128 16,-4 2-128-16,0 0 0 0,0 0 0 0,-3 2 0 15,-4-1 0-15,-5 1 0 0,-10 0 0 0,-4-1 0 0,-2-1 0 16,-7 0 0-16,-3-1 0 0,-6 3-176 16,-3-2-128-16,-6 0-16 0,-4-2-16 0,-6 1 0 15,-6 0-480-15,-7-1-80 0,-10 0-32 0,0 0 0 16,0 0-1936-16,-6-3-384 0,-9-1-80 0,-8 1-7296 16,-9 1-1472-16</inkml:trace>
  <inkml:trace contextRef="#ctx0" brushRef="#br0" timeOffset="131168.76">19658 17588 21183 0,'0'0'944'0,"0"0"192"16,0 0-912-16,0 0-224 16,0 0 0-16,7-5 0 0,0-1 3264 0,1 2 624 0,0-1 112 0,-8 5 32 0,8-3-2512 0,-8 3-496 15,9-2-112-15,-9 2-16 0,0 0 144 0,9 0 32 16,-9 0 0-16,0 0 0 0,9 4-448 16,-3 2-96-16,0-1-16 0,-3 4 0 0,-3 1-512 15,1 2 0-15,0 2 0 0,-1 4 0 0,-1 1 0 0,-1 1 0 16,-1 2-208-16,-2 2 80 0,1 0 128 15,-1 2 0-15,0-2 0 0,2 1 0 16,0-2 0-16,0-1 0 0,1-1 0 0,0-2 0 16,0 0 0-16,1-1 0 0,1-3 0 0,0-3 0 15,0-3 0-15,0-9 176 0,0 10-48 0,0-10 0 0,0 0-128 0,0 0 0 0,0 0 0 0,0 0 0 16,0 0 0-16,6 8 0 16,-6-8 0-16,8 3 0 0,0-3 0 0,0-3 0 15,0-2 0-15,1 1 0 0,0-2 160 0,2-4 48 16,-2-2 16-16,0-1 0 0,4-1 16 0,-2-1 0 0,1 1 0 15,1 1 0-15,-3 0-240 0,3 1 128 16,-2 1-128-16,0 1 0 0,0 1 144 0,0 2-144 0,0 2 128 0,-1 0-128 0,0 3 128 16,0 1-128-16,-2 0 128 0,2 1-128 0,-10 0 0 15,11 6 0-15,-2-2 0 0,0 3 0 16,1 1 0-16,-4 2 0 0,0 0-192 16,1 2 192-16,-2 1-288 0,-1 4 64 0,0-1 16 0,-1 2 0 15,-1 0-48-15,-2-1 0 0,0 1 0 0,-1-1 0 16,1 0-48-16,-2-2-16 0,0-1 0 15,1-3 0-15,-4-3-384 0,5-8-96 0,0 0-16 0,0 0 0 32,0 0-1616-32,0 0-336 0,0 0-64 0</inkml:trace>
  <inkml:trace contextRef="#ctx0" brushRef="#br0" timeOffset="131685.95">20393 17630 23039 0,'0'0'1024'0,"0"0"192"15,0 0-960-15,0 0-256 0,0 0 0 0,0 0 0 0,0 0 3520 0,0 0 672 0,0 0 128 0,0 0 32 32,0 0-3264-32,6 9-640 0,-1-1-128 0,-2 1-16 0,-1 1 48 0,-1 1 16 15,-1 0 0-15,-1 2 0 0,0 4-368 0,-1 0 0 16,0 2 0-16,-2 0 0 0,1 1 0 0,1 2-160 15,-2-3 16-15,0 2 0 0,1-2 0 0,-1 0 0 16,0-1 0-16,1-1 0 0,0-3 144 0,-1-2-160 16,1-1 160-16,3-11-160 0,-2 7-48 0,2-7-16 15,0 0 0-15,0 0 0 0,-2 7-112 0,2-7-32 16,0 0 0-16,0 0 0 0,0 0 192 0,2-14 48 16,0 0 0-16,1 0 0 0,2-4 128 0,1-2 128 15,2-2-128-15,0-2 176 0,1 0 160 0,-1-4 48 16,2-2 0-16,1-1 0 0,0 0-256 0,1 0-128 15,1 2 128-15,-1 1-128 0,-1 4 0 0,0 4 0 16,-1 5 0-16,-2 3-128 0,0 1 128 0,0 1 256 16,-1 2-64-16,-1 2-16 0,-6 6 208 0,7-4 64 15,-7 4 0-15,7-2 0 0,-7 2-128 0,9 0-32 0,-9 0 0 0,10 5 0 0,0 2-96 0,-4 2-32 16,1 0 0-16,0 3 0 16,-1 3-160-16,1 4-192 0,-2 3 32 0,2 2 16 15,0 2 144-15,0 2 0 0,1 0 160 0,0 2-160 0,-3 1 160 0,1 0-160 16,-1-3 160-16,0 0-160 0,-1-4 0 0,0-1 0 15,1-1 0-15,-3-3 0 16,0-4-224-16,-1-2-144 0,0 0-16 0,0-4-16 16,1-2-1760-16,-2-7-336 0,0 0-80 15</inkml:trace>
  <inkml:trace contextRef="#ctx0" brushRef="#br0" timeOffset="131867.85">20354 17785 29487 0,'0'0'1296'0,"0"0"288"16,0 0-1264-16,0 0-320 0,0 0 0 0,11 2 0 0,1-2 3008 0,4-1 560 15,1 0 96-15,4 0 32 0,2-1-3104 0,3 1-592 0,1-1-160 16,2 1-16-16,2-1 176 0,1 0 256 16,1 0-64-16,0 1-16 0,-2-2-176 0,-2 2-224 0,-3-1 48 0,-2 0 16 31,-2-1-2464-31,-3-2-480 0</inkml:trace>
  <inkml:trace contextRef="#ctx0" brushRef="#br0" timeOffset="132719.15">15889 16430 21359 0,'0'0'944'0,"0"0"208"0,4-7-928 0,-3 1-224 0,1-2 0 0,0 0 0 0,-2 8 1408 16,3-9 224-16,0-1 48 0,0 2 16 0,-3 8-528 0,4-10-96 0,0 0-32 0,-1 0 0 16,-1 1 144-16,-2 9 32 15,3-9 0-15,1 2 0 0,-4 7-16 0,0 0 0 0,4-8 0 0,-4 8 0 16,0 0-112-16,0 0-32 16,0 0 0-16,0 0 0 0,0 0-384 0,0 0-80 15,0 0-16-15,0 0 0 0,0 0-256 0,9 9-48 16,-4 1-16-16,1 2 0 0,-2 3-256 0,-1 3 160 15,-1 5-160-15,0 4 128 0,0 3-128 0,0 4 0 0,-1 5 0 0,-1 7 0 0,0 4 0 0,0 9 0 16,0 3 0-16,-2 3 0 0,-1 1 0 16,-1 4 192-16,-2 2-192 0,-1 4 192 15,2 2-192-15,-2 0 0 0,1-1 0 16,0-2 128-16,1 0-128 0,-1-2 128 0,2-3-128 0,1-4 128 0,0-2 64 0,2-4 0 31,0-3 0-31,0-3 0 0,0-2-32 0,1-5 0 16,-1-4 0-16,1-3 0 0,-1-3-160 0,1-4 128 15,0-4-128-15,-1-3 128 0,1-3-128 0,0-2 0 16,-3-3 0-16,2-2 128 0,0-1-128 0,-1-2-192 16,1-2 32-16,-1-1 16 0,0-1-192 0,0-3-48 0,-1 0 0 0,0-2 0 31,1-1-384-31,-2-2-64 0,1-2-32 0,1-2 0 16,-1-1-1424-16,-2-6-272 0,2-5-64 0</inkml:trace>
  <inkml:trace contextRef="#ctx0" brushRef="#br0" timeOffset="133563.32">15890 16323 7359 0,'0'0'656'16,"0"0"-528"-16,0 0-128 0,0 0 0 0,0 0 6912 0,0 0 1344 16,0 0 256-16,0 0 64 15,0 0-7344-15,0 0-1472 0,9-7-288 0,1 1-64 0,2 0 160 0,4 2 48 16,-1 0 0-16,2-1 0 0,0 1 384 0,4-1 0 16,2 2 0-16,1 0 0 0,2 1 448 0,2-1 32 0,1-1 0 0,1 2 0 15,-1 1-80-15,4 0-16 16,2-2 0-16,4 1 0 0,2-1-96 0,3 0-32 0,2-2 0 0,6 2 0 15,5 0-80-15,0-1-32 0,0 1 0 0,4-1 0 16,2-3-144-16,8 0 160 0,6 1-160 0,2 0 160 16,0 2-160-16,5-2 0 0,4 0 0 0,3-1 0 15,4-2 0-15,-1 2 0 0,2 0 0 0,5 0 0 16,6 2 0-16,-1-2 0 0,-3 0 0 0,6 0 0 16,5 2 0-16,-2-1-144 0,-3 1 144 0,4-1 0 0,3 2-432 0,-4-1 32 15,-6 0 0-15,2-1 0 16,3 3-224-16,-6 0-32 0,-3-3-16 0,-4 2 0 0,-1-1 352 0,1 0 64 31,-2-3 0-31,-2 2 16 0,-2-1 240 0,4 0 0 0,3-3 0 0,-5 2 0 0,-3-2 128 16,1 0-128-16,1-1 0 0,-1 1 0 0,-4 1 0 15,-5-1 0-15,0 3 0 0,0 0 0 16,3-1 160-16,-7 3-32 0,-4 0 0 0,-2 1 0 0,-6 1 64 0,0-1 0 16,1-1 0-16,-4 3 0 0,-3 1-48 0,-6-1 0 0,-6 1 0 0,-4-1 0 15,-3 2 224-15,-2 0 32 16,-4-1 16-16,-1 0 0 0,-3 2 192 0,-3 1 32 0,-3-2 16 0,-3 1 0 15,-2 0 96-15,-2 1 16 16,-2 0 0-16,-1 1 0 0,-4-1-368 0,-1 2-64 16,-2-2-16-16,-9-2 0 0,8 7-48 0,-1-1-16 0,-7-6 0 0,7 7 0 15,-2 1-48-15,-5-8-16 0,4 9 0 0,0 1 0 16,-1 0 0-16,-3-10 0 0,0 12 0 0,0-1 0 16,0 2-192-16,0 2 0 0,1 0 0 0,-1 3 0 15,0 0 0-15,0 3 0 16,0 2 0-16,-2 4 0 0,0-1 0 0,0 6 0 0,-1 4 0 0,0 6 0 15,0 4 0-15,1 5 0 0,-1 1-128 0,1 4 128 16,-3 2 0-16,0 7-160 0,1 7 160 0,-1 3-128 0,-1 0 128 16,0 1 0-16,-2 2 0 0,0 3 0 0,-2 4 0 15,1 1 0 1,1-5 0-16,0 1 0 0,-1-3 0 0,0-1 176 0,0-3-176 0,4-1 192 16,-1-4-48-16,1-4 0 0,1-2 0 0,0-2 0 15,3-2-144-15,-3-5 160 0,0-3-160 0,2-3 160 0,0-5-160 0,1-2 160 16,-1-4-160-16,2-17 160 0,0 1-160 0,0 0 0 15,1 1 0-15,-2-1 0 0,1-3 0 16,1 0-256-16,-1-2 48 0,0 11 0 31,-3-8-496-31,1-5-112 0,0-5-16 0,2-10 0 0,0 0-1424 0,0 0-304 0,-13 8-48 0</inkml:trace>
  <inkml:trace contextRef="#ctx0" brushRef="#br0" timeOffset="134675.71">16083 18480 4607 0,'-8'3'400'0,"4"0"-400"0,-2-2 0 0,1 0 0 0,0-2 3808 0,1 0 672 16,-1-2 144-16,1 1 32 0,0 0-3600 0,2 1-720 15,-2-1-144-15,0 0-16 0,1-1-32 0,-1 1 0 16,1 0 0-16,-1 0 0 0,-1 0 656 0,-1-2 128 16,-1 1 32-16,-1 2 0 0,3-1 192 0,-1 1 64 15,2-1 0-15,-2 1 0 0,2 2-352 0,-1-1-64 16,-1 0-16-16,2-1 0 0,4 1-320 0,0 0-64 15,-7 1-16-15,7-1 0 0,0 0-128 0,0 0-16 0,-8 3-16 0,8-3 0 16,0 0 80-16,0 0 16 0,0 0 0 0,0 0 0 16,0 0-64-16,0 0-16 15,0 0 0-15,0 0 0 0,0 0-112 0,5 5-128 16,0 1 176-16,2-2-176 0,1 0 224 0,0 0-64 0,1 0-16 0,3 1 0 16,3-1 112-16,14 3 32 0,1-3 0 15,-1 1 0-15,-1 0-32 0,2-1-16 0,0 0 0 0,0-2 0 16,6 1-64-16,1-1-16 0,3 0 0 0,2-2 0 0,2 0-32 0,4 0-128 15,0-1 192-15,3 1-64 0,0 1-128 0,3-1 160 16,2-1-160-16,4 0 160 0,-2-1-160 0,3 0 128 16,0 0-128-16,1 1 128 0,-5-2-128 0,2 2 0 15,3 0 0-15,-1 0 128 0,-1 0-128 16,1 0 0-16,-1 0 0 0,1 1 0 0,-2 0 128 0,1 1-128 16,2-1 0-16,0 0 128 0,0-2-128 0,0 2 192 15,-2 0-192-15,1 0 192 0,1 1-192 0,0-1 0 16,2 0 144-16,1 0-144 0,2-1 0 15,-4 3 128-15,-3 0-128 0,2 0 0 0,-1 0 0 0,2 0 128 16,0-2-128-16,-2 0 0 0,1 2 0 0,1 0 0 0,-4 1 0 0,2 1 0 16,0-2 0-16,3-1 0 0,-2-1 0 0,-1 2 128 15,-1-1-128-15,-2 2 0 0,-1 1 0 0,3-2 0 16,-3 0 0-16,1-1 0 0,-1-1 0 0,0 1 0 16,0 0 0-16,0 2 128 15,1-1-128-15,-1-1 0 0,2-3 0 0,0 2 0 0,0 0 0 0,-1 0 128 16,-5 0-128-16,1 2 0 0,-2 0 0 0,0 0 0 0,0-1 0 15,-1 1 128-15,1-1-128 0,0 0 0 0,0 0 0 16,-2 1 0-16,-4 1 0 0,-1 1 128 0,0-2-128 0,2-1 0 16,-2-1 0-16,0 0 128 15,0 0-128-15,0 0 0 0,0-1 128 0,-2 1-128 0,-2 1 0 0,-1 0 0 16,0-1 0-16,-2 0 128 16,0 0-128-16,-1 0 0 0,-3 0 0 0,-1-1 0 15,-2 0 0-15,-1 0-160 0,-3-1 160 0,0 0-160 16,-3 2 160-16,-1 2-160 15,-3-1 160-15,-4 0-160 0,-1 0-64 0,-3 0-16 0,-2 0 0 16,0 0 0-16,-10-1-384 0,7 1-80 0,-7-1 0 0,0 0-16 31,0 0-2464-31,0 0-480 0</inkml:trace>
</inkml:ink>
</file>

<file path=ppt/ink/ink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25:33.270"/>
    </inkml:context>
    <inkml:brush xml:id="br0">
      <inkml:brushProperty name="width" value="0.05292" units="cm"/>
      <inkml:brushProperty name="height" value="0.05292" units="cm"/>
      <inkml:brushProperty name="color" value="#FF0000"/>
    </inkml:brush>
  </inkml:definitions>
  <inkml:trace contextRef="#ctx0" brushRef="#br0">4915 587 11967 0,'0'0'1072'0,"0"0"-864"16,0 0-208-16,0 0 0 0,0 0 1408 0,0 0 224 15,-5-2 48-15,5 2 16 0,0 0-336 0,0 0-64 16,0 0-16-16,0 0 0 0,0 0-240 0,0 0-48 16,0 0-16-16,0 0 0 0,0 0-464 0,0 0-112 0,5-2-16 15,1 1 0-15,2 0 160 0,3 0 32 16,1 0 0-16,3-2 0 0,2 1 32 0,2 0 16 0,7 0 0 0,1 0 0 15,0-1-128-15,0 1-32 0,2 1 0 0,-8 0 0 16,-1 0-240-16,-2 0-48 16,1-1-16-16,0-1 0 0,-2 2-160 0,1 0 0 0,-2 0 144 0,4-1-144 0,-2 1 0 15,-3 0 128-15,-2 0-128 0,0 0 0 0,-1-1 0 0,-4 1 144 16,1 0-144 0,-2 0 0-16,-7 1 192 0,0 0-192 0,0 0 192 0,0 0-192 0,0 0 208 15,0 0-64-15,0 0-16 16,0 0 0-16,0 0 128 0,-6-4 32 0,-1 0 0 0,-3 1 0 15,-3 0-16-15,-3 1 0 0,-1-1 0 0,-2 1 0 0,-1 0-144 16,-1 1-128-16,-1 0 192 0,-2 1-192 0,-2 0 144 0,-2 1-144 16,1 0 0-16,-3 2 144 0,0 2-144 0,7-1 0 15,-1 4 0-15,-1 3 0 0,-1 0-192 0,2 1 192 16,2 1-160-16,2 1 160 0,0 2-176 0,1 3 176 16,0-1-192-16,5 1 192 0,3 1-160 15,2-2 160-15,4 0-128 0,3 0 128 0,1-3-144 0,3-1 144 16,3 0-160-16,1-1 160 0,5-2 0 0,0-1 0 15,4-2-128-15,0 0 128 0,2-1 0 16,0-1 0-16,2-2 0 0,0-2 160 0,-2-1 48 0,0-1 16 16,-3-2 0-16,-2-2 0 0,-1 0 80 0,-2 0 16 0,-3-2 0 0,-1 0 0 15,-3-1 208-15,-2-2 48 16,-1 0 16-16,-2-1 0 0,-2-1-96 0,-1 2-32 0,-3 0 0 0,-1 0 0 16,-1 1-336-16,-1 2-128 0,0 1 0 0,-1 3 144 15,-1 1-288-15,1 2-64 0,-1 3-16 16,1 3 0-1,-1 1-624-15,2 2-128 0,0 1-32 0,2 3 0 16,0 0-1776-16,3 2-352 0,0-1-80 0</inkml:trace>
  <inkml:trace contextRef="#ctx0" brushRef="#br0" timeOffset="506.81">5326 1096 13823 0,'0'0'608'0,"0"0"128"0,0 0-592 0,0 0-144 0,-1-6 0 0,-1 0 0 16,1-1 3520-16,-1 1 656 0,1-2 144 0,1 0 32 0,-1-1-2448 0,2 1-496 15,2 1-80-15,0-1-32 16,0 0-464-16,2 1-80 0,-1-1-32 0,0 1 0 0,2 1-336 16,-1 0-64-16,1 3 0 0,-1 1-16 0,-5 2-304 0,0 0 0 15,7 1 0-15,-7-1 0 0,4 5 0 0,0 3-192 16,-4 0 16-16,0 2 16 0,-4 2-144 0,0 2-16 16,-2 1-16-16,0 2 0 0,-2 1 48 0,0-1 16 15,0 2 0-15,0-2 0 0,0 0 112 0,1-2 32 16,0 1 0-16,0-3 0 0,1-1 128 0,0-2 128 15,1-1-128-15,0-3 176 0,1 0 336 0,1 0 64 16,-1-1 0-16,4-5 16 0,0 0-64 0,0 0-16 16,0 0 0-16,0 0 0 0,0 0-16 0,0 0-16 15,0 0 0-15,0 0 0 0,0 0-144 0,0 0-16 16,8-1-16-16,0 0 0 0,2 0-96 0,-2-1-16 16,2 0 0-16,0 0 0 0,1 0-192 0,0 1 144 0,1 1-144 15,0-1 128-15,-1 0-128 0,0-1 0 0,0 2 0 16,2 0 0-1,0 0-640-15,0 2-16 0,0-1 0 0,1 1 0 16,1 1-1344-16,0 0-272 0,1 1-48 0,1-1-8176 0,2 0-1616 0</inkml:trace>
  <inkml:trace contextRef="#ctx0" brushRef="#br0" timeOffset="1108.79">6236 964 19455 0,'0'0'864'15,"0"0"176"-15,0 0-832 0,0 0-208 0,-1-4 0 0,1 4 0 0,0 0 1920 16,0 0 320-16,1-4 80 0,-1 4 16 0,4-4-800 0,2 0-176 16,-1 1-16-16,2 1-16 15,1 0-496-15,1-1-80 0,1 1-32 0,1 1 0 0,0-1-464 0,1 1-80 0,0 1-32 0,2 0 0 16,-1-1-144-16,0 1 0 16,0 1 0-16,0 0 0 0,2 0-448 0,-1 0-128 0,1 1-32 0,0 0 0 15,-3 1-560-15,0 0-112 0,0 1-32 0</inkml:trace>
  <inkml:trace contextRef="#ctx0" brushRef="#br0" timeOffset="1326">6340 1079 5519 0,'-19'-1'240'0,"12"1"64"32,-1 0-304-32,-2-1 0 0,-1 0 0 0,2 0 0 0,3 0 4592 0,-2 0 848 0,1-1 192 0,2 2 16 15,5 0-3472-15,0 0-704 16,0 0-144-16,0 0-32 0,0 0-576 0,0 0-112 15,0 0-32-15,8-3 0 0,2 0-48 0,2 0-16 16,1 0 0-16,3 1 0 0,2 0-224 0,1 0-48 16,-2 0-16-16,3-1 0 0,1 1-352 0,-1 0-80 0,2-1-16 0,0 0 0 31,0 0-640-31,0 0-128 0,-1 0-32 0,0 0 0 16,-1 1-400-16,1 0-96 0,-3 1-16 0,-2 0 0 15,0 1-960-15,-2 0-208 0,13-2-48 0,-8 0 0 0</inkml:trace>
  <inkml:trace contextRef="#ctx0" brushRef="#br0" timeOffset="2728.41">7748 552 19343 0,'0'0'1728'0,"2"-4"-1392"15,1-2-336-15,0 1 0 0,-1 0 1360 0,-2 5 208 0,2-5 32 0,-2 5 16 16,0 0-288-16,0 0-64 0,0 0-16 0,0 0 0 16,0 0-768-16,0 0-160 15,0 0-16-15,1 5-16 0,-1 3-288 0,-1 3 0 0,1 3 0 0,-3 4 0 16,0 1 0-16,-1 1-176 0,1 0 176 0,-1 10-160 15,-1-1 160-15,2-3-128 0,0-2 128 0,-1-2-128 0,2-1 128 0,0-1 0 16,0-1 0-16,1-2 0 16,1-3 0-16,-1-2 144 0,-1-2-144 0,2-2 0 15,0-1 192-15,0-7-64 0,0 7 0 0,0-7-128 0,0 0 336 16,0 0-32-16,0 0-16 0,0 0 0 0,0 0 64 0,0 0 16 16,0 0 0-16,0-8 0 0,0-3-96 0,0-2-16 15,0-2 0-15,2-1 0 0,-1-2 0 16,0-2 0-16,1-3 0 0,-1 0 0 0,2-1 48 15,1 0 0-15,-1 0 0 0,1-1 0 16,1 1-48-16,0 6-16 0,1-2 0 0,1 0 0 0,2 2-32 0,0 2 0 16,0 0 0-16,1 2 0 0,0 1-208 0,3-2 176 15,0 1-176-15,1 3 160 0,1 1 0 0,-2 3 0 16,0 0 0-16,-1 1 0 0,-1 0-160 0,-1 2 0 0,-1 1 0 0,0 2 0 16,-2 0 0-16,1 2 0 15,-8-1-192-15,6 5 192 16,-1 0-1056-16,1 3-96 0,-1 2 0 0,-1 2-16 15,0 2-1904-15,-2 1-368 0</inkml:trace>
  <inkml:trace contextRef="#ctx0" brushRef="#br0" timeOffset="2913.72">7746 763 23039 0,'0'0'2048'0,"0"0"-1648"0,0 0-400 15,-3-5 0-15,3 5 1728 0,0 0 272 0,0 0 48 0,0 0 16 0,2-7-624 0,1 3-128 16,3 0-32-16,0-1 0 0,3 1-960 0,2 0-320 16,1 2 160-16,2 0-160 15,3 0-1264-15,3 0-336 0,0 1-64 0</inkml:trace>
  <inkml:trace contextRef="#ctx0" brushRef="#br0" timeOffset="3308.6">8057 891 25279 0,'0'0'1120'0,"-3"-4"224"0,-4-3-1072 16,4 0-272-16,0 1 0 0,1-2 0 0,0 0 1952 0,2 1 336 0,3-2 64 0,1 0 16 15,2 0-1040-15,1 1-208 0,2-2-32 0,1 1-16 16,1 1-576-16,1 2-112 0,0 0-32 0,0 3 0 15,-1 1-352-15,-1 0 128 0,-1 2-128 0,-1 4 0 16,-3 1-160-16,0 3-96 0,-2 1-32 0,-1 2 0 16,-2 1-656-16,-2 2-128 0,-3 3-16 0,0 1-16 31,-2 2 400-31,-3 1 96 0,2 1 16 0,-2 0 0 0,-1-2 320 0,1-1 64 0,2-2 16 0,2-1 0 0,-1-4 432 0,3-2 80 16,0-2 32-16,2-1 0 0,2-7 672 0,0 0 128 15,0 0 16-15,0 0 16 0,0 0-160 0,0 0-48 16,6 0 0-16,1 0 0 15,-1-3-528-15,3-1-96 0,0 0-32 0,2 0 0 0,2-1-320 0,0 1 128 16,0-1-128-16,0 2 0 0,0 1-160 16,1 0-96-16,1-1-32 0,-2 1 0 31,0 1-784-31,1 1-144 0,0 1-48 0</inkml:trace>
  <inkml:trace contextRef="#ctx0" brushRef="#br0" timeOffset="3625.26">8953 536 30751 0,'2'-15'1360'0,"0"10"288"0,2-2-1328 0,1 0-320 15,-1-3 0-15,1 2 0 0,-1 0 1392 0,0 2 208 16,0-1 32-16,-1 2 16 0,-1-1-1024 0,-2 6-208 15,1-4-32-15,-1 4-16 0,0 0-96 0,0 0-16 16,0 0 0-16,0 0 0 0,-5 0-128 0,-1 4-128 0,-2 4 192 0,-2 4-192 0,-1 4 0 0,1 2-192 16,-2 7 0-16,-2 5 0 0,-3 4 64 0,-4 4 128 15,-3 3-208-15,-3 4 80 0,-1 2 128 0,-7 13 0 16,0 0 0-16,5-3 0 0,1-1 0 0,2-4-128 16,0-3 128-16,5-3 0 0,1-2 0 15,3-4 0 1,0-3 0-16,3-3 0 0,0-2 0 0,2-3 128 0,1-3-128 0,1 1 128 0,0-4-320 0,1-2-48 0,2-2-16 0,2-2 0 31,-1-4-2368-31,3-2-496 0,2-1-80 0</inkml:trace>
  <inkml:trace contextRef="#ctx0" brushRef="#br0" timeOffset="4132.97">9225 1027 7359 0,'22'-15'656'0,"-13"8"-528"0,0-1-128 0,1-1 0 16,0 0 3648-16,-1 0 704 0,-2 0 144 0,0 2 32 0,0 0-1504 16,-3 1-288-16,-1-1-64 0,-3 7-16 0,0 0-1024 0,0 0-208 15,0 0-32-15,0 0-16 0,0 0-672 0,0 0-144 16,0 0-32-16,-6 1 0 0,-3 1-336 0,-1 5-64 16,-1 4 0-16,-2 3-128 0,-2 4 0 0,-1 2 0 15,-2 3-160-15,1 3 160 0,-3 3-176 0,0 1 176 16,1 1-128-16,1-1 128 0,0 0-208 0,3-3 32 15,0-2 16-15,4 0 0 0,2-4 160 0,1-4 0 16,3-3-144-16,0-1 144 0,2-4 0 0,0-1 0 0,2-3 0 16,1-5 0-16,0 0 192 0,0 0-64 15,0 0 0-15,0 0 0 0,5-7-128 0,-1-5 160 16,2-4-160-16,1-2 160 0,2-3-32 0,1-3-128 0,1-5 192 0,0-2-64 16,-1-2 0-16,1-1 0 0,1 0 0 0,0 0 0 15,-1 2 0-15,0 3-128 0,0 4 192 0,-1 2-64 16,0 2 224-16,0 2 32 0,-1 5 16 15,-1 2 0-15,0 1-80 0,0 2 0 16,-2 2-16-16,0 0 0 0,-2 1-32 0,-4 6 0 0,6-2 0 0,-6 2 0 16,0 0-272-16,6 1 0 0,1 3 128 15,0 0-128-15,-2 3 0 0,1 1 0 0,-2 3 0 0,-1 4 0 16,1 0 0-16,-2 4 0 0,-2 3-144 0,0 2 144 16,1 2-176-16,-1 2 176 0,0 1-208 0,0 0 80 0,2-1-128 0,0-1-32 15,1 1 0-15,0-3 0 0,1-1 144 0,2-1 144 16,-1-4-208-16,0-1 80 0,-1-2-144 0,-1 0-32 15,1-3 0-15,-1-1 0 16,-1-1-896-16,0-2-176 0,-2-3-32 0,0 0-10096 16,0-6-2000-16</inkml:trace>
  <inkml:trace contextRef="#ctx0" brushRef="#br0" timeOffset="4306.14">9161 1277 19343 0,'0'0'848'0,"-3"-4"192"0,2-1-832 0,1 5-208 15,0-5 0-15,1 0 0 0,2 0 3328 0,0 1 640 16,1 0 112-16,3 1 16 0,2-1-2112 0,2-1-448 0,1 1-64 0,2-1-32 16,0 2-864-16,3-1-160 0,0-2-32 0,2 2-16 15,-1-1-624-15,-1 1-112 0,0 1-16 0,-1 0-16 16,0 1-2464-16,-1 2-480 0,1 0-112 0</inkml:trace>
  <inkml:trace contextRef="#ctx0" brushRef="#br0" timeOffset="4943.97">9716 1451 21471 0,'0'0'960'0,"0"0"192"0,-2-4-928 0,1-2-224 16,2-1 0-16,0 1 0 0,-1-1 1936 0,1 0 352 0,1-1 64 16,0 0 16-16,2 0-656 0,1 0-128 0,1-2-32 0,1 0 0 15,3 1-464-15,1-2-80 0,-1-1-32 0,1 1 0 16,1 0-416-16,0 1-96 0,-1 1-16 0,0 2 0 15,0 0-128-15,0 1-16 0,0 1-16 0,0 2 0 16,-3 0-96-16,0 2 0 0,0 1-16 0,-1 3 0 16,-1 0-176-16,-1 2 0 0,0 3 0 0,-3 2 0 0,-1 2-144 0,-2 5 144 15,-1-2-192-15,-4 5 192 16,-3 3-560-16,-3 3 0 0,1 4 0 0,-3 0 0 16,-1-1-64-16,-1-1-16 0,0-2 0 0,-1-2 0 0,0-3 448 0,1 0 192 15,2-3-160-15,2-3 160 0,-1-3 256 0,3-2 128 16,1 0 48-16,2-3 0 0,2-2 160 0,0 0 48 15,5-5 0-15,0 0 0 0,0 0-112 0,0 0-16 16,0 0 0-16,0 0 0 0,0 0-64 0,7 0-32 16,2-3 0-16,2 2 0 0,2-3-272 0,2 0-144 15,2-1 160-15,0 0-160 0,1-1 0 0,1 2 128 16,2-2-128-16,-2 2 0 16,3 1 0-16,0-1 0 0,2 1 128 0,-1 1-128 0,-1 0 160 0,1-1-16 31,0 1 0-31,0 0 0 0,-1 1-144 0,0 0 0 0,-1-1 0 0,-1-1 128 15,-4 1-128-15,0 1 128 0,-2-1-128 0,-2 2 128 0,-2-2-128 0,-2 1 0 16,-3-1 144-16,-5 2-144 0,0 0 128 0,0 0-128 16,0 0 128-16,0 0-128 0,0 0 0 0,0 0-192 0,0 0 32 15,0 0 0 1,0 0-480-16,0 0-112 0,0 0-16 0,0 0 0 16,0 0-1200-16,0 0-240 0,0 0-48 0,0 0-9088 0,2 6-1824 15</inkml:trace>
  <inkml:trace contextRef="#ctx0" brushRef="#br0" timeOffset="6280.64">6132 2792 22287 0,'0'0'976'0,"0"0"224"0,0 0-960 0,0 0-240 16,0 0 0-16,0 0 0 0,0 0 1344 0,0 0 240 16,0 0 32-16,6-5 16 0,0 3-608 0,3-1-128 0,1 1-32 0,1 0 0 15,2 0-288-15,3 1-64 16,1 0-16-16,4 0 0 0,2 0-16 0,4 0 0 0,1 1 0 0,3 0 0 0,2 0-96 0,1 0-32 31,2-1 0-31,2 0 0 0,-3 0-160 0,-1 0-48 0,-2-2 0 0,-2 1 0 16,-2-1-144-16,-1 1 192 0,-1-1-192 15,-4 1 192-15,-1 0-192 0,-1 1 0 0,-3 0 144 16,-1-1-144-16,-3-1 144 0,-2 1-144 0,-2 1 192 0,-1 0-192 0,-3-1 256 0,-5 2-48 16,0 0-16-16,0 0 0 0,0 0 192 0,0 0 48 15,0 0 0-15,-3-6 0 0,-4 1 16 0,-2-1 0 16,-2 1 0-16,-3 0 0 15,-2 0-304-15,-2 1-144 0,-2-1 160 0,-1 2-160 0,-1 1 128 0,-2 2-128 16,0-1 0-16,-4-1 144 0,0 2-144 0,-3 2 0 0,0-1 0 0,-2 1 0 16,2 1 0-16,1 3 0 0,-2-1-128 0,1 2 128 15,0 0 0-15,1 4-176 0,2 2 176 16,0 1-128-16,1 1 128 0,0 2-128 0,1 0 128 0,2 2-128 16,2 0 128-16,1 1-208 15,2-2 80-15,3 2 128 0,2-1-176 0,5-1 176 0,1 0-128 0,3-1 128 16,4-1 0-16,4-1-160 0,1 0 160 0,4-2 0 15,2-1 0-15,2-1 0 16,3-1 0-16,3-3 144 0,0-3 176 0,2-1 48 0,-1-2 0 0,0-1 0 0,-1-3-144 16,1-1-32-16,0-3 0 15,-3-1 0-15,-2 0 160 0,0-3 32 16,-3 0 0-16,-1-3 0 0,-4 0 64 0,0-1 32 0,-4-3 0 0,-2 0 0 0,-2 2-112 16,-2-1-32-16,0 2 0 0,-3 2 0 15,-3-1-144-15,1 3-48 0,-1 1 0 0,0 1 0 0,-2 2-144 16,0 3 0-1,-1 1-160-15,2 1 160 16,0 4-576-16,-1 1 0 0,0 2-16 0,0 2 0 16,1 1-1584-16,1 2-304 0,0 1-64 0,3 2-9232 0,1 3-1856 0</inkml:trace>
  <inkml:trace contextRef="#ctx0" brushRef="#br0" timeOffset="6694.06">6602 3182 23951 0,'0'0'2128'0,"-2"-5"-1696"16,3 0-432-16,0-1 0 0,0-1 2784 0,0 0 480 15,2-2 80-15,2-1 32 0,-1-1-1648 0,3 0-336 16,1 0-64-16,-1 2-16 0,1 0-672 0,1 0-144 0,-2 2-32 0,2 0 0 15,0 2-208-15,-1 1-32 16,-2 2-16-16,-6 2 0 0,0 0-208 0,0 0-208 16,6 5 32-16,-3 1 16 15,-1 4-320-15,-2 2-64 0,-2 1-16 0,-2 3 0 16,-2 1-96-16,-1 3-32 0,-2 1 0 0,-1 2 0 0,-1 0 352 0,-1 0 64 0,0-1 16 0,0-2 0 16,1-2 256-16,2-3-128 15,-2-2 128-15,2-1 0 0,1-2 320 0,3-1 192 0,0-2 16 0,2-2 16 16,3-5 288-16,0 0 48 0,0 0 16 0,0 0 0 15,0 0-256-15,0 0-64 16,0 0 0-16,8 1 0 0,2-1-352 0,1-1-80 0,1 0-16 16,1 0 0-16,0 0-128 0,3 0 0 0,-2 0 0 0,0 0 0 0,0-2 0 15,2 2 0-15,-1-1 0 0,1 1 0 16,-2-1-1552-16,2 1-192 0,2 0-48 0,1 1 0 16,1 0-1792-16,0 0-352 0</inkml:trace>
  <inkml:trace contextRef="#ctx0" brushRef="#br0" timeOffset="7040.21">7382 2849 23039 0,'-11'0'1024'0,"6"0"192"0,0 0-960 16,5 0-256-16,0 0 0 0,0 0 0 0,-7-3 2304 0,3 1 432 0,4 2 80 0,0 0 0 0,0 0-848 15,1-5-176 1,1 1-48-16,3-1 0 0,1 1-832 0,3 1-160 0,0-1-48 15,3 1 0-15,0-1-464 0,3 0-112 0,2 2 0 0,1-1-128 0,-1 0 0 0,2-1 0 16,-2 1 0-16,2 2 0 16,0-1-784-16,0 1-64 0,-1 1-16 0,0 1 0 15,-1 1-816-15,0 0-176 0,-2 1-16 0,0 2-8576 16,-2 0-1712-16</inkml:trace>
  <inkml:trace contextRef="#ctx0" brushRef="#br0" timeOffset="7250.62">7409 3033 28911 0,'-15'-1'1280'0,"15"1"256"0,0 0-1216 0,-6 0-320 0,6 0 0 0,0 0 0 15,0 0 1696-15,0 0 288 0,0 0 48 0,0 0 16 0,6 4-832 0,2 0-176 16,2 1-16-16,2-1-16 0,1 1-544 0,2-1-96 0,2-1-32 0,-1 0 0 16,2-1-208-16,1-1-128 0,-3 0 128 15,2-1-128-15,-1 0-176 0,1-1-96 0,1 0-32 0,1 0 0 31,1-2-864-31,1 2-176 0,-1 0-48 0,2 1 0 16,0 0-1728-16,1 0-336 0</inkml:trace>
  <inkml:trace contextRef="#ctx0" brushRef="#br0" timeOffset="7819.86">8828 2464 29999 0,'0'0'1328'0,"0"0"272"0,0 0-1280 0,0 0-320 16,0 0 0-16,0 0 0 0,0 0 1376 0,0 0 208 15,0 0 32-15,0 0 16 0,6 0-832 0,2 1-160 16,0-1-48-16,4 0 0 0,1-1-224 0,0 1-48 16,2-1-16-16,3 0 0 0,0 0-128 0,3 0-32 0,1 0 0 0,1-2 0 15,1 1-16-15,0 0-128 16,-1 2 192-16,1-1-64 0,-1-1-128 0,1-1 128 15,-3 2-128-15,-1 0 128 0,0 0-128 0,-4 1 0 0,-1 0 144 16,-3 0-144-16,-2 2 0 0,-2-1 0 16,0 1 0-16,-8-2 128 0,0 0-128 0,6 3-160 0,-6-3 160 0,0 0-208 31,2 5-432-31,-2-5-64 0,0 0-32 0,0 0 0 16,-2 7-480-16,2-7-80 0,0 0-32 0,-4 5-8976 15,1 1-1792-15</inkml:trace>
  <inkml:trace contextRef="#ctx0" brushRef="#br0" timeOffset="8367.31">9692 2288 26719 0,'0'0'2368'0,"0"-5"-1888"0,0-1-480 0,0 1 0 0,0 5 1872 0,0-6 288 16,0 6 48-16,0 0 16 0,0 0-1056 0,0 0-208 15,0 0-32-15,0 0-16 16,0 0-656-16,0 0-256 0,0 0 176 0,0 0-176 0,-2 9 0 0,-1 3-192 16,0 3 16-16,1 4 0 0,0 3 176 0,1 1-208 0,-3 2 80 0,1 2 128 15,0 0-192-15,1 3 192 16,-1 1-160-16,1 0 160 0,0-1 0 0,1-1 0 16,1-1 0-16,1-3 0 0,0-2 0 0,1-1 0 15,0-2 0-15,2-3 0 0,-1 0 0 0,0-4 0 0,1-2 128 0,-1-1-128 16,0-2 176-16,1-3-32 0,-4-5 0 0,0 0 0 0,0 0-144 15,0 0 0-15,0 0 0 16,-2-6 0-16,0-4 0 0,0-2 0 0,-1-3-144 0,-2-1 144 16,1-3 0-16,1-3 0 0,-1-3 0 0,1-3 0 15,1-3 176-15,1 1 144 0,0-1 16 0,2 1 16 16,1 2 208-16,0-1 32 0,3-1 16 0,0 2 0 0,2-1-208 16,-1 4-32-16,2 1-16 0,1 2 0 0,2 1-80 0,1 1-16 15,1 3 0-15,1 1 0 16,2 0-48-16,-1 3-16 0,2 0 0 0,0 2 0 0,-1 2-192 0,-1 3 0 15,-2 0 128-15,0 2-128 0,1 2 0 16,-2 2 0-16,-1 1 0 0,-5 4 0 0,0 1-128 16,-2 1 128-16,0 2-192 0,-2 2 192 15,-2 3-528-15,-1 2 0 0,-3 0 0 0,0 2 0 0,-3 1 176 0,1 0 32 16,-4 1 16-16,1 0 0 0,0-1 304 0,0-2 0 0,-3 1 0 16,0-3 0-16,-1-1 0 0,0-2 0 0,-3 0 0 15,1-1 144-15,-1-1-144 0,-1-2-224 16,-1 1 48-16,2-1 16 15,-1 0-688-15,2-2-144 0,1 1-32 0,2-2-10240 16,3 0-2064-16</inkml:trace>
  <inkml:trace contextRef="#ctx0" brushRef="#br0" timeOffset="9062.56">10440 2531 3679 0,'0'0'160'0,"0"0"32"0,0 0-192 0,0 0 0 16,-6-2 0-16,2 0 0 0,4 2 3344 0,-4-2 624 0,-1-1 128 0,5 3 32 15,-3-3-1888-15,3 3-368 0,-6-2-80 0,2 0 0 16,0-2-368-16,-1 2-64 0,5 2-16 0,-5-2 0 16,-1 0-16-16,0 0-16 0,-1 0 0 0,1 2 0 15,-2 0-672-15,-1 3-128 0,1 0-16 0,-2 2-16 16,0 3-480-16,0 2 0 0,2 2 0 0,-1 2 0 15,0 3 0-15,2-1-192 0,0 3 192 0,0 0-208 0,2 0 80 0,0-1 128 16,3 1-208-16,2 0 80 0,1-1 128 0,2-1 0 16,1 0 0-16,1 0 0 0,2-3 0 0,1-1 0 15,1 0 0-15,2-2 176 0,3-3 256 0,0-1 48 16,1-3 16-16,1 0 0 0,-1-4-128 0,1-1-32 16,0-4 0-16,1-1 0 0,-1-1-16 0,1-3 0 15,-1-2 0-15,1-1 0 0,-3-2 64 0,0 1 0 16,0 0 0-16,0 0 0 0,-3-2-64 0,-1 3-16 15,-3 2 0-15,0 2 0 0,-2 3-176 0,0 1-128 16,-5 5 144-16,0 0-144 0,0 0 0 0,0 0 0 16,0 0 0-16,1 8 0 0,-3 0 0 0,1 1-240 0,1 2 48 0,0 2 16 15,-2-1 48-15,2 1 0 16,2-1 0-16,0 0 0 0,0-1 128 0,2 0 0 0,2-1-144 0,0-1 144 16,1-2 0-16,1-1 0 0,-1-2 0 0,2-1 0 15,0-2 0-15,1-2 208 0,-2-3-16 0,-1 0-16 16,1-3 208-16,0-2 32 0,-1-2 16 0,0-1 0 15,0-1 16-15,-2 0 16 0,1 0 0 0,-3-3 0 16,-2-1-224-16,-1-1-48 0,-1 1-16 0,-1 1 0 16,0 2-176-16,-3 2 128 15,0 3-128-15,-1 1 128 0,-2 2-608 0,-3 0-128 0,-1 3-32 16,-1 2 0-16,-3 2-1312 16,-1 2-272-16,0 0-48 0,-1 2-9248 0,0 0-1856 0</inkml:trace>
  <inkml:trace contextRef="#ctx0" brushRef="#br0" timeOffset="9337.89">10866 2518 4607 0,'9'-11'400'0,"-3"7"-400"15,-1-2 0-15,2-1 0 0,1 1 4432 0,-2 0 816 0,1 0 144 0,0 0 48 16,-2 1-2368-16,1 0-480 16,-4 1-96-16,-2 4 0 0,2-6-1200 0,-2 6-224 15,0 0-48-15,0 0-16 0,0 0-448 0,0 0-96 0,0 0-16 0,0 0 0 16,-3 6-320-16,-2 2-128 0,0 3 0 0,-1 3 0 15,0 4 0-15,-1 0 128 0,-1 2-128 0,2 2 0 16,-1 1 0-16,1 1 128 0,0 1-128 0,2-1 0 16,0 0 0-16,2 0 0 0,1-1 0 0,2-2 0 15,0-2 0-15,3-2 0 16,0-1 0-16,0-3 0 0,3-1 128 0,1-2-128 16,1-1 0-16,0-3 144 0,2 0-144 0,3-3 0 0,-3-2 0 0,2-1 0 15,1-3-1440-15,2-2-224 0,-1-3-32 16,0-2-8752-16,1-1-1760 0</inkml:trace>
  <inkml:trace contextRef="#ctx0" brushRef="#br0" timeOffset="9515.82">11023 2709 6447 0,'-12'-4'272'0,"6"2"80"0,0-2-352 0,-1 0 0 0,1 0 0 0,-1-2 0 0,1 1 4096 0,1-2 736 16,1-1 160-16,0 2 16 0,2 0-2512 0,1 0-512 16,1-2-112-16,1 1-16 0,1 2-640 0,3-1-144 0,1 0-32 0,4 0 0 15,1 2-656-15,2-1-144 16,3 1-32-16,1 1 0 0,3-1-208 0,2 1-240 0,0-1 48 0,0 0 16 31,0 2-848-31,1 0-160 0,0 0-32 0,2 1-16 16,-1 1-1904-16,2 1-384 0,-2 2-80 0</inkml:trace>
  <inkml:trace contextRef="#ctx0" brushRef="#br0" timeOffset="9814.78">11611 2609 10127 0,'0'0'448'0,"7"0"96"0,-7 0-544 0,7 0 0 0,-7 0 0 0,0 0 0 15,0 0 2816-15,0 0 448 0,0 0 80 0,0 0 32 16,0 0-1520-16,0 0-288 0,-6 2-64 0,0 2-16 0,-2 0-800 0,0 3-176 31,-3 2-16-31,2-1-16 0,2 2-336 0,0 0-144 0,0 1 128 0,2 0-128 16,1 0 256-16,1 1-48 0,2 0 0 0,3 2 0 0,3-2 336 15,1 1 64-15,4-2 16 0,2 0 0 16,2-1 144-16,1-3 48 0,2 0 0 0,0-1 0 16,2-3-64-16,2-2-16 0,2-1 0 0,0-2 0 15,-1-2-32-15,-1-2 0 16,0-3 0-16,0-3 0 0,-3 0-64 0,0-2-32 0,-2-2 0 15,-1 0 0-15,-3-3-112 0,-3-1-32 0,-2 0 0 0,-1 1 0 16,-3 0-160-16,-2 1-48 0,-2 0 0 16,-2 0 0-16,-2 4-256 0,-1 0 160 0,-3 2-160 0,-2 2 128 15,-1 3-384-15,-3 2-96 0,-3 2-16 0,-2 3 0 32,-1 1-656-32,-2 2-144 0,-1 3-32 0,1 4 0 0,-4 2-1904 15,1 3-384-15</inkml:trace>
  <inkml:trace contextRef="#ctx0" brushRef="#br0" timeOffset="10148.36">11897 2316 24927 0,'-5'-24'1104'0,"4"15"240"0,-1-2-1088 0,1-2-256 16,-1 0 0-16,1 2 0 0,0-1 1936 0,0 0 336 15,-1 1 64-15,0 2 16 0,2 0-672 0,-1 3-128 16,1 6-16-16,0 0-16 0,0-7-672 0,0 7-128 16,0 0-16-16,0 0-16 0,0 0-320 0,0 0-64 15,0 0-16-15,-1 8 0 0,-2 4-288 0,1 3 0 0,-1 4-176 16,-2 4 176-16,1 5 0 0,0 3 0 16,-3 3 0-16,-2 4 0 0,-1 4 0 0,-1 2 144 15,-1 2-144-15,1 1 128 0,-2 4-128 0,-1 1 0 0,-1 3 0 0,2-4 128 16,1-2-128-16,0-2 0 0,2-1 144 0,0-3-144 15,1-1 0-15,2-5 0 0,-1-2 0 0,1-4 0 16,2-1-496 0,1-2-16-16,-2-3 0 0,2-2 0 0,0-3-1728 15,0-3-368-15,0-1-64 0</inkml:trace>
  <inkml:trace contextRef="#ctx0" brushRef="#br0" timeOffset="10769.38">9403 3317 19343 0,'0'0'1728'0,"0"0"-1392"0,0 0-336 0,-6-2 0 16,6 2 1920-16,0 0 304 0,0 0 64 0,0 0 16 0,0 0-944 0,0 0-176 16,6-4-32-1,2 1-16-15,4-1-192 0,4 2-48 0,4 0 0 0,4 0 0 16,7 0-160-16,3-1-32 0,5 2-16 0,5-1 0 16,5 1-432-16,2-1-96 0,1-1-16 0,3-1 0 15,2 1-144-15,5 0 0 0,3-1 0 0,3 1 0 16,1 0 0-16,3 1 128 0,2-3-128 0,5 2 0 15,7 0 224-15,-2-1-32 0,0 1-16 0,1 1 0 16,1 0 96-16,0 0 32 0,-1 2 0 0,-2 0 0 0,-4 2 96 0,0-1 32 0,-1 0 0 16,-3 1 0-16,-5 0 64 0,-4 1 16 15,-5 1 0-15,-4-2 0 0,-2-1-240 0,-3 0-32 16,-4-1-16-16,-2 1 0 0,-6 1-224 0,-5 0 176 16,-6-2-176-16,-4 0 160 0,-4 0-160 0,-4 1 160 15,-2-1-160-15,-4 0 160 0,-4 0-160 0,-7 0 0 16,0 0-160-16,0 0 160 15,0 0-672-15,0 0-32 0,0 0-16 0,-4 5 0 16,-6 2-368-16,-2-2-80 0,-1 3-16 0,-5 1 0 16,-3 0-352-16,-2 0-80 0,-2 2-16 0,-3 2 0 15,0-1-1568-15,-1 1-320 0</inkml:trace>
  <inkml:trace contextRef="#ctx0" brushRef="#br0" timeOffset="11339.47">10870 3716 28559 0,'0'0'2544'0,"0"0"-2032"0,0-6-512 0,-2 0 0 0,1-1 1888 0,1 1 288 16,-1-1 48-16,1 7 16 0,0 0-992 0,0-7-192 15,-2 1-32-15,2 6-16 16,0 0-752-16,0 0-256 0,0 0 144 0,-5 4-144 0,-1 3 0 0,-1 4 0 15,-3 4-192-15,0 2 192 0,-1 1-288 0,0 3 64 16,-1 3 16-16,-1 1 0 0,1 1 208 16,-2 2-144-16,0-1 144 0,0-1-128 0,-1 1 128 0,4-3 0 0,-3-1 0 15,2-1 0-15,2-2 0 0,0-1 0 16,3-2 0-16,0-1 0 0,3-4 144 0,0-1-144 16,2-4 192-16,1-1-192 0,1-6 0 0,0 0 0 15,0 0 0-15,0 0-192 0,5-2 192 0,3-4-176 16,1-3 176-16,2-3-160 0,1-2 160 0,2-4 0 15,0-5 0-15,0-3 128 0,1-3-128 0,2 0 128 16,-2-2-128-16,2 1 128 0,-1 0 128 0,2 2 48 16,-2-1 0-16,0 4 0 0,-1 2 352 0,-1 3 80 0,0 1 16 0,-3 3 0 15,0 0-224-15,0 5-32 0,-3 3-16 0,0 0 0 16,-1 1-288-16,-2 1-64 0,2 2-128 0,-2 2 192 16,-5 2-192-16,0 0 0 0,0 0 0 0,7 4 0 15,-2 1 0-15,0 4 0 0,-2 1 0 0,0 2 0 0,0 4 0 16,-1 3 0-16,-2 1 0 0,0 1 0 15,0 1 0-15,0 2 0 0,0 3-128 0,0 1 128 16,0-1 0-16,0 1 0 0,0-2 0 16,1 1 0-16,0-2 0 0,1 0 0 0,0-2 0 0,2-1 0 15,-1-1-128-15,0-1 128 0,1-1 0 0,-1-3 0 16,0 0-368-16,1-3 48 0,-2-3 0 0,0-2 0 16,0-2-640-16,-2-6-128 0,0 0-32 0,0 0 0 15,0 0-1520-15,0 0-304 0,-2-5-64 0,-1-3-11616 0</inkml:trace>
  <inkml:trace contextRef="#ctx0" brushRef="#br0" timeOffset="11598.33">10762 3953 26655 0,'0'0'1184'0,"0"0"240"0,0 0-1136 0,-3-4-288 0,3 4 0 0,0 0 0 0,0 0 1472 0,1-5 256 0,1-2 32 0,4 1 16 0,1 0-560 0,4 0-128 31,6 1 0-31,-1 0-16 0,4 0-144 0,2-1-32 0,2 2 0 0,2 0 0 15,1-2-480-15,3 1-96 16,-3 0-32-16,1 1 0 0,-3 1-288 0,1-1 128 0,-2 1-128 0,-2 0 0 0,-4 0 0 0,-1 2 0 16,-1 0 0-16,-2 2 0 15,-3 0 0-15,-1 2 0 0,-3-1 0 0,0 1 0 16,-7-3-256-16,4 6 64 0,-4-6 0 0,4 6 0 31,-1 1-448-31,-3-2-64 0,0 4-32 0,-2-2 0 16,1-2-1888-16,-2 1-368 0,1-1-80 0,0 2 0 0</inkml:trace>
  <inkml:trace contextRef="#ctx0" brushRef="#br0" timeOffset="147360.46">13392 2835 13823 0,'0'0'1216'0,"0"0"-960"15,0 0-256-15,0 0 0 0,0 0 1776 0,0 0 304 16,0 0 64-16,0 0 16 0,0 0-752 0,0 0-128 16,0 0-48-16,0 0 0 0,0 0-576 0,6-4-112 0,0 2-32 0,2 0 0 15,1 0 176-15,1 0 16 16,1 1 16-16,1-1 0 0,1 0-384 0,1 1-80 0,1 0 0 0,1-1-16 16,2 0-240-16,-2-1 0 0,0 1 128 0,6 0-128 31,-1 0-416-31,-3 0-128 0,-1 1-32 0,-1 1 0 15,-1 0-640-15,-1 2-128 0,-1 0-16 0,0 1-10320 0</inkml:trace>
  <inkml:trace contextRef="#ctx0" brushRef="#br0" timeOffset="147594.13">13516 2980 18879 0,'0'0'832'0,"-7"-1"192"0,1 0-832 0,1 1-192 0,-1-1 0 0,6 1 0 15,-5 1 1136-15,5-1 176 0,0 0 32 0,0 0 16 16,0 0-688-16,0 0-144 0,0 0-16 0,0 0-16 16,0 0-176-16,0 0-48 15,0 0 0-15,0 0 0 0,7 2-144 0,0 0-128 0,3-1 144 0,1-1-144 0,2-1 208 16,1 0-48-16,-1 0-16 0,2 0 0 0,-2-1-144 0,2-1 0 0,-2 1 0 0,4 0 0 31,-3 0-640-31,-2 1-176 0,0 0-16 0,-2 1-16 16,-10 0-1552-16,11-1-304 0</inkml:trace>
  <inkml:trace contextRef="#ctx0" brushRef="#br0" timeOffset="148578.47">14772 2430 11967 0,'-12'-1'1072'0,"6"1"-864"15,-2-1-208-15,1 0 0 0,1 0 2048 0,0-1 384 16,-1 1 64-16,0 0 0 0,2 0-720 0,-1 1-160 16,6 0-16-16,0 0-16 0,0 0-704 0,0 0-144 15,0 0-32-15,0 0 0 0,0 0-96 0,9-1-32 0,2 1 0 0,2 0 0 16,3-1-96-16,1 0-32 16,1 0 0-16,2 0 0 0,0-2-256 0,2 1-48 15,2-1-16-15,-2 0 0 0,-1-1-128 0,1 1 0 0,0 0 144 0,0-1-144 16,-1 1 0-16,0 0 128 0,-2 0-128 0,1-1 0 15,-1 2 0-15,-2 1 128 0,-1 0-128 0,-2 0 0 16,-1 0 0-16,-1 1 0 0,-2 1 0 0,0-1 128 0,-1 0-128 16,-1 1 0-16,-8-1 128 0,6 1-128 0,-6-1 0 0,0 0 0 31,0 0 0-31,0 0 0 0,0 0-464 0,9 3-176 0,-9-3-16 0,0 0-16 16,0 0-2064-16,0 0-400 0</inkml:trace>
  <inkml:trace contextRef="#ctx0" brushRef="#br0" timeOffset="149403.5">16002 1959 2751 0,'0'0'256'16,"0"0"-256"-16,0-8 0 0,1 2 0 0,-1 6 3136 0,2-8 592 0,-1 0 112 0,-1 8 32 16,2-7-1984-16,-2 7-400 15,3-9-80-15,1 2 0 0,-4 7-288 0,3-7-48 0,-3 7-16 0,3-7 0 16,-3 7-224-16,0 0-64 0,0 0 0 0,0 0 0 15,6-7-336-15,-6 7-80 0,0 0-16 0,0 0 0 16,0 0-336-16,-2 10 128 0,-2 2-128 0,1 3 0 16,-1 1 0-16,-1 3-160 0,0 1 16 0,-2 2 0 15,1 1 144-15,-1 4-160 0,0 5 160 0,2 2-160 0,0-1 160 16,1 0 0-16,1-1 0 0,3-2-128 16,-4-3 128-16,3-1 0 0,1-3 0 0,0-2 0 0,0-4 0 15,0 0 0-15,0-2 0 0,1-3 0 0,1-3 0 0,-2-9 144 16,0 0-144-16,0 0 0 0,0 0 224 0,0 0-64 15,0 0-16-15,0 0 0 0,0 0 64 0,0 0 16 16,0 0 0-16,0 0 0 0,-3-10-32 0,1-1-16 16,0-4 0-16,1-2 0 0,0-4-32 0,0 1 0 15,1-1 0-15,1 0 0 0,0-2 112 0,2 0 32 16,0-1 0-16,2 1 0 0,-1 1 160 0,3 0 48 16,1 0 0-16,-1 1 0 0,2 2 0 0,-1 2 0 15,2 2 0-15,1-1 0 0,1 1-240 0,0 1-64 0,0-1 0 16,1 2 0-16,0 1-192 0,2 1 0 0,-1 0 0 0,0 1 0 15,2 1 0-15,-1 1 0 16,0 0 0-16,1 1 0 0,-4 2 0 0,2 0 0 0,-1 3 0 16,0 1 0-16,-2 2-128 0,-2 2 128 0,1 2 0 0,0 1 0 15,-1 3-448-15,-3 0 0 0,-3 2 16 0,0 2 0 16,-1 3-512-16,-1-1-96 0,1 2-32 0,-2-1 0 16,-2-1 512-1,0 9 112-15,-1-4 0 0,-1-1 16 0,-3-3 432 0,1-3 0 0,-1 0 0 0,-1-2 0 16,-1-1 144-16,0 0-144 0,1-1 192 0,-1-2-192 15,-1-1 192-15,0 1-192 0,0 1 192 0,-1-2-192 16,1-2 0-16,-1-1-144 0,-2 1-16 0,1-2 0 16,1 0-592-16,2-1-112 0,9-1-32 0,-9-1-11440 15</inkml:trace>
  <inkml:trace contextRef="#ctx0" brushRef="#br0" timeOffset="149797.12">16669 2050 18431 0,'0'0'1632'0,"0"0"-1312"15,2-8-320-15,-2 8 0 0,2-8 1648 0,-2 8 256 16,1-8 48-16,-1 8 16 0,0-7-480 0,0 7-80 15,0 0-32-15,0 0 0 0,-4-7-656 0,4 7-128 0,0 0-16 0,-6-2-16 0,-2 2-288 0,-1 3-48 16,-1 1-16-16,2 2 0 0,-5 2-208 0,0 4 0 31,-1 2-144-31,-6 4 144 0,-2 1-176 0,-1 6 176 0,-2 3-192 0,-4 6 192 16,-1 5-192-16,-16 24 64 0,3-3 128 0,5-1-208 16,3-2 208-16,-1-4 0 0,0-1 0 15,1-5-144-15,1-3 144 0,1-2 0 0,1-2 0 0,3-2 0 16,4-2 0-16,3-6 144 0,-1-3-144 0,2-2 0 15,3-2 176-15,3-2-176 0,0-1 160 16,4-4-160-16,0-1 0 0,3-3 0 0,1-3 0 0,3-1 0 31,4-8-512-31,0 0-208 0,0 0-48 0,0 0 0 16,0 0-1168-16,0 0-240 0,14-10-64 0</inkml:trace>
  <inkml:trace contextRef="#ctx0" brushRef="#br0" timeOffset="150296.94">16674 2584 13935 0,'13'-19'608'0,"-5"7"144"0,-1-1-608 0,0 1-144 15,-2 2 0-15,1 1 0 0,-3 1 1808 0,0 3 336 16,0-1 64-16,-3 6 16 0,0 0-608 0,0 0-112 16,0 0-32-16,0 0 0 0,0 0-304 0,-8 3-64 15,0 1-16-15,-1 4 0 0,-2 3-832 0,-1 3-256 16,-1 4 128-16,2-3-128 0,-3 3 0 0,-3 3 0 0,-1 2 0 0,-3 1-192 15,-2 1 192-15,1 4-160 16,0 0 160-16,2 0-160 0,1-1-64 0,3-2-16 16,1-3 0-16,3-2 0 0,1-2 240 0,4-4 0 0,0-2 0 15,1-2-144-15,2-2 144 0,1-2 0 0,3-7 128 0,0 0-128 0,0 0 256 16,0 0 0-16,0 0-16 0,5-5 0 16,2-4 160-16,2 0 48 0,1-6 0 0,4-2 0 0,2-5-272 15,1-4-48-15,2-1-128 16,0-2 192-16,1 1-192 0,2 0 0 0,-3 0 0 0,-3 2 0 15,-1 3 240-15,-2 2-48 0,-1 0-16 0,-1 4 0 16,-2 2 384-16,0 3 80 0,-2 2 0 0,0 2 16 0,-2 1-112 0,1 3-32 16,-6 4 0-16,0 0 0 15,4-4-288-15,-4 4-64 0,0 0-16 0,0 0 0 0,6 4-144 0,-2 0 0 16,-1 3 0-16,1 1 0 16,-1 3 0-16,-1 2-176 0,0 0 176 0,1 3-128 0,-1 3-64 0,1 1 0 15,-2 2 0-15,1 0 0 16,1 1 0-16,0 0 0 0,0 1 0 0,1-1 0 0,-1 0 192 0,1-2-192 0,2-1 192 0,-1-2-192 15,0-3 192-15,-1-1 0 0,0 0 0 0,1-2-128 32,-1-2-368-32,2-2-64 0,-3 0-16 0,1-1 0 15,-4-7-2272-15,0 0-464 0,0 0-80 0,0 0-32 0</inkml:trace>
  <inkml:trace contextRef="#ctx0" brushRef="#br0" timeOffset="150481.01">16589 2902 20271 0,'-7'-5'1792'0,"1"1"-1424"16,0 0-368-16,2-2 0 0,1 1 2464 0,0-1 416 0,1 1 96 0,2-1 16 16,0-2-1328-16,0 2-256 0,5-1-48 0,1 0-16 15,2-1-720-15,4-1-160 16,1 0-16-16,1 2-16 0,1-3-256 0,0 0-48 0,2 0-128 0,8-4 192 31,-2 0-2048-31,-6 7-432 0,0-3-80 0,1 0-12064 0</inkml:trace>
  <inkml:trace contextRef="#ctx0" brushRef="#br0" timeOffset="151029.64">15937 2256 8287 0,'0'0'368'0,"0"0"80"0,0 0-448 0,0 0 0 0,0 0 0 0,0 0 0 0,0 0 2512 15,0 0 432-15,0 0 64 0,0 0 32 0,0 0-1696 0,0 0-320 16,0 0-80-16,0 0-16 0,7-4-224 0,-1-2-32 16,-1 0-16-16,-5 6 0 0,9-5-240 0,-1 2-48 15,0 1-16-15,0-2 0 0,1 1-224 16,1 1-128-16,1 0 128 0,0 1-128 0,1-2 0 0,0 2 0 15,-1 1 0-15,1 0-128 16,-1-1-368-16,1 1-64 0,-1 1-16 0,2-1 0 16,-1 0-144-16,0 3-48 0,0-1 0 0,-1-1-9184 0</inkml:trace>
  <inkml:trace contextRef="#ctx0" brushRef="#br0" timeOffset="152845.56">17998 1799 12959 0,'0'0'576'0,"0"0"112"0,0 0-560 0,0 0-128 0,4-4 0 0,-4 4 0 0,0 0 1152 0,7-4 192 16,-3-2 32-16,1 2 16 0,-1 0-432 0,1-1-96 16,-5 5-16-16,4-4 0 0,-4 4-400 0,0 0-64 15,3-6-32-15,-3 6 0 0,0 0-192 16,0 0-32-16,1-6-128 0,-1 6 192 0,0 0-64 0,0 0-128 16,0 0 176-16,-5-3-176 0,-1 5 0 0,0-1 0 0,-2 0 0 0,-1 1 0 15,-1 0 0-15,1 0 0 16,-1 1 0-16,-1-1 0 0,-1 0 192 0,-2 0-192 0,0-1 192 15,0 0-192-15,-2 0 368 0,1-1-48 0,-4 0 0 0,3 0 0 16,0 0 128-16,2 0 0 0,-2 0 16 16,1 0 0-16,-1-1-224 0,1 1-48 15,-1 0-16-15,2 0 0 0,-1 1 0 0,1-1 0 16,1-1 0-16,1 1 0 0,1 1-48 0,1 1-128 0,0-2 192 0,2 0-64 0,2 0 176 0,-1 0 16 16,0 0 16-16,3 1 0 0,4-1 80 0,0 0 16 15,-4 2 0-15,4-2 0 16,0 0-176-16,0 0-16 0,0 0-16 0,0 0 0 15,-5 2-224-15,5-2 176 0,0 0-176 0,0 0 160 16,0 0-160-16,-2 6 160 0,2-6-160 0,0 0 160 0,0 0-160 0,-1 6 192 16,1-6-192-16,0 8 192 15,0-8-64-15,1 9-128 0,0-2 192 0,1 1-64 16,-1-1-128-16,2 1 0 0,-1 2 144 0,0 2-144 0,-1 2 0 0,0 0 0 16,-1 0 0-16,0 2 0 15,0 0 0-15,1 2 0 0,-1 0 0 0,0 2 0 0,0 2 0 16,-1 2 0-16,-1 3 0 0,1 1 0 0,-1 4 0 0,0 2 0 0,-2 4 0 0,1 3 0 15,0 3 0-15,0 1 0 16,-2 0 0-16,2 2 0 0,-1 3 0 0,1-2 0 16,-1 1 0-16,-2 1 0 0,1-2 0 0,-1 1 0 0,1-1 0 0,-2-1 0 15,0 1 0-15,0-2 0 0,-1-1 0 0,1-2 0 16,1-1 128-16,0-3-128 0,2 0 160 0,0-2-160 16,-1 0 160-16,2-2-160 0,0-2 160 0,0-1-160 15,1 0 176-15,2-3-176 0,1 1 192 0,0-1-192 16,0-1 144-16,1 0-144 0,0-1 0 0,1-2 144 15,-2-1-144-15,2-2 128 0,1-2-128 0,-1 2 128 16,0-2-128-16,2-1 128 0,-2-3-128 0,1 0 128 16,1-2-128-16,0-1 160 15,-1-2-160-15,0-1 160 0,3 0 208 0,-1-2 32 0,0-2 16 0,0 0 0 0,1-2 176 0,0 0 48 16,-1-1 0-16,3-1 0 0,-2-1-320 0,0 0-48 16,2 2-16-16,0-2 0 0,0-1-80 0,2 0-32 15,0 0 0-15,0 0 0 0,-1 0-144 0,2-1 192 16,1-1-192-16,1 1 192 0,2 0-192 0,0 0 0 15,2-1 144-15,-1 0-144 0,1 0 0 0,2-2 0 16,-1 2 0 0,2 1 0-16,0 0 0 0,0 0 0 0,-1 0 0 0,0 0 0 0,0-1 0 0,-2 1 128 31,-1 1-128-31,-2 0 0 0,1-1 0 0,-2 0 0 16,-2 0 0-16,0 1 0 0,-2 0-224 0,0 0-112 0,0-1-32 15,-1 1 0-15,-1-1-2272 0,0 0-464 0</inkml:trace>
  <inkml:trace contextRef="#ctx0" brushRef="#br0" timeOffset="179247.05">18682 1839 10191 0,'0'0'448'0,"0"0"96"0,0 0-544 0,0 0 0 16,0 0 0-16,0-6 0 0,1-1 1120 0,0 0 112 15,1 1 32-15,-1-1 0 0,1 2-144 0,0-1-32 16,0 1 0-16,2-1 0 16,-1-1-192-16,0-1-32 0,-1-1-16 0,2 0 0 15,-1 0-208-15,0 0-64 0,-1 0 0 0,1 1 0 0,-1 1 0 0,-1 1-16 0,-1-1 0 0,1 1 0 16,-1-1 144-16,0 2 48 15,0 0 0-15,0 1 0 0,0-1-64 0,0 5-16 16,0 0 0-16,0 0 0 0,0 0-288 0,0 0-64 16,0 0-16-16,0 0 0 0,-4 7-304 0,-1 2 0 0,2 2-208 0,0 1 80 15,-2 3 128-15,1 4-160 16,-2 2 160-16,1 3-160 0,-2 4 160 0,1 2-160 16,-3 3 160-16,1 0-160 0,-1 0 160 0,1 3 0 0,-1 0 0 15,1 0-128-15,-1-1 128 0,3 2 0 0,1-2 0 0,-2 0 0 16,2-2 0-16,2-2 0 0,1-1 0 0,-1-3 0 15,0-2 0-15,1-2 128 0,0-3-128 0,0-2 0 16,0-4 240-16,0-3-32 0,0-1 0 0,0-2 0 16,0-3 336-16,2-5 64 0,-4 5 16 0,4-5 0 0,-5 3-48 0,-1-2 0 15,0-1 0-15,-1-1 0 0,-1-1-224 0,1-2-48 16,-2 0-16 0,-1-1 0-16,-1-1-288 0,0-1 160 15,-1 0-160-15,-2-1 128 0,-2 0-128 0,1 2 0 0,-1-2 0 0,1 0 0 0,0 2 0 0,-1-1-224 16,1 1 48-16,1-1 16 15,0 0-592-15,2 2-112 0,2-2-32 0,3 1-9504 16,0-1-1904-16</inkml:trace>
  <inkml:trace contextRef="#ctx0" brushRef="#br0" timeOffset="179834.07">18634 1629 19119 0,'0'0'832'0,"0"0"192"0,-5-3-816 0,2 0-208 15,3 3 0-15,-3-5 0 0,-2 1 1408 0,2-2 256 16,0 2 32-16,3 4 16 0,-2-5-1008 0,2 5-208 0,-3-4-48 0,3 4 0 16,0 0-320-16,0 0-128 0,0 0 0 0,0 0 144 15,0 0-144-15,0 0 0 0,0 0 0 0,6-3-176 0,1 1 176 0,0 0 0 16,2 1-144-16,2 1 144 0,2 0 128 0,0 0 112 15,4 0 16-15,4 0 0 0,4 0 320 0,3 0 80 16,1-1 16-16,4 0 0 0,0-1 48 0,3-1 16 16,2-1 0-16,5 0 0 0,5 0-176 0,6-1-48 15,5 0 0-15,1-1 0 16,2 0-240-16,3-3-48 0,2 1-16 0,3 0 0 16,3 2-208-16,0-1 128 0,0 1-128 0,3-1 0 15,2 1 0-15,0 1 0 0,0 1 0 0,-1-1 0 16,-3 0 0-16,1 0 0 0,1 0 0 0,0 0 0 15,-1 2 0-15,-2 0 0 0,-7-2 0 0,-2 1 0 16,-1-2 128-16,-2 3-128 0,1 1 0 0,-3 1 0 16,-3 0 128-16,-3 0-128 0,-3 1 0 0,-5 0 0 15,-5-1 0-15,-3 1 128 0,-3 0-128 0,-6 0 0 0,-2 0 0 0,-5 0 0 16,-5 0 0-16,-2 1 0 0,-3 0 0 0,-3 0-128 16,-8-1-16-16,0 0 0 15,0 0-672-15,0 8-128 0,-3-1-16 0,-3 2-16 16,-5 1-1968-16,-1 1-400 0,-2 0-80 0</inkml:trace>
  <inkml:trace contextRef="#ctx0" brushRef="#br0" timeOffset="180399.12">19161 1866 19343 0,'0'0'1728'0,"0"0"-1392"16,3-7-336-16,-3 7 0 0,0 0 1760 0,0 0 288 16,3-9 48-16,-3 9 16 0,0 0-1008 0,0 0-192 15,0 0-32-15,0 0-16 0,0 0-624 0,0 0-240 16,0 0 176-16,0 0-176 0,0 0 0 0,-5 13 0 15,-1 3-128-15,2-5 128 0,-2 2-160 0,0 2 160 0,-2 2-128 0,0 1 128 16,1-2 0-16,-2 1-128 0,1 0 128 0,-2 1 0 16,2-1 0-16,0 1 0 0,1 1 0 0,2-2-128 15,-1-1 128-15,1-2 0 0,1-1 0 0,2-1 0 16,1-1 496-16,1-2 80 0,1-1 0 0,1-3 16 16,2 3 160-16,0-1 16 0,1-3 16 0,1-1 0 15,1-1-256-15,0 0-48 0,2-1-16 0,2 0 0 16,-2-1-144-16,2 1-48 0,0 0 0 0,0 0 0 15,1-1-272-15,1 1 160 0,-2 0-160 0,3 0 128 16,-1 0-128-16,0 1 0 0,0-1 0 0,3 2 0 16,-1-2-1472-16,0 0-288 0,0 0-48 0,-1 0-13008 0</inkml:trace>
  <inkml:trace contextRef="#ctx0" brushRef="#br0" timeOffset="180803.54">19421 1773 28559 0,'-3'-10'2544'0,"1"0"-2032"16,1-1-512-16,1 2 0 0,0 0 1264 0,2 1 144 15,1 0 48-15,2 1 0 16,-1 0-368-16,3-1-64 0,-1-2 0 0,2 3-16 0,0 1-576 0,1 2-112 0,-1 1-32 0,1 0 0 15,-9 3-288-15,0 0-176 16,9-1 32-16,-9 1 0 16,0 0-752-16,7 9-160 0,-4 1-32 0,-3 2 0 15,-5 2-400-15,-1 3-96 0,-4 2-16 0,-1 1 0 16,-2 1 544-16,0-1 96 0,-1-1 32 0,2-3 0 0,1-1 928 0,2-3 0 0,-2-2 240 0,4-2-48 0,2-1 1056 0,5-7 224 16,0 0 32-1,0 0 16-15,0 0-48 0,0 0-16 0,0 0 0 0,0 0 0 16,0 0-496-16,0 0-112 15,0 0-16-15,0 0 0 0,10-2-384 0,0-1-64 16,0-1-32-16,0 1 0 0,0-3-352 0,0 3 0 0,1-1 0 0,2 3 0 16,-1-3-576-16,0 4-128 0,1 0-16 0,-2 3-16 15,3-1-2032 1,-1 1-416-16,1 1-80 0,1 1-10272 0</inkml:trace>
  <inkml:trace contextRef="#ctx0" brushRef="#br0" timeOffset="180998.97">19808 2057 22687 0,'0'0'1008'0,"0"0"208"0,0 0-976 0,0 0-240 0,0 0 0 0,0 0 0 0,0 0 1344 0,0 0 208 0,0 0 48 0,0 0 16 15,6-1-512-15,2-1-96 0,0 0-32 0,0-1 0 16,1 1-640-16,0 0-128 0,1 0-16 15,1 0-16 1,0-2-2064-16,2 1-416 0,0 0-64 0</inkml:trace>
  <inkml:trace contextRef="#ctx0" brushRef="#br0" timeOffset="181435.93">20261 1915 9215 0,'0'0'816'0,"3"-6"-656"15,1-2-160-15,1 1 0 0,-2 0 3104 0,1-2 592 16,-1 1 112-16,0 0 32 0,-1 1-1600 0,-1-1-320 15,2 0-64 1,-3 1-16-16,0-1-624 0,2 2-112 0,-2 1-16 0,0 5-16 16,-1-6-432-16,1 6-96 15,0 0-16-15,0 0 0 0,0 0-320 0,0 0-64 0,0 0-16 0,0 0 0 16,-5 6-128-16,0 3-224 0,-2 2 48 0,1 4 16 16,-2 4 16-16,-1 2 0 0,-1 3 0 0,0 1 0 15,-1 0 144-15,0 3-192 0,0 1 192 0,1-1-192 16,2 1 192-16,0-2 0 0,0-1 0 0,2-3-128 15,1-2 128-15,1-2 0 0,0-2 0 0,2-4 0 16,1-2 0-16,0-2 0 0,1-3 160 0,0-6-160 16,0 0 272-16,0 0-32 0,0 0-16 0,0 0 0 15,7-2 224-15,-1-3 64 0,2-3 0 0,1-3 0 0,0-3-128 0,0-1 0 16,2-1-16-16,2-2 0 0,-1 0-128 0,-1 1-32 16,0 3 0-16,-1 1 0 0,-1 2-32 0,0 0-16 15,0 3 0-15,-1 1 0 0,1 2 192 0,-2 0 32 16,1 4 16-16,0 1 0 0,-1 0-160 0,1 3-48 15,-1 0 0-15,-1 1 0 0,1 2-192 0,0 1 0 16,-1 1 0-16,0 2 0 0,-2 0-256 0,-1 0-32 0,1 0-16 16,-2 1 0-1,0 1-512-15,-2 2-96 0,0-1-32 0,0 1 0 16,0-2-1440-16,0 0-304 0,0-1-48 0,0-2-6720 16,0-2-1344-16</inkml:trace>
  <inkml:trace contextRef="#ctx0" brushRef="#br0" timeOffset="181777.05">20550 1789 11967 0,'0'0'1072'16,"0"0"-864"-16,3-5-208 0,0 0 0 16,1-1 4496-16,-1 2 864 0,3-1 160 0,0 1 48 0,2 0-3520 0,0 0-688 15,1 1-144-15,-1 1-16 16,2 0-656-16,-1 1-128 0,0-1-32 0,-2 4 0 0,-7-2-384 0,5 2-176 15,-5-2 16-15,3 4 0 16,-3 2-592-16,0 0-112 0,-3 2-32 0,-4 1 0 16,-4 1 128-16,-1 1 0 0,-2 0 16 0,1-1 0 0,0 1 512 0,2-2 112 15,1 0 128-15,1-2-208 0,2-1 848 0,1 0 160 16,2-2 32-16,4-4 16 0,0 0 256 0,0 0 48 0,0 0 16 0,0 0 0 16,4 7-416-16,1-3-96 0,3-1-16 0,2-1 0 15,3 0-320-15,2-1-64 0,3-1 0 0,1 1-16 16,1-2-240-16,0 0-240 0,2 0 48 0,2 0 16 31,-4 0-816-31,0 0-160 0,0 1-48 0,0 2 0 0,-1 0-1632 16,-2 2-336-16,0 2-64 0,-2-1-9632 0</inkml:trace>
  <inkml:trace contextRef="#ctx0" brushRef="#br0" timeOffset="182457.79">18063 2681 23039 0,'0'0'1024'0,"0"0"192"0,-6 1-960 0,2 0-256 0,0 0 0 0,4-1 0 16,-5 0 1168-16,5 0 192 16,0 0 48-16,0 0 0 0,0 0-704 0,0 0-144 15,0 0-32-15,0 0 0 0,0 0-160 0,7 1-48 0,1-2 0 0,1 1 0 0,4 0-80 0,0 0-32 32,1 0 0-32,3-1 0 0,5 1-80 0,1 0 0 15,3 0-128-15,5-1 192 0,3 0-16 0,6 0-16 16,1 0 0-16,1-4 0 0,1 0 160 0,4-1 16 15,4 1 16-15,4 0 0 0,4 1-32 0,5-2-16 16,0 0 0-16,3 0 0 0,1-1-96 0,5 1-16 16,4 2 0-16,2-3 0 0,-1-1 0 0,1 1-16 0,3-1 0 0,2 0 0 15,3 3-32-15,-3-2 0 16,-5 1 0-16,-1-1 0 0,0 1-144 0,2 2 128 16,-1 1-128-16,-4-1 128 0,-6 1-128 0,-2 0 0 15,-4 0 0-15,-1-1 128 0,0 2-128 0,-3 0 0 0,-2 0 0 16,-6-1 0-16,-3 1 0 0,-3-1 128 0,-4 2-128 0,-1 0 0 15,-4 0 128-15,-3-2-128 0,-1 3 0 0,-3 0 128 16,-3 0-128-16,-3 0 0 0,-3 0 0 0,-2 0 0 0,-4 2 0 0,-2 0 0 16,-2 0 0-16,-2 0 0 15,-8-2-528-15,0 0 16 16,0 0 0-16,0 7 0 0,-6 0-384 0,0 2-80 0,-4 2-16 0,-3 1 0 16,-4 0-1744-16,-3 1-336 0,-2 0-80 0,-2 2-7984 15</inkml:trace>
  <inkml:trace contextRef="#ctx0" brushRef="#br0" timeOffset="182944.49">19789 3036 27759 0,'0'0'1216'0,"2"-5"272"0,1-2-1184 0,1-1-304 0,0 1 0 16,0-3 0-16,1-1 1456 0,-1 1 224 15,0 1 48-15,-1 0 16 0,0 0-896 0,-1 2-176 0,1 1-32 0,-3 6-16 0,0-4-304 0,0 4-64 16,0 0-16 0,0 0 0-16,0 0-240 0,-5 4 0 0,0 3 128 0,-3 4-128 0,-1 4-256 0,-2 4-112 15,-1 2-16-15,-1 2 0 16,-1 1 64-16,-2 1 16 0,1 2 0 0,-1 0 0 15,2 1 64-15,1-1 16 0,2 0 0 0,-1-3 0 16,3-3 224-16,1-3 0 0,2-2-160 0,1-2 160 0,1-2 0 0,2-2 160 16,1-2-16-16,1-8 0 0,0 0 432 15,0 0 64-15,0 0 32 0,7 2 0 0,3-2 32 0,2-2 0 16,3-3 0-16,1-2 0 0,3-5-288 0,1-2-48 16,0 0-16-16,1 1 0 0,0 2-224 0,-2 1-128 0,-1 1 160 15,-2 4-160 1,-1 0 160-16,-1 4-160 0,-2 1 160 0,-1 4-160 0,0 0 336 0,0 3-16 15,-1 1-16-15,0 3 0 0,-2 1-304 0,1 2 0 16,0-1 0-16,0 0 0 0,0 0-320 0,-1 0-64 0,1 0 0 16,0-1-16-16,0-2-432 15,1-1-96-15,1-1-16 0,-1-1 0 16,2-3-1232-16,2-3-240 0,1-2-48 0,4-5-11648 0</inkml:trace>
  <inkml:trace contextRef="#ctx0" brushRef="#br0" timeOffset="183692.81">21876 1403 16575 0,'-7'-11'1472'0,"5"6"-1168"0,-1 1-304 0,-1-2 1216 31,1 1 192-31,-1-2 48 0,0 1 0 0,-1-1-624 0,0 0-112 0,1 2-16 0,-2-2-16 0,1 1-480 16,-1-1-80-16,1 3-128 0,1-2 176 15,0 2 16-15,1-1 16 16,-1 0 0-16,-1 0 0 0,1 0 208 0,4 5 32 0,0 0 16 0,0 0 0 0,0 0-16 0,0 0 0 16,0 0 0-16,0 0 0 15,0 0 80-15,0 0 16 0,5-4 0 16,4 0 0-16,1 1 16 0,3 1 0 0,3 0 0 16,1 2 0-16,1 0-240 0,2 0-64 15,0 0 0-15,2 1 0 0,-1 0-112 0,2-1-16 0,-1 1-128 0,0-1 192 0,-1 0 64 0,-1 0 16 16,-2 0 0-1,-2 0 0-15,-1 0 112 0,-2 1 32 0,0 0 0 0,-2 1 0 0,-1 2-112 0,-1 0-32 32,-2 1 0-32,1 1 0 0,-2-2-272 0,-1 4 0 0,-1 1 0 0,-1 2 0 0,-2 2 0 0,-2 2 0 15,-2 2 0-15,0 4 0 0,-1 3 0 0,-3 4 0 16,-2 0 0-16,-1 4 0 0,-1 1 0 0,0 2 0 31,2 4 0-31,-4 0 0 0,0 2 128 0,0 3-128 0,-1 2 0 0,-1 0 0 16,1 1 192-16,2 0-64 0,-1 1 0 0,2 2-128 15,1-1 176-15,1 3-176 16,1 2 160-16,1 1-160 0,0 0 128 0,2 1-128 16,0 3 0-16,1-2 144 0,1-1-144 0,-1-2 0 0,1-1 0 15,1-1 0-15,-2-1 128 0,2-4-128 0,1-3 0 0,1-1 128 0,-2-2 48 0,1-2 0 16,0 0 0-16,1-4 0 0,0-2 272 0,0-3 48 16,0-3 16-16,0-2 0 0,-1 0 16 0,-2-2 16 15,-1-2 0-15,0-3 0 0,-2-1-160 0,0-1-16 16,-2-1-16-16,-2-1 0 0,-2-2-112 0,-1 0-32 15,-4 0 0-15,-2-1 0 0,0-2-32 0,-4 1-16 16,-3 0 0-16,1 0 0 0,-1-1-160 0,-3 0 160 16,-2 0-160-16,0 0 160 0,1 0-160 0,-1 0 0 15,1-3-160-15,3 1 160 16,0-2-672-16,3 1-32 0,2-2-16 0,1 2 0 16,3-1-2528-16,3 0-496 0</inkml:trace>
  <inkml:trace contextRef="#ctx0" brushRef="#br0" timeOffset="184972.74">6360 5994 23775 0,'0'0'1056'0,"-7"-2"224"0,1-2-1024 0,0 1-256 15,2 0 0-15,-3 1 0 0,3-3 1600 0,-1 3 256 16,5 2 64-16,-4-3 16 0,4 3-864 0,0 0-176 16,-2-5-48-16,2 5 0 0,0-4-336 0,0 4-80 0,0 0-16 0,0 0 0 0,4-4-224 0,3-1-64 15,1 2 0-15,3 1 0 0,0 2-128 16,3 0 0-16,1 0 0 0,4 1 0 16,0 0 0-16,4 0 0 0,2 1-128 0,1 1 128 15,4 0 0-15,0-2 0 0,0-1 0 0,0 1 0 16,1 0 0-16,0-1 192 0,-2 1-32 0,-1-1 0 0,1-2 144 0,-2 1 16 31,-1 1 16-31,-2 0 0 0,-3-1-80 0,0 1-32 0,-2-1 0 0,-1-1 0 0,-3 1-96 0,-1 0-128 16,-3 0 176-16,-3 0-176 0,-1 0 320 15,-7 1-32-15,0 0-16 0,0 0 0 0,0 0 208 0,0 0 32 16,0 0 16-16,-3-6 0 0,-2 2-128 0,-2-1-16 16,-6 0-16-16,-1 0 0 0,-1-1-80 0,-4 2-16 0,-2-1 0 0,-2 1 0 31,-3 1-16-31,-2 0-16 0,0 2 0 0,0 2 0 15,-2 2-240-15,-2 0 0 0,-3 2 0 0,-1 1 0 16,-3 2 0-16,3 0 0 0,-2 2 0 0,1 1-160 16,1 0 160-16,1 1 0 0,0 1-144 0,3 0 144 15,1 1 0-15,3 1 0 0,3 1-144 0,2 0 144 0,2 2 0 0,2 0-160 16,4-3 160-16,3-1-128 0,2-2-16 0,2 0 0 16,4 1 0-16,2-1 0 0,2 0-112 0,2 0-32 15,2-1 0-15,4-1 0 0,2 0 288 0,2-2-160 16,0 0 160-16,2-2-128 0,2-2 128 0,0-1 0 15,2-2 128-15,-2 1-128 0,0-2 176 0,-2-2-48 16,-1 0 0-16,-1-1 0 0,-3-1 192 0,-1-3 48 0,-1 0 0 16,-3 1 0-16,-1-2 224 0,-2-1 48 15,-1-2 16-15,-2 0 0 0,-1 0-192 0,-2 1-32 16,-1 0-16-16,-1 2 0 0,1 0-240 0,-1-1-48 16,-3 0-128-16,2 2 192 0,-1 1-192 0,0 3-208 15,0-2 32-15,0 2 16 16,1 2-1120-16,1 2-240 0,0 0-32 0,2 3-16 15,-2 1-1440-15,3 2-304 0,-1 0-48 0</inkml:trace>
  <inkml:trace contextRef="#ctx0" brushRef="#br0" timeOffset="185369.41">6541 6631 24879 0,'0'0'2208'0,"0"0"-1760"0,7 0-448 0,0-3 0 0,-1-2 2384 0,2 1 400 16,0-1 80-16,-1 1 16 0,1 0-1248 0,0-2-240 16,-2-1-48-16,2 1-16 0,-1-2-816 0,-1-1-144 15,0 1-48-15,0-1 0 0,0 0-192 0,-2 3-128 16,2 2 128-16,-1 0-128 0,0-1 0 0,-5 5 0 16,0 0 0-16,0 0 0 0,0 0-208 0,0 0-64 15,0 0-16-15,3 8 0 16,-3 1-224-16,-1 2-32 0,-2 1-16 0,-2 2 0 15,0 2-16-15,-4 0 0 0,-2 3 0 0,0 1 0 0,-1-2 208 0,1 1 48 16,0-3 0-16,0 0 0 0,0-2 320 0,2-2 0 16,0-2 160-16,3-1-160 0,1-1 784 0,1-2 48 0,0-1 16 0,4-5 0 0,0 0 0 0,0 0 0 31,0 0 0-31,0 0 0 0,5 3-256 0,0-1-48 0,3-1-16 0,1-1 0 16,-1-1-304-16,4 0-64 0,0-1-16 0,0 0 0 15,0-1-144-15,2 1 0 0,1-2 0 16,0 1 0-16,1-2-768 0,2 2-16 0,1 0-16 0,1-1 0 15,0 0-2336-15,4 1-480 0,-1-2-96 0</inkml:trace>
  <inkml:trace contextRef="#ctx0" brushRef="#br0" timeOffset="185638.88">7358 6183 33167 0,'0'0'2944'0,"0"0"-2352"0,0 0-464 16,5 0-128-16,0 0 1632 0,0 1 304 0,3-2 64 0,-1 1 16 15,3 0-928-15,0 0-176 0,1 1-32 0,0-1-16 16,1-2-624-16,2 0-240 0,1-1 176 0,0-2-176 31,2 1-1168-31,-1-1-336 0,2 0-64 0,1 0-16 0,0 0-1744 16,1 1-368-16,-1-1-64 0</inkml:trace>
  <inkml:trace contextRef="#ctx0" brushRef="#br0" timeOffset="185838.54">7611 6424 21183 0,'-6'2'1888'0,"1"2"-1504"31,-2-3-384-31,2 2 0 0,-1-1 2784 0,1 1 480 0,0 0 112 0,5-3 16 16,-5 2-1488-16,5-2-304 0,0 0-48 0,0 0-16 16,0 0-720-16,0 0-160 0,0 0-16 0,0 0-16 15,7 2-384-15,3 0-80 0,2-1-16 0,2-1 0 0,0 0-144 16,2-1 160-16,1 0-160 0,2 0 160 16,-1-1-560-1,3 0-112-15,1-1-32 0,1 2 0 16,0-1-2176-16,3 1-432 0,-1 0-96 0,1 2-11280 0</inkml:trace>
  <inkml:trace contextRef="#ctx0" brushRef="#br0" timeOffset="187367.19">9300 5980 2751 0,'0'0'256'0,"0"0"-256"0,0 0 0 0,0 0 0 0,0 0 3296 0,0 0 608 16,0 0 128-16,0 0 32 16,0 0-2288-16,0 0-464 15,0 0-96-15,0 0 0 0,0 0-688 0,0 0-128 16,0 0-16-16,0 0-16 0,0 0-48 0,0 0 0 0,0 0 0 0,0 0 0 15,-4 0 64-15,4 0 0 0,0 0 0 0,0 0 0 0,0 0-64 0,0 0 0 16,-6 0 0-16,6 0 0 0,0 0-64 0,0 0 0 16,0 0-16-16,0 0 0 15,0 0-48-15,0 0-16 16,0 0 0-16,-4-1 0 0,0-1-176 0,4 2 192 0,0 0-192 0,0 0 192 0,-5 0-64 0,5 0-128 16,0 0 192-16,0 0-64 15,0 0-128-15,0 0 160 0,-5-1-160 0,0 1 160 0,1 0-32 0,4 0-128 16,0 0 192-16,0 0-64 15,-5-1 112-15,5 1 16 0,-4-1 0 0,4 1 0 16,-7-1-32-16,7 1 0 0,-4-2 0 0,4 2 0 16,0 0-64-16,-4-1-16 0,-1 0 0 0,5 1 0 15,0 0-144-15,0 0 0 0,0 0 144 0,0 0-144 16,-4-1 0-16,4 1 128 0,-3-3-128 0,3 3 0 0,0 0 0 0,0 0 0 16,0 0 0-16,0 0 0 0,-4-2 0 0,4 2 128 15,0 0-128-15,0 0 0 0,0 0 176 0,0 0-48 16,-3-1 0-16,3 1 0 0,-4-1 144 0,4 1 32 15,0 0 0-15,0 0 0 0,0 0 16 0,0 0 16 16,0 0 0-16,0 0 0 0,0 0-80 0,0 0-32 16,0 0 0-16,0 0 0 0,0 0-224 0,0 0 128 15,8-1-128-15,2 1 0 0,1-1 256 0,0 0-64 16,4 0 0-16,1 1 0 0,2-2 160 0,1 1 32 16,1 0 0-16,2-1 0 0,1 0-64 0,2 0-16 15,-1-1 0-15,1 2 0 0,1 0-176 0,1 0-128 16,-2-1 192-16,2 1-192 0,-1 0 0 0,0 0 0 0,-1 0 0 0,-1 1 0 15,0 0 0-15,0 0 0 0,0 0 0 0,-2 0 0 16,-3 0 0-16,-1 1 0 0,-1 0 0 0,0 0 0 16,-2 0 0-16,-1 0 0 0,1-1 0 0,-2 1 0 15,-2 0 0-15,-2 0 0 0,-2 0 128 0,0 1-128 16,-7-2 0-16,7 1 0 0,-7-1 128 0,0 0-128 16,0 0 0-16,0 0 0 0,0 0 128 15,0 0-128-15,0 0-192 0,0 0-112 0,0 0-16 16,0 0 0-1,0 0-528-15,0 0-112 0,0 0-32 0,0 0 0 0,0 6-2640 0,0-6-528 0</inkml:trace>
  <inkml:trace contextRef="#ctx0" brushRef="#br0" timeOffset="188191.88">10672 5748 20607 0,'0'0'912'0,"0"0"192"0,0-6-880 0,0-1-224 15,-1 2 0-15,1-2 0 16,0 2 1904-16,-1-1 336 0,2 0 64 0,0 1 0 16,-1 1-640-16,0 0-144 0,0 4-32 0,-1-5 0 0,1 0-720 0,0 5-160 0,0 0-32 0,0 0 0 31,0 0-384-31,0 0-64 0,0 0-128 0,-2 7 176 0,-2 3-176 16,1 2-176-16,0 3 48 0,-2 2 0 0,2 1 128 0,0 3-208 15,-1 2 80-15,1 3 128 0,-2 3-224 16,0 1 80-16,1 0 16 0,1 0 0 0,1 0-48 0,1-2 0 15,1 0 0-15,1-2 0 0,1 0 176 0,-1-3 0 16,0-2 0-16,1-3 0 0,-1 0 0 0,1-4 0 0,-1-2 0 0,-1-2 0 16,0-2 0-16,0-3 176 15,0-5-48-15,0 0 0 0,0 0 48 0,0 0 0 0,0 0 0 0,0 0 0 16,-5-4 64-16,-1-5 16 0,1-2 0 0,-1-1 0 0,0-4 128 0,1-3 16 16,2-3 16-1,1-1 0-15,1-1-80 0,0-3-16 16,2-1 0-16,1-3 0 0,1 1-64 0,2 0 0 0,0 2-16 15,1 0 0-15,-1 1 16 0,2 1 16 0,-1 2 0 0,2 1 0 16,1 0-64-16,2 2-16 16,-1 0 0-16,1 3 0 0,0 0-192 0,0 1 128 0,0 2-128 0,1 1 0 15,0 2 0-15,1 1 128 16,-1 0-128-16,3 2 0 0,1 1 0 0,-1 2 176 16,0 0-176-16,-1 2 160 0,0 0-160 0,-2 3 0 0,1 1 0 0,-1 1 0 15,0 2 0-15,-5-1-176 0,1 2 48 0,-1 3 0 16,-2 2-256-16,-1 0-64 0,-3 2 0 0,-1 3 0 15,-1 0-64-15,-3 0-32 0,-2 1 0 0,-3 0 0 0,-1 0 288 16,0 1 48-16,-3-1 16 0,-1-1 0 0,-2 1 192 0,1-2 0 16,-2-1 0-16,2-1 0 0,-4-1 192 0,2 0-64 15,-3-1 0-15,-1-2-128 0,0 1 144 16,0-1-144-16,0-2 0 0,0 1 144 16,3-3-544-16,0 1-112 0,4 0-32 15,2-1 0-15,1 0-2576 0,2 1-512 0</inkml:trace>
  <inkml:trace contextRef="#ctx0" brushRef="#br0" timeOffset="188624.71">10181 6389 24879 0,'-14'1'1088'0,"9"0"256"0,-2 0-1088 0,0 1-256 0,2 1 0 0,5-3 0 16,0 0 1168-16,0 0 176 0,0 0 48 0,0 0 0 15,0 0-736-15,5 4-144 0,3-1-16 0,3 1-16 16,2-1 32-16,4-1 16 0,1 0 0 0,4-1 0 15,3 0-176-15,1-1-32 0,3-1-16 0,3-1 0 0,2 0-48 0,4-1 0 16,4-2 0-16,2 1 0 16,2-2 80-16,-1 2 16 0,-1 0 0 0,0-1 0 0,-1 1-144 15,-1-1-16-15,0 0-16 0,-2 0 0 0,-1 1-176 16,1 0 0-16,-4 0 0 0,0 1 0 0,-3 1 0 0,-3 2 128 16,-3 0-128-16,-3-1 0 0,-5 2 0 15,-2 1 0-15,-4 1 0 0,-3 1 0 0,-1-1-192 16,-3 1-112-16,0 1-16 0,-3 0-16 15,-1 2-368-15,-1 1-64 0,-2 0 0 0,-2 2-16 16,-2 0-2032-16,-4 2-416 0</inkml:trace>
  <inkml:trace contextRef="#ctx0" brushRef="#br0" timeOffset="189118.72">10541 6824 19343 0,'0'0'848'0,"0"0"192"0,0 0-832 0,0-4-208 16,-1-1 0-16,1-1 0 0,-2-1 3024 0,1 2 560 16,1 5 128-16,0 0 0 0,0-7-2400 0,0 7-480 0,0 0-112 0,0 0-16 0,0 0-336 15,0 0-80-15,-6 1-16 0,1 3 0 0,-2 1-272 0,0 4 0 16,0 2-208-16,-3 3 80 0,0 3-160 0,0 2-32 16,-1 0 0-16,0 2 0 15,-1 1-48-15,0 0-16 0,0 0 0 0,1 1 0 16,1 2 80-16,-1-3 16 0,-1-3 0 15,1 0 0-15,1-1 288 0,2-4 0 0,0-2-128 0,3-2 128 0,1-1 0 0,0-2 0 16,1-2 128-16,3-5-128 0,0 0 288 0,0 0-32 16,0 0-16-1,0 0 0-15,3-7 80 0,2-4 32 16,1-2 0-16,3-2 0 0,1-4 48 0,2-3 16 0,1-2 0 16,2-4 0-16,1-1 32 0,-1-2 16 0,2-1 0 0,1 1 0 0,-1 1 48 15,0 4 0-15,-1 3 0 0,1 2 0 0,-2 4 48 0,0 2 16 0,0 2 0 0,-2 3 0 16,-1 2-80-16,-1 3-16 0,-1 0 0 15,-1 3 0-15,-2 1-256 0,1 3-48 0,-1 0-16 0,-1 2 0 16,1 1-160-16,1 3 0 16,-4 1 0-16,2 3 0 0,-1 2-256 0,-1 2 64 0,0 0 0 0,-1 2 16 0,-1 1-128 0,0 1-16 15,0 0-16-15,-1 1 0 16,-1 0-80-16,0 0-16 16,0 1 0-16,-1 0 0 0,-1 0-224 15,2 0-48-15,0-1-16 0,-2-3 0 16,0-1 96-16,1-3 32 0,1-1 0 0,0-2 0 15,0-2-160-15,-1 0-16 0,1-4-16 0,0-5 0 0,0 0-2224 16,0 0-448-16</inkml:trace>
  <inkml:trace contextRef="#ctx0" brushRef="#br0" timeOffset="189315.32">10321 6923 21183 0,'0'0'1888'0,"0"0"-1504"16,-8-3-384-16,8 3 0 0,-3-4 1984 0,3 4 320 15,0 0 64-15,2-6 0 0,3 2-912 0,1-1-192 16,4 2-48-16,3 0 0 0,2 0-352 0,2-1-80 0,3 1-16 0,1 0 0 16,3 0-304-16,3 0-64 0,1 1-16 15,1-1 0-15,-1-2-384 0,2 1-224 0,0-1 32 0,-2 2 0 16,-1 1-1792-16,-3 1-336 0,-2 0-80 0,0 1-16 16,-2 0-784-16,-3 2-144 0</inkml:trace>
  <inkml:trace contextRef="#ctx0" brushRef="#br0" timeOffset="191725.58">11979 5419 6447 0,'0'0'272'0,"0"0"80"16,0 0-352-16,0 0 0 15,0 0 0-15,0 0 0 0,0 0 4368 0,0 0 816 0,0 0 144 0,-1-8 48 0,1 8-3696 0,0 0-720 16,-8-7-160-16,0 3-32 16,-2 1-496-16,-1 0-96 0,-2 1-32 0,0 1 0 0,-1 0-144 0,-2 1 0 15,0 1 0-15,-2 0 0 0,0 1-256 0,-1 1 64 16,-1-1 0-16,1 0 16 0,1 0 176 16,0 0 0-16,0 0 0 0,3-1 0 15,0-1 128-15,0 2 48 0,3-2 16 0,1 1 0 0,1 0 240 0,0 0 48 0,2 0 16 16,-1 0 0-1,1 0-144-15,2-1-32 0,6 0 0 0,-8 2 0 0,8-2-16 0,-7 2-16 16,7-2 0-16,0 0 0 0,0 0 64 0,0 0 16 0,0 0 0 0,0 0 0 16,0 0-64-16,0 0-16 0,0 0 0 0,0 0 0 0,0 0-48 0,0 0-16 15,0 0 0-15,-1 10 0 16,1-2-32-16,0 1 0 0,-1 0 0 16,1 1 0-16,-1 1-192 0,0 2 0 0,-1 1 128 15,-1 3-128-15,1-1 0 0,0 4 0 16,0 3 0-16,0 0 0 0,-2 2-144 0,1 3 144 15,-1 4 0-15,-2 2-144 0,0 0 144 0,-2 5 0 16,-1 4 0-16,0 4-128 0,-1 3 128 0,-1 2 0 16,-1 2 0-16,0 1 0 0,0 0 0 0,3-15 0 15,-1 4 0-15,-1 2 0 0,-1 2 0 0,-1 2 0 16,0 1 0-16,0 0 0 0,-2 1 0 0,2-1 0 16,1-2 0-16,0-2 0 0,1 0 0 0,0-2 0 0,0-2 0 0,-1-3 128 15,3 1-128-15,0-4 0 16,3-1 128-16,-1-1-128 0,2-4 176 0,0-2-48 15,1 0 0-15,0-2 0 0,1-1 112 0,0-2 16 16,0-1 0-16,0-1 0 0,0-2-256 0,1 1 176 0,1-3-176 0,0 0 160 16,0-3-160-16,-1-1 0 0,1-2 0 0,1 0 128 15,0-2-128-15,0 0 0 0,0-2 144 0,1 0-144 16,2-1 0-16,-2-1 144 0,1 1-144 0,1 1 0 16,-3-8 192-16,5 6-192 0,-1 0 192 0,0-1-192 0,2 1 240 15,-1-1-64-15,2 1-16 0,1-2 0 16,1 0-32-16,-2 1 0 15,2-1 0-15,1 0 0 0,2-2-128 0,1 0 128 0,2 0-128 0,-1 0 128 0,1 1-128 16,2-1 192-16,0 0-192 0,3-1 192 0,1-2-192 0,1 1 128 16,0-1-128-16,1 0 128 0,-1-1-128 0,0 0 0 15,0 1 0-15,0 0 0 0,-4-1 0 0,-1 0 0 16,0 0 0-16,-1 1 0 0,-1-1-144 0,-2 1-64 16,0-1-16-16,-1 1 0 15,-2 0-304-15,-1 1-64 0,0 0-16 0,-3-1 0 16,2 0-1344-16,-1 0-272 0,-1-3-48 0,-6 4-7648 0,6-3-1536 15</inkml:trace>
  <inkml:trace contextRef="#ctx0" brushRef="#br0" timeOffset="192881.55">12559 5465 9215 0,'0'0'400'0,"0"0"96"0,0-6-496 0,1 0 0 16,0-1 0-16,0 2 0 0,0-2 3136 0,0 2 544 0,0-1 96 0,0 1 32 15,0-1-2208-15,0 1-448 16,1-1-96-16,0 2-16 0,-2 4-176 0,2-6-32 0,-1 1-16 0,0-1 0 15,-1 6-80-15,1-6-16 0,0-1 0 0,-1 7 0 16,1-6-64-16,-1 6-16 0,0-5 0 16,0 5 0-16,0 0-192 0,0 0-32 0,0 0-16 0,0 0 0 15,0 0-272-15,0 0-128 0,-4 5 0 0,0 4 128 16,-1 2-128-16,1 4 0 0,-2 3-192 0,0 4 192 16,-2 4-192-16,0 2 192 0,1 3-192 0,-2 4 192 0,-1 3-192 15,0 1 192-15,1 1-160 0,-2 0 160 0,1 1 0 16,0-1 0-16,1-1 0 0,0 0 0 0,1-3 0 15,1-1 0-15,1-1 0 0,-1-2 0 0,0-5 0 0,1-2 0 16,1-1 0-16,0-2 0 0,1-2 0 0,-1-3 128 16,1-4-128-16,1-1 160 0,-1-2 32 15,0-3 0-15,1-1 0 0,-1-2 0 0,4-4 304 0,0 0 64 16,-6 3 16-16,-1-5 0 0,1-1 96 0,-1-1 32 16,0-2 0-16,1 1 0 0,-1-2-304 0,1 1-48 15,-2 0-16-15,0-2 0 0,-1 1-208 0,1-1-128 16,-1 0 128-16,-1 1-128 0,-1-1 0 0,2 0-128 15,1 0 0-15,-2 1 0 16,1-1-624-16,0 0-112 0,1 2-32 0,-1-1 0 16,0-1-2304-16,4 1-480 0,1-2-96 0</inkml:trace>
  <inkml:trace contextRef="#ctx0" brushRef="#br0" timeOffset="193496.74">12618 5393 15711 0,'0'0'704'0,"-4"-3"128"0,4 3-656 0,-5-3-176 0,5 3 0 0,-4-2 0 16,-1-2 1152-16,5 4 208 0,-5-2 48 0,5 2 0 15,0 0-416-15,-5-3-80 0,2-1-16 0,3 4 0 16,0 0 240-16,0 0 32 0,-4-5 16 0,4 5 0 0,-4-6-208 0,4 6-32 16,-1-6-16-16,1 6 0 15,0 0-464-15,3-5-80 0,-1 0-32 0,-2 5 0 0,4-6-352 0,2 2 128 16,-1 1-128-16,3-1 0 0,-2 1 0 0,3 0 0 16,2 1 0-16,0-1 0 0,1 1 0 0,0 0 0 0,3 0 0 15,1 0 0-15,1-1 272 0,3 2-16 0,0-1 0 16,4 0 0-16,1 0 96 0,2-2 16 15,2 1 0-15,2 1 0 0,2-1-48 0,0-2 0 16,1 0 0-16,1-1 0 0,4 1-128 0,0-1-16 0,3 1-16 16,4 0 0-16,4 1-160 0,1-2 0 15,1 0 0-15,1-1 128 0,0 1-128 0,1-1 0 16,1 0 0-16,2 1 0 0,1 0 0 0,1 0 0 0,0 0 144 0,-2 1-144 0,-1-1 160 0,0 2-32 16,-1-1-128-16,0 2 192 0,2 0-32 0,1 0-16 15,-1-2 0-15,-1 1 0 0,-1-1 96 0,0 0 16 16,1 0 0-16,0 1 0 15,1 0 0-15,0-1 0 0,0 1 0 0,-2-1 0 0,-13 1-256 0,1 0 0 16,0-2 0-16,0 2 0 0,1-1 128 0,1 1-128 16,0-2 0-16,0 2 144 0,-1-1-144 0,-2-1 0 15,-2 1 144-15,-3-1-144 0,5-1 0 0,-5 2 128 16,-2-1-128-16,-5 1 0 0,-1-1 0 0,-6 1 0 16,-1 1 0-16,-2 0 0 15,-4 2 0-15,-2 0-240 0,-5 1 64 0,-1 0 16 16,-1 1-544-16,-7 0-96 0,0 0-32 0,0 0 0 15,-4 4-1680-15,-3 3-352 0,-3 0-64 0,-7 3-6240 16,-2 3-1264-16</inkml:trace>
  <inkml:trace contextRef="#ctx0" brushRef="#br0" timeOffset="194114.62">12969 5745 13823 0,'1'-12'608'0,"0"7"128"0,1-3-592 0,2-1-144 0,-1 0 0 16,1 1 0-16,1 0 3840 0,-1 0 720 0,0 1 160 0,1 0 16 16,-1 0-2960-16,1 2-608 15,-1 0-112-15,-4 5-32 0,0 0-528 0,0 0-112 0,0 0-32 0,0 0 0 16,0 0-352-16,0 0 0 0,2 9 0 0,-2 3 0 16,-2 3-288-16,-2 1-32 0,-3 4 0 0,0 1 0 15,-2 0 0-15,-4 1-16 0,-1 1 0 0,1-1 0 0,-1 0 192 0,2 0 144 16,-1 0-192-16,2 0 192 0,2-1 0 0,0-3 0 15,1 0 0-15,1-3 0 0,1 0 560 0,1-3 64 16,1-2 16-16,4 0 0 0,-2 0 64 0,2-2 32 16,2-1 0-16,-2-7 0 0,3 5-272 0,3 1-48 15,0-3-16-15,2-1 0 0,1 1-144 0,0-2-16 16,1 0-16-16,1 0 0 0,1-1-224 0,0-1 176 16,1 0-176-16,-1 1 160 0,-1 1-160 0,1 0 0 15,-2 1 0-15,1-1 0 0,0 0-272 0,0 0-96 16,0 1-16-16,0 0 0 15,1 0-1632-15,0 0-336 0,-1 0-64 0,0 1-12624 0</inkml:trace>
  <inkml:trace contextRef="#ctx0" brushRef="#br0" timeOffset="194504.5">13093 5625 27647 0,'-3'-4'2448'0,"0"-1"-1952"0,-1-2-496 0,3 0 0 16,-1 1 1744-16,2-1 256 0,2 1 48 0,1 0 16 0,2 1-800 0,1-1-176 15,2 1-16-15,2 0-16 16,1 1-496-16,2-2-112 0,2 2 0 0,-1 1-16 0,1 0-240 0,0 1-64 16,-2 1 0-16,0 1 0 15,-1 0-272-15,0 2-64 0,-3 0-16 0,2 4 0 16,-2 1-608-16,-4 2-112 0,-3 4-16 0,-2 1-16 15,-2 1 0-15,-2 3 0 0,-4 2 0 0,3-6 0 0,-2 1 480 0,0 1 112 16,-1-2 0-16,0 0 16 0,0 0 368 0,1-3 192 0,-1-3-32 16,1 0 0-16,2-1 672 0,-1-1 128 0,2-1 16 0,1-2 16 15,3-3-192-15,0 0-32 0,0 0-16 0,0 0 0 16,0 0-288-16,0 0-48 0,0 0-16 0,0 0 0 16,0 0-256-16,0 0-144 0,0 0 160 0,0 0-160 15,0 0 0-15,5-2 0 0,3 0 0 0,4-1-160 31,-1 2-416-31,1 1-64 0,1 1-32 0,4 3 0 0,-1-2-1888 16,4 0-368-16,2 1-80 0,1 1-10688 0</inkml:trace>
  <inkml:trace contextRef="#ctx0" brushRef="#br0" timeOffset="194701.94">13443 5997 23039 0,'0'0'2048'0,"0"0"-1648"16,0 0-400-16,0 0 0 0,0 0 2144 0,0 0 352 0,0 0 64 0,0 0 0 0,7-3-1472 0,0 0-288 15,2-1-64-15,2 1-16 16,2-1-720-16,3-1 0 0,1 1 0 0,1-1 0 16,1 1-1904-16,0 0-272 0,1-2-48 0,2 1-10912 0</inkml:trace>
  <inkml:trace contextRef="#ctx0" brushRef="#br0" timeOffset="195107.62">13965 5783 19455 0,'2'-16'864'0,"-1"10"176"0,0-2-832 0,0 0-208 0,-1 1 0 0,0-2 0 0,-1-1 1984 0,0 1 336 31,0 0 80-31,-1 2 16 0,1 0-784 0,0 0-160 16,-1 2-16-16,1-1-16 0,-1 2-592 0,2 4-112 0,-2-4-32 15,2 4 0-15,0 0-544 0,0 0-160 0,0 0 0 0,0 0 0 0,-4 5 0 0,2 3 0 16,-1 2-192-16,-1 2 64 15,2 4 0-15,0 3 0 16,-1 1 0-16,1 2 0 0,-1 1 128 0,0 1-192 16,-1 3 192-16,-1 1-192 0,1 1-48 0,-1-2-16 0,1 0 0 0,1-3 0 0,-1-2 64 0,2-2 0 31,0-3 0-31,1-2 0 0,0-3 192 0,0-2 0 0,1-3 0 0,0 1 160 16,0-8 112-16,0 0 32 0,0 0 0 0,0 0 0 15,0 0 384-15,0 0 80 16,5-7 0-16,0 0 16 0,-1-3 16 0,3-1 0 15,-2-2 0-15,2-1 0 0,0 0-160 0,2 1-48 0,0-1 0 0,1 0 0 16,-1 2-352-16,2 2-80 0,-2 2-16 0,0 1 0 16,1 3 48-16,-1 0 16 0,-1 2 0 0,0 1 0 15,-2 2-208-15,1 1 0 0,-7-2 128 0,6 6-128 0,1 0 0 0,-2 2-160 16,1 1 32-16,-2 1 0 16,0 1-320-16,-2 0-48 0,-1 0-16 0,0 1 0 15,0 0-448-15,0 0-112 16,-1 0-16-16,0 0 0 0,-1 1-1568 0,1 0-320 0,-1-1-64 0,1-2-10544 0</inkml:trace>
  <inkml:trace contextRef="#ctx0" brushRef="#br0" timeOffset="195473.87">14090 5583 26719 0,'0'0'2368'0,"0"-6"-1888"15,2-1-480-15,1 1 0 0,2-1 1184 0,0 2 144 0,2-1 16 0,0 1 16 16,2-1-80-16,2 2 0 16,-1-1-16-16,2 2 0 0,3 0-560 0,-3 0-128 0,0 1 0 0,-1 2-16 15,-1 0-368-15,-2 2-64 0,1 0 0 0,-2 1-128 16,-3 1 0-16,0 3-176 0,-3 0 0 0,-2 0 0 16,-3 2-400-16,-1 2-64 0,-3 2-32 0,-1 1 0 0,-1 0 288 0,2 0 64 15,-1 0 16-15,1 0 0 16,1-1 304-16,2-2 0 15,1-1 0-15,0-3 0 0,2 0 576 0,1-1 128 0,1-6 32 0,1 5 0 16,-1-5 48-16,3 6 16 0,-3-6 0 0,8 1 0 0,2 0-272 16,3-1-48-16,-1-1-16 0,3-2 0 0,1 0-240 0,3 0-48 15,1 1-16-15,-1-3 0 0,0 0-160 0,0-1-224 0,-2 2 48 0,1-1 16 32,-2 1-608-32,2 1-128 0,0 1-32 0,-2 0 0 15,1 2-1360-15,-2 3-272 0,-1 1-48 0,1 2-11808 0</inkml:trace>
  <inkml:trace contextRef="#ctx0" brushRef="#br0" timeOffset="196180.02">11871 6724 12895 0,'-14'0'576'0,"9"0"112"0,0 0-560 0,5 0-128 0,0 0 0 0,0 0 0 16,-5-1 3776-16,5 1 736 0,-3-2 144 0,3 2 16 15,0 0-3152-15,0 0-640 0,0 0-128 0,0 0-32 16,8-3-400-16,2 1-96 0,2-1-16 0,3 2 0 16,5 0-208-16,3-1 144 0,4-1-144 0,0-1 128 0,2 2-128 0,1 0 128 15,3-1-128-15,4-1 128 0,0 0 32 0,3 0 0 16,5 0 0-16,3 0 0 0,5-2 112 0,2 1 32 16,0-1 0-16,2 1 0 0,4-1-128 0,3 1-32 15,3 0 0-15,1 0 0 0,2-2-144 0,1 0 160 16,0-1-160-16,3 1 160 0,3 2-160 0,-1 0 160 15,-3 0-160-15,1-1 160 0,-2 0 0 0,-1 0 0 0,1 2 0 0,33-3 0 16,-11 2 32-16,-38 2 0 16,1-1 0-16,1 1 0 0,1-1 48 0,2 0 16 15,3 0 0-15,-1 1 0 0,-3-2-48 0,-1 1 0 16,-1 0 0-16,-3 0 0 0,-2 1-80 0,-1-1-128 0,0 1 176 0,-2 1-176 16,-4 0 128-16,-2 0-128 0,-6-1 0 0,-1 1 0 15,-4 0 128-15,-4-1-128 0,-1 0 0 0,-4 2 0 16,-3 0 0-16,-2 0 0 0,-3 0 0 0,-2 1 0 0,-3 0-176 0,-2 0-32 15,-2-1-16-15,-7 1 0 16,0 0-176-16,0 0-48 0,0 0 0 0,0 0 0 16,0 0-288-1,-8 5-64-15,-1 2-16 0,-3 1 0 16,-2-1-1776-16,-3 3-352 0,-2 1-80 0,0 1-16 0,-2 2 1440 0,-3-1 304 0,-3 0 48 0</inkml:trace>
  <inkml:trace contextRef="#ctx0" brushRef="#br0" timeOffset="196862.89">13754 6898 11055 0,'0'0'480'0,"0"0"112"0,0 0-464 0,0 0-128 0,0 0 0 0,4-6 0 16,-2 0 3184-16,0-1 608 0,0 1 128 15,0-1 32-15,1 1-2768 0,-1 0-544 0,0 1-128 0,0-1 0 16,-2 6-384-16,0 0-128 0,1-5 0 0,-1 5 144 16,0 0-144-16,0 0 0 0,0 0 0 0,0 0 0 15,0 0 0-15,0 0 0 16,0 0 0-16,0 0 0 0,0 0-176 0,0 0 176 0,0 0-128 0,0 0 128 15,0 0 0-15,0 0 0 0,0 0 0 0,0 0 0 16,0 0 144-16,0 0 112 0,0 0 32 0,0 0 0 16,0 0 304-16,0 0 64 0,0 0 16 0,0 0 0 15,0 0 48-15,0 0 16 0,0 0 0 0,0 0 0 0,0 0-144 0,2-9-16 16,-2 1-16-16,3-1 0 0,-1-1-80 0,1 1-16 16,0-1 0-16,1 1 0 15,-1-1-16-15,0 1-16 0,1 0 0 0,-1 2 0 16,-3 7-96-16,3-9-16 0,-3 9 0 0,0 0 0 15,0 0 0-15,0 0 0 0,0 0 0 0,0 0 0 0,0 0-144 0,0 0-48 16,0 0 0-16,-4 12 0 16,-4 2-128-16,2-1-144 0,-1 4 144 0,-1 3-208 0,-1 1 48 0,0 2 16 15,-1 1 0-15,-1 0 0 0,1 1-112 0,0 2 0 16,0-1-16-16,0 1 0 0,0-2-48 0,1 0-16 0,2-3 0 16,0-1 0-16,2-1 336 0,0-2 0 15,1-3 0-15,0-1 0 0,2-3 0 0,2-2 0 0,0-1 0 16,0-8 0-16,0 0 176 0,0 0 0 15,0 0 0-15,0 0 0 0,6 0 144 0,1-1 16 16,0-4 16-16,4-1 0 0,1-3-48 0,2-1-16 16,1-1 0-16,1 0 0 0,2-1-112 0,1 1-32 15,-2 1 0-15,1 2 0 0,-3 2 48 0,1 2 16 0,-2 0 0 16,-1 3 0-16,-2 2 64 0,0 2 16 16,-1 3 0-16,0 0 0 0,-1 2-288 0,-1 2 0 15,1 2 0-15,-1 0 0 0,0 2-192 0,-1 1-112 16,0-2-16-16,0 0 0 15,0 0-1184-15,-1 1-240 0,1-3-48 0,2-2-16 0,-1-1-1264 16,3-2-240-16,0-3-48 0</inkml:trace>
  <inkml:trace contextRef="#ctx0" brushRef="#br0" timeOffset="197811.24">15906 4919 6447 0,'0'0'272'0,"0"0"80"0,-2-3-352 0,-2-1 0 15,4 4 0-15,-2-4 0 0,0 1 3264 0,2 3 576 0,-2-4 112 0,1-1 16 32,1 1-2080-32,0-1-416 0,0 5-96 0,1-4-16 15,-1 4-272-15,2-4-48 0,1-1-16 0,2 0 0 16,-1 0-208-16,0 1-48 0,2-1-16 0,2 1 0 0,0 0-272 0,1-1-48 16,1 1-16-16,0 1 0 0,1-1-224 0,1 2-64 15,2 0 0-15,1 0 0 0,-1-1-128 0,1 1 0 16,2 0 0-16,-1 1 0 0,1 0 0 0,-3 0 128 0,3 1-128 15,-3 1 128-15,0-1 64 0,0 1 0 0,-2 0 0 16,-1 1 0-16,0 2-16 0,-1-1 0 0,-2 0 0 0,1 2 0 16,-1 0-48-16,0 3 0 0,-3-1 0 0,1 3 0 15,-1 1-128-15,-1 1 0 0,0 1 144 0,-1 2-144 0,-2 1 0 0,0 4 0 16,-1 2 0-16,-1 2 128 16,-1 3-128-16,0 1 0 0,-2 1 128 0,0 3-128 15,-3 3 0-15,0 17 0 0,-1-4 0 16,1-2 0-16,0 1 0 0,0 1 0 0,-1 4 0 0,1 1 0 15,-1-1 0-15,0 4 0 0,1 2 0 0,-1 0 0 0,1-1 0 0,2 1 0 16,-1 3 0-16,3 3 0 16,2 0 0-16,0-2 0 0,1 1 0 0,1-3-128 0,1-1 128 0,1-2 0 31,2 1 0-31,1-3 0 0,2 0 0 0,1-1 144 16,-2-3-16-16,-1-3-128 0,2-5 368 0,0 0-48 0,-2 0 0 0,0-4 0 15,-1-3 0-15,-2-3 0 0,2-4 0 0,-2 0 0 16,-2-4 96-16,0-2 16 0,-3-2 0 0,-1-1 0 15,-2-2-48-15,0-3-16 0,-3 0 0 0,-2-1 0 0,-3-2-96 16,-2-1-16-16,-4 1 0 0,-5-3 0 0,-3-3-80 16,-2 2-32-16,-4-3 0 0,-2 1 0 0,-2-2-144 0,1 1 0 15,-3-2 0-15,2 0 0 16,0 0-384-16,-1-1-48 0,-1 0-16 16,-2 0 0-16,-1-1-2304 0,1-2-448 0,2-2-112 0</inkml:trace>
  <inkml:trace contextRef="#ctx0" brushRef="#br0" timeOffset="198792.49">5463 5270 17503 0,'-9'-14'1552'0,"2"4"-1232"0,0 0-320 0,3-1 0 0,0 0 768 0,0 0 80 16,0 0 32-16,2 1 0 0,-2-1 96 0,4 1 32 15,0 0 0-15,1 2 0 16,2 0-496-16,-2-1-112 0,2-1-16 0,0 0 0 0,0-1-64 0,1 1-32 15,-1-1 0-15,1 3 0 0,-1-1 0 0,1 1 0 16,-4 8 0-16,5-9 0 0,-1 0-64 0,-4 9-16 0,4-7 0 16,-4 7 0-16,0 0-208 0,0 0 128 0,0 0-128 15,0 0 0-15,0 0 0 0,0 0 0 0,0 0 0 0,7 10 0 16,-1 2 144-16,-3 3-144 0,-1 4 128 0,-1 3-128 16,-1 2 240-16,-1 5-48 15,0 4 0-15,-1 4 0 0,0 2-192 0,-4 5 128 0,1 4-128 0,-1 6 0 16,-1 4 160-16,0 5-160 15,-2 2 160-15,-1 5-160 0,0 5 224 0,-1 4-48 0,0 1-16 0,1 4 0 0,1 2-160 16,0 1 128-16,-1 1-128 16,1-1 128-16,1 0-128 0,0-1 0 0,2 0 0 15,1-2 0-15,0-2 0 0,2 0 0 0,-1 0 0 16,3-4 0-16,-1-4 464 0,0 1 16 16,0-5 0-16,2-2 0 0,0-2 160 0,0 0 48 0,0-4 0 0,0-4 0 0,0 0-144 0,-1-6-32 15,1-2 0 1,1-1 0-16,-1-1-256 0,1-2-48 0,1-3-16 0,-1-1 0 0,-1-4-192 0,1-1 176 0,-1 0-176 0,1-2 160 15,-1-3-160-15,1 0 0 16,-1-3 0-16,0 2 0 31,0-3-688-31,0-2-16 0,0-2 0 0,0-2 0 16,0-6-512-16,0-4-128 0,-1-3 0 0,1-9-12976 0</inkml:trace>
  <inkml:trace contextRef="#ctx0" brushRef="#br0" timeOffset="200096.21">5510 4835 12895 0,'-16'-7'576'15,"9"5"112"-15,-1 0-560 0,0 0-128 0,8 2 0 0,-8-1 0 16,8 1 2784-16,0 0 528 0,0 0 96 0,0 0 32 16,0 0-2352-16,0 0-480 0,0 0-96 0,0 0 0 0,0 0-512 0,0 0 0 15,0 0 0-15,13 3 0 16,-1-2 0-16,3 1 0 0,4 1 0 0,3-1 0 0,3 2-144 0,4-3-32 15,1-1 0-15,3 0 0 0,0-1 0 0,3 0 0 0,0-2 0 16,4 2 0-16,2 0 176 0,6 1 0 16,3 1-144-16,6-1 144 0,2-1 0 0,0-3 0 0,-1-2 0 15,3 1 0-15,5 1 160 0,7 0 96 0,5-3 32 0,0 1 0 16,-2-2 64-16,3 0 16 0,5 1 0 0,4 0 0 16,3-1-64-16,0 2-16 0,-2-1 0 0,6 1 0 15,4-2-96-15,-1 0-32 16,-2-1 0-16,3 2 0 0,4-1-32 0,-2 1-128 0,1 1 192 0,1-1-64 15,0 2-128-15,1-2 0 0,0-1 144 0,3 1-144 16,1-1 0-16,3 0 128 0,1 1-128 16,1-1 0-16,0 0 0 0,3 2 128 0,-1-1-128 0,4 2 0 15,1-1 0-15,0 1 144 0,0-2-144 0,1 1 0 16,1 2 128-16,-2 1-128 0,-5-2 0 16,2 2 0-16,1 0 128 0,-2 1-128 0,1-1 0 0,0 1 0 15,-1 0 0-15,0-1 0 0,-4-2 0 0,3 2 0 16,3 0 0-16,-1-2 0 0,-2 0 128 0,4 0-128 0,5 1 0 0,-3-2 0 15,-4 1 128-15,5 1-128 0,6 1 208 0,-6 1-16 16,-6 0 0-16,4 0 0 0,0 0 128 0,-3 0 0 16,-5 1 16-16,2 1 0 0,4 0 112 0,-5 0 0 15,-4 0 16-15,2 1 0 0,5 1-208 0,-4 0-64 16,-5-1 0-16,2 0 0 16,4 0-192-16,-3-1 128 0,-3 0-128 0,0 1 0 0,5 1 128 0,-6-1-128 15,-3-1 0-15,-3 3 0 0,1-1 128 16,-1 0-128-16,-2-3 0 0,-5 3 0 0,-2 1 0 0,0 0 128 0,6-1-128 0,-9 0 0 15,-4 0 0-15,0 2 0 0,0-1 0 16,-1 0 0-16,2-1 128 0,-4 1-128 0,-3 0 176 0,3 1-176 16,-1 0 208-16,1-1-64 15,2-1-16-15,-1 0 0 0,-1 2-128 0,-1-1 0 16,0-1 0-16,-2-1 0 0,-5-1 128 0,-5 0-128 0,-3 0 0 0,-1 0 128 16,-5 0-128-16,1 0 160 0,-1-1-160 0,-5-1 160 15,-6-1 32-15,-1-2 0 0,-5 2 0 0,-1 0 0 16,-3-2 96-16,-2 1 32 0,-2 0 0 0,-3 0 0 15,2 1-144-15,-4-1-32 0,0 0 0 0,-1 1 0 16,-4-1-16-16,-2 3-128 0,-4 1 192 0,0 0-64 16,-5-1-128-16,-2 0 192 0,-2 1-192 0,-2 0 192 0,-2 0-64 0,-5 0 0 15,0 0 0-15,0 0 0 16,7 6-128-16,-7-6 0 0,3 6 0 0,0 3 0 0,-2 1 0 0,-1 1 0 16,0 2 0-16,-1 1 0 0,-1 1 0 0,1 1 0 15,-2 2 0-15,1 1 0 16,-1 0 0-16,0 3 0 0,-1 3-192 0,0 4 192 0,-2 4-144 0,-2 2 144 15,0 5 0-15,0 1 0 0,-6-1-144 0,1 6 144 0,-2 4 0 16,-1 3-144-16,1 2 144 0,-3 2 0 0,0 4 0 16,2 4-128-16,2-1 128 0,1 5 0 0,2 2 0 0,-1 4 0 15,0 2 0 1,2 1 0-16,-1 1 0 0,0 3 0 0,0-2 0 0,1 2 0 16,0 0 0-16,1-1 0 0,1-2 0 0,2 1 0 0,-1-1 0 0,2-1 0 15,0-2 0-15,0 1 0 16,0-1 0-16,-1 0 0 0,2 0 0 0,0-4 0 0,-1 0 0 0,-1-2 0 15,1-1 0-15,0-4 0 0,1-2 128 0,-1-3-128 32,0 1 0-32,-1-4 0 0,2-2 0 0,0-2 128 15,-2-4-128-15,1 0 0 0,0-4 0 0,0-2 128 16,-3 1-128-16,2-3 0 0,2-4 128 0,-3-4-128 0,-1-3 128 16,-1-5-128-16,1-2 128 0,-1-3-128 15,1-4-416-15,-2-1-160 0,-2-5-16 0,-4-3-11056 16,-3-2-2224-16</inkml:trace>
  <inkml:trace contextRef="#ctx0" brushRef="#br0" timeOffset="201489.78">5037 8170 21183 0,'0'0'944'0,"0"0"192"0,0 0-912 0,0 0-224 0,0 0 0 0,0 0 0 0,0 0 768 0,0 0 96 16,0 0 32-16,11-2 0 15,-11 2-576-15,7-3-128 0,2 2 0 0,1 1-16 0,1 0-176 0,1 0 0 16,1 0-160-16,3 0 160 16,-1 0-432-16,2 0 16 0,1 0 0 0,2 1 0 0,1-1 64 15,1 0 16-15,-1 0 0 0,2 1 0 0,0-1 336 0,2 0-176 16,3 0 176-16,2 2-128 16,0-1 128-16,5 1 0 0,1 0 0 0,5 0 0 0,1 0 128 0,4 1 64 0,-1-1 16 0,0 0 0 15,1-1 368-15,2 0 64 16,3 0 0-16,4-1 16 0,2 0-16 0,4 1 0 0,-2-1 0 0,2-1 0 15,0 0-128-15,4 0-16 16,3 0-16-16,4-1 0 0,1 0-208 0,0-1-32 16,1 1-16-16,-2 0 0 0,4 0-224 0,2 1 176 0,4 1-176 0,-3-1 160 15,-4 0-160-15,2-2 0 0,1 1 0 0,2 0 128 16,3 0-128-16,-3 0 0 0,-3-1 0 16,2 1 128-16,4 1-128 0,-1 0 0 0,0 0 0 0,-2 1 0 15,-1-1 208-15,4 0-32 0,5 1-16 16,-4 0 0-16,-2-1 112 0,1-1 32 0,3 0 0 0,2 1 0 15,3 1-48-15,-2 0 0 0,-3 0 0 16,-1 1 0-16,4 0-64 0,0 0 0 0,-3 2-16 0,0-3 0 16,0 0 32-16,2 1 16 0,3 0 0 0,-1-1 0 0,-4 0-48 0,1 1-16 15,2 0 0-15,1 0 0 0,0 0-32 0,-1 0 0 16,-1-1 0-16,5 3 0 0,1-1-128 0,0 0 160 16,-2-1-160-16,0 1 160 0,1 0-160 0,2 1 0 15,-2-1 0-15,2 0 0 0,-4-1 0 16,4 1 128-16,3 2-128 0,-4 0 0 0,-4 0 0 0,3 2 0 15,-3-2 128-15,1 2-128 0,0-2 0 0,-3 2 0 0,0-1 0 0,4 1 128 16,4-3 16-16,-4 1 0 0,-4 0 0 0,3-1 0 16,1 0 96-16,2 1 16 15,0 0 0-15,-1-1 0 0,0 0-128 0,2-1-128 16,3 0 176-16,-2 0-176 0,-4 0 128 0,0-1-128 0,1-1 0 0,-4 2 0 16,-3-1 128-16,0 1-128 15,-5-1 0-15,3 0 0 0,3 0 0 0,-4 0 128 0,-2 1-128 0,-4 1 0 16,-1-1 0-16,3 0 0 0,3 0 0 0,-3 0 0 0,-3 0 128 15,0 1-128 1,-2 0 0-16,5 0 0 0,5 1 0 0,-3-1 0 16,-2 0 0-16,-1 2 0 0,1-1 128 0,1 1-128 15,0-2 0-15,-2-1 0 0,-4-2 0 0,-1 0 0 16,0 0 128-16,2 0-128 0,1 0 0 0,-3 0 0 16,-4-2 0-16,-2 1 0 0,-5 0 144 0,4-2-144 15,3 1 0-15,-2 1 144 0,-4 0-144 0,-3 0 128 0,-2-1-128 0,0 0 128 16,-4-1 64-16,2 2 16 0,2 0 0 0,-2 0 0 15,-4 1 32-15,-2 0 0 0,-1-2 0 16,-3 2 0-16,-1 0-32 0,0 0 0 0,-1 0 0 0,-1 1 0 16,-2-2-64-16,1 1-16 0,-4-2 0 0,-2 1 0 15,-5-1 0-15,0 1-128 0,-5 0 192 0,1 0-64 16,-3-1-128-16,-1 1 160 0,1 1-160 0,-2-1 160 16,-1-1-160-16,0-1 0 0,1 0 0 0,0 1 128 15,-2-1-128-15,1 1 0 0,0 0-192 0,-2 0 192 16,-2-1-592-16,-2 1 0 0,-3-2 0 0,-1 2 0 15,-3 0-2032-15,-2-1-416 0</inkml:trace>
  <inkml:trace contextRef="#ctx0" brushRef="#br0" timeOffset="-176841.83">1365 9083 19119 0,'0'0'832'0,"3"-8"192"0,1-1-816 0,1-1-208 0,0 0 0 0,0-1 0 16,-1 0 1280-16,1-1 192 0,-1-1 64 0,0 0 0 15,0 0-768-15,-1 0-160 0,0-2-32 16,-1 0 0-16,1-1-384 0,-1 0-64 0,0-1-128 15,-1 1 176-15,-2 1-176 0,1-2 0 0,0 1 0 0,0-1-176 0,-2 2 0 0,0-1 0 16,-2 2 0-16,1 1 0 0,0 1 176 0,-2 2 0 16,0 0 0-16,-2 3 0 15,2 2 0-15,-2 0 0 0,7 5 0 0,-9-2 0 0,2 1 256 16,0 1 0-16,-1 1-16 0,1 2 0 16,-1 1-64-16,1 1-16 0,0 3 0 0,1 2 0 0,1 2-160 0,-1 2 0 15,0 4 0-15,1 4 128 16,1 1-128-16,0 3 160 0,1 3-160 0,1 3 160 0,1 3-160 0,1 5 0 0,-2 3 0 0,2 3 128 15,2 1-128-15,-1 4 0 0,1 3 0 0,1 3 128 16,0 0-128-16,-1 1 0 16,0-1 0-16,0-1 0 0,0-5 0 15,1-2 0-15,-1-2 0 0,0-3 128 0,1-3 272 0,-2-2 48 16,2-4 16-16,-3-3 0 0,0-3-48 0,0-2-16 16,0-1 0-16,-3-2 0 0,2-2-144 0,-1-2-48 15,0-2 0-15,0-1 0 0,-3-1-208 0,1 0 144 16,0-3-144-16,-1-2 128 0,2-1-128 0,-3-1 0 0,3-2 0 0,-1-1 0 15,4-6-256 1,0 0-128-16,0 0-16 0,-8 0-16 16,8 0-832-16,-8-6-160 0,1 1-48 0,1-1-10944 0</inkml:trace>
  <inkml:trace contextRef="#ctx0" brushRef="#br0" timeOffset="-175569.63">1034 9542 6447 0,'0'0'576'16,"0"0"-576"-16,-8-3 0 0,8 3 0 0,-7-3 3456 0,7 3 576 16,0 0 112-16,0 0 16 0,0 0-2368 0,0 0-464 15,0 0-112-15,0 0 0 0,-4-3-368 0,4 3-64 16,0 0-16-16,0 0 0 0,7-4 96 0,1 3 16 16,1 1 0-16,5-1 0 0,3 0-144 0,1 0-32 15,-1-1 0-15,4 2 0 0,1-1-112 0,0 0-16 0,-1 0-16 0,1-2 0 16,1 1-240-16,0 0-32 0,0-1-16 15,0-1 0-15,0 1-272 0,-1 0 0 0,-1-1 0 0,0 1 0 16,0 1 0-16,-1 0 0 0,-2 1 0 0,0-1 0 31,-1 2-512-31,0 2 0 0,2-1 0 0,-3 0 0 16,-4 0-640-16,1 1-144 0,1 1-32 0,-2-1-13008 0</inkml:trace>
  <inkml:trace contextRef="#ctx0" brushRef="#br0" timeOffset="-175236.41">1681 9424 17503 0,'0'0'1552'16,"0"0"-1232"-16,0 0-320 0,0 0 0 0,0 0 3008 0,0 0 528 15,0 0 112-15,0 0 32 0,0 0-2048 0,0 0-416 16,0 0-64-16,0 0-32 16,0 0-800-16,0 0-144 0,0 0-48 0,0 0 0 0,0 0-128 0,0 12-176 15,-2 3 48-15,2 1 0 16,0-2-256-16,3 3-32 0,-1 0-16 0,3 1 0 0,0-2 208 0,1 1 32 15,2-2 16-15,1 1 0 0,2-1 176 0,1-2-128 16,-1-1 128-16,1-2-128 0,0-1 128 0,1-1 0 16,1-3 0-16,-1 0 0 0,1-3 464 0,-1-2 128 15,-1-4 32-15,0 1 0 0,-2 0 288 0,0-3 64 0,-1-1 16 16,-1-2 0-16,-3-1 112 0,0-1 32 0,-2-4 0 0,-1-1 0 16,-2 1-384-16,-1-2-80 0,-1 0-16 0,-1 1 0 15,-2-1-400-15,1 1-96 0,-2 0-16 0,1 1 0 16,-3 2-144-16,1 1-224 0,1 1 48 0,-2 2 16 31,0 2-400-31,1 0-80 0,-1 4 0 0,-3-2-16 16,1 2-2096-16,0 2-400 0,-1 1-96 0</inkml:trace>
  <inkml:trace contextRef="#ctx0" brushRef="#br0" timeOffset="-174844.18">2072 9395 19343 0,'0'0'848'0,"0"0"192"0,0 0-832 0,0 0-208 16,0 0 0-16,0 0 0 0,0 0 3520 0,0 0 640 15,0 0 144-15,0 0 32 0,0 0-2992 0,5 11-576 16,-1 0-128-16,-1-1-32 16,-3-10-464-16,5 14-144 0,-2 2 0 0,1-1 0 15,1 1 0-15,-1 0 0 0,1 0 0 0,-1 0 0 16,1 1-416-16,0-2-32 0,-1 0-16 0,2 1 0 15,-4-1-144-15,1-3-32 0,1-2 0 0,-2 0 0 0,-1 0 416 0,-1-10 80 0,0 0 16 0,0 0 0 16,2 9 368-16,-2-9 80 0,0 0 0 0,0 0 16 16,0 0 624-16,0 0 112 0,0 0 16 0,-2-10 16 15,0-1-64-15,1-1-16 0,-1-3 0 0,2 1 0 16,0 1-480-16,2-1-96 0,0-2-32 0,1 2 0 16,0 0-288-16,2 2-128 0,0 0 0 0,2 2 128 15,-1-3-128-15,2 2 0 0,1 1-160 16,-1 3 160-16,-1 1-240 0,1 1 48 0,1-1 16 0,0 2 0 15,-1-1-1280 1,1 2-256-16,0 1-48 0,1 1-16 16,1 0-1648-16,-1 1-336 0,2 0-64 0,-12 0-16 0</inkml:trace>
  <inkml:trace contextRef="#ctx0" brushRef="#br0" timeOffset="-174402.34">2517 9454 29775 0,'0'0'1312'0,"0"0"288"0,0 0-1280 0,0 0-320 0,0 0 0 0,0 0 0 15,1-8 1856-15,-1 8 304 0,0 0 64 0,0 0 16 16,-4-6-1248-16,4 6-240 0,0 0-48 0,0 0-16 0,0 0-528 0,-7 0-160 0,0 1 0 0,-3 4 0 31,2 1-272-31,1 3-176 0,-2 2-16 0,0 2-16 16,0 4-32-16,1 1-16 0,-1-1 0 0,3 2 0 16,3 0-64-16,1-1-16 0,1 2 0 0,1-1 0 0,1-1 208 0,1-1 32 0,1-4 16 0,2-1 0 15,1 0 128-15,2-2 32 0,1-2 0 0,0-3 0 16,0 0 192-16,2-2 208 0,4-3-32 15,-2-2-16-15,0 0 352 0,0-5 80 0,1-3 16 0,-1-3 0 16,0-2-64-16,-1-3-16 0,0-2 0 0,0 0 0 16,-1 1-32-16,0-2-16 0,-3 0 0 0,-1 1 0 0,-3 2-160 15,0-1-48-15,-1 0 0 0,-1 2 0 0,-2 2-16 0,0 3 0 32,-1 2 0-32,-2 3 0 0,1 0 128 0,2 7 0 0,-5-6 16 0,5 6 0 0,-8-4-208 0,8 4-32 15,-9-1-16-15,0 3 0 0,2 2-144 16,-2 5-144-16,0-1 144 0,0 4-208 0,-1 3 32 0,2 2 16 15,-1 0 0-15,1 2 0 0,0 1 160 0,2 0-208 16,1-2 80-16,2 0 128 0,1 2-192 16,2-1 192-16,2-2-192 15,3 1 192-15,0-1-352 0,3 1 48 0,2-5 16 16,1-1 0-16,2-2-224 0,2-1-32 0,4-1-16 0,3-3 0 16,1-2-224-16,1 0-48 0,5-4-16 0,3-2 0 15,4-1-1968-15,3-4-400 0,2-3-80 0</inkml:trace>
  <inkml:trace contextRef="#ctx0" brushRef="#br0" timeOffset="-173322.92">4068 9540 20271 0,'0'0'1792'0,"0"0"-1424"0,0 0-368 0,9 4 0 16,0-2 2880-16,0-1 512 0,0-2 112 0,0-1 16 15,-1-2-2016-15,2-1-400 0,0-2-80 0,1-3 0 16,0-2-624-16,1-2-112 0,0-4-32 0,1 1 0 16,-1-2-256-16,-1-1-192 0,-4-1 16 0,1-1 16 0,-2-1-32 0,-3 1 0 15,-3 0 0-15,-1 2 0 0,-3 3 192 16,0 0 0-16,-3 1 0 0,1 4 0 0,-2 3 288 0,-2 2 32 16,-1 3 16-16,1 1 0 0,-2 0-32 0,0 5-16 15,0 3 0-15,-2 4 0 0,-2 4-288 0,1 2 0 16,-2 3 0-16,3 3 0 0,0 1 0 15,0 1-192-15,0 1 16 0,3 2 16 0,3-2 160 0,1 0 0 16,3 0 0-16,1-1 0 16,3-1 0-16,4-1-128 0,1-1 0 0,3-2 0 0,2-3 128 15,2-1-160-15,2-2 160 0,0-1-160 0,3 0 160 0,2-2 0 0,2-2 0 0,3-3 0 16,3-2 0-16,3-2 0 0,1-1 0 16,1-3 0-16,0-5 160 0,-2-2-32 0,-1-2-128 0,-2-1 192 15,-1-3 192-15,-1-2 16 0,-2-2 16 0,-1-2 0 16,-2-2 224-16,-2-1 64 0,-3 0 0 0,-1 2 0 15,-1 0 48-15,-3 1 16 0,-2 0 0 0,-2 1 0 16,-3 2-400-16,-1 1-80 0,0 3-16 0,-1-1 0 16,-1 1-128-16,-1 1-16 0,-2 4-128 15,0 2 192-15,0-1 48 0,-1 1 0 0,1 1 0 0,-1 3 0 16,1-1-240-16,3 6 0 0,-5-4 0 0,5 4 0 0,-8-1 0 0,8 1-160 31,-8 2 0-31,1 2 0 0,0 3-144 0,0 4-16 0,1 4-16 0,-1 5 0 16,1 3-96-1,-1 5-16-15,0 4 0 0,3 1 0 16,0 1-112-16,0 2-16 0,1 0-16 0,2 1 0 16,0-2 80-16,2-2 32 0,2-5 0 0,2 1 0 0,0-1-32 0,2-3-16 0,-1-3 0 0,3-3 0 0,0-4 144 0,1-3 48 15,-1-2 0-15,0-2 0 0,1-2 336 16,1 0 256-16,-1-5-32 0,1-2-16 0,0-1 304 0,0-4 64 16,0-4 16-16,0-2 0 0,0-3 112 0,1-1 0 15,-1-1 16-15,0 1 0 16,-1 2-368-16,-1 1-80 0,-2 2-16 0,-2 1 0 0,1 1-256 0,-6 9 0 0,0 0 0 0,0 0 0 15,0 0 0-15,0 0 0 0,0 0 0 0,0 0 0 16,0 0-336 0,0 0-80-16,0 0-16 0,2 11 0 15,-1 0-128-15,1 0-16 0,1-1-16 0,2 0 0 16,-1-1 128-16,2-3 16 0,1 1 16 0,3-2 0 0,2-1 224 0,1-2 32 0,0-3 16 0,0-1 0 0,0-1 432 16,0-1 96-16,1-2 16 15,-1-1 0-15,-1-2 368 0,-1-1 80 0,-1-3 0 0,0-1 16 0,-2-1 64 0,-1 0 16 16,0-3 0-16,-3 1 0 0,-3 1-384 0,-1-3-80 31,-2 2-16-31,-1 2 0 0,-3 2-192 0,1 2-32 16,-3 1-16-16,0 3 0 0,-2 1-208 0,0 3-208 15,-1 2 32-15,-3 3 16 16,-2 2-1248-16,-4 4-256 0,-2 1-64 0,-6 4 0 16,-1 4-1744-16,-2 4-368 0</inkml:trace>
  <inkml:trace contextRef="#ctx0" brushRef="#br0" timeOffset="-172567.61">4983 9529 16575 0,'0'0'1472'0,"7"7"-1168"0,0 0-304 0,1 1 0 16,-2 1 1872-16,1-1 320 0,-7-8 64 0,8 11 16 16,-2 0-944-16,-1-1-192 0,-5-10-48 0,4 11 0 15,-2-2-592-15,-2-9-128 0,0 0-32 0,0 0 0 0,0 0 192 16,0 0 48-16,0 0 0 0,0 0 0 15,0 0 368-15,0 0 80 0,0 0 0 0,1-10 16 16,3 0-112-16,-3 1-32 0,2 0 0 0,1 0 0 0,2-2-160 0,1 0-32 16,-1 0-16-16,3 0 0 0,0 2-464 0,0-1-96 15,0 2 0-15,0 4-128 0,1 0 0 0,-1 3 0 16,-9 1 0-16,11 2 0 0,1 2-208 0,-1 1 48 16,0 3 16-16,1 2 0 15,2 1-224-15,2 0-32 0,1-1-16 0,-1 0 0 16,0-1-96-16,2 0 0 0,2-2-16 0,1-2 0 0,1-1 96 0,0-1 32 15,0-2 0-15,1-1 0 0,-1-2 400 0,0-1 0 0,-2-4 0 16,-2 0 0-16,0 1 192 0,-2-3 128 0,0-1 32 16,-2-1 0-16,-3 0 464 0,-1 0 80 0,0-4 32 15,-2-1 0-15,-3-1-192 0,-2 0-32 16,0 2-16-16,-3 0 0 0,-3 2-384 0,1 2-80 0,-1 1-16 16,-2 3 0-16,0-1-208 0,-2 3 0 15,-1 2 0-15,-2 1 0 16,-1 1-496-16,0 4-32 0,0 4-16 0,-4 2 0 0,2 2-352 0,0 2-64 0,0 1 0 15,2 3-16 1,1 1-160-16,2 0-16 0,2-3-16 0,1 1 0 16,3-2 368-16,1-3 80 0,2-1 16 0,-1-10 0 0,5 9 384 0,3-4 64 0,1-1 32 0,2-2 0 15,0-2 848-15,1-1 160 0,0-5 48 0,1 1 0 16,2-3 368-16,0-1 80 0,2-1 0 0,-2-3 16 0,0 0-96 0,0-2-32 16,-3 0 0-16,0 1 0 0,-2 1-464 15,1 2-80-15,-1 2-32 0,-2 1 0 0,-2 3-304 16,-6 5-64-16,0 0-16 0,7-5 0 0,-7 5-80 0,0 0-128 15,0 0 176-15,6 7-176 0,-3 2 0 0,0 3-272 16,-3 4 16-16,0 5 16 16,0 3-224-16,-6 6-48 0,1 1-16 0,-3 8 0 15,-3 8 0-15,0 5 0 0,-4 3 0 16,-1 4 0-16,-1 1-112 0,1 0-32 0,3-4 0 0,2-2 0 0,-1-5 448 0,4-4 96 16,2-3 128-16,0-3-208 0,2-6 512 0,-1-4 96 0,4-3 32 0,0-2 0 15,-1-4 304-15,1-4 64 16,-1-4 16-16,0-3 0 0,2-9-320 0,0 0-64 15,0 0-16-15,0 0 0 0,0 0-176 0,0 0-48 16,0 0 0-16,0 0 0 0,0 0-192 0,0 0-240 0,-8-10 48 0,2 0 16 31,3-2-912-31,-3 0-176 0,1-2-32 0,0-1-16 16,2-2-2144-16,0-4-416 0</inkml:trace>
  <inkml:trace contextRef="#ctx0" brushRef="#br0" timeOffset="-171452.61">6203 9512 15663 0,'0'0'688'0,"3"-8"144"0,-1 0-656 0,0 0-176 0,1 0 0 0,-2-1 0 15,0-1 5040-15,-1 1 976 0,0 1 192 0,-1-1 32 0,-2 0-4192 0,0 0-832 0,-2 0-160 0,-2 2-32 16,-1-3-560-16,0 1-96 0,-3 0-32 0,-2 1 0 15,0 2-336 1,0-1 0-16,-1 0 0 0,-2 1 0 0,0 2 0 0,-2 1-256 16,1 3 32-16,-2 3 16 0,-1 1-80 0,1 2-16 0,1 1 0 0,-1 2 0 15,-1 1 16-15,4 2 0 0,-2 2 0 0,2 3 0 16,0 0-288-16,3 1-48 0,1 1-16 0,3-2 0 16,4-1 96-16,1-2 16 15,3-1 0-15,2-3 0 0,3-1 272 0,-4-9 48 16,8 8 16-16,2-3 0 0,0 0 480 0,2-3 96 0,0-2 32 0,2-1 0 15,0-3 144-15,-1 0 16 0,1-1 16 0,1-3 0 0,-2-2-112 0,0 2-32 16,-1-3 0-16,-1 2 0 0,0 2-176 0,0-1-32 31,-1 0-16-31,-2 2 0 0,-3 0-224 0,-5 6 0 0,0 0 128 0,0 0-128 0,0 0 0 0,0 0 0 16,10 4 0 0,-10-4 0-16,0 0 0 0,7 10-192 0,-1 2 48 0,0 0 0 0,-1 0-80 0,1-1-16 31,-1 0 0-31,2-4 0 0,1 0 32 0,-2-1 0 15,3-1 0-15,1-1 0 0,1-1-16 0,1-2 0 0,4-2 0 0,-1-2 0 16,-1 0 224-16,2-2 0 0,0-4 0 0,2-3 0 16,-1-3 192-16,1-2 64 0,0-2 32 0,-1-2 0 15,2-2 272-15,-3-2 48 0,2-3 16 0,-2 1 0 16,1-3-112-16,-3-1 0 0,-1-2-16 0,1 2 0 16,-1 1 16-16,-3 3 16 0,0 2 0 0,-2 2 0 15,1 1-160-15,-1 2-48 0,-3 0 0 0,0 3 0 16,-2 0 16-16,-1 4 0 0,1 1 0 0,-3 2 0 15,0 1-144-15,-2 3-48 0,2 6 0 0,0 0 0 16,-2-6-144-16,2 6 0 0,0 0 0 0,0 0 0 16,0 0-256-16,-4 10-48 0,-2 2 0 0,1 5 0 15,-2 5-80-15,1 3-32 0,-1 2 0 0,2 6 0 0,-1 5 96 0,1 0 0 16,0 2 16-16,3-3 0 0,2 0-64 0,1-3-16 16,1-2 0-16,4-3 0 15,4 0-96-15,2-4-32 0,0-2 0 0,3-3 0 0,1-3 144 0,-1-3 32 16,2-3 0-16,1-1 0 0,0-1 336 0,-1-5 0 15,1-4 0-15,0-1 0 0,-2-1 160 0,2-2 96 16,-1-2 32-16,1-3 0 0,1-3 112 0,-2-2 32 16,0-4 0-16,-1-1 0 0,0 2 64 0,-2-1 16 0,-1 2 0 0,-2 1 0 15,-2 1-192-15,-2 3-48 0,-1 1 0 0,-4 1 0 16,-2 9-80-16,0 0 0 0,0 0-16 0,0 0 0 16,0 0-176-16,0 0 0 0,0 0 0 0,0 0 0 31,0 0-400-31,-10 5-176 0,1 1-16 0,0 3-16 15,0 1-96-15,1 3-32 0,-1 4 0 0,2 0 0 16,0 1-160-16,3 0-48 0,0-2 0 0,3-1 0 16,1-1 80-16,3-3 16 0,0-3 0 0,2-1 0 0,-5-7 368 0,12 6 80 0,-1-3 16 0,2-2 0 15,0-3 688-15,2-2 144 0,-1-2 16 0,4-3 16 0,2-4 256 0,1-2 48 16,0-2 16-16,-2-2 0 0,1-1-176 0,-1 2-48 16,-3-1 0-16,0 4 0 15,-3 0-320-15,-2 3-64 0,-1 1 0 0,-1 2-16 16,-4 2-176-16,-5 7 0 0,0 0 144 0,0 0-144 0,0 0 0 0,0 0 0 15,0 0-160-15,4 8 160 16,-2 2-608-16,-2 0-16 0,-4 2 0 0,2 2 0 16,-2 1 48-16,1 2 16 0,-1-2 0 0,2 0 0 0,1 0 256 15,1-2 48-15,2 0 16 0,1-5 0 0,2 1 240 0,-5-9 0 16,9 6 144-16,1-1-144 0,-1-2 512 0,2-2 16 16,0-2 0-16,2-2 0 0,-1-3 48 15,0-2 16-15,0-2 0 0,0-3 0 0,-1-1 144 0,0-3 32 16,-1-1 0-16,-1-2 0 0,-3 1-192 0,0 0-48 0,-1 1 0 0,-4 1 0 15,-1 2-208-15,-1 1-64 0,-2 1 0 0,-1 2 0 16,-2 2-256-16,-1 2 128 0,-1 1-128 0,-3 4 0 16,-4-1-1216-1,-1 2-336-15,-2 3-80 0,-3 4-16 0,-2 1-1664 16,-4 3-336-16</inkml:trace>
  <inkml:trace contextRef="#ctx0" brushRef="#br0" timeOffset="-171130.75">7253 9397 23039 0,'10'6'2048'0,"2"0"-1648"0,2 2-400 0,0 1 0 15,-2 0 1648-15,0 1 240 0,-1 1 48 0,0 0 16 16,0-1-1024-16,-1-3-208 0,-3 1-32 0,-7-8-16 16,8 8-480-16,-8-8-192 0,0 0 176 0,0 0-176 15,0 0 160-15,0 0-160 0,0 0 160 0,0 0-160 16,9-4 336-16,-2 1-16 0,-7 3-16 0,6-9 0 15,0 1 576-15,1-1 112 0,3-1 32 0,-1 1 0 16,1 0-96-16,2 0-16 0,-2 1 0 0,2 1 0 16,0 1-384-16,1 2-80 0,-1 1 0 0,1 1-16 15,-2 3-224-15,0 0-32 0,-3 1-16 0,-8-2 0 0,9 5-160 0,0 3 0 16,-1 0 0-16,-2 1 0 16,-1-1-384-16,0 2-48 0,0 0-16 0,-1-1 0 15,-4-9-624-15,5 10-128 0,-5-10-16 0,7 8-16 16,-7-8-1312-16,0 0-256 0,0 0-48 0,0 0-10800 0</inkml:trace>
  <inkml:trace contextRef="#ctx0" brushRef="#br0" timeOffset="-170966.8">6822 8883 33167 0,'-28'-15'1472'0,"11"8"304"0,-2-2-1424 0,3 2-352 15,0 4 0-15,2 1 0 0,2 1 1600 0,2 1 256 16,1 0 64-16,1 2 0 0,2 2-1760 0,6-4-352 0,-6 7-64 0,2 0 0 16,1 1-3136-16,-1 2-608 15</inkml:trace>
  <inkml:trace contextRef="#ctx0" brushRef="#br0" timeOffset="-170815.97">6381 9189 15663 0,'0'0'1392'0,"-8"-1"-1120"15,0-1-272-15,8 2 0 0,-5-3 5568 16,5 3 1072-16,0 0 208 0,0 0 32 0,0 0-4768 16,0 0-944-16,0 0-192 0,9 0-32 0,2-1-672 0,2 0-128 15,3 0-16-15,6-2-128 16,5-1-1120-16,6-3-336 0,5-1-64 0,5-2-10656 16,5-1-2144-16</inkml:trace>
  <inkml:trace contextRef="#ctx0" brushRef="#br0" timeOffset="-168575.93">8699 9403 33167 0,'0'0'2944'0,"0"0"-2352"0,0 0-464 0,7-6-128 0,1 0 1680 0,1-1 320 16,1 1 64-16,1-3 16 15,0-2-1376-15,1-2-288 0,1-1-48 0,1-2-16 16,2-5-352-16,-2-2 0 0,-1 1 0 0,-1 0 128 0,-2 0-256 0,0 2-64 16,-3 1 0-16,-2 4 0 0,-2 1-64 0,0 2-32 0,-3 1 0 0,-3 1 0 31,-1 0 112-31,-1 3 32 0,-3 2 0 0,0 2 0 0,-1 1 144 0,-2 4 0 0,-2 4 0 0,-2 3 0 31,-4 1-224-31,0 4 32 0,0 1 16 0,0 4 0 0,-1 2 176 0,1 2-192 16,2 2 192-16,2 1-192 0,3-1 192 15,1 2 0-15,4-1-144 0,2-2 144 0,3-2 0 16,2-2-144-16,3-2 144 0,4 0 0 0,2-1-240 0,2-1 64 0,3-2 16 16,5 0 0-16,3-3 160 0,4-3 0 15,6 0-144-15,3-3 144 0,3-4 0 0,-1-2 0 16,0-4 160-16,2-2-160 0,2-1 160 0,-1-4-160 16,1-3 128-16,2-1-128 0,-1-2 272 0,0 1-16 15,-2-3-16-15,-3-1 0 0,-3-2 16 0,-6 0 16 16,-5 1 0-16,-3 3 0 0,-4 1 16 0,-4 2 0 15,-4-1 0-15,-1 4 0 0,-3 1-16 0,-1 1 0 0,-3 1 0 16,-1 2 0-16,-2 2-272 0,-1-1 128 0,-3 2-128 16,-1 0 0-1,-5 3-352-15,-2 1-176 0,-4 1-48 0,-4 2 0 16,-5 3-512-16,-4 2-128 0,-2 2 0 0,1 2-16 16,2 1-112-16,2 1-32 0,2 2 0 0,4-1 0 15,3-1 192-15,4 2 32 0,3-2 16 0,6-3 0 0,0-4 816 0,7-6 144 0,-2 10 48 0,2-10 0 16,0 0 1072-16,5 7 208 0,-5-7 64 0,10 5 0 15,0 0 128-15,0-1 16 0,-1 0 16 0,1 1 0 16,-2-1-512-16,1 1-96 0,0 0-32 0,0 4 0 16,-1 1-384-16,-2 1-80 0,-1 2-16 0,-1 4 0 15,0 2-256-15,-1 3 0 0,-1 3 128 0,-2 2-128 0,-1 1 0 0,-2 1 0 16,0 2 0-16,-1 7 0 0,-3 4-336 0,2 1 16 16,-3-1 16-16,1 0 0 0,2-5 16 0,2-3 0 15,-3-2 0-15,3-3 0 0,1-4 288 0,0-3 0 16,1-3 0-16,1-4 0 0,1-3 0 15,2-2 192-15,-3-10-16 0,4 8-16 0,-4-8 304 0,0 0 64 0,9 1 16 16,1-3 0-16,0-4-80 0,2-2-16 0,0-7 0 0,4-4 0 16,5-7-96-16,3-2-32 0,3-3 0 0,0-4 0 15,1-4-192-15,-3 0-128 16,-2-3 160-16,-2 0-160 0,-1 0 0 0,-2 3 0 0,-3 0 0 0,-1 2 0 16,1 1 192-16,-2 3-48 0,-1 3-16 15,-2 2 0-15,-1 2 32 0,-2 1 0 0,0 1 0 0,-1 4 0 16,0 4-16-16,-1 2 0 0,0-1 0 0,-1 3 0 15,0 1-144-15,-2 2 128 0,-2 9-128 0,2-7 128 16,-1 0-128-16,-1 7 0 0,0 0-192 0,0 0 192 31,0 0-496-31,0 0 32 0,-2 9 0 0,-1 2 0 0,-1 1-160 0,1 3-16 16,-1 5-16-16,0 3 0 0,1 3 80 0,1-2 32 0,1-1 0 0,2 0 0 16,1 0 48-16,2-2 16 0,3-2 0 0,2-3 0 0,1 0 144 0,1-4 16 15,1-2 16-15,1-3 0 0,0-1 304 0,4-3 0 16,1-1 0-16,1-3 0 0,-1-1 528 0,0-4 16 15,2-2 0-15,1-2 0 0,-1-2 96 0,-1-1 32 16,-2-2 0-16,0 0 0 0,-2 0-96 0,-2-1 0 16,-1 2-16-16,-2 2 0 15,-1 0-160-15,-2 2-16 0,-1 2-16 0,1 2 0 0,-7 6-80 16,0 0-16-16,0 0 0 0,0 0 0 0,0 0-272 16,0 0 0-16,0 0 0 0,0 0 0 15,0 0-608 1,4 10-32-16,0 0 0 0,-2 1 0 0,0 0-352 0,1 0-80 0,3 1-16 0,-2-1 0 15,4-1 32-15,2-2 0 0,1-2 0 0,3-2 0 16,3-2 160-16,1-1 16 0,3-2 16 0,4-1 0 0,1-4 368 0,2 0 80 16,3-3 16-16,1-1 0 0,0-2 400 0,-1-1 0 0,-3-2 0 15,0-3 0-15,-4-3 512 0,-1-1 96 0,-1-2 16 0,-2 1 0 16,-2 1-48-16,-3 0 0 0,-3 1 0 0,-3 1 0 16,-3 3 80-16,-1 3 16 0,-3 2 0 15,-2 2 0-15,-2 2 48 0,-1 3 16 0,-3 2 0 16,-2 1 0-16,-3 2-480 0,-3 4-80 0,-2 1-32 0,-2 4 0 0,-2 1-320 0,-1 3-64 15,-3 4-16-15,-3 4 0 32,-5 4-176-32,-2 2-32 0,-2 0-16 0,4-1 0 0,5-2-272 0,5-2-48 15,3-1-16-15,6-3 0 0,3-3 624 0,4-2 192 0,1-3 0 16,4-1-160-16,1-9 416 0,0 0 64 16,7 7 32-16,3-3 0 0,1-3 480 0,3-2 80 0,2-2 32 0,3-3 0 15,1-2-160-15,2-3-16 0,1-3-16 0,0 1 0 0,0 1-368 0,-1-1-64 0,-3 1 0 0,0 1-16 16,-5 1-304-16,-1 3 128 0,-3 3-128 15,-2 2 0-15,-8 2 0 0,0 0 0 0,10 2 0 16,-10-2 0 0,5 6-320-16,-1 3 16 0,0 1 16 0,-2 0 0 31,-1 1-128-31,1 1-32 0,0 0 0 0,0 0 0 16,0-1 0-16,1 0-16 0,1-2 0 0,2-1 0 0,1-1 80 0,1-3 0 0,2-1 16 0,1-1 0 15,1-3 368-15,2-1 0 0,0-3 0 0,2-4 0 16,1 0 144-16,-1-3 48 0,2-1 16 0,0-3 0 0,0 0 208 0,2-5 32 15,1-6 16-15,0 0 0 0,-1-3 16 16,-1-2 0-16,2-4 0 0,-2 0 0 0,-1-1-96 0,-3 0 0 16,-2-1-16-16,-1 0 0 0,-2 1 176 0,-2 2 32 15,-1 0 16-15,-3 4 0 0,-1 1 64 0,1 2 16 16,-2 4 0-16,-2 2 0 0,-1 1-224 0,0 3-64 16,-1 2 0-16,1 4 0 0,-2 1-384 0,0 2 0 15,1 3 0-15,2 6 0 0,-8-4 0 0,1 3-272 16,1 3 32-16,-2 3 16 0,0 1-128 0,-2 8-32 15,-2 3 0-15,-1 7 0 0,-2 4 32 0,-1 4 0 16,-1 4 0-16,1 4 0 16,1 2-144-16,2-1-16 0,1 2-16 0,4-1 0 15,3-2 16-15,4-1 0 0,2-1 0 0,4-4 0 0,0-2 128 0,4-4 16 0,3-4 16 0,1-3 0 16,3-4 112-16,1-1 32 0,3-4 0 16,1-2 0-16,-1-4 208 0,1-1 160 0,-1-2-32 0,-1-5 0 15,0-1 16-15,1-2 0 0,0-3 0 0,0-2 0 16,-2-5 96-16,0-3 16 0,-1-1 0 0,0 0 0 15,-2-3 64-15,0 0 32 0,-2 0 0 0,-1 1 0 16,-1 1 64-16,-2 3 16 0,-1 3 0 0,-2 2 0 0,0-1-144 16,-2 3-32-16,-1 2 0 0,-3 8 0 0,0-5-128 15,0 5-128-15,0 0 192 0,0 0-192 16,-7-1-192-16,-1 3-128 0,0 2-48 0,1 5 0 16,-1 2-288-16,-1 2-64 0,0 3-16 0,0 1 0 15,2 4 32-15,0 0 0 0,2 0 0 0,1 0 0 16,2 1-128-16,1-1-32 0,2-3 0 0,4-1 0 15,0-5 224-15,4-2 32 0,0-1 16 0,1-3 0 0,2-2 592 16,3-2 0-16,2-1 0 0,1-4 128 0,3-4 448 0,0-1 96 16,0-2 16-16,1-3 0 0,1-3-16 0,-1-3 0 15,-1-3 0-15,-1-1 0 0,-4-5-288 0,0 3-64 0,-2 3-16 16,-1 2 0-16,-2 4-176 0,-1 0-128 0,0 3 144 0,-3 3-144 16,-2 3 176-16,-5 7-176 15,3-7 192-15,-3 7-192 0,0 0 0 0,0 0 0 0,0 0 0 16,-4 8 0-1,-2 0-688-15,1 5-32 0,-4 1-16 0,0 2 0 16,1 3 64-16,1 0 16 0,1-1 0 0,3 2 0 0,1-1 144 0,3 0 48 16,1-2 0-16,3-1 0 0,1-4 240 0,3-1 48 0,3 0 16 0,0-2 0 0,3-3 320 0,0-1 64 15,1-3 16-15,2-2 0 16,1-4 480-16,-2 0 112 16,0 0 0-16,-1-4 16 0,0-3 112 0,0 0 32 0,1-2 0 0,-1-4 0 15,-5-4-96-15,0 0-32 0,-1-1 0 0,-2 0 0 16,-4-2-352-16,-2 3-64 0,-2 3 0 0,-1 1-16 0,-2 2-176 0,-2 2-16 15,-3 0-16-15,-3 2 0 0,-2 0-480 0,-3 4-112 16,0 1-16-16,-3 3 0 16,-2 2-1856-16,-2 3-384 0,-2 0-80 0,-3 5-14032 15</inkml:trace>
  <inkml:trace contextRef="#ctx0" brushRef="#br0" timeOffset="-168036.79">11741 9365 27647 0,'0'0'2448'0,"5"10"-1952"0,-2 1-496 0,0 1 0 15,1 1 1152-15,-2-2 128 16,0 0 16-16,-2-11 16 0,0 0-176 0,0 0-48 16,0 0 0-16,0 0 0 0,0 0-512 0,0 0-128 15,9 3 0-15,-9-3-16 0,10-5-192 0,0 0-48 16,-1-4 0-16,2-1 0 0,2-3-192 0,0 1 0 15,1 0 0-15,1-1 0 0,1-3 320 0,0 2 64 16,1-1 0-16,2 0 16 0,-1 2 96 0,1 3 16 16,-1 1 0-16,-3 2 0 0,-1 1-368 0,-1 3-144 15,-2 3 128-15,-1 2-128 0,-10-2 144 0,11 7-144 0,-3 0 160 0,0 2-160 16,-1 0 0-16,1 0 0 0,-2 0-128 0,1-1 128 16,1 1-240-16,2-2 64 0,-3-3 16 0,1 1 0 15,2-1 160-15,1-3 0 0,0-2 0 0,1-1 0 16,2-3 0-16,0 0 0 0,-1-2 0 0,1 0 0 15,0-2 0-15,-1-1 0 0,0-1 128 0,-1 0-128 16,-1-1 128-16,0-3-128 0,0-1 128 0,-1 1-128 16,-1-2-144-16,-2 3-112 0,0 1 0 0,-3 2-16 15,0 2-304-15,-2 3-64 16,-2 6-16-16,0 0 0 0,-2-5-304 16,2 5-48-16,-8 1-16 0,0 3 0 15,-2 5-416-15,-1 2-96 0,-1 3 0 0,2 3-16 0,1 0 480 0,2 1 112 16,-1 0 0-16,4-1 16 0,1 0 528 0,0 0 96 0,3-1 32 0,3-1 0 0,1-1 544 0,1 0 96 15,2-2 32-15,2-1 0 0,0 0 1728 0,1-1 336 16,-1 0 80-16,1-3 16 0,0 0-2112 0,-1-1-432 16,-9-6 0-16,8 6-144 0,-8-6 432 0,0 0 96 15,0 0 0-15,0 0 16 0,0 0 48 0,0 0 0 16,0 0 0-16,0 0 0 0,0 0-288 0,-11 2-160 16,-2 0 192-16,-2-1-192 15,-3-3-656-15,-2 0-240 0,-1 0-64 0,-1 0-9824 0,-3-3-1968 0</inkml:trace>
  <inkml:trace contextRef="#ctx0" brushRef="#br0" timeOffset="-167861.2">11165 8711 39455 0,'-11'-14'1744'0,"5"6"368"0,1 0-1696 0,2 3-416 0,3 5 0 0,0 0 0 16,-3-6 800-16,3 6 80 0,0 0 16 0,0 0 0 15,0 0-896-15,8-3 0 0,2 1 0 0,-1 2-128 16,-9 0-2320-16,10 2-464 0,0 0-96 0</inkml:trace>
  <inkml:trace contextRef="#ctx0" brushRef="#br0" timeOffset="-167662.89">10758 8953 29487 0,'-15'-8'1296'0,"8"4"288"0,-3-1-1264 0,2 1-320 0,3 1 0 0,5 3 0 16,0 0 2560-16,0 0 448 0,0 0 80 0,0 0 32 0,0 0-2112 0,0 0-432 16,11-5-64-16,4 2-32 15,3 0-480-15,6-1 0 0,6 1-208 0,5 1 64 16,4 1-1312-16,8-1-256 0,2-2-48 0,7 0-15136 16</inkml:trace>
  <inkml:trace contextRef="#ctx0" brushRef="#br0" timeOffset="-166609.6">2748 10208 23951 0,'0'0'2128'0,"0"0"-1696"15,0 0-432-15,0 0 0 0,0 0 1696 0,0 0 256 16,0 0 48-16,0 0 16 0,0 0-1440 0,8-4-272 0,1 0-64 0,1 2-16 16,0 0-224-16,4 0 0 0,2 1 0 0,1 0 0 15,3 0 0-15,2-1-192 0,1 0 192 16,4 0-160-16,-1-1-64 0,0 1-16 16,0 0 0-16,1 0 0 0,3 0 48 0,4 0 0 0,2 0 0 0,2 1 0 15,1 1 192-15,6 0 0 0,6 0-160 0,1 0 160 16,-1 1 0-16,0-1 128 0,1 0 0 0,4 1 0 15,4 0 288-15,4 0 48 0,4 1 16 0,2-2 0 16,-4-1-48-16,1 0-16 0,1 0 0 0,6 0 0 16,5-1-288-16,-1-2-128 0,-2 0 128 0,-3-1-128 15,0 2 0-15,5 0 0 0,6-2 0 0,-3 2 0 16,-5 0 0-16,0 0 0 0,1-1 0 0,3 2 0 16,5-1 0-16,-4 1 0 0,-4 0 0 0,1 1 0 0,3 0 0 0,1-1 0 15,2 0 0-15,-2 0 0 0,0 1 0 0,2-1 128 16,6 1 32-16,-4-2 0 0,-1-1 80 0,0-1 16 15,0 1 0-15,5-2 0 0,5 0-128 0,-2-1-128 16,-4 1 176-16,2-1-176 16,4 0 144-16,-4 2-144 0,0-1 0 0,-1 1 144 0,-4-1-144 15,6 2 0-15,2 2 0 0,-2 0 128 16,-4-2-128-16,0 1 0 0,2 0 144 0,-1 0-144 0,-1 1 192 0,1 0-48 16,-3 0 0-16,5 0 0 0,4-1-144 0,-2 2 0 15,-5 0 0-15,1 0 0 0,3-1 128 0,0 0-128 0,-1 0 0 0,-3-1 128 16,-1 1 208-16,5 1 48 0,2 0 0 0,-4 1 0 15,-5 0 144-15,1 1 48 0,-1 1 0 0,0 0 0 16,1 0-80-16,-2 0-16 0,-3 0 0 0,1 1 0 16,-1-1-224-16,3 1-32 0,-4-1-16 0,0 1 0 15,-1-1-80-15,5 1-128 0,2-1 176 0,0 0-176 16,-5-1 0-16,0 0 0 0,-3 1 0 0,2 1 0 16,2-2 128-16,-3 0-128 0,-6 0 0 0,-3 0 0 15,-1 0 0-15,1 1 128 0,0-1-128 0,-1-1 0 16,-7 0 336-16,1 0-32 0,-4 0-16 0,-1 0 0 15,-3-1-32-15,4 1 0 0,-2-1 0 0,0 1 0 16,-3-1 0-16,-1 0-16 0,-3-1 0 0,-4 1 0 0,-2 0-32 0,-2 1 0 16,-2-2 0-16,-2 2 0 0,-2 0 48 0,-2 0 16 15,-2 0 0-15,-6 0 0 0,-2-1 16 0,-7 0 0 16,-3 1 0-16,-3 0 0 16,-3-1-48-16,-8 1-16 0,0 0 0 0,0 0 0 0,0 0-224 0,1-5 0 15,-1 5 0-15,-2-7 0 16,-3 2-352-16,-2 0-64 0,-1 0-16 0,-3 0 0 15,-2 2-1536-15,-2 0-304 0,-2-1-64 0,-4 1-16608 16</inkml:trace>
</inkml:ink>
</file>

<file path=ppt/ink/ink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30:58.214"/>
    </inkml:context>
    <inkml:brush xml:id="br0">
      <inkml:brushProperty name="width" value="0.05292" units="cm"/>
      <inkml:brushProperty name="height" value="0.05292" units="cm"/>
      <inkml:brushProperty name="color" value="#FF0000"/>
    </inkml:brush>
  </inkml:definitions>
  <inkml:trace contextRef="#ctx0" brushRef="#br0">1816 11232 5519 0,'0'0'496'0,"0"0"-496"0,0 0 0 0,0 0 0 0,0 0 1856 0,0 0 256 0,10 2 64 0,-10-2 16 16,0 0-656-16,0 0-144 16,0 0-32-16,10 3 0 0,-10-3-192 0,0 0-32 0,0 0-16 15,7 4 0 1,-7-4 16-16,0 0 0 0,8 7 0 0,-8-7 0 0,6 7-256 0,-1 1-48 0,-5-8-16 16,6 11 0-1,-1-1-336-15,1-1-64 0,-1-2-16 0,2 1 0 16,-1-1-48-16,4-1-16 0,-2 0 0 0,3-2 0 15,1 1 144-15,1-2 32 0,0-2 0 0,3-1 0 16,0-1-112-16,1-1-16 0,0-3 0 0,2 0 0 16,0-3 48-16,-2 0 0 0,1-1 0 0,-3-1 0 0,1 0-80 0,-1-1-16 15,1-2 0-15,-1 0 0 0,-1 1 32 0,-2-1 0 16,-1 0 0-16,0 1 0 0,-1-2 96 0,-2 0 32 16,-3 1 0-16,0-1 0 0,-2 0-144 0,-1 0-32 15,-1 1 0-15,-1 1 0 0,-2 0-128 0,0 2-48 16,-1 0 0-16,-2 1 0 0,0 2-144 0,-1-1 0 15,0 0 0-15,-1 3 128 0,-1 0-128 0,0 2 0 16,-1 0 0-16,0 2 0 0,-1 1-240 0,-1 3 80 16,0 1 16-16,0 4 0 0,1 2-64 0,-1 2-16 15,-1 1 0-15,0 5 0 0,-1 1 224 0,0-1-192 0,-3 1 192 16,3 0-192-16,1-2 192 0,1 2-192 0,0 0 192 16,1-1-192-16,2 2 192 0,2 0 0 0,1 0 0 15,2-2 0-15,0 0 0 0,3-1-144 0,2-3 144 0,0 1 0 16,0 1 0-16,3-3 0 0,1-2 0 0,3 1 0 15,0 1 0-15,2-2 144 0,2-1-144 0,0 1 160 16,1-1 16-16,0-1 0 0,0-3 0 0,2 0 0 16,-1-3-176-16,1 2 0 0,1-3 0 0,-1-1 0 15,0-1-256-15,1 0-64 0,-1 0-32 0,-1-1 0 16,0-1-496-16,0-1-112 16,-2 0 0-16,0 0-16 15,-1-2-464-15,1 1-96 0,-1 0 0 0,0-2-8448 0,-1-2-1664 0</inkml:trace>
  <inkml:trace contextRef="#ctx0" brushRef="#br0" timeOffset="270.08">2392 11353 3679 0,'0'0'160'0,"0"0"32"0,0 0-192 0,0 0 0 0,0 0 0 0,0 0 0 0,0 0 5216 0,0 0 992 0,0 0 208 0,0 0 48 16,0 0-4432-16,0 0-880 0,0 0-192 0,0 0-16 15,10-2-144-15,-10 2-32 0,0 0 0 16,0 0 0-16,0 0 64 0,0 0 0 0,0 0 0 0,0 0 0 15,0 0-112-15,0 0-16 0,8 7 0 0,-2 1 0 16,0 2-368-16,-1 2-80 0,1 1 0 0,-2 2-16 16,0 1-240-16,0 2 0 0,0 0 0 0,0-1 0 15,-1 1 0-15,0 1 0 0,1-1 0 0,-1 1 0 16,-2-4 0-16,2 0 0 0,2-1-192 0,-2 0 192 31,-1 1-576-31,2-2-16 0,-2 0 0 0,1-1 0 0,0 0-1584 0,2-1-304 16,-2-2-64-16,-3-9-11328 0</inkml:trace>
  <inkml:trace contextRef="#ctx0" brushRef="#br0" timeOffset="579.71">2810 11340 33231 0,'0'0'1472'0,"0"0"304"0,0 0-1424 0,8-4-352 0,1 0 0 0,2 1 0 0,1 1 1232 0,4-1 176 0,1-1 48 0,0-1 0 15,1 1-1024-15,1 0-208 0,-1-1-32 0,0-1-16 31,0 1-496-31,-2 0-80 0,-2 2-32 0,0 0 0 0,-3-1-432 0,-1 3-96 0,-1 0 0 0,1 1-16 16,-10 0-560-16,0 0-128 0,9 3 0 0,-9-3-7424 31,0 0-1472-31</inkml:trace>
  <inkml:trace contextRef="#ctx0" brushRef="#br0" timeOffset="742.35">2880 11432 28159 0,'0'0'1248'0,"0"0"256"0,0 0-1200 0,0 0-304 15,0 0 0-15,0 0 0 0,0 0 1824 0,0 0 304 0,0 0 64 0,0 0 16 16,11 3-848-16,3-2-160 0,3 0-48 0,1-1 0 16,1 0-624-16,-1 0-128 0,2 0-16 0,-1-1-16 15,-3 0-368-15,2-2 0 0,-1 1 0 0,-1 0 0 32,1 0-1472-32,-2 1-320 0,0 0-64 0,0 0-9328 0,0-2-1856 0</inkml:trace>
  <inkml:trace contextRef="#ctx0" brushRef="#br0" timeOffset="1439.79">4196 11113 4607 0,'0'0'400'0,"0"0"-400"0,-4-8 0 0,1-1 0 16,-2 1 6048-16,2 2 1120 0,1-1 240 0,2 7 32 16,0 0-4608-16,0 0-912 0,0-8-192 0,0 8-48 15,0 0-976-15,0 0-208 0,0 0-48 0,0 0 0 0,0 0-448 0,0 0 0 16,0 0 0-16,0 0 0 0,0 0 0 16,0 0 0-16,4 9-176 0,-1 2 176 0,-2 3-240 0,2 3 80 15,-3 2 16-15,-1 0 0 0,-1 2 144 16,1 2-128-16,-1 3 128 0,1 0-128 0,-2-1 128 0,2 1 0 15,-2-3 0-15,2 0-128 0,0-1 128 16,-1-1 0-16,0-3 0 0,0 1 0 0,-2 1 0 0,1-2 144 16,1-4-144-16,-1-1 0 0,-1-2 128 0,1-1-128 0,0-3 0 0,3-7 0 15,0 0 0-15,0 0 0 0,0 0 0 0,0 0-144 16,-7 3 144 0,7-3 0-16,0 0 0 0,-7-9 0 15,2-1 128-15,1-2 16 0,-2-3 0 0,2-1 0 0,-1 0-144 16,2-2 128-16,1-1-128 0,1 1 128 0,1-1 144 0,1-2 32 15,1-3 0-15,2 1 0 0,2 0 32 0,2 0 16 16,0 1 0-16,2 0 0 0,0-3-112 0,2 2-32 0,3 1 0 0,0 0 0 16,1 0-208-16,1 1 0 0,-1-1 0 0,2 4 0 15,0-1 0-15,1 4-128 16,0 1 128-16,-1 3 0 0,-3 0-160 0,-1 4 160 0,0 1-128 16,-2 3 128-16,-2 1-176 0,0 1 176 15,-1-2-208-15,0 6 80 16,0 0-480-16,0 2-96 0,-1 4 0 0,-1 1-16 15,0 2-1840-15,-3 4-384 0,0 1-64 0,-4 3-11008 0</inkml:trace>
  <inkml:trace contextRef="#ctx0" brushRef="#br0" timeOffset="1623.33">4247 11296 3679 0,'-11'2'320'0,"11"-2"-320"0,-9 0 0 0,1 0 0 15,8 0 5632-15,0 0 1040 0,0 0 224 0,0 0 32 16,0 0-4080-16,0 0-816 0,0 0-176 0,0 0-16 0,0 0-832 15,0 0-176-15,9 2-16 0,2 1-16 16,1-2-208-16,3-1-32 0,0 0-16 0,3 0 0 16,0-1-352-16,1 0-64 0,0-1 0 0,-2 1-128 15,0 0 0-15,-1 0-176 0,0 0 0 0,-1 0 0 16,2 1-704-16,-2 0-144 0,-1 1-16 0,-1 1-16 16,1 0-1936-1,-2 2-384-15,0-1-80 0</inkml:trace>
  <inkml:trace contextRef="#ctx0" brushRef="#br0" timeOffset="1816.07">4644 11360 9215 0,'0'0'400'0,"0"0"96"0,0 0-496 0,0 0 0 16,0 0 0-16,0 0 0 0,0 0 5248 0,0 0 944 15,0 0 192-15,3 10 32 0,-3-10-4144 0,4 10-832 16,-4-10-160-16,0 11-48 0,0 0-656 0,0-1-128 16,0-1-16-16,-3 4-16 0,3 1-272 0,-1 0-144 0,0 2 160 0,-1-1-160 15,-1-1 0-15,0 1 0 16,0-1 0-16,1-1 0 15,0 0-464-15,1 0 16 0,0 0 0 0,1-2 0 16,-2-2-368-16,1-1-64 0,1-8-16 0,-2 8-9456 16,2-8-1888-16</inkml:trace>
  <inkml:trace contextRef="#ctx0" brushRef="#br0" timeOffset="2191.96">4965 11104 35135 0,'0'0'1552'0,"0"0"320"0,5-7-1488 0,-5 7-384 0,4-7 0 0,-4 7 0 0,7-5 1072 0,-7 5 144 15,0 0 16-15,0 0 16 16,0 0-976-16,0 0-272 0,0 0 0 0,0 0 128 0,0 0-128 16,0 0-176-16,0 0 48 0,4 9 0 15,-2 2-240-15,-2 2-32 16,-1 1-16-16,-2 3 0 0,-2 0 224 0,1 2 32 0,0 1 16 0,-1 1 0 0,1 1 144 0,-1 0 0 15,1 0 0-15,2-1-128 0,-2-4 128 0,3 0 0 0,1-3 0 0,0-1 0 16,0-1 0-16,3-2 256 16,-3-10-64-16,3 10-16 0,-3-10 144 0,4 10 16 0,-4-10 16 0,6 7 0 15,-6-7 32-15,0 0 16 0,10 4 0 0,0-1 0 16,-1 1 64-16,1-2 16 0,1-2 0 0,-1 0 0 16,1 0-256-16,0 0-48 0,0 0-16 15,1 0 0-15,2 0-160 0,-1 0 0 16,-1 0 0-16,1 1 0 0,0 0-240 0,2 0-80 0,-3-1 0 0,1 2-16 15,-1 0-1456-15,1 0-304 16,0-4-48-16,3 1-8880 0,-1 0-1776 0</inkml:trace>
  <inkml:trace contextRef="#ctx0" brushRef="#br0" timeOffset="2411.48">5424 11328 16575 0,'0'0'1472'0,"0"0"-1168"0,2-9-304 0,0 3 0 16,-2 6 3616-16,1-8 672 0,-1 8 128 0,1-8 16 0,-1 8-1920 0,0 0-384 15,0 0-80-15,0 0 0 16,0 0-960-16,0 0-192 0,0 0-48 0,0 0 0 0,0 0-544 0,0 0-112 16,0 0-32-16,0 0 0 15,-1 11-160-15,-1 1 0 0,0 3 0 0,0 0 0 0,-2 1 0 0,1 2 0 0,0 1 0 0,1 2 0 16,-1 2-256-16,1 0 0 16,0-1 16-16,0 1 0 15,0 0-592-15,1-1-112 0,1-2-16 0,0-1-16 16,1-3-2048-16,-1 1-416 0,0-5-80 0</inkml:trace>
  <inkml:trace contextRef="#ctx0" brushRef="#br0" timeOffset="2840.91">3838 11867 17503 0,'-30'-2'768'0,"12"0"176"0,1-2-752 0,2 2-192 0,0 0 0 0,2 0 0 16,1-2 3200-16,2 1 592 0,1 1 128 0,9 2 32 16,0 0-2800-16,0 0-576 0,-7-3-96 0,7 3-32 15,0 0 64-15,0 0 16 0,0 0 0 0,0 0 0 16,11 1 64-16,5 0 16 0,1 0 0 0,7 0 0 15,3 0 80-15,5 0 16 0,3 0 0 0,4 0 0 16,0-1-160-16,6-1-32 0,6 1 0 0,6 0 0 16,5-1-80-16,5 0-32 0,5-2 0 0,3 1 0 15,0-2-400-15,5 1 0 0,1 0 128 0,1-2-128 16,0 1 128-16,-1 1-128 0,-1-1 192 0,2 1-64 16,1 0-128-16,-2 0 0 0,-4 0 0 0,-4 1 0 15,-2 1 0-15,-3 0 0 0,-2 1-160 0,-5 0 160 0,-2 0 0 16,-8 0 0-16,-5 1 0 0,-8 0 160 0,-4 0-160 0,-4 0-272 15,-6 0 64-15,-5 1 16 16,-5 0-336-16,-3-2-64 0,-11 0-16 0,0 0 0 16,0 0-640-16,0 0-128 0,0 0-32 0,-11 3 0 15,-5 0-1792-15,-6 2-384 0</inkml:trace>
  <inkml:trace contextRef="#ctx0" brushRef="#br0" timeOffset="3378.18">4412 12259 9215 0,'0'0'816'0,"0"0"-656"0,0 0-160 0,10-6 0 16,-1 1 3264-16,-2-1 640 0,1 1 112 0,1-3 16 16,0 0-1696-16,0 0-352 0,1 1-64 0,0 0 0 0,-2-1-480 0,0 2-96 15,-1 0 0-15,1 3-16 0,-1-2-240 16,-7 5-64-16,8-6 0 0,-8 6 0 0,9-4-224 16,-9 4-48-16,0 0-16 0,9-3 0 0,-9 3-272 0,0 0-48 15,0 0-16-15,8 5 0 0,-8-5-272 16,0 0-128-16,4 11 128 0,-1 1-128 0,0 1 0 0,-3 3 0 15,-1-1 0-15,-3 1 0 0,2 2 0 16,0 3-176-16,0 0 176 0,-1 2-128 0,0 1 128 16,1-1 0-16,0 0 0 0,1 0 0 15,1-1 0-15,-3 0 0 0,1-2 0 0,1-1 0 0,0-1 0 16,1 0 0-16,-1-2 0 0,1-1 0 0,0 2 0 0,1-4 0 0,0-1 0 0,1-1 176 16,2-2-176-16,-3-1 0 15,-1-8 0-15,3 10 0 0,-3-10 0 0,6 10 0 16,-6-10 128-16,6 9-128 0,1-1 192 0,-7-8-32 0,10 6-16 0,1 0 0 15,0-3-144-15,2 0 192 0,2 0-192 0,1-1 192 16,0-2-192-16,4 0 0 0,2-1 0 0,2-3 128 16,1 2-128-16,1-1 0 0,-2-1 0 0,0-2 0 15,0-1-448-15,2 0-80 16,-3-2-16-16,1 0 0 0,-1 1-736 0,-1 0-128 0,0-2-48 0,-2 0-10224 16,-3-1-2048-16</inkml:trace>
  <inkml:trace contextRef="#ctx0" brushRef="#br0" timeOffset="3616.38">4577 12276 34959 0,'-8'-9'1536'0,"8"9"336"0,-4-6-1488 0,4 6-384 15,0 0 0-15,0-9 0 16,1 1 1152-16,-1 8 176 0,5-9 16 0,3 2 16 0,1 0-1152 0,2 1-208 15,1 0 0-15,2 2-144 0,1-2 16 0,1 3 0 16,3 0 0-16,2-1 0 16,1 1 128-16,1 1 0 0,1 1 0 0,0 2 0 0,-2-1 0 0,-2 0 0 0,-2 1 0 0,-1 1 0 31,0 0-512-31,-3 0-160 0,2 1-32 0,-3 0-16 16,-2 0-2736-16,-3 2-560 0</inkml:trace>
  <inkml:trace contextRef="#ctx0" brushRef="#br0" timeOffset="3828.14">4616 12392 11055 0,'0'0'976'0,"-7"1"-784"31,-1-1-192-31,8 0 0 0,-8 1 5952 0,8-1 1136 0,0 0 224 16,0 0 48-16,0 0-5040 0,0 0-1008 0,0 0-208 0,0 0-32 16,8 6-608-16,3 0-112 0,2-2-32 0,4 0 0 15,0-2-192-15,5-1-128 0,-1 0 128 0,2-1-128 16,0 1 0-16,-2-1-320 0,-2 0 64 0,0 1 16 31,-2-1-768-31,1 2-144 0,-2 1-48 0,2 0-10512 0,-3 1-2096 0</inkml:trace>
  <inkml:trace contextRef="#ctx0" brushRef="#br0" timeOffset="4029.07">5171 12584 36287 0,'0'0'1600'0,"0"0"336"0,0 0-1552 0,0 0-384 0,0 0 0 0,0 0 0 16,0 0 1536-16,0 0 208 0,0 0 48 0,3 10 16 16,-1-1-1280-16,-2-9-256 0,0 0-48 0,1 12-16 15,-1-1-208-15,0 1 0 0,0 1 0 0,-1 0 0 0,-2 2 0 16,0 1 0-16,-2 0-160 0,3 1 160 0,0 2-192 0,1 0 64 16,-1-2 0-16,1 2 0 15,-1-1-336-15,4 0-64 0,-1-1-16 0,2-3 0 16,0-3-2144-16,3-2-448 0,0-3-64 0</inkml:trace>
  <inkml:trace contextRef="#ctx0" brushRef="#br0" timeOffset="4502.49">5688 12370 23951 0,'0'0'2128'0,"0"-6"-1696"0,0 6-432 0,1-8 0 16,-2 2 3248-16,1 6 560 0,0 0 112 0,0 0 32 15,0 0-2352-15,0 0-480 0,0-7-96 0,0 7 0 16,0 0-832-16,0 0-192 0,0 0 0 0,0 0 0 16,-9 5 0-16,0 3-192 0,-1 6 48 0,-1 2 0 15,-3 3-48-15,-1 2-16 0,-1 2 0 0,0 1 0 16,-2 1 16-16,1 1 0 0,-1 0 0 0,1 0 0 31,1 0-272-31,2-1-48 0,-1-2-16 0,3-3 0 0,0-4-176 0,2-2-16 0,3-3-16 16,1-3 0-16,2-1 496 0,4-7 112 0,0 0 128 0,0 0-208 0,0 0 208 0,0 0 256 15,0 0-48-15,2-11-16 0,1-3-32 0,4-4-16 16,2-4 0-16,3-3 0 0,0-2 64 0,1-2 16 16,2-2 0-16,2-1 0 0,-1-2 176 0,2 0 48 15,1 0 0-15,-3 4 0 0,1 4 0 0,-1 1 0 16,0 2 0-16,-1 5 0 0,0 2 96 0,0 3 32 0,-2 2 0 0,-1 0 0 16,-3 2-80-16,1 3-16 0,-2 1 0 15,0 2 0-15,-8 3-288 0,11 0-48 0,-1 2-16 0,0 1 0 16,-1 3-128-16,0 2 0 0,-2 0 0 0,1 5 0 15,-1 2 0-15,0 4 0 0,1 2 0 16,-1 3 0-16,-2 1 0 0,1 3 0 0,-2 0 0 0,-1 0 0 16,1-1-192-16,0 1 16 0,-2-1 16 0,-1-2 0 15,0-1-192-15,2-2-32 0,-2-2-16 0,1-1 0 16,0-1-304 0,-1-2-64-16,-1-3-16 0,0-2 0 0,0-11-1792 0,0 9-368 0,0-9-64 15</inkml:trace>
  <inkml:trace contextRef="#ctx0" brushRef="#br0" timeOffset="4707.67">5457 12520 24879 0,'0'0'2208'0,"0"0"-1760"16,0 0-448-16,0 0 0 16,0 0 3456-16,0 0 592 0,0 0 128 0,11-4 32 0,2 2-2768 0,4 0-544 15,2 0-128-15,4 1 0 16,3 0-624-16,2 0-144 0,2-1 0 0,1 1 0 0,-1-1-144 0,-1 1-64 0,-1-2-16 0,-1 2 0 31,0 0-464-31,-2 0-80 0,-1 0-32 0,0 1 0 16,-1 1-1504-16,-1 1-320 0,-1 0-48 0,0 1-7280 0,-2-1-1456 0</inkml:trace>
  <inkml:trace contextRef="#ctx0" brushRef="#br0" timeOffset="4912.54">6185 12532 16575 0,'0'0'736'0,"0"0"160"0,0 0-720 0,0 0-176 0,0 0 0 16,0 0 0-16,0 0 5472 0,-5 5 1056 0,5-5 224 0,0 0 32 0,-7 8-4864 16,3-1-992-16,0 2-192 15,2 1-32-15,0 0-544 0,0 2-160 16,-2 0 0-16,0 2 0 0,0 3 128 0,-1 0-128 0,1 2 0 0,-1 0 0 0,1 1 0 0,0-2-144 16,0 1 16-16,3-1 0 15,2-1-320-15,0 0-48 0,0-1-16 0,2-1 0 16,0-2-1408-16,1-3-272 0,-4-10-64 0,9 6-13872 0</inkml:trace>
  <inkml:trace contextRef="#ctx0" brushRef="#br0" timeOffset="5452.79">7152 11196 20271 0,'0'0'1792'0,"0"0"-1424"0,0 0-368 0,3-7 0 16,-3 7 3920-16,0 0 720 0,0 0 144 0,7-5 16 16,-2-1-3136-16,-5 6-640 0,0 0-128 0,0 0-32 15,0 0-592-15,0 0-112 0,0 0-32 0,9 6 0 16,-9-6-128-16,6 12 0 0,-3 1 0 0,-1 4 0 16,-2 1 0-16,0 2 0 0,-1 0 0 0,0 3 0 15,-2 0 0-15,-1 1 0 0,1 3 144 0,0 0-144 0,-2 1 0 16,2-1 144-16,-1 0-144 0,0-3 0 15,2 0 0-15,0-2 0 0,0 0 0 0,0-3 0 16,-1-3-224-16,1 0-160 0,0-3-16 0,0 0-16 16,-2-2-2032-16,1-2-416 0,-1-3-80 0</inkml:trace>
  <inkml:trace contextRef="#ctx0" brushRef="#br0" timeOffset="5689.95">6833 11430 34959 0,'0'0'1536'0,"0"0"336"0,0 0-1488 0,0 0-384 16,0 0 0-16,0 0 0 0,0 0 1600 0,9-2 240 0,2 1 48 0,4 1 16 15,4 0-1056-15,5 0-208 0,5-1-32 0,3 0-16 16,1 0-320-16,0 0-64 0,0-2-16 16,0 1 0-16,0-1-192 0,0 0 0 0,-2-1 0 15,1 2 0-15,-2 0-304 0,-1 2-48 0,-2 0-16 0,-2 1 0 31,0 0-224-31,-2 1-48 0,0 0-16 0,0 2 0 16,-2-2-432-16,0 0-96 0,0 0-16 0,0-1 0 0,-2-1-2416 0,0-1-480 16</inkml:trace>
  <inkml:trace contextRef="#ctx0" brushRef="#br0" timeOffset="6283.55">9152 10918 18431 0,'0'0'816'0,"0"0"160"0,0 0-784 0,0 0-192 16,-5-5 0-16,5 5 0 0,-6-1 4992 0,6 1 960 0,-9 2 192 16,0 1 48-16,0 1-4848 0,-2 3-976 15,-1 2-192-15,-2 4-48 0,-1 2-304 0,-2 3-64 0,-2 2-16 0,1 4 0 16,-3 1-160-16,-2 1-32 0,-3 2-16 0,-1 1 0 31,-3 2 32-31,-2-1 16 0,0 0 0 0,2-2 0 0,0-1 112 0,5-4 32 0,0-3 0 0,2-3 0 0,0-1 272 0,2-3 176 16,3-1-32-16,1-3 0 0,2-3 304 0,0 0 48 15,3-2 16-15,3-2 0 0,0-3-96 0,2-1-16 16,1-1 0-16,6 3 0 0,-5-7-64 0,3-1-16 16,1 0 0-16,2-3 0 0,1-1 0 0,2-3-16 0,5-1 0 0,2 0 0 15,0 2 0-15,2-1 0 16,2-1 0-16,1 3 0 0,1 2-16 0,-1 2 0 0,1 2 0 0,0 1 0 15,0 3-48-15,-2 1-16 0,1 0 0 0,0 5 0 32,2 0-96-32,0 2 0 0,1 1-128 0,1 3 192 15,-1 2-192-15,1 0 0 0,1 0 0 0,-2 2 0 0,-1 2-128 0,-2 2 128 0,1-2-192 0,-2 1 192 32,-1-1-624-32,0 2-16 0,-1-1 0 0,-1 1 0 15,0-2-624-15,-1-1-128 0,0-1-16 0,-1 1-16 16,0-3-1440-16,1 0-272 0,0-3-64 0,0-1-16 0</inkml:trace>
  <inkml:trace contextRef="#ctx0" brushRef="#br0" timeOffset="6657.52">10004 10800 29487 0,'2'-9'2624'0,"-2"9"-2112"0,6-6-512 0,-6 6 0 16,5-9 1872-16,-5 9 272 0,5-7 48 0,-5 7 16 15,2-8-1184-15,-2 8-256 0,0 0-32 0,-2-8-16 16,-1 1-592-16,3 7-128 0,-9-5 0 0,-1 1 0 16,-2 3-320-16,-3 3 0 0,-1 3 0 0,1 2 0 15,-5 1 80-15,0 4 16 0,-2 5 0 0,-2 4 0 16,-3 3 224-16,-2 3-192 0,-5 5 192 0,-1 5-192 15,0 3 384-15,2 6 64 0,0 2 32 0,4 0 0 16,1 1-80-16,4 1-16 0,3 2 0 0,3 0 0 0,4-2 96 0,3 1 16 16,3-3 0-16,5-2 0 15,2-2 80-15,3-1 0 0,3-2 16 0,2-4 0 0,2-3-208 0,2-2-64 16,2-3 0-16,3-3 0 0,0 0-128 0,3-5-176 16,1-4 48-16,2-1 0 15,2-4-416-15,6-2-80 0,4-4-16 0,5-1 0 16,1-9-1568-16,2 0-320 0,-1-5-64 0,1-4-16 0</inkml:trace>
  <inkml:trace contextRef="#ctx0" brushRef="#br0" timeOffset="7294.68">10424 10995 32255 0,'0'0'2864'0,"-2"-9"-2288"0,0-1-576 0,1 2 0 15,1 8 2080-15,0 0 304 16,-1-7 64-16,1 7 16 0,0 0-1440 0,0 0-304 0,0 0-48 0,0 0-16 16,0 0-656-16,0 0 0 0,-10 4 0 0,0 5 0 0,-1 3-432 0,-2 4 48 15,1 5 0-15,-3 2 0 16,1 3-48-16,-1 0 0 0,-2 3 0 0,0 1 0 0,-3 1 176 0,0 1 48 16,0 1 0-16,2-2 0 0,1-2 16 0,3-3 16 15,1-3 0-15,3-2 0 0,1-5 176 0,3-1 0 16,1-3 0-16,2-2 0 0,-1-4 0 0,4-6 192 15,0 0-64-15,0 0 0 16,0 0 16-16,0 0 16 0,0 0 0 0,10-11 0 16,1-3-32-16,1-4-128 0,1-1 192 0,2-4-64 0,1-5-128 0,2-1 128 15,1 1-128-15,-1-1 128 16,0 2-128-16,-2-1 0 0,-1 0 144 0,-1 3-144 0,-1 2 256 16,0 2-32-16,-1 4 0 0,-1 0 0 0,-1 3 96 0,0 2 0 15,-1 2 16-15,0 3 0 0,-3 3-208 0,-6 4-128 16,8-3 160-16,-8 3-160 0,9 0 0 0,-9 0 0 15,9 5 0-15,0 3-160 0,-3 1-144 0,1 2-16 16,-1 1-16-16,2 4 0 16,0 1-96-16,1 2-16 0,-1-1 0 0,1 3 0 0,-1 0 240 0,1 0 32 15,-1 0 16-15,1 1 0 0,1 0 160 0,0-1 0 0,0 1 0 0,0-2-128 16,0-2 128-16,-1-1 0 0,-1-3 0 0,1-1 0 0,-1-1 0 0,-2-1 0 16,0-2 0-16,-6-9 0 0,0 0 192 0,0 0-48 31,0 0 0-31,0 0 0 0,1 9 128 0,-1-9 32 0,-5 5 0 0,-4-1 0 0,-2-4-16 0,-5-1 0 15,-3-2 0-15,-3 1 0 0,-2-1-288 0,-3 0 128 16,-2-1-128 0,0 2 0-16,-1 1 128 0,1 1-128 0,2 0 0 0,3 2 0 15,-2 2 144-15,3-1-144 0,-2-1 0 16,2 1 144-16,0 2-144 0,3-1 0 0,2-1 0 0,3 1 0 0,1-1-320 0,2-1 64 0,2 0 16 16,3 1 0 15,7-3-1376-31,0 0-288 0,0 0-48 0,0 0-16 15,9 2-1040-15,5-2-224 0,6-2-32 0,7-5-16 0</inkml:trace>
  <inkml:trace contextRef="#ctx0" brushRef="#br0" timeOffset="7561.5">10772 11138 15663 0,'0'0'688'0,"0"0"144"0,0 0-656 0,0 0-176 16,0 0 0-16,9-6 0 0,0 1 6352 0,2 1 1248 16,1 1 240-16,3 0 48 0,3-2-5968 0,2 2-1184 15,2 0-240-15,1-1-48 0,1 1-448 0,3 0 0 16,2 0 0-16,2-1 0 16,1 0-560-16,0-1 16 0,-3 0 0 0,1 1 0 15,-2-1-336-15,-1 2-64 0,-5 0-16 0,-1 0 0 16,-1 2 160-16,-2 2 32 0,-1 2 0 0,-3-1 0 15,-2 0-224-15,-1 2-32 0,-3 2-16 0,-8-6 0 16,6 8-2224-16,-6-8-448 0,0 12-96 0,0-12-16 0</inkml:trace>
  <inkml:trace contextRef="#ctx0" brushRef="#br0" timeOffset="7760.59">11257 11129 4607 0,'-13'1'400'0,"5"-1"-400"0,8 0 0 16,-10 1 0-16,2-1 4464 0,0 1 800 0,8-1 176 0,-9 2 16 16,9-2-2400-16,-9 3-496 0,9-3-80 0,-7 1-32 15,7-1-944-15,-8 3-192 0,0 0-32 0,8-3-16 16,-7 5-512-16,7-5-112 0,-7 7 0 0,1 2-16 0,2-1-272 0,-1 1-48 15,-1-1-16-15,1 2 0 0,-2 2-288 0,0 3 0 16,0 0 128-16,1 3-128 0,1-1 0 0,0 3 0 16,1 1 0-16,2 0 0 15,-1-2 0-15,2-1 0 0,0 1 0 0,1-1 0 0,1 0 0 0,2 0 0 16,-2 0 0-16,1-3 0 16,0-2-320-16,0-1-128 15,0-1-32-15,1-2 0 0,-2 0-1808 0,-1-9-352 16,0 0-80-16</inkml:trace>
  <inkml:trace contextRef="#ctx0" brushRef="#br0" timeOffset="8132.09">11555 10826 20271 0,'0'0'896'0,"0"0"192"0,0 0-880 0,10 0-208 0,0-1 0 0,1 1 0 15,1 1 4144-15,1 0 784 0,1 1 144 0,-1 0 48 0,0 0-3712 0,0 0-752 16,-3 3-144-16,2-1-16 0,1 0-496 0,1 2 128 16,-1-1-128-16,-1 4 0 0,2 1 224 0,2 1 0 15,-2 1 0-15,0 2 0 16,1 3 160-16,-1 4 16 0,0 3 16 0,-1 6 0 0,-1 2-256 0,-2 2-160 15,-2 4 192-15,-4 4-192 16,-1 2 304-16,-4 4-48 0,-5 3-16 0,-3 5 0 0,-4 6-240 0,-3-2 0 16,-4 0 0-16,0-4 0 15,-1-3-416-15,0-5-176 0,-2-2-48 0,1-4 0 16,0-5-352-16,-3-1-80 0,-3-2-16 0,-1-4 0 16,-4-3-1920-16,0-3-384 15,-15 1-64-15,12-6-32 0</inkml:trace>
  <inkml:trace contextRef="#ctx0" brushRef="#br0" timeOffset="8744.29">12355 10853 28799 0,'0'0'1280'0,"0"0"256"0,0 0-1232 0,0 0-304 0,0 0 0 0,0 0 0 16,7-6 944-16,-7 6 128 0,0 0 16 0,8-2 16 0,-8 2-752 15,0 0-160-15,10 3-16 0,-10-3-16 0,8 6-160 0,-2 0 0 16,-2 2 0-16,-2 2 0 0,-2 1-128 0,0 1 128 15,-2 2-160-15,-1 4 160 0,-1 2 0 0,-2 3 0 16,-1 3 0-16,1 2 0 0,-2-1 0 0,1 1 0 16,2-1 0-16,-2 0 0 0,2-2 256 0,0 0 32 15,1 0 16-15,-1-1 0 0,3 0 208 0,-1-1 64 16,1-2 0-16,1-1 0 0,0-5-160 0,2-2-32 16,0-1 0-16,1-1 0 0,1-2 16 0,-3-9 0 0,4 11 0 0,0-2 0 15,1-2 96-15,-5-7 16 0,9 6 0 0,1 0 0 16,0-1 80-16,1 0 32 0,0-3 0 0,3 0 0 15,3-2-320-15,0 1-64 0,2-1-16 0,0-1 0 16,0 0-224-16,0 1 128 0,0 0-128 0,-1 1 0 16,-1 0 0-16,0-1 128 0,-2-1-128 0,1 1 0 31,-2 1-320-31,0 0-96 0,-1 0-32 0,1 2 0 16,-3 0-1792-16,0 0-352 0,0-1-80 0,-3 2-13552 0</inkml:trace>
  <inkml:trace contextRef="#ctx0" brushRef="#br0" timeOffset="9020">12967 11425 19343 0,'0'0'1728'0,"0"0"-1392"16,0 0-336-16,6-5 0 0,-6 5 5360 0,8-3 992 15,-8 3 208-15,9-3 32 0,-9 3-4544 0,7-4-896 16,-7 4-192-16,0 0-48 0,0 0-560 0,0 0-112 15,0 0-32-15,9-2 0 0,-9 2-208 0,0 0 0 0,0 0 0 0,7 7 0 16,-3 1 0-16,0 3 0 0,-3 3-192 0,0 1 192 16,-1 3-224-16,0 1 64 0,-2-1 16 0,-1 4 0 15,1 4 144-15,-1-2-192 16,-2 0 192-16,2 2-192 0,0 3 0 0,0 0-16 0,-1-3 0 0,2-2 0 31,0 0-240-31,1-1-32 0,0-1-16 0,0-1 0 16,-2-3-1616-16,2-2-336 0,-3-1-64 0,1-3-14256 0</inkml:trace>
  <inkml:trace contextRef="#ctx0" brushRef="#br0" timeOffset="10794.45">14074 11036 32879 0,'0'0'1456'0,"0"0"304"0,0 0-1408 0,0 0-352 16,0 0 0-16,0 0 0 0,0 0 1376 0,0 0 208 16,0 0 32-16,12 3 16 0,-1-2-784 0,2 1-144 15,0-1-48-15,1 1 0 0,1-1-336 16,2 0-64-16,2-2 0 0,2 0-16 16,1-2-240-16,1 0-128 0,1-1 128 0,0 1-208 31,0 1-432-31,-1-1-96 0,-1-2-16 0,0 2 0 0,-1 0-1488 0,-1-1-288 0,-1 2-64 0,-1 1-7360 0,-2 1-1472 15</inkml:trace>
  <inkml:trace contextRef="#ctx0" brushRef="#br0" timeOffset="11010.18">14303 11176 9215 0,'-17'2'400'0,"6"-1"96"0,-2-1-496 0,1 2 0 0,1-1 0 0,1 1 0 15,2 0 4848-15,1-1 864 0,2 1 176 0,5-2 48 0,0 0-3568 0,0 0-720 16,0 0-144-16,0 0-32 0,9 9-704 15,4-1-160 1,1-2-32-16,5 0 0 0,1-2-208 0,6 1-48 0,-2-3-16 16,2 0 0-16,-1-2-304 0,1 1 160 15,1 0-160-15,2-1 128 16,-1-3-512-16,-1 1-96 0,1 0-32 0,0 1 0 0,1-2-688 0,-1 1-144 0,0 0-16 16,-1 0-16-1,1 0-480-15,-1-1-80 0,-1 1-32 0</inkml:trace>
  <inkml:trace contextRef="#ctx0" brushRef="#br0" timeOffset="12059.16">16269 10529 14735 0,'0'0'1312'0,"0"0"-1056"15,0 0-256-15,0 0 0 0,0 0 2352 0,0 0 400 16,0 0 96-16,0 0 16 15,0 0-1200-15,0 0-224 0,0 0-48 0,0 0-16 16,3-6-640-16,-3 6-128 0,0 0-32 0,0 0 0 0,0 0-192 16,0 0-64-16,3-7 0 0,-3 7 0 0,0 0-112 15,0 0-16-15,0 0-16 0,0 0 0 16,0 0-48-16,0 10-128 0,-1 1 192 0,-1 2-64 0,0 5-128 0,-1 1 0 16,-2 0 144-16,2 3-144 0,-1 1 144 0,0 3-144 0,0 0 192 0,-1 3-192 15,1-1 128-15,1 1-128 16,-1-2 0-16,1 0 0 0,0-1 0 0,1-3 0 0,-2 2 0 15,2-3 0-15,0-2 144 0,0 0-144 0,0-2 0 16,-1-2 144-16,0 1-144 0,1-4 0 0,1-1 144 0,0-1-144 16,-2-2 128-16,1-1-128 0,2-8 160 0,0 0-160 15,-3 6 0-15,3-6 0 0,0 0 0 16,0 0-160-16,0 0 160 0,0 0-192 0,0 0 192 16,-8-4-192-16,1-3 192 0,1 0 0 0,2-2 0 15,-1-2 0-15,1-2 0 0,-1-2 0 0,1-1 0 16,0-2-128-16,-1-1 128 0,1 0 0 15,1-3 0-15,1 0 128 0,1-3 96 0,2 0 32 0,2-1 0 0,1 0 0 16,2 2-16-16,1 1 0 0,3 1 0 0,0 1 0 16,-1-2-80-16,2 2-16 0,-2 0 0 0,2 3 0 15,0 0-144-15,-1 2 0 0,2-2 144 0,-1 4-144 0,1 2 0 0,3 1 0 16,2 1 0-16,-1 2 128 0,1 1 32 0,-1 3 16 16,2 1 0-16,-1 2 0 0,0-1-176 0,-2 2 128 0,-2 3-128 0,-2 0 128 15,0 0-128-15,-1 2 0 16,-1 1 0-16,-1 3 0 15,-2 2-272-15,-1 3-48 0,-2 2 0 0,-2 1 0 16,-1 1 16-16,-2 2 0 0,-1 1 0 0,-4 1 0 16,-1-1 128-16,1-3 32 0,-2 0 0 0,0-2 0 0,-1 0 144 0,0-1 0 15,-1 1 0-15,-1-2 0 16,0-2 0-16,-3-1 224 0,-1-1-48 0,0-1-16 0,-2-2-160 16,1 0 192-16,0-2-192 0,1 0 192 0,0-2-192 15,2-1-272-15,2-2 64 0,0 0 16 16,0-1-416-16,2 0-80 0,1-1-16 0,0 0 0 15,0-2-832-15,3 1-160 0,0-1-32 0,2-2-7072 16,1 0-1408-16</inkml:trace>
  <inkml:trace contextRef="#ctx0" brushRef="#br0" timeOffset="12469.77">16534 10610 24127 0,'0'0'1072'0,"0"0"208"0,0 0-1024 0,0 0-256 0,9-3 0 16,-9 3 0-16,0 0 1952 0,0 0 336 0,0 0 64 0,0 0 16 16,0 0-1216-16,0 0-224 0,0 0-48 0,4 8-16 15,-4-8-512-15,0 12-96 0,-3 1-32 0,0 4 0 16,-2 1-224-16,-1 0 0 0,-2 1 0 0,0 2 0 16,0 2 0-16,0 2-160 0,-2 3 160 0,0 0-128 15,0 1 128-15,2-2-160 0,-1-1 160 0,4-3-160 16,1-1 160-16,0-2 0 0,0-3 0 0,2-1 0 0,-1-2 0 0,2-3 128 15,1-2-128-15,1-3 176 0,-1-6 144 16,0 0 48-16,0 0 0 0,0 0 0 0,0 0 144 0,0 0 48 16,0 0 0-16,11 0 0 0,-1-1 32 0,1-4 16 15,0-4 0-15,1-1 0 0,1-1-112 0,0-1-32 16,1 0 0-16,0 1 0 0,1 1-240 0,-1 1-48 16,-2 0-16-16,2 3 0 0,0 0-160 0,-1 2 0 15,-1 1 0-15,-1 0 0 0,-1 3 0 0,0 0 0 16,-2 3-144-16,1 0 144 0,0 1-144 0,-1 2 144 15,-3 1-208-15,1 2 80 16,-2 0-256-16,1 1-64 0,-2 0 0 0,0 1 0 16,0 2-192-16,1-1-32 0,-2-1-16 0,0-1 0 15,1 0-416-15,2 0-96 0,-2-4-16 0,-3-6 0 16,0 0-1776-16,7 7-352 0,-7-7-80 0</inkml:trace>
  <inkml:trace contextRef="#ctx0" brushRef="#br0" timeOffset="12851.42">17347 10640 16575 0,'0'0'1472'0,"0"0"-1168"0,6-5-304 0,1 1 0 16,-7 4 4352-16,9-5 800 0,-1 2 160 0,-8 3 48 0,6-5-3136 0,-6 5-624 15,0 0-128-15,0 0-32 0,8-3-896 0,-8 3-176 16,0 0-48-16,0 0 0 15,0 0-320-15,0 0 0 0,0 0-192 0,0 0 64 0,-8 5-192 0,-2 1-48 16,-1 4 0-16,-1 3 0 0,-2 3 144 0,-2 3 32 16,-1 3 0-16,-3 6 0 0,-3 6 192 0,-2 5-144 15,-2 3 144-15,1 6-128 0,-1 1-64 0,0 3 0 0,-2 0 0 16,2-2 0 0,-1-4 192-16,3 0 0 0,2-1 0 0,0-4 128 0,0-2 0 0,3-4 16 15,2-3 0-15,3-2 0 0,0-3-144 0,1-3 0 0,2-2 0 0,1-2 128 16,1-2-128-16,3-3 192 0,0-2-192 0,0-3 192 15,3-1-192-15,1-1 0 0,1 0 0 0,2-8 0 32,0 0-464-32,0 0-128 0,0 0-32 0,0 0 0 15,0 0-512-15,0 0-96 0,0 0-32 0,0 0 0 0,8 1-1968 0,-8-1-400 16,14-8-80-16,-2-1 0 0</inkml:trace>
  <inkml:trace contextRef="#ctx0" brushRef="#br0" timeOffset="13225.8">17522 11093 31439 0,'0'0'1392'0,"0"0"288"0,9-5-1344 0,-2 2-336 16,-7 3 0-16,8-2 0 0,-8 2 1680 0,0 0 272 16,0 0 48-16,0 0 16 0,0 0-1216 0,0 0-240 15,0 0-48-15,0 0-16 16,0 0-496-16,0 0 0 0,0 0 0 0,2 12 0 31,-4-1-384-31,-2 1-112 0,-3 1-16 0,-2 2-16 0,0 2 112 0,-2 1 32 0,1-1 0 0,2 2 0 16,-1 2 256-16,0-1 128 0,0-1-128 0,3 1 128 0,1-1 160 15,0-3 112-15,1 1 32 0,3-2 0 0,1 0 272 0,-1-3 48 16,1-1 16-16,2-1 0 16,-2-10-144-16,5 9-32 0,-5-9 0 0,6 6 0 15,2-1-240-15,1-1-48 0,-9-4-16 0,12 3 0 0,-2-1-32 16,0-1 0-16,0-1 0 0,1 0 0 0,1 0-128 15,-1 0 128-15,0 0-128 0,0 0 128 0,1 0-128 16,-2 0 0-16,0 0 0 0,1 1 0 0,-1-1-192 0,1 2-32 16,1-1 0-16,0-2 0 15,-1-2-560-15,1 2-112 0,-1 0-32 0,1-1 0 16,0-2-2320-16,2-2-464 0,3-1-80 0</inkml:trace>
  <inkml:trace contextRef="#ctx0" brushRef="#br0" timeOffset="13594.77">18119 10708 28559 0,'-1'-9'2544'0,"1"0"-2032"0,0 0-512 0,1 1 0 15,0 0 1872-15,1 0 288 0,1 0 48 0,-1 1 16 16,0 0-1136-16,1 1-240 0,2 0-32 0,-1 0-16 15,2 1-416-15,-6 5-64 0,8-5-32 0,0 2 0 16,0 0-96-16,1 1 0 0,-1 1-16 0,1 1 0 0,-9 0-16 0,11 3 0 16,-1 1 0-16,0 2 0 0,-1 0 112 0,0 3 32 15,-2 2 0-15,1 3 0 16,0 3-80-16,-2 3-16 0,0 2 0 0,-1 3 0 16,0 3-208-16,-2 5 0 0,-1 3 128 0,-2 2-128 15,-2 4 0-15,-2 3 0 0,-3 3 0 0,-1 1 0 0,-3 2 0 0,-1-2 0 16,-2 0 0-16,-2-1 0 0,-1-2 0 0,-1-1-128 15,0-2 128-15,-2-2-208 16,0-2-208-16,-1 0-32 0,0-4-16 0,-1-2 0 16,0-1-352-16,-3-3-64 0,-4-3-16 0,-4-2 0 15,-5-2-1904-15,-2-2-384 0</inkml:trace>
  <inkml:trace contextRef="#ctx0" brushRef="#br0" timeOffset="14069.79">16203 10492 17503 0,'-6'-8'768'0,"6"8"176"0,-4-9-752 0,1 3-192 16,0-1 0-16,2 1 0 0,-1-1 3200 0,1 0 592 15,0 1 128-15,0-1 32 16,-1 1-2864-16,1-1-560 0,-1 0-112 0,2 7-32 0,-1-9-384 0,1 9 128 16,-3-8-128-16,0 2 0 0,3 6 256 15,-5-4-48-15,5 4 0 0,-3-3 0 0,3 3 192 0,-8-1 48 0,1 1 0 0,-1 2 0 16,-1 3-192-16,0 3-16 0,-1 2-16 0,-1 2 0 15,-2 2-96-15,-1 1-128 0,0 1 176 0,-2 4-176 16,1 2 224-16,-1 5-64 0,1 2-16 0,-3 3 0 16,2 3-144-16,-1 5 0 15,1 1 144-15,-2 5-144 0,2 3 0 0,0 3 0 0,1 2 0 0,2 4 0 16,1 1 0-16,4 0 0 0,0-1 0 0,5-1 0 16,2-1 0-16,4-2 176 0,6-2-48 0,1-4 0 15,3-2 64-15,4-3 0 0,2-2 0 0,3-2 0 0,3-4-192 0,2-3 0 31,3-2 0-31,3-1 128 0,3-3-624 0,2-1-128 0,1-6-16 0,3-2-16 16,1-4-2080-16,3-3-400 0,5-7-96 0</inkml:trace>
  <inkml:trace contextRef="#ctx0" brushRef="#br0" timeOffset="14828.66">19271 10563 23039 0,'0'0'2048'0,"-2"-7"-1648"0,2 1-400 0,0 6 0 16,0-7 1984-16,0 0 304 0,2-1 64 0,-2 3 16 16,0-2-1248-16,0 2-240 0,0-1-48 0,0 6-16 15,1-8-496-15,-1 3-80 0,0 5-32 0,0-7 0 0,0 7-208 0,0 0 0 16,0 0 0-16,0 0 0 0,-5-6 0 0,5 6 0 15,-7-2 0-15,-2 3 0 0,-1 3-128 0,-2 3 128 16,-3 3 0-16,-1 4 0 16,0 2 0-16,-2 5 0 0,-2 3 0 0,0 5 0 15,0 2 0-15,-4 4 128 0,0 2-128 0,1 6 0 0,0 4 0 0,0 0 0 16,0-1 0-16,2 2 0 0,1 0 0 0,4-2 0 16,-1-2 128-16,3-2-128 0,2-5 0 0,2-1 0 15,2 0 0-15,3-2 0 0,1-2 0 0,1-3 0 0,6-1 0 0,1-3 0 16,1 0 192-16,3-3-64 15,1-1-128-15,2-2 192 0,3-1-448 0,2-2-112 0,-1-3-16 0,1-2 0 32,2-3-640-32,2-2-128 0,2-3-16 0,3-2-8320 0,2-2-1664 0</inkml:trace>
  <inkml:trace contextRef="#ctx0" brushRef="#br0" timeOffset="15245.83">19484 10675 24879 0,'-8'-11'2208'0,"8"11"-1760"16,-4-7-448-16,1 0 0 0,3 7 2384 0,0 0 400 15,0 0 80-15,0 0 16 0,-2-6-1616 0,2 6-320 16,0 0-64-16,0 0-16 0,0 0-688 15,0 0-176-15,0 0 0 0,0 0 0 0,0 10 0 0,0 2-272 0,-4 1 64 0,2 2 16 32,0 2-256-32,-1 0-32 0,-1 2-16 0,1 3 0 0,-3 2 240 0,1 3 32 15,1-1 16-15,-1 1 0 0,0-1 208 0,0-2 0 16,2-1 0-16,1 0 0 0,-2 2 0 0,2-3 128 0,0-3 16 16,1-1 0-16,1-3 304 0,1-3 48 0,0-2 16 0,1 0 0 15,1-2-48-15,-3-8 0 0,2 8 0 0,-2-8 0 16,0 0-208-16,5 6-32 0,-5-6-16 0,9 5 0 15,-1-3-80-15,-8-2 0 0,10 0-128 16,1-1 192-16,0 0-192 0,0 0 144 0,0 1-144 0,2-2 128 16,-3 1-128-16,2 0 0 0,1 1 0 0,1-1 0 0,1 0-224 0,0 1-80 15,2 0-16 1,-2 0 0-16,-1 0-1680 0,3 1-352 0,0 0-64 0,2 0-12624 16</inkml:trace>
  <inkml:trace contextRef="#ctx0" brushRef="#br0" timeOffset="15590.71">20055 10639 30399 0,'-1'-11'1344'0,"1"11"288"0,1-7-1312 0,-1 7-320 0,2-7 0 0,-2 7 0 15,5-5 2000-15,-5 5 336 0,5-7 64 0,-5 7 16 16,7-4-1808 0,-7 4-352-16,7-3-80 0,-7 3-16 0,11 0-160 15,-1 3 0-15,-1-1 0 0,1 1 0 0,1 3 0 0,0 0-144 16,0 1 144-16,0 3-160 0,0 1 160 0,-1 2 0 0,-1 2 0 16,1 4 0-16,0 1 0 0,-1 3 0 15,-1 1 160-15,0 6-160 0,0 3 160 0,-3 2-160 0,-2 2 160 0,0 4-160 16,-3 2 144-16,-1 1-144 15,-4-2 128-15,-2 0-128 0,-1-2 128 0,-4 1-128 0,-3 1 0 16,-2-2 128-16,-3-1-320 0,-1-3-64 0,-1-2 0 0,-1 2-16 31,-2-2-624-31,-4 0-112 0,-4-2-16 0,-4-2-10016 0,-5 2-2000 16</inkml:trace>
  <inkml:trace contextRef="#ctx0" brushRef="#br0" timeOffset="16479.52">16467 12140 9215 0,'0'0'400'0,"0"0"96"0,-7-1-496 0,7 1 0 0,0 0 0 0,0 0 0 15,-9-3 3472-15,9 3 608 0,-7-1 112 16,7 1 32-16,-8-1-3360 0,8 1-672 0,0 0-192 0,-8-2 0 16,8 2 256-16,-6-3-32 0,6 3-16 0,-7-4 0 15,7 4 496-15,-6-4 80 0,6 4 32 0,-7-4 0 16,7 4 144-16,0 0 16 0,-8-4 16 0,8 4 0 16,-6-2-192-16,6 2-32 0,0 0-16 0,0 0 0 15,0 0-224-15,0 0-32 0,0 0-16 0,0 0 0 16,0 0-160-16,0 0-16 0,0 0-16 0,0 0 0 15,0 0-80-15,0 0-16 0,0 0 0 0,0 0 0 16,0 0-64-16,0 0 0 0,10 5-128 0,1-2 192 0,2 0-64 16,3-2-128-16,3 0 176 0,4 0-176 0,3-1 320 0,6-1-32 15,4 0-16-15,0-1 0 0,0 0-32 0,5 0-16 16,1 1 0-16,7-2 0 0,3 0-224 0,6 0 128 16,7-1-128-16,1 0 0 0,1-3 0 0,6 2 0 15,4-1 0-15,5 1 0 0,6-1 0 0,-1 0 0 16,0-1 0-16,2 3 0 0,6-1 0 0,-2 0 0 15,-1-3 0-15,2 2 0 0,1 0-144 0,3 1 144 16,1-1 0-16,-1 2-144 0,-2-1 144 0,4 2 0 16,5 1 0-16,-2 0 0 0,-4-3 0 0,4 3 0 15,2 0 0-15,-4 0 0 0,-5-3 0 0,-1 2 0 16,-5 1 0-16,-1 0 0 0,-2-2 0 0,-8 1 0 16,-6 0 0-16,-5 0 0 0,-3 1 0 0,-1 0 128 0,-3 0-128 0,-5 0 128 15,-5-2-128-15,-7 0 192 0,-5-2-64 0,-5 2 0 16,-5 0 64-16,-2-1 32 0,-4 1 0 0,-2-1 0 15,-4 0-32-15,-2 2-16 0,-4-2 0 0,-3 2 0 16,-8 3-176-16,0 0-224 0,6-3 48 0,-6 3 16 16,0 0-608-16,0 0-112 0,0 0-16 0,0 0-16 15,-11-3-1760-15,-2 2-336 16,-3 5-80-16,-2 0-10928 0</inkml:trace>
  <inkml:trace contextRef="#ctx0" brushRef="#br0" timeOffset="17327.78">17560 12578 18431 0,'0'0'1632'0,"0"0"-1312"0,0 0-320 0,-5-6 0 15,0 1 3328-15,5 5 576 0,-4-7 128 0,4 7 32 0,-1-7-2512 0,1 7-496 16,1-7-96-16,1-1-32 0,1 0-464 0,2 1-80 15,0-1-32-15,2 0 0 0,1 0 32 0,2 0 16 16,-1-1 0-16,4 1 0 0,0 0 32 0,1 1 0 16,1 0 0-16,1 2 0 0,0-1 0 0,0 3 0 15,-1 0 0-15,-1 1 0 0,0 4-240 0,-2 0-64 16,-1 1 0-16,-1 1 0 0,-10-4-128 0,8 9 0 16,-2 2 0-16,-2 1-176 0,-1 2-80 0,-3 0-32 15,-2 1 0-15,-1 3 0 0,-1 2 80 0,-4 2 16 16,-2 0 0-16,-2 2 0 0,-3 1-64 0,-1 0-16 15,0-1 0-15,-1-2 0 0,1-2 272 0,0 0-192 16,2-2 192-16,-1-3-160 0,1 0 160 0,2-2 176 0,-1 0-48 0,2-3 0 16,0-4 160-16,2 1 32 0,2 0 0 0,1-2 0 15,6-5-112-15,0 0-16 0,0 0 0 0,0 0 0 16,0 0 128-16,0 0 32 0,0 0 0 0,0 0 0 16,0 0-160-16,0 0-48 0,9 5 0 0,0-2 0 15,1-2-144-15,1 0 128 0,2-1-128 0,2 1 128 16,1-1-128-16,1 1 0 0,1 0 0 0,2 2-176 15,-1-2-192-15,2 1-32 0,2-1-16 0,-2 0 0 16,1 0-528-16,1 1-96 0,1-1-32 0,2 1 0 16,3-2-2320-16,-1 0-448 0</inkml:trace>
  <inkml:trace contextRef="#ctx0" brushRef="#br0" timeOffset="17676.43">18361 12549 29487 0,'0'0'1296'0,"0"0"288"16,-1-8-1264-16,1 8-320 0,0 0 0 0,-1-6 0 0,1 6 2704 0,0 0 496 15,0 0 80-15,0 0 32 0,0 0-2368 0,0 0-480 16,0 0-80-16,0 0-32 0,0 0-352 0,0 0 0 16,0 0 0-16,0 0-128 0,-9 2-160 0,1 3-32 0,-2 4 0 15,2 3 0-15,-2 3 96 0,0 0 16 0,-1 0 0 0,0 4 0 16,1 3 208-16,1 0 0 0,0-2 0 0,2 2 0 15,-1 0 0-15,0 0 208 0,3-1-32 0,1 0-16 16,2-3 16-16,1 1 0 0,0-2 0 0,2-2 0 16,1-3-48-16,2 0 0 0,0 0 0 15,2-1 0-15,-1-2-128 0,2-1 0 0,0-2 144 0,3 1-144 0,1-2 0 16,1 0-128-16,3-2 0 16,2 0 0-16,2 0-256 0,1-2-64 0,0-3 0 0,0-1 0 15,1 0-240 1,0-1-48-16,-4-2-16 0,0 0 0 0,0-2-368 0,-1 0-80 0,1-2-16 0,-1 1 0 15,0 0-1536-15,-1-2-304 0</inkml:trace>
  <inkml:trace contextRef="#ctx0" brushRef="#br0" timeOffset="17884.46">18308 12527 29487 0,'0'0'2624'0,"0"0"-2112"16,0 0-512-16,0 0 0 16,0 0 2464-16,0 0 384 0,0 0 80 0,12-2 16 0,0 0-2320 0,3-1-464 15,0 2-160-15,2 0 0 16,0-1-368-16,2 1-176 0,0-1-32 0,-1-1-16 16,-1 1-544-16,-1 1-96 0,0 0-32 0,-1 2 0 15,-1-1-1808-15,0 0-352 0,-1 1-80 0</inkml:trace>
  <inkml:trace contextRef="#ctx0" brushRef="#br0" timeOffset="18114.41">18244 12689 23951 0,'0'0'2128'0,"0"0"-1696"0,0 0-432 0,0 0 0 16,-8 1 3072-16,8-1 544 0,0 0 96 0,0 0 32 0,0 0-2240 0,0 0-448 15,11 5-96-15,3 1 0 16,4-2-528-16,2-1-112 0,4 1 0 0,1-2-16 15,1-1-304-15,2-1 0 0,-1-1 0 0,0 1 0 32,-2 0-768-32,1 0-48 0,-1 0-16 0,0 0 0 0,-1 1-1408 0,0 0-304 0,-1 1-48 0,0 1-16 15,-1-2-272-15,0 1-48 0,8-1-16 0,-3-2 0 0</inkml:trace>
  <inkml:trace contextRef="#ctx0" brushRef="#br0" timeOffset="18582.32">19032 12586 32191 0,'0'0'1424'0,"0"0"304"0,0 0-1392 0,0 0-336 0,0-6 0 0,0 6 0 0,0 0 1776 0,0 0 272 15,0 0 64-15,0 0 16 0,0 0-1184 0,0 0-240 16,0 0-64-16,0 0 0 0,0 0-496 0,0 0-144 16,0 0 0-16,-7 9 0 0,1 2 0 0,-1 1-208 15,1 0 16-15,-2 3 16 0,0 3 0 0,-1 0 0 16,1 0 0-16,-2 3 0 0,0 0 176 0,-1 1 0 15,0 1 0-15,1 0-128 0,0-1-64 0,1-1-16 16,2-2 0-16,0-2 0 0,1-1-64 0,2-4-16 16,1-1 0-16,3-11 0 15,-4 6-208-15,4-6-32 0,0 0-16 0,0 0 0 16,0 0-224-16,0 0-32 0,0 0-16 0,0 0 0 0,5-11 416 0,-1-2 80 0,2-3 0 0,1-3 16 16,1-3 304-16,2-1 144 0,0 0-16 15,0-3 0-15,0 0 352 0,1 0 64 0,0-1 16 0,0 1 0 16,0 1-16-16,0 1 0 0,0 1 0 0,1 2 0 15,-2 3 96-15,0 2 32 0,-2 3 0 0,0 2 0 16,-1 1-144-16,0 3-16 0,0 1-16 0,0 2 0 16,-7 4-80-16,10-4-16 0,-10 4 0 0,9-1 0 15,-9 1-128-15,11 4-16 0,-2-1-16 0,-1 3 0 16,-1 3-240-16,-1 1 144 0,1 1-144 0,-2 2 128 16,1 4-128-16,-2 0 0 0,-1 2 0 0,1 2 0 15,-1 2 0-15,-1 0 0 0,-2 0 0 0,0 2 0 0,0-2-256 16,0 1 64-16,1 0 0 0,0-1 16 0,1-1-128 15,-1-2-16-15,-1-2-16 0,1-2 0 16,1-1-368-16,0 0-80 0,-1-2-16 0,-1-2 0 16,0-1-1632-16,0-2-336 0,0-8-64 0,0 0-11808 0</inkml:trace>
  <inkml:trace contextRef="#ctx0" brushRef="#br0" timeOffset="18763.14">18900 12762 27647 0,'0'0'1216'0,"0"0"256"0,0 0-1168 0,0 0-304 0,0 0 0 0,9-2 0 16,-9 2 2784-16,11-2 496 0,4-1 112 0,0 0 0 15,2 2-2496-15,3 0-496 0,3 0-96 16,1 0-32-16,2-1-448 0,0 0-80 0,1-1-32 0,1 1 0 31,1-1-1984-31,-1 1-400 0,0 0-80 0,-2-2-12192 0</inkml:trace>
  <inkml:trace contextRef="#ctx0" brushRef="#br0" timeOffset="20551.72">21349 11283 18431 0,'0'0'1632'0,"0"0"-1312"0,-7-7-320 0,3 2 0 0,-1 0 2560 0,5 5 432 32,0 0 80-32,-4-6 32 0,0 0-1376 0,4 6-256 0,0 0-64 0,0 0-16 0,0 0-640 15,0 0-128-15,0 0-32 0,0 0 0 0,0 0-192 16,0 0-32-1,0 0-16-15,0 0 0 0,0 9-352 0,0 2 128 0,1 2-128 0,0 3 0 16,-1 0 0-16,0 4 0 0,0 2 0 0,0 1 0 0,0 2 0 0,0 3 144 16,-1 2-144-1,1-1 0-15,2 0 128 0,-2-1-128 0,0 1 0 0,1-3 0 0,0-1 0 0,-1-2 0 16,0-1 0-16,1-1 0 0,-1 0 0 0,0-4 0 0,0 0 128 16,1-3-128-16,0 0-192 0,0-3-112 15,1-1-16-15,-2-10 0 16,1 10-1568-16,-1-10-320 0,0 0-64 0,0 0-12032 0</inkml:trace>
  <inkml:trace contextRef="#ctx0" brushRef="#br0" timeOffset="20733.34">21130 11590 35711 0,'0'0'1584'0,"0"0"320"0,0 0-1520 0,8-2-384 16,-1-2 0-16,3 2 0 15,2 1 960-15,3 0 112 0,0-2 16 0,3 0 16 16,1 2-784-16,3-1-176 16,1-1-16-16,2-1-128 0,-2 2 0 0,1 0-224 0,0-1 16 0,0 2 0 31,1 1-1776-31,0 0-368 0,1 1-64 0,0 2-16 16,-2 0-464-16,1 1-112 0,-3-1 0 0</inkml:trace>
  <inkml:trace contextRef="#ctx0" brushRef="#br0" timeOffset="21249.06">22222 11352 30575 0,'0'0'1344'0,"0"0"304"0,8-4-1328 0,-2-1-320 0,-6 5 0 0,10-5 0 0,-4 0 1456 0,0 1 208 15,0-1 64-15,-6 5 0 0,4-6-1136 0,-4 6-208 16,4-7-64-16,-4 7 0 0,0 0-192 0,0 0-128 16,0 0 128-16,0 0-128 0,0 0 0 0,-11 4-320 15,0 2 64-15,-3 5 16 0,-2 3-80 0,-2 2-32 16,0 4 0-16,-2 3 0 0,-1 2 224 0,-3 3 128 0,-3 1-160 16,1 1 160-16,-3-2 0 0,3-2 0 15,1-3-128-15,0-2 128 0,2-3 0 0,2-2 0 0,3 0 0 0,1-5 0 16,2-3 224-16,1 0-64 15,0-2-16-15,3-3 0 0,1-3 16 0,3-1 0 16,7 1 0-16,-8-4 0 0,3-1 96 0,5 5 0 16,-4-9 16-16,4-1 0 0,1 0 208 0,3-1 32 15,0-2 16-15,3-1 0 0,1 0 16 0,2 1 0 0,1 2 0 0,1-1 0 16,1-1-272-16,-1 3-48 0,0 3-16 0,1 1 0 0,-1 2-32 0,0 0-16 16,0 3 0-16,0 1 0 0,0 1-160 0,1 3 0 15,-2-1 144-15,0 1-144 0,0 2 0 16,0 3 0-16,0 1 0 0,-2 1 0 0,1 0-128 0,-1 1 0 15,0 0 0-15,0 2 0 16,0-1-256-16,-1 2-32 0,1 0-16 0,0-1 0 16,-2 1-256-16,0-2-48 0,2 0-16 0,-1-1 0 15,-1-2-16-15,0 0 0 0,1-1 0 0,-1-3 0 16,-7-6-1392-16,11 5-272 0,-1-3-64 0,0-3-10880 16</inkml:trace>
  <inkml:trace contextRef="#ctx0" brushRef="#br0" timeOffset="21634.16">22764 11189 20271 0,'0'0'1792'0,"0"-6"-1424"15,0-2-368-15,0 8 0 0,0-9 2912 0,0 0 512 16,0 2 96-16,0 7 32 0,0-8-2016 0,-1 0-384 15,-1 1-96-15,0-1-16 0,-1 0-752 0,3 8-160 0,-6-6-128 16,0 1 192-16,-1 1-192 0,-1 2 0 0,1 2 0 0,-2 0 0 16,1 1 0-16,-4 3 0 0,1 3 144 0,-2 4-144 15,-2 2 0-15,1 2 128 0,0 3-128 0,-2 3 0 16,0 3 224-16,-2 2-32 0,-1 5 0 16,0 2 0-16,0 1 0 0,2 3-16 0,0 0 0 0,2 0 0 0,-1 1-32 0,4-1 0 15,1 0 0-15,3-2 0 0,2-2 16 0,0 0 0 16,2 0 0-1,1-1 0-15,-1-3-160 0,3 0 0 0,1-2 144 0,1 0-144 16,2-4 0-16,1-1 0 0,3-1 0 0,0-1 0 0,1-5-208 0,2 0-112 16,0 0-32-16,3-4 0 15,1-2-96-15,3-2 0 0,0 0-16 0,2-4 0 16,-1-3-432-16,0-3-64 0,1-4-32 16,0 0 0-16,-1-4-1776 0,2-4-368 0,1-1-64 0,2-4 0 0</inkml:trace>
  <inkml:trace contextRef="#ctx0" brushRef="#br0" timeOffset="22266.31">23105 11385 13823 0,'0'0'1216'0,"3"-8"-960"15,-3 1-256-15,1-1 0 0,0 0 4256 0,0 1 800 16,-1-1 176-16,0 0 16 0,0 1-2816 0,0 0-560 0,0 7-112 0,1-8-32 16,-1 8-1008-16,0 0-208 0,0-6-32 0,0 6-16 0,0 0-304 15,0 0-160-15,0 0 160 16,0 0-160-16,0 0 0 0,0 0 0 0,0 0 0 0,-8 10 0 15,0 2 0-15,-1 3-240 0,0 3 80 0,0 1 16 16,-1 5 144-16,-1 2-208 0,0 3 80 16,-1 2 128-16,0 0-176 0,0-2 176 0,-1-2-128 0,2-1 128 15,0-3 0-15,1-1 0 0,0-2 0 0,1-3 0 16,1-1 0-16,3-4 0 0,-1-1 144 0,3-3-144 16,3-8 128-16,0 0-128 0,0 0 0 0,0 0 0 0,0 0 224 0,0 0-64 15,0 0-16-15,0 0 0 16,0 0-144-16,5-12 160 0,0-3-160 15,3-3 160-15,2-1-160 0,-2 0 0 0,3-3 144 0,2-1-144 0,0-3 128 0,0 1-128 16,-2 0 160-16,0 1-160 0,0 1 176 16,0 2-176-16,0 2 192 0,-1 4-192 0,0 0 160 0,0 4-160 0,0 1 128 0,-2 3-128 15,0 0 144-15,1 3-144 16,0 0 160-16,-9 4-160 0,10-1 0 0,-2 2 128 0,-8-1-128 0,10 4 0 31,-1 0-128-31,0 2-80 0,0 0-16 0,-1 3 0 0,-1 1 32 16,1 1 16-16,1 0 0 0,-1 1 0 15,0 1 176-15,0 0-128 0,-1-1 128 0,1 2-128 0,-1 1 128 0,0-2 0 16,1-1-144-16,-1 0 144 0,-1-1-144 0,1-1 144 16,1-1-192-16,-3 1 192 0,0-2 0 0,-1-2-128 15,-4-6 128-15,4 9 0 0,-4-9 0 0,4 9 0 16,-4-9 0-16,0 9 0 0,0-9 0 0,0 0 0 16,-6 7 0-16,-2-1 0 0,1-2 0 0,-3 0 0 15,-1-2 0-15,-2 0 144 0,-3 0 16 0,0 2 0 16,-2-2 0-16,-2 0 0 0,1 0 96 0,-2 1 0 15,-1 1 16-15,1-1 0 0,0 0-112 0,0 2-32 16,0-1 0-16,0 2 0 0,0-1 0 0,1 0 0 16,1 0 0-16,-1-1 0 0,1-1-128 0,2 0 0 0,-1 0 0 0,4 1 0 15,-2-2 0-15,4 0-176 0,2-1 176 0,3 0-192 16,7-1-352 0,0 0-80-16,0 0-16 0,0 0 0 15,0 0-640-15,0 0-128 0,0 0-16 0,14-4-16 0,5-2-1456 0,1-1-304 0,7-3-48 0</inkml:trace>
  <inkml:trace contextRef="#ctx0" brushRef="#br0" timeOffset="22743.84">23387 11359 21183 0,'0'0'1888'0,"0"0"-1504"15,0 0-384-15,0 0 0 0,0 0 3232 0,0 0 576 0,0 0 112 0,0 0 32 16,9-4-2272-16,1 2-448 15,2 1-80-15,1 0-32 0,2 0-560 0,2 0-112 0,1-1-32 16,0-1 0-16,-1 1-192 0,3 0-32 16,0-1-16-16,1 1 0 0,-2-1-176 0,0 1 0 15,-1 0 0-15,0 1 128 0,-1 1-128 0,-2 1 0 16,-1 0 0-16,-2 1 0 0,-1 0 0 0,0 2-176 0,0-1 16 0,-1 0 0 31,-10-3-544-31,11 4-128 0,-11-4 0 0,10 4-16 16,-10-4-384-16,0 0-80 0,0 0-16 0,0 0 0 15,0 0-336-15,0 0-64 0,0 0 0 0,0 0-16 0,0 0 384 0,-9-1 80 0,-1 0 0 0,1 0 16 0,-1-1 1264 0,0-1 0 32,0 1 288-32,1 0-48 0,1 0 784 0,2 0 176 0,6 2 16 0,-8-2 16 15,8 2 304-15,0 0 64 0,-8-1 16 0,8 1 0 16,0 0-304-16,0 0-64 0,0 0-16 0,0 0 0 0,0 0-352 0,0 0-80 16,-6 7-16-16,6-7 0 15,-6 9-368-15,2 0-80 0,-1-1-16 0,2 3 0 0,-1 3-320 0,0 0 144 31,0 1-144-31,1 3 0 0,-1 2 128 0,-1-2-128 0,2 2 0 0,-1 1 0 0,1 0 128 0,1 0-128 32,0-2 0-32,2-2 0 0,-1 1 0 0,-1-1 0 0,2 0 0 15,0-4 0-15,2-1-192 0,-1 0-128 0,0 0-48 0,1-2 0 16,-2-10-1424-16,0 0-272 0,0 0-64 0,0 0-8752 16,0 0-1760-16</inkml:trace>
  <inkml:trace contextRef="#ctx0" brushRef="#br0" timeOffset="23111.79">24024 11113 21183 0,'3'-6'1888'0,"1"-1"-1504"0,-4 1-384 0,0 6 0 0,2-8 2672 15,-2 8 464-15,4-7 80 0,-4 7 32 0,5-5-1456 0,-5 5-304 32,0 0-48-32,7-3-16 0,-7 3-528 0,10 0-128 0,-10 0 0 0,11 4-16 15,0 1-64-15,0 3-16 0,0 2 0 0,0 1 0 16,1 0-112-16,1 3-32 0,1 2 0 0,-1 0 0 16,-1 1-144-16,2 1-48 0,2 2 0 0,-3 3 0 15,-2 2-176-15,-2 1-32 0,1 0-128 0,-3 3 192 16,-2 1-192-16,-4 3 0 0,-2 1 128 15,-5 3-128-15,-2 2 0 0,-4 2 0 0,-3 1 0 0,-2 3 0 16,0 3-448-16,-4-3 32 0,-2-3 0 0,-1-2 0 31,-1-1-464-31,1-3-80 0,-1-5-32 0,1-4 0 16,2-1 96-16,-1-3 0 0,3-3 16 0,1-4 0 16,2-3-880-16,1-2-176 0,1-1-48 0,3-4-13072 0</inkml:trace>
  <inkml:trace contextRef="#ctx0" brushRef="#br0" timeOffset="23722.86">24650 11287 9215 0,'0'0'400'0,"4"-6"96"0,0-2-496 0,-1 1 0 15,-3 7 0-15,3-7 0 0,0-1 3120 0,1 0 528 16,-4 8 96-16,5-6 32 0,-5 6-1840 0,0 0-352 16,6-7-80-16,-6 7-16 0,0 0-160 0,6-5-48 15,-6 5 0-15,0 0 0 0,0 0-224 0,0 0-48 0,0 0-16 0,8-5 0 16,-8 5-352-16,0 0-80 15,0 0-16-15,0 0 0 0,0 0-224 0,0 0-32 0,0 0-16 0,0 0 0 16,0 0-112-16,3 11-32 0,-3 0 0 0,-1 1 0 16,0 0-128-16,0 3 0 0,-1 0 144 0,0 2-144 0,1-2 0 0,-3 3 0 15,2 0 0-15,-1 2 0 0,-2-1 0 16,1 2 0-16,0 0 0 0,-1-1 0 0,-1 0 0 0,1-1 0 16,1 0 0-16,0-2 0 0,-2 0 0 0,1 0 0 15,1-1 0-15,0-2 0 0,1-1 0 0,-1 2 0 16,2-4 0-16,0-2 0 0,-1 0 192 0,2 0-16 15,1-9-16-15,1 10 0 0,-1-10-160 16,3 10 0-16,-3-10 0 0,3 9 0 0,-3-9 272 0,5 6-16 16,-5-6-16-16,10 6 0 0,1-3 112 0,1 0 32 15,1 0 0-15,2-1 0 0,3-2-160 0,0-1-32 0,1 0 0 0,2-1 0 16,-1 1-192 0,1 0 144-16,-2 0-144 0,1 1 128 0,-1 0 0 0,0-1 0 0,-1 0 0 0,1 0 0 15,0 1-128-15,-2 0 0 0,0-1-192 16,-2 1 192-16,-2 0 0 0,1 1 0 0,-1-1 0 0,-2 2 0 15,-1 0 0-15,-2-1 0 16,-8-1-176-16,10 1 176 16,-10-1-560-16,0 0-16 0,0 0-16 0,0 0 0 0,8 4-608 15,-8-4-112-15,0 0-32 0,0 0 0 16,0 0-2112-16,-5 6-448 0</inkml:trace>
  <inkml:trace contextRef="#ctx0" brushRef="#br0" timeOffset="25865.21">4839 14508 13823 0,'0'0'1216'0,"0"0"-960"0,-8 0-256 0,8 0 0 0,0 0 2624 0,0 0 464 16,-8 0 112-16,8 0 0 0,0 0-2176 0,0 0-432 15,0 0-80-15,0 0-32 16,0 0-160-16,0 0-48 0,10 4 0 0,1 1 0 0,1-2 560 0,3-1 128 15,1-2 0-15,3 0 16 0,2-1 32 0,2-2 0 16,2-1 0-16,1-3 0 0,2-1-432 0,1 1-64 16,0-2-32-16,2 0 0 0,0-1-224 0,-1-1-64 15,-2 0 0-15,-1 1 0 0,-4 1 32 0,0 1 0 0,-6-2 0 0,2-2 0 16,-2-1-16-16,-3 2 0 0,-2 0 0 16,-1 2 0-16,-1-1-48 0,-2 0-16 0,-3 0 0 15,-1 1 0-15,-1 0-144 0,-3 9 192 0,-3-11-192 16,0 0 192-16,-1 2-192 0,-3 2 0 0,-2-1 0 0,-1 3 0 15,-1 0-160-15,-1 2 160 16,-2 1 0-16,-1 2-144 0,-2 2 144 0,0 2-160 0,-4 2 160 0,-1 1-160 0,-3 1 160 0,2 1-192 16,-1 1 192-1,0 2-192-15,0 0 192 0,1 3-128 0,2 2 128 0,-1 2-128 0,1-1 128 0,1 3-160 16,0 1 160-16,2 1-160 0,1 0 160 0,3 2 0 16,1 1 0-16,2 0 0 0,1-4 0 0,3 2 128 15,3-1-128-15,1 0 128 16,3-1 64-16,3-1 32 0,1 0 0 0,3-1 0 0,1 0-32 0,1-1-16 15,2-3 0-15,2 0 0 0,2-1 80 0,0 1 0 16,3-4 16-16,0-3 0 0,1-5-96 0,2 0-32 16,0 0 0-16,0-2 0 0,2-2-272 15,0-1-64-15,1-3-16 0,-1 1 0 16,-1 0-1616-16,1-4-320 0,-1-3-64 0,-1-2-13824 0</inkml:trace>
  <inkml:trace contextRef="#ctx0" brushRef="#br0" timeOffset="26136.6">5569 14756 26719 0,'0'0'1184'0,"0"0"240"0,0 0-1136 0,0 0-288 16,-5-3 0-16,5 3 0 0,0 0 2672 0,0 0 464 15,0 0 112-15,0 0 16 0,0 0-2176 0,0 0-448 16,0 0-64-16,0 0-32 0,-7 0 240 0,7 0 48 0,0 0 16 15,0 0 0-15,-6 7-272 0,3 2-48 0,0 1-16 0,1 1 0 0,-3 2-352 0,2 1-160 16,0 0 128-16,0 3-128 16,1 2 0-16,1 2 0 0,-1-1 0 0,0 4 0 15,0 0 0-15,0-1-176 0,1-1 16 0,0 1 0 16,0 0-240-16,1-1-48 0,-1-3-16 0,1-2 0 31,0 0-1360-31,1-2-272 0,-2-2-48 0,1-2-9392 0,-1-2-1888 0</inkml:trace>
  <inkml:trace contextRef="#ctx0" brushRef="#br0" timeOffset="26734.31">6176 14495 22111 0,'0'0'1968'0,"0"0"-1584"0,0 0-384 0,0 0 0 0,0 0 2528 0,0 0 416 16,0 0 96-16,0 0 16 0,10-1-1856 0,1 0-368 15,1-2-80-15,3 2-16 0,1 1 32 0,2-1 0 16,1-1 0-16,2 0 0 0,0 1-144 0,0 0-32 15,0 0 0-15,0-2 0 0,1 0-384 0,-1 1-80 16,2-1 0-16,0 0-128 16,-4 0-272-16,-1 1-176 0,0-1-16 0,-1 0-16 15,-3 0-2368-15,-2 1-480 0,-1 0-80 0,-11 2-10640 0</inkml:trace>
  <inkml:trace contextRef="#ctx0" brushRef="#br0" timeOffset="26892.4">6262 14622 36687 0,'0'0'1616'0,"-8"0"352"0,2 0-1584 0,6 0-384 0,0 0 0 0,0 0 0 16,0 0 1120-16,0 0 144 15,0 0 16-15,0 0 16 0,0 0-912 0,7 8-176 0,4-1-32 16,3-2-16-16,0 0-160 0,4-2 192 0,0 0-192 16,3 1 192-16,1-1-192 0,1 0 0 0,-1-2 144 0,2-1-144 31,3 0-1408-31,1-2-368 0,4-2-64 0,0-4-15168 0</inkml:trace>
  <inkml:trace contextRef="#ctx0" brushRef="#br0" timeOffset="28538.29">7771 14078 26543 0,'0'0'1168'0,"0"0"256"0,0 0-1136 0,2-9-288 0,1 1 0 0,-1 2 0 15,-2 6 992-15,3-8 144 0,-3 8 16 0,6-8 16 0,-6 8-416 0,5-7-96 16,-5 7-16-16,5-8 0 15,-5 8 224-15,0 0 32 0,4-7 16 0,-4 7 0 16,4-6 48-16,-4 6 16 0,0 0 0 0,0 0 0 0,0 0-160 0,0 0-48 16,0 0 0-16,0 0 0 15,8 6-496-15,-4 2-96 0,0 1-32 0,-3 4 0 0,-1 4-144 0,-1 2-256 16,-1 5 64-16,-1 2 16 0,1 3 176 0,0 2-192 16,-1 4 192-16,0 1-192 0,1-1 192 0,0 0-208 15,0 2 80-15,0-1 128 0,-1-1-208 0,1-1 80 16,0-2 128-16,2-1-208 0,-2-1 208 0,1-3 0 15,0-4-160-15,1-1 160 0,0-2 0 0,-1-2-176 16,-1-4 176-16,1-1-128 0,0-2-96 0,1-2-16 16,0-9 0-16,0 6 0 15,0-6-208-15,0 0-32 0,0 0-16 0,0 0 0 0,0 0 128 0,-6-4 32 16,0-1 0-16,2-5 0 0,-2-5 80 0,2-1 0 0,-1-5 16 0,1-2 0 16,-1-4-16-16,0-2 0 15,1-3 0-15,-1-1 0 0,1 0 256 0,1 2 0 0,-2 1 0 0,2 2 0 16,1-1 0-16,1 2 0 0,0-1 0 0,1 1 160 15,1 1 192-15,2 1 32 0,-1-1 16 16,3 1 0-16,1 2-176 0,2 1-32 0,0 0-16 0,1 4 0 16,2 0-176-16,0 4 0 0,2-1 144 0,1 4-144 15,1 0 0-15,2 3 0 0,1-2 0 0,3 3 0 16,0 2 0-16,1 1 144 0,0 1-144 0,0 2 0 16,0 1 144-16,-2 2-144 0,-2 0 0 15,-3 3 144-15,-1 0-144 0,0 3 0 0,-3 1 0 0,-2 0 0 16,0-1-256-16,-3 2-144 0,-2 2-32 15,-2-1 0-15,-2 3 192 0,-1-1 48 0,-2 0 0 0,-3 1 0 16,-2 1 192-16,-2-1 0 0,-1 0 0 0,-2 0 0 0,-2 0 0 0,-1-1 0 0,-2-1 0 16,-2 1 0-16,-1-1 0 15,1 0 0-15,-1-3 0 0,1-1 0 0,0-3 0 16,2 1 0-16,1-1 0 0,1-1 0 16,3-1-480-1,2-2 0-15,1 0 0 0,2-1 0 0,8 0-2608 0,-8-2-528 0</inkml:trace>
  <inkml:trace contextRef="#ctx0" brushRef="#br0" timeOffset="29030.41">8376 13990 13823 0,'0'0'1216'0,"0"0"-960"15,0 0-256-15,0 0 0 0,-5-6 4080 0,5 6 768 0,0 0 144 0,0 0 48 16,0 0-3088-16,0 0-608 16,0 0-128-16,0 0-32 0,0 0-784 0,0 0-144 0,-9 4-48 0,3 2 0 15,3 2-208-15,0 4 176 0,-2 2-176 0,1 5 160 16,-1 3-16-16,-1 3 0 0,1 4 0 0,-1 1 0 15,-1 2-16-15,2 0-128 16,-1 1 192-16,1 2-64 0,-2 0-128 0,4-2 0 16,-2-3 0-16,1-3 0 0,1-2 0 0,1-1 0 0,0-2 0 0,0-5 128 15,1-1-128-15,0-3 160 0,1-2-160 16,0-4 160-16,0-7 16 0,0 0 0 0,0 0 0 0,0 0 0 16,0 0 208-16,0 0 32 0,0 0 16 0,10-3 0 0,0-2 80 0,-1-4 32 15,-1-5 0-15,0-2 0 0,3 0-16 0,0-2 0 16,1 0 0-16,1 2 0 0,-1 2-368 15,1-1-160-15,1 1 128 0,0 2-128 0,2 2 144 0,-3 0-144 16,-1 2 160-16,0 3-160 0,-2 1 192 0,0 1-48 16,0 3-16-16,-1 1 0 0,-9-1-128 0,11 5 0 15,-1 0 0-15,-2 3 128 0,-1 1-128 0,0 3 0 16,-2 1-192-16,0 3 192 0,-2-3-240 0,0 3 80 16,-1 1 16-16,-1 0 0 0,-2 1-144 0,1 0-32 15,0-1 0-15,-1 1 0 16,0-2-1088-16,0 0-240 0,-1-3-32 0,0-1-10256 0,-1 0-2048 0</inkml:trace>
  <inkml:trace contextRef="#ctx0" brushRef="#br0" timeOffset="29646.76">6999 14922 26431 0,'0'0'1168'0,"0"0"240"0,-7-3-1120 0,7 3-288 0,0 0 0 0,0 0 0 16,-6-3 688-16,6 3 80 16,0 0 0-16,0 0 16 0,0 0-208 0,0 0-32 15,0 0-16-15,0 0 0 0,0 0 384 0,0 0 80 0,0 0 16 16,0 0 0-16,9 2-112 0,-1 1 0 0,-8-3-16 0,14 4 0 15,-1 0-240-15,2-1-64 16,4 1 0-16,-1-1 0 0,0 1-256 0,5-2-48 0,3 0-16 0,3-1 0 16,4-1-64-16,5 0 0 15,4 0-16-15,6-1 0 0,7-1-176 0,4 0 0 0,4-1 144 0,3 0-144 0,3 1 128 16,7-1-128-16,7-1 128 0,0 0-128 16,2-1 0-16,3 1 0 15,3 0 0-15,4 0 128 0,3 1-128 0,3 0 0 0,-2-1 0 0,4 1 128 16,4 0-128-16,-5 1 128 0,-5-3-128 0,1 2 128 15,-1 0-128-15,-6 2 0 0,-6-1 128 0,-5 1-128 16,-3-1 144-16,-3 1-144 0,-3 1 192 0,-3 0-192 0,-8 0 288 0,-5 0-48 16,-5 2-16-16,-4-2 0 0,-7 0-80 15,-3 0-16-15,-6 1 0 0,-3-1 0 0,-4 0 0 0,-3 1 0 16,-4 2 0-16,-2-3 0 0,-4 0-128 0,-10 0 0 16,0 0-192-16,0 0 192 15,0 0-656-15,0 0-16 0,0 0 0 0,-14-1 0 16,-2-1-2432-16,-8 2-480 0</inkml:trace>
  <inkml:trace contextRef="#ctx0" brushRef="#br0" timeOffset="30169.45">7863 15374 36687 0,'0'0'1616'0,"-5"-7"352"0,5 7-1584 0,-3-9-384 15,2-1 0-15,2 1 0 0,2-2 944 0,2 1 96 16,2 1 32-16,3-1 0 0,0 0-640 0,1 0-128 0,1 0-32 0,1 1 0 0,1 1 176 0,0 0 16 0,1 2 16 0,0 2 0 31,-2 1-32-31,-1 1 0 0,0 0 0 0,-1 2 0 16,-1 3-272-16,2 0-176 0,-4 1 192 0,0 3-192 15,0 1 0-15,0 2-256 0,-2 4 32 0,0 0 0 32,-3 2-240-32,-2 2-48 0,-2 3-16 0,-2 4 0 0,-3 4-80 0,-1 2-16 15,-3 1 0-15,-2-1 0 0,-1-2-144 0,-1-1-48 16,1-4 0-16,0-3 0 0,-1-4 640 0,2-1 176 0,-2-4 0 0,2-1 0 15,1-1 336-15,0-2 144 0,1-3 32 0,2-1 0 0,8-4-32 0,0 0 0 16,0 0 0-16,0 0 0 0,-8 3 32 0,8-3 0 16,0 0 0-16,0 0 0 0,0 0-128 0,0 0-32 15,0 0 0-15,0 0 0 0,11-3-160 0,2 1-16 16,1 0-16-16,2 1 0 0,-1 0-160 0,1-1 0 16,-1-1 0-16,1 1 0 0,0 0-272 0,1 0 64 15,0 0 16-15,1-1 0 16,-2 0-736-16,3 1-144 0,-1 0-16 0,2 0-16 15,1-2-2432-15,-2-1-496 0</inkml:trace>
  <inkml:trace contextRef="#ctx0" brushRef="#br0" timeOffset="30518.8">8633 15259 26719 0,'0'0'2368'0,"0"0"-1888"0,-3-7-480 15,3 7 0-15,-1-8 3024 0,1 8 512 0,0-8 112 0,0 3 0 16,0-1-2576-16,0 6-528 0,0 0-96 0,0 0-32 16,0 0-128-16,0 0-32 15,0 0 0-15,0 0 0 0,0 0 0 0,0 0 0 0,-4 10 0 0,1 1 0 16,-2 2-256-16,0 3 128 0,-2-1-128 0,0 2 0 16,0 4 0-16,-1 1 0 0,0 1-160 0,0 1 160 0,0 0-240 0,1-1 80 15,1 0 16-15,1-1 0 0,1 0 144 16,2-1 0-16,-1-3 0 0,2-1 0 15,2 0 0-15,2-2 192 0,0-2-32 0,1 1-16 0,2-2 32 0,0-1 0 16,1-1 0-16,2-2 0 0,0 0-48 0,2-1-128 16,0-2 192-16,1 1-64 0,1-3-128 0,1-1 0 15,2 0 0-15,0 0 0 0,0-2-160 0,1-2 160 16,2 0-208-16,1-1 80 16,-1 0-320-16,1-2-48 0,1 0-16 0,0-2 0 15,0-1-528-15,-1 0-112 0,-2-2-32 0,0-1-10464 0,-1-4-2080 0</inkml:trace>
  <inkml:trace contextRef="#ctx0" brushRef="#br0" timeOffset="30724.51">8573 15298 31327 0,'0'0'1392'0,"0"0"272"0,0 0-1328 0,0 0-336 0,1-7 0 0,-1 7 0 0,6-7 2112 0,1-1 368 31,1 1 64-31,2 2 16 0,2-2-2352 0,1 2-464 0,1-1-80 16,0 2-32-16,1-1 192 0,0 1 48 0,-2 0 0 0,1 0 0 15,-1 2-224-15,0 0-32 0,0-1-16 0,-2 1 0 16,-2 1-2960-16,-9 1-592 0</inkml:trace>
  <inkml:trace contextRef="#ctx0" brushRef="#br0" timeOffset="30954.32">8518 15412 35759 0,'0'0'1584'0,"0"0"336"0,0 0-1536 0,0 0-384 0,0 0 0 0,0 0 0 15,0 0 816-15,0 0 80 16,9 5 32-16,2-2 0 0,1 0-672 0,2 1-128 16,2-2-128-16,1 1 192 15,3 0 64-15,1 0 32 0,1-3 0 0,1 0 0 0,-2-2-288 0,2 1 0 0,1 0 0 0,1-1 0 16,-1-1-2112-1,-1-3-336-15,2 1-64 0,-2-3-12880 0</inkml:trace>
  <inkml:trace contextRef="#ctx0" brushRef="#br0" timeOffset="31418.32">9283 15297 33983 0,'0'0'1504'0,"0"0"304"0,0 0-1440 0,0 0-368 0,0 0 0 0,0 0 0 0,0 0 1232 0,0 0 176 32,0 0 48-32,0 0 0 0,0 0-816 0,0 0-176 0,0 0-16 0,-7 3-16 15,0 3-208-15,1 1-32 0,-2 2-16 0,0 3 0 0,1 2-176 0,-2 3 0 0,-1 2-160 0,0 2 160 16,-1-1-160-16,1 4 160 0,1-1-160 0,1 0 160 16,-1-1-224-16,1 0 48 0,2-1 16 0,0-3 0 15,2-1 0-15,0-3 0 0,1-1 0 0,2-2 0 16,-1-1 32-16,0-3 0 0,2-7 0 0,0 0 0 31,0 0-304-31,0 0-48 16,0 0-16-16,0 0 0 0,0 0 48 0,0 0 16 15,5-8 0-15,1-2 0 0,-2-3 432 0,1-2 0 0,2-3 0 0,1-3 0 16,-1-2 256-16,3-3 96 0,1-3 16 0,0-1 0 16,-1 0 112-16,1 1 32 0,0 1 0 0,0 4 0 15,0 3-64-15,0 3 0 0,-1 0 0 0,0 3 0 0,0 1 32 16,0 3 0-16,-2 2 0 0,-1 1 0 0,0 2-32 0,-7 6-16 15,9-3 0-15,-9 3 0 0,8-2-128 16,-8 2-32-16,0 0 0 0,10 3 0 0,-2 2-272 0,-1 0 160 16,-2 3-160-16,1 2 128 0,-1 2-128 0,1 1 0 15,-2 0 0-15,0 4 0 0,1 1 0 0,-1 3 0 16,-3 1 0-16,3 2 128 0,-2 1-128 0,0 0 0 16,0-1 0-16,0 0 128 0,1 1-128 0,-1-5 0 0,0 1 0 15,1-2-176 1,0 0-288-16,-1-3-64 0,0-1-16 0,-1-3 0 15,-1-1-1872-15,0-3-368 0,0-8-80 0,0 0-13472 0</inkml:trace>
  <inkml:trace contextRef="#ctx0" brushRef="#br0" timeOffset="31607.07">9163 15484 21183 0,'0'0'1888'0,"0"0"-1504"15,0 0-384-15,0 0 0 16,0 0 4864-16,0 0 912 0,0 0 176 0,11 0 48 0,2 0-4704 0,3 0-928 15,3 1-192-15,4 1-48 0,1-1-128 0,4 0 0 16,1 0 0-16,-2-1 0 0,-1 0 128 0,-1 0 0 16,0 0 0-16,0 1 0 31,-1-3-1296-31,1-1-272 0,-1-1-48 0,0-4-16432 0</inkml:trace>
  <inkml:trace contextRef="#ctx0" brushRef="#br0" timeOffset="32163.37">10680 14365 30463 0,'0'0'1344'0,"0"0"288"15,5-5-1312-15,2 0-320 0,0 0 0 0,-1-1 0 16,1 1 960-16,0 0 128 0,2 2 32 0,-1-1 0 0,-8 4-384 0,10-4-80 15,-3 1-16-15,-7 3 0 0,0 0 176 0,10-1 16 16,-10 1 16-16,10 2 0 0,-10-2-48 0,9 6-16 0,-2 0 0 0,-2 4 0 0,1 1-336 0,-2 3-80 16,-1 4-16-16,-1 0 0 15,1 0-352-15,-2 3 0 0,-1 1 0 0,0 3 0 0,-1 3 0 0,1-1 0 16,-1 1 0 0,-1-1 128-16,1 0-272 0,0-1-48 0,-1 0-16 15,0-3 0-15,0-1-560 0,1-3-96 0,-2 0-32 0,0-1 0 16,-1-4-2496-16,-2-2-496 0</inkml:trace>
  <inkml:trace contextRef="#ctx0" brushRef="#br0" timeOffset="32357.45">10437 14549 17503 0,'0'0'1552'0,"0"0"-1232"0,0 0-320 0,0 0 0 0,0 0 5888 15,0 0 1104-15,0 0 240 0,0 0 32 16,9 2-5728-16,7-1-1152 0,3 0-240 0,5 0-144 0,5 0-176 0,3-1-144 0,6-1-16 0,0 0-16 31,3 1-448-31,-3 0-96 0,-2-1 0 0,-2 0-16 32,0 1-1888-32,0 0-368 0,1 0-80 0</inkml:trace>
  <inkml:trace contextRef="#ctx0" brushRef="#br0" timeOffset="32836.29">11752 14363 24879 0,'0'0'2208'0,"0"0"-1760"15,-6-3-448-15,1-1 0 0,5 4 3952 0,-5-3 704 16,5 3 144-16,0 0 16 0,-8-2-3872 0,8 2-784 16,-9 2-160-16,0 3 0 15,1 2-832-15,-2 3-128 0,-3 2-48 0,-2 3 0 16,-6 4 416-16,0 2 80 0,-2 0 0 0,-1 4 16 0,-2 3 496 0,-2 1 240 0,-1 2-32 16,0-1 0-16,1-3-80 0,2 0-128 0,0-2 176 0,0-3-176 15,2-2 208-15,2-2-64 0,0-4-16 0,2-1 0 16,2-2 64-16,1-2 16 0,2-1 0 0,-1-4 0 15,2-1-16-15,2-2-16 0,1-2 0 0,1-1 0 16,3-1 80-16,7 3 0 0,-5-6 16 0,2 1 0 16,2-3 144-16,4 0 32 0,2-2 0 0,3 1 0 15,2-4 32-15,2 0 16 0,2-1 0 16,1 1 0-16,0 1-336 0,2 2-160 0,-1 0 160 0,2 2-160 0,-1 2 240 0,0 2-48 16,-1 2-16-16,0 2 0 0,-1 2-16 0,0 2 0 15,0 1 0-15,-1 3 0 0,-1 1-160 0,0 2 0 16,0 3 0-16,0 0 0 0,1 0 0 0,-1 2-224 15,-2 0 48-15,1 1 16 16,0 0-208-16,-1-1-32 0,0-3-16 0,-1 0 0 16,0 0-240-16,-1 0-48 0,0-2-16 0,-3-2 0 15,0-1-1920-15,-6-8-384 0,9 6-80 0</inkml:trace>
  <inkml:trace contextRef="#ctx0" brushRef="#br0" timeOffset="33352.42">12161 14362 11055 0,'0'0'976'0,"0"0"-784"0,0 0-192 0,0 0 0 16,3-8 4896-16,-3 8 928 0,3-9 192 0,0 3 48 0,-3 6-3952 0,4-9-768 16,-1 3-176-16,-3 6-16 15,0 0-400-15,6-5-80 0,-6 5-16 0,7-5 0 0,-7 5-16 0,8-2-16 16,-8 2 0-16,0 0 0 0,10 4-128 0,-3 0-32 15,-7-4 0-15,7 9 0 0,-3 0-176 0,0 0-32 16,-2 4-16-16,-2 1 0 0,-1 2-240 0,-1 3 0 0,-1 2 0 0,-2 3 0 16,-1 1 0-16,0 3-128 0,-1 1 128 0,1-1-160 15,0 2 160-15,-1 0 0 0,2-3 0 0,1-1 0 16,-1-1 0-16,3-2 0 0,0-1 0 0,1 0 0 16,1-5 0-16,2 0 224 0,0-2-48 0,2-3-16 15,0-2 16-15,1-1 0 0,2 0 0 0,1-3 0 16,1 1-176-16,2-1 192 0,2-2-192 0,1 0 192 15,2 0-192-15,2-1 0 0,1-2 0 0,-1-1 0 0,2-1 0 16,2 0-192-16,1-1 64 0,3-1 128 16,0 1-1408-16,1 0-176 0,-1-1-16 0,-1-1-10736 15,-2 0-2128 1</inkml:trace>
  <inkml:trace contextRef="#ctx0" brushRef="#br0" timeOffset="33964.26">13818 13953 26719 0,'-9'-6'1184'0,"3"2"240"0,-2-1-1136 0,0 1-288 15,1-1 0-15,-1 2 0 0,0 0 2336 0,0 1 416 0,1-1 64 0,0 3 32 0,-3 0-2272 0,1 3-576 0,0 1 0 0,-1 3 0 16,-2 1 0-16,-2 3 0 0,-1 3 0 0,0 3-144 16,-3 4 144-1,-1 2-160-15,-2 5 160 0,-2 4-160 16,-1 4 288-16,0 5 64 0,0 2 16 0,-3 1 0 0,-1 2 256 0,1 0 48 16,3 1 16-16,2 3 0 15,2 0 32-15,4 2 0 0,3 0 0 0,5-3 0 16,3-1-368-16,4-2-192 0,4-6 192 0,2 0-192 15,4-3 0-15,3 0-304 0,2-2 48 0,3-4 0 16,1-5-448 0,3-2-64-16,2-3-32 0,2-4 0 0,-1-6-432 0,3-2-96 0,2-3-16 0,3-3 0 15,0-6-1376-15,2-5-288 0,14-8-48 0,0-7-16 0</inkml:trace>
  <inkml:trace contextRef="#ctx0" brushRef="#br0" timeOffset="34549.53">14141 14258 41055 0,'-6'-7'1824'0,"6"7"368"0,0 0-1744 0,-6-6-448 0,2 2 0 0,4 4 0 16,-4-5 608-16,4 5 32 0,0 0 16 0,0 0 0 16,-8 1-656-16,1 4-272 0,1 1 16 0,-2 5 0 15,0 3-64-15,-1 4-16 0,1 1 0 0,-2 3 0 16,-1 1 80-16,0 1 32 0,0 2 0 0,0 0 0 15,-1 2 224-15,1 0 0 0,1 1 0 0,-1-2 0 16,0-3 0-16,1 0 0 0,1-4 0 0,1-2 0 16,2-4 0-16,0-2 0 0,1-3 0 0,5-9 0 15,-5 7 176-15,5-7-176 0,0 0 160 0,0 0-160 16,0 0 0-16,0 0 0 0,0 0 0 0,4-11 0 16,-2-1 0-16,2-5 0 0,1-3 0 0,2 0 0 0,2-4 224 15,1-1-48-15,0-2-16 0,1-1 0 0,1 2-160 0,1-1 192 16,2 0-192-16,-1 3 192 0,-1 2-192 15,-1 4 0-15,-1 2 0 0,-1 3 0 0,-1 4 0 0,-1 2 0 16,-3 1 0-16,-5 6 0 0,0 0 0 0,0 0 0 16,0 0 0-16,9 5 128 0,-3 1-304 0,0 4-64 15,-2 2-16-15,0 5 0 0,-1 1 0 0,0 0 0 16,1 1 0-16,-1 2 0 0,1 2 256 0,0 0 0 16,-1 0 0-16,1 0-144 0,2 0 144 0,-1-1 0 15,0 0 0-15,0-2 0 0,2-3 0 0,-1-2 0 0,0-1 0 0,0-2 0 16,1-1 0-16,0-1 0 0,-2-1 128 15,1-1-128-15,-6-8 0 0,0 0 0 0,0 0 0 0,0 0 128 16,0 0 0-16,0 0 16 0,0 0 0 0,0 0 0 16,-4 9-16-16,4-9 0 0,-10 3 0 0,-1-2 0 15,-1-1-128-15,-2 0 0 0,-2-1 0 0,-3 0 128 16,-1-2-128-16,-1 0 0 0,-2 1 0 0,0 1-176 16,0 0 176-16,0 0-160 0,1 0 160 0,1 0-160 0,-1 1 160 0,1 0-208 15,2-1 80-15,2-1 128 16,-1 2-720-16,2-1-32 0,1-1 0 0,4 0 0 15,2 0-1168 1,3 0-256-16,6 2-32 0,-5-5-7648 0,5 5-1536 0</inkml:trace>
  <inkml:trace contextRef="#ctx0" brushRef="#br0" timeOffset="34857.49">14364 14410 32255 0,'0'0'1424'0,"0"0"304"0,0 0-1392 0,0 0-336 0,0 0 0 0,8 3 0 16,1-3 2240-16,2 0 368 0,1-1 80 0,3-1 0 0,2 0-2176 0,3-1-512 31,2-2 0-31,2 2 0 0,3-1 0 0,0 0 0 0,1 1 0 0,1 0 0 16,4 0 0-16,1 0 0 0,-1 0 192 0,2 0-64 15,-5-1-128-15,-1 1 160 0,-3 0-160 0,-1 0 160 16,-3 0-160-16,-2 1 0 0,-1 1 0 16,-2 0 0-16,-2 0-432 15,-2 1-64-15,-1 0-16 0,-2 0 0 0,-10 0-1648 16,9 0-336-16,-9 0-64 0,0 0-7904 16,0 0-1584-16</inkml:trace>
  <inkml:trace contextRef="#ctx0" brushRef="#br0" timeOffset="35092.03">14690 14371 6447 0,'-14'-3'576'0,"5"2"-576"31,-1-1 0-31,2 0 0 0,-1 0 5104 0,1-1 912 0,0 1 176 0,8 2 32 16,-7-1-3296-16,7 1-672 0,0 0-128 0,0 0-16 15,0 0-848-15,0 0-176 0,-7 3-16 0,7-3-16 16,0 0-496-16,-2 11-112 0,1 0 0 0,2 0-16 16,0-1-144-16,1 2-32 0,0 3 0 0,1 0 0 0,-1 2-80 0,0 0-32 15,-1 3 0-15,0 0 0 0,0 1-16 0,0 1-128 16,0 0 192-16,1 0-64 0,-1 1-128 0,0-2 0 15,0-1-192-15,0-2 192 0,0 1-240 0,0-3 80 16,1 0 16-16,1-3 0 16,-1-1-480-16,0-1-80 0,0-1-32 0,0-2 0 15,-2-8-1600-15,0 0-320 0,0 0-64 0,0 0-12384 0</inkml:trace>
  <inkml:trace contextRef="#ctx0" brushRef="#br0" timeOffset="35502.58">15226 14170 15663 0,'0'0'688'0,"0"0"144"0,0 0-656 16,0 0-176-16,3-6 0 0,1 0 0 0,-4 6 5232 16,5-5 1008-16,1-1 208 0,-6 6 32 0,0 0-4768 0,10-2-960 15,-1 0-192-15,0 1-48 0,-9 1 0 0,9 0-16 16,0 1 0-16,1 1 0 0,-3 1 80 16,2 2 0-16,0-1 16 0,1 3 0 0,0 0-16 15,0 2-16-15,0 0 0 0,1 2 0 16,1 0-208-16,-1 3-32 0,-1 3-16 0,0 0 0 0,-2 2-144 0,0 4-32 15,-1 3 0-15,-2 0 0 0,0 3-128 0,-2 1 0 16,-3 3 0-16,-2 4 0 0,-4 1-176 0,0 3-16 16,-3 0 0-16,-2-1 0 15,-2 1-208-15,-2 1-48 0,-1 1-16 0,-3-3 0 16,0-1-1040-16,-5 2-208 0,-3-2-32 0,-5 0-16 16,-6-2-928-16,-1-3-192 0,-3-4-48 0,3-7-11760 0</inkml:trace>
  <inkml:trace contextRef="#ctx0" brushRef="#br0" timeOffset="40693.72">17762 14627 16575 0,'0'0'1472'0,"0"0"-1168"0,0 0-304 0,0 0 0 0,0 0 1632 0,0-7 272 15,0 7 48-15,0-6 16 0,0 6-1104 0,0 0-224 16,1-10-32-16,-1 10-16 16,0 0 112-16,0 0 0 0,1-8 16 0,-1 8 0 0,0 0 16 0,0 0 0 15,0 0 0-15,0 0 0 0,2-8-272 0,-2 8-48 0,0 0-16 16,0 0 0-16,0 0-256 0,0 0-144 0,0 0 160 0,0 0-160 15,0 0 224-15,0 0-48 16,0 0-16-16,0 0 0 0,9 0 176 0,-9 0 48 0,10-1 0 0,-2 2 0 16,1 2 96-16,1-1 32 0,0-1 0 0,2 1 0 15,4 0-112-15,1 0-16 16,4 0 0-16,2 0 0 0,4 0 0 0,0-2 0 16,2-1 0-16,0 1 0 0,2-1-96 0,3 1-32 15,3-1 0-15,1 0 0 0,4-2-64 0,5 1-32 0,7-1 0 0,0 0 0 16,1-2-160-16,0 2 0 15,0 0 0-15,2-1 128 0,3 0-128 0,1 1 0 0,6 0 0 0,-4 1 128 16,-3 0-128-16,-1 0 0 16,-1 0 0-16,1 0 0 0,-1 1 0 0,2-1 0 0,-2 0 0 0,-4 0 0 0,-5 0 0 0,-5-1 0 15,-5 1 0-15,-1 0 0 16,-4 2 0-16,-2-1 0 0,-5-1 0 0,-3 1 128 16,-3 1-128-16,-1 0 0 0,-2 0 0 0,-3 0-176 15,-2 0-208-15,-2 0-64 0,-2 0 0 0,-9 0 0 16,0 0-352-1,9-2-80-15,-9 2-16 0,0 0 0 0,0 0-1280 0,8-2-272 0,-8 2-48 0,0 0-11056 16</inkml:trace>
  <inkml:trace contextRef="#ctx0" brushRef="#br0" timeOffset="40994.01">20493 14310 21183 0,'0'0'944'0,"0"0"192"0,0 0-912 0,9-2-224 0,-9 2 0 0,0 0 0 0,0 0 2016 0,0 0 352 15,0 0 80-15,0 0 16 0,0 0-1248 0,0 0-240 16,0 0-48-16,0 0-16 0,0 0-16 0,0 0 0 16,3 11 0-16,-2-1 0 0,-1 0-320 0,0 2-64 15,-1 1 0-15,0 1-16 0,-1 2-176 0,1 0-48 16,-2 2 0-16,2 0 0 0,0 3-96 0,1 0-32 15,0 0 0-15,0 0 0 0,0 0-144 0,0-2 0 16,1-2 0-16,0 0 0 0,1-2 0 0,-1 1 0 16,1-3 0-16,0-1 0 0,-1-2-208 0,1-1-128 15,-2-9-32-15,4 8 0 16,-4-8-1904-16,0 0-384 0,0 0-80 0,0 0-11664 0</inkml:trace>
  <inkml:trace contextRef="#ctx0" brushRef="#br0" timeOffset="41527.23">20507 14122 25791 0,'-6'-8'1152'0,"1"3"224"0,-1-5-1104 0,-2 2-272 0,0-1 0 0,-1 3 0 0,1-2 1648 15,-3 0 272-15,1 1 48 0,0 0 16 16,-1 2-1600-16,1 0-384 0,0 1 0 0,-1 0 0 0,1 2 704 0,1 1 96 15,0 0 32-15,1 1 0 0,-2 2-64 0,0 2-16 16,0-1 0-16,0 2 0 0,0 2-496 0,-2 3-80 0,-1 1-32 0,-1 2 0 16,-1 1-144-16,1 3 0 15,-1 5 0-15,-1 1 0 0,1 1 0 0,-1 1 0 16,2 2-128-16,1 1 128 0,2 1 0 0,1 2 0 16,1 2 0-16,3 1 0 0,0 0 144 0,3 2-144 15,1 1 160-15,2-1-160 0,2 1 224 0,2 0-48 16,3-2-16-16,3-2 0 0,4 0-16 0,1-2 0 0,2-2 0 15,2-2 0-15,1-5-16 0,2 0 0 16,2-2 0-16,-1-4 0 0,0-2 112 0,1-2 16 0,0-3 0 16,2-1 0-16,1-5 80 0,1-2 32 15,2-1 0-15,2-3 0 0,1-4 16 0,1-2 0 0,3-4 0 16,-1 1 0-16,1-3-16 0,-1-4 0 0,-3-4 0 0,-2-2 0 16,-1-4-48-16,-3-2-16 0,0-3 0 0,-3-2 0 15,-2-2-96-15,-2-2-16 0,-1-1 0 0,-4 2 0 16,-4 1-192-16,-2 3 0 0,-2 0 128 15,-4 2-128-15,-2 1 0 0,-2 0 128 0,-4-2-128 0,-3 4 0 0,-4 2 128 0,-3 0-128 16,-2 0 0 0,-4 1 0-16,-3 2 0 0,-2 2 0 0,1 3 0 0,-5 2-160 15,-2 2-160-15,-3 4-16 0,-2 2-16 0,-5 3 0 16,0 3-336-16,0 4-64 0,1 4-16 0,2 3 0 31,3-1-528-31,3 4-112 0,2 1-32 0,2 3 0 0,3 1-2608 0,-2-2-528 0,-7 6-96 16,9-5-32-16</inkml:trace>
</inkml:ink>
</file>

<file path=ppt/ink/ink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31:56.26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3467 1175 10703 0,'0'0'464'0,"0"0"112"0,0 0-448 0,0 0-128 0,0 6 0 0,0-6 0 16,0 0 1216-16,0 0 208 0,-1 7 48 0,1-1 16 16,0-6-464-16,0 0-80 0,0 0-32 0,0 0 0 0,2 6-96 0,-2-6-32 15,0 0 0-15,4 5 0 16,-4-5-80-16,6 5 0 0,-1-1-16 0,2 0 0 0,-1-2-112 15,-1 0 0-15,3-1-16 0,-1 0 0 0,1 0-64 0,1 1-16 16,0-2 0-16,1 0 0 0,1 0-16 0,1 0 0 16,0 0 0-16,1 0 0 0,1-2-80 0,1 1-32 15,-1-2 0-15,1 1 0 0,-1 0 0 0,0-2 0 16,0 0 0-16,2-2 0 0,-1 1 16 0,1-1 0 16,1 0 0-16,-1-2 0 0,0 0 0 15,-1 0 0-15,1-2 0 0,-2-1 0 0,-1 0 48 0,-1-1 16 16,-1 0 0-16,-1-3 0 0,-2 0 16 0,-2-1 16 0,1 0 0 0,-1-1 0 15,-2 0-96-15,-1 0-32 0,-1 1 0 16,0 0 0-16,-2 2-80 0,0 0 0 0,-2 0-16 16,-1 1 0-16,0 2 32 0,-2 0 16 0,1 0 0 0,-3 3 0 15,-2 1-64-15,-1 2-16 0,0 0 0 0,-1 2 0 16,-1 2-208-16,-2 1 0 0,0 1 0 0,-1 3 0 16,-2 3-240-16,0 2 64 0,-2 1 16 0,0 2 0 15,2 0 160-15,-1 3-208 0,2 1 80 16,0 1 128-16,1 2-192 0,2 2 192 0,2 1-160 15,1-1 160-15,2-2-144 0,4 0 144 0,-1 0-128 16,2-2 128-16,2 1 0 0,1 0-128 0,1 0 128 0,2-1 0 16,2-2 0-16,1 1-128 0,2-2 128 0,2 1 0 15,0-3 0-15,2 1 0 0,2-2 0 0,1 0 0 0,1-2 0 16,0 1-160-16,2-3 160 0,1-2 0 16,2 0-544-16,1-3 0 0,1-2 0 0,0 0 0 15,0-3-1504-15,0-2-288 0,0 0-64 0,0 0-12208 0</inkml:trace>
  <inkml:trace contextRef="#ctx0" brushRef="#br0" timeOffset="517.95">4198 1342 19343 0,'0'0'1728'0,"0"0"-1392"0,-2-3-336 0,0-3 0 0,1 0 1856 0,1-1 288 16,0 0 64-16,1 1 16 16,2-1-208-16,2 0-32 0,-1-1-16 0,2 0 0 15,-1 2-784-15,1-2-160 0,0 0-16 16,2 2-16-16,0-1-336 0,0 1-64 16,-2 1-16-16,2 1 0 0,-1 0-400 0,1 2-176 0,-2 1 128 0,-6 1-128 15,5 3 0-15,-1 2 0 16,0 1 0-16,-1 3 0 0,-2 1-336 0,0 3 48 15,-3 4 16-15,-1-1 0 0,-2 2 32 0,0 2 16 16,-2 0 0-16,0 2 0 0,-2 2-80 0,-1 0-16 0,0-1 0 0,0-1 0 16,1-3 320-16,3-2-128 0,-2-1 128 0,1-2 0 15,2-3 0-15,-1-2 176 0,2-2 0 0,1 0 0 16,3-7 320-16,0 0 64 0,0 0 16 0,0 0 0 16,0 0 48-16,0 0 16 0,0 0 0 0,0 0 0 15,0 0-80-15,7-2-16 0,1-2 0 0,2 0 0 0,1 0-208 0,2-2-32 16,1 0-16-16,4 0 0 15,1-2-160-15,1 1-128 0,0-2 192 0,2 0-192 0,0 0 128 16,3 0-128-16,0 1 0 0,0 0 0 0,1 1 0 0,-2 1 0 16,-1-1 0-16,0 2 0 0,-1 0 0 0,-1 1 0 15,-1 1 0-15,-2-1 0 0,0 2 0 0,-2 0 0 16,-1 0 128-16,-2 1-128 0,-2-1 0 0,-2 1 0 16,-3 0 0-16,-6 1 0 0,8 0-144 0,-8 0-144 15,0 0-32-15,0 0 0 16,0 0-432-16,0 0-80 0,0 0-32 0,0 0 0 15,0 0-416-15,0 7-96 0,-1-1-16 0,-1 0 0 16,-2-1-720-16,4-5-160 0,-5 6-32 0,1-2-11520 0</inkml:trace>
  <inkml:trace contextRef="#ctx0" brushRef="#br0" timeOffset="4097.5">5661 1019 21247 0,'0'0'944'0,"0"0"192"0,-4-1-912 0,4 1-224 16,0 0 0-16,-4-3 0 0,-1 2 1744 0,5 1 304 15,0 0 64-15,0 0 16 0,0 0-512 0,0-5-96 0,2-1-32 0,3 1 0 16,0 0-592-16,3 0-112 15,1-1-16-15,1 1-16 0,0-1-432 0,1 2-64 0,0 1-32 0,0-2 0 16,1 1-224-16,0-1 128 0,-1 1-128 16,1 0 0-16,0-1-160 0,0 2-128 0,-1 1-32 0,0 1 0 31,0 0-1024-31,0 1-192 0,-1 0-64 0,0 1 0 0,-1 0-1792 16,-3 1-352-16,-6-2-80 0,10 11-16 0</inkml:trace>
  <inkml:trace contextRef="#ctx0" brushRef="#br0" timeOffset="4226.37">5716 1150 19455 0,'-15'5'864'0,"8"-3"176"0,2-1-832 0,-2 2-208 0,2 0 0 0,-2-2 0 0,7-1 1856 0,0 0 336 16,-5 0 64-16,5 0 16 15,0 0-640-15,0 0-128 0,0 0-32 0,5-3 0 16,4-1-592-16,2 0-128 0,2 0-32 0,3-3 0 0,1 0-464 16,3 0-80-16,1-1-32 0,1 0 0 0,1 1-144 0,1-2 0 15,3-1-160-15,-3 2-10496 16,2-1-2096-16</inkml:trace>
  <inkml:trace contextRef="#ctx0" brushRef="#br0" timeOffset="4788.7">7188 692 5519 0,'0'0'496'0,"-4"-4"-496"0,-1-3 0 0,1 1 0 0,0 2 4352 0,-1 0 768 31,1-1 144-31,-1 2 48 0,5 3-3056 0,0 0-592 0,-4-3-128 0,4 3-32 0,-5 1-896 0,0 2-176 15,1 4-48-15,-1 1 0 16,3 5-384-16,-1 3-144 16,0 3 0-16,-1 2 0 0,2 2 16 0,0 3 0 15,-1 4 0-15,-1 1 0 0,1 2 128 0,0 2 0 16,-2 1-144-16,2-1 144 0,2-3 0 0,1-2 0 0,0-1 0 0,0-4 0 0,-1-3 0 0,1-1 0 16,2-5 0-16,-1 0 0 0,-1-2 176 15,0-3-48-15,0-2-128 0,0-2 192 0,-1-1-16 0,1-6-16 16,0 0 0-16,0 0 0 0,0 0 224 0,0 0 64 15,-2-7 0-15,0 0 0 0,-1-3 160 0,2-3 32 16,-1-3 16-16,1 0 0 0,0-5-192 0,2-3-32 16,0-4-16-16,2 1 0 15,2-1-32-15,0 1 0 0,1-1 0 0,0 1 0 0,2 0-64 0,1 1-32 16,0 0 0-16,1 1 0 0,1 3-112 0,0 1-32 16,0 1 0-16,1 2 0 0,0 0-144 0,0 1 128 15,2 1-128-15,2 2 128 0,-1 0-128 0,-1 3 0 16,2 0 144-16,-2 2-144 0,-1 0 0 0,0 1 0 15,-3 3 0-15,-1 0 0 0,-2 3-176 0,-7 2 0 0,6 0 0 0,-6 0 0 32,8 6-848-32,-3 1-160 0,-1 4-32 0,-3 4-16 15,-3 1-2016-15,-2 5-400 0</inkml:trace>
  <inkml:trace contextRef="#ctx0" brushRef="#br0" timeOffset="4972.87">7143 1091 16575 0,'0'0'1472'0,"0"0"-1168"0,0 0-304 0,0 0 0 0,0 0 2992 0,0 0 528 31,0 0 128-31,0 0 0 0,0 0-1504 0,0 0-304 0,0 0-64 0,7-3-16 16,-2-3-944-16,4 1-192 0,2-1-48 0,2 1 0 0,3-2-256 0,0 1-48 16,1-1-16-16,0 1 0 15,1 0-1728 1,-1 2-368-16,0 0-64 0</inkml:trace>
  <inkml:trace contextRef="#ctx0" brushRef="#br0" timeOffset="5306.7">7551 1210 18431 0,'0'0'816'0,"0"0"160"15,-1-5-784-15,0-2-192 0,0 0 0 0,1 1 0 0,0-1 3072 0,1 1 576 0,0-2 128 0,1 0 0 16,1 0-1936-16,1 0-400 0,0 0-80 0,2 1-16 15,0 2-624-15,2 0-128 0,-1 1-16 0,-2 0-16 16,2 0-320-16,-2 2-64 16,-5 2-16-16,0 0 0 0,0 0-160 0,7 5 0 0,-3 0 0 0,0 3 0 31,-4 2-592-31,-1 2-208 0,-3 1-32 0,-1 3-16 0,-2 3 80 0,-1 1 32 0,0 2 0 0,-1-2 0 16,0 0 448-16,2-3 96 0,2 0 0 15,-2-2 16-15,3-3 496 0,1-2 80 16,0-2 32-16,2-2 0 0,1 1 448 0,0-7 80 0,4 4 32 0,-4-4 0 15,0 0-368-15,7 4-80 0,2-2-16 0,1-1 0 0,0-2-288 0,4-1-64 32,2-3-16-32,0 1 0 0,2-2-1312 0,2 1-256 15,0-1-48-15,0 0-9744 0,-1-2-1968 0</inkml:trace>
  <inkml:trace contextRef="#ctx0" brushRef="#br0" timeOffset="5711.63">8031 795 24879 0,'-1'-5'2208'0,"0"-2"-1760"15,0-2-448-15,1 1 0 0,1 0 1728 0,0 0 272 16,0 1 48-16,0-1 16 0,0 1-448 0,0 1-80 15,0 0-32-15,-1 6 0 0,1-4-800 0,-1 4-144 16,0 0-48-16,0 0 0 0,0 0-384 0,0 0-128 16,0 0 0-16,0 0 0 0,1 6 0 0,-1 4-176 15,0 2 32-15,-1 4 0 0,0 0 144 0,0 3 0 0,-1 1 0 0,0 2 0 16,0 1-240-16,-1-1 48 16,2 1 0-16,0 0 0 0,1 0 192 0,0-1 0 15,0-1-160-15,1-1 160 0,1-3 0 0,2 0 0 0,-1-3 160 16,1-1-160-16,1-2 448 0,0-2-32 0,0-2 0 0,-1-1 0 15,2-1 80-15,0-2 16 16,1-1 0-16,1-1 0 0,0 1-224 0,0-2-32 0,0-2-16 0,-1 1 0 16,2 0-240-16,1 0 176 0,0-1-176 0,1 1 160 15,0 0-160-15,1 0 0 0,0 0 0 0,1 1-176 16,0 0-592-16,0 1-128 0,0 1-32 0,1 0 0 31,2 1-1920-31,-1 1-384 0,0 0-80 0,2 0-16 0</inkml:trace>
  <inkml:trace contextRef="#ctx0" brushRef="#br0" timeOffset="6076.01">8485 1101 24879 0,'0'0'1088'0,"-1"-5"256"0,1-2-1088 0,-1-1-256 16,-1 0 0-16,0-2 0 0,0-2 1808 0,1-1 304 15,0 1 64-15,1 0 16 0,0 0-848 0,1 1-192 16,2 1-16-16,-1 1-16 0,0 2-384 0,2 0-80 0,1 2-16 0,0 0 0 15,1 1-288-15,0 1-64 0,1 0-16 16,0 2 0-16,-1 1-272 0,2 1 0 0,0 2 0 0,-2 1 0 16,0 1 0-16,-1 4 0 15,0 2 0-15,-2 0-144 0,-1 1 144 0,-1 2 0 16,0 1-144-16,-1 1 144 16,-2 1-496-16,-2 1-16 0,-1-1-16 0,0 1 0 0,-1-3 192 0,1-1 32 15,-1 0 16-15,2-2 0 0,-1 0 416 0,2-2 96 0,1-3 16 16,1 0 0-16,1-7 432 0,0 6 96 0,0-6 0 0,0 0 16 15,0 0-160-15,6 3-48 0,2-2 0 16,2-1 0-16,1-1-288 0,2-1-64 0,3-1-16 0,1-1 0 0,3 0-208 16,3-1 128-16,1 1-128 0,3-1 0 31,0 0-352-31,1 1-160 0,-1-1-48 0,-1 2 0 16,-3 1-1856-16,-4 1-368 0,-1 1-80 0,-1 1-16 0,-3 0-368 0,-2 1-80 0</inkml:trace>
  <inkml:trace contextRef="#ctx0" brushRef="#br0" timeOffset="6600.31">6317 1734 33119 0,'0'0'1472'0,"0"0"288"0,0 0-1408 0,3-5-352 0,1 1 0 0,0-2 0 0,5 2 1008 15,0 0 128-15,3-1 16 0,3 1 16 0,5-2-720 0,2 1-128 16,4-3-48-16,4 0 0 0,1 1-272 0,2-1 0 31,2-1 0-31,5 0 0 0,-1 1 0 0,4 0 0 0,4 0 0 0,4 0-144 31,3 2-400-31,2 0-80 0,1 1-16 0,4-1 0 0,0 2 288 0,5 1 48 0,3 0 16 0,1 1 0 16,3-1 288-16,0 2 0 0,3-1-128 0,3 1 128 0,6-1 304 0,-2 0 112 16,-4 0 32-16,2-1 0 15,2-1 96-15,-1 1 32 16,2 0 0-16,-3 0 0 0,-2-1-240 0,-1 0-32 15,3-1-16-15,-2 2 0 0,-2 0-160 0,-6 0-128 0,-6-1 144 0,-3 1-144 0,-4 0 0 0,-2 0 0 0,-13 1 0 0,-1 1 0 16,-2 1-192-16,-3 0-128 0,-3 0-16 16,-3 1-16-16,-2 0-224 0,-6 3-64 0,-4-2 0 0,1 1 0 15,-5 0-448 1,-7 2-80-16,-4 0-32 0,-5 2 0 0,-6 1-592 0,-3 0-112 0,-4 2-16 0,-5 1-10256 16</inkml:trace>
  <inkml:trace contextRef="#ctx0" brushRef="#br0" timeOffset="7002.03">7662 2056 23951 0,'0'0'1056'0,"-3"-6"224"0,2 0-1024 0,1-1-256 0,0 1 0 0,1-1 0 16,0 0 2304-16,1 1 384 0,2-1 96 0,-2 1 16 15,0-2-1360-15,0 1-272 0,0 2-48 0,0-1-16 16,-2 6-592-16,0 0-128 0,1-4-32 0,-1 4 0 16,0 0-224-16,0 0-128 0,0 0 128 0,0 0-128 0,-4 5 0 15,1 4 0-15,-2 1 0 0,-1 3-192 0,-1 4 0 16,1 3 0-16,-2 2 0 0,0 3 0 0,0 1 48 15,0 2 0-15,-1 2 0 0,0 0 0 0,2 3 144 0,0-1 0 16,2-1 0-16,0-1 0 0,2-3 0 16,1-1 0-16,1-6-176 0,1-1 176 0,1-1 0 0,1-3 128 15,1-2 16-15,0-1 0 0,2-2 160 0,0-1 16 16,2-2 16-16,2-2 0 0,2 0-96 0,1-2-32 16,1-1 0-16,2-2 0 0,2-3-80 0,-1 0 0 0,2-2-128 0,1 1 192 15,1-2-192-15,-1 1 0 16,1-1 0-16,1 1 0 15,1-2-512-15,-1 1-128 0,-1-1-48 0,0 0 0 16,0 0-2112-16,0-1-416 0,-2 0-96 0</inkml:trace>
  <inkml:trace contextRef="#ctx0" brushRef="#br0" timeOffset="7235.84">7649 2003 29487 0,'0'0'2624'0,"0"0"-2112"0,0 0-512 0,0 0 0 15,0 0 1216-15,0 0 128 16,-1-8 16-16,2 3 16 0,1-1-432 0,4 1-96 0,-1-1-16 0,2 1 0 0,3-2-544 0,1 1-112 16,2-1-32-16,1-1 0 31,2 1-640-31,0-1-128 0,2 0-16 0,2 2-16 15,1 0-2480-15,1 3-512 0,-2 1-80 0</inkml:trace>
  <inkml:trace contextRef="#ctx0" brushRef="#br0" timeOffset="7431.16">7643 2169 31151 0,'-20'1'1376'0,"9"0"288"0,1 1-1328 0,1-1-336 16,9-1 0-16,-9 1 0 0,2-1 1472 0,7 0 240 15,0 0 32-15,0 0 16 0,0 0-864 0,0 0-192 0,7-6-16 0,4 2-16 16,2 1-464-16,-2 0-80 0,4 0-128 0,2 0 176 31,4-2-544-31,1 1-96 0,1-2-32 0,3 1 0 16,0 1-3248-16,0 0-656 0</inkml:trace>
  <inkml:trace contextRef="#ctx0" brushRef="#br0" timeOffset="7914.01">8048 2550 20271 0,'0'0'1792'16,"0"0"-1424"-16,0 0-368 0,-4-3 0 16,0-1 1232-16,4 4 176 0,-5-4 48 0,3-1 0 15,0 0-112-15,1-2 0 0,1 1-16 0,1-1 0 16,1 1-144-16,1-2-32 0,2-1 0 0,1 0 0 16,2 0-240-16,1 2-48 0,2-2-16 0,1 1 0 15,0 1-112-15,0 0-32 0,0 0 0 0,-1 3 0 0,1 1-256 0,-1 0-64 16,-1 2-16-16,0 2 0 0,1 2-368 0,-3 1 0 15,0 3 0-15,-2 0 0 0,0 1 0 0,-2 3 0 16,0 2 0-16,-2 3 0 0,-2 0-160 0,-2 3 160 16,0 2-192-16,-1 1 192 0,-4 0-416 0,1 1 32 15,-2-1 0-15,0 0 0 0,1-1 128 0,-1-1 48 16,0-1 0-16,2-2 0 0,-1-3 208 0,3-2 128 16,0-1 0-16,2-2-128 0,0-1 432 0,2-2-32 15,0 0 0-15,0-6 0 0,0 0-144 0,7 3-48 16,-1 2 0-16,2-3 0 0,2-1-208 0,2-1 144 0,1-1-144 0,1-1 128 15,2-2-128-15,1 1 0 0,2 0-192 0,1 0 192 32,2-1-864-32,0 1-48 0,0-2-16 0,1 1 0 15,1-2-2304-15,0 0-464 0</inkml:trace>
  <inkml:trace contextRef="#ctx0" brushRef="#br0" timeOffset="8465.24">8970 2222 23951 0,'0'0'2128'0,"-4"-5"-1696"0,-1 0-432 0,1-1 0 0,0-1 1216 0,-1 1 176 16,2 2 16-16,3 4 16 0,-3-4-80 0,3 4-32 15,0 0 0-15,0 0 0 0,-5-3-928 0,5 3-192 16,0 0-48-16,-5 7 0 0,0 2-144 0,1 2 0 0,-2 2-192 0,4 2 192 15,-4 3-224-15,1 2 80 16,1 2 16-16,-1 2 0 0,0 0 128 0,-1 0-160 16,0 2 160-16,0-2-160 0,0-1 160 0,0 0 0 15,2-1 0-15,-1-1 0 0,2-1 0 0,-1-4 0 0,2-1 0 0,-2-3 0 16,1-3 0-16,1-3 176 16,2-6-48-16,0 0 0 0,0 0 112 0,0 0 16 0,0 0 0 15,0 0 0-15,0 0 32 0,-2-6 16 0,-1-4 0 16,3-4 0-16,3-2 64 0,0-3 16 0,0-2 0 0,3-3 0 0,1-4 48 0,1-4 16 15,0-2 0-15,1-3 0 0,0 0-128 0,0 2-32 16,-1 2 0-16,1 3 0 0,0 2 128 0,-2 4 32 16,1 3 0-1,-1 3 0-15,0 2-16 0,1 3 0 0,-1 2 0 0,-1 2 0 16,0 2-144-16,1 2-32 0,-2 2 0 0,1 1 0 0,1 1-256 0,-7 1 160 31,0 0-160-31,7 3 128 0,-1 1-128 0,1 1 0 0,-2 2 0 0,1 2 0 0,-1 2 0 16,1 1 0-16,-3 1-128 0,1 4 128 0,0 2 0 0,-1 3 0 15,0 2-144-15,1 1 144 0,-3 2 0 0,1 0 0 16,0 2 0-16,1-1 0 0,1 0 0 0,-1-1 0 16,-1-3 0-16,2 0 0 0,0-4 0 0,0 0 0 0,0 0 0 0,-1-2 0 15,0-3-192-15,-1-2 32 16,1 0 0-16,-1-2 0 16,0-2-1568-16,-1-2-304 0,-1-7-64 0,0 0-9424 0,0 0-1872 0</inkml:trace>
  <inkml:trace contextRef="#ctx0" brushRef="#br0" timeOffset="8657.45">8904 2453 26943 0,'-10'-3'1200'0,"10"3"240"0,-6-2-1152 0,-1-1-288 0,3 1 0 0,4 2 0 16,0 0 1696-16,0 0 288 0,0 0 48 0,0 0 16 16,2-5-1088-16,3 0-224 15,0 1-32-15,4-1-16 0,2 2-288 0,2-1-48 16,0-1-16-16,4 1 0 0,0 0-144 0,2 0-48 0,0 0 0 0,0-1 0 15,1 1-320-15,0 0-64 16,1-2-16-16,1 1 0 0,1 1-1840 0,1 2-368 0,1 0-80 0,1 0-11600 0</inkml:trace>
  <inkml:trace contextRef="#ctx0" brushRef="#br0" timeOffset="9381.44">9527 2706 3679 0,'0'0'320'0,"0"0"-320"16,0 0 0-16,0 0 0 0,-5-1 3168 0,1 0 560 0,0 0 112 0,-1 0 32 15,0 0-1504-15,-1-2-320 0,1-1-48 0,-2 1-16 16,2-1-336-16,-2 1-80 16,0-1-16-16,2-2 0 0,-2 1 32 0,1-1 0 15,0 0 0-15,2-1 0 0,-1 0-368 0,3 1-64 16,0-2 0-16,2 1-16 0,0 1-432 0,2-1-96 0,0 1-16 0,3 0 0 0,3 1-240 0,-3-1-48 16,1 1-16-16,1-1 0 0,2 1-144 0,1 1-16 15,0 3-128-15,1 1 192 0,0 0-192 16,-1 1 0-16,0 3 0 0,-2 0 0 0,0 2 0 0,-1 1 0 15,-2 4 0-15,0 1-160 0,-2 0-96 0,0 3 0 16,-3 1-16-16,-3 3 0 16,-1 1-272-16,-2 2-48 0,-2 1-16 0,-2 0 0 15,1-1 144-15,-1-2 16 0,0 0 16 0,0-3 0 0,0 0 432 0,1-3 0 16,1-1 0-16,2-1 176 0,-1-2 272 0,1-2 64 16,0-2 16-16,2 0 0 0,4-6 32 0,-2 4 0 15,2-4 0-15,0 0 0 0,0 0-240 0,0 0-32 16,0 0-16-16,0 0 0 0,0 0-112 0,0 0-32 15,5-1 0-15,3-1 0 0,1-1 0 0,0-1-128 16,4 0 192-16,0 1-64 0,1-2-128 0,1 2 160 16,1-1-160-16,-1 0 160 0,2 1-160 0,-3 1 128 0,3-1-128 15,-3 0 128-15,0 1-128 0,0 0 0 16,2 0 0-16,-3 0 0 0,0 0 0 0,0 2 0 0,-2-1-144 0,0 0 144 31,-1 1-496-31,0 0-32 0,2 0-16 0,-1 0 0 0,-1 1-544 0,-1 0-96 0,-1 1-32 0,-1-1 0 16,1 0-1616-16,0-1-336 0,-2 0-64 0,1 0-10752 15</inkml:trace>
  <inkml:trace contextRef="#ctx0" brushRef="#br0" timeOffset="10828.81">10466 1228 8287 0,'1'-10'368'0,"0"5"80"0,1-1-448 0,1-1 0 0,-2-1 0 0,0 1 0 15,-2 0 4288-15,1 1 784 0,1-2 160 0,0 0 16 16,0 2-3024-16,-1 0-624 16,1 1-112-16,0-1-16 0,-1 2-384 0,0 4-64 0,2-5 0 0,-2 5-16 15,0 0-272-15,0 0-48 0,0 0-16 0,0 0 0 16,0 0-448-16,-4 7-96 0,1 1 0 0,0 4-128 0,0 3 0 0,1 4 0 15,0 3-160-15,0 1 160 0,0 2-160 0,1 3 160 16,-1-1 0-16,1 3-144 0,0 1 144 0,1-1 0 16,0-1 0-16,0-1 0 0,0-3-144 0,0-2 144 15,0-1-160-15,0-2 160 16,-1 0-784-16,0-2-64 0,0 1-16 0,0-3 0 16,0-1-2480-16,-1-2-496 0</inkml:trace>
  <inkml:trace contextRef="#ctx0" brushRef="#br0" timeOffset="11007.87">10332 1482 25791 0,'-9'-9'1152'0,"6"5"224"16,-1-1-1104-16,1 0-272 0,2-2 0 0,0 0 0 0,0 1 1888 0,2-1 320 16,1 1 64-16,2-1 16 0,0 0-1216 0,3 2-240 0,1-1-64 0,2 1 0 15,1 1-512-15,1-1-96 16,3 1-32-16,0 0 0 0,2 2-368 0,1 1-80 15,2 0 0-15,1 2-16 16,1 0-2416-16,2 1-464 0</inkml:trace>
  <inkml:trace contextRef="#ctx0" brushRef="#br0" timeOffset="11529.69">12119 1134 15663 0,'0'0'1392'0,"-2"-5"-1120"0,2-1-272 0,2 1 0 15,-1-1 2432-15,-1 0 416 0,-3 0 96 16,2-1 0-16,0 2-1008 0,0-1-208 0,0 1-32 0,-1 1-16 15,0-1-704-15,2 5-144 0,0 0-16 16,-5-1-16-16,-1 1-496 0,-2 2-112 16,-1 4 0-16,-2 1-16 0,-1 4-176 0,-1 4 0 15,-3-1-192-15,-1 4 192 0,-3 1-176 0,-1 2 176 0,-1 1-128 0,0 3 128 0,-3-3 0 0,1 1 0 16,-1 1 0-16,2-1 0 0,0-1 0 0,1-2 0 16,1-2 0-16,2-1 0 15,0-3 288-15,1-2 32 0,2-1 16 0,1-1 0 16,3-3 112-16,1-3 32 0,3-2 0 0,0 0 0 15,1-4 0-15,2 0 0 0,0-2 0 0,3-3 0 0,2 0 32 16,1-1 0-16,3-3 0 0,1-1 0 0,2-1-336 0,0-1-176 0,2 1 192 0,3 0-192 16,-2 1 144-16,3 2-144 0,2 2 0 15,-1 2 144-15,0 1-144 16,2 3 160-16,0 2-160 0,0 2 160 16,-1 3-32-16,1 2-128 0,1 2 192 0,-1 2-64 15,2 0-128-15,-3 1 0 0,1-1 0 0,-1 4-176 16,1 0 48-16,-1 1 0 0,0 0 0 0,-1-1 0 31,0 1-832-31,0-2-144 0,-1-1-48 0,1-2 0 16,-1-1-368-16,0-2-80 0,1-3 0 0,0 0-8784 0,0-1-1760 0</inkml:trace>
  <inkml:trace contextRef="#ctx0" brushRef="#br0" timeOffset="12895.62">13147 1060 10127 0,'11'-9'896'0,"-5"4"-704"16,0-3-192-16,2 2 0 0,1-2 2288 0,-1 0 416 0,-1 1 96 0,0-2 16 15,0 1-704-15,1 2-144 16,0-2-32-16,-2 2 0 0,0 2-528 0,-3 0-128 16,2-1 0-16,-5 5-16 0,0 0-320 0,0 0-64 0,0 0-16 0,0 0 0 0,0 0-432 0,-5 6-96 31,-5 5-16-31,0 2 0 0,-1 2-320 0,-3 4 0 0,1 2 0 0,-3 2 0 15,1 1 0-15,-1 4-128 16,-3-2 128-16,1 2 0 0,2 0 0 0,-1 1 0 16,1-1 0-16,1 1 0 0,3-5 0 0,-1-1 0 0,1-2 0 15,1-2 0-15,2-1 0 0,2-4 0 0,0-2 0 0,4-2 0 16,-1-2 208-16,2-3-16 0,2-5-16 0,0 0 0 16,0 0 160-16,0 0 48 0,0 0 0 0,6-9 0 15,0-2-16-15,2-4 0 0,1-4 0 0,2-3 0 16,0-4-16-16,1-3 0 0,1-2 0 0,1 1 0 15,1-3-112-15,-2 2-32 0,0 0 0 0,-1 2 0 16,0 3 32-16,-1 1 0 0,0 2 0 16,0 3 0-16,-1 4 80 0,-1 2 32 0,-2 3 0 0,0 2 0 0,-1 4-144 0,-1 0-16 15,1 3-16-15,-6 2 0 0,0 0-176 0,7 5-144 16,1 1 144-16,-1 3-208 0,-1 1 80 0,2 2 128 16,0 3-208-16,1 2 80 0,-1 0-64 15,1 3-16-15,0 2 0 0,1 0 0 0,1 0-128 0,-1 1-32 16,0 2 0-16,0-1 0 0,-1-1 160 0,1-1 16 15,2-1 16-15,-1-3 0 0,0 0 176 0,-1-1-128 16,0-2 128-16,0-2-128 0,-3-1 128 0,-1-1 0 16,0-2 0-16,-2-1 0 0,1-2 128 0,-3 1-128 15,-2-7 128-15,0 5-128 0,0-5 176 0,-3 7-48 16,-3-3 0-16,-2 1 0 0,-2-2 32 0,-2 2 0 16,-3-2 0-16,-3 0 0 0,-4-1-160 0,-1 2-144 15,-2-1 144-15,-3 1-208 0,1 1 208 0,1 0-144 0,0 1 144 0,3-1-128 16,0 1 128-16,3-1-128 0,3 1 128 0,1-1-128 31,4 0-416-31,1-1-80 0,3 2-16 0,4-2 0 0,4-4-2368 0,0 0-464 0,0 0-112 0</inkml:trace>
  <inkml:trace contextRef="#ctx0" brushRef="#br0" timeOffset="13179.22">13610 1148 22111 0,'-13'-4'1968'0,"13"4"-1584"0,-6-2-384 0,1 0 0 0,5 2 1600 0,0 0 256 16,0 0 32-16,0 0 16 0,0 0-480 0,0 0-80 16,0 0-32-16,0 0 0 0,5-6-736 0,3 1-160 0,3-1-32 0,2 2 0 15,4-1-144-15,2 1-48 0,0-2 0 0,4 1 0 16,3-1-192-16,1 1 0 0,1-1 128 0,-1 1-128 31,1 1-576-31,-2-1-144 0,-3 2-48 0,-1 1 0 16,-1 1-928-16,-2 2-192 0,-2 0-32 0,-1 2-16 0,-3 0-1424 15,-2 2-288-15,6 2-48 0,-17-7-4208 0</inkml:trace>
  <inkml:trace contextRef="#ctx0" brushRef="#br0" timeOffset="13363.11">13967 1136 8287 0,'0'0'368'0,"-7"3"80"0,0-2-448 0,-1 0 0 16,-1 0 0-16,-1 1 0 0,0-1 3392 0,0 0 576 15,1 0 128-15,0 0 32 0,0-1-1824 0,0 2-384 0,0-1-64 0,0 1 0 0,3 0-752 16,-2 1-144-16,2 1-16 0,2 1-16 0,0 2-512 0,0 2-96 31,1 2-32-31,1 2 0 0,0 1-96 0,0 1-32 0,4 2 0 0,-1 1 0 0,0 0-160 16,0 2 0-16,0 2 0 0,0 0 0 0,0 1 0 0,0 0 0 16,-1 1 0-16,0 1-176 15,0-2-656-15,0-1-128 0,1-2-16 0,0-2-16 16,2 0-1680-16,0-3-336 0</inkml:trace>
  <inkml:trace contextRef="#ctx0" brushRef="#br0" timeOffset="13703.52">14181 880 11967 0,'-3'-11'1072'0,"3"6"-864"16,1-3-208-16,1-1 0 0,2 1 4928 0,1 1 928 16,-1 0 192-16,2 0 32 0,0 1-3760 0,0 0-752 15,0-1-160-15,1 1-16 0,0 2-608 0,-1 0-112 16,1 1-32-16,1 1 0 0,-1 2-368 0,1 0-80 16,0 0 0-16,-1 1-16 0,3 2-176 0,0 3 0 0,-1 2 0 0,1 1 128 15,-1 2-128-15,1 4 0 0,-3 0 0 0,2 4 0 16,-1 3 0-16,-2 3 0 15,0 5 0-15,-3 4 0 0,0 6-128 0,-1 1 128 0,-2 4 0 0,-2 5 0 16,-1 1 0-16,-1 0 0 16,-5 2 0-16,-2-1 0 0,0-2 0 0,-2 0 0 15,-3-4-176-15,-1-2 176 0,-4-1-352 0,-1-3 16 0,-2-4 0 0,-2 0 0 16,0-3-448-16,-3-1-96 0,-1-1-16 0,-3-1 0 16,-3-4-2752-1,0-3-544-15</inkml:trace>
  <inkml:trace contextRef="#ctx0" brushRef="#br0" timeOffset="14050.9">12593 849 30463 0,'-3'-10'1344'0,"3"10"288"0,0-6-1312 0,0-1-320 0,2 1 0 16,-1-1 0-16,0 0 1072 0,1 2 144 15,0-1 16-15,-2 6 16 0,0 0-608 0,0 0-112 16,0 0-16-16,0 0-16 0,0 0-288 0,0 0-48 16,0 0-16-16,0 0 0 0,-3 18-144 0,-3 4 0 0,-1 4 0 0,-2 4 0 15,-2 3-160-15,-2 6 160 16,-3 6-208-16,1 2 80 0,-1 1 128 0,3 3 0 0,-2 2 0 0,3 0-128 15,1-3 128-15,5 3 0 16,4-1 0-16,5-2 0 0,4-5 0 0,2-3-160 0,6-3 160 0,4-2 0 16,2-2-512-1,2-3 16-15,2-4 0 0,3-3 0 0,2-4-304 0,3-4-64 0,6-1-16 0,4-3-8848 16,4-4-1760-16</inkml:trace>
  <inkml:trace contextRef="#ctx0" brushRef="#br0" timeOffset="15592.25">15276 948 11967 0,'0'0'1072'0,"0"0"-864"0,2-5-208 0,1-1 0 16,1 3 3280-1,0-1 624-15,-1-2 112 0,0 1 16 0,-3 5-2032 0,5-5-400 0,-5 5-96 0,0 0-16 31,3-4-288-31,-3 4-64 0,4-5-16 0,-4 5 0 0,0 0-592 0,0 0-112 16,0 0-32-16,0 0 0 0,0 0-384 0,0 0 128 16,2 9-128-16,-4 2 0 0,0 1 0 0,-1 4 0 15,-1 1 0-15,-2 5 0 0,-1 1 0 0,0 3 0 0,-2 0 0 0,0 4 0 0,-1-1 0 0,3 1 0 32,-1 0 0-32,1-3 0 0,1 0 0 0,1-1 0 0,1-3 0 0,3-2 0 15,0-1 128-15,1-2 32 16,0-1 16-16,2-1 0 0,1-2 208 0,2-1 32 15,0-1 16-15,2-1 0 0,-1-2 0 0,3-1 0 16,1-2 0-16,1-1 0 0,-2-2-160 0,3 0-16 16,0-1-16-16,1 0 0 0,3-1-112 0,-2-1-128 0,3-1 176 0,1-1-176 15,0 1 128-15,-3 0-128 16,2 0 0-16,-2 1 0 16,-1 0-256-16,1 1-176 0,-2 0-16 0,1 0-16 15,-2 2-1568-15,-1 1-304 0,0 0-64 0,1 2-8224 16,1-1-1632-16</inkml:trace>
  <inkml:trace contextRef="#ctx0" brushRef="#br0" timeOffset="15961.98">15744 1519 18431 0,'-6'-10'1632'0,"3"6"-1312"0,1-2-320 0,0-1 0 0,0-3 1760 0,1 0 288 16,1-1 48-16,0 0 16 0,-3-1-192 0,3 1-48 15,0 0 0-15,3 0 0 0,-3 1-608 0,2 1-128 16,0 2-32-16,1 1 0 0,1-1-368 0,0 2-80 15,0 0-16-15,2 2 0 0,-1 0-352 0,2 2-80 16,0 1-16-16,0 1 0 0,1 1-192 16,0 1 0-16,-1 2 0 0,1 1 0 0,0 2 0 15,-2 2-192-15,1 2 192 0,-5 1-160 16,0 1-256-16,0 3-48 0,-4-1-16 0,-1 3 0 16,-1 0-288-16,-2-2-48 0,1 1-16 0,-1 0 0 0,1-2 368 0,-1 0 64 15,2-3 16-15,-1 0 0 0,2-2 384 0,1-2 128 0,1-2 0 16,0-1 0-16,1-6 464 0,0 5 112 0,0-5 0 0,0 0 16 15,0 0-192-15,0 0-32 0,0 0-16 16,6 4 0-16,2-3-224 0,0-1-64 0,1-1 0 16,0-1 0-16,2-2-192 0,2 1 0 0,-1 0 0 0,2-1 0 31,0 1-304-31,2 0-144 0,-1 1-48 0,2-1 0 16,-1 2-1504-16,2 0-304 0,-1 0-64 0,2 0-7168 15,2-1-1408-15</inkml:trace>
  <inkml:trace contextRef="#ctx0" brushRef="#br0" timeOffset="16301.8">16000 823 31039 0,'0'0'1376'0,"0"0"288"0,7-2-1344 0,0 1-320 0,-1-2 0 0,3 1 0 16,2 0 976-16,1 1 128 0,1 2 32 0,1 0 0 0,-1 0-672 0,1 0-128 0,1 1-16 0,1 2-16 15,-2 0-176-15,-1 2-128 0,1 1 192 0,-2 2-192 16,-1 1 0-16,0 3 0 0,0 3 0 0,-3 2 0 16,1 3 0-16,-2 6 0 0,-3 3-144 0,-2 6 144 15,1 3 0-15,-4 5 0 0,-3 5 0 16,0 1 0-16,-4 4 0 0,-2 4 0 15,-2 3 0-15,0 1 0 0,-1 0 0 0,-5-2 0 0,0-3 0 16,-1-5 0-16,0-4-288 0,-1-2 32 0,-2-4 0 0,-1-4 0 16,1-2-160-16,-2-4-32 0,-2-3 0 0,-2-3 0 15,0-3-2224-15,-1-1-448 16,-1-1-80-16</inkml:trace>
  <inkml:trace contextRef="#ctx0" brushRef="#br0" timeOffset="16689.06">15031 803 28511 0,'0'0'1264'0,"4"-3"256"0,-1-2-1216 0,-3 5-304 0,0 0 0 0,4-4 0 0,1 0 768 0,-5 4 112 16,0 0 16-16,0 0 0 0,0 0-688 0,0 0-208 15,0 6 128-15,-2 4-128 0,-4 3 0 0,-2 4 0 16,0 1 0-16,-3 6 0 0,0 3-192 0,-5 7 192 16,1 5-208-16,-1 4 80 0,1 4 128 0,-3 2-160 15,2 4 160-15,2 0-160 0,1-1 160 0,5 0 0 16,1 3 0-16,4-3-128 0,2-3 128 0,4-1 0 15,4-3 0-15,4-1 0 0,2-4 0 0,2-5 0 16,2 0 0-16,2-2 0 0,3-1 192 0,3-2-16 16,0-3-16-16,4-2 0 0,0-4-160 0,4-2 0 15,2-5 0-15,1-2 0 16,-1-3-2464-16,0-4-368 0,34-3-80 0,-16-7-16 0</inkml:trace>
  <inkml:trace contextRef="#ctx0" brushRef="#br1" timeOffset="22239.01">12654 2099 21823 0,'0'0'960'0,"-5"3"208"0,5-3-928 0,-5 3-240 16,5-3 0-16,-4 5 0 0,-2-2 192 0,2 0-16 15,0 1 0-15,4-4 0 0,0 0 144 16,0 0 48-16,-6 3 0 0,6-3 0 15,-4 3 16-15,0 2 0 0,1 1 0 0,0 0 0 0,3-6-224 0,-2 5-32 16,-1 1-128-16,1-1 192 0,2-5 0 0,-2 6-16 16,2-6 0-16,-2 6 0 15,0 0 112-15,2-6 32 0,-1 5 0 0,1-5 0 0,0 0 128 0,0 0 16 16,0 0 16-16,0 0 0 0,0 0 32 0,0 0 0 0,0 0 0 0,0 0 0 16,0 0 0-16,8 0 16 0,1-1 0 0,1-3 0 15,-3 0-288-15,3-2-64 0,1-2-16 0,2 0 0 16,1-3 256-16,4-3 48 15,-1-2 16-15,5-2 0 0,8-7-48 0,2-1-16 0,2-3 0 0,2-1 0 16,2-4-32-16,0-2-16 0,2-3 0 16,2-2 0-16,4-3-176 0,3-4-48 15,5-2 0-15,1-3 0 0,0-2-144 0,0 0 128 16,-1-1-128-16,-1 1 128 0,-12 11-128 0,0-1 0 0,2-3 0 0,3 1 0 16,0-1 128-16,0 0-128 0,-2 1 0 15,-1 2 128-15,8-10-128 0,-4 5 0 0,-6 4 0 16,-1 3 128-16,-4 5-128 0,1 3 0 0,-2 1 0 0,0 4 0 0,-2 1 0 0,-7 8 0 15,0-1 0-15,-1 1 0 16,-1 1 0-16,-1 1 128 0,-1 1-128 0,-2 3 0 0,-1 2 144 0,3-3-144 16,-4 1 160-16,-1 3-160 0,-4 2 0 0,-1 2 0 15,-3-1 0-15,-1 4 0 0,-3 0-144 0,1 2-80 16,-6 3-16-16,0 0 0 16,0 0-256-16,0 0-48 0,0 0-16 0,0 0 0 15,0 0-288-15,0 0-64 16,0 0-16-16,0 0 0 0,0 0-608 0,-7 2-112 0,1 1-16 0,-1-2-16 15,1 0 80 1,0 0 0-16,6-1 16 0,-7 1 0 16,1-2 800-16,-1 1 144 0,2-1 48 0,-2 0 0 0,1 0 592 0,1-2 0 0,1 1 0 0,-2 1 0 15,1-1 0-15,-1 0 128 0,1-4 32 0,-2 3 0 0,0 1 432 0,1-2 96 16,-1 1 16-16,3 1 0 0,-3 0 176 0,2-1 32 0,-1-1 16 0,2 1 0 16,-2 1-224-16,1-1-64 0,-2 1 0 0,2 0 0 0,0-1-176 0,0-1-32 15,-2 0-16-15,2 0 0 16,-2 0-208-16,2 2-32 15,0 1-16-15,5 1 0 0,-4-2-32 0,4 2-128 0,0 0 192 0,0 0-64 16,-5-1-128-16,5 1 0 0,0 0 0 0,0 0 0 16,0 0 0-16,0 0 0 0,0 0-160 0,5 3 160 0,0 1 0 15,2 1 0 1,2-2 0-16,-1 0 0 0,2 0 0 0,2-2 128 0,-2-1-128 0,4-1 0 0,-1-1 176 0,2-1-176 16,1 0 160-16,0 0-160 0,1-2 208 0,-1 1-48 31,2-2-16-31,-4 1 0 0,0-1 112 0,2 0 32 0,-4 0 0 0,-1 2 0 15,-1-1 112-15,-2 2 32 16,-1 1 0-16,-1 0 0 0,-6 2 144 0,0 0 16 16,0 0 16-16,0 0 0 0,0 0-144 0,0 6-16 0,-3 3-16 15,-1 1 0-15,-2 0-272 0,0 2-160 0,-2 1 192 0,-1 1-192 16,-1 1 128-16,2 1-128 0,-2 1 0 0,0 3 0 16,-1-1 0-16,4-1 0 0,1 0 0 0,0 0 0 15,2 1 0-15,-1-1-272 0,2-3 48 0,0-1 16 16,1-1-1328-1,0 2-256-15,1-3-48 0</inkml:trace>
  <inkml:trace contextRef="#ctx0" brushRef="#br1" timeOffset="22666.78">14921 284 11967 0,'0'0'528'0,"3"-7"112"16,-2 0-512-16,0 0-128 0,0 0 0 0,0 2 0 0,0-1 4160 0,0 2 816 15,-1 0 144-15,0 4 48 0,0 0-3312 0,0 0-672 16,0 0-128-16,0 0-32 0,0 0-592 0,0 0-128 0,-6 3-32 0,0 3 0 16,-1 4-272-16,1 2 0 0,-1 3-128 0,1 1 128 15,1 2-176-15,0 2 176 0,0-3-192 0,2 0 192 16,1-2-128-16,2-1 128 0,1 1 0 0,2-2 0 15,2-1-144-15,0 0 144 0,3-1 0 0,1-1-144 16,2-3 144-16,1-1 0 0,2-1 0 0,1-2 0 16,2-2 192-16,1-2 64 0,-1-1 0 0,1-2 16 0,-2-1 416 0,2-2 80 15,-2-1 0-15,0-1 16 16,-2-1 80-16,-2-1 16 0,-1-3 0 0,-1-3 0 16,-1-3-208-16,-3-2-32 0,-2-3-16 0,-3 0 0 15,-1-1-336-15,-2 1-64 0,-3 1-16 0,0 2 0 0,-3 1-48 0,0 7-16 16,0-1 0-16,-2 3 0 0,-1 2-144 0,-3 3 0 0,0 1 0 0,-2 4 128 31,-3 3-480-31,-1 3-96 0,-1 5-32 0,0 3 0 16,-1 3-1584-16,3 1-320 0,-1 3-64 0,-3 4-16 15,3-3-1408-15,6-2-288 0</inkml:trace>
  <inkml:trace contextRef="#ctx0" brushRef="#br0" timeOffset="31394.64">4830 4079 6447 0,'0'0'576'0,"0"0"-576"0,0 0 0 0,0 0 0 15,0 0 2112-15,0 0 320 0,0 0 64 0,0 0 16 16,0 0-912-16,0 0-192 0,-5-2-48 0,5 2 0 16,0 0-464-16,0 0-112 0,0 0-16 0,0 0 0 15,0 0-272-15,0 0-64 0,0 0-16 0,0 0 0 16,-3 6-144-16,2 1-16 0,0 1-16 0,2-2 0 16,1 1 16-16,2-1 0 0,0 0 0 0,1-1 0 0,2 0 496 0,2-2 96 15,1 0 32-15,2 0 0 0,2-2-96 0,0-1-16 16,2-1 0-16,0-4 0 0,2-1-240 0,2-2-48 15,0-1-16-15,-1 0 0 0,1 0-144 0,1 0-16 16,1-1-16-16,-2-1 0 0,-4 0-80 0,0 0-16 16,-2 1 0-16,-2-1 0 0,-3 0 160 0,-1 0 32 15,-1-1 0-15,-3-2 0 0,-1 1-48 0,0 1 0 16,-4-1 0-16,0 0 0 0,-1 0-112 0,-1-2-32 16,-2 3 0-16,0 1 0 0,-3 1-192 0,-1 1 176 15,-1 1-176-15,-2 1 160 0,-2 2-16 0,0 1 0 16,-2 3 0-16,1 1 0 0,-2 2-144 0,1 4 0 0,-2 2 0 0,-1 1 0 15,1 4-176-15,-1 1 48 0,0 2 0 0,2 2 0 16,0 3 128-16,2 0-192 0,2 0 192 0,-2 1-192 16,3-1 192-16,2-1-128 15,2 2 128-15,1 0-128 0,1-1 128 0,2 0 0 0,1-1-144 0,2-2 144 16,1-2 0-16,2 0 0 0,1-2 192 0,2-1-64 16,1-2 64-16,2-1 16 15,1 0 0-15,2-1 0 0,1-2-80 0,0-2 0 0,0-2-128 0,1-2 192 16,0 0-192-16,2-2 0 15,0-1-192-15,0-1 192 0,1-2-768 0,1 1-64 0,1-1 0 16,0 1 0 0,-1 0-2624-16,0 0-512 0</inkml:trace>
  <inkml:trace contextRef="#ctx0" brushRef="#br0" timeOffset="31810.98">5095 4453 7359 0,'0'0'320'0,"0"0"80"0,0 0-400 0,5-5 0 0,0 0 0 0,0-2 0 15,2 1 4640-15,1-1 848 0,-2-2 160 0,2 3 48 16,0-1-3264-16,-1-1-656 16,2 0-128-16,0 0-32 0,1 0-720 0,-1 2-128 15,2-1-48-15,0 0 0 0,-1 1-336 0,-1 0-80 0,0 2-16 0,-1 3 0 16,-1 1-288-16,-1 2 128 0,0 0-128 0,-2 3 0 0,-1 0 0 0,0 2 0 31,-1 0 0-31,-1 4 0 16,-1 4-528-16,-1 0-16 0,-3 3 0 0,1 0 0 0,-2 2 32 15,-2 0 16-15,-1 0 0 0,0 0 0 0,-2-1 272 0,-1-1 48 0,0-3 16 16,0-1 0-16,1-3 656 0,1-1 128 0,0-3 16 16,0 0 16-16,2-2 400 0,1-2 80 0,6-3 16 15,0 0 0-15,0 0-256 0,0 0-32 0,0 0-16 0,0 0 0 0,0 0-320 0,0 0-64 16,1-6-16-16,3 1 0 0,1-1-288 0,3 1-160 15,1 0 160-15,0 1-160 16,1-1 0-16,2 1 0 0,2 1 0 0,-2 0 0 0,0 1-320 16,1 1-48-16,1 1-16 0,1 1 0 15,0 3-672-15,2-1-144 0,-1 0-16 0,3-1-16 16,-1 2-2496-16,1-2-496 16</inkml:trace>
  <inkml:trace contextRef="#ctx0" brushRef="#br0" timeOffset="32343.78">5853 4136 13823 0,'0'0'1216'0,"0"0"-960"0,0 0-256 0,0 0 0 0,-5 1 2048 0,5-1 352 16,0 0 80-16,0 0 16 0,0 0-208 0,0 0-48 15,0 0 0-15,0 0 0 0,0 0-480 0,0 0-96 16,0 0-32-16,8-3 0 0,2-2-656 0,2 1-128 16,1 0-16-16,5-1-16 0,0 1-368 0,1-2-80 15,1 1-16-15,1-1 0 0,1 1-224 0,0 0-128 16,1 1 128-16,-2 0-128 0,0-1-224 0,-1 2-112 16,-3 0-32-16,1 0 0 15,-3 1-768-15,-1 2-144 0,-2 1-48 0,-1 2 0 16,-3-1-1584-16,-1 3-320 0,-1 2-64 0</inkml:trace>
  <inkml:trace contextRef="#ctx0" brushRef="#br0" timeOffset="32553.12">5958 4335 14735 0,'-17'1'640'0,"9"-1"160"0,-1 0-640 0,1 0-160 0,-1 0 0 0,1 0 0 16,1-1 3504-16,2 0 656 0,5 1 144 0,0 0 32 16,0 0-2384-16,0 0-480 0,0 0-80 15,0 0-32-15,0 0-400 0,5-3-96 0,3-1-16 0,3 1 0 16,3 0-368-16,3 1-80 0,1-2-16 0,1 2 0 15,2 0-128-15,0 1-48 0,1-2 0 0,-2 0 0 16,-1 0-208-16,-1 0 0 0,0-2 0 0,0 3 0 16,-2 0-576-16,2 1-192 0,-1 1-64 15,1 0 0-15,1 1-1728 0,-1 0-368 0,0-2-64 0</inkml:trace>
  <inkml:trace contextRef="#ctx0" brushRef="#br0" timeOffset="33265.97">8024 4018 6447 0,'0'0'576'0,"-5"3"-576"0,0-2 0 0,5-1 0 16,-6 0 3872-16,1 1 672 16,5-1 128-16,0 0 16 0,0 0-2448 0,0 0-480 0,0 0-96 15,0 0-32-15,0 0-96 0,0 0 0 0,0 0-16 0,7 1 0 16,3 0-416-16,2 0-80 15,2-1 0-15,3 0-16 0,0-1-432 0,3 0-64 0,2-1-32 0,1-1 0 16,1 0-192-16,1 1-32 0,0 0-16 0,-2 0 0 16,0-1-240-16,0 1 128 0,0 0-128 15,-1 0 0-15,-1-2 0 0,-1 2 128 0,-2-1-128 0,-2 1 0 16,-2 0 0-16,0 0 0 0,-3 2 128 0,-1-1-128 16,-2 0 0-16,0 1 0 15,-1 0 0-15,0-1 0 0,-7 1 128 0,6 0-128 16,-6 0 0-16,0 0 144 0,0 0-144 0,0 0-144 0,0 0 144 0,0 0-208 31,0 0-496-31,0 0-112 0,0 0-16 0,0 0 0 16,0 0-2112-16,0 0-448 0</inkml:trace>
  <inkml:trace contextRef="#ctx0" brushRef="#br0" timeOffset="33817.14">9178 3738 21183 0,'-9'-10'944'0,"6"6"192"0,1-2-912 0,2 2-224 0,-1-2 0 0,1 1 0 16,-1 0 2176-16,1 0 384 0,-1 0 64 0,1 1 32 0,-3 1-1184 15,2-2-256-15,-1 2-32 0,1 1-16 16,1 2-496-16,0 0-96 0,0 0-32 0,-3 3 0 0,-1 3-384 0,0 1-160 16,1 4 128-16,-2 4-128 0,1 0 0 0,1 4 0 15,-1 0-192-15,1 3 192 0,1 2-192 0,0-1 192 16,-1 2-160-16,2 1 160 15,0 2-128-15,1-1 128 0,1 1 0 0,0-4-144 0,2-1-48 0,-3-2 0 16,2 0 0-16,-1-1 0 0,1-3 16 0,0 0 0 16,0-3 0-16,1-1 0 15,-1-2-368-15,0-2-80 16,0-2-16-16,-2-7 0 0,0 0-2160 0,0 0-432 0</inkml:trace>
  <inkml:trace contextRef="#ctx0" brushRef="#br0" timeOffset="34107.48">9103 3854 5519 0,'-1'-9'496'0,"-1"-5"-496"0,0 0 0 0,0-2 0 16,1-3 5088-16,-2-2 928 0,3 0 176 0,1 0 32 16,2-1-3584-16,1 1-720 0,2 1-128 0,0 1-48 15,3-1-832-15,1 1-160 0,2 2-48 0,2 0 0 16,2 3-304-16,1-1-64 0,2 2-16 0,2 1 0 16,1 1-80-16,0 1-32 0,-2 1 0 0,-2 4 0 0,-2 2-208 0,-2 2 128 31,-1 1-128-31,0 2 0 0,-2 3 0 0,-3 3 0 0,0 2 0 0,-3 2 0 15,0 2-304-15,-2 3-48 0,-1 0-16 0,-4 2 0 16,-1 0 80-16,-2 1 16 0,0 0 0 0,-1 1 0 0,-2-2 272 0,-2-1 0 16,-1-1 0-16,-3 0 0 15,-1-2 0-15,-1-1 0 0,-3 0 176 0,0-2-176 0,0-1 176 0,1-1-176 16,-1-2 160-16,1 0-160 0,2-1 0 0,1-1 0 16,0-1-208-16,3-2 64 15,1 1-1472-15,1 0-304 0,3-1-48 0,0-1-7696 16,3 0-1536-16</inkml:trace>
  <inkml:trace contextRef="#ctx0" brushRef="#br0" timeOffset="34626.85">9748 3841 10127 0,'4'-3'896'0,"2"-1"-704"0,-1-1-192 0,1 0 0 15,-1-1 3184-15,0 1 592 16,-2 0 128-16,1 0 32 0,-1-1-1632 0,-3 6-320 15,-3-5-64-15,1-1 0 0,-1 2-576 0,-1 1-96 16,-2-1-32-16,-1 3 0 0,0 1-416 0,-2 1-96 16,-1 3 0-16,-1 0-16 0,-1 4-512 0,0 2-176 15,0 2 0-15,0 2 144 0,0 2-144 0,1 2-144 16,2 0 144-16,1 1-208 0,3 1 208 0,1 2-176 0,2-1 176 0,2-1-160 16,1-2 160-16,2-2-128 15,3-1 128-15,2 0-128 0,2-2 128 0,2-2 0 16,1-2 0-16,2-3-128 0,2-2 128 0,0-3 176 0,3-1-48 0,-1-4 0 15,-2-1 64-15,1-3 16 0,0-2 0 0,-2-2 0 16,1-1-32-16,-2-2-16 16,-1-3 0-16,0 0 0 0,-3 1 96 0,-3 1 0 0,-1 2 16 0,0 2 0 15,-3 1-32-15,0 1-16 0,0 4 0 0,-4 6 0 16,0 0-48-16,0 0-16 0,0 0 0 0,0 0 0 16,0 6-160-16,0 3 0 0,0 2-192 0,0 2 192 15,0 3-256-15,1-1 64 0,0 0 0 0,1 1 16 16,0-2 176-16,3 0-128 0,-1 0 128 0,3-2-128 0,0-2 128 15,1-4 0-15,1 1-144 0,1-3 144 0,0-2 0 0,1-1 160 16,0-3-16-16,0-1 0 16,0-3 176-16,0-1 48 0,-1-2 0 0,-1-2 0 0,0-2 144 0,-2-2 48 15,-2-1 0-15,-1 1 0 0,-3-4-64 0,-1 0-16 16,-2-2 0-16,-3 3 0 0,0 0-256 0,-2 1-48 16,-2 2-16-16,-1 2 0 0,-1 2-160 0,-2 2 0 15,-1 1 0-15,0 4 128 16,-2 2-624-16,2 3-128 0,0 1-16 0,-1 2-16 15,0 3-1456-15,-1 1-304 0,3 1-48 0,1 2-14544 0</inkml:trace>
  <inkml:trace contextRef="#ctx0" brushRef="#br0" timeOffset="34913.85">10283 3775 14735 0,'5'-10'640'0,"-2"6"160"0,2-4-640 0,-1 1-160 0,1-2 0 0,-1 0 0 16,-1 0 3488-16,1 1 672 0,-1 1 128 15,0 0 16-15,0 1-2064 0,0-1-432 0,-2 0-80 0,0 1 0 16,0 0-816-16,-1 6-144 0,0 0-48 0,0 0 0 16,0 0-448-16,0 0-80 0,0 0-32 0,-2 6 0 15,-2 1-160-15,0 4 0 0,0 3-160 16,-1 1 160-16,1 3-160 0,1 3 160 0,0-1-160 0,1 2 160 0,1 3-176 16,0 0 176-16,1 1-192 0,2 0 192 0,0-2-144 0,2 0 144 15,0 1 0-15,2-3-144 16,0-2 144-16,2-1 0 0,1-3 0 0,-2 0 0 0,2-2 0 0,1-2 0 15,-1-1 0-15,1-3 0 16,0-3-192-16,2-1 0 16,-2-4 0-16,2-3 0 0,1-1-416 15,0-4-96-15,0 1 0 0,1-3-10080 0,-2-1-2016 0</inkml:trace>
  <inkml:trace contextRef="#ctx0" brushRef="#br0" timeOffset="35086.9">10407 3911 21183 0,'-8'-6'1888'0,"8"6"-1504"0,0 0-384 0,0 0 0 16,-3-5 1888-16,1 0 304 0,-1 1 64 0,3 4 16 16,0-5-576-16,0 1-112 0,2-2-32 0,-2 6 0 15,1-4-992-15,2 0-208 0,1-1-32 0,3 1-16 16,1-1-544-16,0 1-96 0,1-1-32 0,3 1 0 16,2 2-2768-16,0 0-576 15</inkml:trace>
  <inkml:trace contextRef="#ctx0" brushRef="#br0" timeOffset="35468.15">11193 3780 24639 0,'0'0'1088'0,"0"0"240"0,0 0-1072 0,0 0-256 0,0 0 0 0,0 0 0 15,0 0 1888-15,0 0 320 16,0 0 64-16,-4-4 16 15,-3 2-1008-15,-1 2-208 0,-2 1-48 0,-3 3 0 0,-1 2-608 0,0 3-128 16,-1 2-32-16,-1 1 0 0,0 1-256 0,1 2 0 16,1 1 0-16,2 2 0 15,2-1-144-15,1 1 144 0,3 1-128 0,1-1 128 0,3 0-144 0,0-2 144 16,3 1-160-16,3-2 160 0,4 0 0 0,3-2 0 16,2-1 0-16,4-1 0 0,2-1 176 15,1-1 128-15,4-5 16 0,-1-1 16 0,0-3 96 0,0-1 16 16,0-1 0-16,0-2 0 0,-1-3 16 15,-1-1 16-15,-2-2 0 0,-3-1 0 0,0-2 32 16,-3-2 16-16,-3-4 0 0,-2 0 0 0,-1 0-64 0,-3-2-16 16,-4 0 0-16,-1 0 0 0,-2 0-192 0,-1 1-32 15,-3 1-16-15,0 3 0 0,-1 1-208 0,-1 1 0 16,-2 2 0-16,-1 2 0 16,-1 3-448-16,-1 0-128 0,1 3-16 0,-1 1-16 15,0 3-1440-15,0 2-304 0,1 0-48 0,-1 1-14496 0</inkml:trace>
  <inkml:trace contextRef="#ctx0" brushRef="#br0" timeOffset="35790.16">11308 3627 11055 0,'0'-7'976'0,"1"-3"-784"0,0-3-192 0,-1-2 0 15,0-2 3264-15,1 0 592 0,0 0 128 0,-1-1 32 0,0 1-1536 16,1 0-304-16,2 2-64 0,-1 2-16 0,0 2-688 0,0 1-144 15,0 1-32-15,1 1 0 16,-1 2-224-16,-1 0-48 0,-1 6-16 0,0 0 0 16,0 0-464-16,0 0-96 0,0 0 0 0,0 0-16 0,0 0-64 0,-3 7-16 15,-2 4 0-15,0 3 0 16,-3 4-288-16,-1 4 0 0,-1 3 0 0,0 4 0 16,-1 3 0-16,-1 4 0 0,0 5 0 0,-1 1-144 0,1 4 144 0,-1 2 0 15,-1 0 0-15,1 2 0 0,1 0 0 0,1-1 0 0,0-2 0 0,1-2 0 16,1-2-192-16,2-2 64 15,-1-2 0-15,0-2 0 16,1-3-432-16,-1-3-80 0,0-2 0 0,-1-3-16 16,0-4-592-16,-1-1-112 0,2-6-32 0,-1-3-9664 0,1-4-1936 0</inkml:trace>
  <inkml:trace contextRef="#ctx0" brushRef="#br0" timeOffset="36642.92">8859 4660 8287 0,'-13'1'736'0,"6"-1"-592"0,-1 0-144 0,-2 0 0 0,-1-1 2496 0,-1 1 448 31,-2 0 112-31,1 0 16 0,0 0-1152 0,0 0-208 0,0 0-48 0,0 0-16 0,2 0-448 0,0 0-96 16,0-1-16-16,0-1 0 0,2 0-176 15,-1 2-32 1,0 0-16-16,1 0 0 0,1-1-112 0,2 0-32 0,-1 0 0 0,2 0 0 0,5 1 80 0,-5-1 16 15,1-1 0-15,4 2 0 0,0 0-192 16,0 0-48-16,0 0 0 0,0 0 0 16,0 0-336-16,0 0-80 15,0 0-16-15,0 0 0 0,0 0-144 0,6-2 0 0,2 1 0 0,1 1 0 16,1 0 0-16,3 0 0 16,1 0 0-16,3 0 0 0,3 0 0 0,2 0 0 0,2 1 0 0,3-2 0 15,3 0 0-15,0-1 128 0,-1 0-128 0,3-1 128 16,2-1-128-16,3 0 0 0,0-1 144 0,2 1-144 15,1-1 128-15,4-1-128 0,2 1 160 0,2 0-160 16,0 0 0-16,2-2 128 0,0-1-128 0,2 1 0 16,2-2 0-16,3 0 128 0,4 1-128 0,0 2 0 15,0-2 0-15,0 1 128 0,2 1-128 0,2-1 0 0,2 3 0 16,0-2 128-16,-1 1-128 0,-1-1 0 0,0 0 192 0,1 0-48 16,1 1-16-16,1 0 0 15,4 0 0-15,-4-1-128 0,-1 0 192 0,1-1-64 0,-1 2-128 16,1 0 192-16,2 2-192 0,-2-1 192 0,-4-3-16 0,-3 0 0 15,0 1 0-15,-2 0 0 0,0 2 48 0,-2-1 16 16,-2 1 0-16,-2 0 0 0,-3-1-80 0,-4 0-16 16,-3-2 0-16,-2 2 0 0,-2 0-144 0,-2 1 0 15,-2-1 144-15,-2 2-144 0,-1 0 0 0,-1 0 144 0,-4-1-144 16,-1 1 0-16,-2 1 128 0,-1-2-128 16,-1 0 0-16,-2 1 0 0,-3 2 128 0,-1 0-128 15,-2 1 0-15,-3 0 0 0,-3-2 0 0,-2 1 0 16,0 1 0-16,-6 0 0 15,0 0-432-15,0 0-144 0,0 0-16 0,0 0-16 16,-7 6-288-16,-2 0-64 0,0 2-16 0,-5 1 0 16,0 2-1744-16,-4 1-352 0,-1 0-64 0</inkml:trace>
  <inkml:trace contextRef="#ctx0" brushRef="#br0" timeOffset="38206.18">10233 5210 14911 0,'0'0'656'0,"4"-6"144"0,1-2-640 0,-1 1-160 0,1-1 0 0,-1 0 0 0,0 0 1520 0,1-1 272 15,-1-1 48-15,2 1 16 0,-2 0-192 0,2 0-16 0,-1 0-16 0,1 0 0 16,-1-1-96 0,0 1-32-16,-1 0 0 0,0 2 0 0,0-1-304 0,-1 1-64 15,0 2-16-15,-1-1 0 0,-2 6-528 0,2-4-96 16,-2 4-32-16,0 0 0 0,0 0-80 0,0 0-32 0,0 0 0 15,0 0 0-15,0 0-224 0,-4 5-128 16,0 3 128-16,-1 3-128 0,0 2 0 16,-1 2 0-16,0 0 0 0,0 4-128 0,1 2 128 0,-2 2 0 15,1 2 0-15,-1 0-128 0,-1-1 128 0,3 3 0 0,-2-2 0 0,2-1 0 16,-1-1 0-16,2-1 0 16,-1-1 0-16,2 0 0 0,1-1 0 0,1-1 192 0,1-3-32 15,1 1-16-15,0-3 32 0,1-1 0 0,2-1 0 16,0-1 0-16,1-1-32 0,2-2 0 0,1-1 0 15,-1-2 0-15,1 1 0 0,1-3 0 0,1-1 0 0,2-1 0 0,1 0-144 0,1-1 128 16,2-1-128-16,0 0 128 16,0-2-128-16,1-1 0 0,2 0-192 0,-1-1 192 31,0-1-720-31,2 1-32 0,0-2 0 0,2-1 0 0,0-1-1712 0,0 1-352 0,0-1-64 16,0 0-11600-16</inkml:trace>
  <inkml:trace contextRef="#ctx0" brushRef="#br0" timeOffset="38418.81">10273 5146 11055 0,'0'0'976'0,"-6"-6"-784"0,6 6-192 0,0 0 0 15,-2-4 4704-15,2 4 896 0,0 0 176 0,3-6 48 16,2 1-3936-16,1 1-784 0,2-2-144 0,2 1-48 15,2-1-560-15,2 1-112 0,4-1-32 0,-1 1 0 16,0-1-208-16,1 1 0 0,0-1 0 0,1 2 0 16,1-2-1712-16,0 2-224 0,-1 0-48 0,0 2-16 15,-1 1-1104-15,-1 1-224 0</inkml:trace>
  <inkml:trace contextRef="#ctx0" brushRef="#br0" timeOffset="38610.19">10310 5298 19343 0,'-8'1'1728'16,"0"1"-1392"-16,-3 1-336 0,1-1 0 0,-1 0 2176 0,1-2 352 16,0 1 80-16,2-1 16 0,3 0-1200 0,5 0-224 15,0 0-48-15,0 0-16 0,0 0-496 0,0 0-80 16,10 0-32-16,1-1 0 0,1 1-256 0,2-2-48 0,4 0-16 0,-1-1 0 16,2 0-208-16,2-1 0 0,0 2 0 0,2-1 0 31,0 0-864-31,1-1-224 0,-1 2-32 0,1 0-16 15,2 1-2320-15,0 0-448 0</inkml:trace>
  <inkml:trace contextRef="#ctx0" brushRef="#br0" timeOffset="39123.56">10912 5168 19343 0,'0'0'1728'0,"0"0"-1392"16,1-7-336-16,-1 2 0 15,1-2 2672-15,-1 2 464 0,0-1 80 0,0 6 32 0,1-5-1248 0,-1 5-240 16,0 0-48-16,0 0-16 0,0 0-928 0,0 0-192 16,0 0-48-16,0 0 0 15,0 0-384-15,0 0-144 0,-4 5 0 0,-1 5 144 0,0 2-144 0,-1 2 0 16,-1 3-192-16,-1 2 192 0,0 2-240 0,0 2 80 0,1 2 16 16,0 0 0-16,-2 1 144 0,2 0-192 15,-5-1 192-15,2 2-192 0,1-3 192 0,2-2-208 16,0-2 80-16,0-3 128 0,1-2 0 0,1-4 0 15,1-2 0-15,0-2 0 0,4-7 0 0,0 0 128 16,0 0 0-16,0 0 0 0,0 0-128 0,0-7 192 0,4-2-192 0,-1-6 192 16,1-2-192-16,3-3 128 0,1-3-128 0,0-3 128 15,2-1 32-15,1-2 0 0,-2 0 0 0,2-1 0 16,0 0 160-16,1 2 16 16,-1-1 16-16,0 5 0 0,0 2 208 0,-2 3 32 0,1 3 16 0,-1 1 0 0,1 2-144 15,-4 3-16-15,2 3-16 0,-2 1 0 0,1 3-224 0,0 1-32 31,-7 2-16-31,6 2 0 0,0 1-160 0,-1 3 0 0,0 0 0 0,-1 3 0 0,-1 2 0 0,1 2 0 16,-3 3-128-16,0 2 128 0,0 2 0 16,-1 2 0-16,-1 1 0 0,0 4 0 0,0-1-160 15,-4 0 160-15,2 1 0 0,0-1-144 16,-2 1-144-16,1-1-32 0,1-2 0 0,-1-1 0 16,2-3 16-16,0-2 0 0,0-4 0 0,1-1 0 15,1-2-272-15,1-3-48 0,-1-8-16 0,0 0 0 16,0 0-1376-16,0 0-288 0,0 0-48 0,0 0-16 15,3-6-384-15,-1-2-96 0,-2-5-16 0</inkml:trace>
  <inkml:trace contextRef="#ctx0" brushRef="#br0" timeOffset="39289.32">10877 5365 11967 0,'-6'-1'1072'0,"1"0"-864"16,-1-1-208-16,2 0 0 0,4 2 4160 0,0 0 768 0,-6-2 176 0,6 2 16 16,0 0-2640-16,0 0-544 15,-2-5-96-15,3-1-32 0,3 1-944 0,3-1-192 0,3 1-32 0,3-1-16 0,2 1-320 0,2-1-64 16,4 1-16-1,2 0 0-15,2 1-224 0,3-1 0 0,-1 0 0 16,2-1 0 0,0 0-1424-16,-1-1-384 0,0-1-80 0,-1 2-16 15,1 1-1264-15,-1 3-256 0</inkml:trace>
  <inkml:trace contextRef="#ctx0" brushRef="#br0" timeOffset="40812.44">13059 3667 20095 0,'0'0'896'0,"0"0"176"0,4-3-864 0,0-1-208 16,-1-1 0-16,0 1 0 0,0 0 1360 0,-3 4 240 16,0 0 32-16,2-6 16 0,2 1-672 0,-2-1-128 0,1 1-16 0,-1-1-16 15,-2 6-128-15,3-7-32 0,0 2 0 0,0-1 0 16,-1 0-64-16,-2 6-16 0,0-7 0 0,0 7 0 15,0 0-112-15,-1-5-16 0,-2-2-16 0,3 7 0 16,0 0-128-16,0 0-32 0,-5-3 0 0,-1 2 0 16,1 1-80-16,-2 2 0 0,0 1-16 0,-1 4 0 15,-2-1-32-15,-1 4 0 0,-1 4 0 0,-2 2 0 0,-4 4-144 0,-1 4 128 16,-2 2-128-16,-2 5 128 0,-1 3-128 16,-2 4 0-16,-2 1 144 0,2 4-144 0,-1 2 0 0,1 4 0 15,1 0 0-15,-9 23 0 0,7-11 0 0,5-5 0 16,5-2 0-16,6-3 0 0,2-2 0 0,4 0 0 15,2-4 0-15,3-15-128 0,3 2 128 0,2-1-160 16,4 1 160-16,2-1-160 0,0-1-96 0,3-2-32 16,2 0 0-16,1-4 0 15,2-3-192-15,2 0-32 0,1-5-16 0,4-1 0 16,5-4-1600-16,3-2-320 0,2-6-64 0</inkml:trace>
  <inkml:trace contextRef="#ctx0" brushRef="#br0" timeOffset="41400.37">13689 3860 3679 0,'0'0'320'0,"0"0"-320"16,0 0 0-16,0 0 0 0,0-6 2160 0,0 2 352 15,1-1 80-15,1 0 16 0,-2 0-1056 0,1-1-208 16,1 1-32-16,0-1-16 0,0 1 48 0,2-1 0 0,-2 1 0 0,0-1 0 15,0 1-112-15,0-1-16 16,1 1 0-16,-1-1 0 0,-1 0-128 0,0-2-16 0,0 1-16 0,1 2 0 16,-2-1-112-16,1 1-32 0,-1-1 0 0,0 6 0 15,0 0-272-15,0 0-48 0,-1-6-16 0,1 6 0 16,-2-3-96-16,2 3-32 0,-5 2 0 0,-1 2 0 16,1 3-288-16,-1 2-160 0,-2 4 160 0,1 2-160 15,-1 4 0-15,0 5-128 0,1 2-16 0,-1 5 0 16,1 2 144-16,-2 3-208 0,2 2 80 0,0 5 128 15,1 2-144-15,1 1 144 0,1-1 0 0,0 0 0 16,1 1 0-16,1-2-128 0,0-1 128 16,2-1 0-16,-1-5 0 0,1-1 0 0,0-2 0 0,0-3 0 0,-1-5 0 0,-1-1 128 15,1-4-128-15,0-3 0 0,1-4 160 0,-1-3-16 16,-1-2 0-16,1-1 0 16,-1-3 48-16,2-5 0 0,0 0 0 0,-6 1 0 0,-3-2 64 0,2-1 0 15,-1-3 16-15,-1 0 0 0,0-1-96 0,1 0-32 16,-1-2 0-16,-1-1 0 0,0 1-144 0,0-2 0 15,-1-1 0-15,0 0 0 16,-1-1-768-16,1 1-64 0,0 0-32 0,1 0-10400 16,1-2-2064-16</inkml:trace>
  <inkml:trace contextRef="#ctx0" brushRef="#br0" timeOffset="41906.92">13639 3736 23039 0,'0'0'1024'0,"0"0"192"0,-1-7-960 0,1 0-256 15,0 1 0-15,-1 0 0 0,-1 1 944 0,1-1 144 0,1 6 16 0,0-5 16 0,0-1-240 0,0 6-48 16,0-6-16-16,0 0 0 0,0 2 544 0,0 4 112 15,1-6 32-15,-1 6 0 16,4-4-1920-16,-4 4-384 0,5-2-80 0,3 0-16 0,0 0 672 0,2 2 224 16,1 0-144-16,0 2 144 0,3-1 0 0,3 1 0 15,4 0 0-15,4 0 128 0,1 0 80 0,3 1 32 16,1-2 0-16,3 0 0 0,3-1 16 0,2-1 16 16,1 0 0-16,3-2 0 0,6 0 96 0,3 0 16 15,4-2 0-15,3 2 0 0,0-1-208 0,4-1-48 0,2 1 0 0,5 1 0 16,5-1 16-16,3 1 0 31,0-1 0-31,7 0 0 0,5 1-144 0,0 0 0 0,-1-1 0 0,1 2 0 16,2 0 128-16,2 0-128 0,2 0 0 0,-3-1 128 15,-2 0-128-15,3 0 0 0,-1 1 0 0,-1-1 0 0,-3-1 0 0,-4 1 0 16,-4 1 0-16,-1-1 128 0,1 2-128 0,-2-1 0 16,-1-1 0-16,-6 1 0 0,-5-1 0 0,-5 3 128 15,-5 0-128-15,-2 0 0 0,-4 0 0 0,0 0 0 16,-4 0 0-16,-5 0 0 0,-5 0 128 15,-6 0-128-15,-6 0 0 0,-4 0 128 0,-4 0-128 0,-3 1 0 16,-4 1 0-16,-3-1 0 16,-6-1-1472-16,0 0-368 0,0 0-80 0,-9 6-7920 15,-4 3-1584-15</inkml:trace>
  <inkml:trace contextRef="#ctx0" brushRef="#br0" timeOffset="42501.94">14196 4060 13823 0,'0'0'608'0,"0"0"128"0,0 0-592 0,0 0-144 16,0 0 0-16,0 0 0 0,4-4 4048 0,-4 4 784 16,6-4 160-16,-6 4 16 0,0 0-3744 0,0 0-752 15,0 0-160-15,5 3-32 0,-5-3-320 0,3 6 0 16,-2 1 0-16,-1 3 0 0,-1 3 0 0,-2 2 0 0,-2 2 0 16,-2 2 0-16,-1 1 0 0,0 2 0 0,1 2 0 0,-2 1 0 15,0 1-128-15,1 0 128 0,1-3-128 0,0 0 128 16,0-1 0-16,3-1 0 0,0-2 0 0,1-1 0 15,1-1 352-15,1-2 160 0,1-2 16 16,1-1 16-16,1-2 304 0,2-2 64 0,0-2 16 0,0 0 0 16,2 1-144-16,1-3-16 0,0-2-16 0,3 0 0 15,0-2-352-15,2 0-64 16,1 0-16-16,2-1 0 0,0 0-96 0,0 0-32 0,1 0 0 16,1 0 0-16,-1 0-192 0,0 2 0 0,1-1 0 0,-2 0 0 0,0 0 0 0,-1 0 0 15,0 2-128 1,4 0 128-1,-4-1-1776-15,0 2-240 0,1 0-48 0,-2 0-16 0,-2-1-992 16,0 2-192-16</inkml:trace>
  <inkml:trace contextRef="#ctx0" brushRef="#br0" timeOffset="42929.63">14449 4025 26719 0,'-6'-10'1184'0,"5"5"240"0,0-3-1136 0,1-1-288 15,2 0 0-15,1 0 0 0,2 2 2416 0,1-1 416 0,3 0 96 0,1 2 16 16,1-1-1920-16,1 1-384 0,1-2-80 0,1 2-16 0,2 2-352 0,-3 1-192 16,1 0 192-16,0 2-192 15,-2 0 0-15,-1 2-192 0,-1 2 0 16,1 2 0-16,-4 1-704 0,-1 1-144 0,-6-7-32 0,-2 13 0 15,-2 1 64-15,-1 1 16 0,-3 0 0 0,1-2 0 0,0 0 672 0,-1 0 128 16,-1 0 16-16,0-1 16 0,2 0 512 0,-1 0 96 31,1-1 32-31,2-1 0 0,-1-1 544 0,2-1 96 0,0-2 32 0,0 0 0 0,4-6-416 16,0 0-80-16,0 0-16 0,0 0 0 16,0 0-432-16,0 0-80 0,0 0-128 0,0 0 176 0,0 0-176 0,0 0 0 15,0 0 0-15,8 8 0 31,-8-8-608-31,12 5 0 0,0 0 0 0,0-2 0 0,2 0-944 16,0 0-192-16,1 1-48 0,4-1 0 0,2 1-1296 0,1 1-272 0,10 1-48 0,0 0-16 16</inkml:trace>
  <inkml:trace contextRef="#ctx0" brushRef="#br0" timeOffset="43101.29">14942 4398 15663 0,'0'0'688'0,"0"0"144"0,-3-2-656 0,-3-1-176 0,6 3 0 0,0 0 0 16,0 0 3648-16,0 0 688 16,0 0 144-16,0 0 16 0,0 0-2816 0,4-4-560 15,0 0-112-15,3-1-32 0,2 1-544 0,2-1-112 16,1 1-32-16,2-1 0 0,1 1-528 0,2 0-96 16,-1-1-32-16,2 1 0 15,1 0-848-15,0-1-160 0,1 1-32 0,0-1-16 16,0 1-1664-16,1 0-336 0,0-2-64 0</inkml:trace>
  <inkml:trace contextRef="#ctx0" brushRef="#br0" timeOffset="43508.78">15381 4195 10127 0,'3'-12'448'0,"0"6"96"0,-2-1-544 0,0 1 0 0,0-1 0 0,-1-1 0 15,0-1 3312-15,-1 0 544 16,0-1 112-16,-1 1 32 0,-2 0-1840 0,2 0-368 16,0 2-80-16,0 0-16 0,-1 0-480 0,1 2-80 0,-1-1-32 0,2 2 0 15,1 4-352-15,-3-3-80 0,3 3-16 0,0 0 0 16,0 0-288-16,0 0-64 15,0 0-16-15,-4 5 0 0,2 3-288 0,0 4 0 0,0 1 0 0,-1 5-144 16,0 0 144-16,1 2-160 0,1 1 160 0,-1 2-160 0,-1 3 160 16,0 0 0-16,0 1-144 0,1 2 144 15,-2 0-192-15,1-1 16 0,0 0 16 0,1-2 0 0,-1-4-16 0,2-2 0 16,0-4 0-16,1-1 0 0,-1-3 176 0,0-2 0 16,1-3 160-16,0-7-160 0,0 0 384 15,0 0 0-15,0 0-16 0,0 0 0 0,0 0 192 0,7-1 32 16,-1-3 16-16,2-3 0 0,1-1-176 0,1-5-48 15,1-1 0-15,1-1 0 0,1 0-64 16,0 2-32-16,0 2 0 0,2 1 0 0,-1 2-288 0,0 0 0 16,-1 2 128-16,1 3-128 0,-1 1 0 0,-1 2 0 15,0 2 128-15,0 1-128 0,-1 2 0 0,0 1 0 0,-1 1 0 0,-1 2 0 16,-2 2 0-16,0 1 0 16,0 1 0-16,-2-1 0 0,0 0-320 0,-1 0 16 15,-1 2 16-15,-1-1 0 16,0 0-352-16,-1 0-80 0,0-1-16 0,-1 0 0 15,0-1-288-15,-1-1-48 0,0-1-16 0,-1-1 0 16,2-8-1680-16,0 0-352 0,0 0-64 0</inkml:trace>
  <inkml:trace contextRef="#ctx0" brushRef="#br0" timeOffset="43851.69">15630 4030 33983 0,'0'0'1504'0,"0"0"304"0,4-3-1440 0,4 1-368 16,0 0 0-16,3 0 0 0,0-1 960 0,0 1 112 15,1 1 16-15,-1 0 16 0,-1 0-752 16,-1 1-160-16,0 0-16 0,-2 1-16 16,-2 0-160-16,-5-1 0 0,0 0 0 0,0 0-176 15,4 7-464-15,-2-1-112 0,-2 1-16 0,-1 1 0 16,-1 0-16-16,-2 2-16 0,0 1 0 0,-2 0 0 0,1 0 560 0,-1 0 240 0,1-1-192 0,2 0 192 31,0-1 256-31,1-1 192 0,1-3 16 0,0 2 16 0,1-7 384 0,0 0 80 16,3 5 16-16,-3-5 0 0,5 5-336 0,0-2-64 15,1-1-16-15,0 0 0 0,1-2-288 0,2 0-48 0,-1 0-16 0,2-1 0 16,0 0-192-16,1 0-240 0,1-1 48 0,0 1 16 31,2-2-1936-31,-1 2-384 0,1-1-64 0,0 0-12416 0</inkml:trace>
  <inkml:trace contextRef="#ctx0" brushRef="#br0" timeOffset="44693.66">17543 3267 7359 0,'0'0'656'0,"0"0"-528"0,0 0-128 0,0 0 0 15,6-2 2112-15,0 0 384 0,-6 2 64 0,0 0 32 16,0 0-736-16,0 0-160 0,0-5-32 0,0 2 0 16,-1-1-352-16,0-1-80 0,-2 1-16 0,3 4 0 15,0 0-272-15,0 0-64 0,0 0-16 0,0 0 0 16,0 0-272-16,0 0-48 0,0 0-16 0,0 0 0 16,0 0-272-16,0 0-48 0,7 5-16 0,0 2 0 0,-1 1-16 0,3 1-16 15,0 2 0-15,1 2 0 0,1 0 32 16,1 2 0-16,2 3 0 0,1 2 0 15,1 2-64-15,0 1 0 0,1 1 0 0,0 2 0 0,1 4-128 16,0 1 128-16,-1 1-128 0,1 4 128 0,-2 4-128 16,-1 0 0-16,-4 2 144 0,-3 4-144 0,-1 3 160 0,-4 0-32 15,-7 1-128-15,-3 0 192 0,-3 2 32 0,-3 2 0 16,-3-1 0-16,-4-1 0 0,-2 1-32 0,-1-3-16 16,-4-2 0-16,1-2 0 0,-1-5 16 0,-2-2 16 15,-1-2 0-15,-3-2 0 0,-4-1 272 0,-3-3 48 0,0-2 16 16,-1-3 0-16,1-1-128 0,1 0-32 0,1-3 0 0,2-2 0 15,2 0-128-15,3 2-48 0,2-3 0 0,4-3 0 16,1-1-64-16,3-2-16 0,1-1 0 0,3 1 0 16,1-2-128-16,3-1 0 15,2-1 0-15,2-1 0 0,2-2-528 0,1 0-144 16,2-2-32-16,4-4 0 16,-1 6-3168-16,1-6-640 0</inkml:trace>
  <inkml:trace contextRef="#ctx0" brushRef="#br0" timeOffset="45982.58">4257 7576 20895 0,'0'0'928'0,"-4"3"192"0,-1-1-896 0,5-2-224 16,-2 7 0-16,1-1 0 0,1-6 1328 0,0 0 208 16,2 7 64-16,1-1 0 0,2-1-448 0,0-1-64 15,3 1-32-15,2-2 0 16,2-1-192-16,1-1-32 0,1-1-16 0,3-1 0 0,1-1-144 0,2-1-32 16,1-3 0-16,1 1 0 0,0-2-128 0,1 1-16 15,3-3-16-15,-4 0 0 0,1 0-64 0,0 0-16 0,0 1 0 0,-1-2 0 16,-1-1-32-16,-1 0-16 0,-2-1 0 0,-1 0 0 15,-3-2 224-15,-2 1 32 0,-1 0 16 0,-3 0 0 16,-2 1-96-16,-1 0-16 0,-3-2 0 0,-1 3 0 16,-2 0-192-16,-1 1-64 15,0 2 0-15,-3 0 0 0,-1 0-80 0,-3 3-32 0,-1-1 0 0,-1 2 0 16,-1 2-144-16,-1-1 0 0,-2 3 144 0,0 3-144 16,-3 1 0-16,0 3 0 0,-2 1-160 0,-1 3 160 15,0 2-224-15,0 1 64 16,0 2 16-16,1 2 0 0,2 1 144 0,0 0-160 15,4 2 160-15,1 0-160 0,1 1 160 0,2-1-160 0,1-1 160 0,3 0-160 16,2 0 160-16,2 0-160 0,2 1 160 0,1 0-160 16,2 0 160-16,3-1 0 0,1 0-144 0,3-2 144 15,1 0 0-15,2-1 0 0,2-3-144 0,-1-1 144 16,1-1 0-16,2-1 0 0,1-2 0 0,1-2 0 16,-1-3-240-16,3-2 64 0,1-2 16 0,3-2 0 15,3-1-1520-15,0-4-304 0,2-2-64 0,0-1-9520 16,-2-1-1888-16</inkml:trace>
  <inkml:trace contextRef="#ctx0" brushRef="#br0" timeOffset="46469.05">4884 7860 12895 0,'0'0'576'0,"0"0"112"0,-5-4-560 0,2 0-128 16,0-1 0-16,1 1 0 0,0-1 4928 0,2-1 944 15,2 2 192-15,0-1 32 0,1 0-3952 0,4-1-800 16,-2 1-144-16,3-1-48 0,1 2-448 0,1-2-112 0,1 2-16 0,0 2 0 16,0 1-256-16,-2 0-64 15,1 1-16-15,-1 1 0 0,-1 1-240 0,-2 2 0 0,0 3 128 0,-2 1-128 16,-1 1-240-16,-3 4-80 0,-2 0-32 0,-1 3 0 16,-1 3-352-1,-3 1-64-15,-2 1 0 0,1 2-16 16,-3 1 80-16,2-1 32 0,-4 0 0 0,0-1 0 0,2-1 400 0,-1 0 80 0,2-3 0 0,4-3 16 15,-2-2 688-15,2-2 144 0,0-1 32 0,3-2 0 16,1-2 224-16,-1 0 48 0,3-6 16 0,0 0 0 16,0 0-432-16,0 0-96 0,5 5 0 0,0-1-16 0,2-2-304 0,2 0-128 15,2-1 128-15,1-1-128 0,0 0 0 0,2-1 0 16,2 0 128-16,1-2-128 16,2-1-496-16,-2 1-128 0,3 2-16 0,3-2-16 15,4-2-2192-15,0 0-432 0,3-2-96 0</inkml:trace>
  <inkml:trace contextRef="#ctx0" brushRef="#br0" timeOffset="46753.64">5403 7690 31327 0,'0'0'2784'0,"0"0"-2224"16,0 0-560-16,0 0 0 0,0 0 2096 0,0 0 304 0,0 0 64 0,0 0 16 16,0 0-1328-16,5-4-272 0,3-1-48 0,3 1-16 15,3-2-480-15,2 1-80 0,3-1-32 0,-1 1 0 16,3-1-224-16,1 2 0 0,2 0 0 0,-1 0 0 16,1-1-1072-16,0 0-96 0,1 1-32 0,-2 2 0 15,-2 2-624-15,-1 0-128 16,-3 2-32-16,0 1 0 0,-3 2 416 0,-2 0 80 0,-4 2 16 0,-1 3-7232 15,-3 2-1456-15</inkml:trace>
  <inkml:trace contextRef="#ctx0" brushRef="#br0" timeOffset="46916.55">5622 7844 11055 0,'-12'3'976'0,"-3"1"-784"15,1-1-192-15,1-1 0 0,1-1 3936 0,1 0 736 16,1 1 160-16,1 0 32 0,1 0-2416 0,3 0-464 16,1 0-112-16,4-2-16 0,0 0-736 0,0 0-160 15,0 0-16-15,5 4-16 0,3-1-400 0,2 1-80 0,2 1 0 0,3-1-16 16,5-3-48-16,-1-1 0 0,2-1 0 0,1 0 0 15,-2-1-256-15,0 0-128 0,-1-2 128 16,0 1-128 0,-1-1-640-16,0 0-224 0,0 1-32 0,-1 1-16 15,0 1-2752-15,-1 0-560 0</inkml:trace>
  <inkml:trace contextRef="#ctx0" brushRef="#br0" timeOffset="48141.05">7298 7522 25167 0,'0'0'1104'0,"0"0"240"0,0 0-1072 0,0 0-272 0,0 0 0 0,0 0 0 0,0 0 768 0,0 0 112 16,0 0 16-16,0 0 0 15,0 0-320-15,10 2-64 0,1 0-16 0,2-2 0 0,2-1 144 0,2 1 48 0,3 0 0 0,1 0 0 16,2-2 176-16,1 0 32 15,2-3 16-15,-1 1 0 0,0 0-32 0,-1 0-16 0,3 0 0 0,-2-1 0 16,0 1-240-16,0 0-48 0,-1 0-16 0,0 1 0 16,1 1-288-16,-1 0-48 0,-2-2-16 15,0 2 0-15,0 3-64 0,-2-1-16 0,-1 0 0 0,-3-1 0 16,1-1 0-16,-5 0 0 0,-1 1 0 0,-2 0 0 16,-1 1 0-16,-2 0-128 15,-6 0 192-15,0 0-64 0,0 0-128 0,0 0 0 0,0 0 144 0,0 0-144 16,0 0-320-16,0 0-144 0,0 0-32 0,-5 3 0 15,0 0-896-15,-1 0-176 0,1 1-32 0,1 0-9728 16,-1 1-1952 0</inkml:trace>
  <inkml:trace contextRef="#ctx0" brushRef="#br0" timeOffset="49275.58">9224 6910 23039 0,'0'0'1024'0,"0"0"192"0,0 0-960 0,0 0-256 16,-1-4 0-16,1 4 0 0,-1-5 2688 0,1 5 512 0,0 0 80 0,0 0 32 15,0 0-2144-15,0 0-416 16,0 0-96-16,0 0-16 0,-5 6-640 0,-1 3 0 16,0 2 0-16,0 3 0 0,2 4 0 0,-1 3-144 0,0 2 144 0,0 4-208 15,1 2 48-15,0 0 16 0,-1 2 0 0,2 3 0 16,-2 0 144-16,2-1-160 0,0-1 160 0,0 0-160 16,0-2 160-16,1-1 0 0,1-2-144 0,-1-3 144 15,0-3 0-15,1-1 0 0,-1-2 0 0,1-4 0 16,-1-2 0-16,1-3 0 0,0-3 0 15,1-6 0-15,0 0 144 0,0 0 0 0,0 0 0 0,0 0 0 0,0 0 48 0,-2-6 16 16,-2-3 0-16,2-3 0 0,0-5 128 0,1-1 32 16,-1-3 0-16,1-2 0 15,1-3 144-15,0-2 16 0,1-4 16 0,0 0 0 0,1 0-192 0,1 0-32 16,1-1-16-16,0-1 0 16,0 2 64-16,1 1 16 0,0 3 0 0,3 1 0 0,0 3-64 15,1 3-16-15,0 3 0 0,1 1 0 0,2 2-176 0,1 3-128 0,0 1 192 16,1 1-192-16,0 1 0 0,3 1 0 15,-1 2 0-15,1 0 0 0,-2 2 0 16,1 1 0-16,-2 1 0 0,-1 2 0 0,-1 0 0 0,-1 2 0 16,-1 2 0-16,-2 1-144 0,-2 2-144 0,0 1-32 15,-2 0 0-15,0 2 0 0,-2 1-288 16,-1 1-64-16,-2 2-16 0,-1 0 0 0,-2 2 256 0,0 1 48 16,-3 0 16-16,0 0 0 0,-3-2 368 0,0 0 0 0,-1-2 0 15,0 0 0-15,-2 1 0 0,-2-2 0 0,0-1 192 0,0-1-64 16,-1-1-128-16,2-1 0 0,-2 0 0 0,3-3 0 31,-1-1-1600-31,1 1-208 0,1-1-48 0,1 0-8688 0,1-1-1744 0</inkml:trace>
  <inkml:trace contextRef="#ctx0" brushRef="#br0" timeOffset="49672.35">9991 6791 26031 0,'-2'-13'1152'0,"1"8"240"0,0-1-1120 0,-2 0-272 0,1-2 0 0,0 0 0 15,0 1 1488-15,0 0 240 0,-1 0 64 0,2 1 0 16,-3-1-528-16,4 7-112 0,0 0 0 0,-3-5-16 0,-2 0-368 16,5 5-80-16,-5-1-16 0,-2 1 0 0,1 2-352 0,-4 3-64 15,0 2 0-15,-1 3-16 0,1 2-240 0,-2 4 0 16,-1 3 0-16,-2 3 0 0,1 4-192 0,-1 3 192 16,-2 1-192-16,-1 4 192 0,1 3 0 0,-1 1 0 15,2 2 0-15,-2 2 0 0,3 2 0 0,2 2 0 16,0 0 0-16,5-1 144 0,1-1-144 0,3 2 0 15,3-1 0-15,2 1 0 0,2-5 0 0,2 0-144 16,2-4 144-16,5 12-160 16,2-7-512-16,2-8-96 0,1-6-32 0,-3-10 0 15,0-2-1696-15,2-2-320 0,3-4-80 0</inkml:trace>
  <inkml:trace contextRef="#ctx0" brushRef="#br0" timeOffset="50177.23">10181 7062 14735 0,'0'0'1312'0,"5"-5"-1056"16,-2-3-256-16,0 0 0 16,3 2 1872-16,0-2 320 0,0-2 64 0,1 1 16 0,-1 0-1008 0,1 1-208 0,-1 0-32 0,1-1-16 15,0 0 384-15,-2 0 80 16,1 2 0-16,-1 0 16 0,1 2-112 0,-3 0-32 16,-3 5 0-16,4-3 0 0,-4 3-512 0,0 0-96 0,0 0-32 0,0 0 0 15,0 0-464-15,0 0-112 0,2 9 0 0,0 1-128 16,-2 3 144-16,-2 3-144 0,0 4 0 0,0 1 144 15,-2 2-144-15,-2 2 0 0,1 2 0 0,-2 1-176 0,-1 4 176 0,2-1 0 16,-4 1 0-16,2-1-128 16,2-3 128-16,0-1 0 0,1-3 0 0,0-1 0 15,1 0 0-15,0-1 0 0,1-2 0 16,1-2 0-16,0-4 128 0,1-1-128 16,1-1 128-16,1-2-128 0,0 0 304 0,1-2-16 15,1-3 0-15,2 0 0 0,0-2 160 0,2-1 48 0,1 1 0 0,0-1 0 0,2-2-256 16,0-2-48-16,1 1-16 0,0-1 0 15,0 1-176-15,1 0 0 0,0 0 144 0,-1 1-144 16,0 0 0-16,1 0 0 0,1 1-160 0,1 0 160 16,-1 0-1792-16,1 0-256 0,0-2-64 0,1 2-14944 0</inkml:trace>
  <inkml:trace contextRef="#ctx0" brushRef="#br0" timeOffset="50577.99">10505 6922 29487 0,'-16'-10'2624'16,"11"6"-2112"-1,0-3-512-15,1 1 0 0,0-1 1856 0,1 1 256 0,2-2 48 16,1 0 16-16,1 2-752 0,4-1-144 15,-1-1-16-15,3 2-16 0,2 0-784 0,2 1-144 0,-1-1-48 0,2 2 0 0,2-1-272 0,0 2 0 32,-1 1 0-32,0 1 0 0,-2 0 0 0,0 2-192 0,-5 1 16 15,1 2 16 1,-2 2-480-16,-1 2-112 0,-2 0-16 0,-2 3 0 16,-2 3 16-16,-2-1 0 0,0 1 0 0,-2 2 0 0,1-1 496 0,-2 0 112 15,0 0 16-15,-1-1 0 0,0 0 400 0,0-2 96 16,2-1 16-16,0 0 0 0,1-3 384 0,0-1 96 15,1-3 16-15,4-4 0 0,-4 4-416 0,4-4-80 0,0 0 0 16,0 0-16-16,0 0-240 0,0 0-128 16,0 0 128-16,0 0-128 0,0 0 0 0,5 5 0 0,1-2 0 0,1 0 0 15,3 0 0-15,2-2-288 0,2 0 48 0,1 1 16 32,1 4-1552-32,3-2-304 0,3-1-64 0,-1 1-8880 0,0-2-1776 0</inkml:trace>
  <inkml:trace contextRef="#ctx0" brushRef="#br0" timeOffset="50858.7">10808 7392 30399 0,'0'0'2704'0,"0"0"-2160"15,0 0-544-15,0 0 0 0,0 0 1120 0,0 0 112 16,0 0 32-16,0 0 0 0,0 0-560 0,0 0-128 0,7-1 0 16,0-1-16-16,0 0-352 0,1-2-64 0,1 1-16 0,1 0 0 15,0-1-128-15,1 1 0 0,1 1 0 0,0 0 0 32,0-1-592-32,1 1-48 0,-1 1-16 0,1 0 0 15,2-2-752-15,0 1-160 0,3-1-32 0,-2 1 0 16,4 1-1472-16,-3-1-288 0,17-5-64 0,-6 0-16 0</inkml:trace>
  <inkml:trace contextRef="#ctx0" brushRef="#br0" timeOffset="51279.67">11268 7014 14735 0,'-1'-15'640'0,"1"10"160"0,0-2-640 0,-2 1-160 0,0-1 0 0,1 0 0 0,1 1 3872 0,-3 0 736 16,2 1 160-16,1 5 32 0,-1-3-2672 15,1 3-528-15,0 0-96 0,0 0-32 0,0 0-720 0,0 0-160 16,0 0-16-16,-1 6-16 0,0 3-368 0,0 2-192 15,-1 1 192-15,0 3-192 0,0 3 128 16,0 2-128-16,0 2 0 0,0 2 0 16,1 1 0-16,-1 3 0 0,-1 3 0 0,1 1 0 15,-1 2 0-15,1-2-192 0,-2-1 48 0,2 0 16 0,0-2-64 0,1-3-16 16,0-2 0-16,0-2 0 0,0-1 208 16,-1-4 0-16,1-3 0 0,2-3 0 0,-1-2 320 0,2-2 0 15,-2-7 0-15,0 0 0 0,0 0 336 0,0 0 80 0,0 0 16 16,6-2 0-16,0-3-192 0,0-3-48 0,1-2 0 0,1-1 0 0,0-2-128 0,2-1-48 15,-1 0 0-15,2-1 0 16,-1 1-160-16,0 3-48 0,0 1 0 0,1 2 0 16,-1 2 0-16,0 0 0 0,-3 3 0 0,2 1 0 15,-1 1-128-15,-1 2 160 0,1 2-160 16,0 0 160-16,-2 2-160 0,1-1 0 16,-3 4 0-16,2 1 0 0,-2 2 0 0,1 2 0 0,-1 0-176 0,-1 0 176 15,2 0-256-15,-2 1 16 0,-1 0 16 0,1 0 0 31,-1 3-400-31,0-2-80 0,-1-1 0 0,0 0-16 16,0-3-304-16,0-1-48 0,-1-2-16 0,1 0 0 16,-1-8-1504-16,0 0-304 0,0 0-64 0</inkml:trace>
  <inkml:trace contextRef="#ctx0" brushRef="#br0" timeOffset="51613.92">11466 7013 29487 0,'0'0'2624'16,"-1"-6"-2112"-16,1-1-512 0,1 2 0 16,-1 5 1872-16,2-7 272 0,2 1 48 0,0 0 16 0,1 2-1008 0,1-1-208 15,3 0-32-15,1-1-16 0,0 2-448 0,1 0-96 16,0-1-16-16,-1 2 0 0,0 1-176 16,-2 1-32-16,0-2-16 0,-1 3 0 0,-7 0-160 0,0 0 0 15,0 0 0-15,0 0-176 16,2 7-368-16,-2 2-80 0,-2 2-16 0,-4 0 0 15,0 1 64-15,-1 0 0 0,-1 0 0 0,2 0 0 0,-1 0 576 0,0-1 0 16,0-1 0-16,0 0 0 0,3-1 320 0,2-1 176 16,-1-2 32-16,2 1 16 0,1-7 144 0,0 0 16 15,0 0 16-15,0 0 0 0,0 0-304 0,5 5-64 16,-1 0-16-16,2-2 0 0,0-2-336 0,3 0 128 0,1-1-128 0,2 0 0 16,0 0-128-16,1-1-112 15,2 1-16-15,0-1 0 16,0-1-1568-16,1 1-320 0,0 0-64 0,1 1-16 15,-1 0-1056-15,1 1-224 0</inkml:trace>
  <inkml:trace contextRef="#ctx0" brushRef="#br0" timeOffset="51925.62">11948 6904 20271 0,'0'0'1792'0,"-3"-7"-1424"15,-1-1-368-15,1 1 0 0,1-1 2992 0,0 0 528 0,1 1 96 0,1 0 32 0,0 0-1584 0,1 2-304 16,0-2-64-16,1 2-16 0,1 0-720 0,1 1-128 16,-4 4-48-16,6-4 0 0,2 0-256 0,-4 2-48 15,-4 2-16-15,8-1 0 0,0 1-208 0,-1 1-32 16,2 2-16-16,-1 2 0 0,2 2 32 0,3 2 0 16,-1 2 0-16,2 1 0 0,0 2-240 0,-1 1 0 15,-1 3 0-15,-1 1 0 0,0 4 0 16,-2 3 0-16,0 2 0 0,-2 2 0 0,0 2 0 0,-2 3 0 15,0 4 0-15,-3 2 0 0,-3 1 0 0,-2 0 176 0,-2 2-176 16,-5-1 160-16,-3 1-160 0,-5 2 0 16,-4-1 0-16,-4 0-176 15,-5-1-336-15,-2 0-64 0,-3 0 0 0,-5-2-16 16,-1-1-2208-16,0 0-432 0,-1-3-96 0</inkml:trace>
  <inkml:trace contextRef="#ctx0" brushRef="#br0" timeOffset="52557.98">8800 8271 11967 0,'-13'0'528'0,"5"0"112"0,0-2-512 0,0 0-128 16,0-2 0-16,1 1 0 0,2 1 4624 0,0 0 896 0,1-1 176 0,4 3 48 16,-4-3-4080-16,4 3-832 0,0 0-144 0,0 0-48 15,3-4-320-15,-3 4-80 0,6-5-16 0,3 2 0 0,2 0-224 0,1 0 0 16,4 1 128-16,0 1-128 0,4 0 128 0,2 0 0 31,1 2-128-31,4-1 192 0,4 0 112 0,3 0 16 0,4 0 0 16,5 0 0-16,5-1 64 0,6 0 0 0,5 0 16 0,3-1 0 0,3-2-80 0,5 1-32 15,5 0 0-15,4-3 0 16,5 1-112-16,-4-2-32 0,4-1 0 0,4 1 0 16,5-2-144-16,2 1 0 0,-1-2 0 0,4 1 128 0,2 2-128 0,-3-1 0 15,0 1 0-15,0 2 128 0,-3-2 16 0,-2 1 0 16,-5-1 0-16,-5 2 0 0,-5 0 336 0,-4 1 64 31,-5 1 16-31,-3 0 0 0,-2-1-272 0,-6 0-48 0,-5-2-16 0,-6 1 0 0,-7-1-224 0,-5 1 176 16,-5-1-176-16,-5-1 160 0,-2 1-160 0,-5-1 192 15,-3 1-192-15,-3 0 192 0,-3 1-336 0,-4-1-64 0,-4 6-16 0,-1-5 0 32,-3-2-752-17,-3 2-160-15,-1 0-16 0,-3 3-16 0,-3 2-1440 0,-4 3-272 0,-5 5-64 0,-5 0-11712 0</inkml:trace>
  <inkml:trace contextRef="#ctx0" brushRef="#br0" timeOffset="52952.65">9759 8677 21183 0,'0'0'1888'0,"8"-1"-1504"15,2-3-384-15,-2 0 0 0,1 0 2624 0,0-2 448 16,0 0 80-16,0-1 32 0,-1 0-1680 0,1 1-336 16,-1 0-64-16,0 1-16 0,-2 0-416 0,0 2-96 15,-6 3 0-15,0 0-16 0,0 0-208 0,0 0-32 0,0 0-16 0,0 0 0 16,0 0-160-16,0 10-16 0,-3 2-128 0,0 1 192 16,-1 3-192-16,-2 1 0 15,0 4 0-15,-2 2 0 0,0 1-144 0,1 4 144 0,0-1 0 0,0 2-144 16,1-1 144-16,-1-1 0 0,1 1 0 0,1-1 0 15,3-1 0-15,1-1 0 0,1-3 0 0,1-1-128 0,1-2 256 16,3-1 48-16,1-3 16 0,2-1 0 16,1-2-16-16,1-1 0 0,1-3 0 0,1 0 0 0,1-2-176 15,1-2 0-15,3-2 0 0,1-1 0 16,2-2-672-16,1-1-64 16,2-1-16-16,1-2 0 0,2 0-1616 0,0-2-336 0,4 0-64 15</inkml:trace>
  <inkml:trace contextRef="#ctx0" brushRef="#br0" timeOffset="53227.81">9803 8631 37151 0,'0'0'1648'0,"0"0"336"0,0 0-1600 0,0 0-384 15,0 0 0-15,4-3 0 0,3 0 832 0,2 1 64 0,2-2 32 0,3 1 0 16,6 2-560-16,1-1-112 0,2 0-32 0,1-1 0 16,4 0-224-16,0 1 0 0,1-1 0 0,0 1-160 15,1 1-1824-15,1-1-352 0,-2 4-80 0,-3-1-16 32,-3 0-160-32,-2 2-32 0,-3 3-16 0,-3 1 0 0,-3 1 1232 15,-2 1 256-15,-1 1 64 0,-3 0-5024 16,-2-2-992-16</inkml:trace>
  <inkml:trace contextRef="#ctx0" brushRef="#br0" timeOffset="53398.82">10011 8775 23039 0,'-27'-1'1024'0,"12"1"192"0,1-1-960 0,-2-1-256 0,1 0 0 0,2 0 0 15,-2 0 1984-15,4 1 368 0,3-1 64 0,8 2 16 0,-9-2-1072 0,9 2-208 0,0 0-32 0,0 0-16 16,0 0-464-16,0 0-80 0,0 0-32 0,0 0 0 16,10 6-400-16,2-2-128 15,4 1 0-15,-5-2 0 0,1 0 160 0,3 0-160 16,0-1 128-16,3 0-128 0,0 0 0 15,2 0 0-15,1 2-192 0,1-2 192 16,2-2-1744-16,2 0-240 0,-1 1-32 0,0 0-7904 16,1 1-1600-16</inkml:trace>
  <inkml:trace contextRef="#ctx0" brushRef="#br0" timeOffset="53897.44">10736 8591 29999 0,'0'0'1328'0,"0"0"272"0,0 0-1280 0,0 0-320 16,0 0 0-16,0 0 0 0,0 0 1872 0,0 0 304 15,0 0 64-15,0 0 16 0,0 0-1360 0,0 0-256 16,0 0-64-16,0 8-16 0,-4-1-368 0,1 4-192 0,-1 4 192 0,-3 2-192 16,-2 2 0-16,1 3 0 15,-2 1 0-15,-1 4 0 0,0 1 0 0,-5 2-176 0,2 1 0 0,0-2 0 16,-1-1 176-16,1-1-128 15,1 1 128-15,1-3-128 0,0-2 128 0,2-2 0 0,1-2 0 16,0-4 0-16,3-2 0 0,-1-3 0 16,3-2 128-16,0-2-128 0,4-6 0 0,0 0 0 0,0 0 0 0,-3-5 128 15,1-1-128-15,1-4 0 0,1-4-176 0,2-2 176 16,2-3 0-16,2-2 0 0,0-2 176 0,4-3-48 0,2-4 128 0,0-2 16 16,3-1 16-16,0 0 0 0,2 1 96 0,-1 2 32 15,1-1 0-15,-2 3 0 0,0 3 112 0,-1 3 32 16,-1 3 0-16,-1 4 0 0,-2 2-192 15,-1 2-48-15,-2 3 0 0,1 2 0 0,-1 2-96 16,-1 3-32-16,0 1 0 0,-1 3 0 0,1 3-192 0,-2 1 0 16,1 3 0-16,-1 4-160 0,0 1 160 0,1 1 0 0,-3 2 0 15,0 2-128-15,0 3 128 0,1 1 0 16,0 1 0-16,-2 3 0 0,0-1 0 0,0 2 0 16,-1 1 0-16,0-3 0 0,1 1 0 0,-1 0 0 15,0-2-144-15,0-3 144 0,-1-3 544 0,0-2 176 0,0-2 48 0,2-3 0 31,-1-2-2032-31,0-1-400 0,0-3-64 0,0-7-32 16,0 0-800-16,0 0-176 0,0 0-16 0,0 0-8128 0,-5-4-1632 16</inkml:trace>
  <inkml:trace contextRef="#ctx0" brushRef="#br0" timeOffset="54434.32">10505 8876 31903 0,'0'0'1408'0,"0"0"304"0,0 0-1376 0,0 0-336 0,0 0 0 0,0 0 0 0,0 0 1312 0,0 0 192 15,0 0 32-15,6 0 16 0,4-1-752 0,3 0-160 16,4 1-16-16,3 0-16 16,0 0-256-16,3 1-48 0,2 0-16 0,1 0 0 15,1-3-288-15,-2 0-224 0,0-1 32 0,1 2 16 16,-1 0-624-16,0 0-128 0,1-1-32 0,0 1 0 16,-3 0-80-16,0 0-32 0,0 0 0 0,-1-2 0 15,-1 1 256-15,0-1 48 0,-2-2 16 16,-2 0 0-16,0-3 352 0,-2-1 64 0,0-2 16 0,-2-1 0 0,-2-4 448 0,-1-1 80 15,-1 0 32-15,-2 0 0 0,0 1 608 0,-2 0 128 0,0 2 32 16,-2 1 0-16,-1 1 128 0,-1 2 16 0,-1 1 16 0,0 2 0 16,-1 2-208-16,1 5-64 15,-2-4 0-15,2 4 0 0,0 0-464 0,0 0-112 0,0 0 0 0,-4 5-16 16,-1 3-304-16,1 2 0 0,-1 1 128 16,2 3-128-16,-1 2 0 0,2 4 0 0,-1 2 0 0,1 2 0 0,-1 1 0 0,0 0 0 15,1 0 0 1,0 2-144-16,0-2 144 0,0 0 0 0,2 1 0 15,-1-2 0-15,0-3 0 0,1-2 0 0,1-1 0 0,0-3 0 0,0-1 128 16,1-3-128-16,1-3 128 0,3-1-128 0,-2-3 256 0,-4-4-32 31,7 3 0-31,0-3 0 0,1-3 224 0,2-1 64 0,0-1 0 0,0-2 0 16,1-2 128-16,1-1 16 0,1-1 16 16,2 0 0-16,0 0-224 0,-1 1-64 15,0 2 0-15,-1 0 0 0,0 2-192 0,0 1-64 0,-1 0 0 0,-1 4 0 0,0 2-128 0,0 3 0 16,-1 1 144-16,0 2-144 0,-2 1 0 15,1 1 0-15,-1 4 0 0,1 0 0 16,-1 1 0-16,-2 0-192 0,2 2 192 16,-2-2-192-1,-1-1-256-15,1 0-48 0,-1 0-16 0,0-2 0 16,-1-2-432-16,0 0-80 0,1 0-32 0,-1-2 0 0,-4-7-1584 0,6 4-320 16,-6-4-64-16,0 0-7936 0,0 0-1584 0</inkml:trace>
  <inkml:trace contextRef="#ctx0" brushRef="#br0" timeOffset="56001.72">14132 7523 12895 0,'0'0'1152'0,"-5"0"-928"16,5 0-224-16,0 0 0 0,-5-1 2880 0,0 0 512 15,5 1 128-15,0 0 0 0,0 0-2080 0,0 0-416 16,0 0-96-16,0 0-16 0,0 0-416 0,0 0-96 15,0 0-16-15,0 0 0 0,0 0 96 0,9 3 16 16,1 1 0-16,2 0 0 0,2-2-176 0,4-1-48 0,3 0 0 0,3 0 0 16,2 1 112-16,4 0 0 15,1-2 16-15,2-2 0 0,2 1-32 0,4 0-16 16,4 0 0-16,4 1 0 0,3 1-144 0,7-1-16 16,-1-1-16-16,2 0 0 0,1-2-176 0,3 1 0 15,3 0 0-15,4 0 0 0,6 0 0 0,0-1 128 0,0-1-128 0,3 2 0 16,2 1 0-16,2 0 0 0,2 0 0 0,1 0 0 15,-1 0 128-15,3 0-128 0,2 0 0 0,41 1 128 16,-21-2 112-16,-43 2 16 0,-11 2 0 0,6-1 0 16,4-1-16-16,2-1 0 0,-1-1 0 0,-1 2 0 15,-2-1 96-15,3 1 32 0,0 0 0 0,15 0 0 16,-7 0-16-16,-4 0 0 0,-5-1 0 0,-6 1 0 0,-4 1-176 0,-3 3-48 16,-4-1 0-16,18 0 0 0,-15-3-128 15,-9 0 0-15,-8-1 144 0,-15 1-144 0,-1-1 128 0,-3 1-128 16,-2-1 128-16,-2 0-128 15,-3-1-1200-15,-1 2-304 0,-7 0-64 0,0 0-15520 0</inkml:trace>
  <inkml:trace contextRef="#ctx0" brushRef="#br0" timeOffset="56628.65">18217 7406 14735 0,'0'0'1312'0,"0"0"-1056"0,2-5-256 0,0-1 0 16,1 2 3776-16,0 0 688 0,1-2 144 0,2 2 16 0,-1-2-2672 0,3 2-544 15,0-2-96-15,0 2-32 16,2-2-512-16,2 2-128 0,2 0 0 0,3-2-16 0,2 1-304 0,-1 1-48 0,-1 1-16 0,-3 1 0 16,2 2-256-16,-3 1 0 0,-1 1 128 0,-2 1-128 15,-3 3 0-15,-2-1 0 0,-2 3 0 16,-3 2 0 0,-1 3-448-16,-4 3-32 0,-2 1-16 0,-5 3 0 15,-2-1 64-15,-4 3 16 0,-4 1 0 0,-1 2 0 0,-1 1 112 0,3 0 32 16,-3-2 0-16,2 1 0 0,2-2 112 0,2-1 32 0,2-2 0 0,3-2 0 15,1-2 560-15,3-1 112 0,2-3 32 0,2-2 0 0,0-2 128 0,3 0 48 32,1-1 0-32,1-7 0 0,0 0-112 0,4 5 0 15,2 0-16-15,2-2 0 0,0-1-224 0,3-1-32 16,3-1-16-16,1-1 0 0,2 0-224 0,2 0-128 16,2-1 128-16,2-2-128 0,3 0 0 0,-1 0 0 0,0-1 0 0,-1 1 0 31,0-2-528-31,-2 2-80 0,-2-1-16 0,9 0 0 0,-5 2-1760 15,-3 0-368-15,-2 1-64 0,-2 1 0 0,-6 0-320 0,0 1-64 0</inkml:trace>
  <inkml:trace contextRef="#ctx0" brushRef="#br0" timeOffset="57208.71">18431 7176 17503 0,'-16'-11'768'0,"10"6"176"0,-1-3-752 0,0 2-192 0,-1-2 0 0,2 1 0 15,0 1 3392-15,1 0 640 0,-2 0 128 0,1-1 16 16,-1 2-2640-16,0 0-512 0,1 1-128 0,-1 0 0 16,0 1-496-16,-2 1-80 0,1 0-32 0,-3 2 0 0,1 0-288 0,0 2 0 15,-3 1 0-15,0 3 0 0,0 1 0 0,-2 3-192 16,0 2 48-16,0 3 16 0,-2 0 128 0,-1 2 0 15,1 4 0-15,-1 3 0 0,-2 1 144 0,3 3-144 16,-1 0 192-16,0 4-192 0,-1 3 144 0,0 3-144 16,2 1 0-16,1 0 144 0,0-2-144 0,0 2 0 0,2 1 0 0,3 2 0 15,1 0 0-15,2 0 128 16,3 0-128-16,3-2 128 0,2 0 16 0,3-3 0 16,4 1 0-16,2-3 0 0,1-1 208 0,4-2 32 0,2-1 16 15,2-3 0-15,0-1 32 0,2-3 0 0,1-2 0 0,13 4 0 16,-1-6-112-16,1-5 0 0,3-1-16 15,0-6 0-15,4-1-112 0,2-5-32 16,1-3 0-16,1 0 0 0,-2-4-32 0,-1-2 0 0,1-4 0 0,-2-2 0 16,1-3 112-16,-1-1 16 0,-2-3 0 0,2-4 0 15,-2-4 256-15,-1-1 64 0,-1-2 16 0,-4-2 0 16,-2-6-80-16,-3 0-32 0,-4-2 0 16,-3 0 0-16,-4-2-96 0,-4 2-32 0,0-3 0 0,-5 2 0 0,-3 0-112 15,-4 14-32-15,-2-2 0 0,-3-3 0 0,-1-3-80 0,-4 2-128 16,-3 0 176-16,-3-1-176 0,-4 1 0 15,-3 0 0-15,-3 0 0 0,-3 0 0 16,-3 3 0-16,-2 0 0 0,-1 0 0 0,0 3-144 0,-1 0-80 0,0 3-16 0,1 1 0 0,-2 2 0 16,1 4-48-16,-1 3-16 0,-1 1 0 0,-20-1 0 31,5 4-400-31,4 3-64 0,0 5-32 0,4 4 0 16,3 4-1376-16,19 0-288 0,-4 3-48 0,-2 3-9248 15,0 1-1840-15</inkml:trace>
  <inkml:trace contextRef="#ctx0" brushRef="#br0" timeOffset="75099.12">990 9932 11055 0,'0'0'976'0,"0"0"-784"16,-8-2-192-16,0 1 0 0,1 2 2800 0,7-1 512 16,-9-2 96-16,1 2 32 0,0 1-1584 0,2 1-320 15,6-2-64-15,-8 4-16 0,0-1-496 0,8-3-80 0,-6 3-32 0,6-3 0 32,0 0-32-32,0 0-16 0,0 0 0 0,-2 6 0 0,2-6-32 0,0 0-16 15,4 8 0-15,3-1 0 0,0-1-80 0,4 0-16 16,1-2 0-16,5 1 0 15,4-2 32-15,3 0 0 0,2-1 0 0,4 1 0 0,2-3-272 0,0 0-48 16,-2 1-16-16,0-2 0 0,0-2-144 0,-1 1-16 16,-2 0-16-16,1 0 0 0,-5 0-176 0,-1-2 0 0,-2 1 0 0,-3 1 0 15,0 1 0-15,-3 0-192 0,-2 1 32 0,-3 0 16 16,-9 0-624 0,0 0-112-16,0 0-16 0,0 0-16 0,0 0-1728 0,0 0-352 15,0 0-64-15,0 0-16 16,-10 6 16-16,-2 0 0 0,-2-1 0 0,-2 0 0 15,-1-1 1248-15,-1-1 240 0,0 0 48 0,2-1 16 0,-2-2 1056 0,2 0 192 0,0-1 64 0,2-2 0 0,1 1 1968 16,2-1 400-16,1 0 64 16,1-1 32-16,1 1 208 0,8 3 32 0,-5-4 16 15,5 4 0-15,0 0-672 0,-6-5-144 0,6 5-32 16,0 0 0-16,0 0-592 0,0 0-128 0,0 0-32 0,0 0 0 0,0 0-352 0,0 0-80 16,0 0-16-16,0 0 0 15,0 0-224-15,3 11-64 0,-2 0 0 0,1 2 0 16,-2 2 16-16,0 1 0 0,-1 5 0 0,0 1 0 15,-1 2-48-15,-1 2-16 0,1 1 0 0,-2 1 0 0,-1 0-144 16,1 2 160-16,1 0-160 0,-2 0 160 0,0 2-160 0,0-1 0 16,1-1 144-16,2-3-144 15,-2-1 0-15,2-2 0 0,1-1-160 0,0 0 160 16,1-1-416-16,1-2 32 0,1-1 0 0,2-4 0 31,0-2-496-31,0-1-80 0,1-3-32 0,-1-2 0 0,2-2-1744 0,-6-5-336 0,7 3-80 0,1-3-10400 16</inkml:trace>
  <inkml:trace contextRef="#ctx0" brushRef="#br0" timeOffset="75474.67">1371 10461 8287 0,'0'0'368'0,"5"-8"80"0,-1 0-448 0,1-1 0 16,-2-1 0-16,1-1 0 0,1-1 6176 0,-1 1 1152 16,2 0 224-16,-1-1 64 0,2 0-5136 0,-1 1-1024 15,2 1-208-15,2 2-32 0,-2 0-576 0,2 2-128 16,-1 0 0-16,1 2-16 0,0-1-240 0,1 3-64 0,-1 0 0 15,-1 2 0-15,-9 0-192 0,10 3 0 0,-1 1 0 0,-3 1 0 16,0 3 0-16,-3 3 0 16,-1 2-192-16,0 4 192 0,0 0-400 0,-2 3 16 15,-3 1 16-15,1 1 0 0,0 0 0 0,-1 0 0 0,-1 1 0 0,2 0 0 16,1-1 32-16,-1-2 0 0,-1-3 0 0,-1-3 0 16,0-3 336-16,1-3 0 0,3-8 0 0,0 0 0 15,0 0 128-15,-6 5 64 0,6-5 0 0,0 0 0 0,-10-6 160 16,2-1 32-16,3-2 16 0,2-1 0 15,0-5 176-15,3-1 48 0,3 0 0 0,0-2 0 0,1 0-192 0,1 2-48 16,2-1 0-16,2 2 0 0,2 0-256 16,1 0-128-16,0 0 0 0,3 2 128 0,0 1-128 0,1 1 0 15,-3 1-192-15,0 1 192 16,0 1-736-16,0 3-32 0,-1-2 0 0,1 3 0 16,0 2-2240-16,1 0-464 0,0 1-96 0,2 0-11152 15</inkml:trace>
  <inkml:trace contextRef="#ctx0" brushRef="#br0" timeOffset="76376.42">1907 10337 10127 0,'0'0'448'0,"0"0"96"0,0 0-544 0,0 0 0 0,0 0 0 16,0 0 0-16,-2-7 5008 0,2 7 896 0,-4-4 176 0,4 4 48 15,-7-2-3504-15,7 2-688 0,-9 0-144 0,1 2-16 16,2 2-1008-16,0 3-192 16,1 1-32-16,-1 3-16 0,0 1-336 0,0 2-64 0,2 1 0 0,-1 2-128 15,2 0 128-15,0 2-128 0,0-2 0 0,1-1 0 16,1 2 0-16,1-2 0 0,1 1 0 15,3-2 0-15,0-1-192 0,3 0 192 0,-2-2-208 16,2 0 80-16,1-3 0 0,0-2 0 0,2 0 0 0,1-3 0 0,0-3 128 0,1-1-192 16,0-2 192-16,2-1-192 15,-1-4 192-15,0-3 192 0,0-3-32 16,-1-2-16-16,-2-4 176 0,1-1 48 0,-1-1 0 0,0 2 0 16,-1-1-48-16,-3 2-16 0,2 1 0 0,-3 3 0 15,-2 2-176-15,-1 4-128 0,0 1 144 0,-2 7-144 0,0 0 256 16,0 0-32-16,0 0-16 0,0 0 0 0,0 0-208 15,-5 11 0-15,-2 2 0 0,2 1 0 16,0 2-176-16,2 0-80 0,-1 3 0 0,1 0-16 0,2-2 112 16,2 2 32-16,0 0 0 0,4-3 0 0,0-1 128 0,3-3 0 15,1 0 0-15,0-2-128 0,-1-4 128 0,2 0 0 16,0-3 0-16,2-2 0 0,2-3 0 0,0-1 176 0,2-3-48 0,0 0 0 16,-1-4 32-16,2-5 0 0,-2-1 0 0,2-2 0 31,-2-2 0-31,-2 0 0 0,1-2 0 0,-1-3 0 0,-1-1-32 0,-2-2 0 15,-2 3 0-15,0 2 0 0,-2 2-128 16,-1 4 0-16,-2 2 0 0,0 4 0 0,-3 2-240 16,0 9-16-16,-4-6-16 0,4 6 0 0,0 0-64 0,0 0-16 0,0 0 0 15,-7 5 0 1,0 2-416-16,3 3-64 0,-1 2-32 0,2 3 0 16,1 2 208-16,1 0 32 0,1 2 16 0,0 0 0 0,0-2 352 0,2 0 64 0,1-1 0 0,1 1 16 15,1-2 176-15,0-1 0 0,3-2 0 0,-2 0 0 0,0-1 0 0,1-1 192 16,-1-2-32-16,0 0-16 15,-2-1 176-15,-4-7 48 16,4 6 0-16,-4-6 0 0,0 0 144 0,0 0 48 16,0 0 0-16,0 0 0 0,-8 7 80 0,1-3 0 15,7-4 16-15,-7 5 0 0,-1-3-416 0,8-2-96 16,-8 3-16-16,8-3 0 0,0 0-128 0,0 0 0 0,0 0-160 16,0 0 160-16,0 0-368 0,0 0 32 0,0 0 0 0,0 0 0 31,0 0-144-31,9-6-32 0,3-3 0 0,3-1 0 0,3-2 304 0,4-1 48 0,2-1 16 0,3 0 0 15,0-2 144-15,1-1 128 0,-3 0-128 0,-1 0 176 16,-2-1 64-16,-1 1 16 0,-1-1 0 0,-4 2 0 16,0-2 16-16,-4 4 16 0,-2 2 0 0,-1 2 0 15,-3 0-96-15,-1 2 0 0,-5 8-16 0,0 0 0 16,0 0 16-16,0 0 0 0,0 0 0 0,-8-2 0 16,0 3-192-16,0 4-144 0,1 1 144 0,-1 4-208 15,0 2-96-15,3 1-16 0,0 2 0 0,3 0 0 0,1-1 80 16,2 1 16-16,3-2 0 0,1-1 0 0,1 0 48 15,1-1 16-15,2 0 0 0,1-1 0 0,1 0 160 16,0-1 0-16,1-3 0 0,0 1 0 0,-3-2 0 16,0 1 224-16,-3-1-32 0,-6-5 0 0,8 5 64 0,-8-5 16 15,0 0 0-15,0 0 0 0,1 7 240 0,-1-7 32 16,0 0 16-16,-8 7 0 0,-1-1-64 0,-2-1-16 16,-4-1 0-16,0 1 0 0,-2-1-352 0,1 1-128 0,-1-1 0 0,3 2 144 15,2-2-368-15,3-1-80 0,9-3-16 16,0 0 0-1,0 0-1824-15,0 0-368 0,0 0-80 0</inkml:trace>
  <inkml:trace contextRef="#ctx0" brushRef="#br0" timeOffset="76984.33">3856 10316 26719 0,'0'0'2368'0,"-3"-7"-1888"0,0 0-480 0,-1 0 0 0,2 0 1872 0,2 7 288 15,-2-7 48-15,1-1 16 0,-1 0-1056 16,2 8-208-16,0 0-32 0,0 0-16 0,-1-7-192 0,1 7-32 15,0 0-16-15,0 0 0 0,0 0-288 0,0 0-48 0,-3 8-16 0,1 3 0 16,0 3-320 0,0 2 144-16,-1 3-144 0,-2 3 0 15,2 1 0-15,0 0 0 0,-2 1 0 0,2 2 0 0,0-2 128 16,1 0-128-16,2-2 0 0,3 0 0 0,-2-1 0 16,2-1 0-16,1-4 0 0,2 1 0 0,1-4 0 0,-2-2 0 15,3-2 0-15,-1-4 0 0,1 0 128 0,2-3-128 0,1-2 192 0,-1-2-192 16,-1-1 256-16,0-2-64 15,-1-4-16-15,2-3 0 0,0-2 112 0,0-3 32 0,0-2 0 16,0 1 0-16,-1 0-112 0,-1 2-16 0,0 0 0 0,-1 5 0 16,-2 2-192-16,1 4 0 0,-6 5 0 0,6-4 0 15,-6 4-240-15,0 0-32 0,0 0-16 0,0 0 0 32,9 4-352-32,-9-4-64 0,7 8 0 0,-1 0-16 15,0 2 208-15,-1-1 32 0,1-1 16 0,-1-2 0 0,2 1 464 0,0-1 0 0,-7-6-128 16,9 3 128-16,2-1 320 0,-3-2 128 15,1-2 0-15,0-1 16 0,-2-2 320 0,0-1 64 0,0-2 16 0,-2-1 0 16,1-2-192-16,-2-1-32 0,-1-1-16 0,0-3 0 0,-2 0-144 16,-1-1-32-16,-1 0 0 0,-2-1 0 15,0 3-288-15,0 2-160 0,-3 2 160 0,-1 2-160 0,-2 1 0 0,-1 4-320 16,-2 4 64-16,-3 2 0 31,0 2-1344-31,0 5-272 0,-6 3-48 0,1 2-16 0,-1 2-1472 0,1 3-304 0</inkml:trace>
  <inkml:trace contextRef="#ctx0" brushRef="#br0" timeOffset="77433.38">4413 10419 11967 0,'0'0'1072'0,"0"0"-864"0,0 0-208 0,5 10 0 0,-2-1 2832 16,-3-9 528-16,1 11 96 0,-1 0 32 0,0 0-2016 0,-1 1-416 15,-2 0-80-15,1 0-16 0,-1-1-208 0,0 1-48 16,0 2-16-16,0-3 0 0,0-1-240 0,1-1-32 16,-1 0-16-16,1-1 0 0,2-8 320 0,0 0 64 15,0 0 16-15,0 0 0 0,0 0 272 0,0 0 48 16,0 0 16-16,10-2 0 0,-2-2-48 0,1-1-16 16,1-4 0-16,-1-1 0 0,2 0-432 0,2-1-64 0,-1-2-32 15,1 0 0-15,0 0-224 0,1 2-64 16,-2 1 0-16,1 1 0 0,-1 2-256 0,-2 3 0 0,-3 1 128 15,2 1-128-15,-9 2 0 0,11 2 0 0,-11-2 0 0,10 5 0 16,-1 1-320-16,0 0 48 0,-3 3 0 0,0 1 0 31,-1 1-160-31,1 0-16 0,-1-1-16 0,2 0 0 0,-1 0 224 0,2 0 48 0,1-2 16 0,0 1 0 16,-1-3 176-16,2-1 0 0,1-1 0 0,0-3 128 16,0-2 64-16,1-2 0 0,2 0 16 0,0 0 0 15,-1-3 64-15,0-1 16 0,1-3 0 0,-3 0 0 0,0 0-32 0,0-1 0 16,0 0 0-16,0 0 0 0,1 1-112 0,-5 2-16 15,3 3-128-15,0 0 192 0,-1 2-192 16,-9 3 0-16,10 0 0 0,-1 2 0 0,-9-2-368 16,7 7 48-16,0 1 0 0,-2 3 0 15,1 2-768-15,1 1-128 0,-2 1-48 0,3 1 0 16,-2-1-2464 0,2 0-496-16,1-1-112 0</inkml:trace>
  <inkml:trace contextRef="#ctx0" brushRef="#br0" timeOffset="77929.83">5259 10548 12895 0,'5'-16'576'0,"0"5"112"16,-1-4-560-16,-1 0-128 0,1-2 0 0,-2 0 0 0,-1-3 5056 0,-1 1 992 0,-1 1 192 16,0 0 32-16,0 0-3584 0,-3 3-736 0,2 1-144 0,0 3-16 15,0 1-592-15,1 2-112 0,1 8-32 0,0 0 0 16,-2-7-432-16,2 7-96 0,0 0-16 0,0 0 0 16,0 0-336-16,0 0-176 0,-4 8 160 15,2 3-160-15,0 5 0 0,-1 2 0 0,0 4 0 0,2 4 0 16,1 1 0-16,-1 3 0 15,0 3 0-15,-2 3-160 0,-3 3 160 0,0 2 0 0,-2 1-144 0,0 0 144 0,2-1-272 16,-2 0 16-16,1 0 0 0,1-1 0 31,-3-4-240-31,2-2-32 0,-1-2-16 0,1-3 0 0,0-5 256 0,2-3 48 0,-1-6 16 0,1-3 0 16,-4-3 224-16,1-5 0 0,2-2 0 0,-3-5 0 0,1-2-192 0,1-5 48 16,-2-4 16-16,1-3 0 0,0-2 128 0,2-3 0 15,1-2 0-15,3-3 0 0,1-5 0 16,2-2 0-16,2-3 0 0,3 1 0 15,2-1 0-15,2-2 0 0,1 0 0 0,4-2 0 0,3-2 208 0,-1 2 32 16,0 3 0-16,1 3 0 16,0 1-240-16,2 4 128 0,0 3-128 0,-2 7 0 0,0 2 256 0,-2 4-64 15,0 3 0-15,0 3 0 0,1 0 16 0,0 5 0 0,1 2 0 0,0 1 0 16,-2 2-208 0,1 2 0-16,-3 2 128 0,-1 2-128 0,-2 0 0 0,-1 3 0 15,-3 4 0-15,-3 1 0 0,-2 1 0 0,-3-1-192 0,-1 3 48 0,-1 2 0 16,-5 0-64-16,-1 1-16 0,0 0 0 0,-2 1 0 15,-2-1 64-15,0-1 16 0,-1-6 0 0,-1 2 0 16,2-2 144-16,1-2 0 0,1-1-144 0,1-3 144 16,1-2-384-16,0-2 0 0,2-1 0 0,7-4 0 15,-8-2-2432-15,8 2-512 16,-8-6-80-16</inkml:trace>
  <inkml:trace contextRef="#ctx0" brushRef="#br0" timeOffset="78703.88">5770 10457 20271 0,'14'-1'1792'0,"-14"1"-1424"16,11-3-368-16,0 2 0 16,-11 1 2592-16,7-2 448 0,-7 2 96 0,8-4 0 0,-8 4-960 0,4-7-208 15,-1-1-48-15,-3 2 0 0,-2-2-544 0,0 0-112 16,-2 1-32-16,-2 0 0 16,1 2-640-16,-3 0-128 0,-1 0-16 0,1 0-16 0,-1 2-432 0,-2 2 0 15,-1 1 0-15,0 2 0 0,-3-1 0 0,1 1 0 16,0 3-224-16,0 1 80 0,2 2 144 0,1 1-192 15,0 0 192-15,3 1-192 16,-3 1-64-16,4 0-32 0,3 0 0 0,1 1 0 31,2 0-416-31,2 0-96 0,3 0-16 0,0 0 0 0,3-1 336 0,3-2 64 0,-2-2 16 0,2-3 0 0,-1-1 400 0,2-1 0 16,0-2 0-16,0 0 176 0,0-2 288 0,-1-1 64 16,0-1 16-16,0-2 0 15,-1 1 64-15,-2-1 16 0,0-1 0 0,-2 2 0 0,-5 5-208 0,7-6-32 16,-7 6-16-16,0 0 0 0,0 0-176 15,0 0-48-15,0 0 0 0,0 0 0 0,9 6-144 16,-2 2 0-16,-1 2 144 0,1-1-144 0,-3 1 0 0,1 1-240 16,1-1 48-16,-1 1 0 15,2-2-224-15,2-2-32 0,-1-2-16 0,1 0 0 16,2 0-240-16,2-3-32 0,0-3-16 0,2-2 0 16,2-3 96-16,0-1 16 0,2-3 0 0,1-2 0 0,0-3 432 0,0-1 208 15,2-3-192-15,0-2 192 0,-2 0 160 0,0-3 160 16,-2-2 16-16,-2-2 16 0,0-1 160 0,-2-1 16 0,-1 0 16 15,-2 0 0-15,-1 0 32 0,-1 1 0 16,-3 2 0-16,-1 0 0 0,-4 4-32 0,1 3 0 16,0 4 0-16,-2 3 0 0,-1 2-16 0,0 3 0 0,0 2 0 0,1 6 0 15,0 0-224-15,0 0-48 0,0 0-16 0,-8 3 0 16,2 0-240-16,-1 6 0 0,0 2 0 0,1 3-160 16,-1 2 160-16,1 2-208 0,-1 2 80 0,0 2 128 15,1 2-160-15,-1 1 160 0,2 1 0 0,-1 1-144 16,1 2-48-16,3 0-16 0,-1 1 0 0,3 0 0 31,3-4-352-31,-1 1-64 0,1-3-16 0,3 0 0 16,0 0 96-16,2-3 16 0,3-4 0 0,-2-2 0 0,2-2 240 0,0-2 48 0,0-4 16 0,0-3 0 0,1-2 224 0,1-3 240 15,0-1-48-15,0-2-16 16,-1-2 192-16,2 0 32 0,-2-2 16 0,0-1 0 0,0-1-96 16,-1 1 0-16,-2 1-16 0,1 1 0 15,-4 2-304-15,-6 5 128 0,8-4-128 0,-8 4 0 0,0 0 0 0,0 0 0 16,7 8 0-16,-2 2 0 0,-1 2-144 0,2 0 16 15,-5 1 0-15,2 2 0 0,2-3-96 0,0 0-16 16,1 0 0-16,0 0 0 16,1-2-160-16,2-2-48 0,1-3 0 0,1-1 0 15,2-1-96-15,2-2-32 0,2-3 0 0,0-3 0 16,2-4-256-16,2-3-48 0,0-2-16 0,0-4 0 16,0-3-624-16,0-3-128 0,-2-2-16 0,1-5-12464 0</inkml:trace>
  <inkml:trace contextRef="#ctx0" brushRef="#br0" timeOffset="78846.5">6711 10107 17503 0,'-18'-7'768'0,"7"4"176"0,-1-1-752 0,-1-1-192 0,-1 1 0 0,-1 1 0 15,0-1 5248-15,2 1 1008 0,-2-1 208 0,3 0 32 16,1 0-4560-16,3 1-912 0,1-1-176 0,7 4-32 16,-8-2-816-16,8 2-256 0,0 0 0 0,0 0 0 15,0 0-2432-15,0 0-480 16,0 0-96-16,0 0-12512 0</inkml:trace>
  <inkml:trace contextRef="#ctx0" brushRef="#br0" timeOffset="79447.42">6150 10226 19343 0,'-21'-1'1728'0,"10"0"-1392"16,1-3-336-16,2 2 0 15,2 1 3952-15,6 1 720 0,0 0 128 0,0 0 48 0,0 0-2960 0,0 0-592 16,0 0-112-16,13 1-32 0,3-1-816 0,3-1-160 15,2-1-48-15,2-2 0 16,1 1-512-16,5 0-128 0,0 0 0 0,2-1-16 16,2 2-832-16,0 2-176 0,0 1-16 0,4 1-16 15,-1 1-368-15,1 0-80 0,0 0-16 0,-2-1 0 16,-2 1 560-16,-2-2 96 0,-3-1 32 0,-1 0 0 16,-2-1 672-16,-2-2 144 0,-2-1 16 0,-3 0 16 0,-3-2 816 0,-3 1 176 0,-2-2 16 15,-1 0 16-15,-5 1 1040 0,0-2 208 0,-2-1 32 0,-1 0 16 0,-1 1-160 16,-1 0-16-16,-1-1-16 0,-1 3 0 0,1-1-512 0,2 7-96 15,-3-6-32-15,3 6 0 0,0 0-400 0,0 0-80 32,0 0 0-32,-8 4-16 0,3 1-368 0,-1 5-128 0,1 3 0 0,-1 4 0 0,1 3 0 0,0 3 0 15,-1 3-176-15,-1 4 176 0,0 1-144 16,0 2 144-16,-2 1 0 0,-1 1 0 0,0 1-144 0,0 1 144 16,0-1 0-16,3 0-144 0,1-3-208 0,1-2-32 15,0-4-16-15,3-3 0 0,2-4 144 0,0-4 16 16,0-5 16-16,0-3 0 0,0-8 416 0,0 0 64 15,0 0 32-15,0 0 0 0,0 0 416 0,9-5 64 16,0-1 32-16,1-5 0 16,2-5-80-16,1-1-16 0,1-3 0 0,2 0 0 0,0-2-320 0,1 1-64 0,-1 0 0 0,2 2-16 15,-1 3-112-15,2 1 0 0,0 4-16 0,-1 2 0 16,2 1-176-16,0 1-144 0,-1 4 144 0,-1 2-208 31,1 2 208-31,-1 1 192 0,-2 2-48 0,0 0 0 0,-2 0-144 0,-2 3 0 0,-1 2 0 0,-1 1 0 31,-1 0 0-31,-3 1 0 0,-1 2 0 0,-1 0 0 0,-4 1-384 0,-2 1 64 0,0 0 0 0,-4 0 0 16,-2 1-48-16,-1 1 0 0,-4 1 0 0,0-3 0 16,-3-1-32-16,-3-2-16 0,-2 1 0 0,0-3 0 15,-1-1-160-15,1-2-16 0,0-2-16 0,3-2 0 16,1-2-1792-16,2-1-352 0,1-1-80 0</inkml:trace>
  <inkml:trace contextRef="#ctx0" brushRef="#br0" timeOffset="79670.7">7230 10414 37151 0,'0'0'1648'0,"3"10"336"0,1 0-1600 0,-2 0-384 0,0-1 0 0,0 2 0 16,-1 2 1344-16,-1 0 176 0,-1 0 32 0,0 0 16 15,-2 1-1136-15,-2 0-240 0,0-1-32 0,-2 0-16 31,0 0-544-31,-1-1-112 0,-1 0-32 0,0 2 0 16,1-3-1632-16,0 0-336 0,1 2-64 0,3-2-16 16,-1-2 1008-16,4-2 208 0,1-7 32 0,4 8 16 15,-4-8 112-15,8 3 0 0,1-3 16 0,1-2-6160 0,2-3-1216 0</inkml:trace>
  <inkml:trace contextRef="#ctx0" brushRef="#br0" timeOffset="79813.31">7185 10186 33519 0,'-13'-9'1472'0,"5"5"320"0,0-2-1424 0,3 2-368 16,-1 0 0-16,6 4 0 0,-5-5 1584 0,5 5 240 16,0 0 48-16,0 0 16 0,0 0-1456 0,0 0-304 15,0 0-128-15,0 0 128 16,0 0-2096-16,9-4-416 0,2 1-96 0,2 0-13040 0</inkml:trace>
  <inkml:trace contextRef="#ctx0" brushRef="#br0" timeOffset="80185.57">7623 10183 12895 0,'0'0'1152'0,"0"0"-928"0,0 0-224 0,0 0 0 16,0 0 3728-16,0 0 704 0,0 0 144 0,0 0 32 15,0 0-1968-15,-1 11-384 0,-2 0-80 0,1 0 0 16,-2 0-1248-16,-1 2-240 0,1 4-48 0,-3-1-16 16,0-1-384-16,-1 4-80 0,0 2-16 0,0 1 0 15,-3 0-144-15,1 0 0 0,1 0 0 0,1 0 0 16,-1-1 0-16,3 2-272 0,1 1 64 0,2 0 16 15,1 2-608-15,1-2-112 0,1-1-32 0,3-2 0 16,3-3-176-16,2-3-32 0,2-3-16 0,1-3 0 16,1-4 48-16,2-1 16 0,1-3 0 0,1-3 0 15,1-5-80-15,2-1-16 0,0-2 0 0,1-1 0 32,-1-3-624-32,-1 0-128 0,-2-2-32 0,-1 0 0 0,0-2 1088 0,-2 2 224 0,-1 0 32 0,-1 3 16 15,-4 3 2176-15,-2 3 432 0,1 1 96 0,-6 6 16 0,0 0 208 16,0 0 32-16,0 0 16 0,0 0 0 0,0 0-672 0,0 0-128 15,0 12-16-15,-3 1-16 0,0 2-944 16,0 0-176-16,-2-1-32 0,1 2-16 0,-1-1-176 0,-1-1-48 16,2-1 0-16,0-1 0 0,1 0-128 0,1-1-256 15,0-2 64-15,1 0 16 16,1-1-1776-16,0-8-352 0,0 0-80 0,0 0-11504 0</inkml:trace>
  <inkml:trace contextRef="#ctx0" brushRef="#br0" timeOffset="80369.37">7945 10236 20271 0,'-13'-10'896'0,"4"4"192"0,-1 0-880 0,1 0-208 0,3 1 0 0,0 0 0 16,1 1 5024-16,5 4 960 0,-6-5 192 0,6 5 32 0,0 0-4480 0,0 0-912 16,0 0-176-16,0 0-48 15,0 0-592-15,0 0-336 16,0 0 32-16,0 0 16 0,0 0-2400 0,0 0-496 0,9 4-80 0,2 0-7728 15,1 1-1536-15</inkml:trace>
  <inkml:trace contextRef="#ctx0" brushRef="#br0" timeOffset="80566.88">8231 10248 11967 0,'0'0'1072'0,"10"-1"-864"0,-1 1-208 0,-9 0 0 16,0 0 3088-16,9 0 576 0,-9 0 112 0,0 0 32 16,0 0-1136-16,0 0-240 0,0 0-32 15,0 0-16 1,0 0-1040-16,0 0-192 0,0 0-64 0,-3 10 0 15,2 1-480-15,-3 1-96 0,1 1-32 0,-2 2 0 0,1 3-208 0,-1-1-32 16,0 3-16-16,-2 1 0 0,0 1-224 0,-1-1 0 16,-1-2 0-16,0 1 0 15,-1-2-960-15,2 3-64 0,-2 1-32 0,1 1 0 16,0 0-1840-16,1-1-368 0,1-1-80 0,1-2-5536 16,2-3-1104-16</inkml:trace>
  <inkml:trace contextRef="#ctx0" brushRef="#br0" timeOffset="81290.11">8045 10440 16575 0,'0'0'736'0,"0"0"160"0,0 0-720 0,0 0-176 0,0 0 0 0,0 0 0 16,0 0 3216-16,10 1 624 0,0 0 112 0,2 2 16 16,2-2-2368-16,4-1-496 0,2 0-80 15,2-1-32-15,0 0-480 0,1-2-80 0,1 1-32 0,2 0 0 16,1 1-272-16,0-2-128 0,2-2 0 0,-2 2 128 15,-1-2-128-15,-3 1 0 0,-3 0 0 0,-3-2 0 16,0 3 0-16,-4 1 160 0,-1-1-160 0,-3 3 160 16,-9 0 112-16,0 0 32 0,8 5 0 0,-8-5 0 15,4 9-16-15,-2 2 0 0,-2 0 0 0,-1 2 0 0,0 0-416 0,-1 2-96 16,0 1-16-16,-1-1 0 0,1 2 80 16,1-1 16-16,1-1 0 0,0-1 0 0,2-1 144 0,2-1 0 15,-1 0 0-15,1-3 0 16,1-3 0-16,1-2 0 0,2 0 0 0,1-1 0 0,1-3 256 0,2-2 0 15,0 0-16-15,1 0 0 0,0-1 144 0,0-3 48 16,2-1 0-16,-1-1 0 0,0-1 112 0,1-1 32 16,-1-3 0-16,-2 0 0 0,-1-2 16 0,-1 1 16 15,0-2 0-15,-1 0 0 0,-2 1-80 0,0-2-16 16,0 2 0-16,-2 1 0 0,1 0-192 0,-2 3-32 16,-3 2-16-16,1 0 0 0,-2 9-128 0,1-6-16 0,-1 6-128 0,0 0 192 15,0 0-192-15,0 0 0 16,0 0 0-16,0 0 0 0,0 0 0 0,0 0 0 0,0 0-144 0,-6 6 144 15,0 1-144-15,2 4 144 0,-1 2-128 0,3 2 128 16,-2 1-224-16,1 3 32 0,-1 3 16 16,1 5 0-16,0 3 48 0,-2 4 0 15,0 5 0-15,-2 2 0 0,-1 2 0 0,-1 6 0 0,-5 6 0 0,0 3 0 16,-2 3-512 0,-1-1-80-16,1 2-32 0,-1 1 0 0,-1-4-128 0,2-1-16 0,1-3-16 15,1 0 0-15,2-3 592 0,0-5 112 0,2-2 16 0,0-6 16 0,0-5 176 16,2-8 0-16,-1-6 0 0,-1-4 0 15,0-6 144-15,-1-5 16 0,0-2 0 0,0-4 0 0,-1-4 192 0,-1-3 32 16,-2-5 16-16,2-4 0 0,1-4-32 16,-1-4-16-16,2-3 0 0,2-3 0 0,3-1 144 15,2 0 16-15,2-2 16 0,3 1 0 16,2-2 96-16,4 2 16 0,2 1 0 0,2 2 0 0,1 3-336 0,3 0-64 0,2 1-16 16,3 0 0-16,1 2-224 0,1 0 144 0,0 0-144 15,1 2 128-15,-1 1-128 0,1 2 0 0,0 3-192 16,-1 3 192-16,-1 3-416 0,0 2 32 0,-3 1 16 0,0 3 0 31,-2 1-112-31,-1-1-32 0,-3 3 0 0,-2 2 0 16,-1 2-1200-16,-9-3-240 0,0 0-48 0,8 6-9696 0,-8-6-1936 0</inkml:trace>
  <inkml:trace contextRef="#ctx0" brushRef="#br0" timeOffset="83102.3">10664 10466 19343 0,'0'0'848'0,"0"0"192"0,0 0-832 0,0 0-208 0,0 0 0 0,9-6 0 0,-1 2 2368 16,1-1 416-16,0 0 96 0,1-1 0 0,-1 0-1600 0,1-2-320 16,0-1-64-16,0 0 0 0,0 1-512 0,0-2-112 15,0 0-16-15,-2-1 0 0,0-2-112 0,-1 0-16 16,-2 0-128-16,1 0 192 0,-3 0-192 0,0-1 128 15,-1 0-128-15,1 2 0 0,-2 0 0 0,-1 0 128 16,-1 0-128-16,-2 2 0 0,0 2 0 0,-1 4 0 16,-3 0 0-16,-1 1 0 0,0 1 0 0,-2 4 0 15,-2 2 0-15,-3 2 0 0,-2 3 0 0,-4 2 0 16,-2 3-192-16,-3 2 192 0,-1 1-208 0,1 3 64 16,-1 1 16-16,3 1 0 0,2 0 128 0,2 1-192 0,4-1 192 0,2-1-192 15,5-1 192-15,1-1-160 0,3-3 160 16,3 1-160-16,2-1 160 0,4-1 0 15,1-1 0-15,4-2 0 0,1-1 192 0,2-1 64 0,1-2 0 0,4 0 16 16,1-2 192-16,4-2 48 0,1-1 0 0,2-3 0 16,-1-2-128-16,1 0-32 0,-2-2 0 0,-1-3 0 15,-1-2-96-15,-2-1 0 0,-3 0-16 0,0 2 0 16,-3 0 32-16,0 0 16 0,-2-2 0 0,-1 4 0 16,-1 0-96-16,-3 3-32 0,-6 3 0 0,0 0 0 0,0 0-32 15,0 0 0-15,0 0 0 0,0 0 0 0,0 0-128 16,0 0 0-16,0 0 0 0,7 8 0 0,-7-8 0 15,7 7-224-15,-7-7 48 0,6 7 16 0,-6-7 32 0,9 5 0 16,-1-1 0-16,1-2 0 0,-1-2 0 16,2-1 0-16,0-3 0 0,0 0 0 15,1-1 128-15,0-3 128 0,-1-2-128 0,1-1 176 0,-1-1 16 16,0-2 0-16,0-2 0 0,-2-1 0 0,-1-4 48 0,-1-1 16 16,-1 0 0-16,-1-3 0 0,-1 0 112 0,-3-2 16 15,-4-2 16-15,1-2 0 0,-2-1 16 0,-1-1 0 0,-2 0 0 16,0 0 0-16,-3 3 0 0,-3 1 0 0,1 0 0 0,-1 3 0 15,-2 2-96-15,1 1-32 0,-2 2 0 16,-1 2 0-16,-2 3-288 0,0 1 0 16,0 4 0-16,1 4 0 0,-1 0 0 0,-2 4-176 0,-1 2 176 15,-3 3-208-15,-2 1 32 0,-2 4 16 16,-2 3 0-16,1 2 0 0,-1 4 160 0,1 5-192 0,-1 3 192 16,1 5-192-16,-3 1 192 0,2 5-192 0,2 3 192 0,2 3-192 0,1 2 192 15,3 0 0 1,2-1-144-16,3 0 144 0,3 1 0 0,1 0 0 15,6 0 0-15,3-1 0 0,4 0 0 0,5 0 0 0,4-2 0 0,4-1 0 16,4-3 0-16,3-1 0 0,0-3 0 0,4-1 0 0,2-2 0 0,3-3 0 16,3-3 0-16,2-2 0 0,1-3 128 0,2-5-128 15,2-4 0-15,3-4 128 32,4-2-528-32,1-3-112 0,1-1-32 0,-2-4 0 15,-2-4-432-15,0-2-96 0,-2-2-16 0,1 0 0 16,1-3-1616-16,2-1-336 0,1-3-64 0,1-1-10928 0</inkml:trace>
  <inkml:trace contextRef="#ctx0" brushRef="#br0" timeOffset="83592.97">12326 10328 5519 0,'0'0'240'0,"-5"-4"64"0,-1-2-304 0,2 1 0 15,4 5 0-15,-3-7 0 0,-2 0 5664 0,3 2 1072 0,2 5 224 0,-2-8 32 16,0 1-4128-16,2 7-832 15,-1-9-176-15,1 1-16 0,1 0-1040 0,-1 8-208 16,0 0-32-16,0 0-16 0,4-7-160 0,-4 7-48 0,0 0 0 0,0 0 0 16,0 0-80-16,0 0-32 0,9 0 0 0,-9 0 0 15,7 8 32-15,-2 3 0 0,-1 2 0 0,1 2 0 16,-3 1-256-16,1 6 0 0,0 5 0 0,-1 3 0 16,0 1 0-16,-1 2 0 0,-1 5 0 0,1 0 0 15,-1 3 128-15,0 2-128 0,-2-1 0 0,0 0 144 16,0-2-144-16,-2-1 0 0,1-3 0 0,0-3 0 15,-1-3 144-15,0-2-144 0,0-1 160 0,-2-4-160 16,-1-1 0-16,2-5 0 0,-1-2 0 0,2-4 0 16,0-2 192-16,-1-3-64 0,1 1-128 0,4-7 192 0,-8 3-192 0,8-3 0 15,-9-1 0-15,2-2 0 16,-2-4-320-16,0-2-176 0,-1-2-16 0,0-2-16 16,-1-3-512-16,0-1-112 0,0 1 0 0,1-3-16 15,2-2-1520-15,-2 0-288 0,0-3-64 0</inkml:trace>
  <inkml:trace contextRef="#ctx0" brushRef="#br0" timeOffset="83751.33">12196 10161 27647 0,'0'-8'2448'0,"0"8"-1952"16,0-9-496-16,0 2 0 0,1 0 3056 0,-1 7 512 0,2-8 96 0,1 3 32 16,-3 5-2160-16,5-7-416 0,-1 2-96 15,-4 5 0-15,5-7-736 0,-5 7-144 0,8-5-16 0,0 0-128 31,0 1-1024-31,0-1-304 0,2 1-64 0,1 0-11088 0,0-1-2208 0</inkml:trace>
  <inkml:trace contextRef="#ctx0" brushRef="#br0" timeOffset="84072.31">12739 10305 21183 0,'-4'13'1888'0,"1"-1"-1504"0,1 3-384 0,0 2 0 0,-1 1 2352 0,-1 3 400 15,0 1 64-15,0 0 32 16,-2-1-1168-16,2-2-224 0,0 2-48 0,0 0-16 0,0-2-896 0,0-2-176 16,2 1-48-16,-1-4 0 0,2-2-272 0,1-2 160 15,0-2-160-15,0-8 128 0,0 0-128 0,5 6 0 0,-5-6-192 0,9 3 192 16,0-4-128-16,2-3 128 0,0-1 0 0,0-3 0 16,1-2 288-16,0-1 128 0,-1-2 32 0,1-1 0 15,-1-4 384-15,0 1 96 16,0-4 16-16,-1 0 0 0,-1-1-128 0,-4-1-32 0,0 1 0 0,-1-1 0 15,-4 0-432-15,0 3-96 0,-2 2 0 0,-1 3-16 16,-3 0-80-16,-1 3-16 0,0 1 0 0,-1 3 0 16,-1 1-288-16,0 1-64 0,0 1-16 0,-1 2 0 31,-1 0-1376-31,0 3-288 0,0 2-48 0,0 1-16 0,0 0-944 0,0 3-192 16,1 0-48-16</inkml:trace>
  <inkml:trace contextRef="#ctx0" brushRef="#br0" timeOffset="84319.26">13052 10310 34271 0,'0'0'1520'0,"0"0"304"0,0 0-1456 16,-4 8-368-16,0 1 0 0,-1 1 0 0,0 2 1344 0,-1 1 208 0,0 1 48 0,0 2 0 15,0 1-1040-15,0 1-208 0,2-3-32 0,-1 3-16 0,1 0-304 0,1-1 0 16,-1 1 0-16,0-1 0 0,-2 0-192 0,2-2-80 0,1 1-32 0,0-3 0 31,2-1-704-31,1-2-144 0,1-2-16 0,-1-8-16 31,6 6-544-31,-6-6-96 0,9 6-32 0,0-5 0 0,-1-4-1472 0,2-5-320 0</inkml:trace>
  <inkml:trace contextRef="#ctx0" brushRef="#br0" timeOffset="84468.42">13091 10097 21183 0,'0'0'1888'0,"-7"-4"-1504"16,2-1-384-16,-1 1 0 0,2-1 3424 0,4 5 608 15,0 0 128-15,0 0 32 0,0 0-2912 0,0 0-576 16,0 0-112-16,0 0-16 0,0 0-736 0,0 0-144 16,0 0-16-16,0 0-16 15,11 5-1840-15,1-1-384 0,0 1-64 0,2-1-11216 0</inkml:trace>
  <inkml:trace contextRef="#ctx0" brushRef="#br0" timeOffset="84782.79">13307 10361 11967 0,'4'29'528'0,"-1"-10"112"0,1 2-512 0,-1 2-128 0,0 2 0 0,-1-1 0 15,-3-1 3968-15,1 0 752 0,1-2 144 0,-1-1 48 16,-2-2-2736-16,0-2-528 0,-1-4-112 0,0-2-32 16,1-4-640-16,2-6-128 0,-5 6-32 0,5-6 0 15,0 0-96-15,0 0-32 0,0 0 0 0,0 0 0 16,-6-6-64-16,3-2-32 0,1-3 0 0,2-3 0 15,3-1 32-15,1-3 16 0,2 0 0 0,2-2 0 16,0-2-128-16,5 0-16 0,1 0-16 0,1 1 0 0,1 1-96 0,1 4-16 16,1 0 0-16,-2 3 0 0,0 2-128 0,-2 3-128 15,0 2 144-15,0 3-144 0,-1 0 192 0,-1 4-48 16,0 3-16-16,0 0 0 0,-1 1-128 0,0 1 0 16,-1 3 0-16,-1 2 128 0,-3 2-400 0,0 1-96 15,-2 1-16-15,1 0 0 16,-2-1-320-16,-1 2-64 0,1-1 0 0,-3 1-16 15,2-2-496-15,-1 0-112 0,0 2-16 0,0-4 0 16,-1-2-320-16,1-4-80 0,-1-6-16 0,0 0 0 16,0 0-1664-16,0 0-336 0,11-7-64 0,0-4-16 0</inkml:trace>
  <inkml:trace contextRef="#ctx0" brushRef="#br0" timeOffset="85022.32">13764 10109 27647 0,'0'0'2448'0,"-4"-8"-1952"0,-1 1-496 0,2 1 0 15,3 6 3088-15,0 0 528 0,-3-5 96 0,3 5 32 16,0 0-1904-16,0 0-384 0,0 0-80 0,0 0-16 16,0 0-848-16,0 0-192 15,0 0-16-15,-1 11-16 0,1 0-288 0,-3 2 0 16,2 1 0-16,0 4 0 0,0-1-272 0,-1 2 32 0,0 1 16 0,-2 1 0 31,1 0-560-31,0 0-112 0,1 0-32 0,-1 1 0 0,1 0-480 0,1 0-80 0,0 0-32 0,1-2 0 16,0-1-480-16,1-2-112 0,0-4 0 0,1-1-16 15,0-3-1152-15,-2-9-240 0,0 0-32 0,0 0-16 16</inkml:trace>
  <inkml:trace contextRef="#ctx0" brushRef="#br0" timeOffset="85174.5">13615 10383 25919 0,'-11'-12'1152'0,"5"4"224"0,-2-1-1104 0,2 2-272 0,-1-1 0 16,2 0 0-16,0 1 2432 0,2-1 448 0,3 8 64 0,-2-7 32 15,2 7-1568-15,2-8-320 0,-2 8-64 0,7-9-16 16,0 1-528-16,4 3-96 15,1-1-32-15,5 4 0 0,2-1-352 0,3 0 0 0,1 1 0 0,6 1 0 32,3 0-272-32,5 0-128 0,1 0-32 0,1 2 0 15,-2-2-2064-15,0 2-432 0,1 1-80 0,-2 1-11728 0</inkml:trace>
  <inkml:trace contextRef="#ctx0" brushRef="#br0" timeOffset="85489.11">15136 10175 32767 0,'0'0'1456'0,"0"0"288"0,5-5-1392 0,-5 5-352 16,7-6 0-16,-7 6 0 0,7-5 1984 16,-7 5 336-16,5-7 64 0,-5 7 16 0,6-5-1120 0,-6 5-240 15,0 0-32-15,0 0-16 0,0 0-512 0,0 0-96 0,0 0-32 16,0 0 0-16,0 0-352 0,0 0 144 0,0 0-144 0,0 0 0 31,3 9 0-31,0 2 0 0,-2 3 0 0,-2 1 0 16,-1 2 0-16,0 2 0 0,0 2 0 0,-3 2 0 0,1 2 0 0,-1 2 0 15,1 2-160-15,1-1 160 0,0 1 0 0,1-2 0 0,-1-1 0 0,1-2 0 16,-2-1-240-16,2-1 80 0,0 0 16 0,0-2 0 31,1-3-608-31,-1 0-112 0,-1-1-32 0,2-2 0 16,1-3-1872-16,-1-3-384 0,-1 1-80 0,2-9-12320 15</inkml:trace>
  <inkml:trace contextRef="#ctx0" brushRef="#br0" timeOffset="85873.49">14929 10211 19343 0,'-13'-9'848'0,"6"2"192"0,1-2-832 0,1 0-208 15,1 3 0-15,4 6 0 0,-3-8 4560 0,3 1 880 16,1 1 160-16,-1 6 32 0,5-6-4032 0,3 1-800 16,3-1-160-16,2 1-48 0,2 0-320 0,4 1-64 0,3 0-16 0,2-2 0 15,2 3-64-15,2 1 0 0,3 1-128 16,2 1 192-16,2 1-192 0,2 1 0 0,-1 1 0 16,-2 2 0-16,-2 0 0 0,-2 3 0 0,-1-1 0 0,-1 2 0 15,-3 1-144-15,-2 1 144 0,-1 1 0 0,-3 3-144 16,-3 1 144-16,-1 2-160 0,-3-1 160 0,-2 2-160 15,-2 1 32-15,-3 2 0 0,-4 1 0 0,-3 1 0 16,-3 2-96-16,-2 1-16 0,-5-1 0 0,-2-2 0 16,-1-2 16-16,-2-1 0 0,-1-1 0 0,-2-1 0 15,-4-3 224-15,1 0 192 0,-2-3-48 0,-1-1 0 0,-4-1 32 0,2 0 0 16,-2-3 0-16,-1-2 0 0,0 0-176 16,2-3 160-16,0-1-160 0,2 2 160 0,1-2-160 0,3-1-176 15,2-2 48-15,3 1 0 16,1 0-608-1,3 2-112-15,2-2-32 0,2 0 0 0,2 0-2304 0,8 0-464 0</inkml:trace>
  <inkml:trace contextRef="#ctx0" brushRef="#br0" timeOffset="86176.08">15791 10482 40031 0,'0'0'1776'0,"0"0"352"0,0 0-1696 0,0 0-432 16,0 0 0-16,8-5 0 0,1-1 736 0,1 2 64 0,1-1 16 0,3 1 0 16,2-2-528-16,2 1-96 0,3-2-32 0,2 1 0 15,3-2-160-15,1 1 0 0,2 0-192 0,3 0 192 0,-1 0-176 16,4 2 176-16,-1 1-128 0,-1 0 128 0,-4 0 0 0,0 2 0 15,-2 2 0-15,-1 0-128 0,-2 0 128 0,-1 1 0 16,-2 0 0-16,-2 0-128 0,-3 0-80 0,-2 1-16 16,-1 2 0-16,-2-1 0 15,-11-3-1584-15,8 8-320 0,-8-8-64 0,5 11-8928 16,-4-2-1776-16</inkml:trace>
  <inkml:trace contextRef="#ctx0" brushRef="#br0" timeOffset="89221.76">2639 11427 5519 0,'0'0'240'0,"0"0"64"0,-9 1-304 0,1-1 0 0,8 0 0 0,-9 1 0 15,9-1 3200-15,-7 0 592 0,7 0 112 0,0 0 32 16,0 0-2672-16,0 0-544 0,0 0-96 0,0 0-32 16,0 0-208-16,0 0-32 0,0 0-16 0,0 0 0 15,0 0-16-15,0 0 0 0,0 0 0 0,8 0 0 16,2 0 64-16,1 0 0 0,1 0 0 0,2 1 0 16,0 0-64-16,4 0-16 0,0 1 0 0,3-1 0 15,2 0-160-15,5-1-16 0,3 1-128 0,0 0 192 16,4 1-192-16,-2-1 176 0,-2-1-176 0,2 0 160 0,-1 0-32 15,1 1-128-15,1-1 192 0,2 0-64 0,0 0 0 0,2 0-128 16,4-1 192-16,2 1-64 0,2 0 0 16,-2 1-128-16,-2-1 192 0,-1 0-64 0,-1-1-128 15,1 1 0-15,0 0 0 0,1-1 128 0,0 0-128 0,3 0 0 16,2 0 0-16,1 0 128 0,-2 0-128 0,-2-2 160 16,-2 0-160-16,1 1 160 0,-1-1-32 15,0 0-128-15,1 0 192 0,2 0-64 0,3 0 0 0,-1-1-128 16,-1 0 192-16,-1 1-64 0,-2-2-128 0,1 1 160 0,0-1-160 0,1 1 160 15,-2 1-16-15,4-3 0 0,4 3 0 0,0-2 0 16,-2 2-144-16,-2 0 128 0,0-2-128 0,1 2 128 16,-2-1-128-16,1 0 128 0,2 0-128 0,1 0 128 15,2-1-128-15,0 2 0 0,-5-1 0 0,0 1 0 16,0-1 0-16,1 1 0 16,0-1 0-16,3 1 0 0,2 1 0 0,0 0 0 0,-1 1 0 0,1-1 0 15,-4 2 0-15,1 0 0 0,-1 0 0 0,1 0 0 16,1 0 192-16,2 0-32 0,2 0-16 0,-1 2 0 15,-2-2 80-15,2 0 16 0,-1 0 0 16,1 0 0-16,1-2-80 0,3 2-16 0,2-1 0 0,-1 1 0 16,-4-1 48-16,0 0 16 0,0 0 0 0,0-1 0 0,0 0 0 0,2-1 0 15,3 1 0-15,-2 0 0 0,-3 0-48 16,-1 1-16-16,-1 1 0 0,1 0 0 0,-2-2-144 16,3 0 0-16,4 1 144 0,-1 0-144 0,-4 0 0 15,-2-1 128-15,0 0-128 0,0 1 0 0,-1 1 0 0,3 0 0 16,1 0 0-16,0 0 0 0,0 0 0 0,-3 0 128 15,-2-1-128-15,0 1 0 0,1 0 0 16,0 1 0-16,2 0 0 0,2 1 0 0,2-1 144 0,-3 1-144 16,-4-2 192-16,0 0-192 0,2 0 224 0,1 1-64 15,1-1-16-15,2 1 0 16,3-1-144-16,-1 0 128 0,-3 0-128 0,0 0 128 16,0-1-128-16,2 1 0 0,-1 0 144 0,2 0-144 0,2 0 0 0,-2-1 128 15,0 1-128-15,0-1 0 0,-1 0 0 0,1 1 0 0,0 0 0 16,2 0 0-16,1 0 0 0,1 0 0 15,-4-1 0-15,0 1 128 0,2 0-128 0,-3 0 0 0,1 0 128 0,4 0-128 16,-1-1 144-16,-1 0-144 16,-5-1 192-16,1-1-192 0,0 1 208 0,2 1-64 0,1 0-16 0,1-1 0 0,2 0-128 0,-1-1 0 15,-1 1 0-15,-4 0 0 16,1-1 0-16,1 0 128 0,3 2-128 0,2-1 0 16,-2 0 128-16,-1 0-128 15,-3 0 0-15,-1 0 128 0,0 0 0 0,2 0-128 0,4 1 192 0,-3-1-64 16,0 0 0-16,-2-1-128 0,-1 1 192 0,-1 2-64 0,-2-2-128 0,1 0 0 15,1 1 144 1,1-2-144-16,-2 1 0 0,-3 0 144 0,-1 1-144 0,-2 0 0 0,1-1 160 0,0 1-160 16,-2-1 128-16,3 1-128 15,2 0 0-15,-2 1 0 0,1 0 128 0,-1-1-128 0,-2 0 0 0,-2 0 0 16,-1 0 144-16,0 1-144 0,2-1 128 0,4 1-128 16,-1 1 128-16,-2-1-128 15,-2 0 192-15,-1 1-48 0,0-1 0 0,-1-1 0 16,0 3-144-16,0 0 0 0,1-1 0 0,1 2 0 15,0-2 0-15,-2 0 0 0,-1-1 0 0,-2 1 0 16,1 0 0-16,-3 1 0 0,-1 0 0 0,0 1 0 16,-1-1 0-16,4 0 0 0,2-1 0 0,1 1 0 15,1-1 0-15,-1 0 0 0,-1-1 0 0,-3 2 0 0,2-2 0 16,-3 0 128-16,-2 0-128 0,2 0 0 0,0 1 0 0,2 0 0 16,0-1 128-16,1 0-128 0,-1 0 0 15,-1-1 0-15,-3 0 0 0,1-1 0 0,-2 1 0 0,-1 0 160 16,-1-1-160-16,1 1 160 0,-1 1-160 0,-2-1 0 15,4 0 0-15,-3-1 128 0,2-1 0 0,-2 1 0 16,-5 0 0-16,0 0 0 0,-3 0 48 0,0-1 0 16,2 2 0-16,-2 0 0 0,-1-1-16 0,1 0 0 15,-1 1 0-15,1 0 0 0,-1-1-160 0,2 1 128 0,0 0-128 0,0 1 128 16,0-1-128-16,0 0 0 0,-2 0 0 16,-1 1 0-16,-2 0 144 0,-2 0-144 0,-3 0 160 15,1 0-160-15,-4-1 320 0,0 0-48 0,-1 0 0 0,-1 1 0 16,-2 0-144-16,0 0-128 0,-9 0 144 0,9 0-144 15,-9 0 176-15,0 0-176 0,0 0 192 0,0 0-192 16,8 0 0-16,-8 0 0 0,0 0 0 16,0 0 0-16,0 0 0 0,0 0 0 0,0 0-240 0,0 0 80 15,0 0-160-15,0 0-48 0,0 0 0 0,0 0 0 32,-10-4-256-32,10 4-48 0,-11-3-16 0,2 1 0 0,0 0-304 0,0-1-64 0,2 1-16 0,-6 1 0 15,2-1-2256-15,-3 0-448 0</inkml:trace>
  <inkml:trace contextRef="#ctx0" brushRef="#br0" timeOffset="90932">2609 12453 8287 0,'0'0'368'0,"0"0"80"0,0 0-448 0,0 0 0 0,0 0 0 0,0 0 0 0,0 0 3616 0,0 0 640 16,1-6 128-16,-1 6 32 0,0 0-2752 0,0 0-528 0,0 0-112 0,0 0-32 16,0 0-256-16,0 0-48 0,0 0-16 0,0 0 0 15,0 0-96-15,0 0 0 16,0 0-16-16,0 0 0 0,0 0 16 0,8 6 0 0,-3 1 0 0,2-1 0 16,-7-6-272-16,5 10-48 0,2-1-16 0,1 0 0 15,0-1-96-15,2-1-16 0,1 0 0 16,3 0 0-16,1-2 272 0,3-1 48 0,0-1 16 15,4-1 0-15,2-1-96 0,4-2-32 0,1-1 0 0,2-3 0 16,1 2-144-16,-1-4-16 0,-3 0-16 16,-2-2 0-16,-2-2-32 0,-1 0 0 0,-2-2 0 0,-1-1 0 15,-2 1 0-15,-3 0-128 0,-2 0 192 0,-2 1-64 16,-1-3 48-16,-2 1 0 0,-3 0 0 0,-1 1 0 0,-3 1-16 0,-2-1 0 16,-3 0 0-16,1 1 0 0,-5 0-160 0,1 3 160 15,-2 2-160-15,-2 0 160 0,-3 1-160 0,-1 3 0 16,-1 1 0-16,-1 1 0 0,0 1 0 0,-3 3-224 15,-2 3 80-15,-2 2 16 0,-3 3-80 0,-1 3-16 16,-2 0 0-16,1 1 0 0,2 4 96 0,0 1 128 0,2 1-208 0,1 2 80 31,1 2 128-31,3 2 0 0,1-2-144 0,3 0 144 0,-1 2 0 0,4-1-176 16,1 0 176-16,3 1-128 0,3-2 128 0,2-1 0 0,1-2 128 0,2 1-128 16,2 2 144-1,2-2-144-15,3-1 192 0,2-1-192 0,1-3 256 16,2 0-48-16,2-1-16 0,2 0 0 0,1-3 80 0,2-2 16 0,1-1 0 15,2-2 0-15,1-2-160 0,2-3-128 16,2-2 192-16,2-2-192 0,-2-2 0 0,1-2-224 0,-2-2 16 0,-3 0 0 16,-2-2-464-1,-4 0-96-15,-2-1 0 0,0 1-16 16,-2 1-2224-16,-2-2-448 0,-2 0-96 0</inkml:trace>
  <inkml:trace contextRef="#ctx0" brushRef="#br0" timeOffset="91157.13">3123 12768 22111 0,'0'0'976'0,"0"0"208"0,0 0-944 0,0 0-240 0,0 0 0 0,0 0 0 16,0 0 3456-16,0 0 656 0,0 0 128 0,6-5 32 15,-6 5-2704-15,0 0-544 0,0 0-96 0,0 0-32 16,0 0-320-16,0 0-80 0,0 0-16 0,0 0 0 16,0 0-112-16,0 0-32 0,5 7 0 0,-2 1 0 15,-1 1-64-15,-1 3-16 0,-1 2 0 0,-1 1 0 16,0 2-256-16,0 2 0 0,-1 0 0 0,0 3-144 15,0-1 144-15,2-1 0 0,-1 0 0 0,1 0-128 16,0-1-272-16,1 0-48 0,1-1-16 0,0-2 0 16,0 0-1568-1,0-3-304-15,0-2-64 0,1-1-8752 0,-3-10-1760 0</inkml:trace>
  <inkml:trace contextRef="#ctx0" brushRef="#br0" timeOffset="91426.13">3588 12678 35871 0,'0'0'1600'0,"0"0"320"0,0 0-1536 0,0 0-384 16,5-6 0-16,3 2 0 0,2 0 672 0,1 1 64 0,2-1 16 0,3-1 0 15,1 1-608-15,2 0-144 0,2-2 0 0,0 1 0 16,0-1-192-16,1 3-64 0,0 1 0 0,-1-1-16 31,-2 0-656-31,0 1-128 0,-2 1-32 0,-3 1-9408 0,-3 0-1872 0</inkml:trace>
  <inkml:trace contextRef="#ctx0" brushRef="#br0" timeOffset="91601.17">3562 12827 29487 0,'0'0'1296'0,"0"0"288"0,0 0-1264 0,0 0-320 0,0 0 0 0,0 0 0 0,0 0 2704 0,0 0 496 15,13 4 80-15,2-2 32 16,3-1-2592-16,2-1-512 0,0 0-208 0,2 0 176 16,0-1-576-16,2 0-112 0,-1 0-32 0,1-2 0 15,2 0-2272-15,2 1-448 0,-2-1-80 0,1 0-10944 0</inkml:trace>
  <inkml:trace contextRef="#ctx0" brushRef="#br0" timeOffset="92199.13">5017 12336 27647 0,'0'0'1216'0,"0"0"256"0,-5-6-1168 0,5 6-304 0,-1-9 0 0,1 9 0 16,0 0 2752-16,0 0 480 0,0 0 96 0,0 0 32 15,0 0-2528-15,0 0-496 0,0 0-96 0,0 0-32 0,0 0-208 0,-8 6 0 16,1 1 0-16,0 4 0 15,1 3-192-15,-1 2 64 0,1 2 128 0,-1 3-208 16,-1 2 208-16,3 3 0 0,-4 1 192 0,2 0-192 16,1 1 176-16,1 0-176 0,2 1 160 0,1-2-160 15,1 0 128-15,2-3-128 0,1-1 0 0,1-1 0 16,2-1 128-16,0-2-128 0,2-2 0 0,3-3 144 16,-1 0-144-16,2-3 0 0,2-1-160 0,2-4 160 15,1-3-304-15,0-1 48 0,2-2 0 0,-2-3 0 16,4-3 256-16,1-4-192 0,-2-3 192 0,3-3-160 0,1-1 160 15,-1-3 224-15,-3-2-48 0,0-2-16 0,-2-2-16 16,-2 1 0-16,-2-1 0 0,-3 0 0 16,0 0 128-16,-3 1 32 0,-3 2 0 0,-1 2 0 0,0 0 128 0,-3 2 16 15,0 3 16-15,-3 1 0 0,1 3 64 0,-1 1 16 16,0 2 0-16,-2 3 0 0,1-1-144 0,-1 3-16 16,5 4-16-16,0 0 0 0,-6 0-368 0,6 0 128 15,-8 3-128-15,3 3 0 0,-1 0 0 0,1 3-240 16,-1 2 48-16,2 1 0 0,1 2 64 0,-1 3 128 0,2-1-208 15,0 3 80-15,-2 0 128 0,3 3-128 0,1 1 128 16,2 0-128-16,2-1 128 0,0 0-128 0,1 1 128 0,1 1-128 16,2 0-96-16,0 1-16 0,-1-3 0 0,1-1 0 31,-1-3-768-31,0 0-144 0,2-2-48 0,-1 0 0 16,-2-3-1968-16,2-2-400 0,0-1-80 0</inkml:trace>
  <inkml:trace contextRef="#ctx0" brushRef="#br0" timeOffset="92411.19">5493 12777 38175 0,'0'0'1696'0,"0"0"352"0,0 0-1648 0,0 0-400 0,0 0 0 0,0 0 0 0,0 0 1280 0,0 0 192 16,-5 6 16-16,5-6 16 15,-4 9-1184-15,2 0-320 0,1 0 0 0,1 2 0 16,-1 1 0-16,0 1 0 0,-1 1 0 0,1 2 0 0,1 0-160 0,-3 0 32 15,1-1 0-15,1 0 0 0,0 2-192 0,1-1-16 0,0-1-16 16,0 0 0 0,0 0-560-16,2-1-112 0,-1-2-32 15,3-2 0-15,-4-10-2096 0,0 0-432 0,0 0-64 0</inkml:trace>
  <inkml:trace contextRef="#ctx0" brushRef="#br0" timeOffset="92732.93">5370 12798 38527 0,'0'0'1712'0,"0"0"336"0,0 0-1632 0,0 0-416 0,0 0 0 0,0 0 0 0,4-9 864 15,3 3 96 1,4 3 0-16,1-1 16 0,2-1-848 0,2 2-128 0,2 0 0 0,2 0-160 16,-1 2 160-16,2 1 0 0,-1-1-144 0,1 3 144 15,-1 2 0-15,-2 0-144 0,1 2 144 0,-3 2 0 0,-1 3-192 0,-2 3 192 16,-2 0-192-16,-1 2 192 0,-3 1-368 0,-1 0 48 15,-4 2 0-15,-2 0 0 0,-3 0 64 0,-4-1 32 16,-1 1 0-16,-1 1 0 0,-5-4 32 0,0 1 16 16,-2-2 0-16,-2-3 0 0,-1-2 176 0,1 0 0 15,-1-1 160-15,2 0-160 0,1-3 128 0,2 1-128 16,-1-3 0-16,3-2 144 31,1-2-560-31,1-1-112 0,1-1-32 0,3-2 0 16,0-2-2208-16,3-3-448 0,1-5-96 0,7-5-16 0</inkml:trace>
  <inkml:trace contextRef="#ctx0" brushRef="#br0" timeOffset="93583.56">6270 12491 13823 0,'0'0'608'0,"0"0"128"0,-5-10-592 0,1-1-144 16,-2 1 0-16,3 0 0 0,0 1 3392 0,0-1 656 15,-2 1 128-15,1 2 32 0,0 0-2928 0,1 2-592 16,-1-1-112-16,0 1-32 0,1-1 176 0,0 1 48 16,3 5 0-16,0 0 0 0,-5-5 144 0,5 5 48 0,-4-3 0 15,4 3 0-15,-7-1-288 0,7 1-48 0,0 0-16 0,-6 2 0 16,-1 1-400-16,2 3-80 0,-2-2 0 0,-1 5-128 15,1 1 0-15,-1 2 0 0,0 0 0 0,1 2 0 16,-1 3 0-16,0-1 0 0,1 2 0 0,0-1 0 16,0 0 0-16,3 1 0 0,1 0 0 0,-1 0 0 15,1 1 0-15,2-1 0 0,3 1 0 0,3-1 0 16,0-2 0-16,1 1 0 0,0-3 0 0,3-1 0 16,2-1 0-16,1-1 0 0,0-2 0 0,1-2 0 0,1-2 0 15,0 0 0-15,0-2 0 0,2-2 0 0,-1-2 0 0,1-1 0 16,1-2 0-16,-1-1 0 0,0-4 0 0,0-1 128 15,1-1-128-15,-1 0 160 0,0 1-32 0,-2-1-128 16,0-2 192-16,-2 0-64 0,-1 1-128 0,-1 0 0 16,-1 1 0-16,-2 2 0 0,-3 0 0 15,1 1 0-15,-5 8 0 0,3-9 0 0,0-1 0 0,-2 2 0 16,-1 8 0-16,-1-9 0 0,1 1 0 16,0 8 0-16,-1-8 0 0,1 8 128 0,0 0-128 0,-2-9-192 15,2 9 32-15,-3-7 16 0,3 7 144 0,-4-6-192 0,4 6 192 0,0 0-192 16,0 0 192-16,0 0 0 0,-4-8 0 0,4 8 0 15,0 0 0-15,0 0 0 0,0 0 0 16,0 0 0-16,-3-8-128 0,3 8 0 16,0 0 0-16,0 0 0 0,0 0-32 0,0 0 0 0,0 0 0 15,0 0 0-15,0 0 160 0,0 0 0 0,0 0 0 16,0 0 0-16,0 0 0 0,0 0 192 16,0 0 0-16,0 0-16 0,0 0 16 0,0 0 0 0,0 0 0 0,-8-1 0 15,8 1-192-15,0 0 128 0,-7 5-128 0,2 0 128 16,5-5-128-16,-6 9 0 0,3 0 0 15,-1 1 128-15,0 1-128 0,1 1 0 0,1 3 0 0,1-2 0 0,0 0 0 0,1 1 0 16,0 1 0-16,2-2 0 16,1 0 0-16,1 1 0 0,2-2 144 0,1-1-144 0,-1 0 0 0,3-1 128 15,2-3-128-15,2 1 0 0,0-1 0 0,4-2 128 16,0-3-128-16,2-1 0 16,-1-2 0-16,-1 0 128 0,3-2-128 0,-2-1 0 0,-2-4 176 15,0-1-48-15,-2-2 0 0,-2-1 0 0,-1 1 128 0,0-4 32 16,-1-4 0-16,-1-1 0 0,-2-1 16 15,-1-1 0-15,-2 1 0 0,0-1 0 0,-4-1-112 16,-1 2-32-16,-2 1 0 0,-1 3 0 0,-3-1-160 0,0 3 160 16,-2 1-160-16,-2 3 160 0,0 1-160 0,-5 3-144 15,1 2 144-15,-4 1-208 16,0 1-224-16,-1 3-32 0,-2 1-16 0,1 2 0 16,0 3-336-16,2 2-64 0,2 0-16 0,1 2-11008 0,2 1-2192 15</inkml:trace>
  <inkml:trace contextRef="#ctx0" brushRef="#br0" timeOffset="93950.19">7009 12492 25791 0,'0'0'2304'0,"0"0"-1856"32,0 0-448-32,0 0 0 0,0 0 2448 0,0 0 400 0,0 0 80 0,0 0 16 0,0 0-1600 0,0 0-304 31,-9 0-64-31,-2 0-16 0,-2 0-784 0,-2 3-176 0,-4 1 0 0,0 2 0 0,0 1-304 0,2 0-16 15,0 2 0-15,3 0 0 0,2 0 176 0,2 1 144 16,2-1-208-16,3 2 80 0,2-1 128 0,3 1-128 0,2-1 128 0,2 0-128 31,4 0-64-31,0-1 0 0,3-1 0 0,2-1 0 0,2 1 16 0,2-1 0 0,1-2 0 0,2 1 0 16,1-2 176-16,1 0 0 0,0 0 0 0,-1 0 0 16,-2 0 0-16,-1 2 224 0,0-1-32 0,-4 1 0 15,-3-2 256-15,-2 0 64 0,-9-4 0 0,0 0 0 16,8 6-112-16,-8-6-16 0,2 10 0 0,-2-10 0 15,-3 9-64-15,-3-1 0 0,-3-1-16 0,-3 0 0 16,-3 0-304-16,-2 0 0 0,0 2 128 0,-1-1-128 47,1 1-336-47,0-1-128 0,1-1-32 0,0-2 0 0,2 0-1472 0,2-3-288 16,1-1-64-16,2-1-8112 0,9 0-1600 0</inkml:trace>
  <inkml:trace contextRef="#ctx0" brushRef="#br0" timeOffset="94408.71">7425 12439 32879 0,'0'0'1456'0,"0"0"304"0,0 0-1408 0,0 0-352 16,0 0 0-16,0 0 0 0,0 0 1440 0,0 0 224 16,0 0 32-16,-6 8 16 0,0 2-1280 0,-3 2-256 15,-1 2-48-15,0 0-128 0,1 2 0 0,2 0 0 0,0 2 0 0,3 0-192 16,-1 3 192-16,3 0-144 0,1 0 144 0,3 0-128 15,1 0 128-15,4 0 0 0,2-2 0 0,2-1-128 16,2 0 128-16,3-4 0 0,4-2 0 0,2-1 128 16,1-2-128-16,2-1 144 0,-1-4-144 0,0-2 160 15,-1-3-160-15,-1-1 160 0,-1-2-160 0,-1-3 160 16,0 0 80-16,-2-1 16 0,0-4 0 0,-2-3 0 16,0 0 224-16,-2-4 48 0,-2-2 16 0,-2-1 0 15,-2 0-160-15,-3-3-16 0,1-3-16 0,-3 2 0 16,-3 1-192-16,-2-1-32 0,-3 2-128 0,-1 1 192 15,-1 2-192-15,-4 1 0 0,-2 1 0 0,-1 1 0 16,-3 3 0-16,0 1-192 0,-3 2 192 0,-1 4-160 0,-2 0 32 16,0 1 0-16,-1 3 0 0,-4 2 0 0,1 2 128 0,1 1-208 15,3 0 80-15,2 2 128 0,0 3 0 0,4 0 0 16,2 2 0-16,3 1 0 0,2 1 0 0,3 1 0 16,1 1 144-16,3 1-16 0,1 1-128 0,3 2 0 15,2 0 0-15,3 1 0 0,-1-1 0 16,4 1 0-16,2-2-144 0,0 0 144 0,2 0-192 0,1-2 48 15,2-1 0-15,0 0 0 16,1-1-432-16,2-2-64 0,0-1-32 0,1-3 0 16,0 0-1488-16,1-1-288 0,2-3-64 0,1-1-12752 0</inkml:trace>
  <inkml:trace contextRef="#ctx0" brushRef="#br0" timeOffset="94613.3">7987 12582 26719 0,'0'0'2368'0,"0"0"-1888"15,0 0-480-15,0 0 0 0,0 0 3072 0,0 0 528 0,0 0 112 0,-1 11 0 16,1-11-2080-16,2 13-416 0,0-2-96 0,0 2-16 16,2 1-656-16,-1 0-128 0,-1 1-16 0,1 2-16 15,1-2-144-15,-2 3-16 0,0-1-128 0,-1 2 192 0,-1 0-192 16,1 1 0-16,0-2 0 0,-1 0 0 0,0 2 0 0,0-2 0 16,2 0 0-16,-1 0 0 15,1-2-384-15,1-1-80 0,-2 1-16 0,1-3 0 16,2-1-1888-16,-1-1-368 0,1-3-80 0</inkml:trace>
  <inkml:trace contextRef="#ctx0" brushRef="#br0" timeOffset="95245.71">9472 12303 30399 0,'0'0'2704'0,"-7"-6"-2160"0,2 1-544 0,5 5 0 31,-6-5 2592-31,6 5 416 0,0 0 64 0,0 0 32 0,0 0-1872 0,0 0-368 16,0 0-80-16,0 0-16 0,0 0-544 0,0 0-224 0,0 0 176 15,0 0-176-15,2 12 0 0,1 0 0 16,-2 2 0-16,-1 2 0 0,0 2 0 0,0 0 0 0,-1 3-160 0,0 2 160 16,1 0-128-16,-2 3 128 0,1-1-128 0,0 0 128 0,0 2 0 0,1-2 0 15,0 0 0-15,0 0-128 0,0-2 128 0,1-4-160 32,0-1 160-32,0-1-160 0,1-3-1328 0,-2-1-272 0,-2-4-48 0,2-9-16 31,-1 10-2096-31,1-10-432 0,0 0-64 0,0 0-32 0</inkml:trace>
  <inkml:trace contextRef="#ctx0" brushRef="#br0" timeOffset="95427.78">9187 12545 36447 0,'0'0'1616'0,"0"0"336"0,-3-5-1568 0,3 5-384 0,0 0 0 0,0 0 0 15,0 0 1472-15,5-5 224 0,3 0 32 0,4 3 16 16,3 1-1216-16,4 1-240 0,2 0-48 0,3 0-16 15,4 0-224-15,-1 1 0 0,1 0 0 0,0 0 0 16,2-1-224-16,1 1-32 0,0 0-16 0,-1-1 0 31,0 0-832-31,0 3-176 0,1-1-16 0,-1 0-16 0,0 1-1520 0,0 1-304 0,-1-1-64 0,0 0-10384 16</inkml:trace>
  <inkml:trace contextRef="#ctx0" brushRef="#br0" timeOffset="96043.03">10679 12469 18431 0,'0'0'1632'0,"0"0"-1312"0,0 0-320 0,0 0 0 0,-4-6 3904 15,4 6 720-15,0 0 144 0,0 0 32 0,0 0-3104 0,0 0-608 16,0 0-128-16,6-5-32 16,-6 5-592-16,0 0-112 0,6-5-32 0,-6 5 0 0,0 0-192 0,9 2 176 15,-9-2-176-15,9 7 160 0,-2 3-16 0,-3 1 0 0,-1 2 0 16,1 3 0-16,-2 0-144 0,0 4 0 0,-1 2 144 0,1 1-144 15,0 0 0-15,2-1 128 0,-1 2-128 16,1-1 0-16,1-1 0 0,0 0 128 16,1-1-128-16,-2-1 0 0,1-2 128 0,-1-2-128 15,0-2 128-15,1-1-128 0,-2-5 144 0,2-1-144 0,-5-7 192 0,6 5-192 16,-6-5 256-16,0 0-48 0,10 0-16 0,-1-3 0 16,-1-3 256-16,0-3 32 0,1-3 16 0,1-4 0 15,0-2 144-15,1-3 16 0,1-2 16 0,1-2 0 16,2 0-256-16,-1-1-48 0,0-2-16 0,0 2 0 15,2 0-352-15,-3 3 0 0,0 4 0 16,1 0 0 0,0 1-304-16,-1 3-128 0,-1 1-16 0,0 1-16 0,0 4-1344 15,-1 1-272-15,-1 2-48 0,0 3-10224 0,0 2-2032 0</inkml:trace>
  <inkml:trace contextRef="#ctx0" brushRef="#br0" timeOffset="96291.29">11185 12739 38463 0,'0'0'1712'0,"0"0"336"0,0 0-1632 0,0 0-416 0,-5 9 0 0,1-1 0 16,1 1 928-16,-1-1 96 0,1 1 32 0,1 2 0 0,2 2-864 0,-4 3-192 0,2-1 0 0,-1 3 0 15,0-2 0-15,-1 2 0 0,1-1 0 0,1 1-144 16,-1-3 16-1,0 1 0-15,2 0 0 0,0 2 0 0,0-2-48 0,0 1 0 16,1-1 0-16,0-2 0 0,1-3-272 0,1-1-48 0,2-1-16 0,-1 1 0 31,-3-10-2224-31,0 0-448 0,10 6-80 0</inkml:trace>
  <inkml:trace contextRef="#ctx0" brushRef="#br0" timeOffset="96592.41">11027 12857 19343 0,'0'0'1728'0,"0"0"-1392"0,0 0-336 0,0 0 0 0,0 0 5424 0,8-3 1008 15,1 0 208-15,4 2 32 16,4 0-5248-16,6 1-1040 0,2 1-224 0,4 0-32 16,0 2-128-16,1-1 0 0,1 2 0 0,0 0-128 15,-1 0-48-15,0 1 0 0,-2 2 0 0,-3 1 0 16,-3-2 176-16,-3 3-160 0,-3 1 160 0,-3 1-160 15,-2-1-176-15,-3 0-48 0,-3 2 0 0,-2-1 0 32,-4 1-64-32,-4 1 0 0,-3 2-16 0,-3 0 0 0,-3 1 336 0,-5 2 128 0,-1 2 0 0,-4-1-144 15,0-2-144-15,-1 0-32 0,0-3 0 0,2-2 0 16,2-2 320-16,-2-1-128 0,1-2 128 0,0 0 0 0,0-4 0 16,0 1 0-16,4-3 0 0,-1-1 0 15,3-2-1472-15,3-2-192 16,2-1-48-16,3-3-13552 0</inkml:trace>
  <inkml:trace contextRef="#ctx0" brushRef="#br0" timeOffset="97048.64">12321 12542 10127 0,'0'0'896'0,"-4"-6"-704"16,-1-3-192-16,1 0 0 0,-1 0 6912 0,0 1 1360 0,-2-1 272 16,1 1 48-16,-2 0-6560 0,-1 1-1328 15,-1-2-256-15,-1 1-48 16,-1 0-768-16,-2 2-144 0,-3 1-48 0,1 2 0 16,-2 0-176-16,1 2-32 0,-2 1-16 0,0 1 0 0,1 1 464 0,0 1 80 0,1 1 32 0,2 0 0 15,2 0 208-15,2 2 0 0,1-1 192 0,3 2-192 0,3 0 352 0,4-7-32 16,-2 8-16-16,2-8 0 0,2 10-112 0,2-1-32 15,2-1 0-15,2-2 0 16,0 1-16-16,3 0 0 0,3-1 0 0,0 1 0 16,1-2 80-16,1 2 16 0,0 0 0 0,0 0 0 0,-1 0 144 0,0 2 16 15,1 1 16-15,-1-1 0 16,-1 1 96-16,2 0 0 0,-4-1 16 0,0 0 0 0,-2 0-208 0,-1-1-64 16,-3 0 0-16,0 1 0 0,-3 0 0 15,-3-9-16-15,0 11 0 0,-1-1 0 0,1-10-240 0,-3 12 0 0,-3-2 128 0,0 0-128 16,-2-2 0-1,-1 1-128-15,-1 0 128 0,0-2-208 16,-2-2-208-16,0 1-32 0,0-2-16 0,0-1 0 16,-1 1-544-16,1-2-96 0,0-2-32 0,1-1 0 15,0-2-1936-15,2 0-384 0,1-1-64 0</inkml:trace>
  <inkml:trace contextRef="#ctx0" brushRef="#br0" timeOffset="97282.25">12345 12482 19343 0,'0'0'1728'0,"0"0"-1392"0,0 0-336 0,0 0 0 16,10 3 3984-16,-2 0 736 16,-1 2 144-16,1 0 16 0,0 3-3200 0,-2 1-640 0,1 0-128 0,1 2-16 0,-1 0-512 0,-2 2-112 31,-2 2-16-31,0 1 0 0,0-1-256 0,-1 2 0 0,-2 1 0 0,-1 1 0 16,-3-1 0-16,2-3 0 0,1 1 0 0,-2 1 0 0,1-1 0 0,1 0 0 15,1-3 0-15,0-1 0 0,-2-1 0 0,2-2-272 0,0-9 48 0,0 9 16 47,0-9-624-47,0 0-112 0,0 0-16 0,0 0-16 16,0 0-2112-16,6-8-432 0,1-12-64 0,-2-6-32 0</inkml:trace>
  <inkml:trace contextRef="#ctx0" brushRef="#br0" timeOffset="97451.67">12314 12342 31327 0,'0'0'1392'0,"-4"-5"272"0,1-1-1328 0,3 6-336 15,0 0 0-15,0 0 0 16,-3-5 2816-16,3 5 512 0,0 0 80 0,0 0 32 0,0 0-2864 0,0 0-576 16,0 0 0-16,0 0-240 15,10-4-1744-15,0 3-368 0,-2 1-64 0,3 1-16 16,2 3-896-16,4-1-192 0,7-1-48 0,2 1 0 0</inkml:trace>
  <inkml:trace contextRef="#ctx0" brushRef="#br0" timeOffset="97800.61">12643 12553 28671 0,'0'0'1280'0,"-3"11"256"0,0 1-1232 0,0 2-304 0,0 0 0 0,0 1 0 15,0 1 1616-15,1-1 272 0,-1 2 48 0,1-2 16 16,-1-1-976-16,-1 0-192 0,2-3-32 0,0 0-16 16,-1-2-368-16,-1 0-80 0,4-9-16 0,-3 9 0 15,3-9 0-15,0 0 0 0,0 0 0 0,0 0 0 16,0 0-16-16,0 0-16 0,0 0 0 0,0 0 0 15,0 0 272-15,0 0 48 0,0 0 16 0,9-8 0 16,0 0-160-16,-1-2-32 0,0 0 0 0,1-1 0 0,1-4-32 16,1 1-16-16,1-2 0 0,0 0 0 0,0 1-144 15,-1 1-16-15,2-1-16 0,1 3 0 0,-2 2-160 0,0 1 0 16,0 3 0-16,0 0 0 0,-1 2 0 0,0 2 0 16,-1 1 0-16,0 2 0 0,0 2 0 0,0 0 160 15,-1 2-160-15,1 1 160 0,0 2-160 0,0 1 0 16,0 2 0-16,1 0 0 0,-1 3 0 0,0 2 0 15,0 0 0-15,0 1 0 0,-2-1-128 0,1 1-64 16,0 0-16-16,0 1 0 16,-1-2-288-16,-1 2-48 0,0-2-16 0,-1 0 0 15,1-1-1952-15,-1-3-400 0,-2-2-80 0,1-2-13520 0</inkml:trace>
  <inkml:trace contextRef="#ctx0" brushRef="#br0" timeOffset="98323.79">13335 12523 10127 0,'0'0'896'0,"-5"-5"-704"0,-1 0-192 0,6 5 0 15,-5-6 7152-15,5 6 1392 16,0 0 288-16,0 0 48 0,0 0-6624 0,0 0-1312 0,-8 0-272 0,8 0-48 0,-8 2-624 16,3 4 0-16,-1 0-144 0,2 3 144 15,-1 1-384-15,1 2 64 0,1 1 0 0,-1 3 0 16,2 0 112-16,1 2 16 0,2 0 16 0,1 0 0 0,2 0 176 0,1-1 0 15,2 1 0-15,3-1 128 16,2-1-128-16,2-1-128 0,2-1 128 0,0-3-192 0,1-3 192 0,1 0 0 16,3-2 0-16,0-3 0 0,-2-2 0 0,-1-2 0 15,0-2 0-15,-1-3 0 0,-1-2 128 0,1-1 16 16,-2-6 0-16,0 0 0 0,0-2 16 0,-2-2 0 0,-1-5 0 16,-1 0 0-16,-2-2-160 0,-2-1 0 15,-1-1 0-15,-2-1 0 0,-1 2 0 0,-2-1 0 0,-2 2 0 0,-3 2 0 16,0 2 0-16,-3 0 192 0,-2 1 0 0,1 0 0 15,-3 2-48 1,-1 3 0-16,-3 0 0 0,1 3 0 0,-1 1-16 0,-1 2-128 0,1 1 192 0,0 4-64 16,1 1-128-16,0 3-176 0,-2-1 48 0,2 2 0 15,1 1 128-15,2 1 0 0,0 3 0 0,1 1 0 16,0 2 0-16,1 2 176 0,1 1-16 16,0 2 0-16,0 0-160 0,3 3-144 0,-1-1 144 0,3 2-208 15,0 0 208 1,1-1 0-16,4-2 0 0,1 0 0 0,0 1 192 0,3-2-64 0,0 0 0 0,3-1-128 15,1 0 160-15,2-1-160 0,0-1 128 0,2 0-128 0,1-2 0 0,0-2 0 16,2 1 0-16,0 0 0 16,1-2-384-16,1-1-64 0,1 0-16 0,1-1 0 15,0 0-1376 1,0-2-272-16,0 1-48 0,0-4-9344 0,-2 0-1872 0</inkml:trace>
  <inkml:trace contextRef="#ctx0" brushRef="#br0" timeOffset="98616.31">13890 12563 24879 0,'0'0'1088'0,"0"0"256"0,0 0-1088 0,0 0-256 0,0 0 0 0,0 0 0 16,0 0 2896-16,9 4 528 0,-9-4 96 0,10 2 32 16,-10-2-2128-16,9 1-416 0,-9-1-96 0,0 0-16 15,9 0-192-15,-9 0-32 0,0 0-16 0,0 0 0 16,0 0-16-16,8 2 0 0,-8-2 0 0,0 0 0 15,8 3-192-15,-8-3-64 0,0 0 0 0,6 8 0 0,-2 0-128 0,0-1-48 16,-4-7 0-16,2 13 0 0,0-1-208 0,-1 2 128 16,-1 1-128-16,0 2 0 0,0-1 0 0,-1 2 0 15,0 3 0-15,-1 0 0 0,-2 0 0 0,2 0 0 16,0 1 0-16,-1 0 0 0,-1-2 0 0,0 0 0 16,1 0 0-16,-2-1 0 0,0-3 0 0,0 0-192 15,1-2 48-15,0-2 0 16,-3-1-480-16,2-1-80 0,-1-1-32 0,1-2 0 15,-1-1-2272-15,-1-2-464 0,0-1-96 0</inkml:trace>
  <inkml:trace contextRef="#ctx0" brushRef="#br0" timeOffset="100676.59">3193 14323 21247 0,'0'0'944'0,"0"0"192"0,0 0-912 0,-5-5-224 0,5 5 0 0,-6-7 0 15,2 2 288-15,4 5 16 0,-5-6 0 0,2 1 0 16,0 0 208-16,3 5 32 0,0 0 16 0,0 0 0 16,-6-7 720-16,6 7 160 0,0 0 32 0,0 0 0 15,0 0-224-15,0 0-32 0,0 0-16 0,0 0 0 16,0 0-608-16,0 0-112 0,0 0-32 0,0 0 0 15,0 0-320-15,0 0-128 0,9 5 0 0,1-1 0 16,0 0 224-16,2 0-48 0,0-1-16 0,2 0 0 16,3-1 240-16,1-2 48 0,3-1 16 0,1 0 0 0,3-2-128 0,0 0-16 15,0-1-16-15,-1-2 0 0,-1-1-112 0,-3 0-32 16,-1-1 0-16,-3 1 0 0,-1-2-160 0,-3 2 160 16,-2-2-160-16,-3 2 160 0,0-2-16 0,-1 1 0 15,-3 0 0-15,-2 1 0 0,-1-2 32 0,-2 1 0 16,-2 1 0-16,-1-1 0 0,-2 0-176 0,0 2 192 15,-2 0-192-15,-2 2 192 0,-2-1-192 0,-2 3 0 16,1 0 144-16,-2 2-144 0,-4 2 0 0,-1 1 0 0,-2 2 0 0,0 1 0 16,-2 1 0-16,3 1 0 0,0 3-128 0,2 1 128 15,1 0 0-15,1 1 0 0,1 1 0 0,2 2 0 16,1 1 0-16,1 1 176 0,2 3-48 0,1-1 0 16,2-1 0-16,4 1-128 0,1-1 192 0,0 2-64 15,3-1 32-15,3-1 0 0,0 0 0 0,2 1 0 16,2 0 64-16,1-2 16 0,0 0 0 0,2-1 0 15,1-2-240-15,1-1 0 0,2-1 0 0,0 0 0 16,1-5 128-16,3 1-128 0,0-1 0 0,2-3 0 16,2 0-144-16,4-2-128 0,1-3-32 0,1-1 0 15,-2-1-1840-15,-2-2-368 16,1 0-80-16</inkml:trace>
  <inkml:trace contextRef="#ctx0" brushRef="#br0" timeOffset="101094.72">3667 14703 33055 0,'0'0'1472'0,"0"0"288"0,0 0-1408 0,0 0-352 0,0 0 0 0,0 0 0 16,8-2 768-16,0-2 96 0,-2-1 16 0,2 1 0 15,0 1-480-15,0 0-80 0,1-2-32 0,0 2 0 0,1 0 352 0,0 1 80 0,-1-1 16 0,-1 2 0 16,-8 1 48-16,11-1 16 0,-1 1 0 15,-1 1 0-15,-9-1-416 0,10 4-96 0,-10-4-16 0,0 0 0 16,7 6-272-16,-7-6 0 0,4 10 0 0,-2 0-144 16,-3 0-144-16,-2 1-32 0,-2 0 0 0,-1 0 0 15,-3 0-32-15,1 1-16 0,-4 1 0 0,0 2 0 16,-1-1 176-16,1 0 16 0,0-2 16 0,1-1 0 0,0-2 160 16,1-1 0-16,1-1 0 0,0 1 0 0,1-1 0 15,3-2 144-15,5-5-144 0,0 0 160 0,-4 5 80 0,4-5 16 16,0 0 0-16,0 0 0 0,0 0 16 0,0 0 16 15,0 0 0-15,0 0 0 0,7 2-64 0,2 0-16 16,0-2 0 0,2 0 0-16,2 0-80 0,1 0 0 0,1 0-128 0,1 0 192 0,3-1-192 0,2 1 0 15,0 0 0-15,-2 1 0 0,0-1-176 0,0-1-80 16,-2 0 0-16,1 0-16 31,0 0-560-31,-2 0-128 0,0-1 0 0,-1-1-16 0,3-1-2288 0,-5-1-448 0</inkml:trace>
  <inkml:trace contextRef="#ctx0" brushRef="#br0" timeOffset="101641.58">4376 14372 28559 0,'0'0'2544'0,"0"0"-2032"0,0 0-512 0,0 0 0 15,0 0 1760-15,0 0 256 0,12 2 48 0,-2-2 16 16,1 0-1344-16,0 0-272 0,1-1-48 0,2 1-16 16,1 0-144-16,1 0-16 0,-1-1-16 0,2 0 0 0,-2-1-224 0,2 1 128 15,-2 0-128-15,0 0 0 16,-1 0-208-16,-2 0-144 0,-1 0-32 0,-1 0 0 15,-10 1-1600-15,9-1-320 0,1 0-64 0,-10 1 0 16,0 0-880-16,0 0-160 0,0 0-48 0,0 0 0 0</inkml:trace>
  <inkml:trace contextRef="#ctx0" brushRef="#br0" timeOffset="101821.68">4314 14509 8287 0,'-7'3'736'0,"7"-3"-592"0,-10 3-144 0,10-3 0 15,0 0 5824-15,-6 3 1120 16,6-3 224-16,0 0 64 0,0 0-5024 0,0 0-992 0,0 0-208 0,0 0-48 15,11 5-416-15,1 0-96 0,2-3 0 16,3 0-16-16,0-1 64 0,2-1 16 0,1 0 0 0,2-1 0 16,1-1-304-16,0 1-48 0,0-1-16 0,-1-2 0 31,-1 1-528-31,1 0-96 0,-3-2-32 0,1 1-11520 0,-1-3-2320 0</inkml:trace>
  <inkml:trace contextRef="#ctx0" brushRef="#br0" timeOffset="112136.73">5877 14069 8287 0,'0'0'736'0,"0"0"-592"15,0 0-144-15,0 0 0 0,2-8 5056 0,0 2 992 0,-2 6 192 0,4-8 32 16,-4 8-4576-16,4-8-928 15,-4 8-176-15,5-7-32 0,-5 7-416 0,3-8-144 0,-3 8 0 0,0 0 144 0,3-7 208 0,-3 7 32 16,0 0 16-16,0 0 0 0,0 0 368 0,0 0 80 16,0 0 16-16,0 0 0 0,0 0-480 0,-4 10-80 15,-1 1-32-15,1 6 0 0,0 2-272 0,-2 3 0 16,2 1 0-16,-2 0-144 16,2 0 144-16,0 1 0 0,1 0-144 0,2-1 144 0,1 0 0 15,1-1 0-15,0 0 0 0,1-2 0 0,2-2 0 0,0-1 0 0,2 1 0 16,0-5 0-16,1-3 0 0,2 0 0 0,-1-1 0 15,2-3 0-15,-1 0 0 0,2-3 0 16,0-1 0-16,2-2 0 16,2-3 0-16,0-2 0 0,0-3-160 0,3-1 160 0,1 0 0 0,1-3 0 0,-1-3 0 0,0-3 0 15,0 0 0 1,-2-1 0-16,0-2 0 0,-2-1 160 0,-3 0 16 0,-2 0 0 16,-1 0 0-16,-1 0 0 0,-3 1 80 15,0 2 0-15,-1 2 16 0,-2 1 0 0,-3 2 96 16,1 2 16-16,0 0 0 0,0 2 0 0,-1 2 64 0,1 8 0 0,-1-7 16 0,1 7 0 15,0 0-144-15,0 0-16 0,0 0-16 0,0 0 0 0,0 0-288 0,-6 4 0 16,1 3 128-16,2 2-128 16,-3 5 0-16,2 1-144 0,0 2 16 0,1 1 0 15,1 3 128-15,0 0 0 0,-2 0 0 0,2 0 0 16,1 0 0-16,1-1-128 0,0-2 128 0,0 2-192 0,1-1 192 0,1-1 0 16,1 0 0-1,1-3-128-15,-1-1 0 0,1-1 0 0,0 0 0 0,3-1 0 16,-3-1-672-16,2-2-128 0,-1-1-32 0,2-3 0 31,1 0-2736-31,1-3-544 0</inkml:trace>
  <inkml:trace contextRef="#ctx0" brushRef="#br0" timeOffset="112347.34">6382 14408 40543 0,'0'0'1792'0,"0"0"384"0,0 0-1744 0,0 0-432 0,0 0 0 0,0 0 0 16,0 0 560-16,-1 10 16 0,0-1 16 0,1-1 0 16,0 1-592-16,1 1-160 0,0 1-16 0,0 2 0 15,0 3-160-15,-1 0-48 0,0 1 0 0,0-1 0 0,0 1 176 0,0-2 16 16,-1 1 16-16,1-1 0 0,-1-1-96 0,0-1-32 16,0 1 0-16,1-3 0 15,-1-1-1360-15,1-2-256 0,0-8-64 0,0 0-8352 16,0 0-1664-16</inkml:trace>
  <inkml:trace contextRef="#ctx0" brushRef="#br0" timeOffset="112644.34">6342 14456 38015 0,'0'0'1680'0,"0"0"352"0,0 0-1632 0,0 0-400 16,0 0 0-16,7-6 0 0,0-1 624 0,0 3 32 0,2-1 16 0,2 2 0 15,1 0-672-15,2 1 0 16,2 0 0-16,-1 2-176 0,2 0 176 0,-2 2-128 0,3 0 128 0,-1 2-128 16,1 2 128-16,-2 0 0 0,0 2-144 0,-3 2 144 15,-1 1-288-15,-3 1 16 0,0 0 0 0,-4 2 0 16,1 2-112-16,-3 0 0 0,-3-1-16 0,0 1 0 0,-1 2 208 0,-2-1 64 16,-3 0 0-16,2-2 0 0,-4-1 272 0,0-1 64 15,-2-2 16-15,1-2 0 0,-4 1 32 0,1-1 16 16,-1-2 0-16,0-2 0 15,-4 0-272-15,0-1-304 0,-1-2 64 0,-2-1 16 16,1-2-592-16,-2 0-112 0,0-1-32 0,1 0-9664 16,-1-3-1920-16</inkml:trace>
  <inkml:trace contextRef="#ctx0" brushRef="#br0" timeOffset="113524.99">7083 14119 18431 0,'0'0'1632'0,"0"0"-1312"16,0 0-320-16,0 0 0 0,0 0 4288 0,0 0 800 0,0 0 160 0,0 0 16 16,-6-5-3872-16,6 5-784 0,0 0-160 0,-5-2-16 15,5 2-432-15,0 0 128 0,0 0-128 0,-8-2 0 16,1 1 176-16,1 1-48 0,-1 2-128 0,7-2 192 15,-8 4 80-15,1 0 16 0,-1 1 0 0,-1 2 0 0,-1-1-288 0,0 1 0 16,2 0 0-16,-1-1 0 16,0 2 128-16,1-2-128 0,2 1 0 0,0 0 0 0,1-2 144 0,5-5-144 15,-7 7 0-15,3-2 144 16,4-5 48-16,0 0 0 0,0 0 0 0,0 0 0 16,0 0 0-16,0 0 16 0,0 0 0 0,0 0 0 15,0 0-208-15,0 0 144 0,0 0-144 0,0 0 128 0,0 0-128 16,0 0 0-16,0 0 0 0,0 0 0 0,0 0 0 15,0 0 128-15,0 0-128 0,0 0 0 0,0 0 0 0,0 0 0 16,0 0 128-16,0 0-128 0,0 0 0 16,0 0 0-16,2-7 0 0,-2 7 0 0,2-8 0 0,-2 8 0 15,0-8 0-15,0 8 0 0,-1-8 0 0,1 8 0 0,-2-7 144 16,2 7-144-16,-1-7 144 0,1 7-144 0,-6-5 192 0,6 5-192 16,0 0 128-16,-3-5-128 0,0 1 0 0,3 4 0 15,0 0 192-15,0 0-192 0,-6 0 192 0,6 0-192 16,0 0 0-16,-5 6 0 15,0 1 0-15,2 1 0 0,-3-1 0 0,3 2 0 0,-1 1 0 0,2 1 0 16,0 0 0-16,1 1-144 16,1 1 144-16,0 2-128 0,1-2 128 0,2 1-160 15,0 3 160-15,2-2-160 0,2 1 160 0,2-1 0 0,0-2 0 0,1 1-128 16,-1-1 128-16,2-4-192 0,0-3 192 0,3-1-192 16,1 0 48-16,2-1 0 0,-1-2 0 15,1 0 0-15,-1-2 144 0,1-3-192 16,-2 0 192-16,-1 0-192 0,1-1 192 0,-1 1 0 15,-2-5 0-15,-1 0 0 0,0-3 128 0,-1 0 16 16,0-1 0-16,-1 1 0 0,-3-4 48 0,1 1 16 0,-2 1 0 16,1-3 0-16,-2 2-64 0,1 2-16 0,-3 1 0 0,0 2 0 15,-2 0-128-15,0 9 0 0,0-7 0 16,0 7 0-16,-3-6 0 0,3 6 0 0,0 0 0 0,0 0 0 16,0 0-160-16,0 0-16 0,-8 6 0 0,1 4 0 15,2 1-96-15,0 2-32 0,2 0 0 0,-1 2 0 16,2 3 112-16,2 0 32 0,0-3 0 0,1 1 0 15,2 0 160-15,0-3-160 0,2-1 160 0,0-1-160 16,3-2 160-16,1 0 0 0,-1-4 0 0,2 0-128 16,0-3 128-16,1-1 176 0,1-2-48 0,0 0 0 15,-1-3 192-15,0 1 48 0,-1 0 0 0,0-3 0 16,-1 0 96-16,0-3 32 0,-1-2 0 0,-1-2 0 0,0-3 16 0,-1 0 16 16,0 0 0-16,-3 1 0 0,-1 0-256 0,0-1-48 15,-4 3-16-15,1 1 0 0,-2 0-208 0,-1 2 0 16,-3 0-192-16,-1 2 192 15,0 1-576-15,-2 0 0 0,-1 0 0 0,-1 3 0 16,-2 3-1488-16,1 0-304 0,-1 1-64 0,1 1-16 16,1 1-1232-16,1 0-240 0</inkml:trace>
  <inkml:trace contextRef="#ctx0" brushRef="#br0" timeOffset="113871.06">7563 14120 20271 0,'0'0'1792'0,"0"0"-1424"15,0 0-368-15,0 0 0 0,8 7 3584 0,-2 0 656 0,-6-7 128 0,6 9 32 16,-6-9-2928-16,5 10-592 0,-3 0-112 0,-1 0-32 16,-1-1-592-16,0 2-144 0,-2-1 0 0,-2 1 0 15,0 1 0-15,1 1-176 0,-2 0 48 0,2-1 0 16,-1-1 128-16,0 0 0 0,2 1 0 0,1-1 0 0,-1-1 0 16,2-1 0-16,2-2 0 0,0 1 0 15,3 1 0-15,1-3 0 0,1 0 0 0,3-1 0 16,-2 0 0-16,2-1 192 0,0 2-64 0,0-3 0 0,1 0 48 0,-1 1 16 15,0-1 0-15,-1-1 0 0,-2 1 64 0,0 0 32 16,-7-3 0-16,7 3 0 0,-7-3 16 0,0 0 0 16,0 0 0-16,0 0 0 0,0 0 48 0,0 0 16 15,0 0 0-15,-9 4 0 0,-3 1-368 0,-1-1 128 16,-1 1-128-16,0 0 0 0,0 1 0 0,-1-1-256 0,1-1 32 16,1 1 16-1,-1-1-240-15,0 0-32 0,0-1-16 0,2 0 0 16,1-1-544-16,1-1-112 0,1-1-32 0,2-1 0 15,-1-1-2400-15,8 2-496 0</inkml:trace>
  <inkml:trace contextRef="#ctx0" brushRef="#br0" timeOffset="114358.16">7869 14124 23951 0,'0'0'2128'0,"0"0"-1696"0,0 0-432 16,0 0 0-16,0 0 2944 0,0 0 496 15,0 0 96-15,0 0 32 0,0 0-2416 0,0 0-496 0,0 10-80 0,-1 0-32 16,-2 0-544-16,-2 2 0 0,-1 1 0 0,0 3 0 16,0-1 0-16,0 1-176 0,2 2 32 0,0 0 0 0,1 0 144 0,2 2 0 15,0-1 0-15,3-2 0 0,3 1 0 16,-1-1 0-16,1-4 0 0,3-1 0 16,1-1 0-16,2-1 0 0,1 0 0 0,2-4 128 0,3-1-128 0,-1-3 0 0,1-2 0 15,2-1 0-15,-2-3 0 0,0 0 0 16,-3-1 0-16,-1-2 128 0,-1 0 64 0,0-1 32 0,0-3 0 15,-3-3 0-15,0 1 288 0,-1-3 48 0,-2-2 16 16,0-2 0-16,-2-1-160 0,0-2-32 0,-3 1 0 0,-1 0 0 16,-3 0-384-16,0 1 0 15,-1 2 128-15,-2 0-128 16,0 0 144-16,-2 3 0 0,-2 1 0 0,-1 1 0 16,0 1 96-16,-2 2 16 0,-4 1 0 0,1 2 0 15,-2 3-128-15,1 1 0 0,-2 2-128 0,1 2 192 16,0 1-192-16,0 3-192 0,-1-1 48 0,3 1 0 15,2 2 144-15,1 0-192 0,4 3 192 0,1 1-192 0,0 1 192 0,3 1 0 16,1-2 160-16,2 3-160 0,1 2 0 0,1 0 0 16,3-1 0-16,3 2 0 0,0-1 0 0,5 1 0 15,0-3 0-15,3 0 0 0,0-1 0 0,2-1 0 16,1 0 0-16,1-2 0 0,0 0 0 0,-1-3 0 16,1-1 0-16,1-2 0 0,-1-1-416 0,-2-1 32 15,-1-1 0-15,0-1 0 16,-1 1-1120-16,2-2-224 0,-3-1-32 0,-1-2-9760 15,0 0-1936-15</inkml:trace>
  <inkml:trace contextRef="#ctx0" brushRef="#br0" timeOffset="114754.77">8265 14543 38703 0,'0'0'1712'0,"0"0"352"0,0 0-1648 0,0 0-416 0,10 4 0 0,-1-4 0 16,-9 0 576-16,10-3 48 0,-3 0 0 0,2 0 0 0,0-1-624 0,0 0 0 15,0 0 0-15,-1 0-128 0,1 0 128 16,0 1 0-16,0-1 0 0,-9 4 0 0,9-1 272 0,-9 1 96 16,8 0 16-16,-8 0 0 15,0 0-64-15,0 0-16 0,0 0 0 0,0 0 0 16,4 9-496-16,-4-9-112 0,0 10-16 0,-2 0 0 15,-3 0-96-15,-3 1-32 16,0 2 0-16,-2 1 0 0,0 4 128 0,-1-3 0 0,0-2 16 0,0 0 0 0,0-1 304 16,1-1 0-16,1-3 0 0,3 1 0 0,0 1 224 0,2-2 96 15,4-8 32-15,-4 8 0 0,4-8 96 0,1 7 0 16,-1-7 16-16,6 8 0 0,3-3-208 0,0 1-32 0,-9-6-16 16,14 4 0-16,2 1-208 0,1-2 0 0,2-1 0 15,1-2 0-15,2 0-240 0,0 0-80 0,0-1-32 16,2-1 0-1,-1-1-1568-15,2-2-304 0,1 1-64 0,2-4-13936 0</inkml:trace>
  <inkml:trace contextRef="#ctx0" brushRef="#br0" timeOffset="115056.51">9210 14101 41343 0,'0'0'1840'0,"-3"-5"368"0,-1-2-1760 0,4 7-448 0,-2-7 0 0,2 7 0 0,-1-7 816 0,1 7 80 16,0 0 0-16,0 0 16 16,0 0-736-16,0 0-176 0,0 0 0 0,0 0 0 0,0 0 0 0,9 4-208 15,-9-4 64-15,9 10 16 0,-3 0 128 0,0 3 176 16,-2 2-48-16,1 3 0 0,-1 3-128 0,-1 1 128 15,1 0-128-15,-2 1 128 0,-1 2-128 0,0 0 0 16,0 0 0-16,1-1 0 16,-1 1-320-16,1 0 48 0,-2-5 16 0,1 1 0 15,0-2-512-15,0 0-112 0,0-2-16 0,-1-1 0 0,-1-4-1968 16,0-1-400-16,-1-2-64 0</inkml:trace>
  <inkml:trace contextRef="#ctx0" brushRef="#br0" timeOffset="115258.62">9004 14300 41183 0,'0'0'1824'0,"0"0"368"0,0 0-1744 0,0 0-448 16,0 0 0-16,0 0 0 0,9-1 896 0,3 1 112 0,1 0 16 0,6 0 0 16,4 2-864-16,4-1-160 0,1-1 0 0,4-1 0 15,4 1-448-15,2-1-16 0,-1-1 0 0,0 0 0 31,-3-2-1840-31,-1 1-352 0,-3-1-80 0,0-1-13632 0</inkml:trace>
  <inkml:trace contextRef="#ctx0" brushRef="#br0" timeOffset="115686.89">10328 14166 24879 0,'0'0'1088'0,"-4"-7"256"0,0-1-1088 0,1-1-256 16,0 1 0-16,2 0 0 0,0 1 3632 0,1 7 656 16,0-10 144-16,0 2 32 0,0 8-3504 0,0 0-688 15,2-9-144-15,-2 9-128 0,0 0 0 0,0 0 0 16,0 0-192-16,0 0 48 0,8 4 144 0,-1 2 0 0,-2 3-144 15,1 3 144-15,-2 3 0 0,1 3 0 0,-1 2 192 0,0 3-64 16,1 2-128-16,-2 2 128 0,1-1-128 16,-1 3 128-16,0 0-128 0,0-1 0 15,1-2 0-15,-1 1 0 0,0-3 128 0,3-1-128 0,-2-2 0 0,0-2 128 16,1-2 0-16,-1-4-128 0,1-3 192 0,-1-2-64 16,-4-8 176-16,7 7 16 0,-7-7 16 0,0 0 0 15,10 1 240-15,-10-1 32 0,8-7 16 0,2-2 0 16,-1-2-80-16,1-3-16 0,0-4 0 0,1-3 0 15,0-3-176-15,1-2-32 0,0 1-16 0,2-2 0 16,2 0-304-16,0 0 0 0,2 0 0 0,-2 1 0 31,2 3-416-31,-2 1-32 0,1 0-16 0,-3 1 0 0,2 5-1440 0,-2 1-272 0,-1 0-64 0,-3 4-10224 16,-2 1-2032-16</inkml:trace>
  <inkml:trace contextRef="#ctx0" brushRef="#br0" timeOffset="115988.49">10738 14512 19343 0,'0'0'1728'0,"0"0"-1392"0,0 0-336 0,0 0 0 0,0 0 4416 0,0 0 832 15,0 0 144-15,-2 9 48 0,2-9-4016 0,0 0-784 16,-4 10-176-16,2-1-16 0,2-9-448 0,-2 10 0 0,-1 1 0 0,-1 0 0 15,1 1 0-15,0 2 0 0,0 5 0 0,0 0 0 16,0-1 128-16,2 1 128 0,-2 0 48 16,0-1 0-16,1 1-48 0,1-2-16 0,1-1 0 0,0 2 0 15,-1-3-240-15,2-2 0 0,2 1 0 0,1-3 0 16,-4-11-352-16,4 7-112 0,1 0-32 0,-5-7 0 31,6 4-1792-31,-6-4-352 0,9 0-80 0,-9 0-12512 0</inkml:trace>
  <inkml:trace contextRef="#ctx0" brushRef="#br0" timeOffset="116258.01">10621 14570 24879 0,'0'0'1088'0,"0"0"256"0,0 0-1088 0,0 0-256 0,0 0 0 0,0 0 0 15,9-3 3808-15,2 1 704 0,3 1 144 0,4 1 16 0,1 0-3808 0,2 2-864 16,2-2 0-16,-1 4 0 0,1 1-128 0,1 1 128 0,-1-1-192 0,-1 2 192 15,-2 0 0-15,-4 1 0 16,0 1 0-16,-3 1 0 0,-2 2-272 0,-2 0 48 16,-2-1 16-16,-2 2 0 0,-2 3-112 0,-2-1-32 15,-3-1 0-15,-1 3 0 0,-4-2 0 16,0 1 0-16,-5 0 0 0,0 0 0 0,-1 0 352 0,0-3-144 0,-2-3 144 0,-1 1 0 16,-1-2 0-16,-1-1 192 15,0-2 0-15,1 0 0 0,-1-3-192 0,0-1 0 16,-3 0 0-16,2 0 0 15,1-4-576-15,3-1-48 0,2-1-16 0,0-1 0 16,2-1-2304-16,1-1-480 0</inkml:trace>
  <inkml:trace contextRef="#ctx0" brushRef="#br0" timeOffset="116670.45">11445 14239 33167 0,'0'0'1472'0,"0"0"304"0,-1-7-1424 0,0-1-352 0,0-1 0 0,0 2 0 15,-1-2 2080-15,-2 0 352 0,1 0 64 0,-1 1 0 32,-3-2-2368-32,-1 0-464 0,1 0-112 0,-2 2 0 15,-1 0-336-15,0 3-64 0,-1 2-16 0,0 2 0 0,0 1 512 0,1 2 96 0,-1 1 32 0,1 1 0 0,0 2 224 0,1 1 0 16,-1-2 192-16,2 4-192 0,0 1 176 0,3 0-176 15,0-2 160-15,3 2-160 0,1-1 0 0,1 0 0 16,1 0 0-16,-1-9 0 0,6 10 176 0,-1-2-176 16,1 2 192-16,1-1-192 15,2-1 240-15,0 0-64 0,1-1-16 0,0 2 0 0,1 0 128 16,-1 0 32-16,1-2 0 0,0 2 0 0,1 0 48 0,0 1 16 16,-1 0 0-16,0 0 0 0,-2-2 16 0,-2 3 16 15,0-2 0-15,-2-1 0 0,-5-8-112 0,4 8-32 0,-3-1 0 0,-1-7 0 16,-1 9-16-16,-1 1 0 0,-3-3 0 0,0-1 0 15,-3 1-256-15,-1-1 0 16,0 0-128-16,-1-1 128 16,-1 0-560-16,-1-1-16 0,0 0 0 0,0-2 0 15,-1-1-1504-15,0 0-304 0,-2-3-64 0,3 0-8448 0,1-3-1696 16</inkml:trace>
  <inkml:trace contextRef="#ctx0" brushRef="#br0" timeOffset="116904.14">11570 14247 38463 0,'0'0'1712'0,"0"0"336"0,0 0-1632 0,6 11-416 0,0 3 0 0,-1-2 0 0,0 0 864 15,0 1 96-15,-3 0 0 0,3 3 16 0,-2 0-688 0,1 1-144 16,0-3-16-16,-1 1-128 0,-1 3 0 0,-2-2 0 16,0 0-192-16,-1-1 48 15,0-1-16-15,1 0 0 0,0-2 0 0,-1-1 0 16,-1-2-96-16,2-9-32 0,-1 8 0 0,1-8 0 15,0 0-1104-15,0 0-208 0,0 0-64 0,0 0-9280 16,0 0-1856-16</inkml:trace>
  <inkml:trace contextRef="#ctx0" brushRef="#br0" timeOffset="117090.19">11706 14170 33167 0,'0'0'2944'0,"0"0"-2352"0,0 0-464 0,-5-4-128 15,5 4 2368-15,0 0 448 0,-6-6 80 0,6 6 32 16,0 0-2272-16,0 0-448 0,-4-4-80 0,4 4-128 31,0 0-1472-31,0 0-400 0,0 0-80 0,0 0-16 0,0 0-816 0,0 0-160 0,0 0-48 0,0 0 0 0</inkml:trace>
  <inkml:trace contextRef="#ctx0" brushRef="#br0" timeOffset="117459.18">11808 14354 24879 0,'0'0'1088'0,"0"0"256"0,0 0-1088 0,4 12-256 0,-2-2 0 0,1 1 0 16,0 0 2928-16,1-1 528 0,-1-1 96 0,0 1 32 16,0 1-2688-16,-2-1-544 0,0-1-96 0,-1 0-32 15,0-9-224-15,-1 9 0 0,1-9 0 0,-4 11 0 16,4-11 0-16,-4 9 176 0,4-9-48 0,-3 9-128 15,3-9 400-15,-4 6-16 0,4-6-16 0,0 0 0 16,0 0-112-16,0 0-32 0,0 0 0 0,0 0 0 16,0 0-96-16,0 0-128 0,0 0 176 0,-1-7-176 0,1 7 384 15,4-10-16-15,3-1-16 0,-1 0 0 0,0-3 80 0,2 3 16 16,3 0 0-16,-1 0 0 0,1-3-144 16,1 2-32-16,0 0 0 0,2 1 0 0,3 1-272 15,-1 1 0-15,1 3 128 0,-1 0-128 0,2 3 0 0,0 0 128 16,-2 1-128-16,1 2 0 0,-2 3 224 0,0-1-64 15,-1 2-16-15,-2 3 0 0,-2-1-144 0,-2 3 160 16,0 3-160-16,0-1 160 0,-2 0-160 0,0 1-176 16,-2 2 48-16,1 0 0 15,-2 2-288-15,-1 1-48 0,0-1-16 0,0 1 0 16,-2-3-1376-16,0-1-288 0,0-13-48 0,0 0-16 16,0 0-1296-16,0 0-256 0,-5 18-48 0,5-18-16 0</inkml:trace>
  <inkml:trace contextRef="#ctx0" brushRef="#br0" timeOffset="117945">12523 14198 38175 0,'0'0'1696'0,"0"0"352"0,0 0-1648 0,0 0-400 0,0 0 0 0,0 0 0 16,-5-5 976-16,5 5 112 0,0 0 32 0,0 0 0 0,-10 4-928 0,2 1-192 15,1 5 0-15,-1 0 0 16,0 0-240-16,0 2 48 0,1 2 0 0,1 2 0 0,1 0 192 0,0 1-176 15,2 0 176-15,1 1-160 16,2 1 160-16,2-2 0 0,0-1 0 0,3-1 0 0,0 2 0 16,3-4 0-16,1-1-144 0,2-2 144 0,1-1-256 15,2-3 32-15,1-1 0 0,2-2 0 0,-1-1 224 16,1-2-192-16,-2-2 192 0,2-3-192 0,-2 0 192 0,1-4 256 16,-1-1-48-16,-1-1-16 0,-2-2 64 15,1-2 16-15,-2-5 0 0,-3-1 0 0,0-2-32 0,0-1-16 16,-3-2 0-16,0 1 0 0,-2 1-224 0,-2 1 0 0,-1-1 0 0,-2 0 0 15,-3 4 160-15,0-1-160 0,-2 1 160 16,-1 2-160-16,-1 2 240 0,-1 1-48 0,-3 3-16 0,-3 2 0 16,0 1-176-16,-1 1 0 0,0 1 0 0,-1 2 0 15,0 1 0-15,1 3 0 0,-1 1 0 0,3 3 0 16,1 1 0-16,1 0 0 16,1 2 0-16,1 0 0 0,3 4 0 0,2 2 0 15,3 1 0-15,1 0 0 0,0 0 0 0,2 2 208 0,3 1-48 0,1 0-16 16,3 1-144-16,1 0 0 0,3 0 144 0,2-1-144 0,0-1 0 0,2-1 144 15,2-1-144-15,-1 0 0 16,1-3 0-16,0 0 0 0,2-1 0 0,-1 0-192 16,0-2-240-16,1 0-32 0,1-3-16 0,-2 0 0 15,2-1-1568-15,1-1-320 0,-1 2-64 0,1-3-13760 16</inkml:trace>
  <inkml:trace contextRef="#ctx0" brushRef="#br0" timeOffset="118484.27">12858 14475 6447 0,'0'0'576'0,"0"0"-576"16,0 0 0-16,0 0 0 0,0 0 5696 0,0 0 1040 0,0 0 208 0,0 0 32 15,0 0-5680-15,0 0-1136 16,0 0-160-16,0 0-176 0,4-8 176 0,-4 8 192 0,0 0-32 0,6-5-16 15,-6 5 912-15,7-5 176 16,0 1 48-16,1 1 0 0,-1 1 0 0,2-1 0 0,0 2 0 0,1 1 0 0,0-1-640 0,0 1-112 16,0 1-16-16,1 0-16 15,1 0-208-15,0 2-32 0,0-2-16 0,-1 2 0 16,0 1-240-16,-1 1 128 0,0-2-128 0,-2 3 0 16,-8-6 128-16,7 8-128 0,-7-8 0 0,6 11 0 0,-3 0 0 0,-1 0-160 31,-2-11 0-31,-2 15 0 0,-1 0-192 0,-3-1-32 15,-2 0-16-15,0 1 0 16,-2 0-16-16,-2 0 0 0,-2-2 0 0,1 1 0 0,1-1 416 0,0 0-160 0,0-4 160 16,1 0 0-16,0-2 0 0,2-1 320 0,2 1-32 15,2 0-16-15,-1-2 64 0,6-5 16 0,0 0 0 0,0 0 0 16,0 0-80-16,0 0-16 0,0 0 0 0,0 0 0 16,0 0 192-16,0 0 48 0,9 6 0 0,2-4 0 15,2 0-144-15,5-3-32 0,3 0 0 0,1-2 0 16,0 0-112-16,2-1-16 0,1 0-16 0,3-2 0 15,-1 3-176-15,2-2 0 0,0 2 0 0,0 0 0 16,-2 2 0-16,-1 0 128 0,1-1-128 0,-3 2 0 0,0 0 0 16,-2-1 128-16,-3 1-128 0,-3 0 0 15,-3-1 128-15,-1 1-128 0,-1 0 128 0,-11 0-128 0,0 0 0 16,9-1 0-16,-9 1 0 0,0 0 0 0,0 0-336 16,0 0 0-16,0 0 0 0,0 0 0 15,0 0-176-15,0 0-48 0,0 0 0 0,0 0 0 16,0 0-1040-16,0 0-224 0,0 0-32 0,0 0-10064 15,-7 3-2016-15</inkml:trace>
  <inkml:trace contextRef="#ctx0" brushRef="#br0" timeOffset="124507.57">16873 13862 18431 0,'0'0'1632'0,"0"0"-1312"16,0 0-320-16,0 0 0 15,0 0 1664-15,0 0 272 0,-1-7 48 0,1 7 16 0,0 0-1232 0,0 0-256 0,-1-8-64 16,1 8 0-1,-3-6 176-15,3 6 16 0,0 0 16 0,0 0 0 0,0 0 176 0,0 0 48 16,-4 2 0-16,-2 1 0 0,1 1-496 0,-2 4-112 16,1 1-16-16,-1 3 0 0,-1 3-256 0,1 3 0 15,-6 13 0-15,2-4 0 0,2 1 0 0,0-1 0 16,2 0 0-16,3-3 0 0,1-1 0 16,2-2 0-16,1-3 0 0,1-1 0 0,1-2 0 15,2-1 0-15,1-3 0 0,0-2 0 0,2 0 128 0,2-2 64 16,0-3 0-16,2 0 16 0,0-3 224 0,3-1 32 0,1-3 16 0,3-1 0 15,0-3-160-15,1-1-16 0,-2-4-16 0,1-3 0 16,2-1 80-16,-1-3 16 0,-3-1 0 0,2-2 0 0,-3-2 48 0,1-1 16 16,-2-2 0-16,-3 1 0 0,-2 1-80 0,-3-1-16 15,0-1 0-15,-3 0 0 16,-3 3-160-16,0 2-16 0,-1 0-16 0,-4 2 0 16,-2 2-160-16,-1 2 160 15,2 1-160-15,-3 3 160 0,-4 0-160 0,-1 3 0 16,2 1 0-16,-3 3 0 0,-3 3 0 0,2 3 0 15,-2 2 0-15,1 2 0 0,0 2-256 0,2 2 64 16,0 1 0-16,2 1 16 0,0 0 176 0,2 2-192 16,0 1 192-16,2 2-192 0,3-1 192 0,1 0 0 15,3 0 0-15,2-1 0 0,0 1 0 0,4 0 176 0,2 0-48 0,2-2 0 16,2-1 48-16,1 1 0 0,1 0 0 0,2-1 0 16,2-1-16-16,1 0 0 0,2-2 0 0,0-3 0 15,1 0-160-15,0-2 0 0,0 1 144 0,-3-2-144 16,3 0-128-16,-1-1-112 0,-1-1-16 0,-3 1 0 31,-3-1-1216-31,0 0-256 0,-1 0-64 0,0 1-9568 0,0 0-1920 0</inkml:trace>
  <inkml:trace contextRef="#ctx0" brushRef="#br0" timeOffset="124897.51">17295 14239 6447 0,'0'0'576'0,"0"0"-576"15,0 0 0-15,0 0 0 0,0 0 7232 0,0 0 1344 16,0 0 272-16,0 0 48 0,7-7-6672 0,-1 1-1344 16,2 1-272-16,-2 1-48 0,-6 4-128 0,7-6-32 0,0 1 0 15,-7 5 0-15,8-5 80 0,-8 5 16 0,8-3 0 0,-8 3 0 16,0 0-224-16,0 0-32 0,0 0-16 0,11 2 0 16,-11-2-224-16,0 0 0 0,9 7 0 0,-9-7 0 15,5 12-336-15,-3 0-16 0,-3 1 0 0,-2 0 0 16,-1 0-32-16,-1 1 0 0,-2 0 0 0,0-1 0 15,0 0 128-15,-2-1 0 16,-1 1 16-16,1-2 0 0,0 0 400 0,2-3 80 0,-1-1 16 0,2 0 0 16,1-1 160-16,5-6 32 0,0 0 16 0,0 0 0 15,0 0-32-15,0 0-16 0,0 0 0 0,0 0 0 16,0 0-48-16,10 3-16 0,1 0 0 0,2-3 0 16,0 0-208-16,5-1-144 0,-1-1 192 0,2 1-192 15,0 0 0-15,2 1 0 0,1 2 0 0,0 0 0 16,0-4-528-1,-1 1-16-15,-2 0 0 0,2-2 0 0,-1-1-1664 0,-1-2-336 0,-2-1-64 0,1 0-14496 16</inkml:trace>
  <inkml:trace contextRef="#ctx0" brushRef="#br0" timeOffset="125089.24">17932 13995 32255 0,'0'0'2864'0,"0"0"-2288"0,0 0-576 0,10-5 0 16,1-1 1680-16,2 2 240 0,0-1 32 0,2-1 16 16,-1 1-1504-16,0 1-288 15,1 2-176-15,-2-1 192 16,-1-1-496-16,0 1-80 0,-1 1-32 0,-1-1 0 16,0 0-400-16,-1 2-80 0,-9 1 0 0,9 3-16 15,-9-3-1984-15,8 3-400 0,-8-3-80 0</inkml:trace>
  <inkml:trace contextRef="#ctx0" brushRef="#br0" timeOffset="125281.35">17883 14122 32255 0,'0'0'2864'0,"0"0"-2288"0,0 0-576 0,0 0 0 0,0 0 1952 0,0 0 288 16,7 8 48-16,4-3 16 0,4-2-1584 0,1 1-304 16,3-1-64-16,2-1-16 0,2-2-176 15,0 0-32-15,0-1-128 0,2 0 192 0,2 0-368 16,-1-1-80-16,2 0 0 0,-1-1-16 31,1 1-752-31,-1 0-160 0,1-1-32 0,-1 0-10240 0,2 0-2064 0</inkml:trace>
  <inkml:trace contextRef="#ctx0" brushRef="#br0" timeOffset="125892">19045 13810 26655 0,'0'0'1184'0,"0"0"240"0,0 0-1136 0,-2-6-288 0,2 6 0 0,0 0 0 15,-3-4 800-15,3 4 96 0,0 0 32 0,-7-4 0 16,7 4-352-16,-9 0-64 0,2 1 0 0,-1 3-16 16,1 2-80-16,-1 3-16 0,-1 1 0 0,1 1 0 15,-1 1-32-15,0 2-16 0,1 2 0 0,0 0 0 16,0 2 0-16,3 0 0 0,0 0 0 0,1 1 0 16,1-1-128-16,2 0-32 0,1 1 0 0,2 0 0 15,0-1 0-15,2-1 0 0,1-2 0 0,1 0 0 0,3-2 160 16,1-1 32-16,1-1 0 0,1-2 0 0,1-3 0 15,3 0 0-15,1-2 0 0,2-2 0 16,0-1-80-16,1-2-16 0,0-2 0 0,1-4 0 0,0 0 96 0,2-3 32 16,-2-3 0-16,1-3 0 0,-1-1 64 0,-1-3 16 15,-2-1 0-15,-2-1 0 0,1-1-32 0,-5 1 0 16,-1 1 0-16,-3-1 0 0,-1 0-144 0,-4 1-48 16,-3 0 0-16,-2 2 0 0,-2 1-80 0,-3 0-32 15,-3 2 0-15,-2-1 0 0,-2 1-160 0,-5-1-192 16,-3 2 32-16,-2 3 16 15,-1 2-304-15,-3 3-48 0,0 5-16 0,-1 3 0 16,-1 5-1008-16,1 2-208 0,-1 6-32 0,-1 2-16 16,-1 5-1216-16,-2 2-240 0,-3 2-48 0</inkml:trace>
  <inkml:trace contextRef="#ctx0" brushRef="#br0" timeOffset="126854.29">14524 15626 22111 0,'0'0'976'0,"0"0"208"0,0 0-944 0,0 0-240 0,-6 0 0 0,6 0 0 15,0 0 2688-15,0 0 512 0,0 0 80 0,0 0 32 16,0 0-2592-16,8-3-512 0,3 1-208 0,3 0 176 15,1 0 272-15,4 1 64 0,2 0 16 0,5-2 0 16,3 1 400-16,3-1 80 0,2 2 16 0,0 0 0 16,-2-1-384-16,0 0-80 0,-1 0-16 0,1 1 0 15,0 0-544-15,-1 0 0 0,0 0 0 0,-1 1 0 16,-3 2-144-16,-1 0-48 0,0 0 0 0,-3 2 0 16,-2-1-496-16,-4 1-96 15,0 0-32-15,-6 0 0 16,-1-1-2192-16,-10-3-448 0,7 8-96 0</inkml:trace>
  <inkml:trace contextRef="#ctx0" brushRef="#br0" timeOffset="127088.78">14760 15760 23039 0,'-6'1'2048'0,"6"-1"-1648"16,-5 1-400-16,5-1 0 0,0 0 2624 0,0 0 432 15,0 0 80-15,0 0 32 0,0 0-2416 0,0 0-496 0,0 0-80 0,14 4-32 16,-2 1-16-16,1-2 0 0,-1 0 0 0,2 1 0 15,-1-1 192-15,1 1 48 0,0 0 0 0,3 0 0 16,-2 1-48-16,4-1-16 0,0 0 0 0,0 1 0 16,2-3-144-16,0 0-32 0,0-2 0 0,1 0 0 15,0 0-128-15,0-1 0 0,0-3 0 16,1-1 0 0,0 0-752-16,-1-1-16 0,0 0-16 0,-1-3 0 15,-1-1-2400-15,-2 2-464 0</inkml:trace>
  <inkml:trace contextRef="#ctx0" brushRef="#br0" timeOffset="127518.97">15003 15507 37151 0,'0'0'1648'0,"-8"-1"336"0,0-3-1600 0,8 4-384 0,-6-4 0 0,6 4 0 0,-5-4 352 0,5 4-16 16,0 0 0-16,0 0 0 0,0 0-592 0,0 0-112 15,0 0-16-15,0 0-16 0,9-1 160 0,0 4 48 16,0 1 0-16,1 3 0 0,0 2 192 0,1-1-176 16,0 1 176-16,1 1-160 0,1 1 160 0,3 0 0 15,2-1 160-15,3 0-160 0,1-1 208 16,1 0-48-16,0-3-16 0,0 0 0 0,-1-3-144 0,0-1 192 0,1 1-192 16,-2-3 192-16,-2-1-48 0,0 0 0 0,-2-1 0 0,1 1 0 15,-3 0 80-15,1 0 16 0,-3 0 0 0,0 0 0 16,-4-1-16-16,0 1 0 0,-9 1 0 0,7 0 0 15,-7 0-32-15,0 0-16 0,0 0 0 0,0 0 0 16,0 0 0-16,0 9 0 0,-3 0 0 0,-4 1 0 16,-3 2-176-16,-1 2 0 0,-2 2 0 0,-1 1 128 15,-3 1-128-15,1 2 0 0,-1 2 0 0,1 2 0 16,-2 0 0-16,1 0 0 0,-2 0 144 0,1 0-144 16,-1-2 0-16,1 0 0 15,2-3 0-15,0 0 0 0,4-1-256 0,2-3 16 0,1-2 16 0,4-2 0 16,-1-3-1440-16,6-8-272 0,-3 8-64 0,3-8-8608 15,0 0-1712-15</inkml:trace>
  <inkml:trace contextRef="#ctx0" brushRef="#br0" timeOffset="128030">16471 15559 34959 0,'0'0'1536'0,"0"0"336"15,0 0-1488-15,0 0-384 0,0 0 0 0,11 0 0 0,1-2 656 0,2 0 64 16,2 0 16-16,2-1 0 0,-1-2-432 0,1 0-96 16,3-2-16-16,-3 0 0 0,0-1 160 0,-1 0 32 0,-3-1 0 0,0 1 0 0,-1-2 0 0,1-1 16 15,-2 0 0-15,0-3 0 0,-1 0-80 0,-2 0-32 16,-2 0 0-16,0 0 0 0,-2 2-288 0,-2 0 0 16,-1 0 0-16,-2 1 0 0,0 0-160 0,-1 2 16 15,-3 3 0-15,-1 0 0 0,-3 3 144 0,-1 0-208 16,-1-1 80-16,-2 2 128 15,-1 1-224-15,-1 1 80 0,-3 0 16 0,-2 2 0 0,-5 4-64 0,1 0-16 0,-1 3 0 0,0 2 0 32,-1 1 208-32,2 1 0 0,1 2 0 0,2 1 0 15,3 1 0-15,4-2 208 0,1 2-16 0,3-1 0 0,3-1 224 0,0 1 32 0,3-1 16 0,3 2 0 32,2-1-160-32,2-1-48 0,3-1 0 0,2 1 0 15,2 1-112-15,3-1-16 0,1-2-128 0,3-1 192 16,1-1-48-16,1-1-16 0,0-1 0 0,2-1 0 15,0-3-128-15,0 0 0 0,-1-2 0 0,0-1 0 16,0-3-288-16,0-1-32 0,0-1-16 0,-1-2 0 16,0-1-1440-16,-1-1-272 0,1-1-64 0,-1-1-14768 15</inkml:trace>
  <inkml:trace contextRef="#ctx0" brushRef="#br0" timeOffset="128441.05">16871 15754 35007 0,'0'0'3120'0,"0"0"-2496"15,0 0-496-15,0 0-128 0,0 0 720 0,0 0 128 16,0 0 32-16,8-4 0 0,1-4-880 0,-2 1 0 0,-1-3 0 0,4 2-128 16,2 0 416-16,-1 1 96 0,-2 0 0 0,3 1 16 15,-1 2 352-15,2 0 64 0,1-1 16 0,-2 3 0 16,0 1-288-16,-3 1-48 0,-1 0-16 0,-8 0 0 15,10 3-480-15,-10-3 0 0,9 5 0 0,-9-5 0 32,2 8-352-32,1 2-112 0,-3 1-32 0,-4-1 0 0,-3 0-16 15,-3 2 0-15,-1 4 0 0,-3 1 0 0,-1 3 144 0,0-1 32 0,-2-3 0 0,2 1 0 16,-2-3 336-16,3-1 0 0,2-1-144 0,1-2 144 0,1-1 192 0,2-2 112 16,8-7 16-16,-5 5 0 0,5-5 192 0,0 0 64 15,0 0 0-15,0 0 0 0,0 0-128 0,0 0-32 16,0 0 0-16,10 6 0 15,0-2-240-15,2-1-48 0,0-2-128 0,1 1 192 16,0-2-192-16,3-2 0 0,1 1 0 0,0 0 0 0,-4-1 0 0,3 1-160 16,0 0 0-16,1 0 0 15,1-1-768-15,-2-1-160 0,1-1-16 0,-1-2-16 16,2 0-2832-16,0-3-560 0</inkml:trace>
  <inkml:trace contextRef="#ctx0" brushRef="#br0" timeOffset="128650.74">17545 15532 40031 0,'0'0'1776'0,"0"0"352"0,0 0-1696 0,8-4-432 0,0-2 0 0,2 2 0 15,1-1 0-15,1 0 128 16,2-1-128-16,0 3 0 0,1-1-192 0,0-1-112 0,-2 1-16 0,0 1-16 15,-1 0-224-15,0 2-32 0,-1 0-16 16,-3 0 0-16,-8 1-1184 0,9 0-224 0,-9 0-48 0,0 0-7584 16,0 0-1504-16</inkml:trace>
  <inkml:trace contextRef="#ctx0" brushRef="#br0" timeOffset="128820.72">17567 15619 24879 0,'0'0'1088'0,"0"0"256"0,0 0-1088 0,0 0-256 0,0 0 0 0,0 0 0 16,0 0 3200-16,6 6 592 0,3-2 112 15,1-1 32-15,0 1-2880 0,3-1-576 16,-1 1-112-16,7-2-32 0,-2 1-160 0,0-2-48 0,2 0 0 16,1-1 0-16,-1 0-320 0,2 0-64 15,0 0 0-15,1-1-16 16,0 0-2096-16,2-2-400 0,2 0-96 0</inkml:trace>
  <inkml:trace contextRef="#ctx0" brushRef="#br0" timeOffset="129339.12">18513 15203 39615 0,'0'0'1760'0,"0"0"352"0,0 0-1680 0,0 0-432 16,0 0 0-16,0 0 0 0,0 0 176 0,0 0-48 0,0 0-128 0,0 0 192 0,0 0-192 0,0 0 0 15,-8 6 0 1,2 3 0-16,0 0-192 0,2 6 0 0,-1 1 16 0,1 2 0 16,1-1 176-16,-2 4 128 0,2 2-128 0,0 3 176 0,0 0-176 15,2 1 0-15,1-2 0 0,0-2 0 0,1 0 160 0,2-2-160 16,0-2 192-16,2-2-192 0,1-1 0 16,0-3 0-16,1-1 0 0,1-1 0 15,1-3 0-15,0-1 192 0,1-2-64 0,1-3-128 16,1-2 0-16,2-1 0 0,-1-1 0 0,0-2 0 15,0-1 0-15,0-2 0 0,1-3 0 0,0-1 0 16,0-1 224-16,-2-2-64 0,0-4-16 0,-1-1 0 16,-1-2 48-16,0-1 0 0,-1-3 0 0,-1 1 0 15,-3-1 0-15,1 2 0 0,0 2 0 0,0 3 0 0,-1 3-32 16,0 2 0-16,-2 1 0 0,1 1 0 0,-2 1 80 16,0 2 16-16,-2 8 0 0,1-7 0 0,-1 7 32 0,0 0 16 15,0 0 0-15,0 0 0 0,0 0-176 0,0 0-128 16,0 0 192-16,0 0-192 0,0 0 0 0,-2 9 0 15,-2 2-160-15,3 0 160 0,-1 0-192 0,1 4 192 16,1 1-160-16,0 3 160 0,0 3-192 0,1 1 192 16,1-1-208-16,2 0 80 0,-2 1 128 0,1 0 0 15,0 0 0-15,1-1 0 0,-1-2-128 0,1-1-112 0,2-2-16 16,-1 0 0 0,0-3-448-16,-1-2-80 0,2-1-32 0,0 0 0 15,0-2-2224-15,0-2-448 0,-6-7-96 0</inkml:trace>
  <inkml:trace contextRef="#ctx0" brushRef="#br0" timeOffset="129574.97">19003 15627 25791 0,'0'0'2304'16,"0"0"-1856"-16,0 0-448 0,0 0 0 0,0 0 3200 0,0 0 528 0,0 0 112 0,0 0 32 15,6 6-2912-15,-1 1-592 0,1 0-112 0,-1 0-32 16,0 2 48-16,-1 0 16 0,1 2 0 0,-1 1 0 0,2 1 16 0,-3 0 0 15,0-1 0-15,0 2 0 0,1 0-304 0,-2 2 0 16,0-1 0-16,1-1 0 0,-3-1-224 0,2-1-96 16,-1-1-32-16,0 0 0 31,-1-2-720-31,0-9-144 0,0 0-16 0,0 0-16 0,0 0-1504 0,0 0-288 0,0 0-64 0,0 0-10192 16</inkml:trace>
  <inkml:trace contextRef="#ctx0" brushRef="#br0" timeOffset="129834.36">18959 15667 11055 0,'0'0'976'0,"0"0"-784"0,0 0-192 16,0 0 0-16,0 0 6192 0,0 0 1184 15,3-7 240-15,1 1 64 0,2 1-5952 0,0 0-1168 0,4 1-240 0,4 1-64 16,0-1-96-16,2 2-32 0,3 1 0 0,2 1 0 16,1 1 176-16,1 2 16 0,1 2 16 0,0 0 0 15,1 1-16-15,1 2-16 0,-2 0 0 0,1 2 0 16,-4 1-128-16,-1 1-32 0,-2 2 0 0,-4-2 0 15,-3-1-144-15,-5 1 160 0,-1 1-160 0,-3 1 160 16,-3 1-160-16,-3 1-144 16,-4 1 144-16,-2 1-208 0,-5-1 208 0,-4-1 0 0,-2 0 0 0,-1-2 0 0,-1-2 0 15,1 0 0-15,0 0 0 0,1-2-144 0,0-3-80 16,1-2-16-16,2 1 0 0,0-2 0 31,1-3-1376-31,3-1-288 0,1-1-48 0,1-2-14672 0</inkml:trace>
  <inkml:trace contextRef="#ctx0" brushRef="#br0" timeOffset="136548.25">6428 16951 6447 0,'0'0'576'0,"0"0"-576"15,0 0 0-15,0 0 0 0,0 0 4176 0,0 0 736 16,0 0 144-16,5-5 16 0,-5 5-3536 0,0 0-720 15,4-6-144-15,-4 6-32 0,0 0 224 0,0 0 32 0,0 0 16 16,0 0 0-16,0 0 192 0,0 0 48 0,5-4 0 0,-5 4 0 16,0 0-320-16,0 0-48 15,0 0-16-15,0 0 0 0,0 0-144 0,0 0-48 16,4 11 0-16,-3 0 0 0,-2 0-320 0,0 2-80 0,-2 2-16 0,1 2 0 16,0 2-160-16,0 0 128 15,1 0-128-15,-1 2 128 0,0 2 16 0,2 1 0 0,2 2 0 16,0-1 0-16,0-1 0 0,2 0 0 0,1 0 0 15,1 0 0-15,3-2 16 0,2 0 0 0,0-5 0 0,2 0 0 16,3-2-160-16,0-1 128 0,2-2-128 0,1-2 128 16,0-2-128-16,0-1 0 0,0-3 0 0,1-2 0 0,0-3 0 15,2-1 0-15,0-5 0 0,0 0 0 16,0-3 0-16,0 0-176 0,0-4 176 0,-1-2-192 0,-1 0 192 16,-1-3 0-16,-3-2 0 0,0-1 0 0,-3-1 144 15,-2 0-144-15,-1-2 192 0,0 3-192 0,-1-2 224 0,-3 2-64 16,-3 3-16-16,0 3 0 0,-1 4 48 15,-2 1 0-15,0 0 0 0,-2 1 0 16,-2 1 0-16,0 3 16 0,0 0 0 0,-1 1 0 0,1 0 48 0,4 5 16 0,-8-3 0 16,3 2 0-16,5 1-272 15,-8-1 0-15,0 3 0 0,0 1 0 0,8-3 0 0,-8 8 0 16,-1 0-160-16,1 1 160 0,0-2 0 0,1 4 0 0,0 3 0 0,1 0 0 16,-1 3 0-16,3 3 0 15,-1 2 0-15,2-1 0 16,0 2 128-16,0 0 0 0,2 0 0 0,1 1 0 15,1-1 0-15,3 0-128 0,-1-1 192 0,1 0-64 0,2-1-128 0,-1 0 0 16,1-2 144-16,0 0-144 0,1 1-128 0,0-4-112 16,-1-1-16-16,2-3 0 15,0 1-1280-15,-1-3-272 0,0 0-48 0,-2-5-10336 0,3 0-2064 0</inkml:trace>
  <inkml:trace contextRef="#ctx0" brushRef="#br0" timeOffset="136797.04">7135 17482 17503 0,'0'0'1552'0,"0"0"-1232"16,0 0-320-16,0 0 0 0,0 0 5056 0,0 0 960 15,0 0 192-15,0 0 48 16,0 0-4896-16,0 0-976 0,0 0-192 0,-2 10-32 16,2-10 144-16,-2 10 16 0,2-1 16 0,0-9 0 15,-3 10 112-15,2 1 0 0,2 1 16 0,-1 2 0 16,0 3-320-16,1-1-144 0,1 3 128 0,0-1-128 15,0-1 0-15,1 2 0 0,0-3 0 0,1 1 0 16,0-2-176-16,-1 1-112 0,0-3-32 0,2 0 0 31,-1-2-368-31,0-1-80 0,1-2 0 0,-5-8-16 16,5 7-1664-16,-5-7-336 0,7 5-64 0</inkml:trace>
  <inkml:trace contextRef="#ctx0" brushRef="#br0" timeOffset="137113.01">7166 17567 28559 0,'0'0'2544'0,"0"0"-2032"16,0 0-512-16,0 0 0 0,-4-5 2560 0,4 5 432 16,-3-6 80-16,3 6 0 0,0 0-2368 0,0 0-496 15,-2-10-80-15,5 5-128 0,-3 5 352 0,5-7-32 16,2 2 0-16,2 0 0 0,0 2 128 0,4 0 32 16,0 0 0-16,1 2 0 0,1 0-304 0,2 1-176 15,1 1 192-15,-1 2-192 0,0 0 192 0,-2 2-64 0,-2 1 0 16,0-1-128-16,0 1 0 0,-2 3 0 0,-2 1-240 0,0 2 80 15,-3 2 160-15,-3 1-192 0,-2 2 192 0,-3 2-192 16,-2-2-64-16,-3 1-32 0,-2-1 0 16,-1 0 0-16,-1-2 128 0,-2 1 32 0,0-1 0 0,-3-3 0 15,0-1 128-15,-2-1 176 0,1-1-48 16,-1-1 0-16,1-2 0 0,-1 0-128 0,1-2 192 0,2 0-64 16,1 0-128-16,2-1-256 0,0-3 64 0,2 0 16 31,1-1-448-31,1 0-80 0,8 1-32 0,-8-5 0 0,2 0-1824 15,1-2-384-15,3 0-64 0,4-7 0 0</inkml:trace>
  <inkml:trace contextRef="#ctx0" brushRef="#br0" timeOffset="137478.75">7943 17123 23951 0,'0'0'2128'0,"0"0"-1696"16,0 0-432-16,0 0 0 0,0 0 3632 0,0 0 640 0,9 0 128 0,1 0 16 0,-1 0-3360 0,5 1-672 16,1-1-144-1,3 1-32-15,-1 0 128 0,3 0 32 16,2 0 0-16,0 0 0 0,1 0-176 0,0-1-16 0,0 0-16 0,0-1 0 0,-1 0-432 0,-2 0-96 16,-2-1-16-16,-2 0 0 31,1 1-2032-31,-4 1-400 0,-2-1-96 0,-2-1-7520 0,-9 2-1520 0</inkml:trace>
  <inkml:trace contextRef="#ctx0" brushRef="#br0" timeOffset="137649.18">8020 17279 13823 0,'0'0'1216'0,"0"0"-960"0,0 0-256 16,0 0 0-16,0 0 5792 0,0 0 1120 0,0 0 208 0,4 9 48 31,-4-9-5248-31,7 6-1072 0,2 0-208 0,1-1-32 0,2-1-160 0,2-1-48 0,1 0 0 0,2 1 0 16,0-1-32-16,3 0-16 0,2 0 0 0,0 1 0 15,1-1-352-15,2-2-320 0,-1 0 64 0,1-1 16 32,0-1-2416-32,3 0-480 0,2-3-112 0</inkml:trace>
  <inkml:trace contextRef="#ctx0" brushRef="#br0" timeOffset="138266.94">9665 16995 1839 0,'0'0'0'0,"0"0"160"0,0 0-160 0,0 0 0 16,0 0 0-16,0 0 0 0,0 0 7728 0,9 5 1504 15,-1-1 304-15,2-1 64 0,1-1-7600 0,3 1-1520 16,2-2-304-16,0 1-176 0,1-1 576 0,1 1 16 16,3-1 0-16,0 2 0 0,0-2 176 0,1 0 16 15,1 0 16-15,0 0 0 0,1 0-336 0,1-1-64 16,-1 0-16-16,-1 1 0 0,-1-1-192 0,-1 0-64 0,-1 0 0 0,-1 1 0 16,0 1-128-16,0-2 0 0,-3 0 0 15,0 2 0-15,-2-1 0 0,-2 0 0 0,-2-1 128 0,-1 1-128 16,-9-1-208-16,9 1-80 0,-9-1-16 0,0 0 0 31,0 0-544-31,0 0-112 0,0 0-32 0,0 0 0 16,0 0-2016-16,0 0-416 0,0 0-80 0</inkml:trace>
  <inkml:trace contextRef="#ctx0" brushRef="#br0" timeOffset="138646.99">10737 16650 17503 0,'0'0'1552'0,"0"0"-1232"15,0 0-320-15,0 0 0 0,0 0 4736 0,0 0 880 0,0 0 176 0,0 0 32 16,0 0-4224-16,0 0-832 15,0 0-192-15,0 0-16 0,0 0-64 0,0 0-16 16,0 0 0-16,0 0 0 0,-1 9 32 0,-1 3 0 0,2 1 0 16,2 2 0-16,-1 3-512 0,1-1 0 0,0 3 0 0,0 2 0 15,1 2 224-15,0 2-48 0,0-1-16 0,1 0 0 16,-1 0-160-16,0-1 192 16,-1-1-192-16,1 1 192 0,-2-1-192 0,0 0 0 15,-1-1-160-15,0 0 160 0,0 1 0 0,0-2-144 0,0-1 144 16,0 0 0-16,-1-3-384 0,0 0 16 0,1-1 0 0,-3-3 0 15,1-4-624-15,1 0-128 0,0-2-32 0,1-7 0 16,0 0-2432-16,0 0-480 16,0 0-96-16</inkml:trace>
  <inkml:trace contextRef="#ctx0" brushRef="#br0" timeOffset="139004.35">10551 16699 25791 0,'0'0'1152'0,"0"0"224"16,0 0-1104-16,1-7-272 0,-1 7 0 0,4-13 0 0,1 1 3456 0,3 4 624 0,3-3 128 15,3 1 16-15,2 2-3424 0,5 1-800 0,3 0 0 0,4-1 0 16,-1 0 0-16,2 2 0 16,0-1 0-16,-1 4 0 0,1 1 272 0,1 0 48 0,-3 2 16 0,1 3 0 15,-1-1-112-15,-2 2-32 0,-1 2 0 0,-2 0 0 16,-2 2-192-16,-2-1 0 0,-4-1 0 15,-2 3-160-15,-3 0-48 0,-2 2-16 0,-3 1 0 0,-2 3 0 16,-4 2 16-16,-1-2 0 16,-4 3 0-16,0-1 0 0,-2 1 208 0,-1-1 0 0,-3-3 0 0,0-1 160 0,-1 0 112 0,0-2 32 15,0-2 0-15,-2-1 0 0,1 1 16 0,0-2 0 32,-1 0 0-32,1-1 0 0,-1-1-128 0,1-2-32 0,-1-1 0 0,1 1 0 0,0-1-160 0,1 0-224 15,2 0 48-15,1-1 16 16,0-1-352-16,3 1-64 0,8-1 0 0,0 0-16 31,-8 3-2512-31,8-3-496 0</inkml:trace>
  <inkml:trace contextRef="#ctx0" brushRef="#br0" timeOffset="141585.34">11782 16642 32943 0,'0'0'1456'0,"0"0"304"0,0 0-1408 0,0 0-352 0,0 0 0 0,0 0 0 15,0 0 544-15,0 0 32 0,0 0 16 0,0 0 0 0,0 0-64 0,0 0-16 16,0 0 0-16,0 0 0 0,0 0 128 0,0 0 0 15,9 6 16-15,-3 0 0 0,-1 2-336 0,-2 3-64 16,-1 0 0-16,0 4-16 0,0 0-240 16,-2 3 0-16,-2 3 0 0,0 1 0 0,0-1 0 0,-1 1 0 15,-1 3 0-15,2-2 0 0,1-2 0 0,0 1 0 16,0-2 0-16,1 1 144 0,0 0 80 16,0-1 16-16,0-4 0 0,0 2 0 0,2-1 112 0,0-1 32 15,2-4 0-15,0 0 0 0,2 0-16 16,-1 0 0-16,1-1 0 0,1 0 0 0,1-1-32 0,1-1 0 0,1-1 0 0,1-2 0 15,0 0-80-15,2-1 0 0,-2 0-16 0,4 0 0 16,3-2-96-16,-1 0-16 0,1-1 0 0,0-2 0 16,-1-1-128-16,1 0 0 0,-1-2 0 0,-1 0-176 15,-3 0-128-15,0 1-16 16,-1-1-16-16,-2 0 0 16,-2-1-1040-16,-1-1-208 0,-7 5-32 0,6-7-16 15,-6 7-1440-15,6-8-272 0,-6 8-64 0</inkml:trace>
  <inkml:trace contextRef="#ctx0" brushRef="#br0" timeOffset="141999.34">12132 16635 13823 0,'0'0'1216'0,"0"0"-960"15,0 0-256-15,-1-7 0 0,-2-2 5920 0,3 0 1136 16,3 0 240-16,0 1 32 0,0-1-6000 0,3 2-1200 0,0-1-128 0,4 2-256 31,-1 0 256-31,2 1 0 0,1 0 0 0,1 2 144 0,2 0 256 0,-1 2 48 0,-1 1 16 0,-1 2 0 16,-1-2-176-16,-1 2-32 16,-1 1-16-16,-9-3 0 0,8 6-384 0,-8-6-80 15,5 9-16-15,-3 1 0 16,-2-2-144-16,-1 3-16 0,-2 0-16 0,-1 0 0 0,-3 0 208 0,-2 0 32 15,0 2 16-15,1-1 0 0,-1 0 160 0,1-2 224 0,0-2-48 0,1 1-16 16,-1-1 208-16,2-1 32 0,6-7 16 16,-4 8 0-16,4-8 32 0,0 0 0 15,-3 9 0-15,3-9 0 0,0 11-192 0,3-2-16 0,-3-9-16 0,7 7 0 0,-7-7-96 0,10 6 0 16,-1 0-128-16,2-2 192 16,0 0-192-16,0 0 0 0,2-1 0 0,-1-1 0 0,0 0-256 0,1 1-80 31,0 0-32-31,0-1 0 0,1 1-1680 0,0 2-320 0,2-3-80 0,-2 2-14208 15</inkml:trace>
  <inkml:trace contextRef="#ctx0" brushRef="#br0" timeOffset="142193.01">12391 17027 21183 0,'0'0'944'0,"0"0"192"0,0 0-912 0,0 0-224 0,0 0 0 0,0 0 0 16,10 2 4416-16,2 0 832 0,2 1 160 0,0-1 32 16,1-1-4640-16,3 1-928 0,-1-2-192 0,2 0-48 15,0 0 208-15,-2 0 160 0,0-1-208 0,-1 0 80 16,0 0-384-16,0-1-80 0,1-3-16 0,0 0-10608 16,2-3-2128-16</inkml:trace>
  <inkml:trace contextRef="#ctx0" brushRef="#br0" timeOffset="142613.82">12903 16635 7359 0,'0'0'656'0,"0"0"-528"15,0 0-128-15,0 0 0 0,0 0 7216 0,0 0 1408 16,0 0 272-16,0 0 64 0,0 0-6848 0,0 0-1392 0,0 0-272 16,0 0-48-16,-3 11-400 0,0 3 0 0,1 2 0 0,0 4 0 15,-1 3 0-15,0 3 0 0,2 2 128 0,-2 2-128 16,2 3 192-16,-1 0-32 0,0 0-16 0,0-1 0 15,1 1-144-15,1-4 0 0,-1-1 0 0,1-4 0 16,1-3 0-16,2 0 0 0,-1-5 0 16,1 0 0-16,0-4 0 0,0 0 192 0,-3-12-192 0,4 11 192 15,-4-11-48-15,0 0 0 0,0 0 0 0,7 5 0 16,-7-5 80-16,8 0 16 0,-8 0 0 0,10-4 0 16,-1-2 176-16,-1-2 32 0,-1-2 16 0,2-1 0 15,-1-1-160-15,2 1-48 0,1 1 0 16,0 0 0-16,-1-1-256 0,0 1 160 0,0 1-160 0,-2 1 128 15,1 2-128-15,0 1 0 0,0 1 144 0,0 1-144 0,-2-1 128 0,-7 4-128 16,10 0 128-16,-1 3-128 0,-1 0 0 0,-8-3 0 16,10 7 0-16,-1 0-128 15,-2 3 128-15,1 0 0 0,-2 0 0 0,1 1 0 0,-2 1 0 0,0 1-256 16,-1 0 64-16,1 3 0 0,-1-2-16 0,-1-1-16 16,1 1 0-16,-2-2 0 15,0 0-272-15,-1-1-48 0,-1-11-16 0,1 11 0 16,-1-11-1728-16,0 0-336 0,0 0-80 0,0 0-13696 15</inkml:trace>
  <inkml:trace contextRef="#ctx0" brushRef="#br0" timeOffset="142947.76">13222 16698 25791 0,'0'0'2304'0,"0"0"-1856"16,0 0-448-16,4-6 0 0,-4 6 3632 0,7-8 624 0,1 2 128 0,0 2 32 15,0 1-3520-15,2-1-704 16,1 3-192-16,2 1 0 0,3 0 0 0,-1 4 128 0,-2-1-128 0,0 0 0 16,-1 2 272-16,-1-2-48 0,0 2-16 0,-2 2 0 15,-1 0-208-15,-1 0 0 0,-7-7-192 0,2 12 192 16,-2-1-624-16,-2 3-16 0,-4-2 0 0,-2 1 0 16,0 0 16-16,-1 0 0 15,-1-1 0-15,1 0 0 0,1-1 624 0,1-1 0 0,-2 0 0 0,2-1 192 0,3 0 288 16,4-9 64-16,0 0 16 0,0 0 0 0,-3 10-48 0,3-10 0 15,0 0 0-15,4 9 0 0,3-3-176 0,0 0-32 16,2-3-16-16,3 0 0 0,2 1-144 16,4-1-16-16,1-1-128 0,1-1 192 0,0-1-416 0,-1 0-96 15,1 0 0-15,1 1-16 16,0-2-1504 0,0-1-288-16,0-1-64 0</inkml:trace>
  <inkml:trace contextRef="#ctx0" brushRef="#br0" timeOffset="143268.24">13811 16540 33167 0,'0'0'2944'0,"0"0"-2352"0,0 0-464 0,4-8-128 0,-1 0 1968 0,-3 8 368 16,4-7 80-16,-4 7 16 0,9-8-1856 0,1 2-384 15,0 2-64-15,0 1 0 0,0 1 256 0,0 2 48 16,1 2 16-16,1 1 0 0,0 0 256 0,0 2 48 16,0-1 16-16,0 3 0 0,0-1-352 0,0 4-64 0,1 1-16 0,-1 4 0 15,0-1-160-15,0 2-48 0,0 3 0 0,0 3 0 32,-1 4-896-32,-1 5-192 0,1 0-48 0,-3 4 0 0,-3 2 1616 0,-2 0 320 0,-3 0 64 0,-2 4 16 15,-2 0-1008-15,-4-1-128 0,-2 0-64 0,-4 3-16 31,-4 0-304-31,-1-1-64 0,-6-2-16 0,-2 0 0 16,-4-3-368-16,-5-3-64 0,-6-2 0 0,-5-3-16 16,-5-3-1984-16,-4-1-400 0,-5-2-80 0</inkml:trace>
  <inkml:trace contextRef="#ctx0" brushRef="#br0" timeOffset="143693.81">11723 16396 19519 0,'1'-11'864'0,"1"3"176"0,-1-1-832 0,1-1-208 15,0-1 0-15,1 0 0 0,-1 1 1152 0,1 2 192 16,-1 0 48-16,0 1 0 0,-2 7 304 0,0 0 64 0,4-7 16 0,-4 7 0 16,0 0-192-16,0 0-48 0,0 0 0 0,0 0 0 15,0 0-336-15,0 0-80 0,0 0-16 0,0 0 0 16,0 0-576-16,-2 9-112 0,-3 4-32 0,0 1 0 16,-3 2-256-16,-1 5-128 0,-1 5 0 0,-2 3 128 15,-1 4 0-15,0 5-128 0,-3 2 192 0,1 5-64 16,0 2-128-16,-1 4 160 0,1 3-160 0,3 1 160 0,2-1-160 0,3-3 0 15,2-2 0-15,2-3 0 0,3-2 0 0,5-1 0 16,3-1 192-16,1 0-64 0,5-4 32 0,1-1 0 16,2-3 0-16,1-3 0 0,2-6-160 0,2-2 0 15,2-2 0-15,4-3-176 16,1-4-1312-16,6-3-272 0,2-3-48 0,7-5-9936 16,5-5-1984-16</inkml:trace>
  <inkml:trace contextRef="#ctx0" brushRef="#br0" timeOffset="144378.87">10710 17614 8287 0,'0'0'368'0,"-9"-1"80"0,-1-1-448 0,1-1 0 0,-1 0 0 0,2-1 0 0,8 4 4368 0,-10-2 800 16,2 0 144-16,0 1 48 0,1 0-4608 0,7 1-928 16,-9 0-176-16,9 0-32 15,-7 1 800-15,7-1 160 0,-8 4 48 0,8-4 0 0,0 0 176 0,0 0 32 0,-5 6 16 16,5-6 0-16,0 0-256 16,0 0-48-16,-5 8-16 0,5-8 0 0,0 0-96 0,0 0-32 15,5 9 0-15,-5-9 0 0,0 0 48 0,7 10 16 0,3-3 0 0,2-1 0 31,0-2 176-31,5 0 16 0,-1-1 16 0,4 1 0 16,2-1-144-16,2 0-16 0,3 1-16 0,4-1 0 16,3 0-240-16,2-1-32 0,5 1-16 0,6-2 0 15,4-1-64-15,6 0-16 0,1 0 0 0,3 0 0 0,-2 0-128 0,6 1 0 16,4-2 144-16,8 0-144 0,5-1 0 0,0 1 0 0,1-1 0 0,5 1 0 16,3-1 0-16,2 0 0 0,3 1 0 0,3-1 0 0,3 0 0 15,2 1 128 1,1 1-128-16,0-1 0 0,-3 0 0 0,2 1 128 15,1-1-128-15,-2 0 0 0,-8-1 0 0,0-1 128 0,-1 1-128 16,-7-1 0-16,-4-2 0 0,-7 0 144 0,-5-2-144 16,-1 1 0-16,-2-2 240 0,-3 1-64 0,-5 0-16 15,-5-1 0-15,-5 0 96 0,-5 1 32 16,-5-1 0-16,-3-1 0 0,-5 1-144 0,-5 1-16 0,0 2-128 16,-3 1 192-16,-2-2-64 0,-4 2 0 0,-1-1-128 15,-4 0 192-15,-2 2-192 0,-2-2-160 0,-2 1 32 16,-3 0 0-1,-1-1-640-15,-5 3-128 0,-2-1-32 0,-5 2 0 16,-4-2-1488-16,-7 3-288 0,-8 2-64 0</inkml:trace>
  <inkml:trace contextRef="#ctx0" brushRef="#br0" timeOffset="144862.73">11837 18235 30687 0,'0'0'1360'0,"0"0"288"0,-4-7-1328 15,1 0-320-15,2-2 0 0,1 1 0 0,1 0 432 0,3 1 16 16,-1-2 0-16,1 1 0 0,2 0 256 0,-1 1 64 15,3 0 16-15,-2 1 0 0,0-1 448 0,1 1 96 16,-2 1 16-16,2 2 0 0,-3-1-352 0,-4 4-64 0,0 0-16 0,7-3 0 16,-7 3-432-16,0 0-96 0,6-1 0 0,-6 1-16 15,0 0-224-15,0 0-144 0,0 0 192 0,0 0-192 16,0 0 0-16,3 12 0 0,-2-1 0 0,-2 2-144 16,-2 0 16-16,0 3 0 0,-1 0 0 0,-1 2 0 15,1 2 0-15,1-2 0 0,-1 0 0 0,2 1 0 16,0 1 128-16,1-3-128 0,1-1 128 0,0 1-128 15,1 0 128-15,1-1 0 0,1 1 0 0,0-9 0 16,0 2 0-16,1-1 0 0,1 1 128 0,0-1-128 16,2 0 144-16,1-2-144 0,0 0 192 0,9 5-192 15,-2-5 128-15,1-1-128 0,1-1 0 0,1-3 0 16,1-1 0-16,-1-1 0 0,1 1-128 0,0-2 128 0,-1 0-352 16,1-1 32-16,0-1 0 0,-1-1 0 15,1-1-512-15,-8 0-112 0,0 0-16 0,1-2 0 16,0-3-2624-16,2-2-544 0</inkml:trace>
  <inkml:trace contextRef="#ctx0" brushRef="#br0" timeOffset="145084">11916 18101 24879 0,'0'0'2208'15,"0"0"-1760"-15,0 0-448 0,0 0 0 0,0 0 3840 0,0 0 672 0,11-5 144 0,1 1 16 32,0 1-4096-32,4-1-832 0,2 1-176 0,1 1-16 0,0 1 448 0,1 0 0 15,-1-2 128-15,1 2-128 0,-1-1 160 0,-1 1-160 0,-1-1 128 0,0 1-128 16,-3 0-1184 0,-1-1-320-16,0 0-64 0,-2 0-16 15,-3 1-2144-15,-8 1-432 0</inkml:trace>
  <inkml:trace contextRef="#ctx0" brushRef="#br0" timeOffset="145300.29">11914 18228 34959 0,'0'0'1536'0,"0"0"336"0,0 0-1488 0,0 0-384 15,0 0 0-15,-2 7 0 0,2-7 544 16,0 0 32-16,2 6 16 0,2 1 0 0,2 0 112 0,3-1 0 16,2 0 16-16,3-1 0 0,-1 1 112 0,5 0 0 15,4 0 16-15,1-1 0 16,0 2-496-16,1-3-96 0,0 1-32 0,1-1 0 15,-1-2-592-15,0-1-112 16,0 1-32-16,1-4 0 0,0 0-1792 0,-1 0-352 0,-1-1-80 0</inkml:trace>
  <inkml:trace contextRef="#ctx0" brushRef="#br0" timeOffset="145751.76">12746 18127 25791 0,'0'0'2304'15,"0"0"-1856"-15,0 0-448 0,0 0 0 16,0 0 3136-16,0 0 544 0,0 0 96 0,0 0 32 0,0 0-2544 16,0 0-512-1,0 0-112-15,0 0 0 0,0 0-192 0,0 0-16 0,0 0-16 0,0 0 0 16,1 10-288-16,-2 0-128 0,-2 2 128 0,-1 2-128 0,-2 3 0 0,0 3-256 16,-2 0 48-1,0 4 0-15,0-1-64 0,0 2-16 0,-1-1 0 0,0 0 0 0,1 1 112 0,3-11 32 0,0 0 0 31,0 2 0-31,-1-1 144 0,1-1 0 0,2-1 0 0,-1 0-128 0,0-2-48 0,0 4 0 0,1-6 0 0,1-3 0 16,2-1-160-16,0-5-48 0,0 0 0 31,0 0 0-31,0 0 192 0,7-9 16 0,1-3 16 0,-4 4 0 16,2-3 304-16,0-3 64 0,2-4 16 0,1 0 0 16,0-4 80-16,0-2 16 0,1-1 0 0,8-21 0 15,-2 6-176-15,-1 7-16 16,-3 5-128-16,-1 5 192 0,-2 1-16 0,-1 4-16 0,-2 4 0 0,1 3 0 15,-2 1 352-15,-1 3 80 0,1 2 16 0,-1 0 0 16,-4 5-96-16,0 0-32 0,6 0 0 0,-6 0 0 16,0 0-480-16,0 0 0 0,9 9 0 0,-2 1 0 15,0 2 0-15,-1 1 0 0,0 3-128 0,1 4 128 16,-1 3-128-16,1 1 128 0,-1 1 0 0,0 3 0 16,0 1 0-16,1 0 0 0,1-2 0 0,-4-11 0 0,1 3 0 0,-1-1 0 15,0 2 0-15,1-2 0 0,-2 0 0 0,0-1-128 16,1-2 128-16,1 8-160 15,-2-5-1632-15,0-7-336 0,-2-3-64 0</inkml:trace>
  <inkml:trace contextRef="#ctx0" brushRef="#br0" timeOffset="145946.47">12578 18326 29487 0,'0'0'1296'0,"0"0"288"15,0 0-1264-15,0 0-320 0,0 0 0 0,9 5 0 0,0-2 2464 0,2 0 432 0,2 0 96 0,4 1 16 16,1 1-2560-16,4 0-448 0,3-1-192 0,-1 2 16 16,2-1 400-16,2 1 80 0,0-1 16 0,2 1 0 15,1-3-320-15,1-2 0 0,1 0-208 0,-1-3 80 32,-3-4-3072-32,-1-1-592 0,-2-4-128 0</inkml:trace>
  <inkml:trace contextRef="#ctx0" brushRef="#br0" timeOffset="146351.48">13222 17947 38351 0,'0'0'1696'0,"0"0"352"0,0 0-1632 0,0 0-416 15,0 0 0-15,0 0 0 16,0 0 640-16,-3 8 64 0,0 2 0 0,0 1 0 16,2 1-704-16,0 4 0 0,0 3 0 0,1 3 0 15,-1 2 0-15,2 3 0 0,-1 2 0 0,1 1 0 0,0 0 304 0,0 2-32 16,0 1 0-16,1-1 0 0,-2-1-272 0,3 0 0 0,-2-2 0 0,1-14 0 15,1 1 0-15,0 0 0 0,1-1 0 16,-1-1 0-16,0-2 144 0,1-2-16 0,-1-1-128 0,2 4 192 16,0-4-192-16,-1-4 0 0,1-3 0 0,-1-2 0 15,0-1 320-15,2-3-48 0,-1-1 0 0,0-3 0 16,-1-2 240-16,3 0 32 16,1-2 16-16,-4 5 0 0,1-2-48 0,1-1 0 0,2-1 0 0,-1 0 0 15,2 1-240-15,0 0-48 0,0 1-16 0,8-5 0 16,0 4 16-16,-2 3 0 0,-2 3 0 0,0 2 0 15,-1 1-64-15,-1 3-16 0,1 2 0 0,-1 1 0 16,-1 1-144-16,1 3 0 16,-1 1 0-16,-2 2 0 0,-1 2 0 0,-3-6-144 0,1 2 144 0,-1 1 0 15,1 0-192-15,-1 2 192 0,0-2-192 0,1 1 192 16,-2-2-512-16,5 7 0 0,-3-3 0 16,0-4 0-16,-2-2-2464 0,1-4-480 0,-4-4-112 0</inkml:trace>
  <inkml:trace contextRef="#ctx0" brushRef="#br0" timeOffset="147141.07">5940 16298 22111 0,'-12'-1'1968'0,"12"1"-1584"16,-8-1-384-16,8 1 0 0,-8-5 3648 0,8 5 640 16,0 0 128-16,0 0 16 0,0 0-3376 0,0 0-672 15,0 0-144-15,0 0-32 0,0 0-208 0,0 0-128 16,0 0 128-16,7 7-208 0,-2 2 208 0,1 2 0 16,-1 0 0-16,0 4 0 0,-1 3 176 0,1 2 16 15,-1 4 16-15,-1 4 0 0,2 5-64 0,-1 6-16 16,2 5 0-16,-2 6 0 0,0 7-128 0,2 8 160 0,-1 4-160 15,0 4 160-15,-2 2-32 0,0 10 0 0,0 9 0 16,0 4 0-16,0 1 0 0,2 5 0 0,-1 0 0 16,1-2 0-16,-2 0 32 0,1-6 0 0,3-2 0 0,-3-3 0 15,2-2-160-15,-1-5 160 0,2-4-160 0,-3-39 160 16,2 3-160-16,0 2 192 16,2 0-192-16,-2 1 192 0,1-1-192 0,1 0 160 0,-2-1-160 0,1-1 160 15,0-1-160-15,-2-3 0 0,1-3 0 0,-1-3 0 16,-1-3 0-16,1-4 0 0,-1-2 0 0,2 11-176 15,-2-12-432-15,-2-7-96 0,-1-7 0 0,-1-10-16 16,0 0-1312-16,0 0-256 0,2-12-48 0</inkml:trace>
  <inkml:trace contextRef="#ctx0" brushRef="#br0" timeOffset="148897.51">5955 16259 30463 0,'0'0'1344'0,"-9"0"288"0,1-3-1312 0,0 0-320 16,8 3 0-16,0 0 0 0,-6-5 384 0,6 5 16 0,0 0 0 15,0 0 0-15,0 0-400 0,4-6 0 0,-4 6-224 0,8-6 80 0,2 2 336 0,1 2 64 16,3-1 0-16,1 1 16 0,3 0 304 0,2 1 64 16,4 0 16-16,2 0 0 0,3 0-160 0,1-1-48 15,0 1 0-15,2 1 0 0,1 0-448 0,1 0 128 16,3-1-128-16,3 1 0 15,2-1 0-15,5 0 0 0,6 0 0 0,2 1 0 0,-1 0-144 0,1-1 144 16,3 0 0-16,2-1-144 16,2-1 144-16,6 0 0 0,3 0-144 0,-2-1 144 0,0 2 0 15,1 0 0-15,0 1 0 0,4-1 0 0,4-2 0 0,-2 1 0 16,-5-1 0-16,2 2 0 0,1-3 0 0,3 2 0 16,4-2 0-16,-4 0 0 0,-3-1 0 15,1 1 192-15,-2 1-192 0,6-2 192 0,4-1-32 0,-3 1 0 0,-3-2 0 0,1 2 0 16,4-1 16-16,1 0 0 0,2 1 0 0,-1-2 0 15,-5 0-176-15,1 1 0 0,2 0 144 16,-1 0-144-16,-1-1 0 0,-3 0 0 16,-1 1 0-16,2 3 128 0,1 2-128 0,1 0 0 15,0-4 0-15,-1 3 128 0,-1 1-128 0,3 0 128 0,2 2-128 0,-1 0 128 16,-3-1 16-16,-1 1 16 16,-1 0 0-16,2 3 0 0,6-1-32 0,-3-1 0 0,-5-2 0 0,-2 0 0 0,-1 1-128 15,4 1 0 1,6 0 0-16,-4 0 0 0,-3 0 0 0,-1 1 0 15,1 0 128-15,4 2-128 0,6-1 0 0,-3 1 0 0,-5-1 0 16,0 0 0-16,0 2 0 0,0 2 0 0,3-1 0 0,-5-2 128 16,-8 0-128-16,-1 2 0 0,-1 0 0 0,1 1 0 15,0-1 128-15,-3-1-128 0,-4-1 0 0,-2 1 128 0,-2-1-128 0,1 2 128 0,0 0-128 16,7 1 128-16,-1-2 80 0,1 1 16 0,-2-2 0 0,-2 1 0 31,2-1-96-31,0 2 0 0,2-1-128 0,-3 1 192 16,-2-2-192-16,-2 2 176 0,-4-2-176 0,-4 1 160 15,-2 1-160-15,1-3 0 0,-5-2 0 0,2 2 0 16,0 0 0-16,-1-1 192 0,0 1-32 0,-2 1 0 16,-5-1-32-16,-2 0-128 0,0-1 192 0,-1 1-64 15,-1-1 96-15,-1 0 16 0,0 0 0 0,2 0 0 16,-1 1-80-16,1-1-16 0,0 0 0 0,-2-1 0 16,-2 1-16-16,-1 1-128 0,-2 0 192 0,-1 0-64 15,-3-1-128-15,1 1 192 0,-2-1-192 0,-2-1 192 16,-2 1-192-16,-1-1 128 0,-2 0-128 0,0 0 128 0,-3 0 0 0,-1 1-128 15,-1-2 192-15,0 0-64 0,0 2 16 0,0-1 0 16,-2-1 0-16,-1 1 0 0,-8-1 32 0,10 3 0 16,-1 1 0-16,1 0 0 0,0 1-176 0,-2 1 0 15,-8-6 0-15,8 11 0 0,-2 0 0 0,1 0 0 16,-1-2 0-16,0 3 0 0,-1 2 0 0,2 0 0 16,-1 1 0-16,0 1 0 0,1 2 0 0,-2-1 160 15,0 2-160-15,0 1 160 0,0 1-160 0,-1 2 0 0,0 3 144 0,2 2-144 16,2 0 128-16,-1 5-128 0,-1 7 160 0,-1 3-160 15,0 1 0-15,-1 2 0 16,-1 1-208-16,3 3 64 0,-3 1 144 0,0 0 0 0,0 6 0 0,-1 3 0 16,-1 3 0-16,1 0-160 0,-1 0 160 15,-1 1 0-15,0 0 0 0,-1 3 0 0,-1 2 0 0,0-1 0 16,0-2 0-16,0 0-128 0,0 1 128 0,0-4 0 16,0-2 0-16,0-3-128 0,-1-3 128 0,2-2 0 15,0-4 0-15,0-2 0 0,1 0 0 0,1-22 0 16,-2 2 0-16,1 3 128 0,0 0-128 0,0-3 0 15,0 1 0-15,0-3 128 0,0-2-128 0,-1 17 0 16,1-9 144-16,-1-5-144 0,0-3 128 0,-1-2-128 0,-1-2 0 0,1-3 0 16,0-1 128-16,0-2-128 0,-1-1 0 0,3-12 0 15,-6 12 0-15,6-12 0 0,-8 12 0 0,1-2 0 16,7-10 0-16,-10 9 0 0,0-3 0 0,-1 0 0 16,0-2 0-16,-3 1 0 0,-3-2 0 15,1-1-176-15,-3-1 176 0,1 0-128 16,-2 0 128-16,0-1 0 0,-5 0 0 0,-1 0 0 0,-3 0-160 15,-3 0 160-15,-2 3-192 0,-2-1 192 0,-1 0-160 16,-3 2 160-16,-1 1-128 0,-3 0 128 0,-1 0-144 0,-1 0 144 0,-2 2-160 0,-4-1 160 16,-2 1-304-16,-2 0 48 0,-1-2 0 0,-2 1 0 15,0-2 128-15,27-1 128 0,-5 1-192 0,-5-1 192 16,-3 0 0-16,-2-1 0 16,-3 1 0-16,-2-1 0 0,-2 0 0 0,-47 1 0 15,14 0 0-15,10-3 0 0,7 0 0 0,4-2 0 0,2 0 0 0,4 0 0 16,2 1 0-16,28 0 0 0,-7-1 0 15,-3-1 0-15,-4 0 0 0,-4 0 0 0,0 0 144 0,-3-1-144 0,0 1 0 16,-48-5 0-16,14 2 128 16,8-1-128-16,5 0 0 0,4 2 0 15,-1-1 0-15,4 0 0 0,1-1 0 0,0 2 0 0,1-1 0 16,-1 2 0-16,0-1 0 0,1 2 0 0,0 0 0 0,0 0 0 0,1-2 0 0,1 2 0 16,-2 1 0-16,0 1 0 0,-2-1 0 15,2 1 0-15,0 0 0 0,-1 0 0 0,-1 0 0 0,0 1 0 16,-1 0 0-16,-2 1 0 0,-2 0 0 0,-2-1 0 0,1 0 0 15,-1 2 0-15,1 1 0 0,-3-2 0 16,-1 0 0-16,-1-1 0 0,0 0 0 16,1 1 0-16,1 0 0 0,-1 0 0 0,0-1 0 15,-2 0 0-15,-1 0-144 0,1 1 144 0,0 1 0 16,-1 2-192-16,-1-2 192 0,-1 0-160 16,1-1 160-16,1 1 0 0,1 1-144 0,-1-3 144 0,-3-1-160 0,-2-1 160 0,-2 1-208 0,1-1 80 31,0 0-96-31,-2 0-16 0,-1-2 0 0,3 2 0 0,1 0 48 15,3 1 16-15,0-1 0 0,2 0 0 16,-1-2 176-16,4 2 0 0,1 1 0 0,1 1 0 0,1 0 0 16,1 0 0-16,1-2 0 0,2 2 0 0,-1 0 0 0,6 1 0 0,2 1 0 0,1 0 128 15,-3 0-128-15,1 1 0 16,3-2 128-16,3 1-128 0,2 0 192 0,4 0-16 16,5 1-16-16,1-1 0 0,0 0-16 0,4 0 0 15,-1-1 0-15,5 1 0 0,3 0-144 0,3 0 128 16,4 0-128-16,2 0 128 0,5-1-128 0,2 1 0 15,3 1 0-15,3-1-176 16,11-2-272-16,0 0-64 0,0 0-16 0,0 0 0 16,0 0-2976-16,11-3-592 0</inkml:trace>
  <inkml:trace contextRef="#ctx0" brushRef="#br0" timeOffset="149587.71">15302 17474 42783 0,'0'0'1904'0,"0"0"384"0,0 0-1840 0,0 0-448 0,0-8 0 0,0 8 0 16,0 0-208-16,3-7-144 0,1 2-32 0,-4 5 0 15,6-5-64-15,-6 5 0 16,0 0-16-16,9-1 0 0,-9 1 464 0,0 0 0 0,11 1 128 0,-11-1-128 16,10 6 432-16,-10-6-32 0,9 10 0 0,-4 0 0 0,0 1-192 15,-2 1-32-15,-1 0-16 0,-1 0 0 16,-1-1-160-16,-1 2 0 0,-1 2 0 0,0 1 0 16,-1 2 0-16,2-2 0 0,0 1 0 0,1-2 0 15,-1-1 0-15,1 1 288 0,0-4-48 0,1-1-16 0,1-2 32 0,1 1 0 16,0-1 0-16,-3-8 0 0,0 0 64 15,5 6 32-15,-5-6 0 0,8 5 0 0,-8-5 192 0,11 1 32 16,0-2 16-16,1-1 0 0,4-3-128 0,1-1-16 16,4-4-16-16,3-3 0 0,3-4-128 0,5-4-32 15,6-5 0-15,6-3 0 0,2-2-272 0,5-3 0 16,0-4 0-16,2-2 0 16,5-1-384-16,0 0-64 0,2-4-32 0,3-1 0 15,-1 0-1568-15,0 1-320 0,2 1-64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38:29.421"/>
    </inkml:context>
    <inkml:brush xml:id="br0">
      <inkml:brushProperty name="width" value="0.05292" units="cm"/>
      <inkml:brushProperty name="height" value="0.05292" units="cm"/>
      <inkml:brushProperty name="color" value="#FF0000"/>
    </inkml:brush>
  </inkml:definitions>
  <inkml:trace contextRef="#ctx0" brushRef="#br0">8664 13432 7359 0,'0'0'656'0,"0"0"-528"0,0 0-128 0,0 0 0 0,0 0 912 0,0 0 160 16,6-2 16-16,-6 2 16 0,0 0-128 0,0 0-16 31,4-4-16-31,-4 4 0 0,0 0-16 0,0 0 0 16,4-5 0-16,-4 5 0 0,0 0-352 0,0 0-80 16,0 0-16-16,0 0 0 0,5-3 32 0,-5 3 16 15,0 0 0-15,0 0 0 0,0 0-48 0,0 0-16 16,0 0 0-16,0 0 0 0,0 0 32 0,0 0 0 15,0 0 0-15,0 0 0 0,0 0 48 0,0 0 16 16,2 5 0-16,1 3 0 0,-2 2-32 0,-1 0 0 16,0 1 0-16,-1 2 0 0,-2 1-208 0,1 2-32 15,-2-1-16-15,0 2 0 0,1-1-128 0,2 1-16 0,-2 0-128 16,1 1 192-16,-1 1-192 0,1-2 0 16,1 0 128-16,0-1-128 0,0-1 0 0,1-1 0 0,-1 0 0 0,0 0 0 15,-2 1 0-15,2-3 0 0,-1-1 0 16,1-1 0-16,0-3 128 0,0 1-128 0,-1-1 0 0,1-2 144 15,-2 2-144-15,3-7 0 0,0 0 0 0,0 0 0 32,0 0-640-32,0 0-224 0,0 0-32 0,0 0-11920 0</inkml:trace>
  <inkml:trace contextRef="#ctx0" brushRef="#br0" timeOffset="322.85">8850 13462 17503 0,'0'0'1552'0,"0"-7"-1232"16,1 0-320-16,1-1 0 0,0 1 704 0,0 1 64 0,1-1 32 0,-1 3 0 16,0-2 448-16,-2 6 96 15,0 0 0-15,2-5 16 0,-2 5-208 0,0 0-64 0,4-5 0 0,-4 5 0 16,0 0-384-16,0 0-96 15,7-1-16-15,-7 1 0 0,5 4-176 0,0 1-32 16,-1 3-16-16,0 2 0 0,0 2-96 0,-1 2-16 0,0 3 0 0,0 2 0 16,-2 1-32-16,0 2-16 0,-1 1 0 0,0 3 0 15,-2-1-208-15,-1 2 176 16,0 0-176-16,-1-2 160 0,-2 0-160 0,0 0 160 16,-3-1-160-16,0-3 160 0,-3-2-160 0,-1 0 0 0,-3-1 0 0,-1-2 0 31,-3 0-320-31,-1-1-160 0,-2-2-32 0,1 0 0 0,-1 0-752 0,1-1-144 0,0-1-48 0,1 0-11808 15</inkml:trace>
  <inkml:trace contextRef="#ctx0" brushRef="#br0" timeOffset="638.37">8406 13340 26031 0,'0'0'1152'0,"0"0"240"0,0 0-1120 0,0 0-272 16,0 0 0-16,0 0 0 0,0 0 416 0,-6 1 32 16,-1 2 0-16,0 3 0 0,-1 1 160 0,1 4 32 0,-2 3 16 0,0 2 0 15,-1 4-160-15,-1 3-48 0,1 3 0 0,-2 3 0 16,2 1-16-16,3 1-16 15,0 2 0-15,0 1 0 0,4-1-224 0,1 0-64 0,1-1 0 0,2-2 0 16,3-1-128-16,4-2 0 0,-1 1 0 0,3-2 0 16,2-1 0-16,1-3-176 0,1 0 48 0,4-5-9744 15,3-3-1952-15</inkml:trace>
  <inkml:trace contextRef="#ctx0" brushRef="#br0" timeOffset="2198.44">16246 13797 9215 0,'0'0'400'0,"0"0"96"0,-4-3-496 0,4 3 0 0,-3-5 0 0,1 0 0 0,0 1 3120 16,0-1 528-16,2 5 96 0,-3-4 32 15,2 0-2416-15,1 4-464 0,1-7-112 0,0 2-16 16,2-1-128-16,0 1-16 0,1-1-16 0,2 1 0 15,0-1-96-15,3 1-32 0,2-1 0 0,0 2 0 0,1-1-160 0,2 2-48 16,-1 0 0-16,1 0 0 0,0 2 48 0,0 1 0 16,-1 0 0-16,0 3 0 0,-1-1-32 0,-1 2 0 15,-1 1 0-15,-5 1 0 0,-1 2-80 0,-1 2-16 16,-2 1 0-16,-2 1 0 0,-2 2 0 0,-3 2-16 16,0 0 0-16,-2 3 0 0,-3 1-176 0,0-2 0 15,-1 0 0-15,1-2 0 0,0 0 0 0,2-2 128 16,0-1-128-16,2-1 0 0,-1-1 128 0,1-2-128 15,1-1 0-15,1-2 128 0,1-1 48 0,4-5 0 16,-3 4 0-16,3-4 0 0,0 0 96 0,0 0 32 16,0 0 0-16,0 0 0 0,0 0-96 0,6 5-16 15,3-3 0-15,3 0 0 0,-1-1-64 0,3 0-128 16,2-1 176-16,1 0-176 0,1-1 160 0,2 1-160 0,1-2 128 0,1 2-128 16,-1 0 0-16,-1-1 128 0,-1 0-128 15,-2 0 0-15,-1 0 0 0,0 1 0 16,-3 0 0-16,-2 0-176 15,-1 0-1280-15,-2 0-256 0,1 0-48 0,-2 1-8176 0,-1-1-1648 0</inkml:trace>
  <inkml:trace contextRef="#ctx0" brushRef="#br0" timeOffset="2512.23">16754 13698 27647 0,'0'0'2448'0,"0"0"-1952"16,0-5-496-16,0 5 0 0,0 0 1040 0,1-6 112 16,-1 6 32-16,0 0 0 0,6-3-912 0,0 1-272 15,1 1 128-15,-1 2-128 0,1 1 432 0,1 1 16 16,-2 1 0-16,1 1 0 0,1 2 16 0,-2 1 16 16,1 1 0-16,-1 4 0 0,1 1-192 0,-2 2-32 15,0 1-16-15,-2 2 0 0,-2 1-240 0,-1 4 128 0,0 0-128 0,0 2 0 16,-2 2 128-16,0-2-128 15,-1-1 0-15,-2 2 144 0,-1-3-144 0,-1-1 0 16,-1-1 0-16,-1-1 0 0,0-2-240 0,-4-2-16 16,0 0-16-16,-5 5 0 15,-2-4-336-15,0-2-64 0,0-4-16 0,-1-1 0 16,-2-1-2208-16,-2-1-448 0</inkml:trace>
  <inkml:trace contextRef="#ctx0" brushRef="#br0" timeOffset="2888.64">16061 13553 23439 0,'-11'-4'1024'0,"11"4"240"0,0 0-1008 0,0 0-256 15,-6 0 0-15,1 1 0 0,-2 0 320 0,2 1 0 16,-3 0 16-16,2 3 0 0,-2 1 384 0,0 3 80 16,-1 0 16-16,1 3 0 0,-1 2 16 0,-1 4 0 0,-1 2 0 0,-1 2 0 15,0 2-208-15,0 5-48 0,-2 1 0 0,-2 17 0 16,3-3-256-16,4-3-48 15,2-1-16-15,3-1 0 0,2-2-256 0,1-1 0 0,1-1 0 0,3 0 0 16,2-2 0-16,3-4 160 16,0 0-160-16,2-2 128 0,1-2-128 0,1-3 128 0,1 0-128 0,2-3 128 31,2-1-1104-31,2-3-240 0,1-1-32 0</inkml:trace>
  <inkml:trace contextRef="#ctx0" brushRef="#br0" timeOffset="18649">6312 10541 4607 0,'0'0'192'0,"-2"10"64"0,-1 0-256 0,-1 2 0 0,-3 3 0 0,-2 2 0 15,-1 4 704-15,-2 2 80 16,-1 4 32-16,0 1 0 0,-6 4-496 0,-1 2-80 0,-2 3-32 0,-1-1 0 16,-2 0-208-16,2 0 128 0,0-1-128 0,3-5 0 15,1-2 0-15,4-4 0 0</inkml:trace>
  <inkml:trace contextRef="#ctx0" brushRef="#br0" timeOffset="18853">6371 10796 7359 0,'0'0'320'0,"0"0"80"0,0 0-400 0,0 0 0 0,0 0 0 0,0 0 0 0,0 0 880 16,0 0 80-16,0 0 32 0,-2 14 0 0,-4 1-736 0,-3 3-128 15,-2-1-128-15,-2 5 144 0,-1 5-144 0,-3 4 0 16,-2 2 0-16,-3 5 0 0,-1 4 0 15,-5 2 0-15,-5 1 0 0,0 2 0 0,0 2-320 0,0 0 64 16</inkml:trace>
  <inkml:trace contextRef="#ctx0" brushRef="#br0" timeOffset="19025.91">6407 11326 10127 0,'0'0'448'0,"0"0"96"0,-11 2-544 0,-1 5 0 0,-2 2 0 0,-2 8 0 16,-1 4 432-16,-4 4-32 0,0 2 0 0,-1 3 0 15,-1 4-400-15,1 2 0 0,-1-1 0 0,-4 2 0 16,-2 3 0-16,-1-1 0 0,0 0 0 0,1 2 0 16,-2 3-160-16</inkml:trace>
  <inkml:trace contextRef="#ctx0" brushRef="#br0" timeOffset="19230">6328 11842 12895 0,'0'0'1152'0,"-9"4"-928"15,2 5-224-15,-4 2 0 0,-4 4-160 0,1 4-80 16,0 3-16-16,-2 3 0 0,-1 3 256 0,-2 0 0 15,-2 2-160-15,-3 3 160 0,-1 3 0 0,-1 2 0 16,1-2 0-16,-1 3 0 0,-3 2-368 0</inkml:trace>
  <inkml:trace contextRef="#ctx0" brushRef="#br0" timeOffset="19433.71">6428 12460 14911 0,'-19'6'656'0,"5"3"144"0,-3 4-640 0,-4 7-160 0,-4 7 0 0,1 2 0 15,-3 3 0-15,-1 3 0 0,0 2 0 0,-3 3 0 16,-2 4-144-16,-1 2 144 0,-1-2 0 0,0 0 0 31,2-6-512-31,3 3 16 0</inkml:trace>
  <inkml:trace contextRef="#ctx0" brushRef="#br0" timeOffset="19575.38">6373 13203 11967 0,'-5'10'1072'16,"-5"2"-864"-16,-3 4-208 0,-3 4 0 0,0 4 240 0,-3 2 0 15,-1 2 0-15,0 0 0 0,2 3-240 0,0 1 0 16,0 0 0-16,2 1 0 0,-1-3 0 0,3 2-288 15</inkml:trace>
  <inkml:trace contextRef="#ctx0" brushRef="#br0" timeOffset="19751.75">6570 13772 11967 0,'-10'11'1072'0,"2"-1"-864"0,-3 2-208 0,-3 4 0 16,-5 0 576-16,-3 6 80 0,-4 4 16 0,1 4 0 15,-3 1-416-15,1 1-96 0,1 0-16 0,1 1 0 16,2 1-144-16,0 0 0 0,3-1 0 16,1-1 0-1,1-1-800-15,0-3-32 0</inkml:trace>
  <inkml:trace contextRef="#ctx0" brushRef="#br0" timeOffset="19858.36">6200 14433 11967 0,'-5'13'1072'0,"-2"6"-864"16,-1 5-208-16,-5 4 0 15,-2 4 1152-15,-1 3 176 0,-3 0 32 0,2 0 16 16,1 1-1056-16,0 0-192 0,2 1-128 0</inkml:trace>
  <inkml:trace contextRef="#ctx0" brushRef="#br0" timeOffset="20861.95">20238 10688 13535 0,'6'-17'592'0,"1"7"128"0,1-1-576 0,-1 0-144 0,0 1 0 0,-2 2 0 15,1 0 224-15,-6 8 16 0,0 0 0 0,0 0 0 16,0 0-48-16,0 0-16 0,0 0 0 0,0 0 0 16,-4 15-176-16,-5 2 0 0,-4 0 0 0,-3 3 0 15,-2 0 0-15,-4 4 0 0,-2 6 0 0,-2 4 128 16,-4 2-128-16,-1 5 0 0,1 2 0 0,1-1-176 0,1-2 176 0,3 0 0 16,2-3 0-16,3-4 0 0,4-4 0 0,3-4-208 15,3-3 80-15,2-3 128 0,1-4-384 0,4-2 32 16,1-5 16-16,2-8-3760 15,0 0-768-15</inkml:trace>
  <inkml:trace contextRef="#ctx0" brushRef="#br0" timeOffset="21024.76">20419 10910 7359 0,'0'0'656'0,"0"0"-528"16,0 0-128-16,0 0 0 0,-7-1 1632 0,-1 4 288 15,-1 5 64-15,-2 5 16 0,-2 6-1472 0,-2 3-288 0,0 3-64 0,-2 5-16 16,-4 2-160-16,-4 1 0 0,-2 0 0 0,-2 3 0 15,-2 4 0-15,0-1 0 0,-1 1 0 0,1 2 0 16,1 2 0-16,2 0 0 0,-1 0 0 0,3-2 0 16,1 0 0-16,3-1-144 0,3-4 144 0,2-4-208 31,3-3-704-15,3-4-144-16</inkml:trace>
  <inkml:trace contextRef="#ctx0" brushRef="#br0" timeOffset="21225.26">20302 11462 10127 0,'0'0'896'0,"0"0"-704"0,0 0-192 0,-10 2 0 0,-2 4 1408 0,-4 5 240 16,-3 3 48-16,-2 5 16 15,-1 3-1376-15,-3 3-336 16,-5 2 0-16,2 2 0 0,1 3 0 0,2 1 128 16,0 1-128-16,2 1 0 0,2 2 0 0,0 1 0 15,-1 2 0-15,1 2 0 0,2-2 0 0,1 0 0 16,-2-2 0-16,0 3 0 0,0 1 0 0,2-2-288 15,-1-6 48-15,2-2-6832 0</inkml:trace>
  <inkml:trace contextRef="#ctx0" brushRef="#br0" timeOffset="21382.23">20227 12043 13407 0,'0'0'592'0,"0"0"128"0,-10 5-576 0,-1 4-144 0,-5 2 0 0,-1 6 0 16,-4 4 144-16,-1 5 0 0,-1 4 0 0,0 1 0 15,-2 0-144-15,2 4 0 0,1 2 0 0,3 1 0 16,0 2 0-16,0 0 0 0,0-1 0 0,3 2 0 16,1 0 0-16,0-2 0 0,0 1 0 0,2-2 0 31,-2 2-448-31,3-2-112 0</inkml:trace>
  <inkml:trace contextRef="#ctx0" brushRef="#br0" timeOffset="21570.95">20384 12570 6447 0,'-10'8'576'0,"2"-1"-576"0,1 4 0 0,-5 5 0 0,-2 1 768 0,-1 5 64 15,-4 1 0-15,-4 6 0 0,-2 4-560 0,-2 0-96 16,-3-1-32-16,0 0 0 0,1 0-144 0,3 1 0 16,2 0 0-16,1 1 0 0,1 1 0 0,0 0 0 15,2-2 0-15,1 1 0 0,2 3 0 0,0-2 0 16,3-1 0-16,2-1-4432 0</inkml:trace>
  <inkml:trace contextRef="#ctx0" brushRef="#br0" timeOffset="21764.14">20220 13368 5519 0,'-21'17'496'0,"-5"3"-496"0,-3 5 0 0,1 3 0 16,0 0 624-16,2 2 16 0,-1-2 16 0,3 3 0 15,2 1-528-15,1-1-128 0,1-2 0 0,4-2 0 16,2 1 0-16,0-2 0 0,4-2 144 0,-1-2-144 16,4-3 0-16,1-3 0 0,3-1 0 0,2-2-3584 15</inkml:trace>
  <inkml:trace contextRef="#ctx0" brushRef="#br0" timeOffset="21853.74">20271 13804 5695 0,'-18'14'256'16,"6"-2"48"-16,-3 4-304 0,-4 3 0 0</inkml:trace>
  <inkml:trace contextRef="#ctx0" brushRef="#br0" timeOffset="22073.98">20228 14049 3679 0,'6'9'160'0,"-3"0"32"0,-3 3-192 0,-4 3 0 0,-2 2 0 16,-4 3 0-16,-3 2 544 0,-6 2 64 0,-3 1 16 0,-2 2 0 16,-1-1-64-16,5 2-16 0,1 0 0 0,1 0 0 15,4-2-368-15,3-2-176 0,1-3 160 0,2-2-160 16,3-4 0-16,2-3 0 0,1-3 0 0,2-9 0 16,0 0 256-16,0 0-32 0,0 0-16 0,0 0 0 15,0 0 64-15,10 1 16 0,-10-1 0 0,0 0 0 16,0 0-288-16,0 0 160 0</inkml:trace>
  <inkml:trace contextRef="#ctx0" brushRef="#br0" timeOffset="43538.52">1028 9224 4607 0,'0'0'400'0,"0"0"-400"0,0 0 0 0,-5-2 0 16,-2 1 1776-16,2 1 272 0,5 0 48 0,0 0 16 15,-6-1-1024-15,6 1-192 16,0 0-32-16,0 0-16 15,0 0-16-15,0 0-16 0,0 0 0 0,0 0 0 0,0 0-112 0,6-2-32 0,0 1 0 0,4 0 0 0,-1 1-80 0,2 1-16 16,1 0 0-16,2 0 0 0,4 0-64 0,-1 0-32 16,1-1 0-16,1 1 0 0,1-1-96 0,0 2-32 15,0-1 0-15,1 1 0 16,1-1-96-16,0 1 0 0,0-1-16 0,0 1 0 16,0 1-48-16,0-1-16 0,0 0 0 0,0 0 0 0,0-1-48 0,1 0-128 15,0 2 192-15,-2-3-64 0,-2-1-128 0,-1-1 0 16,-1 1 144-16,0 0-144 0,-2-1 144 0,-4 0-144 15,-1 0 192-15,0-1-192 0,-3 0 240 0,0 1-64 0,-7 2-16 0,0 0 0 16,0 0 112-16,0 0 32 16,0-7 0-16,-2 2 0 0,-1 0-96 0,-4 1-16 15,-5 0 0 1,-2 0 0-16,-3 2-192 0,-3 1 0 0,-3 1 128 0,-3 1-128 0,-2 0 0 0,-1 3 0 16,-3 0 0-16,0 1 0 0,0 2 0 0,-2 2-128 0,1 1 128 0,-1 2 0 15,-3 1-128-15,1 1 128 0,1 1 0 0,1-1 0 31,-1 0-128-31,3 2 128 0,2-2 0 0,4 4 0 0,-2-1 0 0,5 2-128 0,2 0 128 0,1-1 0 16,2 0 0-16,2 0 0 16,4-1 0-16,3 0 0 0,4-1 0 0,3-3 0 0,1 1-128 0,3-1 128 31,2-1 0-31,4 0 0 0,2-1 0 0,2 0 0 16,2-2 432-16,4-2-16 0,2-1 0 15,-1-2 0-15,3-1 0 0,1-3 0 0,1-3 0 0,-1-1 0 0,0-2 48 0,-1-1 16 16,-2-4 0-16,-3-1 0 0,-1 0 96 0,-3-3 32 15,-3-1 0-15,-5-2 0 0,0-1-96 0,-4 1 0 16,-2-2-16-16,-4 1 0 0,-3 3-304 0,-1 1-48 16,-4 2-16-16,0 2 0 0,-1 1-128 0,-1 3 0 15,-3 1-160-15,-1 3 160 16,-1 2-704-16,2 2-32 0,-1 4-16 0,1 3 0 16,2 2-1856-16,1 3-368 0,0 2-80 0</inkml:trace>
  <inkml:trace contextRef="#ctx0" brushRef="#br0" timeOffset="43963.42">1343 9686 18431 0,'0'0'1632'0,"0"0"-1312"16,2-6-320-16,-2 2 0 0,0 4 1232 0,0 0 176 16,0 0 48-16,0 0 0 0,0 0 80 0,0 0 0 15,0 0 16-15,0 0 0 0,0 6-880 0,-2 4-176 0,0 2-48 0,-1 4 0 16,1 2-144-16,-1 3-48 0,-2 1 0 0,1 3 0 16,0 1-112-16,-2 0-16 15,1 1-128-15,-2-2 192 0,4 0-192 0,-2 0 128 16,-1-2-128-16,0-1 0 0,2 0 160 0,-1-3-160 15,0-1 160-15,1-1-160 16,0-4-256-16,1-1-160 0,1-1-32 0</inkml:trace>
  <inkml:trace contextRef="#ctx0" brushRef="#br0" timeOffset="45259.96">1738 10023 18431 0,'0'0'816'0,"1"-4"160"16,0-2-784-16,1 1-192 0,-1 1 0 0,3-1 0 0,-1 1 1472 0,-3 4 256 16,6-4 64-16,0 3 0 15,-1 0-464-15,-5 1-96 0,7 1-16 0,0 3 0 16,-2-1-512-16,1 2-96 15,-2 2-32-15,0 2 0 0,0 2-256 0,-2 2-64 0,-1 2-16 0,-1 1 0 16,-2-1-112-16,-1 2 0 0,-3-1-128 0,-2 3 192 16,-2 1-336-16,-2 1-80 0,-3 1-16 0,-2 0-14016 15</inkml:trace>
  <inkml:trace contextRef="#ctx0" brushRef="#br0" timeOffset="46076.23">2948 9510 25167 0,'0'0'1104'0,"0"0"240"0,0 0-1072 0,0 0-272 15,0 0 0-15,0 0 0 0,0 0 144 0,0 0-16 16,6-3-128-16,1 2 192 0,2 0 256 0,1 0 32 15,1 1 16-15,2 0 0 0,2-1-16 0,4 0 0 0,1 0 0 0,2 0 0 16,1-1-96-16,1-1-32 16,0 1 0-16,2 0 0 0,-1 0-192 0,0 1-32 15,0-1-128-15,0 1 192 0,-4 0-192 0,-2 0 0 16,-1 0 128-16,-3 0-128 0,-3 0 0 0,-2 0 128 0,-3 0-128 16,-7 1 0-16,0 0 192 0,0 0-64 0,0 0-128 0,0 0 192 15,-7-4-16-15,-3 2-16 16,-3 1 0-16,-3 0 0 0,-4-1-160 0,-2 2 0 15,-2 1 0-15,-2 1 0 0,0 0 0 0,-3 2 0 0,0 0 0 0,-1 1 0 16,1 3 128-16,0 1-128 0,-3 0 128 0,1 1-128 16,1 0 0-16,2 1 0 0,-1-4 128 0,3 4-128 15,3 1 0-15,2 2 0 0,2 0 0 0,4 1 0 16,1 0 0-16,3-1 0 0,4-1 0 0,1 0 0 0,4 1-160 0,2-2 160 16,1 0 0-16,4-1-144 0,1 0 144 0,4 0 0 15,2-1 0-15,2 0 128 0,2-4-128 0,0 0 192 16,2-2-64-16,0-2 0 0,-1-1 0 0,0-2 0 15,-1-1 0 1,-2-2 0-16,-3-2 112 0,-2 0 16 0,-1-2 16 0,-3 0 0 0,-2-1 176 0,-2 1 16 16,-2-2 16-16,-3-1 0 0,-2 0-80 0,-3 0-16 15,-3 0 0-15,-1 2 0 0,-3 1-384 0,0 3 0 16,-2 1 0-16,-1 2 0 0,1 2 0 0,0 1 0 16,3 1-144-16,2 3 144 15,-1 3-672 1,4 0-32-16,2 2 0 0,1 3-9776 0,3 3-1952 0</inkml:trace>
  <inkml:trace contextRef="#ctx0" brushRef="#br0" timeOffset="46531.04">3255 9951 26719 0,'-5'-17'1184'0,"5"11"240"0,0-1-1136 0,2-1-288 0,1-2 0 0,1 2 0 16,2-1 512-16,0 0 64 0,2 0 0 0,0 3 0 16,0-1-160-16,1 2-32 0,1 0 0 0,1 1 0 15,-1 0-16-15,1 2-16 0,1 1 0 0,0 1 0 16,-1 1-144-16,0 1-16 0,-1 2-16 0,-1 0 0 16,-3 2-176-16,0 2 0 0,-1 3 0 0,-1 2 128 15,-3-1-128-15,-1 2 0 0,-2 2 144 0,-3 2-144 16,-2 2 0-16,-3 1 128 0,-2 1-128 0,-2 0 0 15,1 1 0-15,0-1 128 0,0-2-128 0,1-3 0 0,2 0 0 0,0-3 0 16,0-2 0-16,2-2 0 0,1-2 176 0,1-2-48 16,3 0 0-16,3-6 0 0,0 6 304 0,0-6 48 15,6 5 16-15,4-2 0 0,2-1 16 0,4 1 16 16,4-2 0-16,3 0 0 0,2-3-112 0,2-2-32 16,2 0 0-16,1-1 0 0,-1 2-224 0,2 0-160 0,-1 1 192 0,0-1-192 15,-2 2 208-15,0 0-64 0,-3-1-16 0,-2 1 0 16,-3 0-128-16,-2 0 0 15,-3 1 144-15,-3 0-144 0,-3 0 128 0,-3 0-128 16,-6 0 128-16,0 0-128 0,0 0 144 0,0 0-144 16,0 0 192-16,0 0-192 0,0 0 128 0,0 0-128 0,-4 3 0 0,0 1 0 31,-2 0-416-31,1 0-144 0,-2 1-16 0,2-1-16 16,-2-1-2544-16,1 2-512 0</inkml:trace>
  <inkml:trace contextRef="#ctx0" brushRef="#br0" timeOffset="56143.36">1634 11032 4607 0,'0'0'192'16,"5"-4"64"-16,-2-1-256 0,0-1 0 0,0-2 0 0,0-1 0 15,0 0 2384-15,2 1 432 0,-2-1 96 0,1 0 16 0,1-1-1152 0,-1 1-240 16,-1 0-32-16,2 2-16 0,-2 0-400 0,0 2-96 16,1-1-16-16,-4 6 0 0,0 0-400 0,0 0-96 15,0 0-16-15,0 0 0 0,0 0-32 0,0 0-16 16,0 0 0-16,-6 9 0 0,-2 3-240 0,0 5-48 15,-2 1-128-15,-2 4 192 0,-3 2-192 0,-1 3 0 16,-4 1 0-16,0 2 0 0,0-2 0 0,3 1 0 16,-3 2 0-16,1-1 0 0,2-2 0 0,1-1-160 0,3-4 160 0,1-2-192 15,0-2 192-15,2-4 144 0,2-2-16 16,2-2-128-16,0-2 256 0,2-2-48 16,-1-2-16-16,5-5 0 0,0 0 368 0,0 0 64 0,0 0 16 0,0 0 0 15,0-7-128-15,1 0 0 0,2-3-16 0,1-2 0 16,2-4-208-16,0-1-32 0,4-4-16 0,2-2 0 15,1-4-112-15,2 0-128 0,0-1 176 0,2 1-176 16,-2-2 0-16,0 3 0 0,1 2 0 0,-1 1 0 16,1 2 0-16,-5 2 0 0,0 2 0 0,-1 4 0 15,-3 3 0-15,1 4 0 0,0 0 0 0,-2 4 0 16,1 1 0-16,-1 3 0 0,0 3 0 0,1 0 0 16,0 3 0-16,2 1 0 0,-3 0 0 0,1 2 0 15,1 0-144-15,0 4 144 0,0 1-128 0,0 2 128 0,0 1 0 16,-2-1 0-16,0 1 0 0,-1 0-128 0,1-1 128 0,-1 1 0 15,1-1 0-15,-1-1 0 0,1 0 0 0,-2-2 0 16,1-2 0-16,-1-1 0 0,-1-2 0 0,1 0 0 16,-2-2 0-16,-1 0 0 0,0-2 0 0,-1-6 0 15,-1 6 160-15,1-6-160 0,-4 5 192 0,-1 0-48 16,0-2-16-16,-3 0 0 0,-1 1 0 0,-1-1 0 0,-1-1 0 0,-1 1 0 16,-2 1-128-16,-1 0 0 15,-2 0 0-15,-1 1 128 0,0 1-128 0,-3 0 0 16,-2-1 0-16,0 2 128 0,0 0-128 0,1-1 0 0,0 1 0 15,2-1 0-15,1 0 0 0,1-1 0 0,2 0 0 0,2-1 0 16,0 1 0-16,3-1 0 0,3-1 0 0,0 0 0 31,1-1-448-31,2 0-112 0,5-2-16 0,0 0-16 16,0 0-1952-16,0 0-384 0</inkml:trace>
  <inkml:trace contextRef="#ctx0" brushRef="#br0" timeOffset="56423.86">1843 11124 17503 0,'0'0'1552'0,"0"0"-1232"0,0 0-320 0,0 0 0 0,0 0 752 0,0 0 80 15,0 0 32-15,0 0 0 0,0 0 352 0,6-4 64 16,0 1 0-16,4-1 16 0,2 2-256 0,4 0-48 15,3 0-16-15,0 0 0 0,3 1-320 0,3-3-64 16,2 1-16-16,-3-1 0 0,0-1-288 0,1 1-64 16,0-1-16-16,-3 1 0 0,0 1-208 0,-2-1 0 15,-2 0 128-15,0 1-128 0,-3 0 0 0,-1 2 0 16,-2 0 0-16,-1 1 0 16,-4 1-752-16,0-2-192 0,-7 1-32 0,0 0-16 15,0 0-816-15,0 0-176 0,0 0-16 0</inkml:trace>
  <inkml:trace contextRef="#ctx0" brushRef="#br0" timeOffset="56627.21">2163 11085 4607 0,'0'0'400'0,"-5"1"-400"0,-1 0 0 0,1 0 0 16,-1 0 3104-16,6-1 544 0,-5 4 96 0,-1 0 32 16,1 0-1728-16,1 1-352 0,1 0-64 0,0 2-16 15,-1 1-592-15,0 1-112 0,2 4-16 0,0 1-16 16,-1 2-224-16,-1 2-32 0,1 1-16 0,0 2 0 16,1 1-32-16,0 0 0 0,-1 0 0 0,1 1 0 15,0 2-192-15,0-1-32 0,-1 0-16 0,1 1 0 16,2-3-336-16,0-2 0 0,0-1 0 0,0-1 0 15,0-2 160-15,0-1-32 0,0-3-128 0,0-2 192 16,1-3-480-16,1 0-96 16,-2-7-32-16</inkml:trace>
  <inkml:trace contextRef="#ctx0" brushRef="#br0" timeOffset="57382.61">3087 11149 8287 0,'0'0'736'0,"0"0"-592"0,0 0-144 0,0 0 0 0,6 1 2064 0,-6-1 384 15,0 0 80-15,0 0 16 0,7-2-896 0,-1-1-176 16,0 1-48-16,-1-1 0 0,0-2-256 0,-1 1-48 0,-1 0-16 0,1-2 0 31,-1 0-464-31,0-2-112 0,0-1-16 0,1-1 0 0,-1-1-192 0,0 0-32 16,0-1-16-16,-1 0 0 0,1-5-128 0,-2 1-16 0,0-2-128 0,0 1 192 16,0-1-192-16,-1 3 144 0,-1 0-144 0,0 2 128 15,-1 2 112-15,0 1 16 0,-1 3 0 0,-1 0 0 16,1 2 64-16,0 0 32 0,3 5 0 0,0 0 0 15,-6-1-352-15,1 2 0 0,-2 2 0 16,2 3 0-16,0 1 0 0,0 1 0 0,-3 4-192 0,2 4 64 0,1 3 128 0,1 0-128 31,-2 1 128-31,2 3-128 0,0 4 128 0,2 0 0 0,-1 3 0 0,2 1 0 0,0 2 0 0,1 0 0 16,-1 0 0-16,-1-1 128 0,4-1 80 0,-2 1 32 31,1 0 0-31,-1-1 0 0,0-2-112 0,1-2-128 16,0 0 176-16,-1-2-176 0,0-1 192 0,0-2-64 15,0-1 0-15,0-1-128 0,-1-3 192 0,0-1-192 0,0-2 192 0,-1-2-192 16,1-1 240-16,0-1-64 16,0-2-16-16,1-2 0 0,0-6-288 0,0 0-64 15,0 0-16-15,0 0 0 16,-5-2-2288-16,0-2-464 0</inkml:trace>
  <inkml:trace contextRef="#ctx0" brushRef="#br0" timeOffset="57774.89">2914 11461 12895 0,'-5'-4'1152'0,"1"-2"-928"0,1 0-224 0,1-1 0 16,2 1 2688-16,2 1 480 0,-1-2 96 0,2 2 32 16,1 0-1856-16,3 0-368 15,4-1-80-15,0 1-16 0,2-1-384 0,1 0-80 0,2-1 0 0,1 1-16 16,2-1-272-16,1 0-48 0,2 0-16 0,0 0 0 16,1-2-160-16,1 3-176 0,-2-2 48 0,1 1 0 15,0 1-784-15,-1-1-160 0,0 2-16 0,0 0-16 16,-5 2-192-1,-1 1-48-15,-1 1 0 0,-4 1 0 0,-2 0 784 0,-3 2 160 0,0 2 16 0,-3 2 16 0,-1 0 496 16,-1 2 80-16,-1 1 32 0,-1 2 0 0,-1 1 160 16,0 0 48-16,0 1 0 0,-1 2 0 0,2 0 32 0,0 0 16 15,1 0 0-15,2-1 0 0,2-1 0 0,0-1 0 16,0-2 0-16,2-1 0 0,2-1 144 0,-1-2 16 16,2-1 16-16,2-2 0 0,-2-2 240 0,2-2 48 15,-1-1 16-15,0-1 0 0,-1-4-128 0,-1-3-16 16,2-2-16-16,-2-2 0 0,0-3-176 0,-1-2-16 15,1 0-16-15,-2 0 0 0,-3 0-336 0,0 1-64 16,-2-1-16-16,-1 2 0 0,-1 2-192 0,-1 2 128 16,-1 2-128-16,-2 2 0 0,0 1 0 0,-1 3-128 0,0 0-16 0,-2 3 0 31,-2 1-736-31,0 2-144 0,-1 2-16 0,0 2-9440 16,-1-1-1872-16</inkml:trace>
  <inkml:trace contextRef="#ctx0" brushRef="#br0" timeOffset="58073.99">3588 11267 21183 0,'0'0'1888'0,"0"0"-1504"0,0 0-384 0,0 0 0 15,0 0 832-15,5 3 112 0,1 1 16 0,-2 2 0 16,1 0 80-16,-1 2 32 0,2 2 0 0,-3 1 0 16,0 0-432-16,1 2-64 0,-2 1-32 0,0 2 0 15,-1 1-240-15,0 1-48 0,0-2-16 0,-1 0 0 16,-1-1-64-16,1-1-16 0,-1 0 0 0,1-2 0 0,0-2-160 0,1-3 160 15,0 0-160-15,-1-7 160 0,0 0 32 0,0 0 0 16,0 0 0-16,0 0 0 0,5-4 432 0,-1-4 80 16,0-2 32-16,1-4 0 0,-1-4-192 0,2-2-32 15,-1-1-16-15,2 0 0 0,1 2-288 0,0 0-48 16,-2 1-16-16,0 3 0 0,0 1-144 16,-1 2 0-16,0 3 0 0,0 1 128 0,1 3-128 0,-1 1 0 15,-5 4 0-15,8 1 0 16,0 0-1408-16,1 3-144 0,0 1-48 0,4 2-13584 0</inkml:trace>
  <inkml:trace contextRef="#ctx0" brushRef="#br0" timeOffset="58906.42">4180 11412 11055 0,'0'0'976'0,"0"0"-784"16,-4 3-192-16,4-3 0 0,-3 5 960 0,3-5 128 15,0 0 48-15,0 0 0 0,0 0 672 0,0 0 144 0,6-2 32 0,1-2 0 16,0-2-400-16,2 0-80 15,1-3-16-15,2-1 0 0,0-2-560 0,2-1-112 16,0-2-32-16,2-1 0 0,-1-2-208 0,1 0-64 0,-2-1 0 0,-2 0 0 16,-1 2-256-16,-1 1-64 0,-2 2-16 0,-2 2 0 15,0 2-16-15,-1 2 0 0,0 3 0 0,-5 5 0 16,0 0 96-16,0 0 0 16,0 0 16-16,-3 5 0 0,0 3-272 0,-1 4 0 0,-2 2 0 0,1 3 0 15,-2 1-128-15,1 1 128 0,-1 2 0 0,1-1-144 16,2-1 144-16,1-1 0 0,2 1 0 0,1-1 0 0,1-2 0 0,1-2 0 15,1-3 0-15,1-1 0 0,0-2 0 0,1-3 128 16,1 0-128-16,2-3 176 0,-1-1-48 0,2-3 0 16,1-4 0-16,1-1 0 0,0-3 96 0,1-2 16 15,0-1 0-15,0-2 0 0,2 0-48 0,-1-3-16 16,-1 1 0-16,0 0 0 0,-1 1-176 0,0 1 160 16,-2 2-160-16,-2 2 160 0,0 2-160 0,0 2 0 15,-4 1 0-15,-3 6 0 0,0 0 0 0,0 0 0 16,0 0 0-16,0 0 0 0,1 8 0 0,-2 2 0 15,-1 2 0-15,1 1 0 0,-4 0 0 0,2 0-144 16,0 1 144-16,0-1 0 0,2 1 0 0,0-1 0 16,1 1 0-16,1-2 0 0,0 0 0 0,3-2 0 0,-1-3 0 0,4 0 0 15,-2-2 0-15,3 0 0 16,0-3 0-16,1-1 0 0,0-1 0 0,2-2 176 0,2-4-48 0,1 0-128 16,-1-3 256-16,0-1-64 15,0-2-16-15,0-1 0 0,-2 0 16 0,-1-2 0 0,-1 1 0 0,-2 0 0 16,-4-2-64-16,-1 3-128 0,-1 1 192 0,-2 1-64 15,-2 0 64-15,0 1 16 0,-4 1 0 0,-1 3 0 16,0-2-208-16,-2 4 0 0,-2 1 0 0,-2 2 0 16,1 1-256-16,0 1-80 0,1 2-32 0,1 1 0 15,1 0-624-15,1 2-128 16,1-1-32-16,2 3 0 0,1 0-2272 0,3 0-464 0</inkml:trace>
  <inkml:trace contextRef="#ctx0" brushRef="#br0" timeOffset="59324.98">4886 11300 11967 0,'14'-5'528'0,"-7"3"112"0,-1-2-512 0,1 1-128 0,-1 0 0 0,-2 0 0 0,-4 3 3360 0,3-5 640 16,-3 5 128-16,0 0 32 0,1-5-2240 0,-1 5-432 15,0 0-80-15,-5-5-32 0,-3 3-736 0,0 1-160 16,-1 1-32-16,0 2 0 16,-1 1-320-16,0 2-128 0,-1 1 0 0,0 2 144 0,1 0-144 0,0 1 0 15,0 1 0-15,3-1 0 0,-3 1 0 0,1 0 0 16,1 1 0-16,4-1 0 0,0-2 0 0,3 0 0 15,1-1 0-15,3 2 0 0,-1-1 0 0,2-3 0 16,2-1 0-16,1-2 0 0,1-1 0 0,1-1 0 16,1-2 0-16,0-3 0 0,1 0 160 0,1-4 0 0,0-2 0 0,1-1 0 15,-1-2 16-15,0-3 0 0,-1-2 0 0,0 0 0 16,-1-2 0-16,-1-1 0 0,0-3 0 16,-2 1 0-16,-1 2 64 0,-2 1 16 0,0 2 0 0,-1 1 0 15,-1 3 96-15,-1 2 32 0,-1 2 0 0,0 3 0 16,-1 1-112-16,0 3-16 0,1 4 0 0,0 0 0 15,0 0-256-15,-5 1 0 0,-1 2 128 0,2 3-128 16,-2 3 0-16,2 4 0 0,-1 0-208 0,1 2 80 16,0 3 128-16,-1 0 0 0,1 2-144 0,-1 1 144 0,0-2-144 0,0 0 144 15,1-1-192-15,1 0 192 0,-1-2-384 0,4 0 48 16,0-1 0-16,0-1 0 16,3 1-480-1,-1-2-80-15,1-1-32 0,3-1-9408 0,0-1-1888 0</inkml:trace>
  <inkml:trace contextRef="#ctx0" brushRef="#br0" timeOffset="59566.91">5362 11139 20271 0,'0'0'1792'0,"-1"-6"-1424"15,0 1-368-15,1 5 0 0,-1-6 1072 0,1 6 144 16,1-5 16-16,-1 5 16 0,0 0 304 0,0 0 64 0,0 0 16 0,0 0 0 15,0 0-704-15,0 0-144 16,0 0-16-16,0 0-16 0,-2 7-432 0,1 3-64 0,0 1-32 16,0 3 0-1,-2 1-224-15,1 1 176 0,0 0-176 0,1 0 160 0,-2 2-160 0,1 1 0 0,1-3 0 0,0 1 0 16,0-2 0-16,1-1 0 16,1 1-144-16,-1-2 144 0,0-1-768 0,0 0-64 0,1-2 0 0,0-1-8784 15,2-2-1776-15</inkml:trace>
  <inkml:trace contextRef="#ctx0" brushRef="#br0" timeOffset="59836.08">5504 11124 14735 0,'0'0'1312'0,"0"-4"-1056"0,1-3-256 0,0 2 0 0,2-1 2768 0,-3 6 496 16,4-4 112-16,0 1 16 0,-4 3-1776 0,7-2-336 15,0 0-80-15,-1 2-16 16,1 2-400-16,-1 1-80 16,1 2 0-16,0 2-16 0,-2 0-240 0,1 1-64 0,0 3 0 0,0 4 0 15,-3-1-144-15,-1 1-48 0,0 3 0 0,-1 3 0 16,-2 1-64-16,-1 1-128 16,0-1 176-16,-2 1-176 0,-3 1 176 0,-1 0-176 0,1 0 160 0,-2-2-160 15,-1-2 0-15,-1 0 0 0,-1-1 0 0,-1 0-160 16,-2-2-448-1,0-1-96-15,-1-3 0 0,0-1-16 16,-2-1-1536-16,1 0-304 0,-2-3-64 0</inkml:trace>
  <inkml:trace contextRef="#ctx0" brushRef="#br0" timeOffset="60074.51">5195 11045 20271 0,'-4'-2'1792'0,"-1"0"-1424"16,1 0-368-16,-2 2 0 0,0 0 1664 0,-2 2 272 16,0 1 48-16,0 3 16 0,-2 2-1328 0,-1 5-272 15,-1 1-48-15,-1 3-16 0,0 3 80 0,1 3 16 16,0 4 0-16,1 2 0 0,1 3-272 0,1 2-160 16,1 1 192-16,1 1-192 0,3 0 128 0,2 0-128 0,4 1 0 0,1-3 0 15,2-2 128-15,4-4-128 0,1-2 144 0,3-4-144 31,4-1-240-31,3-4-144 0,0-1-16 0,5-5-12928 0</inkml:trace>
  <inkml:trace contextRef="#ctx0" brushRef="#br0" timeOffset="72889.38">6060 8903 6447 0,'7'-3'576'0,"2"1"-576"15,-9 2 0-15,10-1 0 0,-1 0 608 0,1 0 16 16,-3 0 0-16,-7 1 0 0,0 0-480 0,0 0-144 15,8 3 0-15,-8-3 0 0,0 0 0 0,0 0 0 16,0 0 0-16,0 0 0 0,0 0 128 0,5 8-128 16,-5-8 0-16,0 0 0 0,0 0 0 0,1 8 0 15,-1-8 0-15,0 0 0 0,0 0 224 0,0 0-64 16,0 0-16-16,-5 8 0 0,5-8 192 0,-7 6 48 0,0-2 0 16,7-4 0-16,-8 3 48 0,8-3 16 15,-9 2 0-15,1 0 0 0,0-1-176 0,-1 1-16 0,1-1-16 0,1-1 0 16,-2-1-48-16,1 0-16 0,-1 0 0 0,1 0 0 15,-1-2 272-15,0 1 64 0,1 0 16 0,1 0 0 16,0 0 32-16,7 2 0 0,-8-4 0 0,8 4 0 16,-6-3-32-16,6 3 0 15,-7-4 0-15,7 4 0 0,0 0-160 0,0 0-48 0,0 0 0 0,0 0 0 16,0 0 208-16,0 0 48 0,0 0 0 0,0 0 0 16,9-6-368-16,1 3-64 0,1 1-16 0,5-1 0 15,5 0-128-15,3 1 0 0,5 0 0 0,3-2 0 16,4 0 0-16,5-3 160 0,2 0-32 0,2 0-128 0,0 2 256 0,6 1-64 15,4 2-16-15,4 0 0 0,4-1-176 16,-2-1 192-16,-2 1-192 0,-2 1 192 0,-2 1-192 0,2 1 0 16,1 2 144-16,1-1-144 0,-1-1 0 0,-3 0 128 15,-7-1-128-15,-3 1 0 0,-2 1 0 0,-4 0 128 16,-5 0-128-16,-2 0 0 0,-4 0 0 0,-1 0 128 16,-3 2-128-16,-4-3 0 0,-5-1 176 0,-2-1-48 15,0 2 0-15,-5-1 0 0,-8 1 0 0,8-2 0 16,-8 2 0-16,0 0 0 0,0 0-128 0,0 0 0 15,0 0 0-15,0 0 0 0,0 0 0 0,0 0 0 0,-10-2 0 0,-1 1 0 32,-1 0-384-32,-2 1-128 0,-3 0 0 0,0 3-16 15,-2 1-176-15,-1 1-48 0,-1-1 0 0,-1 3 0 16,0-1-528-16,-1 2-96 0,-1 1-32 0</inkml:trace>
  <inkml:trace contextRef="#ctx0" brushRef="#br0" timeOffset="73298.53">6206 9045 3679 0,'0'0'320'0,"-9"3"-320"0,0-1 0 16,2-1 0-16,-1 0 1680 0,0 0 272 0,-1 0 48 0,9-1 16 0,0 0-976 0,0 0-192 15,0 0-32-15,0 0-16 0,0 0-192 0,0 0-32 16,6 7-16-16,4-3 0 0,0-1 128 0,6 0 16 16,4-1 16-16,6-2 0 15,5-1 80-15,6 0 16 0,4 0 0 0,8-1 0 0,5 0-96 0,5 0-16 16,5-1 0-16,-1-1 0 0,-2 1-256 0,2 0-48 16,1 0-16-16,1-1 0 0,1 1-128 0,-5 0-48 0,-4-1 0 0,-3 1 0 15,-4 0-48-15,-4-1-16 0,-5 1 0 0,-2 0 0 16,-4 1 32-16,-3-1 0 0,-3 1 0 0,-4 0 0 15,-4 1-16-15,-3 1 0 0,-3-1 0 0,-3 0 0 16,-1-1-160-16,-2 0 192 0,-9 2-192 0,0 0 192 16,0 0-192-16,0 0 0 0,0 0 144 0,0 0-144 15,0 0 0-15,0 0 0 0,0 0 0 0,0 0 0 32,0 0-480-32,-8 5-64 0,8-5-16 0,-8 6-7440 0,0 0-1504 0</inkml:trace>
  <inkml:trace contextRef="#ctx0" brushRef="#br0" timeOffset="74323.92">8510 8972 6447 0,'0'0'576'0,"0"0"-576"0,0 0 0 0,0 0 0 15,0 0 1088-15,0 0 96 0,0 0 32 0,0 0 0 32,-1-8-320-32,1 8-48 0,0 0-16 0,0 0 0 15,0 0-256-15,0 0-64 0,0 0-16 0,0 0 0 0,0 0-240 0,0 0-64 0,-1-7 0 0,1 7 0 0,0 0 0 0,0 0-16 16,0 0 0-16,0 0 0 0,0 0 32 0,0 0 16 15,0 0 0-15,0 0 0 0,-4-5 32 0,4 5 0 16,0 0 0-16,0 0 0 0,3-7 96 0,3 3 32 16,2 1 0-16,5-1 0 15,2 0 80-15,5-2 32 16,4 1 0-16,6-1 0 0,6 1-48 0,8-1 0 16,8 2 0-16,5-3 0 0,3-4-32 0,3 1-16 15,1 2 0-15,4 2 0 0,5 3-48 0,3 0-16 0,3-2 0 16,-3 1 0-16,-5-2-336 0,1 3 128 0,0 4-128 0,1-2 0 15,-4 0 176-15,-3-1-48 0,-5-2 0 0,-4 2 0 16,-4 1-128-16,-3 1 160 0,1 0-160 0,-5 0 160 16,-5-1 16-16,-4 0 0 0,-3-1 0 0,-5-1 0 15,-5 0-176-15,-3-1 0 0,-5 2 0 0,-2-1 0 16,-3 1 0-16,-11 2 160 0,0 0-160 0,0 0 160 16,0 0-160-16,0 0 0 0,0 0 0 0,0 0 128 31,0 0-512-31,-10 0-96 0,0 1-32 0,-4 1 0 15,-4 1-544-15,-3 1-112 0,-4 0-32 0,-5 2-5824 0,-1-1-1168 0</inkml:trace>
  <inkml:trace contextRef="#ctx0" brushRef="#br0" timeOffset="74743.8">8644 9161 11967 0,'0'0'1072'0,"-8"-3"-864"15,0 0-208-15,2 2 0 0,6 1 288 0,-9 0 16 16,9 0 0-16,0 0 0 0,0 0 96 0,0 0 32 16,0 0 0-16,0 0 0 0,0 0-176 0,0 0-48 15,0 0 0-15,0 0 0 0,10 5 208 0,3-1 32 0,3-2 16 0,2 0 0 16,5 0 144-16,8-2 32 0,6-3 0 0,7 1 0 15,6-2 64-15,4-1 0 0,2 0 16 16,4-1 0-16,4 2-48 0,5 0-16 0,6-2 0 0,1 1 0 16,-4-2-208-16,-4 3-64 0,-2 1 0 0,0-1 0 15,-1-2-112-15,-4 1-16 0,-2-1-16 0,-8 1 0 16,-6-1 16-16,-5 2 0 0,-6 0 0 0,-3-1 0 16,-4 2-64-16,-5 0-16 0,-3-1 0 0,-4 1 0 15,-2 1-48-15,-4 0-128 0,-9 2 192 0,8-3-64 16,-8 3-128-16,0 0 0 0,0 0 144 0,0 0-144 15,0 0 0-15,0 0-240 0,0 0 48 0,-9 8 0 16,-1 0-1792 0,-2 1-368-16,-3 1-64 0,-3 1-16 0</inkml:trace>
  <inkml:trace contextRef="#ctx0" brushRef="#br0" timeOffset="77817.74">11441 9010 5519 0,'0'0'496'0,"0"0"-496"0,0 0 0 0,0 0 0 16,0 0 384-16,0 0 0 0,0 0-16 0,-8 0 0 15,8 0 64-15,0 0 16 0,-6-2 0 0,6 2 0 16,0 0 144-16,0 0 48 0,-7-3 0 0,7 3 0 16,0 0-32-16,0 0 0 0,0 0 0 0,0 0 0 15,0 0-96-15,0 0 0 0,0 0-16 0,0 0 0 0,7-6-208 16,3 3-32-16,1-3-16 0,4 3 0 0,5 1 16 0,3 1 0 15,3 0 0-15,4 1 0 0,2-3 112 0,2 2 16 16,0 1 16-16,5-1 0 0,2-2-48 0,3 0-16 16,3 0 0-16,4 0 0 0,5 0-96 0,3 1-32 15,0 2 0-15,3-1 0 16,0-3 0-16,5 1 0 0,5 1 0 0,2 0 0 0,0-2-16 0,1 1 0 16,-1 0 0-16,3 2 0 0,1 1-16 0,1-2-16 15,-1 1 0-15,-2 0 0 0,-3 1 0 0,-1 0 0 16,1 1 0-16,-1 0 0 0,-3-1-160 0,-4 0 0 0,-5 0 0 0,-1-1-176 15,-6 0 176-15,0 0 0 0,1-1 128 0,-1 0-128 16,-1-3 0-16,-4 0 0 16,-4-1 0-16,-4 2 128 0,-4 0-128 0,-4 0 0 0,-4 1 0 0,-2 0 128 15,-2-1 64-15,-5 2 0 0,-4 0 16 0,-2 0 0 16,-2 1-208-16,-2 0 0 0,-9 1 0 0,0 0 0 16,0 0 0-16,0 0 0 0,0 0 0 0,0 0 0 31,0 0-768-31,-10-2-192 0,0 4-32 0</inkml:trace>
  <inkml:trace contextRef="#ctx0" brushRef="#br0" timeOffset="78507.87">11611 9177 7359 0,'0'0'656'0,"0"0"-528"0,0 0-128 0,0 0 0 16,6-5 896-16,-6 5 128 0,7-6 48 0,-7 6 0 16,7-4-256-16,1 1-48 0,-8 3-16 0,10-4 0 15,0 1-176-15,0 1-48 0,1 0 0 0,1 1 0 16,0-1-128-16,3 2-16 0,4 0-16 0,3 0 0 0,1 0-32 16,3 2 0-16,4-2 0 0,5 1 0 0,6-1 0 0,5 0 0 15,5-1 0-15,4-2 0 0,2-1 128 0,2 1 32 16,3 0 0-16,6 1 0 0,7 0-48 0,2-1 0 15,0-2 0-15,4 1 0 0,4 0-256 0,6-1-48 16,4 0-16-16,0-1 0 0,-4 1-128 0,4 0 0 16,1 3 0-16,-4 0 0 0,-7-1 0 0,-5 1 0 15,-4 4 0-15,-5 0 0 0,-2-1 0 0,-4 1 0 16,-5-1 0-16,-8 0 0 0,-5 0 0 0,-4-1 0 0,-7 0 0 16,-2 3 0-16,-4-1 0 0,-4-1 208 0,-4-1-48 0,-1 0-16 15,-2 0 0-15,-3 0 0 0,-5 0 0 16,-2-1 0-16,-9 1 48 0,8-1 16 0,-8 1 0 0,0 0 0 15,0 0-80-15,0 0-128 0,0 0 176 0,0 0-176 16,0 0 128-16,-6-7-128 0,-3 3 0 0,1 1 0 31,-1 1-288-31,-1 1-112 0,1 0-32 0,-2 1 0 16,0 0-1872-16,0 1-368 0</inkml:trace>
  <inkml:trace contextRef="#ctx0" brushRef="#br0" timeOffset="78744.06">14140 9116 24879 0,'3'-10'2208'0,"-3"10"-1760"16,0 0-448-16,0 0 0 15,0 0-448-15,0 0-192 0,0 0-16 0,0 0-16 0,5-1 496 0,-5 1 176 16,0 0 0-16,0 0-144 0,7 3 144 0,-7-3 0 15,0 0 0-15,0 0 0 0,0 0 0 0,0 0 0 16,0 0 0-16,0 0 0 0,0 0-128 0,0 0 0 16,0 0 0-16,0 0 0 15,0 0-448-15,0 0-96 0,0 0-16 0</inkml:trace>
  <inkml:trace contextRef="#ctx0" brushRef="#br0" timeOffset="83411.25">15406 8985 4607 0,'0'0'400'0,"0"0"-400"16,0 0 0-16,0 0 0 0,0 0 528 0,-7 2 32 15,7-2 0-15,0 0 0 16,-9 4-240-16,1 0-64 0,8-4 0 0,-7 4 0 0,7-4-32 0,-7 5-16 0,7-5 0 0,0 0 0 16,-7 5 64-16,7-5 16 0,0 0 0 0,0 0 0 15,0 0 32-15,0 0 0 0,0 0 0 0,0 0 0 16,9 6 128-16,4-3 16 0,4-2 16 0,4-2 0 15,3-1 240-15,6-2 48 0,6 0 16 0,9-2 0 16,8 0-80-16,4-2 0 0,0 0-16 0,6 2 0 16,3-1-160-16,5 3-16 15,5-1-16-15,0 1 0 0,-1 0-192 0,-2-1-48 0,-2 2 0 0,2 1 0 16,0 2-256-16,1 0 0 0,-2-2 0 0,-2-1 0 0,-2 1 128 16,-1 1 0-16,0 0 16 0,2 0 0 0,-1-1 16 0,-2-1 0 15,-3 1 0-15,-3 1 0 0,-3 0-160 0,0 1 192 16,-2 0-192-16,-2 0 192 0,-3 0-192 0,-6 0 0 15,-6 0 0-15,-5 0 128 16,-4-1-128-16,-2 1 0 0,-4 1 0 0,-4-1 128 0,-3-1-128 0,-4 1 128 16,-4 0-128-16,-8 0 128 0,0 0-128 0,0 0-224 15,0 0 48-15,0 0 16 16,0 0-256-16,0 0-48 0,-14 0-16 0,-1 1-5600 16,-2 1-1104-16</inkml:trace>
  <inkml:trace contextRef="#ctx0" brushRef="#br0" timeOffset="84008.38">15421 9105 4607 0,'0'0'400'0,"0"0"-400"0,0 0 0 0,0 0 0 0,0 0 1024 0,-6-6 112 16,6 6 16-16,0 0 16 0,0 0-528 0,0 0-128 15,0 0 0-15,0 0-16 0,0 0-208 0,0 0-32 16,0 0-16-16,0 0 0 0,0 0-48 0,0 0 0 16,0 0 0-16,0 0 0 15,0 0 80-15,0 0 16 16,9 2 0-16,2 1 0 0,1 0 208 0,2-1 32 16,3-1 16-16,6-1 0 0,8 0 288 0,3-1 64 15,4-1 16-15,9 0 0 0,3-3-80 0,7 0 0 16,6-2-16-16,9 2 0 0,8-2-192 0,6 1-48 0,7-3 0 0,4 0 0 15,2 0-304-15,3 1-64 0,3 1-16 0,-1 1 0 16,0 1-192-16,-1-1 128 0,1 1-128 0,-7 1 0 16,-4 2 128-16,-4 0-128 0,-3 0 0 0,-6 1 0 15,-4 1 128-15,-9 0-128 0,-6 0 0 0,-5 0 0 16,-4 0 0-16,-2 0 0 0,-5 1 0 0,-3 0 0 16,-5-1 128-16,-3 1-128 0,-5-1 0 0,-5 0 0 15,-2 0 144-15,-3 0-144 0,-4 0 128 0,-3 0-128 16,-2-1 192-16,-1 1-32 0,-9 0-16 0,0 0 0 15,0 0 32-15,0 0 0 0,0 0 0 0,0 0 0 0,0 0-176 0,0 0 0 16,0 0 144-16,0 0-144 16,0 0 0-16,0 0-208 0,0 0 16 0,-11 2 16 15,0 0-736-15,1 2-160 16,1-1-16-16</inkml:trace>
  <inkml:trace contextRef="#ctx0" brushRef="#br0" timeOffset="84181.24">18043 9085 15663 0,'0'0'1392'0,"0"0"-1120"0,0 0-272 0,0 0 0 16,0 0-256-16,0 0-96 0,0 0-32 0,0 0-6192 15</inkml:trace>
  <inkml:trace contextRef="#ctx0" brushRef="#br0" timeOffset="90489.6">18815 9006 9327 0,'0'0'400'0,"0"0"112"0,0 0-512 0,0 0 0 16,0 0 0-16,0 0 0 0,0 0 688 0,0 0 32 0,0 0 16 0,0 0 0 15,0 0-160-15,10-2-16 0,0-2-16 0,2 2 0 16,5 0-64-16,1 0-16 0,4-2 0 0,4 1 0 15,2-1 32-15,5-1 0 0,4-1 0 0,4 0 0 0,3 1-16 16,6-1 0-16,4 1 0 0,2-1 0 0,1 1-160 16,-1-1-16-16,-1 1-16 0,1 0 0 0,2 1-112 15,-1 2-32-15,-1 1 0 0,-4-2 0 0,-3 0-144 0,-3 0 128 16,-4-1-128-16,-3 2 128 0,-3-1-128 0,-4 1 128 16,-4 0-128-16,-1 0 128 0,-4 1-128 0,-3 0 128 15,-4 1-128-15,-3 0 128 0,-2-1 0 0,-11 1 0 16,0 0 0-16,0 0 0 0,0 0-128 0,0 0 0 15,0 0 0-15,0 0 128 16,0 0-512-16,-11-2-128 0,-2 0 0 0,-2 2-16 16,-2 1-672-16,0 1-128 0</inkml:trace>
  <inkml:trace contextRef="#ctx0" brushRef="#br0" timeOffset="90941.56">18824 9103 6447 0,'0'0'576'0,"0"0"-576"16,0 0 0-16,0 0 0 0,0 0 1168 0,0 0 128 16,0 0 32-16,0 0 0 0,0 0-304 0,0 0-64 15,0 0-16-15,13 1 0 0,1-2-112 0,3-2-32 16,4 1 0-16,4-2 0 16,3-2-80-16,4-1-16 0,3-2 0 0,6 1 0 0,4 0-16 0,5 1-16 0,5-2 0 0,3 0 0 15,1 0-272-15,0 0-48 0,1 1-16 0,-2-1 0 16,3 1-144-16,-4 2-48 0,-1 0 0 0,-4-1 0 15,-3 0-144-15,-4 1 192 0,-4 2-192 0,-4-1 192 16,-4 0-192-16,-3 1 192 0,-3-1-192 0,-1 1 192 16,-3-2-192-16,-2 4 160 0,-3 2-160 0,-1 0 160 15,-3-1-160-15,-2 1 128 0,-2 0-128 0,1 0 128 16,-2 0-128-16,-9 0 0 0,0 0 144 0,0 0-144 16,0 0 0-16,0 0-208 0,0 0 16 0,0 0 16 31,0 0-720-31,0 0-160 0,-5 9-32 0</inkml:trace>
  <inkml:trace contextRef="#ctx0" brushRef="#br0" timeOffset="91130.53">20182 8994 12895 0,'0'0'1152'0,"0"0"-928"16,0 0-224-16,0 0 0 15,0 0 592-15,0 0 80 0,0 0 16 0,0 0 0 0,0 0-352 0,0 0-64 16,0 0-16-16,0 0 0 0,0 0-256 0,0 0 0 16,0 0 0-16,-4 7 0 15,4-7-560-15,-5 7-160 0</inkml:trace>
  <inkml:trace contextRef="#ctx0" brushRef="#br0" timeOffset="92515.85">22299 8942 3679 0,'0'0'160'0,"-9"4"32"0,1-1-192 0,0-1 0 0,-1 0 0 0,9-2 0 15,-7 4 1440-15,7-4 240 0,0 0 48 0,-6 4 16 16,6-4-592-16,0 0-128 0,0 0-32 0,0 0 0 15,0 0-96-15,0 0 0 0,0 0-16 0,10 0 0 0,1-1-240 0,5-1-32 16,4 0-16-16,5-1 0 0,5 0-80 0,5-1 0 16,6 2-16-16,5 0 0 0,6-1-80 0,3 0-16 15,3 2 0-15,7 0 0 0,4 0-16 0,5 0 0 16,2 0 0-16,0 0 0 16,-1-1-384-16,2 2 0 0,2 1 0 0,0-1 0 0,-1-2 0 0,-3-1 0 0,-5 1 0 0,-1 1 0 15,-2 0 192-15,-5 0-64 0,-4 0 0 0,-5 0 0 16,-3-2-128-16,-3 2 0 0,-5 1 0 0,-3 1 0 15,-3 1 0-15,-5 0-176 0,-5 0 48 0,-2 0 0 16,-3 0-112-16,-3 1-16 16,-3-2 0-16,-4 1 0 15,-3-1-208-15,-8-1-48 0,0 0-16 0,0 0 0 16,0 0-560-16,0 0-128 0,-10 4 0 0</inkml:trace>
  <inkml:trace contextRef="#ctx0" brushRef="#br0" timeOffset="92939.32">22487 9038 2751 0,'0'0'256'0,"0"0"-256"0,-7 3 0 0,7-3 0 0,-8 1 1984 0,8-1 336 15,0 0 80-15,0 0 16 0,0 0-992 0,0 0-192 16,0 0-32-16,10 1-16 16,2 0-368-16,5-1-80 0,5 0-16 0,5 1 0 0,4 0-48 0,5-1-16 15,5 0 0-15,5 0 0 0,6 2 96 0,4-1 16 0,4 1 0 0,6-1 0 16,3 0-352-16,5 0-64 16,2-1-16-16,2 0 0 0,1 0-32 0,1 0-16 0,-1-1 0 0,-3 0 0 15,-2 0-16-15,-5 0 0 0,-3 0 0 0,-5 0 0 16,-4-3-80-16,-3 2-32 0,-5 0 0 0,-6 0 0 15,-6-1 192-15,-3 0 32 0,-3 0 16 0,-4 1 0 16,-2-1-144-16,-2 1-16 0,0-1-16 0,-6 0 0 16,0-1-224-16,-4 2 128 0,-1 0-128 0,-2 0 0 15,-2-3 144-15,0 2-144 0,-8 3 128 0,7-3-128 16,-7 3 0-16,0 0 128 0,7-4-128 0,-7 4 0 16,0 0 0-16,0 0 0 0,0 0 0 0,0 0 0 15,0 0-1088-15,0 0-320 0,0 0-48 16</inkml:trace>
  <inkml:trace contextRef="#ctx0" brushRef="#br0" timeOffset="69283.73">16656 5577 17279 0,'0'0'768'0,"0"0"144"0,-5-3-720 0,0 1-192 16,0-1 0-16,0 2 0 0,0 0 1280 0,5 1 240 15,0 0 32-15,0 0 16 0,0 0-288 0,0 0-64 16,0 0-16-16,0 0 0 0,0 0-400 0,9-2-80 16,3 0-16-16,3 0 0 0,3-1-128 0,3 0-16 0,2 0-16 0,3-1 0 15,4 0-176-15,-1 0-48 16,4-1 0-16,-1 1 0 0,0-1-192 0,-1 2-128 15,-1 0 128-15,-3 0-128 0,-1-1 0 0,-4 2 128 16,-3 0-128-16,-1 0 0 0,-6 1 0 0,-1-1 128 0,-1 1-128 16,-3 1 0-16,-7 0 0 0,0 0 144 0,0 0-144 0,0 0 0 15,0 0 128-15,0 0-128 16,-6 0 0-16,-3 0 0 0,-3 0 0 0,-3 0 0 16,-4 0 0-16,-2 1 0 0,-2-1 0 0,-3 2 0 15,-3-1 128-15,0 0-128 0,0 0 0 0,-2 2 0 16,-1 0 0-16,-1 2 0 0,0 0 160 0,1 2-32 0,0 1 0 0,-1 0 0 0,0 2 48 0,2 1 0 15,4 0 0-15,-2 0 0 0,4 0-176 0,4 1 192 16,4 2-192-16,2 0 192 0,2 0-192 0,4 1 0 16,4 0 0-16,0 0 0 0,4 2 0 0,2-1 0 15,4 0 0-15,2-1 0 0,3-1 128 0,2 0 160 16,3-3 32-16,1-1 0 0,2-2-448 0,1-1-96 16,0-2-16-16,0 0 0 0,-1-2 240 0,-1-2 0 15,-4 0 192-15,1-2-192 0,-3-2 208 0,-1-1-64 16,-3-3-16-16,0-1 0 0,-4-1 128 0,-1 0 32 15,-1-4 0-15,-2 1 0 0,-2 0 32 0,-1 0 16 0,-2-1 0 0,0 1 0 16,-2 0-176-16,0 2-32 16,-1 1-128-16,1 1 192 0,-1 2-192 0,-1 1 0 15,0 3 0-15,0 2 0 16,0 1-512-16,1 3-32 0,2 0-16 0,-1 4 0 16,1 2-2608-16,2 2-528 0</inkml:trace>
  <inkml:trace contextRef="#ctx0" brushRef="#br0" timeOffset="69498.89">16883 5860 34095 0,'0'0'3024'0,"0"0"-2416"0,0 0-480 0,0 0-128 16,0 0 0-16,0 0 0 0,-1 7 0 0,-3 2 0 16,1 2 272-16,0 2 96 0,-1 3 16 0,1 0 0 15,0 2-128-15,1 1-32 0,-1-1 0 0,1 2 0 16,0 1-224-16,1-1 144 0,1 1-144 0,-3-3 128 15,0-1-128-15,2-1 0 0,1 0 0 0,-1-2 128 16,0 0-128-16,0 0-176 0,0-2 48 0,0-2 0 16,0-3-1920-16,1 0-368 0,0-7-80 0</inkml:trace>
  <inkml:trace contextRef="#ctx0" brushRef="#br0" timeOffset="69750.22">17144 6002 14735 0,'0'0'1312'0,"0"0"-1056"0,0 0-256 0,0 0 0 16,7-4 2592-16,-7 4 464 0,0 0 80 0,0 0 32 16,4-2-1232-16,-4 2-240 0,7 1-48 0,-7-1-16 15,0 0-656-15,6 5-128 0,-2 0-16 0,-1 2-16 16,-1 2-432-16,1-1-64 0,-1 2-32 0,-2 1 0 15,0 1-288-15,0 2 0 0,-2-2 0 0,-1 0 0 16,0 0 0-16,-1 0 0 0,-1 0-144 0,0 1 144 31,-1-1-1824-31,3 0-288 0,-2-1-48 0</inkml:trace>
  <inkml:trace contextRef="#ctx0" brushRef="#br0" timeOffset="70348.01">17878 5680 11967 0,'-3'-2'1072'0,"3"2"-864"0,0 0-208 16,0 0 0-16,0-4 3392 0,0 4 640 16,3-6 128-16,3 2 32 0,0 0-2688 0,4 1-544 0,4 3-96 0,3-1-32 15,2-1-272-15,2-1-64 0,2-2-16 0,2 2 0 16,1 1-224-16,2 0-64 16,2-2 0-16,-1 2 0 0,2 0-192 0,1 1 0 15,1 1 128-15,-1 0-128 0,-1 0 0 0,-2 0 0 0,0-1 0 0,-4 0 0 16,-4 1-320-16,-3 0 0 0,-5 0 0 15,-2 0 0-15,-4 0-128 0,-7 0-16 0,0 0-16 0,0 0 0 0,-7-1 208 0,-3-1 32 16,-2 1 16-16,-3 0 0 0,-3-1 224 0,-2 1-176 16,0 1 176-16,-3 0-160 0,0 1 160 0,-1 1 144 15,0 2-16-15,0 0-128 0,-2 1 368 0,2 2-48 32,0 1 0-32,0 1 0 0,1 2 32 0,2 1 0 0,0 1 0 0,0 1 0 0,-1 2-112 0,2-1-32 15,1 0 0-15,2 2 0 16,0-3-208-16,5 2 144 0,4-1-144 0,3 0 128 0,2 0 0 0,3-1 0 15,3-1 0-15,2 0 0 0,4-1 0 0,3-1 0 16,3-2 0-16,0-1 0 0,2-1 0 0,0-4 0 16,2-2 0-16,0-1 0 0,0-2 32 0,-1-2 0 15,-4-1 0-15,-1-2 0 0,0 0 16 0,-4-3 0 16,-1-3 0-16,-3-1 0 0,-3-1 272 0,-2 1 48 16,-2-2 16-16,-4 2 0 0,-1 2-176 0,-1 1-16 15,-3 1-16-15,-1 2 0 0,-2 1-304 0,1 2 0 0,0 4 0 0,-1 3 0 16,-2 2-176-16,1 2-32 0,-1 2-16 0,0 1 0 31,-1 1-1728-31,2 2-352 0,1 2-64 0</inkml:trace>
  <inkml:trace contextRef="#ctx0" brushRef="#br0" timeOffset="70693.52">18254 5985 23951 0,'6'-11'2128'0,"-3"6"-1696"0,2-3-432 0,2 0 0 0,3 1 720 0,1 0 64 15,0 0 16-15,1 2 0 0,0 0-160 0,0 2-48 16,1 1 0-16,-1 1 0 0,-1 2-160 0,-1 1-48 16,-2 3 0-16,0 0 0 0,-1 3-176 0,-3 1-32 15,-1-1-16-15,0 3 0 0,-2 1-160 0,-2 2 128 16,-3 0-128-16,0 1 128 0,-1 2-128 0,-2-1 0 15,0 1 0-15,-1-1 0 0,2 0 128 0,0-3-128 0,2-2 128 0,1 0-128 16,0 0 192-16,3-2-64 16,2-3 0-16,-2-6 0 0,6 5 448 0,3-2 64 15,2-1 32-15,2-2 0 0,3-3-192 0,0 0-32 16,2-2-16-16,0 1 0 0,1-2-432 0,0 1 0 0,1-2 0 0,-2 2 0 31,0 0-768-31,-1 1-256 0,0 0-32 0,-3-1-8928 16,-1 1-1792-16</inkml:trace>
  <inkml:trace contextRef="#ctx0" brushRef="#br0" timeOffset="71292.03">18147 5623 9327 0,'0'0'400'0,"0"0"112"0,0 0-512 0,0 0 0 0,0 0 0 0,0 0 0 16,-5-3 880-16,1 1 80 0,-2 2 0 0,0 0 16 16,-1 1 80-16,0 0 16 0,1 0 0 0,0 1 0 15,1-1-240-15,5-1-64 0,-7 0 0 0,2 0 0 16,-1 1-80-16,1 1-32 0,-1-1 0 0,6-1 0 0,-5 1-80 15,-1 0-32-15,1 0 0 0,-1 1 0 0,1 0-192 0,-1 1-32 16,0 0-16-16,-1-1 0 0,-1 0-96 0,-2 2-16 16,3 1 0-16,-3 1 0 15,-1-1 64-15,0 1 16 0,-1 0 0 0,0 2 0 0,-2-2 32 0,1 2 0 16,0 0 0-16,-1 2 0 0,-1 1 80 0,2 1 0 16,1 1 16-16,1-1 0 0,1 1-112 0,3 1-32 15,1 0 0-15,-1 0 0 16,4-1-32-16,1 2-16 15,2-1 0-15,3 0 0 0,3 1 32 0,1-1 0 0,2-1 0 0,3-1 0 16,4-1-32-16,-1 0 0 0,2-3 0 0,0-2 0 16,3-1-48-16,0-2-16 0,-1-2 0 0,0-1 0 15,0-2-400-15,0-1-64 16,-2-2-32-16,1 0 0 16,-2-2-2128-16,-1 0-416 0</inkml:trace>
  <inkml:trace contextRef="#ctx0" brushRef="#br0" timeOffset="71558.67">18008 5742 9215 0,'0'0'400'0,"0"0"96"0,0 0-496 0,0 0 0 16,0 0 0-16,0 0 0 0,0 0 2608 0,8 7 416 16,-3 1 96-16,0 1 16 0,-2 1-2272 0,0 0-448 15,-1 0-96-15</inkml:trace>
  <inkml:trace contextRef="#ctx0" brushRef="#br0" timeOffset="74219.74">13874 6525 11807 0,'0'0'512'0,"2"-5"128"0,-1-2-512 0,2 2-128 15,-3-1 0-15,1 0 0 0,0-1 1408 0,-1 0 272 16,0 1 48-16,0 0 16 0,0 1-96 0,-1-1-32 16,0 1 0-16,0 0 0 0,1 5-336 0,-2-4-80 15,1 0-16-15,1 4 0 0,0 0-368 0,0 0-80 0,-5-2-16 0,5 2 0 16,-6 4-384-16,1 2-80 16,-1 3 0-16,1 2-16 0,-2 3-96 0,2 3-16 0,-1 3 0 0,3 1 0 15,0 2 0-15,0 2-128 0,3 0 192 0,2 0-64 16,-1-2-128-16,2 0 0 0,1 0 0 0,3 0 0 15,1-1 0-15,2-1 0 0,-1-2 0 0,2-3 128 16,0-1-128-16,2-1 192 0,-1-3-192 0,1-3 192 16,0-1-16-16,0-1 0 0,0-3 0 0,2-2 0 0,-1-2-48 0,0-2 0 15,0-3 0-15,-1-3 0 0,-2-1 32 0,1-3 0 16,0-2 0-16,-1-3 0 0,-1-3-16 0,-1-1 0 16,-1-2 0-16,-2 1 0 0,-1-1-144 0,0 0 160 15,-2-1-160-15,-1 2 160 0,-1 1 64 0,-1 2 16 16,-1 2 0-16,0 1 0 0,0 3 16 0,-1 2 16 15,-1 1 0-15,0 3 0 0,1 2-16 0,0 1-16 16,2 5 0-16,0 0 0 0,0 0-80 0,0 0-16 16,0 0 0-16,-2 7 0 0,0 2-144 0,1 2-176 15,1 2 48-15,0 0 0 0,0 1 128 0,1 2 0 16,0 0 0-16,2 2 0 0,0 0 0 0,2 1 0 16,-1 0 0-16,2 0 0 0,0-2 0 0,1 1 0 15,-1-2 0-15,1 1 0 0,-1-2-144 0,0-1 144 16,1 0-160-16,-1-2 160 15,1-1-1664-15,1-1-224 0,-1-2-48 0,-1 1-12928 0</inkml:trace>
  <inkml:trace contextRef="#ctx0" brushRef="#br0" timeOffset="74471.03">14435 6829 27647 0,'0'0'1216'0,"0"-6"256"0,0 6-1168 0,0-5-304 0,0 5 0 0,0 0 0 0,0 0 1072 0,0 0 144 16,0 0 48-16,0 0 0 16,0 0-528-16,-3 6-96 0,1 2-32 0,-1 1 0 0,1 1-352 0,0 1-80 15,1 2-16-15,0 0 0 0,-1 0-160 0,1 2 0 16,-1-1 144-16,2 0-144 0,0 1 0 0,0-1 0 16,2 0 0-16,-1-1 0 15,-1 0-704-15,1-2-48 0,1-2-16 0,0 1 0 16,0-1-2208-16,1-2-448 0,-3-7-96 0,4 13 0 0</inkml:trace>
  <inkml:trace contextRef="#ctx0" brushRef="#br0" timeOffset="74879.31">14454 6952 25791 0,'-1'-18'1152'0,"1"11"224"0,1-4-1104 0,2-1-272 15,0-3 0-15,3 1 0 0,-1 0 576 0,2-1 48 16,-1 2 16-16,-1 0 0 0,2 1 288 0,-1 2 64 15,2 0 16-15,1 1 0 0,0 2-240 0,-1 1-64 16,1 2 0-16,-1 2 0 0,1 0-448 0,-2 4-112 0,0 4-16 0,0 2 0 16,-2 1-128-16,-1 2 0 0,0 2 0 0,-3 1 0 15,-2 2 0-15,-1 0 0 0,-3 2-144 0,0-1 144 16,-3 1 0-16,0-1-160 0,1 1 160 0,-1-1-128 16,1-3 128-16,1-1 0 0,0-2 0 0,2-2 0 0,-1-3 128 15,3 0 48-15,2-6 16 0,0 0 0 16,0 0 272-16,0 0 64 0,0 0 16 0,0 0 0 15,7 2-192-15,2-1-32 0,-1-1-16 0,3 0 0 0,0 1-176 16,1 0-128-16,2 1 144 0,-1 0-144 0,1 1 0 0,-1-1 0 16,-2 2 0-16,-1 1 0 0,-1 2 0 0,-1-1 0 15,-2 2 0-15,-1 1 0 0,-3 1 0 0,-3 0 0 16,-2-2 0-16,-3 2 0 0,1 0 0 0,-5-1 0 16,-1 0 0-16,-1 0 144 15,-2-2-16-15,1 1-128 0,-1 0 192 0,0-1-64 0,-2 0 288 16,1-2 48-16,-1 0 16 0,-1-2 0 0,0-1 48 0,1-1 16 15,-1-2 0-15,3 0 0 0,2 0-256 0,2 1-48 16,0-2-16-16,2 1 0 0,2 0-224 0,6 1-208 16,-5-2 32-16,5 2 16 15,0 0-2896-15,0 0-576 0</inkml:trace>
  <inkml:trace contextRef="#ctx0" brushRef="#br0" timeOffset="80132.14">21387 5731 5519 0,'0'0'240'0,"0"0"64"0,-2-4-304 0,2 4 0 0,-3-5 0 0,3 5 0 0,-4-5 3456 0,4 5 624 15,0 0 128-15,0 0 16 0,0 0-2240 0,2-5-448 16,0 1-80-16,3 1-32 0,2 0-592 0,4 1-112 16,2 0-16-16,5 1-16 0,4 1-160 0,3 0-16 15,2-2-16-15,2 0 0 16,0-1-240-16,0 1-32 0,-1 0-16 0,-2 0 0 16,0-2-208-16,-2 2 176 0,-2 0-176 0,-1 1 160 15,-3 0-160-15,-1 1 0 0,-3 0 0 0,-2 0 128 16,-2 0-128-16,-2 0 0 0,-8 0 0 0,0 0 128 0,0 0-128 0,0 0 0 0,0 0 0 0,0 0 0 15,-9 0 0-15,-1 0 0 0,-2 0 0 0,-2 0-176 16,-3 0 176-16,-1 0 0 16,-3 0-144-16,-1 1 144 0,-4 0 0 0,0 0 0 0,-5 1 0 0,0 1 0 15,-4-2 352-15,3 2-16 0,-2 0 0 0,2 3 0 16,1-1-16-16,3 3-16 16,1 1 0-16,5 1 0 0,2 1-64 0,2 0-16 0,3 0 0 0,2 0 0 15,4 1-96-15,1 0 0 0,2 1-128 0,4 0 192 16,2 0-192-16,2 1 144 0,2-1-144 0,2-1 128 15,3 0-128-15,1-1 0 0,1-1 144 0,2-1-144 16,1-2 160-16,3-1-32 0,1-2-128 0,0 0 192 0,0-3-64 0,-1-1 0 16,0-1-128-16,-1-3 192 0,0 0 48 0,-3-2 0 15,-3 0 0-15,-2-3 0 16,-3-2 144-16,-3-1 48 0,-2 0 0 0,-3 0 0 0,-5 0 32 0,-2 1 16 16,-1 0 0-16,-1 2 0 0,-2 0-480 0,-1 2 0 31,-2 2 0-31,1 3 0 0,-1 1 0 0,2 2 0 0,-1 2-144 0,2 3 144 0,0 0-272 0,2 3 32 15,2 2 16-15,3 1 0 32,-1 1-1488-32,4 2-288 0,2-2-64 0,3 0-16 0,2-1-1024 0,5-1-208 0</inkml:trace>
  <inkml:trace contextRef="#ctx0" brushRef="#br0" timeOffset="80323.2">21847 5833 16575 0,'0'0'1472'0,"0"0"-1168"0,2-5-304 0,-2 5 0 0,2-6 2480 0,2 1 432 0,-4 5 96 0,4-3 0 16,-4 3-1376-16,6-4-288 0,-1 2-48 0,2 0-16 15,0 1-784-15,2 1-176 16,1 1-16-16,3 0-16 0,-1 1-288 0,3 0 0 16,0 1 0-16,2 0 0 15,-1 0-1520-15,1 0-352 0,0 1-80 0,0-1-10800 16</inkml:trace>
  <inkml:trace contextRef="#ctx0" brushRef="#br0" timeOffset="80463.06">21873 5922 24879 0,'0'0'2208'0,"-5"0"-1760"0,5 0-448 0,0 0 0 16,0 0 720-16,0 0 64 16,0 0 16-16,0 0 0 0,0 0-32 0,0 0-16 0,5 4 0 0,3-1 0 0,3 0-384 0,3 0-80 31,3-1-16-31,2 1 0 0,2-1-272 0,2 0 0 0,2 0 0 0,1-1-9312 31,1-1-1840-31</inkml:trace>
  <inkml:trace contextRef="#ctx0" brushRef="#br0" timeOffset="80887.88">22620 5610 29135 0,'0'-11'1280'0,"1"6"288"0,1-2-1248 0,-1 0-320 0,0 2 0 0,-1 5 0 0,1-6 288 0,-1 6 0 16,0 0 0-16,0 0 0 0,0 0 256 0,0 0 48 15,0 0 16-15,0 0 0 0,-3 8-416 0,-1 4-64 16,0 4-128-16,-1 1 176 0,2 3-176 0,-2 1 0 16,0 1-192-16,1 1 192 0,1 1-128 0,-1 0 128 15,1-1 0-15,0 1 0 0,0-1 0 0,2 0 0 16,-1-2 0-16,2 0 0 0,-1-3 0 0,1-2 0 15,0-3 0-15,0-2 0 0,-1-2 176 0,1-3-48 16,0 0-128-16,0-6 192 0,0 0-192 0,0 0 128 16,0 0-128-16,0 0 0 0,0 0 208 0,0-10-48 15,0-2-16-15,1-1 0 0,-1-6-144 0,1-1 160 16,1-1-160-16,-2-2 160 0,1-1-160 0,-1-1 0 0,2-2-160 0,0-1 160 16,0-3 0-16,0 1 0 0,0 1 0 0,2 3 0 15,-1 2 0-15,1 3 240 16,1 1-32-16,0 3 0 0,0 1 208 0,0 3 32 15,1 2 16-15,0 2 0 0,1 3-464 0,1 0 128 16,0 2-128-16,1 1 0 0,1 2 0 0,0 1-240 0,1 1 48 0,1 3 16 16,-3 0 176-16,2 2-128 0,-1 0 128 0,0 2-128 31,-3 1-1920-31,0 2-368 0,-2 1-80 0</inkml:trace>
  <inkml:trace contextRef="#ctx0" brushRef="#br0" timeOffset="81060.6">22582 5833 23039 0,'0'0'2048'0,"0"0"-1648"16,0 0-400-16,0 0 0 0,0 0 816 0,0 0 80 16,0 0 0-16,0 0 16 0,0 0 16 0,0 0 0 15,0 0 0-15,0 0 0 0,5 0-144 0,4 0-16 16,2 0-16-16,2 0 0 0,4 0-336 0,0 0-64 16,1 1-16-16,1-1 0 0,1 0-464 0,-2 2-112 15,2-1-16-15,0-1-9536 16,1 1-1904-16</inkml:trace>
  <inkml:trace contextRef="#ctx0" brushRef="#br0" timeOffset="81508.64">23026 5850 18655 0,'0'0'832'0,"0"0"160"0,0 0-800 0,0 0-192 15,0 0 0-15,0 0 0 0,0 0 1840 0,0 0 320 16,0 0 64-16,0 0 16 0,0 0-704 0,0 0-144 16,0 0-32-16,0 0 0 0,1 6-656 0,-1 3-144 15,-1 2-32-15,0 1 0 0,0 2-256 0,0 0-48 16,0 0-16-16,0 2 0 0,0-1-208 0,0 0 128 0,-1 1-128 0,2-1 0 15,-1-1-176-15,1 0-128 16,0-2-16-16,1 0-16 16,1-1-2128-16,0-1-416 0</inkml:trace>
  <inkml:trace contextRef="#ctx0" brushRef="#br0" timeOffset="83548.43">23569 5664 5519 0,'0'0'496'0,"3"-4"-496"16,0-3 0-16,0 1 0 0,1 1 1728 0,-1-1 240 15,0 0 48-15,1 0 16 0,-1 1-560 0,0 0-128 16,-3 5 0-16,2-5-16 0,-2 5-368 0,4-4-64 15,-4 4 0-15,0 0-16 0,3-5-288 0,-3 5-48 16,0 0-16-16,0 0 0 0,0 0-32 0,0 0-16 16,0 0 0-16,0 0 0 0,0 0-96 0,-2 7-32 15,0 2 0-15,-5 3 0 0,-1 1 64 0,-2 3 16 16,-2 4 0-16,-2 3 0 0,-2 4-64 0,-8 3-16 16,-2 5 0-16,-5 2 0 0,-4 4-96 0,-2 2 0 0,-4 3-16 0,-1 1 0 15,-2 4-240-15,0-1 176 0,1 0-176 0,1-1 160 16,0 1-160-16,1-5 128 15,1-6-128-15,2-1 128 0,3-1 64 0,0-4 0 16,6-3 0-16,2-4 0 0,3-3 320 0,2-1 80 16,2-1 16-16,3-1 0 0,1-1-320 0,2-3-64 0,3-1-16 0,1-3 0 15,1-2-208-15,3-3 176 16,0 0-176-16,3-2 160 16,3-5-512-16,0 0-96 0,0 0-32 0,0 0 0 0,0 0-2320 15,8-1-464-15</inkml:trace>
  <inkml:trace contextRef="#ctx0" brushRef="#br0" timeOffset="85415.83">24132 6248 29247 0,'-2'-13'1296'0,"2"13"272"0,0 0-1248 0,1-7-320 15,-1 1 0-15,0 6 0 0,0 0 608 0,0 0 64 16,0 0 16-16,0 0 0 0,-7 1-80 0,0 3-16 16,0 3 0-16,-1 3 0 0,-1 1-400 0,0 3-192 0,1 4 160 0,-1 1-160 15,-1 0 128-15,0 1-128 0,0 1 0 0,0-1 0 16,0-2 0-16,2 2 0 16,-1 0 0-16,1 1 0 0,0-4 0 0,2 0 128 15,0-4-128-15,2-1 0 0,-1-1 0 0,3-2 0 0,0-4 128 0,2-5-128 16,0 0 0-16,0 0 0 0,0 0 0 0,4-4 0 0,0-3 0 15,0-1 0-15,2-3 0 0,0-4 0 0,1-1-256 0,3-4 48 16,1-2 16-16,1-1 0 0,0-2-32 0,1-3 0 16,1-2 0-16,1 1 0 0,-1-1 224 15,-1 3 0-15,0 0-160 0,0 3 160 0,-4 4 240 0,0 5 112 16,-1 3 32-16,-1 2 0 0,-2 2 160 0,-1 1 32 16,1 3 16-16,-5 4 0 0,0 0-272 0,0 0-64 15,3 7-16-15,0 1 0 0,-1 3-240 0,-1 3 176 16,0 1-176-16,1 2 160 0,-1 0-160 0,0 2 0 15,0 1 0-15,3 1 0 0,-3-1 0 0,2 2 0 16,-2 0 0-16,1-1 0 0,0-2 0 0,1 1 0 16,-1-4 0-16,0 1 0 0,0-3 0 0,0-1-176 0,1-1 16 0,-1 1 0 31,1-4-624-31,0 0-128 0,2-1-32 0,-2-3 0 16,-3-5-2352-16,0 0-480 0</inkml:trace>
  <inkml:trace contextRef="#ctx0" brushRef="#br0" timeOffset="85560.94">24091 6410 23039 0,'0'0'1024'0,"-4"-5"192"0,-1 1-960 0,2 0-256 0,3 4 0 0,0 0 0 15,0 0 944-15,0 0 144 0,0-6 16 0,0 6 16 16,3-4-448-16,3 0-96 0,4 2 0 0,0 0-16 16,4 0-384-16,2 1-176 0,3 1 160 0,3 0-160 15,4 0-976 1,1 0-304-16,-1 0-48 0</inkml:trace>
  <inkml:trace contextRef="#ctx0" brushRef="#br0" timeOffset="85749.28">24510 6350 22111 0,'0'0'1968'0,"0"0"-1584"16,0 0-384-16,0 0 0 0,0 0 1600 0,0 0 256 16,-3 5 32-16,0-1 16 0,-1 3-784 0,1 0-160 15,-1 2-16-15,0 1-16 16,1 1-400-16,0 1-80 0,-1 0 0 0,1 2-16 0,0 0-304 0,1 1-128 0,-1 3 0 0,1-2 128 15,0-1-128-15,2-1 0 16,-2-1 0-16,2-1-10048 16,0-1-2048-16</inkml:trace>
  <inkml:trace contextRef="#ctx0" brushRef="#br0" timeOffset="87307.2">21674 6016 10127 0,'0'0'896'15,"0"-3"-704"-15,0 3-192 0,-1-5 0 0,-2 1 1600 0,2-1 272 16,1 0 64-16,0-1 16 0,0 6-736 0,1-4-128 15,-1 4-48-15,0 0 0 0,0 0-144 0,0 0-16 16,0 0-16-16,0 0 0 0,0 0-352 0,0 0-80 16,-4 9-16-16,0 2 0 0,1 1-192 0,2 3-32 15,-1 2-16-15,-1 2 0 0,2 0-176 0,1 1 0 16,0 1 0-16,0 0 0 0,0-1 0 0,1 0-192 16,3-2 0-16,-3 1-11280 15</inkml:trace>
</inkml:ink>
</file>

<file path=ppt/ink/ink3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3:34:37.919"/>
    </inkml:context>
    <inkml:brush xml:id="br0">
      <inkml:brushProperty name="width" value="0.05292" units="cm"/>
      <inkml:brushProperty name="height" value="0.05292" units="cm"/>
      <inkml:brushProperty name="color" value="#FF0000"/>
    </inkml:brush>
  </inkml:definitions>
  <inkml:trace contextRef="#ctx0" brushRef="#br0">2559 1308 11967 0,'0'0'1072'0,"0"0"-864"0,0 0-208 0,0 0 0 16,0 0 1088-16,-3 4 192 0,0 1 16 0,3-5 16 0,-3 5-64 0,3-5-16 0,0 0 0 0,0 0 0 16,0 0-96-16,0 0-32 15,0 0 0-15,0 0 0 16,4 7-320-16,-4-7-64 0,4 3-16 0,3-1 0 0,2 1 160 0,0-3 32 16,0-2 0-16,2 1 0 0,0-1-240 0,2 0-32 0,3-2-16 15,2-1 0 1,-1 1-144-16,1-3-16 0,-2 2-16 0,1-2 0 0,-1 0-16 15,2 1 0-15,-3-1 0 0,1 0 0 0,-2-2 16 0,0-1 0 16,1-1 0-16,-2 0 0 16,-1-1 0-16,-1 0 0 0,-1-2 0 0,-2 1 0 15,-1-1-80-15,0 1-16 0,-3 0 0 0,0-1 0 16,-3 2-96-16,-1-1-32 0,-3 1 0 0,1 1 0 16,-1 0-80-16,-1 0 0 0,-1 2-128 0,-3 1 192 0,0 2-192 0,-2 0 0 15,-2 3 128-15,-3 1-128 0,1 2 0 0,-1 1 0 16,-1 3-144-16,-2 4 144 0,0 3-208 0,-3 1 48 15,1 1 16-15,0 3 0 0,1 1 144 0,1 2-208 16,-2 1 80-16,5 1 128 0,-1 3-176 0,2-2 176 16,1-1-128-16,1 0 128 0,1 0 0 0,4 0-160 15,1-3 160-15,1 0 0 0,2-2-144 0,2 1 144 16,1-2 0-16,2 0-144 0,1-1 144 0,3 0 0 16,3 0 0-16,1-1 0 0,1-2 0 0,4-2 0 15,-1 1 0-15,4-1 0 0,1-2 160 0,1-2-32 16,0 0-128-16,1-2 192 0,-1 0-192 0,0-2 0 15,0-1 0-15,-1 0 0 16,1-1-656-16,-1 1-240 0,0-2-32 0,-2 0-16 16,0-1-2032-16,-1-1-416 0,-2 1-64 0,0-1-9536 0</inkml:trace>
  <inkml:trace contextRef="#ctx0" brushRef="#br0" timeOffset="223.18">3056 1408 12895 0,'0'0'1152'0,"0"0"-928"0,2-5-224 0,2-1 0 16,-3 1 2752-16,-1 5 496 0,4-6 96 0,-4 6 32 16,0 0-992-16,0 0-192 0,0 0-32 0,0 0-16 0,0 0-832 0,0 0-160 15,0 0-48 1,0 0 0-16,0 0-656 0,0 0-128 0,-4 9-16 0,1 3-16 0,-1 3-160 0,-1 3-128 16,0 1 192-16,-1 0-192 0,1 2 0 0,-2 1 0 15,0 1 0-15,1 1 0 0,1 0-256 0,0 0-64 16,-1 1-16-16,2-1 0 15,1 0-528-15,2-1-96 0,0-2-32 0,1-2 0 16,0-1-1520-16,1-2-304 0,3-1-64 0</inkml:trace>
  <inkml:trace contextRef="#ctx0" brushRef="#br0" timeOffset="756.68">3595 1209 18431 0,'0'0'816'0,"0"0"160"0,0 0-784 0,0 0-192 0,-4-2 0 0,4 2 0 15,0 0 2848-15,0 0 528 16,0 0 96-16,0 0 32 0,0 0-1600 0,0 0-320 0,4-5-64 0,0 1-16 16,3 0-560-16,1 0-112 0,3 0-32 15,1 1 0-15,2-1-480 0,1 1-80 0,3 0-32 0,0-2 0 16,2 0-208-16,1 0 0 15,0 1 0-15,0 1 0 0,-1-1 0 0,-2 2-256 0,0 0 16 16,-2 0 16-16,0 1-800 0,-1 1-176 0,-2 0-16 0,1 1-16 16,-3 1-1392-16,-1 1-288 0,-2 3-48 0</inkml:trace>
  <inkml:trace contextRef="#ctx0" brushRef="#br0" timeOffset="999.71">3608 1414 17503 0,'0'0'1552'0,"0"0"-1232"16,-6 0-320-16,6 0 0 0,0 0 1984 0,0 0 320 15,0 0 80-15,0 0 16 0,0 0-544 0,0 0-96 0,0 0-32 0,0 0 0 16,0 0-560-16,8-3-112 0,2 1-32 0,1 0 0 16,1 0-384-16,2 1-96 0,2 0-16 0,2-1 0 15,1 0-304-15,3 0-64 0,-1 0-16 0,1-1 0 16,1-1-144-16,-1 1 0 0,-1 0 0 0,-1-1 0 0,-2 1-208 0,0 2-128 15,-1-1-32-15,0 0 0 16,0 0-464-16,-1 1-80 0,0 0-32 0,-2 1 0 16,-1 0-528-16,-1 1-128 0,-1 0 0 0,-1 1-11824 0</inkml:trace>
  <inkml:trace contextRef="#ctx0" brushRef="#br0" timeOffset="2658.3">5646 916 12895 0,'0'0'576'0,"1"-5"112"0,1-2-560 0,-1 2-128 0,2-3 0 0,-1-1 0 16,0-1 3200-16,1 2 624 0,1-1 112 0,-1 1 32 16,-1 1-2304-16,0 1-448 0,1-2-80 15,0 2-32-15,-2-1-144 0,0 1-48 0,0 1 0 0,-1 5 0 0,0-6-272 16,0 6-64 0,0 0-16-16,0 0 0 0,0 0-144 0,0 0-32 15,0 0 0-15,-5 4 0 0,0 2-384 0,0 3 0 0,-1 3 0 0,1 3 0 0,-1 1-192 0,1 2 192 16,-2 1-192-16,-1 5 192 0,1 1-160 0,-1 2 160 15,1 3 0-15,2-1-144 16,1-3 144-16,0 0 0 0,2 0 0 0,1-3-128 16,0-2 128-16,2 0 0 0,1-3 0 0,1-1 0 0,2-3 0 0,-1-1 144 15,2-2-144-15,0-2 0 16,2-1 192-16,0-3-192 0,1 1 192 0,-1-3-192 0,1-1 240 16,1-2-64-16,1-2-16 0,0-2 0 0,-1-2 0 0,0-1 0 15,0-2 0-15,0-3 0 0,0-3 64 0,-1-1 16 16,1-2 0-16,0 0 0 0,-2-3-16 0,0-1 0 15,-2-3 0-15,-1 1 0 16,0-1-32-16,1 2-16 0,-2-1 0 0,0 3 0 16,1 2 48-16,-2 3 16 0,0 0 0 0,0 2 0 0,-1 2 160 15,0 2 48-15,-1 1 0 0,0 2 0 0,-1 7-144 0,0 0-32 16,0 0 0-16,0 0 0 0,0 0-272 16,0 0 0-16,0 0 0 0,-4 7 0 0,1 2 0 0,-1 2 0 15,2 1 0-15,-1 1-192 0,-1 3 192 0,1 1-144 16,1 2 144-16,0 2-128 15,0 1 128-15,2 0-128 0,0 0 128 0,0 0-128 0,0 0-96 0,0-1-16 16,1-2 0-16,1 0 0 16,1 0-144-16,0-2-16 0,2 1-16 0,0-3 0 15,0 0-432-15,0-2-96 0,2-1-16 0,-2 0 0 16,3 0-2784-16,1-3-560 0,7 5-112 0,1-5-32 0</inkml:trace>
  <inkml:trace contextRef="#ctx0" brushRef="#br0" timeOffset="2872.57">5984 1250 23039 0,'0'0'2048'0,"0"0"-1648"0,0 0-400 0,0 0 0 16,0 0 2144-16,0 0 352 0,0 0 64 0,0 0 0 16,0 5-1232-16,0 3-256 15,1 2-48-15,-1 1-16 0,-1 0-640 0,0 1-128 0,0 1-32 0,1 1 0 16,-2 1-208-16,1 0 0 0,0-1 0 0,0 2-160 0,0 0-80 0,0 1-16 15,0-2 0-15,1 1 0 16,0-1-816-16,0-1-160 0,1-1-48 0,1 0-8480 16,0-4-1696-16</inkml:trace>
  <inkml:trace contextRef="#ctx0" brushRef="#br0" timeOffset="3183.52">5958 1337 8287 0,'-9'-9'736'0,"4"4"-592"16,1 0-144-16,0-1 0 0,1 0 4992 0,2-1 976 16,0-1 192-16,1 2 48 0,1 0-3616 0,2 1-720 15,2-1-144-15,0 1-16 0,3-1-768 0,3 2-160 16,3 0-16-16,3-1-16 0,0 1-336 0,3 0-64 0,2 1-16 0,1 1 0 16,1 1-160-16,1 1-48 0,-2 0 0 0,-2 2 0 15,-3 1-128-15,0 3 0 16,-2 2 0-16,-1-1 0 0,-2 3-192 0,-3 1-64 0,-4 1 0 0,1 3-16 15,-4 0 16-15,-2 1 16 16,-3 2 0-16,-2 1 0 0,-2 1 240 0,0 0-192 0,-3 0 192 0,0 0-192 16,-2-1 192-16,0-2 0 0,-2-1 0 0,0-2 0 15,-3-2 0-15,0-1 0 0,-3-1 144 0,0-1-144 16,1-1-176-16,-3-2-128 0,-1 0-16 16,3-2-16-16,2 0-736 15,0-1-144-15,2-1-16 0,1-1-9280 0,5 0-1856 0</inkml:trace>
  <inkml:trace contextRef="#ctx0" brushRef="#br0" timeOffset="4637.33">7044 949 22111 0,'0'0'1968'0,"0"0"-1584"15,2-5-384-15,1-2 0 0,-2 1 1088 0,0-1 144 0,-3-1 32 0,2 1 0 16,-2 0 400-16,2 0 96 0,-1 0 16 0,0 0 0 15,0 1-880-15,0-1-160 16,-2 0-32-16,-1 2-16 0,1-1-96 0,-1 3-16 0,-1-1 0 0,0 0 0 16,-1 2-288-16,0 2-64 0,-3 0-16 0,0 3 0 15,0 2-208-15,-1 3 0 16,-1 0 0-16,-1 4 0 0,-1 2 0 0,0 1-208 0,0 2 64 0,1 2 16 16,1 3 128-16,2 3-128 0,1 0 128 0,-1 0-128 0,4-1 128 0,0 1 0 15,3-2-144 1,1-1 144-16,2-1 0 0,1-2 0 0,3 0 0 0,1-2 0 0,4-2 0 0,1-2 0 15,1 0 0-15,3-3 0 0,-1-3 272 16,3-3-16-16,0 0-16 0,3-4 0 0,1-2 144 0,-2-1 48 16,0-5 0-16,0-1 0 15,-1-4 0-15,-2-1 0 0,1-1 0 0,-2-3 0 0,0-1-80 16,0 1-16-16,-2-1 0 0,-1 0 0 0,-2 2-144 0,-2 1-48 16,-2 2 0-16,0 3 0 15,-2 2 0-15,-1 4 0 0,-3 5 0 0,0 0 0 16,0 0-144-16,0 0 160 0,2 7-160 0,-4 3 160 15,1 2-160-15,1 2-224 0,-1 0 48 0,1 1 16 0,-1 2 160 0,1-1-128 0,2 1 128 0,1-1-128 16,0 0 128-16,2-1-192 0,2-3 192 16,1-1-192-16,0-2 192 0,2-1 0 0,1-3 0 0,1-1 0 15,1-2 0-15,0-2 0 16,0-2 0-16,0-2 176 0,0-1 128 0,1-4 16 0,-1-2 16 0,0-2 0 16,-1-2 96-16,-1-1 16 15,-2-3 0-15,-3-1 0 0,-2 0-224 0,-1-2-32 16,0-2-16-16,0 2 0 0,-6 2-176 0,2 0 128 0,-3 2-128 0,-1 4 128 0,-1 1-128 0,-3 3 0 15,-1 2 0 1,-1 3-176-16,-1 1-208 16,0 3-32-16,-2 0-16 0,0 1 0 15,1 2-720-15,0 4-128 0,-1 0-48 0,-1 4 0 16,2 2-2496-16,1 2-496 0</inkml:trace>
  <inkml:trace contextRef="#ctx0" brushRef="#br0" timeOffset="5007">7640 1025 7359 0,'18'-6'320'0,"-9"3"80"0,0 1-400 0,0-2 0 0,2-3 0 0,-1 0 0 0,-1 1 4800 0,-2 2 864 0,-4-1 176 0,0 0 48 16,-2 0-3440-16,-1 1-672 0,-2 0-144 0,-1 0-32 31,-4 2-768-31,1 1-176 0,-3 0-16 0,0 1-16 16,-3 0-496-16,0 2-128 0,0 0 0 0,-1 3 0 15,-1 1 0-15,2 3 0 0,0-1-160 0,1 1 160 0,0-1-160 0,2 2 160 16,3 0-128-16,1 0 128 0,3 0 0 0,2-1 0 15,0 1 0-15,1-3 0 0,3 1 144 0,0-1 112 16,3-2 32-16,0 1 0 0,1-1-32 0,2 1-16 16,-1-1 0-16,1 2 0 0,1-3-112 0,-1 1 0 15,-3-1-128-15,1 1 192 0,0 1-64 0,-1-1 0 16,-1 1-128-16,-1-1 192 0,-1 1-64 0,-2 1-128 16,-1-1 176-16,-1 1-176 0,0-2 256 0,-2 2-64 15,-3-2-16-15,0 1 0 0,-2 0 128 0,-2 1 16 16,-2-1 16-16,-1-1 0 0,-1 1-96 0,0 0-32 15,-2 0 0-15,-2 0 0 0,-1 0-208 0,1-1 0 16,-1-1 0-16,2 0 0 16,0 0-608-16,3 1-224 0,3-3-32 0,4 0-10976 0,1 0-2208 0</inkml:trace>
  <inkml:trace contextRef="#ctx0" brushRef="#br0" timeOffset="5824.53">8843 889 16991 0,'0'0'752'0,"-4"-2"144"0,4 2-704 0,-5-3-192 15,-2 0 0-15,4 0 0 0,7-2 1712 0,-4 5 304 16,-1-4 64-16,-2 0 16 0,0-1-464 0,-1 1-96 15,2-1 0-15,0 0-16 0,1-1-256 0,0 0-48 16,0-1-16-16,1 1 0 0,1-1-144 0,1 0-32 16,2 1 0-16,0-1 0 0,2-2-352 0,2 3-80 15,0-2-16-15,0 2 0 16,2 0-256-16,-1 2-64 0,0-1-16 0,0 3 0 0,0 1-240 0,-1 1 144 16,-1 1-144-16,0 2 128 0,-1 3-128 15,0 0 0-15,-2 3 0 0,0 1 0 0,0 1 0 0,-2 0 0 16,-1 1-128-16,-1 3 128 0,-1 0-128 0,-1 1 128 15,-2 1-160-15,0-1 160 0,-1 0-256 16,-1-1 32-16,1 1 16 0,1-2 0 0,-1-1 208 0,1-1 0 0,1-1-160 0,0-1 160 0,1-1 0 16,-1-1 0-1,2-2 0-15,1-6 0 0,0 7 0 16,1-2 0-16,-1-5 144 0,4 6-144 0,-1-1 0 0,1 1 128 16,2-1-128-16,1 1 0 0,-1-1 0 0,1 2 144 15,0 0-144-15,2-1 0 0,1 1 144 0,-2-1-144 16,-2 1 0-16,0 0 144 0,-1-1-144 0,0 1 0 15,-2 0 0-15,-1 0 0 0,-1 0 0 0,-1-2 128 16,-1 1-128-16,0-1 128 0,-1 2 0 0,-1-2-128 16,-2 1 192-16,0-1-64 0,-2 0 64 0,1 0 0 15,-3 0 0-15,0-1 0 0,0 1-48 0,-1 1 0 16,0-1 0-16,1-1 0 0,-5-1-144 0,2-1 0 0,0 0 0 0,0 0 0 31,0-1-304-31,1 0-80 0,1-1-32 0,2-1 0 16,-2-2-2208-16,4 0-448 0,4-1-96 0,5-3-16 0</inkml:trace>
  <inkml:trace contextRef="#ctx0" brushRef="#br0" timeOffset="6191.7">9454 832 21183 0,'0'0'1888'0,"2"-5"-1504"16,0 0-384-16,-2-1 0 15,-3 1 2352-15,1 0 400 0,-1 1 64 0,0 1 32 0,-5-1-1552 0,0 2-304 16,-1 0-64-16,-1 2-16 0,-1 1-528 0,0 2-128 15,-2 3 0-15,0 2-16 0,-1-1-240 0,-2 3 0 0,1 2 0 0,1 1 0 16,-1 2 0 0,2 0 0-16,1 1 0 0,1 1 0 0,2 2 0 0,0 0 0 15,4 0 0-15,3 1 144 0,2 0-144 0,3-1 192 16,1-2-192-16,3-1 192 0,2-2 112 0,1-2 16 16,1-1 16-16,2-2 0 0,1-1 48 0,1-4 16 15,-1-1 0-15,1-2 0 0,0-1 96 0,-1-2 16 16,-1-1 0-16,-1-2 0 0,-2 0 64 0,-1-2 0 15,-1 0 16-15,-2-2 0 0,-1-1 48 0,-2-1 0 0,-1 0 0 0,-2 0 0 16,-1 1-128-16,-1 1 0 16,-2 0-16-16,0 2 0 0,-3-2-288 0,0 2-48 0,-2 3-16 0,-1 2 0 0,-1 1-144 15,-1 2-144-15,-1 2 144 0,-2 1-208 32,0 2-256-32,0 1-48 0,0 1-16 0,1 3 0 0,0 1-1328 0,1 2-272 0,0-1-48 0,5 1-16 15,1 0-1568 1,5 0-304-16,3-3-64 0</inkml:trace>
  <inkml:trace contextRef="#ctx0" brushRef="#br0" timeOffset="6526.92">9786 910 23551 0,'-6'-10'1040'0,"4"5"224"0,-2 0-1008 0,1-1-256 0,1 1 0 0,-3-2 0 0,-1 0 2064 0,-1 0 368 0,2 2 80 0,-4 0 16 15,0 1-1216-15,0 0-240 16,1 2-48-16,0 2-16 0,-1 0-576 0,1 2-112 15,1 3-32-15,0 3 0 0,0 0-288 0,1 3 0 0,-1 0 0 0,3 1-144 16,-1 2 144-16,4 0-160 0,-1 1 160 0,4 1-160 16,-2-1 160-16,3 2 0 15,1-1 0-15,3 0 0 0,0-2 0 0,3-2 0 0,1-1 0 0,1-1 0 16,3-2 0-16,-1-3 192 0,1-2-32 0,-2 0-16 16,2-2 208-16,-2-2 32 0,-2-3 16 15,0-2 0-15,-2-3 240 0,-2 0 64 0,0-1 0 0,-3-3 0 16,0-2-96-16,-3-1-16 15,-1 1 0-15,-2-1 0 0,-3 3-144 0,0 0-48 16,-3 0 0-16,0 1 0 0,-3 1-256 0,0 2-144 0,0 1 160 0,-1 3-160 16,0 0-240-16,0 3-144 0,-1 1-16 0,0 1-16 15,1 1-928 1,-1 0-192-16,0 4-48 0</inkml:trace>
  <inkml:trace contextRef="#ctx0" brushRef="#br0" timeOffset="6824.43">9984 651 24767 0,'0'0'1088'0,"-4"-4"240"0,0-2-1072 0,-2 1-256 0,1-1 0 0,-1 1 0 16,1 0 1792-16,-1 1 320 0,2 0 48 0,-2-1 16 15,1 2-960-15,-1 1-192 0,1 0-48 0,0-1 0 0,5 3-464 0,0 0-112 16,-4-3-16-16,4 3 0 0,0 0-256 0,0 0-128 15,-2-3 0-15,2 3 128 16,0 0 16-16,0-5 0 0,0 5 0 0,1-4 0 16,1-2 304-16,0 1 64 0,0-1 16 0,1 1 0 15,-1-2 96-15,-1 2 16 0,0-2 0 0,-2 0 0 0,1 0-208 0,-1 1-48 16,0 2 0-16,-1 0 0 0,-2-1-384 16,0 3 0-16,-2 1 128 0,1 2-128 15,-3 1-816-15,0 3-192 0,1 2-32 0,3 1-16 16,-1 2-1504-16,2 2-288 0,-1 1-64 0</inkml:trace>
  <inkml:trace contextRef="#ctx0" brushRef="#br0" timeOffset="7195.63">10312 1073 18303 0,'0'0'816'0,"0"0"160"0,0 0-784 0,0 0-192 15,0 0 0-15,-4 0 0 16,-2-2 1936-16,1 2 352 0,-1-1 64 0,2 1 16 15,-2-1-640-15,6 1-128 0,0 0-32 0,0 0 0 0,-4-1-288 16,4 1-64-16,0 0-16 0,0 0 0 16,0 0-272-16,0 0-48 0,0 0-16 0,8-2 0 0,1 0-336 0,3 0-64 15,2-2-16-15,2 2 0 0,2 0-240 0,1 0-48 16,-1-1-16-16,1 1 0 0,1 0-144 0,1 1 0 16,-1 0-192-16,-2 1 192 15,3 0-816-15,0 0-32 0,-1 1-16 0,1 1 0 16,-1 1-1952-16,1 1-384 0,1 0-64 0</inkml:trace>
  <inkml:trace contextRef="#ctx0" brushRef="#br0" timeOffset="7541.5">11153 1047 16575 0,'6'-2'1472'0,"1"-1"-1168"0,-2-3-304 0,0 2 0 16,-2-1 2544-16,-1 1 448 0,-1 0 80 0,-1-1 32 15,-1 0-1024-15,-2 0-208 16,-1 0-32-16,-2 0-16 0,-2 2-912 0,-1 1-176 0,-4 1-32 0,1 1-16 15,-1 2-448-15,0 0-96 0,-1 4-16 0,-2 1 0 0,0 3-128 0,0 2 0 16,3 2 0-16,1 1 0 0,1-1 0 0,1 2-144 16,1-1 144-16,3 2 0 0,1 0 0 0,4 0-128 15,1-1 128-15,4 0 0 0,0 0 0 0,3-2 0 16,1 0 0-16,4-2 0 0,3 0 208 0,1-3-48 16,3-2-16-16,2 1 0 0,2-5 128 0,2 0 32 15,-1-2 0-15,0-1 0 0,-2-4 96 0,0 0 32 16,1-3 0-16,-1 0 0 0,-3-3 16 0,-1-1 16 0,-3 0 0 0,0-2 0 15,-5-3-96 1,-2 1-32-16,-2-1 0 0,-3 1 0 0,-2 1-80 0,-2-2-32 0,-2 2 0 0,-1 1 0 16,-3 0-224-16,-3 2 0 0,-2 0 0 15,0 3 0 1,-1 1-736-16,-2 3-32 0,0 2-16 0,0 2 0 16,-1 1-2416-16,0 0-496 0,-2 2-80 0</inkml:trace>
  <inkml:trace contextRef="#ctx0" brushRef="#br0" timeOffset="7883.83">11365 787 5519 0,'-5'-15'496'0,"3"9"-496"16,0-3 0-16,1-1 0 0,0 0 4880 0,0 0 880 15,0 0 192-15,0 0 16 0,0 3-2896 16,1 0-576-16,0 0-112 0,0 2-16 0,0-1-928 0,0 2-176 15,0 4-48-15,0 0 0 16,0 0-656-16,0 0-144 0,0 0-32 0,0 0 0 0,0 0-384 0,-6 3 0 16,1 5 0-16,-1 4 0 0,0 2 0 0,-2 4-176 0,-1 3 176 0,0 3-192 15,-1 4 192-15,0 2-208 16,-1 5 80-16,-1 3 128 0,-2 5-144 0,-1 2 144 0,-1 2 0 16,1 1 0-1,-2-1 0-15,3 0 0 0,-1-3 0 0,0-2 0 16,3-2 0-16,1-2 0 0,0 0 0 0,2-3 0 15,3-1 0-15,0-3 0 0,3-4 0 0,0 0 0 16,1-1 128-16,-1-3-128 0,1-2 0 0,1 0 0 16,1-4-512-16,0-1-192 0,0-3-32 0,0-3-16 15,1-1-2880-15,0-2-576 16</inkml:trace>
  <inkml:trace contextRef="#ctx0" brushRef="#br0" timeOffset="8329.18">11692 712 11967 0,'0'0'528'0,"0"0"112"0,3-7-512 0,-1 2-128 16,-2 5 0-16,5-5 0 0,-2 0 3920 0,0 0 752 0,1 1 160 0,-1 0 32 15,1 0-2752-15,-4 4-560 0,4-4-96 0,-4 4-32 16,4-3-272-16,-4 3-64 0,5-3-16 0,2 1 0 16,0 1-304-16,0 1-64 0,2 0-16 0,-2 1 0 15,-1 1-192-15,1 2-48 0,1 0 0 0,0 3 0 0,1 1-80 0,0 2-32 16,-2-1 0-16,0 2 0 0,1 2-192 0,0 2-144 15,-2 0 192-15,0 4-192 0,-1 2 0 0,0 3 0 16,-3 2 0-16,-1 11 0 0,-2 0 0 0,-3 4 0 16,-4 4 0-16,-4 2 0 0,-4 4 160 0,-3 4-160 15,-5 1 128-15,-1 1-128 0,-2 2 128 0,-3-3-128 16,-2-3 0-16,-2 0 128 0,-2-3-128 0,0-4 0 16,2-4 0-16,0-4 0 15,0-2-464-15,1-3 16 0,-1-2 16 0,1-1 0 16,-3-3-1104-16,-2 0-208 0,-2-3-48 0,-7-3-9808 15,-4-2-1968-15</inkml:trace>
  <inkml:trace contextRef="#ctx0" brushRef="#br0" timeOffset="9135.75">8521 635 19343 0,'0'-5'1728'0,"2"0"-1392"16,-1-2-336-16,1 1 0 0,0-1 1856 0,0 0 288 0,-1 0 64 0,0 1 16 0,1 1-800 0,-2 5-144 15,0-6-48 1,0 6 0-16,-3-3-592 0,2 0-112 15,-1-1-16-15,2 4-16 0,-3-1-304 0,3 1-48 16,-5 2-16-16,0 3 0 0,-1 1-128 0,0 3 0 0,-1 1 0 16,-1 2 0-16,-3 7-224 0,-1 1 80 0,-1 3 16 0,-1 2 0 15,-2 3 128-15,0 2 0 0,-1 1 0 0,0 1 0 16,-1 1 0-16,1 3 256 0,-1 4-64 0,2 2-16 0,1 1-176 16,3 1 160-16,2 2-160 0,4-1 160 0,1-1-160 15,1 1 0-15,3-3 144 0,3 0-144 0,2 1 160 0,3-4-32 16,1-1-128-16,4-2 192 15,2-1 0-15,3-2-16 0,1-1 0 0,3-2 0 16,0-3 64-16,0-3 16 0,0-2 0 0,0-2 0 16,0-1 128-16,0-4 48 0,-1 0 0 0,0-4 0 15,-1-1 160-15,0-1 48 0,-1-2 0 0,1-1 0 16,-1-1-128-16,-2-1-32 0,-3 0 0 0,1-2 0 16,-2 0-128-16,0 0-32 0,-2-1 0 0,-2 1 0 0,0-2-64 0,-1 0 0 15,-7 0-16-15,0 0 0 0,0 0-96 0,0 0-16 16,0 0 0-16,0 0 0 0,0 0-128 0,0 0 192 15,0 0-192-15,0 0 192 0,0 0-192 0,0 0 0 16,0 0 0-16,0 0 0 0,0 0-192 0,0 0-112 16,0 0-16-16,0 0-16 15,0 0-432-15,0 0-96 0,0 0-16 0,0 0 0 16,0 0-1952-16,0 0-400 0,0 5-80 0</inkml:trace>
  <inkml:trace contextRef="#ctx0" brushRef="#br0" timeOffset="10903.81">13536 809 8687 0,'0'0'384'0,"0"0"80"0,0 0-464 0,0 0 0 15,-5-3 0-15,1 1 0 0,4 2 688 0,-5-3 32 16,1 0 16-16,4 3 0 0,0 0 144 0,0 0 16 15,-5-4 16-15,5 4 0 0,0 0 304 0,-2-4 48 16,0-1 16-16,1 1 0 0,0 0-48 0,1-1 0 16,0 1 0-16,0-2 0 0,0 6 0 0,0-4 0 0,0 4 0 0,1-6 0 15,-1 1-32-15,1 1-16 16,0-1 0-16,-1 5 0 0,0 0-304 0,0 0-64 0,0 0-16 16,0 0 0-16,0 0 32 0,0 0 16 0,0 0 0 0,0 0 0 15,0 0-464-15,-3 12-80 0,-1 3-32 0,1 1 0 16,-1 3-272-16,0 2 0 0,1 0 0 0,0 2 0 15,-2 1 0-15,3 2 0 0,-3 0 0 0,1 1 0 16,2 1 0-16,0-1 0 0,-1 1 0 0,1-2 0 16,-1-3 0-16,1-1 0 15,0-1 0-15,1-2 0 0,1-2-256 0,-1-1 32 0,0-1 16 0,-2-2 0 16,0-1-496-16,2-1-80 16,-1-1-32-16,-1-1-10064 0,3-9-2000 0</inkml:trace>
  <inkml:trace contextRef="#ctx0" brushRef="#br0" timeOffset="11118.95">13154 1043 23951 0,'-15'-7'1056'0,"8"4"224"0,-1-1-1024 0,8 4-256 16,-6-8 0-16,3 0 0 0,3 8 2720 0,-3-9 480 0,3 9 112 0,0-7 16 16,0 7-2288-16,6-6-448 15,2 2-80-15,5-1-32 0,3 1-480 0,2 1 0 0,4 0 0 16,4 1 0-16,2 1 0 0,4 0 0 0,1 0-144 0,1 1 144 31,2-2-1648-31,-2 0-224 0,-1 0-48 0</inkml:trace>
  <inkml:trace contextRef="#ctx0" brushRef="#br0" timeOffset="11561.91">14280 883 22575 0,'0'0'992'0,"0"0"224"0,-2-4-976 15,2 4-240-15,-1-7 0 0,1 2 0 0,0-2 1888 0,0 2 336 0,0 5 64 0,3-6 16 0,0 1-864 0,2 0-160 0,-1 1-48 0,-4 4 0 16,0 0-624-16,7-1-128 16,-1 2-32-16,-6-1 0 0,6 3-224 15,-1 3-48-15,1 1-16 0,0 4 0 16,0 4-160-16,1 0 0 0,-4 3 0 0,1 2 0 15,0 2 0-15,-1 4 0 0,-1 3 0 0,2 13-176 0,1-2 176 0,0-4 0 16,-2-2 0-16,2-3-128 16,-1-1 128-16,2-3 0 0,1-5 0 0,0-3 0 0,1-1 0 15,0-5 0-15,-2-2 0 0,1-2 0 0,-1-3 368 0,2-2 0 16,0-4 0-16,2-3 0 0,-1-2 464 0,-3 1 80 0,1-4 32 0,2-3 0 16,2-5-192-16,-2-1-48 0,4-4 0 0,-2-2 0 15,2-2-256-15,0-5-64 0,1-1-16 0,-1-2 0 16,1-2-176-16,-2 0-48 0,1 2 0 0,0 2 0 15,-1 2-144-15,0 3 0 0,-1 2 0 16,0 4 0-16,0 3 0 0,-3 2 0 0,-2 3 0 0,0 3 0 16,1 2-320-16,-2 3 16 0,-5 4 0 0,8 0 0 15,0 2-1536-15,-2 3-304 0,0 1-64 0,-1 3-16 16,1 1-512-16,-1 2-96 0,0 1-32 0</inkml:trace>
  <inkml:trace contextRef="#ctx0" brushRef="#br0" timeOffset="11789.88">14939 1320 18431 0,'0'0'1632'0,"0"0"-1312"0,0 0-320 0,-3-4 0 0,3 4 1984 0,-5-4 336 0,2 1 64 0,3 3 16 15,-4-2-480-15,-1 0-80 0,5 2-32 0,0 0 0 0,-5 2-912 0,-1 2-192 0,2 3-48 0,-1 2 0 0,0 2-480 0,2 3-176 31,-1 0 0-31,1 3 144 0,0 0-144 0,-1 2 0 0,1 1 0 0,1 0 0 16,0-1 0-16,-1 0 0 0,2-1 0 0,0-1 0 16,0 0 0-16,1-2 0 0,1 1 0 0,0-2 0 31,0-2-480-31,2-1-80 0,-1-1-16 0,0-1 0 16,1-3-2016-16,1 0-416 0,-4-6-64 0</inkml:trace>
  <inkml:trace contextRef="#ctx0" brushRef="#br0" timeOffset="12104.39">14856 1400 26719 0,'-3'-4'2368'0,"0"-2"-1888"16,1 0-480-16,2-1 0 0,-1 0 2096 0,1-1 320 15,0-1 64-15,1 0 16 0,1 0-1168 0,1 1-240 16,3-1-32-16,0 1-16 0,1-1-592 0,2 2-112 0,2 0-16 0,2 2-16 15,0-1-160-15,2 3-16 0,2 1-128 0,1 2 192 16,-1 0-192-16,1 2 0 16,-2 1 0-16,2 3 0 0,-4 1 0 0,3 3 0 0,-2 2 0 0,0 1 0 15,-1 2-144-15,-2 1 144 0,-1 2-208 0,-5 3 80 16,0-1-32-16,-2 2 0 0,-2 0 0 0,0 0 0 0,-5-4 160 16,0 1 0-16,-2-1-144 0,-2-2 144 0,-2-1 0 0,-1 0 0 15,-2-3 0-15,-2-1 128 0,-2-1-128 0,-1-1 0 16,-2-2 0-16,-1 1 128 15,1-4-672 1,-3 1-144-16,0-2-16 0,0-1-16 0,0-1-2272 0,0 0-448 0,0 2-80 0</inkml:trace>
  <inkml:trace contextRef="#ctx0" brushRef="#br0" timeOffset="12750.11">13354 969 17855 0,'0'0'784'0,"0"0"176"0,0 0-768 0,0 0-192 16,0 0 0-16,0 0 0 0,0 0 784 0,0 0 128 0,0 0 32 0,0 0 0 15,0 0-48-15,0 0-16 0,0 0 0 0,0 0 0 16,6-4-144-16,3 0-32 0,3 1 0 0,-1 1 0 15,3-1 192-15,0-1 16 0,0 1 16 0,0 2 0 16,2-1 32-16,-1 0 16 16,2-2 0-16,0 2 0 0,2 0-544 0,-1 1-112 0,-2 0-32 15,2 1 0-15,-2 0-288 0,1 0 0 0,-1 1 0 0,0 0 0 16,-2-1 0-16,0 2 0 0,-1 0 0 0,-2 0 0 16,-1 2 0-16,-1-1 0 0,0 0 0 0,-9-3 0 15,10 4 0-15,-1-1 0 0,-9-3 0 0,0 0-144 0,7 4 144 16,-7-4 0-16,0 0 0 0,0 0-128 15,0 0-144-15,0 0-32 16,0 0 0-16,0 0 0 16,0 0-432-16,0 0-96 0,0 0 0 0,0 0-16 0,7 7-1712 15,-7-7-352-15</inkml:trace>
  <inkml:trace contextRef="#ctx0" brushRef="#br0" timeOffset="14023.09">15820 846 21183 0,'0'0'1888'0,"6"-4"-1504"16,0-1-384-16,0 1 0 0,-2-2 1584 0,-1 2 240 16,-2-1 48-16,-1 5 16 0,2-4 144 0,0 0 16 15,0-2 16-15,-2 6 0 0,-2-8-2064 16,-2 2-512-16,0 0-48 0,0 4-16 0,-2 1 704 0,0 0 144 0,-2 0 32 0,-1 2 0 16,-1 2-304-16,-1 2 128 0,-1 0-128 0,0 3 0 0,-3 1 0 0,1 1 0 15,-1 1 0-15,-2 1-144 0,1 0 144 0,1 1 0 16,-1 0-144-16,3-1 144 0,0-1 0 0,3-1-144 31,2 0 144-31,3 0 0 0,1-2 0 0,3-1 0 0,2 1 0 0,3 0 0 0,1-2 176 16,2 1 80-1,2 0 32-15,2-1 0 0,2 0 32 0,1-1 0 0,1 0 0 16,1-2 0-16,-1 0-64 0,1 2-16 0,-2-2 0 0,-1 1 0 0,-1 1 32 0,0-1 16 16,-1 2 0-16,-1-1 0 0,0-1-32 15,-2 2 0-15,-3-1 0 0,0 2 0 0,-2 1-16 16,-1-2-16-16,-2-6 0 0,-2 8 0 15,-1-1 16-15,-2-1 0 0,1 2 0 0,-2 0 0 0,0-1-240 0,-2 1 0 16,-1 1 128-16,1-1-128 16,-1-2-256-16,0 1-112 0,-1-1-16 0,-4 3 0 15,2-2-512 1,0-3-128-16,2-1 0 0,2 0-16 0,0-1-2432 0,8-2-496 0</inkml:trace>
  <inkml:trace contextRef="#ctx0" brushRef="#br0" timeOffset="14248.61">16002 917 9215 0,'0'0'816'0,"0"0"-656"16,8-1-160-16,0-1 0 0,1 1 4672 0,-4 0 896 15,-5 1 176-15,7-1 32 0,-2 0-3392 0,1 1-672 16,-6 0-144-16,5 2-32 0,3 0-992 0,-8-2-208 16,2 6-32-16,1 0-16 0,-2 2-160 0,-1 2-128 15,-1 1 192-15,-2 1-192 0,1 1 0 0,-1 1 0 16,-2 3 0-16,1-2-192 0,0 1 192 0,-1-1-192 15,2-1 192-15,0 0-192 0,0-2 32 0,1 0 16 16,1-1 0-16,1 0 0 16,0-2-320-16,2-3-64 0,2 0-16 0,-4-6 0 15,0 0-2208-15,4 3-432 0,-4-3-80 0</inkml:trace>
  <inkml:trace contextRef="#ctx0" brushRef="#br0" timeOffset="14401.4">16125 881 12895 0,'-4'-8'1152'0,"2"1"-928"0,-1-1-224 0,0-2 0 16,-1 0 3600-16,1-1 688 0,1 0 128 0,-1 0 16 16,-1 0-2336-16,2 0-480 0,1 2-80 0,-1 1-32 15,1 0-1120-15,0 1-208 0,1 1-48 0,1 0-128 16,0 2-1568-16,-1 4-416 0,0 0-96 0</inkml:trace>
  <inkml:trace contextRef="#ctx0" brushRef="#br0" timeOffset="14779.83">16359 980 4607 0,'0'0'400'0,"0"0"-400"16,1 8 0-16,0 1 0 0,0-1 4416 0,0 2 816 0,2 1 144 0,-2 1 48 16,-1 1-3184-16,0-1-624 15,-1-1-128-15,0 0-16 0,-1 0-832 0,0 0-176 16,-1-3-16-16,0 1-16 0,0 0-176 0,0-1-48 15,0-1 0-15,0-1 0 0,-1-2 80 0,2 1 16 0,2-5 0 0,0 0 0 16,0 0 208-16,0 0 64 16,0 0 0-16,0 0 0 0,0 0 240 0,0 0 48 0,0 0 16 0,-1-7 0 15,1-2-112-15,1-1 0 0,1-2-16 0,3-1 0 16,0-1-272-16,3-2-48 0,-3-1-16 0,3 0 0 16,0 2-208-16,1 1-32 0,-1 2-16 0,2 1 0 15,0 1-160-15,1 2 0 0,0 1 144 0,1 3-144 16,0 0 176-16,-1 2-48 0,0 2 0 0,-1 3 0 0,0 0-128 0,0 2 128 15,-1 4-128-15,1 1 128 0,-3 0-128 16,0 2 0-16,-1 2 0 0,0 1 0 0,-1-1-384 16,-1 1 32-16,-2 0 16 0,1 0 0 15,1 2-176-15,0-2-48 0,-2-1 0 0,2 1 0 16,-1 0-400-16,-1-3-96 0,0-1-16 0,4 0 0 16,-1-2-2400-16,2-1-496 0</inkml:trace>
  <inkml:trace contextRef="#ctx0" brushRef="#br0" timeOffset="16392.34">17316 773 4607 0,'0'0'192'0,"0"0"64"0,0 0-256 0,0 0 0 16,0 0 0-16,0 0 0 0,0 0 3408 0,0 0 640 16,-4-3 128-16,4 3 32 0,0 0-1968 0,0 0-400 15,0 0-80-15,-3-4-16 0,1-1-272 0,2 5-64 16,0-5-16-16,0 5 0 0,0 0-496 0,4-6-112 16,-1 1-16-16,1 0 0 0,1 1-320 0,1 1-80 15,2-1-16-15,2 2 0 0,2-1-128 0,1 1-32 0,1-2 0 0,2 2 0 16,1 1-32-16,-1 0-16 15,0 0 0-15,1 1 0 0,-1 2-16 0,-1 1 0 0,-3 0 0 16,-1 0 0-16,-1 2-128 0,-2 2 128 0,-2 1-128 0,-2 0 128 16,-1 1-128-16,-2 1 0 0,-2 2 0 0,-2-1 128 15,-1 0-128-15,-2 1 0 0,-1 2 0 16,-2-1 0-16,-2 0-144 0,0-1 144 0,-1-1 0 0,0 0 0 16,-1-2 0-16,2-1 0 0,1-3 0 0,0 2 0 15,-1-1 0-15,3 0 0 0,1-2 0 16,2-1 0-16,5-3 0 0,0 0 0 0,0 0 144 0,0 0-144 0,0 0 336 0,0 0-16 15,4 7 0-15,3-1 0 0,0-2-48 0,0-1-16 16,2 1 0-16,1 0 0 0,1 0-128 0,1 1-128 16,-1 0 192-16,-2 1-192 0,0-1 0 0,-2 2 0 15,0-1 0-15,-2 1 0 16,1 0 0-16,-2-1 0 0,-1 2 128 0,-1 0-128 16,-1-2 0-16,-2 1 0 0,0 1 0 0,-3-1 0 0,0-1 160 0,-3-1-160 15,0 1 128-15,-3-1-128 0,-1 1 128 0,-1-1-128 16,-2 0 128-16,2-1-128 0,-3-1 160 0,0 1-160 15,-2-1 192-15,1-1-192 0,-1-1 0 0,3 0 0 0,1-1 0 16,0 0 0-16,2-1-208 0,2 0-160 16,1-1-16-16,1 0-16 15,2-2-640-15,1 0-128 0,4 4-32 0,3-8-9648 0,2-2-1936 0</inkml:trace>
  <inkml:trace contextRef="#ctx0" brushRef="#br0" timeOffset="16757.83">17796 827 4607 0,'7'-2'400'0,"3"-2"-400"0,0-1 0 0,0 0 0 0,0-2 4464 0,-1 1 800 16,-3-1 176-16,0 0 16 16,-2 1-2672-16,-2-1-544 0,-2 2-96 0,-2-1-32 15,-1 1-800-15,-3-1-160 16,0 1-48-16,-2 1 0 0,-1 3-560 0,-1 1-112 0,-1 1-32 0,-1 4 0 0,-1 2-400 0,0 2 0 16,-1 2 0-16,0 1 0 0,1 3-224 0,0 1 80 15,1 3 16-15,2 1 0 16,1 2 128-16,2 1 0 0,0 0-144 0,3 1 144 15,0 0 0-15,3 0 0 0,2 0 0 0,1-4 0 0,3-1 0 0,0-1 0 16,3-3 0-16,1-2 0 0,2-1 0 0,1-2 208 16,2-2-16-16,1-2-16 0,-1-3 176 0,1-1 32 15,-2-2 16-15,2-2 0 0,-2-3 48 0,-1 0 0 16,0-2 0-16,-2 0 0 16,-3-2 48-16,-2-1 16 0,-2-1 0 0,0-1 0 0,-3-1-32 0,-3-1 0 15,-1 2 0-15,-1 1 0 0,-3 1-160 0,-1 2-48 0,-2-2 0 0,0 3 0 16,0 3-272-16,-2 2 0 15,1 0 0-15,0 4 0 16,-2 2-320-16,3 1-64 0,-2 1 0 0,2 2-16 0,0 0-1264 16,2 3-256-16,2 2-64 0,1 0 0 0,1 1-1472 0,3 0-288 0,0 0-64 0</inkml:trace>
  <inkml:trace contextRef="#ctx0" brushRef="#br0" timeOffset="17106.56">18171 892 16575 0,'0'0'1472'0,"0"-5"-1168"0,-1-2-304 0,0 2 0 16,-2 0 2304-16,3 5 384 15,-4-4 96-15,0 0 16 0,4 4-1184 0,0 0-224 16,-5 0-48-16,0 3-16 0,-2 1-1024 0,-1 3-304 16,2 0 128-16,0 3-128 0,1 2 0 0,0 2 0 15,1-1-192-15,1 1 64 0,0 1 128 0,2 2-160 0,2 1 160 0,2-2-160 16,-1-1 160-16,2 0 0 0,3-2 0 0,-1-1 0 15,1-2 0-15,2 0 128 16,2-2 0-16,1-3 0 0,3-2 416 0,-1-2 96 16,0-2 0-16,0-1 16 0,0-1 48 0,0 0 16 0,-2-4 0 0,0-2 0 15,-1-2 224-15,-2-2 32 0,-2-1 16 16,-2-2 0-16,-2-1-320 0,-3-1-64 0,-2-1-16 0,-1 2 0 16,-3-1-272-16,-1 2-48 0,0 0-16 0,-2 2 0 0,0 2-256 0,0 1 0 15,-1 1 0-15,1 3 0 16,-2 2-384-16,-2 2-16 0,1 1-16 0,0 4 0 15,0 0-816-15,0 2-176 0,1 2-16 0,1 0-16 16,0 1-2416-16,3-1-496 0</inkml:trace>
  <inkml:trace contextRef="#ctx0" brushRef="#br0" timeOffset="17428.2">18329 637 19343 0,'-13'-4'1728'0,"13"4"-1392"0,-4-3-336 0,-4 2 0 0,1 0 1248 0,2 1 176 15,5 0 48-15,0 0 0 0,0 0-416 0,0 0-80 0,0 0-16 0,0 0 0 16,0 0-256-16,0 0-64 16,0 0-16-16,6 3 0 0,2 0 96 0,1-2 32 0,1 0 0 0,1-1 0 15,1-2-256-15,0-2-48 0,-1 0-16 0,-1 1 0 16,-1-3-208-16,-1 1-32 0,0-2-16 0,0 0 0 15,-3 1 16-15,-1 0 0 0,-2 0 0 0,0 0 0 0,-1 1 256 0,-1-2 48 16,-1 2 16-16,0-1 0 0,-1 2-256 0,0-1-64 16,-2 2 0-16,0 2 0 0,-1 1-336 0,1 2-80 15,-1 1-16-15,-2 2 0 16,-2 1-1696-16,0 2-352 0,-1 1-64 0</inkml:trace>
  <inkml:trace contextRef="#ctx0" brushRef="#br0" timeOffset="17876.02">18705 944 17039 0,'0'0'752'0,"0"0"160"0,0 0-720 31,0 0-192-31,0 0 0 0,0 0 0 0,0 0 1552 0,0 0 288 0,0 0 48 0,0 6 16 0,0-6-464 0,4 7-96 16,-3-1 0-16,3-1-16 15,3 1-288-15,2-2-48 0,3 0-16 0,2 0 0 16,2-1-272-16,4 0-64 0,3 1-16 0,3-2 0 16,-2-1-224-16,0-1-32 0,0 0-16 0,2 0 0 0,-1 0-112 0,-1-1-32 0,-2-1 0 0,-1-1 0 15,-1 1-80-15,-2 0-128 0,-2-1 176 0,-1-1-176 16,-2 2 128-16,0 0-128 0,-2-1 0 0,-2 0 0 15,1 2 0-15,-2 0 0 0,-8 1 0 0,0 0-144 32,7 0-1696-32,-7 0-336 0,0 0-64 0</inkml:trace>
  <inkml:trace contextRef="#ctx0" brushRef="#br0" timeOffset="18276.14">19666 954 7359 0,'0'0'320'0,"8"-5"80"16,6 0-400 0,-3-2 0-16,-6 1 0 0,2 0 0 0,-1 0 4352 0,-1-1 768 15,-4 0 176-15,-1 1 16 0,0 0-2864 0,-3 1-576 0,-3-1-112 0,1 1-32 0,0 0-688 16,0 1-144-16,-6 0-16 0,0 0-16 0,-1 2-576 0,-1 1-112 16,1 1-32-16,-1 2 0 0,-1 3-144 0,0 1 0 15,-1 3-160-15,2 1 160 16,0 1-176-16,0 2 176 15,-1 2-192-15,2 2 192 0,0-1-160 0,3 3 160 16,3 0-128-16,0 1 128 0,4-1 0 0,1 0 0 0,3 0 0 16,3-2 0-16,0 0 0 0,3-2 0 0,2 1 0 0,2-3 128 15,1-1 192-15,1-1 32 0,4-1 16 0,1 0 0 16,0-4-16-16,5-1 0 0,-1-1 0 0,1-3 0 16,0-3 48-16,0-1 16 0,-1-3 0 0,-1 0 0 15,-1-3-32-15,-1-2-16 0,-3-1 0 0,-2-1 0 16,0-2-64-16,-4 0-16 0,-2-2 0 0,-2 1 0 15,-2-2-80-15,0 2-16 0,-3 0 0 0,-2 0 0 16,-2 2-192-16,-1 0 176 0,-2 3-176 0,-2 2 160 0,0-1-288 0,-3 0-64 16,-1 3-16-16,-4 3 0 15,-1-1-1536-15,-3 3-304 0,-2 1-64 0,-1 1-16 16,-1 0-1520-16,0 2-320 0</inkml:trace>
  <inkml:trace contextRef="#ctx0" brushRef="#br0" timeOffset="18638.7">19905 792 10127 0,'-1'-18'448'0,"0"11"96"0,0-2-544 0,0 0 0 16,1-1 0-16,-1 0 0 0,-1 0 3664 0,0 2 624 0,0-2 128 15,2 1 32-15,-3 0-2048 0,1 1-416 0,-1 0-64 0,0 1-32 16,1 0-736-16,0 2-160 15,0-1-32-15,0 2 0 0,-1 1-528 0,3 3-112 0,-3-4-32 0,3 4 0 16,0 0-288-16,-5 2 0 0,-4 0 0 0,1 1 0 16,-1 3 0-16,1 2-144 15,-3 3 16-15,0 4 0 0,0 2 128 0,-2 4-192 0,0 3 192 0,-1 3-192 16,-3 2 192-16,0 3 0 0,-3 1 0 0,0 4 0 0,0 2 0 0,2 3 0 16,-1 0 0-16,1 1 128 0,1-1-128 0,3-2 0 15,1 0 128-15,-1-3-128 0,1 1 128 0,0-4-128 16,1-2 160-16,1-2-160 0,1 0 176 0,1-2-176 15,1-4 192-15,2-2-192 0,-1-1 144 0,2-5-144 16,0-1 0-16,1-3 144 16,0-1-496-16,1-4-96 0,1 0-32 0,0-3 0 15,2-4-768-15,0 0-160 0,0 0-16 0,0 0-8400 16,0 0-1680-16</inkml:trace>
  <inkml:trace contextRef="#ctx0" brushRef="#br0" timeOffset="19062.56">20158 642 23951 0,'0'0'2128'0,"0"0"-1696"0,0 0-432 16,5-5 0-16,-1-1 1104 0,1 2 144 0,-5 4 32 0,4-5 0 0,0 0-64 0,3 1-16 16,1 2 0-16,-2-2 0 15,1 2-496-15,1 0-112 0,0 1-16 0,2 0 0 0,-1 1-176 0,1 1-32 16,0 1-16-16,0 1 0 16,-1 2 0-16,1-1 0 0,-3 2 0 0,2 0 0 15,0 3 32-15,0 1 16 0,-1 2 0 0,1 3 0 16,-1 1-144-16,0 1-48 0,-1 3 0 0,0 3 0 15,-2 3-208-15,0 1 144 0,-2 4-144 0,-2 2 128 0,-1 3-128 0,-3 4 192 0,-4 0-192 16,-4 7 192 0,-3 1-192-16,-7 5 160 0,-5 1-160 0,-8 3 160 0,-7 1-160 0,-3 2 0 15,-6 0 0-15,-1 0 0 16,-1 0-2256-16,-2-2-384 0,-2-3-80 0,-3-1-7616 16,-4-4-1520-16</inkml:trace>
  <inkml:trace contextRef="#ctx0" brushRef="#br0" timeOffset="20222.68">17191 592 8287 0,'0'0'736'0,"0"0"-592"15,4-5-144-15,-1 0 0 0,1-1 1760 0,-1 1 320 0,-1-1 64 0,0 1 16 16,1-2-560-16,-1 1-96 0,0-2-32 0,0-1 0 16,0 0-48-16,1 1-16 0,-1 1 0 0,0 0 0 15,-1 2-192-15,0 1-64 0,-1 4 0 0,1-5 0 16,-1 5-384-16,0 0-96 0,-1-5-16 0,1 5 0 15,0 0-144-15,0 0-48 0,-5-1 0 0,-1 3 0 0,-2 3-464 0,1 3 0 16,-3 3 0-16,1 1 0 16,0 5 0-16,-1 2 0 15,-1 4 0-15,-1 5 0 0,-1 2-192 0,-2 3 192 0,-3 4-192 0,-4 11 192 0,1 0 0 0,1 1 0 16,1 2 0-16,2 2 0 0,3-3 0 0,2 0 0 16,2-1 0-16,4-1 0 0,0-2 0 15,3-2 0-15,3-1 192 0,4-4-48 0,1 0-144 0,2-2 0 16,3-3 0-16,4-2 0 0,-3-2 0 15,3-4 160-15,2 0-160 0,0-4 160 0,1-2 112 16,-2-2 32-16,1-3 0 0,-1-1 0 0,1-2 112 0,-1-3 32 16,-1-2 0-16,-2-2 0 0,1-2-128 15,-1 0-32-15,-1-2 0 0,-1-1 0 0,-1 0-96 0,-1-1-32 0,-3-1 0 0,-5 2 0 16,6 0-32-16,-6 0-128 16,0 0 192-16,0 0-64 0,0 0-128 0,0 0 0 0,0 0 0 0,0 0 0 31,0 0-464-31,0 0-128 0,0 0-32 0,0 0 0 15,0 0-656-15,0 0-144 0,0 0-32 0,0 0-8720 0,0 0-1728 0</inkml:trace>
  <inkml:trace contextRef="#ctx0" brushRef="#br0" timeOffset="21798.81">5543 2938 20271 0,'0'0'1792'0,"0"0"-1424"0,0 0-368 0,0 0 0 15,-3 6 1040-15,3-6 144 16,0 0 32-16,0 0 0 0,0 0 128 0,3 5 16 16,-3-5 16-16,4 6 0 0,4-1-672 0,1 0-128 15,2-2-16-15,2-2-16 0,2-1-64 0,3-1-16 0,2 1 0 0,0-1 0 16,0-1-144-16,2-2-16 16,-1 0-16-16,0-2 0 0,0 1 144 0,-1-1 16 15,0 0 16-15,-3-1 0 0,2-1 224 0,-4 2 32 0,1-1 16 0,-4 0 0 16,0-2-160-16,-3-1-48 0,-1-1 0 0,0 0 0 15,-2 0-80-15,-2-1-32 0,-2 0 0 0,-1 0 0 0,-2-1-32 16,-1 1-16-16,-1 1 0 0,-2 1 0 0,-1 2-64 16,-2-1-16-16,-1 1 0 0,-1 2 0 0,-1 0-288 0,0 3 0 15,-2 1 0-15,-1 0 0 0,-2 2 0 0,1 3 0 16,-1 0 0-16,-1 1 0 0,1 2 0 0,-2 2-176 16,0 1 176-16,0 2-160 0,0 2 160 0,2 1-208 15,-1 2 80-15,2 1 128 0,0 0-192 0,2 2 192 16,1 0-192-16,2 0 192 0,2-1-160 0,3 2 160 15,1-1 0-15,2-1-144 16,2 0 144-16,0 0 0 0,4-2 0 0,1 2 0 0,2-3 0 0,2 1 0 16,3-2 0-16,-1-1 0 0,2-1 0 0,3-2 0 15,2-2 0-15,0-2 0 0,-2 1 0 0,2 0 0 0,-1-3 0 0,3-2 0 32,1-2-576-32,0 0-48 0,0-2 0 0,1 1 0 15,0 0-2512-15,0 0-496 0,1 0-96 0</inkml:trace>
  <inkml:trace contextRef="#ctx0" brushRef="#br0" timeOffset="22042.25">6139 3136 16575 0,'0'0'736'0,"0"0"160"0,0 0-720 0,-2-3-176 16,2 3 0-16,-1-5 0 0,1 5 3280 0,0 0 624 0,0 0 128 0,0 0 32 15,0 0-2080-15,0 0-432 0,0 0-80 0,0 0 0 0,0 0-592 0,0 0-112 16,0 0-32-16,3 6 0 15,-3-6-272-15,3 9-48 0,-2 0-16 0,-1 2 0 0,0 1-224 0,-1 1-48 16,-2 1-128-16,0 3 192 0,-2-1-192 0,1 2 0 16,-2-1 128-16,1 1-128 0,0-2-128 0,1 1-80 0,0-1-16 15,-1 1 0 1,1-3-624-16,-1 3-128 0,2-2-32 0,0 1 0 16,1-3-2128-16,0-2-448 0</inkml:trace>
  <inkml:trace contextRef="#ctx0" brushRef="#br0" timeOffset="22666.8">6730 2892 14735 0,'0'0'640'0,"0"0"160"0,0 0-640 0,0 0-160 0,0 0 0 16,0 0 0-16,5-2 4000 0,1 0 768 16,-1-1 160-16,3 0 16 0,-1 1-3184 0,4 0-640 15,3-3-128-15,1 3-32 0,-2 0-672 0,5 1-144 16,-3-1-16-16,3-1-128 0,-1 2-144 0,1 0-144 16,1 1-32-16,-1 0 0 15,-1 0-2048-15,1 1-400 0,-2 0-96 0</inkml:trace>
  <inkml:trace contextRef="#ctx0" brushRef="#br0" timeOffset="22862.19">6818 3006 8287 0,'-17'4'368'0,"8"-3"80"0,2-1-448 0,-1 0 0 16,1-1 0-16,7 1 0 0,0 0 4464 0,0 0 800 16,0 0 176-16,0 0 16 0,0 0-3488 0,0 0-704 15,7 2-144-15,2-1-32 0,3 0-320 0,3 0-80 16,4-1-16-16,0 1 0 0,1 0-416 0,4 0-64 15,0 2-32-15,2-3 0 16,3-3-2144-16,-2 0-448 0,0-1-64 0</inkml:trace>
  <inkml:trace contextRef="#ctx0" brushRef="#br0" timeOffset="23588.83">8116 2540 19007 0,'0'0'832'0,"0"0"192"0,-2-4-832 0,2 4-192 15,2-7 0-15,-2 1 0 0,-2 3 1840 16,2 0 320-16,0 3 64 0,0 0 16 0,0 0-384 0,0 0-80 15,0 0-16-15,0 0 0 0,0 0-704 0,0 0-144 0,0 0-16 16,0 0-16-16,0 0-464 0,0 0-96 16,-1 6 0-16,-1 3-16 0,-1 2-304 0,-2 4 0 0,0 0 128 0,1 3-128 15,-2 1 0-15,1 2 0 16,-1 1-128-16,2 2 128 0,0 0 0 0,1-1 0 0,0 1 0 0,2 0 0 16,1-1 0-16,1-2 0 0,2-1 0 0,1-1 0 15,2-3 0-15,1-1 0 0,1-1 0 0,1-2 0 0,1-1 0 0,1-1 0 16,-2-3 128-16,3 0-128 0,1-3 208 0,0 0-16 31,3-4 0-31,-1 0 0 0,1-3 16 0,0 0 0 0,2-2 0 0,-1-2 0 16,1-2-16-16,-1-1-16 0,1-2 0 0,0-2 0 15,-1-5 48-15,0-1 16 16,1 0 0-16,-3-4 0 0,-1 1 48 0,-1-1 16 0,-1-1 0 0,-1 1 0 0,-2 1 64 16,1 1 16-16,-2 1 0 0,-2 2 0 0,0 2 0 0,-1 2 0 31,-1 2 0-31,-1 2 0 0,0 1 80 0,-1 3 32 0,-2 7 0 0,0 0 0 0,0 0-176 15,0 0-48 1,0 0 0-16,0 0 0 0,0 0-272 0,-4 6 0 0,0 3 0 0,0 2 0 16,0 1 0-16,0 2-192 15,-1 3 192-15,2 1-192 0,1 1 192 0,-1 1 0 16,1 1 0-16,1 1-144 0,0 1 144 0,1 1 0 0,0 1-144 0,1-1 144 16,0 0-304-16,1-2 16 0,2-2 0 0,-1 0 0 15,0 0-112-15,2-1-32 0,0-2 0 0,1 0 0 16,-1-3-528-16,1-2-128 0,0-1 0 0,1-1-16 15,1 0-2480-15,-1-1-512 0</inkml:trace>
  <inkml:trace contextRef="#ctx0" brushRef="#br0" timeOffset="23831.62">8634 2956 15663 0,'0'0'1392'0,"0"0"-1120"0,0 0-272 0,0 0 0 15,0 0 3776-15,0 0 688 0,0 0 144 0,0 0 16 16,0 0-2608-16,0 0-528 16,0 0-96-16,5 6-32 0,0 1-848 0,-2 1-160 0,0-1-32 0,-1 3-16 15,1 1-304-15,-1 1 128 0,-1 2-128 0,0 1 0 16,0-1 0-16,0 2 0 0,0-2-160 0,1 1 160 16,0 1-576-16,1-1 0 0,-1-1 0 0,0 0 0 31,-2-1-1504-31,2-1-288 0,1 0-64 0,0-2-6784 15,0-1-1360-15</inkml:trace>
  <inkml:trace contextRef="#ctx0" brushRef="#br0" timeOffset="24129.18">8623 3064 18431 0,'-5'-4'1632'0,"1"0"-1312"0,1-2-320 0,-1 1 0 16,1-1 3872-16,2 1 704 0,0-1 144 0,2 1 16 0,0-2-2784 0,2 1-560 15,3-1-112-15,3 0-32 0,0 2-624 0,4-1-128 16,1 2-32-16,2 1 0 0,3 1-208 16,2-1-64-16,1 3 0 0,0 0 0 0,-1 1-64 0,-1 2-128 15,-2 1 176-15,-1 2-176 0,-1-1 128 16,-2 3-128-16,-3 1 0 0,-2 0 0 0,-3 2 0 16,1 2-192-16,-3 0 16 0,-2 1 16 0,-1-1 160 15,-2 2-208-15,-2-1 80 0,0 0 128 0,-4 0 0 0,-2 1 0 16,-2-2 0-16,-1 0 0 0,-2 0 0 0,-3-1 0 15,0-1 0-15,-3-1 192 0,-1 0-192 0,0-1 0 0,0-1 0 0,0-2 0 32,0 0-336-32,0-1-112 0,3 0 0 0,0-1-16 0,3-1-1888 15,0 1-368-15,2-2-80 0</inkml:trace>
  <inkml:trace contextRef="#ctx0" brushRef="#br0" timeOffset="25015.69">9375 2679 15487 0,'0'0'688'15,"0"0"144"-15,0 0-672 0,0 0-160 0,2-6 0 0,0 1 0 0,-2-1 1600 0,2-2 304 16,-1 2 48-16,-1-1 16 16,0 1-48-16,0-1-16 0,0 0 0 0,1 1 0 15,-1-1-576-15,-1 1-112 16,0 0-32-16,-1 1 0 0,2-1-416 0,-3 1-64 0,1-1-32 0,-2 1 0 15,0-1-96-15,1 3 0 16,3 3-16-16,-4-1 0 0,-2 0-304 0,-1 2-64 16,0 2-16-16,-1 1 0 0,0 1-176 0,0 1 0 15,-2 3 0-15,1 2-176 0,0 1 176 0,-1 4-192 0,-1 0 192 0,2 2-192 16,2-1 192-16,-1 2-192 16,1 2 192-16,2 0-192 0,0 1 192 0,2 1 0 0,0-1 0 0,3 0 0 15,1-1 0-15,1-2 0 0,3-1 0 0,1 0 0 16,2-2 0-16,2-1 0 0,0-3 0 0,2-1 0 0,1-2 0 15,2-2-128-15,2 0 128 0,-1-2 0 0,-1-5 0 16,0-2 0-16,0-2 0 0,2-2 176 0,-1 0 0 0,1-3 0 16,-2-1 0-16,0-2 0 0,-2-1 112 0,-1-2 32 15,0-2 0-15,-1 1 0 0,-2 1 112 0,-3 1 16 16,1 0 16-16,0 2 0 0,-3 1-176 0,0 3-32 16,0 1-16-16,-2 1 0 0,-2 6-96 0,0 0-16 15,0 0 0-15,0 0 0 0,3 7-128 0,-1 2-144 16,0 1 144-16,1 2-208 0,0 1 64 0,0 0 16 0,2 0 0 0,0 1 0 15,2-2-112-15,1 0-16 16,0 0 0-16,2 0 0 0,1-2 256 0,3-1-144 16,0-2 144-16,1-1-128 0,1-3 128 0,-1-1 128 0,2-3-128 15,-1-1 176-15,-1-2 96 0,0-2 32 16,-2-1 0-16,-1-2 0 0,-1-1 176 0,-2-1 32 0,-1-2 16 16,-2-2 0-16,-1 0-96 0,-2-4-32 0,-2-1 0 0,-1 1 0 15,-1-1-128-15,-1 1-16 0,-3 3-16 0,1 0 0 16,-2 2-240-16,-4 2 144 0,1 1-144 0,-2 2 128 15,-2 2-288-15,0 3-64 0,-2 1-16 0,-2 2 0 16,0 2-464 0,-1 1-80-16,1 2-32 0,-1 2 0 0,-1 0-1648 0,2 2-336 0,0 2-64 0,2 0-13264 15</inkml:trace>
  <inkml:trace contextRef="#ctx0" brushRef="#br0" timeOffset="25366.29">9951 2764 5519 0,'25'-7'496'0,"-14"3"-496"0,2 0 0 0,0 0 0 16,0-2 4160-16,0 1 720 0,1-1 160 0,-3-1 16 0,-4 3-2112 0,-1 0-416 16,-6 4-96-16,1-7 0 0,-2 0-1264 15,-2 2-240-15,-2-1-48 0,-1 2-16 0,-3 1-480 0,-1 1-80 16,-2 0-32-16,-1 4 0 16,-2 0-272-16,2 2-144 0,1 2 16 0,-1 0 0 0,0 2 128 0,2 1-192 0,-2 0 192 15,5 0-192-15,1 1 192 0,4 1-192 16,-2 1 192-16,4 1-192 0,2-2 192 0,4 0 0 0,-2-2 0 0,4 1-128 15,0 0 256-15,3 0 48 0,1-2 16 0,2 0 0 16,2-1-16-16,1 0 0 0,2-2 0 0,-1 1 0 16,1-1-32-16,0 1 0 0,-1-2 0 0,0 1 0 15,-1-2 16-15,-1 0 0 0,-3-1 0 0,-2 2 0 16,-3-1-32-16,-1 0-128 0,-6-3 192 0,3 6-64 16,-3-6 320-16,0 0 64 0,-4 4 16 0,-4 1 0 15,-2 0-240-15,-2 0-48 0,0-1-16 16,-2-1 0-16,-3 1-224 0,1 0 0 15,-2 1 128-15,1 2-128 0,-1-1-384 0,1-1-112 0,2-1-16 0,-1 1-16 16,2-1-1664-16,2-2-336 0,3 0-64 0,3-1-7408 16,6-1-1488-16</inkml:trace>
  <inkml:trace contextRef="#ctx0" brushRef="#br0" timeOffset="25718.24">10521 2770 23439 0,'16'-6'1024'0,"-9"4"240"0,1-1-1008 0,1 0-256 0,1-1 0 0,-3 1 0 16,-1 0 2288-16,-6 3 400 0,4-4 96 0,-4 4 16 0,0 0-1392 0,0 0-288 16,0 0-48-16,0 0-16 0,-7 0-624 15,-2 3-128-15,-2 0-32 0,0 3 0 16,1 3-272-16,-1 2 0 0,1 1-176 0,1 2 176 0,0 1-192 0,3 0 192 16,0 1-192-16,3-2 192 0,1-1-144 0,2 0 144 15,2 1 0-15,2-1-144 0,4-1 144 0,1 0 0 16,2-1 128-16,5-1-128 15,5-2 464-15,2-2 32 0,3-2 0 0,0-3 0 0,4-1-32 16,-3-1 0-16,1-3 0 0,-1-1 0 0,0-3-80 0,-1-1-32 16,-1-1 0-16,0 0 0 0,-3-1 0 0,-3-1 0 15,-1-2 0-15,-4 0 0 0,0-2 16 0,-6 0 0 16,-1-2 0-16,-3 3 0 0,-1-1-16 0,-3 2 0 0,-2 1 0 16,-1 0 0-16,-3 1-176 0,-2 1-48 15,-3 0 0-15,-1 2 0 16,-1 2-432-16,-3 2-80 0,-1-1-32 0,-2 3 0 15,-1 2-1456-15,0 1-304 0,-1 1-48 0,-1 2-9824 16,-2 3-1968-16</inkml:trace>
  <inkml:trace contextRef="#ctx0" brushRef="#br0" timeOffset="26077.87">10820 2423 25791 0,'-2'-10'2304'0,"1"1"-1856"16,0-2-448-16,0 0 0 16,0-3 1792-16,-1 2 256 0,-1 0 48 0,1 1 16 15,0 1-384-15,0 3-64 0,-1-1 0 0,-2 1-16 0,1 1-880 0,-1 1-192 16,1 1-16-16,4 4-16 0,-6-2-352 0,6 2-64 0,-6 1 0 16,-1 3-128-16,2 3 0 0,-2 4 0 15,2 4-240-15,-3 5 80 0,0 3 32 0,1 5 0 0,-2 2 0 0,0 4 0 16,0 4 128-16,-1 3 0 15,-1 4-144-15,-1 2 144 0,-2 4 0 0,0-2 0 16,0 3 0-16,1-2 0 0,1 1 0 0,0-3 0 0,1-1 0 0,2-2 0 16,1-5 0-16,2-1 0 15,0-3 144-15,2-1-144 0,-2-2 0 0,3-2 128 0,0-3-128 0,1-3 0 16,-1-3 144-16,1-2-144 0,0-2 192 0,0-2-192 16,0-2 0-16,-1-2-144 0,1-2-16 0,0-1 0 15,-1-4-1856 1,3-5-368-16,0 0-80 0,0 0-8112 0,0 0-1632 0</inkml:trace>
  <inkml:trace contextRef="#ctx0" brushRef="#br0" timeOffset="26637.98">11397 2827 13823 0,'0'0'1216'0,"0"0"-960"31,0 0-256-31,0 0 0 0,0 0 3808 0,0 0 720 16,7-2 144-16,1 0 16 0,2 1-2384 0,1-1-464 0,-1 0-112 0,2 1 0 15,1-1-896-15,3 0-192 0,1-2-16 0,2 2-16 0,1-1-256 0,1 0-48 16,-2-1-16 0,7 0 0-16,0 0-160 0,-1-2-128 0,-1 1 144 0,-2 0-144 0,-2 2 0 0,-2-2 128 15,0 1-128-15,-2 1 0 16,0-2 128-16,-3 2-128 0,-1 1 176 0,-1 0-176 0,-2-1 208 0,-1 2-64 15,-2 0-16-15,-6 1 0 16,0 0-128-16,0 0 0 0,0 0 0 0,0 0 0 16,0 0-448-1,0 0-128-15,3 6-32 0,0-1 0 0,-3-5-1984 0,1 8-400 0,-1 0-80 0</inkml:trace>
  <inkml:trace contextRef="#ctx0" brushRef="#br0" timeOffset="27225.95">12703 2352 19343 0,'0'0'1728'0,"0"-6"-1392"0,0 0-336 0,1-2 0 16,1 3 2304-16,0-2 384 0,0-1 64 0,1 4 32 0,-2 1-992 0,-1 3-192 15,0 0-32-15,0 0-16 0,0 0-976 0,0 0-208 16,4 5-48-16,-1 4 0 0,2 4-320 0,-1 5 144 16,1 4-144-16,-1 1 0 0,0 0 0 0,1 2 0 15,-1 3 0-15,1 0 0 0,0 2 0 0,1-3 0 16,0 1 0-16,3-1 0 0,-2-2 0 0,0-2 0 15,0-2 0-15,1-3 0 0,-1-1 0 0,1-1 0 16,-1-4 0-16,0-2 160 0,2-2 352 0,-2-2 64 16,-1-3 0-16,2-2 16 0,0-1 352 0,0-3 64 15,0-3 16-15,1-3 0 0,1-2-192 0,0-1-16 16,1-4-16-16,0-4 0 0,0-2-368 0,0-4-80 0,0-4-16 0,0 0 0 16,0-1-208-16,-1 3-128 15,0 0 128-15,-2 2-128 0,1 1 0 0,0 3-128 0,-1 3 0 16,0 2 0-1,1 2-416-15,-1 4-80 0,0 3-16 0,-1 3 0 0,0 1-1744 0,1 6-368 0,-2 1-64 0,3 2-8432 16,0 2-1680-16</inkml:trace>
  <inkml:trace contextRef="#ctx0" brushRef="#br0" timeOffset="27442.82">13330 2651 20271 0,'0'0'1792'0,"0"0"-1424"0,0 0-368 0,-5 6 0 15,1-3 1664-15,-1 2 272 16,0 2 48-16,-2 1 16 0,-1 0-784 0,0 2-144 0,0 1-48 0,2 1 0 0,-1 1-496 0,1 0-96 16,1 1-32-16,1 0 0 15,-1 2-144-15,3-1-16 0,1 1-16 0,0-1 0 16,1-2-80-16,0 0-16 0,0 1 0 0,1-2 0 0,0-2-128 0,1-2 0 16,0 0 0-16,2 0 128 15,-1-1-464-15,0 1-112 0,1-1 0 0,-4-7-9344 0,5 4-1872 0</inkml:trace>
  <inkml:trace contextRef="#ctx0" brushRef="#br0" timeOffset="27744.17">13159 2796 26719 0,'-8'-13'2368'0,"8"13"-1888"15,-2-8-480-15,0 0 0 0,2-1 1504 0,2 1 208 0,0-1 32 0,2 2 16 0,1-1-480 0,3 1-80 31,2 2-32-31,2 0 0 0,2 2-576 0,4 1-112 16,2 1-32-16,2 1 0 0,1 0-160 0,1 1-32 16,1 0-16-16,-2 2 0 0,-1 3-16 0,-5-1 0 0,-2 2 0 0,-3 1 0 0,-2 1-224 0,-1 2 128 31,-2 2-128-31,-3 1 0 0,-2 0 0 0,-2 2-160 0,-2 0 0 16,-2 1 0-16,-2-1 16 0,-3 1 0 0,-3 0 0 0,-2 0 0 15,-1-2-144-15,-3 0-32 16,-1 0 0-16,1-1 0 0,-2-2 144 0,-1-2 32 15,0-3 0-15,0-1 0 0,1 2-112 0,0-1 0 0,1-1-16 0,1 0 0 32,2-3-1328-32,1 0-272 0,0-1-48 0,3 1-12592 0</inkml:trace>
  <inkml:trace contextRef="#ctx0" brushRef="#br0" timeOffset="28170.61">14167 2503 21183 0,'0'0'1888'0,"-1"-7"-1504"15,0-2-384-15,1 0 0 0,1 1 2352 0,-1-1 400 16,-4 1 64-16,0-1 32 0,-2 2-1536 0,0-1-304 16,-4 0-64-16,1 2-16 0,-2-1-640 0,0 1-128 15,-1 2-32-15,1 1 0 0,-2 2-128 0,0 1 0 16,-2 1 0-16,1 1 0 0,0 1-144 0,-1 3 144 15,2-1-192-15,2 2 192 0,-1-1-176 0,3 1 176 16,3 2-160-16,0-1 160 0,2-1-144 0,2 1 144 16,2 1-128-16,3 0 128 0,0-2 0 0,3 1 144 15,0 0 0-15,3 0 0 0,3 0 224 0,-1 0 32 0,2 1 16 0,3-1 0 16,-3 0 0-16,1 1 0 16,1-1 0-16,-1-1 0 0,-1 2 96 0,-1 0 32 0,-1-1 0 15,-1-1 0-15,-2 1-80 0,-3 0-16 0,0-2 0 0,-3 1 0 0,-1 1-192 16,-2-2-64-16,-2 2 0 0,-3-1 0 15,0-1-48-15,-3 1-16 0,-2 0 0 0,-1 1 0 0,-3-1-128 16,0-1 160-16,-2 1-160 16,0 0 160-16,0-2-320 0,1 1-64 15,0-2-16-15,3 0 0 0,1 0-304 0,2-2-64 0,0 0-16 0,4-1 0 16,6-1-1232-16,0 0-240 0,0 0-48 0,2-4-16 16,3-3-160-16,6-1-48 0,0-3 0 0,7-2 0 0</inkml:trace>
  <inkml:trace contextRef="#ctx0" brushRef="#br0" timeOffset="28360.67">14295 2520 6447 0,'13'-4'272'0,"-13"4"80"16,6-4-352-16,1 1 0 0,-1-1 0 0,0-1 0 0,-2 2 4992 0,1-1 912 16,-2-1 192-16,-3 5 48 0,0 0-3424 0,0 0-672 15,4-4-144-15,-4 4-32 0,0 0-592 0,0 0-128 0,0 0-32 0,0 0 0 16,5 4-544-16,-1 2-96 0,-1 1-32 0,0 2 0 16,-1 2-448-16,1 2 0 15,-1 1 0-15,-1 0 0 0,-2 1 0 0,1 2 0 16,-2-2 0-16,1 2 0 0,0-1 0 0,1 1 0 15,-2-2 0-15,1-1 0 0,0-1-384 0,-1-1 48 0,2-1 0 16,0-3 0-16,2 2-464 0,0-1-96 0,-1-1 0 0,-1-8-10272 16,0 0-2048-16</inkml:trace>
  <inkml:trace contextRef="#ctx0" brushRef="#br0" timeOffset="28551.24">14375 2559 21183 0,'-8'-16'944'0,"2"10"192"15,-1-1-912-15,-2-1-224 0,0 1 0 0,1-3 0 0,1 0 2816 0,0 0 528 16,1 0 112-16,1 0 0 16,1 1-1984-16,0 1-416 0,3-1-80 0,1 1-16 0,0 1-800 0,3 2-160 15,0 1 0-15,1 0 0 16,3 1-992-16,1 0-112 0,0 2-32 0,2 2 0 16,1 1-2832-16,1 1-560 0</inkml:trace>
  <inkml:trace contextRef="#ctx0" brushRef="#br0" timeOffset="28901.53">14597 2545 3679 0,'6'6'320'0,"-1"1"-320"16,0-1 0-16,1 1 0 0,-2-1 3648 0,1 0 672 0,-2 0 128 16,0 1 32-16,-1 2-2512 0,0 0-496 0,0 1-112 0,-2-1-16 15,0 2-208-15,0 2-48 0,0-2-16 16,0-2 0-16,-2 2 144 0,0 0 48 0,1 0 0 16,-1 0 0-16,0 0-368 0,0 0-80 0,-2 0-16 0,1-1 0 15,1-1-256-15,0-1-48 0,0-3-16 0,2-5 0 16,0 0 64-16,0 0 16 15,0 0 0-15,0 0 0 0,0 0 16 0,0 0 0 16,0 0 0-16,0 0 0 0,0 0 80 0,7-5 32 0,1-3 0 0,2-1 0 0,0-1-160 0,2-1-16 31,1-1-16-31,0 0 0 0,0-2-240 0,2-1-32 0,-2-2-16 16,2 3 0-16,1 1-80 0,-2 2 0 0,-1 0-128 0,-1 2 192 0,0 1-192 0,-1 3 0 16,-1 1 0-16,0 3 0 15,-1 1 0-15,0 1 0 0,0 4 0 0,-2-1 0 16,1 3 0-16,-1 1 0 0,0 2 0 0,0 1 0 15,1 0 0-15,-1 3 0 0,1 0-160 0,0 0 160 16,-2 0-240-16,1 2 48 0,-2 0 0 0,2 1 0 31,1-3-656-31,-3 0-128 0,2-1-32 0,2 0 0 16,1-1-1408-16,1-2-272 0,1-3-64 0,1 0-16 16,1-3-736-16,4-1-144 0</inkml:trace>
  <inkml:trace contextRef="#ctx0" brushRef="#br0" timeOffset="29251.88">15632 2627 22111 0,'0'0'1968'0,"0"0"-1584"16,-1-5-384-16,0 1 0 0,-3 0 2224 0,0-1 352 15,-3 1 80-15,0 1 16 0,-2-1-1344 0,-3 2-272 16,0 1-48-16,0 1-16 0,0 1-736 0,-2 1-128 16,1 3-128-16,0 1 144 0,0 3-144 0,0 1 0 15,0 1-160-15,2 1 160 0,2 0-144 0,1 1 144 16,2 1-128-16,3 0 128 0,2 0 0 0,-1 0-128 15,4 3 128-15,1-1 0 0,4-1 0 0,2-1 192 16,3-1 0-16,1-1-16 0,2-2 144 0,4-1 48 16,2-1 0-16,3-3 0 0,1-1 144 0,3-2 48 15,1-2 0-15,-1-1 0 0,2-3 0 0,-4-1 0 0,0-3 0 0,-2-1 0 16,0-1-160-16,-2-2-16 0,-4-2-16 0,-2-1 0 16,-2-2-96-16,-2 1-16 0,-1-1 0 0,-3 1 0 15,-2-2-16-15,-2 0-16 0,-2 2 0 16,-2 1 0-16,-2 0-64 0,-2 2-16 0,-3 1 0 0,-2 1 0 0,-3 1-336 0,-1 1-80 15,-2 2-16-15,-1 1 0 16,-3 2-1536-16,-1 1-304 0,-2 2-64 0,-2 2-9376 16,-1 2-1872-16</inkml:trace>
  <inkml:trace contextRef="#ctx0" brushRef="#br0" timeOffset="29613.59">15826 2201 29775 0,'0'-12'1312'0,"0"12"288"0,1-7-1280 0,0 2-320 0,0-2 0 0,-1 7 0 16,0-6 1344-16,0 0 224 0,-1 1 32 0,1 5 16 15,0 0-720-15,-4-5-128 0,4 5-48 0,0 0 0 16,-4-4-336-16,4 4-80 0,-5 1-16 0,-1 2 0 15,1 2-288-15,-1 5 0 0,-1 5 0 0,1 4 0 16,-1 2-192-16,2 3 48 0,-1 4 16 0,1 5 0 16,0 5 128-16,1 4 0 15,-2 3 0-15,0 2 128 0,-2 3-128 0,0 1 0 0,-1 1 0 0,0 0 128 16,0-2-128-16,-1 1 0 0,0-5 128 0,-2-1-128 0,-1-2 128 16,0-3-128-16,-1-4 160 0,0-2-160 0,1-2 208 15,-2-3-48-15,0-4-16 0,1-1 0 0,0-2-16 0,0-2-128 16,1-1 192-16,1-4-64 15,2-3-432-15,1-2-80 0,2-2-32 0,1-3 0 16,1 0-1776-16,5-5-368 0,0 0-64 0,0 0-7264 16,0 0-1456-16</inkml:trace>
  <inkml:trace contextRef="#ctx0" brushRef="#br0" timeOffset="31843.64">3093 4645 21471 0,'0'0'960'0,"3"-5"192"0,-1-2-928 0,2 1-224 0,-1-1 0 0,1-1 0 16,2 1 1664-16,-1-1 304 0,0 0 48 0,0 1 16 0,1-1-880 0,-1 0-160 15,0 2-32-15,-2-2-16 0,1 2-304 16,1 1-48-16,-2-1-16 0,-3 6 0 0,0 0-272 0,5-4-64 15,-5 4-16-15,0 0 0 0,0 0-32 0,0 0-16 16,0 0 0-16,4 7 0 0,0 2-176 0,1 4 0 16,-2 0 0-16,0 3 0 0,1 3-128 0,-1 1 128 15,1 1-160-15,0 1 160 0,0 2-128 0,0 0 128 16,1 1 0-16,-1 3-144 0,2-4 144 0,-1-1 0 16,1-1 0-16,-2-2 0 0,1-2 0 0,1-2 0 15,0 1 0-15,-1-4 0 0,0-3 192 0,0-2-48 0,1 0 0 0,-1-2 0 16,-1-2 464-16,2 0 96 15,-1-2 0-15,1-2 16 0,-6 0 176 0,8-4 48 0,-1 0 0 0,1-2 0 16,1 0-304-16,1-4-48 16,-1-2-16-16,0-3 0 0,4-1-128 0,-1-3-48 15,-1 1 0-15,0-4 0 0,0-2-176 0,-1 1-32 16,-2 0-16-16,0 1 0 0,0 2-176 0,-2 2 0 0,1 1 144 0,0 2-144 16,-1 1 0-16,1 0 0 0,-2 3 0 15,0 3 0-15,-1 0-256 0,-2 2 0 0,2 2-16 16,-4 4 0-1,0 0-1616-15,5-2-320 0,-5 2-64 0,7 0-16 0,-7 0-800 16,7 4-176-16,1 2-16 0</inkml:trace>
  <inkml:trace contextRef="#ctx0" brushRef="#br0" timeOffset="32095.75">3603 4975 9215 0,'0'0'400'0,"0"0"96"16,0 0-496-16,-1 8 0 0,0 0 0 0,1-1 0 0,-1 1 3696 0,1 0 640 15,0 0 128-15,0 0 16 0,-1 1-2752 0,1 1-576 16,-1 0-96-16,0 2-32 16,0-1-416-16,1 0-96 0,-1 0 0 0,1 0-16 0,-2 0-64 0,2 1-16 15,0 1 0-15,-2 1 0 0,1-2-160 0,1 0-48 16,-1-1 0-16,1 0 0 0,-1 0-208 0,1-1 0 16,-1 1 128-16,1-1-128 0,0-3 0 0,0 1 128 15,0-1-128-15,2-1 0 16,-1 0-304-16,0 0-144 0,1 0-48 0,-2-6-9104 15,0 0-1808-15</inkml:trace>
  <inkml:trace contextRef="#ctx0" brushRef="#br0" timeOffset="32431.42">3580 5044 29887 0,'0'0'1328'0,"0"0"272"0,-3-4-1280 0,3 4-320 16,0 0 0-16,1-6 0 0,-2-1 1664 0,1 2 288 0,0 5 48 0,3-6 16 16,2 1-1184-16,0-1-256 15,2 2-32-15,0 0-16 0,2 0-336 0,2 1-64 0,1-1 0 0,2 2-128 0,0 2 0 0,2 1 0 16,3 1 0-16,1 4 0 0,-1-2 0 16,-1 3 0-16,0 1 0 0,-2 0 0 15,0 2 0-15,-1 2 0 0,-2 2-192 0,-2-1 192 0,-2 0-400 16,-1 1 16-16,-3 0 0 15,-1 1 0-15,-2 1 0 0,-3 1 0 0,-3-1 0 0,-1 2 0 0,-2-3 176 0,-3 1 32 16,-1-2 16-16,-2 0 0 16,-2 0 160-16,-2-3 0 0,-1-3 0 0,-1 2 0 0,0-2 0 0,1 0 176 15,0-2-176 1,0 0 192-16,1-2-192 0,0 0 0 0,3-2 144 0,-1 0-144 16,0-1-528-16,2 0-176 0,2 0-48 0,1-1 0 15,1 1-2256-15,3-1-464 0</inkml:trace>
  <inkml:trace contextRef="#ctx0" brushRef="#br0" timeOffset="32921.54">4696 4797 20271 0,'0'0'1792'0,"0"0"-1424"0,0 0-368 0,0 0 0 0,0 0 2848 0,0 0 496 15,0 0 112-15,0 0 0 0,8-1-1536 0,6-1-304 0,0-1-64 0,2-1-16 16,3 2-912-16,0 0-192 0,0 0-48 0,-1-2 0 16,1 1-384-16,-1 1-176 15,-2 0 16-15,-1 1 0 16,1-1-1760-16,-1 2-368 0,0 2-64 0,-2 0-16 16,-1 0-880-16,0 1-176 0,8 5-32 0,-8 1-16 0</inkml:trace>
  <inkml:trace contextRef="#ctx0" brushRef="#br0" timeOffset="33094.86">4895 4981 3679 0,'-18'2'160'0,"10"-1"32"0,-1 0-192 0,-1 0 0 0,1-1 0 0,0 0 0 0,1 0 5008 0,1 0 960 16,1 0 192-1,1 0 48-15,-1 0-3632 0,6 0-720 16,0 0-128-16,0 0-48 0,0 0-912 0,0 0-176 0,0 0-32 0,7 0-16 0,-1-1-336 16,3 1-64-16,1-1-16 0,2 0 0 15,1 0-272-15,3 0-64 0,1 1-16 0,3-1 0 16,2-1-1616-16,1-1-320 0,3 2-64 0,1-1-10512 0</inkml:trace>
  <inkml:trace contextRef="#ctx0" brushRef="#br0" timeOffset="33581.01">6614 4496 16575 0,'0'0'736'0,"-4"-2"160"0,-1-3-720 0,1 0-176 0,-4-3 0 0,-1 0 0 16,-2 2 3200-16,5-3 592 0,2 0 128 0,0 0 32 16,2-1-2320-16,1 0-464 0,0 1-80 0,2-1-32 0,0 0-48 0,0 1-16 15,-1 0 0-15,1 1 0 0,0 2-320 0,-1 6-64 16,0 0-16-16,0 0 0 0,1-6-64 0,-1 6-16 15,0 0 0-15,0 0 0 16,0 0-320-16,0 0-64 0,0 8 0 0,0 3-128 0,0 3 0 0,0 5 0 16,-1 1 0-16,2 2-192 0,-2 1 192 15,1 3-176-15,0 3 176 0,1 2-160 16,0-2 160-16,0 1 0 0,-1 1 0 0,-1 0 0 0,0 1 0 0,-1-3-208 16,0 1 80-16,-1-1 128 31,0-4-880-31,-1-1-48 0,0-1-16 0,-1-2 0 15,2-2-1680-15,1-3-320 0,-3-1-80 0,2-3-10880 0</inkml:trace>
  <inkml:trace contextRef="#ctx0" brushRef="#br0" timeOffset="34002.6">5998 4964 8287 0,'-15'3'736'0,"8"-2"-592"16,-1-1-144-16,2-1 0 0,-1 1 4480 0,1 0 848 0,-1 1 176 0,1-1 48 15,6 0-3440-15,0 0-704 16,-4 0-128-16,4 0-16 0,0 0-624 0,0 0-128 16,0 0-32-16,0 0 0 0,0 0-80 0,10 0-16 15,3 0 0-15,3 0 0 0,2 0-112 0,4 0-16 0,5 0-16 0,2 0 0 16,4-1 48-16,3 1 16 0,2 0 0 0,4-2 0 15,2 0-48-15,4 1 0 0,4 0 0 0,4 0 0 16,3 0-48-16,1 0-16 0,1 0 0 0,2 0 0 16,2-1-64-16,3 0 0 0,3 0-128 0,-1 0 192 15,-3 0-192-15,0 1 128 0,0-1-128 16,-1 1 0-16,-1 0 0 0,-3 0 128 0,-6 0-128 0,-4 0 0 16,-6 0 0-16,-4 0 144 0,-4-1-144 0,-4-1 128 0,-2 2 80 0,-4 0 16 15,-4 0 0-15,-3 1 0 0,-5 0-96 0,-3 0 0 16,-3 1-128-16,-2 0 192 0,-8-1-384 0,0 0-96 15,0 0-16-15,0 0 0 16,0 0-640-16,0 0-128 0,-8 5-16 0,-2-2-16 16,-2 2-640-16,-1 2-128 0,-2 0-32 0,-3 0-12400 0</inkml:trace>
  <inkml:trace contextRef="#ctx0" brushRef="#br0" timeOffset="34492.05">6306 5398 23951 0,'0'0'2128'0,"0"0"-1696"0,0-6-432 0,1 0 0 0,0-1 2272 0,0 0 368 15,-1 1 80-15,-1 0 16 0,1 6-1488 0,-2-5-288 16,-1-1-64-16,-1 2-16 0,4 4-432 16,-5-3-96-16,-2 0-16 0,1 3 0 0,-2 2-336 0,-1 2 0 15,2 0 0-15,-3 3 0 0,0 1 0 0,0 0 0 16,0 2-160-16,0 1 160 0,0-1-144 0,1 1 144 16,1 0 0-16,0 0-144 15,-1 0 144-15,2 0 0 0,2-1-144 0,2 0 144 0,2-1 0 0,2 0 0 0,1-2 0 16,2 1 0-16,2 0 0 15,1-1 0-15,2 0 144 0,2 0-16 0,2-1 128 0,3 1 16 16,0-1 16-16,2 1 0 0,-2 0-64 0,3-1-16 16,0 2 0-16,0 1 0 0,-2 0-64 0,0-1-16 15,-3-1 0-15,-1 1 0 0,-1-1-128 0,-2 1 128 0,-2-1-128 0,-2-1 128 16,0 2 0-16,-2-1-128 16,-1-1 192-16,-1 1-64 0,-2 0 0 0,-4 2-128 0,1 0 192 0,-1 0-64 0,-3-1-128 15,-1 0 160-15,0 1-160 0,-2 0 160 16,-1-2-160-16,-1-1 0 0,-2 0 0 15,2 0 0 1,0 1-512-16,0-1-144 0,0 0-32 0,0-2 0 0,1 0-2272 0,1-1-464 16,1-3-96-16</inkml:trace>
  <inkml:trace contextRef="#ctx0" brushRef="#br0" timeOffset="34729.71">6591 5532 19343 0,'0'0'1728'0,"0"0"-1392"0,5 2-336 0,0 1 0 16,-5-3 2944-16,5 5 528 0,1 0 112 0,-1 2 0 16,1 2-2064-16,-1 0-432 0,0 0-64 0,-1 2-32 15,-1 2-560-15,1 0-112 0,-2 1-32 0,-1 0 0 16,-1 1-288-16,0-2 160 0,1 1-160 0,-1-1 128 16,-1 2-128-16,-1-1-272 0,1-2 64 0,0-1 16 15,0 0-64-15,-1-2 0 0,1-3 0 16,1 1 0-16,0 0-384 0,0-7-64 0,0 0-32 0,0 0 0 15,0 0-704-15,0 0-144 0,0 0-16 0,5-7-11408 16</inkml:trace>
  <inkml:trace contextRef="#ctx0" brushRef="#br0" timeOffset="34923.41">6650 5414 20271 0,'0'0'896'0,"-3"-3"192"0,-1-1-880 0,-1-2-208 16,0 1 0-16,-1-1 0 0,1-1 3344 0,-1 1 624 15,1-1 128-15,1 0 32 0,2-1-2128 0,0 2-416 16,0 0-96-16,1-1-16 0,1-1-768 0,0 2-176 16,0 6-16-16,0-6-16 0,2 1-496 0,-2 5-128 0,0 0-16 0,0 0 0 31,4-5-752-31,-4 5-160 0,7-1-32 0,0 2 0 16,-1 2-896-16,2 2-192 0,0 1-48 0,-1-1 0 15,2 1-976-15,1 1-192 0</inkml:trace>
  <inkml:trace contextRef="#ctx0" brushRef="#br0" timeOffset="35270.99">6881 5566 4607 0,'0'0'192'0,"0"0"64"0,3 7-256 0,-3-7 0 0,3 7 0 0,-3-7 0 0,4 7 4528 16,0-2 848-16,-4-5 192 0,4 6 16 16,-1-1-2608-16,-3-5-528 0,0 0-96 0,0 0-32 0,0 0-928 0,0 0-192 15,0 0-48-15,0 0 0 0,0 0-480 16,0 0-96-16,0 0-32 0,0 0 0 0,0 0-160 0,0 0-48 15,0 0 0-15,7 0 0 0,-7 0 112 16,8-2 32-16,-1-2 0 0,2-1 0 16,0 0 80-16,1-1 16 0,0 0 0 0,1 0 0 0,0 1-192 15,2-1-16-15,-2 2-16 0,2 0 0 16,0 0-128-16,0 1-32 0,0 1 0 0,-1 1 0 0,-1 0 16 0,1 1 0 0,-3 1 0 16,0 1 0-16,1 2-208 0,0 2 144 0,-1 0-144 0,-1 2 128 15,-1 0-128-15,1 2 0 0,0 1 0 16,-2 3 0-16,1-1-128 0,-3 1-16 0,0 2 0 0,0-1 0 15,-2 1-160-15,1-1-16 0,-1 3-16 0,0-3 0 32,-1 0-304-32,0 0-64 0,1-2-16 0,-1-2 0 15,2-2-368-15,-1 0-64 0,0-3 0 0,-2-6-16 0,6 5-1792 0,1-3-368 0,2-2-64 0,1-2-10352 16</inkml:trace>
  <inkml:trace contextRef="#ctx0" brushRef="#br0" timeOffset="35619.58">7640 5597 10127 0,'0'0'896'0,"0"0"-704"0,0 0-192 0,1-6 0 0,-1 6 4208 16,-1-4 800-16,-2 0 176 0,0 0 16 15,-1 1-2768-15,0 0-576 0,-1-1-96 0,-1 2-32 0,-1 1-656 0,1 1-144 16,-1 0-32-16,-2 2 0 0,2 2-592 0,-1 1-128 16,0 2-32-16,1 1 0 15,-1 2-144-15,2 1-144 0,0 1 144 0,1 2-208 16,2-1 208-16,3 0 0 15,0 1 0-15,1 0-144 0,4-1 144 0,-1 0 0 0,3-1 0 0,1 0 0 16,2-1 0-16,2 0 192 0,1-2-32 0,1-1-16 0,1-2 64 0,3 0 16 16,1-3 0-16,0-2 0 0,1-1 16 0,0-1 0 0,-1-2 0 15,-2-1 0-15,1 1 176 0,-2-2 32 0,-1-3 16 0,-2 0 0 16,-1-2 112 0,-2 0 32-16,-2-1 0 0,-3-1 0 0,-1-2-48 0,-2-1-16 0,-4-1 0 15,0 2 0-15,-2-1-224 0,-3 1-32 16,-2 2-16-16,0 1 0 0,-2 1-272 0,-3 2 0 0,1 0 0 0,-1 2 0 31,-3 2-496-31,0 2-48 0,-2 1-16 0,0 1 0 16,1 1-1312-16,0 1-272 0,0 1-48 0,0 3-9888 15,0 0-1968-15</inkml:trace>
  <inkml:trace contextRef="#ctx0" brushRef="#br0" timeOffset="35999.08">7783 5364 20271 0,'-1'-23'1792'0,"0"12"-1424"0,-1-4-368 0,0 1 0 15,0-1 2624-15,-1-1 464 0,0 1 96 0,0 0 16 16,-2 2-864-16,1 2-160 0,0 0-48 0,0 2 0 16,1 2-864-16,0 1-176 0,-1 1-48 0,1 0 0 15,3 5-368-15,0 0-80 0,0 0-16 0,0 0 0 16,0 0-432-16,-5 4-144 0,-1 1 0 0,1 5 0 0,-1 4 0 0,1 4 0 15,-2 3 0-15,1 5 0 0,0 3-160 16,-1 3 160-16,2 3-160 0,-2 3 160 0,-2 2 0 0,1 2 0 16,-1 2-128-16,0 1 128 0,0 1 0 0,1-1 0 15,3 0 0-15,-1 2-144 0,2-3 144 0,1-3 0 16,-1-1 0-16,2-4 0 0,0-1 0 0,1-4 0 16,1-2 0-16,-1-2 128 0,0-1-128 0,0-3 0 15,0-5 0-15,-2-1 0 0,1-3 0 16,1-1-192-16,-1-3 32 0,1-2 0 15,-1-1-352-15,2-7-80 0,0 0-16 0,0 0 0 16,0 0-528-16,0 0-96 0,0 0-32 0,0 0 0 16,0 0-1872-16,-2-6-368 0</inkml:trace>
  <inkml:trace contextRef="#ctx0" brushRef="#br0" timeOffset="37745.71">8931 4215 25391 0,'0'0'1120'0,"0"0"240"0,4-4-1088 0,2-1-272 0,0 0 0 0,0-1 0 16,-2 2 1968-16,0 1 336 16,1-2 64-16,-1 2 0 0,-2 0-1184 0,1-1-240 0,-1 0-48 0,-1 1-16 0,-1 3-288 0,0 0-48 15,-1-6-16-15,-1 1 0 16,-2 0-208-16,0 2-32 0,-3 1-16 0,1 0 0 15,-2 1-272-15,0 1 0 0,0 0 0 0,-2 0 0 0,-4 2-176 0,0-1 176 16,-1 1-192-16,-1 1 192 16,0 1-144-16,-1 0 144 0,0-1 0 0,-1 2-144 0,-1-1 144 0,2 1 0 15,0-1 0-15,2-1 0 0,1 1 0 0,0-2 0 16,2 0 0-16,1 0 0 0,1-1 0 0,2 0 176 16,0 0-16-16,1 1 0 0,1-1 112 0,-1 0 32 0,7-1 0 15,0 0 0-15,-4 0-64 0,4 0-16 0,0 0 0 16,0 0 0-16,0 0-80 0,0 0-16 0,0 0 0 15,0 0 0-15,0 5-128 0,1 2 0 0,0-1 0 16,1 2 128-16,0 1-128 0,2 2 0 0,-2 0 0 0,1 3 0 16,-1 2 0-16,2 2 0 0,-2 3 0 0,0 1 0 15,-1 4 0-15,1 0 0 16,-2 1 128-16,0 3-128 0,0 2 0 0,-3 4 0 0,0 1 0 16,-2 0 128-16,0 2-128 0,-1-1 128 0,-1 2-128 0,0-1 128 15,-3 2-128-15,2-1 0 16,2-2 0-16,-3 2 0 0,-1-3 0 0,0-2 0 15,1-2 0-15,1-2 128 0,-1-1-128 0,1-2 128 16,2-2-128-16,-1-2 128 0,1 0-128 0,1-1 192 16,1-2-192-16,-1 0 192 0,1-3-48 0,0-3 0 0,3-1 0 0,1 1 0 15,0-3 16-15,0-2 0 16,0-1 0-16,3-1 0 0,1-1 32 0,0-2 0 0,1 1 0 0,0-2 0 16,3-1 80-16,2 1 32 0,3-1 0 0,0-1 0 15,0-1-112-15,3 0-32 0,0 1 0 0,3-2 0 16,1 0-160-16,1 0 128 0,1 0-128 0,0 0 128 15,1 1-128-15,0-1 0 0,0 0 0 0,1 0 0 16,0-1-640-16,1 1-48 0,-2-2-16 16,0 2 0-16,0-1-2128 15,1 1-432-15,0-1-96 0</inkml:trace>
  <inkml:trace contextRef="#ctx0" brushRef="#br0" timeOffset="38408.16">9552 4514 3679 0,'0'0'320'0,"0"0"-320"0,0-6 0 0,0-1 0 15,0 1 6432-15,1-2 1216 16,0 0 240-16,0 1 48 0,1-1-4800 0,-1 1-976 0,-1 7-192 0,0-6-48 0,0 0-896 0,0 6-192 16,0 0-48-16,0 0 0 0,0 0-384 0,0 0-80 15,0 0 0-15,0 0-16 16,-6 1-304-16,1 4 128 0,-1 1-128 0,0 4 0 15,-1 3 0-15,0 5 0 0,1 2-160 0,0 2 160 0,1 1-176 0,0 1 176 16,2 0-128-16,1 0 128 0,0 2 0 0,1-1-160 16,1 0 160-16,2 1 0 15,0-4 0-15,1 0 0 0,2-3 0 0,0 0 0 0,3-1 0 16,0-2-128-16,-1-3 128 0,1-2 0 0,1-2 0 16,0-2 0-16,-1-2 0 0,3-1 0 0,0-4-160 0,1-3 160 15,2 0-128-15,-1-2 128 0,1-4 0 0,0-2 0 16,2-2 0-16,-2-3 0 0,0-2 176 15,1-2 16-15,-2-2 0 0,-1-1 0 0,-1 1 0 16,-1-1 0-16,0-2 0 0,-1 1 0 0,-3 2 112 0,1 2 16 0,-3 1 16 0,0 1 0 16,-2 4 32-16,0 2 0 0,0 2 0 0,0 2 0 15,-2 1-96-15,0 2-16 0,0 5 0 0,0 0 0 16,0 0-64-16,0 0-32 0,-6 1 0 16,0 2 0-16,1 3-160 0,-2 3 0 0,1 0-192 15,-3 4 192-15,2 1-192 0,1 0 192 0,-1 4-160 0,1-1 160 16,1 2-144-16,1 1 144 15,-1 1-128-15,2 1 128 0,1 1-128 0,1 1 128 0,1-1-128 0,1-1 128 16,0 0-352-16,1-1 16 0,2-2 0 16,1-1 0-16,0-2-192 0,1-2-48 0,1-1 0 0,1-1 0 15,0-2-1312 1,1-1-272-16,1-1-48 0,1-2-16 0,0 0-1440 16,0-2-304-16</inkml:trace>
  <inkml:trace contextRef="#ctx0" brushRef="#br0" timeOffset="38636.3">10023 4910 7359 0,'0'0'656'0,"0"0"-528"16,0 0-128-16,0 0 0 15,-3-3 5440-15,-1 0 1072 0,4 3 208 0,0 0 32 16,-3-3-3904-16,3 3-784 0,0 0-144 0,0 0-48 0,0 0-1008 0,0 0-208 0,0 0-32 0,-1 7-16 0,1 0-416 0,0 2-192 31,-1 1 160-31,1 2-160 16,0 0 0-16,0 2 0 0,0 1 0 0,0 1 0 15,-1-1 0-15,1 1-208 0,0 0 32 0,0 0 16 16,-1-1-496-16,1-2-112 0,0 0 0 0,0 1-16 16,0-1-2000-16,0-1-400 0,2-1-80 0,0-2-10112 15</inkml:trace>
  <inkml:trace contextRef="#ctx0" brushRef="#br0" timeOffset="38921.23">9993 4987 31615 0,'0'0'1408'0,"0"0"272"0,-3-5-1344 0,1-1-336 0,0 0 0 0,2 0 0 16,1 0 1696-16,1 0 272 0,1 1 48 0,2-1 16 15,0 0-992-15,3 0-192 0,2 1-32 0,2 0-16 16,1 2-432-16,2 0-96 0,3 0-16 0,2 2 0 16,3 1-80-16,-1 0-32 15,0 1 0-15,-1 2 0 0,-3 1-144 0,0-1 0 16,-3 2 144-16,0 0-144 0,-4 3 0 0,-1 1 0 0,-2 2 0 0,-1 1-192 0,-3 1-64 0,0 1 0 15,-3 2-16-15,-2 0 0 0,-1 1 16 0,-3-1 16 16,-1 1 0-16,-3-2 0 16,-2-1 240-16,-2 0-144 0,-2-1 144 0,-1-1-128 0,-2-1 128 0,-2-2 0 15,-2-2 128-15,1 0-128 16,3-1 0-16,0-3-128 0,1-1 0 0,1-1 0 31,2-1-1168-31,1 0-240 0,2-1-32 0,2-1-15008 0</inkml:trace>
  <inkml:trace contextRef="#ctx0" brushRef="#br0" timeOffset="39649.93">10859 4645 9215 0,'-11'-7'400'0,"7"3"96"0,-3 0-496 0,0-2 0 0,1 0 0 0,0-1 0 0,1 1 2576 0,0 0 432 16,2 0 64-16,1-1 32 0,-3-1-1392 15,3 1-288-15,1-1-48 0,0 1-16 0,0 1 0 0,2 0 0 16,0 1 0-16,1-1 0 0,-1 1 0 0,1-1 0 15,-1 2 0-15,-1 4 0 0,2-6-336 0,-2 1-64 16,0 5 0-16,0 0-16 16,0-6-320-16,0 6-64 0,0 0-16 0,0 0 0 0,-5-3-224 0,5 3-64 15,-6 1 0-15,-1 2 0 16,0 3-256-16,-1 2 0 0,-2 0 0 0,1 3-144 0,0 3 144 0,1 1-160 16,-2 1 160-16,0 2-160 0,1 0 160 15,1 0 0-15,2 3-144 0,0-1 144 0,2-1 0 16,0 1 0-16,4-2-144 0,0 0 144 0,2-1 0 15,1 1 0-15,2-3 0 0,2 0 0 0,2-3 0 0,1-1 0 16,0-1 0-16,1-3 0 0,0-1 0 0,1-2 0 0,0-1 0 16,1-3 0-16,1-2 192 0,2 0-48 0,-1-2-16 0,0 1 0 0,1-4 48 15,0-1 0-15,0-1 0 0,-1 1 0 0,1-2 0 16,-2 1 0-16,-1 1 0 0,-1 2 0 16,-2 0-176-16,1 3 160 0,-2 2-160 0,0 2 160 15,-2 1-16-15,2 2 0 0,0 2 0 0,0 3 0 16,0-2-144-16,-1 2 0 0,0 0 0 0,1 1 0 15,0 0 0-15,2-1 0 0,-1-2 0 16,1 0 0-16,1 0 0 0,1-2 0 0,-1-1 0 16,1-1 0-16,-1-3 0 0,2-3 0 0,-1-1 0 0,0-1 0 0,-1-2 240 0,-1 1-48 0,0-1 0 15,-1-2 0 1,0-2 208-16,-1 0 48 16,-2-1 0-16,0-1 0 0,-3-2 48 0,0 0 16 0,-3-4 0 15,-1 3 0-15,-2-1-256 0,-4 2-64 16,1-1 0-16,-2 3 0 0,-1-1-192 0,-1 3 144 0,-2 1-144 0,-2 3 128 15,-1 3-416-15,-3 2-96 0,-1 1 0 0,-3 2-16 16,-1 2-432-16,-3 2-96 16,-1 0-16-16,1 3 0 0,1 1-1024 15,1 0-208-15,2 1-32 0,2 4-16 0,3-1-1344 0,3 1-272 16,5-3-48-16,2 0-8000 0</inkml:trace>
  <inkml:trace contextRef="#ctx0" brushRef="#br0" timeOffset="39992.57">11309 4725 4607 0,'29'-8'192'0,"-15"5"64"15,2-3-256-15,3 2 0 0,1-3 0 0,0 0 0 0,-1 1 4352 0,-1-1 832 16,0 1 176-16,-3 0 16 0,-3 0-2240 16,-3 0-464-16,-2 1-96 0,-2-1-16 15,-3 2-1136-15,-2 4-224 0,-1-5-48 0,-2 2-16 0,-2 1-464 16,-1 2-96-16,-3 1 0 0,0 2-16 0,-3 2-560 0,0 0 0 16,0 2 0-16,1 1 0 0,0 2 0 0,2 0-144 15,-1 0 144-15,4 1-192 0,0 0 192 0,2 0-160 16,2 0 160-16,2 0-160 0,1 1 160 0,2 1 0 0,1-3 0 15,3 0 0-15,2 0 0 0,2 0 176 16,2-1-16-16,2-1 0 0,1-1 48 0,1 0 16 16,1 1 0-16,0-4 0 0,-1-1 48 0,0-1 16 0,-2 1 0 0,-1 0 0 15,-2-1-288-15,-1 0 0 0,-2 1 128 0,-2-1-128 16,-7-2 128-16,0 0-128 0,0 0 144 0,0 0-144 16,0 5 320-16,-3 2-16 0,-2-1-16 0,-3 0 0 15,-1-1-160-15,-2 1-128 0,-3-1 192 0,-1 1-192 16,-2-1 0-16,0 1 0 0,-1-1 0 0,1 1-144 15,-1-2-624-15,2 1-128 0,1-1-32 0,2-1 0 16,1 0-2592-16,2-1-512 16</inkml:trace>
  <inkml:trace contextRef="#ctx0" brushRef="#br0" timeOffset="40473.67">12248 4634 4607 0,'0'0'192'0,"0"0"64"0,0 0-256 0,0 0 0 0,0 0 0 0,0 0 0 15,0 0 4992-15,0 0 944 16,0 0 192-16,0 0 32 0,0 0-3728 0,0 0-768 15,0 0-128-15,-2-3-48 0,-2 0-576 0,-2 1-112 16,0 0-32-16,-3 2 0 0,-2 3-512 0,-2 1-96 0,-3 3-32 0,1 0 0 16,-2 4-128-16,1 0 0 0,-1 3 0 0,1 0 0 15,0 1 0-15,2 3 0 0,1 1 0 0,2 0 0 16,2 1 0-16,3-1 0 0,0-2 0 0,4 1 128 0,4 0 192 0,0-3 16 16,4-1 16-16,4 1 0 0,3-2 32 0,2-1 0 15,3-2 0-15,2-1 0 16,2-3 128-16,2 0 16 0,2-2 16 0,2-2 0 0,0-2-208 0,2-2-32 15,0-1-16-15,1-2 0 0,0 0 16 0,1-4 0 16,-1-2 0-16,-3-2 0 16,-3-1 96-16,-3-2 32 0,-2 0 0 0,-4-2 0 15,-1-1-80-15,-4 1-16 0,-4-2 0 0,0 1 0 0,-3 1-48 16,-2 1-16-16,-2 2 0 0,-2 0 0 0,-1 3-128 0,-3 1-16 16,-3 0-128-16,-4 2 192 0,-3 2-416 0,-4 0-96 15,-3 3 0-15,-2 0-16 16,-4 3-768-16,-1 1-160 0,1 1-16 0,-1 1-16 15,0 1-1072-15,2 2-224 0,-1 2-32 0,3 1-12768 16</inkml:trace>
  <inkml:trace contextRef="#ctx0" brushRef="#br0" timeOffset="40841.61">12466 4428 23039 0,'0'-9'2048'0,"-1"-1"-1648"0,0-1-400 0,0-1 0 0,-1-1 2432 0,-1-1 384 32,1 0 96-32,0 2 16 0,1 1-944 0,1 1-192 0,-3 0-48 0,2 2 0 15,-2 2-592-15,1 0-112 16,0 1-16-16,0 0-16 0,2 5-640 0,0 0-128 16,0 0-32-16,-6 3 0 0,0 0-208 0,-2 5 0 15,0 3 0-15,1 4-160 0,-2 3 32 0,1 4 0 16,0 1 0-16,1 3 0 0,-2 2 128 0,1 4-128 0,0 2 128 0,1 3-128 15,-2 3 128-15,1 3 0 16,-1 3 0-16,1-1-128 0,0 0 128 0,0 1 0 0,2-2 0 0,-1 0 0 16,2-2 0-16,-1-2 0 0,2-3 0 0,-1-2 0 15,1-1 0-15,1-3 0 0,-1-3 0 0,1-2 0 16,0-3 0-16,0-2 144 0,1-1-144 0,0-4 0 16,1-3 0-16,0 0 0 0,-1-4 0 0,1 1 0 15,-1-2-688 1,1-2-80-16,1-6-32 0,0 0 0 15,0 0-2128-15,0 0-416 0,0 0-96 0,0 0-11072 0</inkml:trace>
  <inkml:trace contextRef="#ctx0" brushRef="#br0" timeOffset="41313.03">13118 4666 9215 0,'0'0'816'0,"0"0"-656"0,0 0-160 0,0 0 0 0,0 0 3632 0,0 0 688 16,0 0 144-16,0 0 16 0,0 0-1760 0,0 0-352 0,0 0-80 0,0 0-16 31,0 0-624-31,9 1-128 0,1 0-32 0,2 1 0 0,0-2-640 0,2 0-128 0,-1 0-16 0,2 0-16 16,1 0-432-16,0 0-64 0,2 0-32 15,-1 1 0-15,1-1-352 0,1 1-80 16,-1-1-16-16,0 2 0 16,-2-1-784-16,2 1-144 0,0-1-48 0,-1 3 0 15,0-1-2064-15,-1 0-432 0,1-1-80 0,0 0 0 0</inkml:trace>
  <inkml:trace contextRef="#ctx0" brushRef="#br0" timeOffset="41969.68">13978 4663 12895 0,'0'0'1152'0,"0"0"-928"15,0 0-224-15,0 0 0 0,0 0 4224 0,0 0 816 31,0 0 144-31,0 0 48 0,0 0-2912 0,7 0-576 0,2-2-112 0,1-2-32 16,1 0-688-16,1 0-144 0,2-2-16 0,1 1-16 16,1-3-304-16,2 0-64 0,0-1-16 0,2 1 0 0,0-2-224 0,0 0-128 15,1-1 160-15,-1 0-160 16,-2 1 0-16,1-1 128 0,-1 0-128 0,-2 2 0 16,-2-1 0-16,2 1 176 0,-5 1-176 0,0-2 160 0,-2 0 128 0,-4 0 32 15,1 0 0-15,-2 0 0 0,-1 0 32 0,-1 1 16 16,0 2 0-16,-4 0 0 0,0 2-160 0,-2 0-16 0,-2 1-16 0,-2 1 0 31,-3 0-176-31,-3 2 0 0,-1 1 0 0,-3 2 0 0,-1 0-144 0,-1 1 144 16,-2 2-192-16,0 2 192 0,0 0-176 0,1 2 176 0,1 4-160 0,1 1 160 15,2 0-160-15,1 2 160 16,1 0-160-16,1 2 160 0,0-1 0 0,5 1-144 0,1-1 144 0,1 1 0 16,3-1 0-16,1-1 0 15,3-1 0-15,0 0 0 0,2-2 0 0,3 0 0 16,1-1 0-16,0-1 0 0,2 0 0 0,1-2 0 15,1-1 0-15,2-2 0 0,1 1-176 0,2-2-48 16,2 1-16-16,3-2 0 16,2-1-528-16,3-2-96 0,3-1-32 0,0 0 0 15,1 1-272-15,-1-2-64 0,0 0-16 0,-1-1 0 16,-1 0-224-16,-1-1-64 0,-1 0 0 0,-2 0 0 16,-1 1 704-16,-2-1 144 0,-2-1 32 0,0-1 0 0,-1 0 656 0,-4-2 0 15,-1 2 0-15,-2-2 0 0,-2 0 704 0,-2 1 80 16,0-1 16-16,-2 1 0 0,-1 0 240 0,0 1 48 0,0 0 16 0,-2 5 0 15,0-5 0-15,0 0 0 16,-2 0 0-16,2 5 0 0,0 0-144 0,0 0-16 16,0 0-16-16,0 0 0 0,0 0-256 0,0 0-48 15,0 0-16-15,0 0 0 0,0 0-352 0,-3 7-80 0,0 2-16 0,0 1 0 0,-2 2-160 0,1 1 0 16,-2 2 0-16,1 1 0 0,-1 1 0 0,1 3 0 16,1-3 0-16,0 2 0 15,0-2 0-15,0 3-144 0,1 0 144 0,0-1 0 16,1-1-848-16,-1 0-64 0,1 0-16 0,1-2 0 31,0 0-1968-31,1-2-400 0,0-2-80 0,1-3-11536 0</inkml:trace>
  <inkml:trace contextRef="#ctx0" brushRef="#br0" timeOffset="42742.42">14896 4041 21359 0,'0'0'944'0,"0"0"208"0,-3-3-928 0,3 3-224 16,-2-5 0-16,2 5 0 0,-3-6 1344 0,2 1 240 0,1 5 32 0,-1-6 16 0,1 1-464 16,0 5-80-16,2-6-32 0,2 1 0 15,-2-1-192-15,1 2-32 0,3 0-16 0,-1-1 0 0,0-1-112 0,1 1 0 16,3 1-16-16,0-1 0 0,1 1-176 0,1-1-16 0,1 1-16 0,-1 1 0 15,2 0-176-15,1 2-48 16,1 1 0-16,0-1 0 0,0 1-32 0,2 0-16 16,0-1 0-16,1 1 0 0,1 1-32 0,-2 0-16 0,-1 2 0 15,0-2 0-15,1 0 64 0,-1 0 16 16,1 1 0-16,-2 0 0 0,-4 0 0 0,1 2 0 0,-1-1 0 0,0 0 0 16,-1 1-112-16,0-1 0 0,-1 1-128 0,-1 2 192 15,0 3-192-15,0-1 128 0,-1 2-128 0,-2 1 0 16,-2 0 0-16,1 3 0 0,-1 1 0 0,-1 3 0 15,0 0 0-15,0 2 0 0,-2 0 0 0,0 2 0 0,-3 0 0 16,1 1 0-16,0 3 0 0,-1 1 0 16,-2 1 0-16,2 2 0 0,-1 1 0 0,-1 1 0 0,1 0 0 0,2 2 0 15,-4 2 0-15,3 0 0 16,-1 2 0-16,1-1 0 0,1-1 0 0,1 3 0 0,0-1 0 0,0 0 0 16,0 0 0-16,-1 1 0 0,2-3 0 0,0-1 0 15,0-1 0-15,0-1 0 0,2-1 128 0,-1-2-128 0,0-2 0 16,0-1 144-1,-1-2-144-15,0-2 0 0,-1-2 0 0,0 1 128 0,-2-1-128 0,1-2 160 16,-1-1-160-16,-1-3 160 0,-2-1-32 0,-1 1-128 16,0-1 192-16,-2-1-64 0,-3-1 16 0,0 0 0 15,0-1 0-15,-3 0 0 0,-1 0-16 0,-4-1-128 0,1-1 192 0,0 0-64 32,-1 0-128-32,0-3 128 0,-1 2-128 0,1 0 128 0,0-1-128 0,2 1 0 0,-1 0 144 0,0-2-144 15,2 1 0-15,-2-1 144 0,3 1-144 0,0-1 0 31,1-2 0-31,-1 0 0 0,2 1 0 0,0-1 0 32,-1 1-1584-32,2-1-208 0,0 0-64 0,0 1 0 0,-1-1-1312 15,0-1-272-15</inkml:trace>
  <inkml:trace contextRef="#ctx0" brushRef="#br0" timeOffset="63191.35">5179 7235 9215 0,'0'0'816'0,"-6"2"-656"0,-1 0-160 0,2-1 0 16,1 0 2656-16,-2 0 496 0,1 1 112 0,5-2 0 16,0 0-1232-16,0 0-256 0,-6 2-48 0,6-2-16 15,-5 2-560-15,5-2-96 0,0 0-32 0,0 0 0 0,0 0-256 0,0 0-48 16,0 0-16-16,0 0 0 0,5 7-256 0,2-1-48 15,-1 0-16-15,4-1 0 0,1 1-160 0,3-2-32 16,5 0-16-16,0 1 0 0,1-1 16 0,1 1 0 16,2-2 0-16,1-1 0 0,1-1-192 0,2-1 192 15,0 0-192-15,1-1 192 0,-1 0-192 0,1 0 0 16,-2 0 144-16,0 0-144 0,-1 0 0 0,-2 0 0 16,-4-1-192-16,7 1 64 15,-6 1-1408-15,-5 0-256 0,-5 0-64 0,-5 1-7760 16,-5-1-1552-16</inkml:trace>
  <inkml:trace contextRef="#ctx0" brushRef="#br0" timeOffset="63407.51">5163 7574 27359 0,'0'0'1216'0,"-4"2"240"0,4-2-1168 0,0 0-288 16,0 0 0-16,0 0 0 0,0 0 1408 0,0 0 208 15,6 4 48-15,3 1 16 0,2-2-640 0,1 0-128 0,4 0-16 0,-3-1-16 16,2-2-368-16,1 0-64 0,-1-2 0 0,0 1-16 0,2 0-272 0,-1-1-160 16,0-1 192-16,6-2-192 15,-1 1-384-15,-1 1-192 0,-1-1-48 0,1 3 0 16,-1 0-2704-16,2 1-528 0</inkml:trace>
  <inkml:trace contextRef="#ctx0" brushRef="#br0" timeOffset="63974.26">7241 6938 25215 0,'0'0'1120'0,"0"0"224"0,0 0-1072 0,0 0-272 0,0 0 0 0,0 0 0 0,1-5 1696 0,-1 5 288 16,1-5 48-16,-1 5 16 0,0 0-640 15,2-5-128-15,1 1-32 0,-3 4 0 0,0 0-400 0,0 0-80 16,0 0 0-16,0 0-16 0,0 0-368 0,0 0-64 0,0 0 0 16,0 0-16-16,0 0-304 0,0 0 160 0,-3 8-160 0,0 3 128 15,0 3-128-15,0 3-144 16,-1 2 144-16,1 4-208 0,1 4 208 0,0 0 0 0,-1 1-160 0,1-1 160 16,1 2 0-16,0-2 0 0,1 1 0 0,0-2 0 0,0-1-192 0,1-1 48 15,-1-4 0-15,0 6 0 31,0-4-608-31,0-3-112 0,-1-4-32 0,-1-2 0 0,-2-2-2176 0,1-3-432 0</inkml:trace>
  <inkml:trace contextRef="#ctx0" brushRef="#br0" timeOffset="64364.87">6569 7439 21183 0,'-20'7'1888'0,"12"-5"-1504"0,0-1-384 0,-1 1 0 15,1 1 2352-15,2-1 400 0,0 0 64 0,2 0 32 16,4-2-1456-16,0 0-304 0,0 0-48 0,0 0-16 16,0 0-576-16,0 0-112 0,0 0-16 0,7 5-16 15,3-2 80-15,2-1 0 0,4 1 16 0,2-1 0 16,4-2 0-16,2-2 0 15,3 1 0-15,2-1 0 0,5-2-48 0,5-1-16 0,5 1 0 0,7-2 0 0,6 0-16 16,1-2-16-16,1-1 0 0,1 2 0 0,2-1-176 0,2 1-128 16,2 1 192-16,0-1-192 0,0 2 128 15,-6 0-128-15,1 1 0 0,-1 1 0 0,1 0 0 0,-1 2 0 16,2-1 0-16,-4 2 0 0,-4 0 0 0,-5 0 0 16,-3 0 0-16,-6 0 0 0,-2-1 0 0,-5 1 160 15,-4 1-160-15,-3 0 128 0,-5 0-128 0,-4 0 0 16,-4 0 144-16,-3 1-144 15,-2-1-304-15,-8-1-128 0,0 0-16 0,0 0-16 16,0 0-1712-16,-3 6-320 0,-3 1-80 0,-4-1-7888 16,-1 1-1568-16</inkml:trace>
  <inkml:trace contextRef="#ctx0" brushRef="#br0" timeOffset="64845.47">6886 8034 33343 0,'0'0'1472'0,"-1"-3"320"0,1-1-1440 0,0-1-352 15,0 0 0-15,0-2 0 16,-3 0 832-16,2 1 80 0,0 1 32 0,0-1 0 15,-1 2-608-15,-1-2-112 0,-2 2-32 0,1-1 0 16,-1 2-192-16,0 1 0 0,-2 2-144 0,-1 1 144 0,-2 0-208 0,-1 2 48 16,-1 3 16-16,-1 0 0 0,0 2 144 0,-1 2 0 15,-1 0-144-15,-1 2 144 0,2-1 0 16,2 0 0-16,2 0 0 0,0-1 0 0,2 0 0 0,2-1 0 16,0-1 0-16,3 1 0 15,3 0 0-15,1 0 0 0,2-1 0 0,4 0 0 16,1 0 0-16,4 0 208 0,0-2 0 0,3 1 0 0,2-2 16 0,0 2 0 0,2 0 0 0,1-1 0 0,0 1 128 15,0-1 32-15,0 1 0 0,0 0 0 0,-2-1-16 0,-2 0 0 16,-2 0 0 0,-1 0 0-16,-4-1-208 0,-2 1-32 15,-3-1-128-15,-4-5 192 0,3 8-64 0,-6 1-128 0,-2 1 176 0,-3-1-176 0,-2-2 128 0,-1 1-128 16,-3 0 0-16,-1 0 0 16,-3 2 0-16,-1 0 0 0,0-1-160 0,-1-1 160 0,1-1-400 0,-2 0 32 15,2 1 16-15,-7-1 0 16,4-1-528-16,7-3-96 0,-1-2-32 0,9 0-10192 15,0-3-2048-15</inkml:trace>
  <inkml:trace contextRef="#ctx0" brushRef="#br0" timeOffset="65082.77">7120 8088 24879 0,'0'0'1088'0,"0"0"256"0,0 0-1088 0,6 7-256 16,-1 1 0-16,1-1 0 15,-2 2 2576-15,-1 1 464 0,-2 1 96 0,0 0 0 0,-1 0-2000 0,0 2-416 16,-2 0-80-16,0 1 0 0,-2-1-512 16,-1 0-128-16,1 1 0 0,-1 1 0 0,1 0 0 0,0-1-240 15,0 1 48-15,1-1 0 0,1-1-80 16,0-1-16-16,-1-2 0 0,1 2 0 16,0-2-160-1,2-10-16-15,0 0-16 0,0 0 0 16,0 0-1536-16,0 0-304 0,0 0-64 0,0 0-6576 0,3-9-1296 0</inkml:trace>
  <inkml:trace contextRef="#ctx0" brushRef="#br0" timeOffset="65249.71">7181 7939 34143 0,'0'0'1520'0,"0"0"304"0,0 0-1456 0,0 0-368 16,1-5 0-16,-1 5 0 0,2-4 1040 0,0 0 144 15,1-1 32-15,1 0 0 0,-1-2-928 0,-1 2-288 16,-2 5 160-16,5-8-160 16,-1 2-432-16,-4 6-160 0,7-5-48 0,-7 5 0 15,8-2-2160-15,-8 2-432 0,11 2-96 0</inkml:trace>
  <inkml:trace contextRef="#ctx0" brushRef="#br0" timeOffset="65663.5">7293 8205 4607 0,'0'0'400'16,"0"0"-400"-16,0 0 0 0,0 0 0 0,0 7 4368 0,0-7 800 15,0 0 144-15,0 0 48 0,0 0-2240 0,0 0-448 16,0 0-96-16,0 0-16 0,0 0-640 0,0 0-128 16,0 0-16-16,5-5-16 0,1-1-464 0,0-2-80 15,2-1-32-15,1-1 0 16,1 0-592-16,1 0-112 0,0-1-32 0,1 1 0 0,0 3-192 15,1 0-64-15,-2 2 0 0,0 0 0 0,-1 2 0 0,0 2 0 16,-1 1 0-16,-2 4 0 0,0 2-192 0,0 1 144 16,0 2-144-16,0 3 128 0,-2 4-128 0,0 0 0 15,-1 2-192-15,1 1 192 0,-2 0-272 0,0 4 64 16,-2 1 16-16,0 9 0 16,-2-4-256-16,0-1-64 0,0-4 0 0,1-10 0 0,-1-1 224 0,2 0 32 0,1-4 16 0,-1-2 0 15,-1-7 240-15,0 0 0 0,0 0 0 0,0 0 160 16,0 0-160-16,7-3 128 15,-3-3-128-15,1-3 128 0,-1-3-128 0,1 0 0 0,-1-3 0 0,0-2 0 16,2-1 0-16,-2 2 0 0,1 2-144 0,-1 2 144 16,-1 1-224-16,1 2 16 0,-1 2 0 0,0 0 0 31,-3 7-432-31,0 0-64 0,0 0-32 0,0 0 0 16,0 0-2112-16,0 0-416 0,0 0-96 0</inkml:trace>
  <inkml:trace contextRef="#ctx0" brushRef="#br0" timeOffset="66196.14">8112 8070 17503 0,'0'0'1552'0,"4"-5"-1232"0,-1 1-320 0,0-1 0 0,-3 5 3520 0,3-5 656 15,-1-1 128-15,-2 6 32 16,0-5-2144-16,0 5-416 15,-5-9-96-15,0 4-16 0,-3 2-752 0,0 3-144 0,-1 3-48 0,0 1 0 16,-2 3-496-16,0 1-96 0,-2 3-128 0,1 3 176 16,0 1-176-16,1 3 0 0,1 1-160 0,2 2 160 15,-1-1-128-15,3 1 128 16,3-1 0-16,2 0-144 0,0-2 144 0,3 1 0 0,2 0-144 16,4-2 144-16,1 1 0 0,2-3 0 0,1 0-144 0,2-2 144 0,3-3 0 15,-4-6 0-15,2-1-128 0,4-1 128 16,1-2 0-16,2-4 224 0,1-1-32 0,1-3-16 0,-1-2 160 0,1-2 48 15,1-2 0-15,-2-2 0 0,-1-1 64 0,-2-3 0 0,-4-2 16 16,-2 0 0-16,-2-1 16 16,-2 0 0-16,-3 0 0 0,-2 1 0 15,-3 2-192-15,-4 2-32 0,-1 3-16 0,-2 2 0 16,-3 1-240-16,-2 3 0 0,-2 2 0 0,-2 3 0 31,-4 0-512-31,-1 3-80 0,0 4-32 0,-3 2 0 16,-3 4-1312-16,-10 6-272 0,3 1-48 0,1 3-16 0,2 2-1680 15,3 0-336-15</inkml:trace>
  <inkml:trace contextRef="#ctx0" brushRef="#br0" timeOffset="66529.94">8460 7819 33119 0,'-3'-10'1472'0,"3"10"288"0,-3-6-1408 0,1 1-352 15,1 1 0-15,-2-2 0 0,1-1 1936 0,-1 3 320 0,0 0 64 0,0-1 16 16,-1 2-1088-16,2 0-224 16,2 3-32-16,-3-4-16 0,3 4-464 0,0 0-80 0,-4-2-32 0,4 2 0 15,-6 0-272-15,1 3-128 16,-2 2 128-16,0 3-128 0,0 3 0 0,-2 4 0 16,-1 5 0-16,-1 4 0 0,-2 5-192 0,-2 5 192 0,0 4-160 15,0 5 160-15,-2 5-144 0,1 4 144 0,-2 2-128 0,2 3 128 16,0 4 0-16,3-2-128 0,0 2 128 15,2-5 0-15,1-3 0 0,1-3 0 0,1-4 0 0,1-3 0 16,0-3 0-16,3-3 0 16,-3-4 0-16,-2 10 0 0,2-9 0 0,0-7 0 0,1-5 0 0,3-7 0 15,-1-4-320-15,0-2-144 0,4-9-32 0,0 0 0 16,0 0-2112 0,0 0-416-16,-1-13-96 0</inkml:trace>
  <inkml:trace contextRef="#ctx0" brushRef="#br0" timeOffset="67335.8">9911 6261 32015 0,'0'0'1408'0,"0"0"320"0,3-4-1392 0,-1-1-336 0,-2 5 0 0,1-5 0 16,0 1 1472-16,-1 4 208 15,0 0 48-15,0 0 16 0,-3-7-1088 0,-1 1-208 16,-2 2-64-16,-3 1 0 0,-2 1-176 0,0 0-32 0,-5 2-16 16,-1 3 0-16,-2 0-304 0,-2 2-64 15,-2 1-16-15,-4 1 0 0,-2-1 64 0,0 2 16 0,3-2 0 0,1 1 0 16,-1 1 144-16,2-1 0 16,1 1 0-16,2 0 0 0,2 0 0 0,4-2 304 15,0-1-48-15,3 0-16 0,3 1 288 0,3-1 64 16,6-5 16-16,-6 6 0 0,6-6-176 0,-2 8-48 0,2-8 0 0,2 10 0 15,2-1-208-15,0 0-48 16,2 0-128-16,-1 1 192 0,1-1-192 0,0 1 144 0,0 2-144 0,0 2 128 0,1 0-128 0,-1 2 0 16,1 2 0-16,-1 3 0 0,-1 3 0 0,1 4 0 31,-2-1 0-31,-1 5 0 0,-1 4 0 0,-2 5 0 16,-1 3 0-16,-2 3 0 0,-2 4 0 0,-2 3 0 0,-1 3 0 0,-1 1 0 0,1 1 0 15,-4 2 0-15,1 1 0 0,-2-4 0 16,1-3 0-16,1-2 0 0,0-2 128 0,3-5-128 0,0-1 0 0,2-4 128 15,0-4-128-15,2-11 128 0,2 1 288 16,-2-1 48-16,2 2 16 16,-1-4 0-16,2-3-16 0,1-1 0 0,0-3 0 0,1 0 0 0,3-4-176 0,1-2-32 15,-3-1-16-15,3-1 0 16,0-3-96-16,2 1-16 0,1-2 0 0,2 0 0 0,1-2-128 0,0-1 160 16,-2 1-160-16,1-1 160 0,0-1-160 0,3 0 0 15,2-1 0-15,0 1-176 0,1-1-144 0,2 0-16 0,1-1-16 0,4 0 0 16,2 0-1440-16,3-1-304 0,4 2-48 15,1-2-10720-15,0-2-2160 0</inkml:trace>
  <inkml:trace contextRef="#ctx0" brushRef="#br0" timeOffset="67976.14">10565 6900 6447 0,'0'0'576'0,"-2"5"-576"0,2-5 0 0,0 0 0 16,0 0 4608-16,0 0 800 0,-1 6 160 0,1-6 48 0,1 7-3392 0,-1-7-688 15,4 7-128-15,2-3-16 0,1-1-432 0,1 1-64 16,2-3-32-16,2-1 0 0,2-3-128 0,0 1-32 15,2-1 0-15,2-1 0 16,0-2-144-16,-2 2-48 0,-1-3 0 0,1-1 0 16,0 0-96-16,0-2-32 0,-2-1 0 0,0 0 0 0,0 0-16 0,-2 0-16 15,-1-1 0-15,-1-1 0 0,-2 1 48 16,1 1 16-16,-2 0 0 0,-2 0 0 0,0 0-144 0,-3 3-16 16,-1 0-16-16,-1 1 0 0,-1 1 80 0,-1 0 0 15,2 6 16-15,-7-6 0 0,-1 1-128 0,0 3-16 16,-3 2-16-16,1 2 0 0,-2 1-176 0,-2 2 0 0,1 0-160 15,-1 3 160-15,-3 0-160 0,0 2 160 0,-2 2-160 0,0 1 160 16,1-1 0-16,0 1-144 0,0 2 144 16,3-1 0-16,2 0 0 0,1 0 0 0,0 1 0 0,2-1 0 15,1 0 0-15,2 2 0 16,2-1 0-16,4 2-128 0,1-1 128 0,3 1 0 0,1-2 0 0,4 0 0 16,2 1 0-16,1-1-128 15,2 0 128-15,8 5 0 0,-1-4 0 0,-2-5 0 0,-1-2 0 0,0-3 0 16,-2-2-256-16,3-2 48 0,-2-1 0 15,3-1 0-15,3-2-736 0,-8-1-144 0,3 1-16 0,1 0-16 16,2 0-2976-16,1 0-608 0</inkml:trace>
  <inkml:trace contextRef="#ctx0" brushRef="#br0" timeOffset="68337.91">11030 7259 23951 0,'0'0'2128'0,"0"0"-1696"16,0 0-432-16,-3-4 0 0,3-2 3200 0,1-1 544 16,3 1 112-16,1-2 32 0,1 2-1872 0,0-2-368 15,3-1-80-15,1 1-16 0,1 0-784 0,1-1-176 16,1 1-16-16,1 0-16 0,1 1-336 16,-4 1-64-16,0 1-16 0,-1 1 0 0,-2 1-144 0,-2 2 0 0,0 1 0 0,0 2 0 15,-6-2-144-15,4 7-64 16,-3-1-16-16,-1 4 0 0,-1 1-320 0,-2 4-64 0,-1 1-16 0,-3 3 0 15,-3 2 144 1,-1 1 32-16,-2 0 0 0,0 0 0 0,0 1 64 0,1-2 0 0,0-3 16 16,2-2 0-16,1 0 544 0,1-1 96 0,4-3 32 0,-2-2 0 15,3-3 528-15,1 0 96 0,2-7 32 0,0 0 0 16,0 0-368-16,0 0-64 0,5 4-16 0,2 1 0 16,1-4-208-16,0-2-48 0,3-2-16 0,3 0 0 0,2-1-240 15,1-2-128-15,0 2 128 0,2-2-208 16,1 0-1136-16,1-1-240 0,2-1-32 0,1 2-11312 31,1 0-2272-31</inkml:trace>
  <inkml:trace contextRef="#ctx0" brushRef="#br0" timeOffset="68937.84">11758 6707 12895 0,'0'0'1152'0,"0"0"-928"16,0 0-224-16,0 0 0 0,0 0 5424 0,0 0 1040 15,-2-6 192-15,2 6 64 0,0 0-4480 0,0 0-880 16,0 0-176-16,-5-1-32 0,0 2-800 0,-1 1-160 15,1 3-16-15,-1 0-16 0,1 2-160 0,-2 3 0 16,-1 2 0-16,1 2-176 0,-2 2 176 0,1 0 0 16,2 2-144-16,0 0 144 0,-1 1 0 0,2 0-144 15,3-2 144-15,-2 1 0 0,2 1 0 0,2-2 0 16,2 0 0-16,2-2 0 0,1 0 0 0,1-3 0 0,1-1 0 0,2-3 0 16,1-1 0-16,1-3 0 0,2 0 128 15,2-4-128-15,-1-1 448 0,2-3 0 0,0-2 0 0,0-3 0 16,0-2-224-16,0-1-48 0,-1-2-16 0,-1 0 0 15,0 0 80-15,-2 0 16 0,-1 1 0 0,-1 0 0 16,-1 4-128-16,-1 2-128 0,-3 1 176 0,-2 3-176 16,-3 3 240-16,0 0-64 0,0 0-16 0,5 6 0 15,-2 1-160-15,0 2 0 0,1 1-160 0,-1 2 160 16,0 0-160-16,2 1 160 0,0 1-160 0,2-1 160 0,1-1-128 16,-1 1 128-16,2-3 0 0,2-1-144 0,0-1 144 0,2-3 0 15,0-3 0-15,1 0 0 0,-2-3 0 0,0-1 0 16,0-1 0-16,-1-3 128 0,-1-2 128 0,0-1 16 15,-3-1 16-15,0-2 0 0,-1-3 208 0,-2 0 32 16,-1 0 16-16,-1-3 0 0,0-1-128 0,-2 1-32 16,-2-1 0-16,0 0 0 0,-2-1-192 0,-2 3-64 15,0 3 0-15,-2 1 0 0,-1 4-128 0,-2 1 0 0,-1 2 0 0,-1 3-176 32,-1 2-208-32,-1 1-32 0,0 1-16 0,-2 1 0 15,0 4-1056-15,-1 1-224 0,1 4-32 0,0 2-16 16,1 0-2048-16,2 2-416 0</inkml:trace>
  <inkml:trace contextRef="#ctx0" brushRef="#br0" timeOffset="69301.25">12435 6834 13823 0,'20'-7'608'0,"-12"3"128"0,0 0-592 0,-1 0-144 16,0-2 0-16,-2 1 0 0,-1-1 4656 0,-2 1 896 0,-1-1 176 0,-2 1 32 0,-4 0-3600 15,-1 1-736-15,-3 0-144 0,-2 2-16 16,-1 1-752-16,-5 1-160 0,0 2-32 0,-1 3 0 15,0 0-320-15,0 2 0 0,1 1 0 0,2 0-128 16,2 2 128-16,1 0-160 0,1 1 160 0,2 0-160 16,2 0 160-16,3 0 0 0,1-1 0 15,2 0-128-15,2 0 128 0,2-1 0 0,2-2 0 0,4 2 0 0,1 0 0 0,2-1 0 16,3-1 0-16,0 0 0 16,3-2 192-16,0 1-16 0,2-1-16 0,0 0 0 0,-1-2-16 0,-2 3 0 15,1-2 0 1,-2 0 0-16,-1 1 96 0,-3-2 16 0,-2 2 0 15,-3-2 0-15,-1 0-256 0,-6-3 176 0,1 6-176 0,-2-2 160 0,-3 2-160 0,-3-1 192 16,-3 1-192-16,-2-1 192 0,-3 2-192 0,-1-1 0 16,-3 0 144-16,1-1-144 0,-1 1 0 0,0 0 0 15,2 0-192-15,0-1 64 16,1 0-544-16,1-1-96 0,2-1-32 0,2 1 0 16,1-3-1744-16,4 0-336 0,0 1-80 0,6-2-11520 0</inkml:trace>
  <inkml:trace contextRef="#ctx0" brushRef="#br0" timeOffset="69636.97">12892 6815 27583 0,'0'0'1216'15,"0"0"256"-15,0 0-1168 0,0 0-304 16,0 0 0-16,0 0 0 0,-6-2 1824 0,-2 4 304 0,-1-1 64 0,-1 2 16 16,-2 1-1296-16,0 3-256 0,-3 1-48 0,1 3-16 15,0 0-400-15,1 0-64 16,-1 1-128-16,2 1 176 0,1 1-176 0,2 1 0 15,3-1 0-15,1 1 0 0,4 2 0 0,1-2 0 16,3-1 0-16,2 1 0 0,3 0 0 0,3-2 0 16,3-2 0-16,5-1 192 0,4 0 304 0,4-2 64 15,2-3 16-15,3 0 0 0,1-4-32 0,-1-3 0 0,-1-2 0 0,-1-2 0 16,3-2-80-16,-4-1-16 0,-2-1 0 0,-2-2 0 16,-3-1-80-16,-3-1-32 0,-2-3 0 0,-4 2 0 15,-2-2 112-15,-3 2 0 0,-2 1 16 0,-2 2 0 16,-3 1-176-16,-3 0-32 0,-3 1-16 0,-1 1 0 0,-4 1-240 15,-3 2 0-15,-2 1 0 0,-2 3-160 16,-3 1-384 0,0 2-80-16,-1 1-16 0,-1 1 0 15,-1 1-1008-15,-1 0-208 0,-1 2-32 0,-1-1-16 0,0 2-1872 0,2-1-368 16</inkml:trace>
  <inkml:trace contextRef="#ctx0" brushRef="#br0" timeOffset="69962.27">13147 6625 30639 0,'2'-15'1344'0,"-2"8"304"0,0-3-1328 0,0 1-320 0,0-2 0 0,0 1 0 15,0-1 1984-15,0 1 320 16,-2 1 64-16,1 1 0 0,0 1-816 0,0 0-160 0,0 1-48 0,0 1 0 16,1 5-704-16,0 0-128 15,-3-4-48-15,3 4 0 0,0 0-240 0,0 0-48 0,0 0-16 0,-5 2 0 16,-2 3-160-16,1 4 0 0,-1 3 0 0,0 4 0 0,1 3-128 0,-2 3 128 15,-1 3-160-15,1 3 160 16,-1 3-144-16,1 4 144 0,0 4-128 16,1 1 128-16,-1 2 0 0,0 2 0 0,2 1 0 0,-1 0-128 0,2-1 128 0,0-1 0 31,-1-4 0-31,0-3 0 0,1 0 0 0,-2-3 0 0,0-2 0 16,1-3 0-16,-1-3 0 0,1-2 0 0,-1-2 128 0,0-2-128 0,2-3 0 15,-1-2 0-15,1 0 0 0,0-3 0 16,0-4-384-16,1 0-160 0,0-2-32 0,4-5 0 15,0 0-2144 1,0 0-432-16,0 0-96 0</inkml:trace>
  <inkml:trace contextRef="#ctx0" brushRef="#br0" timeOffset="70288.82">13799 6933 28559 0,'-13'3'2544'0,"13"-3"-2032"0,-5 0-512 0,5 0 0 15,0 0 2000-15,6 1 304 0,12 0 64 0,-5 0 16 16,-13-1-976-16,0 0-192 0,0 0-32 0,0 0-16 16,7-1-512-16,0-1-96 15,3-1-32-15,2 0 0 0,3 0-528 0,0-1 0 0,2 0 0 0,0 0-144 16,1-1-2000-16,0 1-400 0,2-1-80 0,0 2-13824 0</inkml:trace>
  <inkml:trace contextRef="#ctx0" brushRef="#br0" timeOffset="70947.33">14497 6921 30863 0,'0'0'1360'0,"0"0"304"0,0 0-1344 0,6-2-320 15,2-1 0-15,1-1 0 0,1 1 1312 0,2-1 192 16,-1-1 32-16,3 0 16 0,0-2-816 0,3-2-160 16,1 0-48-16,0-2 0 0,2-3-288 0,1-1-64 15,0 0-16-15,0-1 0 0,0 1-160 0,0-1 160 16,-4 0-160-16,0-1 160 0,-2 2-16 0,-1-2 0 16,0 1 0-16,-6 1 0 0,0 1 96 0,0 3 16 15,-3 1 0-15,-1 3 0 0,-1 0 128 0,-3 3 16 16,0 4 16-16,0 0 0 0,0 0-80 0,-7-1-16 0,1 1 0 0,-4 2 0 15,-3 2-320-15,-3 3 0 0,1 1 0 0,-6 1 0 16,-1 2-160-16,-1 2 160 16,1 0-192-16,-5 3 192 0,3 1 0 0,2-1-128 0,2 4 128 0,4-1 0 15,3-2 0-15,2 1 0 0,2 0 0 0,2-2 0 16,3 1 0-16,2-2 0 16,1-1 0-16,2 1 0 0,2-1 128 0,2 1-128 0,3-2 0 0,2 1 0 15,2-2 128-15,2-1-128 0,3-1 0 0,3-2 144 16,4 1-144-16,2-3-192 0,2-3 32 0,2-1 16 15,-2-1-624-15,2-3-128 16,0-1-32-16,-1-2 0 0,0 1-272 0,-1-1-48 16,-1-2-16-16,-2 0 0 0,-1 1-160 0,-2-1-48 0,-1 1 0 0,-1 0 0 15,-2 1 640-15,-3-2 128 0,-1 1 32 0,-3 1 0 16,-3 1 800-16,-2-1 176 0,-2 1 16 0,-1-1 16 0,-2 0 832 16,0 0 176-16,-1 5 16 0,0 0 16 0,-1-4-48 0,-1 0-16 15,-2-1 0-15,0 2 0 0,1 0-288 0,3 3-48 16,-4-1-16-16,4 1 0 0,0 0-400 0,0 0-96 15,0 0-16-15,-5 3 0 0,1 1-192 0,0 3-64 16,-1 1 0-16,2 3 0 0,-2 0-192 0,2 1 144 16,1 1-144-16,-2 1 128 0,0 0-128 0,2 2 128 0,0-1-128 0,1 2 128 15,1-2-128-15,0 3 0 16,1-2 0-16,-1 0 0 0,0-2-192 0,1 0-32 16,1 1 0-16,1-3 0 15,-3-2-1888-15,3-2-384 0,0 0-80 0,2-1-14080 0</inkml:trace>
  <inkml:trace contextRef="#ctx0" brushRef="#br0" timeOffset="72140.27">15522 6381 3679 0,'0'0'160'0,"0"0"32"15,0 0-192-15,0 0 0 0,0 0 0 0,0 0 0 0,-1-6 3712 0,-1 1 688 16,2 5 144-16,-3-5 16 0,1-1-2304 0,0 1-464 16,0-1-80-16,1 1-32 0,0-1-272 0,1 1-48 15,0-1-16-15,0 1 0 0,0 5-304 0,1-6-64 0,0 1-16 16,1 0 0-16,1 1-192 0,2-1-32 0,-1 1-16 0,4 0 0 15,0-1-160-15,1 1-48 16,1-1 0-16,2 2 0 0,1 0-144 0,0 0-48 16,0 0 0-16,1 1 0 0,2 0-80 0,-1 0-32 0,-1 1 0 0,2 0 0 15,-1-2 0-15,-1 2 0 0,1 0 0 16,-2 0 0-16,-1 0-16 0,-1 0 0 0,0 1 0 0,-1 0 0 16,-1 0-32-16,-2 1-16 0,1 0 0 0,-1 0 0 15,-1 1 32-15,2 1 0 0,-8-3 0 0,6 3 0 16,0 1-176-16,0 1 192 0,-2 0-192 0,-1 1 192 15,1 0-192-15,-2 2 0 0,0 1 144 0,-1 1-144 16,0 1 0-16,0 1 0 0,-1-1 0 0,-1 2 128 16,1 1-128-16,-2 3 0 0,0-2 0 0,-3 2 0 15,2 0 0-15,0 3 0 0,-2 1 0 0,1 3 128 0,0-1-128 0,-1 3 0 16,1 1 0-16,-2 2 128 0,0 0-128 16,-1 4 0-16,1 3 0 0,-2 1 128 0,-1 4-128 15,0 0 0-15,0 2 0 0,2 2 0 0,0 3 0 0,1-1 0 16,1 1 0-16,-1 4 0 15,-3 2 0-15,1-4 128 0,3-4-128 0,-2 20 0 16,1-7 0-16,4-29 0 0,0 1 0 0,0 1 128 0,0-2-128 0,2 1 176 16,-1 1-176-16,1 0 192 0,-2-2 96 0,1 19 32 0,0-11 0 15,0-9 0-15,0-7 48 0,0-4 16 16,-1-4 0-16,0-2 0 0,-2-3-96 0,0-2-16 16,-2-1 0-16,-1 1 0 0,-4-3-80 0,0 0 0 15,-5-3-16-15,0 0 0 0,-3 0-176 0,-2-1 192 0,-2 0-192 0,10 0 192 16,-1-1-192-16,1 0 0 0,-2 0 144 0,-1-1-144 15,-1 2 0-15,1 0 0 0,-1 0 0 0,1 0 0 16,-1-1-208-16,-4 1-112 0,2 0-32 0,2 1 0 31,0 1-1680-31,3-1-336 0,1 0-64 0,1 1-10416 16,1 0-2080-16</inkml:trace>
  <inkml:trace contextRef="#ctx0" brushRef="#br0" timeOffset="96143.98">1745 9656 11807 0,'0'0'512'0,"0"0"128"0,5-10-512 0,-2 2-128 0,-1 2 0 0,1-2 0 0,-1-1 1536 0,0 2 304 16,-2 7 48 0,2-8 16-16,0 1-304 0,1 2-48 15,-1-2-16-15,-2 7 0 0,2-9-224 0,0 1-48 0,0 0-16 0,1 0 0 16,-1 0-288-16,0 2-48 0,0 1-16 0,0-1 0 0,-2 6-192 0,3-8-32 15,-1 1-16-15,-2 7 0 0,3-6-80 0,-3 6-32 16,3-6 0-16,-3 6 0 16,0 0-128-16,0 0-32 0,5-4 0 0,-5 4 0 0,0 0-128 0,0 0-48 15,0 0 0-15,0 0 0 16,0 0-208-16,0 0 0 0,6 10 0 0,-1 2 0 16,-2 3 0-16,-1 0 0 0,-1 2-192 0,-1 3 192 15,0 3-144-15,1 1 144 0,1 3 0 0,-1 0-144 16,1 1 144-16,0-1 0 0,0-1 0 0,0-2 0 15,2-2 0-15,-1-1 0 0,0-3 0 0,1 1 0 16,-1 0 0-16,1-3 0 0,1-4 0 0,-1-1 0 16,1-1 0-16,-1-1 0 0,-4-9 0 0,7 7 0 15,-7-7 256-15,0 0 64 0,0 0 32 0,11 1 0 0,-3-3 416 16,1-3 96-16,-1-2 16 0,1-4 0 0,1-2-112 16,-1-2-32-16,2-3 0 0,0 0 0 0,0-1-288 0,2-2-48 15,0-1-16-15,-1-1 0 0,0-1-224 0,0 1-160 16,0 1 192-16,-1 1-192 0,-2 1 0 0,0 2 0 15,-2 2 0-15,0 3 0 0,-1 2 0 0,-2 1 0 16,-1 0 0-16,1 3-144 0,-4 7-176 0,0 0-48 0,0 0 0 0,0 0 0 31,0 0-1264-31,0 0-256 0,0 0-48 0,0 0-16 16,7 9-928-16,-1 3-176 0,-3 4-32 0</inkml:trace>
  <inkml:trace contextRef="#ctx0" brushRef="#br0" timeOffset="96422.15">2276 9804 9215 0,'0'0'816'0,"0"0"-656"0,0 0-160 0,0 0 0 16,0 0 3776-16,0 0 704 0,0 0 160 0,0 0 32 15,0 0-2240-15,5 8-448 0,-5-8-96 0,0 0-16 16,2 9-752-16,-2 0-160 0,0-9-16 0,-2 12-16 0,-1 0-256 0,1 1-48 16,-2 0-16-16,1 3 0 0,0-1-192 0,-1 1-32 15,1 0-16-15,0 2 0 0,0-1-176 0,0 1-48 16,0-2 0-16,1 1 0 0,0-2-144 0,1 2 0 15,-1-2 144-15,2 1-144 0,0 0 0 0,0-2 128 16,2-2-128-16,-1 1 0 0,1-2 0 0,0-2 0 16,1 2 0-16,0-2 128 0,0 0-320 0,0-1-64 15,0-2-16-15,-3-6 0 16,0 0-800-16,6 6-144 0,-6-6-48 0,0 0 0 16,0 0-2112-16,9 0-416 0,-9 0-96 0,0 0-16 0</inkml:trace>
  <inkml:trace contextRef="#ctx0" brushRef="#br0" timeOffset="96770.56">2145 10037 28511 0,'-6'-8'1264'0,"6"8"256"0,-5-9-1216 0,-1 2-304 0,2 1 0 0,1-1 0 16,-1 0 1728-16,3 0 304 0,1 0 48 16,2 1 16-16,2-2-1136 0,0 0-240 15,2 2-32-15,1-1-16 0,0 1-368 0,3 0-80 0,2 2-16 0,2-1 0 16,2 1-208-16,-1 1 0 0,1-1 128 0,1 3-128 15,-1 3 128-15,1 2 0 0,-2-1-128 0,1 2 192 16,-2 2-192-16,0 2 128 0,0 2-128 0,0 1 0 0,-3 2 0 0,0 2 0 16,-2 0 0-16,-3 3 0 0,-1 1-208 0,-2 2 64 15,-2 1 16-15,-2 0 0 0,-2-1 0 0,-2-3 0 16,0-3 0-16,-4-1 0 0,-1 0 128 0,0-2 128 16,0-1-128-16,-1-2 176 0,-1-1 80 0,-1-2 32 15,-1 0 0-15,-2-1 0 0,0-2 48 0,-1 1 16 16,1 0 0-16,-2-2 0 15,-2-1-192-15,3 2-32 0,0-1-128 0,2 0 192 0,-2-1-192 0,3 1 0 0,1-1 0 0,1-1 0 16,1 0 0-16,1-1-256 0,2 0 48 0,-1 0 16 31,2 0-384-31,7 0-80 0,-7-2-16 0,7 2 0 16,0 0-1488-16,0 0-288 0,6-7-64 0,1 0-12160 0</inkml:trace>
  <inkml:trace contextRef="#ctx0" brushRef="#br0" timeOffset="97307.35">3073 9718 4607 0,'0'0'192'0,"0"0"64"0,0 0-256 0,-8 4 0 0,8-4 0 0,0 0 0 15,-7 3 5600-15,7-3 1072 0,0 0 224 0,0 0 32 0,0 0-4368 0,0 0-864 16,0 0-176-16,0 0-48 0,4 10-416 0,1-2-96 15,2-3 0-15,3-1-16 0,2-2-128 0,1 1-32 16,2-1 0-16,0-1 0 0,1 1-400 0,-1-1-64 16,1 1-32-16,0 0 0 0,-2-1-288 0,-1 0 0 15,1 0 0-15,-1 0 0 0,1-1 0 0,-1 2-256 16,0-1 32-16,0 1 0 16,-2 1-512-16,-3 0-96 0,-8-3-32 0,10 5 0 15,-1-1-1200-15,-2 2-240 0,-7-6-64 0,4 9 0 16,-3-1-768-16,-1-8-176 0</inkml:trace>
  <inkml:trace contextRef="#ctx0" brushRef="#br0" timeOffset="97545.45">3169 9892 22047 0,'-16'2'976'0,"5"-1"208"0,-2-1-944 0,-1 0-240 0,0 0 0 0,-1 0 0 15,2-1 2368-15,2 1 416 0,-1 0 96 0,2 0 0 16,1-2-1008-16,9 2-208 0,-6 2-32 0,6-2-16 16,0 0-512-16,0 0-96 0,0 0-32 0,0 0 0 15,0 0-336-15,0 0-64 0,10 5 0 0,1-1-16 16,1 1-272-16,1-3-48 0,1-1-16 0,2 0 0 15,0 0-224-15,0 0 144 0,-2 1-144 0,0 0 128 16,-1 0-352-16,2 0-80 0,-2-1-16 0,0 1 0 16,0 1-144-16,0-1-48 0,2 1 0 0,-1 0 0 15,-2 1 64-15,1-2 16 0,1 0 0 0,-1-1 0 16,0 0-448-16,2-1-80 0,1 0-32 0,-3-1 0 16,0-1-2448-16,-2-1-480 0</inkml:trace>
  <inkml:trace contextRef="#ctx0" brushRef="#br0" timeOffset="107173.62">4917 9842 9215 0,'0'0'816'0,"-8"-1"-656"16,0 0-160-16,1 1 0 0,-1 0 2048 0,1 0 384 0,7 0 80 0,-8 0 16 15,0 0-672-15,8 0-128 16,-8 0-16-16,8 0-16 0,-6 0-384 0,6 0-80 15,0 0-16-15,0 0 0 0,0 0-240 0,-8 0-48 0,8 0-16 0,0 0 0 16,0 0-240-16,0 0-48 0,0 0-16 0,0 0 0 16,0 0-256-16,0 0-48 15,0 0-16-15,0 0 0 0,0 0-32 0,0 0 0 0,0 0 0 0,6 8 0 0,2-2 32 0,2-1 0 16,1 1 0-16,3-2 0 0,3 0 16 0,-4-2 0 16,2-1 0-16,4 0 0 0,2-1-112 0,0-1-32 15,3 1 0-15,4 0 0 0,-2 0-160 0,3 0 0 16,-1 0 144-16,1 0-144 0,-3-1 0 0,1 1 128 15,-5 0-128-15,-1 0 0 0,-3-1 0 0,0 1 0 16,-2 0 0-16,-1 1 128 0,-2 0-128 0,-1 0 0 16,-2 0 0-16,-1 0 0 0,-3 0 0 0,-6-1-128 15,0 0 128-15,0 0-192 16,0 0-512-16,0 0-96 0,0 0-32 0,0 0 0 16,0 0-1984-16,0 0-384 0,0 0-96 0</inkml:trace>
  <inkml:trace contextRef="#ctx0" brushRef="#br0" timeOffset="107506.79">5857 9518 28095 0,'0'0'1248'0,"0"0"256"0,0 0-1200 15,4-4-304-15,-4 4 0 0,4-6 0 0,0 3 1792 0,-4 3 288 16,5-4 64-16,-5 4 16 0,4-5-1088 0,-4 5-224 0,0 0-32 0,5-3-16 0,-5 3-304 0,0 0-64 16,0 0-16-16,0 0 0 0,0 0-96 0,0 0-32 15,0 0 0 1,2 7 0-16,-2 1-288 0,0 5 0 16,-1 1 0-16,-2 2 0 0,1 3 0 0,-1 5 0 0,0 2-160 0,-2 1 160 15,2 3-256-15,0 0 64 0,2-1 0 0,-1 0 16 0,1 1 0 16,0-3 0-16,1-1 0 15,1-1 0-15,0-3-112 0,1-1-32 0,-1-3 0 16,1 0 0 0,-1-4-448-16,0-1-112 0,0-3-16 0,0-1 0 0,0-2-2528 0,-1-7-512 0</inkml:trace>
  <inkml:trace contextRef="#ctx0" brushRef="#br0" timeOffset="107856.45">5869 9704 31327 0,'-8'-11'1392'16,"4"7"272"-16,0-3-1328 0,-1 0-336 0,0-1 0 0,-1-1 0 15,1-2 1536-15,-1 1 256 0,1-1 32 0,1 0 16 0,-1 1-1008 0,3 0-208 16,1 1-48-16,0-1 0 0,1 2-368 16,2 0-80-16,1-1 0 0,3 2-128 0,0 0 0 15,2 0 0-15,1 2 0 0,0-2-144 0,3 3 144 0,2 1 0 16,0-1 0-16,4 1 0 0,-3 1 0 0,2 1 0 15,-2 0 0-15,1 1 0 0,-2 0 0 0,0 2 128 16,1 0-128-16,-3 1 176 0,-1 2-176 0,-4 1-176 16,0 3 48-16,0-1 0 15,-4 1-256-15,-2 2-32 0,-2 1-16 0,-1 1 0 0,-2-1 160 0,-1 1 16 0,-3-1 16 0,-1 2 0 16,-1-1 240-16,-1-1 0 16,-2 1 0-16,0-3 0 0,0-1 368 0,1-1-48 0,-1-3 0 0,-1 2 0 15,2-1-64-15,0 0-32 16,-1-3 0-16,1 1 0 0,1 0-224 0,1 0 0 15,1-1 0-15,3 2 0 16,-1-1-736-16,3 1-96 0,4-5 0 0,-4 4-10400 0,4-4-2080 0</inkml:trace>
  <inkml:trace contextRef="#ctx0" brushRef="#br0" timeOffset="109361.81">6721 9501 13823 0,'0'0'1216'0,"0"0"-960"0,0 0-256 0,0 0 0 16,0 0 3200-16,0 0 576 0,0 0 128 0,3-6 32 0,-3 6-1776 0,0 0-368 15,3-9-64-15,-3 9 0 0,4-6-640 0,-4 6-128 16,3-8-32-16,-3 8 0 16,0 0-224-16,0 0-32 0,0 0-16 0,0 0 0 0,0 0-256 15,0 0-48-15,-2 9-16 0,1 2 0 0,-2 2-336 0,1 4 128 16,0-1-128-16,0 2 0 0,-1-1 0 0,-1 2 0 16,0 5 0-16,-1 1 0 0,2-1 0 0,0 0 0 15,1 0 0-15,-2 0-128 0,2-3 128 0,0 0 0 0,0-1 0 0,3-2 0 16,-1-2 0-16,0-1 0 15,0-2 128-15,2-1-128 0,0 0 336 0,0-1 0 16,2-1 0-16,0-3 0 0,-4-7 48 0,3 7 0 0,-3-7 0 0,9 7 0 16,0-3-64-16,1-1-16 0,0-1 0 0,-4 0 0 15,-6-2-160-15,9 1-16 0,1-1-128 0,0 0 192 16,1 0-192-16,0 0 0 0,0 0 0 0,1 0 0 0,-1 0 0 0,1 0 0 31,1 1 0-31,1 0 0 16,-2 0-848-16,1 1-64 0,0-1-16 0,1 0 0 15,1-1-1808-15,0 0-352 0,1-1-80 0</inkml:trace>
  <inkml:trace contextRef="#ctx0" brushRef="#br0" timeOffset="109728.98">6966 9498 19343 0,'-5'-5'1728'0,"-1"-3"-1392"15,2 0-336-15,-1-2 0 0,1-1 4064 0,1 2 736 16,0 0 160-16,3 0 32 0,0 0-3200 0,3 3-640 16,0-2-128-16,2 2-32 0,2-1-560 0,1 1-112 15,0 1-32-15,2-1 0 16,0 1-112-16,1 2-32 0,1 2 0 0,-1-1 0 0,-1 0-144 16,0 1 0-16,-2 1 0 0,-2 1 128 0,0 3-272 15,-2 0-64-15,0 3-16 0,-2-1 0 16,-2 2-544-16,-1 2-96 0,-1 1-32 0,-3 2 0 15,-1 2 384-15,-2 3 64 0,-1 0 0 0,-1-2 16 0,0-1 432 0,0-1 0 16,2-2 0-16,0-1-128 0,-2-1 576 0,1-1 112 16,0-2 16-16,2-1 16 0,0-2 112 0,2-1 32 0,-1 1 0 15,6-4 0-15,0 0-368 0,0 0-80 0,0 0-16 0,0 0 0 16,0 0-272-16,0 0 0 0,0 0 0 0,0 0 0 0,0 0 0 0,6 3-224 16,0 0 16-16,1 1 0 15,3-1-432-15,1 0-64 0,2 1-32 0,-1-1 0 31,2 1-1648-31,2 1-336 0,-1-1-64 0,0 0-11904 0</inkml:trace>
  <inkml:trace contextRef="#ctx0" brushRef="#br0" timeOffset="110315.88">7238 9760 23039 0,'0'0'2048'0,"0"0"-1648"0,0 0-400 0,0 0 0 16,0 0 2528-16,0 0 416 0,0 0 96 0,0 0 16 15,0 0-1488-15,0 0-288 0,0 0-64 0,0 0-16 16,0 0-816-16,0 0-144 0,0 0-48 0,9 2 0 16,-2-4-192-16,2 0-288 0,-1-1 64 0,2 1 16 31,1 1-592-31,1 0-112 0,1-2-32 0,1 1 0 0,1 0-336 0,2 0-64 0,0-2 0 0,1 0-16 16,2-1-272-16,0-2-48 0,-1-2-16 0,-1-2 0 15,0-2-352-15,-3 0-80 0,0-3-16 0,-2 1 0 16,-2 0 688-16,-2-2 144 0,-2 3 32 0,0 1 0 0,-4-1 1920 0,1 1 384 15,-3 1 64-15,0 0 32 0,-1 3 1312 0,0-1 272 16,-1 2 48-16,0 1 16 0,-2-1-336 0,1 1-64 16,0 1 0-16,0-1-16 0,0 1-800 0,-1 0-144 15,1 1-48-15,1 0 0 0,1 5-352 0,0 0-80 16,0 0-16-16,0 0 0 0,0 0-400 0,0 0-64 16,0 0-32-16,-4 6 0 0,-2 1-416 0,2 5 0 15,0 1 128-15,0 3-128 0,-1 2 0 0,0 2 0 16,-3 2-160-16,1 3 160 0,-2 4-192 0,1 0 48 15,1 1 16-15,-1 1 0 16,0-3-272-16,2 0-48 0,0-2-16 0,2-2 0 0,0 0 272 0,3-2 192 0,0-3-208 0,1-1 80 16,1-3 128-16,1 0 0 0,1-4 128 0,1-1-128 15,-1-4 320-15,3 0-16 0,-1-3 0 0,2-2 0 16,0-2 80-16,0-2 32 0,2-3 0 16,0-2 0-16,1-1-96 0,0-2 0 0,1-2-16 0,0 1 0 0,0 0-96 15,0 0-16-15,-1 1 0 0,-1 1 0 0,1 1-192 16,1 2 128-16,0 0-128 0,-1 3 0 0,-2 0 128 0,2 2-128 15,-5 1 0-15,3 1 144 16,0 2-144-16,-1 2 0 0,1 1 0 0,-1 2 0 16,-1 0 0-16,2 2-192 0,-1 1 32 0,-1 2 16 0,0 0-176 0,-1 0-48 15,1 1 0-15,-1 0 0 16,1-1-288-16,-1 0-64 0,-1 0-16 0,1-1 0 16,1-2-352-16,-1-1-80 0,-1-2-16 0,-4-6 0 15,7 5-1856-15,-7-5-368 0,7 0-80 0,1-3-16 0</inkml:trace>
  <inkml:trace contextRef="#ctx0" brushRef="#br0" timeOffset="110621.09">7819 9584 23039 0,'-7'-8'2048'0,"7"8"-1648"0,-2-6-400 16,1 1 0-16,0-2 2896 0,1 0 496 0,1 1 112 0,1 0 16 15,1 0-1680-15,3 1-336 16,1-1-64-16,2 0-16 0,2 1-880 0,0 0-176 0,0 1-48 0,-1 0 0 15,0-1-320-15,-2 1 144 0,0 1-144 16,0 3 0-16,-2 0 0 0,-6 0 0 0,6 4 0 0,-2 0 0 0,-1 2-336 0,-1 0-32 16,0 2 0-16,-2 0 0 31,-1 2-48-31,-1-2-16 0,0 1 0 0,0 0 0 0,-2 0 432 0,1 0 0 0,0-2 0 0,-1 0-128 0,1 0 320 0,1-1 80 16,2-6 16-16,0 0 0 15,0 0 96-15,0 6 0 0,0-6 16 0,0 0 0 16,0 0-208-16,0 0-64 0,0 0 0 0,5 3 0 0,-5-3-128 0,10 2-272 15,-1 0 64-15,1 1 16 16,0-1-464-16,1 0-96 0,0-1-16 0,2 0 0 16,0-1-2496-1,0 0-496-15,1-1-96 0</inkml:trace>
  <inkml:trace contextRef="#ctx0" brushRef="#br0" timeOffset="110979">8153 9385 10127 0,'0'0'896'0,"0"0"-704"15,0 0-192-15,4-4 0 0,0-4 4112 0,0 3 800 0,0 0 144 0,1 0 48 0,0-1-2672 0,1 1-512 32,0-1-128-32,1 0 0 0,-1 1-640 0,-1 1-128 15,1 1-32-15,0 0 0 0,1 2-16 0,-1 0 0 0,1 0 0 0,0 2 0 16,0 0-320-16,0 3-64 0,-1-1-16 0,1 1 0 15,1 2-128-15,1 1-16 0,-2 2-16 0,2 3 0 16,0-1-176-16,0 5-48 0,-1 1 0 0,1 5 0 16,1 2-192-16,-3 2 144 0,-2 1-144 0,-1 4 128 0,-2 2-128 15,-2 2 0 1,-2 4 0-16,-4 1 0 0,-4 1 0 0,-1 3 0 16,-4 3 0-16,-2 0 0 15,0 0-448-15,-2 0 0 0,0-1-16 0,1-5 0 0,0-1 64 0,-2-3 16 16,1-3 0-16,0-2 0 15,-1-3-192-15,0-3-16 0,0-1-16 0,-1-3 0 0,0-3-2368 16,-5-1-480-16,-1-4-80 0,-4-3-32 0</inkml:trace>
  <inkml:trace contextRef="#ctx0" brushRef="#br0" timeOffset="111444.51">6552 9390 11967 0,'0'0'1072'0,"0"0"-864"15,0 0-208-15,-3-5 0 0,-1 0 5072 0,0 0 976 0,2 1 192 0,1 0 32 16,1 4-4128-16,-3-5-832 0,3 5-160 0,-5-4-48 16,1 0-592-16,0 2-112 0,-2 0-16 0,1 1-16 15,-2 2-32-15,-1 2 0 0,1 3 0 0,-2 2 0 0,-2 0-336 0,-1 7 0 16,-1 3 0-16,-1 7 0 0,0 2-176 0,-1 5 176 15,-1 4-208-15,1 2 80 0,-1 2 128 16,3 3-128-16,2 2 128 0,4-1-128 0,-1 0 128 0,3 0 0 16,2-1 0-16,4-1 0 0,4 0 0 0,2-4-128 15,4 1 128-15,4-3 0 0,2-2 0 0,4-2 0 16,1-1 0-16,3-3-128 16,5-4-96-16,1-2-16 0,1-5 0 0,13 3 0 15,-2-6-1408 1,-15-8-272-16,4-4-64 0,5-1-13456 0</inkml:trace>
  <inkml:trace contextRef="#ctx0" brushRef="#br0" timeOffset="115125.57">5275 10568 6447 0,'0'0'576'0,"-8"-3"-576"0,-2-1 0 0,1 2 0 16,0 0 2544-16,1 0 400 0,1-2 64 0,-1 2 32 16,0 0-1760-16,8 2-368 0,0 0-64 0,-6-6-16 15,-1 3-144-15,2 1-48 0,5 2 0 0,-7-2 0 16,0 0 160-16,1 0 32 0,6 2 0 0,0 0 0 16,0 0-64-16,0 0-16 0,0 0 0 0,-7 4 0 0,1-3-144 0,6-1-32 15,0 0 0-15,0 0 0 0,-5 8-176 0,5-8-32 16,0 8-16-16,0-8 0 0,2 9 16 0,3-1 0 15,0-2 0-15,2 0 0 0,1-1 80 0,-1 1 0 16,2-2 16-16,2 1 0 0,2-1-144 0,3-1-16 16,0 0-16-16,3-1 0 0,1-2 32 0,4 1 16 15,3-1 0-15,4 0 0 0,2 0-128 0,5 0-16 16,1 1-16-16,10 0 0 0,7-2-176 0,1 0 0 0,0-1 0 16,5 0 0-16,3-2 0 0,5 2 0 0,6 0 0 15,2 0 0-15,1-3 0 0,3 3 0 0,0 0 0 0,6 0 0 16,7-2 0-16,-2 1 0 0,0-1 0 15,2 1 0-15,4 2 0 0,0 0 0 0,-2-1 0 0,1 3 0 16,-2 2 160-16,0 1-160 16,1-1 192-16,-3 3-192 0,-5 0 0 0,2 2 0 0,3 0 0 15,-6 0 0-15,-8-2 0 0,-3 0 0 0,-9 2 0 0,0 0 0 16,-1 0 0-16,-4-2 0 0,-5-3 0 0,-6 0 0 16,-8-3 0-16,-4 1 0 0,-5 0 0 0,-4-1 0 15,-5 0 0-15,-3 0 128 0,-3 0-128 0,-3-1 0 0,-3 0 144 16,-3 0-144-16,-11 1 0 0,8-3 144 0,-8 3-144 0,0 0 128 15,0 0-128-15,0 0 128 16,0 0-400-16,-10-5-96 0,-1 2-16 0,-4 1 0 16,-2 1-1808-16,-4 4-368 0,-4 1-80 15</inkml:trace>
  <inkml:trace contextRef="#ctx0" brushRef="#br0" timeOffset="115661.99">6214 11122 24879 0,'0'0'2208'0,"0"-6"-1760"15,0 6-448-15,0-7 0 0,0 7 2288 0,0 0 368 16,2-7 80-16,-2 7 16 0,0 0-1504 0,0 0-288 16,0 0-64-16,0 0-16 0,0 0-416 15,0 0-80-15,0 0 0 0,0 0-16 0,0 0-112 0,0 0-32 16,6 10 0-16,-2 2 0 0,-3 2-16 0,-1 1 0 15,-2 3 0-15,-2 3 0 0,-1 2-208 0,-2 2 0 16,1 1-144-16,-2 3 144 0,0-2 0 0,1 2 0 16,-1-1-128-16,0-1 128 0,2-1 0 15,0-1 0-15,2-3 0 0,0-3 0 16,1-1 0-16,3-3 0 0,0-2 0 0,0-1 0 16,0-1 0-16,2-3 128 0,-2-8-128 0,6 7 160 0,-6-7-32 0,7 7 0 0,-7-7 0 0,11 3 0 15,-1-1 256 1,1-2 64-16,4-1 0 0,-2 0 0 0,2-1-128 0,3 0-32 15,1-1 0-15,1 0 0 0,-1-1-288 0,1 0 128 16,-1 2-128-16,-1-1 0 0,1-2 0 0,-1 1 0 0,-2 1 0 0,2-1 0 31,-4 1-704-31,1-1-192 0,0 2-32 0,-3 0-16 0,-1 1-2656 0,-1-1-544 0</inkml:trace>
  <inkml:trace contextRef="#ctx0" brushRef="#br0" timeOffset="115871.58">6285 11193 20271 0,'-5'-8'1792'0,"5"8"-1424"16,-4-10-368-16,2 1 0 0,2-1 3360 0,1 3 608 0,0 0 112 0,3-1 16 15,-1 0-2784-15,1-1-560 0,2 1-112 0,2 1-32 16,-1 2-448-16,3 1-160 0,1-2 0 0,1 3 144 15,0-2-144-15,3 3 0 0,-3-1 0 0,2 2 0 16,-1 1 0-16,2 0-144 0,-2-1 144 0,0 3 0 16,0 1-1872-16,0 0-272 0,-1 1-48 0,1 0-12112 15</inkml:trace>
  <inkml:trace contextRef="#ctx0" brushRef="#br0" timeOffset="116076.7">6209 11278 9215 0,'-14'9'816'0,"6"-4"-656"16,2-2-160-16,6-3 0 16,-8 4 5760-16,8-4 1104 0,0 0 240 0,0 0 32 0,-1 9-4832 0,1-9-960 15,2 10-192-15,4-2-32 0,1-3-544 0,3 1-128 16,2-2 0-16,1-1-16 0,2 1-192 0,1-1-48 16,2-1 0-16,-1 0 0 0,2 0-192 0,0-1-240 0,1 0 48 0,2 0 16 31,-4-1-1296-31,3 0-272 0,0-1-48 0,2 1-9152 15,1-1-1808-15</inkml:trace>
  <inkml:trace contextRef="#ctx0" brushRef="#br0" timeOffset="116552.11">7073 11182 5519 0,'0'0'496'0,"3"-7"-496"0,-1-1 0 0,0 2 0 16,-2 6 6992-16,4-7 1312 0,-4 7 256 0,2-8 48 0,-2 8-5936 0,1-6-1200 15,-1 6-224-15,0 0-48 0,0 0-592 0,0 0-112 16,0 0-32-16,0 0 0 0,-10 3-160 0,0 5-48 16,-1 3 0-16,-1 4 0 0,-1 3-256 0,0 2 0 15,0 4 0-15,-3 3 0 0,0 4-144 0,0-1 144 16,1 0-128-16,1 0 128 0,-1 2-160 0,2-1 160 16,1-3-192-16,2-3 192 0,1-2-304 0,2-2 48 15,0-5 16-15,1-2 0 0,2-2 96 0,0-6 16 16,4-6 0-16,0 0 0 0,0 0-112 0,0 0-16 15,0 0 0-15,-4-9 0 0,4-2 32 0,3-4 0 16,0-3 0-16,2-4 0 0,3-5 224 0,2-3 256 0,1-4-48 0,3 1-16 16,1-1 128-16,0 2 0 0,0 0 16 0,1 1 0 15,-2 5-112-15,-1 3-32 0,-1 3 0 0,0 5 0 16,-2 0 80-16,0 3 16 0,0 1 0 0,-2 3 0 16,-2 0 32-16,1 3 0 0,-7 5 0 0,8-3 0 15,-8 3-64-15,0 0-16 0,9 2 0 16,-3 3 0-16,0 1-96 0,-1 3-16 0,0 2 0 0,-2 3 0 15,-1 1-128-15,1 3 160 0,0 3-160 0,0 4 160 16,0 1-160-16,-1 3 0 16,1-1 0-16,-1 2 0 0,0 1 0 0,1 1 0 0,1-1 0 15,-1-1 0-15,1-1 0 0,0-3 0 0,-1-2-192 0,0-2 192 16,0-1-352-16,1-3 48 0,0-4 16 0,1-2 0 16,-2-1-416-16,0-2-96 0,-3-9-16 0,0 0 0 15,0 0-2208-15,0 0-448 0,0 0-96 0</inkml:trace>
  <inkml:trace contextRef="#ctx0" brushRef="#br0" timeOffset="116758.51">6863 11413 35871 0,'0'0'1600'0,"0"0"320"0,0 0-1536 0,0 0-384 0,0 0 0 0,0 0 0 0,0 0 1168 0,0 0 176 0,0 0 16 0,13 2 16 31,3 1-752-31,1-1-160 0,-1-1-16 0,3-1-16 0,3 0-240 15,-2 0-32-15,0-1-16 0,1 1 0 16,-1 0-144-16,1 0-176 0,-1 0 48 0,-1 0 0 16,-2 0-560-16,1 0-96 0,0-1-32 0,0-1 0 15,0 0-1904-15,0-3-384 0,-1 0-80 0</inkml:trace>
  <inkml:trace contextRef="#ctx0" brushRef="#br0" timeOffset="117201.7">7524 11137 15663 0,'0'0'1392'0,"-1"-6"-1120"16,0 1-272-16,1-1 0 0,0-1 3456 0,0 7 624 0,2-6 128 0,-2 6 16 15,1-7-2144-15,-1 7-432 16,3-5-96-16,-3 5-16 0,5-6-592 0,-5 6-128 16,0 0-32-16,0 0 0 0,0 0-144 0,0 0-48 0,0 0 0 15,0 0 0-15,0 0-208 0,4 11-64 0,-2 4 0 0,-3 0 0 16,-1 3-320-16,-1 2 144 0,-1 2-144 0,-1 4 0 15,-3 2 0-15,-1 3 0 0,0 1 0 0,1 1 0 16,-1 1 0-16,0-1 0 0,2 0 0 0,3-2 0 16,2-4 0-16,0-2 0 0,1-3 0 0,1-4 0 15,0-2 0-15,2-4 0 0,1-3 128 0,-3-9-128 16,0 0 176-16,0 0-32 0,0 0 0 0,0 0 0 16,0 0 176-16,8-4 16 0,-2-2 16 0,3-4 0 15,1-3 96-15,1-3 0 0,-1-1 16 0,1-4 0 0,-1-1-96 0,0 1-32 16,1 0 0-16,0 3 0 0,0 3-144 0,-1 1-16 15,-2 2-16-15,2 3 0 0,0 3-160 0,1 2 128 16,0-1-128-16,1 4 128 0,-1 4-128 0,-1 0 128 16,1 1-128-16,-1 4 128 0,0 2-128 0,0 1 0 15,1 1 144-15,-3 3-144 0,-2 2 0 16,1 0 0-16,-2 0 0 0,0 1 128 0,-2 1-128 16,-1 0 0-16,-1-1-176 0,2-2 176 0,-1 1-320 0,-1-1 48 0,0 0 0 15,0-3 0 1,0-2-960-16,1 0-192 0,-2-11-48 0,5 9-11712 0,-5-9-2336 0</inkml:trace>
  <inkml:trace contextRef="#ctx0" brushRef="#br0" timeOffset="122237.5">9156 9575 2751 0,'0'0'256'0,"0"0"-256"0,0 0 0 0,0 0 0 16,0-8 4208-16,0 8 784 16,2-8 176-16,-2 8 16 0,5-6-3088 0,-5 6-624 15,3-7-128-15,-3 7-32 16,0 0-528-16,4-7-96 0,-4 7-32 0,4-6 0 0,-4 6-64 0,2-6-16 16,-2 6 0-16,2-7 0 0,-2 7-192 0,0 0-64 15,-3-8 0-15,3 8 0 0,-5-6 0 0,5 6-16 16,-7-3 0-16,7 3 0 0,-8-2-304 0,8 2 128 15,-8 0-128-15,0 0 0 0,8 0 128 0,-8 1-128 16,0 0 0-16,8-1 0 0,-6 2 160 0,-3 0-32 16,9-2 0-16,-9 3 0 0,0 0 0 0,9-3 0 15,-10 3 0-15,3 1 0 0,-1-1-128 0,1 1 128 0,7-4-128 16,-7 3 128-16,0 2 48 0,7-5 0 0,0 0 0 0,-6 7 0 16,1-2 240-16,5-5 48 0,-4 7 16 0,4-7 0 15,-5 6 48-15,5-6 16 0,-2 9 0 0,0-1 0 16,2-8-208-16,-1 10-32 0,-3-2-16 0,3 1 0 15,0 0-160-15,1 1-128 0,0 2 144 0,0 2-144 16,0 0 128-16,0 1-128 0,1 1 0 0,1 3 144 16,1 3-16-16,-2 0-128 0,-1 1 192 0,1 4-64 15,0 3-128-15,-2 6 0 0,-1 1 144 0,-2 4-144 16,0 3 0-16,-2 3 0 0,1 6 0 0,-2 2 0 0,0 2 0 16,-1 5 0-16,-1 1 0 0,0 2 0 0,1 2 0 0,-2-2 0 15,-1 0 0-15,1-3 0 0,0-3 0 0,1-4 0 16,0-4 0-16,3-2 0 0,-2 0 0 0,2-2 0 15,2-4 0-15,0-2 128 0,-1-5-128 0,2-2 0 16,0-2 128-16,0-2-128 16,1-3 0-16,1 1 144 0,1-5-144 0,0-2 0 0,0-2 128 15,3-1-128-15,1-3 0 0,1 0 0 0,2-2 144 0,1 0-16 16,-2-2-128-16,2-2 192 0,1-2 0 0,-1-1-16 16,1 1 0-16,-1-3 0 0,0-1-32 0,-1 1 0 15,1-1 0-15,1 0 0 0,0 1-144 0,-1-2 160 0,2-1-160 0,1 0 160 16,1 0-160-16,2-1 0 15,-1 0 0-15,2-1 0 16,2 0-704-16,0-1-32 0,0 0 0 0,3-2 0 16,1 1-2336-16,2-4-480 0</inkml:trace>
  <inkml:trace contextRef="#ctx0" brushRef="#br0" timeOffset="124866.95">9759 9635 9327 0,'0'0'400'0,"0"0"112"0,0 0-512 0,0 0 0 0,0 0 0 0,0 0 0 0,0 0 880 0,0 0 80 16,0 0 0-16,0 0 16 0,0 0-320 0,0 0-64 0,-2-5-16 0,2 5 0 15,0 0-144-15,0 0-48 0,0 0 0 0,0 0 0 16,-2-6 32-16,2 6 0 15,0 0 0-15,0 0 0 0,0 0-160 0,0 0-48 0,0 0 0 0,0 0 0 16,0 0 272-16,0 0 48 0,-4-5 16 16,4 5 0-16,0 0 80 0,0 0 16 15,0-7 0-15,0 7 0 0,0-6-112 0,0 6-16 0,0 0 0 0,0-6 0 16,0 6 112-16,0-7 16 16,0 2 0-16,0 5 0 0,0 0-16 0,0 0 0 0,0-7 0 0,0 7 0 15,0 0-64-15,0-6-16 16,0 6 0-16,0 0 0 0,0 0-32 0,0 0-16 0,0 0 0 15,0 0 0-15,0 0-112 0,0 0 0 0,0 0-16 0,0 0 0 0,0 0-144 16,0 0-32-16,0 0 0 0,0 0 0 16,2 11-192-16,0 1 128 0,-2 2-128 0,1 4 0 0,-2 4 0 15,-2 2 0-15,0-1 0 0,0 3 0 16,-1 3 0-16,2 1 0 0,-3 0 0 0,0 4 0 0,1 5 0 0,1-1-128 16,0 0 128-16,2 1 0 0,1 2 0 15,0-2 0-15,0-3 0 0,3-2 0 0,0-2 0 0,0-5 0 0,-1-3 0 0,2-2 0 16,-1-4 0-16,0-1 0 15,-1-3 0-15,2-2 0 0,-2-3 192 16,-2-9 32-16,0 0 16 0,0 0 0 0,1 8 176 0,-1-8 32 16,0 0 16-16,0 0 0 0,0 0 32 0,0 0 0 15,-8-6 0-15,1 0 0 0,-1-2-112 0,-1-1 0 16,-2 0-16-16,0 0 0 0,0 0-176 16,-1-1-48-16,-2 0 0 0,-1 0 0 0,2-2-144 15,1 1 192-15,0 1-192 0,0 0 192 16,0-1-192-16,1 1 0 0,0 0 0 0,1 0 0 0,0 1-320 0,1 1 0 15,2-1 0-15,1 0 0 16,2 0-576-16,-1 0-128 0,3 2 0 0,1-2-16 16,2 0-2144-16,3 0-416 0,1-2-96 0</inkml:trace>
  <inkml:trace contextRef="#ctx0" brushRef="#br0" timeOffset="125443.53">9929 9646 19583 0,'-9'-7'864'0,"2"3"176"0,-1-1-832 0,1-1-208 0,-2 1 0 0,1 0 0 15,1 1 896-15,-1-1 128 0,-1 1 16 0,1 0 16 16,3-1-608-16,-2 2-128 0,7 3-32 0,-8-3 0 15,2-1 96-15,6 4 32 0,-8-4 0 0,8 4 0 16,-7-2 352-16,7 2 64 0,0 0 0 0,0 0 16 16,0 0-96-16,0 0-32 0,0 0 0 0,0 0 0 15,-7 3-272-15,7-3-64 0,0 0-16 0,0 0 0 0,0 0-96 0,0 0-16 16,0 9 0-16,0-9 0 0,0 0 128 0,6 7 32 16,-6-7 0-16,6 7 0 15,-6-7-96-15,10 6 0 0,-1-2-16 0,0-1 0 0,1 1-48 0,0-1 0 16,3-1 0-16,0 0 0 0,3-2-48 0,3 0-16 15,3 0 0-15,2 0 0 0,2 0-48 0,5 0-16 16,5 0 0-16,6 0 0 0,7 0-128 0,1 0 128 16,1 0-128-16,4-1 128 0,1-1 0 0,4 0-128 15,4 1 192-15,6 0-64 0,4-1 16 0,1 0 0 16,-4-1 0-16,0 2 0 0,1 0-144 0,1 1 160 0,2 0-160 0,-3 0 160 16,-6-1-160-16,-1 1 0 15,-4-1 0-15,4 2 128 0,1 1-128 0,0-1 0 0,-7-1 0 0,-4 1 0 16,-4 1 0-16,-4 2 0 0,-4-1 0 15,-2 0 0-15,-4 0 0 0,-3 0 0 16,-1-2 128-16,-2 1-128 0,-4 0 0 0,-5-1 0 0,-5 0 144 0,-4-1-144 16,-3-2 0-16,-10 2 0 0,0 0 0 0,0 0 0 15,0 0-448 1,0 0-144-16,0 0-48 0,-10 5 0 0,-3-2-336 0,-3 1-80 0,-5 3-16 0,-3 1 0 16,-4 1-144-16,1 1-16 0,-4 0-16 0,-1 1 0 31,-1 1-288-31,-1 2-48 0,-2-2-16 0,-3 1-6224 0,-2 2-1264 0</inkml:trace>
  <inkml:trace contextRef="#ctx0" brushRef="#br0" timeOffset="125913.16">10066 9982 20271 0,'0'0'1792'0,"0"0"-1424"16,0 0-368-16,-1-8 0 0,0 0 1328 0,1 8 192 15,0-9 32-15,2 2 16 0,1 0-112 0,-3 7-32 0,7-8 0 0,-2 1 0 16,2-1-400-16,-1 0-96 0,1 1-16 0,2 1 0 16,0 1-144-16,-1 0-48 0,2 1 0 15,-2 0 0-15,-1 1 80 0,-7 3 16 16,10-3 0-16,-2 2 0 0,-8 1-272 0,0 0-48 0,9 1-16 0,-9-1 0 0,0 0-224 0,8 8-64 15,-3 1 0-15,-1 2 0 16,-4 2-192-16,-1 2 0 0,-2 3 0 0,0 1 0 16,-1 1 0-16,-2 2 0 0,1 1 0 0,0 3 0 15,1 0 0-15,-1 1-160 0,2-2 160 0,2-1-128 16,0-1 128-16,1-1 0 0,2-3 0 0,1-3 0 16,2 0 0-16,-1-2 0 0,1-3 0 0,-1-2 0 15,0-3 0-15,2 0 128 0,-6-6-128 0,10 5 176 0,-1-1 80 0,1-2 0 16,-1-1 16-16,1 0 0 0,1-2-48 0,0-1-16 15,3-1 0-15,-3 1 0 0,1-1-208 0,1 0 0 16,-2-1 128-16,0 2-128 0,1-1-128 0,0 0-80 16,0-1-16-16,0 1 0 15,1 0-592-15,0 0-112 0,-1 2-32 0,0 0 0 16,0-1-2432-16,0 0-512 0,3-1-80 0,-3-1-32 0</inkml:trace>
  <inkml:trace contextRef="#ctx0" brushRef="#br0" timeOffset="126358.52">10446 9949 19343 0,'0'0'848'0,"-4"-7"192"0,4 7-832 0,-5-8-208 15,0-1 0-15,2 1 0 0,1-2 3264 0,1 2 592 16,1 8 128-16,-2-10 32 0,2-1-2736 0,2 2-560 16,-2 9-96-16,3-7-32 0,0-1-80 0,2 2 0 0,-5 6-16 0,7-4 0 15,-7 4-96-15,10-4-16 0,-1 0 0 0,1 2 0 16,-2 0 48-16,-8 2 0 0,8 0 0 0,-8 0 0 16,9 2-304-16,-9-2-128 0,0 0 128 0,7 8-128 15,-7-8 0-15,4 10 0 0,-2 0-144 0,-2 0 144 31,-2-1-464-31,-2 1 16 0,-1 4 0 0,1-2 0 0,-2-1 64 0,1-1 32 0,-3-1 0 0,2 0 0 16,-2-1 352-16,1-1-144 0,2-2 144 0,-1 1 0 16,6-6 0-16,-6 5 0 0,-1-1 128 0,7-4-128 15,-5 5 288-15,5-5-32 0,-8 2-16 0,8-2 0 16,-8 2-112-16,8-2 0 0,0 0-128 0,0 0 192 16,0 0-64-16,0 0-128 0,0 0 176 0,0 0-176 0,0 0 416 15,0 0-32-15,0 0 0 0,9 5 0 0,0-1-176 0,1-1-32 16,0 1-16-16,1-1 0 0,2-1-160 0,-2 3-224 15,1-2 48-15,1 0 16 16,1 0-656-16,3 1-128 0,-2 0-16 0,4 1-16 16,2-1-2416-16,1 0-496 0</inkml:trace>
  <inkml:trace contextRef="#ctx0" brushRef="#br0" timeOffset="126991.76">10684 10226 23039 0,'0'0'2048'0,"0"0"-1648"0,0 0-400 0,0 0 0 16,0 0 3008-16,0 0 528 0,0 0 112 16,0 0 0-16,0 0-2288 0,10-6-464 0,1 3-80 0,-1-1-32 15,2-1-624-15,0 2-160 0,0 0 0 0,0 1 0 32,1-1-560-32,1 1-144 0,-1 0-16 0,0 0-16 15,0 2-752-15,2-2-160 0,-2 1-16 0,1 0-16 16,-1 0-96-16,2 0-16 0,-2-1 0 0,0 0 0 0,0-2-1184 0,0 0-240 0,0 0-48 0,-1-3-16 15,1-2 1200-15,0-1 240 16,-1-2 48-16,-1-1 16 0,-1-2 1392 0,-2 0 384 0,-2 1 0 0,1 0-144 0,-2-1 2368 0,0 2 464 16,-2 0 112-16,-1 2 16 0,-1 0-320 0,1 0-64 15,-2 1-16-15,0 0 0 0,-2 1 0 0,1 2 0 16,0-1 0-16,1 2 0 0,0 6-784 0,0 0-160 16,-3-6-16-16,3 6-16 0,0 0-592 0,0 0-112 15,0 0-32-15,0 0 0 0,0 0-448 0,0 0-112 16,0 0-16-16,0 12 0 0,0 1-128 0,-1 3 0 15,-1 0 0-15,-1 3 0 0,-1 2 0 0,1 2 0 16,-3 2-144-16,1 3 144 0,-1 0 0 0,1 1-128 16,-2-2 128-16,2 0 0 0,0-2-160 0,2-3 160 15,0-3-128-15,2-3 128 0,-1-2 0 0,4 0-128 16,-1-3 128-16,1-1 0 0,-2-10 0 0,0 0 0 0,0 0 192 16,8 4-64-16,-8-4 160 0,9 0 32 0,1-2 16 0,-1-4 0 15,0-1 112-15,1-3 0 0,2-1 16 0,0-1 0 16,0-2-80-16,0 1-32 0,3-1 0 15,-2 1 0-15,-1-1-352 0,-1 5 0 0,0-1 0 0,-1 2 0 16,-1 2 0-16,-9 6 0 0,8-3 0 0,-8 3 0 16,9-1 0-16,-9 1 0 0,0 0 0 0,7 6 0 15,-1 0 0-15,0 2 0 16,-6-8-144-16,2 13 144 0,1 1-192 0,0 1 48 0,-1-2 0 0,-1 0 0 16,-1 0-112-16,0 0-32 0,0 2 0 0,0-1 0 15,0-1-224 1,0-1-64-16,0-1 0 0,0-1 0 0,0-10 32 0,2 10 0 0,-2-10 0 0,0 0 0 31,0 0-1056-31,0 0-224 0,0 0-32 0,0 0-16 0,0 0-1136 16,10-1-240-16</inkml:trace>
  <inkml:trace contextRef="#ctx0" brushRef="#br0" timeOffset="127349.23">11274 10067 28559 0,'-1'-12'1264'0,"1"12"272"0,2-9-1232 0,0 1-304 0,1-1 0 0,2 0 0 16,-2 0 1872-16,4 0 320 0,0 1 64 0,2 0 16 0,0 0-1072 16,1 2-224-16,1 0-32 0,1 0-16 0,0 0-384 0,0 2-80 0,-1 0-16 0,-1 1 0 15,-1 1-272-15,-9 2-176 0,9-1 192 0,-9 1-192 16,0 0 144-16,0 0-144 0,8 3 0 0,-8-3 144 16,0 0-144-16,5 10 0 0,-2 0-160 0,-3 1 160 15,-3 0-256-15,1-1 32 0,-1 0 16 16,0 0 0-16,0-1 208 0,0 1-144 0,-1 0 144 0,2 0-128 0,2-10 128 0,-1 9 0 15,1-9 0 1,0 0 0-16,-1 8 0 0,1-8 176 0,0 0-48 16,0 0 0-16,0 0 0 0,0 0-128 15,0 0 192-15,8 4-64 0,0-1 128 0,1 0 0 0,0-3 16 16,2 0 0-16,1 0-272 0,3 0 0 0,3 1 0 0,1 0-144 16,-1 0-16-16,3 0 0 0,2 1 0 0,1 1 0 31,-4 1-1584-31,0 1-320 0,-1 1-64 0,0 1-9024 0,-2 2-1808 0</inkml:trace>
  <inkml:trace contextRef="#ctx0" brushRef="#br0" timeOffset="127892.02">9493 10664 19343 0,'-11'-3'1728'0,"11"3"-1392"15,-8-2-336-15,3 1 0 0,5 1 2432 0,0 0 432 16,0 0 80-16,0 0 0 0,0 0-1424 0,0 0-304 0,0 0-48 0,0 0-16 16,0 0-512-16,0 0-128 15,8-4 0-15,3 1-16 0,1 1-176 0,3 1-16 0,1 0-16 0,4 1 0 16,2 1 32-16,3 0 16 0,3 0 0 0,5 0 0 16,4 1 112-16,3-2 0 15,1-2 16-15,3 1 0 0,2-1-32 0,3 1-16 0,3 0 0 0,6 1 0 16,7 0-128-16,2-1-32 0,1-2 0 0,3 0 0 15,1 1-128-15,2 2-128 0,4 0 144 0,3-1-144 16,-3-2 128-16,-1 1-128 0,0 0 0 0,0 1 0 16,2 1 0-16,-3-1 0 0,-4-2 0 0,-4 1 0 15,-6 1 0-15,-1 0 128 0,-4-1-128 0,-2 1 0 16,-2 1 0-16,-5-1 128 0,-4-1-128 0,-5 0 0 0,-5-1 0 0,-6-2 128 16,-1 2-128-16,-4 0 0 0,-4-1 0 0,-4 1 0 15,-3 0 0-15,-2 0 0 0,-5 0 0 0,-5 3-240 16,0 0 32-16,0 0 0 15,2-5-400-15,-2 5-80 0,0 0-16 0,-7-5 0 16,-4 2-128-16,0 1-48 0,-3 1 0 0,-3 3 0 16,-2 2-1104-16,-1 4-240 15,-4 1-32-15,-3 2-16 0,-5 2-608 0,-4-1-112 0,-21 3-16 0,6 1-16 0</inkml:trace>
  <inkml:trace contextRef="#ctx0" brushRef="#br0" timeOffset="128417.26">10445 11083 16575 0,'0'0'736'0,"0"0"160"0,0 0-720 0,0 0-176 0,-1-9 0 0,1 2 0 0,0 1 2880 0,0 6 528 15,4-9 112-15,0 1 32 16,0-1-1984-16,2 1-400 0,-1-1-80 0,2 1 0 0,0-1-48 15,-1 2 0-15,1-1 0 0,-1 1 0 16,0 2-64-16,0 0-16 0,0 0 0 0,-6 5 0 0,9-5-240 0,-9 5-48 16,7-2-16-16,-7 2 0 0,0 0-368 0,0 0-80 15,9 4-16-15,-9-4 0 0,5 9-192 0,-3 2 128 16,-3 3-128-16,0 0 0 0,-2 2 0 16,0 3-128-16,-2 2-16 0,-1 1 0 0,1 1 144 0,-1 0-192 0,1 0 192 0,-1 2-192 31,1-1 192-31,0-1 0 0,2-1-144 0,0 0 144 0,-1-1-144 0,2-4 144 0,0-3-192 0,1-2 192 15,0-4 0-15,1-8 0 0,0 0 160 0,0 0-32 32,0 0-128-32,0 0 0 0,0 0 0 0,0 0 128 0,0 0 64 15,9 0 0-15,-2-4 16 0,2-4 0 0,0-3 128 16,1-1 32-16,1-3 0 0,2-1 0 0,2 0-96 0,1 2-16 16,-1-1 0-16,1 3 0 0,-2 2-256 0,0 3 0 15,2 1 128-15,-2 2-128 0,-3 2 128 0,-1 0-128 16,0 2 144-16,-2 4-144 0,-8-4 192 0,9 7-64 15,-1 2-128-15,-1 1 192 0,-1 2-192 0,1 1 0 16,-2 1 0-16,0 0 0 0,-2 0-144 0,0 1 144 16,1-2-208-16,-3-1 80 15,0-1-240-15,1-1-32 0,0-1-16 0,-2-9 0 16,3 9-304-16,-3-9-64 0,0 0-16 0,7 7 0 16,-7-7-576-16,10 1-112 0,0-5-32 0,2-3-9920 0,2-3-1984 0</inkml:trace>
  <inkml:trace contextRef="#ctx0" brushRef="#br0" timeOffset="129315.87">12357 9416 20607 0,'0'0'912'0,"0"0"192"0,-9-3-880 0,3-2-224 0,6 5 0 0,-7-4 0 15,1 0 1280-15,6 4 192 0,0 0 64 0,0 0 0 16,-5-6-880-16,5 6-160 0,0 0-48 0,0 0 0 0,0 0 144 15,0 0 32-15,0 0 0 0,0 0 0 0,0 0 112 0,9-2 32 16,2-1 0-16,0 0 0 16,1 3-96-16,1-1-16 0,3 1 0 0,0 0 0 0,2-1-80 0,-1 1 0 15,1 0-16-15,1 0 0 0,1 0-64 0,-2 0-16 16,0 1 0-16,-2 0 0 0,0-2-80 16,-1 1-16-16,-3 2 0 0,1 3 0 15,0-4-192-15,-2 1-64 0,-2 1 0 0,0 2 0 0,-9-5-128 0,9 3 128 0,-1 2-128 0,-8-5 128 16,6 9-128-1,0 2 0-15,-3 2 0 0,-1-1 128 16,-2 1-128-16,0 2 0 0,-2 3 0 0,1 1 0 0,-3 2 0 0,0 1 0 16,0 2 0-16,0 3 0 0,-1 2 0 0,0 1 0 15,-2-3 0-15,3 3 0 0,-2 3 0 0,1 1 0 16,-2-1 0-16,0 2 0 0,0 2-128 0,-1 2 128 16,-1-1 0-16,0 4 0 0,1 2 0 0,-1 1 0 15,1 2 0-15,-1-3 0 0,1-3 0 0,-1 3 0 0,0 1 0 0,1 2 0 16,1-3 0-16,0 1 0 0,1 1 0 0,1-1 0 15,-1 0 0-15,2-3 0 0,1-4 0 16,-1 3 0-16,1-2 0 0,1-1 0 0,0 1 0 0,0-2 0 0,-2-1 0 0,2-2 0 16,1 1 0-16,0-1 0 0,-1-5 0 0,-1 0 0 31,-1-5 0-31,1-1 128 0,1-1-128 0,-1-3 0 0,0-1 0 0,0-1 128 0,-1-1-128 0,1-2 128 16,-1 0-128-16,-1-2 128 0,1-1 64 0,-2-1 16 15,1-1 0 1,-1 0 0-16,-1-2 208 0,-1 0 32 0,0-1 16 0,0-1 0 0,-1-1-80 15,-1 1 0-15,-1 0-16 16,0-1 0-16,0-1-128 0,-1 0-32 0,0 1 0 0,1-1 0 16,-1 0-208-16,1 0 0 0,0 0 128 0,0-1-128 15,-2-1 0-15,1 0 0 0,-1 0 0 0,1-1 0 16,-1 0-208-16,0 0-96 0,-1 0-16 0,2 0 0 31,0-1-1344-31,0 0-256 0,0-1-64 0,0 0-10112 0,-1-1-2032 0</inkml:trace>
  <inkml:trace contextRef="#ctx0" brushRef="#br0" timeOffset="132774.95">13685 9987 4607 0,'0'0'192'0,"0"0"64"0,0 0-256 0,0 0 0 16,0 0 0-16,0 0 0 0,0 0 2224 0,0 0 400 15,0 0 64-15,0 0 32 0,0 0-1776 0,0 0-368 16,0 0-64-16,0 0 0 0,-4-4-48 15,4 4 0-15,0 0 0 0,0 0 0 16,0 0 144-16,0 0 32 0,-10-4 0 0,10 4 0 0,0 0 208 0,0 0 48 16,0 0 16-16,0 0 0 0,-9 1 0 0,9-1 0 15,0 0 0-15,-9 3 0 16,9-3-144-16,0 0-16 0,0 0-16 0,0 0 0 0,0 0-96 0,0 0 0 0,0 0-16 0,0 0 0 0,0 0-64 0,0 0-16 16,0 0 0-16,0 0 0 15,0 0-96-15,0 0 0 0,0 0-16 0,0 0 0 16,0 0-128-16,0 0-32 15,0 0 0-15,8 1 0 0,1 0-96 0,-1 0-32 16,1-1 0-16,2 0 0 0,2 0-144 0,-1 0 0 0,4 0 144 16,0 1-144-16,2 0 0 0,0 1 0 0,0 1 0 0,0-1 0 15,2-1 0-15,-3 0 0 0,0 0 0 0,-1 0 0 16,1 0 0-16,-1 0 0 0,0-1 0 16,-2 0 0-16,0 0 0 0,-2 0 0 0,3-1 0 15,-3 0 0-15,-1-1 144 0,-1 1-144 0,-2 0 192 16,1 0-192-16,-9 1 288 0,9-3-48 0,-9 3-16 0,9-2 0 15,-9 2-32-15,0 0-16 0,0 0 0 0,9-3 0 16,-9 3-48-16,0 0 0 16,0 0 0-16,0 0 0 0,0 0-128 0,0 0 0 15,0 0 0-15,0 0 0 16,0 0-464-16,0 0-128 0,0 0-32 0,0 0 0 16,0 0-2608-16,0 0-528 0</inkml:trace>
  <inkml:trace contextRef="#ctx0" brushRef="#br0" timeOffset="159202.1">15476 9200 11055 0,'0'0'976'0,"0"0"-784"0,0 0-192 0,0 0 0 15,0 0 2208-15,0 0 400 0,-1-5 80 0,1-1 0 0,1 0-624 0,1 0-128 16,0 1-16-16,1-1-16 0,0 2-624 16,-2 0-112-1,2-1-16-15,0 1-16 0,0-1-416 0,-3 5-80 16,0 0 0-16,3-4-16 0,-3 4-112 0,0 0 0 0,2-6-16 0,-2 6 0 0,0 0-48 0,0 0-16 16,0 0 0-16,0 0 0 0,0 0-208 0,0 0-32 15,0 0-16-15,0 0 0 0,-2 10-176 0,-1 2 0 16,0 4-160-16,-1 3 160 0,-3 4-176 0,1 1 176 15,-2 2-192-15,-1 2 192 0,2 1-352 0,-3 1 32 16,0 1 16-16,-2 12 0 0,3-7 96 0,1-4 16 16,0-4 0-16,4-4 0 0,0-3 192 0,-1-1 0 0,2-4 0 15,1-2 0-15,2-3 160 0,1-4 32 16,-1 0 0-16,2 1 0 0,-2-8 336 0,0 0 80 16,4 5 16-16,4-1 0 0,1-2-32 15,-2-2 0-15,1 0 0 0,7-2 0 0,0-1-144 0,0 0-16 0,1-2-16 0,0 2 0 16,1 0-192-16,-4 0-32 0,2 0-16 0,10-1 0 15,-6-1-176-15,1 2 0 0,-1 1 0 0,0-2 0 16,-1 1 0-16,1 1 0 0,-1 0 0 0,-2 1 0 16,-2 0 0-16,0 1 0 0,-2 0 0 0,1 0 0 0,-3 0 0 0,0 1 0 15,-1 1-192-15,-1 0 192 16,-8-2-384-16,9 3 64 0,-9-3 0 16,0 0 0-16,10 6-400 15,-10-6-80-15,8 5-16 0,-3 2 0 0,-1 1-1792 0,-4-8-352 16,0 0-80-16,3 10-10960 0</inkml:trace>
  <inkml:trace contextRef="#ctx0" brushRef="#br0" timeOffset="159629.65">15009 9980 23151 0,'-17'-1'1024'0,"9"1"208"0,-1 0-976 0,0 1-256 15,2 1 0-15,-1-1 0 0,-1 0 1728 0,3 0 288 16,6-1 64-16,0 0 16 0,-6 0-976 0,6 0-192 15,0 0-32-15,0 0-16 0,0 0-256 0,0 0-48 16,9 1-16-16,4-1 0 0,3 0-48 0,2 0-16 16,4 0 0-16,4 1 0 0,2 0-48 0,4 0 0 15,3 0 0-15,2 0 0 0,0 1-80 0,1-1-32 0,1-1 0 16,1 1 0-16,0 0-160 0,2 0-48 0,0-2 0 16,1 0 0-16,2 0-128 0,-1 1 0 0,-1-3 144 0,-1 1-144 15,-6 0 0-15,14 0 0 0,-6 1 0 0,-7 0 128 16,-6 0-128-16,-5 1 0 0,-4 1 0 0,-4 1 0 15,-4 0 0-15,-2 0 0 0,-3 2 0 0,-9-4 0 32,0 0-384-32,9 4-112 0,-9-4-16 0,0 0 0 15,0 0-1792-15,1 10-384 0,-4-1-64 0,-1-1-11968 0</inkml:trace>
  <inkml:trace contextRef="#ctx0" brushRef="#br0" timeOffset="160165.37">15359 10415 21183 0,'0'0'1888'0,"0"0"-1504"15,2-6-384-15,-1-3 0 0,1 0 2368 0,1-1 416 16,-2-1 80-16,1 1 16 0,0-1-832 0,1 1-176 0,0 0-16 0,-1 1-16 15,0 2-1136-15,-2 7-208 0,1-8-48 0,-1 8-16 16,0 0-240-16,0 0-32 0,0 0-16 16,0 0 0-16,0 0-144 0,0 0 160 15,-5 10-160-15,-1 5 160 0,1 4-160 0,-1-4-192 0,0 5 32 0,-1 3 16 16,-1 4-240-16,2 2-32 0,-2 4-16 0,3 0 0 16,-2 1 16-16,2-2 0 0,-1-1 0 0,3-2 0 0,-3-3 416 0,3-2-160 15,2-2 160-15,-1-2 0 0,-1-1 0 0,2-5 128 16,1-2 0-1,1-2 16-15,1-1 368 0,-1-5 80 0,-1-4 16 0,0 0 0 16,0 0 96-16,7-5 0 0,1-4 16 0,2-3 0 16,0-5-208-16,1-2-64 0,0-4 0 0,1-1 0 0,0 1-176 0,0 1-32 15,-1 3-16-15,1 1 0 16,-1 5-48-16,-1 2-16 16,0 2 0-16,-1 3 0 0,-1 2-32 0,0 3 0 0,0 2 0 0,0 3 0 0,-3 4-128 15,2 2-224-15,-2 2 48 0,1 2 16 16,-2 3-160-16,1 1-16 15,-2-1-16-15,0 2 0 0,1 0-32 0,-1 0 0 0,-1 1 0 0,0-1 0 16,0 0-32 0,1-3-16-16,-1-1 0 0,0-1 0 0,0-2 176 0,0-2 48 0,1-3 0 0,1 1 0 0,2-4 16 0,-1 0 0 15,2-2 0-15,-1-2 0 0,3-2-512 0,1-3-80 16,1-1-32-16,2-4-15856 16</inkml:trace>
  <inkml:trace contextRef="#ctx0" brushRef="#br0" timeOffset="161062.95">16780 8900 30111 0,'0'0'1344'0,"0"0"256"0,0-5-1280 0,0 5-320 0,0-6 0 0,0 6 0 16,0 0 896-16,0 0 128 0,-4-9 0 0,0 3 16 0,-2 1-624 0,-1 2-128 15,7 3-32-15,-5-1 0 16,-4 1-256-16,1 2 0 0,0 1 0 0,-2 1 0 0,0 0 0 0,-1 1-144 16,0-1 16-16,-3 0 0 0,0 1 128 15,1-1 0-15,-1 1-144 0,0-1 144 0,-1 0 0 0,1 1 0 0,0-1 0 0,0 1 0 16,1-2 128-16,1 1 0 15,1 1 0-15,0-2 0 0,1-1 208 0,1 1 48 0,1 1 0 0,0-1 0 16,1 0-16-16,2 1 0 0,0-1 0 0,5-3 0 16,-4 3 144-16,4-3 48 0,0 0 0 0,0 0 0 15,0 0-176-15,0 0-48 0,-1 7 0 0,0-2 0 16,1-5-96-16,0 8-32 16,1 0 0-16,2-1 0 0,-2 1-80 0,2 0-128 0,-1 0 176 0,0 1-176 15,0 2 0-15,0 2 0 0,-2-2 0 0,3 2 0 16,-1 1 0-16,0 1 0 15,-1 2 0-15,0 2 0 0,0 3 0 0,0 2 0 0,0 2 0 0,-1 1 0 16,-1 0 0-16,0 2 0 0,0 2 0 0,0 3 0 0,-2 2 0 16,-1 2 0-16,0 2 0 0,0 4 0 0,-1-1 0 0,1 1 0 15,-1 0 0-15,1 1 0 16,1 0 0-16,-1 0 0 0,0 2 0 0,-1 21 0 0,-1-10 0 16,3-21 0-16,-1 2 0 0,0 19 0 0,-1-8 0 0,0-4 0 15,1-4 0-15,0-14 0 0,1 3 192 0,0 0-64 16,1 1 0-16,-2-2-128 0,1-2 0 15,0 1 0-15,-1-3 0 0,0 10 0 0,0-4 192 0,0-3-192 0,2-7 192 0,0-2-192 16,1-2 272-16,1-1-48 16,0-3-16-16,0 1 0 0,1-4 16 0,0 0 0 0,0-3 0 0,1-1 0 15,1 0-64-15,0 0-16 0,0 0 0 0,0-1 0 16,1 1 0-16,0 1 0 0,1-2 0 0,-1 1 0 16,0-3-16-16,2 1 0 0,-1-1 0 0,2 1 0 15,0-1-128-15,0-1 160 0,1-1-160 0,1 2 160 16,0-1-32-16,3-1 0 0,2 0 0 0,1 2 0 15,2-2 0-15,2 0 0 16,1 0 0-16,1 1 0 0,0-3-128 0,0 0 0 0,-1 0 0 0,-1 1 0 16,0-1 0-16,1 1 0 0,0 0 128 15,-1 0-128-15,-2 0 0 0,0 1 0 16,-1 0 0-16,-1 1-176 0,-2-1-144 0,0 0-16 0,-2 0-16 0,0 2 0 31,-2-1-480-31,-1 0-112 0,-2 2-16 0,1-1 0 0,-3 1-1984 16,-4-5-416-16,5 6-80 0</inkml:trace>
  <inkml:trace contextRef="#ctx0" brushRef="#br0" timeOffset="171341.87">17566 9097 15663 0,'0'0'1392'0,"0"0"-1120"0,-1-7-272 0,0 2 0 32,-1-1 2752-32,1 1 480 0,0-1 96 0,1 1 32 15,0-1-1504-15,0 1-320 0,0-1-48 0,0 1-16 0,0-1-576 0,0 6-128 0,1-5-32 0,-1 1 0 16,0 4-224-16,0 0-64 0,0 0 0 0,0 0 0 15,0 0-176-15,0 0-32 0,0 0-16 16,-3 9 0-16,0 6-224 0,-2 2 0 0,-1 4 0 0,-1 5 0 16,2 2-288-16,-3 5 48 15,-2 3 16-15,0 3 0 0,1-1-128 0,1 1-32 16,0-3 0-16,1-1 0 0,2-3 176 0,-1-2 16 16,1-4 16-16,1-2 0 0,2-4 176 0,0-1 0 15,-1-2 0-15,1-3 0 0,0-3 144 0,1-1-144 16,1-10 192-16,0 0-192 0,0 0 304 0,0 0-48 15,0 0-16-15,-2-4 0 0,0-4 144 0,2-3 48 16,0-3 0-16,1-4 0 0,0-5-224 0,1-2-32 16,2-2-16-16,0-3 0 0,0 0 32 0,2-2 0 0,1-2 0 0,0 1 0 15,2 0 16-15,-1 1 16 0,-1 2 0 0,3 2 0 16,1 2 96-16,-2 1 0 0,1 2 16 0,0 2 0 16,1 0-128-16,0 3-16 0,0 1-16 0,0 2 0 15,0 2-176-15,-1 2 0 0,2 0 0 0,0 2 128 16,-1 2-128-16,1 0 0 0,-1 2 0 0,0 1 0 15,0 1 0-15,-1 2 0 0,-1 2 0 0,-1 2 0 16,-2 1-464-16,-1 3-32 0,-1 3 0 16,-1 3 0-1,-1 3-352-15,1 1-80 0,-3 2-16 0,0 0 0 0,-3-2 592 0,1 0 112 0,-2-1 32 0,-1 0 0 0,0-1 208 0,-2-1 240 16,0 1-48-16,-1-2-16 0,-1 0 272 0,0-1 48 16,-1-1 16-16,-1 0 0 0,0-1-288 0,-1 1-48 15,0-1-16-15,1 0 0 0,-3-2-432 0,1-1-96 16,0 1-16-16,-1 0 0 15,2-1-2208-15,-1 0-448 0,0-1-96 0,1-2-10448 0</inkml:trace>
  <inkml:trace contextRef="#ctx0" brushRef="#br0" timeOffset="171730.34">17881 9012 11967 0,'8'-2'1072'0,"-1"-1"-864"0,-2-2-208 0,1 2 0 15,-1 0 4128-15,1 0 784 0,-6 3 144 16,0 0 48-16,0 0-2928 0,0 0-576 0,0 0-112 0,0 0-16 16,0 0-896-16,0 0-160 0,4 7-32 0,-2 3-16 15,-2 2-368-15,-1 3 0 0,-2 1 0 0,-1 3 0 16,-2 1-192-16,-1 2 0 0,1 1 0 0,-2 4 0 16,0 2 0-16,1-1 0 0,0 1 0 0,3-3 0 0,-1-1 64 0,2-2 0 15,1-4 0-15,1-2 0 16,1-4 128-16,1-2 0 0,1-2 160 0,1-2-160 0,-3-7 768 0,0 0 64 15,7 2 16-15,1-2 0 0,-1-4-16 16,3-1 0-16,-1-2 0 0,1-3 0 0,1-2-256 16,1-1-48-16,1-1-16 0,-2 2 0 0,1 0-224 15,-2 2-48-15,0 2-16 0,0 0 0 0,0 3-80 16,-1 2-16-16,0 0 0 0,-1 3 0 0,1 3-128 0,-2 1 0 16,-1 3 0-16,0 2 0 0,0 4-128 0,0 1-64 15,-1 2-16-15,-1 2 0 16,-1 0-560-16,0 0-96 0,1 2-32 0,0-1 0 15,-2 0-384-15,2-2-96 0,-1 0-16 0,-1-2 0 16,0-3-1664-16,-1-1-336 0,0-4-64 0</inkml:trace>
  <inkml:trace contextRef="#ctx0" brushRef="#br0" timeOffset="172355.42">16857 9892 17503 0,'-13'3'1552'0,"8"-2"-1232"16,-3 0-320-16,0 0 0 0,-1 0 2144 0,1 1 368 0,0 2 80 0,0-1 16 0,1 0-1008 15,0-1-208-15,3 3-48 0,-1-2 0 0,5-3-704 0,-4 4-128 16,4-4-48-16,0 0 0 15,-4 5-176-15,4-5-32 16,0 0-16-16,0 5 0 0,0-5 80 0,4 7 32 0,1-2 0 0,3 0 0 16,2-1-128-16,3 1-32 15,4-2 0-15,3 0 0 0,4-1-32 0,2 1-16 0,7-2 0 0,0 0 0 0,4-1 48 0,3 0 0 16,1-2 0-16,4 1 0 16,1-2 0-16,3 0 16 0,4-1 0 0,28-2 0 15,-6 1 64-15,-26 0 16 0,0 0 0 0,3-1 0 16,2-1-112-16,3 0-32 15,4 1 0-15,0 1 0 0,-4-1 48 0,0 2 16 16,-4-1 0-16,1-1 0 0,-1 2 80 0,1-1 16 16,-1 2 0-16,-3 0 0 0,-1 2-96 0,-3-2-16 0,-5 0 0 15,-4 1 0-15,-3 0-48 0,-2 2-16 0,-2-1 0 16,-4 1 0-16,-3-2-128 0,-3 2 160 0,-2 0-160 0,-2 2 160 16,-4-1-160-16,-1 0 128 0,-1 0-128 0,-2 0 128 15,-1 1-320-15,-7-2-64 0,5 3 0 0,-5-3-16 31,0 0-416-31,0 0-80 0,0 0 0 0,0 0-16 0,0 9-304 16,-1-2-48-16,-1 1-16 0,-2-1 0 16,0 0-1584-16,1-1-320 0,-2 2-64 0</inkml:trace>
  <inkml:trace contextRef="#ctx0" brushRef="#br0" timeOffset="190282.01">17342 10407 23951 0,'0'0'2128'0,"0"0"-1696"0,0 0-432 0,-1-5 0 0,-1-1 1408 16,2 6 192-16,0 0 32 0,-2-5 16 15,1-2-608-15,0-1-112 0,0 1-32 0,1-1 0 16,0 0-96-16,2 1-32 0,0-1 0 0,2 1 0 0,1-1-112 0,1-1-16 16,2 0-16-16,1 0 0 0,1 0-48 0,1 2-16 0,2-1 0 15,-1 1 0-15,-1 1-176 0,0 1-16 0,1 1-16 0,-3 1 0 0,-1 0-352 0,-1 2 128 16,0 1-128-16,0 3 0 0,-2 1 0 0,0 3-320 15,-2 4 64-15,-1 2 16 32,-3 2-224-32,-2 4-48 0,-3 4-16 0,-2 3 0 0,-1 3 96 0,-4 3 32 15,-2 2 0-15,0 1 0 0,-1-2 128 0,3-2 16 16,-1-4 16-16,1-2 0 0,0-3 240 0,4-3 240 16,-1-2-48-16,2-3-16 0,1-3 352 0,2-1 80 15,0-1 16-15,2-2 0 0,3-7-112 0,0 0-32 16,0 0 0-16,0 0 0 0,0 0-128 0,0 0-32 0,5 3 0 0,0-1 0 15,2 0 48-15,0-1 0 16,4-1 0-16,-2 3 0 0,2-3-368 0,1 0 0 0,3 0 0 0,0 0 0 16,-2 1 0-16,1 0 0 15,1 0-192-15,-1 0 64 16,1 0-592-16,6 1-112 0,-3-1-32 0,-3 2 0 16,0-2-1856-16,-1 0-368 0,-3 0-80 0</inkml:trace>
  <inkml:trace contextRef="#ctx0" brushRef="#br0" timeOffset="190575.33">17807 10437 26831 0,'4'-12'1184'0,"-1"6"256"0,2-1-1152 0,-1-1-288 0,2 0 0 0,-2 1 0 16,0-1 2000-16,1 0 352 0,0 0 64 0,-1 2 16 0,-1-1-944 0,-1 3-176 16,-2 4-32-16,0 0-16 0,0 0-544 0,0 0-96 15,0 0-32-15,0 0 0 0,0 0-400 0,0 0-192 16,0 0 160-16,-4 8-160 0,-1 3 0 0,-1 3-160 15,-1 3 0-15,2 2 0 0,-2 1 0 0,0 2 0 16,3 2 0-16,-1 3 0 0,1-2 160 0,3 0-128 16,0-1 128-16,2 1-128 0,1-3 128 0,2-2 0 0,1 1 0 0,1-3 0 15,1-3 0-15,2 0 0 16,0-1 0-16,2-2 0 0,3-2 0 0,-1-2 0 16,1-1 0-16,0-2 0 0,4-2-352 0,-2-1 16 15,2-4 0-15,6-2 0 16,-2-5-592-16,-2-1-112 0,-2-2-32 0,2-1 0 15,-2-1-2528-15,-6 5-512 0</inkml:trace>
  <inkml:trace contextRef="#ctx0" brushRef="#br0" timeOffset="190797.53">17918 10451 34783 0,'-11'-2'1536'0,"11"2"320"0,0 0-1472 0,0 0-384 0,0 0 0 0,0 0 0 0,0 0 1104 0,0 0 160 16,1-4 16-16,2-1 16 16,3 1-800-16,1-1-176 0,3 0-16 0,2-2-16 0,3 1-128 0,0-1-32 15,-2 1 0-15,6-3 0 16,0 1-560-16,-8 5-112 0,1-3-32 0,0 2 0 16,-1-1-1984-16,1 3-384 0,-1 0-96 0</inkml:trace>
  <inkml:trace contextRef="#ctx0" brushRef="#br0" timeOffset="190970.2">17884 10638 12895 0,'0'0'1152'0,"-6"1"-928"15,6-1-224-15,-5 1 0 0,0 1 4048 0,5-2 768 0,0 0 160 16,0 0 16-16,0 0-3024 0,0 0-624 0,0 0-112 16,10 1-16-16,2-1-416 0,3 0-80 0,0-1-16 0,1 1 0 15,2-3-192-15,1 1-32 16,-3-1-16-16,7-2 0 0,-2 0-800 15,-1-1-176-15,-2 1-16 0,-6 2-16 16,0-1-1680-16,0 1-336 0,2 1-64 0,2 1-6896 0,-2 0-1376 0</inkml:trace>
  <inkml:trace contextRef="#ctx0" brushRef="#br0" timeOffset="191454.21">18535 10401 10127 0,'3'-10'448'0,"-1"6"96"0,-2 4-544 15,4-4 0-15,-3 0 0 0,-1 4 0 16,2-5 4864-16,-2 5 880 0,0 0 160 0,0 0 48 0,0 0-3328 0,0 0-672 16,0 0-128-16,0 0-32 0,0 0-896 15,0 0-176-15,0 0-32 0,-3 6-16 0,-3-1-448 0,0 3-96 16,-1 2 0-16,0 3-128 0,0 1 0 0,-1 3 0 16,-1 2-240-16,0 1 80 0,1 4-32 0,0-1 0 15,1 1 0-15,0-1 0 0,-1-2 48 0,1 0 0 0,2-3 0 16,-1 0 0-16,2-3 144 0,1-1 0 15,-1-3 0-15,2-3 0 0,0-1 0 0,2-7 0 0,0 0 128 0,0 0-128 16,0 0 0-16,0 0 144 0,0 0-144 16,3-5 0-16,3-4 128 0,-2-2-128 15,2-4 0-15,-1-2 0 0,1-3 208 0,0-2-64 0,1-2-16 0,0 0 0 16,1-3 192-16,-1 4 16 0,-1 2 16 0,0 3 0 16,0 2-192-16,1 2-32 0,-1 2-128 0,0 1 192 15,0 1-192-15,-1 1 0 0,1 1 0 0,-1 1 0 16,1 0 384-16,-2 3 48 0,2 0 0 0,-1 2 0 0,-5 2-48 0,0 0 0 15,7 0 0-15,-7 0 0 0,0 0-160 0,0 0-32 16,6 7-16-16,0 3 0 0,-2 2-176 0,1 1 0 16,-3 1 0-16,1 2 0 0,-1 1-144 0,0 2 144 15,2 1-192-15,-2 1 192 0,1 0-272 0,-2-1 48 0,0 0 16 0,2 0 0 32,-2-1-160-32,2-2-16 15,-2 0-16-15,1-3 0 0,1-1-224 16,-1-1-32-16,-1-2-16 0,0-1 0 15,0-2-2400-15,-1-7-464 0,0 0-112 0</inkml:trace>
  <inkml:trace contextRef="#ctx0" brushRef="#br0" timeOffset="191651.65">18391 10659 32479 0,'0'0'1440'0,"0"0"288"0,0 0-1376 0,0 0-352 0,0 0 0 0,0 0 0 0,0 0 1664 0,0 0 256 16,0 0 48-16,6-1 16 15,4-1-848-15,1-1-176 0,1-2-16 0,2 1-16 0,0-1-592 0,1 1-112 16,1-2-32-16,2 1 0 16,-1-1-656-16,3 1-144 0,-4-2-32 0,3 2 0 15,0 0-2240-15,0 2-464 0,1 1-96 0,0 1-11472 16</inkml:trace>
  <inkml:trace contextRef="#ctx0" brushRef="#br0" timeOffset="192368.13">19883 9412 19343 0,'0'0'1728'0,"0"0"-1392"0,0 0-336 0,3-5 0 15,-3 5 3232-15,2-7 576 16,-1-1 112-16,1 1 32 0,1 2-1792 0,-3-1-368 0,0 0-64 0,0 1 0 0,0 5-880 0,0 0-160 16,0 0-48-16,0 0 0 0,0 0-320 0,0 0-64 15,0 0 0-15,0 0-16 0,0 0-48 0,-4 7-16 0,0 1 0 0,-1 3 0 16,1 2-176-16,-1 3 0 0,1 4-160 0,0 2 160 31,-1 1-144-31,1 1 144 0,-1 2-128 0,2-1 128 0,-1 1-272 0,2 1 16 0,-1 0 16 0,2-1 0 31,-1-2-320-31,1-1-64 0,1-2-16 0,0-2 0 16,-1-4-400-16,1-1-96 0,0-2-16 0,0-1 0 0,0-1-2048 0,-2-2-400 0</inkml:trace>
  <inkml:trace contextRef="#ctx0" brushRef="#br0" timeOffset="192586.49">19777 9658 9215 0,'0'0'816'0,"0"0"-656"15,0 0-160-15,0 0 0 0,-6-2 5296 0,2-1 1024 16,1-1 208-16,-1 1 32 0,4 3-4272 0,0 0-864 16,-2-3-160-16,2 3-48 0,-2-5-768 0,2 5-144 15,0 0-48-15,0 0 0 0,6-4-256 0,2 1 0 16,2 0 0-16,1 1 0 0,1 0 0 0,1 0-192 16,2-1 48-16,0-1 16 0,3 2-176 0,-2 0-16 15,3-1-16-15,1 0 0 16,2 1-2464-16,1-1-480 0,1 2-112 0,2-1 0 0</inkml:trace>
  <inkml:trace contextRef="#ctx0" brushRef="#br0" timeOffset="193063.94">20960 9438 22111 0,'0'0'1968'0,"0"0"-1584"16,0 0-384-16,4-4 0 0,0-1 2432 0,-4 5 384 15,3-4 96-15,-3 4 16 0,0 0-1088 0,4-5-224 16,-4 5-32-16,0 0-16 0,0 0-944 0,0 0-192 16,0 0-48-16,0 0 0 0,0 0-384 0,-6-1 0 15,1 4 0-15,-4 2 0 16,-2 4-480-16,-2 3-32 0,-3 3 0 0,-1 3 0 0,-3 1 128 0,1 1 32 15,-1 0 0-15,0 4 0 0,-1-1 224 0,0 1 128 16,0 1-160-16,-3-1 160 0,1-4 0 0,3-3 0 0,-1-3 0 16,2-2 0-16,3-3 448 0,0-3 16 0,3-1 16 0,2-2 0 15,1-2 160-15,1-2 16 0,3-2 16 16,1-2 0-16,3 1-96 0,1-3-32 0,1-1 0 0,3-3 0 16,3-3-160-16,0 1-16 0,3-1-16 0,1 0 0 15,1-1-224-15,1 2-128 0,1 2 160 0,1 2-160 16,0 2 128-16,-2 1-128 0,1 3 0 0,0 1 144 15,-2 1 64-15,0 2 16 0,0 2 0 0,-1 2 0 16,0 3-80-16,0 2-16 0,0 1 0 0,-1 2 0 16,0 2-128-16,-3 0 0 0,2 1-192 15,1 1 192-15,-2 1-576 16,0-2 0-16,0 1 0 0,-1-1 0 0,2 1-256 0,1-2-64 0,-3-1 0 0,3-1 0 16,0-2-16-16,1-1-16 0,1-1 0 0,1-1 0 15,1-2-1264-15,1-2-256 0,0-2-48 16,2-2-6784-16,4 0-1360 0</inkml:trace>
  <inkml:trace contextRef="#ctx0" brushRef="#br0" timeOffset="193532.55">21573 9470 27471 0,'0'0'1216'0,"1"-4"256"0,-1 4-1184 0,4-6-288 0,-1 0 0 0,-2-1 0 16,3 1 1584-16,-1 1 256 15,0-1 48-15,0 1 16 0,0 0-784 0,2 0-160 16,-1 1-16-16,0-1-16 0,-4 5-336 0,3-5-64 0,-3 5-16 0,0 0 0 0,0 0-192 0,0 0-32 16,0 0-16-1,0 0 0-15,0 0-32 0,0 0-16 0,0 0 0 0,-2 6 0 16,-2 3-224-16,0 3 0 15,-2 2 0-15,0 4 0 0,-2 2 0 0,0 1-160 0,-1 0 160 0,0 3-128 0,1 0 128 0,0 0 0 16,0 1 0-16,1-2-128 0,0 0 128 0,2-2 0 16,0-3 0-16,2-1 0 0,1-2 0 0,1-3 0 31,1-1 128-31,0-2-128 0,0-9 240 0,4 9-32 0,3-1 0 0,1-3 0 16,-1-2 112-16,1 0 0 0,4-2 16 0,-1 0 0 0,2-1-32 0,2-1-16 15,-1-1 0-15,0-1 0 16,0-1-128-16,0 1-32 0,1-1 0 0,-1 2 0 0,1-1-128 15,-2 1 0-15,2 1 0 0,0-1 0 16,-1 2-512-16,-2 2-48 16,1 0 0-16,0 0 0 0,2 0-1648 15,-1 3-336-15,0 0-64 0,2 2-13600 0</inkml:trace>
  <inkml:trace contextRef="#ctx0" brushRef="#br0" timeOffset="193918.56">22607 9411 14735 0,'0'0'1312'0,"1"-7"-1056"16,1 0-256-16,0 0 0 0,-1-1 3424 0,0 0 624 0,0 1 128 0,-1-1 32 15,0 0-2288-15,0 0-464 0,0 0-96 0,0-2-16 16,-1 2-640-16,0 1-128 16,-2 2-16-16,1-1-16 0,1 1-32 0,-2-1 0 15,0 2 0-15,-1 1 0 0,0 2-96 0,-2 1-32 16,1 1 0-16,-1 2 0 0,-2 4-256 0,-2 1-128 0,-2 6 0 0,-3 0 128 16,0 2-128-16,-4 4 0 0,-2 3 0 0,-1 5 0 0,-1 4-192 15,1 3-32-15,1 2 0 0,1 1 0 0,2 1 224 0,0 3-176 16,3-3 176-16,2-1-160 15,2-1 160-15,2-3 0 0,3 0 0 0,3-2 0 0,2-4 0 0,1-1 0 16,3-2 0-16,0-2 0 0,3-2 0 0,2-2 0 16,0-2 0-16,3-1 0 15,3-3-368-15,1-1-144 0,4-1-16 0,3-3-16 16,2-4-1760-16,3-2-336 0,3-4-80 0,1-2-11040 16</inkml:trace>
  <inkml:trace contextRef="#ctx0" brushRef="#br0" timeOffset="194503.59">23177 9561 16575 0,'-1'-15'736'0,"2"7"160"0,0-1-720 0,0-2-176 16,0 1 0-16,1 3 0 0,0-2 4224 0,-2 1 800 15,0 1 160-15,0-1 48 0,0 2-3136 0,0 6-624 16,0 0-128-16,0 0-32 0,0 0-640 0,0 0-128 15,0 0-32-15,0 0 0 0,0 0-368 0,-6 6-144 16,1 1 0-16,-2 1 144 0,0 4-144 0,0 3-256 0,-4 1 64 0,0 0 16 16,0 1-128-16,0 3-16 0,-1 2-16 0,1 1 0 15,0 0-48-15,0-2 0 0,1 0 0 0,2-2 0 16,4-1 224-16,-3-1 160 16,3-5-208-16,0 0 80 0,2-3 128 0,2-2 0 0,0-7 128 0,0 0-128 15,2 3 192-15,-2-3-16 0,5-1-16 0,0-5 0 0,0 0 32 0,0-5 16 16,3-4 0-1,-1-1 0-15,3-6-208 0,-1-2 144 0,2-3-144 0,0 1 128 0,0-1-128 0,0 2 192 16,0 2-192-16,0 1 192 0,0 1-16 0,-1 5 0 16,-1 2 0-16,0 3 0 0,-2 3 48 0,1 1 16 15,-1 2 0-15,-1 1 0 0,0 1 0 0,-6 3 0 16,6 1 0-16,0 3 0 0,-1 3-240 0,0 1-160 16,0 1 32-16,1 1 0 0,-1 4-64 0,2 0-16 15,-1 1 0-15,1 1 0 0,-1 0 64 0,0 2 16 16,3 0 0-16,-1 0 0 0,0 1-80 0,1 1-16 0,0-4 0 0,0 1 0 15,2-2 224-15,-1 1-176 16,-1-3 176-16,-2-1-160 0,0 0 160 0,-2-3 0 16,2-2 0-16,-3 0 0 0,0-1 0 0,-2-1 128 0,-2-5-128 15,0 0 128-15,0 0-128 0,-1 7 192 0,1-7-64 0,-5 4 0 16,0-2 64-16,-3 0 32 0,-3 0 0 0,-1-1 0 16,-3 0-64-16,-3-1-16 15,-2-1 0-15,-1 1 0 0,-1 0-144 0,0 1 0 0,0-1 0 0,3 1 0 0,-2 1 0 16,2 0 0-16,0 0 0 0,3 1 0 0,0 0 0 0,3 0-192 15,1-1 64-15,1 1 128 16,3-1-864 0,0-1-48-16,1 2-16 0,7-3 0 15,-4 1-2608-15,4-1-528 0,0 0-96 0</inkml:trace>
  <inkml:trace contextRef="#ctx0" brushRef="#br0" timeOffset="194802.4">23605 9493 13823 0,'0'0'608'0,"0"0"128"0,0 0-592 0,0 0-144 0,0 0 0 0,0 0 0 0,0 0 5056 16,0 0 992-16,0 0 192 0,0 0 32 15,0 0-4256-15,0 0-864 0,4-4-160 0,3 0-32 0,1 0-512 0,1 0-80 0,2-1-32 0,3 2 0 0,1-2-208 0,2 1-128 31,0 0 160-31,2-1-160 0,2 1 0 0,1 1-128 16,-1-1-16-16,1 1 0 0,-1 0-288 0,-1 0-48 0,0 1-16 0,-1 0 0 16,-4 0-64-16,1 2-16 0,-2-1 0 0,-1 1 0 15,0 0-304-15,-4 1-64 0,-1 0-16 0,0 0 0 16,-2 0-2320-16,-6-1-480 0,0 0-80 0</inkml:trace>
  <inkml:trace contextRef="#ctx0" brushRef="#br0" timeOffset="195013.33">23911 9416 7359 0,'0'0'656'0,"-6"-1"-528"16,1 1-128-16,-2 0 0 0,0 0 3776 0,1 0 704 16,0 0 160-16,1 1 32 0,2 0-2112 0,3-1-432 15,-7 2-80-15,7-2 0 0,-4 4-704 0,-1-1-144 0,1 1-32 0,0 2 0 16,1 0-432-16,0 1-96 0,2 1 0 0,-4 1-16 16,2 1-320-16,0 0-64 0,1 4-16 0,-2 0 0 15,0 2-224-15,1 3 176 0,-1 2-176 0,0 3 160 16,-1 2-160-16,-1 0 0 0,0 3 0 0,2-2 0 15,0 0 0-15,0-2 0 0,1-1 0 0,0-2 0 0,-1-1 0 16,1-2 0-16,1-2 0 0,0 0 0 16,-1-2-368-16,2-1-144 0,0-1-48 0,1-2 0 15,0-2-1872 1,1-1-368-16,-1-8-80 0</inkml:trace>
  <inkml:trace contextRef="#ctx0" brushRef="#br0" timeOffset="195459.22">24319 9336 3679 0,'0'0'320'0,"0"0"-320"0,-2-6 0 0,-2 2 0 16,-1-1 4160-16,5 5 752 0,-1-5 144 0,0-1 48 16,-2 2-2096-16,3 4-400 15,0 0-96-15,0 0-16 0,0 0-640 0,0 0-128 0,0 0-16 0,0 0-16 0,5-4-736 0,1 0-160 16,2 2-32-16,0 1 0 0,-1 1-256 0,2 2-48 15,1 0-16-15,0 4 0 16,1 1-192-16,0 0-64 0,0 2 0 0,1 3 0 16,0 2-192-16,0 4 128 0,0 1-128 0,-1 2 0 0,-1 3 0 15,-2 3 0-15,-2 3 0 0,-3 2 0 0,-3 0 0 0,-3 3 0 16,-4 3 0-16,-2-1 0 0,-2 0-400 0,-2 1 16 16,-1-3 16-16,-6 0 0 15,-1 0-304-15,-3-2-64 0,-2-3-16 0,-1-5 0 16,2-2-96-16,-1-3-32 0,2-2 0 0,1-4 0 15,1-2-1744-15,2-3-368 0,3-3-64 0</inkml:trace>
  <inkml:trace contextRef="#ctx0" brushRef="#br0" timeOffset="196303.84">24567 8792 4607 0,'0'0'400'0,"0"0"-400"0,-3-5 0 0,1-2 0 0,-1 1 2400 0,0 0 400 0,1 1 80 0,0-1 0 0,0 2-944 0,1-1-192 16,0 1-32-16,1 4-16 16,0-7-272-16,0 3-48 0,0 0-16 0,0 4 0 15,0 0-320-15,0 0-64 0,0 0-16 0,5-5 0 16,1 2-128-16,-1 0-16 0,1-1-16 0,0 1 0 0,1 1-208 0,0 0-32 15,0 0-16-15,1 1 0 0,1-1-256 0,0 0-48 16,1 0-16-16,1 0 0 0,3-1 0 0,-1 2 0 16,-1 0 0-16,0 1 0 0,1 0 0 0,-1 0 0 15,-1 0 0-15,0 1 0 0,0 0 48 0,-1 2 16 16,0-1 0-16,-1 0 0 0,0 0-48 0,-2 1-16 16,0 2 0-16,0-1 0 0,-2 2-80 0,1-1-16 15,-2 2 0-15,-1-1 0 0,-1 2-128 0,0 1 0 0,-2 1 0 16,0 1 0-16,0 1 0 0,-2 0 0 0,0 1 0 0,1 0 0 15,0 3 0-15,-1 0 128 0,1 1-128 0,-4-1 0 16,1 1 192-16,0 2-64 16,-1 0 0-16,1 2 0 0,-2 2 0 0,0 0-128 0,-1 4 192 0,2 0-64 15,-1 1-128-15,1 2 0 0,-2 1 0 0,0 0 0 16,1-1 0-16,0 0 0 0,1 0 0 0,-2 3 0 16,1-1 0-16,-1 1 128 0,0 1-128 0,1 2 0 15,-1-1 0-15,2 1 0 0,-1 2 0 0,1-1 0 16,-2 0 0-16,2 1 0 0,-1-1 0 0,1 1 0 15,-1-2 0-15,2 0 0 0,0 3 0 0,1-1 0 16,-1 1 128-16,0-1-128 16,1 2 0-16,0-2 128 0,-1 0 0 0,1 0-128 0,0-1 192 0,0-2-64 0,0-1 64 0,0 1 16 15,0-1 0-15,-1-1 0 0,1-1-32 16,0-2-16-16,-2-3 0 0,1 0 0 0,0-3-16 16,-1-1 0-16,0-1 0 0,-1-1 0 0,0-1 112 0,-1-2 0 15,-2-1 16-15,2-2 0 0,-2 1-64 0,-1-2-16 16,-1 0 0-16,0-1 0 0,-1-2-16 0,1 0-16 15,-1-1 0-15,0 0 0 0,-2 0 16 0,1-2 0 0,-1 0 0 16,-2-2 0-16,-1 1-32 0,-1-1 0 16,1 1 0-16,-3-2 0 0,-2 1-144 0,1-1 128 15,0 1-128-15,0-1 128 0,0 0-128 0,0-1-224 0,2 1 48 16,0-2 16 0,-1 0-304-16,4 1-64 0,0-1-16 0,1 0 0 15,-1 0-1600-15,2-1-320 0,1 0-64 0</inkml:trace>
  <inkml:trace contextRef="#ctx0" brushRef="#br0" timeOffset="202759.64">4665 13212 911 0,'0'0'0'0,"-5"-1"0"0,1-1 0 0,4 2 0 16,0 0 5280-16,-4-1 976 0,4 1 192 0,0 0 32 15,0 0-4240-15,0 0-832 0,0 0-192 0,0 0-16 16,0 0-416-16,0 0-80 0,12-5 0 0,0 2-16 16,3 0-64-16,3 1-16 0,1 1 0 0,1-1 0 15,1 0 160-15,1 0 16 0,0 0 16 0,0 2 0 0,0-1-224 0,0 0-32 16,-1-2-16-16,1 2 0 0,-2-1-304 0,0 2-64 15,-1-1-16-15,-1 1 0 0,0 1-144 0,-3 1 0 16,1-1 0-16,-4 2 0 0,0 0-192 0,-1 0-80 16,-1 1-16-16,-3-1 0 15,-7-3-1360-15,11 5-272 0,-2 2-48 0,-3 2-7952 16,-4 1-1584-16</inkml:trace>
  <inkml:trace contextRef="#ctx0" brushRef="#br0" timeOffset="203015.98">4588 13511 35759 0,'0'0'1584'0,"0"0"336"0,0 0-1536 0,0 0-384 0,0 0 0 0,0 0 0 16,10 0 816-16,2 0 80 0,4 0 32 0,5 0 0 16,3 0-576-16,4 0-112 0,2 0-32 0,-1 2 0 15,1-2-80-15,-2 0 0 0,-2-2-128 0,0 1 192 16,-1 1-192-16,-2 0 0 0,-2 0 0 0,-1 0 0 15,1 1-256-15,-2-1 0 0,-1 0 0 0,-2 2 0 16,-2-1-336-16,0 1-64 0,-2 0-16 0,-1-1 0 16,0 1-1744-16,-1 2-336 0,-10-4-80 0,12 2-10672 15</inkml:trace>
  <inkml:trace contextRef="#ctx0" brushRef="#br0" timeOffset="-207657.11">6939 13201 7359 0,'0'0'656'0,"0"0"-528"16,0 0-128-16,0 0 0 0,0 0 1472 0,0 0 256 0,-6-5 48 0,6 5 16 16,-3-5-944-16,3 5-176 15,0 0-32-15,0 0-16 0,0 0-240 0,0 0-32 0,-7-5-16 0,7 5 0 16,0 0 224-16,0 0 32 0,0 0 16 0,0 0 0 0,-2-7 192 0,2 7 32 15,0 0 16-15,0 0 0 16,0 0-176-16,0 0-32 0,0 0-16 0,0 0 0 16,0 0-176-16,0 0-48 0,0 0 0 0,0 0 0 0,0 0 32 0,0 0 0 0,0 0 0 15,0 0 0 1,0 0 256-16,0 0 48 0,0 0 16 0,0 0 0 16,9 7 48-16,-3-3 16 0,-6-4 0 0,14 4 0 15,0-1-176-15,2-1-48 0,3 0 0 0,2-2 0 16,1 0-112-16,1 0-32 0,1 0 0 0,2 0 0 15,0-1-128-15,1 1-16 0,3-2-16 0,-1 1 0 16,2 0-112-16,-1-1-32 0,0-2 0 0,2 1 0 16,1 0-144-16,0-1 0 0,-1 0 144 0,-2 1-144 15,-4-1 0-15,-2 1 0 0,-3 1 0 0,-2 0 128 16,-2-1-128-16,-1 1 0 0,-2 0 0 0,-2 0 128 0,-2 1-128 16,-1 0 0-16,-9 1 0 0,9-1-128 15,-9 1-320-15,0 0-64 0,0 0-16 0,0 0 0 16,0 0-704-16,0 0-144 0,0 0-32 0,0 0 0 15,0 0-1680-15,0 0-352 0,-6 6-64 0</inkml:trace>
  <inkml:trace contextRef="#ctx0" brushRef="#br0" timeOffset="-207232.02">8207 12939 6447 0,'0'0'272'0,"8"-3"80"0,-2-2-352 0,1-2 0 0,-1-1 0 0,1 2 0 16,2 0 4368-16,-2 1 816 0,-1-2 144 0,1 1 48 16,-3-1-4032-16,3 1-784 0,-2 1-176 0,-5 5-16 15,6-7 0-15,-2 2 0 0,-1-1 0 0,-3 6 0 16,0 0 320-16,0 0 64 0,4-6 16 0,-4 6 0 0,0 0 176 0,0 0 32 15,0 0 16-15,0 0 0 0,0 0-464 0,0 0-80 16,0 0-32-16,2 9 0 0,-2-9-240 0,2 12-48 16,-2 2-128-16,1 1 192 0,0 3-192 0,-1 1 176 15,0 0-176-15,0 3 160 0,1 3-32 0,0 0-128 16,0 1 192-16,2 0-64 0,-2 0-128 16,1 0 160-16,-1 2-160 0,2-2 160 15,-3-1-160-15,1-1 0 0,2-1 144 0,-1 0-144 0,0-2 0 0,0-1 0 16,-1-2 0-16,2-1 128 0,0-4-128 0,-1-1 0 0,-1 1 0 0,1-2 128 15,-2-2-128-15,1-1 0 16,-1-8 0-16,2 6-128 16,-2-6-384-16,0 0-80 0,0 0-16 0,0 0 0 15,0 0-1376-15,0 0-256 0,0 0-64 0,0 0-11200 0</inkml:trace>
  <inkml:trace contextRef="#ctx0" brushRef="#br0" timeOffset="-206863.58">8256 12864 31791 0,'0'0'1408'0,"-1"-9"288"0,1 0-1360 0,2 1-336 0,1 1 0 0,2 0 0 16,3 0 816-16,2 0 80 0,1-2 32 0,4 1 0 0,3 0-752 0,3 2-176 15,1-1 0-15,0 2 0 0,1-2 0 0,0 2 0 16,-1 0 0-16,-1 2 0 0,-1 1 0 0,-1 1 192 15,0 1-48-15,0 2-16 16,-1 1 64-16,0 3 16 0,0-1 0 0,-2 4 0 16,1 1-48-16,-2 3-16 0,-1 1 0 0,-2 3 0 0,-1 0-144 0,-2 2 0 0,-2 1 0 15,-3 1 0-15,-2-1-176 0,-2-2-16 16,-3 0 0-16,-2-2 0 0,-1-1 192 0,-3-1-160 16,-3 0 160-16,-3 0-160 0,-2-2 160 0,-4-1 0 15,-1-4 160-15,0 2-160 0,-2 0 128 0,1-1-128 16,1-1 0-16,-2 0 144 0,0-2-144 0,2 1 0 15,1-1-160-15,2 0 160 0,3-3-320 0,1 1 48 0,3 0 0 0,2-2 0 32,2 0-1648-32,0 0-336 0,0-1-64 0</inkml:trace>
  <inkml:trace contextRef="#ctx0" brushRef="#br0" timeOffset="-206322.65">7461 13705 14735 0,'-16'0'640'0,"5"0"160"0,-3-1-640 0,2 1-160 0,1-1 0 0,0 0 0 16,0 0 3552-16,2 0 672 0,2-1 144 0,7 2 32 0,-8 0-3136 0,8 0-624 15,0 0-128-15,0 0-32 16,0 0-256-16,0 0-48 0,0 0-16 0,0 0 0 0,0 0 224 15,0 0 32-15,12 5 16 0,5-1 0 0,1 1 144 0,5-1 16 16,4-1 16-16,5 1 0 0,2-2-160 16,3-1-16-16,2-1-16 0,5 0 0 0,4 3-208 0,7-3-32 15,6-1-16-15,2-1 0 0,3 0-160 0,3-2 0 16,-1 0 144-16,3 0-144 0,3-2 0 0,3 1 0 0,0-1 0 0,0 1 128 16,-2 0-128-16,1 1 0 0,1-1 0 0,-1 3 128 15,0-1-128-15,-6 1 0 0,-4 0 0 0,-2-1 0 16,-2 0 128-16,0 0-128 0,-1 1 128 15,-5-1-128-15,-5 0 0 0,-7 0 144 0,-5-1-144 16,-5 2 0-16,-4 0 192 0,-4 1-64 0,-4 0 0 16,-3 0-128-16,-5 1 160 0,-3 0-160 0,-11 0 128 0,0 0-128 15,0 0-224-15,0 0-128 0,0 0-32 16,0 0 0 0,-7-1-688-16,-6 3-144 0,-3 1-16 0,-5 3-16 0,-7 1-2016 0,-6 3-416 0,-23 7-80 15,-6 0-16-15</inkml:trace>
  <inkml:trace contextRef="#ctx0" brushRef="#br0" timeOffset="-205874.33">7858 14157 23951 0,'0'0'2128'0,"0"0"-1696"0,0-10-432 0,0 1 0 0,0 1 2528 0,2 0 416 16,1 0 96-16,0 2 16 0,2-1-2016 0,2 2-400 0,-3-1-64 0,3 1-32 15,-2 0-384-15,-5 5-160 0,7-4 128 0,-7 4-128 16,8-4 256-16,-8 4-16 16,0 0-16-16,0 0 0 0,0 0 32 0,5 8 0 15,0 1 0-15,-3 2 0 0,-2 3-256 0,-2 4 128 0,-3 3-128 0,0 2 0 0,-2 2 0 0,1 3-240 16,-4 1 32-1,2 3 0-15,1-1 64 0,1-1 16 0,0-2 0 0,3 2 0 0,1-4 128 0,1 1 0 16,0-2 128-16,2-2-128 16,2-2 128-16,0-1-128 0,2-2 128 15,-1-3-128-15,2-2 352 0,0-1 0 16,1-2 0-16,2-1 0 0,0-1-352 0,1-3 144 16,1 0-144-16,0-2 0 0,1-1 288 0,2-1-48 15,-1-2-16-15,0 1 0 0,0-1 0 0,0 0 0 0,2-2 0 0,-2-1 0 16,0 0-96-16,0-1-128 0,1 0 176 0,0 1-176 15,-1-2 0-15,0 1 0 0,-1-1-160 0,0 1 160 32,1 0-720-32,0-1-32 0,-2-2 0 0,1 0 0 15,0 0-2240-15,0 0-448 0,0-3-80 0,-1-4-32 0</inkml:trace>
  <inkml:trace contextRef="#ctx0" brushRef="#br0" timeOffset="-205639.09">7943 14123 22111 0,'0'0'976'0,"-6"-4"208"0,6 4-944 0,0 0-240 16,-2-6 0-16,2 6 0 0,0 0 3072 0,5-8 560 15,0 3 112-15,3 1 32 0,2-1-3232 0,1 1-544 0,-1-1-304 0,1 1 48 31,0 0-352-31,0 0-64 0,0 1-16 0,1 1 0 16,-1 0-576-16,0 0-112 0,1 4-32 0,-2-2-11536 0</inkml:trace>
  <inkml:trace contextRef="#ctx0" brushRef="#br0" timeOffset="-205434.48">7868 14341 39455 0,'0'0'1744'16,"0"0"368"-16,0 0-1696 0,0 0-416 0,0 0 0 0,0 0 0 0,0 0 736 16,0 0 64-16,13 2 16 0,4-1 0 0,1-1-688 0,3 0-128 15,1-1 0-15,0-1 0 0,-1-1 0 0,0 0 0 16,-2 0 0-16,1 0 0 16,-2 1-624-16,1-2-16 0,-1 1-16 0,0 0 0 15,0 0-1344-15,-2 1-272 0,0 1-48 0,-2 0-8096 16,-1-1-1616-16</inkml:trace>
  <inkml:trace contextRef="#ctx0" brushRef="#br0" timeOffset="-204881.8">8735 14200 22111 0,'0'0'976'0,"0"0"208"0,-3-8-944 0,-2-7-240 0,4 8 0 15,0 1 3152-15,1 6 592 16,0-8 112-16,0 8 32 0,0-8-2880 0,0 8-576 16,0 0-112-16,0 0-32 0,-2-5-288 0,2 5 0 0,0 0 0 0,0 0 0 15,0 0 0-15,-8 9 0 0,-1 3 0 0,0 3 0 0,0 3-144 0,-1 3-48 16,-1 3 0-16,-1 2 0 0,-1 4 16 16,1 0 0-16,-1-1 0 0,2 0 0 15,1 0 48-15,1-3 0 0,1-3 0 0,0-1 0 0,2-2 128 0,2-4 0 16,1-2 160-16,-1-2-160 0,2-2 208 0,2-10-48 15,0 0-16-15,0 0 0 0,0 0-16 0,0 0 0 16,0 0 0-16,0 0 0 16,0 0-128-16,0 0 0 0,5-10-192 0,0-2 192 0,1-6 0 0,0-4 256 15,1-2 0-15,2-3-16 0,1-1 128 0,1-2 16 16,0-1 16-16,1 2 0 0,0-1-144 0,-1 2-16 0,0 4-16 16,-1 1 0-16,-3 1 64 0,2 3 16 0,0 2 0 15,-1 2 0-15,0 3 96 16,-2 2 32-16,-1 3 0 0,0 1 0 15,-5 6-96-15,0 0-16 0,9-4 0 0,-9 4 0 0,0 0-320 0,0 0 144 0,0 0-144 0,11 11 0 16,-4 1 0-16,0 3 0 16,0 2 0-16,-2 3-192 0,1 2 192 0,-3 1-176 0,0 0 176 0,2 1-160 15,-2 2 160-15,1 0 0 0,1-1-144 16,-1-1 144-16,0-3 0 0,1 0 0 0,1-1 0 0,-1-1 0 16,-1-3 0-16,1-1 0 0,0 0 0 0,1-3 0 15,-1-1 0-15,1-2-176 0,-6-9 176 0,0 0-192 16,7 6-448-16,-7-6-112 15,0 0-16-15,0 0 0 0,0 0-1616 0,0 0-336 0,7-5-64 0,-7-4-11952 16</inkml:trace>
  <inkml:trace contextRef="#ctx0" brushRef="#br0" timeOffset="-204708.5">8561 14407 33231 0,'0'0'1472'0,"0"0"304"0,0 0-1424 0,0 0-352 16,0 0 0-16,0 0 0 0,0 0 1344 0,0 0 192 15,0 0 32-15,11-3 16 0,-1-2-1056 0,4 3-208 16,3 0-32-16,0 0-16 0,3-1-48 16,1 1-16-16,0-1 0 0,0 1 0 0,1-2-416 0,0 2-96 0,0-1-16 0,-1 0 0 31,-1-1-1680-31,-2 1-352 0,1 0-64 0,-3-1-12704 0</inkml:trace>
  <inkml:trace contextRef="#ctx0" brushRef="#br0" timeOffset="-204079.32">9161 14038 33567 0,'0'0'1488'0,"0"0"304"0,0 0-1424 0,0 0-368 0,0 0 0 0,0 0 0 16,0 0 1136-16,0 0 144 0,0 0 48 0,0 0 0 15,0 0-944-15,0 0-192 0,0 0-48 0,0 0 0 16,0 0-144-16,-3 14 0 0,0 1-192 0,1 4 192 16,0 2-192-16,-2 2 192 0,1 2-192 0,0 2 192 15,-1 3-160-15,2 1 160 0,-1-1 0 0,0 3-144 16,-2 0 144-16,2-3 0 0,1-2 0 0,0-3 0 16,-3-2 0-16,3-2 0 0,0-1 0 0,1-3 0 15,0-3 144-15,-1-3-144 0,1-2 192 0,1-9-192 16,0 0 208-16,1 7-64 0,-1-7-16 0,0 0 0 15,0 0 80-15,0 0 16 0,0 0 0 0,0 0 0 16,0 0 128-16,5-12 32 0,-2-2 0 0,2 0 0 0,-3-2-64 16,2 1-16-16,-1-3 0 0,2 3 0 0,0 2-16 0,1 1 0 15,-1-2 0-15,0 3 0 0,0 1-128 16,1 2-32-16,0 0 0 0,1 2 0 0,1 2 64 0,-3 1 0 16,-5 3 0-16,9-2 0 0,-9 2-192 0,12 1 128 15,-1 2-128-15,-1 1 128 0,-2 2-128 0,0 0 0 16,2 3-192-16,0 1 192 0,-3 0-192 0,1 1 192 15,0 2-160-15,1 2 160 0,-1 0 0 0,0 0 0 0,-2 2 0 0,1-1 0 16,-2 0 0-16,0-1-144 0,-1-2 16 16,-1-1 0-16,1-1 0 0,-4 0 0 0,0-1 0 0,0-10 0 31,0 9-512-31,0-9-112 0,-4 9-16 0,4-9 0 16,0 0-1952-16,-7 4-400 0,-1-4-80 0,0-2-11584 0</inkml:trace>
  <inkml:trace contextRef="#ctx0" brushRef="#br0" timeOffset="-203680.65">9304 13980 24879 0,'0'0'2208'0,"0"0"-1760"0,3-9-448 0,2 4 0 0,-5 5 2496 0,10-5 400 15,1 0 96-15,0 0 16 0,-1 1-1872 0,0 1-368 16,2-1-80-16,-2 2-16 16,0 0-368-16,-1 1-80 0,-2 1-16 0,-7 0 0 0,0 0-208 0,0 0 128 15,9 5-128-15,-9-5 0 0,5 8 0 16,-3-1-128-16,-2-7-16 0,-1 12 0 16,-3 1-352-16,0 2-64 0,-3 2-16 0,0-2 0 0,-1 3 240 0,0-2 32 0,1 0 16 15,-1-2 0-15,0-2 416 0,3-1 64 16,0-2 32-16,1-1 0 0,4-8 416 0,-3 7 64 15,3-7 32-15,0 0 0 0,0 0-160 0,0 0-16 0,0 0-16 16,0 0 0-16,0 0-128 0,7 6-32 16,2-4 0-16,1-1 0 0,1-2-64 0,1-1 0 0,1 0-16 0,2 0 0 15,0-2-64-15,2 0-16 0,0 1 0 0,1-1 0 16,0 2-224-16,0-1 0 0,0-1 0 0,-1 1 0 16,0 0-624-16,0 1-208 0,1-2-64 0,-2 2 0 15,1 1-2304-15,-1-1-448 0,1 0-112 16</inkml:trace>
  <inkml:trace contextRef="#ctx0" brushRef="#br0" timeOffset="-202136.24">10511 12869 21599 0,'0'0'960'0,"0"0"192"0,0 0-928 16,0 0-224-16,7-4 0 16,-7 4 0-16,7-6 448 0,-7 6 64 0,0 0 0 0,0 0 0 0,0 0-336 0,6-4-176 15,-6 4 192-15,7-5-192 0,-7 5 192 0,0 0-192 0,3-5 192 0,-3 5-192 16,0 0 448-16,0 0 0 0,0 0-16 0,0 0 0 15,0 0-16 1,0 0 0-16,0 0 0 0,0 0 0 0,-9 0-416 0,2 1 0 16,-2 1 128-16,-1 0-128 0,0-2 0 0,-1 1 0 0,0 2-160 0,0-1 160 15,0-3 0-15,0 2 0 16,1 1 0-16,0-1 0 0,0 0 128 0,0-1 0 16,0 0 16-16,2 0 0 0,-1 0 0 0,1 0 0 0,0 0 0 0,1 0 0 0,7 0 112 0,-9-1 0 15,1 1 16-15,8 0 0 0,-7-2 64 0,7 2 16 16,-8-1 0-16,8 1 0 0,0 0 96 0,0 0 32 31,-8-1 0-31,8 1 0 0,0 0-96 0,0 0 0 16,0 0-16-16,0 0 0 0,0 0 80 0,0 0 0 0,0 0 16 15,0 0 0-15,0 0-16 0,0 0-16 0,1 7 0 0,-1-7 0 16,0 0-96-16,2 9-16 0,-2-9 0 0,5 9 0 16,-5-9-32-16,4 11-16 0,0 0 0 0,-1 0 0 15,0-1-48-15,0 1-16 0,2 2 0 0,-2 1 0 16,0 2-16-16,1 3-16 0,-2 1 0 0,1 4 0 15,-1 1-176-15,1 3 192 0,-1 3-192 0,-1 3 192 16,0 5-192-16,0 3 0 0,-1 3 0 0,0 0 0 16,0 0 0-16,0 2 0 0,0 2 0 0,0 0 0 0,0 1 0 15,0-2 0-15,0-1 0 0,-1 0 0 0,0-1 0 16,0-3 0-16,-1-2 0 0,-1 0 0 16,1-2 0-16,1-3 0 0,-1-3 0 0,1-2 0 0,-1-3 0 0,-1-1 0 15,1-3 0-15,0 0 0 0,-1-2 160 0,2-2-160 16,-3-2 192-16,2-3-192 0,0-1 160 0,0 1-160 15,0-3 128-15,2-1-128 0,-2-4 128 0,1 1-128 16,1-8 128-16,-1 8-128 0,1-8 176 0,0 0-48 0,1 6-128 16,-1-6 192-16,0 0 112 0,5 8 16 0,-5-8 0 15,0 0 0-15,6 7 0 0,-6-7 16 0,8 3 0 0,-1-1 0 16,-7-2-112-16,10 2-32 0,-1 1 0 16,2-1 0-16,0-2-192 0,2 0 144 0,-1 0-144 0,1 0 128 15,0 0-128-15,1-1 0 0,1 1 0 0,-1 0 0 16,0 0 0-16,-1 0 0 0,0 0 0 0,0 0 0 15,0 0-320-15,0 0 0 16,0 0 0-16,-1 0 0 16,1 0-656-16,-4 0-128 0,2 0-32 0,-1 0-11152 0,-10 0-2224 0</inkml:trace>
  <inkml:trace contextRef="#ctx0" brushRef="#br0" timeOffset="-201613.39">11160 13357 21183 0,'0'0'1888'0,"0"0"-1504"0,0 0-384 0,0 0 0 0,4-7 2416 0,-1 0 400 0,-1 1 96 0,-2 6 16 16,4-7-1520-16,-4 7-320 0,0 0-48 16,4-7-16-16,-1 2-448 0,-3 5-80 0,0 0-32 15,0 0 0-15,6-5-80 0,-6 5-32 16,0 0 0-16,0 0 0 0,0 0-160 0,0 0-16 0,0 0-16 16,0 0 0-16,2 11-160 0,-1 2 160 0,-1 0-160 0,0 2 160 15,-2 1-160-15,-1 1 0 0,-2 4 0 0,-1 1 0 16,-1 1 0-16,0 0-176 0,2-1 176 15,0-1-128-15,1 0 128 0,1-1 0 0,1 0 128 0,0-2-128 16,1 0 0-16,1-3 0 0,0 0 0 0,3-2 0 16,-1-1 0-16,0 0 192 0,0-1-64 0,1-1 0 0,2-2 128 0,0-2 16 15,1 1 16-15,0-2 0 0,-6-5 96 16,9 5 0-16,0-2 16 0,0 0 0 16,0 1-16-16,1-3 0 0,1 0 0 0,0 0 0 0,0 0-96 0,1 0-32 15,-1-1 0-15,1 0 0 0,-1-1-128 0,0 1-128 16,0 0 144-16,0 0-144 0,-2-1 0 0,-1 1 0 15,1 0 0-15,-9 0 0 0,10 0 0 0,-10 0-336 0,10 1 48 0,-10-1 16 47,9 0-1120-47,-9 0-208 0,0 0-64 0,0 0 0 16,0 0-2048-16,0 0-400 0</inkml:trace>
  <inkml:trace contextRef="#ctx0" brushRef="#br0" timeOffset="-201184.61">11413 13176 27647 0,'0'0'2448'0,"0"-8"-1952"15,0 1-496-15,3 0 0 0,0 1 2480 0,1 1 400 16,1-2 64-16,1 2 32 0,1 0-2128 0,2 1-416 0,1 0-96 0,1-1-16 15,1 2-320-15,1 1 0 0,-1 0 0 0,0 0 0 16,0 2 0-16,0 0-128 0,-2 2 128 0,-1 0 0 16,0 1-144-16,-9-3 144 15,6 6-160-15,-6-6 160 16,5 11-528-16,-3 0-16 0,-2 1 0 0,-3 2 0 16,-4 2-160-16,-1 1-16 0,-1-1-16 0,-1 1 0 0,0-2 384 0,0 0 80 0,0-3 16 0,0 0 0 15,1-1 384-15,2-1 96 0,-1-3 16 0,1-1 0 16,1-2 320-16,6-4 64 0,-6 5 16 0,6-5 0 15,0 0-96-15,0 0-16 0,0 0 0 0,0 0 0 16,0 0-64-16,0 0-16 0,0 0 0 0,0 0 0 0,0 0-32 16,6 6-16-16,1 0 0 0,3-2 0 0,1 1-176 0,1-1-32 15,2-1-16-15,0 1 0 0,0-1-176 0,2 1 0 16,-1-1 0-16,0-1 0 0,1 0-256 0,-1 0-64 16,2 0-32-16,-4 1 0 15,-1-1-1744-15,1 0-336 0,0 0-80 0,1 3-13136 16</inkml:trace>
  <inkml:trace contextRef="#ctx0" brushRef="#br0" timeOffset="-200979.07">11757 13588 16575 0,'0'0'1472'0,"0"0"-1168"0,0 0-304 0,0 0 0 15,0 0 5552-15,0 0 1040 0,0 0 224 0,0 0 32 16,8 3-5056-16,2-2-1008 15,0 0-208-15,2-1-32 0,2 0-544 0,0-1 0 0,0 0-192 16,2-2 48-16,0 1-816 0,2 0-176 0,-1 1-16 0,1 0-16 16,1 0-432-16,-1 0-64 0,0 0-32 15,1 1 0-15,-2 0-304 0,2 0-64 0,-2-2-16 0</inkml:trace>
  <inkml:trace contextRef="#ctx0" brushRef="#br0" timeOffset="-200549.78">12375 13264 33055 0,'0'0'1472'0,"-3"-7"288"0,-1 2-1408 0,4 5-352 0,-3-7 0 0,3 7 0 0,-3-5 1408 0,3 5 224 16,0 0 32-16,0 0 16 0,0 0-1232 0,0 0-240 16,0 0-48-16,-6 7-16 0,2 3-272 15,0 4-64-15,0 1-16 0,1 4 0 0,1 3 16 0,-2 0 0 16,0 2 0-16,1 2 0 0,-1 4 192 0,-1 1-144 0,1 0 144 0,1-2-128 15,1-1 128-15,0-3 0 16,0-2-144-16,0-2 144 0,2-3 0 0,0-3 0 0,2-3 128 0,-1-1-128 16,1-1 304-16,-2-10-32 15,0 0 0-15,0 0 0 0,5 7 208 0,-5-7 32 16,0 0 16-16,0 0 0 0,10-1 64 0,-1-3 16 0,-1-2 0 0,1-3 0 16,-1-1-48-16,2-2-16 0,0-2 0 0,1-1 0 0,1 1-224 15,1 1-64 1,2 2 0-16,-1 0 0 0,-1 1-256 0,-1 1 160 0,0 2-160 0,-1 2 128 15,0 1 0-15,-1 0-128 16,-1 3 192-16,0 2-64 0,-9-1-128 0,10 5 0 16,-1 0 0-16,-2 2 128 0,0 0-128 0,-2 2 0 15,1 2-192-15,-1 1 192 0,0 0-320 0,-1 2 48 16,1 0 16-16,-1 0 0 0,-1 1-128 0,0-1 0 0,-2-1-16 16,0-1 0-1,0-1-240-15,0-1-32 0,0-2-16 0,-1-8 0 16,0 10-1408-16,0-10-272 0,-1 6-64 0,1-6-13616 0</inkml:trace>
  <inkml:trace contextRef="#ctx0" brushRef="#br0" timeOffset="-200145.56">12693 13131 7359 0,'0'0'656'0,"-5"-8"-528"0,2-1-128 0,1 2 0 0,1-1 6016 0,1 0 1184 15,3 1 224-15,-3 7 64 0,4-8-5264 0,2 1-1056 16,1 1-208-16,-1-1-32 0,3 3-416 0,2-2-96 16,0 2-16-16,2-1 0 0,-2 1-16 0,1 2 0 15,-1 0 0-15,-1 2 0 0,-10 0-48 0,10 2-16 0,-10-2 0 0,10 3 0 16,-10-3-320-16,7 7 144 0,-7-7-144 0,3 8 0 15,-3-8-128-15,0 11-144 0,-3 2-32 0,-3 0 0 32,-1 1-144-32,0 1-16 0,-2-1-16 0,-1 1 0 0,-1 0 176 0,1-1 48 0,1-2 0 0,2-1 0 15,1-1 256-15,2-2 0 16,-1-1 128-16,5-7-128 0,-4 9 320 0,4-9-16 0,-2 8-16 0,2-8 0 16,0 0-64-16,0 0-16 0,5 8 0 15,2-2 0-15,-7-6-64 0,12 4-16 0,0 0 0 0,1-2 0 16,0-3-128-16,3-3 0 0,0 2 0 0,2 0-176 31,2-1-528-31,1-1-128 0,0 1 0 0,1 0-10608 0,1-2-2112 0</inkml:trace>
  <inkml:trace contextRef="#ctx0" brushRef="#br0" timeOffset="-199598.93">13137 12866 12895 0,'0'0'576'0,"0"0"112"0,0-10-560 0,1 2-128 0,1 2 0 0,-2 6 0 16,5-7 4192-16,-1 1 800 0,2 0 176 0,0 0 16 15,1 2-3920-15,2 0-800 16,0-1-144-16,0 1-48 0,2-1 0 0,0 2 0 0,2 1 0 0,-1-1 0 15,-1 0 304-15,0 2 48 0,0 0 16 0,1 2 0 16,1 1 64-16,1 1 0 0,-2-2 16 0,0 1 0 16,1 0-272-16,-4 3-48 0,2-1-16 0,-1 1 0 0,-1 2-240 15,-1 2-144 1,0 1 160-16,-2 1-160 0,1 0 0 0,-2 2 0 0,-1 2 0 0,-1 2 0 16,-1 0 128-16,0 4-128 0,-2 1 0 0,-1 3 0 0,0 2 0 15,-1 4 0-15,0 3 0 0,-1 3 0 0,0 2 0 16,0 4 0-16,1 2 0 0,-2 1 0 15,3 0 0-15,1 0 0 0,-1 2 0 0,1 1 0 0,-2 2 128 0,2 3-128 16,2 3 0-16,-2-1 0 0,0-1 128 0,1 0-128 16,-1-3 0-16,0-3 144 0,0-1-144 0,1 0 0 0,-1-3 0 15,-1 0 128 1,0-2-128-16,1-2 0 0,-2-5 144 0,1-3-144 0,-1-4 144 0,-2 0-144 0,1-2 192 0,0-3-192 16,-1-1 352-16,1-3-32 0,1-3-16 0,-1 0 0 15,-1-1 32-15,1-3 16 0,-1-4 0 0,-1 0 0 16,0-2-144-1,-1-2-16-15,1 0-16 0,5-5 0 0,-9 2-176 0,-1-2 192 0,-2-1-192 0,0 0 192 16,0-3-64-16,-1 0 0 16,-3-1 0-16,1-2 0 0,-2-2-384 0,1 0-64 0,-3-1-32 15,0 1 0-15,1 0-1152 0,0-1-224 0,0-3-64 0,3-2-10080 16,2 2-2016-16</inkml:trace>
  <inkml:trace contextRef="#ctx0" brushRef="#br0" timeOffset="-198394.51">13412 12141 13823 0,'0'0'1216'0,"0"0"-960"0,0 0-256 0,0 0 0 0,0 0 1568 0,0 0 272 0,0 0 48 0,0 0 16 15,0 0-1008-15,0 0-208 0,0 0-48 0,0 0 0 16,-9-1-432-16,9 1-80 16,0 0-128-16,0 0 176 0,0 0 144 0,0 0 48 15,0 0 0-15,0 0 0 0,0 0 192 0,0 0 32 0,0 0 16 0,0 0 0 16,0 0 96-16,0 0 32 0,0 0 0 0,0 0 0 15,0 0-16-15,0 0 0 16,10-1 0-16,-10 1 0 0,10-3-112 0,0 2-32 0,-1 0 0 0,0 0 0 16,-1-1 16-16,1 0 0 0,2 0 0 0,-1-1 0 15,0 1-96-15,1 0-32 16,0 0 0-16,0 1 0 0,1 1-80 0,0 0-32 0,1 0 0 0,1 1 0 0,-4 1-144 0,-1 0-16 16,0 0-16-1,-9-2 0-15,10 5-176 0,-3 0 0 16,-7-5 0-16,4 9 0 0,-1 0-224 0,-1 0 32 15,-2-9 0-15,-4 12 0 0,0 0-160 0,-2 0-32 16,0 1 0-16,-2-1 0 0,0-1 384 0,1 0-176 0,-2-2 176 0,1 0-128 16,2 0 128-16,0-1 0 0,2 0 0 0,0 0 0 15,1 0 0-15,3-8 0 0,0 0 128 0,-1 9-128 16,1-9 192-16,1 10-48 0,-1-10 0 0,6 9 0 16,-1-1 48-16,2 0 0 0,1-2 0 0,2 1 0 15,1-1-64-15,1 1 0 0,-1-2 0 0,3 1 0 16,1-1 16-16,-2 1 0 0,-1 1 0 0,0-2 0 15,-1 1-16-15,-1-1 0 0,-2 2 0 0,-1-2 0 16,-7-5-128-16,5 8 128 0,-5-8-128 0,5 8 128 16,-4-1-128-16,-1-7 0 0,-4 8 144 0,0-1-144 0,-3-1 128 15,0 0-128-15,-1-2 128 0,-2 0-128 0,-1 1 0 0,-1-1 0 16,-2 1 0-16,-1-1 0 0,1-1 0 0,0 2 128 16,-2-3-128-16,2 0 0 0,-1-1 0 0,0 0 0 15,1 0 0-15,2 1 0 0,0-5-320 0,0 3-16 16,1-1-16-16,1 1 0 15,1-1-320-15,1 0-64 0,8 1-16 0,-8-2 0 16,0-1-2240-16,8 3-448 0,-5-6-80 0</inkml:trace>
  <inkml:trace contextRef="#ctx0" brushRef="#br0" timeOffset="-198042.96">13898 12254 15663 0,'0'0'1392'0,"0"0"-1120"0,0 0-272 0,0 0 0 16,4-9 4736-16,-1 3 896 0,-3 6 192 0,5-7 16 0,-5 7-3840 0,6-6-768 15,-6 6-144-15,5-6-48 16,-5 6-752-16,0 0-160 0,0 0-128 0,0 0 192 0,0 0-192 0,0 0 0 16,0 0 0-16,0 0 0 0,0 0-192 0,0 0 192 15,-1 9-192-15,-1 2 192 0,-1-2-160 0,-2 4 160 16,-1 3 0-16,-2 5-144 0,-1 2 144 0,1 6 0 15,-1 2 0-15,-1 1 128 16,-1 1-128-16,1 1 0 0,-1-1 0 0,1 0 128 0,1 0-128 0,2 0 0 16,-1-1 0-16,0-2 0 0,0 0 0 15,2-1 0-15,0-2 0 0,0 2 128 0,-1-3-128 0,2-2 0 16,0 0 0-16,2-1 0 16,1-4-512-16,0 0-64 0,-1-1 0 0,2-1-16 15,0-2-1744-15,0-2-352 0,0-1-64 0,0-2-11520 0</inkml:trace>
  <inkml:trace contextRef="#ctx0" brushRef="#br0" timeOffset="-197612.97">13885 12752 9215 0,'0'0'816'0,"3"-7"-656"16,2-1-160-16,-1 0 0 0,1 1 5680 0,0 0 1104 15,2 0 208-15,2 2 48 0,-1-1-4544 0,2 2-896 0,0 0-192 0,1-1-48 0,1 2-816 0,-2 1-160 16,0 0-48-16,1 0 0 0,-1 1-336 0,0 2 128 16,-1 2-128-16,-9-3 0 0,10 4 0 0,-10-4 0 15,7 6 0-15,-2 0 0 16,-5-6-336-16,2 11 16 0,-2 0 0 0,-2 1 0 31,-3 1-208-31,0 2-48 0,-3 1 0 0,-2 2 0 0,-1 1 320 0,0-1 48 0,0-2 16 0,1-1 0 0,1-1 192 16,2 1 0-16,0-3 0 0,2-2 0 0,0-3 512 15,2 1-16-15,3-8 0 0,-1 8 0 0,1-8-112 16,-1 5 0-16,1-5-16 0,0 0 0 0,0 0-160 0,0 0-16 0,0 0-16 16,0 0 0-16,0 0 208 15,7 4 32-15,1-1 16 0,1-3 0 0,1-1-176 0,1 0-48 16,2 1 0-16,2-1 0 16,2-2-208-16,2 2 128 0,-1 0-128 0,2 0 0 0,0 0 0 0,1 1 128 15,-1 1-128-15,1 0 0 0,-3 0 0 0,1 0 0 16,-3-1 0-16,0 1 0 0,-4 1 0 0,-1-1 0 0,-1 0 0 0,-1 1 0 15,-9-2-272 1,7 3 48-16,-7-3 16 0,0 0 0 16,0 0-496-16,0 0-112 0,5 8-16 0,-5-8 0 0,0 0-2112 0,-1 10-448 15,-2-1-64-15</inkml:trace>
  <inkml:trace contextRef="#ctx0" brushRef="#br0" timeOffset="-178543.55">15278 13310 6447 0,'0'0'576'0,"0"0"-576"0,0 0 0 0,0 0 0 16,0 0 1488-16,0 0 192 0,0 0 48 0,0 0 0 0,0 0-928 0,0 0-176 0,0 0-48 0,0 0 0 15,-5-4-160 1,5 4-32-16,0 0-16 0,-3-5 0 0,3 5 128 16,0 0 16-16,0 0 16 0,0 0 0 0,-1-3-32 0,1 3-16 0,-2-3 0 0,2 3 0 15,0 0-144-15,0 0-16 0,0 0-16 0,0 0 0 16,0 0-64-16,0 0-16 0,-6-2 0 0,6 2 0 16,0 0-16-16,0 0 0 0,0 0 0 0,-5-2 0 15,-1 1 176-15,6 1 48 0,0 0 0 0,0 0 0 16,0 0-48-16,0 0 0 0,0 0 0 0,-7 0 0 15,7 0-64-15,0 0-32 0,0 0 0 0,0 0 0 16,-8 0-32-16,8 0 0 0,0 0 0 0,0 0 0 16,-8 1 32-16,8-1 0 0,0 0 0 0,0 0 0 0,0 0-32 15,0 0 0 1,-8 0 0-16,8 0 0 0,0 0 16 0,0 0 0 0,0 0 0 0,0 0 0 0,0 0 0 0,0 0 0 31,0 0 0-31,0 0 0 0,0 0-112 0,0 0-32 0,0 0 0 0,0 0 0 0,0 0 0 0,0 0 0 16,10 3 0-1,1-1 0-15,0-2 224 0,3 0 32 0,1 0 16 16,1 0 0-16,1 0 48 0,2 1 0 0,3 0 0 0,1-1 0 16,1-1-80-16,2 1-16 15,1 0 0-15,-1 0 0 0,-2 0-48 0,4-1-16 16,0 1 0-16,0-1 0 0,-3 0-112 0,2 0-32 0,-1-1 0 0,-4 1 0 16,-1 0-16-16,-2-1-128 0,-3 0 192 0,0 0-64 15,-3-1 16-15,-1 2 0 0,-1-1 0 0,0 1 0 16,-1 0 16-16,-1 0 0 0,-9 1 0 0,9-1 0 15,0 1 0-15,-9 0 0 0,9-1 0 0,-9 1 0 16,0 0-32-16,9 0-128 0,-9 0 192 0,0 0-64 16,0 0-128-16,0 0 0 0,0 0 0 0,0 0 128 15,0 0-128-15,0 0 0 0,0 0 0 0,0 0 0 16,0 0 0-16,0 0-272 0,0 0 64 0,0 0 16 16,0 0-336-1,0 0-64-15,0 0-16 0,0 0 0 0,0 0-480 0,0 0-80 0,0 0-32 0,0 0-9232 16,0 0-1856-16</inkml:trace>
  <inkml:trace contextRef="#ctx0" brushRef="#br0" timeOffset="-176626.98">16878 12888 11055 0,'0'0'480'0,"-3"-7"112"0,-1-1-464 0,0 2-128 0,2-1 0 0,0 2 0 16,0-1 3072-16,2 6 576 0,0 0 128 0,-3-6 32 16,2-1-2416-16,1 7-496 0,-1-5-80 0,1 5-32 0,-2-6-16 15,2 6 0-15,0 0 0 0,0 0 0 0,0 0-112 16,0 0-16-16,0 0-16 0,0 0 0 16,0 0-288-16,0 0-48 0,-5 7-16 0,0 3 0 0,1 1-272 0,0 4 0 15,1 3 128-15,0 2-128 0,0 5 0 0,0 1 0 16,1 2 128-16,1 1-128 0,1 1 0 15,-2 1 0-15,2-2 0 0,0 1 0 16,0-1 192-16,2-2-64 0,-2 2 0 0,1-2-128 0,-1-4 208 0,0-1-64 16,0-2-16-16,0-2 0 0,0-2-128 0,0 0 128 15,-1-3-128-15,1-1 128 0,-3-2 0 16,1 0 0-16,2-10 0 0,-3 9 0 0,3-9 80 16,0 0 16-16,0 0 0 0,0 0 0 15,-5 5-48-15,5-5-16 0,0 0 0 0,-8 1 0 0,8-1 144 0,-8-3 16 0,3-1 16 0,1-3 0 16,0-1-16-16,1 1-16 0,-1-1 0 0,-1-3 0 15,1-3-128-15,-1-2-32 0,2 0 0 16,0-2 0-16,-1-3-144 0,1-2 0 0,0 1 0 16,0 0 0-16,-2-1 0 0,3 0 0 0,1-1 0 0,0 1 0 15,1-2 0-15,1 1 0 0,1 0 0 0,1 1 0 16,2 0-176-16,0 1 176 0,3 0-128 0,0 2 128 16,0 0-160-16,3 3 160 0,0 0-192 0,3 3 192 15,1-1-144-15,-2 3 144 0,3 1 0 16,-1 3-144-16,0 0 144 0,2 2 192 0,1 1-32 15,-3 4-16-15,-2 1-16 0,-1 2-128 0,0 0 192 0,-2 3-64 0,1 0-128 0,-2 3-144 16,-2 1 144-16,-2 2-208 0,0 0 0 0,-2 2 0 16,-2 1 0-16,-1-1 0 0,-1-2 208 15,-2 1 0-15,-3 0-160 0,1 1 160 0,-2-1 0 16,-1-1 0-16,1-3 192 0,-2 2-64 0,-1-2 48 0,-1 2 0 0,0 0 0 0,0-1 0 16,1-2-176-16,-2 1 192 0,1-1-192 0,0-1 192 15,-1 1-192-15,-1 1 0 0,-1-3 0 0,1 2-176 47,1-1-208-47,-2 1-64 0,2-2 0 0,2 1 0 0,-2-2-624 0,2 1-128 0,1-2-16 0,1-1-16 16,8-2-2064-16,0 0-416 0</inkml:trace>
  <inkml:trace contextRef="#ctx0" brushRef="#br0" timeOffset="-176234.07">17264 12853 24015 0,'0'0'1056'0,"4"-7"224"0,-1 0-1024 0,0 2-256 15,1-1 0-15,-1 1 0 0,1-2 960 0,-4 7 144 16,0 0 32-16,2-6 0 0,1 0-368 0,-3 6-64 16,0 0 0-16,0 0-16 0,0 0 208 0,0 0 64 15,0 0 0-15,0 0 0 0,0 0-528 0,0 0-112 0,-4 12 0 16,0 1-16-16,0 2-160 0,-1 1-16 0,1 3-128 0,-1 2 192 15,1 1-192-15,0 3 144 0,-1 2-144 0,3 2 128 16,-2 2-128-16,0-1 0 0,2-2 0 0,0-2 0 16,1-2 0-16,0-1 0 0,0 0 0 0,1-2 0 15,0-2 224-15,1-2 16 0,-1-1 0 0,1-2 0 16,0-4 224-16,0 0 48 0,1-1 16 0,-2-9 0 16,0 0-16-16,5 6-16 0,-1 0 0 0,-4-6 0 15,0 0 16-15,11 2 16 0,0-1 0 0,-1 0 0 16,0-3-288-16,2 1-64 0,1 0-16 0,-1-2 0 15,2 0-160-15,2 0 128 0,0 0-128 0,1-1 128 0,-1 1-128 0,2 0 0 16,0 0-160-16,-1 1 160 16,0 0-544-1,-1 0-16-15,1 0 0 0,-2 2 0 0,-1 2-544 0,0 0-112 0,-2 0-32 0,-1 2 0 16,0-1-2064-16,-1 0-400 0,-3 0-96 0</inkml:trace>
  <inkml:trace contextRef="#ctx0" brushRef="#br0" timeOffset="-175602">16341 13674 3679 0,'0'0'320'0,"0"0"-320"0,-7 0 0 0,7 0 0 0,-8 1 3424 0,-1-1 608 16,9 0 128-16,0 0 32 15,-7 1-2704-15,7-1-528 0,0 0-128 0,0 0 0 0,-8 2 384 0,8-2 64 16,0 0 32-16,0 0 0 15,0 0 128-15,0 0 32 0,0 0 0 0,0 0 0 0,0 0-544 0,0 0-96 16,0 0-32-16,0 0 0 0,0 0-208 0,0 0-32 16,9 2-16-16,-1-1 0 0,2 0-96 0,1 0 0 15,1 0-16-15,3 0 0 0,1 0-96 0,3 0-16 16,1 2 0-16,3-1 0 0,3 0-64 0,6-1 0 0,3-1-16 0,3 0 0 16,-1 1-48-16,4-1 0 0,2-1 0 0,4 1 0 15,5 0-48-15,6 0-16 0,5 0 0 0,3-1 0 16,1-1 0-16,3 0 0 0,3-1 0 0,3 0 0 15,3-2 32-15,-1-1 0 0,-2 1 0 0,1-1 0 16,-2 1 80-16,2-1 16 0,1 0 0 0,-3-1 0 16,-5-1-128-16,-4 2 0 0,-3-1-128 0,-2 2 192 15,0-2 0-15,-4 1 0 16,-2 2 0-16,-4 0 0 0,-5-1 80 0,-5 2 16 0,-7 0 0 0,-2-1 0 0,-5 2-80 16,-1 0-16-16,-5-1 0 0,-2 2 0 0,-2-2-64 0,-4 2 0 15,-2 1-128-15,-2 0 192 0,-9 0-192 0,0 0 128 16,0 0-128-16,0 0 0 15,0 0 0-15,0 0 0 0,0 0 0 16,0 0-160-16,0 0-144 0,0 0-16 0,0 0-16 0,0 0 0 31,-11-2-224-31,0 2-32 0,0 0-16 0,0 2 0 0,-4-1-576 0,1 2-112 0,-1 0-32 0,-2 0 0 16,2 2-1936-16,-4 0-400 0,1 2-80 0</inkml:trace>
  <inkml:trace contextRef="#ctx0" brushRef="#br0" timeOffset="-174954.25">16718 14308 25791 0,'-8'-10'1152'0,"5"4"224"0,-1-1-1104 0,1-2-272 0,1-2 0 0,1 0 0 16,3-1 2016-16,1 0 352 0,1-1 64 0,0-1 0 15,3 1-1728-15,1 0-336 0,2-2-80 0,1 2-16 16,1 2 112-16,2 2 32 0,-1 0 0 0,1 2 0 16,1 2 80-16,1-2 16 0,-2 3 0 0,-1 1 0 15,1 3-176-15,-1 2-16 0,-2 1-16 0,0 2 0 16,0 3-304-16,-1 3-144 0,-2 4 16 0,0 4 0 31,-3 5-496-31,-3 4-80 0,-2 2-32 0,-4 4 0 0,-4 5-48 0,-2 2-16 0,-1 1 0 0,-1-2 0 16,-2-2 224-16,0-5 64 15,-1-3 0-15,0-4 0 0,0-4 512 0,1-3 0 0,1-4 0 0,-1 0 0 0,2-2 160 0,1-4 144 16,2-2 16-16,1-3 16 0,0 1 112 0,8-5 32 16,-9 2 0-16,9-2 0 0,-8 0 96 0,8 0 32 15,0 0 0-15,0 0 0 0,0 0 32 0,0 0 0 16,-5-3 0-16,5 3 0 0,0 0-240 0,0 0-32 15,3-8-16-15,4 3 0 0,2 1-192 0,1 1-32 16,2 0-128-16,1 0 192 0,2 1-192 0,0 1 0 16,1 0 0-16,-1 1 0 0,3 1 0 0,-1 0 0 15,0 0 0-15,0 2 0 16,0-1-288-16,3 0-160 0,1 0-16 0,0 0-16 16,1 1-624-16,0-2-128 0,0-2-32 0,-1-1 0 15,0 2-2112-15,-2-1-416 0</inkml:trace>
  <inkml:trace contextRef="#ctx0" brushRef="#br0" timeOffset="-174554.83">17341 14251 24879 0,'0'0'2208'16,"0"-8"-1760"-16,0-1-448 0,0 1 0 0,1 2 2208 0,-1 6 352 15,5-9 80-15,-5 9 16 0,3-8-1728 0,-3 8-352 16,0 0-64-16,0 0 0 0,0 0-96 0,0 0-16 15,0 0 0-15,0 0 0 0,0 0-128 0,0 0-16 16,0 0-16-16,2 14 0 0,-1 0-240 0,-2 2 0 16,-1 3 0-16,0 1 0 15,-1 3 0-15,-1 2-128 0,0 2 128 0,0 0-160 0,-1 2 160 16,2-3-128-16,0-2 128 0,0-1-128 0,2-1 128 0,1-1 0 16,-1-2 0-16,1-1 0 0,2-2 256 15,2 0 48-15,-2-4 0 0,1-1 0 0,3-1 256 0,-2-1 48 0,2-1 16 16,-1-1 0-16,2-1-176 0,-1 0-48 0,2-2 0 15,2 1 0-15,1-2-208 0,1 0-64 16,0-1 0-16,1 0 0 0,2 0 0 0,1-2-128 0,1-1 192 0,0 0-64 16,1-2-128-16,-1 0 0 0,1-1 0 0,-2-1 0 15,1 1-208-15,-1-1-80 0,1-1-16 0,-1-1 0 32,2 1-320-32,-3-2-64 0,2 0-16 0,-1 1 0 15,1-2-1328-15,-1 0-272 0,1-1-48 0,-1-1-13072 0</inkml:trace>
  <inkml:trace contextRef="#ctx0" brushRef="#br0" timeOffset="-174305.92">17357 14296 29247 0,'-8'-10'1296'0,"8"10"272"0,-4-8-1248 0,0 0-320 16,1 1 0-16,2-1 0 15,2 1 944-15,-1 7 128 0,3-6 16 0,3 0 16 0,2 2-640 16,0 0-128-16,2-2-16 0,2 3-16 0,4 1 144 0,2-1 16 16,0 1 16-16,3 1 0 0,-1 1-112 0,1 1-32 0,1 0 0 15,-3 0 0-15,-1 0-336 16,0 1 0-16,-1 0 0 0,0 1 0 16,-2 0-704-16,1 3-96 0,-1 0-32 0,-1 2 0 15,2 2-2320-15,-3 0-480 0</inkml:trace>
  <inkml:trace contextRef="#ctx0" brushRef="#br0" timeOffset="-174075.28">17432 14455 17503 0,'-15'-2'768'0,"8"1"176"0,-1 0-752 16,8 1-192-16,-8-2 0 0,2-1 0 0,6 3 3968 0,0 0 768 16,0 0 160-16,0 0 32 15,0 0-3680-15,0 0-736 0,0 0-128 0,8-2-48 16,3 0 144-16,4 0 32 0,2 0 0 15,2 1 0-15,2-2 0 0,0 2 0 0,1 0 0 0,1 0 0 16,0 0-320-16,-1 0-64 0,0-1-128 0,0-1 192 31,1 1-640-31,0 1-144 0,0-1-32 0,0 0 0 16,0 0-1664-16,1-2-336 0,-2 1-64 0,2 0-11632 0</inkml:trace>
  <inkml:trace contextRef="#ctx0" brushRef="#br0" timeOffset="-173592.38">18273 14180 29487 0,'0'0'1296'0,"0"0"288"0,2-7-1264 0,-2 7-320 0,4-8 0 0,-4 8 0 15,2-7 1664-15,-2 7 288 0,2-6 48 0,-2 6 16 16,0 0-1056-16,0 0-192 0,0 0-64 0,0 0 0 16,0 0-256-16,0 0-48 0,0 0-16 0,-2 8 0 15,-2 3-208-15,2 3-48 0,-2 1-128 0,-1 3 192 0,0 3-192 0,-2 3 0 16,0 1-192-16,-1 3 192 15,1 1-240-15,0 3 64 0,-2 1 16 0,1-2 0 0,-1-2-160 0,2-3-16 16,-1-2-16-16,1-2 0 0,2-2 208 0,0-5 144 16,2-3-192-16,0-2 192 0,0-1 0 0,3-9 0 15,0 0 0-15,0 0 0 0,0 0 0 0,0 0 0 16,0 0 0-16,0 0 0 0,0 0 0 0,-3-12 0 16,3-2 0-16,3-3 0 0,-1-3 320 0,2-2-48 0,2-2 0 0,1-2 0 15,0-3-48-15,2 1-16 0,0-3 0 0,0 2 0 16,2 2-208-16,-1 1 0 0,0 0 0 0,1 3 0 15,-1 2 128-15,2 2-128 16,0 3 0-16,0 0 144 0,1 2 80 0,-4 3 16 0,2 0 0 16,-1 3 0-16,0 2 48 0,-1 1 16 0,-2 1 0 0,-7 4 0 15,11-1-128-15,-1 3-32 0,-10-2 0 0,9 6 0 16,0 0-144-16,0 4 0 0,0 1 0 0,-1 3 0 16,-1 3-192-16,0 2 192 0,-2 2-160 0,1 1 160 15,-1 1 0-15,0 3 0 0,-1-1-128 0,1 1 128 16,-1-2 0-16,0 0 0 0,1-1 0 0,-1-1 0 15,1-1 0-15,-1-1 0 0,0-1 0 0,0-2 0 0,-1 1 0 16,0-3 0-16,1-3 0 0,-1-1 0 0,0-1 0 0,0-1-192 16,0 0 48-16,-3-9 16 31,0 0-496-31,0 0-80 0,0 0-32 0,0 0 0 0,0 0-1408 0,0 0-288 0,0 0-48 16,0 0-7760-16,0 0-1536 0</inkml:trace>
  <inkml:trace contextRef="#ctx0" brushRef="#br0" timeOffset="-173400.59">18159 14461 8287 0,'0'0'736'0,"-8"-2"-592"16,0-3-144-16,2 2 0 0,0-2 5680 0,6 5 1104 0,0 0 208 0,-3-5 48 15,3 5-4752-15,0 0-960 0,0 0-192 0,5-7-48 16,3 3-544-16,2 1-112 16,3-1-32-16,4 2 0 0,-1 0 128 0,5 1 32 15,1 0 0-15,2 0 0 0,2 0-288 0,1 1-48 0,2-2-16 0,-1 2 0 16,0-1-400-16,-2 0-96 0,-2 0-16 0,1 0 0 31,-2 1-2784-31,0-2-560 0</inkml:trace>
  <inkml:trace contextRef="#ctx0" brushRef="#br0" timeOffset="-172625.49">19452 13327 15951 0,'0'0'704'0,"0"0"144"0,0 0-672 0,0 0-176 0,0 0 0 0,0 0 0 16,-6-3 1040-16,6 3 176 0,0 0 48 0,-7-2 0 15,-1 1-608-15,8 1-112 0,0 0-32 0,-7-1 0 16,7 1 448-16,-7 0 96 0,7 0 16 0,0 0 0 15,-8 1 208-15,8-1 64 0,0 0 0 0,-7 2 0 16,7-2-256-16,-7 1-64 0,7-1 0 0,0 0 0 16,0 0-176-16,0 0-32 0,0 0-16 0,0 0 0 15,0 0 0-15,0 0 0 0,10 4 0 0,1-2 0 16,2-1-128-16,3 1-32 0,0 0 0 0,3-2 0 16,2-2-96-16,2 0-32 0,0 0 0 0,1 1 0 15,0 0-128-15,2 0-16 0,0-1-16 0,1 1 0 0,1 0-160 0,-1-1-16 16,-2 0-16-16,-1 0 0 0,-2-1-160 0,-1 2 128 15,-3-1-128-15,1 0 128 0,-2 0-128 0,-1 0 0 16,0-1 0-16,-1 2 128 0,-1 0-128 0,-1 1 0 16,0-1 0-16,-5 0 0 0,1 0 128 15,0 1-128-15,-9 0 0 0,10 0 128 0,-10 0-128 0,0 0 0 16,0 0 0-16,0 0 0 0,0 0 0 0,0 0 0 16,0 0 0-16,0 0 0 0,0 0-336 0,0 0 48 15,0 0 16-15,0 0 0 16,0 0-128-16,0 0-32 0,0 0 0 0,0 0 0 15,0 0-48-15,0 0-16 0,0 0 0 0,0 0 0 16,0 0-192-16,0 0-32 0,-10 0-16 0,10 0 0 16,0 0-416-16,0 0-64 0,0 0-32 0,-7 0-9824 0,7 0-1984 0</inkml:trace>
  <inkml:trace contextRef="#ctx0" brushRef="#br0" timeOffset="-170721.63">21080 12844 4607 0,'0'0'192'0,"0"0"64"0,-1-6-256 0,0 1 0 0,1 5 0 0,0-9 0 0,-1 1 4032 0,1 8 768 0,0 0 160 15,0 0 32-15,-1-7-3344 0,0 1-672 16,1 6-128-16,0 0-16 16,-2-7-80-16,2 7-16 0,0 0 0 0,0 0 0 15,0 0-32-15,0 0-16 0,-1-7 0 0,1 7 0 0,-2-6-176 16,2 6-16-16,0 0-16 0,0 0 0 0,0-6-160 0,0 6-16 16,-1-6-16-16,1 6 0 0,0 0-64 0,-1-5-16 15,1 5 0-15,0 0 0 0,-1-6 0 0,1 6 0 16,-1-6 0-16,1 6 0 0,0-7 48 0,0 7 16 15,0-8 0-15,0 2 0 0,0 6-16 0,0-7-16 16,0 2 0-16,0 5 0 0,-1-8 16 0,1 8 0 16,0 0 0-16,0 0 0 0,-2-8 64 0,2 8 0 0,-2-5 16 0,2 5 0 15,0 0-16-15,0 0 0 0,0 0 0 0,-8-1 0 16,8 1-320-16,-9 3 128 0,0 2-128 0,0 4 0 16,0 2 0-16,-2 2 0 15,-2 3 0-15,0 2 0 0,-2 3 0 0,-2 5 0 16,-2 2-144-16,-1 3 144 0,-3 0-144 0,0 1 144 0,-1-4-192 0,2 0 192 15,2-1 0-15,-1-1 0 0,1-3 0 0,-2-3 0 16,1-5 0-16,0-1 0 0,-1-3 0 0,1-2 0 16,1-1 128-16,3-3 0 0,0 0-128 0,2-2 192 15,1-1-16-15,1-2-16 0,4-1 0 0,0-1 0 16,1-1 80-16,3-2 16 0,0 0 0 0,2-2 0 0,0-1 160 0,0-2 32 16,2-3 16-16,2-1 0 0,3-3-192 15,1 1-32-15,2-3-16 0,0 3 0 0,3-1-224 0,1 3 0 16,1 1 0-16,1 2 0 0,-2 2 0 0,1 0-160 15,0 1 160-15,0 3-128 0,-1-1 128 0,1 3 0 16,-1 1 0-16,0 1 0 0,-2 1 0 0,0 2 0 16,-1 2 0-16,1 2 0 15,0 1 0-15,-1 1-160 0,-2 2 160 0,1 2-160 0,-1 0 160 16,2 4 0-16,0 1 0 0,0 2-128 0,-1 0 128 16,1 0 0-16,1 0 0 0,0 1 0 0,-2-1 0 0,1-2 0 15,-1 0 0-15,0-2 0 0,1-1 0 0,0-1 0 16,-1-2 0-16,1-1 0 0,-1-3 0 0,-1 2 0 15,0-2 0-15,0-2 0 0,-6-5 0 0,8 4-320 16,-8-4 64-16,10 2 16 16,-10-2-528-16,9-2-128 0,-2-2 0 0,2 0-16 15,0-2-1600-15,1-2-320 0,1-5-64 0</inkml:trace>
  <inkml:trace contextRef="#ctx0" brushRef="#br0" timeOffset="-170299.79">21363 12729 24015 0,'0'0'1056'0,"2"-7"224"0,0-1-1024 0,2 1-256 0,-1 1 0 0,-3 6 0 0,3-7 1600 0,-3 7 256 0,4-6 48 0,-4 6 16 16,0 0-752-16,0 0-144 15,0 0-16-15,0 0-16 16,0 0-400-16,0 0-80 0,0 0 0 0,0 0-16 15,0 0-240-15,0 12-64 0,-1 1 0 0,-2 2 0 0,0 3-192 0,0 3 128 0,-2 2-128 0,0 2 0 16,-1 3 128-16,1 1-128 0,-2 4 0 0,2-1 0 16,-1-1 0-16,2-1 0 15,-1-3 0-15,2 0 0 0,1-3 208 0,-2-2-48 0,0-5-16 0,2-1 0 16,0-2 144-16,1-1 32 0,0-1 0 0,1-2 0 16,0-2 64-16,0-8 32 0,2 8 0 0,-2-8 0 15,0 0-32-15,0 0 0 0,5 6 0 0,-5-6 0 0,0 0 0 16,10 4 0-16,-10-4 0 0,11 3 0 0,-1-2-96 0,2-1-32 31,-2-1 0-31,1 0 0 0,0 1-128 0,1-1-128 16,0-1 144-16,0 0-144 0,-1 2 128 0,2-1-128 15,-2 0 0-15,2 0 0 0,0 1 0 0,0-1 0 16,1 2-176-16,1 0 176 16,-2-1-496-16,-1 0 32 0,0 0 0 0,-1 1 0 15,0 2-512-15,0-3-112 0,-1-2 0 0,0 1-16 16,0-1-2336-16,-1-2-464 0</inkml:trace>
  <inkml:trace contextRef="#ctx0" brushRef="#br0" timeOffset="-169903.9">21574 12513 20271 0,'-1'-11'896'0,"3"4"192"0,2-1-880 0,0 0-208 0,2-1 0 0,1 1 0 16,3 0 2880-16,2 1 544 0,1-2 96 0,1 2 32 15,-1 2-2464-15,0 0-480 0,0 1-96 0,-2 2-32 16,-2 0-240-16,-9 2-48 0,11 0-16 0,-11 0 0 0,8 4-176 0,-8-4 0 16,6 8 144-16,-1 2-144 0,-2 1 0 0,-3 1-160 15,-2 1 16-15,-1 2 0 16,-4 2-368-16,-1 1-64 0,-1 1 0 0,0 1-16 15,-2 0 144-15,-2-2 16 0,0-2 16 0,-1-3 0 0,0-2 560 0,0-2 112 16,2-3 32-16,1 1 0 0,1-4 384 0,2 2 80 16,-1-2 16-16,9-3 0 0,-7 3-48 0,7-3 0 0,0 0 0 15,0 0 0-15,0 0-64 0,0 0-16 0,0 0 0 16,0 0 0-16,0 0-320 0,13 5-80 0,3-2-16 0,0-1 0 16,1 0-224-16,0 0 0 0,1-1 0 15,1 1 0-15,-1-1-240 0,4 1-80 0,3-1-32 16,-1 1 0-1,-1 2-544-15,1-1-128 0,0 0 0 0,1 1-16 16,-2-1-2000-16,1 2-400 0</inkml:trace>
  <inkml:trace contextRef="#ctx0" brushRef="#br0" timeOffset="-169420.75">20570 13502 9215 0,'0'0'816'0,"0"0"-656"0,0 0-160 0,-8-2 0 16,8 2 2368-16,0 0 432 0,-6-1 80 0,6 1 32 15,0 0-1424-15,-8 0-272 16,8 0-64-16,0 0-16 0,0 0 208 0,0 0 32 16,0 0 16-16,0 0 0 0,0 0-272 0,0 0-48 0,0 0-16 0,0 0 0 15,12 7-192-15,0-2-32 0,2 1-16 0,4-2 0 16,2 0 80-16,2-1 32 16,2-1 0-16,1 0 0 0,1 1-32 0,0-2-16 15,2 0 0-15,3 0 0 0,4 0-160 0,2-1-16 0,1 0-16 0,4 1 0 16,3-1-256-16,-1 0-48 0,-1-1-16 0,0 0 0 15,-2 0-208-15,-3 1-32 0,1 0-128 0,-3 0 192 16,-1-1-192-16,-1 1 0 0,1 0 0 0,-2 0 0 16,0 1 0-16,-2 0 0 0,0 0 0 0,-2 1 0 0,-4-1 0 0,-2 1 0 15,-2 0 0-15,-3 0 0 0,-4 0-272 0,-2 0-48 16,-1 1-16-16,-2 0 0 16,-9-3-304-16,9 3-64 0,-9-3-16 0,0 0 0 31,0 0-1296-31,0 0-256 0,4 7-48 0,-4-7-16 0,-2 9-1312 15,-6 1-256-15</inkml:trace>
  <inkml:trace contextRef="#ctx0" brushRef="#br0" timeOffset="-168969.82">21073 13760 7359 0,'-6'-8'656'0,"1"1"-528"0,-1-1-128 0,3 0 0 0,0 2 5360 0,0-1 1040 16,3-2 192-16,0 9 64 0,0 0-4304 0,1-5-864 31,-1 5-160-31,0 0-48 0,0 0-352 0,0 0-80 16,7-5-16-16,-7 5 0 0,0 0-320 0,0 0-64 15,6 10 0-15,-1 3-16 0,1 4-224 0,-2 3-32 16,-2 3-16-16,0 1 0 0,2 0-160 0,-2 3 0 16,-2 1 0-16,0 3 0 0,1 1 0 0,-2 0 0 15,1-1 0-15,-2-3 0 0,2 1 0 0,-1-2 0 16,1-2 0-16,-2-3 0 0,1-3 0 0,1-3 0 15,-1-4 0-15,1-2 0 0,0-10 0 0,0 7 160 0,0-7-160 0,0 0 160 16,0 0 0-16,0 0 0 0,0 0 0 0,8-2 0 16,-8 2 224-16,8-9 32 0,-2-2 16 0,3-1 0 15,0-3-80-15,2 1-16 0,1-1 0 0,1 1 0 16,-1 1-336-16,0 1 0 0,-1 1 0 0,0 1 0 16,0 1 0-16,0 4 128 0,-2 1-128 0,1 2 0 15,0 1 0-15,1 2 128 0,0 1-128 0,0 3 0 16,0 0 0-16,-1 3 0 0,2 2 0 0,-4 0-128 15,0 1 128-15,1 2-160 0,0 1 160 0,0 0-160 16,-1 1 160-16,-2-1-192 0,1-1 192 0,-1-1-192 16,0 0-48-16,-1 2-16 0,-1-4 0 0,-1-2 0 15,0 0-288-15,1-1-64 0,-4-7-16 0,0 0 0 16,0 0-1968-16,0 0-400 0,0 0-80 0,8-1-12016 16</inkml:trace>
  <inkml:trace contextRef="#ctx0" brushRef="#br0" timeOffset="-168444.97">22792 12701 8287 0,'0'0'736'0,"0"0"-592"0,-4-7-144 0,0 1 0 0,1-1 3008 0,1-1 576 15,2 8 128-15,-2-7 0 0,2 7-1856 0,-2-8-368 16,1 1-80-16,1 7 0 0,0 0-256 15,-1-6-32-15,1 6-16 0,0 0 0 0,0 0-192 16,0 0-32-16,0 0-16 0,0 0 0 0,0 0-416 0,0 0-64 16,0 0-32-16,-7 2 0 15,0 2-352-15,0 3 0 0,0 3 0 0,-1 2 128 0,-2 1-128 0,0 5 0 16,-2 1 0-16,0 6 128 0,-2 4-128 0,-1 4 0 0,0 4 0 16,-2 1 0-16,0 4 0 0,0 2 0 15,0 2 0-15,0 1 0 0,0 0 0 0,1 0 0 16,2 0 0-16,3-1 0 0,2-2 208 0,3-3 32 15,1-2 0-15,3-2 0 0,3-2 96 0,2-2 32 16,1-2 0-16,1-2 0 0,3-4-64 0,2-2-16 0,0-2 0 16,2-1 0-16,0-2-144 0,0-1-16 0,0-2-128 0,2-3 192 15,1-1-192-15,0-2-256 0,3-3 48 0,0-2 16 16,3-2-528 0,0-2-112-16,3-2 0 0,1-4-16 0,0-4-1968 0,3-2-384 15</inkml:trace>
  <inkml:trace contextRef="#ctx0" brushRef="#br0" timeOffset="-167838.83">23220 12948 23951 0,'-3'-9'2128'0,"0"1"-1696"0,0-1-432 15,1 2 0-15,0 0 1856 0,2 7 304 16,-1-9 48-16,1 9 16 15,0 0-1232-15,0 0-240 0,0 0-48 0,0 0-16 0,0 0-304 16,-10 5-64-16,2 5-16 0,0 3 0 0,-1 5-304 0,0 2 128 16,-2 1-128-16,0 3 0 15,0 3 0-15,1 3 0 0,0 1 0 0,0 1 0 0,-1-1 0 0,2 0 0 16,1-2 0-16,2 1 0 16,-1-3 0-16,3-5 0 0,-1-4 0 0,2-3 0 15,0-3 0-15,1-2 0 0,2-10 128 0,0 0-128 16,0 0 176-16,0 0-32 0,0 0 0 0,0 0 0 0,0 0 336 15,3-7 64-15,0-6 16 0,2-1 0 0,-1-5-128 16,1-4-32-16,2-4 0 0,1-4 0 0,-1-1-160 0,2-1-48 16,1-1 0-16,-1 0 0 0,1 0-192 0,1 3 0 15,0 5 0-15,-1 4 0 0,-1 1 0 0,-2 4 0 16,1 3 0-16,0 3 0 0,-2 2-144 0,1 4 144 16,-7 5 0-16,0 0-144 0,10 1 144 0,-1 4-192 15,-3 3 192-15,2 2-192 0,1 5-96 0,-2 2-32 16,1 1 0-16,0 3 0 0,-2 4 160 0,3 1 32 15,0 1 0-15,1 1 0 0,1-1 128 0,1 1-160 0,-1-2 160 0,-1 1-160 16,0-3 160-16,0-3 0 0,0-4 0 0,-2 0 0 16,-1-4 0-16,-2-1 0 15,1-3 0-15,-2 0 128 0,1-1-128 0,-5-8 144 0,0 0-144 16,0 0 160-16,0 0-160 0,0 0 160 0,0 0-160 0,0 0 160 16,0 0 64-16,0 0 16 0,-11 1 0 0,-1-1 0 15,0 0-112-15,-4-1 0 0,-3-2-128 0,2 2 192 16,-1 0-192-16,0 0 0 0,-3 1 0 0,0 1 0 15,1-2 0-15,0 2 0 0,1 1 0 0,1 1 0 16,-2-1-160-16,1 0 160 0,2 1-128 0,-1 1 128 31,3-2-576-31,-1 1-16 0,1 0-16 0,1 0 0 16,-2-1-544-16,3-1-128 0,1 1 0 0,2-2-8992 0,1-1-1792 0</inkml:trace>
  <inkml:trace contextRef="#ctx0" brushRef="#br0" timeOffset="-167588.59">23576 12942 22111 0,'0'0'1968'0,"0"0"-1584"15,8-7-384-15,0 2 0 0,-1 0 2320 0,1 0 384 0,1 0 80 0,0 1 16 16,-1-2-1632-16,2 2-320 0,1 0-64 0,1 0-16 15,1 2-288-15,0-1-64 16,0-1-16-16,0 2 0 0,0 2-144 0,3 0-48 16,0 2 0-16,2-2 0 0,-1 0-208 0,-1-1 0 0,0 2 0 0,0 1 0 15,-3-1-656-15,-1 0-128 0,-2 1-32 16,-1 0 0 0,-9-2-2544-16,0 0-512 0</inkml:trace>
  <inkml:trace contextRef="#ctx0" brushRef="#br0" timeOffset="-167343.62">23659 12912 25567 0,'0'0'1136'0,"0"0"224"0,0 0-1088 0,0 0-272 16,0 0 0-16,0 0 0 0,0 0 1552 0,0 0 256 15,0 0 48-15,0 0 16 0,-5 9-784 0,4 1-144 0,0 0-48 0,1 2 0 32,1 1-288-32,-1 2-64 0,0 0-16 0,1 3 0 0,-1 3-288 0,0 1-64 15,0 0-16-15,0 0 0 0,0-1-160 0,1 0 0 16,-1 2 144-16,3-1-144 15,-1 0 0-15,0-1 0 0,0-2 0 0,0-2 0 0,2 1 0 16,-3-2 0-16,1-4 0 0,0-1 0 0,2 0 0 0,-1-1-240 0,-1-2 48 16,-2-8 0-1,6 7-1520-15,-6-7-288 0,0 0-64 0,7 3-7792 0,-7-3-1568 0</inkml:trace>
  <inkml:trace contextRef="#ctx0" brushRef="#br0" timeOffset="-166937.89">24137 12603 10127 0,'0'0'448'0,"1"-8"96"0,-1 0-544 0,0 8 0 0,1-8 0 0,-1 8 0 16,3-9 5760-16,-3 9 1024 0,0 0 224 0,4-8 32 15,-4 8-4672-15,0 0-928 0,0 0-192 0,7-4-32 16,-7 4-320-16,0 0-64 0,8-2-16 0,1 3 0 16,0 2-96-16,0 1-16 0,-1 2 0 0,1 2 0 15,2 0-160-15,0 2-32 0,-1 2-16 0,1 0 0 16,0 4-224-16,-1 1-32 0,0 0-16 0,-1 3 0 0,0 2-96 15,0 4 0-15,-1 3-128 0,1 3 192 0,0 4-192 0,-4 1 0 16,0 3 0-16,-2 2 0 0,-3 3 0 0,-1 2 0 16,-2 3 0-16,-4 1 0 0,-5 3 0 0,0 0 0 15,-1-2 0-15,-5-3 0 0,-5 0-144 0,-1-3 144 16,-1-1-208-16,-3-2 80 16,-2-1-288-16,-2-3-48 0,-2 1-16 0,-2 0 0 15,-4 0-1312-15,-10-1-256 0,-11-1-48 0,-12 0-16272 0</inkml:trace>
  <inkml:trace contextRef="#ctx0" brushRef="#br0" timeOffset="-165863.05">3534 13191 22111 0,'0'0'976'0,"-2"-7"208"0,0-1-944 0,-1 0-240 0,2 1 0 16,1 7 0-16,0-9 2000 0,0 2 368 0,0 7 64 0,1-8 0 0,-1 8-1376 0,0 0-288 15,4-7-48-15,-4 7-16 0,0 0-544 0,0 0-160 32,0 0 0-32,0 0 0 0,0 0 0 0,0 0 0 0,0 0 0 0,0 0 0 15,6 12-128-15,-1 4-112 0,-2 5-16 0,0 6 0 0,1 2 16 0,1 7 0 16,-3 2 0-16,2 3 0 0,0 1 64 0,0-3 16 15,2-1 0-15,-1-4 0 0,2-5 160 0,0 0 0 16,0-4 0-16,1-2-128 0,0-1 128 0,-1-3 0 16,0-4 0-16,0-1 0 0,-2-3 192 0,0-3 64 15,1 0 0-15,0-2 16 0,-6-6 224 0,8 3 32 0,-8-3 16 0,9-1 0 16,-1-2 32-16,0-4 0 16,-2-2 0-16,3-3 0 0,1-2-32 15,0-4 0-15,0-3 0 0,1-3 0 16,1-1-48-16,0-2-16 0,-1 0 0 0,0-1 0 0,-2 2-288 15,0 1-64-15,-2 2-128 0,1 3 192 0,-3-1-192 16,1 3 0-16,-1 2 0 0,0 1 0 16,0 1-544-16,-1 3-48 0,-1 5-16 0,-3 6 0 0,7-7-2096 15,-7 7-432-15,7-2-64 0</inkml:trace>
  <inkml:trace contextRef="#ctx0" brushRef="#br0" timeOffset="-165594.79">4063 13768 28559 0,'0'0'2544'0,"0"0"-2032"0,0 0-512 16,0 0 0-16,0 0 1136 0,0 0 128 16,-2 11 16-16,1-2 16 0,0-1-752 0,2 1-160 0,-1-9-16 0,3 12-16 15,0 1-352-15,1 1 128 0,-1 0-128 0,0 2 0 16,1 2 0-16,1 0 0 0,-2-1 0 0,1 2-192 15,-1 2-16-15,0-1-16 0,0-2 0 0,0 0 0 16,0 0 16-16,0-2 0 0,0-1 0 0,-1 1 0 31,0-3-240-31,0 0-64 0,0-1 0 0,1 0 0 16,-2-2-576-16,-1-1-128 0,0-9-32 0,0 0-11248 0</inkml:trace>
  <inkml:trace contextRef="#ctx0" brushRef="#br0" timeOffset="-165246">4072 13904 26719 0,'-11'-4'2368'0,"11"4"-1888"0,-9-5-480 0,1 2 0 0,8 3 1968 0,0 0 288 16,0 0 64-16,0 0 16 0,0 0-1184 0,0 0-256 0,-2-8-32 15,2 8-16-15,4-7-672 0,-4 7-176 16,7-8 0-16,1 2 0 0,1 2 0 0,0 0 0 0,0 0 0 0,-1 2 0 15,1 1 0-15,2 1 0 0,0 1-128 0,0 1 128 16,-1 1 0-16,1 0 0 16,1 1-144-16,-2 2 144 0,0 0 0 0,0 3-128 0,1 1 128 15,0 0 0-15,-5 1 0 0,0 0 0 0,-1-2 0 0,0 1 0 16,-3 0 0-16,-1-1 0 16,-2 2 0-16,0 0 0 0,-1 0 144 0,-3-1-16 0,0 0 0 15,-3 0 0-15,-1 0-128 0,-2 0 128 0,-2 0-128 0,-1 0 128 16,-2-1-128-16,1-2-192 0,-1 2 32 0,-1 0 16 15,0 0-192-15,1-1-48 0,-2 1 0 0,2 0 0 16,0 0-400-16,1 1-96 0,-2 0-16 0,3 0 0 16,0-2-1536-16,1 1-304 0,1 0-64 0</inkml:trace>
  <inkml:trace contextRef="#ctx0" brushRef="#br0" timeOffset="-164476.29">3182 12727 19343 0,'0'0'1728'0,"0"0"-1392"0,0 0-336 0,0 0 0 16,-2-8 1168-16,2 8 176 16,0 0 16-16,-2-7 16 15,2 7-624-15,0 0-128 0,0 0-32 0,0 0 0 16,0 0-400-16,0 0-192 0,0 0 160 0,0 0-160 15,0 0 0-15,0 0 0 0,0 0 0 0,0 0 0 16,0 0 0-16,0 0 0 0,0 0 0 0,0 0 0 16,0 0 144-16,0 0-144 0,0 0 128 0,0 0-128 15,0 0 0-15,0 0 128 0,0 0-128 0,-6 9 0 0,2-2 176 0,4-7-48 16,-4 10-128-16,2-1 192 16,0 0 80-16,2 1 16 0,-2 1 0 0,2 1 0 0,-1 0-80 0,1 2-16 15,0-1 0-15,3 3 0 0,-2 1-192 16,1 3 176-16,1 1-176 0,0 2 160 0,2 2-160 0,0 5 0 15,-1 3 0-15,2 5 0 0,-1 3 0 0,3 7 0 16,2 6 0-16,0 7 0 0,0 4 0 0,2 7 0 0,2 2-144 0,2 8 144 16,2 4 0-16,2 2 0 15,-1-4 0-15,3 4 0 0,0 5 0 0,-2-3 0 0,0-1 0 16,-1-1 0-16,-1-1 0 0,-2 0 0 0,-1-3 0 0,1 1 0 16,-3-1 0-16,-1-5 0 0,-1-3 0 0,-1-2 0 15,0-3 0-15,-1-3 0 0,0-2 0 16,-2-3 0-16,1-3 0 0,-1 1 144 0,-1-4-144 0,1-3 128 15,-2-4-128-15,1-5 0 0,-1-6 0 0,0-1 0 16,-1-6 128-16,2-4-128 0,-3-3 128 0,1-4-128 16,0-5 0-16,1-2 0 0,-4-3 0 0,4-2 0 31,-5-9-768-31,0 0-128 0,0 0-16 0,0 0-7344 0,0 0-1472 0</inkml:trace>
  <inkml:trace contextRef="#ctx0" brushRef="#br0" timeOffset="-162470.06">3098 12631 8287 0,'0'0'736'0,"0"0"-592"0,0 0-144 0,0 0 0 16,-5-4 2160-16,5 4 400 0,0 0 64 0,0 0 32 31,0 0-1472-31,-2-8-288 0,2 8-64 0,0 0-16 16,2-7-480-16,-2 7-80 0,7-7-32 0,0 3 0 16,1 0-224-16,2 1 0 0,1 0 128 0,1 1-128 0,1 0 0 15,3 1 0-15,-1-1 128 0,3 0-128 16,1 1 240-16,3-1 0 0,4 1 0 0,0-2 0 0,0 2 80 0,2 0 0 15,-1 0 16-15,2 1 0 0,-3-1-96 0,2 0-32 16,1 1 0-16,1 0 0 0,-1 0-80 0,3 2 0 0,1 0-128 16,2 0 192-16,1 1 16 0,3-1 0 0,3 1 0 0,-1 0 0 15,0 0 32-15,1 0 0 0,-1-1 0 0,0 0 0 16,2-1 48-16,2 1 16 0,3-2 0 0,2 0 0 16,3-2-48-16,-1 0 0 0,0 0 0 0,-2-1 0 15,2-1-48-15,1 2-16 16,1 0 0-16,5 0 0 0,7-3-192 0,-2 2 144 0,-4-2-144 0,2-1 128 15,-1 0-128-15,3-1 160 0,2 0-160 16,1 1 160-16,-2 0 0 0,-2 0 0 0,-4-2 0 0,2 1 0 16,0 1-160-16,3 0 0 0,7 0 144 0,-4 0-144 15,-3-2 0-15,-1 1 128 0,2 0-128 0,2 2 0 16,4-1 0-16,-2 1 128 0,0-3-128 0,0 1 0 16,-5 1 0-16,4 0 0 0,0 2 0 0,3-2 128 15,3 1-128-15,-4-2 0 0,-4 0 0 0,0 0 128 16,1 1-128-16,5 2 192 0,2 0-64 0,-3-1 0 15,-4 1-128-15,1-1 0 0,1 0 128 0,1 1-128 16,3-2 0-16,-1 2 144 0,0-1-144 0,1 0 0 16,0-1 176-16,3 1-176 0,3-2 160 0,-1-1-160 15,-1 0 160-15,-3 0-160 0,0 0 160 0,3 2-160 16,3-1 192-16,-1 0-64 0,-2 1-128 0,-1-1 192 0,0 1-64 16,4-1-128-16,5 0 176 0,-1 2-176 0,-5-1 208 0,0 2-64 15,-1-1-16-15,5 0 0 0,5 1-128 0,-5-1 0 16,-4 0 0-16,3 0 0 0,2 0 0 0,1 2 0 15,0 0 0-15,-3-1 0 0,0-1 0 0,4 0 0 16,-2 1 0-16,2-1 0 0,-2 0 0 0,0-1 0 16,-1 0 0-16,5 0 128 0,6 1-128 0,-1-1 192 15,-5 1-192-15,2-2 192 0,4 2-64 0,1-2 0 0,-1-1 0 16,-1 1 0-16,2 0-128 0,3-1 160 0,4 0-160 0,-2-2 160 16,-3 0-160-16,3 1 0 15,4 0 144-15,-4 1-144 0,-5-1 0 0,5-1 128 0,1 1-128 0,-2 0 0 16,-5-1 0-16,0 1 0 15,-3 2 0-15,2-1 128 0,6-1-128 0,-4 0 0 0,-3 2 0 0,2 0 0 16,3 2 0-16,-3-2 0 0,-2-1 0 16,-2 2 128-16,-1 0-128 0,2 0 176 0,3-2-176 0,-2 0 192 15,-2 0-192-15,5 1 160 0,5-2-160 0,-3 1 160 16,-6 2-160-16,3-2 0 0,-1-2 144 0,1 1-144 16,-2 0 0-16,0 1 0 0,-1-2 0 0,3 1 128 0,5 0-128 0,-3 0 128 15,-5-1-128-15,4 2 128 0,3-1-128 0,-1 1 0 16,-4-1 0-16,2 1 0 0,0 1 0 0,3 0 144 15,6 2-16-15,-8-2-128 0,-1 1 0 0,3-1 0 16,5 2 0-16,-3-1 0 0,-3 1 0 0,6-2 0 16,2 1 0-16,-1 0-144 0,-2-2 144 0,1 5 0 15,2 0 0-15,-2-3 128 0,-1-3-128 0,0 3 0 16,-2 2 0-16,2 1 0 0,1-1 0 0,-2-1 0 16,-4 2 0-16,2 0 0 0,5 0 0 0,-3 0 0 0,-4-1 0 15,3-1 0 1,6 3 0-16,-3-1 0 0,-1 0 0 0,2 0 0 0,2 2 0 0,-1-1 128 15,-4-1-128-15,-1 1 0 0,0 0 0 0,1 0 0 0,3-1 0 0,-1 1 0 16,-2 1 0-16,3 0 0 0,4-3 0 16,-6 2 128-16,-4 0-128 0,0 0 0 0,4-1 0 0,-3-1 128 15,-8-3-128-15,6 2 0 0,4-1 0 0,-2 1 0 16,-2-2 0-16,-2 2 128 0,-4-1-128 0,3 3 128 16,1 0-128-16,-4-1 0 0,-6 2 0 0,1 0 0 15,1-1 0-15,2 1 0 0,0-2 0 0,-1 2 0 16,-2 1 0-16,1 0 0 0,2-1 0 0,-3 1 0 15,-6-1 0-15,-2 2 0 0,-1 2 0 0,0-1 0 0,2-1 0 0,-2 1 0 16,-4-2 0-16,0 1 128 0,-4 0-128 0,4 2 0 16,-3 1 0-16,-1 0 0 0,-1 1 0 0,-2-2 0 15,-3 0 0-15,0 0 0 0,-3 2 0 0,2-2 0 16,-4 0 0-16,-3-1 0 0,-4-1 0 0,-4 1 0 16,-4 1 0-16,-1 1 0 15,-4-1 0-15,-1 0 0 0,-2-1 128 0,-1 1-128 16,0 1 192-16,0-1-48 0,0 0 0 0,0 0 0 0,-3-1-144 15,-2 0 128-15,-4-1-128 0,0 1 128 0,-3-1-128 0,1 3 0 16,-3-1 0-16,0-1 0 0,0-1 0 0,-3 1 0 0,0 1 0 16,-2 0 0-16,2 0 0 15,-4 1 0-15,-2 0 0 0,0 0 0 0,0 1-128 0,0 0 128 16,-2-1 0-16,1 2 0 0,0-1 0 0,0 2 0 16,1-1 0-16,-2 3 0 0,0 1 0 0,0 0 0 0,0-1 0 0,0 3 0 15,1-1 0-15,-3 1 0 16,0 0 0-16,-1 0 0 0,0 1 0 0,2 2 0 0,-2 1 0 0,2 1 0 15,-5 2 0-15,3 1 0 0,-1 2 0 0,1 2 0 16,-3 1 0-16,1 1 0 0,0 2 0 16,-2 1 0-16,0 6 0 0,0 4 0 0,1-1 0 0,-1 2 0 0,1 1 0 15,0 2 0-15,2 2 0 0,-1 2 0 0,1 2 0 0,-2 0 0 16,1 3 0 0,2-2 0-16,-1 0 0 0,0-1 0 0,-1 0 0 15,-1 0 0-15,1-1 0 0,-2-1 0 0,0-1 0 0,0 3 0 0,-1 0 0 0,-1 3 0 31,-1-1 0-31,-1 3 0 0,-3 1 0 0,-1 2 0 16,-1 1 0-16,-1 4 0 0,-3 2 0 0,-3 1 0 16,-1-1 0-16,0-1 0 0,-4-2 128 0,-1 2-128 0,4 1 0 15,-4-1 128-15,0-1-128 0,2-2 0 0,3-3 144 16,1-1-144-16,-1-4 256 0,1 1-32 0,1 2 0 0,1 1 0 16,-1-2 96-16,2-1 0 0,-3-3 16 0,2 3 0 15,0-2-112-15,1 0-32 0,0 0 0 0,0-3 0 16,0 0-192-16,1-4 144 0,2-1-144 0,-1-1 128 15,0-4-128-15,1-1 160 0,1-4-160 0,1-1 160 16,1-2-160-16,1-3 0 0,1-1 0 0,0-3 0 16,-1-2 0-16,1-2 0 0,2-2 0 0,-1-3 0 15,-2-3-592-15,2 0-160 0,0-1-16 0,2-9-16 16,0 0-2592-16,-8 4-512 0</inkml:trace>
  <inkml:trace contextRef="#ctx0" brushRef="#br0" timeOffset="-160693.9">3658 15728 20031 0,'0'0'896'0,"0"0"176"0,10-2-864 0,2 0-208 0,5 0 0 0,0 0 0 16,3-1 448-16,2 0 32 0,0-2 16 0,4 1 0 0,0-1-288 0,0 1-48 15,-3 0-16-15,4-1 0 16,-1 0-144-16,1-1 0 0,1 1 0 0,4 0 0 0,1 1 0 15,5 0 0-15,2-1 0 0,4 1 0 16,2-1 0-16,2 1 0 0,-3 1 0 0,0-1 0 0,0 0 0 16,2 2 0-16,3 1 0 0,4 1 0 0,2 0 0 0,3 0 0 15,2-1 144-15,-1 1-16 0,-1 0 160 0,2 1 32 16,3 0 16-16,4 0 0 0,5-1-16 0,0 0-16 16,-3-1 0-16,2 0 0 0,4 0-96 0,5-1-16 15,3 0 0-15,-1-1 0 0,-3-1 0 0,5-1-16 16,3 1 0-16,2-1 0 0,-3 0-176 0,1 0 128 15,-3 1-128-15,6 1 128 0,7-1-128 0,-4 0 128 0,-3 0-128 16,1-1 128-16,6 1-128 0,-1-1 0 0,-1 0 144 0,1-2-144 16,1-1 208-16,2-2-16 0,5-1-16 0,-2 0 0 15,2-1 64-15,2-1 16 0,5 0 0 0,0-1 0 16,-4-1-128-16,3-2 0 0,4 1-128 16,0 0 192-16,-5 1-192 0,1-1 176 0,4 2-176 0,-4 1 160 15,-4 3-160-15,1 0 0 0,1 0 0 0,-3 0 128 16,-6 1-128-16,3 3 0 0,2 0 0 0,-5 2 0 15,-4 0 0-15,1 0 0 0,2 2 0 0,1-1 0 16,-2-1 0-16,0 2 160 0,-2 0-160 0,1 0 160 16,6 1-160-16,-4-1 160 0,-7-1-160 0,3 2 160 15,4 0-160-15,-6 0 0 0,-4-1 0 0,-1 1 128 0,-1 1-128 0,2 1 0 16,5-1 0-16,-5 0 128 0,-3-1-128 0,2 1 160 16,2 1-160-16,-1 0 160 0,-1-2-160 0,-1 0 192 15,1 0-192-15,2 0 192 0,5-2-48 0,-4 2 0 16,-4-1 0-16,1 1 0 0,0 0 16 0,2 1 0 15,-2-1 0-15,-1 1 0 0,-3-1 32 0,2 1 16 16,4 0 0-16,-4 0 0 0,-7 1 32 16,1 0 0-16,-3 0 0 0,4 0 0 0,7-1 64 0,-4 0 16 0,-4 0 0 15,1 0 0-15,0 1-64 0,4 0 0 16,2-2 0-16,1 2 0 0,-4-1-256 0,3 0 128 0,3 0-128 0,-2 0 0 16,-1-1 128-16,0-1-128 0,-2 0 0 0,4 0 0 15,5-1 128-15,-3 1-128 0,-4-1 0 0,3 2 0 16,5-1 0-16,-3-2 0 15,-1 0 128-15,2 2-128 0,-2-1 0 0,2 1 0 16,4 0 0-16,-2 0 0 0,-7 0 128 0,4 2-128 0,4-1 0 0,-4-1 0 16,1 0 0-16,-2 0 0 15,0 1 0-15,6-1 0 0,-2-3 0 0,-1 2 0 0,1 0 0 0,3-1 0 16,2 1 0-16,-2-1 0 0,-2-1 0 0,0 1 0 16,4 0 128-16,-2-1-128 0,-4 0 0 0,-1 0 0 15,1 2 0-15,0 0 0 0,1-2 0 0,-1-1 0 0,-3 0 0 0,2 2 0 16,4-1 0-16,-4 1 0 0,-1 0 0 0,-1-1 128 15,1 1-128-15,1-2 0 0,1 2 128 0,-5-1-128 16,-4 2 0-16,3-1 0 0,4-2 128 0,-3 2-128 16,-3 2 0-16,-2-3 0 0,1 1 128 0,3-1-128 15,4 1 144-15,-4 0-144 0,-7 0 144 0,2 1-144 16,5-1 128-16,-1 0-128 16,-2 1 0-16,-2 1 128 0,-2-1-128 0,1 0 0 0,3 0 160 0,0 1-160 15,-4-1 192-15,0-1-192 0,-3 0 160 0,3 1-160 16,2-2 128-16,-3 1-128 0,-3-2 128 0,1 1-128 0,-2-1 0 15,3-1 128-15,4 0 48 0,-3 1 0 16,-2 1 0-16,0-1 0 0,0 1-48 16,4-2 0-16,0 2 0 0,-3-1 0 0,-4 1 16 0,0 0 0 15,0-1 0-15,1 1 0 0,2 1-144 0,-1 0 128 0,-6 0-128 16,2 1 128-16,-2 1-128 0,1-1 0 16,3-3 144-16,-3 1-144 0,-4-1 208 0,-1-1-16 0,-1 2-16 0,2-1 0 15,-1 1 128-15,-2 1 16 0,-4-3 16 16,-3 1 0-16,-3 1 112 0,-1-1 32 0,-1 1 0 0,-2 1 0 0,-2-2-224 15,1 2-64-15,-3-3 0 0,-2 2 0 0,-2-3-192 0,-1 1 128 16,-6 1-128-16,-2-1 0 16,-1-1 0-16,-3 2 128 0,-1-4-128 0,-4 2 0 0,-2 0 0 0,-3 3-128 15,-5-1 128 1,1 1-208-16,0 1-128 0,-5-3-32 16,-5 0 0-16,-6 3 0 0,0 4-1936 0,-11-9-384 0,-9-2-64 0</inkml:trace>
  <inkml:trace contextRef="#ctx0" brushRef="#br0" timeOffset="-159723.36">1794 14570 2751 0,'0'0'128'0,"-9"-3"16"0,-1-1-144 0,1 0 0 0,2-3 0 0,2 3 0 15,5 4 6272-15,0 0 1232 16,-5-8 240-16,5 8 64 0,0 0-5808 0,0 0-1152 16,0 0-224-16,0 0-48 0,0 0-576 0,0 0 0 0,0 0 0 0,0 0 0 15,0 0 0-15,10 4 0 16,0 3 0-16,-1 2-144 0,1 3 144 0,0 3-160 0,0 2 160 0,1 4-160 16,0 2 160-16,2 1-128 0,-2 1 128 0,1 2-128 15,1-2 128-15,0 0 0 0,2-2 0 0,-4-2 0 16,1-3 0-16,-1-2 0 0,0 2 0 0,1-4 0 0,0-1 0 0,-2 0 0 15,-1-4 128-15,1 0-128 16,0-1 448-16,-1-3 0 0,-3 0 16 0,2-2 0 0,-8-3 128 0,9 0 32 16,-1-2 0-16,-1-1 0 0,0-3-32 0,3-2 0 15,0-4 0-15,1-3 0 0,0-5-80 0,3-3-32 16,2-4 0-16,2-4 0 16,0-4-144-16,3-6-16 0,2-3-16 0,3-6 0 0,2-5-160 0,5-2-16 15,4-1-128-15,4-5 192 0,3-4-192 0,0-2 0 16,0-2 0-16,0 5 0 0,1 4 0 15,0 2 0-15,0 3 0 0,1 5 0 0,1 4 0 0,0 2 0 16,-4 1 0-16,-3 3 0 0,-2 2-240 16,-1 5 64-16,-6 2 16 0,2 4 0 15,1 3-624-15,-2 2-128 0,0 1-32 0,1 3-10576 16,-1 6-2128-16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40:20.19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2682 1221 1839 0,'0'0'0'0,"0"0"160"0,0 0-160 0,0 0 0 16,0 0 0-16,2-5 0 0,-2 5 1552 0,2-6 288 16,1 2 48-16,-1-2 16 0,1 1-768 0,0 0-160 15,-3 5-16-15,4-5-16 0,-1-2 0 0,-2 3 0 16,0-1 0-16,-1 5 0 0,0 0-240 0,3-4-32 15,-3 4-16-15,0 0 0 0,0 0-144 0,0 0-16 16,0 0-16-16,0 0 0 0,0 0-64 0,0 0-16 16,0 0 0-16,0 0 0 0,1 9 0 0,-1 2 0 15,0 1 0-15,-1 2 0 0,-1 3 48 0,-1 1 16 0,0 4 0 0,-1 3 0 16,1 1-80-16,-1 4-32 16,1 3 0-16,0 3 0 0,-1 1-192 0,2 2-32 0,1-1-128 15,0 1 192-15,1-2-192 0,1 2 144 0,1 0-144 16,1 0 128-16,-1-2-128 0,1 0 0 0,0-1 144 0,1-2-144 15,-1-2 144-15,1-5-144 0,-3-2 192 0,2-3-192 16,-1-2 192-16,-1-2-64 0,-1-3 0 0,0 0-128 16,-1-2 224-16,0-2-64 0,-1-1-16 0,-1-2 0 15,1-3-144-15,2-5 0 0,-3 4-160 16,3-4-7952-16,0 0-1584 0</inkml:trace>
  <inkml:trace contextRef="#ctx0" brushRef="#br0" timeOffset="601.01">2730 1132 9215 0,'0'0'400'0,"0"0"96"0,-4-4-496 0,4 4 0 16,-5-5 0-16,2 2 0 0,3 3 2016 0,-5-3 304 15,2-1 64-15,3 4 16 0,0 0-960 0,0 0-192 16,0 0-32-16,0 0-16 0,0 0-416 0,0 0-80 0,7-3 0 0,2 1-16 16,2 0-160-16,3 0-16 0,2 0-16 0,4 0 0 15,3 0-16-15,4 0 0 16,2-1 0-16,2 0 0 0,0-1-112 0,1-2-32 15,3 1 0-15,2-2 0 0,5 1-144 0,3-1-48 0,4 0 0 0,2 1 0 16,4-1-144-16,0 2 0 0,0 0 0 0,2 0 128 0,-1-2-128 0,4 2 0 16,5 0 0-16,1 1 0 0,-1-1 0 15,0 0 0-15,-1-1 0 0,2 2 0 0,1 0 0 0,3-2-144 16,1 1 144-16,-2-1-208 0,-2 1 208 0,0-1-192 16,0 2 192-16,2-1-192 0,4 0 192 0,-1-1 0 15,-3 1 0-15,-3-1 0 0,-2 1 0 0,-2 0 0 16,1 2 0-16,-2 0 0 0,-2-2 0 0,-1 1 0 15,-4-1 0-15,-2 0 0 0,-2 1 0 0,1-1 0 16,-1 4 0-16,1 0 0 0,2 0 0 0,0-1 0 16,-1-1 0-16,-1-1 0 0,0 2 0 0,-1 2 0 15,0 0 0-15,-2 2 0 0,0 2 0 0,-2-2 0 16,-1-1 0-16,-2 0 0 0,-6 0 0 0,-3 0 0 16,-3-1 0-16,-3 0 0 0,-3 0 0 0,-2 0 160 15,-2 0-160-15,-1-1 128 0,-3 0-128 0,1-1 0 0,-4 1 144 0,-1 1-144 16,0-1 0-16,-2 1-240 15,-2 0 48-15,0 1 0 16,-1 0-784-16,-1 0-160 0,-7-1-16 0</inkml:trace>
  <inkml:trace contextRef="#ctx0" brushRef="#br0" timeOffset="903.46">6411 894 13823 0,'0'0'608'0,"0"0"128"16,2-4-592-16,-2 4-144 15,0 0 0-15,3-4 0 0,-1-1 1760 0,-2 5 320 0,0 0 64 0,0 0 16 0,0 0-1152 0,0 0-240 16,0 0-32-16,0 0-16 0,5 6-192 0,-2 0-32 16,-1 2-16-16,0 2 0 0,1 1-208 0,0 3-32 15,1 4-16-15,0 3 0 0,-1 2-64 0,1 2-16 16,1 1 0-16,-1 3 0 15,-1 1-144-15,2 1 128 0,-1 0-128 0,1 1 128 0,0 1-128 0,-1-1 160 16,1-1-160-16,-1-1 160 0,3-1-160 0,-3 2 0 16,2 0 0-16,-1-1 128 0,1-2-128 0,-2 0 128 15,2-2-128-15,-3 1 128 0,-1-1-128 0,0-2 0 16,1-1 144-16,-2-1-144 0,0-2 128 0,-1 0-128 0,-1-1 128 0</inkml:trace>
  <inkml:trace contextRef="#ctx0" brushRef="#br0" timeOffset="1736.51">2639 2097 22175 0,'0'0'976'0,"0"0"208"0,0 0-944 0,0 0-240 0,0 0 0 16,0 0 0-16,0 0 0 0,0 0 0 0,0 0 0 0,6 4-160 15,0 0 160-15,1 1 128 0,2-2-128 0,2 0 176 0,2 0 48 0,3-1 16 16,1-1 0-16,7 0 0 0,3-1 80 0,5-1 32 15,4 0 0-15,3-4 0 0,1-1 0 0,3-2 0 16,4 0 0-16,4 1 0 0,8-1-64 0,3 0-16 16,5 2 0-16,-1-2 0 0,-1-1-80 0,3 2-32 15,4 0 0-15,2 0 0 0,2 0-160 0,-2-1 128 16,0 0-128-16,1 2 128 16,3-2 0-16,1 0-128 0,-2-1 192 0,-1 1-64 0,-3-1-128 0,0 0 128 0,-1 0-128 0,3-1 128 15,1-1-128-15,-3-2 0 16,-2 1 144-16,-2 0-144 0,0 1 128 0,1 1-128 0,0 1 128 0,-3 2-128 15,-5-1 0-15,-5 1 0 16,-3 1 0-16,-3 1 0 0,0 2 0 0,-1 1 0 0,-2 1 0 16,1 0 128-16,1-1-128 0,-2 1 0 15,-1 0 0-15,-5 0 128 0,0 0 0 0,-1-1 16 0,-1 2 0 0,-1 0 0 16,1-1 48-16,-3 1 0 0,-1 0 0 0,0 0 0 16,-2 0 0-16,-1-1 16 0,-4 0 0 0,-1-1 0 15,-3 1-16-15,-2 0 0 0,-3 0 0 0,-2 0 0 16,-2 0-16-16,-1 0-16 0,0 0 0 0,-5 1 0 0,0-1-32 15,-3 1-128-15,0 0 192 0,0 0-64 16,-7 0-464-16,0 0-112 0,0 0 0 16,0 0-13456-16</inkml:trace>
  <inkml:trace contextRef="#ctx0" brushRef="#br0" timeOffset="2773.27">13344 771 5519 0,'0'0'240'0,"3"-5"64"0,1-2-304 0,-1 0 0 0,1 2 0 16,0-2 0-16,-2 1 2368 0,1-2 432 0,0-1 80 0,1 2 0 15,-1-1-1440-15,1 1-288 16,1 1-64-16,-2-1-16 0,-1 2 272 0,-2 5 48 15,4-6 16-15,-4 6 0 0,4-4-608 0,-4 4-112 16,0 0-32-16,0 0 0 0,0 0-272 0,0 0-48 0,0 0-16 0,0 0 0 16,3 5-192-16,1 3-128 0,-3 1 160 0,0 3-160 15,-1 3 160-15,-1 5-160 16,0 1 160-16,-2 2-160 0,0 3 160 0,0 3-160 16,-1 1 160-16,1 5-160 0,1 7 128 0,-1 3-128 0,-1 2 0 0,0 4 0 15,0 3 144-15,0 1-144 0,1 0 128 16,1 2-128-16,1 2 0 0,2 3 0 0,2-2 128 0,-2 0-128 15,-1-3 0-15,2-1 0 0,2 0 0 16,0-2 128-16,2-1 32 0,0-3 0 0,2-3 0 0,1-1 0 0,-3-1 32 0,1-3 0 16,-1-4 0-16,0-2 0 0,-2-3-32 0,0-2 0 15,-1-3 0-15,0-4 0 0,-1-2-32 0,0-3 0 16,-1-3 0-16,0-3 0 0,-1-2 0 0,0-3-128 16,0-2 192-16,0-6-64 15,0 0-2192-15,0 0-448 0</inkml:trace>
  <inkml:trace contextRef="#ctx0" brushRef="#br0" timeOffset="3448.67">13359 668 20159 0,'0'0'896'0,"0"0"176"0,-1-5-864 0,-1 0-208 15,0-1 0-15,0 1 0 0,2 5 160 0,-1-5-16 16,1 1 0-16,0 4 0 0,0 0 64 0,2-4 16 16,2-1 0-16,2 1 0 0,1-1-48 0,4 2-16 15,1-1 0-15,4 0 0 0,0 0-160 0,3 0 128 16,1-2-128-16,3 1 128 0,1-1 0 0,-1 1-128 15,4-2 192-15,2 0-64 0,4 1 64 0,4-2 16 16,1 3 0-16,3-2 0 16,1 0-80-16,13 0-128 0,2-1 176 0,2 1-176 0,3 3 128 0,2 0-128 15,3-1 0-15,-1 1 0 0,1-2 128 0,4 2-128 16,4-2 0-16,1 3 0 0,0 1 0 0,0-1 0 16,0-2 0-16,3 2 0 0,1 2 0 0,1 0 0 15,-1-1 0-15,1-1 0 0,1-1 0 0,0 2 0 16,4 2 0-16,-2-1 0 0,-4-2 0 0,1 1 0 0,3 1 0 0,1 0 0 15,1 1 0-15,-3-1 0 0,-5 0 160 0,0 0-160 16,1-1 192-16,1 3-32 0,0 1-16 0,-5 0 0 16,-4-4 32-16,1 1 0 0,0 1 0 0,0 1 0 15,-1 1-176-15,-5-1 0 0,-3-1 0 0,-3 0 0 0,-1-1 0 0,-1 0 0 16,0 1 0-16,0 1 0 0,-6 0 0 0,0 1 0 16,-6 1 0-16,-2-2 128 0,-4-1-128 0,-4 0 0 15,-3 0 144-15,0-1-144 0,-4 2 0 0,0 0 0 16,0 0 0-16,-3 1-192 15,0 0-368-15,-2 2-80 0,-1-2 0 0</inkml:trace>
  <inkml:trace contextRef="#ctx0" brushRef="#br0" timeOffset="3841.02">17912 556 4607 0,'0'0'400'15,"0"0"-400"-15,0 0 0 0,2-5 0 0,-2 1 3312 0,0 4 576 16,2-5 112-16,-2 5 32 0,0 0-2576 0,0 0-512 0,2-3-112 0,-2 3 0 16,0 0-448-16,0 0-96 15,0 0-16-15,5-1 0 0,-5 1-96 0,6 2-32 16,-2 1 0-16,2 2 0 0,-3 1-16 0,0 2 0 16,1 2 0-16,-2 0 0 0,0 1 64 0,0 3 16 15,-1 3 0-15,0 0 0 0,-1 2 48 0,1 2 0 16,1 3 0-16,-1 1 0 0,0 1 48 0,-2 0 16 15,0 3 0-15,-1-1 0 0,1 1-64 0,-1 3 0 0,-1 4 0 0,1 3 0 16,-2 1 0-16,3 3 0 16,-3 1 0-16,1 1 0 0,-1 3 0 0,1-2 0 0,-1 1 0 0,0 2 0 0,2 2-48 0,1 2-16 15,1 2 0-15,2-1 0 0,-2-1-192 0,1-2 176 16,1 1-176-16,2 0 160 0,-1-2-160 0,1 0 0 16,1-4 144-16,-1-1-144 0,1-1 0 0,-2-2 144 15,0-2-144-15,-1-4 0 0,0-2 304 0,-1-1-48 16,0-2-16-16,-1-1 0 0,-1-1-16 0,-2 0 0 15,1-2 0-15,-1-1 0 0,0-3-224 0,-1 0 176 16,1-3-176-16,-1-2-9632 16,-3-1-2016-16</inkml:trace>
  <inkml:trace contextRef="#ctx0" brushRef="#br0" timeOffset="4799.35">13500 2416 16703 0,'0'0'736'0,"0"0"160"0,-4-3-720 0,4 3-176 15,-4-4 0-15,4 4 0 0,-4-3 672 0,4 3 96 16,-3-4 32-16,3 4 0 0,0 0-224 0,0 0-32 0,0 0-16 0,0 0 0 16,0 0-128-16,0 0-16 0,0 0-16 0,4-3 0 15,1 0-48-15,0 1-16 0,1-1 0 0,1 1 0 16,3 1 32-16,1 1 16 0,2 0 0 0,1 0 0 16,1 0-64-16,4 0-16 0,2 0 0 0,3 0 0 15,3-1 32 1,5 0 0-16,2 0 0 0,5-1 0 0,1-3-16 0,3 3 0 0,0 0 0 0,1-1 0 0,0-1-96 15,4 1 0-15,1 0-16 0,4-1 0 0,3 1-176 16,-1 0 160-16,-2-1-160 0,1 1 160 0,1-1-160 0,3 0 0 16,2 1 144-16,2 0-144 0,-1-2 128 0,-2 2-128 15,1 0 160-15,-2 0-160 0,0-2 240 0,1 2-48 16,3 1-16-16,1-1 0 16,-3-1 0-16,1 1 0 0,-2-2 0 0,0 1 0 0,1 2 0 0,3 1 0 15,3 0 0-15,-5-2 0 0,0 0-48 0,-2 0 0 16,0-1 0-16,2 1 0 0,1 0 0 0,0 1 0 15,1-2 0-15,-1 1 0 0,-4 0 0 0,-1-1 0 16,0 1 0-16,2 1 0 0,1 1-128 0,1 0 160 16,1-1-160-16,-2-1 160 0,-3-1-160 0,-1 1 0 31,0-1 144-31,0 2-144 0,1 0 0 0,-1-1 128 0,-1-1-128 0,-2 0 0 0,-2-2 0 0,-5 1 144 0,0 1-144 0,-1-1 0 16,-1 2 128-16,0 1-128 0,1-1 0 0,-1 2 0 15,-2-1 224-15,-1-1-64 0,-4-2-16 0,-1 2 0 16,-3 0 64-16,-3 0 16 0,0 0 0 0,0 1 0 15,-3 1-48-15,0 0-16 0,-3 1 0 0,1 1 0 16,-4 0 32-16,0 0 16 16,0 0 0-16,-1 0 0 0,-1-1 48 15,-2 2 16-15,-2-1 0 0,-1-1 0 0,-2-1-96 16,-2-1-32-16,-3 1 0 0,0 1 0 0,-1 0-144 0,-6 0 192 16,0 0-192-16,0 0 192 0,0 0-448 0,0 0-96 15,0 0-16-15,0 0-10768 16,-8-2-2144-16</inkml:trace>
  <inkml:trace contextRef="#ctx0" brushRef="#br0" timeOffset="4925.34">17932 2218 30399 0,'0'0'2704'0,"0"0"-2160"15,0 0-544-15,0 0 0 0,0 0 160 0,0 0-160 16,1-6 128-16,-1 6-128 15,0 0-1872-15,-2-3-464 0</inkml:trace>
  <inkml:trace contextRef="#ctx0" brushRef="#br0" timeOffset="5649.51">4389 2507 11055 0,'0'-11'480'0,"0"11"112"0,2-4-464 0,0-2-128 16,0-1 0-16,1 1 0 0,-1 0 2656 0,0 1 512 15,1 0 96-15,-3 5 32 0,0 0-1152 0,5-3-224 16,-5 3-64-16,0 0 0 0,0 0-864 0,6 2-176 15,-1 4-48-15,-1 3 0 0,0 2-384 0,0 2-96 16,-2 3-16-16,-1 4 0 0,-1 1-96 0,0 2-32 16,-1 2 0-16,0 2 0 0,-1-1-144 0,-2 2 160 15,0 0-160-15,0 0 160 0,-1-2-160 0,1-2 160 0,0-2-160 0,1-3 160 16,0-2-336-16,2-3-64 16,0-3-16-16,1-1 0 15,0-4-2432-15,0-6-512 0</inkml:trace>
  <inkml:trace contextRef="#ctx0" brushRef="#br0" timeOffset="5884.05">4640 2442 27647 0,'0'0'1216'0,"0"0"256"16,4-2-1168-16,3 0-304 0,-1 1 0 0,2 1 0 0,-2 0 752 0,4 1 80 16,-1 1 32-16,0 2 0 0,-1 3-64 0,0 2-16 15,2 1 0-15,-1 3 0 0,0 3-368 0,-1 2-80 16,-2-1-16-16,0 3 0 15,-2 1-176-15,-1 1-144 0,0 1 192 0,-4 1-192 16,-5 2 192-16,-1 1-192 0,0 1 192 0,-2-1-192 0,-2 1 0 0,-1-3 0 16,0-2-192-16,-3-1 48 15,-1-2-368-15,-2-1-80 0,1-2-16 0,-1-1 0 16,-2-2-1728-16,1-1-352 0,-1-3-64 0</inkml:trace>
  <inkml:trace contextRef="#ctx0" brushRef="#br0" timeOffset="6090.9">4086 2539 19343 0,'-17'-10'1728'0,"9"8"-1392"0,-1 2-336 0,1 2 0 15,1 2 3328-15,-3 4 576 0,-1 3 128 0,-1 4 32 16,-1 6-3344-16,-3 4-720 0,2 1 0 0,0 5 0 16,1 3 0-16,4 2 0 0,1 2 0 0,2 1 0 0,3 2 0 0,3-2 0 15,4 1 0-15,5 0 0 0,4-3-144 0,5-3-16 16,3-2 0-16,4-4 0 15,3-5-800 1,6-6-144-16,7-5-48 0</inkml:trace>
  <inkml:trace contextRef="#ctx0" brushRef="#br0" timeOffset="6813.89">16278 2936 11967 0,'-1'-4'1072'0,"-1"-3"-864"0,1-1-208 0,1 1 0 16,0-2 3200-16,3 0 576 15,0-1 128-15,2 0 32 16,3-1-2288-16,2 0-464 0,2 0-96 0,1 0 0 0,3 1-480 0,0 1-96 0,1 0 0 0,-1 2-16 16,1 1-176-16,-2 3-48 0,-1 1 0 0,-2 2 0 15,-1 2-144-15,-3 4-128 0,-2 1 192 0,-3 4-192 16,-3 3 160-16,-3 1-160 0,-4 1 128 0,-2 4-128 15,-2 3 0-15,-2 2 0 0,-3 0 0 0,-2 2 0 0,0 2 0 0,1 0 0 16,0-2 0-16,3-1 0 16,1-1 0-16,3-3 0 0,2-3 128 0,3-1-128 0,1-3 0 0,3-1 0 15,2-3 0-15,3-1 0 16,2-3 256-16,3 1 32 0,2-3 0 0,1 0 0 0,5-2 48 0,1-1 16 16,4-1 0-16,3-1 0 0,0-1-208 0,1-1-144 15,1 0 192-15,-2 0-192 0,0-2-144 0,-2 1-144 16,-3-1-32-16,-2-1 0 15,-2 1-1760-15,-4 0-352 0,-1-1-80 0</inkml:trace>
  <inkml:trace contextRef="#ctx0" brushRef="#br0" timeOffset="7128.23">16695 2878 24415 0,'0'0'1088'0,"3"-6"208"0,0 1-1040 0,2-1-256 15,-1 1 0-15,0-1 0 0,1 2 1008 0,0 0 144 0,1 2 16 0,0 1 16 16,2 1-272-16,0 2-48 16,1 2-16-16,-1 0 0 15,1 3-464-15,0 1-112 0,-1 1-16 0,-1 4 0 16,0 3-256-16,0 4 0 0,-2 2 0 0,-2 2 0 0,-2 1 144 15,-1 3-16-15,-2 1-128 0,-2 3 192 0,-3 1-192 0,0 0 176 16,-3 0-176-16,0-2 160 0,-3-2-160 16,-1-3 0-16,0-3 0 0,-2-1 0 0,-2 0-144 15,-2-2-112-15,-2-2-32 0,-2-2 0 16,-2-3-736-16,-3-2-160 16,-1-2-32-16,2-3-11952 0</inkml:trace>
  <inkml:trace contextRef="#ctx0" brushRef="#br0" timeOffset="7348.14">16074 2877 14735 0,'-6'-3'1312'0,"-4"1"-1056"16,-2 2-256-16,-2 2 0 0,0 2 3152 0,-2 2 576 16,-2 4 112-16,-1 6 32 0,-1 3-3040 0,1 4-592 15,-1 2-240-15,1 3 176 0,0 3-32 0,4 3 0 0,2 4 0 0,2 1 0 16,3 2-144-16,3 0 160 15,0-2-160-15,4 1 160 0,2-2-160 0,3 0 128 0,1-4-128 0,3-2 128 16,1-3-128-16,2-2 0 0,3-5 144 0,2-4-144 0,2-2-208 0,3-4-112 16,2-2-32-16,4-2-12704 15</inkml:trace>
  <inkml:trace contextRef="#ctx0" brushRef="#br0" timeOffset="8276.33">9712 953 7359 0,'-3'-10'656'0,"3"10"-528"0,0-6-128 0,0 0 0 16,0-1 944-16,0 2 144 0,2-2 48 0,-1 1 0 15,0 0-64-15,0 0-16 0,1 1 0 0,0-2 0 16,-1 1-160-16,2-1-48 0,-1 2 0 0,-2 5 0 16,2-6-96-16,-2 6-32 0,1-4 0 15,-1 4 0-15,0 0-128 0,0 0-16 0,0 0-16 0,0 0 0 16,0 0-112-16,0 0-32 0,0 0 0 0,0 0 0 16,0 0-160-16,0 0-48 0,0 0 0 0,-2 6 0 0,1 2-80 0,-1 1 0 15,-1 0-128-15,1 2 192 0,1 1-192 0,0 4 144 16,0 3-144-16,-1 3 128 0,-1 5-128 0,1 2 0 15,-1 2 0-15,2 3 128 0,-1 3 0 0,1 4-128 16,-2 2 192-16,1 4-64 0,0 4 16 0,-1 4 0 16,-1 3 0-16,1 4 0 0,-1 1 0 0,0 5 0 15,0 2 0-15,1 1 0 0,0 1-16 0,2 1-128 16,-1 0 192-16,1 2-64 0,1 1 112 0,1-1 16 16,0-3 0-16,1 0 0 0,2-2 320 0,-1-2 64 15,0-2 0-15,1-1 16 0,-1 0-144 0,1-2-16 16,1-4-16-16,-1 0 0 0,1-5-96 0,-1-4-32 15,1-3 0-15,-2 1 0 0,0-4-96 0,0-1-32 16,1-3 0-16,-1-1 0 0,0-3-224 0,0-3 0 16,1-2 128-16,-1-2-128 0,-1-2 0 0,2-3 176 15,-2-3-176-15,0-2 160 0,-1-5-160 0,-1-3 0 16,0-3 0-16,0-3 0 16,0-5-624-16,0 0-144 0,0 0-48 0,-1-7-9136 0,-1-8-1824 0</inkml:trace>
  <inkml:trace contextRef="#ctx0" brushRef="#br0" timeOffset="8763.2">9632 1066 7359 0,'0'0'320'0,"0"0"80"0,-3-4-400 0,3 4 0 16,-3-4 0-16,3 4 0 0,-2-3 1840 0,2 3 272 0,0 0 64 0,0 0 16 16,2-4-992-16,2 0-208 0,3 1-32 0,2 0-16 15,1-2-432-15,2 3-64 0,3-1-32 0,4-1 0 16,2 1-144-16,3-1-16 0,0-1-16 0,1 1 0 15,3-2 32-15,0 1 16 0,3-2 0 0,1 1 0 16,2-3-96-16,3 0 0 0,2 3-16 0,2-1 0 16,0 0-176-16,-3 2 128 15,-3-1-128-15,-2 2 128 0,-3 1-128 0,-4-1 0 0,-4 1 0 0,-2 1 128 16,-2 0-544-16,-3 2-112 0,-3 1-32 0</inkml:trace>
  <inkml:trace contextRef="#ctx0" brushRef="#br0" timeOffset="9219.7">10364 955 10127 0,'0'0'896'16,"0"0"-704"-16,0 0-192 0,0 0 0 0,0 0 1648 0,3-3 288 15,-3 3 64-15,0 0 16 0,2-6-528 0,-2 6-96 16,0 0-32-16,0 0 0 0,0 0-336 0,0 0-64 16,0 0 0-16,0 0-16 0,0 0-560 0,0 0-128 0,0 0 0 0,-3 8-16 15,1-2-240-15,0 3 0 16,2 2 0-16,-1 2 0 0,0 3 0 0,1 1 0 15,-2 2 128-15,1 3-128 0,0 2 128 0,0 4 0 16,0 1-128-16,1 4 192 0,0 4-32 0,0 1-16 0,-1 3 0 0,0 3 0 16,1 2-16-16,0 1-128 0,1 2 192 0,0-2-64 15,0 0-128-15,-1 3 160 0,0 1-160 0,1 1 160 0,0 3-32 0,0-1-128 16,1-3 192-16,-2-2-64 0,1 0 32 0,0-1 0 16,0 2 0-16,1-1 0 0,0 2-16 0,0-2 0 15,1 0 0-15,-1-2 0 0,-1-1 0 0,1 1 0 16,1 0 0-16,0-2 0 0,-1 1 32 0,-1-1 0 15,0 0 0-15,-1-1 0 0,0-1 32 0,0 0 16 16,0 0 0-16,-1-2 0 0,-1-1-80 0,1 1-16 16,0-1 0-16,-1 0 0 0,1-1-128 0,0-2 0 15,1-2 144-15,0 1-144 16,0-2 128-16,1-2-128 0,0-3 128 0,2-1-128 0,-1-1 128 0,1-1-128 16,2-3 160-16,-2-1-160 0,-2-3 144 0,0 0-144 15,0-3 128-15,0-2-128 0,0-2 192 0,-1-2-64 16,0 0 0-16,1-3 0 0,1-1 0 0,-2-6 0 15,-2 7 0-15,2-7 0 16,0 0-1312-16,0 0-272 0,0 0-48 0</inkml:trace>
  <inkml:trace contextRef="#ctx0" brushRef="#br0" timeOffset="9800.84">9714 3539 2751 0,'-16'-4'256'0,"10"3"-256"0,-2-2 0 0,-1 1 0 16,1 0 2816-16,-2-1 528 16,0 1 112-16,1 1 0 0,1 0-1696 0,1 0-352 0,0 1-64 0,3 1 0 15,4-1-128-15,0 0-32 16,-6 1 0-16,6-1 0 0,0 0-176 0,0 0-48 16,0 0 0-16,0 0 0 0,0 0-400 0,9 5-96 0,2-1-16 0,3 0 0 15,4 0-176-15,4-2-32 16,3-2-16-16,3-1 0 0,0 0 208 0,3-4 32 0,2 0 16 0,2-2 0 0,1-1 240 15,4 2 48-15,1-1 16 0,2 2 0 0,1-1-336 0,-1 1-64 16,-2-2 0-16,-2 2-16 0,-4-1-240 0,-1 2-128 16,-2-2 128-16,-2 2-128 0,-5 1 0 0,-3-1 144 15,-1 2-144-15,-3 0 0 0,-3-1 0 0,-2 0 0 16,-2 2 0-16,-2 0 0 0,-2 0 0 0,-7 1-144 16,0 0-16-16,0 0 0 15,0 0-288-15,0 0-64 0,0 0-16 0,0 0 0 16,0 0-736-16,0 0-144 0,0 0-16 0,-4 6-7792 15,0-2-1536-15</inkml:trace>
  <inkml:trace contextRef="#ctx0" brushRef="#br0" timeOffset="10382.99">9916 4181 3679 0,'0'0'160'0,"0"-6"32"0,-1-1-192 0,0-1 0 16,0 1 0-16,0-1 0 0,0 0 4320 0,1 0 816 0,0 1 176 0,0-1 16 15,-2 0-3040-15,2 2-624 16,2-1-112-16,-2 2-16 0,0 0-480 0,0 5-96 16,0 0 0-16,0 0-16 0,0 0-304 0,0 0-48 0,0 0-16 0,0 0 0 15,1 9-256-15,0 1-64 0,-1 1-16 0,0 3 0 16,0 2-80-16,0 1-16 15,0 1 0-15,0 2 0 0,2-1-144 0,-1 3 160 16,0 2-160-16,0 0 160 0,1-1-160 0,0 0 0 0,0 0 0 0,1-1 0 16,1 0 0-16,-1-1 128 0,-1-1-128 0,0-2 0 0,2-1 0 0,-2-1 0 15,1 1 0-15,0-2 0 16,1-1-1664-16,-1-3-320 16,0-2-64-16,-1-1-11712 0</inkml:trace>
  <inkml:trace contextRef="#ctx0" brushRef="#br0" timeOffset="10950.27">9903 4280 16927 0,'0'0'752'0,"-2"-5"144"0,-1-3-704 0,0 0-192 15,1-1 0-15,0 1 0 0,1-1 1216 0,1 0 224 0,1 0 32 0,1-1 16 16,1 0-272-16,3 1-48 15,1-2-16-15,1 1 0 0,1-1-128 0,2 0-16 16,1-1-16-16,1 1 0 0,2 0-80 0,0 1-16 16,2 0 0-16,-4 2 0 0,1 1-304 0,0 3-64 0,1 1-16 0,-2 1 0 15,0 0-384-15,-2 4-128 0,-2 0 0 0,-1 2 0 16,-3 3 0-16,0 3 0 0,-3 2 0 0,-1 2 0 16,-1 1 0-16,-2 2 0 0,-3 1-192 0,-1 0 192 15,-2 1 0-15,-1 0 0 0,0-2 0 0,1 1 0 16,-1-1 0-16,0 0 0 0,0-3 0 0,1-1 0 15,2-2 0-15,1-2 0 0,0-1 128 0,2-3-128 0,3-5 0 0,-1 6 160 16,1-6-160-16,0 0 128 16,0 0 0-16,0 0 0 0,5 3 0 0,3 1 0 0,1-2-128 0,0 0 160 15,4-1-160-15,0 0 160 0,1 0-160 0,1 1 0 16,2 1 0-16,1 1 0 0,0 3 0 0,1-1 128 16,-3 3-128-16,0 1 0 0,-2 0 0 0,-1 1 0 15,-2 1 0-15,-1 1 0 0,-1 0 0 0,-2 1 0 16,-4-1 0-16,-1 2 0 0,-1 1 128 0,-2-1-128 15,-1-1 0-15,0 1 128 0,-4-1-128 0,-1-1 192 16,-4-1-192-16,-3-1 192 0,-1-2 0 0,0-1 0 16,-2-2 0-16,-1-1 0 0,0-2 128 0,-2-1 16 15,-1-1 16-15,1-2 0 0,2-1 80 0,-1-2 16 16,0-2 0-16,2-1 0 0,0 1-176 0,3-2-16 16,1 0-16-16,2 2 0 0,0-1-240 0,2 2 0 0,1-1 128 0,3 2-128 15,-2 1 0-15,3-1-128 0,4 4 128 0,0 0-208 31,-3-5-496-31,1 0-80 0,1 0-32 0,1 5-10816 0,3-5-2160 0</inkml:trace>
  <inkml:trace contextRef="#ctx0" brushRef="#br0" timeOffset="12402.12">6193 1826 4607 0,'0'0'400'0,"0"0"-400"0,0 0 0 0,0 0 0 16,0 0 1728-16,0 0 256 0,0 0 48 0,0 0 16 15,0 0-1024-15,0 0-208 0,0 0-48 0,4-3 0 16,2-2-256-16,-6 5-64 0,4-4-16 0,2 0 0 16,-1 0-48-16,1 1-16 0,-1 0 0 0,1-1 0 15,-6 4-192-15,7-2-48 0,1 0 0 0,1 0 0 0,0 0-128 0,0 0 0 16,1 1 0-16,2 0 128 16,2 0-128-16,0 1 0 0,0 0 0 0,2 0 0 0,-2 0 0 15,0 0 0-15,1 0 128 0,-1-1-128 0,0 0 0 16,0 0 0-16,0 0 0 0,-1 0-176 0,-2 0 176 0,-1-1 0 15,-1 1 128-15,-3 1-128 0,0-2 384 0,-6 2 0 16,0 0 0-16,0 0 0 0,0 0 256 0,0 0 64 16,0 0 16-16,0 0 0 0,-4-4-240 0,4 4-48 15,-5-4-16-15,-1 2 0 0,1 1-288 0,5 1-128 16,0 0 128-16,-6 0-128 16,1 0-384-16,5 0-144 0,0 0-48 0,0 0-9520 0</inkml:trace>
  <inkml:trace contextRef="#ctx0" brushRef="#br0" timeOffset="12480.79">6603 1720 12895 0,'0'0'1152'0,"0"0"-928"0,0 0-224 0,0 0 0 15,0 0-160-15</inkml:trace>
  <inkml:trace contextRef="#ctx0" brushRef="#br0" timeOffset="13729.43">2093 1719 6447 0,'0'0'576'0,"0"0"-576"0,0 0 0 0,0 0 0 16,0 0 1680-16,0 0 240 0,-4-1 32 0,-2 0 16 15,1 0-720-15,5 1-144 0,0 0-16 0,-6-1-16 16,6 1-32-16,0 0 0 0,-4-1 0 0,4 1 0 16,-6 0-192-16,6 0-32 0,0 0-16 0,0 0 0 0,0 0-176 0,0 0-48 15,0 0 0-15,0 0 0 0,0 0-240 0,8 3-48 16,1-1-16-16,1 2 0 0,4-2-80 0,1 0-32 15,4-1 0-15,3-1 0 0,4-1 160 16,5 0 48-16,3-1 0 0,6 0 0 0,5-1 64 0,2-1 16 16,1-3 0-16,0 1 0 0,3-2-224 0,-1 0-32 15,2 2-16-15,1 0 0 0,1 1-176 0,0-1 192 16,-4 0-192-16,-3-1 192 0,-4-1-192 0,-2 2 128 16,-1-2-128-16,-4 1 128 0,-2 1-128 0,-3 0 128 15,-4 2-128-15,-2 1 128 0,-5-1-128 0,-2 2 192 16,-3 0-192-16,-2 1 192 0,-5-1-192 0,0 1 128 15,-8 1-128-15,0 0 128 16,0 0-464-16,0 0-112 0,0 0 0 0,0 0-16 16,-8 3-720-16,0 1-144 0,-3 2-16 0,-3 0-11056 0</inkml:trace>
  <inkml:trace contextRef="#ctx0" brushRef="#br0" timeOffset="14070.6">2282 1548 23951 0,'0'0'2128'0,"0"0"-1696"0,0 0-432 0,0-6 0 0,0 6-144 0,0 0-112 16,0 0-32-16,-5-2 0 0,-2 1 448 0,-2 2 96 15,-2 1 0-15,-1 3 16 0,-2 1-144 0,-3 4-128 16,-2 2 144-16,-2 4-144 15,-1 1 128-15,-2 3-128 0,-4-1 0 0,-1 1 0 0,1 0 0 0,0 0 0 16,1 0 0-16,3-1 0 0,2-3 128 0,4-1-128 16,4-2 0-16,3-3 0 0,3 0 384 0,3-1-32 15,2 1 0-15,3 0 0 0,4-1 64 0,3 0 16 16,4 1 0-16,4-1 0 0,2-2-64 0,5 0-16 16,4-2 0-16,1 1 0 0,-2-2-32 0,2 1 0 15,0 0 0-15,1 0 0 0,-1-2 0 0,-3 1-16 16,2 2 0-16,-3-1 0 0,-1 1-304 0,-2 0 0 0,-2 1 128 0,-1 0-128 31,-2-1-2160-31,-2 1-480 0</inkml:trace>
  <inkml:trace contextRef="#ctx0" brushRef="#br0" timeOffset="14763.13">814 1968 24351 0,'0'0'1088'0,"-4"-6"208"0,4 6-1040 0,-1-5-256 0,1 5 0 0,0 0 0 16,0 0 0-16,0 0 0 0,0 0 0 0,1 9 0 0,-3 0 160 0,2 4-160 15,1 2 128-15,-1 4-128 16,-2 3 0-16,2 3 128 0,0 4-128 0,-1 3 0 0,-1 2 176 0,0 3-48 16,0 3-128-16,1-2 192 0,0 0-48 0,1-3-16 15,1-2 0-15,2-3 0 0,-1-3-128 0,2-2 0 16,-1-3 0-16,1-3 0 0,-1-4 0 0,0-2 0 15,0-4 0-15,-1-1 0 0,1-1 272 0,-3-7-16 16,0 0-16 0,0 0 0-16,0 0 336 0,0 0 64 0,0 0 0 0,1-8 16 0,-1-4-208 0,0-2-32 15,-1-3-16-15,0 0 0 0,-1-3-208 0,-2-2-64 16,2-2 0-16,-1-4 0 16,0-5-128-16,-2 0 128 0,2-1-128 0,1 0 128 0,1 0 16 0,1 1 0 15,1 2 0-15,1 1 0 0,-1 3 96 0,2 1 16 16,3 3 0-16,-1 1 0 0,1 1 0 0,2 3 0 15,1-1 0-15,1 3 0 0,1 1-128 0,3 2 0 16,-1 0-128-16,1 2 192 0,0 1-192 0,2 2 0 16,-1 2 0-16,2 1 0 0,-1 3 0 0,0 1-128 15,-3 3 128-15,-1 3 0 16,-1 1-784-16,-1 4-48 0,-1 3-16 0,-3 0-8576 0,0 2-1712 0</inkml:trace>
  <inkml:trace contextRef="#ctx0" brushRef="#br0" timeOffset="14951.16">766 2284 26719 0,'0'0'2368'0,"0"0"-1888"0,0 0-480 0,0 0 0 0,0 0 304 0,0 0-48 32,0 0 0-32,8-4 0 0,2 1-32 0,1 0-16 0,1-1 0 0,2 2 0 0,3 0 112 0,0 0 0 15,3 1 16-15,0-1 0 0,1 2-336 0,1 0 144 16,1-2-144-16,0 2 0 15,0 0-688-15,0 0-240 0,-1 2-48 0,-1-4-11264 0</inkml:trace>
  <inkml:trace contextRef="#ctx0" brushRef="#br0" timeOffset="15154.8">1202 2277 24879 0,'0'0'1088'0,"0"0"256"0,0 0-1088 0,0 0-256 16,0 0 0-16,0 0 0 0,-3 6 640 0,-1 1 64 15,1 3 0-15,1 2 16 0,1 3-128 0,0 0-16 0,-2 3-16 0,2 1 0 16,1 1-192-16,0 0-48 0,0 1 0 0,0 1 0 16,0 1-192-16,3 1-128 0,-2-1 160 0,0-1-160 15,0 0 144-15,0 0-144 0,0 0 128 0,0-2-128 32,0-1-256-32,0-3-144 0,2 0-32 0</inkml:trace>
  <inkml:trace contextRef="#ctx0" brushRef="#br0" timeOffset="15988.75">6259 1371 11967 0,'0'0'1072'0,"-6"-3"-864"0,1 1-208 0,-1 0 0 15,1 0 1200-15,-1 0 192 0,2-1 32 0,4 3 16 0,0 0 48 0,0 0 16 31,0 0 0-31,0 0 0 16,0 0-512-16,0 0-96 0,0 0-32 0,0 0 0 16,0 0-432-16,8 0-96 0,1 2-16 0,5-2 0 15,2 0 0-15,5 0 0 0,3-2 0 0,7 2 0 16,5 0 176-16,5-1 16 0,3-1 16 0,0 0 0 0,1-2-80 16,2-1 0-16,0 0-16 0,0 0 0 0,-1 2-240 0,1 0-64 15,2 0 0-15,-3 0 0 0,-2 0-128 0,-3 0 0 16,-5-1 144-16,-4 1-144 0,-6 0 0 0,-3 0-128 15,-2 1 0-15,-5 0 0 16,-4 1-512-16,-3 0-80 0,-9 1-32 0,0 0 0 16,0 0-1360-16,0 0-288 0,0 0-48 0,-7 3-7936 0</inkml:trace>
  <inkml:trace contextRef="#ctx0" brushRef="#br0" timeOffset="16208.16">6854 1250 6447 0,'0'0'272'0,"-1"-7"80"0,0 0-352 0,0 0 0 15,-1-1 0-15,4 0 0 0,-2 1 3360 0,1 0 608 16,1 0 112-16,0 1 16 0,1 0-2176 0,2 2-432 0,-1 0-80 0,2 0-32 16,-1 1-368-16,3 1-80 0,2 0-16 0,1 2 0 15,0 1-400-15,1 1-96 0,1 2-16 0,1 3 0 16,1 2-224-16,-1-1-48 0,0 3-128 0,3 0 192 16,-2 0-192-16,-1 2 176 0,0-1-176 0,-3 2 160 15,-1 1-160-15,-3 2 160 0,-1-1-160 0,-1 1 160 16,-4-2-32-16,-1 2-128 0,-3-1 192 0,-2 1-64 15,-2-1-128-15,-3 1 0 0,-2-1 0 0,-3 1 0 16,-1-2-528-16,-3 1-192 0,2-2-48 16,-5 0-12848-16</inkml:trace>
  <inkml:trace contextRef="#ctx0" brushRef="#br0" timeOffset="16742.93">7164 1586 18543 0,'0'0'816'0,"0"0"176"0,2-5-800 0,-1 0-192 16,-1 5 0-16,1-5 0 0,-1 5 1280 0,3-6 224 0,-1 1 32 0,-2 5 16 15,0 0-176-15,0 0-32 0,0 0-16 0,0 0 0 16,0 0-624-16,0 0-112 0,0 0-16 0,0 0-16 16,0 0-304-16,2 6-48 0,-1 4-16 0,0 2 0 15,-1 3-16-15,0 1-16 0,-1 2 0 0,1 2 0 16,-1 1-160-16,0 2 0 0,-1 2 144 0,1 1-144 16,0 0 128-16,-1 1-128 0,1 2 128 0,0-2-128 15,0 0 0-15,0-3 0 0,0-2 0 0,0-3 128 0,1-3-128 16,0-2 128-16,-2 2-128 0,2-3 128 0,-1-2-128 0,-1-2 176 15,2-2-176-15,0-7 192 0,0 0-192 0,0 0 160 16,0 0-160-16,0 0 160 0,0 0-160 0,0 0 0 16,0 0 144-16,0-5-144 0,-1-3 0 0,1-1 0 15,0-2 0-15,0-2-192 0,-1-2 16 0,1-4 0 0,0-3 0 0,0-2 0 16,0-1-16-16,0-2 0 16,1 0 0-16,0-1 0 0,1 1 192 0,1 0 0 15,-2 2 0-15,3-1 0 0,1 0 0 0,0 2 192 0,1 3-32 0,0 3-16 16,1 0-144-16,1 3 192 0,0 0-192 0,2 3 192 15,0 1-192-15,1 1 0 16,0 1 0-16,0 3 0 0,0 0 0 0,-1 3 0 16,0 1 0-16,-3 2 0 0,1 1-208 0,1 0 80 15,-1 2 128-15,-1 3-208 16,-2-1-1744-16,-1 3-352 0,0 2-64 0</inkml:trace>
  <inkml:trace contextRef="#ctx0" brushRef="#br0" timeOffset="16933.78">7205 1840 25791 0,'0'0'1152'0,"-2"-4"224"16,2 4-1104-16,0 0-272 0,0 0 0 16,0 0 0-16,0 0 544 0,0 0 48 15,5-3 16-15,3 0 0 0,1 2-304 0,2 1-64 0,1 0-16 0,1 1 0 0,0 2-224 0,1-1-256 16,2 0 48-16,0 0-12400 0</inkml:trace>
  <inkml:trace contextRef="#ctx0" brushRef="#br0" timeOffset="17136.24">7564 1850 25791 0,'0'0'2304'0,"0"0"-1856"16,0 0-448-16,0 0 0 0,0 0 736 0,0 0 48 15,0 0 16-15,0 9 0 0,-1 1-208 0,1 1-32 16,0 2-16-16,0 1 0 0,-1 3-160 0,0-1-16 0,1 1-16 0,0 2 0 16,1 0-224-16,-1 2-128 0,0 2 160 0,-1 1-160 15,0-2 160-15,0 1-160 0,1-1 160 0,-3 0-160 32,-1-1-1392-32,1-3-368 0</inkml:trace>
  <inkml:trace contextRef="#ctx0" brushRef="#br0" timeOffset="18961.63">12934 1410 13823 0,'0'0'608'0,"-6"-2"128"0,-2-1-592 0,2-2-144 0,0 2 0 0,1 0 0 15,-2-1 1600-15,1 2 304 16,-1 0 48-16,2 0 16 0,0 0-656 0,5 2-128 0,-5-1-32 0,5 1 0 16,0 0-224-16,0 0-48 0,0 0-16 0,0 0 0 15,0 0-352-15,0 0-80 0,8 1-16 0,5 1 0 16,1-1-224-16,3 0-32 0,3 0-16 0,3 0 0 15,3-1-16-15,2-1 0 0,3-1 0 0,3 0 0 16,4 0 160-16,3-1 32 0,6 0 0 0,1 0 0 16,3-2 16-16,-1 1 16 0,0-3 0 0,-1 2 0 0,1-1-112 0,-1 4-32 15,-2 0 0-15,0 0 0 0,-1-2-208 0,-2 2 144 16,-3 0-144-16,-5 0 128 0,-5 0-128 0,-4-1 128 16,-3 1-128-16,-4 0 128 0,-3 1-128 0,-4 0 192 15,-2 0-192-15,-3 1 192 0,-8 0-192 0,0 0 0 16,0 0 144-16,0 0-144 15,0 0-1536-15,0 0-368 0,-6 3-80 0,-3 0-11472 16</inkml:trace>
  <inkml:trace contextRef="#ctx0" brushRef="#br0" timeOffset="19291.66">13065 1285 30399 0,'0'0'2704'0,"-3"-5"-2160"0,3 5-544 0,-3-3 0 15,-1 0 0-15,-2 1-352 0,2 2 48 0,-3 1 16 16,-2 2 288-16,-2 4 128 0,-2 1-128 0,-1 2 192 16,-3 1-192-16,-1 1 0 0,-5 2-144 0,-1 0 144 15,1-1 0-15,-2 4-144 0,0 0 144 0,-1 2 0 16,2-1 0-16,1-2 0 0,2 1 0 0,4-3 0 0,2-3 128 0,4-2 128 15,0-1 0-15,3-2 16 0,1-2 496 0,7-4 112 16,0 0 16-16,0 0 0 0,0 0-320 0,0 0-64 16,10 4-16-16,3-1 0 15,4-2-496-15,3 1 0 0,4 0-208 0,2 1 64 16,4-1 144-16,0 0 0 0,1 2 0 0,-1 0-128 16,-1-1-112-16,-2 1-16 0,-1 1 0 0,-1 1-9888 15,-3 2-1984-15</inkml:trace>
  <inkml:trace contextRef="#ctx0" brushRef="#br0" timeOffset="19762.77">12428 1900 20271 0,'0'0'1792'0,"-3"-6"-1424"0,1 1-368 0,2 5 0 15,0 0 1664-15,0 0 272 0,0 0 48 0,0 0 16 16,0 0-1392-16,0 0-288 0,1 10-48 0,0 1-16 0,1 2-112 0,-2 2-16 16,0 3-128-16,0 2 192 0,2 1 0 0,-1 2 0 15,-1 2 0-15,0 1 0 0,0 2-64 0,-1 2 0 16,-1 1-128-16,-1-1 192 0,1-2-192 0,-2 0 128 15,0 0-128-15,1-2 0 0,0-2 144 0,0-2-144 16,0-2 128-16,1-2-128 0,0-5 192 0,0-2-64 16,0-2 0-16,0-2 0 0,1-1 80 0,1-6 16 15,0 0 0-15,0 0 0 0,0 0 64 0,-2-6 16 16,0-3 0-16,0-5 0 0,2-2-16 0,1-5 0 16,0-3 0-16,0-3 0 0,2-1 16 0,-2-3 0 0,2-2 0 0,-1-2 0 15,1-2-176 1,0 3-128-16,0 1 192 0,1 4-192 0,2 0 0 0,0 4 0 15,0 1 0-15,0 3 0 0,2 2 0 0,1 2 0 0,2 2 0 0,1 2 0 16,1 1 0-16,0 2 0 16,0 2-240-16,1 3 80 0,-2-1 160 0,1 2-192 15,1 0 192-15,-2 3-192 0,-1 1 192 0,-1 1-128 16,1 3 128-16,-1 1-128 16,-1 2-480-16,-1 2-96 0,-1 2 0 0,-1 2-13712 0</inkml:trace>
  <inkml:trace contextRef="#ctx0" brushRef="#br0" timeOffset="19940.14">12363 2157 31551 0,'0'0'1408'0,"0"0"272"0,0 0-1344 0,0 0-336 16,5-3 0-16,1 0 0 0,0 0 400 0,3 1 16 16,3 1 0-16,3 0 0 0,0 1-192 0,3 0-32 15,2 0-16-15,0 0 0 0,-1-2-176 0,0 1 0 16,-1 0-160-16,1 2-9792 31,-1 1-1952-31</inkml:trace>
  <inkml:trace contextRef="#ctx0" brushRef="#br0" timeOffset="20240.83">12665 2356 31327 0,'-1'-12'1392'0,"0"7"272"0,-1-2-1328 0,1 0-336 0,1 1 0 0,1 0 0 15,-1 6 672-15,3-4 64 0,-3 4 16 0,7-2 0 16,-1 2-480-16,2 3-80 0,0 3-32 0,-1 2 0 16,-2 3-160-16,1 3 0 0,0 1-160 0,-2 4 160 15,-1-2-128-15,-2 3 128 0,-2 0 0 0,-2 2-144 16,-3 1 336-16,-1 1 80 0,-1-1 16 0,0 0 0 16,1-2-480-16,-3 1-112 0,0-3-16 0,0-3 0 15,3-1 672-15,-1-3 128 0,1-2 32 0,2-4 0 16,2 0 560-16,3-6 112 0,0 0 32 0,3 4 0 0,2-2-608 0,3 0-112 15,1-4-32-15,3 0 0 0,3-1-144 0,4-1-48 16,2-3 0-16,3 1 0 0,4 2-272 0,0 0 0 16,3-2 128-16,2 1-128 31,-1-1-1696-31,0 1-400 0,-1-2-80 0</inkml:trace>
  <inkml:trace contextRef="#ctx0" brushRef="#br0" timeOffset="21161.14">17637 1406 23039 0,'-14'-1'2048'0,"7"1"-1648"0,0 0-400 0,-2 0 0 0,-4 0 768 15,1 0 64-15,3 0 0 0,2 1 16 16,7-1 176-16,0 0 16 0,0 0 16 0,0 0 0 15,0 0-608-15,8 1-128 0,4 1-32 0,6 1 0 16,5 1 112-16,6-2 32 0,5 0 0 0,6-1 0 16,4-1-144-16,2-2-32 0,0-1 0 0,3-2 0 15,1 0-112-15,4-2-16 0,2 0-128 0,3 1 192 16,-1 1-192-16,-12 1 144 0,0 0-144 0,0-1 128 16,-4 0-128-16,-1-1 0 0,-2 1 0 0,-4-1 128 0,-3 3-128 0,3 0 0 15,-6 0 0-15,-6 0 128 0,-6 1-128 0,-5 0 192 16,-5 0-192-16,-7 2 192 0,0 0-320 0,-4-2-64 15,-5-1-16-15,-2 2 0 16,-4 0-240-16,1 1-64 0,-1 0 0 0,-1 0 0 0,1 1 240 0,1-2 32 16,-1-1 16-16,3 0 0 0,0 0 224 0,3-2 0 15,-1-1 0-15,3-1 160 0,0 1 160 0,3-1 48 16,0 0 0-16,3-1 0 0,2 0-32 0,2 1 0 0,0-1 0 0,1 1 0 16,1-1-16-16,1 2-16 15,2-1 0-15,2 2 0 0,0-1-96 0,1 2-16 16,0 1 0-16,1 1 0 0,2 2-32 0,1 1-16 15,-2 1 0-15,0 3 0 0,-1 1-16 0,-1 3 0 16,-1 1 0-16,-1 3 0 0,-3 1-128 0,0 1 128 0,-4 1-128 0,-2 3 128 16,-2 1-128-16,-3 2 192 0,-2 2-192 0,-4 1 192 15,-1 1-192-15,-3-2 0 0,1-1 0 0,-2-2 0 16,0 0-448 0,0-3-128-16,1-2-32 0,3-2 0 0,1-1-400 0,1-2-80 15,2 0 0-15,3-3-13440 0</inkml:trace>
  <inkml:trace contextRef="#ctx0" brushRef="#br0" timeOffset="21585.8">19219 1249 56207 0,'-1'-6'4992'0,"0"2"-3984"15,0 0-816-15,1 4-192 16,0 0-4720-16,0 0-976 0,0 0-208 0,0 0-48 0,-4 5 4848 0,0 2 960 15,0 2 144-15,-3 3 128 0,-1 2-128 0,2 2 0 16,-1 2 0-16,1 3 128 0,-1 2-128 0,0 1 0 16,1 3 0-16,-1 2 0 0,1 0 0 0,-1-2 0 0,1-1 0 0,1 1 0 15,1-2 0-15,0-2 0 0,1-1 0 0,1-2 0 16,0-3 0-16,0-2 144 16,1-3-144-16,0-1 160 0,1-2-160 0,0-1 192 15,0-2-192-15,0-6 192 0,0 0-192 0,0 0 192 16,0 0-192-16,0 0 192 0,0 0-192 0,0 0 192 0,1-6-192 0,2-3 192 15,-1-1-192-15,-1-3 0 16,1-3 0-16,0-1 0 0,0-2-160 0,1-2 160 0,-1-2 0 16,1-2-144-16,0-3 144 0,1-2 0 0,-2 1 0 0,2 1 128 15,1 2 256-15,1-1 48 0,2 1 16 0,1 3 0 16,0 1-32-16,1 3 0 0,1 1 0 0,1 1 0 16,1 2-288-16,1 0-128 0,0 2 0 0,1 1 128 15,0 2-128-15,1 1 0 0,-1 3 0 0,-1 1-176 0,-1 0 176 16,1 3-128-16,-3 1 128 0,0 2-128 15,-4 2-288-15,0 1-48 16,-2 2-16-16,-1 3 0 0,-2 2-1808 0,-1 2-352 0,-2 2-80 0</inkml:trace>
  <inkml:trace contextRef="#ctx0" brushRef="#br0" timeOffset="21744.08">19162 1541 31151 0,'0'0'1376'0,"0"0"288"0,0 0-1328 0,6-2-336 16,2 0 0-16,1 1 0 0,2 1 592 0,0-1 48 16,1-1 16-16,3 1 0 0,0 0-320 0,1 1-64 15,2 0-16-15,1 0 0 16,-3 1-1296-16,1 0-272 0,-2 1-48 0</inkml:trace>
  <inkml:trace contextRef="#ctx0" brushRef="#br0" timeOffset="22088.43">19479 1680 34095 0,'0'0'3024'0,"0"-6"-2416"0,1 1-480 0,2-1-128 0,1 2 0 0,3 1 192 15,0 0-64-15,0 2 0 0,1 1-128 0,1 2 128 16,0 2-128-16,-3 1 128 0,0 2-128 0,-2-1 0 15,-1 3-128-15,0 1 128 0,-3 2 0 0,-3 1 0 16,-1 2 0-16,-3 0 0 0,-1 1 0 0,-2-1 0 16,-1 3 0-16,-1-1 0 0,-2 1 0 0,3-1 0 15,2-1 0-15,0-2 0 0,0-2 0 0,2-2 0 0,2-1 0 0,2-3 176 16,0 0 464-16,3-6 80 16,0 0 32-16,0 0 0 0,0 0-80 0,7 3-16 15,3-1 0-15,2-2 0 0,2-1-224 0,5-1-48 16,3-2-16-16,4-1 0 0,5 0-240 0,3-1-128 15,3 1 128-15,0-1-128 0,0 0-192 0,1-1-96 0,-3 1-32 0,-1-1-11760 16,-1 1-2352-16</inkml:trace>
  <inkml:trace contextRef="#ctx0" brushRef="#br0" timeOffset="24463">9087 2299 4607 0,'0'0'192'0,"0"0"64"0,-7 0-256 0,2 0 0 16,-1 0 0-16,1 0 0 0,-1 0 1424 0,1 0 240 16,5 0 64-16,-6 0 0 0,6 0-1088 0,0 0-192 15,0 0-64-15,-5 0 0 0,5 0-384 0,0 0 128 16,0 0-128-16,-6 0 0 0,1 0 0 0,5 0 128 0,0 0-128 0,0 0 0 16,0 0 256-16,0 0-48 15,0 0 0-15,-6 0 0 0,6 0 368 0,0 0 80 0,0 0 16 0,0 0 0 16,0 0-64-16,-4-1-16 15,4 1 0-15,-5-2 0 0,5 2 16 0,-3-2 0 0,3 2 0 0,0 0 0 16,-5-3-32-16,5 3-16 16,-5-2 0-16,5 2 0 0,-5-1-128 0,5 1-32 15,-6 0 0-15,1 0 0 0,0 0-80 0,5 0-32 0,-6 0 0 0,6 0 0 16,-6 1 32-16,1 0 16 0,-1-1 0 0,6 0 0 0,-5 1 32 0,5-1 0 16,-6 0 0-16,6 0 0 0,-5 0 16 0,5 0 16 15,0 0 0-15,0 0 0 0,-6 0-32 0,6 0-16 16,0 0 0-16,0 0 0 0,-5-1-32 0,5 1-16 15,-6 0 0-15,6 0 0 0,-5 0-144 0,5 0-32 16,0 0 0-16,0 0 0 0,0 0-128 0,-6 2 128 16,2 1-128-16,4-3 128 0,0 0-128 0,0 0 0 15,-6 3 0-15,6-3 128 0,0 0-128 0,0 0 0 16,0 0 0-16,0 0 0 0,0 0 128 0,0 0-128 16,4 4 0-16,2 1 128 0,0-3 64 0,3 0 0 0,-1-1 0 0,3 0 0 15,3-1 48-15,2 0 16 16,4 0 0-16,3-1 0 0,2-1 16 0,4 0 16 15,4 0 0-15,3-1 0 0,3 0-32 0,1 0-16 16,3-2 0-16,0 1 0 0,-1-1-64 0,0-1-16 16,1 1 0-16,1-1 0 0,0 2-160 0,1 0 128 15,0 1-128-15,-1 1 128 0,-3-3-128 0,-4 2 0 16,-5 0 0-16,-4 1 128 0,-3-2-128 0,-3 2 0 0,-5 1 144 0,0 0-144 16,-3 0 144-16,-2 0-144 0,-2 1 192 0,-2 0-192 15,-2 0 128-15,-6 0-128 0,6 2 0 0,-6-2 0 16,0 0-176-16,0 0-80 0,0 0-32 0,4 4 0 31,-4-4-272-31,0 0-48 0,0 0-16 0,4 7 0 0,-4-7-1552 16,0 7-304-16,0-1-64 0</inkml:trace>
  <inkml:trace contextRef="#ctx0" brushRef="#br0" timeOffset="24964.65">8949 2191 17855 0,'3'-11'784'0,"-3"6"176"0,2-3-768 0,1 1-192 16,0 0 0-16,1-2 0 0,0 0 1408 0,-1 3 240 0,1 0 48 0,-2 1 16 15,0 0-496-15,-2 5-80 16,0 0-32-16,0 0 0 0,0 0-576 0,0 0-112 0,0 0-32 0,-5 2 0 16,-2 3-160-16,-1 1-32 0,1 3-16 0,-6 2 0 15,-1 3-176-15,0 2 0 0,-2-1 144 0,-1 2-144 16,-4-2 160-16,0 3-32 15,0-1-128-15,0 1 192 0,1 1-64 0,3-3-128 0,1-2 176 0,3 0-176 0,4-3 352 16,1-1-32-16,2-2-16 0,3 0 0 0,1-1 48 16,2-7 16-16,0 0 0 15,5 6 0-15,3 0-160 0,3-2-16 16,3 1-16-16,2-2 0 0,1-1 112 0,2 0 32 0,1 0 0 0,-1 2 0 16,2-2-176-16,-1 0-16 15,-1 0-128-15,-2 2 192 0,0-2-192 0,-2 1 0 0,1 0 0 0,-1 1 0 16,1-1 0-16,-2 0 0 0,-2 1-128 0,-1 0 128 15,-1-1-1792-15,-1 1-256 0,-1-2-64 16,0 1-11440-16</inkml:trace>
  <inkml:trace contextRef="#ctx0" brushRef="#br0" timeOffset="26252.97">8191 2833 11055 0,'0'0'976'0,"-1"-7"-784"16,0 0-192-16,1 1 0 0,1-2 1552 0,0 0 272 15,-1 2 48-15,0-1 16 0,2-1-160 0,-1 2-48 16,0 0 0-16,0 2 0 0,-1 4-544 0,0 0-112 15,0 0-32-15,0 0 0 16,0 0-592-16,0 0-112 0,0 0-32 0,3 7 0 0,-1 2-256 16,2 4 0-16,-2 1 0 0,1 2 0 0,0 2 0 0,0 2 0 15,0 1 0-15,-2 2-144 0,1 2 144 0,2 0 0 16,-3 3 0-16,0-3 0 0,-1 0 128 0,0 0-128 16,0-2 128-16,0-2-128 0,-1-2 128 0,1-1-128 15,-1-3 160-15,1 0-160 0,-2-2 192 0,2-1-48 16,-2-2-16-16,1-1 0 15,0-3 48-15,1-6 0 0,0 0 0 16,0 0 0-16,0 0 48 0,0 0 16 0,0 0 0 16,-4-3 0-16,0-5 16 0,1 1 16 0,0-2 0 0,-1-2 0 0,0-2-16 0,1-2 0 0,-2-2 0 0,3-3 0 31,-1-1 0-31,1-1-16 16,1-1 0-16,1-1 0 0,0-2 80 0,1 2 0 15,0 0 16-15,3 1 0 0,-2 1-32 0,3 1-16 0,-2 1 0 0,1 3 0 16,1 0-96-16,0 3 0 0,2 1-16 0,0 1 0 0,0 1-176 0,1 2 0 15,1 2 0-15,1 2 0 0,1 0 0 0,1 3 0 16,-1 1-192-16,1 2 192 0,0 0-192 0,1 2 192 16,-1 3-160-16,0 1 160 15,-1 1-624-15,0 2-16 0,-1 0-16 0,0 2 0 16,0 1-944-16,-2 1-176 0,-2 0-32 0</inkml:trace>
  <inkml:trace contextRef="#ctx0" brushRef="#br0" timeOffset="26427.36">8241 3039 13823 0,'-11'-7'608'0,"8"3"128"0,-2 0-592 0,2 0-144 15,0-1 0-15,3 5 0 0,0 0 3360 0,0 0 640 16,0 0 128-16,0 0 32 0,3-4-2880 0,2 0-560 16,2 2-112-16,2 0-32 0,2 0-224 0,2 2-48 15,2 2-16-15,2-1 0 0,1-1-288 0,-1 1 128 0,1 0-128 0,0 0 0 31,0 1-1424-31,0 0-400 0,-3-1-80 0</inkml:trace>
  <inkml:trace contextRef="#ctx0" brushRef="#br0" timeOffset="26664.14">8609 3076 19343 0,'0'0'1728'0,"0"0"-1392"0,0 0-336 0,0 0 0 0,0 0 2240 0,0 0 368 15,0 0 80-15,0 0 0 0,0 0-1264 0,0 0-256 16,-2 8-48-16,1 2-16 0,-1 2-400 0,1 3-64 16,-1 0-32-16,-1 3 0 0,2 2-224 0,0 0-64 15,0 1 0-15,0 0 0 0,0 0-176 0,0 0-144 16,0-1 192-16,0-1-192 0,1-1 128 0,0 1-128 16,0-1 0-16,1-2 0 0,-1-1-208 0,1 0-112 15,0-4 0-15,0-1-15712 0</inkml:trace>
  <inkml:trace contextRef="#ctx0" brushRef="#br0" timeOffset="28143.91">10204 2745 6447 0,'0'0'576'0,"0"0"-576"16,0 0 0-16,0 0 0 0,0 0 1856 0,0 0 256 15,-4-4 48-15,1 1 16 0,3 3-336 0,0 0-64 16,-4-3-16-16,4 3 0 0,-4-5-256 0,4 5-48 15,0 0-16-15,0 0 0 0,0 0-240 0,0 0-48 32,6-4-16-32,1 1 0 0,2-1-240 0,3 2-32 0,6 0-16 0,-2 0 0 0,3-1-304 0,3 1-64 15,2 0-16-15,4 0 0 0,0-1-160 0,4 0-48 0,1 0 0 0,3 1 0 16,3 0-64-16,2 2-32 0,-1-3 0 0,0 1 0 16,-2-1-160-16,-2 0 192 15,-2-1-192-15,-2 2 192 16,-2 1-192-16,-1 1 0 15,-3-1 0-15,-1 1 128 0,-2 0-128 0,-3 0 128 0,-4 0-128 16,0-1 128-16,-2-1-128 0,-2 1 0 0,-3 1 144 0,0-2-144 16,-2 1 0-16,0 0 0 0,-7 1 0 0,0 0 0 15,0 0-336-15,0 0-96 0,0 0-16 0,0 0 0 16,0 0-352-16,0 0-80 0,0 0-16 0,0 0 0 16,0 0-448-16,0 0-80 0,0 0-32 0,-6-1-7184 15,0 0-1424-15</inkml:trace>
  <inkml:trace contextRef="#ctx0" brushRef="#br0" timeOffset="28442.66">10837 2586 11967 0,'0'0'1072'0,"-6"-3"-864"15,1 0-208-15,-1-2 0 0,1 0 2560 0,-1-1 448 16,1 3 112-16,2-2 16 0,3 5-1200 0,0 0-224 16,-5-4-48-16,5 4-16 0,0 0-560 0,0 0-96 15,0 0-32-15,0 0 0 0,0 0-432 0,0 0-80 16,7 0-32-16,-1 2 0 0,3 0-128 0,1 2-32 15,1-1 0-15,2 1 0 0,2 2-48 0,1-1-16 16,2 1 0-16,1 1 0 0,-1-1-48 0,1 1-16 0,-1-1 0 0,-1 1 0 16,-1 0-128-16,-3-1 128 15,-1 1-128-15,-3-1 128 0,-3 1-128 0,-1 1 192 0,-4-1-192 0,-3 2 192 16,-5 0-192-16,-3 2 192 0,-3 1-192 0,-1 3 192 16,-3 3-192-16,-2 2 0 0,-1 0 0 0,0-1 128 15,-1 1-128-15,1-1 0 0,1-1 0 0,3-2 0 31,0-1-416-31,3-1-16 0,2-2 0 0,1 0-10320 0,2 1-2048 0</inkml:trace>
  <inkml:trace contextRef="#ctx0" brushRef="#br0" timeOffset="29070.9">10981 3072 26719 0,'1'-5'2368'0,"-1"5"-1888"0,0 0-480 0,0 0 0 0,0 0 656 0,0 0 48 16,0 0 0-16,0 0 0 0,0 0-208 15,0 0-48-15,4 5 0 0,-2 4 0 0,0 3-192 0,0 1-32 16,0 2-16-16,1 1 0 0,-1 3-208 0,0 1 176 16,0 1-176-16,1 1 160 0,1 1-160 0,-1 0 0 15,0-2 0-15,1 0 0 0,-2 0 0 0,0-2 0 16,0-1 144-16,-1 0-144 0,0-1 160 0,-1-3-32 16,-1-3-128-16,0-1 192 0,0-2 16 0,0-2 0 15,1-6 0-15,0 0 0 0,0 0-32 0,-5 3-16 16,-2-2 0-16,1-3 0 0,1-4 0 0,-1-1 0 15,1-6 0-15,-1 0 0 0,1-1-160 0,-1-3-176 16,2-1 48-16,0-4 0 0,0-4 128 0,1-1 0 16,1-2 0-16,1 1 0 0,0 0 192 0,2 2 0 15,0-1 16-15,2 3 0 0,2 1 96 0,0 1 16 0,2 1 0 0,0 3 0 16,3 2-64-16,1 3 0 16,1 1 0-16,2 2 0 0,0 1-256 0,1 3 0 15,1 1 128-15,0 2-128 0,1 0 0 0,-1 1 0 0,-2 5-128 0,1-1 128 16,-2 2-256-16,0 2 32 15,-3-1 16-15,1 2 0 16,-3 1-2160-16,-1 1-448 0,-1 2-64 0</inkml:trace>
  <inkml:trace contextRef="#ctx0" brushRef="#br0" timeOffset="29244.82">11006 3212 30175 0,'-7'-10'1344'0,"7"10"256"0,-2-4-1280 0,2 4-320 15,0-5 0-15,0 5 0 0,4-4 240 0,3 1-32 16,1-1 0-16,2 3 0 0,2 0-16 0,3 1-16 16,-1 2 0-16,4-1 0 0,1 2-176 0,1 0-192 15,-1 1 32-15,0 1-13728 0</inkml:trace>
  <inkml:trace contextRef="#ctx0" brushRef="#br0" timeOffset="29685.64">11302 3489 27647 0,'0'0'2448'0,"1"-7"-1952"0,-1-1-496 0,3 0 0 15,0-1 512-15,1 1 0 0,3-2 0 0,2 1 0 16,-2 0 144-16,4 1 48 0,2 2 0 0,0-1 0 15,0 2-304-15,0 1-48 0,1 2-16 0,0 1 0 16,-4 1-336-16,1 3 144 0,0 2-144 0,-3 4 0 16,-1 0 0-16,-3 4 0 0,0 0 0 0,-3 1 0 0,-3 3 0 0,-3 0 0 15,-1 2 0-15,-3 0 0 0,-2 1 0 0,-2 2 0 16,-2 0 0-16,1 0 0 0,-1-1 0 0,0-1 0 16,2-2 0-16,1-2 0 0,1-1 128 0,3-3-128 15,3-2 0-15,-2-3 0 0,3 0 416 0,0-3-32 16,4-4 0-16,0 0 0 0,0 0 112 0,0 0 16 15,0 0 0-15,0 0 0 0,6 2-208 0,3 1-48 16,1-3 0-16,3 0 0 0,1-1-256 0,3-1 128 16,0 0-128-16,4 0 0 0,1-1 0 0,2-1 0 15,1 1 0-15,0 0 0 0,-1 0 0 0,-1-1 0 16,-1 1 0-16,-2 0 0 0,-4-2 0 0,1 2 128 16,-2 0-128-16,-1 0 0 0,-3 0 0 0,-2 1 0 0,0 1-192 0,-1 0 48 31,-1 0-416-31,-7 1-80 0,6-1 0 0,-6 1-10080 15,0 0-2016-15</inkml:trace>
  <inkml:trace contextRef="#ctx0" brushRef="#br0" timeOffset="34488.94">1853 5555 17503 0,'0'0'1552'0,"0"0"-1232"0,0 0-320 0,0 0 0 0,6-4 448 0,-3-2 16 15,0 0 16-15,1-1 0 0,-1-1 192 0,1 1 32 16,1-1 16-16,-1-2 0 16,-1-1 240-16,1-1 64 0,1-1 0 0,-1-2 0 15,-2 0 0-15,0 1 0 0,0-2 0 0,-2 1 0 0,-2-2-368 0,0 2-64 16,-2 1-16-16,1 0 0 0,-1 3 48 0,-2 2 0 16,-1 0 0-16,-1 2 0 0,-1 3 16 0,-1 2 16 15,0 2 0-15,0 2 0 0,-1 1-400 0,-1 4-64 16,1 1-32-16,0 3 0 0,0 3-160 0,1 0 0 15,0 2 0-15,3 2 0 0,0 0-176 0,2-1 176 16,0 1-128-16,2-2 128 0,2 1 0 0,1-2-160 31,1 0 160-31,1-2 0 0,1-1-144 0,1-2 144 0,1-1 0 0,2-3-144 0,1-1 144 0,0-1-160 0,1-2 160 0,1-2-160 32,0-1-32-32,1-1 0 0,0-3 0 0,0 0 0 15,1-3 192-15,-1 1 0 0,1-2 0 16,0 1 0-16,-1 0 0 0,0 4 0 0,1 1 0 15,-2-1 128-15,-1 1-128 0,1 1 0 0,-2 2 0 0,-1 1-128 16,0 1 256-16,2 3 48 0,-2-1 16 0,2 1 0 16,0 1-192-16,0-1 160 0,1 0-160 0,0-1 160 15,-2 0-160-15,1-2 0 0,1-1 0 0,0-2 0 16,0-3 0-16,0-1 0 0,1-4 0 0,1-2 0 16,1-3 0-16,-1-3 0 0,-1-1 0 0,-1-2 0 15,-1-2 0-15,-2-2 320 0,-2-5-48 0,-1-2 0 0,-1-2-272 0,-3-2 160 16,-4-1-160-16,1-3 128 0,0 0 0 0,-5-1-128 15,-3 2 192-15,-1 1-64 0,-1 3 160 0,-3 3 32 16,-1 3 0-16,-3 5 0 0,-4 1 240 0,-3 3 48 16,-1 2 16-16,-2 5 0 0,-1 2-304 0,-1 6-64 15,0 4-16-15,-1 6 0 0,0 3-240 0,0 10 0 16,0 8-144-16,-2 7 144 0,-1 7-192 0,1 9 192 16,1 5-208-16,1 4 80 0,1 4 128 0,4 1-128 15,5 0 128-15,4-3-128 0,4 0 128 0,5-4 0 16,4-4 0-16,4-4 0 0,6-3 128 0,5-3 16 15,4-3 0-15,3-3 0 0,5-1-144 0,2-5 160 16,1-1-160-16,3-5 160 0,0-1-160 0,1-5 0 0,-1-3 0 16,3-3 0-1,1-4-592-15,2-5-160 0,2-3-16 0,5-5-16832 0</inkml:trace>
  <inkml:trace contextRef="#ctx0" brushRef="#br0" timeOffset="35828.54">2988 5551 32255 0,'0'0'2864'0,"0"0"-2288"0,0 0-576 0,0 0 0 16,3-7 160-16,1 0-160 0,0 1 128 0,2-2-128 16,1-3 384-16,2 1-16 0,2-1 0 0,2-2 0 15,-2-1-112-15,2-2-32 0,0 1 0 0,0-2 0 16,-1 1-96-16,1-1-128 0,0 0 176 16,-2 0-176-16,-3 1 176 0,0 0-176 0,-5 3 160 0,1 2-160 15,-4 2 192-15,-1 3-48 0,-4 0-16 0,-1 4 0 16,-3 1 208-16,-2 3 48 0,-2 3 0 0,-1 2 0 0,1 5-144 0,-1 3-32 15,-2 0 0-15,2 3 0 0,2 2-208 0,0 3 0 16,1 0 0-16,2 0 0 0,3-1 0 0,2-1 0 16,2-1 0-16,2-3-160 0,2 0 160 0,4-3-160 15,0-1 160-15,4-2-160 0,2-2-64 0,3-1-16 16,2-3 0-16,3-2 0 0,4-3-32 0,4-3-16 16,3-2 0-16,2-4 0 0,3-2 288 0,2-3 0 15,0-4-128-15,-2-2 128 0,-3-2 0 0,-2-2 0 16,-3-1 0-16,-2-1 0 0,-5 2 160 0,-4 1-16 15,-4 2 0-15,-5 2 0 0,-2 2 32 0,-4 1 0 16,-3 3 0-16,-4 2 0 0,-2 4-176 0,-4 1 0 16,-1 3 0-16,-5 2 0 0,2 3 0 0,-3 1-272 15,-2 2 64-15,0 1 16 0,1 1 48 0,2-1 16 16,4 2 0-16,1 0 0 0,2-1 0 0,3 2 0 0,4-1 0 16,3 1 0-16,3-3-192 0,3 1-16 0,3 0-16 0,3-1 0 15,0 1 96-15,1-1 32 0,0 2 0 0,0 0 0 16,0 1 224-16,-2 0 0 0,0 4 0 0,-2 1 0 15,0 2 208-15,-3 4 96 0,-1 3 16 0,0 1 0 16,-2 5 80-16,-2 2 32 0,-2 2 0 0,-1 3 0 0,-3 3-48 0,1 0 0 16,-2 2 0-16,1-1 0 15,-1-2-160-15,2-2-32 0,0-2-16 0,0-4 0 0,1-3 16 16,1-4 0-16,1-5 0 0,2-1 0 16,-1-4 192-16,1-3 64 0,0-2 0 0,-1-8 0 0,0 0-144 0,7 2-32 15,0-3 0 1,1-4 0-16,2-2-272 0,2-4 0 0,5-5 0 0,-1-4 0 0,2-5 0 0,3-5-144 15,2-4 144-15,1-4-192 0,0-6-16 0,4-3-16 16,0-4 0-16,0 0 0 0,-2 1-32 0,0 2 0 16,-5 4 0-16,-2 6 0 0,-4 4 416 0,-1 5 80 15,-3 5 16-15,-4 4 0 0,-1 5-256 0,-1 3 0 16,-5 2 0-16,0 3 0 16,0 7 560-16,0 0 16 0,-5 0 0 0,-1 5 0 0,0 1-304 15,-2 4-48-15,0 2-16 0,1 4 0 0,-1 2-208 0,1 2 0 16,1 3 0-16,1 1 0 0,2 1 0 0,0-1 0 0,1-1 0 0,3 0 0 15,1 0 0-15,2-2-128 16,3-2 128-16,-1-2 0 0,2-2-176 0,1-3 176 16,0-2-160-16,1-4 160 0,2-1-336 0,0-3 16 0,-1-1 16 0,1-2 0 15,0-2 16-15,1-4 0 0,3-3 0 0,-1-3 0 16,0-5 288-16,3-2 0 0,0-3 128 0,1-1-128 16,0-2 0-16,0-2 0 0,0 0-176 0,-3 1 176 15,-2 2-176-15,0 4 176 0,-3 2-128 0,-2 4 128 16,-1 2 0-16,-2 3 0 0,-3 2 144 0,-1 3-144 0,-2 5 496 15,0 0-16-15,0 0 0 0,0 0 0 16,-5 6-160-16,-1 3-48 16,1 2 0-16,-1 2 0 0,0 2-272 0,0 1 0 0,-1 1 128 0,3 1-128 0,0 1 0 0,0-1 0 15,3-2 0-15,1 1 0 0,1-2 0 0,0-1 0 16,2-1 0-16,1 0 0 0,2-4 0 0,1 0-192 16,1-2 0-16,1-2 0 31,1-1-240-31,3-3-32 0,2-2-16 0,2-2 0 0,0-1 64 0,1-3 16 0,0-4 0 0,0-2 0 0,1-2 160 0,-1-2 48 15,-1-2 0-15,0-1 0 0,-2 0 64 0,-1 0 128 16,-3 3-208-16,0 0 80 0,-3 3 128 0,-1 3 0 0,-3 2 0 0,-1 2 128 16,-3 7 272-16,0 0 64 0,0 0 16 0,0 0 0 15,0 0 80-15,-3 8 16 0,0 2 0 0,-1 2 0 16,0 2-400-16,0 2-176 16,-1 0 160-16,2 1-160 0,1-3 0 0,0 1 0 0,0 0 0 0,2-2 0 15,2-1 0-15,-1 0 0 16,1-1 0-16,2-2 0 15,1-2-560-15,-1-2-96 0,2-1-32 0,1-1 0 0,2-3-1872 16,1-3-384-16,0-2-80 0,1-4-11472 0</inkml:trace>
  <inkml:trace contextRef="#ctx0" brushRef="#br0" timeOffset="35953.99">4505 5016 26719 0,'-8'-5'2368'0,"0"1"-1888"15,2 3-480-15,0-2 0 0,-1 0 0 0,1 0 0 16,-1 1 0-16,7 2 0 15,0 0-1584-15,0 0-256 0,0 0-48 0,0 0-8016 16</inkml:trace>
  <inkml:trace contextRef="#ctx0" brushRef="#br0" timeOffset="36300.4">4637 4940 12895 0,'0'0'1152'0,"0"0"-928"16,0 0-224-16,0 0 0 0,0 0 3328 0,5 3 608 0,-5-3 128 0,0 0 32 16,2 9-1600-16,-1 3-304 15,-1 2-64-15,-1 2-16 0,-1 3-768 0,0 3-176 0,-1 1-16 0,0 3-16 16,-1 3-608-16,-1 2-112 15,1 1-32-15,-2 2 0 0,0 1-144 0,0 0-48 16,1-1 0-16,0 0 0 16,1 0-192-16,2-1 176 0,0-2-176 0,2-2 160 0,2-4-160 0,1-2-256 0,0-2 64 0,3-3 16 15,0-3-736 1,4-2-160-16,2-2-16 0,2-3-16 0,0-4-400 16,2-3-80-16,2-3-16 0,1-4 0 0,1-5 672 15,0-3 128-15,-2-2 32 0,1-4 0 0,-1-3 256 16,1 0 48-16,0-2 16 0,-3 2 0 0,-1 1 288 0,-3 3 160 15,-2 2-160-15,-2 5 160 0,-1 2 816 0,-3 3 256 16,0 1 48-16,-4 6 16 0,0 0 336 0,0 0 80 16,0 0 16-16,0 9 0 0,0 1-560 0,0 2-112 15,1 1-32-15,-1 3 0 0,-1 0-528 0,0 1-96 16,0-1-32-16,1 2 0 0,0-2-208 0,-2 0 128 16,2-2-128-16,2-1 0 0,0-2 0 0,2-1 0 15,2-1 0-15,0-3 0 16,2 0-1408-16,2-2-240 0,1-2-32 0,1-2-9232 15,2-3-1840-15</inkml:trace>
  <inkml:trace contextRef="#ctx0" brushRef="#br0" timeOffset="36472.85">5097 4979 14735 0,'-32'-14'1312'0,"19"11"-1056"15,-2 0-256-15,-1 0 0 0,2-2 5120 0,1 2 960 16,1 1 192-16,1-1 32 0,0 2-4816 0,2 0-960 15,1 1-192-15,3 1-32 0,0 0-304 0,5-1 0 16,0 0 0-16,0 0-144 16,2 8-2944-16,1-1-592 0</inkml:trace>
  <inkml:trace contextRef="#ctx0" brushRef="#br0" timeOffset="37006.76">5276 5079 15663 0,'0'0'1392'0,"0"0"-1120"0,0 0-272 16,6-4 0-16,-6 4 1408 0,0 0 208 0,0 0 48 0,0 0 16 16,0 0 432-16,0 0 64 15,0 0 32-15,3 9 0 0,-2 2-544 0,-2 4-128 16,-1 2 0-16,0 4-16 0,-1 3-624 0,-2 4-112 16,0 3-16-16,-3 0-16 0,-2 2-304 0,0 3-48 0,-1 0-16 0,0 0 0 15,0 1-128-15,1-3-16 16,0-2-16-16,3-4 0 0,0-4-224 0,2-2 0 0,-1-4 0 0,2-3 0 15,-1-3 144-15,3-2 96 0,2-4 16 0,0-6 0 16,0 0 48-16,0 0 16 0,0 0 0 0,0 0 0 16,4-8-160-16,5-3-32 0,3-4 0 0,2-2 0 0,1-1-128 15,1-1 192-15,2 1-192 0,0 0 192 16,-1-2-192-16,2 2-144 0,0 4 144 0,-1 2-208 0,-1 3 208 16,-1 3 0-16,1 3 0 0,-2 2-144 0,-2 1 144 0,1 3 176 15,-3 3-48-15,-1 2 0 0,-3 1 16 0,-1 2 0 16,-2 2 0-16,-1 0 0 0,-3 0-16 0,-2 1-128 15,-2 1 192-15,-4-1-64 0,-2 0 0 0,-2 0 0 16,-2 2 0-16,-3-2 0 0,0 0 0 0,-1 0-128 16,-1-1 192-16,2-2-64 0,-1-1-256 0,1 0-64 15,1-3-16-15,1-1 0 16,1-2-656-16,1 0-128 0,5-4-32 0,2-2-11328 0,6 2-2256 16</inkml:trace>
  <inkml:trace contextRef="#ctx0" brushRef="#br0" timeOffset="37634.6">5590 5591 19343 0,'9'-3'1728'0,"3"0"-1392"16,1-3-336-16,1 1 0 0,2-2 1872 0,-1-2 304 0,-1-2 64 0,3-1 16 15,-2 0-560-15,1-3-112 0,-2-2-32 0,0 0 0 16,2-2-640-16,-2 0-128 0,-2 1-16 0,-1 0-16 16,-1 1-304-16,-1 3-48 0,-1 2-16 0,-3 2 0 15,-1 2 48-15,0 3 0 0,-4 5 0 0,0 0 0 16,0 0 144-16,0 0 16 0,0 0 16 0,-2 5 0 15,-2 2-176-15,0 2-48 0,-2 2 0 0,1 3 0 16,-1 3-256-16,1 1-128 0,-2 2 128 0,2 0-128 16,-1 0 0-16,2 0 0 0,-1-3 128 0,3 0-128 15,2-2 0-15,2-1 0 0,1 1 0 0,1-3 0 0,2-2 0 16,-1-2 0-16,2 0 0 0,1-2 0 0,2-2-128 0,2-2-16 16,2-3 0-16,0-1 0 0,1-2-32 0,3-3 0 15,-2-1 0-15,4-3 0 16,3-2 176-16,0-3-128 0,1-3 128 0,-1-1-128 0,-4-2 128 0,1 2-128 15,-1 2 128-15,-3 2-128 0,-3 1 128 0,-2 2 0 16,-4 2 0-16,0 2 0 0,-3 2 240 0,1 4 16 16,-5 3 16-16,0 0 0 0,0 0 192 0,0 0 48 15,0 0 0-15,-5 5 0 0,-1 2-256 0,0 2-32 16,1 1-16-16,-1 2 0 0,1 1-208 0,-1 1 0 0,1 1 0 0,1-1 0 16,3 0 0-16,1-1 0 0,0 1 0 0,1-2 0 15,3-2 0-15,0-2-128 16,2 0 128-16,0-1 0 0,2-2-288 0,1-2 0 0,-1 0 0 0,2-2 0 15,1-2-32-15,0-2-16 0,1-1 0 0,2-1 0 16,0-4 144-16,1-2 48 0,-1-2 0 0,1-4 0 16,0-3 144-16,0-1 0 0,-1 2 0 0,-1-1-128 15,-1 0 128-15,-2 2 0 0,-1 3 0 0,-1 2 0 16,-3 2 0-16,0 2 192 0,-3 2-32 0,-2 7-16 16,0 0 240-16,0 0 32 0,0 0 16 0,0 0 0 15,0 0-48-15,-6 5-16 0,1 1 0 0,-1 4 0 16,1 1-368-16,-1 2 128 0,1 2-128 0,0 0 0 15,1 2 0-15,1-1 0 0,0 1 0 0,2-1 0 0,1 0 0 0,1-2 0 16,2-2 0-16,-1-2 0 0,3-1-256 0,2-3-32 16,1 1 0-16,3-2 0 15,0 0-592-15,4-3-112 0,4-1-32 0,3-2 0 16,2-3-1312-16,3-3-272 0,3-3-48 0,-1-2-12496 16</inkml:trace>
  <inkml:trace contextRef="#ctx0" brushRef="#br0" timeOffset="38089.66">6785 5324 21183 0,'-7'7'1888'0,"-1"0"-1504"16,-1 3-384-16,1 2 0 0,-1 2 1408 0,0-1 224 16,-2 0 32-16,0 1 16 0,1 2-272 0,2-2-64 15,0-2-16-15,1 0 0 0,2-1-96 0,0-1-16 0,2-2 0 0,3-2 0 16,0 0-528-16,0-6-112 16,0 0-32-16,5 4 0 0,4-3-320 0,1-2-64 15,2-1-16-15,0-2 0 0,0-3-144 0,3-2 0 16,1-3-160-16,2-1 160 0,0-2 0 0,4-3 0 15,2 3-128-15,0-2 128 0,1 2 0 0,-2 0-144 0,-1 1 144 0,-2 2-128 16,-4 2 128-16,-1 3 0 0,-3 3 0 0,-4 3-128 16,-2 2 128-16,-1 2 0 0,-5-3 160 0,3 10-160 0,-2 1 272 0,-2 1-32 15,-1 0-16-15,-2 2 0 16,0 0-224-16,0 1 144 0,-1 1-144 0,2-1 128 16,1-1-128-16,1 0 0 15,-1-2 0-15,4-1 128 0,1-1-128 0,-1-3 128 0,1-1-128 0,2-2 128 0,0 0 48 0,3-3 0 16,1-2 0-16,1-3 0 0,1-1-176 0,1-2 192 15,1-2-192-15,1-2 192 16,2-3-192-16,0 0 0 0,3-1 0 0,1 1 0 0,1 0 0 0,-2 1 0 16,1 2 128-16,-2 1-128 0,-2 2 0 0,0 3 0 15,-2 1 0-15,-2 3 0 0,-2 2 320 0,-1 3 48 16,-2 1 0-16,0 2 0 0,-3 0 48 0,0 2 16 16,-1 1 0-16,-1 2 0 0,-1 1-240 0,0 1-64 15,1-1 0-15,-1-2 0 0,0 1-128 0,1-1 0 16,0-1 0-16,0-1 128 0,-1-2-128 0,-1-7-256 15,0 0 64-15,0 0 16 16,0 0-1488-16,0 0-320 0,0 0-48 0,0 0-9696 16,-1-7-1952-16</inkml:trace>
  <inkml:trace contextRef="#ctx0" brushRef="#br0" timeOffset="38343.17">6332 5123 37775 0,'-15'-1'3360'0,"10"1"-2688"0,-1 0-544 0,6 0-128 31,0 0-640-31,0 0-176 0,0 0-16 0,0 0-16 0,0 0 656 0,7 5 192 0,0 0 0 0,3-2 0 16,1-1 176-16,1-1 144 0,-1-1 48 0,0-1 0 16,-1-2 192-16,0-2 32 0,-1 1 16 0,-2-2 0 15,-3 0-224-15,-2-2-64 16,-1-1 0-16,-2 2 0 0,-2-1 16 0,-3 1 0 0,0 2 0 0,-3 2 0 0,-2 1-208 0,-2 4-128 15,0 1 128-15,-2 2-128 16,1 3-1168-16,2 2-304 0,3 1-64 0,-2 2-15024 0</inkml:trace>
  <inkml:trace contextRef="#ctx0" brushRef="#br0" timeOffset="38925.57">8961 5249 21183 0,'0'0'1888'0,"0"0"-1504"0,0 0-384 0,0 0 0 15,-9 6-3168-15,-2-3-704 0,11-3-144 0,-8 2-16 16,2 0 2368-16,6-2 464 0,-6 3 112 0,6-3 0 0,-6 0 4608 0,6 0 928 16,0 0 176-16,0 0 48 0,-6 0-2272 0,6 0-448 15,0 0-96-15,0 0 0 0,0 0-544 0,0 0-96 16,0 0-32-16,0 0 0 0,0 0-272 0,0 0-48 15,0 0-16-15,3-7 0 0,0-1-192 0,1 1-32 16,-2-2-16-16,1 0 0 0,1-1-128 0,1-2-32 16,-2-2 0-16,0-1 0 0,1 0-208 0,-2-1-48 15,0-2-16-15,0-2 0 0,1-1-176 0,-3 0 128 16,0 2-128-16,0 1 128 0,-5 3 192 0,2 1 16 0,0 3 16 16,-1 3 0-16,0 0 96 0,-1 3 32 0,5 5 0 0,-5-1 0 31,-2 2-240-31,0 4-48 0,-2 3-16 0,-1 4 0 0,-1 3-176 0,1 6 0 0,0 3 0 15,1 6 0-15,1 4 0 0,-1 4-144 0,-1 3 144 0,0 4 0 32,0 3-128-32,0 2 128 0,1 3 0 0,2-1 0 0,0-2 0 0,2 0 0 15,0-2 0-15,2-2 0 0,0-4 0 0,1-1 0 16,2-6 0-16,0-1 0 0,-1-2 128 16,0-4 0-16,1-4-128 0,-2-2 192 0,1-4-64 0,0-1-128 15,-2-3 176-15,0-2-176 16,0-2-320-16,0-3-160 0,-2-3-32 0,1 0-11712 15,-2-3-2352-15</inkml:trace>
  <inkml:trace contextRef="#ctx0" brushRef="#br0" timeOffset="39303.54">8529 5684 38703 0,'0'0'1712'0,"0"0"352"0,-2-6-1648 0,0 1-416 15,1-1 0-15,4 1 0 0,4-1-192 0,0 1-128 0,2 0-32 0,3 1 0 16,5 0 352-16,2-2 0 0,2-1 0 0,6 2 128 15,1-2-128-15,3 1 0 16,2 0 0-16,1 0 0 0,-1-1-368 0,-1 3 48 16,-2-1 16-16,-3 2 0 15,0 0-272-15,-5 3-64 0,-2 0-16 0,-3 2 0 0,-1 2 48 0,-4 4 16 0,-1 2 0 16,-5 2 0-16,1 1 400 0,-2 0 192 0,0 3-160 0,-1-1 160 16,1 2 128-16,-1-2 112 0,0 0 16 0,2 1 16 0,0-3 128 15,1-1 32-15,1-2 0 0,1-1 0 0,2-1 0 0,0-4 0 16,0-1 0-16,1-2 0 0,3-2-64 0,0-2-16 15,2-3 0-15,-2 0 0 0,1-5 16 0,-4-3 0 16,-1-3 0-16,-1-3 0 0,-1-3 80 0,-2-1 32 16,-3-1 0-16,-3-2 0 0,-2 2-128 0,-3 0-32 15,-2 0 0-15,-3 2 0 0,-2 2 112 0,-2 4 16 16,-3 1 0-16,1 4 0 0,-2 2-192 0,0 3-48 16,-2 2 0-16,0 4 0 0,2 3-400 0,-1 3-96 15,2 1-16-15,1 3 0 16,2 2-1536-16,3 0-304 0,3 4-64 0,1 0-9040 15,2 1-1808-15</inkml:trace>
  <inkml:trace contextRef="#ctx0" brushRef="#br0" timeOffset="39592.48">9410 5504 34431 0,'0'0'1536'0,"0"0"304"0,0 0-1472 0,0 0-368 0,0 0 0 0,0 0 0 15,0 0 896-15,0 0 96 16,6 7 32-16,0 2 0 0,0 2-256 0,-1 2-32 0,1 1-16 0,-2 3 0 15,1 0-352-15,-1 2-80 0,0 1-16 0,1 0 0 16,-4-2-272-16,0 1 0 0,0-1 128 0,0-2-128 16,0 1 0-16,2-4 160 0,-1-2-160 0,0-2 128 15,0-3-128-15,-2-6 128 16,0 0-128-16,0 0 128 0,0 0 96 0,0 0 16 0,7-6 0 0,-1-4 0 16,1-3 128-16,1-3 16 0,-1-2 16 0,3-4 0 15,2-2-144-15,2 0-16 0,0 1-16 0,1 1 0 16,-3 0-224-16,3 2 144 0,0 2-144 0,0 2 128 15,0 3-128-15,0 3 0 0,-1 2 0 0,1 4 0 0,-2 1-128 0,0 1-128 16,-1 2 0-16,0 2-16 16,0 1-2096-16,1 3-400 0,-1-1-96 0</inkml:trace>
  <inkml:trace contextRef="#ctx0" brushRef="#br0" timeOffset="40214.61">11268 5188 47919 0,'-1'-3'4256'0,"1"3"-3408"0,0 0-672 0,0 0-176 31,0 0-2048-31,-3 6-432 0,-2-1-80 0,-2 4-32 0,-1 1 1776 0,-1 2 368 0,-1 4 64 0,-1-1 0 0,1 4 512 0,-1 1 112 16,-1 0 16-16,1 1 0 0,0 1 32 0,1 0 16 15,3 1 0-15,-1-1 0 0,4-2-64 0,1 0-16 16,3-1 0-16,4-3 0 0,0-3-96 0,4 0-128 15,0-4 176-15,1-1-176 0,2-2 128 0,3-3-128 16,-1-2 0-16,3-3 0 0,2-3 0 0,0-2-176 16,0-4 0-16,3-5 0 0,0 0 176 0,1-4 0 15,1-2-144-15,-1-1 144 16,0 0-160-16,-1 0 160 0,-2 1-208 0,-2 2 80 0,-1 3 128 0,-5 4-128 0,-5 2 128 0,1 4-128 16,-2 2 128-16,-5 5 0 0,0 0 0 0,0 0 0 15,0 0 160-15,2 8-32 16,-1 3-128-16,0 1 192 0,0 1-192 0,0 1 0 15,0 1 0-15,2 0 0 0,1 1 0 0,1-1 0 0,3 1 0 16,1 0 0-16,-1-3 0 0,5-1 0 16,1-1 0-16,0-3 0 0,-1-2 0 0,2-2-128 0,0-3 128 0,0-3 0 15,0-3-160-15,1-1 160 0,1-4-128 0,-2-2 128 16,-1-3 0-16,-1-2 272 0,-2-1-32 0,-4-1-16 16,0-1 96-16,-3-1 0 0,-3 0 16 15,-2 1 0-15,-2 1-16 0,-4 2 0 0,-1 0 0 0,-5 3 0 16,1 3-16-16,-2 2-16 0,-1 2 0 0,-2 5 0 0,2 3-416 0,-4 3-96 15,-2 1-16-15,1 3 0 16,2 1-496-16,1 2-96 0,1 1-32 0,2 2-11200 16,5 3-2240-16</inkml:trace>
  <inkml:trace contextRef="#ctx0" brushRef="#br0" timeOffset="40528.75">11988 5460 35007 0,'0'0'3120'0,"0"0"-2496"15,-4 7-496-15,1-1-128 0,0 0 0 0,-3 1 0 16,1-1 128-16,-1 0-128 0,3-2 800 0,-3 0 96 16,6-4 0-16,-4 2 16 0,4-2-384 0,0 0-80 15,0 0 0-15,0 0-16 0,0 0-240 0,1-7-64 0,1-1 0 0,3-1 0 16,-1-4-128-16,3 0 0 16,2-1 0-16,2-3 0 0,3-1 0 0,0-2 0 15,0 0 0-15,1 1 0 0,-3 2 0 0,0 3 0 0,0 0 0 0,0 3 0 16,-3 3 384-16,1 1 0 0,0 1 0 0,-1 3 0 15,-1 1-16-15,1 3-16 0,-1 1 0 16,0 4 0-16,-1 1-96 0,1 2 0 0,-1 2-16 16,-1 1 0-1,1 2-240-15,-1 0 128 0,-1 1-128 0,0 1 0 0,0-2 0 0,-1 1 0 16,0 1 0-16,2-1 0 0,-1-1-608 0,0 0-16 16,0-3 0-16,2-1 0 0,0-3-2576 0,0-2-528 0,1-2-112 0</inkml:trace>
  <inkml:trace contextRef="#ctx0" brushRef="#br0" timeOffset="40910.24">12577 5209 35583 0,'0'0'1584'0,"-5"4"320"0,0 0-1520 0,-1 2-384 16,-1 2 0-16,1 0 0 0,0 3 512 0,-2 1 48 16,0 3 0-16,-1 1 0 0,1 2 208 0,0-1 32 15,0 1 16-15,0 1 0 16,1-1-400-16,1 2-80 0,-1-1-16 0,2 0 0 0,0-2-192 0,3 0-128 15,-1-2 128-15,2-3-128 0,1-2 0 0,1-2 128 0,0-2-128 0,-1-6 0 16,0 0 0-16,0 0-240 16,0 0 48-16,5-3 0 0,2-3 192 0,-1-3 0 0,1-3-160 0,1-3 160 15,-1-2 0-15,3-3 0 16,1-2 160-16,1-2-160 0,-2-3 144 0,2 1-144 0,2 1 0 16,-1 0 144-16,1 2-144 0,-2 4 192 0,3 2-192 0,-2 4 192 15,0 2 80-15,-1 1 32 16,1 3 0-16,0 3 0 0,2 2 0 0,-2 2 0 0,2 2 0 0,-3 2 0 15,2 2-64-15,-1 2-16 0,-2 1 0 0,1 2 0 16,-4 2-32-16,-1 0 0 0,0 1 0 0,-2 3 0 16,0 0-16-16,-1 1-16 0,-4-1 0 0,0 2 0 0,0 0-160 15,-2 1 0-15,0-2 0 0,0 1 0 16,-2-1-512-16,3-2-64 0,-1-2-32 0,1 0 0 16,1-3-2112-16,1-3-416 0,-1-8-96 0</inkml:trace>
  <inkml:trace contextRef="#ctx0" brushRef="#br0" timeOffset="41221.08">13051 5363 33167 0,'0'0'1472'0,"0"0"304"0,0 0-1424 0,0 0-352 0,-3-4 0 0,3 4 0 0,0 0 784 0,0 0 96 16,0 0 16-16,0 0 0 0,4-5-256 0,4 0-32 15,2 0-16-15,2 0 0 0,-1 0-352 0,2-2-80 16,3 0-16-16,0-1 0 0,1-2-144 0,-1 0 0 15,1 0 144-15,-2-1-144 0,-2-1 0 0,-1-1 128 0,-3 1-128 0,-2 1 0 16,-3 1 144-16,-2 1-144 16,-3 1 192-16,-1 2-192 0,-2 1 448 0,-3 2-32 0,-2 1 0 0,-2 0 0 15,-2 3 160-15,-2 3 48 0,-2 3 0 0,0 2 0 16,0 1-320-16,1 1-64 0,-2 1-16 0,3 2 0 16,0 2-224-16,2 2 0 0,2-1 0 0,1-1 0 15,3 1 0-15,1-2 0 0,2-1 0 0,3 1 0 0,1-2 0 16,1 0 0-16,4-1 0 0,4 0 0 31,2-1-704-31,3-2-16 0,3-4-16 0,4 0 0 0,5-3-1696 0,5-2-320 0,3-3-80 0,4-4-12720 31</inkml:trace>
  <inkml:trace contextRef="#ctx0" brushRef="#br0" timeOffset="41599.69">13716 5155 19343 0,'-5'-9'848'0,"5"9"192"0,-4-5-832 0,-3 2-208 16,0 0 0-16,-2 1 0 0,-2-1 3760 0,-1 2 704 15,-1 1 144-15,-2 3 16 0,1 0-2576 0,-1 3-512 16,-2 2-96-16,1 3-32 0,0 1-640 0,1 3-128 16,-1-1-16-16,3 3-16 0,1 1-368 0,2 0-80 15,2-1-16-15,2 2 0 0,1 0-144 0,2-1 0 0,2-1 144 0,2-1-144 16,1 0 0-16,3-2 0 16,2-2 0-16,3 0 0 0,2-1-208 0,3-2-112 15,1-3-32-15,3-4 0 16,1-3-224-16,1-3-32 0,1-1-16 0,2-3 0 0,2-2 224 0,3-3 32 15,1-2 16-15,0-5 0 0,2-4 0 0,-1-4 0 0,-2-2 0 0,-2-1 0 0,-2-2 64 16,-1 1 16-16,-4 0 0 0,-1 1 0 16,-3 1 272-16,-5 3 0 0,-4 1 176 0,-1 4-176 15,-3 3 992-15,-2 2 96 0,-2 4 0 0,-1 2 16 0,0 2-80 16,-3 3-32-16,1 0 0 0,-1 5 0 0,5 1-400 0,-5 2-80 16,-2 4 0-16,1 1-16 0,-1 3-336 0,2 3-160 15,-1 5 160-15,2 3-160 0,0 2 0 0,-1 1 0 16,1 0 0-16,0 2 0 0,2 0 0 0,0 2 0 15,1-1 0-15,-1 0 0 0,-1-2-128 0,2-1-80 16,0 0-16-16,1-2 0 16,0-2-1776-16,1-1-368 0,1-3-64 0,2-1-15600 15</inkml:trace>
  <inkml:trace contextRef="#ctx0" brushRef="#br0" timeOffset="41960.58">13958 5210 30399 0,'0'0'2704'0,"0"-7"-2160"0,1 2-544 16,0-1 0-16,1 1 736 0,1-2 32 16,3 0 16-16,3 2 0 0,-2 0-32 0,3 1-16 15,1 1 0-15,1 1 0 0,2 0-352 0,0 4-80 16,0 0-16-16,-1 1 0 0,1 3-32 0,-2 0-16 0,-1 3 0 0,0 1 0 16,-1 1-16-16,-2 1 0 0,0 1 0 0,0 1 0 15,0 1-32-15,-2-1-16 0,1 0 0 0,2 1 0 16,-2-1-176-16,1-1 0 0,0-2 0 0,2 0 0 15,2-1 0-15,0-2 0 0,1-3 128 0,1-1-128 16,2-4 0-16,-1-2 0 0,0-1 0 0,0-2 0 16,-1-4 0-16,-1-2 0 0,-1-2 0 0,0-2 0 15,1-1 192-15,-5-2 16 0,-1 0 0 0,-3-2 0 0,-3 0 112 16,-2 1 0-16,-2 1 16 0,-1 1 0 0,-5 3 288 0,0 2 48 16,-2 1 16-16,-2 2 0 0,-3 2-448 0,0 3-96 15,-3 1-16-15,1 1 0 0,-2 4-384 0,1 0-64 16,0 2-32-16,2 3 0 15,1 0-1696-15,1 4-352 0,1 3-64 0,2 0-14160 16</inkml:trace>
  <inkml:trace contextRef="#ctx0" brushRef="#br0" timeOffset="42258.96">14556 5140 4607 0,'-2'-10'400'0,"2"10"-400"16,0-4 0-16,0 4 0 0,0-4 7424 0,0 4 1392 0,0 0 272 0,0 0 64 15,0 0-6720-15,0 0-1360 16,0 0-272-16,3 10-48 0,-1 2-240 0,1 2-32 16,-1 1-16-16,1 2 0 0,0-1-272 0,1 0-48 0,-2-1-16 0,-1 2 0 15,0 0-128-15,0 0 0 0,-1-2 144 0,0-1-144 16,-1-1 0-16,1-4 144 0,0-1-144 0,0-8 0 16,0 0 0-16,0 0 0 0,0 0 0 0,0 0 0 15,0 0 0-15,1-8 128 0,0-1 0 0,3-5-128 16,0-1 240-16,3-3-64 0,1-1-16 0,0-2 0 15,1 0-16-15,2 0 0 0,1 1 0 0,1 2 0 16,2 2-144-16,-3 2 160 0,0 2-160 0,0 2 160 0,-2 2-160 16,1 2 0-16,0 2 0 0,1 2 0 0,-1 1 0 15,0 1-320-15,0 3 48 0,0 0 16 16,0 2-2688-16,0-1-544 0</inkml:trace>
  <inkml:trace contextRef="#ctx0" brushRef="#br0" timeOffset="43047.56">15857 4976 28511 0,'0'0'1264'0,"0"0"256"0,0 0-1216 0,-4 4-304 15,0-1 0-15,0 3 0 0,2 2 640 0,-1 2 80 32,-2 2 16-32,2 3 0 0,0 1-32 0,-2 2 0 0,1 0 0 0,0 2 0 0,-2 0-288 0,1 1-64 15,-1 0-16-15,2 0 0 16,0 1-192-16,1-4-144 0,0 0 192 0,0-1-192 0,0-2 144 0,1-3-144 16,0-3 0-16,0-1 144 0,2-1-144 0,0-7 160 15,0 0-160-15,0 0 160 0,0 0-160 0,0 0-144 0,-2-6 144 0,-1-3-208 16,1-3 16-16,2-4 0 15,0-2 0-15,1-3 0 0,1-2 192 0,2-3 0 16,0-1-160-16,2-3 160 0,-2-2 0 0,2 0 0 0,0 2-144 0,2 0 144 16,-2 2 0-16,2 2 192 0,-1 2-16 0,0 3-16 15,2 2 176-15,2 4 48 0,1 2 0 0,2 2 0 16,0 2-160-16,1 3-32 0,1 3 0 0,-1 3 0 16,0 1-32-16,0 2-16 0,-2 2 0 0,-1 1 0 15,-3 3-144-15,-3 3 0 0,0 0 144 0,-4 3-144 16,-2 0 0-16,-2 2 144 0,-4-2-144 0,-2 4 0 15,-1 0 176-15,-2 1-176 0,-1 0 160 0,1-1-160 0,0-3 128 0,1-1-128 16,0-3 0-16,1-4 144 0,3 1 176 0,0-2 16 16,2-3 16-16,4-4 0 0,0 0-32 0,0 0-16 15,0 0 0-15,5 5 0 0,2-1-144 0,0 0-32 16,3 0 0-16,1 0 0 0,1 1-128 0,3-1 0 31,1 0 0-31,1 3 0 0,-2 1 0 0,-1 0 0 0,0 3 0 0,-1-1 0 0,-3 1 0 0,-3 1 0 16,-1 1 0-16,-3-1 0 0,-2-1 0 0,-1 0 0 31,-3 0 0-31,-2 1 0 0,-4-2 256 0,-2-2-16 0,-2-1-16 0,-3 0 0 0,0-1 112 0,-2-1 32 16,-1-2 0-16,2 0 0 0,-3-2-96 0,2 0-16 0,1-1 0 0,2-1 0 15,3-1-256-15,1 0 0 16,3-1 0-16,0 0 0 16,0-1-1296-16,4 0-368 0,4-1-80 0,2 0-16176 0</inkml:trace>
  <inkml:trace contextRef="#ctx0" brushRef="#br0" timeOffset="43270.92">16637 5112 40143 0,'0'0'1776'0,"0"0"368"0,0 0-1712 0,0 0-432 16,7-4 0-16,0 1 0 0,0 0 368 0,4 0-16 15,2-1 0-15,3 1 0 0,1 1 32 0,3 0 0 16,4 0 0-16,4 1 0 0,3 0-384 0,3 1 128 31,0-2-128-31,3 1 0 0,1-1 128 0,-2 0-128 0,-3-2 128 0,-2 2-128 0,-3 0 0 0,-1 0 0 16,-3-1 0-16,-4 1 0 0,-5 0 0 0,-3 0 0 15,-3 1 0-15,-2 0 0 0,-7 1-192 0,0 0-128 16,0 0 0-16,0 0-12272 31,-5 1-2448-31</inkml:trace>
  <inkml:trace contextRef="#ctx0" brushRef="#br0" timeOffset="44654.61">5757 6410 3679 0,'0'0'160'0,"0"0"32"0,-4-5-192 0,-1 1 0 0,1 0 0 0,-2-1 0 16,2 1 1824-16,1-1 320 0,3 5 64 0,-4-4 16 15,4 4-864-15,-2-4-160 16,2 4-48-16,-2-6 0 0,1 2-240 0,1 4-48 0,0 0-16 16,0 0 0-16,2-6-400 0,1 1-64 15,1-1-32-15,1 3 0 0,3 0-96 0,2-1 0 0,2 1-16 0,1 1 0 0,4 0 64 0,1 0 16 16,4 1 0-16,3 0 0 0,1-1-176 16,5 0-16-16,4 0-128 0,2-1 192 0,3 1-192 15,1 0 144-15,-2 0-144 0,4 0 128 0,2-2 0 16,3 2 0-16,1 0 0 0,4 0 0 0,3 0-128 0,0-1 160 15,0 2-160-15,1-1 160 0,3-1-32 0,2 1 0 16,4-1 0-16,0 1 0 0,2-1-128 0,-1 0 0 16,-1-2 144-16,3 2-144 0,4 0 224 0,0 0-32 15,2-1 0-15,-1 0 0 0,-2-1 176 0,2 2 16 16,2 0 16-16,1-1 0 0,-1 1-128 0,-2-1-16 16,-5-2-16-16,0 2 0 0,2 0-96 0,1 1-16 15,3-1 0-15,-2 0 0 0,-3 0 0 0,0-2 0 16,2 3 0-16,3 0 0 0,1 0 80 0,-1-1 16 15,0-1 0-15,0 0 0 0,-14 2 96 0,5 1 32 16,5 0 0-16,2-2 0 0,-1 1-48 0,4 0-16 0,4 1 0 0,1 0 0 16,21-1-48-16,-5 1-16 15,-5 0 0-15,1 1 0 0,-1 1-224 0,-2-1 0 16,-2-2 0-16,-2 1 0 0,-1 1 0 0,1 0 0 0,3 1 0 0,-1 0 0 16,-4-2 144-16,3 1-144 0,0 1 128 0,1-1-128 15,0-2 352-15,-1 2-16 0,0 1 0 0,4 0 0 16,3 0-192-16,-2 0-144 0,-2-1 192 0,1 1-192 15,-1 0 128-15,0 0-128 0,1-1 0 0,-3 1 0 0,-2 0 128 16,0 0-128-16,-1-1 0 0,-2 0 0 0,-1 0 128 0,-2 1-128 16,-3 0 192-16,1-1-192 15,1 1 128-15,-1-1-128 16,0-2 0-16,1 2 0 0,-1 1 128 0,2 0-128 0,5 0 192 0,-3-1-192 0,-2 0 176 16,-1 1-176-16,-4 1 160 0,2 0-160 0,3 0 0 0,-4-1 128 15,-4-2-128-15,-3 1 0 0,-1 1 224 0,-2 1 0 16,0 0 0-16,-4 0 0 0,-1-2 208 0,-4 0 32 15,-4 0 16-15,-4 0 0 0,-1 1-16 0,-7-1 0 16,-2-1 0-16,-4-1 0 0,-4 3 64 0,-4 0 16 16,-1-1 0-16,-4 0 0 0,-3 0-48 0,-1 0-16 15,-4-1 0-15,-3 0 0 0,-2 2-224 0,0 0-64 16,-9 0 0-16,0 0 0 0,0 0-192 0,0 0-288 16,0 0 64-16,0 0 16 15,0 0-1824-15,-6-1-352 0,0-1-80 0,-3 2-14160 0</inkml:trace>
  <inkml:trace contextRef="#ctx0" brushRef="#br0" timeOffset="45582.57">2323 6933 24767 0,'-11'-1'1088'0,"11"1"240"0,0 0-1072 0,0 0-256 16,0 0 0-16,0 0 0 0,0 0 336 0,0 0 16 15,0 0 0-15,8 0 0 0,4 1 368 0,3-1 80 16,5 0 16-16,3 0 0 0,3-1-64 0,4-1-16 16,3-1 0-16,2-1 0 0,-1 0-272 0,3 0-48 15,0-1-16-15,1 1 0 0,-2 1-176 0,0 0-32 16,2 1-16-16,-4 1 0 0,-5 0-176 0,-2 1 0 0,-2 1 144 0,-5 0-144 15,-4 1-192-15,-2 1-128 16,-6 0 0-16,-8-3-9520 16,0 0-1888-16</inkml:trace>
  <inkml:trace contextRef="#ctx0" brushRef="#br0" timeOffset="45959.93">2246 7029 27983 0,'-11'-9'1232'0,"11"9"272"0,-3-4-1200 0,0-1-304 0,3 5 0 0,0 0 0 15,4-5 512-15,1 1 64 0,3-1 0 0,3 2 0 0,3 1-64 0,4 1 0 16,3 1 0-16,4 0 0 0,0 1 0 0,4 0-16 16,0 0 0-16,-2 2 0 0,-1 0-176 0,1 3-16 15,-4-2-16-15,-1 2 0 0,-4 0-160 0,-3 3-128 16,-1 1 192-16,-2 1-192 0,-4 0 128 0,-2 2-128 16,-4 4 0-16,-3 0 0 0,-5 3 0 0,-4 2 128 15,-3 4-128-15,-3 2 0 0,-5 3 0 0,-2 1 0 16,-3-1 0-16,0-1 0 0,1 0 0 0,0-2 0 15,2-3-240-15,2-3 80 0,3-3 160 0,1-3 0 16,5-2 0-16,1-1 0 0,1-4 336 0,4 0 112 16,2-2 0-16,0-1 16 0,2 0 144 0,2-6 32 15,2 7 0-15,2-2 0 0,1-1-352 0,2 1-64 16,3-2-16-16,5-1 0 0,2-1-80 0,3 1 0 16,2-4-128-16,2 0 192 0,4-1-192 0,0-1 144 15,3-3-144-15,0 0 128 0,1-1-128 0,2 0 0 16,1 0 0-16,1 0 0 15,2 2-368-15,0-1-96 0,3 1-32 0,-3-2 0 16,-1-1-2576-16,-2-2-528 0</inkml:trace>
  <inkml:trace contextRef="#ctx0" brushRef="#br0" timeOffset="46320.81">3236 7130 23951 0,'-7'-15'1056'0,"5"8"224"0,-2 0-1024 0,0-1-256 0,2 0 0 0,0 2 0 16,-1 0 2496-16,-1 2 448 0,1 0 96 0,3 4 16 0,0 0-1568 0,0 0-304 15,-5 3-64-15,1 2-16 0,-1 4-720 0,2 2-128 16,-1 2-48-16,2 4 0 0,0 2-208 0,0 4 0 16,-1 3 0-16,1 1 0 0,-1 2 0 0,0 1 0 15,-1-1 0-15,2 1 0 0,1 0 0 0,-2-2 0 16,1-1 0-16,0-3 0 0,1-1 0 0,0-2 128 16,-1-2-128-16,0-3 0 0,1-3 0 0,0-2 128 15,-2-3-128-15,1-3 0 0,2-5 128 0,0 0 0 16,0 0-128-16,0 0 192 0,-4-4-16 0,-2-5-16 15,1-3 0-15,0-2 0 0,2-2-160 0,1-3 128 16,0-3-128-16,2-4 128 0,-1-1-128 0,1-3 0 16,1-2 144-16,2-2-144 0,0-1 0 0,2 0 0 15,0 0 0-15,1 0 0 0,1 0 0 0,1 4 0 16,2 3 0-16,-1 1 0 0,2 2 0 0,1 3 0 16,0 3 0-16,1 3 0 0,2 1 0 0,-1 4 0 15,0 2 0-15,0 2 0 0,0 3 0 0,-1 2 0 0,-1 0 0 0,0 4-128 31,-3 1-256-31,0 2-64 0,-2 2 0 0,2 3 0 16,-1 3-2384-16,-2 2-496 0,0 2-80 0</inkml:trace>
  <inkml:trace contextRef="#ctx0" brushRef="#br0" timeOffset="46510.03">3168 7327 23951 0,'0'0'1056'0,"-4"-4"224"0,1-1-1024 0,3 5-256 16,0 0 0-16,0 0 0 0,0-5 2432 0,3 0 416 15,2 1 96-15,3 1 0 0,0-1-1904 0,4 2-384 16,4 0-80-16,3 0 0 0,3 0-352 0,2-1-64 16,1 1-16-16,1 0 0 0,0 0-144 0,-1 0-272 15,-1-1 64-15,2 0-10688 16,-3 0-2144-16</inkml:trace>
  <inkml:trace contextRef="#ctx0" brushRef="#br0" timeOffset="46791.33">3666 6888 32255 0,'-2'-5'2864'0,"1"-2"-2288"0,1-1-576 0,0 2 0 16,0-2 912-16,1 3 80 0,1-1 16 16,2 2 0-16,1 0 16 0,1 2 16 0,2 1 0 0,1 2 0 15,1 3-640-15,1 1-128 0,1 4-16 0,1 3-16 16,1 2-240-16,2 5 0 0,-3 2 0 0,-3 1 0 15,1 2 0-15,-2 4 0 0,0 0 0 0,-4 4 0 16,-2 3 0-16,-3 4 0 0,-3 4 128 0,-2 12-128 16,-4-1 192-16,-3-2-48 0,-4-3-16 0,-1-2 0 15,-5-2-128-15,-1-1 160 0,-2-2-160 0,-2-2 160 16,-3-5-160-16,-1-1 0 0,1-1 144 0,-2-1-144 16,-4-4-336-1,1-1-144-15,0-3-32 0,-1-1 0 0,-1-2-1408 0,-1-1-272 0,-3-4-64 0</inkml:trace>
  <inkml:trace contextRef="#ctx0" brushRef="#br0" timeOffset="47120.7">2232 6692 29663 0,'-9'-9'1312'0,"6"5"272"0,-1 1-1264 0,-1 1-320 15,-2 0 0-15,1 2 0 0,-1 1 432 0,-2 2 16 16,-2 2 16-16,-1 4 0 0,0 4 128 0,-1 5 32 0,-2 3 0 0,0 5 0 16,-3 5-96-16,0 7-16 0,-2 3 0 0,-1 7 0 15,-1 3-144-15,1 4-48 0,0 3 0 0,4 1 0 16,1 0-320-16,5 1 144 0,6-3-144 0,1-1 0 15,4-2 0-15,4-2 0 0,3-2 0 0,4-2 0 16,4-4 128-16,2-3-128 0,4-2 0 0,2-2 0 0,2-3 0 0,2-2 0 16,3-3 0-16,3-4-10944 15,4-3-2112-15</inkml:trace>
  <inkml:trace contextRef="#ctx0" brushRef="#br0" timeOffset="48063.68">3910 7801 21183 0,'-4'-7'944'0,"3"3"192"0,1 0-912 0,1-3-224 0,2 1 0 0,-1-2 0 16,1-1 2112-16,-1 0 368 16,1-1 80-16,1 1 0 0,2 0-752 0,1 0-144 0,1 1-48 0,2 2 0 15,1-1-736-15,1 3-160 0,2 0-16 0,-1 3-16 16,0 1-304-16,0 2-64 0,0 2-16 0,-1 1 0 16,-3 4-144-16,0 2-32 0,-1 3 0 0,-3 3 0 15,-1-1-128-15,-3 3 0 0,-2 2 144 0,-1 1-144 0,-4 2 0 0,-1 0 144 16,-3 1-144-16,0 0 0 15,-1 0 144-15,0-1-144 0,-1-1 0 0,0-2 144 0,1 0-144 0,1-4 0 16,0-3 0-16,3-3 0 0,0-2 0 0,3-3 0 16,0-1 0-16,4-5 0 0,0 0 0 0,0 0 0 15,0 0 0-15,9-7 128 0,1-3-128 0,2-2 0 16,1-2 0-16,4-5 0 0,2-3-320 0,0-2 16 31,2 0 0-31,0-3 0 0,-1 2-16 0,0 1 0 0,-1 1 0 0,-5 3 0 0,-1 2 320 0,-2 4 0 16,-3 2 0-16,-2 3 0 0,-1 0 240 0,-3 4 144 15,0 1 48-15,-2 4 0 0,-5-2-48 0,0 4-16 16,1 0 0-16,-2 2 0 0,0 3-240 0,-2 2-128 0,1 0 160 0,1 4-160 16,-1-1 0-16,2 2 0 0,-1 1 0 0,3 2 0 15,0 0 0-15,0 1 0 0,3 0-128 0,2-1 128 16,0 1 0-16,2-2 0 16,3-1 0-16,3-2 0 0,2-1 0 0,3 0 0 0,2-2 0 0,2-2 0 15,3-2-304-15,0 0 0 0,3-3 0 0,0-2 0 31,1-2-2432-31,0-3-480 0</inkml:trace>
  <inkml:trace contextRef="#ctx0" brushRef="#br0" timeOffset="48660.06">5009 7339 32591 0,'0'0'1440'0,"0"0"304"0,0 0-1392 0,0 0-352 15,0 0 0-15,0 0 0 0,5-4 752 0,1-1 80 16,2 2 0-16,3 0 16 0,2 0 0 0,4 0 0 16,2 0 0-16,3 0 0 0,3-1-416 0,0 1-96 15,1 0-16-15,1 1 0 0,-3-1-320 0,0 1 0 16,-1 0-192-16,-1 0 64 16,-1 1-2176-16,-1 0-448 0,-5 1-64 0,1 1-32 0</inkml:trace>
  <inkml:trace contextRef="#ctx0" brushRef="#br0" timeOffset="48832.53">4976 7578 31327 0,'0'0'1392'0,"0"0"272"0,0 0-1328 0,0 0-336 0,0 0 0 0,0 0 0 16,0 0 384-16,10 2 16 0,1 0 0 0,3 2 0 15,3-1 176-15,3 0 16 0,2 1 16 0,3-1 0 16,4 0-320-16,-1-2-64 0,0-1-16 0,-1-1 0 15,1-1-1552-15,-2-1-304 0,0-1-64 0,2-1-12432 16</inkml:trace>
  <inkml:trace contextRef="#ctx0" brushRef="#br0" timeOffset="50604.1">7379 7273 24879 0,'-7'-1'2208'0,"0"0"-1760"0,0-1-448 0,0 1 0 15,2 0 832-15,-1 0 96 16,2-1 16-16,4 2 0 0,0 0 304 0,0 0 64 0,0 0 16 0,6-1 0 15,5 0-512-15,6 0-112 0,5 0 0 0,5 0-16 16,5-1-208 0,4 1-32-16,5-2-16 0,1 1 0 0,1-1-160 0,1-1-16 0,2-1-16 0,-1 1 0 0,-1 0-64 0,-2 2-16 15,-4 0 0-15,-3 2 0 0,-6-1-160 0,-3 1 0 16,-3 0 144-16,-6 1-144 0,-2 0 128 0,-3 0-128 16,-4 0 128-16,-1-1-128 0,-7 0 0 0,0 0 144 15,0 0-144-15,0 0 0 0,0 0 0 0,0 0 0 16,0 0 0-16,0 0 0 0,-5-1-192 0,5 1-128 15,-7-1-48-15,7 1 0 32,0 0-1520-32,0 0-304 0,0 0-64 0,0 0-12272 0</inkml:trace>
  <inkml:trace contextRef="#ctx0" brushRef="#br0" timeOffset="51285.46">8859 7052 20271 0,'0'0'1792'0,"-3"-6"-1424"32,0-1-368-32,0 0 0 0,1 2 1920 0,2 5 304 0,-2-6 64 0,2 6 16 0,0 0-1104 0,0 0-224 15,0 0-32-15,0 0-16 0,0 0-608 0,0 8-128 0,2 1-32 16,0 3 0-16,-1 2-160 0,1 3 0 0,-1 0 144 0,0 2-144 31,0 0 0-31,-1 3 128 16,-1 1-128-16,0 0 0 0,0 0 0 0,-1 0 144 0,0-2-144 0,1-1 0 15,1-3 144-15,-3 1-144 0,0-3 0 0,-1-1 144 16,1-3 16-16,0-3 0 0,-1 0 0 0,1-2 0 16,3-6 32-16,0 0 16 0,0 0 0 0,0 0 0 0,-4-3-16 0,0-1 0 15,-1-1 0-15,0-3 0 0,2-2 32 0,1-3 0 16,1-4 0-16,0-1 0 0,0-4 112 0,1-2 32 16,1-2 0-16,1-1 0 0,0-2-112 0,1-1 0 15,3-2-16-15,-1-1 0 0,1-2-112 0,2 1 0 16,2 2-128-16,-1 1 192 0,1 1-192 0,1 2 0 15,1 3 0-15,1 2 0 0,-1 1 0 0,0 3 0 16,0 4 0-16,0 1 0 0,1 2 0 0,-1 2 0 16,0 3 0-16,-1 1 0 0,0 3-144 0,-1 2 144 15,-1 1 0-15,1 2-144 0,-1 0 144 0,0 4-208 16,-1 0 80-16,0 3 128 16,-1 0-624-16,-1 2 0 0,0 0 0 0,-2 3 0 15,-2 2-1824-15,-1 1-368 0,-1 1-80 0</inkml:trace>
  <inkml:trace contextRef="#ctx0" brushRef="#br0" timeOffset="51474.52">8900 7159 29487 0,'0'0'2624'0,"0"0"-2112"0,0 0-512 0,0 0 0 16,0 0 512-16,0 0 0 0,0 0 0 0,0 0 0 15,5-3 256-15,2-1 64 0,0 1 0 0,1 1 0 16,3 0-368-16,3-1-64 0,-2 1-16 0,1 1 0 15,1 0-384-15,2 0 0 0,-1 0 0 0,1 1-176 16,2 0-2448-16,0-1-480 0</inkml:trace>
  <inkml:trace contextRef="#ctx0" brushRef="#br0" timeOffset="51672.6">9354 7203 33567 0,'0'0'1488'0,"0"0"304"0,0 0-1424 16,0 0-368-16,-3 4 0 0,1 3 0 0,-1 1 864 0,2 1 96 16,0 2 32-16,1 3 0 0,0 1-64 0,1 0-16 15,-1 2 0-15,1-1 0 0,-1 1-448 0,3-1-80 16,-3 1-32-16,1-1 0 0,0 1-352 0,0-1 128 16,1-1-128-16,0-2 0 0,1-1-144 0,-1-1-112 15,1-1 0-15,0 0-16 16,0 0-2672-16,0-4-512 0</inkml:trace>
  <inkml:trace contextRef="#ctx0" brushRef="#br0" timeOffset="52401.01">10076 6949 11967 0,'0'0'1072'0,"1"-6"-864"15,0 0-208-15,1-1 0 0,4 3 2672 0,-3 0 480 0,-2 0 112 0,-1-2 0 16,-1 2-704-16,-1 1-128 16,0-1-48-16,2 4 0 0,0 0-816 0,0 0-160 15,-4-1-48-15,-1 2 0 0,-1 3-720 0,2 2-128 16,-1 3-48-16,2 2 0 0,0 3-240 0,0 3-48 15,0 2-16-15,2 2 0 0,0 1-160 0,0 1 128 16,1 1-128-16,0 1 128 0,0-1-128 0,1 3 0 16,0-2 0-16,3 0 0 0,-2 0 0 0,1-2 160 0,0-2-160 0,1-2 160 15,-2-1-416-15,0-3-96 16,-1-1-16-16,1-2 0 16,3-2-1904-16,-4-2-384 0,0-1-80 0,-1-7-11712 0</inkml:trace>
  <inkml:trace contextRef="#ctx0" brushRef="#br0" timeOffset="52605.21">9869 7212 32255 0,'-3'-5'2864'0,"-1"1"-2288"15,4 4-576-15,-3-6 0 0,2 1 928 0,1 5 80 16,0 0 16-16,4-5 0 0,3 1-320 0,3 0-64 31,3 0-16-31,6 1 0 0,1 0-384 0,5-1-80 0,2 2-16 0,5 0 0 0,3 2-16 0,2-2-128 16,-2 0 192-16,-1-1-64 0,-1 0-128 0,-1 0 0 15,-3 0 0-15,-2-2 0 16,-1 4-576-16,0-1-128 0,-5 0-48 0,-2 1 0 16,-3-1-2512-16,-2 1-512 0</inkml:trace>
  <inkml:trace contextRef="#ctx0" brushRef="#br0" timeOffset="53077.11">10683 6948 11967 0,'0'-6'1072'0,"0"0"-864"0,-1-1-208 0,0 0 0 0,1 1 4608 0,0 1 864 16,0 5 176-16,-2-4 48 16,2 4-3504-16,0 0-688 15,0 0-144-15,0 0-16 0,0 0-832 0,-4 5-176 0,2 4-16 0,0 2-16 0,0 2-304 0,2 2 0 16,0 3 0-16,0 2 0 0,0 1 0 0,0 1 0 31,0 1 128-31,0 1-128 0,0 1 0 0,0-2 0 0,1 1 0 0,0-1 0 0,0 0 128 0,0-1-128 16,-1-1 0-16,1-2 0 15,1-3 128-15,-1 0-128 0,1-3 144 0,-1-1-144 0,0-2 144 0,0-2-144 16,-1-8 128-16,0 0-128 0,0 0 0 0,-1 5 0 16,1-5-144-16,0 0 144 15,-6 1-448-15,1-2 32 0,-2-4 0 0,-1-2 0 16,2-2-80-16,-1-3-16 0,0-2 0 0,-1-4 0 15,0-2-32-15,0-2-16 0,2-1 0 0,-1-2 0 0,0-4 304 0,-1-1 64 0,-1-1 16 0,4 0 0 32,-1-2 384-32,3 2 80 15,1 1 16-15,2 2 0 0,2 0 208 0,0 3 64 16,3 2 0-16,3 1 0 0,2 1-128 0,2 2-32 0,1 2 0 0,3 1 0 0,0 3-48 0,3 1-16 0,0 1 0 0,0 2 0 16,0 2-96-16,0 1-32 15,-3 3 0-15,1 2 0 0,0 1-224 0,0 1 0 0,-3 1 128 0,-2 2-128 16,0 3 0-16,-1 2-192 0,0 2 48 0,-1 1 0 31,-1 1-640-31,0 2-128 0,-2 3-32 0,-2 1-10064 0,-1 1-2032 0</inkml:trace>
  <inkml:trace contextRef="#ctx0" brushRef="#br0" timeOffset="53281.66">10752 7123 35583 0,'-9'-6'1584'16,"9"6"320"-16,0 0-1520 0,0 0-384 0,0 0 0 0,0 0 0 0,0 0 288 0,0 0-16 16,6-2 0-16,2 1 0 0,2-1 16 0,1 0 0 15,3 1 0-15,1 0 0 0,3 1-288 0,1 0 0 16,0 0 0-16,2 0 0 16,1 1-2016-16,0 2-512 0,1-1-96 0</inkml:trace>
  <inkml:trace contextRef="#ctx0" brushRef="#br0" timeOffset="53596.64">11170 7255 29487 0,'0'0'2624'0,"-1"-6"-2112"0,0-2-512 0,1 1 0 16,2-1 1488-16,1 1 192 0,0 1 48 0,1 1 0 15,2 1-448-15,0 2-96 0,2 2-16 0,1 1 0 16,0 2-720-16,1 3-128 0,-2 0-48 0,0 3 0 31,-2 0-272-31,-1 2 0 0,-1 1 0 0,-1 1 0 16,-3 1 0-16,-3 2 0 0,-1 0-192 0,-3 2 192 0,-2 1 0 0,-2 0-144 15,-3 2 144-15,1 0 0 0,-3 0 0 0,-1-3 0 16,2-3 0-16,0-1 0 0,1 0 0 0,3-2 176 0,3-3-48 0,3-2 0 0,2 0 368 0,3-1 64 31,0 0 16-31,3-1 0 0,2-1-224 0,5-2-32 16,1 0-16-16,4-1 0 0,0 0-144 0,3-2-32 15,1 0 0-15,2-2 0 0,0-2-128 0,0 1 0 16,-1 0 0-16,-1-1 0 16,-1 1-640-16,1-1-176 0,-1 2-16 0,-1 0-11872 15,0-2-2368-15</inkml:trace>
  <inkml:trace contextRef="#ctx0" brushRef="#br0" timeOffset="54083.01">11804 7097 29663 0,'0'0'1312'0,"0"0"272"0,0 0-1264 0,8-2-320 16,-1-1 0-16,4 1 0 0,1 0 1088 0,4 1 144 15,1 0 48-15,5 0 0 0,3 0-288 0,1-1-48 16,2 0-16-16,-1-1 0 0,1 1-576 0,-1 1-112 0,1-1-32 0,-2 0 0 15,-1 0-400-15,-1 0-96 0,-2 2-16 0,-1 2 0 32,-2-1-2960-32,-4 1-608 0</inkml:trace>
  <inkml:trace contextRef="#ctx0" brushRef="#br0" timeOffset="54287.49">12021 7239 35935 0,'-14'-6'3200'15,"9"3"-2560"-15,-2 2-512 0,7 1-128 0,0 0 384 0,0 0 64 16,0 0 16-16,0 0 0 0,0 0-32 0,0 0-16 16,8 5 0-16,2-2 0 15,3 0-224-15,3 1-32 0,1-1-16 0,3-1 0 0,2 0-144 0,2-1-224 16,1-1 48-16,4 0 16 16,2-2-2208-16,2-1-448 0,2-3-96 0,4 0-11520 15</inkml:trace>
  <inkml:trace contextRef="#ctx0" brushRef="#br0" timeOffset="54587.45">12783 7010 21183 0,'0'0'1888'0,"-4"-2"-1504"16,-2 0-384-16,1 1 0 0,-2 1 1296 0,-1 2 192 15,1 2 48-15,-3 2 0 0,0 2-368 0,0 0-64 16,-1 2-16-16,2 2 0 0,0 3-256 0,2 0-64 16,-1 1-16-16,1 0 0 0,3 1-304 0,2 0-48 15,2 0-16-15,2 0 0 0,1 0-80 0,4-2-32 0,2-2 0 0,2-1 0 16,2-1 96-16,4-2 16 0,1-2 0 0,4-4 0 15,1 0 0-15,2-3 16 0,1-2 0 0,-1-2 0 0,1-3 16 16,-1-2 0-16,-2-3 0 0,-2-1 0 0,-3-2 96 0,-1-2 32 16,-4 1 0-16,-1-4 0 0,-4-3 0 0,-2 1 0 15,-3 0 0-15,-3 0 0 0,-4 1-32 0,-1 0-16 16,-3 1 0-16,-2 3 0 0,-3 0-144 0,-2 3-32 16,-3 2 0-16,-1 2 0 0,1 2-320 0,-2 3 0 15,-2 0 0-15,1 4 0 0,-1 0-304 0,1 3-16 16,0 3-16-16,1 3 0 15,2 5-1760-15,0 1-336 0,1 2-80 0,3 4-15216 16</inkml:trace>
  <inkml:trace contextRef="#ctx0" brushRef="#br0" timeOffset="55501.3">15043 6888 20671 0,'0'0'912'0,"-3"0"192"0,1 0-880 0,2 0-224 0,-3 1 0 0,3-1 0 16,0 0 1280-16,0 0 192 0,0 0 64 0,0 0 0 16,0 0-256-16,0 0-64 15,10 5 0-15,2-1 0 0,1 1-336 0,4-2-80 0,4-1-16 0,4 0 0 16,2-1-112-16,2-1-32 15,0-1 0-15,2 0 0 0,-1-1-192 0,1 0-32 16,-1 0-16-16,0-1 0 0,-1 1-256 0,-2 0-144 16,-1 0 160-16,-2 1-160 0,-2 0 0 0,-2-1-256 15,-4 1 16-15,-2 1 16 0,-4 0-1440 0,-2 0-272 0,-8 0-64 0,0 0-7648 16,0 0-1520-16</inkml:trace>
  <inkml:trace contextRef="#ctx0" brushRef="#br0" timeOffset="55690.34">15046 7028 23951 0,'-18'-1'1056'0,"11"1"224"0,1-1-1024 0,0 1-256 16,2 0 0-16,4 0 0 0,0 0 1664 0,0 0 256 0,0 0 64 15,0 0 16-15,7 2-928 0,2 1-192 16,4 3-48-16,4-2 0 0,4-1-528 0,5 1-112 31,3-2-32-31,3-1 0 0,1-1-160 0,1-1 192 0,0 0-192 0,0-1 192 16,0-2-192-16,0 2-256 0,-1 1 64 0,-1 0 16 31,-1-2-2384-31,-1 0-496 0</inkml:trace>
  <inkml:trace contextRef="#ctx0" brushRef="#br0" timeOffset="56036.14">15512 6751 26719 0,'-16'-17'2368'0,"8"11"-1888"16,-1-2-480-16,0 0 0 0,2 1 1744 0,-1 0 256 15,0 1 48-15,2 2 16 0,0 1-1072 0,6 3-224 16,0 0-32-16,0 0-16 0,0 0-496 0,0 0-96 16,1 6-128-16,4 1 176 0,0 1-176 0,4 0 0 15,1 2-160-15,3 1 160 0,2 1 0 0,4-1 0 16,2 0-128-16,1 0 128 0,2 0 0 0,1-1-176 16,2-1 176-16,-1 0-160 0,0-1-64 0,-2-2-16 15,-1 0 0-15,0-2 0 0,0 1 48 0,-3-2 16 16,-4 0 0-16,-1 0 0 0,-3 1 176 0,-3 0 0 15,-3 1 0-15,-1-1 0 0,-5-4 0 0,0 8 128 0,-2 0-128 16,-3 3 176-16,-5 2 144 0,-1 1 16 16,-2 2 16-16,-3 3 0 0,-1 1-128 0,-2 2-32 0,-1 0 0 0,-1 1 0 15,-1 1-64-15,-1 0-128 16,-1 1 176-16,2 0-176 0,1-2 128 0,1 0-128 16,3-1 0-16,1-1 0 15,4-1-448-15,2-3-128 0,4-1-48 0,1-3-15504 0</inkml:trace>
  <inkml:trace contextRef="#ctx0" brushRef="#br0" timeOffset="56711.09">17182 6798 14735 0,'0'0'1312'0,"0"0"-1056"0,0 0-256 0,0 0 0 15,0 0 1264-15,0-4 192 0,0 4 32 0,0 0 16 0,1-5 448 0,-1 5 96 16,0 0 0-16,0 0 16 15,0 0-656-15,0 0-128 0,0 0-16 0,4 2-16 0,1 3-416 0,-1 3-64 16,-1 1-32-16,1 4 0 0,-2 2-368 0,0 1-80 16,0 2-16-16,2 2 0 0,-4 0-272 0,1 1 0 15,0 2 0-15,0-2 0 0,1-1 0 0,-2 0 0 16,1-1 0-16,0 0 0 0,0-3 144 0,1 0-144 16,0-3 0-16,-1-2 144 0,0-2-144 15,1-2 192-15,-2-7-192 0,0 0 192 0,0 0-48 0,0 0 0 16,0 0 0-16,0 0 0 0,0 0 48 0,0-5 0 15,-2-4 0-15,0-3 0 0,-2-2 0 0,1-3 0 16,-1-2 0-16,-1-2 0 0,-1-3-192 0,0 0 192 16,1-1-192-16,0-1 192 0,0-1 0 0,2 1 0 0,0-1 0 15,2 2 0-15,1 0 128 0,2 1 48 16,3 2 0-16,1 2 0 0,1 0-160 0,2 0-16 0,2 0-16 0,2 3 0 16,1 0-176-16,2 3 0 0,0 2 144 0,2 1-144 15,1 0 0-15,0 2 0 0,0 2 0 0,1 2 0 16,1-1 0-16,-1 3-128 0,-3 0 128 0,1 3-192 31,-2 2-448-31,0 2-112 0,-3 2-16 0,-1 1 0 16,-1 3-1984-16,-2 2-416 0,-3 2-80 0</inkml:trace>
  <inkml:trace contextRef="#ctx0" brushRef="#br0" timeOffset="56883.67">17256 6888 32255 0,'0'0'2864'0,"0"0"-2288"15,0 0-576-15,5-4 0 0,-2-1 608 0,3 2 16 16,2 0 0-16,0 0 0 0,2 0-112 0,1 2 0 16,1 0-16-16,3 0 0 0,3 1-368 0,0 0-128 15,1 1 0-15,0 0 0 16,2 0-1184-16,1 0-336 0,-1 2-64 0,-1-1-12992 16</inkml:trace>
  <inkml:trace contextRef="#ctx0" brushRef="#br0" timeOffset="57087.81">17701 6919 19343 0,'0'0'1728'0,"0"0"-1392"15,0 0-336-15,0 0 0 0,0 0 3328 0,-4 6 576 16,1 1 128-16,0 3 32 0,0 2-2560 0,1 1-512 0,-1 2-96 0,2 0-32 16,-2 1-288-16,2 0-64 15,0 2-16-15,0 0 0 0,0 0-272 0,1 0-48 16,0-1-16-16,0 1 0 0,1-1-160 0,0-1 0 0,1-2 0 0,1-1 0 15,1 0-1184-15,0-2-320 0,0-3-64 0,2-2-9184 16,1-2-1856-16</inkml:trace>
  <inkml:trace contextRef="#ctx0" brushRef="#br0" timeOffset="57276.22">17996 6804 35935 0,'-5'-11'3200'0,"5"6"-2560"16,2-1-512-16,1-1-128 0,1 1 464 0,2 1 80 16,0 1 16-16,3 0 0 0,2 1-192 0,1 1-48 15,3 1 0-15,0 0 0 16,3 1-576-16,0 0-128 0,2 1-32 0,1 0 0 16,0 0-2064-16,-1 1-400 0,15 6-96 0,-11-1-16 0</inkml:trace>
  <inkml:trace contextRef="#ctx0" brushRef="#br0" timeOffset="57464.7">18029 6978 37087 0,'0'0'1648'0,"0"0"336"0,0 0-1600 0,0 0-384 0,0 0 0 0,0 0 0 16,0 0 512-16,4-4 32 0,3 2 0 0,2 0 0 16,2-3-288-16,2 3-64 0,2-1-16 0,3 1 0 15,1-1-320-15,3 0-64 0,-2-1-16 0,4 0 0 31,-1 0-2560-31,2 0-512 0</inkml:trace>
  <inkml:trace contextRef="#ctx0" brushRef="#br0" timeOffset="58030.64">19012 6620 26719 0,'0'0'2368'0,"-2"-3"-1888"0,-1-2-480 0,3 5 0 16,0 0 1248-16,0 0 160 0,0 0 16 0,0 0 16 15,0 0-608-15,-4 7-112 16,3 4-16-16,-1 2-16 0,1 1-256 0,0 3-48 0,1 1-16 0,0 3 0 16,1 2-96-16,-1 2-16 0,1-1 0 0,1 0 0 0,-1 0-96 0,-1 0-32 15,-1 2 0-15,1-1 0 0,0-1-128 0,0-1 128 16,0-1-128-16,0-2 128 0,1-3-128 0,1-2 0 15,-4-3 144-15,4-2-144 0,-1-2 0 0,0-3 0 16,-1-5 0-16,0 0-128 0,0 0-192 0,0 0-48 16,0 0 0-16,-2-7 0 0,-1-4 64 0,3-4 16 15,-2-2 0-15,1-3 0 0,0-4 128 0,1-1 32 16,2-1 0-16,-2-3 0 0,2 0 128 0,-1-3 256 16,4-1-64-16,-1 0-16 0,1 0 192 0,-1 1 32 0,0 1 16 0,3 3 0 15,0 1 96-15,1 3 32 0,1 0 0 0,2 4 0 16,1 2-80-16,2 3-16 15,-1 3 0-15,1 2 0 0,0 2-144 0,2 3-48 0,-1 1 0 0,2 3 0 16,0 1-256-16,0 1 0 16,-2 3 0-16,1 0 0 0,-1 2-176 0,-1 0-80 15,-1 3-32-15,0 1 0 16,-1 2-1552-16,-2 1-304 0,-2 2-64 0,-2 0-8320 16,-3 0-1664-16</inkml:trace>
  <inkml:trace contextRef="#ctx0" brushRef="#br0" timeOffset="58189.22">19034 6815 34031 0,'0'0'1504'0,"0"0"320"0,0 0-1456 0,0 0-368 0,0 0 0 0,0 0 0 0,0 0 1072 0,5-4 144 31,2 2 16-31,2 0 16 0,3 0-528 0,3-1-96 16,0 1-32-16,3 1 0 0,1 1-352 0,2 0-80 15,1-1-16-15,0 2 0 0,1-1-400 0,0 1-96 0,1 0-16 0,-2 3 0 16,-2 0-2896-16,-1 0-576 0</inkml:trace>
  <inkml:trace contextRef="#ctx0" brushRef="#br0" timeOffset="58476.72">19424 6995 26719 0,'-3'-12'1184'0,"3"6"240"0,2 0-1136 0,0 0-288 0,1 1 0 0,1-1 0 15,2 2 1872-15,1 1 320 16,-1 0 64-16,2 3 16 0,2 1-1216 0,-1 3-240 15,-2-1-48-15,0 4-16 0,-1 3-496 0,1 1-80 16,-3 1-32-16,0 1 0 0,-3 1-144 0,-2 2 0 16,-3 0 144-16,0 2-144 0,-1-1 0 0,-3 1 0 0,-3 1 0 0,0-1 128 15,-1 2-128-15,0-2 0 0,2-1 128 0,-1-1-128 16,1-4 400-16,2-1 16 0,2 0 0 0,1-2 0 16,3-3 160-16,2-6 16 0,1 7 16 0,3-2 0 15,2 0-256-15,2-2-48 0,2-1-16 0,3-1 0 16,3-1-160-16,2-1-128 15,-2-2 144-15,4 1-144 16,2-2-288 0,2 0-160-16,2 0-16 0,2-2-16 0,3-1-2688 0,1 0-544 0</inkml:trace>
  <inkml:trace contextRef="#ctx0" brushRef="#br0" timeOffset="59305.79">20955 6727 11055 0,'0'0'480'0,"0"0"112"0,-4-2-464 16,4 2-128-16,-3-3 0 0,3 3 0 0,0 0 3648 0,0 0 704 15,0 0 128-15,0 0 48 0,6-3-2720 0,3 1-528 16,6-2-128-16,6 2 0 0,5-1-256 0,6 1-32 16,5-2-16-16,3 0 0 0,5-2-96 0,5 1-32 15,3-1 0-15,7 2 0 0,6-1-208 0,3-2-32 16,2-1-16-16,3 1 0 0,0 0-208 0,6-1-32 15,2 2-16-15,2-2 0 0,-3-1-80 0,2 1-128 16,1 1 176-16,0 0-176 0,-3-1 128 0,-4 1-128 0,-5 0 0 0,-3 2 0 16,-4 0 0-16,-5 1 0 15,-5 1 128-15,-4-1-128 0,-7 0 0 0,-5 1 0 16,-5-1 128-16,-6 1-128 0,-4 0 128 0,-6-1-128 0,-3 1 144 0,-2 1-144 16,-5-1 0-16,-1 0 0 0,-7 3-128 0,0 0 128 31,0 0-656-31,0 0-32 0,0 0 0 0,0 0 0 15,-7-1-1792-15,2 1-352 0,0 0-80 0</inkml:trace>
  <inkml:trace contextRef="#ctx0" brushRef="#br0" timeOffset="59573.65">23451 6324 31903 0,'0'0'1408'0,"1"-6"304"0,-1 6-1376 0,0 0-336 0,2-5 0 0,-2 5 0 0,0 0 848 16,0 0 112-16,0 0 0 0,0 0 16 0,0 0-272 0,0 9-64 16,-1 1-16-16,1 3 0 0,0 2-224 0,0 3-32 15,-1-1-16-15,0 2 0 0,2 1-32 0,-1 2-16 16,0-2 0-16,0 0 0 0,0 0-304 0,0 1 0 16,0-1 0-16,1 0 0 0,0-1 0 0,0-2 0 15,-1 0 0-15,0-2 0 0,0-1-256 0,0-1-128 16,-1-2 0-16,-1 0-16 15,0-3-1664-15,0-1-336 0,-1-2-64 0,3-5-7472 16,0 0-1504-16</inkml:trace>
  <inkml:trace contextRef="#ctx0" brushRef="#br0" timeOffset="60013.77">23452 6225 31903 0,'-20'-21'1408'0,"12"12"304"0,-1-1-1376 0,-1 0-336 0,0 2 0 0,-2 0 0 16,-3-2 192-16,-1 1-16 0,-2 3-16 0,1 1 0 16,-1 3 160-16,0 2 48 0,0 1 0 0,-2 5 0 15,-1 4-192-15,-1 4-48 16,-1 3 0-16,0 7 0 0,0 2-128 0,0 5 192 16,0 4-192-16,-1 3 192 0,0 3-192 0,3 4 0 0,3 0 0 0,2 2 0 15,4-1 0-15,3-2 0 0,4-2 0 0,2-1 0 16,4 0 0-16,4-2 0 0,5-4 224 15,3-2-64-15,3-4 240 0,2-1 48 0,4-3 16 0,3-2 0 0,2-4 112 0,4-4 0 16,3-1 16-16,4-4 0 16,5-3-144-16,0-1-16 0,3-5-16 0,2-6 0 0,0-3-96 0,1-4-32 15,-1-4 0-15,1-1 0 0,2-4 32 0,-1-5 0 16,-1-4 0-16,-2-3 0 0,-4-4-80 0,-5-3-16 16,-4-4 0-16,-6-4 0 0,-2-2-16 0,-8-1 0 15,-3 0 0-15,-7 3 0 0,-5 0 272 0,-6 1 48 0,-3 3 16 0,-6 3 0 16,-6 3-176-16,-4 4-48 15,-4 3 0-15,-3 4 0 0,-1 3-320 0,-1 3 0 0,-1 4 0 0,-4 5-192 16,2 3-96-16,0 6-32 16,-3 4 0-16,-1 6 0 15,1 4-656-15,-1 3-144 0,-1 3-32 0,2 2-11680 0,-4 6-2336 0</inkml:trace>
  <inkml:trace contextRef="#ctx0" brushRef="#br0" timeOffset="69718.92">1253 9277 11967 0,'-10'6'528'0,"10"-6"112"0,-5 2-512 0,1 1-128 15,-1 2 0-15,5-5 0 0,0 0 2512 0,-2 4 480 16,2-4 80-16,0 0 32 0,-1 7-1504 0,1-7-288 16,0 0-64-16,0 0-16 0,2 5-272 0,-2-5-64 31,7 1-16-31,0-1 0 0,1-1-240 0,2-1-32 0,1-1-16 0,2-2 0 0,2-1-80 0,0-2-32 16,1 0 0-16,0-1 0 0,-1-5-144 0,1 0-16 15,-2 0-16-15,2-2 0 0,-3 0-128 0,0-2-32 16,-1 1 0-16,-1-2 0 0,-2-2-144 0,0 0 192 0,-5 0-192 0,1 1 192 15,-2 3-192-15,-2 0 128 0,-2 3-128 0,-2 1 128 16,-1 2-128-16,-1 2 160 16,-2 1-160-16,-2 3 160 0,-1 2 112 0,-1 1 32 15,-1 4 0-15,-1 2 0 0,-2 3-304 0,-1 2 0 16,0 5 128-16,-1 2-128 0,1 3 0 0,0 3 0 16,2 1 0-16,0 1 0 0,1 4 0 0,2 0 0 0,1 2 0 0,2 0 0 15,4-2 0-15,-1 0 0 0,4-3 0 0,2 0 0 16,4-2 0-16,-2-1 0 0,3-2 0 0,3-2 0 15,1-3 0-15,1 0 0 0,2-2 144 0,2-2-144 16,1-4 144-16,2 0-144 0,-1-4 128 16,2 0-128-16,0-7 176 0,2 0-48 0,1-3-128 0,1-3 192 0,0-2-16 0,0-2-16 15,0-3 0-15,0-3 0 0,-2-6 0 0,-1-1 0 16,-1-7 0-16,-1-3 0 0,2-2-160 0,-2-3 128 16,-4-3-128-16,-1 1 128 0,-1 1-128 0,-2 1 0 15,-3 3 0 1,-2 4 0-16,-2 6 0 0,-2 5 0 0,-1 2 0 0,-1 5 0 0,-3 4 368 0,2 4-16 15,0 2 0-15,-3 5 0 0,-2 3-80 0,-1 4-16 16,0 2 0-16,0 6 0 0,-2 4-256 0,0 4 0 16,0 3 0-16,0 5-144 0,0 3 144 0,1 3-160 31,2 2 160-31,2 3-160 0,1 0 160 0,0-1 0 0,3 0 0 0,1-2-128 0,1-2 128 0,3-2 0 16,0-3 0-16,3-3-128 0,2-2 128 0,0-3-128 15,1-3 128-15,4-2-128 0,0-4 128 0,1-3-192 16,0-2 192-16,0-4-192 0,1-4 192 0,3-2-160 15,0-5 160-15,2-1-160 0,-3-3 0 0,3-3 0 16,0-1 0-16,0-3 0 0,1-1 160 0,-3-2-128 16,-2 0 128-16,-1 3-128 0,-3 2 128 0,-2 1 0 15,-2 3 0-15,-4 2 0 0,0 3 0 0,-2 2 0 16,-3 5 0-16,0 0 0 0,0 0 0 0,-3 7 0 0,2 1 0 0,-2 0 0 16,0 2 0-16,1 1 0 15,1 1 0-15,1 2-192 0,1-2 192 0,1 1 0 16,1-2 0-16,2-1 0 0,1-1 0 0,2-2-160 0,1 0 160 0,1-2 0 0,2 0 0 15,-1-3-128-15,2-1 128 0,-2-2 0 16,2-2 0-16,-1-3 0 0,1 0 0 16,0-3 144-16,-1-1 160 0,-2-2 16 0,-4-3 16 0,0-2 0 0,-2-2 112 0,-2-1 32 15,-5 1 0-15,-1-1 0 0,-4 1 32 0,-2 3 16 16,-2 1 0-16,-2 2 0 0,-2 4 16 0,-1 3 0 16,-3 2 0-16,-1 4 0 0,-1 3-688 0,0 1-144 15,0 4-32-15,1 2 0 16,2 2-1328-16,2 2-272 0,1 2-48 0,4 1-10384 31,2-1-2096-31</inkml:trace>
  <inkml:trace contextRef="#ctx0" brushRef="#br0" timeOffset="70613.89">2134 9346 26719 0,'0'0'1184'0,"-4"5"240"0,0 1-1136 0,0-1-288 0,-1 2 0 0,2-2 0 16,-1 1 256-16,0-1-16 0,1 1 0 0,3-6 0 0,-4 5 176 0,4-5 32 15,0 0 16-15,0 0 0 0,0 0 96 0,0 0 16 16,0 0 0-16,4-4 0 0,0-3-128 0,4 0 0 15,-1-3-16-15,1-1 0 0,5-3-112 0,-1 0 0 16,0-1-16-16,0 0 0 16,1 2-144-16,0 1-32 0,0 2 0 0,1 3 0 0,-2 1-128 0,0 3 0 15,0 1 0-15,-2 3 0 0,1 2 320 0,0 4 0 16,0 1-16-16,-1 3 0 0,0 0-112 0,1 3 0 16,1 0-16-16,0 0 0 0,-1 0-176 0,1 0 0 0,2-2 0 0,-1-2 0 31,1 0 0-31,1-3 0 15,2 0 0-15,-1-3 0 0,-2-3 0 0,2-1 128 16,-1-2-128-16,2-1 128 0,-2-3 48 0,2-1 0 0,-1-3 0 0,-1-1 0 16,1-2 96-16,-3-1 32 0,0-1 0 0,-1 0 0 15,-1-3-48-15,-1 0-16 0,-2 0 0 16,-3 0 0-16,0 2-64 0,-3 1-16 16,-1 3 0-16,-2 1 0 0,-1 2 16 0,-4 4 0 0,1 2 0 0,-2 1 0 0,-2 4 32 0,1 2 16 15,-2 4 0-15,-1 0 0 0,-2 2-224 0,0 4 0 16,1 1 0-16,1 1-160 0,1 0 160 0,1 0-160 15,1 2 160-15,1-2-160 0,1-1 160 0,2 0 0 16,2-3 0-16,1-1 0 0,1-2-128 0,2-1 128 16,3-2-128-16,-1 0 128 0,2-3 0 0,1-2-128 15,2-1 128-15,1-2 0 0,1-2 0 0,0-2 0 16,0 1 0-16,0-3 0 0,1-3 0 0,-1-1 192 16,0-1-64-16,0-1 0 0,-1 1-128 0,0 1 192 15,-4 2-64-15,1 1 0 0,-3 2 0 0,1 1 0 16,-5 6 0-16,0 0 0 0,0 0 272 0,0 0 64 15,0 0 16-15,2 11 0 0,-2 4-96 0,0 3-32 16,-1 4 0-16,0 5 0 0,0 2-176 0,-1 5-48 16,-1 4 0-16,0 4 0 0,1 4-128 0,-1 3 0 0,0 2 0 0,0 2 0 15,-1 0 0-15,-1-1 0 0,0 0 144 16,-1-1-144-16,1-4 0 0,-1-3 144 0,2-3-144 0,-1-4 0 16,1-3 256-16,0-5-48 15,0-4-16-15,1-3 0 0,-2-3 176 0,-1-5 16 16,1-3 16-16,-1-2 0 0,1-2-64 0,0-3-16 0,-1-3 0 0,0-1 0 15,-1-3-80-15,1-3-32 0,-2-1 0 0,2-3 0 16,-1 0-464-16,3-3-112 0,-3-3-16 0,3-1 0 16,0-4-1488-1,2-4-304-15,1-1-64 0,1-3-16832 0</inkml:trace>
  <inkml:trace contextRef="#ctx0" brushRef="#br0" timeOffset="71809.03">3058 9279 21599 0,'0'0'960'0,"0"0"192"0,0 0-928 0,6 2-224 16,2-1 0-16,-1-1 0 0,-7 0 1008 0,6 0 144 0,2-1 48 0,-1 0 0 15,-1-2 272-15,1 1 48 16,-2-1 16-16,0-1 0 0,-1-3-448 0,-1 0-96 0,0 0-16 0,-2-2 0 16,-2-1-192-16,-2 0-32 15,-1-1-16-15,0 0 0 0,-2 0-144 0,-1 0-16 0,0 1-16 0,-2 1 0 16,-3 2-32-16,1 1 0 16,-1 2 0-16,0 0 0 0,0 3-144 0,-1 2-16 0,0 3-16 0,0 1 0 15,1 3-352-15,0 3 0 0,-1 1-192 0,-1 3 64 16,1 4 128-16,1 1-192 0,0 0 192 0,2 1-192 15,4-2 192-15,0 1-160 0,2-2 160 0,3-2-160 16,1 1-32-16,2-3 0 0,2-1 0 0,2-2 0 16,-1-2 16-16,4-1 0 0,2-2 0 0,1-1 0 15,0-3 176-15,1-1 0 0,1-1 0 0,0-2-128 16,-1-4 128-16,1 0 0 0,1-3 0 0,-2-1 128 16,1-3-128-16,-1 1 128 0,-1 0-128 0,-1 0 128 0,0 0-128 0,-2 2 0 15,-1 2 128-15,-1 1-128 0,-3 1 0 0,0 2 0 16,-4 4 0-16,0 0 0 0,0 0 0 0,0 0 144 15,5 9-144-15,-1 0 0 0,-1 1 128 0,1 1-128 16,-1 0 0-16,1 1 0 0,3 0 0 0,-4 0 0 16,3 0 0-16,2-1 0 0,-1-2 0 0,3-2 0 15,1-1 0-15,2 0 0 0,1-2 0 0,1-3 0 16,3-2 0-16,-1-2 0 0,2-3 0 0,0-1 0 16,0-3-128-16,1-2 128 0,-1-5 0 0,0-3-192 15,-2-3 192-15,1-4-192 0,-1-4 192 0,0-3 128 16,-1-1 0-16,0-4-128 0,-3-4 192 0,-2 2-192 0,0-1 192 0,-2 2-192 15,-3 2 176-15,0 4-176 16,-3 3 160-16,-2 4-160 0,-1 4 448 0,-1 5-16 0,-1 1 0 0,1 5 0 16,0 3 208-16,-1 4 64 15,2 5 0-15,-6 0 0 0,1 2-416 0,-2 3-80 16,0 4-16-16,1 3 0 0,-1 5-192 0,1 4 0 0,-1 3 0 0,0 4 0 0,1 4-160 16,-1 2 160-16,2 2-128 0,0 0 128 15,2 0 0-15,1 1 0 0,2-1 0 0,0-1-128 16,1-2 128-16,1-1 0 0,2-2 0 0,2-3 0 15,-1-3 0-15,3-1-160 0,1-3 160 0,2-2-160 0,-2-4-80 16,2-3-16-16,0-2 0 0,2-2 0 0,-1-3 64 16,1-2 0-16,2-2 0 0,-1-3 0 15,1-4 16-15,0-2 16 0,1-3 0 0,-2-2 0 16,2-4 160-16,-1 0 0 0,1-4-144 0,-2-1 144 0,0-2 0 0,0 2 0 16,-4 2 0-16,0 2 0 0,-1 1 0 15,-2 4 0-15,-2 3 0 0,0 2 0 0,-3 2 128 0,-2 7 32 16,0 0 16-16,0 0 0 0,0 0 80 0,0 0 0 15,-1 8 16-15,0 2 0 0,-1 1-272 0,1 2 0 16,-1 1 0-16,1 3 0 0,0-1 0 0,1 2 0 16,0 0 0-16,1-1 0 0,-1 1 0 0,1-2 0 15,2 0 0-15,2-1 0 0,0-3 0 0,2-1 0 16,1-1-160-16,0-1 160 0,1-2-288 0,3-3 16 16,-1-1 0-16,1-2 0 0,-1-1 0 0,2-2 0 0,2-1 0 0,-1-4 0 15,2-3 64-15,-1-2 16 16,0-2 0-16,0-3 0 0,-2-2 192 0,0-2 0 15,-1 1 0-15,-1 0 0 0,-1 0 176 0,-1 3-176 16,-1 1 160-16,-4 3-160 0,-1 2 160 0,0 3-160 16,-2 3 160-16,-1 5-160 0,0 0 400 0,0 0-16 15,0 0 0-15,-5 5 0 0,1 3-384 0,1 2 0 16,-1 1 0-16,1 1 0 0,0 1 0 0,0 2 0 16,1 0 0-16,2 0 0 0,0 0 0 0,1-1 0 15,3-1 0-15,-2-2 0 0,3-1 0 0,2-1-176 16,0-1 176-16,0-3-128 0,2 0-16 0,2-2 0 0,2-2 0 0,-2-2 0 15,2-1 144-15,2-3-160 0,-1 0 160 0,1-4-160 16,2-3 160-16,-2-1 0 16,0-3 160-16,-2-1-160 0,-2-2 288 0,-3-1-32 0,-3-1-16 0,-2 3 0 15,0 1 0-15,-5 2 0 0,-2 0 0 0,-3 3 0 16,0 2 112-16,-4 3 32 0,-2 1 0 0,-2 3 0 16,0 0-512-16,-2 3-112 0,-1 1-16 0,0 2 0 15,0 1-688-15,2 2-144 0,1 3-16 0,-1 2-11680 16,3 2-2320-16</inkml:trace>
  <inkml:trace contextRef="#ctx0" brushRef="#br0" timeOffset="72071.28">4383 9354 7359 0,'0'0'320'0,"0"0"80"16,6 6-400-16,-1-2 0 0,1 1 0 0,-1-1 0 0,-5-4 5792 0,0 0 1072 15,6 5 224-15,1-1 32 0,-7-4-4224 0,0 0-848 16,0 0-160-16,5-1-32 0,1-1-880 0,1-2-160 15,0 0-48-15,0-3 0 0,-1 0-384 0,0-2-64 16,2-1-32-16,0-2 0 0,1 1-96 0,-1 1 0 16,2 0-16-16,1 1 0 0,0 2-176 0,0 0 0 15,0 3 0-15,-1 1 128 0,0 2-128 0,-1 2 0 16,2 3-160-16,-1 1 160 0,-1 1 0 0,1 2 0 16,1 2 0-16,0 2 0 0,-3 2 0 0,0-2 0 15,0 1 128-15,-3-1-128 0,0-1 0 0,-1 0 0 16,-1-1 0-16,0-2 0 0,-2-2 0 0,-1-6-272 0,-1 6 16 15,1-6 16 1,0 0-1728-16,-7 2-336 0,-1-3-80 0</inkml:trace>
  <inkml:trace contextRef="#ctx0" brushRef="#br0" timeOffset="72243.6">3901 8638 37775 0,'-14'-5'3360'15,"-1"-1"-2688"-15,-1 1-544 0,1 0-128 0,2 2 688 0,2 1 96 16,0 0 32-16,1 1 0 0,1 1-816 0,1 1-192 16,2 1-32-16,0 2 0 15,2 2-1952-15,1 2-400 0,-2 0-80 0,1 3-12416 16</inkml:trace>
  <inkml:trace contextRef="#ctx0" brushRef="#br0" timeOffset="72393.2">3483 8925 23039 0,'-5'-1'2048'0,"5"1"-1648"15,0 0-400-15,0 0 0 0,0 0 3728 0,0 0 672 16,0 0 128-16,7 1 16 0,0-1-3392 0,6 2-704 16,5-2-128-16,4 0-16 0,6 0-304 0,3 1 160 15,5 0-160-15,1-1 128 16,4 0-1376-16,-1-2-288 0,1-2-48 0,1 0-14912 0</inkml:trace>
  <inkml:trace contextRef="#ctx0" brushRef="#br0" timeOffset="73093.69">1150 9874 16575 0,'-28'-1'1472'0,"17"1"-1168"15,-3 0-304-15,1 0 0 16,0 0 3584-16,1 1 672 0,0 0 128 0,1 0 32 15,1 1-3632-15,2 0-784 0,2 1 0 0,1-1 0 16,5-2 0-16,0 0 0 0,0 0 160 0,0 0-32 16,0 0-128-16,9 3 0 0,2 0 0 0,2 0 128 0,2-1-128 0,3-1 176 31,4-1-176-31,2 0 192 0,1-1 144 0,5 0 48 0,1 0 0 0,7-3 0 0,3 1-32 0,7 0 0 16,5-2 0-1,5 1 0-15,0-2-96 0,37-1-32 0,-5-2 0 0,-23 4 0 0,9-1-224 0,0 0 144 0,3-1-144 0,14-1 128 16,2 1-128-16,3 1 0 15,2-2 144-15,0 1-144 0,2 2 0 0,-9-1 0 16,1-1 0-16,1 0 0 0,1 2 0 0,1 0 128 16,0 1-128-16,-4-2 0 0,-5 0 0 0,-2 0 0 0,1 3 0 15,-3 0 0-15,-2-2 0 0,-5 2 0 16,-9 0 0-16,-2 0 128 0,-2 1-128 0,-5 1 0 0,-5 1 128 16,-2 0-128-16,-6 0 0 0,-5-1 128 0,-5-1-128 0,-5 2 0 15,-5 0 160-15,-6 0-32 0,-3 0-128 0,-6 0 192 16,-4 0-336-16,-7 0-80 15,0 0-16-15,0 0 0 16,0 0-720-16,-7 4-160 0,-4 1-32 0,-8 0-14048 0</inkml:trace>
  <inkml:trace contextRef="#ctx0" brushRef="#br0" timeOffset="73579.03">1523 10140 5519 0,'-35'-2'240'0,"21"1"64"0,-3-2-304 0,0 1 0 16,-1 0 0-16,3 0 0 0,0 0 4400 0,3-1 816 15,0 1 160-15,3 1 48 0,2 0-4288 0,1 1-864 0,6 0-272 0,0 0 160 16,0 0 80-16,0 0 16 0,0 0 0 0,8-1 0 16,2 0-112-16,3 1-16 0,3-1 0 0,6 0 0 15,6 0 176-15,5-1 16 0,3 1 16 0,5-1 0 16,3-1 160-16,5 0 16 0,5-1 16 0,6 1 0 16,6 1 48-16,3-2 16 15,5 0 0-15,38 0 0 0,-6 0-96 0,-36 2-32 0,8-2 0 0,11 0 0 0,2 1-208 16,-1 0-64-16,6-2 0 0,0 2 0 0,1-1 0 0,2 0 0 15,2 1 0-15,-3 0 0 0,-6 0 64 0,0-1 0 16,-1 2 0 0,-3 0 0-16,-3 0 144 0,-6 1 48 0,-5-1 0 0,-6 0 0 0,-3 1-64 0,-6 0 0 15,-3 0 0 1,-3 0 0-16,-7 0-176 0,-5 0-32 0,-5 1-16 0,-7-1 0 0,-5-2-32 0,-4 1 0 16,-6 0 0-16,-3 0 0 0,-3-2-128 0,-3 1 0 15,-5 3 0-15,0 0 0 16,0 0-1744-16,0 0-240 0,-3-8-32 0,3 8-13616 0</inkml:trace>
  <inkml:trace contextRef="#ctx0" brushRef="#br0" timeOffset="74332.7">7481 9296 25503 0,'0'0'1136'0,"0"0"224"0,0 0-1088 0,0 0-272 0,0 0 0 0,0 0 0 15,0 0 672-15,0 0 80 0,0 0 16 16,6 3 0-16,1 0 640 0,2-1 144 0,1-1 32 0,1-1 0 15,1-1-544-15,2 0-96 0,3-1-32 0,0-2 0 16,2 0-224-16,1-3-48 0,1 2-16 0,1-1 0 16,0 0-240-16,0-3-32 0,0-1-16 15,-1-2 0-15,-1-1-80 0,1-1-32 0,-1 1 0 0,-1-1 0 16,-4 0-80-16,0-1-16 0,-3 1 0 0,-2 0 0 16,-3-1 0-16,-1 1-128 0,-3 2 192 0,-2 2-64 0,-1 1 32 0,-3 2 0 15,-6 0 0-15,-1 2 0 0,-2 1 96 0,-2 3 0 16,-4 2 16-16,-2 0 0 0,-2 4-272 0,-1 1 0 15,0 3 0-15,-1 2 0 0,0 1 0 0,2 3 0 16,-1-1 0-16,1 2 0 0,1 3 0 0,2 1 0 16,3 0-128-16,0-1 128 0,3 1 0 0,1 1 0 15,2 0 0-15,2-1 0 0,1-1 0 0,3-2 0 16,2 1 0-16,2-1 0 0,0-1 128 0,3-2-128 16,3 0 144-16,2 1-144 0,0-1 160 0,3-1-160 15,1-1 160-15,4-2-160 0,0-1 0 0,3-1 0 0,0-2 0 0,3-1 0 16,2-3-240-16,2-2-32 15,3-1-16-15,1-1 0 16,2-3-432-16,-1 0-96 0,2-2-16 0,0-2-11472 16,0-2-2304-16</inkml:trace>
  <inkml:trace contextRef="#ctx0" brushRef="#br0" timeOffset="74536.28">8318 9272 33231 0,'0'0'1472'0,"0"0"304"0,-4-2-1424 0,0-2-352 0,4 4 0 0,0 0 0 0,-5-1 1472 15,-1 2 208-15,1 3 48 0,1 1 16 0,2 3-320 0,0 2-64 16,-1 2-16-16,-2 3 0 16,1 1-528-16,0 0-112 0,0 2-32 0,1 3 0 15,0 1-352-15,-1 1-80 0,3 0-16 0,-2 1 0 16,0 0-224-16,0-1 176 0,1-2-176 0,1 0 160 16,0-1-160-16,1-1 0 0,-1-3 0 0,0 0 0 15,0-3-432-15,0-1-64 0,0-1-16 16,-1-2 0-16,1-1-2368 0,1-8-496 0</inkml:trace>
  <inkml:trace contextRef="#ctx0" brushRef="#br0" timeOffset="75054.39">9075 9145 30399 0,'0'0'2704'0,"0"0"-2160"16,0 0-544-16,0 0 0 0,5-2 1440 0,3 0 176 0,1 0 48 0,3 1 0 15,2 0-784-15,5 1-160 0,2 0-16 0,4 0-16 16,4-1-176-16,0 1-48 16,1 0 0-16,-1-2 0 0,-1 1-336 0,0 0-128 15,-1 0 0-15,1 0 0 16,-1 0-1920-16,-1-1-496 0,-3 0-80 0</inkml:trace>
  <inkml:trace contextRef="#ctx0" brushRef="#br0" timeOffset="75227.35">9102 9372 40255 0,'0'0'1792'0,"-4"0"352"0,4 0-1712 0,0 0-432 16,0 0 0-16,0 0 0 0,0 0 0 0,6 3 0 15,3 0-144-15,3-1 144 0,5 1 0 16,3-1 320-16,4-1-32 0,2-1-16 15,3-1-272-15,1-1 160 0,-3-1-160 0,2-2 128 16,0 0-784-16,2-1-176 0,0 0-16 0,0-2-16560 16</inkml:trace>
  <inkml:trace contextRef="#ctx0" brushRef="#br0" timeOffset="76311.11">11412 8550 27071 0,'-4'-11'1200'0,"4"11"240"0,-2-4-1152 0,0 0-288 15,2 4 0-15,0 0 0 0,-3-6 1344 0,3 6 224 16,0 0 32-16,0 0 16 0,0 0-544 0,0 0-112 16,0 0-32-16,-4 8 0 0,1 1-496 0,-1 4-112 15,2 2 0-15,0 5-16 0,0 2-128 0,0 2-32 16,-1 1 0-16,2 3 0 0,0 1-144 0,-1 0 192 15,0 2-192-15,1-1 192 0,-2-1-192 0,2 0 0 16,-1-1 0-16,1-2 128 0,-1-2-128 0,0-1 0 0,-1-2 144 0,1-2-144 16,0-4 128-16,0-2-128 15,0-2 128-15,1-1-128 0,-1-1 160 0,1-2-32 0,1-7-128 0,0 0 192 16,0 0-64-16,0 0 0 16,-4-2-128-16,0-3 192 0,-1 0-192 0,1-4 128 0,-1-4-128 0,1-3 0 0,1-1 0 0,-1-4 0 15,1-2 0-15,1-5 0 0,-1-2 0 0,0-1 0 16,1-2 0-16,2-2 0 0,0 0 144 0,1 1-16 15,3 1 0-15,-1 1 0 16,2 1 64-16,2 3 16 0,2 1 0 0,1 4 0 0,2 2-80 0,2 3-128 16,-1 2 176-16,3 3-176 0,-1 2 128 0,2 1-128 15,0 3 0-15,3 1 0 0,-2 3 0 0,0 1 0 16,0 0 0-16,-1 4 0 0,0 0-320 0,-2 1 0 16,0 1-16-16,-4 3 0 15,-1 1-1664-15,-3 2-336 0,-1 0-64 0,-2 3-12928 0</inkml:trace>
  <inkml:trace contextRef="#ctx0" brushRef="#br0" timeOffset="76467.92">11358 8873 30399 0,'0'0'2704'0,"0"0"-2160"16,0 0-544-16,0 0 0 0,0 0 656 0,0 0 32 15,0 0 0-15,7-5 0 0,-1 2 224 0,2 0 48 16,2 2 16-16,2-1 0 0,2 1-320 0,3 1-64 0,0-1-16 0,2 1 0 15,2 0-448-15,0 0-128 0,0 0 0 0,0-1 0 32,1-1-1728-32,1 0-400 0,-4 0-96 0</inkml:trace>
  <inkml:trace contextRef="#ctx0" brushRef="#br0" timeOffset="76688.02">11797 8826 35535 0,'0'0'1568'0,"0"0"336"0,0 0-1520 0,0 0-384 16,-3 7 0-16,0 1 0 0,-1 1 896 0,1 3 96 16,1 2 32-16,0 2 0 15,0 2-256-15,-1 1-64 0,1 2 0 0,1 1 0 0,-1 0-400 0,1 0-96 16,0 0-16-16,0 0 0 0,-1-3-192 0,1 1 0 16,0-1 128-16,1-1-128 0,0-1 0 0,0 0-240 15,1-2 48-15,0-2 16 16,2-2-1552-16,-1-1-320 0,0-1-64 0,1-2-14400 0</inkml:trace>
  <inkml:trace contextRef="#ctx0" brushRef="#br0" timeOffset="77175.98">12161 8624 4607 0,'0'-5'400'0,"0"-1"-400"16,0-1 0-16,0 0 0 0,2-4 3408 0,-1 0 608 16,0 1 112-1,0-1 32-15,1-1-1408 0,0 0-256 0,0 1-64 0,1 1-16 0,-1 1-592 0,1 1-112 16,0 1-32-16,1 1 0 0,-1 1-448 0,-3 5-80 15,0 0-32-15,0 0 0 16,0 0-352-16,0 0-64 0,0 0 0 0,4 4-16 0,0 3-256 0,-2 2-48 16,-2 4-16-16,-1 1 0 0,-1 3-128 0,-2 3-32 15,-1 3 0-15,-1 3 0 0,0 0-48 0,-1 3-16 32,1 0 0-32,-1 2 0 0,0 0-144 0,2-1 128 15,0-2-128-15,1 0 128 0,1-3-128 0,1 0 0 16,-1-2 0-16,2-2 0 0,0-3 0 0,1-2 160 0,1 0-160 0,1-3 160 15,1-2 96-15,0-1 32 16,1-2 0-16,2-2 0 0,-1 0 0 0,2-2 0 16,1-1 0-16,2 0 0 0,1-1-128 0,0-1-32 0,0 0 0 0,1-1 0 15,2-1-128-15,1 0 128 0,0 0-128 0,1-1 128 16,1-1-128-16,0 1 0 0,1 0 0 0,1 0 0 31,0-2-560-31,3 1-32 0,-3 0-16 0,2 0 0 16,1-1-1712-16,0 1-352 0,-1 1-64 0,0-3-14240 0</inkml:trace>
  <inkml:trace contextRef="#ctx0" brushRef="#br0" timeOffset="77379.59">12788 8812 24879 0,'0'0'2208'0,"-3"-3"-1760"16,-2-3-448-16,1 2 0 0,4 4 3328 0,0 0 576 15,0 0 112-15,0 0 16 0,0 0-2176 0,0 0-448 16,0 0-96-16,-3 7-16 0,2 1-528 0,0 3-128 15,-1 1 0-15,1 3-16 0,-1 1-320 0,1 2-64 16,-1 1-16-16,0 0 0 0,0 1-224 0,1 1 128 16,0 1-128-16,-1 0 0 0,1-1-128 0,0 0-128 15,0-1-32-15,1-2 0 16,-2-2-1936-16,1-1-384 0,0-1-80 0</inkml:trace>
  <inkml:trace contextRef="#ctx0" brushRef="#br0" timeOffset="78008.3">11082 9571 23039 0,'-5'-1'2048'0,"-2"1"-1648"16,0 0-400-16,-1 0 0 0,1-1 1296 0,1 0 176 0,-1 0 48 0,2 1 0 15,0 0 144-15,5 0 16 16,0 0 16-16,0 0 0 0,0 0-656 0,0 0-128 15,0 0-16-15,0 0-16 0,10 1-416 0,3 0-80 0,5 0 0 0,3-1-16 16,3 0-48-16,3 0 0 0,4-1 0 0,6-1 0 16,3-1 64-16,9-2 16 0,5 1 0 0,5-2 0 15,5 0-144-15,4-1-16 0,6 0-16 0,5-2 0 0,6 0-224 16,4 0 144-16,2 0-144 0,7-1 128 0,3 0-128 0,2 0 0 16,0 1 0-16,-1-1 0 0,-1 1 0 0,0 0 128 15,-3 1-128-15,-3 2 0 0,-5 0 0 0,-5 2 0 16,-6 0 128-16,-6 2-128 0,-7-2 0 0,-7-1 0 15,-8 1 0-15,-6 1 0 0,-5-1 128 0,-8 1-128 16,-4 1 128-16,-6-1-128 0,-5-2 192 0,-2 3-64 16,-4 0 0-16,-4 1 0 0,-7 1-128 0,0 0 0 15,0 0 0-15,0 0 0 16,0 0-448-16,0 0-128 0,0 0-32 0,-6 2 0 16,-2 0-2064-16,-1 1-400 0,-1 2-96 0</inkml:trace>
  <inkml:trace contextRef="#ctx0" brushRef="#br0" timeOffset="78637.53">11630 10029 20271 0,'0'0'1792'0,"0"0"-1424"0,-1-5-368 0,1 5 0 16,3-5 1616-16,-3 5 256 15,4-4 48-15,-4 4 16 0,0 0-288 0,5-3-64 16,-5 3-16-16,0 0 0 0,7 1-272 0,-2 3-48 0,1 1-16 0,-5 4 0 16,0 3-464-16,-2 5-112 0,0 1-16 0,-4 3 0 15,1 2-192-15,-2 3-32 0,-1 1-16 0,-2 3 0 0,-1-3-32 0,0 2-16 16,0 1 0-16,0 0 0 16,2 1-80-16,2-1-16 0,2-4 0 0,1 0 0 15,2-2-48-15,2-2-16 0,3-1 0 0,1-3 0 0,2 1 112 0,2-3 16 16,3-3 0-16,0-1 0 0,1-2-160 0,2-1-32 15,2-3 0-15,3-1 0 0,2-3-128 0,3-1 0 32,0-1 0-32,4-1 128 0,0-1-128 0,-1-2 0 0,1 1-160 0,-1-3 160 15,0 0-464-15,-2-3 0 0,-2-1 0 0,-2 0 0 16,-2 0-1216-16,-2 0-240 0,-4-1-64 0,-3 0-9776 16,-2-2-1952-16</inkml:trace>
  <inkml:trace contextRef="#ctx0" brushRef="#br0" timeOffset="78857.17">11662 10148 29487 0,'-9'-10'1296'0,"6"5"288"0,0 1-1264 0,0 0-320 0,1-2 0 0,2 6 0 16,1-5 848-16,-1 5 112 15,5-6 32-15,0 2 0 0,3 0-32 0,2 1-16 16,2-1 0-16,0 1 0 0,3 1-448 0,2 1-96 15,-1 0-16-15,3 0 0 0,-1 0-240 0,0 0-144 0,0 1 160 0,0 1-160 16,-3 1-1328-16,2 1-352 0,-3 2-80 0,-1-1-13408 16</inkml:trace>
  <inkml:trace contextRef="#ctx0" brushRef="#br0" timeOffset="79045.78">11676 10407 29487 0,'-12'-1'2624'0,"12"1"-2112"15,-4-2-512-15,4 2 0 0,0 0 2208 0,0 0 336 16,0 0 64-16,0 0 16 0,0 0-1472 0,0 0-272 16,8 2-64-16,4 0-16 0,3-1-320 0,3 2-64 15,3-2-16-15,2 0 0 0,2-1-400 0,2 0 0 16,3-1 128-16,2-1-128 16,1-2-1392-16,2 1-304 0,-1-1-64 0,-1-2-15712 0</inkml:trace>
  <inkml:trace contextRef="#ctx0" brushRef="#br0" timeOffset="79281.89">12378 10472 36863 0,'-10'-2'3264'0,"10"2"-2608"0,-5 1-528 0,-1 1-128 16,6-2 896-16,-4 7 128 0,-1 1 48 0,1 1 0 0,0 2-400 15,-1 3-80 1,2 0-16-16,0 2 0 0,-1 1-288 0,3 1-64 0,-2 0-16 0,3 1 0 0,-1 0-208 0,1-2 0 16,0 1 0-16,1-2-160 15,2 0-544-15,-2-2-128 0,2-1 0 0,0-1-16 16,0-1-2736-16,0-2-560 0</inkml:trace>
  <inkml:trace contextRef="#ctx0" brushRef="#br0" timeOffset="79737.98">12828 10182 25791 0,'-1'-6'2304'0,"-1"0"-1856"0,0-1-448 0,-1 3 0 16,3 4 3008-16,0 0 496 15,0 0 96-15,0 0 32 0,0 0-2320 0,-5 2-464 16,0 2-80-16,1 4-32 0,-1 3-336 0,-1 3-64 0,-1 3-16 0,0 3 0 15,-1 2-144-15,0 2-48 0,0 1 0 0,-2 3 0 16,-1 0-128-16,0 2 160 0,0 0-160 0,0-1 160 16,2 0-160-16,0-2 0 0,1 0 0 0,2-4 0 31,-1-2 0-31,3-3 0 0,-1-2 0 0,1-3 0 16,1-2-240-16,0-3 80 0,2-2 16 0,1-6 0 0,0 0-112 0,0 0-32 15,0 0 0-15,5-3 0 0,0-5-80 16,0-2-16-16,1-3 0 0,3-4 0 15,2-6-64-15,-1-2-32 16,1-2 0-16,2-3 0 0,-1-3 208 0,1-1 32 0,1-2 16 0,-1 1 0 0,-1-2 224 0,-1 4 0 16,-1 2 0-16,0 5 0 0,-1 2 688 0,-2 3 16 15,0 2 16-15,-1 4 0 0,1 2 80 0,0 4 16 16,-3 2 0-16,2 3 0 0,-1 2-336 0,-5 2-64 0,7 0-16 16,-2 3 0-16,1 2-144 0,-1 3-16 15,2 3-16-15,0 1 0 0,-2 1-224 0,0 4 176 16,2 2-176-16,0-1 160 0,-1 1-160 0,0 2 0 15,-3 0 0-15,2 2 0 0,-1 0 128 0,0 1-128 0,-2-1 0 0,2 0 128 16,-1-2-128-16,0-1-224 16,1-1 48-16,-2-2 16 15,1 1-480-15,-1-3-112 0,-2 0-16 0,1-2 0 16,0-2-2304-16,1-2-448 0</inkml:trace>
  <inkml:trace contextRef="#ctx0" brushRef="#br0" timeOffset="79927.12">12704 10475 38703 0,'0'0'3440'0,"-4"-3"-2752"0,4 3-560 0,0 0-128 15,0 0 432-15,0 0 48 0,0 0 16 0,0 0 0 16,6-4-112-16,4 2 0 0,3-1-16 0,4 2 0 16,3 1-368-16,4 0 0 0,0 0 0 0,2 0 0 15,4 1-208-15,-2-2-16 0,2 0 0 0,-1 0 0 16,-1-1-2144-16,2 0-416 0,-2-2-96 0</inkml:trace>
  <inkml:trace contextRef="#ctx0" brushRef="#br0" timeOffset="80131.19">13353 10331 34959 0,'0'0'1536'0,"0"0"336"0,0 0-1488 0,0 0-384 16,-5-3 0-16,5 3 0 0,0 0 1680 0,0 0 272 15,0 0 48-15,-3 7 16 0,1 0-720 0,1 3-144 16,1 1-16-16,-1 4-16 0,1 0-480 0,0 3-80 15,-1-1-32-15,1 1 0 0,0 0-304 0,0 2-64 0,0 2-16 0,0-1 0 16,-2 0-144-16,1-1 0 0,1-1 0 0,-1 0 0 16,-1-1 0-16,0-2-304 15,1-1 48-15,0-1 16 16,-2-3-1792-16,2-1-352 0,1-1-80 0,3-2-16336 0</inkml:trace>
  <inkml:trace contextRef="#ctx0" brushRef="#br0" timeOffset="80807.5">15139 8917 13823 0,'0'0'1216'0,"0"-6"-960"0,0 1-256 0,0-2 0 0,1 0 2496 0,-1 1 464 15,0-1 96-15,1 2 16 0,-1-1-464 0,0 6-96 16,0 0-16-16,0 0 0 0,0 0-624 0,0 0-128 15,-1-4-16-15,1 4-16 0,0 0-672 0,0 0-128 0,0 0-16 0,0 8-16 16,0 3-336-16,0 2-64 16,0 1-16-16,0 3 0 0,0 1-144 0,0 3-16 15,0 3-16-15,0 2 0 0,-1 0-144 0,0 2-16 0,0-1-128 0,0 2 192 16,0-2-192-16,-3 1 0 0,2-1 0 0,0-2 0 16,1-1 0-16,-1-2 0 15,0-2-144-15,0-1 144 16,1-1-704-16,1-3-32 0,1-3-16 0,1 0 0 0,-1-3-2336 0,0-2-480 0,-1-7-80 0</inkml:trace>
  <inkml:trace contextRef="#ctx0" brushRef="#br0" timeOffset="81058.52">14936 9161 35007 0,'-5'-2'3120'0,"5"2"-2496"0,0 0-496 0,0 0-128 0,0 0 480 0,0 0 80 16,0 0 16-16,6-4 0 0,3 2 32 0,3 0 16 15,4 1 0-15,4 1 0 0,3 0-208 0,5 0-32 16,3 0-16-16,4 0 0 0,1 0-144 0,1 0-32 16,-2-1 0-16,1 1 0 0,-1-4-192 0,-1 2 144 15,-2 0-144-15,-2 0 128 0,-3 0-128 0,-4-1 0 16,-2 1 144-16,-3 0-144 0,-4 0 0 0,-2 1 0 16,-5 0 0-16,-7 1-128 15,0 0-256-15,0 0-64 0,0 0 0 0,0 0 0 16,-4-4-1184-16,-1 1-240 0,-2 2-48 0,1 1-8752 15,-2 0-1744-15</inkml:trace>
  <inkml:trace contextRef="#ctx0" brushRef="#br0" timeOffset="81922.75">17479 8730 30399 0,'-1'-14'2704'0,"1"10"-2160"16,1-1-544-16,-1 5 0 0,-3-4 608 0,3 4 16 16,0 0 0-16,0 0 0 0,0 0 80 0,0 0 0 15,0 0 16-15,-5 6 0 0,0 4-80 0,-3 1-32 16,-2 2 0-16,-1 2 0 0,-2 3-224 0,-1 1-64 16,-4 1 0-16,-6 8 0 0,-3-1-48 0,0 1-16 15,-2-2 0-15,0 2 0 0,-2-2-128 0,1 1-128 16,0-2 192-16,8-6-192 0,-1-3 160 0,1 1-160 15,0-2 128-15,0-2-128 0,-1-2 352 0,1-1-16 16,1-2 0-16,-4-2 0 16,3-1-16-16,2-3-16 0,4-2 0 0,2-1 0 0,3-2-112 0,3-3-32 15,1 0 0-15,3-3 0 0,3-3-160 0,3-3 0 16,3-1 144-16,3-3-144 0,2-1 0 0,2-1 0 0,6 1 0 16,0 0 0-16,2 1 0 0,1 3 0 15,1 1 0-15,0 2 0 0,0 2 0 0,-1 2 128 0,-2 3-128 0,-2 1 0 16,-1 5 224-16,-1 1-32 15,-1 3 0-15,1 1 0 0,-1 3 0 0,-1 3-16 0,-2 1 0 16,0 2 0-16,1 3-176 0,-3 0 160 0,1 1-160 0,-1 2 160 0,1 1-160 0,-1 0 0 16,0-1 0-16,0 1 128 0,-1 1-128 0,-1 0 0 15,0 1 0-15,-1-1 0 0,-1-1 0 0,1-1 0 16,-1-1-192-16,1-2 192 16,-2-1-560-16,0-2 16 0,2-2 0 15,-1 0 0-15,2-1-1312 0,-2-1-272 0,3-2-48 0,1-3-14608 16</inkml:trace>
  <inkml:trace contextRef="#ctx0" brushRef="#br0" timeOffset="82111.2">17646 9217 37775 0,'0'0'3360'0,"0"0"-2688"0,0 0-544 0,0 0-128 0,-3 4 512 0,-2 1 64 15,2-1 0-15,0 4 16 0,-1 1 224 0,1 3 32 16,0 1 16-16,0 3 0 0,1 3-416 0,0 0-96 0,0 0-16 0,1-1 0 15,0 1-336-15,0 1 0 16,1 0 0-16,0-2 128 16,1-1-448-16,1-2-64 0,0 1-32 0,2-2 0 15,-2-3-2448-15,2-1-480 0</inkml:trace>
  <inkml:trace contextRef="#ctx0" brushRef="#br0" timeOffset="83244.23">19108 8700 14735 0,'0'0'1312'0,"3"-7"-1056"15,1 1-256-15,-1-1 0 0,0 1 1984 0,0-1 352 16,1 0 64-16,-1 1 16 0,-1 0-464 0,2 1-96 0,-4 5 0 0,0 0-16 16,0 0-384-16,0 0-80 0,0 0-16 0,0 0 0 15,0 0-448-15,0 0-80 0,-7 9-32 0,0 2 0 16,0 1-288-16,-2 3-48 0,-2 3-16 15,0 3 0-15,0-1-176 0,-1 2-32 0,0 2-16 0,-2 0 0 16,0 1-96-16,0 1 0 16,1 2-128-16,-1-3 192 0,1-2-192 0,1-1 128 0,0-1-128 0,1-2 0 0,1-3 144 15,2 1-144-15,0-4 128 0,0-2-128 0,1-2 160 0,2-2-160 16,0-2 192-16,5-5-192 0,0 0 240 0,0 0-64 16,0 0-16-16,0 0 0 0,2-8-160 0,1-2 160 15,1-2-160-15,3-3 160 0,2-4-160 16,1-2 0-16,-1-1 0 0,4-4 0 0,0-3 0 0,1-1-144 15,1-2 144-15,1 1 0 0,-2 0 0 0,0 2 0 16,1 4 0-16,-1 3 0 0,-2 2 0 0,0 4 0 16,-1 2 0-16,0 1 0 0,-1 5 192 0,-1 1 80 15,-1 3 32-15,-1 1 0 0,2 3-112 0,0 4 0 16,-1 0-16-16,-1 2 0 0,2 2-176 0,0 2 0 16,0 2 144-16,1 3-144 0,-2 1 0 0,0 2 128 0,0 2-128 0,0-1 0 15,-2 1 0-15,1 1 0 0,-2 1 0 0,0 1 0 16,-2-1 0-16,1-1 0 0,-1 0 0 0,-1-1 0 15,0 0 0-15,0-3 0 0,-1 0-128 0,0-3 128 16,0-1-144-16,1-1 144 0,-1-2-160 0,0-1 160 16,0-2-176-16,0-1 176 15,-1-6-192-15,0 0 192 0,-2 6-128 0,2-6 128 16,-6 4 0-16,1-1 0 0,-3 0 0 0,-1-1 0 16,-3 0 0-16,-1-1 0 0,0 0 0 0,-3 0 0 0,0 0 0 0,-1-1 0 0,-2 0 160 0,-1 2-160 15,-1-2 160-15,1 1-160 0,-1 0 208 0,1 0-48 16,1 1-16-16,0 0 0 0,0 0-144 0,3 1 192 15,1-2-192-15,2 1 192 0,1-1-192 0,2 2 0 16,1-2 0-16,2 1 0 16,0-2-304-16,7 0-80 0,0 0-32 0,0 0 0 15,0 0-2656-15,0 0-512 0</inkml:trace>
  <inkml:trace contextRef="#ctx0" brushRef="#br0" timeOffset="83495.47">19363 8731 38351 0,'-1'-12'1696'0,"1"12"352"0,1-5-1632 0,2 1-416 0,2-1 0 0,1 2 0 16,3 0 384-16,4 1 0 0,2-3 0 0,3 3 0 16,3 1 96-16,4 0 16 15,0 0 0-15,6 0 0 0,-1 1-304 0,2 0-64 16,4 0-128-16,-5 0 192 0,1 0-192 0,-2 0-240 0,-2 0 48 0,-3 0 16 31,-3 0-704-31,-3-1-144 0,-4 1-16 0,-2 0-16 16,-2 0-1344-16,-3 0-272 0,-8 0-48 0,0 0-16 15,0 0-400-15,0 0-96 0,0 0-16 0</inkml:trace>
  <inkml:trace contextRef="#ctx0" brushRef="#br0" timeOffset="83653.41">19760 8669 9215 0,'-15'-1'400'0,"6"1"96"0,0-1-496 0,0 0 0 0,1 0 0 15,0 0 0-15,-1-2 4928 0,1 3 880 0,1 0 176 0,0 2 32 0,1 0-3312 0,0 1-656 16,1 1-144-16,0 2-32 15,1 1-832-15,0 2-160 0,0 4-48 0,1 1 0 0,1 2-240 0,-2 2-48 16,1 0-16-16,1 1 0 0,1 1-208 0,0 1-32 16,1 1-16-16,2 0 0 0,-1 0-272 0,1 0 128 15,-1 0-128-15,4-1 0 0,-2 0 0 0,2-1 0 16,1-3 0-16,0 0 0 16,2-2-352-16,1-2-128 0,-1-2-32 0,0-2 0 15,1-2-2528-15,1-2-512 0</inkml:trace>
  <inkml:trace contextRef="#ctx0" brushRef="#br0" timeOffset="83951.92">20002 8502 37775 0,'0'0'3360'0,"1"-8"-2688"0,2 1-544 0,0 0-128 16,1 1 160-16,1 2 0 0,-1 0 0 0,3 0 0 15,-2 3 480-15,3 1 80 0,2 2 32 0,0 2 0 0,2 1-336 0,1 4-64 16,0 1-16-16,0 3 0 0,1 4-96 0,0 4-32 16,-1 3 0-16,-1 3 0 0,-1 4 48 0,0 3 0 15,0 2 0-15,-3 3 0 0,-4 2-80 16,-3 0-16-16,-3 2 0 0,-4 2 0 0,-4 4-160 16,-6-2 0-16,-4-1 144 0,-3-2-144 31,-2-2-384-31,-2-2-128 0,-4-2-48 0,1-3 0 0,-1-2-128 0,2-2-16 0,-4-2-16 0,0-3 0 15,-3 0-1984-15,-2-4-400 0</inkml:trace>
  <inkml:trace contextRef="#ctx0" brushRef="#br0" timeOffset="84250.46">18915 8473 24767 0,'-1'-15'1088'0,"1"9"240"0,-1 1-1072 0,-2-1-256 0,-3 1 0 0,2 2 0 0,4 3 1536 0,-5 1 240 0,-2 2 48 0,-1 4 16 0,-1 3-608 0,-2 3-112 16,-1 2-32-16,-1 6 0 15,-2 5-160-15,-1 6-32 0,0 4-16 0,-1 2 0 16,2 4-240-16,0 3-64 0,-1 2 0 0,2 3 0 15,1 1-80-15,1 2-32 0,1-1 0 0,4 0 0 16,4-2-288-16,3-1-176 0,3-2 192 0,5-3-192 16,3-3 160-16,5-3-160 0,2 0 128 0,5-5-128 15,3-4-448-15,2-2-160 0,4-5-32 0,4-6-11648 16,2-5-2336-16</inkml:trace>
  <inkml:trace contextRef="#ctx0" brushRef="#br0" timeOffset="84914.89">20957 8556 15663 0,'0'-6'1392'0,"1"0"-1120"15,0-1-272-15,3 2 0 0,-2-1 3072 0,2 2 576 0,2 0 96 0,-1 2 32 16,-5 2-1728-16,0 0-320 16,0 0-80-16,0 0-16 0,0 0-784 0,1 9-144 0,-2 3-48 0,-1 6 0 15,-2-1-176-15,-1 0-32 0,-1 2-16 16,0 1 0-16,-3 2-128 0,1 3-32 0,-1 0 0 0,0 1 0 16,0 2-112-16,-1 7-32 0,1-1 0 0,2-2 0 15,0-1-128-15,2-3 0 16,-1-1 0-16,3-3 0 0,2-2 176 0,0-3-48 0,1-3-128 0,2-1 192 0,0-3 0 0,1-2-16 15,2-2 0-15,0-1 0 16,2-2-48-16,1 0 0 0,0-2 0 0,3 0 0 0,1 0-128 0,2-1 0 16,-1 0 144-16,1-1-144 0,2 0 0 0,0-1 0 15,3 0 0-15,-4 0 128 0,2-1-128 0,0 0 0 16,1 1 0-16,-3-2 0 0,0 0-256 0,-1-2-64 16,0 1 0-16,0 0-16 15,0-1-1408-15,-1 1-288 0,-1 0-48 0,0 0-8832 16,-1-1-1760-16</inkml:trace>
  <inkml:trace contextRef="#ctx0" brushRef="#br0" timeOffset="85163.25">21474 8946 29487 0,'-8'-8'1296'0,"8"8"288"0,-4-5-1264 0,1 1-320 16,3 4 0-16,0 0 0 0,-4-5 2416 0,4 5 416 15,0 0 96-15,0 0 16 0,-6 5-1680 0,0 1-336 0,2 3-64 0,0 3-16 16,0 3-352-16,2 2-80 16,1 3-16-16,1 1 0 0,-1 2-176 0,2 0-32 15,0 0-16-15,1 0 0 0,0 0-176 0,2 0 0 0,-2-1 144 0,0-1-144 16,-1 0 0-16,0-2 0 0,0-4 0 0,1 0 0 16,-1-2-1216-16,0-1-176 0,1-3-16 15,0-2-11136-15,-2-1-2240 0</inkml:trace>
  <inkml:trace contextRef="#ctx0" brushRef="#br0" timeOffset="105086.85">5452 11889 2751 0,'0'0'256'0,"0"0"-256"0,0 0 0 0,-3 5 0 16,-1 0 2000-16,-1-1 368 0,1 2 64 0,-2-2 0 16,1 1-656-16,-1 0-144 0,1 2-32 0,-1-1 0 15,1 0-304-15,1 0-64 16,-1 2-16-16,2 0 0 0,1-2-384 0,1 1-96 0,1-7-16 0,1 7 0 16,1-2 80-16,0 1 16 0,1 0 0 0,3-1 0 15,0-1 144-15,3-1 48 0,1 1 0 0,2-2 0 0,3-1-224 0,2-2-32 16,2-1-16-16,3-1 0 0,1 0-160 0,1 0-48 15,3-2 0-15,-2 0 0 0,0-2-32 0,-2 0-16 16,-2-2 0-16,-2 0 0 0,-2 0-160 0,0 0-16 16,-3-1-16-16,1-1 0 0,-2 0-80 0,-3-1-16 15,0 1 0-15,-3 0 0 0,0 0 16 0,-3 1 0 0,0 2 0 0,-3-1 0 16,-2 1-16-16,-2 0-16 16,-1 1 0-16,0 1 0 0,-5 1-16 0,0 0 0 15,-2 2 0-15,-1 1 0 0,-2 1-160 0,-3 1 0 16,-2 1 0-16,-2 2 0 0,-2 2 0 0,-2 1 0 15,-1 3-144-15,-2 2 144 0,0 2-192 0,-1 0 64 16,1 4 128-16,2 0-208 0,0 2 208 0,1 1-176 0,3 3 176 16,2-1-160-16,1 0 160 0,3 0-128 0,2 0 128 0,2 0-128 15,2-1 128-15,4 0-160 0,0 0 160 0,4 0-160 16,2-2 160-16,3 0 0 0,3-2 0 0,2-1-128 16,6 0 128-16,0-1 0 0,1-1 0 0,4-1 0 15,2-2 0-15,3-1 0 0,1-1 160 0,3-2-160 16,2-2 128-16,3-1-128 0,-5-2 0 0,1-2 144 15,-2-1-528-15,-1 0-96 16,-4-4-32-16,-1 1 0 0,-2-2-2976 0,1 1-608 16</inkml:trace>
  <inkml:trace contextRef="#ctx0" brushRef="#br0" timeOffset="105323.08">5990 12297 32479 0,'0'0'1440'0,"0"0"288"0,0 0-1376 0,7-2-352 16,0 0 0-16,-7 2 0 0,0 0 960 0,0 0 112 0,5 2 16 0,-1 2 16 16,0 2-160-16,-2 1-48 15,0 3 0-15,-1 2 0 0,-1 3-384 0,-1 1-64 16,0 2-32-16,-2 1 0 0,-1 1-224 0,0 1-32 0,0-1-16 0,-2 2 0 16,0 0-144-16,-1 0 0 0,1 0 0 0,1 0 128 15,1 0-128-15,-3-1 0 16,1-2 0-16,2-2 0 15,0 0-480-15,0-2-176 0,1 0-48 0,1-2 0 16,1-1-2096-16,1-2-416 0,0-3-96 0</inkml:trace>
  <inkml:trace contextRef="#ctx0" brushRef="#br0" timeOffset="105779.14">6621 12173 15663 0,'0'0'688'0,"0"0"144"15,-7-4-656-15,0 2-176 0,7 2 0 0,0 0 0 0,0 0 4656 0,0 0 896 0,0 0 176 0,0 0 32 16,0 0-3920-16,5-1-800 0,0 0-144 0,3 0-48 16,1 0-544-16,2 0-112 0,1 0-32 0,2 0 0 0,2-2-160 0,0 1-144 15,0 0 144-15,1 0-208 16,1 0-1680-16,0-2-336 0,0 2-64 0,-1 1-13040 16</inkml:trace>
  <inkml:trace contextRef="#ctx0" brushRef="#br0" timeOffset="105946.8">6551 12417 38175 0,'0'0'1696'0,"-5"-1"352"0,5 1-1648 0,0 0-400 15,0 0 0-15,0 0 0 0,0 0 576 0,0 0 48 0,0 0 0 0,0 0 0 16,9 0-160-16,1 1-16 16,4 0-16-16,0-1 0 0,2-1-224 0,1 0-32 15,2-1-16-15,3-1 0 0,-1 0-320 0,2 0-64 0,2-2-16 0,2 2-12224 31,2 0-2448-31</inkml:trace>
  <inkml:trace contextRef="#ctx0" brushRef="#br0" timeOffset="106690.79">8711 11706 27759 0,'0'0'1216'0,"2"-6"272"0,0-1-1184 0,0 2-304 0,-2 5 0 0,2-5 0 16,-2 5 688-16,0 0 80 0,0 0 0 0,0 0 16 16,0 0 240-16,0 0 64 0,0 0 0 0,0 10 0 15,0 2-512-15,-3 4-112 0,0 1-16 0,0 3 0 0,-2 2-192 0,1 2-64 16,-2 4 0-16,2 0 0 0,-2 1-48 0,1 1-16 31,0-3 0-31,1 0 0 0,1-2-128 0,-1-1 0 0,2 0 0 0,0-2 0 0,0-3 128 0,1-1-128 16,-1-3 0-16,-1-1 128 0,3-2 0 0,-2-2 0 15,1-2 0-15,0-1 0 0,1-7 64 0,0 0 16 16,0 0 0-16,0 0 0 0,-4-4 80 0,-1 0 16 16,1-3 0-16,0-3 0 0,1-3-128 0,0-2-32 15,0-4 0-15,3-2 0 0,-4-3 112 0,3-4 0 16,0 1 16-16,2-4 0 0,1-2-96 0,2 0-32 15,0 1 0-15,0 0 0 0,2-1-16 0,1 1-128 16,1-1 192-16,2 4-64 0,1 1 256 0,2 4 64 16,2 1 0-16,0 2 0 15,3 1-720-15,0 2-144 0,1 1-32 0,0 3 0 0,1 1 448 0,-1 3 0 16,0 0 0-16,-3 2-128 0,-1 1 128 0,0 2 0 0,-3 1 0 0,-1 1 0 31,-1 2-160-31,-1 2 0 0,-2 2 0 0,-2 1 0 31,0 3-752-31,-2 1-160 0,-2 4-16 0,-2 4-10576 0,-2 4-2112 0</inkml:trace>
  <inkml:trace contextRef="#ctx0" brushRef="#br0" timeOffset="106882.52">8694 11982 24879 0,'0'0'2208'0,"0"0"-1760"15,0 0-448-15,0 0 0 0,0 0 1280 0,0 0 192 16,0 0 16-16,0 0 16 0,0 0 96 0,7 0 0 15,0-1 16-15,2 1 0 0,1 0-752 0,3 0-160 16,3 0-16-16,-1 1-16 0,3-1-384 0,-1-1-80 16,2-1-16-16,0-1 0 0,-2 0-336 0,1 0-80 15,1-1-16-15,-1 1 0 16,0-2-2384-16,0 2-496 0</inkml:trace>
  <inkml:trace contextRef="#ctx0" brushRef="#br0" timeOffset="107083.7">9180 11938 32191 0,'0'0'1424'0,"0"0"304"0,0 0-1392 0,0 0-336 0,-2 7 0 0,-1 2 0 15,2 1 896-15,0 1 96 0,0 2 32 0,-2 2 0 16,0-1-16-16,1 1 0 0,-1 1 0 0,-1 2 0 16,1 1-592-16,-1-1-112 0,-1 0-32 0,1 0 0 15,-1 0-144-15,2 0-128 0,0-2 192 0,-1 0-192 16,1-3 128-16,0-1-128 0,1-1 0 0,1-1 0 15,1-1-960-15,1-1-256 16,0-2-64-16,-1-6-10064 0,0 0-2032 0</inkml:trace>
  <inkml:trace contextRef="#ctx0" brushRef="#br0" timeOffset="107492.45">9598 11737 5519 0,'3'-22'496'0,"-2"11"-496"16,1-2 0-16,0-1 0 0,0-1 4032 0,2 1 720 0,-2 1 144 0,1 1 32 16,-1 1-2224-16,2 2-432 0,-1 0-96 0,0 1 0 15,0 1-592-15,1 0-112 16,0 2-32-16,-4 5 0 0,5-5-480 0,-5 5-80 15,0 0-32-15,0 0 0 0,0 0-304 0,5 2-64 0,-1 3-16 0,0 3 0 16,-3 0-176-16,0 4-32 0,-2 3-16 0,-1 2 0 16,-2 4-240-16,1 3 144 0,-1 4-144 0,-2 2 128 15,-2-1-128-15,1 3 0 0,-1-2 144 0,3 0-144 16,-3-3 0-16,2 1 144 0,1-4-144 0,0-1 0 16,2-2 128-16,1-2-128 0,1-2 0 0,1-1 0 15,1-3 336-15,1-1-32 0,3-2-16 0,0-1 0 16,2-3 16-16,3 0 0 0,2-2 0 0,3 0 0 0,2 0-96 0,1-2-16 15,3 0 0-15,2-1 0 16,3-1-192-16,-2 0 144 0,0 0-144 0,0 0 128 0,0-2-128 0,1-1 0 16,-1-1-160-16,0 1 160 15,0 0-1328-15,0 0-160 0,-1-1-48 0,-1 2 0 16,-1 1-2048-16,-1 1-432 0</inkml:trace>
  <inkml:trace contextRef="#ctx0" brushRef="#br0" timeOffset="107995.65">8561 12493 20271 0,'-5'-1'1792'0,"-3"0"-1424"16,-1 0-368-16,-1-1 0 16,0 1 1760-16,1 0 288 0,-2-1 48 0,2 1 16 0,-1 1-128 0,1 0 0 15,2 1-16-15,0-1 0 0,1 0-688 0,6 0-144 16,0 0-32-16,0 0 0 0,0 0-432 0,0 0-96 15,0 0 0-15,3 2-16 0,5 0-240 0,5 0-32 16,6-1-16-16,6-1 0 0,6-1 80 0,6-1 16 16,10 1 0-16,5 0 0 0,7 0-144 0,6-2-32 15,4-2 0-15,8 1 0 0,7 0-192 0,2-2 128 16,4-2-128-16,4 1 0 0,7 1 128 0,2 0-128 16,-4-3 0-16,0 3 144 0,-1 2-144 0,-4 0 0 15,-4 0 0-15,-5 1 128 0,-9-1-128 0,-7 0 0 16,-5 2 0-16,-8 1 128 0,-6 1-128 0,-7 0 0 15,-7 0 0-15,-5 1 0 0,-6 0-320 0,-4 0 16 16,-5-1 0-16,-4 0 0 16,-5 0-432-16,-7 0-96 0,0 0 0 0,-5 0-16 15,-6 1-1120-15,-4 2-208 0,-1-1-64 0</inkml:trace>
  <inkml:trace contextRef="#ctx0" brushRef="#br0" timeOffset="108578.66">9060 12899 19343 0,'2'-6'1728'15,"-1"0"-1392"-15,1-2-336 0,0 0 0 0,0 1 1664 0,0-1 272 0,2 1 48 0,-1 1 16 16,-1 0 96-16,-2 6 16 0,0 0 0 0,0 0 0 16,2-5-672-16,-2 5-128 0,0 0-32 0,0 0 0 15,0 0-640-15,0 0-144 0,0 0-32 0,0 8 0 16,-1 3-256-16,0 4-48 0,-4 1-16 0,0 3 0 0,0 1-144 0,-1 2 128 16,1 2-128-16,0 1 128 0,-1 2-128 0,0 0 128 15,2 0-128-15,1 0 128 0,-1 1-128 16,2-2 0-16,-1-2 0 0,2-1 128 0,1-2-128 0,2-1 192 15,-1 1-192-15,2-2 192 16,2-2-192-16,1-1 128 0,3-3-128 0,2-1 128 0,1-1 128 0,3-1 32 16,0-3 0-16,3 0 0 0,-3-3-48 0,4 0-16 15,2-2 0-15,-1-1 0 0,0-2-224 0,0-1 128 16,0 1-128-16,0-3 0 0,-2 0-176 0,0-2-128 16,-3 0-16-16,0-1-16 15,-2 0-592-15,0-2-112 0,-1-2-32 0,-1 1 0 31,0-1-2000-31,-1 0-384 0,-2-1-96 0</inkml:trace>
  <inkml:trace contextRef="#ctx0" brushRef="#br0" timeOffset="108772.13">9074 12959 21183 0,'0'0'1888'0,"-5"-4"-1504"0,1 1-384 0,4 3 0 15,0 0 3312-15,0 0 592 16,0 0 112-16,2-6 16 0,2 2-2912 0,3 1-592 0,1 0-112 0,3 1-32 16,2 0-32-16,1 1-16 15,2 0 0-15,2-1 0 0,2 2-208 0,1 0-128 16,0-1 128-16,0 0-128 16,2 1-608-16,-2-1-192 0,-4 0-32 0,0 1-10096 15,-3 2-2000-15</inkml:trace>
  <inkml:trace contextRef="#ctx0" brushRef="#br0" timeOffset="108970.68">9110 13130 10127 0,'0'0'896'0,"0"0"-704"0,0 0-192 0,0 0 0 0,0 0 4736 0,0 0 928 32,0 0 176-32,0 0 48 0,0 0-3984 0,0 0-800 0,8 0-144 0,0 0-48 0,3 0-208 0,2 0-32 0,0 1-16 0,2-1 0 15,3 0-384-15,0 0-80 16,3 0 0-16,2 0-16 15,1-2-496-15,-4-1-80 0,4 0-32 0,0 0 0 16,1-2-2864-16,0 0-576 0</inkml:trace>
  <inkml:trace contextRef="#ctx0" brushRef="#br0" timeOffset="109378.69">9913 12880 26719 0,'0'0'2368'0,"-2"-5"-1888"0,2 5-480 0,-2-5 0 16,-3 0 1776-16,2 0 256 0,-2 2 48 0,5 3 16 15,0 0-576-15,-5 0-112 0,-1 2-32 0,1 3 0 0,-1 0-736 0,-1 4-160 16,0 3-32-16,1 2 0 0,-2 3-288 0,0 3-160 16,-1 2 160-16,-1 1-160 0,-1 0 128 0,0 2-128 31,-1 1 0-31,0 1 144 0,0-1-144 0,1 1 0 0,1-1 0 0,-1-1 0 0,0-3 128 0,2-2-128 31,2-1 0-31,0-3 128 0,2-1-128 0,0-3 0 16,2-2 144-16,1-3-144 0,2-7 0 0,0 0-192 0,0 0 32 0,0 0 0 15,0 0-144-15,6-5-16 0,2-3-16 0,2-5 0 16,1-5 144-16,2-4 16 16,-1-3 16-16,3-2 0 0,0-4 160 0,0-1 0 15,1-2 0-15,-1 0-128 0,2-2 128 0,-2 2 0 0,-1 1 0 0,1 4 0 16,-3 1 336-16,-1 5 48 16,0 2 16-16,-4 5 0 0,0 2 176 0,0 5 16 0,-2 1 16 0,1 3 0 15,-6 5-160-15,0 0-48 0,6 3 0 0,1 2 0 16,-2 3-64-16,1 3-16 15,-1 3 0-15,-1 3 0 0,0 0-192 0,0 4-128 16,0 2 128-16,-1 0-128 0,0 3 0 0,0 0 128 16,-1 2-128-16,0-2 0 0,0 0 0 0,0 0 0 15,-1-1 0-15,2-1 128 0,-1-1-304 0,0-2-48 0,0-2-16 0,0-2 0 16,0-1-624-16,0-2-128 0,0-1-32 0,0-2-11712 16,-1-2-2336-16</inkml:trace>
  <inkml:trace contextRef="#ctx0" brushRef="#br0" timeOffset="109567.27">9847 13131 31327 0,'-3'-2'2784'0,"-3"-2"-2224"15,6 4-560-15,-3-4 0 0,3 4 1360 0,0 0 176 16,0 0 16-16,0 0 16 0,1-4-944 0,-1 4-192 16,8-5-48-16,-1 2 0 0,5 0-256 0,4 0-128 15,3 1 128-15,3 0-128 0,3-1 0 0,2 0 0 16,4 1 0-16,3-1 0 15,3-1-1920-15,1-1-400 0,1 0-96 0</inkml:trace>
  <inkml:trace contextRef="#ctx0" brushRef="#br0" timeOffset="110085.37">11653 11850 31327 0,'-3'-14'1392'0,"1"10"272"0,2 4-1328 0,-1-6-336 15,2 2 0-15,-1 4 0 0,0 0 1472 0,0 0 208 0,0 0 48 0,0 0 16 16,0 0-480-16,0 0-112 16,-5 3 0-16,2 3-16 0,0 1-672 0,1 3-128 0,-1 3-16 0,1 3-16 15,1 1-160-15,0 3-16 16,1 0-128-16,0 1 192 0,-3 2-192 0,2 0 176 0,-2 1-176 0,1 1 160 16,0-1-160-16,0 1 128 0,0 0-128 0,-1 0 128 15,0-2-128-15,0-1 160 0,-1-3-160 16,1 1 160-1,0-1-704-15,1-1-144 0,-1-3-16 0,1-1-16 0,-1-1-2704 0,0-2-544 0</inkml:trace>
  <inkml:trace contextRef="#ctx0" brushRef="#br0" timeOffset="110289.42">11384 12199 28559 0,'-4'-3'2544'0,"1"-2"-2032"0,0 1-512 0,3 4 0 0,0 0 2032 0,0-5 304 16,0 5 64-16,4-6 16 0,3 2-1328 0,4 0-256 15,1 1-48-15,6 0-16 0,4-1-304 0,3 3-64 16,3-1-16-16,4 0 0 0,0 1-384 0,1 0 0 16,1 1 0-16,2 0 0 0,-2-1 0 0,0 0 128 15,0-2-128-15,-1 2 0 0,-1 0-192 0,-1 0-112 16,-2-1-16-16,-2 1-16 16,-4 0-592-16,-2 0-112 0,-4-1-32 0,-1 1 0 15,-3 0-400-15,-3 1-64 0,-3-1-32 0,-1 1-8288 0,-6 0-1664 0</inkml:trace>
  <inkml:trace contextRef="#ctx0" brushRef="#br0" timeOffset="111295.26">13296 11822 14735 0,'0'0'1312'0,"1"-7"-1056"16,0 0-256-16,0 0 0 0,1 0 2928 0,0 1 528 15,-1-1 96-15,2 2 32 0,-2 0-1296 0,-1 5-256 16,0 0-48-16,0 0-16 0,0 0-848 0,0 0-160 0,0 0-48 0,-6 2 0 16,0 3-496-16,-3 4-96 0,-1 3-32 0,-2 3 0 15,0 5-160-15,-4 2-128 0,-2 2 144 0,-2 5-144 16,-2 0 128-16,-1 3-128 15,-2 1 0-15,0 0 144 0,-1 0-144 0,-1 0 0 0,1-2 144 0,1-2-144 16,-1-4 128-16,2-2-128 0,0-3 128 0,1-2-128 16,2-5 160-16,3-2-32 0,4-2-128 0,0-3 192 0,3-1 0 0,2-3-16 15,1-1 0-15,4-3 0 0,2-4 16 0,2-2 16 16,2-1 0-16,3-4 0 0,3-2-80 0,3-4-128 16,2 0 176-16,4-3-176 15,1 0 0-15,1 1 0 0,1 2 0 0,-1 2 0 0,-2 3 0 0,0 2 128 16,-3 2-128-16,-1 4 0 0,-1 2 304 0,2 4-48 15,-5 4-16-15,2 2 0 0,-1 4-32 0,0 3 0 16,0 2 0-16,-1 2 0 0,0 3 16 0,-2 0 0 31,0 1 0-31,1 0 0 0,-1 1-224 0,2 0 0 0,0-2 0 0,1 0 0 0,1-1 0 0,1-1 0 16,1-2 0-16,2-2 0 0,-1-2 0 0,1-2-128 16,3-2 128-16,1-2-160 15,1-3-528-15,1-1-96 0,0-3-32 0,1-3-11792 0,2-5-2368 16</inkml:trace>
  <inkml:trace contextRef="#ctx0" brushRef="#br0" timeOffset="112153.16">14475 11802 28271 0,'0'-13'1248'0,"2"7"272"0,0 0-1216 0,-1-1-304 0,-2 1 0 0,1-1 0 15,0 1 1488-15,0 6 240 0,0 0 64 0,0 0 0 16,-4 4-560-16,-5 3-96 0,1 2-32 0,-2 4 0 16,-2 4-736-16,-1 4-160 0,0 3-16 0,-1 2-16 15,-2 4-176-15,1 1 0 0,-4 0 144 0,0 0-144 16,2-1 0-16,-3 2 144 16,1 1-144-16,1 0 0 0,0-2 128 0,3-2-128 15,1-3 0-15,2-2 0 0,1-2 0 0,4-2 128 0,-2-5-128 0,3-1 0 16,3-4 240-16,1-3-64 0,1 0-16 0,1-7 0 0,0 0 112 0,0 0 32 15,5-8 0-15,3-4 0 16,2-3-32-16,2-5 0 16,2-4 0-16,2-5 0 0,2-4-272 0,3-1 128 0,1-2-128 0,0-2 0 15,-2 0 144-15,-1-1-144 0,-2 2 0 0,-1 4 144 0,-2 1-144 0,0 6 0 16,-1 2 0-16,0 6 0 0,-4 2 0 0,-1 4 128 16,0 3-128-16,-2 3 128 0,0 3-128 0,-6 3 0 0,0 0 0 0,0 0 128 15,5 6-128-15,0 3 0 16,-1 2 0-16,0 2 0 0,-1 1 128 0,0 3-128 15,0-1 0-15,1 2 128 0,-1 1-128 0,0 1 0 32,1 2 0-32,-1 0 0 0,0 0 0 0,1 1 0 0,-1 0 0 15,0-1 0-15,2 1 0 0,-1-1 0 16,-2-1 0-16,1 0 0 0,2-2-192 0,-3-1 192 0,1-4-160 16,1 0 160-16,-2-3 0 0,0-2 0 15,-1-1-128-15,0-1 128 0,-1-7 0 0,0 0 0 0,0 0 0 0,-2 5 0 16,2-5 0-16,-4 5 0 0,-2-2 0 15,-2-1 160-15,0-1-160 0,-1 0 160 0,0 0-160 0,-3 1 160 16,-3-1-160-16,-1 0 0 0,1 0 144 0,-2 0-144 16,1 0 0-16,-1 0 0 0,1 1 0 0,0-1 128 15,-2 2-128-15,0-1 0 0,2 0 0 0,-1 1 0 16,2 0 0-16,1 0-240 0,1 0 64 0,2 0 16 16,1 0-560-16,3-1-112 0,0 0-32 0,7-2-11408 15,0 0-2272-15</inkml:trace>
  <inkml:trace contextRef="#ctx0" brushRef="#br0" timeOffset="112396.32">14847 11864 33983 0,'0'0'1504'0,"0"0"304"0,-2-6-1440 0,2 6-368 16,2-5 0-16,-2 5 0 0,4-6 448 0,3 2 32 0,2 0 0 0,5 1 0 15,2 1-144-15,3 0-16 16,0 1-16-16,3 0 0 0,3-1-64 0,1 1-16 0,3 0 0 0,-3 0 0 16,3 1-224-16,-1 0 128 0,-1-1-128 0,-2 0 0 31,-2 0-384-31,-2 1-192 0,-2 0-16 0,-4 0-16 16,-2-1-2496-16,-4 1-496 0,-2-1-112 0,-7 1-4592 0,0 0-912 0</inkml:trace>
  <inkml:trace contextRef="#ctx0" brushRef="#br0" timeOffset="112570.11">15229 11808 3679 0,'-16'1'320'0,"9"0"-320"0,0-1 0 0,-2 0 0 15,-1 0 4176-15,0 1 768 0,-1-1 160 0,1 2 16 16,2 0-2144-16,2 2-432 0,-3 0-96 0,2 1-16 16,2 2-944-16,-1 2-192 0,2 2-32 0,0 1-16 0,0 2-512 0,1 2-96 15,0 2-32-15,-1 1 0 0,1 1-208 16,0 1-32-16,1 1-16 0,-1 0 0 0,2 1-112 0,0 0-32 16,0 0 0-16,1 1 0 0,0-1-208 0,0-1 0 15,1-1 128-15,0-2-128 0,0-1 0 0,2-3 128 16,-1-1-128-16,1-1 0 15,0-2-1056-15,2-1-304 0,0-2-64 0,3-2-14880 0</inkml:trace>
  <inkml:trace contextRef="#ctx0" brushRef="#br0" timeOffset="112867.73">15490 11749 17503 0,'-1'-17'768'0,"1"10"176"0,0-1-752 0,1 1-192 0,1-1 0 0,2 0 0 16,1 1 4864-16,-2 0 960 0,3 1 176 0,-1 3 32 15,1 1-4272-15,0 1-864 0,1 2-160 0,1 2-32 16,-1 3-384-16,2 1-80 0,0 3-16 0,0 4 0 16,-3 4-32-16,3 2 0 0,0 2 0 0,-1 3 0 15,-2 5-64-15,0 1 0 0,-4 1-128 0,-1 2 192 16,-3 2-192-16,-4 0 128 0,-2 2-128 0,-3 1 0 15,-3 1 192-15,-1 0-48 0,-1-3-16 0,-2 0 0 16,-1 1-128-16,1-4 0 0,-1-3 0 0,0-2-176 16,0 2-272-16,0-2-48 0,-1-3-16 0,0-2 0 15,-1-2-1984 1,0-1-416-16,-2-1-80 0,-2-1-12752 0</inkml:trace>
  <inkml:trace contextRef="#ctx0" brushRef="#br0" timeOffset="113228.87">14046 11695 29487 0,'-10'-16'2624'0,"7"9"-2112"0,-1 1-512 0,1-1 0 15,1 2 832-15,2 5 64 0,-6-4 16 0,1 3 0 0,-2 3 192 0,-1 4 48 16,0 3 0-16,-2 4 0 0,-1 3-800 0,0 5-160 16,0 5-16-16,0 3-16 0,1 5-160 0,1 5 0 15,-1 2 144-15,1 1-144 0,2 0 176 0,2 2-48 16,3 1 0-16,3 0 0 0,4-3-128 0,1-1 0 15,3-1 144-15,1-2-144 0,2-3 128 0,4-1-128 16,1-2 160-16,4-3-160 0,0-3 0 0,3-4 0 16,3-3 0-16,5-4-160 15,6-3-2480-15,5-3-496 0</inkml:trace>
  <inkml:trace contextRef="#ctx0" brushRef="#br0" timeOffset="113859.78">16333 11702 11055 0,'0'0'480'0,"2"-6"112"0,0 0-464 0,0 0-128 16,0 0 0-16,1-1 0 0,-1 1 3696 0,0 0 720 16,0 1 128-16,-2 5 48 0,2-6-2240 0,-2 6-448 15,0 0-96-15,0 0-16 0,0 0-784 0,0 0-176 16,0 0-16-16,0 0-16 0,-1 7-368 0,0 1-80 0,-1 2-16 0,0 2 0 16,0 2-64-16,-1 2-16 0,0 4 0 0,0 1 0 15,-2 1-48-15,1 2-16 0,0 2 0 0,1 0 0 16,0 0-64-16,1 2 0 15,0-1-128-15,0-2 192 0,-1 0-192 0,2-2 176 16,1-1-176-16,0-1 160 0,0-3 16 0,2 0 0 0,1-3 0 0,0-1 0 16,1-2 64-16,2-2 16 0,0-2 0 0,3 0 0 15,1-2 64-15,2-2 0 0,3-2 16 0,2-1 0 16,1-1-48-16,2-1-16 16,0-2 0-16,4 0 0 0,1 0-272 0,0 1 128 0,0 0-128 0,1 0 0 15,-2-2 144-15,-2 1-144 0,-2 1 0 0,-2-1 144 0,-1 0-144 0,-2 1 0 16,0 0 0-16,-3 1 0 0,-2 1 0 0,-2 0-144 15,1 0 0-15,-1 0 0 16,-8 0-384-16,7-1-80 0,-7 1-16 0,6 0 0 16,-6 0-1552-16,0 0-304 0,7 1-64 0,-7-1-13472 0</inkml:trace>
  <inkml:trace contextRef="#ctx0" brushRef="#br0" timeOffset="115043.27">18770 11920 11055 0,'-3'-2'976'0,"-1"-1"-784"16,-2 1-192-16,-1 0 0 0,2 0 2896 0,1 1 544 16,-2 0 96-16,2-2 32 0,-1 2-1648 0,5 1-320 15,-4-1-64-15,4 1 0 0,0 0-512 0,0 0-112 16,0 0-16-16,0 0 0 0,0 0-128 0,0 0-16 15,0 0-16-15,0 0 0 0,0 0-96 0,9 0 0 16,2 0-16-16,3 0 0 0,2 0-64 0,3-1-16 16,3-1 0-16,3-1 0 0,2-1-208 0,3 0-32 0,3-2-16 0,4 1 0 15,5-2-80-15,4 1-16 16,3-1 0-16,4 0 0 0,1 1-16 0,2-2-16 16,-3 0 0-16,3 1 0 0,4-1-160 0,3 0 128 15,4 1-128-15,1-1 128 0,-4 0-128 0,2 1 0 16,0-1 0-16,0 1 0 0,2 2 128 0,-1-1-128 0,-6 2 0 0,-4-2 128 0,-4 2 0 0,-5 1 0 15,-4-1 0-15,-7 1 0 0,-3 0 16 0,-4-1 0 32,-6 0 0-32,-3 0 0 0,-5 1 16 0,-2 1 0 0,-3-1 0 0,-4 0 0 0,0-1 0 0,-4 1 0 15,-1-1 0-15,-2 4 0 0,0 0-160 0,-3-4-224 16,-1 0 48-16,-2 3 16 16,0 1-304-16,-2 0-64 0,0 0-16 0,2 2 0 15,-4 1-2336-15,1 2-448 0</inkml:trace>
  <inkml:trace contextRef="#ctx0" brushRef="#br0" timeOffset="115593.01">21629 11569 19343 0,'0'0'848'0,"1"-7"192"0,2 0-832 0,-1-1-208 16,1-1 0-16,0 0 0 0,1-1 1968 0,0-1 336 16,2-1 80-16,0-1 16 0,2 0-448 0,1-1-96 15,1-1 0-15,-1 3-16 0,2 0-720 0,3 2-144 16,1 1-16-16,0 3-16 0,-2 0-432 0,1 3-64 16,0 0-32-16,0 3 0 0,1 2-192 0,-2 2-32 15,-2 2-16-15,-1 3 0 0,-2 2-32 0,-3 2 0 16,-3 1 0-16,-2 1 0 0,-2 2-16 0,-2 1-128 15,-4 1 192-15,-3 2-64 0,-3 0-128 0,-3 2 0 16,-2 0 0-16,1 2 0 16,-2-3-208-16,2-2 16 0,1-1 16 0,1-1 0 0,3-3 176 0,1-2 0 0,2-2 0 15,2-2 0-15,4-1 0 0,0-3 224 16,1 1-32-16,3-6 0 0,0 0 96 0,0 0 16 0,5 4 0 0,1 0 0 16,3-2-48-16,2 0-16 0,2-1 0 0,5-1 0 15,0 0-112-15,3 0-128 0,2 0 176 0,2 0-176 16,1-1 0-16,1 1 0 0,1-1 0 15,2 1 0 1,0-1-352-16,-2 0-80 0,1 0-16 0,-2-2 0 16,-1 0-2000-16,-3 0-416 0,-1-2-80 0</inkml:trace>
  <inkml:trace contextRef="#ctx0" brushRef="#br0" timeOffset="116174.62">21845 11297 21183 0,'-8'-17'1888'0,"5"10"-1504"0,0-1-384 0,-2-1 0 16,0-2 704-16,-1 2 64 15,1 0 0-15,-1 0 16 0,0 1 560 0,0 2 128 16,1-1 0-16,0 2 16 0,-3 0-432 0,1 2-96 15,-2 1 0-15,2 1-16 0,-3 1-320 0,2 1-64 0,-3 1-16 0,-1 1 0 16,-1 4 0-16,0-1 0 16,-3 2 0-16,-2 1 0 0,-2 2-96 0,-1 3-32 0,1 3 0 0,-2 0 0 0,-2 1-128 0,1 2-32 15,0 1 0-15,1 2 0 0,2 2-48 0,1 2-16 0,1 1 0 0,2 2 0 16,0 0-192-16,3 5 176 0,2-1-176 16,3 0 160-1,1-1-160-15,2 1 192 0,3 0-192 0,3 1 192 0,2 0-192 0,3-1 128 16,3-1-128-16,2 0 128 0,4-1-128 0,2 0 160 15,2-3-160-15,4-2 160 0,4-1-32 0,3-3 0 0,0 0 0 0,2-4 0 16,1-3 208-16,2-3 48 16,3-2 0-16,0-3 0 0,1-4-160 0,2-3-32 0,1-3 0 0,2-2 0 0,2-5 112 0,-2-3 16 15,-2-5 0-15,0-2 0 0,-2-3 48 0,-2-6 16 16,-1-3 0-16,-1-4 0 0,-4-3-112 0,0-5-16 16,-1-1 0-16,-3-2 0 0,0-4-64 0,-4 1 0 15,-4-1-16-15,-4 1 0 0,-4-1 48 0,-4 3 16 16,-5 2 0-16,-4 2 0 0,-5 2 192 0,-7 3 32 15,-4 0 16-15,-3 5 0 0,-5 2-224 0,-3 4-64 32,-4 3 0-32,-2 3 0 0,-1 4-192 0,-2 5-208 0,-4 4 32 0,0 4 16 0,-4 1-96 0,2 3-32 15,-1 5 0-15,4 4 0 32,1 3-304-32,4 2-64 0,3 4-16 0,3 2 0 0,3 1-480 0,3 2-80 0,3 1-32 0,1 2 0 31,2 2-2560-31,1 2-512 0</inkml:trace>
  <inkml:trace contextRef="#ctx0" brushRef="#br0" timeOffset="126160.22">4148 14895 4607 0,'0'0'400'0,"0"0"-400"0,-5 7 0 0,5-7 0 16,0 0 3456-16,-3 6 592 0,3-6 128 0,0 0 32 15,0 0-2544-15,0 9-512 0,0-9-112 0,5 8-16 16,-5-8 0-16,11 5-16 0,-3 0 0 0,4-3 0 16,3-1-272-16,1-2-48 0,2-1-16 0,2-1 0 31,-1-2-80-31,2 0-16 0,1-2 0 0,-1 2 0 15,-2-3 0-15,0-1-16 0,0-2 0 0,-1-1 0 16,-1 0-64-16,-1-1-16 0,-1-1 0 0,0 0 0 0,-4-1-48 0,-2 0-16 16,-2 0 0-16,-2 4 0 0,-1-1-80 0,-1 0-16 15,-2 1 0-15,-1 0 0 0,-1 0 128 0,-2 1 32 16,-1 1 0-16,-1 1 0 0,0 2-16 0,-3 1 0 16,-2 1 0-16,-1 3 0 0,-2 3-272 0,-1 1-64 15,-2 3-128-15,0 2 192 0,-2 3-192 0,1 1 0 16,-3 2 0-16,-1 1-160 0,0 2 160 0,2 2-128 15,-1-1 128-15,-5 10-128 0,6-2 128 0,5-4 0 16,3-1 0-16,3-2 0 0,3-2 0 0,3 0 0 0,3-2 0 0,2-1 0 16,3-1 0-16,1-1 144 15,3 0-16-15,1-1-128 0,0 0 160 0,1-2-160 16,2-3 128-16,-2-2-128 0,3-2 0 0,2-1 0 16,-1-1 0-16,2-1 0 15,0-2-272-15,2-3-144 0,2-1-32 0,1-1 0 16,3-6-2784-16,0 0-560 0</inkml:trace>
  <inkml:trace contextRef="#ctx0" brushRef="#br0" timeOffset="126712.73">4643 15104 14735 0,'-7'-7'1312'0,"4"1"-1056"0,-1-1-256 0,1 2 0 15,3 5 3680-15,1-8 672 16,3 1 144-16,0-1 32 0,1 1-3088 0,1 1-608 0,3-1-128 0,2 2-32 16,2-1-416-16,1 2-64 0,1 0-32 0,0 3 0 0,1 2 32 15,-5 2 0-15,-2-1 0 0,1 1 0 16,-1 1-32-16,-1 3 0 0,-2 1 0 0,-1 2 0 15,-3 2-32-15,-2 3-128 0,-2 1 192 0,-4 0-64 0,-2 2-128 0,-7 7 192 16,-1-3-192-16,-2 0 192 16,-2 0-192-16,2-1 192 0,0-4-192 0,3 0 192 0,0-2-192 15,4 0 128-15,1-4-128 0,4-3 128 0,0-1 496 0,6-7 80 16,0 0 32-16,0 0 0 0,-1 9-128 16,1-9-32-16,0 0 0 0,8 6 0 0,2-1-320 15,2-2-64-15,3-2 0 0,3-1-16 0,2 0-176 0,3-1 0 16,0-1 144-16,0-1-144 0,-1-2 0 0,0 0 0 15,-1-2-192-15,1-1 64 16,0 1-1616 0,1-1-320-16,0 0-64 0,-1 0-14288 0</inkml:trace>
  <inkml:trace contextRef="#ctx0" brushRef="#br0" timeOffset="126898.87">5350 14968 38703 0,'0'0'3440'0,"0"0"-2752"16,0 0-560-16,0 0-128 15,0 0-560-15,6-5-144 0,-1 1-16 0,1 1-16 0,0 1 336 0,2-1 64 0,1 1 16 0,0 1 0 32,0 0-1984-32,2 1-384 0,-1 1-64 0</inkml:trace>
  <inkml:trace contextRef="#ctx0" brushRef="#br0" timeOffset="127067.07">5347 15160 15663 0,'0'0'688'0,"0"0"144"0,0 0-656 0,0 0-176 16,0 0 0-16,0 0 0 0,0 0 4912 0,0 0 944 15,0 0 192-15,0 0 32 0,0 0-4096 0,10 1-816 16,-1 1-160-16,-3-1-48 0,2-1-384 0,2 1-96 16,1 0-16-16,1-1 0 0,1 0-272 0,1 0-48 15,1-1-16-15,1 0 0 0,2-2-352 0,2 2-80 16,0-2-16-16,4 0 0 15,2-1-2560-15,-1 0-512 0</inkml:trace>
  <inkml:trace contextRef="#ctx0" brushRef="#br0" timeOffset="127873.34">7673 14353 19343 0,'0'0'848'0,"1"-6"192"0,-2 0-832 0,1-1-208 0,0 1 0 0,0-1 0 15,0 0 1936-15,0 2 352 0,0 5 64 0,3-6 16 16,-3 6-576-16,0 0-96 16,0 0-32-16,0 0 0 0,0 0-784 0,0 0-176 0,0 0-16 0,4 8-16 0,-1 2-272 0,1 2-48 15,-2 2-16-15,2 3 0 0,-3 2 16 0,3 2 0 16,-1-1 0-16,0 4 0 0,-1 0-176 0,2 0-48 16,-1 0 0-16,0 1 0 0,1-1 0 15,0-1-128-15,-3-1 192 0,2-1-64 0,0-3-128 0,-2 0 0 16,-1-1 0-16,0-1 128 0,0-3-128 0,-1-2 192 15,-1-2-192-15,0-1 192 0,-1-3-16 0,3-5 0 16,0 0 0-16,0 0 0 16,-7-1 16-16,2-2 0 0,-3-2 0 0,2-4 0 0,-1-2-192 0,1-2 0 15,1-3 144-15,1-3-144 0,0-2 0 0,2-3 128 0,1-4-128 0,2-1 0 16,1-2 176-16,2-1-48 16,1-1 0-16,2 0 0 0,0 0 16 0,2 1 0 15,0 1 0-15,2 3 0 0,-1 0-144 0,1 2 192 0,0 3-192 0,1 4 192 16,1 3-192-16,0 1 128 15,1 2-128-15,-1 3 128 0,-1 1-128 0,0 3 0 0,1 1 0 16,-3 3 0-16,1 1-176 0,0 3 48 0,-1 2 0 0,1 1 0 31,-2 4-512-31,-2 1-112 0,-1 1-16 0,1 2 0 16,-1 2-2112-16,0 3-416 0</inkml:trace>
  <inkml:trace contextRef="#ctx0" brushRef="#br0" timeOffset="128077.3">7801 14506 28559 0,'0'0'2544'0,"0"0"-2032"16,0 0-512-16,0 0 0 0,0 0 1280 0,0 0 144 15,0 0 48-15,0 0 0 0,0 0-384 0,0 0-64 16,10 0 0-16,1 0-16 16,2-1-624-16,2 0-128 0,2 0-32 0,3 1 0 0,1-2-224 0,1 1 176 15,-1-1-176-15,-1 0 160 16,1 0-640-16,0 1-128 0,0 0-32 0,-1-1-10400 15,-2 2-2080-15</inkml:trace>
  <inkml:trace contextRef="#ctx0" brushRef="#br0" timeOffset="128375.78">8195 14581 33807 0,'-4'-10'1488'0,"4"10"320"0,0-6-1440 0,2 1-368 16,0-1 0-16,1 2 0 0,0-1 576 0,-3 5 32 15,7-2 16-15,1 1 0 0,0 0-112 0,-1 2-32 16,1 0 0-16,-1 3 0 0,2 1-352 0,-1 2-128 16,-3 0 0-16,0 2 144 0,-3 2-144 0,-1 1-192 0,-1 0 32 0,-1 4 16 15,-4-1-368-15,-2 2-80 0,-1 1-16 0,-2 2 0 16,0 0 208-16,1-1 32 0,-1-4 16 0,3 0 0 16,2 0 352-16,1-2 0 0,1-4 160 0,1-2-160 15,2-7 1008-15,0 0 80 0,0 0 32 0,4 6 0 16,2-3-288-16,1-1-48 0,2 0-16 0,2-2 0 15,2-2-288-15,3 1-64 0,0-1-16 0,2-1 0 0,1 0-224 16,0-1-48-16,1 0-128 0,0 1 192 0,0-2-448 0,-2 1-112 16,0-1-16-16,1 2 0 15,-2-1-2880-15,1-1-576 0</inkml:trace>
  <inkml:trace contextRef="#ctx0" brushRef="#br0" timeOffset="128863.19">8836 14167 23039 0,'0'0'2048'0,"-1"-5"-1648"16,-1-3-400-16,2 1 0 0,1 1 1184 0,2 0 160 15,2 1 16-15,-1 0 16 0,-4 5 64 0,0 0 16 16,0 0 0-16,0 0 0 0,0 0-496 0,0 0-112 15,0 0-16-15,2 9 0 0,-1 1-320 0,0 2-64 16,-1 2 0-16,-1 3-16 0,0 2-128 0,-3 0-32 16,0 2 0-16,1 2 0 0,-1 3-64 0,0-1-16 15,1 1 0-15,1 1 0 0,0-1-192 0,1-1 144 16,0-1-144-16,1-2 128 0,0-2 48 0,1-1 0 16,0-1 0-16,1-3 0 0,1-2 240 0,2-1 48 15,-1-2 16-15,4-2 0 0,-1 0-128 0,1-3-32 16,1 0 0-16,0-2 0 0,1-1-128 0,1 0-48 0,0-1 0 0,1-1 0 15,1 0-144-15,1 0 128 16,1 0-128-16,-1-1 128 0,0 0-128 0,0 0 0 16,1 0 0-16,-1 0 0 15,1 0-256-15,-2 0-128 0,0 1-16 0,-2 0-16 16,1 1-2144-16,0 1-448 0,-1 0-64 0</inkml:trace>
  <inkml:trace contextRef="#ctx0" brushRef="#br0" timeOffset="129177.22">9310 14549 31327 0,'-2'-18'2784'0,"2"12"-2224"0,0-3-560 0,1 0 0 0,2 0 1200 0,1 1 128 16,1 2 16-16,1 0 16 0,-1 2-448 0,3 0-80 16,1 0-32-16,-3 2 0 0,2 2-528 0,1 1-96 15,0 1-32-15,-1 2 0 0,0 0-144 0,0 3 0 16,-2 0 0-16,0 2 0 0,-2 2 0 0,0 2 0 15,-3 1 0-15,-1 0 0 0,-1 1-160 0,-1 2 160 16,-1-1 0-16,-1 1-144 0,-2-1 144 0,1 0 0 16,0-1 0-16,0-2 128 0,0-2 64 0,1-1 32 0,1-2 0 0,1-2 0 15,2-6 416-15,-2 6 64 16,2-6 32-16,4 5 0 0,-4-5-336 0,7 4-64 16,3-2-16-16,4-1 0 0,2-2-192 0,2 0-128 15,-1-1 128-15,3-2-128 0,1 1 0 0,2 0-128 16,1-1 0-16,0 1 0 15,2 0-1744-15,0 0-352 0,-1 0-64 0</inkml:trace>
  <inkml:trace contextRef="#ctx0" brushRef="#br0" timeOffset="129744.51">7612 15180 19343 0,'-10'-1'1728'16,"0"0"-1392"-16,0 0-336 0,0 1 0 0,1 1 2496 0,1-1 448 15,8 0 64-15,-10 1 32 0,1-1-1232 0,9 0-240 16,0 0-48-16,0 0-16 0,0 0-656 0,0 0-128 15,0 0-16-15,10 3-16 0,3 0-320 0,7 0-64 0,4-3-16 16,6 0 0-16,4-2-32 0,8-1-16 0,5 1 0 16,-8 0 0-16,11 0-32 0,5-1 0 0,3-2 0 0,9 1 0 0,7-1-64 0,5 1-16 15,5-2 0-15,4 1 0 16,4-1-128-16,6 1 0 0,3-2 0 0,3 0 0 0,-1-2 0 0,2 1 0 16,4 2 128-16,-10-2-128 0,-2 0 0 0,2 2 0 15,3 0 144-15,4 1-144 0,-6 0 0 0,-16 3 128 16,-6 0-128-16,-3 1 0 0,-2 1 0 0,-7 0 0 15,-6 0 0-15,-7 1 128 0,-7-1-128 0,-4 1 0 16,-6 0 0-16,-4 1 0 0,-7-1 0 0,-4 0 0 16,-5-1-192-16,-5 1 64 15,-5-1-416-15,-6 0-80 0,0 0-16 0,-5 4 0 16,-4-1-1616-16,-4 1-336 0,-5 2-64 0</inkml:trace>
  <inkml:trace contextRef="#ctx0" brushRef="#br0" timeOffset="130231.75">8598 15534 6447 0,'3'-11'272'0,"-1"4"80"0,1 0-352 0,-1-1 0 16,1 2 0-16,-3 6 0 0,5-8 6336 0,-5 8 1184 0,6-8 240 0,-6 8 48 15,0 0-6032-15,0 0-1216 0,0 0-240 0,0 0-64 16,0 0 64-16,-3 14 16 0,0 0 0 0,-1 3 0 15,-3 4 80-15,-1 2 16 0,0 4 0 0,0 0 0 16,0 2-208-16,0 1-32 0,-1-1-16 0,0 1 0 16,0-1-48-16,2-1-128 0,2 0 192 0,3-3-64 15,3-3 16-15,1-1 0 16,1-1 0-16,3-2 0 0,0-2 304 0,4-2 64 0,2 0 16 0,5-1 0 16,2-2-112-16,3-2-32 0,1-1 0 0,3-2 0 15,4-2-192-15,2-2-32 0,1-2-16 0,1-1 0 16,-1-1-144-16,0-5 0 0,-5-1 0 0,1-3 128 31,-3-2-624-31,-1 0-128 0,-3 0-16 0,-2-1-16 16,-1-2-1376-16,-3 1-272 0,-4 0-48 0,-4-1-8496 0,-1 1-1696 0</inkml:trace>
  <inkml:trace contextRef="#ctx0" brushRef="#br0" timeOffset="130434.07">8593 15593 25791 0,'-12'-12'2304'0,"5"6"-1856"16,2 1-448-16,5 5 0 0,-2-7 2384 0,2 7 384 16,0 0 80-16,0 0 16 0,8-6-2080 0,2 3-400 15,2 0-96-15,4 1-16 0,1 1-16 0,3-1-16 16,1 0 0-16,2 1 0 16,2 1-64-16,-1-1-16 0,-1-1 0 0,1 1 0 15,1 0-352-15,-1-2-80 0,-1 0-16 0,-3 1 0 16,-3 2-2736-16,-1 0-560 0</inkml:trace>
  <inkml:trace contextRef="#ctx0" brushRef="#br0" timeOffset="130613.76">8586 15769 37087 0,'-11'-1'1648'0,"11"1"336"0,0 0-1600 0,0 0-384 0,0 0 0 0,0 0 0 0,0 0 480 0,0 0 16 31,0 0 0-31,0 0 0 0,11 6-80 0,3-1-16 0,2-2 0 0,3 0 0 0,2-1-272 0,2-1-128 16,0-1 128-16,2 0-128 16,3-1-896-16,-1 0-272 0,1-1-48 0,0 1-10064 15,0-1-2016 1</inkml:trace>
  <inkml:trace contextRef="#ctx0" brushRef="#br0" timeOffset="131065.01">9221 16159 23039 0,'0'0'2048'0,"-7"-3"-1648"0,-1-2-400 0,8 5 0 15,-5-5 448-15,2-3 0 0,2 1 0 0,1-2 0 16,1 1 560-16,2 0 112 0,3 2 32 0,3-3 0 16,0 0-80-16,2 0-16 0,0 2 0 0,4-1 0 15,0 1-224-15,1 0-32 16,0-1-16-16,-1 2 0 0,-1 2 16 0,-1 4 0 0,-2 0 0 0,-1 3 0 0,-1 2-432 0,-3 1-96 16,0 2-16-16,-2 3 0 0,0 1-256 0,-2 1 0 15,-5 2 128-15,-1 1-128 16,0 2 0-16,-3 2 128 0,-2-1-128 0,-2 3 0 0,-1 1 0 15,-2 1 0-15,-3-4 0 0,2 0 0 0,2-2 0 0,2-4 0 16,1-3-128-16,3 0 128 0,2-4 160 0,5-7 80 16,0 0 16-16,0 0 0 0,0 0 304 0,0 0 64 15,0 0 16-15,10 1 0 0,2-2-368 0,3-1-64 16,2-2-16-16,-1 0 0 16,2-3-192-16,-2 1 0 0,2-1 128 0,-1-1-128 0,2 0 0 0,0-1 0 15,-1 0 0-15,3 0 0 31,0 0-496-31,1-1-144 0,0 1-16 0,0-2-16 16,0-3-2272-16,1 0-464 0,3-1-96 0</inkml:trace>
  <inkml:trace contextRef="#ctx0" brushRef="#br0" timeOffset="131516.49">10027 15639 18431 0,'-2'-11'816'0,"2"11"160"0,-2-9-784 0,0 2-192 0,2 7 0 0,0 0 0 15,-2-6 3904-15,2 6 720 0,0 0 160 0,0 0 16 16,-10 2-3296-16,1 4-672 0,0 1-128 0,0 5-16 16,-1 3-352-16,0 1-64 0,2 2-16 0,-1 0 0 15,-1 2-32-15,0 2-16 0,-1 1 0 0,0 2 0 16,0-1-64-16,2 1-16 0,0 0 0 0,0 1 0 0,1-4-128 0,1-4 0 16,2-2 144-16,1-3-144 0,2-2 0 0,0-1 144 15,2-10-144-15,0 0 0 0,0 0 256 0,0 0-48 16,0 0-16-16,0 0 0 0,0 0 64 0,2-13 0 15,0-3 0-15,2-2 0 0,0-4-256 0,3-2 144 16,0-1-144-16,2-2 128 0,1-5-128 0,2-1 0 16,1-1 0-16,1 1 0 0,-3 0 0 0,0 2 0 15,0 1 176-15,0 6-176 0,0 3 208 0,0 5-48 16,-1 1-16-16,-2 5 0 0,0 4 144 0,0 1 32 0,-2 2 0 0,-6 3 0 16,10 0-176-16,-1 3-16 0,-9-3-128 0,8 9 192 15,-2 1-192-15,1 0 0 0,-3 1 0 0,2 1 0 16,-2 3 160-16,1 2-160 0,-1-1 160 0,0 1-160 15,1 2 128-15,-1 2-128 0,0-1 0 0,-1 2 0 16,0 2 0-16,0-1 128 0,1-2-128 0,0-1 0 16,-1 1 0-16,1-2-288 0,-2-1 64 0,-1-2 16 31,2 0-448-31,-3 0-96 0,-3-3-16 0,0-1 0 16,-2-2-2176-16,1-2-432 0,-2 0-80 0</inkml:trace>
  <inkml:trace contextRef="#ctx0" brushRef="#br0" timeOffset="131677.65">9863 15856 38703 0,'0'0'3440'0,"-2"-7"-2752"15,2 7-560-15,0-7-128 0,0 7 0 0,0 0-224 16,6-5 48-16,3 0 16 0,0 1 160 0,5 2-160 16,1 1 160-16,4 1-160 0,1 0 160 0,3 0-192 15,0 1 192-15,3 0-192 16,2-1-304-16,1 0-64 0,2 1-16 0,1 0-10176 15,-1 0-2048-15</inkml:trace>
  <inkml:trace contextRef="#ctx0" brushRef="#br0" timeOffset="131992.31">10374 15907 23039 0,'0'0'2048'0,"0"0"-1648"0,0 0-400 0,0 0 0 16,0 0 2240-16,0 0 384 0,9-3 64 0,-1 3 0 15,2 2-1808-15,1 3-368 0,0 0-80 0,3 3-16 16,-3 1-176-16,1-1-48 0,-2 2 0 0,-2 1 0 16,-1 1-16-16,-3 2-16 0,-1 0 0 0,-5 0 0 15,-1 0 64-15,-3 3 16 0,-5 1 0 0,-4 1 0 16,-1 2-48-16,-4 0 0 0,0-1 0 0,1 0 0 16,2-2-192-16,0-1 128 0,3-4-128 0,3-2 0 15,2-2 528-15,5-2 16 0,4-7 0 0,0 0 0 0,0 0 416 0,0 0 64 16,0 0 32-16,9 2 0 0,4-1-544 0,1-2-128 15,2-1 0-15,2-1-16 0,2 1-240 0,2-1-128 16,1-3 128-16,1 1-128 0,2-2 0 0,0 1 0 16,2 0 0-16,-1 1 128 15,1-1-1248-15,-2 1-240 0,3 0-48 0,-2 0-10960 16,-5-1-2192-16</inkml:trace>
  <inkml:trace contextRef="#ctx0" brushRef="#br0" timeOffset="132480.26">11660 14603 30175 0,'0'0'1344'0,"0"0"256"0,0 0-1280 0,0 0-320 15,0 0 0-15,0 0 0 0,0 0 1344 0,0 0 192 16,0 0 32-16,0 0 16 16,0 0-416-16,0 0-80 0,4 7 0 0,-3 1-16 15,2 1-368-15,0 2-64 0,0 1 0 0,0 1-16 0,1 3-176 0,0 0-48 16,1 1 0-16,-2 1 0 0,0 1-224 0,-1 1-48 0,-1 0-128 0,2 0 192 15,-1 1-192-15,0-1 0 16,0-1 0-16,0 7 0 16,-2-3-640-16,0-1-80 0,2-3-16 0,-4 1 0 15,0-1-2032-15,0-3-416 0,-1-3-80 0</inkml:trace>
  <inkml:trace contextRef="#ctx0" brushRef="#br0" timeOffset="132668.82">11463 14903 36623 0,'0'0'1616'0,"0"0"352"0,5-6-1584 0,1 3-384 0,2 0 0 0,9 0 0 0,-1 0 0 0,2 3 0 31,4 0 0-31,-4 0 0 0,3 1 192 0,2-1 0 0,3 0 0 0,3 2 0 16,3-1-192-16,1 0 0 0,2 0 144 0,2-1-144 0,3 0-192 0,2-1-128 16,-1 0 0-16,-1-2-10576 15,-1 1-2112-15</inkml:trace>
  <inkml:trace contextRef="#ctx0" brushRef="#br0" timeOffset="134274.69">13874 14357 13823 0,'0'0'1216'15,"3"-5"-960"-15,2-2-256 0,-1 1 0 16,0-1 2064-16,-1 0 368 0,0 1 80 0,0 0 16 15,1 2-624-15,-4 4-128 0,3-6-32 0,-3 6 0 0,0 0-528 0,0 0-128 16,0 0 0-16,0 0-16 0,0 0-304 0,0 0-48 16,0 0-16-16,-4 7 0 0,-3 2-96 0,-2 2-32 15,-1 3 0-15,-4 3 0 0,-2 1-304 0,-3 3-64 16,-3 1-16-16,0 1 0 0,-1 2-192 0,-1-1 128 16,-1 0-128-16,0 0 0 0,1-2 128 0,1-2-128 15,1-1 0-15,2-3 144 0,1 0-144 0,2-3 128 16,-1-2-128-16,4-1 128 0,1-4 0 0,2 0-128 15,1-3 192-15,1-2-64 0,2 0 16 0,0-3 0 16,1-1 0-16,2-3 0 0,0-1-16 0,2-2 0 0,0-2 0 0,2-1 0 16,1-4-128-16,2 0 0 15,2-1 0-15,1 0 128 0,1-1-128 0,1 0 0 16,2 4-160-16,1 1 160 0,1 2 0 0,0 1 0 0,0 1 0 0,0 3 0 16,-1 1 192-16,2 2 16 0,-3 2 16 0,1 2 0 0,0 2 0 0,0 3 0 15,-1 1 0-15,-1 3 0 0,1 1-80 16,-2 3-16-16,1 0 0 0,0 2 0 0,0 2-128 0,0 1 0 15,-2-1 0-15,1 1 0 0,0 0 0 0,1-1 0 16,-2 1 0-16,1-1 0 0,0-2 0 0,-1-1 0 16,0-2-160-16,1 0 160 15,0 0-192-15,0-1 48 0,0-1 16 0,0-1 0 16,-1-1-528-16,1-1-112 0,0-1 0 0,-1 1-16 16,1-1-2480-16,-1-2-512 0,8 2-80 0,-1-4-32 0</inkml:trace>
  <inkml:trace contextRef="#ctx0" brushRef="#br0" timeOffset="134668.34">14130 14642 27983 0,'0'0'1232'0,"0"0"272"0,-4-4-1200 0,0-1-304 16,4 5 0-16,-4-2 0 0,4 2 0 0,-5-2 0 15,5 2-208-15,-5 0 80 0,5 0 128 0,0 0 0 16,-6 2 0-16,6-2-128 0,-5 5 128 0,3 0-160 15,2-5 160-15,-2 7-160 0,1-1 160 0,1 1-128 0,0 0 128 0,0-2-128 16,0-5 128-16,0 0 0 16,0 6 0-16,0-6 0 0,1 5 0 0,-1-5 0 0,0 0 0 15,0 0 0-15,0 0 128 0,0 0-128 0,0 0 160 0,0 0-160 16,0 0 304-16,0 0-48 0,0 0 0 0,0 0 0 16,0 0-64-16,0 0 0 0,0 0-16 0,0 0 0 15,0 0 16-15,0 0 16 0,-3 6 0 0,3-6 0 0,0 0 80 0,0 0 16 31,-2 5 0-31,2-5 0 0,0 0-96 0,0 0-16 0,-4 4 0 0,4-4 0 0,0 0-64 0,0 0-128 16,-4 5 176-16,4-5-176 0,0 0 224 0,0 0-64 16,0 0-16-16,0 0 0 0,0 0 64 0,0 0 16 15,-5 4 0-15,5-4 0 0,0 0-224 0,0 0 144 16,0 0-144-16,0 0 128 0,0 0-128 0,0 0 0 16,0 0 0-16,0 0 0 0,0 0 0 0,0 0 0 15,0 0 0-15,0 0 0 16,0 0-1696-16,0 0-368 0</inkml:trace>
  <inkml:trace contextRef="#ctx0" brushRef="#br0" timeOffset="135580.76">14033 14825 11967 0,'0'0'528'0,"0"0"112"16,0 0-512-16,0 0-128 0,0 0 0 0,0 0 0 0,0 0 2656 0,-4-7 496 16,0 1 112-16,4 6 0 0,-1-7-1200 0,0 2-240 15,1 5-48-15,0-6-16 0,1 1-640 0,2-3-128 16,1 0-32-16,2 2 0 0,2-2-384 0,-3 5-64 15,2-1-32-15,5-1 0 16,-1-1-96-16,-3 4 0 0,-1 0-16 0,6 0 0 0,-3 1 0 0,-3 1 0 16,1 1 0-16,-2 1 0 0,1 0-208 0,-1 2-32 15,0 2-128-15,-2 1 192 0,0 0-192 0,-2 8 128 0,-2 0-128 0,-1 1 0 16,-1 2 128-16,-3 1-128 0,-1 1 0 0,0-6 0 16,-2 1 0-16,0 2 0 15,-2 1 0-15,-1 1 0 0,0 1-128 0,0-2-32 16,0-3 0-16,-1 6 0 15,1-5 160-15,3-4 0 0,2-2 0 0,1-3 0 0,5-7 256 0,0 0 48 0,0 0 0 0,0 0 0 16,0 0 256-16,0 0 48 16,0 0 16-16,0 0 0 0,9 4-272 0,1-3-48 0,-1-1-16 15,5-1 0-15,-3 0-288 0,2-1 128 0,1 0-128 0,3 0 0 16,-1 1 128-16,3-2-128 0,2 1 0 0,1 1 0 0,-1 0 0 0,0 0 0 31,-3 0 0-31,1 0 0 0,1-2 0 0,-4 2 0 0,-1 0 0 0,-6 0 0 0,1 1-208 0,-2 0-48 16,-8 0-16-16,0 0 0 31,8 1-448-31,-8-1-96 0,0 0-16 0,0 0 0 16,5 5-2448-16,-5-5-496 0</inkml:trace>
  <inkml:trace contextRef="#ctx0" brushRef="#br0" timeOffset="136177.69">15068 14257 20783 0,'0'0'912'0,"3"-5"208"0,-1-2-896 0,1 1-224 15,1-1 0-15,-2 0 0 0,0 0 1216 0,0 0 208 0,1 0 48 0,-2 2 0 16,0-1 32-16,-1 6 16 16,0-5 0-16,0 5 0 0,0 0-320 0,0 0-64 0,0 0-16 0,-7 1 0 15,-1 1-112-15,0 4-32 16,-2 3 0-16,-1 2 0 0,-2 3-656 0,-2 3-128 0,0 4-16 0,-2 5-16 15,1 0-160-15,-3 4 128 16,3 2-128-16,-1 2 128 0,1 1-128 0,0 1 192 0,3 3-192 0,2-2 192 16,2-1-192-16,2 0 0 0,2-2 0 0,4-1 0 15,1 0 0-15,3-1 0 0,2-2 0 0,2-1 0 16,2-4 0-16,3 0-176 0,3-5 176 0,1 0-128 31,2-2-288-31,2-3-48 0,0 0-16 0,4-3 0 16,0-2-1200-16,2-3-240 0,2-1-64 0,2-5-12992 0</inkml:trace>
  <inkml:trace contextRef="#ctx0" brushRef="#br0" timeOffset="136762.24">15773 14320 33167 0,'0'0'1472'0,"-2"-7"304"0,-2 1-1424 0,1 0-352 16,0 1 0-16,3 5 0 0,-5-5 528 0,5 5 48 15,-6 0 0-15,0 0 0 0,1 1-96 0,-2 4-16 16,-2 0 0-16,0 4 0 0,0 2-192 0,-2 3-32 0,-2 2-16 0,1 3 0 16,-1 0-80-16,1 2-16 15,-1 0 0-15,0 2 0 0,-1 1-128 0,1 2 0 16,0-1 0-16,1-1 0 0,1-2 0 0,1-1 0 16,1-1 0-16,2-1 0 0,0-4 0 0,3-3 0 0,-1-2 0 0,2-1 128 15,2-3 0-15,1-6 0 0,0 0 0 0,0 0 0 16,0 0 32-16,0 0 0 0,5-4 0 0,1-4 0 15,0-2-16-15,2-2 0 0,2-4 0 0,1-4 0 16,2-3-16-16,0-2-128 16,-1-2 192-16,2 1-64 0,-1-1-128 0,0 2 128 0,-2 1-128 0,0 3 128 0,0 2 96 0,-3 4 16 15,-1 2 0-15,0 3 0 0,-1 2-16 0,-1 3 0 16,-1 1 0-16,-4 4 0 0,0 0-224 0,0 0 0 16,7 5 0-16,0 0 0 0,-2 2 0 15,1 1 0-15,-2 0 0 0,2 2 0 0,-1 1 0 0,2 0 0 16,-1 1 0-16,2 2 0 0,-4 0-160 0,2 0 160 15,0 0-128-15,1 1 128 0,1-1-256 0,-3 0 16 16,2 0 16-16,-1-1 0 0,1 0 0 0,0-2 0 0,-2-2 0 0,1 0 0 16,-2-2 224-16,0 0 0 15,0-1 0-15,-1 1-144 0,-3-7 144 0,2 7 0 0,-1-1 0 0,-1 0 0 16,0-6 0-16,-2 6 0 16,0 1 128-16,-2-2-128 0,-2 1 128 0,-2-2-128 15,-2 1 128-15,-1-1-128 0,-1 1 224 0,-1-1-32 0,-1-1 0 0,-8 2 0 16,1-2 64-16,7-1 16 0,-3 1 0 0,-8 1 0 15,1-2-48-15,7-1-16 16,1 0 0-16,-7 1 0 0,2 1-208 0,10-1 0 0,0-1 128 0,2 0-128 16,0 0 0-16,2 0-208 0,2 0 32 0,5-1 16 31,0 0-2048-31,0 0-416 0,0 0-64 0</inkml:trace>
  <inkml:trace contextRef="#ctx0" brushRef="#br0" timeOffset="136982.54">15927 14362 18431 0,'-2'-6'1632'0,"0"1"-1312"16,1 0-320-16,1 5 0 0,4-5 4000 0,1 0 736 16,2 2 128-16,4 0 48 0,3 0-3872 0,6 0-768 15,4 2-144-15,4 0-128 0,2 0 0 0,1 0 0 16,0 0 128-16,0 0-128 15,0 0 0-15,-1-2 192 0,-1 1-192 0,-2 0 192 0,0 0-320 0,-3 0-64 16,-2-1-16-16,-1 1 0 16,-2 1-2224-16,-4 1-448 0,-2-1-96 0,-3 0-16 0</inkml:trace>
  <inkml:trace contextRef="#ctx0" brushRef="#br0" timeOffset="137171.69">16332 14308 4607 0,'-6'0'400'0,"-1"1"-400"15,7-1 0-15,-6 1 0 0,-2-1 4704 0,3 1 864 0,-2 0 160 0,7-1 32 16,-7 2-2960-16,2 3-608 0,1-1-112 0,-1 2-32 15,2 0-784-15,0 2-176 0,-1 1-16 0,3 1-16 16,0 1-320-16,0 2-64 0,-1 2-16 0,1 2 0 16,0 0-176-16,1 2-32 0,-2 1-16 0,4 0 0 0,-4 1-208 0,2-2-32 15,0 2-16-15,2-1 0 0,-2 0-176 0,1-1 0 16,0-1 144-16,1-2-144 0,-1-2 0 0,0-1 0 16,1-1 0-16,2-2 0 15,0-1-1616-15,2-2-400 0,-1-2-80 0,5 1-14144 16</inkml:trace>
  <inkml:trace contextRef="#ctx0" brushRef="#br0" timeOffset="137485.25">16570 14148 34719 0,'6'-17'1536'0,"-4"9"320"0,0-1-1472 0,3-1-384 0,1 0 0 0,2 2 0 16,1 1 560-16,-1 2 32 0,1 0 16 0,1 2 0 16,-1 1 96-16,3 1 0 0,-1 3 16 0,1 3 0 15,0 3-320-15,1 2-64 0,2 2-16 0,-2 3 0 16,-1 2-16-16,1 3-16 0,-1 3 0 0,-1 1 0 16,-1 1 96-16,-2 3 0 15,1 4 16-15,-4 1 0 0,-1 0 80 0,-3 1 16 0,-1 1 0 0,-3 3 0 16,0 0-304-16,-2-1-64 15,-3 1-128-15,0-4 192 0,-3-1-192 0,0-2 0 0,-3-1 0 0,-1-2 0 0,-1-2 0 0,-1-2-288 16,-1-3 64-16,-2-1 16 16,-2 0-1264-16,-2-2-256 0,-2-3-64 0,-14 4-16224 15</inkml:trace>
  <inkml:trace contextRef="#ctx0" brushRef="#br0" timeOffset="138097.72">17550 14209 17503 0,'0'-7'1552'0,"1"0"-1232"15,1-2-320-15,0 0 0 0,0 0 1840 0,1 1 304 16,1-1 64-16,-1 0 16 0,-1 1-176 0,0 1-16 16,0 1-16-16,1 0 0 0,-3 6-656 0,0 0-128 15,0 0-16-15,0 0-16 0,0 0-560 0,0 0-128 16,3 8 0-16,-3 2-16 0,1 2-48 0,-1 3 0 15,-1 4 0-15,-1 2 0 0,0 1-160 0,-1 2-32 16,0 2-16-16,0 2 0 0,-1 2-96 0,1 0-16 16,0-2 0-16,1 1 0 0,1-2-128 0,1 0 128 15,0-1-128-15,0-2 128 0,2-3 64 0,0-1 0 16,1-2 0-16,2-2 0 0,-1-3 64 0,2-2 0 16,1-1 16-16,2-1 0 0,0-1-80 0,2-2-32 15,1 0 0-15,1-1 0 0,1 0-160 0,2-1 160 0,0-1-160 0,0 0 160 16,1-1-160-16,1-1 0 15,0-1 0-15,-1 0 128 0,0 0-128 0,-1 0 0 0,0-1 0 0,-1 0 0 32,0-2-400-32,-3 1-112 0,-1 0-32 0,0 0 0 15,-1 0-1696-15,-1-1-352 0,-2 1-64 0,0 0-13664 0</inkml:trace>
  <inkml:trace contextRef="#ctx0" brushRef="#br0" timeOffset="138492.69">18018 14598 33167 0,'2'-5'2944'0,"0"-2"-2352"15,0-1-464-15,2 1-128 0,0-2 624 0,2 1 96 16,-1 2 32-16,1-1 0 0,1 2 16 0,3 0 16 16,1 2 0-16,0 1 0 0,0 1-400 0,0 1-96 15,1 1-16-15,-1 1 0 0,0 3-272 0,-1 2 160 16,-2 2-160-16,-1 2 128 0,-2 1-128 0,-1 2 0 0,-1 2 144 0,-3 1-144 15,-3 2 0-15,-1 2 144 16,-3 0-144-16,0 1 0 0,-3 1 160 0,-1 0-160 0,-1 1 128 16,-1-1-128-16,-1-1 0 0,2-2 0 15,0-2 0-15,2-2 0 0,1-3 192 0,3-2-64 16,0-2 0-16,4-2 0 0,2-7 320 0,0 0 48 16,0 6 16-16,3-1 0 0,3-3-128 0,2 0 0 0,2-2-16 0,2 0 0 15,3-1-208-15,4 0-32 16,2-1-128-16,2-2 192 0,1 1-192 0,2 0 0 0,2-1 0 0,-1 0 0 15,0 0 0-15,-2-1 128 0,0 1-128 0,-3-1 0 16,-1 1 0-16,-2 0-160 0,-4 0 32 0,-3 2 0 31,-2-1-800-31,-2 1-160 0,-2-1-16 0,-6 3-11312 0,0 0-2272 0</inkml:trace>
  <inkml:trace contextRef="#ctx0" brushRef="#br1" timeOffset="149677.84">15300 15442 8287 0,'0'0'736'0,"0"0"-592"0,0 0-144 0,0 0 0 16,-6 5 768-16,6-5 112 15,-4 7 16-15,1 0 16 0,3-7-176 0,-6 8-32 0,2-1-16 0,-1 0 0 0,5-7 112 0,-3 7 32 16,-3 0 0-16,1 0 0 0,5-7 16 0,-4 7 16 15,-2-1 0-15,6-6 0 0,-5 6-224 0,5-6-32 16,0 0-16-16,-5 7 0 16,5-7-48-16,0 0-16 15,0 0 0-15,0 0 0 0,0 0-80 0,0 0-32 16,0 0 0-16,0 0 0 0,0 0 32 0,0 0 16 16,0 0 0-16,0 0 0 0,0 0 128 0,0 0 32 15,0 0 0-15,7-8 0 0,-1 2-96 0,1-3-16 16,0-2 0-16,1-1 0 0,2-1-48 0,1-4-16 0,2-3 0 0,5-2 0 15,3-2-144-15,3-5-48 0,6-5 0 16,5-3 0-16,6-5-16 0,6-3-16 0,6-4 0 0,2-6 0 16,0-6 144-16,3-4 16 0,4-3 16 0,5-1 0 15,4-2-192-15,0-1-32 0,-4-3-16 0,-2 1 0 16,-4 2 32-16,0 2 16 0,-2 3 0 0,-2 1 0 16,0 5-64-16,-5 2-16 0,-2 3 0 0,-5 4 0 15,-4 3-128-15,-4 3 160 0,-1 3-160 0,-2 4 160 16,-2 3-160-16,-2 4 0 0,-2 2 144 0,-2 4-144 15,-2 1 0-15,-2 2 128 0,-1 1-128 0,-2 1 0 16,-3 2 0-16,0 3 128 0,-3 0-128 0,-1 3 0 16,-1 1 0-16,-1 1 144 0,-5-1-144 0,2 3 0 15,-4 1 0-15,-1 3 0 0,-2 5 0 0,-1-6 0 16,1 6 0-16,0 0 0 0,-6-5-192 0,6 5 192 16,-9-1-368-16,1 1 32 0,-1 0 0 0,2 2 0 0,7-2 80 15,-10 3 0-15,1-1 16 0,2 1 0 0,-1-1 80 0,0 0 16 16,8-2 0-16,-9 3 0 0,0-1-128 0,9-2-32 15,-10 4 0-15,3-1 0 0,-1 0-64 0,8-3-16 16,-8 4 0-16,1-3 0 0,-1 0 112 0,8-1 16 16,-8 1 0-16,8-1 0 0,-9-1 256 0,9 1-192 15,-9-2 192-15,1-1-160 0,0-1 160 0,3 1 0 16,-2-2 0-16,-1 1 0 0,0 0 0 0,-1-1 0 16,-1 1 0-16,0 0 0 0,0 2 0 0,1 1 0 15,-1 1 0-15,-1 2 0 0,-3 2 128 0,1-1-128 16,3 1 160-16,-1 2-160 0,0 0 192 0,2 0-48 15,9-6-16-15,-8 8 0 0,8-8 16 0,0 0 0 16,-3 8 0-16,3-8 0 0,0 0 48 0,6 8 16 0,1-3 0 0,4-2 0 16,4-1 48-16,3-3 0 15,3-1 0-15,5-2 0 0,1-1-128 0,5-3-128 16,2-1 176-16,0 0-176 0,1-2 144 0,2 0-144 16,0 0 0-16,-4 0 144 0,-4 0-144 0,-3 2 0 15,-2 1 0-15,-3 1 128 0,-2 1-128 0,-4 1 128 16,-3 1-128-16,-5 2 128 0,-7 2-128 0,0 0 128 0,0 0-128 0,0 0 128 15,3 11-128-15,-4 1 0 0,-4 1 0 0,-2 5 128 16,-3 3-128-16,-2 2 0 0,-2 3 0 0,-2 4 0 16,2 2 0-16,0 1 0 0,-1-1 0 0,2-2 0 0,-2-2 0 15,2-3 0-15,3-2 0 0,0-2 0 0,0-4 0 0,2-2 0 16,3 1 0-16,1-3 0 0,0-1 0 0,2-1 0 16,2-11 144-16,0 10-144 15,0-10-256-15,1 10-128 0,-1-10-32 16,0 0 0-16,0 0-2080 0,10 3-400 0</inkml:trace>
  <inkml:trace contextRef="#ctx0" brushRef="#br1" timeOffset="150181.14">17751 13240 3679 0,'0'0'320'0,"0"0"-320"0,3-6 0 0,-3 6 0 15,1-4 2960-15,-1-2 528 0,-1 1 96 0,-1 0 32 16,-1 2-1568-16,-2 1-304 0,-1 0-64 0,0 3-16 15,-3 2-704-15,0 3-128 0,-1-1-48 0,-1 4 0 16,-2 1-512-16,0 3-96 0,0 1-32 0,1 4 0 16,0 2 112-16,1 1 32 0,1-2 0 0,2 1 0 15,1 0 64-15,1 1 16 0,2-1 0 0,0 7 0 16,5-1 80-16,2-4 0 16,-1-5 16-16,3 0 0 0,4-4 80 0,2-2 16 0,0-1 0 0,2-3 0 0,4-1-32 0,1-3 0 15,4-2 0-15,1-1 0 0,3-1-96 0,0-2-32 16,-1-4 0-16,3-1 0 0,3-5-16 0,-4-1-16 15,-2-3 0-15,-8 2 0 0,1-3 64 0,-3-3 16 16,-1-1 0-16,1-3 0 0,-7-2 112 0,1-2 16 16,-1 1 16-16,-5-1 0 0,-1 2-64 0,-4 0-16 0,-2 3 0 0,-3 2 0 15,-3 2-128-15,-2 3-48 16,-2 2 0-16,-3 4 0 0,-1 3-336 0,-3 1 128 16,-5 3-128-16,1 1 0 0,0 3-192 0,-2 5-96 0,1 1-32 0,2 4 0 31,1 5-1312-31,-8 9-272 0,5 0-48 0,11-6-9456 15,4 1-1904-15</inkml:trace>
  <inkml:trace contextRef="#ctx0" brushRef="#br1" timeOffset="157293.43">10163 17378 13295 0,'0'0'576'0,"0"0"144"0,0 0-576 0,0 0-144 16,0 0 0-16,0 0 0 0,0 0 464 0,0 0 64 15,0 0 16-15,0 10 0 0,0-10-112 0,0 9-32 16,0-9 0-16,2 10 0 0,-2-10 16 0,2 8 0 16,-2-8 0-16,7 9 0 0,-1-2 160 0,3-2 16 0,1-1 16 0,1-1 0 15,1-1 384-15,1-1 80 0,2-2 16 0,0 0 0 16,0-1-64-16,2-2 0 16,-1 1 0-16,3-1 0 0,1-1-256 0,1-1-64 0,0-2-16 0,0 0 0 15,-2 0-304-15,0-1-48 0,-1-1-16 0,-1 0 0 16,1-1 0-16,-2-1 0 0,-1-2 0 0,-1-1 0 15,-2 1-64-15,1 0-32 0,-1-3 0 0,-1 1 0 16,-2-1-80-16,-2 3-16 0,-3 1 0 16,-1 2 0-16,0 1-128 0,-3 1 128 0,-3 0-128 0,1 3 128 15,-1 0 48-15,-1 1 0 0,-2 0 0 0,1 3 0 0,-5 0 16 16,0 2 0-16,-1 0 0 0,-2 2 0 0,-1 2-192 0,0 2 0 16,-1-1 0-16,-1 2 0 0,1 2-192 0,-2 2 192 15,1 1-160-15,-1 2 160 0,2 2-128 0,2-1 128 16,1 0 0-16,1 2-144 0,-3-1 144 0,5 0 0 15,2-3 0-15,1 2 0 16,1 1 0-16,2-1 0 0,-1-1 0 0,3 1 0 16,2-2 0-16,3 0 144 0,0-1-144 0,3 1 0 15,1 2 176-15,1-2-176 0,0-2 160 0,2 0-160 0,2 0 0 0,2-1 128 0,0-1-128 0,0-1 0 16,2-1 0-16,-1-1 0 0,1-2 128 16,2-1-128-1,1-1-576-15,0 0-144 0,1-2-48 0,-1 0-14336 0</inkml:trace>
  <inkml:trace contextRef="#ctx0" brushRef="#br1" timeOffset="157639.39">10836 17548 25791 0,'0'0'1152'0,"1"-7"224"0,-3-1-1104 0,2 8-272 0,-1-9 0 0,1 2 0 15,0 7 1936-15,2-7 336 0,-1 0 64 0,-1 7 16 16,5-6-1584-16,2 0-320 0,1 1-64 0,-1 1-16 15,2 2-368-15,0 0 144 0,0 1-144 0,-9 1 0 16,10 0 0-16,-10 0 0 0,9 3 0 0,-9-3 0 16,8 5 128-16,-8-5-128 0,5 8 0 0,-3 2 0 0,-3 1 0 0,-1 3 0 15,-3 0 0-15,1 1 0 0,-5 2 0 0,-1 0-304 16,-2 1 48-16,1-2 0 0,0 1-32 0,0-2 0 16,0 0 0-16,1-2 0 0,0-2 160 0,1-2 128 15,3-2-192-15,0-1 192 0,6-6 160 0,0 0 144 16,0 0 16-16,0 0 16 0,0 0 32 0,0 0 0 15,0 0 0-15,6 5 0 0,3-2-112 0,1-2-32 16,2 0 0-16,0-2 0 16,3-2-96-16,3 2 0 0,1 0-128 0,0 0 192 0,2-1-192 0,0 0 0 0,-1-2 128 0,1 4-128 15,1-1 0-15,1-1 0 0,-2-1-144 0,-4 0 144 32,2-1-896-32,0 2-96 0,-3-2-16 0,0-1-9392 0,-2 1-1888 0</inkml:trace>
  <inkml:trace contextRef="#ctx0" brushRef="#br1" timeOffset="158049.78">11396 17114 17503 0,'0'0'1552'0,"0"0"-1232"0,0 0-320 15,0 0 0-15,0 0 3776 0,0 0 704 0,0 0 144 0,0 0 32 16,9 5-3440-16,-1 0-672 0,2-2-144 0,2-1-16 16,2-1-192-16,1 2-48 0,2-2 0 0,1 0 0 15,-1-2-144-15,1 1 0 0,0 0 144 0,1-1-144 16,-2 0 0-16,1-1-192 0,-3 0 32 0,0 1 0 47,-3 1-1824-47,-1 0-352 0,-1 1-80 0,-10-1-11024 0</inkml:trace>
  <inkml:trace contextRef="#ctx0" brushRef="#br1" timeOffset="158236.59">11417 17331 33119 0,'0'0'1472'0,"-10"-1"288"0,2-1-1408 0,8 2-352 0,0 0 0 0,0 0 0 0,-8 2 832 0,8-2 112 16,0 0 16-16,0 0 0 0,0 0-256 0,0 0-64 16,-2 9 0-16,2-9 0 0,5 8-352 0,2-1-80 15,3-2-16-15,5 0 0 0,2-2-192 0,4-1 128 16,2 0-128-16,2-2 0 15,2-1 176-15,0-1-176 0,0-1 192 0,-2-2-192 16,-2 0-544-16,0-1-224 0,-2 1-32 0,-2 0-10592 16,-2 1-2112-16</inkml:trace>
  <inkml:trace contextRef="#ctx0" brushRef="#br1" timeOffset="160951.14">13312 16464 8287 0,'0'0'736'0,"0"0"-592"0,0 0-144 0,0 0 0 0,-1-9 1312 0,1 1 224 16,1 1 64-16,-1 7 0 0,2-8-192 0,2 1-16 15,-2-1-16-15,0 0 0 16,-1 0-64-16,1 0-16 0,0 1 0 0,-2 7 0 0,4-9-128 16,-1 1-16-16,-1-1-16 0,2 2 0 0,-4 7-96 0,4-7-16 15,-4 7 0-15,0 0 0 0,0 0-240 0,0 0-48 16,0 0-16-16,0 0 0 0,0 0-192 0,7 9-32 16,-6 3-16-16,0 3 0 0,-1 4-160 0,-1 3-48 15,0 3 0-15,-4 2 0 0,1-3-272 0,-3 4 160 16,2 1-160-16,-2 3 128 0,0 1-128 0,1 0 0 15,-1 0 0-15,3-2 128 0,2-1-128 0,-2-3 0 0,2-5 0 0,0-3 0 16,0-3 128-16,1-1-128 0,-2-2 0 0,1-1 128 31,-1-3-128-31,3-9 192 0,-4 6-192 0,4-6 192 0,-4 6-16 0,4-6 0 16,0 0 0-16,0 0 0 0,0 0 0 0,-5-8 0 0,0-2 0 0,2 0 0 16,1-4-176-16,2-4 192 0,1-4-192 0,2-3 192 15,-1-2-192-15,4-3 192 16,-1-2-192-16,2-4 192 0,1-1 16 0,1 2 16 0,-1 0 0 0,2 0 0 15,0-3-64-15,0 3-16 0,0 2 0 0,0 4 0 16,-1 1-144-16,2 4 0 0,0 3 144 0,0 4-144 16,0 3 128-16,1 3-128 0,0 2 128 0,1 2-128 15,0 0 0-15,2 3 0 0,-1-1 0 0,1 3 0 16,1 1 0-16,-1 2 0 0,0 1 0 0,0 2 0 0,-2 1 0 0,-1 2 0 16,0-1 0-16,-2 4 0 0,0 1-320 0,-1 3 0 15,-3 2 16-15,1 1 0 16,-2 2-1536-16,0 2-304 0,-2 0-64 15,-3 1-8336-15,-2 1-1664 0</inkml:trace>
  <inkml:trace contextRef="#ctx0" brushRef="#br1" timeOffset="161139.57">13369 16656 31151 0,'0'0'1376'0,"-7"1"288"0,7-1-1328 0,0 0-336 16,0 0 0-16,0 0 0 0,0 0 672 0,0 0 64 15,4 8 16-15,4-1 0 0,3-3-112 0,2 1-32 0,2-3 0 0,2 0 0 16,1-1-208-16,0 0-32 16,2-1-16-16,1-1 0 0,0-2-176 0,0-1-48 0,-2 0 0 0,1 0 0 15,0-2-320-15,-1 3-80 0,-2 0-16 0,-4 0 0 32,1 2-2720-32,-3 2-560 0</inkml:trace>
  <inkml:trace contextRef="#ctx0" brushRef="#br1" timeOffset="161484.79">13806 16765 24879 0,'0'0'2208'0,"-2"-9"-1760"0,0 1-448 0,2 0 0 0,2 0 1520 0,-2 8 208 16,3-9 64-16,1 2 0 0,2 0-608 0,2 1-112 16,0 0-32-16,5 1 0 0,-4 0-528 0,4 2-128 15,-1 1 0-15,-1 1-16 16,-1-1-176-16,-1 2-16 0,0 3-16 0,-9-3 0 0,9 5-160 0,-2 4 0 15,-3 1 144-15,0 2-144 0,-4 2 0 0,-2 4 0 16,-1 2 0-16,-1 1 0 0,-4 2 0 0,-1-1 0 16,-3 0-160-16,-1 0 160 0,-3 0-256 0,1-4 48 15,0-2 16-15,1-4 0 0,3-1 192 0,1-2 0 0,3-3 0 0,7-6 0 16,0 0 768-16,0 0 32 0,0 0 16 0,0 0 0 16,0 0-48-16,7 5-16 0,2-5 0 0,4-1 0 15,5-1-464-15,1-1-96 0,3-1 0 0,0 0-16 16,0-1-176-16,1-1 0 0,0 0 0 0,0 0 0 15,-1 2-224-15,0 0-80 0,0 0-16 0,-1 1 0 32,-2-1-1456-32,-1 0-288 0,-1 1-64 0,-2 1-8864 0,-3 1-1760 0</inkml:trace>
  <inkml:trace contextRef="#ctx0" brushRef="#br1" timeOffset="162599.92">14763 16090 6447 0,'0'0'576'0,"0"0"-576"0,0 0 0 0,0 0 0 16,0 0 1984-16,0 0 304 0,1-8 48 0,-1 8 16 15,0 0-752-15,1-8-128 0,-1 8-48 0,1-7 0 16,-1 7-352-16,0 0-80 0,0-8-16 0,0 8 0 15,0 0-16-15,0 0-16 0,-3-8 0 0,3 8 0 16,-8-4-80-16,8 4-16 0,-7-1 0 0,-2 1 0 16,-1 2-208-16,0 2-64 0,-1 2 0 0,-1 3 0 15,-2 2-256-15,-3 5-64 0,1 5-16 0,-1 3 0 16,1 3-64-16,-2 4-16 0,-1 2 0 0,1 4 0 16,-1 6-16-16,0 1 0 0,3 0 0 0,1 1 0 15,0 1-144-15,2 1 128 0,2-1-128 0,4-2 128 16,3 0-128-16,2-3 0 0,2-2 0 0,4-2 0 15,5-5-752 1,1-2-176-16,2-3-32 0,1-2-16 0,5-3 1664 0,0-2 336 0,4 0 64 0,1-4 0 0,0-4-928 16,4-1-160-16,0-2 0 0,3-3-10320 15,1-3-1968-15</inkml:trace>
  <inkml:trace contextRef="#ctx0" brushRef="#br1" timeOffset="169778.58">14861 16376 16415 0,'0'0'720'0,"0"0"160"0,0 0-704 0,0 0-176 0,0 0 0 0,0 0 0 0,0 0 304 0,0 0 16 15,0 0 16-15,0 0 0 0,0 0 400 0,0 0 80 16,0-8 16-16,0 8 0 0,2-9-64 0,-2 9 0 16,1-8 0-16,1 0 0 0,-2 8 128 0,4-9 32 15,-1 1 0-15,0 1 0 0,1-2 16 0,0 0 0 16,1 0 0-16,1 2 0 0,-1-1-256 0,3 0-48 16,1-1-16-16,1 2 0 0,0 1-240 0,1 0-32 15,-1 1-16-15,0 3 0 0,-10 2-16 0,9 0 0 16,-9 0 0-16,9 4 0 0,-9-4-160 0,7 11-32 15,-4 1-128-15,-2 4 192 0,-1 3-192 0,-2 1 0 16,-1 2 128-16,-4 2-128 0,-1-1 0 0,1 2 0 0,-4 1 0 0,-1 1 0 16,-2-2-240-16,2-1 16 0,0-2 0 0,1-3 0 15,-1-4 224-15,1 0 0 0,1-2-160 0,3-1 160 16,0-1 0-16,1-2 0 0,1-3 0 0,5-6 0 16,-3 7 208-16,3-7 16 0,0 0 0 0,0 0 0 15,0 0 80-15,0 0 16 0,0 0 0 0,0 0 0 16,0 0-96-16,7 7-16 0,1-3 0 0,2-1 0 15,1-1 64-15,1 1 16 0,1-2 0 0,3 0 0 16,0 0-160-16,1 1-128 0,-1-1 192 0,3 0-192 16,0-1 160-16,-1 3-160 0,0-3 128 0,1 1-128 0,-1-1 0 0,1 0 128 15,0 0-128-15,-1 1 0 0,0 0 0 0,0-1-144 16,-6 0 0-16,1 0 0 16,-1 0-752-16,-2 0-160 0,-10 0-32 0,9-1 0 15,-9 1-1888-15,8-5-384 0</inkml:trace>
  <inkml:trace contextRef="#ctx0" brushRef="#br1" timeOffset="170155.91">15406 16329 26431 0,'0'0'1168'0,"-1"-9"240"0,1 9-1120 0,0 0-288 0,0-7 0 0,0 7 0 15,0 0 464-15,0 0 48 0,0 0 0 0,0 0 0 16,0 0-80-16,0 0-16 0,0 0 0 0,0 0 0 0,1 11-160 0,1 0-16 0,-2 0-16 0,-2 2 0 16,1 3-224-16,-1 1 176 0,0 1-176 0,0 1 160 15,1 0-160-15,-2 2 160 0,2-1-160 0,0 0 160 16,1 0-32-16,1-2 0 0,3 1 0 0,-3-2 0 16,1-4 160-16,0 0 32 0,1-1 0 0,1 0 0 15,0 0 256-15,2-2 48 0,-1-3 16 0,2 1 0 0,0-4-32 16,2-1 0-16,-9-3 0 0,12 2 0 15,-1-2-160-15,0-1-48 0,0 0 0 0,1-1 0 0,1-2-144 0,-1-2-48 16,1 1 0-16,0-1 0 0,0 1-208 0,0-1 144 16,0 1-144-16,-2 0 128 0,-4 2-128 0,-7 3 0 15,0 0 0-15,0 0 0 16,9-2-320-16,-9 2-80 0,0 0-32 0,0 0 0 16,0 0-1536-16,8 7-304 0,-8-7-64 0,5 8-7552 15,2-2-1504-15</inkml:trace>
  <inkml:trace contextRef="#ctx0" brushRef="#br1" timeOffset="170564.73">15860 16115 22911 0,'0'0'1024'0,"-5"-9"192"0,0 1-960 0,1 0-256 0,1 1 0 0,3 7 0 15,-3-9 768-15,3 9 128 0,-2-6 0 0,2 6 16 16,-1-8 1264-16,1 8 240 0,0 0 48 0,0 0 16 16,4-8-2000-16,-4 8-480 0,8-4 0 0,-8 4 0 0,8-3 560 0,-8 3 48 31,11-1 16-31,0 1 0 0,0 2-176 0,2 1-48 0,-2 2 0 0,4 2 0 0,-1 2-96 0,3 2-32 15,-3 2 0-15,3 4 0 0,-1 3-80 0,2 3-32 16,-2 2 0-16,1 4 0 0,-3 2-160 0,-1 5 128 16,-3 2-128-16,0 4 128 0,-3 2 16 0,-4 1 0 15,-1-1 0-15,-4 6 0 0,-5 1-144 0,-2 3 160 16,-3 2-160-16,-1-5 160 0,-1-4-32 16,-2-3-128-16,0-6 192 0,-2-2-64 0,0-1-128 0,-3-4 128 0,-1-4-128 0,-4 0 128 31,-2 1-608-31,-2-2-128 0,-1-4-32 0,-3 0 0 15,-2 0-2224-15,-7-4-448 0</inkml:trace>
  <inkml:trace contextRef="#ctx0" brushRef="#br1" timeOffset="171328.37">13149 17342 18431 0,'-7'-3'1632'16,"-1"2"-1312"-16,0-1-320 0,0 1 0 0,0 0 944 0,-1 1 112 0,2 0 32 0,2 0 0 15,0 1-128-15,5-1-32 0,-6 0 0 0,6 0 0 16,0 0-16-16,0 0 0 0,0 0 0 0,0 0 0 0,0 0-160 0,0 0-48 16,13 3 0-16,2 1 0 0,1-1-192 0,6-1-64 15,5-2 0-15,7 1 0 16,8-1 256-16,7-1 64 0,6-3 0 0,4-2 0 0,3-1-192 0,7 0-48 16,7 1 0-16,7 0 0 0,6 0-256 0,5 1-48 15,1-1-16-15,5 2 0 0,3 0-80 0,-1-1 0 16,-3-1-128-16,4 0 192 0,0 1-192 0,-3-2 176 15,-4-2-176-15,-3 1 160 0,0 3-160 0,-3-1 160 0,-3 1-160 0,-7-1 160 16,-6 1-160-16,-5 2 128 0,-3-1-128 0,-4 2 128 16,-5 0-128-16,-5-1 0 0,-5-1 144 0,-4 0-144 15,-8 0 0-15,-2-1 144 0,-3 1-144 0,-5-1 0 16,-3 1 160-16,-2 1-160 0,-6-1 128 0,-2 1-128 16,-2 0 128-16,-3-1-128 0,-7 4 0 0,0 0 128 15,0 0-320-15,0 0-80 0,-9-2-16 0,-3 2 0 31,-4 1-560-31,-2 4-112 0,-5 0-32 0,-4 3 0 16,-2 3-368-16,-4 1-80 0,-5 1-16 0,-5 4-8304 0,-6 1-1664 0</inkml:trace>
  <inkml:trace contextRef="#ctx0" brushRef="#br1" timeOffset="171760.03">13985 17942 16575 0,'0'0'1472'0,"-4"-7"-1168"15,3-1-304-15,-3-1 0 0,2 1 2080 0,2 1 352 16,0-1 80-16,1 0 16 0,4-1-1376 0,-2 1-288 16,3-1-48-16,2-1-16 0,2 0 64 0,1 0 16 15,0-1 0-15,1 2 0 0,0 2-880 0,-1 0-320 16,0 2 16-16,-1 0 0 0,-2 2 1616 0,-8 3 320 0,0 0 64 0,0 0 16 15,0 0-1008-15,7 8-192 0,-4 0-32 0,-3 4-16 16,-3 3-208-16,-3 0-32 0,-2 4-16 0,1 3 0 16,-2 3-208-16,0 2 176 0,0-2-176 0,1 0 160 31,0-1-160-31,1 1 0 0,1-1 0 0,0 0 0 0,1 0 0 0,1-2 0 0,2-3 0 0,2-3 128 16,1 0-128-16,4-2 0 0,1-2 0 0,1-1 0 15,-1-2 128-15,4-2 0 0,4-2 0 0,2-1 0 16,4 0 224-16,2-3 32 0,2-1 16 0,4-1 0 15,2-1-144-15,2-2-48 0,0 0 0 0,0-2 0 0,-3 1-208 16,-2-2 0-16,-2-2 0 0,0 1 0 16,-1-2-576-16,-3 1-48 15,-3 0-16-15,-1 0 0 0,-2 1-1088 0,-1 0-240 0,-7 0-32 16</inkml:trace>
  <inkml:trace contextRef="#ctx0" brushRef="#br1" timeOffset="171995.58">14161 17816 33167 0,'-15'-8'1472'0,"6"4"304"16,0-2-1424-16,2 1-352 0,-1-1 0 0,3 2 0 15,5 4-416-15,0 0-160 0,0 0-16 0,0 0-16 0,0 0 608 0,0 0 0 0,0 0 192 0,0 0-64 16,0 0-128-16,11-1 0 15,2 0 0-15,0-1-176 0,1 1 176 0,3 0 128 0,-1 0-128 0,2 2 176 16,-2-1-176-16,1 0 0 0,-2 1 0 0,0 2 0 31,-1 0-848-31,-2 0-208 0,-1 2-32 0,-2 0-11840 0</inkml:trace>
  <inkml:trace contextRef="#ctx0" brushRef="#br1" timeOffset="172184.32">14139 17960 15663 0,'-12'3'1392'0,"0"2"-1120"0,-2-1-272 0,1 1 0 0,0 1 2400 0,2-1 416 16,2 1 96-16,1-1 16 0,8-5-944 0,-6 7-192 16,6-7-48-16,0 0 0 15,0 10-864-15,0-10-176 0,6 9-48 0,3-3 0 16,2 0-352-16,3-2-80 0,2 0-16 0,4-2 0 0,2 0 176 0,4-2 48 16,2 0 0-16,2-2 0 0,0 0-128 0,-2-2-32 15,1 1 0-15,-4 0 0 0,-3-1-528 0,-1 1-96 16,-1 0-32-16,-3-1 0 15,0 1-1792-15,-3 0-384 0,-3 1-64 0</inkml:trace>
  <inkml:trace contextRef="#ctx0" brushRef="#br1" timeOffset="172516.47">15021 17644 22111 0,'2'-9'1968'0,"0"1"-1584"0,0-1-384 0,0 1 0 15,-1 0 2688-15,-1 3 448 0,0 5 80 0,0 0 32 16,0 0-2096-16,0 0-400 0,-4-5-96 0,4 5-16 0,0 0-432 0,-9 3-80 31,0 1-128-31,2 3 176 0,-4 1-176 0,0 3 0 0,-2 4 0 0,0 2 0 16,0 4 192-16,-1 3 0 0,-1 3 0 0,0 5 0 0,-1 0 0 0,0 4 0 15,1 1 0-15,2 3 0 0,-3 1 0 0,4-1 0 16,3 0 0-16,2-2 0 0,1 0-192 16,5-3 0-16,3-2 144 0,1-1-144 0,3-2 0 0,3-4 0 15,0-3 0-15,3-2 0 0,2-1-256 0,4-3-112 16,2-1-16-16,-6-10-16 16,2-1-2368-16,4-3-480 0</inkml:trace>
  <inkml:trace contextRef="#ctx0" brushRef="#br1" timeOffset="173096.66">15169 17873 32079 0,'0'0'1408'0,"0"0"320"0,-2-8-1392 0,2 8-336 15,3-9 0-15,1 2 0 16,1 0 496-16,1-1 16 0,4 0 16 0,2-2 0 0,3 0 96 0,1-1 16 16,2-1 0-16,2 1 0 0,-3-1-384 0,2 2-64 15,0 1 0-15,-1 1-16 16,0 4 16-16,-3 2 16 0,-2 1 0 0,0 3 0 0,-5 1 112 0,-8-3 32 0,7 10 0 0,-4 2 0 31,-3 3-224-31,-2 3-128 0,-2 3 160 0,-3 2-160 0,-1 0 0 0,-3 5 0 16,-4 1 0-16,-2 3 0 15,-1-1-176-15,-1-1 32 16,1-2 0-16,2 0 0 0,-1-3 144 0,2-2-128 0,1-4 128 0,2-3-128 16,1-2 128-16,3-4 0 0,2-3 160 0,6-7-160 15,-2 9 464-15,2-9 0 0,0 0 0 0,7 8 0 16,1-3-160-16,4 0-48 0,0-2 0 0,3-1 0 16,1-1-64-16,1 0-32 0,4 0 0 0,0 1 0 0,0-2-160 15,1 2 0-15,-1 0 0 0,-1-1 0 0,-2 0 0 0,0 0 0 16,-2-1 0-16,1 0 0 15,-2 0-336-15,1 0-112 16,-2 0 0-16,0 0-16 0,2-1-1584 0,-4 0-304 0,-1-1-64 0</inkml:trace>
  <inkml:trace contextRef="#ctx0" brushRef="#br1" timeOffset="173537.87">15887 17808 35007 0,'0'0'3120'16,"-2"-8"-2496"-16,2 8-496 0,0 0-128 0,0 0 224 0,0 0 32 0,-6-3 0 0,6 3 0 16,-8 3-16-16,0 5 0 0,1 2 0 0,0 2 0 15,-4 3-240-15,0 4 0 0,-1 4 0 0,-1 1-160 16,1 2 160-16,0-1 0 0,-1-1 0 0,1 0-128 16,-1 0 128-16,1-2 0 0,-3 0 0 0,3-2 0 15,1-1 0-15,1-2 0 0,3-5 0 0,1-1 0 16,1-2 144-16,5-9-144 0,0 0 192 0,0 0-192 15,0 0 352-15,0 0-32 0,0 0-16 0,0 0 0 16,8-10 32-16,3-5 16 0,3-2 0 0,0-4 0 16,0-4-96-16,3-4-32 0,-1-3 0 0,4-2 0 15,1-5-224-15,0 2 128 0,-1 1-128 0,-1 2 0 0,1 2 192 0,-2 5-48 16,-3 4-16-16,-3 3 0 0,-2 5 192 16,-1 4 16-16,-2 2 16 0,-7 9 0 0,0 0 16 0,0 0 0 15,0 0 0-15,6 8 0 0,-2 3-208 0,-2 2-32 16,-1 1-128-16,-2 4 192 0,-1 2-192 0,-1 1 0 15,0 1 0-15,1 1 0 0,-1 2 0 0,-1 2 0 16,2-1 0-16,0-1 0 0,0 1 0 0,-1-2 0 16,2-2 0-16,1-1 0 0,0-3 0 0,0 0 0 15,1-2 0-15,2 0 0 0,-1-3 0 0,1-1-160 0,0-1 160 16,1-1-192 0,-4-10-288-16,5 10-64 0,-5-10-16 0,6 7 0 15,-6-7-592-15,0 0-128 0,0 0-32 0</inkml:trace>
  <inkml:trace contextRef="#ctx0" brushRef="#br1" timeOffset="173710.19">15818 18118 19343 0,'-8'-1'1728'16,"8"1"-1392"-16,-9-2-336 0,9 2 0 0,-6-2 2272 0,6 2 384 0,0 0 80 0,0 0 16 16,0 0-1472-16,0 0-272 0,0 0-64 0,9 1-16 15,2 1-624-15,3 0-128 0,2-1-32 0,3 0 0 16,2 1 96-16,2-1 16 0,1 0 0 0,4-1 0 15,-3-1-80-15,3 0-16 0,-1-2 0 0,1 0 0 16,-2-1-1888-16,-4-3-384 16,-1 0-80-16</inkml:trace>
  <inkml:trace contextRef="#ctx0" brushRef="#br1" timeOffset="174086.93">16282 17745 26719 0,'0'0'2368'0,"-2"-8"-1888"16,1 1-480-16,1 7 0 0,-1-8 864 0,1 8 80 0,0-7 16 0,0 7 0 16,2-9 320-16,-2 9 64 0,6-7 0 0,1 3 16 15,0-1-560-15,-7 5-112 0,6-3-32 0,-6 3 0 16,9-3-16-16,0 2-16 0,0 1 0 0,-1 2 0 15,1 1-32-15,0 2 0 0,0-1 0 0,1 1 0 16,0 2-208-16,0 3-64 0,-2 2 0 0,2 5 0 16,-1 1-192-16,-1 4-128 0,-1 1 128 0,0 6-128 15,-1 2 0-15,-2 5 0 0,-1 3 0 0,-3 1 0 16,-3 1 0-16,-3-1 0 0,-1-1 0 0,-2 1 128 0,-2-2-128 16,-1-3 192-16,-1-2-64 0,-3-2 0 15,0-2-128-15,6-14 176 0,-2 1-176 0,-3-1 192 0,-1 0-192 0,-2 1 0 16,-1-2 0-16,-1 0 0 15,0 0-544-15,-16 7-96 16,4-6 0-16,4-4-16 0,3-2-1824 0,3-3-352 0,2-1-80 0</inkml:trace>
  <inkml:trace contextRef="#ctx0" brushRef="#br1" timeOffset="174876.41">17281 16696 9215 0,'0'0'816'16,"0"0"-656"-16,-8-1-160 0,8 1 0 0,0 0 3744 0,-8 1 720 16,8-1 144-16,0 0 16 0,0 0-2784 0,0 0-560 15,0 0-128-15,0 0 0 0,0 0-400 0,10 7-80 16,1-3-16-16,5-2 0 0,2-1 208 0,6-1 32 16,3 0 16-16,3-1 0 0,1-1-256 0,0-1-48 15,0-1-16-15,-2 1 0 0,-2 0-384 0,0-1-80 0,-1 1 0 0,-1 1-128 16,-3 0 0-16,-1 0 0 0,-2 0-160 0,-1 1 160 31,-3 0-896-31,-3 1-48 0,-12 0-16 0,0 0 0 31,0 0-2048-31,0 0-432 0,0 0-80 0,-9 5 0 0</inkml:trace>
  <inkml:trace contextRef="#ctx0" brushRef="#br1" timeOffset="175033.57">17275 16837 16575 0,'0'0'1472'0,"0"0"-1168"0,0 0-304 0,0 0 0 15,0 0 2944-15,0 0 544 0,0 0 96 0,0 0 32 0,0 0-2416 0,12 1-496 16,2 1-80-16,1 0-32 0,2 0-240 16,2 1-48-16,3-2-16 0,0 1 0 0,1 0-96 0,-1 0-32 15,2-2 0-15,-1 0 0 0,-1-1-160 0,-3 0 0 16,1-1 0-16,-2 0-176 31,-1 0-1552-31,-2-2-304 0,-1 1-64 0</inkml:trace>
  <inkml:trace contextRef="#ctx0" brushRef="#br1" timeOffset="175459.57">17643 16552 13823 0,'-5'-10'1216'0,"1"1"-960"0,0 0-256 0,0 2 0 16,1-1 3280-16,3 8 624 0,-4-6 112 0,4 6 16 15,0 0-2480-15,0 0-496 0,-7-4-96 0,7 4-32 16,0 0-576-16,0 0-112 0,0 0-32 0,-6 6 0 16,6-6-208-16,-2 7 0 0,2-7 0 0,0 9 0 15,0 0 0-15,2-1 0 0,-2-8 128 0,5 11-128 16,-1-2 192-16,2 2-48 0,1 2-16 0,2-4 0 0,0-1 80 16,2 0 16-16,0 1 0 0,3-1 0 0,0-1 32 0,1 0 0 15,4-2 0-15,2 0 0 0,1-2 32 0,1-1 16 16,0-1 0-16,1-1 0 0,0-1-64 0,-1 0-16 15,-3-1 0-15,-2 0 0 0,-3 0-64 0,-2 1-16 16,-3 1 0-16,0 3 0 0,-10-3 176 0,0 0 16 16,0 0 16-16,1 7 0 0,-2 2 160 0,-3 2 48 15,-4 0 0-15,-2 3 0 0,-2 4-240 0,-3 2-32 16,-4 2-16-16,-1 0 0 0,-2 1-128 0,-2 0-16 16,-1-1-128-16,-1 0 192 0,1 1-48 0,1-1-16 0,0 0 0 15,2-1 0-15,2 0-128 0,1-2 0 0,1-3 0 0,3-1 128 16,2 0-128-16,3-1 0 0,1-3-192 0,3-1 192 31,0-1-1872-31,6-9-256 0,0 0-48 0,0 0-14384 0</inkml:trace>
  <inkml:trace contextRef="#ctx0" brushRef="#br1" timeOffset="176401.7">19075 16595 15663 0,'0'0'1392'0,"-8"4"-1120"16,3 2-272-16,-1 0 0 0,6-6 1136 0,-5 9 160 16,0-1 48-16,5-8 0 0,-2 9-112 0,2-9-16 15,0 0 0-15,6 7 0 0,-6-7 32 0,8 5 0 16,3-5 0-16,0-1 0 0,3-2 144 0,2-1 16 0,3-3 16 0,2-1 0 16,2-2-464-16,1-1-112 0,1-1-16 15,2-1 0-15,-1 1-176 0,1-1-32 0,-7-1-16 0,2-2 0 16,-3 1-224-16,-3-1-64 0,-3-5 0 0,-1 1 0 15,-2 1-48-15,-1 2-16 16,-2-1 0-16,-1 3 0 0,-5 1-48 0,0 3-16 0,-1 3 0 0,0 8 0 16,-4-9-16-16,-2 3-16 0,-1 3 0 15,0 3 0-15,-3 1-32 0,-1 2 0 0,-1 3 0 0,-3 4 0 16,-1 2-128-16,-2 2 0 0,-1 2-160 0,-2 0 160 0,0 1-144 16,0 1 144-16,-1 2-128 0,1 0 128 15,0 0-128-15,2 1 128 0,3-1-128 0,3 0 128 0,1-2 0 0,3 1-160 16,1 0 160-16,5-1 0 0,-1 0-128 0,4-1 128 15,4-1 0-15,1-1 0 0,2 0 0 0,2-1-128 16,1-2 128-16,3-1 0 0,2 0 0 0,3-1 0 16,3-3 0-16,0 0 0 0,1-2 0 0,0-1 0 15,0-4 0-15,0-1 0 0,-2-4-128 0,0-3-128 16,-2 0-32-16,-2-1 0 16,0-2-1104-16,-2 0-208 0,-2-1-64 0,-1 1-9632 15,-2 1-1936-15</inkml:trace>
  <inkml:trace contextRef="#ctx0" brushRef="#br1" timeOffset="176948.73">19528 16829 19343 0,'0'0'1728'0,"0"0"-1392"0,-2-8-336 0,1 3 0 0,1 5 1648 0,1-9 256 15,0 0 48-15,1 0 16 0,3 1-128 0,-2-2-32 16,2 0 0-16,3-1 0 0,1 1-704 0,1 1-144 15,0 0-16-15,0 1-16 0,2 0-288 0,0 2-64 16,-1 1-16-16,1 3 0 0,0 1-112 0,-2 2 0 16,-10-1-16-16,10 5 0 15,-1 3-304-15,-3 2-128 0,-2 2 128 0,-3 4-128 0,-2 3 0 0,-3 1 0 16,0 1 128-16,-4 1-128 0,-3 0 0 0,-2 1 0 16,-2 0-160-16,-3 1 160 0,0 0-384 0,0-1 0 15,-1 1 16-15,1-5 0 0,2-2 112 0,0-3 0 0,4-1 16 0,0-2 0 16,2-1 240-16,2-2 192 0,-1-3-48 0,9-5 0 15,0 0 272-15,0 0 48 0,0 0 16 0,0 0 0 16,0 0-176-16,0 0-48 16,0 0 0-16,11-1 0 0,0-1-48 0,2-1-16 0,3-2 0 0,4 1 0 15,1 0-192-15,1-1 0 0,1 0 0 0,0 1 0 32,-1 3 0-32,1 0 0 0,1-1 0 0,-4 0 0 0,-2-1 0 0,-1 0-240 0,-2 1 32 0,-2 0 0 31,-1 0-576-31,-2 1-112 0,-1 0-32 0,0 2 0 15,-9-1-1392-15,9-1-288 0,-9 1-48 0</inkml:trace>
  <inkml:trace contextRef="#ctx0" brushRef="#br1" timeOffset="177407.02">20185 16469 28559 0,'-13'-11'1264'0,"7"5"272"0,1 1-1232 0,1 0-304 0,0 0 0 0,2 3 0 16,2 2 1328-16,0 0 208 0,0 0 32 0,0 0 16 15,0 0-592-15,9-3-112 0,0 2-32 0,2-1 0 16,4 1-400-16,1 1-96 0,1 0-16 0,0-2 0 0,0-1-144 0,1 1-16 16,0 0-16-16,1 0 0 0,-2-2-160 0,1 3-224 15,2-1 48-15,-4 1 16 16,-4 0-608-16,0 2-112 0,-12-1-16 0,0 0-16 16,0 0-2608-16,0 0-512 0</inkml:trace>
  <inkml:trace contextRef="#ctx0" brushRef="#br1" timeOffset="177579.85">20079 16617 25791 0,'0'0'2304'0,"-7"-4"-1856"0,1 0-448 0,6 4 0 16,0 0 1920-16,0 0 304 0,0 0 48 0,0 0 16 15,10-4-1120-15,2 1-208 0,3 2-64 16,5 0 0-16,2 0-256 0,2 0-64 0,2 0-16 0,-1 0 0 16,0-1-240-16,1 1-32 15,-1 1-16-15,0-3 0 0,1-2-448 0,-2-1-80 0,-2 1-32 0,0 0 0 31,-1 0-1696-31,0 1-320 0,-6-1-80 0,0 2-12656 0</inkml:trace>
  <inkml:trace contextRef="#ctx0" brushRef="#br1" timeOffset="178396.5">21947 16008 9215 0,'0'0'816'0,"1"-6"-656"0,-1-3-160 0,1 1 0 0,2 1 2736 0,-1 0 512 16,-2 7 96-16,2-8 32 0,0 2-1696 0,-2 6-336 15,0 0-64-15,0 0 0 0,0 0 48 0,0 0 16 16,0 0 0-16,0 0 0 0,0 0-448 0,0 0-96 16,0 0-16-16,2 11 0 0,-1 2-368 0,-1 2-80 15,0 2-16-15,-1 0 0 0,-2 3-160 0,1 1-32 16,0 3-128-16,-1 1 192 0,0 0-192 0,1 1 0 16,-1 0 128-16,0-2-128 0,1 0 0 0,1-2 128 0,0-2-128 15,1-2 0-15,0 0 128 0,0-1-128 0,1-4 0 0,-1-2 144 16,0-1-144-16,0-10 160 0,0 0-160 0,-1 7 160 15,1-7 0-15,0 0 0 0,0 0 0 0,0 0 0 16,0 0 16-16,-7-4 0 0,2-5 0 0,-1-2 0 16,0-3-176-16,-1-3 128 0,1 0-128 0,-1-3 128 15,0-3-128-15,1-1 0 0,-2-4 0 0,4-2 0 16,-1-1 0-16,3-1 0 0,1-2 0 0,1-1 0 16,2 1 0-16,2 1 208 0,-1 3-48 0,2 1-16 15,3 0 48-15,-1 3 16 0,1 3 0 0,1 2 0 16,1 2 16-16,1 3 0 0,1-1 0 0,3 3 0 15,-1 2-224-15,1 2 176 0,1 1-176 0,1 3 160 16,-1 1-160-16,0 3 0 0,0 1 0 0,-2 2 0 16,-1 0-144-16,-1 2 144 0,0 2 0 0,-1 0 0 0,-1 2-288 0,-1 1 48 15,-1 1 16-15,-1 1 0 16,-1 0-480-16,-1 2-80 0,0 0-32 0,-2 3 0 16,-1 0-1824-16,0 3-368 0,-2 0-80 0</inkml:trace>
  <inkml:trace contextRef="#ctx0" brushRef="#br1" timeOffset="178584.4">21991 16103 31327 0,'0'0'2784'0,"-6"-1"-2224"16,-1 0-560-16,7 1 0 0,0 0 496 0,0 0-16 0,0 0 0 0,0 0 0 16,0 0-144-16,0 0-16 15,9 1-16-15,2-1 0 0,2 0-80 0,3 0-16 0,2 0 0 0,0 0 0 16,0 0-208-16,0-1 0 0,0-1-144 0,0-1 144 31,0 0-1856-31,-1 2-256 0,0 0-64 0,-1 2-11024 0</inkml:trace>
  <inkml:trace contextRef="#ctx0" brushRef="#br1" timeOffset="178930.32">22260 16327 28559 0,'-7'-12'2544'0,"5"4"-2032"0,0-5-512 0,2 2 0 0,2 0 1872 16,2 2 288-16,3-1 48 0,2 1 16 0,0 1-1424 0,4 0-288 16,0 2-48-16,0-1-16 0,0 3-288 0,0 2-160 15,-1 2 160-15,-1 1-160 0,-1 1 0 0,-1 1 0 16,-9-3 0-16,7 9 0 0,-2 0 0 0,-3 2 0 16,-3 0 0-16,-1 2-160 0,-1 4-80 0,-4 0-16 15,-2 2 0-15,1 1 0 0,-2-1 16 0,-1 1 0 16,-1-1 0-16,1-1 0 0,1-3 80 0,1-2 16 15,1-2 0-15,3-2 0 0,5-9 272 0,0 0 48 0,0 0 16 16,0 0 0-16,0 0 368 0,0 0 80 0,5 8 0 0,3-5 16 16,1-2-176-16,2-1-32 0,1-1-16 0,3-1 0 15,1-2-192-15,0 1-48 0,2 0 0 0,-1 0 0 16,-1-2-192-16,0 2 0 0,1 1 0 0,-1-2 0 31,0 2-384-31,0-1-64 0,0-2 0 0,-2 2-16 16,-1 0-1712-16,1 0-352 0,1-2-64 0,-1 0-12336 0</inkml:trace>
  <inkml:trace contextRef="#ctx0" brushRef="#br1" timeOffset="179339.2">22934 15786 23951 0,'-5'-17'2128'0,"3"6"-1696"16,0-3-432-16,1 2 0 0,1 1 448 0,1 3 0 15,-1 0 0-15,0 8 0 0,2-7 544 0,-2 7 112 16,0 0 32-16,0 0 0 16,0 0-288-16,0 0-48 0,0 0-16 0,0 0 0 0,0 0-336 0,1 10-64 15,-1 1 0-15,-1 2-16 0,-1 3 16 0,-2 1 16 16,-2 2 0-16,1 3 0 0,-3 2-48 0,1 3-16 15,1 0 0-15,-1 1 0 0,1-1-80 0,0 0 0 0,2-1-16 0,1-2 0 16,2-3 32-16,2-1 16 0,2-3 0 0,1 0 0 16,2-1 224-16,0-1 64 0,3-3 0 0,1-1 0 15,1-1-176-15,2-1-16 0,2-2-16 0,3-1 0 16,0-2-144-16,0-2-32 16,2-2 0-16,1-1 0 0,0-1-64 0,1 0-128 0,2-1 176 0,-1-1-176 15,1 1 0-15,0 0 0 0,-2-1 0 0,0 1 0 16,-3 1 0-16,0 0-224 0,-1-2 16 0,-2 3 0 15,0 0-672 1,-3 1-128-16,0 0-16 0,-2 0-16 0,-11 0-2672 0,11 1-512 0</inkml:trace>
  <inkml:trace contextRef="#ctx0" brushRef="#br1" timeOffset="179889.75">21721 16598 26719 0,'-9'-1'2368'0,"0"0"-1888"16,0 1-480-16,0 0 0 0,2 1 288 0,7-1-32 0,0 0-16 0,0 0 0 15,-6 7 480-15,6-7 112 0,-2 7 0 0,2-7 16 0,0 0-224 0,5 10-48 16,2-1-16-16,1-1 0 15,1-2 144-15,3 1 16 0,2-2 16 0,4 1 0 0,2-2 0 16,7 1 0-16,4-2 0 0,6-1 0 0,6 0-160 0,6-1-48 16,4-2 0-16,3 0 0 15,2-1-240-15,6-1-48 0,9-2-16 0,5 1 0 0,5 0-224 0,1-2 144 16,1-2-144-16,7 2 128 0,7 0-128 0,-1 0 0 16,-2-1 0-16,-1 2 0 0,0-1 0 0,0 2 0 15,0 1 0-15,-6 1 0 0,-4 0 128 0,-2 1-128 16,-3-1 0-16,-6 2 128 0,-9 1-128 0,-9 1 0 0,-9-1 144 0,-6 1-144 15,-7 1 0-15,-5-2 0 0,-7 0 0 0,-6 0 128 16,-4 0-128-16,-12-1-160 0,0 0 160 0,0 0-208 31,0 0-320-31,0 0-64 0,-11 7-16 0,-1-1 0 16,-4 1-368-16,-2 0-80 0,-1 1-16 0,0 1-9760 0,-3 0-1968 0</inkml:trace>
  <inkml:trace contextRef="#ctx0" brushRef="#br1" timeOffset="180731.89">22344 17242 9215 0,'0'0'816'0,"0"0"-656"0,-2-9-160 0,2 9 0 16,0 0 1600-16,0 0 304 15,0-9 48-15,0 9 16 0,2-7-1056 0,-2 7-208 0,0 0-32 0,0 0-16 16,6-6 288-16,-6 6 48 0,0 0 16 0,6-6 0 16,-6 6-96-16,0 0-16 15,7-4 0-15,-7 4 0 0,0 0-320 0,0 0-80 0,0 0-16 0,0 0 0 16,0 0-304-16,0 0-176 0,0 0 192 0,0 0-192 15,0 0 192-15,0 0-64 0,0 0 0 0,0 0-128 16,0 0 128-16,0 0-128 16,0 0 0-16,0 0 0 0,0 0 144 0,0 0-144 15,0 0 0-15,0 0 144 0,0 0-144 0,0 0 0 0,-8 3 0 0,8-3 0 0,0 0 0 0,0 0 0 16,-7 2 0-16,7-2 0 0,0 0 0 0,0 0 0 16,0 0 0-16,0 0 128 0,0 0-128 0,0 0 0 15,0 0 144-15,0 0-144 0,-7-3 160 0,7 3-32 16,0 0-128-16,0 0 192 15,-4-5 128-15,4 5 0 16,0 0 16-16,-3-8 0 0,2 0 80 0,0 0 16 16,1 2 0-16,0-1 0 0,1-2-48 0,1 3 0 15,2-1 0-15,-4 7 0 0,3-7 32 0,0-1 0 16,1 0 0-16,-4 8 0 0,4-8 64 0,0 2 16 16,1 0 0-16,-5 6 0 0,4-5-80 0,-4 5-16 0,0 0 0 0,0 0 0 15,0 0-160-15,0 0-48 0,0 0 0 0,0 0 0 16,0 0-16-16,1 11-16 0,-3 0 0 0,0 1 0 15,-1 1-160-15,-2 3 192 0,-1 0-192 0,1 3 192 16,1 2-192-16,-2 2 128 0,0-2-128 0,0 1 128 16,2 1-128-16,-1 0 0 0,2 0 144 0,1-1-144 15,-1-1 0-15,3 0 0 0,0-3 0 0,3 1 0 16,0 0 0-16,3-2 144 0,0-1-144 0,3-1 0 16,1-2 208-16,1 0-64 0,2-1-16 0,2-4 0 0,0-1-128 0,1-1 0 15,2-2 0-15,-1-1 0 0,-1-1 176 0,2 2-48 16,-2-4-128-16,1 0 192 0,-1-1-192 0,0 0 0 15,-1-1 128-15,1 0-128 0,0 0-192 0,-1-1-64 16,1-1-32-16,-1 2 0 16,-2-2-1104-16,2-2-208 0,-2-2-64 15,0 0-9200-15,-1 0-1840 0</inkml:trace>
  <inkml:trace contextRef="#ctx0" brushRef="#br1" timeOffset="180992.72">22376 17115 30863 0,'-9'-7'1360'0,"9"7"304"0,0 0-1344 0,0 0-320 0,0 0 0 0,0 0 0 15,0 0-144-15,9-5-112 0,1 1 0 0,2 0-16 16,1 2 272-16,2 0 0 0,1 0 0 0,1-1 0 15,2 0 176-15,0 1-16 0,2-1 0 0,-1 0 0 16,-1 0-32-16,0 0 0 0,-2 0 0 0,0 0 0 16,1 2-448-1,-3 0-80-15,-1 0-32 0,-3 2 0 0,-3 1-2528 0,-8-2-512 0,0 0-112 16,0 0-5920-16</inkml:trace>
  <inkml:trace contextRef="#ctx0" brushRef="#br1" timeOffset="181179.57">22377 17328 27647 0,'0'0'2448'0,"0"0"-1952"16,0 0-496-16,0 0 0 0,0 0 656 0,11 4 48 16,0-1 0-16,2-1 0 0,4-1 48 0,-1-1 16 15,2-1 0-15,3-1 0 0,1 0-256 0,-1 0-32 16,-2-1-16-16,0 1 0 0,1-1-272 0,0 0-48 16,-2-1-16-16,-1 1 0 0,0 1-368 0,-2 1-80 0,0 0 0 0,0 0-16 31,-3 1-1968-31,-1 0-400 0,-1 1-80 0,0 0-16 0</inkml:trace>
  <inkml:trace contextRef="#ctx0" brushRef="#br1" timeOffset="181698.05">23067 17077 21183 0,'2'-11'1888'0,"-2"11"-1504"0,2-9-384 0,-2 9 0 15,0 0 2096-15,0 0 336 0,0 0 80 0,0 0 16 0,0 0-1568 16,0 0-304-16,0 0-64 0,0 0-16 16,0 0-384-16,-5 11-192 0,-1 2 160 0,2 3-160 0,-3 3 160 0,2 0-160 15,-2 1 160-15,1 2-160 0,-2 1 192 0,0 1-64 16,-1-2-128-16,1 0 192 0,0 1 0 0,-1 0 0 16,1-3 0-16,-1-1 0 0,0-3-192 0,1 0 176 15,4-3-176-15,-2-1 160 0,3-2-32 0,1-1 0 16,2-9 0-16,-4 8 0 0,4-8 80 0,0 0 16 15,0 0 0-15,0 0 0 0,0 0-32 0,0 0-16 16,0 0 0-16,0 0 0 0,6-10 48 0,0-2 16 0,3-1 0 0,0-2 0 16,1-3-64-16,1-3-16 0,0-2 0 0,0-1 0 15,0-4-160-15,0 0 192 0,0-2-192 0,1 2 192 16,-1 0-192-16,1 1 0 0,-2 0 0 0,1 6 0 16,1 5 272-16,-2 1 32 0,0 2 0 0,-2 3 0 15,-3 3 16-15,-5 7 0 16,7-6 0-16,-7 6 0 0,0 0-64 0,0 0-16 0,0 0 0 0,0 0 0 15,7 7-32-15,-1 0 0 0,-6-7 0 0,4 15 0 16,0 1-208-16,-2 3 0 0,-1 1 0 0,-1 1 0 16,-1 1 0-16,0 1 0 0,0 2 0 0,0-1 0 15,-1 2 144-15,1-2-16 0,0-1 0 0,0 0 0 16,1 1-128-16,0-3 0 0,-1-2 0 0,1-2 0 16,0 0 0-16,1-2-176 0,0-2 48 0,1 0 0 15,0-1-304 1,-1-2-48-16,-1-10-16 0,0 8 0 0,0-8-560 0,0 0-112 0,0 0-32 0,0 0-9952 15,0 0-2000-15</inkml:trace>
  <inkml:trace contextRef="#ctx0" brushRef="#br1" timeOffset="181855.6">23000 17364 22111 0,'-9'-4'1968'0,"1"0"-1584"0,1-2-384 0,7 6 0 0,-6-5 2384 0,6 5 400 15,-3-8 80-15,3 8 16 0,0 0-2000 0,6-6-400 16,1-1-80-16,3 2-16 0,2-1-192 0,1 1-64 15,3-1 0-15,1-1 0 0,3 2-128 0,1-1 0 16,1 3 144-16,2 0-144 0,1 0 0 0,1 0 0 16,-2 2 0-16,2 1-128 15,-1 0-1840-15,0 0-352 0,-1 0-80 0</inkml:trace>
  <inkml:trace contextRef="#ctx0" brushRef="#br1" timeOffset="184591.66">23213 14940 18879 0,'0'0'832'0,"0"0"192"0,-6-3-832 0,6 3-192 0,0 0 0 0,0 0 0 0,0 0 464 0,0 0 48 15,0 0 16-15,-8-1 0 16,8 1 32-16,0 0 0 0,0 0 0 0,0 0 0 0,0 0-176 0,0 0-48 16,0 0 0-16,0 0 0 0,0 0 160 0,0 0 16 15,0 0 16-15,9 8 0 0,1-3 112 0,3 1 0 16,2-1 16-16,6 2 0 0,3 0-80 0,5 0 0 15,1 0-16-15,3-1 0 0,4 0-112 0,2-2-32 16,1-1 0-16,3 1 0 0,4-1 16 0,6 1 0 0,6 3 0 16,-2-1 0-16,1-3-192 0,0-1-48 0,-3-1 0 0,0 1 0 15,1 1-48-15,2-1-16 0,-1 0 0 0,0 1 0 16,-2-1-128-16,-5 2 0 0,-6-4 0 0,-4 1 0 16,-3 0 0-16,-4 0 0 0,-4-1 0 0,-3 1 0 15,-6 1 0-15,-2 1 160 16,-4-2-160-16,-4 0 160 0,-10-1-160 0,0 0 0 0,0 0 0 0,0 0 0 15,0 0-288-15,0 0-96 0,0 0 0 0,-9 2-16 32,1 0-512-32,0 1-112 0,0 2 0 0,1 0-8240 0,-1 0-1632 0</inkml:trace>
  <inkml:trace contextRef="#ctx0" brushRef="#br1" timeOffset="185188.67">24884 15013 30863 0,'-3'-11'1360'0,"2"3"304"0,1 1-1344 0,0 0-320 0,1-1 0 0,-1 8 0 16,3-9 0-16,3 2 0 0,-1 1 0 0,3 2 128 15,1-1 32-15,2 2 16 0,-1 0 0 0,1 1 0 16,0 1-176-16,0 1 0 0,0 0 0 0,-2 1 0 15,-9-1 0-15,10 4 128 0,-10-4-128 0,7 7 0 16,-7-7 0-16,4 10 0 0,-3-1 0 0,-1 1 0 16,-1 0 0-16,-1 0 0 0,-2 1 0 0,-1 0 0 15,1-1 0-15,0 0 0 0,0-1 0 0,1-2 0 0,1 1 0 0,2-8 0 16,-2 10 0-16,2-10 0 0,0 9 256 16,0-9-48-16,3 9 0 0,-3-9 0 0,6 8-16 0,1 0-16 15,1-1 0-15,-1-1 0 16,0 1-48-16,1 0 0 0,-1-1 0 0,0 1 0 0,-7-7-128 0,7 11 0 15,-2-2 0-15,-2-1 0 0,-3-8 0 0,2 10 0 16,-2-10 0-16,-4 10 128 0,1-2 80 0,-3-3 16 16,-1 0 0-16,-1-1 0 0,-3 1 240 0,1-1 48 15,-2 0 16-15,-2 0 0 0,-4-3-256 0,2 1-48 0,1 0-16 16,1 0 0-16,0-1-208 0,2-1 128 16,1-1-128-16,1 0 0 0,0 0 0 0,2 0-208 0,8 1 16 0,-8-3 0 31,3-2-816-31,2 0-144 0,3 5-48 0,-3-9-8928 0,3 0-1792 0</inkml:trace>
  <inkml:trace contextRef="#ctx0" brushRef="#br1" timeOffset="185644.26">24937 14745 24879 0,'-3'-10'2208'0,"-2"-1"-1760"0,0-1-448 0,-1 1 0 0,2 0 576 0,-2 1 16 16,1 2 16-16,-1 1 0 16,1 2 144-16,-3 2 16 15,2-1 16-15,-2 4 0 0,0 2-368 0,-1 2-80 16,-1-2-16-16,1 3 0 0,0 4-160 0,-3 2-32 16,-3 1-128-16,1 3 192 0,0 0-192 0,-2 4 176 15,1 4-176-15,-2 4 160 0,-1 4 80 0,-1 3 16 16,-1 1 0-16,3 3 0 0,2 0-256 0,2 2 144 15,0-2-144-15,3 1 128 0,2-2 16 0,3 1 0 16,2-1 0-16,3-1 0 0,2-1 112 0,2-1 32 0,2-4 0 16,2-1 0-16,3-1 32 0,3-2 0 0,0-2 0 0,2-1 0 15,5-3 0-15,1-3 16 0,0-2 0 0,4-4 0 16,-1-3-144-16,1-5-48 0,1-2 0 0,0-4 0 16,2-4 160-16,2-3 16 0,1-2 16 0,1-3 0 15,1-4-48-15,1-3-16 0,-2-3 0 0,-1-5 0 16,-1-3-16-16,-4-4 0 0,-3-5 0 0,-3-2 0 15,-1-2 192-15,-4-4 16 0,-2-4 16 0,-4 0 0 16,-4 0-96-16,-4 3 0 0,-3 1-16 0,-4 5 0 16,-4 6 96-16,-4 3 32 0,-4 4 0 0,-3 5 0 15,1 2-256-15,-3 5-48 0,-4 3-16 0,1 4 0 16,-1 3-432-16,-3 5-96 0,-2 3-16 0,-1 4 0 16,-1 4-624-1,1 6-128-15,2 5-32 0,0 3-11360 0,0 2-2272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43:59.823"/>
    </inkml:context>
    <inkml:brush xml:id="br0">
      <inkml:brushProperty name="width" value="0.05292" units="cm"/>
      <inkml:brushProperty name="height" value="0.05292" units="cm"/>
      <inkml:brushProperty name="color" value="#FF0000"/>
    </inkml:brush>
  </inkml:definitions>
  <inkml:trace contextRef="#ctx0" brushRef="#br0">1905 1010 4607 0,'0'0'400'0,"0"0"-400"0,-2-6 0 0,0 0 0 15,-2-2 4160-15,3 0 768 0,-1 0 128 0,0-1 48 16,-2-1-3488-16,1 0-688 0,-1 0-144 0,0-1-16 16,0-1-48-16,-1 0 0 0,-3-1 0 0,0 1 0 15,0-1 48-15,0 2 0 0,-3 2 0 0,-1 1 0 0,-2 2-176 0,0 3-16 16,-1 1-16-16,-2 3 0 0,1 2-176 0,-2 4-48 15,-1 2 0-15,2 2 0 0,-1 2-144 0,1 1-48 16,-2 0 0-16,1 3 0 0,2 1-144 0,1 1 0 16,2 1 0-16,3 1 0 0,4 0 0 0,2-1 0 0,6-3-176 0,0 0 176 15,1-2 0-15,4 0 0 0,1-3 0 16,3-2-128-16,2-2 128 0,0-3 0 16,2-3 0-16,3-3 128 0,-1-2 64 0,2-3 32 15,2-3 0-15,0-3 0 0,2-4 32 0,0-4 16 0,-1-3 0 0,1-3 0 16,0-1-64-16,-1-3-16 0,-1-1 0 15,-1-2 0-15,-1-1 64 0,-4-1 16 0,-2-2 0 0,-2 0 0 16,-2 3-112-16,-1 2-32 0,-6 2 0 0,0 9 0 16,-2 1 304-16,0 2 48 0,-2 2 16 0,0 4 0 15,-3 2 256-15,1 3 48 0,0 3 16 0,-2 3 0 16,-1 5-656-16,0 5-160 0,-2 5 0 0,0 5 0 0,1 2-128 0,2 4-64 16,-1 4-16-16,1 9 0 0,1 2 208 0,2-1-144 15,2 1 144-15,2 0-128 0,1-1 128 0,3 0 0 16,2-2 0-16,3-3 0 0,-1-1 0 0,3-4 0 15,0-4 0-15,2-2-128 0,1-2 128 0,-2-4 0 16,2-5 0-16,2-3-128 0,-2-3 128 0,1-5-192 16,-1-3 192-16,0-5-192 0,2-4 192 0,-1-2 0 15,1-2-144-15,-2-4 144 0,1-3 0 0,-2 0 0 16,-4 1 0-16,0 1 128 0,-2 3-128 0,-2 1 0 16,-1 3 144-16,-2 3-144 0,-2 3 0 0,-1 7 0 15,0 0 0-15,0 0 128 0,0 0 0 0,-4 7 0 16,-2 2 0-16,2 3 0 0,-1 3-128 0,0 1 0 15,-2 2 0-15,3-1-128 0,2 1 128 0,0 1 0 16,0-1 0-16,2 0 0 0,5-2-160 0,-2 0-48 16,-1-3-16-16,3-2 0 15,0-1-736-15,4-4-128 0,-1 0-48 0,3-5-10480 16,1-3-2096-16</inkml:trace>
  <inkml:trace contextRef="#ctx0" brushRef="#br0" timeOffset="125.72">2399 713 31327 0,'-12'-2'2784'0,"-1"1"-2224"0,-2-1-560 0,1 2 0 16,-1 0 192-16,-1 2-64 0,2 1 0 0,1 1-128 16,1 2 240-16,1 1-64 0,1 3-16 0,3 1 0 31,2 3-480-31,2 1-80 0,3 1-32 0</inkml:trace>
  <inkml:trace contextRef="#ctx0" brushRef="#br0" timeOffset="440.16">2751 820 24879 0,'0'0'1088'0,"-3"-5"256"0,-3 0-1088 0,-1 1-256 0,-1 2 0 0,-2 1 0 0,-1 0 3184 0,-1 2 576 15,-3 1 112-15,1 4 32 0,-1 0-2688 0,-1 3-544 16,1 2-96-16,2 1-32 0,2 0-384 0,1 2-160 16,0 0 128-16,2 1-128 0,4 2 0 0,0 0 0 15,2 1 0-15,2-2 0 0,4-1 0 0,2-2-176 16,0-1 176-16,2-1-128 0,5-2-144 0,1-3-32 0,1-1 0 0,3-2 0 15,1-2 96-15,-1-1 16 16,1-2 0-16,0-1 0 0,-1-1 192 0,0 1-192 16,-2-1 192-16,-1 2-192 0,-4-1 192 0,-2 2 0 0,-3 1 0 0,-6 0 0 15,0 0 144-15,0 0 80 0,-3 6 16 0,-4 1 0 16,-4 3 128-16,-2 1 16 0,-3 0 16 0,-3 1 0 16,-1 2-208-16,1 0-64 15,-3 0 0-15,3 3 0 0,0-2-128 0,2-1 0 0,1 1 0 0,0-2 0 16,3-1-1664-16,1-1-384 15,1 0-64-15,2-1 0 0</inkml:trace>
  <inkml:trace contextRef="#ctx0" brushRef="#br0" timeOffset="1116.55">3005 906 31327 0,'0'0'1392'0,"0"0"272"0,0 0-1328 0,0 0-336 16,-4 6 0-16,-2 2 0 0,1 2 0 0,-1 4-256 15,1 5 32-15,-1 4 16 0,-1 4 208 0,3 3 208 16,2 2-32-16,-1 3-16 0,-2 1-32 0,2 2 0 16,1 1 0-16,-1-1 0 0,1-1-128 0,1-1 0 15,1 1 0-15,1-4 128 0,0-4-128 0,0-1 0 16,1-6 144-16,-2-3-144 0,-2-4 224 0,1-3-32 16,1-1 0-16,-1-4 0 15,1-7 304-15,0 0 48 0,0 0 16 0,-3-8 0 0,0-4 256 0,0-6 48 0,1-6 16 0,2-5 0 16,0-2-496-16,1-5-112 0,0-1-16 0,3-5 0 15,-3-3-256-15,2-1 0 16,2-3 0-16,0 1 0 0,3 2 0 0,1 2 0 0,0 4 0 0,1 4 0 16,0 3 128-16,1 5 64 0,1 4 0 0,-1 4 16 15,1 5 0-15,2 4 0 16,0 3 0-16,-1 4 0 0,-1 2-208 0,-1 2 0 0,-2 4 0 0,1 3 0 16,-1 2 0-16,-2 3 0 0,-1 2 0 0,-2 1 0 15,-1 2 0-15,-5 2 0 0,0 0 0 16,-2 1 0-16,-3-1 0 0,0 0 0 0,-2-2 0 0,-1 0 0 15,-2-2 0-15,-1-1 0 0,-2-2 0 0,3-2 0 16,-1-2 128-16,1-2-128 0,0-3 0 0,2 0 0 16,2-4-320-1,2-2-176-15,0-4-16 0,2-3-16 0,3-3-2656 0,2-3-528 0</inkml:trace>
  <inkml:trace contextRef="#ctx0" brushRef="#br0" timeOffset="1321.85">3338 501 28559 0,'0'0'2544'0,"4"-6"-2032"31,0 1-512-31,1 0 0 0,1 2 1440 0,-6 3 192 0,0 0 32 0,0 0 16 0,4 4-208 0,0 4-64 16,-2 3 0-16,-2 2 0 0,-1 6-832 0,-1 2-192 15,-1 2-16-15,1 4-16 0,0 3-224 0,-1 1-128 16,-1 3 128-16,0 9-128 16,1 0 0-16,0-1 0 0,2-3 0 0,2 0-128 15,2-4-752-15,1-2-144 0,3-5-16 0,3-3-16 16,1-3-224-16,3-7-64 0,2-4 0 0,3-4 0 15,3-4-480-15,2-6-96 0,2-6-32 0</inkml:trace>
  <inkml:trace contextRef="#ctx0" brushRef="#br0" timeOffset="1651.6">3774 836 11967 0,'26'-33'528'0,"-15"18"112"31,-1-3-512-31,-1 0-128 0,-2 3 0 0,-4 1 0 0,-3 2 3680 0,-2 1 704 0,-3 2 144 0,-2 2 16 16,-4 3-1808-16,-3 1-368 0,-1 1-80 0,-2 4-16 0,1 1-1168 0,-2 2-224 15,0 3-48-15,0 2-16 0,-1 1-304 0,2 2-48 0,-1 3-16 0,2 0 0 0,0 2-176 0,3 0-32 16,1 2-16-16,2 0 0 0,0 0-224 0,4 0 0 15,1 0 128-15,3 0-128 0,2-1 0 0,2-3 0 16,1-1 0-16,3-2 0 0,2-3 0 0,2-4 0 16,2-1 0-16,2-2-160 0,2-3-160 0,1-3-16 15,2-4-16-15,0-2 0 16,2-3 224-16,-1-1 128 16,-1 0-160-16,0-4 160 0,-3-1 0 0,1-2 0 15,-4 0 0-15,-1 3 0 0,-2 1 0 0,-3 2 160 16,-1 2-160-16,-2 2 128 0,-1 1 16 0,-2 2 0 15,-1 2 0-15,0 5 0 0,0 0 352 0,0 0 64 16,0 0 16-16,-6 3 0 0,2 4-384 0,-1 3-64 16,0-1 0-16,2 2-128 0,-4 2 0 0,3 2 0 15,-1 2 0-15,2 0 0 0,1 0-128 0,1 1 128 16,1 1 0-16,2 0-144 16,2-3-464-16,3 0-96 0,2-2 0 0,3-1-16 15,2-2-1504-15,2-3-288 0,3-3-64 0,0-3-12912 0</inkml:trace>
  <inkml:trace contextRef="#ctx0" brushRef="#br0" timeOffset="2062.32">4349 647 34095 0,'0'0'3024'0,"-8"-1"-2416"0,1 0-480 0,-2 1-128 16,-1 1 512-16,-1 1 64 0,-1 2 32 0,-1 3 0 0,0 2 320 0,-2 2 64 16,1 2 16-16,0 2 0 0,-2 3-576 0,3 2-112 15,1 1-32-15,1 1 0 0,1 1-288 0,0 1 160 16,4 0-160-16,1 0 128 0,3 1-128 0,2-3 0 15,2 0 0-15,3-2 0 0,0 0 0 0,3-2 0 16,2-2 0-16,2-2 128 0,2-3-128 0,3-4 128 16,1-1-128-16,4-4 128 0,1-4-128 0,0-3-176 15,1-3 48-15,-1-6 0 0,0-2 128 0,0-3 0 16,0-2 0-16,-1-1 0 0,-1-2 0 0,-2-2 0 16,-2-3 128-16,-1 0-128 0,-2 1 128 0,-3 0-128 0,-2 1 160 0,-3 3-160 15,0 3 176-15,-4 3-176 0,-1 3 192 0,-1 0-192 16,-2 4 448-16,0 3-32 0,-4 1 0 0,1 3 0 15,-2 1 96-15,0 5 0 16,-1 1 16-16,-1 2 0 0,-1 3-400 0,0 3-128 16,1 3 0-16,-1 4 0 0,0 1 0 0,1 3 0 15,1 1 0-15,1 0 0 0,1 1-144 0,1-1 144 0,3 0-128 0,2-1 128 16,1 0 0-16,4-1-128 16,1 0 128-16,2-3 0 0,0-4-224 0,1-1 32 15,4-1 16-15,1-2 0 0,1-2-480 0,4-4-112 16,1-2 0-16,3-3-16 0,2-3-1264 0,4-4-240 0,2-3-48 0</inkml:trace>
  <inkml:trace contextRef="#ctx0" brushRef="#br0" timeOffset="3133.83">4924 705 4607 0,'0'0'192'0,"0"0"64"15,-1-4-256-15,1 4 0 0,0 0 0 0,0 0 0 0,0 0 5104 0,-5 5 976 16,-2 3 192-16,1 3 32 0,-1 2-4064 0,0 1-800 16,2 3-160-16,-2 1-48 0,1-1-352 0,0 2-80 15,1 2-16-15,-1-1 0 0,2-2-272 0,1 1-48 16,0-3-16-16,1 1 0 0,2-2 0 0,2-1-16 15,-2-3 0-15,4-4 0 16,-1 0 128-16,1-4 16 0,-4-3 16 0,9-2 0 0,2-1-16 0,0-5 0 16,0-4 0-16,1-4 0 0,1-2-272 0,2-3-64 15,0-3-16-15,1-2 0 0,-1-1-96 0,0 0-128 16,0 2 176-16,-2 3-176 0,-2 5 128 0,-1 2-128 16,-1 3 0-16,-2 3 0 0,1 3 0 0,-1 1 0 0,-7 5 0 0,0 0 0 15,5 6 160-15,-1 3-160 0,1 3 128 0,-2 2-128 16,-1 1 128-16,2 3-128 0,-2 2 128 0,0 0-128 15,-1-1 0-15,1 1 0 0,3 0 0 0,-3-1 0 16,1-3 0-16,2 0 0 0,0-3 0 0,2-1 0 16,-1-2 0-16,2-2 0 0,1-3 144 0,2-1-144 0,1-1 240 0,2-4-32 15,2-3 0-15,0-1 0 0,1-3-32 0,0-3-16 16,2-3 0-16,1-3 0 0,1-3-32 0,1 0 0 16,-3-2 0-16,1 1 0 0,-1 1-128 15,-1 1 128-15,-3 3-128 0,-1 1 128 0,-1 4-128 0,0 3 0 16,-4 1 0-16,-1 3 0 0,-1 2 0 0,-1 4 128 15,0 1-128-15,-2 3 0 0,-2 3 0 0,0 2 0 16,-1 2 0-16,0 2 0 0,0-1 0 0,0 3 0 16,0 0 0-16,0 1 0 0,0-2 0 0,3 0 0 15,1-1 0-15,2-1 0 0,-1-2 0 0,3 1 0 16,1-2 0-16,2-2 0 0,1-1 0 0,4-2 0 16,-2-3-176-16,4-2 176 0,0-3-192 0,0-1 64 15,0-3 0-15,2-2 0 0,-1-3 128 0,0-3 0 16,-1-4 0-16,1-1 0 0,-1-4 0 0,0-2-128 0,-2-1 128 0,0 0 0 15,-4-1 0-15,-2 3 0 0,-2 1 0 0,-3 3 0 16,0 4 0-16,-4 1 0 0,-1 3 0 0,-2 3 0 16,0 2 240-16,-2 3-32 15,-3 2 0-15,-1 3 0 0,1 3-80 0,-3 2-128 0,-1 3 176 0,1 2-176 16,1 2 0-16,-1 4 0 0,0 2-160 0,0 1 160 16,0 0-160-16,3 0 160 0,1 1 0 0,2-1-144 15,0-2 144-15,2 0 0 0,2-1-144 0,1 0 144 16,2-2-160-16,2 0 160 0,-1-3-208 0,4-1 80 15,1-2-432 1,3-2-80-16,3-2 0 0,1-3-16 0,3-4-96 0,2-1-16 0,2-1 0 16,4-3 0-16,1-1 16 0,2-4 0 0,1-5 0 15,-2-2 0-15,0 0-304 0,-6-1-64 0,-1-2-16 0,-3 1 0 16,-4 2 720-16,-2 3 144 0,-1 2 16 0,-5 5 16 0,-2 1 432 0,-2 2 64 16,-4 6 32-16,0 0 0 0,0 0 432 0,0 0 96 15,-5 7 16-15,0 1 0 0,-1-1-480 0,-1 2-96 16,1 1 0-16,-1 0-16 0,-1 1-64 0,2 0-16 15,0 0 0-15,1-1 0 0,-1-2-160 0,3-2 160 0,3-6-160 0,0 0 160 16,0 0 176-16,0 0 48 0,0 0 0 0,5 1 0 16,3-1 272-16,1-1 64 0,1-2 16 0,3 0 0 15,-1-1-528-15,0 1-208 16,-1 0 176-16,0 2-176 0,1 2 0 0,1 2 0 16,1 0 0-16,0 2 0 0,0 0 0 0,2 2 0 15,-3-1 0-15,2 1 0 0,2 0 0 0,0-1 0 0,2-1 0 0,1-2 0 16,1-2-160-16,2-2 32 0,0-4 0 0,0-1 0 15,-1-4 128-15,-2-2-160 16,0-1 160-16,-3-4-160 0,0-2 160 0,-1-1 0 16,0-4 128-16,-2-1-128 0,-1-1 160 0,-4 2-32 0,0-5-128 0,-2-2 192 15,1 0 256-15,-1 2 64 0,-3 1 0 0,-1 3 0 16,1 4 208-16,-3-1 48 0,-1 3 16 0,-1 6 0 0,1 3-288 0,-4 4-64 16,1 1-16-16,3 5 0 0,-6 2-256 0,-1 5-160 15,-1 2 192-15,2 6-192 0,-2 6 0 16,4 0 0-16,0 8-192 0,1 1 48 0,1 2 144 0,1 2-160 15,1-1 160-15,1 0-160 0,1-1 160 0,3 7 0 16,2-4 0-16,1-3 0 0,-2-5-240 0,2-1 48 16,1-4 0-16,1-3 0 15,2-4-688-15,0-3-128 0,1-2-16 0,3-4-16 16,0-3-2864-16,3-5-560 0</inkml:trace>
  <inkml:trace contextRef="#ctx0" brushRef="#br0" timeOffset="3292.78">6781 683 38015 0,'0'0'1680'0,"0"0"352"0,0 0-1632 0,0 0-400 0,-1-5 0 0,1 5 0 16,0 0 736-16,5-5 64 0,0 3 16 0,4 0 0 15,2 0-304-15,3-1-64 16,3 2-16-16,2 0 0 0,5 1-288 0,1 0-144 0,0 0 160 0,0 0-160 16,1 0-144-16,-1 0-128 0,0 0-32 0</inkml:trace>
  <inkml:trace contextRef="#ctx0" brushRef="#br0" timeOffset="4123.62">8141 865 30399 0,'0'0'2704'16,"1"-6"-2160"-16,0 0-544 0,1-2 0 0,0 1 384 0,0-2-48 0,-1 1 0 0,-1-2 0 15,1 0 496-15,-2-2 112 0,0-1 16 0,-2-1 0 16,0 1-320-16,0 0-64 0,-2 1-16 0,1 2 0 15,-2 1-176-15,0 3-48 0,-3 0 0 0,-1 3 0 16,0 2 48-16,-1 2 0 0,-2 2 0 0,-1 4 0 16,-1 3-384-16,1 3 0 0,-2 3 0 0,-1 3 0 0,1-1 0 0,0 1-128 15,1 1 128-15,3 1-192 0,2-1 192 0,2-1 0 16,2-3 0-16,2-1 0 0,4 0 0 0,2-3-128 16,2-2 128-16,1-1 0 0,3-3 0 0,2-1 176 15,1-3-16-15,2-1 0 0,-2-3 128 0,3-2 32 16,1-1 0-16,0-3 0 0,-1-2-160 0,1-2-32 15,0-1 0-15,-1 0 0 0,-2 0-128 0,-1 0 160 16,-1 2-160-16,-1 3 160 0,-1 0-160 0,-3 2 0 0,0 2 0 0,-5 4 128 16,0 0-128-16,0 0 0 15,0 0 0-15,0 0 0 0,1 10-208 0,0 0 80 16,-1-1 128-16,0 1-208 0,-1 1 208 0,2 0 0 0,0-2 0 16,2 1 0-16,1 0-128 0,1-1 128 0,2-1 0 0,0-4-144 15,3 1 144-15,1-2-128 0,1-2 128 16,2-2-128-16,1-1 128 0,0-3-208 0,5 0 80 15,-2-4 128-15,1-2 0 0,0-2 0 0,3-4 0 0,-2-1 0 16,-1-3 0-16,-2-2 0 0,0-5 0 0,-3-1 0 16,-1 0 176-16,0-2-48 0,-1-2-128 0,-5 8 192 15,-1-2 192-15,-2 2 48 0,0 1 0 0,-2 2 0 16,-1 3 112-16,-1 3 32 0,0 2 0 0,-1 2 0 16,-1 3-32-16,-2 3 0 0,1 1 0 0,0 3 0 0,-2 2-224 0,1 5-32 15,-2 1-16-15,1 5 0 0,0 4-272 0,1 3 0 16,0 4-128-16,-1 1 128 0,1 3-160 0,2 0 160 15,-2 3-160-15,3 5 160 0,-1-2 0 0,2-2 0 16,2-1-128-16,0-3 128 0,3-1 0 0,-1-1-144 16,2-3 144-16,0-3-128 15,2-1-560-15,0-2-96 0,2-1-32 0,1-3 0 16,0-4-1584-16,2-1-320 0,3-3-64 0</inkml:trace>
  <inkml:trace contextRef="#ctx0" brushRef="#br0" timeOffset="4264.67">8549 702 37311 0,'-13'-10'1664'0,"8"6"320"0,2 0-1584 16,0 0-400-16,-1-1 0 0,2 0 0 0,1 1 704 0,1 4 64 15,0 0 16-15,3-5 0 0,4 2-464 0,3 0-80 0,2 0-32 16,5 1 0-16,2 0-208 0,4 0-288 0,3 1 64 0</inkml:trace>
  <inkml:trace contextRef="#ctx0" brushRef="#br0" timeOffset="4939.64">10218 472 33167 0,'0'0'2944'15,"-7"-3"-2352"-15,0 0-464 0,-4 2-128 0,0 0-176 0,-1 3-48 16,2 2-16-16,-1 1 0 0,-3 1 560 0,0 3 128 16,0 3 0-16,-3 3 16 0,3 5 32 0,-3 1 0 0,3 1 0 0,1 0 0 15,1 1-240-15,2 0-64 0,1 1 0 0,1 5 0 16,4-3-48-16,2-3-16 0,2-1 0 0,3-3 0 16,1-3-128-16,4-1 192 0,1-3-192 0,3-2 192 15,2-4 64-15,3 0 32 0,0-5 0 0,2-2 0 16,2-4-64-16,1 0-16 0,0-5 0 0,0-3 0 15,0-4-80-15,-1 0 0 0,-2-5-128 0,-2 0 192 16,-1 0-64-16,-3 2 0 0,-2 1-128 0,-1 4 192 0,-3 2-192 0,-1 3 128 16,-3 2-128-16,-1 4 0 0,-2 4 0 0,0 0 0 15,0 0 0-15,1 7 0 0,-1 3-192 0,0 2 32 16,2 3 0-16,0 1 0 0,-1 3 160 0,1 0-192 16,1 0 192-16,3 0-192 0,0 0 192 0,3-1 0 15,1 0 0-15,0-1 0 0,0-3 0 0,1-3-128 16,1-2 128-16,1-3 0 0,2-2 0 0,-3-2 0 15,2-2 144-15,0-4-144 0,1-2 368 0,-1-3-48 16,-1-3 0-16,-1-2 0 0,0-3 192 0,-1-3 16 16,-4-3 16-16,-2-1 0 0,-2-1-224 0,-3 1-32 15,-2 0-16-15,-2 1 0 0,-4 2-112 0,2 6-32 16,-3 1 0-16,0 2 0 0,-2 1-128 0,-1 4 0 16,-2 4-192-16,-2 3 192 15,2 1-480-15,0 4 32 0,1 4 0 0,-3 3 0 16,2 1-1664-16,-3 6-336 0,5 2-64 0</inkml:trace>
  <inkml:trace contextRef="#ctx0" brushRef="#br0" timeOffset="5222.52">10728 928 13823 0,'0'0'1216'16,"0"0"-960"-16,0 0-256 0,0 0 0 0,0 0 3456 0,0 0 656 0,0 0 128 0,0 0 32 15,0 0-2176-15,0 0-432 0,0 0-96 0,0 0-16 16,0 0-528-16,0 0-128 0,0 0 0 0,0 0-16 15,0 0-496-15,0 0-112 0,3-5-16 0,2-3 0 16,-2-3-64-16,3-2 0 0,0-1-16 0,2-2 0 16,0 0-176-16,1-1 0 0,1 0 144 0,1 0-144 15,0 2 0-15,0 2 0 0,-2 2 0 0,-1 2 0 0,0 1 0 0,-2 4 144 16,0 2 0-16,-6 2 0 0,6 1 0 0,0 2 0 16,0 2 0-16,1 3 0 0,0 2-144 0,-1 0 0 15,1 0 144-15,-3 1-144 0,3 1 0 0,-1 0 128 16,1 0-128-16,0-1 0 0,-1 0 0 0,2-2 0 15,0 0 0-15,0-2 0 16,2 1-320-16,-1-2-128 0,1-3-16 0,1-1-16 16,2-2-1952-16,3-1-400 0,0-3-80 0</inkml:trace>
  <inkml:trace contextRef="#ctx0" brushRef="#br0" timeOffset="5569.47">11251 606 26031 0,'0'0'1152'0,"0"0"240"0,0 0-1120 16,0 0-272-16,0 0 0 0,0 0 0 0,-3 8 1280 0,1 2 208 0,0 0 48 0,0 2 0 15,1 1-640-15,0 1-112 0,-2 2-16 0,1 1-16 16,1 2-304-16,-1 1-64 0,1-3-16 0,-2 1 0 16,-1 0-32-16,2-2 0 0,-1-1 0 0,2 0 0 0,0-3-80 0,1-2-32 15,0-3 0-15,0-7 0 16,0 0 80-16,0 0 16 0,0 0 0 0,0 0 0 16,0 0 176-16,5-4 32 0,4-4 16 0,-4-3 0 15,3-2-224-15,2-4-32 0,3-4-16 0,-3-2 0 16,0-4-144-16,1 2-128 0,0 0 144 0,0 0-144 15,-1 2 128-15,0 6-128 0,0 0 0 0,1 3 144 0,0 1 112 0,-1 2 0 16,-2 3 16-16,2 2 0 0,0 4-64 0,-1 2-16 16,-1 4 0-16,-1 1 0 0,0 5-192 0,0 2 176 15,-2 2-176-15,2 2 160 0,-1 0-160 0,2 6 160 16,-3-1-160 0,0 1 160-16,-1 0-160 0,0 0 128 0,-2 0-128 0,1-2 128 0,1-2-128 0,1-3 0 15,-1-2 0-15,2-1 0 16,0-1-256-16,2-2-144 0,-1-2-32 0,0-2 0 31,3-2-688-31,1-3-144 0,1-3-16 0</inkml:trace>
  <inkml:trace contextRef="#ctx0" brushRef="#br0" timeOffset="5912.96">11786 634 17503 0,'0'0'768'0,"-2"5"176"15,-1 2-752-15,1-1-192 0,-1 1 0 0,1 0 0 0,0 0 2080 0,1 1 384 0,0-1 80 0,1 0 16 16,0 0-704-16,2-1-144 15,-2-6-32-15,3 7 0 0,2 0-336 0,1-3-80 0,2 0-16 0,1-1 0 16,1-3-544-16,1-1-96 16,0-2-32-16,1 0 0 0,1-1-304 0,0-3-64 15,0-1-16-15,1-2 0 0,-1-2-32 0,1-1-16 0,-3-2 0 0,-1-1 0 16,0 0 0-16,-6 3 0 0,2-2 0 0,-3 1 0 16,-1 2-144-16,-2 1 128 0,-1 1-128 0,-3 2 128 0,-1 2 160 15,-2-1 32-15,-2 2 0 0,-2 4 0 0,-1 3-16 16,0 2 0-1,-3 3 0-15,0 3 0 0,0 2-304 0,-2 2 0 0,2 1 0 0,0 2 0 0,2 2 0 0,-1 3 0 16,-3 0 0-16,5-1 0 0,2-1 0 0,3-1 0 16,1-1 0-16,3-3-144 0,3 1 144 0,1-2 0 15,2 0 0-15,3-2 0 0,0-2 0 0,3 0 0 16,2-1 0-16,2-1 0 16,4-3-496-16,3-1-16 0,3 0 0 0,3-2 0 15,5-2-1536-15,3-3-304 0,4-4-64 0</inkml:trace>
  <inkml:trace contextRef="#ctx0" brushRef="#br0" timeOffset="6298.55">12442 541 18431 0,'2'-11'1632'0,"-2"7"-1312"0,-1-2-320 0,-1 1 0 0,-1 0 2480 0,-2 1 416 0,-1 0 96 0,-1 0 16 15,-1 2-704-15,1 1-128 16,-2 2-16-16,-1 2-16 0,-1 2-1056 0,1 1-224 16,-2 4-32-16,0 2-16 0,-1 3-432 0,-1 1-96 0,1 2-16 0,1 1 0 15,2 1-64-15,-2 7-16 0,2-2 0 0,1-1 0 16,4-2-192-16,2 0 0 0,3-3 128 0,1-1-128 0,2-3 0 0,2-1 144 15,3 0-144-15,2-2 128 16,2-2-128-16,2-3 160 0,2-1-160 16,1-3 160-16,4-2-160 0,1-2 0 0,3-2 0 0,0-5 0 15,1-3-224-15,1-4 80 0,-2-5 16 0,0-1 0 0,-2-4-96 0,-1-3-16 32,-1-2 0-32,-5 3 0 0,-2-4 112 0,-1 0 128 15,0 2-208-15,-2 1 80 0,-1 3 128 0,-1 2 144 0,-2 3-16 0,-2-2-128 0,-2 4 624 0,0 5 16 16,-2 2 0-16,-1 3 0 0,-1 4-48 0,1 4 0 15,0 0 0-15,0 0 0 0,-7 1-336 0,0 5-80 32,1 2-16-32,-1 5 0 0,1 2-160 0,1 1 0 15,1 4 0-15,-1 3 0 0,1 3 0 0,1 1 0 0,1 0-144 0,-1-1 144 16,2 0-208-16,1 5 16 0,1-2 0 16,2-3 0-1,0-4-304-15,2-2-48 0,0-2-16 0,0-3 0 16,1-2-1872-16,-1-2-384 0,0-2-80 0</inkml:trace>
  <inkml:trace contextRef="#ctx0" brushRef="#br0" timeOffset="6626.07">12674 740 26719 0,'0'0'1184'0,"-5"-5"240"16,-1-1-1136-16,2 0-288 0,-1-1 0 16,2 2 0-16,-1-1 2064 0,0 1 368 0,3-1 64 0,1 6 0 0,2-6-1152 0,3 0-256 15,1 1-32-15,2 2-16 0,0 1-784 0,2 0-256 16,2 0 128-16,1 2-128 0,2 2 0 0,2 1 0 15,-1 1 0-15,1 1 0 0,0 2 0 0,-1 0 0 16,0 1-128-16,0 2 128 0,-2 1 0 0,0 1 0 16,0-1 0-16,0 0 0 0,-1-1 0 0,0-1 0 15,-1-2 0-15,0 0 0 0,2-1 0 0,-2-2 0 16,-1-3 0-16,0-1 0 0,0-1 208 0,0-1-64 16,-1-2-16-16,0-1 0 0,-2-3 224 0,1-3 32 15,-1-2 16-15,-3 0 0 0,0-1 240 0,-2-2 64 16,-2 0 0-16,-1 0 0 0,-2 0-304 0,-1 0-48 15,-3 2-16-15,0 1 0 0,-2 1-32 0,0 1-16 16,-1 3 0-16,1 3 0 0,-5 1-288 0,1 3 0 0,0 2 0 0,0 3 0 16,-1 1-256-16,1 1-128 15,1 2 0-15,0 2-16 16,1 2-1248-16,0 2-240 0,0 1-48 0,2 1-16 0,3 2-1568 0,1 0-304 0</inkml:trace>
  <inkml:trace contextRef="#ctx0" brushRef="#br0" timeOffset="6924.95">13198 606 15663 0,'1'-5'1392'0,"0"-2"-1120"0,0 2-272 0,-1 5 0 0,2-5 4864 0,-2 5 896 15,0 0 192-15,0 0 48 0,6 3-4272 0,-1 4-864 16,1 2-160-16,-1 2-48 0,0 2-320 0,-1 2-64 16,0 4-16-16,0 0 0 0,-2 1-32 0,1-2-16 15,-2 2 0-15,0-1 0 0,0 0 0 0,-1-2 0 16,-1-1 0-16,0-2 0 0,1-2-48 0,1-1-16 15,0-3 0-15,2-3 0 0,-3-5 112 0,0 0 0 16,6 1 16-16,1-4 0 0,-1-3 400 0,3-2 80 0,1-4 16 0,2-4 0 16,1-3-320-16,1-3-64 15,-1-1-16-15,1-1 0 0,2 1-208 0,-1 1-32 16,0 2-128-16,1 3 192 0,-2 1-192 0,1 3 0 16,-1 2 0-16,-2 3 0 0,-1 3 0 0,0 2 0 15,-1 1 0-15,0 5 0 0,-1 0-384 0,2 4 16 0,2 0 16 0,-1 3 0 16,-1 0-2944-16,2 1-592 0</inkml:trace>
  <inkml:trace contextRef="#ctx0" brushRef="#br0" timeOffset="7442.93">14732 460 34959 0,'0'0'1536'0,"-4"-5"336"0,-2 1-1488 0,2 1-384 16,4 3 0-16,0 0 0 0,-6-2 512 0,1 2 48 15,0 2 0-15,1 2 0 0,-1 3-48 0,0 4-16 16,1 3 0-16,0 1 0 0,0 5-368 0,0 2-128 16,-2 4 0-16,2 0 0 15,-1 1 0-15,1 2 0 0,0 1 0 0,-2 6 0 0,3-3 0 0,-2-2 0 16,2-4-128-16,1-1 128 15,0-2-912-15,1-3-80 0,1-4-16 0</inkml:trace>
  <inkml:trace contextRef="#ctx0" brushRef="#br0" timeOffset="7851.67">14693 526 36399 0,'-8'-18'1600'0,"5"11"352"0,-1-3-1568 16,2 1-384-16,2 0 0 0,1 0 0 0,0 2 976 0,3-1 112 0,3 1 32 0,3 0 0 15,2 0-368-15,3 1-80 0,1 1-16 0,-1 2 0 16,1 0-448-16,-1 1-80 0,2 1-128 0,-3 1 176 16,3 2-176-16,-5 2 0 0,0-1 0 0,-2 2 0 15,-3 3-256-15,-1 1 32 16,-4 1 0-16,-2 2 0 0,-2 2-112 0,-1-1-32 0,-3 3 0 0,-1 0 0 0,0 2 368 0,-1 0-144 16,0-2 144-16,1-1 0 0,-1-1 0 0,0 0 0 15,1-1 0-15,0-3 0 0,1-2 0 0,2-3 176 16,2 1-176-16,2-6 160 0,0 0-16 0,4 5 0 15,2 1 0-15,-1-2 0 0,2 1-144 0,2-1 0 32,1 0 0-32,2 2 0 0,-1 0 0 0,0 2 0 0,0 1 0 0,0 1 0 0,1 3 0 0,-2-1 0 15,-2 0 0-15,0 0 0 0,-2-1 0 0,-2 0 0 16,-2 0 0-16,0-1 0 0,0 0 0 0,-5 0 0 16,-1 0 0-16,-2 0 128 0,-3-1 240 0,-2-1 32 15,-3-1 16-15,1-1 0 0,-1-1 240 0,0-1 48 16,-4 0 16-16,-1-2 0 0,1-1-144 0,-1 0-48 15,-1-1 0-15,2-1 0 0,2-1-288 0,3 1-64 16,3-1-16-16,-1-1 0 0,2 0-160 0,2 1 0 0,3 0-192 0,4 2 192 31,-3-3-2480-31,3 3-368 0,0 0-80 0</inkml:trace>
  <inkml:trace contextRef="#ctx0" brushRef="#br0" timeOffset="9921.33">14713 541 19695 0,'0'0'432'0,"0"-5"80"0,0-1 32 0,3 0 16 0,-2-1-560 0,1 0 0 16,-1 1 0-16,1-1 0 0,0 2 1664 0,-2 5 208 15,0-6 48-15,0 6 16 0,0 0-336 0,0 0-80 16,0 0-16-16,0 0 0 0,0 0-608 0,0 0-112 16,-5 7-16-16,-1 3-16 0,-2 5-128 0,-3 5-32 15,-3 4 0-15,1 5 0 0,-1 4-240 0,-1 3-48 16,-3 3-16-16,-5 12 0 0,1 1-96 0,1 0-32 16,3-2 0-16,-1-1 0 0,1-4-160 0,1-5 0 15,5-2 0-15,0-3 0 0,1-4 128 0,2-5-128 0,3-4 0 0,0-2 128 16,1-6 144-16,3-2 32 15,-1-3 0-15,2-2 0 0,1-7 208 0,0 0 64 16,0 0 0-16,4-8 0 0,-1-4-176 0,2-4-16 16,3-5-16-16,1-6 0 0,-1-4-160 0,3-6-16 0,2-6-16 0,2-5 0 15,2-4-176-15,0-3-224 0,0-3 48 0,-2 10 16 16,3 0 160-16,-2 2 0 0,0 2 0 0,-1 5 128 0,-1 6-128 0,0 5 0 16,-2 2 0-16,2 2 0 0,-2 6 0 0,-2 3 224 15,-1 3-48-15,-4 4-16 0,2 4-160 0,-2 3 192 16,-5 1-192-16,7 5 192 0,0 4-192 0,-1 4 128 15,0 5-128-15,-1 1 128 0,1 4-128 0,-1 3 160 16,2 3-160-16,-1 1 160 0,1 0-160 0,1 2 0 16,-1 1 0-16,2 7 0 0,1-4 0 0,-1-2 0 15,-1-7 128-15,-1-1-128 0,1-2 0 0,0-1 0 16,-1-1 0-16,1-1 0 0,-1-3 128 0,-1-4-128 16,0 0 0-16,0 1 128 0,0-3-128 0,-2-3 0 15,0-3 0-15,-4-6 0 16,0 0-416-16,0 0-64 0,0 0-16 0,0 0 0 15,0 0-2176-15,-4-4-432 0,-1-3-96 0</inkml:trace>
  <inkml:trace contextRef="#ctx0" brushRef="#br0" timeOffset="10141.18">14542 891 7359 0,'-10'-5'320'0,"6"2"80"0,-2-1-400 0,1 2 0 0,5 2 0 0,0 0 0 15,0 0 6784-15,0 0 1264 0,0 0 256 0,7-4 48 16,2 2-6240-16,3 1-1232 0,2 0-256 0,4 0-48 15,3 1-240-15,2 1-32 0,1-1-16 0,4 0 0 16,0-1-96-16,-2 0-32 16,-1-2 0-16,-2 0 0 0,1 0-304 0,-2 0-64 0,-1-1-16 0,-2 2 0 15,-3 0-1760 1,-1 1-368-16,-3 1-64 0</inkml:trace>
  <inkml:trace contextRef="#ctx0" brushRef="#br0" timeOffset="10330.15">15283 875 34095 0,'0'0'3024'16,"0"0"-2416"-16,0 0-480 0,0 0-128 0,6 5 896 0,-1 1 144 16,1 0 48-16,-3 2 0 0,1 2 96 0,0 1 32 15,-2 1 0-15,-1 2 0 0,0 3-560 0,-1 0-96 0,-2 1-32 0,0 2 0 16,-2-1-304-16,0 2-64 15,-3 0-16-15,0 1 0 0,-4 0-368 0,-2 1-80 0,-3 0-16 0,-3 2 0 32,-3 0-3392-32,-3-2-672 0</inkml:trace>
  <inkml:trace contextRef="#ctx0" brushRef="#br0" timeOffset="11147.53">16385 501 29487 0,'-3'-5'2624'0,"-1"2"-2112"15,-2 0-512-15,2 1 0 0,4 2 1312 0,-7 2 160 0,3 0 16 0,-1 3 16 16,1 3-944-16,0 4-192 0,-1 5-48 0,2 1 0 16,0 3-128-16,0 2-48 0,1 1 0 0,1 2 0 15,1 1-144-15,-1 8 0 0,1-4 0 0,0 0 0 16,0-1 0-16,1-2 0 0,1-3 0 0,-1-2 0 16,1-2 0-16,-1-3 0 0,0-3 0 0,0-3 0 0,0-2 0 0,-1-4 0 15,0-6-144-15,0 0 144 0,0 0-256 0,0 0 48 16,0 0 16-16,-3-9 0 0,-1-3 192 0,2-3-176 31,1-5 176-31,-2-1-160 0,2-4 160 0,0-4 144 0,1-4-16 0,0 0-128 0,1-1 336 0,-1 7-32 16,0-4-16-16,0 1 0 0,0 2 256 0,2 1 48 15,0 3 16-15,1 2 0 0,1 3 48 0,1-2 16 16,1 4 0-16,0 4 0 16,2 4-272-16,0 2-48 0,0 3-16 0,2 3 0 0,0 2-336 0,0 2 128 15,0 1-128-15,0 3 0 0,-1 3 240 0,-2 2-32 16,-1 1 0-16,-3-1 0 0,-1 4-432 0,-2 1-96 15,-2 3 0-15,-1 0-16 0,-1 0 336 0,-2 0-144 16,1-2 144-16,-2 4 0 0,0-4 0 0,2-2 0 0,-2-2 0 0,4-3 0 16,-1-3 0-16,1-1 0 0,1-2 0 0,2-5 0 15,0 0 0-15,0 0 144 0,0 0-144 0,0 0 128 16,8 3 16-16,0-1 0 0,0 0 0 16,2 0 0-16,2 0-144 0,2 3 128 0,1-1-128 0,1 3 128 15,0 1-128-15,-2 3 0 0,-1 0 0 16,-1 1 0-16,1 1 0 0,-5 1 0 15,-1-2 0-15,-3 1 0 0,1 2 128 0,-5 0-128 0,-5-2 0 0,0 1 128 0,-3-1-128 0,-1 0 192 16,-3-1-192-16,-1 0 192 0,-2 0-192 0,-1-2 192 16,0-1-192-16,-1-1 192 0,1-2-64 0,-2 1-128 31,2-3 192-31,1 0-64 0,1-3-128 0,2-1 0 0,0 0 0 0,2-1 0 16,1-3-528-16,1-1-144 0,4-2-32 0</inkml:trace>
  <inkml:trace contextRef="#ctx0" brushRef="#br0" timeOffset="11335.85">16904 954 20271 0,'0'0'1792'0,"0"0"-1424"0,5 6-368 0,-1 2 0 0,0 1 3520 0,-2 1 624 16,-2 0 128-16,0 0 16 0,-3 1-2768 0,-2 0-560 15,-1 0-128-15,-2 0 0 0,-1 0-352 0,-1 0-64 0,-1-2-16 0,-2 4 0 16,0-2-400-16,0 0 0 15,-1 0 0-15,1 0 0 16,2-2-2048-16,0 0-480 0,4-2-96 0</inkml:trace>
  <inkml:trace contextRef="#ctx0" brushRef="#br0" timeOffset="11666.35">17787 451 29247 0,'-3'-5'640'0,"-1"-2"144"0,-2-1 32 0,-1 2 0 0,0-2-656 0,-1 1-160 15,-2 1 0-15,-1 1 0 0,-1 0 1152 0,0 0 208 16,-1 1 48-16,-1 2 0 0,0 3-288 0,-2 1-48 31,0 1-16-31,-2 3 0 0,1 2-416 0,0 2-96 0,-1 2-16 0,-2 4 0 0,0 2-80 0,3-1 0 16,-2 5-16-16,-1 3 0 0,2 1 48 0,1 1 16 31,1 1 0-31,5-1 0 0,4 2-496 0,1 6 0 0,3-3-128 0,5-2 128 0,5-3 0 0,2 0 0 16,5-4 160-16,1-2-32 0,4-3 48 0,3-1 16 15,1-4 0-15,2-3 0 0,3-3-64 0,2-3 0 16,1-2 0-16,3-3 0 0,0-3-128 0,3-3-176 0,-1-1 48 16,1-1 0-1,-2-2-448-15,-4 0-64 0,-2 0-32 0,-5 0 0 16,-3 0-2272-16,-4 1-448 0</inkml:trace>
  <inkml:trace contextRef="#ctx0" brushRef="#br0" timeOffset="22010.94">5172 1806 19343 0,'0'0'1728'0,"4"-6"-1392"0,-3-2-336 0,4 0 0 15,-3 2 624-15,1-2 48 0,1-1 16 0,-1 1 0 16,-1 1 704-16,1 0 144 0,1 1 16 0,-4 6 16 16,0 0-336-16,0 0-64 0,0 0-16 0,0 0 0 15,0 0-384-15,0 0-96 0,0 6-16 0,-1 4 0 16,-2 3-384-16,0 4-80 0,-2 1 0 0,-1 4-16 16,1 5-176-16,-1 1 160 0,1 2-160 0,0-1 160 15,2-1-160-15,1 1 0 0,0 1 0 0,2-2 0 16,2 0 0-16,0-3 0 0,1-2 0 0,2-2 0 0,2-1 0 0,0-3 128 15,1-1-128-15,2-4 0 0,-1-2 160 0,2-2-160 16,2-3 192-16,-1-2-192 0,0-2 320 0,0-3-32 16,0-5-16-16,0-2 0 0,1-1 64 0,0-3 16 15,2-5 0-15,-1-2 0 0,-1-3-144 0,0-1-16 16,0-1-16-16,-1-2 0 0,-2 0-176 0,-1-1 160 16,-1 0-160-16,-1 0 160 0,-3 2 32 0,-1 3 0 0,1 3 0 0,-4 3 0 15,0 3 288-15,0 3 64 16,0 2 16-16,-2 4 0 0,2 5-176 0,0 0-16 15,0 0-16-15,-5 4 0 0,0 2-352 0,-1 6 0 16,1 4 0-16,0 3 0 0,1 0 0 0,-1 0-160 16,1 2 160-16,1 1-160 0,1 1 160 0,0 2 0 15,1-1 0-15,2 1-128 0,1 0 128 0,0 1 0 16,1 0 0-16,1-1 0 16,0 0-384-16,1-3-32 0,1-1-16 0,0-3 0 15,2-1-1424-15,1-4-304 0,1-1-48 0,1-2-8448 0,2-3-1696 0</inkml:trace>
  <inkml:trace contextRef="#ctx0" brushRef="#br0" timeOffset="22420.12">5770 2121 27647 0,'0'0'2448'0,"0"0"-1952"15,0 0-496-15,0 0 0 0,-4 2 480 0,0 4 0 16,-1 0 0-16,1 3 0 0,-2 2 336 0,1 2 64 16,-1 3 16-16,1 1 0 0,-1 1-384 0,1 2-64 15,-1 0 0-15,1 4-16 0,-1 0-272 0,2 0-160 16,1 0 192-16,-1-1-192 0,1-1 176 0,1-2-176 15,0-2 160-15,-1-3-160 0,2-2 176 0,0-3-176 16,2-3 192-16,-1-7-192 0,0 0 288 0,0 0-48 16,0 0-16-16,0 0 0 0,6-7 192 0,-1-2 32 15,1-3 16-15,-1-3 0 0,2-5-128 0,-1-3-16 16,1-5-16-16,0 0 0 0,-1-2-304 0,2-1 160 0,-4 1-160 0,3 0 128 16,-2 2-128-16,1 3 0 15,-2 3 144-15,1 3-144 0,-2 4 288 0,0 3-16 0,1 2 0 16,-2 3 0-16,-2 7 0 0,0 0 0 0,0 0 0 0,0 0 0 15,4 5-144-15,2 1-128 0,-1 2 144 0,0 3-144 16,-2 2 0-16,1 4 128 16,1 3-128-16,-2-1 0 0,-2 4 0 0,1 2 0 0,1 0 128 0,-2 0-128 15,0 1 0-15,0-3 0 0,1-1 0 16,-1-1 0-16,0-2 128 0,0-1-128 0,0-3 0 0,1 0 0 16,1-2 0-16,-2-2-128 0,1-1-16 0,0-3 0 31,1 0-880-31,-3-7-160 0,2 6-32 0,-2-6-16 15,0 0-2672-15,0 0-544 0</inkml:trace>
  <inkml:trace contextRef="#ctx0" brushRef="#br0" timeOffset="22562.5">5704 2406 26719 0,'0'0'2368'0,"0"0"-1888"16,-1-6-480-16,1 1 0 0,0 5 656 0,5-6 48 15,-2 2 0-15,2-2 0 0,2 2 192 0,2 1 32 16,3-1 16-16,0 1 0 0,3 0-560 0,2-1-96 0,1 1-32 0,0 0 0 31,2-3-912-31,1 3-192 0,-2 0-48 0</inkml:trace>
  <inkml:trace contextRef="#ctx0" brushRef="#br0" timeOffset="22971.21">6307 1915 33055 0,'0'0'1472'0,"0"0"288"0,-3-5-1408 0,2-1-352 16,1 6 0-16,0-5 0 0,1 0 752 0,-1 5 80 16,4-5 0-16,2 0 16 0,1 2-144 0,3 0-48 15,4-1 0-15,1 2 0 0,1 0-400 0,4 0-64 16,2 0-32-16,2 1 0 0,2-1-160 0,-1 0 0 15,0 0 0-15,2 0 0 16,-3 1-1520-16,-1 0-336 0,-2 0-64 0,-3 1-8480 16,-3 0-1696-16</inkml:trace>
  <inkml:trace contextRef="#ctx0" brushRef="#br0" timeOffset="23128.54">6429 1969 25791 0,'0'0'2304'0,"0"0"-1856"0,0 0-448 0,0 0 0 16,0 0 608-16,0 0 32 0,0 0 0 0,0 0 0 15,0 0 416-15,0 0 96 0,2 4 0 0,3 1 16 16,1-1-496-16,3 2-96 0,1-3-32 0,3 0 0 0,3 1-336 0,4-2-64 31,-1-1-16-31,3 1 0 16,1-3-1680-16,4-1-352 0,-1-3-64 0,2 0-11472 0</inkml:trace>
  <inkml:trace contextRef="#ctx0" brushRef="#br0" timeOffset="23379.97">7109 1796 18431 0,'0'0'1632'0,"0"0"-1312"15,0 0-320-15,0 0 0 0,0 0 1920 0,-7 3 304 16,0 0 64-16,0 2 16 0,1 4-1344 0,0 2-272 16,1 2-48-16,-1 2-16 0,-1 1-240 0,3 2-32 15,2-1-16-15,1 0 0 0,1-2 96 0,2 1 16 16,0-2 0-16,3 0 0 0,1-2 32 0,3-1 16 0,1-1 0 0,1-1 0 16,1-2 224-16,2-3 48 15,3-1 16-15,1-3 0 0,1-1-32 0,1-3-16 16,0-3 0-16,1-2 0 0,0-2-32 0,-2-3-16 15,0-5 0-15,-4-4 0 0,1-3-112 0,-6-2-32 0,-1 2 0 0,-5-1 0 16,-3-1 16-16,-3 3 0 0,-5 1 0 0,-2 3 0 16,-2 1 16-16,-2 3 0 0,-3 3 0 0,-2 3 0 15,-2 4-576-15,-2 3 0 0,-1 3 0 0,0 4 0 16,-1 4-1152-16,0 4-224 16,-2 4-48-16,0 4-11776 0,0 2-2352 0</inkml:trace>
  <inkml:trace contextRef="#ctx0" brushRef="#br0" timeOffset="24479.9">4786 3252 10127 0,'-1'-15'896'0,"1"9"-704"15,0-4-192-15,2 0 0 0,0 0 2048 0,1 1 384 16,1 0 80-16,-2 0 16 0,0-1-512 0,0 1-96 16,1 2-32-16,0 1 0 15,-1 0-272-15,-2 6-48 0,0 0-16 0,0 0 0 0,0 0-608 0,0 0-128 16,0 0-32-16,0 0 0 0,0 8-416 0,0 4-96 15,-2 3-16-15,-1 5 0 0,-2 2-256 0,1 2 0 16,-2 3 0-16,2 1 0 0,-1 4 0 0,3 0 0 16,0 0 0-16,3-1 0 0,1-1 0 0,3-1 0 15,0 0 0-15,2-4 0 0,-1-2 0 0,3-2 0 16,1-1 0-16,0-1 0 0,1-3 160 0,1-3-160 0,0-3 128 0,1-2-128 16,2-4 192-16,-1-1-64 15,1-3 0-15,2-4 0 0,1-3 48 0,-1-4 0 0,1-3 0 0,-1-1 0 16,0-3-32-16,-1-3 0 15,1-2 0-15,-2-1 0 0,0-2-144 0,-2-1 192 0,-2-2-192 0,-2-1 192 16,-3 0-192-16,-1 1 192 0,-3 0-192 0,-1 3 192 16,-1 1 48-16,-1 4 16 15,1 3 0-15,-1 1 0 16,-3 5 256-16,1 3 48 0,0 3 16 0,1 2 0 0,2 4-240 0,0 0-32 16,-5 6-16-16,1 3 0 15,-1 2-288-15,1 3 0 0,-2 3-128 0,3 1 128 0,1 2-160 16,1 1 160-16,0 2-160 0,1 1 160 0,0 2 0 0,1-1 0 15,0 0 0-15,2 0 0 0,1 2 0 16,0-3 0-16,0-1 0 0,2-2 0 0,-1-2 0 16,1-2 0-16,0 0 0 0,1-2 0 15,1 0-1088-15,-1-3-208 16,3 0-48-16,1-3-10144 0,1-3-2016 0</inkml:trace>
  <inkml:trace contextRef="#ctx0" brushRef="#br0" timeOffset="25092.66">5457 3671 23039 0,'-2'-8'2048'0,"1"0"-1648"15,-1 1-400-15,1 1 0 0,-1 2 1888 0,2 4 288 16,0-5 64-16,0 5 16 0,0 0-752 0,0 0-160 0,-3 5-16 0,2 1-16 16,-5 4-976-16,4 1-192 0,0 2-144 0,0 3 192 15,-1 0-192-15,2 2 0 0,0 1 0 0,0 6 0 16,0 1 0-16,1 1 0 0,1-2 0 0,0-1 0 15,0-1 0-15,0-1 0 0,1-2 0 0,-1-1 0 16,1-2-832-16,0-1-32 0,0-3-16 0,0-2-9280 16,2-3-1856-16</inkml:trace>
  <inkml:trace contextRef="#ctx0" brushRef="#br0" timeOffset="25500.95">5385 3780 21183 0,'-4'-5'1888'0,"-2"0"-1504"16,1-3-384-16,-1 0 0 0,2 1 2512 0,1 0 432 15,2 0 96-15,2 1 16 0,1 0-1392 0,1 1-288 16,3-2-48-16,0 1-16 0,2 0-608 0,3 1-128 16,2-1-32-16,2 1 0 0,1 0-288 0,1 2-64 0,-1 1-16 0,1 2 0 15,-2 2-176-15,-1 1 0 16,-1 2 144-16,1 0-144 0,-6 2 0 0,0 0 0 16,-2 3 0-16,-2 0 0 0,0 0 128 0,-4 1-128 0,0 0 128 0,-4 0-128 15,-1 0 128-15,-2 0-128 16,-3 0 128-16,-1-1-128 0,-1 0 128 0,1-1-128 15,0 0 160-15,1-2-160 0,0 0 128 0,4-2-128 0,-2 0 0 0,2-1 0 16,2 1 0-16,4-5 0 0,0 0 0 0,0 5 0 16,0-5 0-16,4 8 0 0,3-1 0 15,2 0 0-15,-2-1 0 0,2 0-128 0,0 1 128 0,1-1-160 16,1 2 160-16,0 1 0 0,0 0 0 0,0 1 0 16,-2-1 0-16,0 1 0 0,-2 0 0 15,0 0 0-15,-2 0 0 0,-1-1 0 0,-2 0 0 0,-1-1 0 16,-1 1 0-16,-2-2 128 0,-3-2-128 0,0 0 176 15,-3 0 80-15,0 1 32 0,-4 0 0 0,-1-1 0 0,-1-4 48 0,-2 0 16 16,1 1 0-16,0 0 0 0,-1 1-176 0,1-2-48 16,1-1 0-16,1-1 0 0,1-4-128 0,2 1 0 15,2-2 0-15,0 1 0 16,1-2-1472-16,3-1-336 0,2 0-64 0,2-3-15472 16</inkml:trace>
  <inkml:trace contextRef="#ctx0" brushRef="#br0" timeOffset="25673.73">5964 3489 32255 0,'0'0'2864'0,"3"-5"-2288"0,1-1-576 0,0 1 0 16,0 0 960-16,2 2 64 16,-1 0 32-16,2 1 0 0,1-1-864 0,-1 2-192 15,2 1 0-15,1 4 0 0,0-1-368 0,1 2-16 16,-1 1-16-16,0 0-10016 0,0 2-2000 15</inkml:trace>
  <inkml:trace contextRef="#ctx0" brushRef="#br0" timeOffset="25830.49">5923 3689 34959 0,'0'0'1536'0,"0"0"336"0,0 0-1488 0,0 0-384 0,0 0 0 0,0 0 0 0,0 0 768 0,0 0 96 15,0 0 16-15,8-2 0 0,3 1-272 16,3 0-48-16,3 1-16 0,3 1 0 15,3-1-256-15,2 0-48 0,2 0-16 0,2-1 0 0,-1 1-224 0,-1-2-288 16,1-3 64-16,-2 0 16 16,1-2-2592-16,-1 1-512 0</inkml:trace>
  <inkml:trace contextRef="#ctx0" brushRef="#br0" timeOffset="26584.74">7606 3048 23951 0,'-2'-5'2128'16,"1"-2"-1696"-16,2 0-432 0,-1 2 0 16,1-2 752-16,2 1 64 0,3 1 16 0,-1 2 0 0,-1 0 448 0,-4 3 80 15,0 0 32-15,0 0 0 0,0 0-608 0,0 0-112 0,1 5-32 0,-2 5 0 16,0 3-272-16,0 3-64 0,-2 2-16 0,0 3 0 15,0 2-96-15,-1 4 0 16,0 0-16-16,1 2 0 0,-2 0-176 0,2-2 160 0,1-2-160 0,1 1 160 16,1-3-160-16,1-1 0 15,3-1 0-15,0-4 0 0,1-1 192 0,3-4-64 0,1-2 0 0,0-2 0 16,1-1 192-16,2-3 16 0,3-1 16 0,1-3 0 16,2-3-16-16,1-2 0 0,-1-5 0 0,2-2 0 15,0-2-144-15,-1-3-48 0,-2-2 0 0,1-1 0 16,-2-5 0-16,0 0 0 0,-3-2 0 0,-1-1 0 15,-2 1-144-15,-1 0 128 0,-3 0-128 0,0 1 128 0,-4 4 0 0,-1 3-128 16,-2 1 192-16,0 3-64 0,1 1 0 0,-1 3 0 16,-1 3 0-16,-1 1 0 0,3 7 192 0,0 0 48 15,0 0 0-15,-5 2 0 0,-1 4-368 0,1 1 0 16,0 3 0-16,1 3 128 0,1 4-128 0,-1 2 0 16,2 0-176-16,0 1 176 0,-1 1-128 0,2 2 128 15,1 1 0-15,1 2-144 0,0-2 144 0,0 0 0 16,0-2 0-16,1 0 0 15,2-1 0-15,0-1 0 0,0 0 0 0,3-3-128 16,2 0-704-16,1-3-128 0,1-1-16 0,2-2-16 16,1-2-2592-16,2-3-512 0</inkml:trace>
  <inkml:trace contextRef="#ctx0" brushRef="#br0" timeOffset="26977.81">8277 3260 5519 0,'0'0'496'0,"0"0"-496"16,0 0 0-16,0 0 0 15,0 0 6000-15,0 0 1104 0,-2 7 208 0,-1 0 48 16,-2 1-5104-16,1 2-1024 0,-2 1-208 0,0 3-32 0,-1 0-528 0,1 1-96 0,-1 2-32 0,0 0 0 16,0 2-128-16,-1 0-16 0,0-1-16 0,2 1 0 15,-1-2-176-15,2-1 0 0,-1 0 144 0,2-3-144 16,0-2 144-16,1-2-144 16,1-2 192-16,1 0-192 0,1-7 240 0,0 0-64 0,0 0-16 0,0 0 0 15,0 0 96-15,2-8 0 0,2-3 16 0,2-2 0 0,1-4-80 0,0-1 0 16,1-5-16-16,1 0 0 0,1-1-176 15,0 0 0-15,1 0 0 0,-2 0 128 0,1 0-128 0,1 1 0 16,-1 2 0-16,-1 2 0 0,-1 4 256 0,-2 2-48 16,0 4 0-16,-1 1 0 0,0 2 128 15,1 3 32-15,-6 3 0 0,6 3 0 0,-2 3-240 0,2 3-128 16,-1 2 160-16,1 4-160 0,-2 0 128 0,1 2-128 16,-1-2 0-16,1 3 0 0,1 1 0 0,-2 0 0 15,1 1 0-15,0 0 0 0,0-1 128 0,-1 1-128 16,2-3 0-16,-2 0 0 0,0-1 0 0,2 0-128 15,-1-2-16-15,0-1 0 32,-1-2-1280-32,-1-1-256 0,2-1-48 0,-3-3-9792 0,0 0-1936 0</inkml:trace>
  <inkml:trace contextRef="#ctx0" brushRef="#br0" timeOffset="27118.99">8263 3483 18431 0,'-11'-9'1632'0,"11"9"-1312"15,-4-3-320-15,0-2 0 0,1 1 3328 0,3 4 576 0,0 0 128 0,0 0 32 16,0 0-2800-16,0 0-560 0,9-5-128 0,1 2 0 16,3 1-576-16,3 0 0 0,4-1 0 0,4 0 0 15,3 0-368-15,2 0-176 0,-1-3-32 0,2-2-9472 16,-1 0-1872-16</inkml:trace>
  <inkml:trace contextRef="#ctx0" brushRef="#br0" timeOffset="27386.84">8939 3065 27183 0,'-2'-14'1200'0,"2"9"256"0,-1-2-1168 0,0 0-288 15,1-1 0-15,-1 0 0 0,0 1 1920 0,0 0 320 16,0 0 64-16,1 1 0 16,0-1-688-16,0 7-144 15,0-5-16-15,0 5-16 0,0 0-544 0,0 0-128 16,0 0 0-16,0 0-16 0,0 0-368 0,0 0-64 15,3 7 0-15,-1 3-16 0,-1 2-176 0,0 3-128 16,-1 1 192-16,0 3-192 0,-1 2 128 0,-1 0-128 16,0 1 0-16,0 3 0 0,-2 1 144 0,2 2-144 0,0-2 0 0,1 0 144 15,0-3-416-15,1-1-96 0,1-1-16 0,1-2 0 32,-1-1-1504-32,1-3-304 0,1 0-64 0,-1-4-14928 0</inkml:trace>
  <inkml:trace contextRef="#ctx0" brushRef="#br0" timeOffset="27559.13">8730 3260 36575 0,'-8'-9'1616'0,"8"9"336"0,0 0-1568 0,0-7-384 0,1-1 0 0,3 2 0 0,2 0 320 0,2 2-32 16,5-1 0-16,2 2 0 15,4 0-32-15,3-1-16 0,4 2 0 0,0 0 0 0,1 0-240 0,0 2 0 16,3 0-144-16,1-1 144 15,1-3-2960-15,1 2-496 0</inkml:trace>
  <inkml:trace contextRef="#ctx0" brushRef="#br0" timeOffset="27967.5">9519 3071 28671 0,'0'0'1280'0,"0"0"256"0,0 0-1232 0,0 0-304 16,-2 5 0-16,2-5 0 0,-2 6 816 0,2 1 96 16,0-7 32-16,4 6 0 0,3 0 160 0,2-2 48 0,2 0 0 0,3-1 0 15,1-1-448-15,4-1-96 0,3-1-16 0,1-1 0 16,0-2-320-16,0-3-64 0,1 0-16 0,0-2 0 16,-2-2-192-16,-3-2 176 0,-1 0-176 0,-2-2 160 15,-1-2-32-15,-2 1-128 0,-2-2 192 0,-1 1-64 16,-4-1 16-16,-1 1 0 0,-2 0 0 0,-2 4 0 15,-2 2-16-15,-2 2-128 0,-3 0 192 0,0 2-64 16,-3 3 0-16,-2 1 0 0,-1 1 0 0,-4 2 0 16,-2 2-128-16,-2 3 0 0,-1 1 0 0,-2 3 0 0,-1 2-176 0,1 2 176 15,-3 0-128-15,3 2 128 0,1 2 0 0,1 1-160 16,2 1 160-16,1-1 0 0,1 1 0 0,4 0 0 16,1 0 0-16,2 0 0 0,3 0 0 0,1 0 0 15,3-1 0-15,2 0 0 0,1-2 0 0,2 0 0 16,0-2 0-16,4-2 0 0,1-1 0 0,3-1 0 15,2-1 144-15,4-1-144 0,0-2 128 0,4-2-128 16,3 0 128-16,3-2-128 16,3-1-384-16,2-2-144 0,2-1-48 0,0-1 0 15,-1-3-2592-15,-1 1-528 0,-1-3-96 0</inkml:trace>
  <inkml:trace contextRef="#ctx0" brushRef="#br0" timeOffset="28157.64">10164 3146 29775 0,'0'0'1312'0,"0"0"288"0,0 0-1280 0,0 0-320 0,0 0 0 0,0 0 0 15,0 0 1920-15,0 0 320 0,0 0 64 0,0 0 0 16,0 0-1104-16,0 10-240 0,-1 0-32 0,0 2-16 16,-2 2-320-16,1 3-64 0,-1 1-16 0,0 1 0 15,-1 1-176-15,2-1-32 0,0-1-16 0,2 2 0 0,0 1-288 0,1 1 160 16,0-2-160-16,1 0 128 0,0-3-128 0,2 0 0 16,1-2 0-16,1-1 128 15,-1 0-1808-15,2-2-368 0,-1-2-80 0</inkml:trace>
  <inkml:trace contextRef="#ctx0" brushRef="#br0" timeOffset="29010.91">11765 2989 25791 0,'-3'-11'2304'0,"3"11"-1856"15,-4-4-448-15,4 4 0 0,1-5 960 0,-1 5 80 16,1-7 32-16,2 2 0 0,2-1 464 0,1 2 80 15,3 0 32-15,2 0 0 0,2 0-800 0,2 1-144 0,1 0-48 16,3 2 0-16,1 0-448 0,0 1-80 16,2 0-128-16,0 0 176 0,2-1-176 0,0 1 0 0,1 0 0 0,-1 0 0 31,-1-1-1296-31,-3 1-192 0,0-1-48 0,-1 1-8848 0,-3 1-1776 0</inkml:trace>
  <inkml:trace contextRef="#ctx0" brushRef="#br0" timeOffset="29167.54">11928 3055 29887 0,'-11'1'1328'0,"11"-1"272"0,0 0-1280 0,0 0-320 15,0 0 0-15,0 0 0 0,0 0 880 0,0 0 112 16,5 6 32-16,2 0 0 0,1-1-80 0,2 2-16 16,1 0 0-16,2-2 0 0,3 0-368 0,1-2-80 15,2-1-16-15,1 0 0 0,-1 0-464 0,1 0 0 16,1-2 0-16,2-2-160 15,0-1-2672-15,0-1-544 0</inkml:trace>
  <inkml:trace contextRef="#ctx0" brushRef="#br0" timeOffset="29859.57">13601 2959 25919 0,'0'0'1152'0,"0"0"224"0,0 0-1104 0,0 0-272 16,0 0 0-16,0 0 0 0,0 0 320 0,8 0 0 15,0-1 0-15,2-1 0 0,2 0 432 0,1-2 80 0,1 1 32 0,3-1 0 16,0-2-240-16,6-2-48 0,2 0-16 0,-2-1 0 16,0-1-224-16,-1 0-32 15,-1-1-16-15,-1-2 0 0,-3-2-48 0,0 0-16 16,-3 0 0-16,-1-2 0 0,-2 1 16 0,-2-1 0 0,-4 1 0 0,-1 2 0 15,-3 3-16-15,-2 3 0 0,-3 0 0 0,-1 1 0 16,-4 3 144-16,-2 2 16 0,-3 0 16 0,-3 4 0 16,-1 2-256-16,-3 4-144 0,-3 3 160 0,-2 3-160 15,1 3 0-15,4-2 0 0,-2 2 0 0,0 0 0 16,2 0 0-16,1 0 0 0,3 2 0 0,2 0 0 0,2-1 0 0,-1 5 0 16,3-2 0-16,3-2 0 0,4 0 128 0,4-3-128 15,0-1 0-15,4-3 144 0,3 0 48 0,1-1 0 16,5-1 0-16,1-2 0 0,2 0 16 0,4 0 16 15,2-2 0-15,2-1 0 0,2-2-224 0,2-1 128 16,3-1-128-16,-1-2 0 16,-2-1-384-16,0-1-160 0,-2-2-32 0,0 2-16 15,-1 0-1888-15,-2 0-368 0,-1-2-80 0</inkml:trace>
  <inkml:trace contextRef="#ctx0" brushRef="#br0" timeOffset="30079.33">14411 2928 15663 0,'-1'-11'1392'0,"1"11"-1120"0,-1-5-272 0,1 5 0 16,-1-6 4096-16,1 6 752 0,-5-4 144 0,5 4 48 15,0 0-2624-15,0 0-528 0,-5 1-96 0,-1 1-32 16,2 3-896-16,-1 2-176 0,1 4-48 0,0 2 0 16,0 2-400-16,1 2-96 0,1 2-16 0,1 2 0 15,1 1-128-15,1 1 0 16,0-1 0-16,0 0 0 0,2 0 0 0,-2 1 0 0,3 0 0 0,0-2 0 15,1-1 0-15,0-1 0 0,1-3 0 0,-1-2-12784 16,-1 0-2448-16</inkml:trace>
  <inkml:trace contextRef="#ctx0" brushRef="#br0" timeOffset="31379.55">5326 4895 12895 0,'0'0'1152'0,"2"-5"-928"16,0-3-224-16,2-1 0 0,-2 0 1552 0,1-1 272 16,0-1 48-16,2 0 16 0,-3 1 32 0,2 2 16 15,-1-2 0-15,-1 2 0 0,-1 1-576 0,0 2-112 16,-1 5-32-16,0 0 0 0,0 0-448 0,0 0-112 15,0 0-16-15,0 0 0 0,0 7-304 0,-1 2-64 0,-2 4-16 16,-1 2 0-16,1 4-256 0,1 3 0 16,-3 2 0-16,3 2 0 0,1 3 0 0,0 1 0 15,0-2 0-15,1 1 0 0,1-1 0 0,1 0 0 16,3-3 0-16,0-1 0 0,3-1 0 0,0-2 0 0,-1-2 0 0,2-1 0 16,0-4 0-16,1-2 0 15,1-1 0-15,1-2 0 0,1-4 256 0,1-1-64 16,2-2-16-16,0-2 0 0,1-3-48 0,0-3 0 15,1-4 0-15,1-2 0 0,-2-2 16 0,2-4 0 0,1-2 0 0,-4-2 0 16,0-1-16-16,-2-1 0 0,-1-2 0 0,-1-1 0 16,-2 0 0-16,-2 0-128 0,-3 1 192 0,0 2-64 15,-3 4 128-15,-1 0 32 0,0 3 0 0,-1 2 0 16,-1 3 160-16,-1 3 48 0,0 3 0 0,-3 1 0 16,5 5-192-16,0 0-48 0,-4 4 0 0,-2 2 0 15,0 4-256-15,0 3 0 0,2 2-208 0,-3 1 80 16,2 2 128-16,0 4-160 0,1 2 160 0,1 1-160 15,2 1 160-15,-1 0 0 0,1-1-144 0,1 3 144 0,3-2 0 0,0-1 0 16,0-1 0-16,2-2 0 0,-1-2-288 0,1 0 64 16,2-1 16-16,1-3 0 15,1-1-1632-15,0-2-320 0,1-2-64 0,1-2-12816 16</inkml:trace>
  <inkml:trace contextRef="#ctx0" brushRef="#br0" timeOffset="31713.02">5955 5349 23903 0,'0'0'1056'0,"0"0"224"0,0 0-1024 0,0 0-256 15,0 0 0-15,0 0 0 0,0 0 960 0,0 0 128 16,0 0 48-16,7-3 0 0,-2 0-112 0,1-1-32 16,-2 1 0-16,2-1 0 0,-2-2-448 0,0 0-96 15,1 1 0-15,-2 1-16 0,0-2-160 0,0 1-16 0,-1-2-16 0,-1 1 0 0,-1-2-16 0,-1 1 0 16,1 2 0-16,-3-1 0 15,-1 2 32-15,0 1 16 0,-3 0 0 0,0 3 0 0,-2 2 192 0,-1 0 48 16,-1 1 0-16,-1 4 0 16,-3 3-224-16,0 2-32 0,0 3-16 0,-1 2 0 15,2 1-240-15,1 2 0 0,-3 1 0 0,3 0 0 16,2 1 128-16,1-1-128 0,1 0 0 0,3-2 0 0,3-1 0 0,1-1 0 16,2-2 0-16,4-1 0 15,0 1 128-15,5-3-128 0,1-2 0 0,1-1 0 0,0 0 288 0,3-2-32 16,4-3-16-16,2-2 0 0,2-2-240 0,3-1 144 15,2-1-144-15,2-1 128 16,0-4-512-16,0 0-128 0,1-3 0 0,1-1-16 16,-4-1-2592-16,1-3-512 0</inkml:trace>
  <inkml:trace contextRef="#ctx0" brushRef="#br0" timeOffset="32030.4">6605 4971 23039 0,'0'0'2048'0,"-4"-2"-1648"15,-2 0-400-15,6 2 0 16,0 0 1280-16,0 0 160 0,-1-5 32 0,1 5 16 0,0 0-144 0,0 0-16 16,6-3-16-16,1 0 0 0,3-1-688 0,2 1-144 15,3 0-32-15,2-1 0 16,4 0-272-16,2 0-176 0,2 0 192 0,0 1-192 16,1 0-832-16,0 2-256 0,-1 1-64 0,-2 0-8544 15,-1 0-1696-15</inkml:trace>
  <inkml:trace contextRef="#ctx0" brushRef="#br0" timeOffset="32205.13">6673 5183 36975 0,'0'0'1632'0,"0"0"352"0,0 0-1600 0,0 0-384 16,0 0 0-16,0 0 0 0,0 0 560 0,0 0 16 15,0 0 16-15,0 0 0 0,0 0-176 0,7 1-32 16,3 0-16-16,3 1 0 0,-1-1-208 0,5-1-32 0,4-1-128 0,1-1 192 31,2 0-480-31,1 0-96 0,3-1-32 0,1-2-11424 0,2-1-2304 0</inkml:trace>
  <inkml:trace contextRef="#ctx0" brushRef="#br0" timeOffset="34419.89">8261 4761 9951 0,'0'0'448'0,"0"0"80"0,0 0-528 0,0 0 0 0,0 0 0 0,2-6 0 16,0 1 1264-16,0-1 144 0,1 1 16 0,0-1 16 15,1 1-112-15,1 0-32 0,-1 0 0 0,-2 1 0 16,2-1-288-16,0 1-64 0,0-1-16 0,0 1 0 0,-4 4 16 0,3-4 0 15,-3 4 0-15,2-6 0 0,-2 6-32 0,0 0 0 16,0 0 0-16,0 0 0 0,0-5-336 0,0 5-64 16,0 0 0-16,0 0-16 0,-2-5-176 0,2 5-48 15,0 0 0-15,0 0 0 16,0 0-48-16,-6 1-16 0,1 1 0 0,-1 3 0 0,2 0 16 0,-3 3 0 16,2 2 0-16,-1 3 0 0,2 3-32 0,-1 1-16 15,-2 4 0-15,0 2 0 0,1 2-176 0,-1 3 160 16,2 1-160-16,0 0 160 0,2 1-160 0,0-1 0 15,2-1 0-15,1 0 0 0,2-3 0 0,2-1 0 16,3-2 0-16,0-1 0 0,2-1 144 0,2-3-144 16,1-1 160-16,3-3-160 0,-1-2 384 0,1-2 0 15,2-3-16-15,0-1 0 0,1-4-144 0,1-3-32 16,-1-3 0-16,0-1 0 0,0-3-32 0,-2-3-16 16,0-2 0-16,-1-3 0 0,0-1-16 0,0-1-128 15,-2-2 192-15,-1-3-64 0,-1-1-128 0,-1 0 0 16,-1-2 0-16,-2-1 0 0,0 1 0 0,-2 0-144 0,-1 3 144 0,-1 2-208 15,-2 2 208-15,0 4 0 16,-1 1 0-16,-1 3 0 0,0 1 0 0,-1 2 160 0,0 2-160 0,-1 1 192 16,1 1 0-16,2 5 0 0,0 0 0 0,0 0 0 31,0 0-192-31,0 0 0 0,0 0 144 0,0 0-144 0,0 0 0 0,0 0 0 0,-3 5 0 0,3-5 0 16,0 0 0-16,-3 6-160 0,-1-1 160 0,4-5 0 15,-3 6 0-15,3-6 0 16,-1 6 0-16,1-6 0 0,-2 6 0 0,2-6 0 0,0 0 0 0,0 0 0 0,-2 5 0 0,2-5 0 15,0 0 0-15,0 0 0 0,0 0 0 0,0 0 0 16,0 0 0-16,0 0 0 0,0 0 0 0,0 0 0 16,0 0 0-16,0 0 0 0,0 0 0 0,0 0 0 15,0 0 0-15,0 0 0 0,0 0 0 0,0 0 0 16,0 0 0-16,0 0 0 0,0 0 0 0,0 0 0 31,0 0 0-31,0 0 0 0,0 0 0 0,0 0 0 16,0 0 0-16,0 0 0 0,0 0 0 0,0 0 0 15,0 0 0-15,0 0 0 0,0 0 0 0,0 0-160 16,0 0 160-16,0 0-128 0,0 0 128 0,0 0 0 16,0 0 0-16,0 0-128 0,0 0 128 0,0 0 0 15,0 0 0-15,0 0 0 0,0 0 0 0,0 0 0 0,0 0 0 0,0 0 0 16,0 0 0-16,0 0 0 0,0 0 0 0,0 0-128 16,0 0 128-16,0 0 0 0,0 0 0 15,0 0-128-15,0 0 128 0,0 0 0 0,0 0-144 0,0 0 144 16,0 0 0-16,0 0-176 0,0 0 176 0,0 0-128 15,0 0 128-15,0 0-160 0,0 0 160 0,0 0-160 16,0 0 160-16,0 0 0 0,0 0-144 0,0 0 144 16,0 0 0-16,0 0 0 0,0 0 0 0,0 0 0 15,0 0-160-15,0 0 160 0,0 0 0 0,0 0-144 16,0 0 144-16,0 0 0 0,0 0 0 0,0 0 0 0,0 0 0 0,0 0 0 16,0 0 0-16,0 0 0 0,0 0 0 0,0 0 0 15,0 0 0-15,0 0-128 0,0 0 128 0,0 0 0 16,0 0 0-16,0 0 0 0,0 0 0 0,0 0-160 15,0 0 160-15,0 0 0 0,0 0-128 0,0 0 128 16,0 0 0-16,0 0 0 0,0 0-144 0,0 0 144 16,0 0 0-16,0 0-144 0,0 0 144 0,0 0 0 15,0 0 0-15,0 0 0 0,0 0 0 0,0 0 0 16,0 0 0-16,0 0 0 0,0 0 0 0,0 0-160 16,0 0 160-16,0 0 0 0,0 0-176 0,0 0 176 15,0 0-160-15,0 0 160 0,0 0-256 0,0 0 64 16,0 0 0-16,0 0 0 0,0 0 0 0,0 0 16 15,0 0 0-15,0 0 0 0,0 0 176 0,0 0-160 16,0 0 160-16,0 0-160 0,0 0 160 0,0 0 0 16,0 0 0-16,0 0 0 0,0 0 0 0,0 0 0 0,0 0 0 15,0 0 0-15,0 0 0 0,0 0 0 16,0 0 0-16,0 0 0 0,0 0 0 0,0 0-128 0,0 0 128 0,0 0 0 16,0 0 0-16,0 0-160 0,0 0 160 0,0 0 0 15,0 0-128-15,0 0 128 0,0 0 0 0,0 0 0 16,0 0-144-16,0 0 144 0,0 0 0 15,0 0-144-15,0 0 16 0,0 0 0 0,0 0 0 0,0 0 0 16,0 0-48-16,0 0 0 0,0 0 0 0,0 0 0 16,0 0 176-16,0 0-208 0,0 0 80 0,0 0 128 15,0 0-128-15,0 0 128 0,0 0 0 0,0 0 0 0,0 0 0 0,0 0 0 16,0 0-144-16,0 0 144 0,0 0 0 0,0 0-128 16,0 0 128-16,0 0 0 15,0 0-544-15,0 0 0 0,0 0 0 0,0 0 0 16,0 0-704-16,0 0-144 0,0 0-16 0</inkml:trace>
  <inkml:trace contextRef="#ctx0" brushRef="#br0" timeOffset="34938.82">8570 4775 6447 0,'0'0'272'0,"0"0"80"0,1-6-352 0,-1-2 0 16,0 1 0-16,1 2 0 0,0-1 2960 0,-1 1 528 16,0-1 96-16,1 2 32 15,-1-1-1600-15,0 5-320 0,0-4-64 0,0 4-16 0,0 0-464 0,0 0-112 16,0 0-16-16,0 0 0 0,0 0-448 0,0 0-80 15,-1 6-32-15,-2 2 0 0,-3 3-16 0,1 4-16 16,0 1 0-16,-1 2 0 0,-2 2-144 0,2 2-32 16,0 3 0-16,1 1 0 0,0 3-96 0,-1-1-32 0,1 3 0 0,2-2 0 15,1-3-128-15,2 1 0 0,0-3 0 0,2 0 0 16,2-1 0-16,2-2 0 16,0-1 0-16,4-3 128 0,0-1 64 0,0-2 16 15,0-2 0-15,1-1 0 0,1-2-16 0,1 0 0 16,2-3 0-16,0 0 0 0,1-3-400 0,3-2-96 0,1 0-16 0,2-2 0 31,1 0-2144-31,1-3-432 0</inkml:trace>
  <inkml:trace contextRef="#ctx0" brushRef="#br0" timeOffset="35192.01">8931 5110 9215 0,'0'0'816'0,"0"0"-656"16,-6-2-160-16,1 1 0 0,5 1 4288 0,-5 3 832 15,-1-1 176-15,0 2 16 16,1 1-3104-16,-1 1-624 0,2 3-128 0,0 2-32 16,0 2-672-16,2 1-144 0,0 2-32 0,-1-1 0 15,2 1-320-15,1 0-64 0,1 1 0 0,1-1-16 16,0 2-176-16,0-2 0 0,1 0 0 0,1-1 0 16,-1-2 0-16,0-1 128 0,2 0-128 0,-1-2 0 15,0-1-544-15,1-2-192 0,0 0-32 0,-1-1-16 16,-4-6-2112-16,0 0-432 0</inkml:trace>
  <inkml:trace contextRef="#ctx0" brushRef="#br0" timeOffset="35590.82">8910 5226 27983 0,'-5'-14'1232'0,"4"7"272"0,0-2-1200 0,0 0-304 0,1-1 0 0,0 0 0 0,0 1 1360 0,1 0 224 31,1 1 32-31,2 1 16 0,0-1-352 0,2 1-64 0,0 2 0 0,2 1-16 0,1 0-640 0,2 2-128 16,1 1-32-16,-1 2 0 15,0 1-400-15,-1 2 128 16,-2 0-128-16,0 1 0 0,-2 3 0 0,-1 2 0 0,0 0 0 0,-2 2 0 0,-2 1 0 0,-1 0 0 16,-1 2 0-16,-2 0 0 0,-3 1-128 0,-1-1-64 15,1 0-16-15,-1 1 0 16,1-2 208-16,-1-2 0 0,0-2 0 0,2-1 0 0,1-3 0 0,-1 0 0 16,5-6 0-16,0 0 0 0,0 0 192 0,0 0 0 15,0 0-16-15,0 0 0 0,0 0-16 0,9-1 0 0,2-1 0 0,1-1 0 16,0 1-160-16,-1 0 0 15,1 0 0-15,1 1 0 0,1 1 0 0,-1 1 0 16,-1 0 0-16,0 1 0 0,-1 0 0 0,-1 2 0 16,-1-1 0-16,-3 1 0 0,-6-4 0 0,5 6 0 15,-5-6 0-15,1 8 0 0,-1-8 0 0,-3 6 160 16,-2 2-160-16,0 0 160 0,-2-2 16 0,-1 1 0 0,0-1 0 0,-2 1 0 16,-1-2 16-16,0 1 0 15,0-1 0-15,0 0 0 0,1-1-192 0,-1 0 0 0,0-3 0 0,1 0 0 16,1 1-144-16,0-1-112 0,-1-3-32 0,3 0 0 31,0-1-1792-31,2 0-352 0,0-1-80 0,3-3-13136 0</inkml:trace>
  <inkml:trace contextRef="#ctx0" brushRef="#br0" timeOffset="35867.11">9439 4700 28559 0,'-2'-14'1264'0,"2"14"272"0,-1-5-1232 0,-2-1-304 16,3 6 0-16,0 0 0 0,-1-5 1472 0,1 5 224 15,0 0 48-15,0 0 16 0,0 0-800 0,0 0-144 16,-4 6-48-16,1 4 0 0,-1 3-432 0,3 4-80 16,0-1-32-16,1 2 0 15,0 1-224-15,1 0 144 0,1 2-144 0,1 1 128 0,-2 0-128 0,0 1 128 16,1 0-128-16,0 1 128 0,-1-4-128 0,0 0 160 15,2-1-160-15,-2-1 160 0,0-3-160 0,1 0 0 16,1-1 0-16,1-3 0 16,-1-2-736-16,0 0-176 0,-1-2-48 0,2-2-10080 15,-4-5-2016-15</inkml:trace>
  <inkml:trace contextRef="#ctx0" brushRef="#br0" timeOffset="36064.62">9258 4967 35535 0,'0'0'1568'0,"0"0"336"0,-1-6-1520 0,1 1-384 0,1-1 0 0,2 1 0 16,1-1 608-16,3 2 48 15,3-1 16-15,2 1 0 0,2-1-144 0,2 2-16 0,2 0-16 0,1 1 0 0,-1-2-224 0,3 2-32 16,1 0-16-16,0 1 0 0,1 1-224 0,1 0 0 16,-4 0 128-16,0 0-128 0,-1 0-176 0,-1 1-80 15,-4 0 0-15,-1 1-16 16,-2 0-1744-16,-1 1-352 0,-1-1-64 0,-3 0-7856 15,-6-2-1568-15</inkml:trace>
  <inkml:trace contextRef="#ctx0" brushRef="#br0" timeOffset="36742.55">10347 4741 26207 0,'0'0'1152'0,"0"0"256"0,0 0-1136 0,0 0-272 15,0 0 0-15,0 0 0 0,0 0 960 0,0 0 144 16,0 0 32-16,0 0 0 0,0 0-48 0,0 0-16 16,7 3 0-16,2-3 0 0,1-2-208 0,1-1-32 15,0-3-16-15,1 1 0 0,2-2-224 0,2 0-32 16,-1-2-16-16,1 0 0 0,1-1-192 0,-2-1-32 0,0-1-16 0,-2 0 0 15,0-1-96-15,-2-1-16 0,-2 1 0 0,-4-1 0 16,1-1-32-16,-3 0-16 0,-1 2 0 0,-3 2 0 16,-2 1 80-16,-3 4 16 0,0 0 0 0,-3 3 0 15,-2 1-80-15,-2 0-16 0,-4 5 0 16,1 3 0-16,-3 5-144 0,0 2 0 0,0 2 0 0,-1 1-176 16,1 3 176-16,0 1-128 0,2-2 128 0,1 1-128 15,2 0 128-15,3 0 0 0,1-1 0 0,4 1-128 16,2-3 128-16,3 2 0 0,1-3-144 0,4 0 144 15,1-1 0-15,3 0-176 0,2 0 176 0,2-2-128 0,1 0 128 0,1 0 0 16,1-3 0-16,1-3 0 0,3 1-256 0,2-2-32 16,1 0 0-16,2-2 0 15,2-1-1808-15,4 0-352 0,-3 0-80 0,4-2-13024 16</inkml:trace>
  <inkml:trace contextRef="#ctx0" brushRef="#br0" timeOffset="37011.6">10852 4809 28559 0,'0'0'2544'0,"3"-5"-2032"16,-1-2-512-16,0 2 0 0,1-1 1200 0,1 1 144 16,1 0 16-16,1 2 16 0,0 0-224 0,2 0-32 15,2 3-16-15,1 2 0 0,1 1-704 0,0 1-144 16,-1 2-16-16,0 1-16 0,0 2-224 0,-1 1 0 16,-2 1 0-16,-3 1 0 0,-3 1 0 0,-1 2 128 15,-3 0-128-15,-1 1 0 0,-4 0 144 0,0 3-144 16,-3 2 128-16,-1-2-128 0,-1 2 128 0,1-2-128 0,-3-2 128 0,3-3-128 15,0-2 208-15,3-1-32 16,0-1-16-16,0-2 0 0,3-3 336 0,0-1 64 0,2 1 16 16,3-5 0-16,0 0-112 0,0 0-16 0,0 0 0 0,5 4 0 15,3-4-176-15,2 1-32 16,2-1-16-16,2 0 0 0,3-1-224 0,3 0 0 0,1-1 0 0,3 0 0 16,1-2-1264-1,2 1-240-15,-2-1-48 0,1-2-10528 0,1 1-2096 0</inkml:trace>
  <inkml:trace contextRef="#ctx0" brushRef="#br0" timeOffset="37578.56">12084 4594 32255 0,'-6'-11'1424'15,"5"6"304"-15,0 0-1392 0,-4-1-336 0,-2 2 0 0,2-1 0 0,7 1 656 0,2 0 64 16,2 0 16-16,2 1 0 0,2 0-16 0,2-1 0 16,1 0 0-16,7 0 0 0,1 1-432 0,1 2-96 15,0 0 0-15,1 0-16 0,0-1-176 0,1 1 0 16,0 0 0-16,2 1 0 15,-1 0-384-15,-1 2-144 0,-1 0-48 0,-3 1-10384 16,-2 2-2096-16</inkml:trace>
  <inkml:trace contextRef="#ctx0" brushRef="#br0" timeOffset="37751.14">12123 4744 31327 0,'-14'-4'1392'0,"14"4"272"0,-6-1-1328 0,6 1-336 0,0 0 0 0,0 0 0 16,0 0 800-16,0 0 96 15,0 0 0-15,0 0 16 0,0 0-128 0,9-1-16 0,4 0-16 0,4 1 0 16,2-1-368-16,3-1-80 0,2 1-16 0,0 0 0 0,2-1-288 0,1 0 160 16,1 1-160-16,2 0 128 15,1-2-1552-15,-1 1-320 0,0 2-64 0,-1-2-13520 16</inkml:trace>
  <inkml:trace contextRef="#ctx0" brushRef="#br0" timeOffset="39171.99">13946 4519 28559 0,'-11'-2'2544'0,"11"2"-2032"16,0 0-512-16,-6 1 0 0,6-1 272 0,0 0-32 15,0 0-16-15,0 0 0 0,0 0 96 0,0 0 32 16,0 0 0-16,0 0 0 0,9 1 224 0,1-1 32 16,1-1 16-16,2-1 0 0,2-3-256 0,2 0-48 15,-1-2-16-15,2-1 0 0,1 1-112 0,-2-2 0 0,1-1-16 0,-2 0 0 31,0-1-176-31,-3 0 192 0,-2 0-192 0,-1 0 192 16,-1 0-16-16,-3 0 0 0,0-1 0 0,-3 0 0 16,-2 2 80-16,-1 0 0 0,-2 0 16 0,-2 1 0 15,-2 2 96-15,0 1 16 0,-3 1 0 0,-1 1 0 0,-2 3-176 0,-1 2-16 16,-3 3-16-16,0 1 0 0,-2 2-176 0,0 2 0 16,0 0 0-16,-1 4 128 0,0 0-128 0,2 2 0 0,-2 1 0 0,1 0 0 15,-2 1 0-15,2-1 0 0,1-1 0 0,3 1 0 0,1-1 144 0,2 2-144 16,2-1 160-16,3 0-160 0,1-1 160 15,3 0-160-15,1 0 160 0,2-2-160 16,3-1 320-16,2-1-48 16,2-1 0-16,-1 0 0 0,4-2 0 0,1-2 0 0,2-1 0 0,0-1 0 0,1-1-112 0,3-1-32 15,1 0 0-15,1-2 0 16,1-3-128-16,1 1 0 0,0-1 0 0,1 0-176 16,2-2-752-16,0 1-160 0,1-2-16 15,1 0-16-15,-1-2-2688 0,2-1-544 0</inkml:trace>
  <inkml:trace contextRef="#ctx0" brushRef="#br0" timeOffset="39351.4">14416 4500 24127 0,'0'0'1072'0,"0"0"208"0,0 0-1024 0,0 0-256 16,0 0 0-16,0 0 0 15,0 0 2208-15,0 0 384 0,-5-2 80 0,5 2 16 0,0 0-1152 0,0 0-240 16,-6 4-32-16,3 3-16 0,1 2-688 0,0 2-144 16,0 2-32-16,0 2 0 0,2 3-192 0,2 0-64 15,-1-2 0-15,0 2 0 0,0-1-128 0,1 2 0 16,0 0 0-16,0-1 128 0,1 1-128 0,0-1 0 15,1-2 144-15,1 1-144 0,-1-3 0 0,2 0-192 16,0-1 32-16,1-2 0 16,-1-2-1824-16,2-1-384 0,1 0-64 0,0-4-12832 0</inkml:trace>
  <inkml:trace contextRef="#ctx0" brushRef="#br0" timeOffset="39572.05">14810 4393 34095 0,'-7'-16'1504'0,"4"10"320"0,3 0-1456 0,-2-1-368 16,-1 2 0-16,1-1 0 0,2 6 976 0,0 0 128 31,0 0 32-31,0 0 0 0,0 0-432 0,0 0-96 0,-5 5-16 0,1 2 0 0,1 0-432 0,-1 3-160 16,2 2 0-16,0 1 144 0,1 1-144 0,1 3 0 16,1 1 0-16,0 0 0 0,-1 1 0 0,1 2 0 15,1 0 0-15,3 1 0 0,-2-1 0 0,1-2 0 16,1-1 0-16,-1-1 0 0,1-3-272 0,-1 0-96 15,0-2-16-15,1-1 0 16,-1-1-2560-16,1 0-528 0</inkml:trace>
  <inkml:trace contextRef="#ctx0" brushRef="#br0" timeOffset="39776.23">14647 4578 23951 0,'-12'-14'2128'0,"9"8"-1696"15,0 0-432-15,2-1 0 0,1 1 3040 0,2 0 528 16,-2 6 96-16,8-4 32 0,3-1-2560 0,2 1-512 0,1 0-112 0,4 0 0 16,3 1-192-16,2 1-48 0,2 0 0 0,0 2 0 15,1-2-272-15,0 1 0 0,0 0 0 0,1 0 0 16,-1 0-512-16,1 0-48 0,-1-2-16 16,0 2-10896-16,1 1-2192 0</inkml:trace>
  <inkml:trace contextRef="#ctx0" brushRef="#br0" timeOffset="40153.91">15207 4528 25791 0,'0'0'2304'0,"0"0"-1856"15,0 0-448-15,0 0 0 0,4-5 800 0,0 2 64 16,2 0 16-16,0-1 0 0,3 1 208 0,1 0 32 15,1-2 16-15,1 0 0 0,4-3-496 0,1 0-112 16,-1 3-16-16,2-3 0 0,0-2-256 0,-1-1-48 0,-1-1-16 0,-1 0 0 16,-1 0-64-16,-2 0-128 0,-1-1 176 0,-1 0-176 15,-2 0 224-15,0 1-64 16,-5-1-16-16,0 1 0 0,0 2 32 0,-5 0 0 16,0 0 0-16,-1 3 0 0,-3 0 208 0,0 2 64 0,-3 0 0 0,0 2 0 15,-2 2-144-15,-1 1-32 0,-2 2 0 0,0 2 0 16,-1 3-128-16,1 2-16 0,-1 3-128 0,-1 1 192 15,2 1-192-15,-2 3 0 0,0-1 0 0,1 3 0 16,1 1 0-16,3 0 0 0,1-2 0 0,3 1 0 0,1 0 0 16,2 1-128-16,2-1 128 0,2 0-160 0,2 0 160 0,2-2 0 15,3 0 0-15,3-3 0 0,1-1 0 0,1-2 0 16,1 0 0-16,1-2 0 0,3-2-192 0,2-2 64 16,1 0 0-16,2-2 0 15,2-1-1312-15,1-1-256 0,1 0-48 0,3-1-8816 16,1-1-1776-16</inkml:trace>
  <inkml:trace contextRef="#ctx0" brushRef="#br0" timeOffset="40473.44">15799 4572 12895 0,'0'0'1152'0,"1"-6"-928"16,-1 0-224-16,1-1 0 0,2 1 4336 0,-3 6 816 16,0 0 160-16,4-5 48 0,-1-1-3152 0,-3 6-624 0,7-1-128 0,1 2-32 15,1 2-944-15,0 0-192 16,-1 1-32-16,0 2-16 0,-1 2-240 0,0 0 0 0,-2 3 0 0,0 3 0 15,-2-1 0-15,-2 0 0 0,-1 0 0 0,-2 1 0 16,-3 2 128-16,-2 0-128 16,-2 3 176-16,-2 0-176 0,0-1 144 0,-1-1-144 0,-1-2 0 0,1-1 144 15,1-2 0-15,1-1 0 0,0-1 0 0,1-2 0 16,3 0 400-16,0-2 80 0,2-2 16 0,4-4 0 16,0 0-32-16,0 0 0 0,0 0 0 0,0 0 0 15,6 3-208-15,3-2-32 0,1-1-16 0,3 0 0 16,4-1-192-16,0 0-32 0,2-1-128 0,2-1 192 0,1-2-192 15,2 1 0-15,0 1 128 0,2 0-128 0,-1 1-192 0,-1 1-96 16,-2 0-16-16,0-1 0 16,-3 0-1792-16,-3-1-352 0,0 2-80 15,-4 0-14672-15</inkml:trace>
  <inkml:trace contextRef="#ctx0" brushRef="#br0" timeOffset="45998.06">17087 4253 7359 0,'0'0'320'0,"0"0"80"0,0 0-400 0,-3-1 0 0,-5-2 0 16,2 1 0-16,-2 1 3200 0,2 0 544 15,6 1 112-15,0 0 32 0,0 0-1840 0,0 0-384 0,0 0-64 0,0 0 0 16,0 0-464-16,0 0-96 0,0 0-16 0,0 0 0 16,0 0-448-16,0 0-80 0,8 0-32 0,1 0 0 0,2 2-128 15,-1-2-16-15,1 0-16 0,1 0 0 0,2-1-32 0,2 1 0 16,0-1 0-16,3 0 0 0,-4 0-80 0,0 0 0 15,1 0-16-15,2-1 0 0,-1 1-176 0,1 1 0 16,-1-1 144-16,1 1-144 0,-4 0 0 0,4 0 128 16,-3 0-128-16,-1 0 0 0,-2-1-144 0,-5 1-112 15,0-1 0-15,-2 1-16 16,1 0-624-16,-1 0-128 0,-5 0-32 0,0 0 0 16,0 0-480-16,0 0-112 0,0 0-16 0</inkml:trace>
  <inkml:trace contextRef="#ctx0" brushRef="#br0" timeOffset="46298.82">17091 4409 13823 0,'0'0'1216'0,"-6"0"-960"0,-2 0-256 0,2 0 0 16,0-1 2816-16,2 0 528 0,4 1 112 0,0 0 0 16,0 0-1296-16,0 0-272 0,0 0-48 0,0 0-16 15,0 0-752-15,9-1-160 0,1-1-16 0,2 1-16 16,1-2-624-16,3 1-112 0,3 0-16 0,2-1-128 15,2 1 256-15,2 0-64 0,2-1-16 0,0 1 0 16,2 0-176-16,-1 1 192 16,0 0-192-16,-3 0 192 0,-3 0-192 0,-2 0 0 0,-3 1 144 0,-3 0-144 15,-1-1 0-15,-3 1 144 0,-2 0-144 0,-3 0 0 16,-5 0 0-16,0 0 0 0,0 0 0 0,0 0 0 16,0 0-608-16,0 0-32 0,0 0 0 0,-4 3 0 15,4-3-256-15,-6 2-64 0,0-1-16 0,1 2 0 16,5-3-1104-16,0 0-224 0,0 0-32 0,0 0-9424 0</inkml:trace>
  <inkml:trace contextRef="#ctx0" brushRef="#br0" timeOffset="47080.95">17307 4078 6447 0,'0'0'576'0,"0"0"-576"0,0 0 0 0,0 0 0 16,-3-6 2928-16,3 6 464 15,0 0 112-15,0 0 16 0,-4-4-1264 0,4 4-240 16,0 0-48-16,0 0-16 0,0 0-640 0,0 0-128 0,0 0-32 0,-2 9 0 16,2-1-688-16,2 2-144 0,1 1-16 0,2 3-16 15,3-1-288-15,0 1 0 0,3-1 128 0,3 0-128 0,3 2 128 0,0-2-128 16,1-1 192-16,0 0-192 16,3-1 256-16,1-1-48 0,-1-2-16 0,0-1 0 15,0-2 0-15,-1-2-16 0,-1-1 0 0,-2-1 0 0,1-2-16 0,-2 1 0 16,0-1 0-16,-1-1 0 0,-4-1 208 0,0-1 32 15,-2 1 16-15,-3 0 0 0,-1 1-256 0,-5 2-160 16,0 0 192-16,0 0-192 0,0 0 704 0,0 0 16 16,0 0 16-16,-9 2 0 0,-2 2-224 0,-2 5-32 15,1 2-16-15,-3 3 0 0,0 2-336 0,-1 2-128 16,-2 2 0-16,-2 1 144 0,0 2-144 0,-1 0 0 16,-1-1 0-16,2 1 0 0,-1 1 0 0,1-1 0 15,2-1 0-15,3-3 0 0,2 0 0 0,2-2 0 16,1-3 128-16,2-1-128 0,3-2 0 0,0-2 0 15,2-1 0-15,3-2 0 16,0-6-336-16,0 0-112 0,0 0 0 0,0 0-16 16,0 0-2048-16,5 4-416 0</inkml:trace>
  <inkml:trace contextRef="#ctx0" brushRef="#br0" timeOffset="47902.37">18655 4235 24303 0,'0'0'1072'0,"-6"1"224"0,2 1-1040 0,-2 2-256 16,2-1 0-16,1 1 0 0,3-4 784 0,0 0 112 16,0 0 0-16,0 0 16 0,0 5 208 0,0-5 32 15,3 3 16-15,4 0 0 16,0-2-192-16,2 1-32 0,2-4-16 0,2 0 0 0,3-1-288 0,1 0-64 16,2-2-16-16,1-1 0 0,0-3-192 0,-1 0-48 15,2-1 0-15,0-1 0 0,-2-1-128 0,-2-1-16 16,-1-1-16-16,-3-2 0 0,-2 0-160 0,-1 0 192 15,-2 2-192-15,-2 1 192 16,-4 0-64-16,0 0 0 0,-2 2 0 0,-3 3 0 16,0 0-128-16,-2 2 192 0,-2 2-192 0,-2 2 192 0,-2 1-192 0,-2 1 0 15,-1 1 0-15,-4 1 0 0,0 1 0 0,-1 3 0 16,-2 2 128-16,0 0-128 0,0 3 0 0,1 3 0 16,1 0 144-16,2 1-144 0,0 1 128 0,3-1-128 15,1 0 128-15,2 0-128 0,2-1 144 0,1 0-144 16,3 0 192-16,2-1-192 0,0 0 144 0,3 0-144 15,3-1 0-15,1 0 144 0,1-2 0 0,4 0 0 0,1-1 0 0,1-1 0 16,2-2 16-16,3 0 0 0,0-2 0 0,3 1 0 16,2-1-160-16,1-1 128 0,1-2-128 0,1-1 128 15,1-1-448 1,0-1-80-16,-1-2-32 0,-1-1 0 0,-1 1-2000 0,0-1-384 0,0 0-96 16,-1-1-12320-16</inkml:trace>
  <inkml:trace contextRef="#ctx0" brushRef="#br0" timeOffset="48085.73">19197 4189 23951 0,'0'0'2128'0,"0"0"-1696"16,0 0-432-16,0 0 0 0,0 0 2400 0,0 0 400 16,0 0 80-16,0 0 0 0,0 0-1248 0,-3 5-256 15,-2 2-48-15,2 2-16 0,0 3-672 0,-1 1-128 16,2 2-16-16,2 2-16 16,-1 1-224-16,0-2-64 0,0 1 0 0,0-1 0 0,-1 2-192 0,1-1 144 15,1 2-144-15,-2-1 128 0,1-3-128 0,1 0 0 16,0 0 144-16,1-2-144 0,1-1 0 0,0-1 0 15,0 0-192-15,0 0 64 16,0-4-1872-16,2-1-368 0,-4-6-80 0,0 0-13552 0</inkml:trace>
  <inkml:trace contextRef="#ctx0" brushRef="#br0" timeOffset="48760.28">19821 4003 9215 0,'-6'-13'400'0,"3"6"96"0,-1-1-496 0,0 0 0 15,4-1 0-15,1 0 0 0,0 1 5040 0,-1 8 912 16,2-5 176-16,-2 5 32 0,0 0-3776 0,0 0-752 16,0 0-160-16,0 0-16 0,0 0-784 0,0 0-160 15,0 10-16-15,0 1-16 0,0 2-224 0,0 1-64 16,-3 2 0-16,1 1 0 0,0 1-192 0,1 1 176 15,1 4-176-15,-1-1 160 0,-1 0-160 0,-1-1 0 32,2-2 0-32,0 0 128 0,0-2-128 0,0-1 0 0,1-1 0 0,0-1 0 31,0-2-320-31,0-1-160 0,0 1-32 0,0-2 0 0,2-1-2112 0,-1-1-416 0,-1-1-96 0</inkml:trace>
  <inkml:trace contextRef="#ctx0" brushRef="#br0" timeOffset="48933.42">19615 4213 31615 0,'0'0'1408'0,"-2"-5"272"0,0-2-1344 0,2 1-336 16,2 1 0-16,1-1 0 0,0 1 528 0,5-1 48 16,3 2 0-16,2 1 0 0,4-2-112 0,-1 2-16 0,5 0 0 0,1-1 0 0,2 2-256 15,1 0-64-15,-1 0-128 0,0 1 192 16,0 0-192-16,0 0-288 0,1-1 64 0,0 0 16 15,0 0-2592-15,1 0-512 0</inkml:trace>
  <inkml:trace contextRef="#ctx0" brushRef="#br0" timeOffset="49328.12">20219 4148 25791 0,'0'0'2304'0,"0"0"-1856"16,0 0-448-16,0 0 0 0,0 0 1392 0,0 0 176 0,5-3 32 0,2 1 16 16,4-1-544-16,0 1-112 15,0-1-32-15,2-1 0 0,2-3-528 0,1 0-96 16,1 0-32-16,0-2 0 0,2-1-144 0,1-1-128 16,-1-1 192-16,2-1-192 0,-1-1 176 0,-1 0-176 15,-1-1 160-15,-3-1-160 0,-2-1 176 0,-1 0-176 0,-1 1 192 0,-3 0-192 16,-3 2 192-16,-2 1-192 0,-3 2 192 0,-3 0-192 15,-2 1 320-15,-3 1-64 0,-3 3 0 0,-2 2 0 16,-3 3 128-16,-2 3 0 0,-1 4 16 0,-1 0 0 0,-2 4-160 0,0 2-48 16,0 3 0-16,2 2 0 15,0 3-192-15,0 1 0 0,0-1 0 0,2 1 0 16,3-1 0-16,2-1 0 0,3 3 128 0,0 0-128 0,5 1 0 0,1-1 0 16,2-2 0-16,3-1 0 0,2-3 192 0,4 1-64 15,1-2-128-15,2 1 192 0,3-3-32 0,2-2-16 16,1-1 0-16,1-1 0 15,3-2-144-15,2 0 0 0,1-2 0 0,4-1 128 16,1-1-768-16,2-2-144 0,0-1-48 0,2 0 0 16,2-1-2720-16,-1-1-544 0</inkml:trace>
  <inkml:trace contextRef="#ctx0" brushRef="#br0" timeOffset="49628.77">20776 4204 28159 0,'0'0'1248'0,"0"-5"256"0,0-2-1200 0,0 1-304 0,1-1 0 0,1 1 0 15,0 2 1056-15,4 1 160 16,-3-1 16-16,4 3 16 0,-1 1-464 0,2 1-80 16,1 2-32-16,1 1 0 0,-2 2-384 0,1 1-80 0,-1 2-16 0,-2 0 0 15,0 0-192-15,-3 2 176 0,-2 1-176 0,-1 1 160 16,-2 1-32-16,-2 2-128 0,-4-1 192 0,-2 0-64 16,-2 2 64-16,0-1 0 0,-1 0 0 0,1-1 0 15,1 0 16-15,1-2 16 0,1-1 0 0,2-1 0 16,2-2 192-16,2-2 32 0,0-1 16 0,3-6 0 15,0 0-96-15,3 5-32 0,1 0 0 0,3-2 0 16,0-2-96-16,3-1-32 0,2 0 0 0,3-1 0 0,1-2-208 0,3-1 128 16,2 1-128-16,1 0 0 31,1-2-384-31,2 0-160 0,3 1-32 0,-1-1-16 0,3 1-2368 0,-3-2-480 0,32-9-80 0,-18 4-32 0</inkml:trace>
  <inkml:trace contextRef="#ctx0" brushRef="#br0" timeOffset="49841.14">21275 4072 35935 0,'-4'-10'1600'0,"4"10"320"0,-1-7-1536 0,2 0-384 0,-1 7 0 0,3-5 0 16,0-1 0-16,4 2 0 0,3 0 0 0,3 1 0 15,1 1 176-15,3 1-48 0,3 2 0 0,0 0 0 16,2 0-128-16,3 1 0 0,0-1 0 0,0 2 0 31,-2 0-1920-31,-1 1-304 0,-1 0-64 0,-2-1-11536 0</inkml:trace>
  <inkml:trace contextRef="#ctx0" brushRef="#br0" timeOffset="50007.88">21300 4226 11967 0,'-11'0'528'0,"11"0"112"0,0 0-512 0,0 0-128 0,0 0 0 0,0 0 0 16,0 0 4544-16,0 0 896 15,0 0 160-15,0 0 32 0,0 0-3776 0,0 0-768 16,10 0-160-16,3 1-32 0,2 0-464 0,2 1-112 16,4-2 0-16,5 0-16 0,2 0-304 0,5 0 0 15,1-2 128-15,3 0-128 0,0-1-1424 0,-1-1-352 0,1-2-64 0,-1-2-7936 16,1-2-1584-16</inkml:trace>
  <inkml:trace contextRef="#ctx0" brushRef="#br0" timeOffset="50272.48">22051 4040 10127 0,'0'0'896'0,"0"0"-704"16,0 0-192-16,0 0 0 0,-6-3 3888 0,-1 2 736 15,0 2 160-15,-2 1 16 0,-1 2-2880 0,-2 2-576 16,-2 3-112-16,-1 2-16 0,2 2-592 0,2 3-112 16,-2 0-32-16,3 2 0 0,2 0-240 0,2 0-48 0,0-3-16 0,3 2 0 15,2-1 96-15,3 1 32 16,2-2 0-16,4 0 0 0,2-2 208 0,3-2 32 0,4-2 16 0,1-3 0 16,4-1-48-16,3-4-16 0,1-2 0 15,-2-4 0-15,3-3-128 0,0 0-32 16,1-4 0-16,-2-3 0 0,-1 0 80 0,0-3 16 0,-2-3 0 15,-2-1 0-15,-4-2 64 0,-1-1 16 0,-4 1 0 0,-4-1 0 16,-3 2 80-16,-4 1 32 16,-2 3 0-16,-5 0 0 0,-2 1-224 0,-5 4-32 0,-2 3-16 0,-4 2 0 0,-3 4-352 0,-4 4 0 15,-2 3-192-15,-2 3 64 16,-4 3-384-16,-4 2-80 0,-1 1-16 0,-1 2 0 16,1 1-2464-16,2 3-480 0</inkml:trace>
  <inkml:trace contextRef="#ctx0" brushRef="#br0" timeOffset="56767.69">22546 4692 6447 0,'0'0'576'0,"0"0"-576"0,0 0 0 0,0 0 0 16,-6-4 1632-16,2 1 224 0,-1 1 32 0,1 0 16 16,-2-1-400-16,1 2-80 0,-1 0-16 0,1 0 0 15,-2 0-272-15,2 0-64 0,-1 1-16 0,1 0 0 16,-1 0-112-16,1 0-32 0,-1 0 0 0,6 0 0 0,0 0-400 0,0 0-64 15,0 0-32-15,0 0 0 16,0 0 16-16,0 0 0 0,0 0 0 0,0 0 0 0,6 4 80 0,1 0 32 16,4-2 0-16,3 0 0 0,1-1 32 0,3-1 16 15,1-1 0-15,5-1 0 0,4-2-128 0,3 1-16 16,5 0-16-16,4 0 0 0,6-2-112 0,4 2 0 0,1-2-16 16,3 1 0-16,-2-1-144 0,1-1-32 15,2-1 0-15,2 1 0 0,1-1-128 0,0 1 0 16,1-1 144-16,-5 0-144 0,-4 0 0 0,-1 0 0 0,-2 2 0 0,-3-1 0 15,-3 0 0-15,-2 0 144 16,0 1-144-16,-5 0 0 0,-2 2 144 0,-5 1-144 0,-3-1 0 0,-2 2 144 16,-2 0-144-16,-4-1 0 0,-2 2 144 15,-2 0-144-15,-2 0-208 0,-1 1-112 16,-2 1-32-16,0 1 0 16,-7-3-2096-16,6 4-432 0,-6-4-64 0,5 4-9696 0</inkml:trace>
  <inkml:trace contextRef="#ctx0" brushRef="#br0" timeOffset="57176.14">24234 4451 20895 0,'0'0'928'0,"4"-5"192"0,-1 1-896 0,-3 4-224 16,0 0 0-16,0 0 0 0,0 0 1104 0,0 0 176 16,-7-2 48-16,0 3 0 0,-1 2-464 0,-1 3-96 15,0 0 0-15,0 3-16 0,2 2-448 0,-1 2-96 16,0 1-16-16,4 2 0 15,-1-1-192-15,3 2 0 0,1-2 0 0,1 1 0 0,2-1 0 0,2-3 0 16,1-1 0-16,3-1 0 0,1-1 0 0,3-2 0 16,1-1 128-16,1-1-128 0,0-1 304 0,3-3-48 15,1-1 0-15,-1-2 0 0,1-2 112 0,-2 0 16 16,0-2 0-16,-2-1 0 0,-1-3 64 0,-1-2 0 0,-2-1 16 0,-1-3 0 16,-1 0 192-16,-2-1 48 15,0 2 0-15,-3-1 0 0,-1 4 48 0,-1 1 16 0,-1 1 0 16,0 2 0-16,0 0-192 0,0 2-48 15,0 6 0-15,0 0 0 0,0 0-320 0,0 0-64 16,0 0-16-16,-4 6 0 0,0 0-128 0,-1 4-144 0,1 1 144 0,0 4-208 16,1 1 208-16,0 3-192 0,-2 1 192 15,2 1-192-15,0-1 192 0,0 1 0 0,0-1 0 0,1 1-144 16,0 1 144-16,0-1 0 16,0-1 0-16,-1-2 0 0,2 1 0 0,0-2 0 0,2-3 0 0,-1 0 0 15,0-1-448-15,0 0-96 16,0-1-32-16,0-2 0 0,-2-2-2080 15,0 0-416-15,0-2-96 0</inkml:trace>
  <inkml:trace contextRef="#ctx0" brushRef="#br0" timeOffset="57663.96">24308 4220 23439 0,'-6'-6'512'0,"0"0"96"0,-1-1 32 0,-2-1 32 0,-1 1-544 0,-1-1-128 0,0 0 0 15,-1 2 0-15,0 1 1264 0,0 2 208 0,0 2 64 0,-1 1 0 16,0 3-512-16,-2 3-112 16,0 1-16-16,-1 2 0 0,0 2-512 0,-2 2-96 15,0 3-32-15,-1 3 0 0,1 5 0 0,1 1-16 0,-1 1 0 0,2 4 0 16,-1 2-80-16,1 1-16 15,-2 1 0-15,3 2 0 0,0 2-144 0,4-1 0 0,0-1 0 0,5 2 0 16,2-2 0-16,3-2 0 0,1-2 0 0,4 1 128 0,2-1 112 0,3-2 16 16,2-3 0-16,2-2 0 0,0 0 64 0,4-2 32 15,1-1 0-15,1-2 0 0,2-3-96 16,2-1-32-16,3-3 0 0,2-2 0 0,2-4 32 0,3-2 0 16,4-4 0-16,2-2 0 15,-1-4 128-15,1-2 16 0,-2-5 16 0,0-3 0 0,-1 0 64 16,-1-4 16-16,-1-2 0 0,-1-3 0 0,-1-2 48 0,1-4 16 15,-1-2 0-15,-1-1 0 0,-4-4-192 0,-1-3-48 16,-6-4 0-16,-1 0 0 0,-3 0 160 0,-4 1 32 16,-5 0 0-16,-3 2 0 0,-4 1 0 0,-4 3 0 15,-3 1 0-15,-3 4 0 0,-3 5-160 0,-4 2-32 32,-3 2 0-32,-2 3 0 0,-2 2-320 0,-2 4 0 0,-2 3-192 0,-2 4 64 15,-1 5-480-15,-1 3-96 0,0 5 0 0,-2 2-16 16,-2 2-2272-16,2 4-448 0,0 1-80 0</inkml:trace>
  <inkml:trace contextRef="#ctx0" brushRef="#br0" timeOffset="61034.8">4395 6890 14623 0,'0'0'640'0,"0"0"144"0,0 0-624 0,0 0-160 16,0 0 0-16,0 0 0 0,-4 6 1024 0,4-6 192 0,0 0 16 0,-2 5 16 15,2-5-48-15,1 6-16 0,-1-6 0 0,0 0 0 16,4 5-288-16,2 0-64 0,0-1-16 0,2 0 0 16,0-2-240-16,2-1-64 0,1-1 0 0,2 0 0 15,1-2-64-15,3 1-32 0,0-2 0 0,1 0 0 0,-1 0 16 0,2-2 0 16,0 1 0-16,0-2 0 0,-1 1 32 0,-1-1 16 16,0-1 0-16,0-1 0 0,-3-1 16 0,-1 0 0 15,1 0 0-15,-2 0 0 0,-6-1-112 0,2 0 0 16,-1 0-16-16,-3 0 0 0,-1-2-48 0,-1 2 0 15,0 0 0-15,-1 1 0 0,-1 1-80 0,-3 1-32 16,-1 0 0-16,-1 2 0 0,-1-1 0 0,-1 2 0 16,0 1 0-16,-3 1 0 0,-1-1-32 0,-2 2-16 15,-2 0 0-15,1 1 0 0,1 2-160 0,-1 2 0 16,-3 0 0-16,2 2 0 0,-2 1 0 0,1 2 0 0,-1 1 0 16,1 2 0-16,-1 1 0 0,2 3 128 15,-1 0-128-15,1 1 128 0,0-1-128 0,0 2 0 0,2-1 0 0,1 2 0 16,2 1 0-16,1 1 0 15,3 0 0-15,-1 1 0 0,3-4 0 0,0 1 0 0,3-1 0 0,1-2 0 16,1 1 0-16,4-2 0 0,0-1 0 0,2 1 0 16,1-3 0-16,3-1 192 0,1 0 0 0,1-2 0 15,2-3-192-15,1 0 160 0,1-3-160 0,3 0 160 16,2-1-160-16,1 0-224 0,0-2 48 0,3-2 16 16,1-1-1456-1,4 1-304-15,2-2-48 0,-2-2-8608 0,-3-1-1728 16</inkml:trace>
  <inkml:trace contextRef="#ctx0" brushRef="#br0" timeOffset="61239.45">4993 7048 21183 0,'0'0'1888'0,"0"0"-1504"0,0 0-384 0,0 0 0 0,0 0 2544 0,0 0 432 16,0 0 96-16,-6 4 0 0,0 1-1392 0,0 0-272 16,1 3-64-16,-1 2-16 0,1 2-432 0,-1 1-96 15,3 1-16-15,-3 3 0 0,2 3-368 0,-1-1-80 16,1 2-16-16,2 0 0 0,1 0-176 0,0 0-144 15,0 0 192-15,-1-1-192 0,1-2 144 0,1 1-144 0,0 0 0 0,-1-3 144 16,0 0-144-16,1-2 0 0,0-1 0 0,1-2 0 31,-1-1-1232-31,1-1-288 0,2 0-48 0,1-3-9808 16,-4-6-1952-16</inkml:trace>
  <inkml:trace contextRef="#ctx0" brushRef="#br0" timeOffset="61490.98">5317 6993 3679 0,'0'0'320'0,"-4"-4"-320"0,-1 0 0 0,5 4 0 0,0 0 7360 0,0 0 1392 16,0 0 272-16,0 0 64 0,0 0-7168 0,3-5-1424 15,0 0-304-15,1 2-48 0,2 1 128 0,3-1 32 16,3 2 0-16,1 0 0 0,0 0-304 0,2 0 0 16,3 0 0-16,1 0 0 15,-1 1-304-15,1-1-64 0,-1 2-16 0,0 0 0 16,0 0-2416-16,-1 1-480 0</inkml:trace>
  <inkml:trace contextRef="#ctx0" brushRef="#br0" timeOffset="61695.12">5323 7171 16575 0,'-5'0'1472'0,"0"0"-1168"0,5 0-304 0,-6 0 0 16,1 1 4512-16,5-1 848 0,0 0 160 0,0 0 48 15,0 0-3584-15,0 0-720 0,0 0-144 0,0 0-32 16,0 0-448-16,1 7-112 16,2-2-16-16,3 1 0 0,0-2-384 0,4 0-128 0,2 1 0 0,1-2 0 15,0-2 0-15,1 0 0 0,3-1 0 0,3-1 0 31,1-1-3328-31,1 0-768 0</inkml:trace>
  <inkml:trace contextRef="#ctx0" brushRef="#br0" timeOffset="62260.49">6657 7017 20271 0,'-7'-2'1792'0,"1"0"-1424"16,-2 0-368-16,1 1 0 0,0 1 2432 0,0 1 432 15,7-1 80-15,0 0 0 0,0 0-1088 0,0 0-208 16,0 0-48-16,0 0-16 16,0 0-640-16,6-1-128 0,2 0-32 0,3 0 0 0,4-1-352 0,2 1-80 15,4 0-16-15,2-1 0 0,4-2-80 0,0 1 0 16,2 0-16-16,1 0 0 0,0 2-112 0,0 0 0 31,-1-1-128-31,-2 0 192 0,0 0-192 0,-5-1 0 0,-3 1 128 0,-2 1-128 0,-4 2 0 0,-2-1 144 16,-1 0-144-16,-3 0 128 0,-7 0-128 0,0 0-224 31,0 0 48-31,0 0 16 16,0 0-1312-16,0 0-256 0,0 0-48 0,0 0-16 15,-7 1-1280-15,1-1-256 0</inkml:trace>
  <inkml:trace contextRef="#ctx0" brushRef="#br0" timeOffset="62669.05">7338 6950 21183 0,'0'0'1888'0,"0"0"-1504"0,0 0-384 0,0 0 0 16,0 0 1440-16,0 0 224 0,8 3 32 0,-2-1 16 15,-6-2-432-15,8 0-96 0,0 0-16 0,-1 0 0 0,1 0-112 0,3 0-32 16,2 0 0-16,1-2 0 0,1-1-400 0,0-2-96 15,3 0-16-15,0-1 0 0,0-1-80 0,1-2-32 16,-1-1 0-16,1-2 0 0,1-1-112 0,-1-2-32 16,-2-1 0-16,0-2 0 0,-1 0-64 0,-1-1-32 15,-3 0 0-15,-2 1 0 0,-3 2 16 0,0 3 0 16,-3 1 0-16,-2 2 0 0,-2 2 304 0,-3 2 64 16,-3 1 16-16,-3 3 0 0,-1 2-160 0,-4 3-16 15,-3 4-16-15,-1 2 0 0,-1 3-368 0,-2 3 0 16,-1 3 0-16,-2 2 128 0,-2 1-128 0,1-1 0 0,1 1 0 0,2 0 0 15,2-1 0-15,2 0 0 16,4-3 0-16,2 3 0 0,2 0 0 0,3-1 0 0,2-3 160 0,3 2-160 16,1-3 144-16,2 1-144 0,3 0 128 0,-1 0-128 15,4-3 0-15,2 0 0 0,3-1 128 0,1 0-128 16,3-1 0-16,1 0 192 0,4-2-192 0,0-2 192 16,1-3-192-16,2-1-224 0,3-2 48 0,1-2 16 15,1-1-1216 1,0-1-240-16,3-3-48 0,2 0-10480 0,2-3-2080 0</inkml:trace>
  <inkml:trace contextRef="#ctx0" brushRef="#br0" timeOffset="63031.88">7903 7145 25791 0,'0'0'2304'0,"0"0"-1856"0,1-7-448 0,2 3 0 0,1-1 1680 0,0 0 240 16,1-2 64-16,2 2 0 0,1-1-304 0,1 1-48 15,0 0-16-15,1 1 0 0,1-1-752 0,-1 2-160 16,-1 1-16-16,2 2-16 0,0 1-416 0,-1 1-96 16,0 1-16-16,0 3 0 0,-1 2-144 0,-4 0 0 15,1 2 0-15,-3 2 0 0,-2 3 128 0,-1 0-128 16,-2 3 128-16,-2 0-128 0,-4 1 144 0,0 1-144 16,0 2 160-16,-2-2-160 0,-1-2 192 0,0 0-48 15,-1-1-16-15,1-1 0 0,0-2 0 0,2-2 0 16,1-3 0-16,-1-1 0 0,3-1 576 0,1-2 96 0,5-5 32 0,0 0 0 15,0 0-304-15,2 4-48 16,-2-4-16-16,7 3 0 0,2-1-256 0,0-1-48 0,1-1-16 0,3-1 0 16,2-1-144-16,4-2 0 15,1 0 0-15,2 0 0 0,1-1 0 0,0 1 0 0,1-1 0 0,1 0 0 0,-2 0-224 0,2 1-80 16,-3 0-16-16,0-1 0 31,-3 0-1280-31,0 1-256 0,-2 1-48 0,-3 0-17168 0</inkml:trace>
  <inkml:trace contextRef="#ctx0" brushRef="#br0" timeOffset="82608.74">1851 8643 12895 0,'1'-6'1152'0,"0"0"-928"15,0-2-224-15,0 0 0 0,-1-1 1424 0,0 1 240 16,0 0 64-16,0-1 0 15,0 0-128-15,0 2-32 0,-1 0 0 0,1 2 0 16,1-1-560-16,-1 6-112 0,0 0-32 0,0 0 0 16,0 0-304-16,0 0-64 0,-2 10-16 0,1 2 0 0,0 1-480 0,0 3 128 15,0 1-128-15,0 4 0 0,0 2 0 0,0 3 0 16,-1 1 0-16,0 3 0 0,0 1 0 0,-2-1 0 16,1 1 0-16,1-1 0 0,0-3 0 0,0 0 0 15,-1-3 0-15,0-2 0 0,0-2 0 0,0-3 0 16,-1-1 0-16,1-3 144 0,-1-1-144 0,-1-2 160 15,1-1-160-15,0-3 160 0,-2-1 32 0,1-2 0 16,5-3 0-16,-7-1 0 0,0-2-32 0,1-2 0 16,0-1 0-16,2-4 0 0,-1-5 0 0,2-2 0 15,0-3 0-15,1-3 0 0,1-5-160 0,1-1 0 0,1-2 144 0,1-3-144 16,-1-1 160-16,1-1-32 16,3 1-128-16,1 1 192 0,3 0 0 0,2 1-16 0,-1 1 0 0,3 2 0 15,2 3 16-15,1 3 0 16,3 3 0-16,0 1 0 0,2 2 0 0,0 3 0 15,-1 2 0-15,0 3 0 0,0 2-192 0,-3 3 128 0,0 1-128 0,-2 1 128 16,-1 1-128-16,-2 2 0 0,-2 0 0 0,-1 2 0 16,-1 1-240-16,0 3-80 0,-2 2 0 0,-1 3-16 15,-2 1-1968-15,-1 2-400 0</inkml:trace>
  <inkml:trace contextRef="#ctx0" brushRef="#br0" timeOffset="82813.99">1745 8873 21183 0,'0'0'1888'0,"0"0"-1504"15,0 0-384-15,0 0 0 0,0 0 1408 0,0 0 192 16,0 0 64-16,0 0 0 0,9 4-1008 0,1-2-192 16,1-1-32-16,2 0-16 0,3 1 240 0,-1-1 48 15,4 0 16-15,1-1 0 0,2-1-432 0,1 0-96 16,1-1 0-16,0 1-16 15,1 0-1568-15,1 0-304 0,-2 0-64 0</inkml:trace>
  <inkml:trace contextRef="#ctx0" brushRef="#br0" timeOffset="83049.86">2412 8912 14735 0,'0'0'1312'0,"0"0"-1056"0,0 0-256 0,7-2 0 15,-2 2 3264-15,1 0 608 0,-6 0 112 0,6 2 32 16,0 2-2352-16,-6-4-448 0,4 5-112 0,-1 2-16 16,-1-1-432-16,-1 5-80 0,-1 2-32 0,0 3 0 0,-1 1-288 0,-2 2-64 15,0 1-16-15,0 1 0 0,-1 1-48 0,1-1-128 16,1-1 192-16,-2-1-64 0,-1 1-128 0,1 0 160 16,0-2-160-16,0-1 160 0,0 0-160 0,-1-2 128 0,1-1-128 0,1-2 128 15,-1-2-336-15,1-1-80 16,-1 0-16-16,1-1-10368 15,3-8-2064-15</inkml:trace>
  <inkml:trace contextRef="#ctx0" brushRef="#br0" timeOffset="84639.8">2921 8589 12319 0,'0'0'544'0,"0"0"112"0,5-6-528 0,-2 0-128 16,-1-1 0-16,2-1 0 0,-1 1 912 0,0-1 160 0,2 0 16 0,-2 1 16 15,-1-1 96-15,1 0 16 16,2 1 0-16,0-1 0 0,-3-1 16 0,2 1 16 15,-1 1 0-15,0-2 0 0,0 0-224 0,-1 1-32 16,1 1-16-16,-1 1 0 0,-2 6-256 0,0 0-48 0,0 0-16 0,0 0 0 16,0 0-160-16,0 0-48 0,0 0 0 0,-2 9 0 15,0 2-256-15,-3 2-48 0,-1 3-16 0,-1 2 0 16,0 4-128-16,-1 4 0 0,-1 0 0 16,1 1-176-16,2 1 176 0,0 1 0 0,1 1 0 0,1 0 0 15,2-2 0-15,1-3 0 0,1-1 0 0,1-1 0 0,3-1 0 0,0-2 0 16,1-4 0-16,2-1 0 0,0-3 368 0,1-2 48 15,3-3 16-15,2 1 0 0,-1-3 80 0,1-3 0 16,1-1 16-16,3-2 0 0,0-4-144 0,2 1-16 16,1-2-16-16,1 1 0 0,1-2-144 0,1 0-16 15,-1-1-16-15,0 1 0 0,-1 1-176 0,0 1 0 16,-2 2 0-16,-1 1 0 0,-3 1 0 0,0 1-224 16,-3 0 32-16,-1 2 0 15,-1 2-2400-15,-2 2-480 0</inkml:trace>
  <inkml:trace contextRef="#ctx0" brushRef="#br0" timeOffset="85268.64">1544 9529 11055 0,'0'0'976'0,"0"0"-784"0,-6-1-192 0,-1 0 0 15,-1 0 1840-15,2 0 320 16,-1-2 64-16,2 2 16 0,0 0-704 0,5 1-144 15,0 0-32-15,0 0 0 0,-5-2-368 0,5 2-80 16,0 0-16-16,0 0 0 0,0 0-320 0,0 0-80 16,7 5-16-16,4-1 0 0,3-2-208 0,3 3-32 0,5-1-16 0,6 0 0 15,1-2 48-15,8-1 16 0,4 0 0 0,11-1 0 16,8-1-48-16,8-2-16 16,4-2 0-16,8 1 0 0,4 0 32 0,6 1 16 15,4-3 0-15,3-1 0 0,3-1-144 0,0-1-128 0,3 1 192 0,-1-1-192 0,-23 0 192 0,4 1-64 16,4 1 0-16,-1 0-128 0,-3 1 144 0,-3 2-144 15,-4-1 0-15,-4-1 144 0,-3 3-144 0,-7 1 0 16,-6-1 0-16,-6 2 0 0,-7 1 0 16,-7 1 0-16,-6 2 0 0,1 0 0 0,-8 0 0 0,-8 0-272 15,-5 2 32-15,-5-1 16 16,-5-4-768-16,-6 7-160 0,-7 1-16 0,-6-1-12208 16</inkml:trace>
  <inkml:trace contextRef="#ctx0" brushRef="#br0" timeOffset="85693.84">2345 9814 22287 0,'0'0'976'0,"2"-6"224"0,0 0-960 0,2 0-240 0,-2-2 0 0,1 1 0 16,-1 2 1376-16,-2 5 224 0,0 0 64 0,0 0 0 16,0 0-464-16,0 0-96 0,0 0-16 0,0 0 0 0,-5 5-768 0,-1 3-176 31,1 2-16-31,-1 2-128 0,1 2 176 0,-1 4-176 0,0 3 160 0,-1 3-160 0,2 1 144 0,0 4-144 15,-1-2 128-15,2 3-128 0,1 1 192 0,1-1-64 16,1-2 0-16,2 0 0 0,1-3-128 0,1-1 0 16,1-2 0-16,2-2 0 0,1-2 208 0,3-3 112 15,1-1 32-15,1-2 0 0,2-3 128 0,2-1 32 16,0 0 0-16,4-4 0 0,1-2-128 0,1-1-32 16,1-2 0-16,1-1 0 0,-2-1-128 0,0-3-32 15,-1-1 0-15,0 0 0 0,-1-1-16 0,-1 1-16 16,0-3 0-16,-1 0 0 15,-2-1-736-15,0 0-128 0,-2 0-48 0,-1 0 0 16,-1 0-2064-16,-1 2-400 0,-1-1-96 0</inkml:trace>
  <inkml:trace contextRef="#ctx0" brushRef="#br0" timeOffset="85946.13">2369 9817 26719 0,'-6'-4'2368'0,"-1"0"-1888"16,1-1-480-16,1 1 0 0,-1 0 560 0,2-1 16 0,1 1 0 0,3 4 0 15,0 0-320-15,0 0-48 0,0 0-16 0,4-5 0 16,3 3 64-16,3 0 16 0,3-1 0 0,3 1 0 16,4-1-272-16,1 1 128 0,3-1-128 0,0 0 0 15,1-1 128-15,-3 1-128 0,0 1 0 0,0 0 0 16,-1-1 0-16,-3 3-192 0,-2 1 0 0,-3 2-8816 15,-1-1-1744-15</inkml:trace>
  <inkml:trace contextRef="#ctx0" brushRef="#br0" timeOffset="86134.82">2338 10044 29999 0,'0'0'1328'0,"0"0"272"0,0 0-1280 0,0 0-320 0,-3-1 0 0,3 1 0 15,0 0 928-15,0 0 112 0,0 0 32 0,8-1 0 0,3 0-368 0,3 0-80 0,4-1-16 0,3-1 0 16,2 0-320-16,2 0-64 0,1 0-16 0,4-1 0 16,0 0-208-16,-1-1 0 15,2 1 128-15,0 0-128 16,2-2-2192-16,-1 2-496 0,35-7-80 0,-13 4-32 0</inkml:trace>
  <inkml:trace contextRef="#ctx0" brushRef="#br0" timeOffset="86627.98">3167 9886 25791 0,'0'-13'2304'0,"1"7"-1856"15,0 0-448-15,1-1 0 0,1 0 448 0,1 2-16 16,-1-1 0-16,-1 2 0 0,-2 4-32 0,0 0 0 15,0 0 0-15,0 0 0 0,0 0 240 0,0 0 64 16,0 0 0-16,0 0 0 0,-2 11-400 0,-1 2-80 16,-2 3-16-16,1 2 0 0,-2 3-208 0,1 2 0 15,-2 3 0-15,0 0 0 0,-1 3 0 0,1 0 0 16,0 0 128-16,-1-1-128 0,-1 2 0 0,0 0 0 16,2-4 0-16,0-2 0 0,1-3 0 0,2-1 128 0,1-2-128 0,-1-3 0 15,1-4 320-15,1-2-48 0,1-1 0 0,1-8 0 16,0 0 176-16,0 0 16 0,0 0 16 0,5-5 0 15,2-1-80-15,1-6-16 0,0-5 0 0,3-4 0 16,2-5-192-16,1-5-32 0,1-3-16 0,2-2 0 0,-2-2-144 16,2 1 0-16,-2 0 0 0,0 2 128 0,0 3-128 0,-2 4 0 15,-2 4 0-15,-1 4 0 0,-2 3 272 0,-2 4 32 16,-1 2 0-16,-2 3 0 0,-1 3 80 0,-2 5 32 16,0 0 0-16,0 0 0 0,0 0-288 0,0 0-128 15,2 10 128-15,-2 2-128 0,0 2 0 0,1 3 0 16,0 1 0-16,1 2 0 0,-1 2 0 0,1 1 0 15,1 1-144-15,2 2 144 0,-1 0 0 0,1 1 0 16,2-2 0-16,-3 0 0 0,2-1 0 0,1-1 0 16,-1-1 0-16,1-2 0 0,-1-1 0 0,2-4 0 15,-1-1 0-15,-1-2 0 0,1-2-272 0,-1-2-48 16,1 0-16-16,-1-2 0 16,-6-6-2464-16,5 2-480 0</inkml:trace>
  <inkml:trace contextRef="#ctx0" brushRef="#br0" timeOffset="86794.46">3158 10163 10127 0,'-11'-9'896'0,"6"5"-704"0,2-2-192 0,0 2 0 15,3 4 5024-15,0 0 976 16,0 0 192-16,0 0 32 0,3-4-4704 0,3 0-944 16,1 1-192-16,4 1-48 0,4 1-64 0,3 0-16 0,1 1 0 0,5 0 0 15,4 1-64-15,1-1-32 0,1-1 0 0,1-1 0 16,-2 0-160-16,-2 0 0 0,-1-1-192 0</inkml:trace>
  <inkml:trace contextRef="#ctx0" brushRef="#br0" timeOffset="87406.91">4972 8856 29887 0,'-1'-14'1328'0,"1"8"272"0,0 1-1280 15,1-1-320-15,0 1 0 0,-1 5 0 0,0 0 1088 0,0 0 144 16,0 0 48-16,0 0 0 0,0 0-368 0,0 0-64 15,0 0-16-15,0 0 0 0,0 6-560 0,0 4-112 16,-1 4-32-16,1 2 0 0,0 3-128 0,1 2 128 16,0 2-128-16,0 1 128 0,1 1-128 0,2 2 0 15,-4-2 0-15,2 0 0 0,0 1 0 0,0-1 0 0,-1 0 0 0,0-1 128 16,0-1-128-16,-1-1 0 0,0-1 144 16,0-3-144-1,0-3-416-15,0 0-160 0,-1-1-16 0,0-2-10448 16,0-3-2080-16</inkml:trace>
  <inkml:trace contextRef="#ctx0" brushRef="#br0" timeOffset="87611.3">4831 9136 31327 0,'-9'-9'2784'0,"9"9"-2224"0,-2-5-560 0,2 5 0 16,-2-4 944-16,2 4 80 0,0 0 0 0,0 0 16 15,4-4-608-15,4 0-128 16,2 1-32-16,3 1 0 0,1-2 32 0,4 2 0 0,2 0 0 0,2 1 0 0,2 0-96 0,3 0-16 15,2-1 0-15,3-1 0 0,1 1-192 16,1-1 128-16,1-3-128 0,0 2 0 16,-4-2 0-16,0 2-160 0,-2-1 0 0,-3 0 0 15,-2 0-2816-15,-4 0-560 0</inkml:trace>
  <inkml:trace contextRef="#ctx0" brushRef="#br0" timeOffset="88531.07">7016 8737 25503 0,'8'-18'1136'0,"-3"11"224"0,0-1-1088 0,1 1-272 0,-1-1 0 0,1 1 0 0,-2 2 704 0,1 0 64 15,-5 5 32-15,0 0 0 16,0 0 64-16,0 0 16 16,0 0 0-16,0 0 0 0,-7 8-544 0,-1 4-96 0,-2 4-32 0,-2 2 0 0,-2 3-208 0,-3 3 0 15,-1 2 0-15,-3 1 0 0,-2 2 0 0,0 2 0 16,-2-2 0-16,1 2 0 0,0-2 0 0,0-2 0 15,0-3 0-15,1-2 0 0,1-2 0 0,1-2 176 16,1-5-176-16,1-1 160 0,2-2 240 0,0-2 48 16,3-1 16-16,1-2 0 0,0-4-16 0,4-2 0 0,0-1 0 0,2-3 0 15,2 0 0-15,0-3-16 0,4-2 0 0,2-2 0 16,5-3-192-16,1-3-48 0,3-1 0 0,1 1 0 16,1 0-192-16,2 3 0 15,-2 0 0-15,1 3 0 0,0 2 0 0,0 3 0 0,2 0 0 0,-3 6 0 16,0 2 0-16,1 5 144 15,-1 2-16-15,1 4 0 0,1 3-128 0,-1 0 0 0,-1 2 144 0,1 0-144 16,0 3 0-16,0 0 0 0,0 1 0 0,-1 0 128 16,-1 1-128-16,1 0 0 0,1-1 128 0,-2-2-128 15,1-1 128-15,0-2-128 0,1-1 128 0,-1-3-128 0,1-1 0 16,0-2 0-16,1-3 0 0,1-1 0 16,1-3-1664-1,-1-2-416-15,0-2-80 0,-1-1-16 0</inkml:trace>
  <inkml:trace contextRef="#ctx0" brushRef="#br0" timeOffset="89970.34">8166 8833 7359 0,'-4'-14'320'0,"3"8"80"0,1 1-400 0,1 0 0 0,-1 0 0 0,0-1 0 0,0 0 2592 0,-1 1 432 15,1 5 96-15,0 0 16 0,-3-2-1328 0,3 2-256 16,0 0-48-16,-4 2-16 0,-3 4-704 0,1 3-144 16,-2 2-16-16,0 3-16 0,1 2-320 0,-1 3-64 15,-3 1-16-15,0 2 0 0,0 1 16 0,-1 1 0 16,-2 0 0-16,-1 2 0 0,2-2-64 0,-1-1-16 16,0-2 0-16,1-1 0 0,1-3-16 0,2-1-128 15,3-3 192-15,-2-2-64 0,1-2 384 0,2-3 80 16,1-1 16-16,5-5 0 0,0 0 112 0,0 0 32 15,0 0 0-15,0 0 0 0,0-7-128 0,4-4-32 16,1-2 0-16,3-5 0 0,1-3-272 0,2-3-64 16,1-3-16-16,1-4 0 0,1-3-240 0,0 0 128 15,2-1-128-15,-2 2 0 0,0 3 0 0,0 3 128 16,-3 4-128-16,-1 4 0 0,-1 2 0 0,0 4 0 16,0 3 0-16,-3 2 0 0,0 5 0 0,-6 3 0 0,8 2 0 15,-2 5 0-15,1 2-192 0,0 3 64 0,-1 2 128 16,2 2-208-16,-3 2 208 0,3 2 0 0,0 2 0 0,0 1-144 15,-2 0 144-15,3 1 0 0,-2 0 0 0,0 1 0 16,1-2 0-16,0-1 0 0,-1-1 0 0,2-3 0 16,-2-1 0-16,-2-2 0 0,1-2 0 0,-1-2 0 15,0-2 0-15,-2-1 0 0,0 0 0 0,-1-2 128 16,-2-6-128-16,0 0 144 0,0 0-144 0,-2 6 160 16,-2-3 0-16,-3 0 0 0,-3 1 0 0,-1-2 0 0,-1 0-160 0,-2 0 160 15,-3-1-160-15,-2 2 160 0,-2 0-160 0,-1 0 0 16,-1 0 144-16,0 1-144 0,-1-1 0 0,2 0 0 15,2 1 0-15,0 0 0 16,2-1 0-16,1 1 0 0,0-1 0 0,4 1 128 0,2 1-128 0,2-2-240 16,2-1 64-16,7-2 16 15,0 0-2080-15,0 0-400 0,0 0-96 0</inkml:trace>
  <inkml:trace contextRef="#ctx0" brushRef="#br0" timeOffset="90224.25">8510 8820 20271 0,'-9'-11'1792'0,"5"8"-1424"0,4 3-368 0,-3-4 0 16,0 0 2592-16,3 4 448 16,-1-6 96-16,1 6 0 0,3-4-1856 0,2 0-384 0,2-1-80 0,4 1-16 15,2-1-416-15,5 1-64 0,3-2-32 0,2 2 0 16,3-1-160-16,3 1-128 15,2 1 192-15,-1 0-192 0,2-2 0 0,-1 2 0 0,-1 0 0 0,-3 0 0 16,-1 1-1216-16,-3 1-368 0,-2 0-64 0,-3 1-16 16,-3 0-1488-16,-3 1-304 0</inkml:trace>
  <inkml:trace contextRef="#ctx0" brushRef="#br0" timeOffset="90395">8867 8765 11967 0,'-19'2'528'0,"10"-2"112"0,-1-1-512 0,-1 1-128 16,0 0 0-16,2 1 0 0,-1 0 3376 0,0 0 640 0,1 1 128 0,1 2 16 0,2 0-2272 0,1 3-464 15,0 0-80-15,1 2-32 0,1 0-480 0,0 4-112 16,2 3-16-16,0 1 0 0,1 2-368 0,0 1-80 0,0 1 0 0,1 1-16 16,0 1-240-16,1 1 176 15,0 0-176-15,0-1 160 0,1-2-160 0,0 0 0 16,1-1 144-16,2-3-144 0,-1-1-224 0,1-2-112 16,0-1-32-16,2-2-9952 0,1-1-2000 0</inkml:trace>
  <inkml:trace contextRef="#ctx0" brushRef="#br0" timeOffset="90677.77">9119 8593 34607 0,'0'0'1536'0,"0"-6"320"0,1-1-1488 0,1 2-368 0,0 0 0 0,-2 5 0 16,5-4 368-16,0 2 0 0,-5 2 0 0,9 0 0 0,0 1-32 15,1 2 0-15,0 2 0 0,2 4 0 16,-2 3-144-16,1 3-48 0,0 0 0 0,-2 5 0 16,2 2-144-16,-2 5 0 0,-1 5 144 0,-3 3-144 0,-1 4 0 15,-3 3 0-15,-2 2 0 0,-3 1 0 0,-1 0 128 0,-3 0-128 16,-3-2 160 0,-1-2-160-16,0-4 176 0,-2 0-176 15,-2-4 192-15,0-1-192 0,-3-1 0 0,-2-1 0 0,-1-3 0 0,-3 1 0 16,-3-1-1248-16,-1-1-352 0,-2-2-80 0,-3-1-13728 0</inkml:trace>
  <inkml:trace contextRef="#ctx0" brushRef="#br0" timeOffset="91008.16">7760 8615 31439 0,'-10'-7'1392'0,"10"7"288"0,-4 0-1344 0,-3 0-336 0,0 2 0 0,-1 3 0 0,-4 3 0 0,0 4 0 15,-1 3 0-15,-2 5 0 0,0 4 0 0,-2 6 176 16,1 3-48-16,-1 5 0 0,2 6 80 0,1 2 16 31,2 2 0-31,3 1 0 0,2-2-224 0,5 0 176 0,3 2-176 0,3-3 160 0,4-2-160 0,4-2 0 31,4-3 0-31,2-3 0 0,2-1 176 0,3-4-48 0,4-2-128 0,3-2 192 16,7-3-464-16,3-4-112 0,6-3 0 0</inkml:trace>
  <inkml:trace contextRef="#ctx0" brushRef="#br0" timeOffset="91747.9">9866 8711 13823 0,'3'-11'1216'0,"-1"7"-960"0,-1-2-256 0,1-1 0 16,2 1 1648-16,0-1 272 0,2 1 64 0,-2-1 16 16,-1-1-16-16,0 2 0 0,-3 0 0 0,1 1 0 15,-1-1-512-15,0 6-128 0,0 0 0 0,0 0-16 16,0 0-560-16,0 0-96 0,0 0-32 0,-3 6 0 16,1 1-368-16,0 4-80 0,-1 3 0 0,-1 2-16 0,1 3-16 0,-1 2 0 15,0 1 0-15,-1 3 0 16,1 1-160-16,-2 3 0 0,1 1 144 0,-1-1-144 0,2 0 0 0,-2-1 128 15,2-2-128-15,-1-2 0 0,2-3 0 0,1-2 144 16,1-2-144-16,0-1 0 0,0-3 336 0,1-2-32 16,0-2-16-16,1-2 0 0,1 0 128 0,-2-7 32 15,0 0 0-15,0 0 0 0,0 0-256 0,6 3-32 16,-6-3-16-16,8 1 0 0,1 1-16 0,0-2-128 16,0-2 192-16,0 1-64 0,1 0-128 0,1 0 0 15,3 0 0-15,-1-1 0 0,0 0 0 0,1 1 0 16,1-2 0-16,0 2 0 0,1-1 0 0,1 0 0 15,-1 1 0-15,2 0 0 0,0 0 0 0,-2-1 128 16,0 1-128-16,-1 1 0 0,-1 0 0 0,1 0 0 16,-3 0 0-16,0 0 0 0,-2 1 0 0,-2-1 0 15,0 0 0-15,-1 2 0 16,-2-1-512-16,-5-1-96 0,0 0-16 0,0 0-11024 16,0 0-2192-16</inkml:trace>
  <inkml:trace contextRef="#ctx0" brushRef="#br0" timeOffset="92392.13">10979 8806 26655 0,'0'0'1184'0,"0"0"240"0,0 0-1136 0,0 0-288 0,4-5 0 0,1 2 0 0,-1 1 1280 0,3 1 208 16,-1-1 48-16,3 1 0 0,1 0-368 0,2 0-64 16,2-1-16-16,3 1 0 0,1 0-416 0,0 0-96 15,2 0 0-15,0 1-16 0,1-2-368 0,-1 1-192 0,-2 0 192 0,1 1-192 16,1 0 0-16,-2 1-352 16,-1 0 48-16,-1 1-10928 15,-1-1-2192-15</inkml:trace>
  <inkml:trace contextRef="#ctx0" brushRef="#br0" timeOffset="92565.34">10986 8950 33167 0,'-11'-5'2944'0,"11"5"-2352"0,-6-2-464 0,6 2-128 16,0 0 400-16,0 0 64 0,0 0 16 0,0 0 0 16,0 0-112-16,0 0-32 0,7 2 0 0,1 0 0 15,5 2-144-15,1-1-48 0,2-1 0 0,4 0 0 0,3 1-144 0,1-2 0 16,2-2 0-16,-1 1 128 15,1-3-1984-15,3 0-384 0,-1-1-96 0</inkml:trace>
  <inkml:trace contextRef="#ctx0" brushRef="#br0" timeOffset="93510.99">13403 8522 17503 0,'0'0'1552'0,"-6"-1"-1232"16,-1-2-320-16,2 2 0 15,-1 0 1024-15,6 1 128 0,9-2 48 0,-2 0 0 0,-7 2 272 0,0 0 48 16,7-1 16-16,1 0 0 16,0 0-576-16,-1 1-96 0,4-3-32 0,3 1 0 15,0 0-128-15,2 0-16 0,3 0-16 0,1-1 0 16,2 0-160-16,2-1-16 0,1 0-16 0,3 2 0 15,-1 0-160-15,2 1-16 0,1-1-16 0,-2 1 0 16,0-2-144-16,-2 1-16 0,-1 0-128 0,-3 1 192 0,-3-1-192 0,-2 1 176 16,-4-1-176-16,-2 1 160 0,-3 0-160 0,-8 1 192 15,0 0-192-15,0 0 192 0,0 0-192 0,0 0 128 16,0 0-128-16,0 0 128 16,-6 2-2192-16,-2 1-448 0</inkml:trace>
  <inkml:trace contextRef="#ctx0" brushRef="#br0" timeOffset="94234.36">14933 8117 18431 0,'0'-12'1632'0,"0"6"-1312"0,0-2-320 0,0 1 0 0,0 3 1856 0,2-1 288 15,-2 0 64-15,0 1 16 0,0 0-800 0,-2 1-144 16,2 3-48-16,0 0 0 0,0 0-560 0,0 0-112 15,-2 7-32-15,0 3 0 0,0 2-384 0,0 3-144 16,-1 0 0-16,2 4 144 0,0 1-144 0,0 2 0 16,0 2 0-16,0 2 128 0,-1 2-128 0,0-1 160 15,-2 0-160-15,2-1 160 0,1-1-160 0,1-1 0 16,1 0 0-16,0-4 0 0,1-2 0 0,1-3 0 0,-2-1 144 0,0-2-144 16,0-3 192-16,0-2-48 15,-2 0 0-15,1-7 0 0,0 0-16 0,0 0 0 16,0 0 0-16,0-5 0 0,-1-2 112 0,1-3 16 0,0-2 0 0,0-4 0 15,0-1-256-15,0-3 0 0,0-1 128 0,0-2-128 16,0-1 0-16,1-4 0 16,1 0 0-16,0-1 0 0,-1 0 128 0,2 1-128 0,0-1 0 0,0 1 0 0,0-2 0 0,0 0 128 15,0 3-128-15,0 0 0 0,2 2 224 0,0 1 0 16,2 2 0-16,2 1 0 0,0 1-96 0,2 1 0 16,2 2-128-16,0 0 192 0,1 3-192 0,-1 2 0 15,2 1 128-15,0 1-128 0,1 2 0 0,1 3 0 16,-2 0 0-16,1 4 0 0,-4 2-144 0,0 2 144 15,-1 0 0-15,0 2-144 0,-1 3-64 0,-1 2-16 16,-3 2 0-16,1 1 0 16,-2 2-752-16,-1 2-160 0,-2 0-16 0,-2 3-8800 15,0 2-1760-15</inkml:trace>
  <inkml:trace contextRef="#ctx0" brushRef="#br0" timeOffset="94415.91">14952 8219 26719 0,'0'0'2368'0,"0"0"-1888"16,0 0-480-16,0 0 0 0,0 0 800 0,0 0 64 0,0 0 16 0,0 0 0 16,0 0 208-16,0 0 64 15,7 1 0-15,2 0 0 0,2-1-512 0,2 0-80 0,2 0-32 0,4 0 0 16,2 2-304-16,1-2-64 0,1 0-16 0,1-2 0 16,0 1-320-16,2 1-64 0,-2 0-16 0,-1 0 0 31,-3 3-3088-31,-2-1-624 0</inkml:trace>
  <inkml:trace contextRef="#ctx0" brushRef="#br0" timeOffset="94722.9">15358 8456 7359 0,'-1'-11'656'0,"0"5"-528"16,0-1-128-16,0-1 0 0,1 1 5360 0,1 1 1040 15,1-2 192-15,1 1 64 0,1 2-4272 0,0-1-848 16,1 2-160-16,1 1-32 15,-1-1-768-15,1 4-160 0,2 3-32 0,-1 0 0 0,0 1-384 0,0 4 0 16,-2 2 0-16,1 2 0 0,-2 2 0 0,-1 2 0 16,-1-1 0-16,-2 3 0 0,-1 0-144 0,-2 2 144 15,-1 1-192-15,-2-1 192 0,0 0-240 0,-1-3 64 16,0-1 16-16,0-3 0 0,-3-2 160 0,1-1 0 0,2-3 0 0,2-1 0 16,-3-2 288-16,4 1 32 15,4-5 16-15,0 0 0 0,0 0 128 0,0 0 32 16,0 0 0-16,0 0 0 0,10-1-208 0,1-2-32 0,1 1-16 0,3-1 0 15,2 0-240-15,1-1 0 0,1 1 128 0,1-1-128 0,0-1 0 16,1 1 0-16,-1-1 0 0,2 2 0 16,-1-1-1280-1,0 0-288-15,-1 1-64 0,0-1-14688 0</inkml:trace>
  <inkml:trace contextRef="#ctx0" brushRef="#br0" timeOffset="95147.53">15994 7973 21183 0,'5'-11'944'0,"-1"5"192"0,0 0-912 0,2-1-224 15,-1-1 0-15,1 2 0 0,-1 0 1440 0,-1 1 240 16,1 0 48-16,-5 5 16 0,3-4-368 0,-3 4-80 16,0 0-16-16,0 0 0 0,0 0-640 0,2 8-128 0,-2 2-16 0,-2 3-16 15,-1 2-304-15,-3 3-176 0,1 1 192 0,-3 3-192 16,0 3 144-16,1 1-144 0,-1 2 0 0,1-1 144 16,3 0-144-16,0-1 0 0,1-3 144 0,2-1-144 15,1-1 160-15,3-1-32 0,0-3-128 0,1 0 192 16,2-3 320-16,1-2 48 15,3-1 16-15,2-2 0 0,-1-1 0 0,3-2 16 0,0-1 0 0,2-3 0 0,2-1-208 16,1-2-64-16,2-2 0 0,0-2 0 0,1 0-112 16,0-1-16-16,1 1-16 0,0 2 0 0,-2-2-176 0,-2 2 0 15,-1 0 0-15,-1 0 0 0,-2 2-192 0,-1 1-112 16,-2 1-16-16,0 2-16 16,-1-1-2880-1,-2 1-576-15</inkml:trace>
  <inkml:trace contextRef="#ctx0" brushRef="#br0" timeOffset="95792.66">14506 9050 24767 0,'-8'-8'1088'0,"8"8"240"0,-5-4-1072 0,1-1-256 16,1 1 0-16,-1-1 0 0,0 1 992 0,4 4 144 16,-3-4 16-16,3 4 16 0,0 0-208 0,0 0-64 31,0 0 0-31,0 0 0 0,4-4-320 0,5 2-64 0,3 0 0 0,6-1-16 0,4-1-80 0,7 1-16 16,8-1 0-16,7 0 0 0,7 0 32 0,5 0 0 31,4-2 0-31,6 1 0 0,6 0-176 0,7 1-16 15,0-1-16-15,2 2 0 0,2 0-224 0,2 1 144 0,3 0-144 0,-2 1 128 0,-3 0-128 0,-1 1 0 16,2 0 0-16,-3 0 128 0,-3 0-128 16,-5 0 0-16,-6-1 0 0,-5 1 0 0,-5-1 128 0,-5 0-128 15,-5 0 0-15,-4 0 128 0,-5 1-128 0,-4-1 192 16,-4 0-192-16,-5-1 192 0,-4 1-192 0,-4 0 192 16,-4 0-192-16,-3 0 192 0,-2 0-192 0,-8 1-272 15,0 0 64-15,0 0 16 16,0 0-784-16,-11 0-160 0,-4 2-16 0,-2 1-9520 15,-5 2-1888-15</inkml:trace>
  <inkml:trace contextRef="#ctx0" brushRef="#br0" timeOffset="96202.18">15166 9389 23951 0,'-6'-14'1056'0,"4"8"224"0,0-2-1024 0,1-2-256 0,-1-1 0 0,4 0 0 15,0 1 1200-15,1 0 176 0,0-1 32 16,3 1 16-16,0 4-80 0,1-2 0 0,0 2-16 0,1 1 0 16,-1 2-528-16,0 2-96 0,-7 1-32 0,5 3 0 15,0 3-384-15,-2 2-80 0,0 2-16 0,-2 3 0 16,-2 4 0-16,-1 2-16 0,-1 2 0 0,-1 1 0 15,-1 3-176-15,-1 2 128 0,1 2-128 0,-2 1 128 16,2-1-128-16,0 0 0 0,1 0 0 0,2-2 128 0,1 0-128 0,2-3 0 16,2-2 0-16,4-1 0 0,0-2 144 0,2-3 0 15,2-3 0-15,1-1 0 0,3-2 288 0,0-1 48 16,3-4 16-16,1 0 0 0,2-2-112 0,2-2-32 16,3-3 0-16,0 0 0 0,2 0-128 0,0-1-32 15,1 0 0-15,0-1 0 0,2-1-192 0,-2 0 144 16,-2-2-144-16,-1 1 128 15,-2-2-544-15,-2 0-112 0,-2-1-32 0,-3 2 0 16,-1-3-2112-16,-2-1-416 0,-2-2-96 0</inkml:trace>
  <inkml:trace contextRef="#ctx0" brushRef="#br0" timeOffset="96422.56">15239 9297 35007 0,'-11'-13'1552'0,"9"8"320"0,1-2-1488 0,2 1-384 0,2 1 0 0,2-1 0 15,0 1 0-15,4 1-256 0,2-2 32 0,2 1 16 16,2 0 208-16,2 1 256 0,4-1-48 0,1 2-16 16,-1-1 16-16,3-1 0 15,0 4 0-15,1 0 0 0,-1 0-208 0,0 1 128 0,-1 1-128 0,-1 0 0 16,-2 0-1168-16,-4 1-336 0,-1 1-64 0,-4 1-8112 15,-4 2-1632-15</inkml:trace>
  <inkml:trace contextRef="#ctx0" brushRef="#br0" timeOffset="96612.26">15160 9456 24879 0,'-5'-2'2208'0,"-1"-1"-1760"15,1 2-448-15,5 1 0 0,-5-1 768 0,5 1 80 16,0 0 16-16,0 0 0 0,0 0 208 0,8 0 32 15,2 0 16-15,3 0 0 0,3 0-624 0,4 0-128 16,1 0-32-16,2 0 0 0,1-1-208 0,3 0-128 16,0-1 160-16,3-2-160 15,1 0-240-15,1 1-144 0,1-1-16 0,2 1-16 16,2 0-2432-16,2-1-480 0</inkml:trace>
  <inkml:trace contextRef="#ctx0" brushRef="#br0" timeOffset="97052.69">16086 9215 19343 0,'0'0'1728'15,"0"0"-1392"-15,1-8-336 0,-1 1 0 16,0 7 2112-16,-1-4 368 0,1 4 64 0,0 0 16 16,0 0-848-16,0 0-176 0,0 0-16 0,-5 4-16 15,-1 4-848-15,2 2-160 0,-1 3-48 0,2 3 0 0,-2 0-176 16,-1 3-32 0,0 3-16-16,-2 0 0 0,0 0-48 0,-1 2-16 0,1 2 0 0,-1 1 0 0,1 0-160 0,0 0 0 15,1-2 144-15,0 0-144 0,0-1 0 0,2-2 144 16,-1-3-144-16,3 0 0 0,0-2 144 0,0-3-144 15,0-3 0-15,2-3 144 0,0-2-144 0,1-6 0 16,0 0-192-16,0 0 192 0,0 0-368 0,3-4 48 16,2-7 16-16,0-4 0 0,2-2-32 0,1-3-16 15,0-3 0-15,2-2 0 0,2-4 0 0,2-2 0 16,0 1 0-16,0 0 0 0,-1-2 352 16,0 1 0-16,-2 2 0 0,0 2 0 0,-2 0 448 0,1 4 128 15,-1 1 0-15,0 3 16 0,0 1 240 0,0 4 32 0,-3 3 16 0,1 2 0 16,-1 2-336-16,0 3-64 15,-1 2-16-15,-5 2 0 0,6 2-256 0,-1 2-48 0,1 4-16 0,-3 2 0 16,2 1-144-16,-1 2 0 0,0 2 0 0,1 3 128 16,0 2-128-16,1 1 0 0,-2 2 0 15,1 1 128-15,-2 2-128 0,0 1 0 0,2-1 0 0,-3 1 0 0,0-1 0 16,0-1 0-16,0-2 128 0,1-1-128 0,-2 1 0 0,0-4 192 16,1 0-192-16,-1-1 192 0,0-2-448 0,1-2-64 15,-1-1-32-15,1-4 0 31,-1-1-2016-31,0-1-384 0,0-2-96 0</inkml:trace>
  <inkml:trace contextRef="#ctx0" brushRef="#br0" timeOffset="97225.34">15976 9530 35007 0,'-7'-13'3120'0,"4"9"-2496"15,3-2-496-15,1 2-128 0,2 0 560 0,1 0 80 16,3 1 32-16,3 1 0 0,4 0-672 0,3 0 0 15,3 2 0-15,3 0 0 0,4 0 224 0,0 2 16 16,1-1 0-16,-1 0 0 0,1 0-240 0,-1 0 144 0,1-1-144 0,-1 0 128 31,0-1-1760-31,-2 0-352 0,-2-1-80 0</inkml:trace>
  <inkml:trace contextRef="#ctx0" brushRef="#br0" timeOffset="102516.61">4951 10847 13823 0,'0'0'1216'0,"1"-4"-960"0,-1-2-256 0,1 1 0 16,0 0 1136-16,-1 5 176 0,0-5 32 0,0 5 16 16,0 0 160-16,0 0 16 0,0 0 16 0,0 0 0 15,0 0-512-15,-2 5-96 0,0 3-32 0,0 3 0 16,-1 1-720-16,2 4-192 0,0 1 0 0,0 4 0 0,0 2 0 0,0 1 128 16,0 2-128-16,0 0 0 0,0 2 176 0,-1-2-48 15,2 0-128-15,0 0 192 0,0-2-192 0,3 0 144 16,-3-3-144-16,1-2 128 0,0-3 16 0,-1-1 0 15,0-4 0-15,0-2 0 0,-1-1 208 0,0-1 32 16,1-7 16-16,0 0 0 0,0 0 144 0,0 0 32 16,0 0 0-16,0 0 0 0,-5-4-112 0,1-1-16 0,-1-3 0 0,2-3 0 15,0-4 16-15,1-3 0 16,1-3 0-16,-1-3 0 0,2-2-160 0,2-4-48 0,0-2 0 0,1-1 0 16,0-2 32-16,2-1 0 0,0-1 0 0,2 2 0 15,1 1-160-15,0 2-128 0,2 1 192 16,0 4-192-16,1 0 128 0,0 5-128 0,0 3 0 0,1 2 0 15,1 3 128-15,1 2-128 0,-1 3 0 0,0 2 0 16,-1 3 0-16,1 1 0 0,1 0 0 0,-2 3 0 16,-1 3 0-16,0 1 0 0,0 2 0 0,-1 1-144 15,-1 2-176-15,0 2-48 0,-2 1 0 0,-2 4 0 32,-1 1-1616-32,-3 3-336 0,-1 2-64 0,-1 0-11504 0</inkml:trace>
  <inkml:trace contextRef="#ctx0" brushRef="#br0" timeOffset="102688.9">4937 11091 22111 0,'0'0'976'0,"0"0"208"0,-6 0-944 0,6 0-240 15,0 0 0-15,0 0 0 0,0 0 1600 0,0 0 256 16,0 0 64-16,0 0 16 0,0 0-592 0,0 0-128 16,0 0-32-16,7 3 0 0,3-1-592 0,2 0-112 15,2 0-32-15,2-1 0 0,3-1-208 0,2 0-48 16,1 0-16-16,1 0 0 0,1 0-176 0,1 0 0 15,-1-1 0-15,-1 0 0 16,-2 1-2320-16,0 0-448 0,-5 1-96 0</inkml:trace>
  <inkml:trace contextRef="#ctx0" brushRef="#br0" timeOffset="102909.84">5513 11005 29247 0,'0'0'1296'0,"0"0"272"0,0-5-1248 0,0 5-320 15,0 0 0-15,0 0 0 0,0 0 1408 0,0 0 208 0,0 0 48 0,0 0 16 16,0 0-576-16,0 8-112 0,-1 2-32 0,-1 3 0 16,-1 1-608-16,0 4-128 0,0-1-32 0,1 3 0 15,-2 1-192-15,1 2 0 0,0 1 0 0,-1 0 0 16,2-2 128-16,0 0-128 0,0-2 0 0,0-1 144 16,1-1-144-16,-3-3-144 0,3-1 144 0,0-1-208 15,1-2-1632-15,1-2-320 0,1 0-64 16</inkml:trace>
  <inkml:trace contextRef="#ctx0" brushRef="#br0" timeOffset="103190.51">5883 10841 33519 0,'-5'-14'1472'0,"4"9"320"0,0-1-1424 0,1 1-368 16,-1-1 0-16,1 6 0 0,-1-5 768 0,1 5 64 0,0 0 32 0,0 0 0 16,0 0-256-16,0 0-48 0,0 0-16 0,-1 7 0 15,-3 2-400-15,2 4-144 0,0 1 0 0,1 3 144 16,0 3-144-16,0 1 0 0,0 1 0 0,2 1 0 16,-1 0 0-16,1 2 0 0,0-1 0 0,0 1 0 15,1-3 0-15,0 0 0 0,2-1 0 0,-3-1 0 16,1-2 0-16,0 0 0 0,0-3 0 0,1 0 0 31,-1-3-576-31,0-1-128 0,0-1-48 0</inkml:trace>
  <inkml:trace contextRef="#ctx0" brushRef="#br0" timeOffset="103394.22">5746 11159 34095 0,'-11'-10'1504'0,"7"5"320"15,-2 0-1456-15,2-1-368 0,-1 0 0 0,2 0 0 0,1 1 768 0,2 5 64 16,1-6 32-16,2 2 0 0,2-1-368 0,1 2-80 16,4 0-16-16,3-1 0 0,4 1-400 0,3 0 0 15,2 0 0-15,3 0 0 0,3 1 0 0,1 0-176 16,4 1 176-16,2-1-192 16,3-1-1904-16,0 1-384 0,2-2-80 0</inkml:trace>
  <inkml:trace contextRef="#ctx0" brushRef="#br0" timeOffset="103786.76">6493 10803 23951 0,'-11'-11'1056'0,"7"7"224"0,-2-4-1024 0,1 3-256 15,-2-1 0-15,2 2 0 0,-1-1 2320 0,1 3 416 0,0 1 80 0,5 1 0 16,0 0-1328-16,-4 0-272 0,4 0-48 0,-7 4-16 16,3 2-704-16,0 3-160 0,1 2-32 0,1 2 0 15,0 2-256-15,0 3 0 0,-1 1 0 0,2 3 0 16,-1 3 0-16,1 1 0 0,1 1 0 0,-2-1 0 15,2-1 0-15,0 1 0 0,0-2 0 0,2-1 0 16,-2-2 144-16,2-1-144 0,-1-2 0 0,0-1 144 16,0-3-144-16,1-1 160 0,-1-2-160 0,0-2 160 15,0-2-160-15,-1-7 192 0,0 0-192 0,0 0 192 0,0 0-192 0,0 0 0 16,0 0 0-16,0 0 0 0,-2-7-128 0,-1-2-16 16,1-3 0-16,1-2 0 0,0-2-16 0,1-3 0 15,0-2 0-15,1-2 0 0,0-4 160 0,0 1 0 16,0-4-144-16,2 1 144 0,-1-1 0 0,0 0 0 0,0 1 0 15,0 0 0-15,0 1 288 0,0 3 32 16,0 1 0-16,1 1 0 0,3 3 128 0,-2 2 16 16,3 3 16-16,2 1 0 0,2 2-240 0,1 2-48 15,2 1-16-15,1 1 0 0,1 2-176 0,1 0 0 16,3 4 0-16,1 0 0 0,-2 1 0 0,-2 1 0 16,2 1-144-16,-4 2 144 0,1 3-128 0,-4 1 128 15,-1 3-192-15,-1 1 192 16,-2 2-2048-16,-2 3-288 0,-3 1-64 0,-1 3-13776 0</inkml:trace>
  <inkml:trace contextRef="#ctx0" brushRef="#br0" timeOffset="103991.34">6415 11016 27647 0,'-11'-7'2448'0,"7"5"-1952"0,-2-2-496 0,1 2 0 0,-1 1 1344 15,6 1 160-15,0 0 32 0,0 0 16 0,0 0-304 0,0 0-64 16,0 0-16-16,0 0 0 0,0 0-736 0,9 5-160 15,3-1-16-15,1 0-16 0,6 0-240 0,2-2 128 16,2 0-128-16,2-1 0 0,0 0 0 0,2-1-208 31,-1 0 16-31,0-1-11104 0,-1-1-2208 0</inkml:trace>
  <inkml:trace contextRef="#ctx0" brushRef="#br0" timeOffset="104746.64">6810 11223 22047 0,'0'0'976'0,"2"-5"208"0,1-1-944 0,1 0-240 0,0-1 0 0,0 1 0 15,1-2 1488-15,-1 1 256 16,2 2 48-16,-1-1 16 0,2 1-592 0,-1 0-128 0,0 2-32 0,-6 3 0 15,7-1-416-15,-1 2-64 16,1 1-32-16,-1 3 0 16,1 1-256-16,-3 2-48 0,1 1-16 0,-2 2 0 0,-2 2-224 0,-1 2 128 0,-2 1-128 0,0 0 0 15,-3 1 144-15,2-2-144 0,-2 0 128 0,-1-2-128 16,1-1 128-16,0-1-128 16,1-1 128-16,-1-1-128 15,3-3 320-15,-1 0-32 0,3-6 0 0,0 0 0 0,0 0 240 0,0 0 48 16,0 0 16-16,4 4 0 0,3-1-144 0,2 0-16 15,1-2-16-15,3-1 0 0,2 0-224 0,3 0-32 16,0-1-16-16,1-2 0 0,1 1-144 0,0 1 0 16,-2 0 0-16,0 0 128 0,-1 0-368 0,-2 1-80 15,-1-1 0-15,1 1-16 16,-3 0-2576-16,-1 0-512 0,0-1-96 0</inkml:trace>
  <inkml:trace contextRef="#ctx0" brushRef="#br0" timeOffset="105091.58">7340 10690 25791 0,'-5'-23'1152'0,"3"13"224"0,2-1-1104 0,2-1-272 0,0 0 0 0,0 0 0 15,0 0 368-15,1 1 16 0,1-2 0 0,-1 1 0 16,0 1 480-16,1 1 96 0,-1 2 32 0,0 1 0 16,2 2 32-16,-1 0 0 0,-4 5 0 0,7-2 0 0,-2 2-384 0,1 2-80 15,-1 4-16-15,1 1 0 0,-1 3-352 0,2 5-64 16,-2 2 0-16,2 4-128 0,-2 3 0 0,1 5 0 16,-2 4 0-16,0 5 0 0,-2 6 0 0,-1 4 0 15,-1 3 0-15,-1 1 0 0,-1 1 0 0,-3-1 0 16,-1-2 0-16,-3 0 0 0,0-1 128 0,-3-2-128 15,-2-4 192-15,-3-2-192 0,-1-2 192 0,-2-3-192 16,-5-2 192-16,-1-1-192 16,-4 0-416-16,-2-3-192 0,-2-2-32 0,-5-1-16 15,-6-3-1584-15,-4-1-320 0,-3-1-64 0</inkml:trace>
  <inkml:trace contextRef="#ctx0" brushRef="#br0" timeOffset="105468.11">4697 10679 29487 0,'-7'-4'2624'0,"-1"-2"-2112"16,1 1-512-16,-2 0 0 0,0 2 256 0,0 2-64 15,-1 2-16-15,-1 3 0 0,-1 4 224 0,0 4 48 16,-1 3 16-16,0 4 0 0,0 5-208 0,2 5-64 16,-1 4 0-16,2 4 0 0,1 5 16 0,3 2 0 15,1 2 0-15,3 3 0 0,2 1-80 0,3 1-128 16,2-3 176-16,4 0-176 0,3-2 208 0,3-2-64 15,0-1-16-15,4-3 0 0,2-1-128 0,2-3 160 0,2-1-160 0,16 8 160 32,-2-10-544-32,0-7-96 0,-2-7-32 0,-9-10-14224 0</inkml:trace>
  <inkml:trace contextRef="#ctx0" brushRef="#br0" timeOffset="106190.25">8020 10723 16575 0,'0'0'1472'0,"1"-6"-1168"0,-1-1-304 0,2-1 0 15,1-1 1168-15,1-1 176 0,-3 0 48 0,1 1 0 16,0-1 608-16,-1 0 128 0,-1 0 32 0,0 1 0 0,1 1-688 0,1 2-144 16,-2 0-32-16,0 6 0 0,0 0-528 0,0 0-128 15,0 0 0-15,0 0-16 0,0 0-304 0,0 0-64 16,-3 9-16-16,1 3 0 0,0 2-112 0,-1 4-128 16,-2 3 176-16,0 2-176 0,-2 3 208 0,1 3-64 15,-1 2-16-15,1 0 0 0,0-2-128 0,0 2 0 16,2-1 144-16,1-2-144 0,-1 0 0 0,3-2 144 15,1-1-144-15,1-3 0 0,0-3 272 0,2-1-48 16,0-3-16-16,0-1 0 0,1-3 160 0,0-2 16 16,0-1 16-16,1-1 0 0,1-2 16 0,1-1 0 15,0-2 0-15,1-1 0 0,1-1-160 0,1-1-48 16,1-1 0-16,2-2 0 0,2 0-64 0,-2-1-16 0,0 1 0 0,0 0 0 16,1-1-128-1,2 1 0-15,-2-1 0 0,2 2 128 0,-1 0-384 0,1 0-64 0,1 0-32 0,-1 2 0 31,2 1-1712-31,0 1-352 0,-1 0-64 0,0 2-13712 0</inkml:trace>
  <inkml:trace contextRef="#ctx0" brushRef="#br0" timeOffset="106535.9">7858 11352 15663 0,'-34'-1'1392'0,"20"1"-1120"0,-3-1-272 0,1 1 0 0,-1 1 2288 0,1 0 400 16,0 0 64-16,3 0 32 15,1 0-688-15,3 1-144 0,3-1-32 0,6-1 0 0,0 0-704 0,0 0-160 16,0 0-32-16,0 0 0 16,10 2-384-16,3 0-96 0,3-1-16 0,6-1 0 0,6-1-160 0,5 0-48 15,4-2 0-15,5-1 0 0,3-1 0 0,2-1-16 16,3 0 0-16,4 0 0 0,3 1-96 0,2-1-16 15,1 0 0-15,-1 0 0 0,-1 0-192 0,0 0 128 16,-3 1-128-16,-1 0 0 0,-1 1 128 0,-1-1-128 16,-3 1 0-16,-4 1 0 0,-2-1 128 0,-8 1-128 15,-2 1 0-15,-7 0 0 0,-4 1 144 0,-3-1-144 16,-4 2 128-16,-3 0-128 0,-3 0-160 0,-2 2-112 16,-7-2-32-16,0 0 0 15,0 0-1888-15,0 0-384 0,-2 6-80 0,-3 2-12752 0</inkml:trace>
  <inkml:trace contextRef="#ctx0" brushRef="#br0" timeOffset="106985.85">7850 11919 13823 0,'0'-19'608'0,"2"10"128"0,-1-2-592 0,1-1-144 16,1 0 0-16,-1 0 0 0,2 0 2176 0,0 1 384 15,-1 1 96-15,2 1 16 0,-2 2-656 0,0 2-128 16,1 1-32-16,-4 4 0 0,0 0-448 0,0 0-112 0,0 0-16 0,0 0 0 15,3 6-640-15,-1 4-128 16,-1 1-16-16,-1 4-16 0,-2 3-192 0,-1 3-32 16,-3 2-16-16,-1 3 0 0,-2 1-48 0,-2 1 0 15,-1 1 0-15,1 1 0 0,2-1-64 0,1 1-128 16,0-1 176-16,3-2-176 0,1-1 128 0,1-3-128 16,2-2 0-16,2-3 0 0,3-1 304 0,1-3-48 0,2-2-16 15,2-1 0-15,3-2 144 0,2-1 16 0,1-3 16 0,4 1 0 16,2-5-112-16,2-2-32 0,1-3 0 0,3 0 0 15,-2-3-128-15,1 0-16 0,1-3-128 0,-2 0 192 16,-1-1-352-16,-1 0-80 0,-1-2-16 0,-1 1 0 31,0-1-1552-31,-4 1-320 0,-3 0-64 16,0 1-8720-16,-1 1-1744 0</inkml:trace>
  <inkml:trace contextRef="#ctx0" brushRef="#br0" timeOffset="107212.36">7921 11856 28559 0,'-8'-12'2544'0,"5"7"-2032"15,0 0-512-15,0-1 0 0,2 2 1104 0,1 4 128 0,0 0 32 0,5-5 0 16,0 0-656-16,3 1-128 31,2-1-32-31,2 1 0 0,2 0 64 0,3 0 0 0,1 1 0 0,-1 0 0 0,0-1-256 0,2 1-32 16,1 0-16-16,-1 1 0 15,-2-1-208-15,0 2 0 0,-2 0 0 0,-2 0 0 16,-1 2-1792-16,-2 1-368 0,-2 2-64 0,-2 0-12096 0</inkml:trace>
  <inkml:trace contextRef="#ctx0" brushRef="#br0" timeOffset="107400.84">7885 12033 21183 0,'-19'-2'1888'0,"11"2"-1504"0,-1-1-384 0,2 1 0 0,0 0 2256 0,2 0 384 16,0 0 80-16,5 0 16 0,0 0-1088 0,0 0-224 15,0 0-32-15,0 0-16 0,0 0-576 0,9 3-112 16,2-1-32-16,3 0 0 0,4 0-336 0,3-2-64 16,2 0 0-16,1-2-16 0,-1 0-240 0,1 0 144 15,3-1-144-15,0-1 128 32,1 0-512-32,0 0-96 0,1-1-32 0,1 1 0 0,-1 1-2416 0,2-1-480 0,0 1-112 0</inkml:trace>
  <inkml:trace contextRef="#ctx0" brushRef="#br0" timeOffset="107810.7">8574 11842 16575 0,'2'-10'736'0,"-2"10"160"0,3-6-720 0,-1 1-176 0,-1-1 0 0,0 2 0 16,-1-1 3264-16,0 5 640 15,0 0 112-15,0 0 16 16,0 0-1968-16,0 0-400 0,0 0-64 16,0 0-32-16,-3 8-992 0,-2 3-208 15,-1 2-48-15,-1 4 0 0,-1 2-96 0,1 1-32 0,-1 5 0 0,-1 0 0 16,2 1-48-16,-2 2-16 0,0-1 0 0,0 2 0 15,0 0-128-15,2-2 0 0,-1-1 0 0,1-1 0 16,1-3 0-16,-1-1 0 0,2-4 0 0,0 0 0 16,2-3 128-16,0-3 0 0,0-2 0 0,1-3 0 15,2-6-128-15,0 0 0 0,0 0 144 0,0 0-144 16,0 0 0-16,4-6 0 0,0-4 0 0,1-3 0 0,2-4-224 0,2-3-16 16,0-3 0-16,1-2 0 0,1-3 32 0,1 0 0 15,0-3 0-15,0-1 0 0,0-1 208 0,0 3 0 16,-2 2 0-16,0 1 0 0,-2 2 192 0,-1 3-192 15,0 2 192-15,-1 4-192 0,0 3 512 0,-1 2-16 16,0 1 0-16,-1 1 0 0,1 3-64 0,-1 2-16 16,-4 4 0-16,7-1 0 0,-7 1-192 0,7 3-32 15,0 2-16-15,0 1 0 0,-1 3-176 0,2 3 0 16,0 2 0-16,-1 2 0 0,0 0 0 0,-1 3 0 16,0 2 0-16,-1 1 0 0,0 0 0 0,-2 1 0 15,0 0 0-15,-1 0 0 0,0 0 0 0,-1 0 0 16,-1-1 0-16,0 0 128 0,0-1-128 0,0-2-192 15,0-2 32-15,0-2 16 16,-1-2-656-16,0-2-128 0,-2-1-32 0,1-1-10912 0,0-3-2192 0</inkml:trace>
  <inkml:trace contextRef="#ctx0" brushRef="#br0" timeOffset="108017.98">8475 12138 35871 0,'-7'-8'1600'0,"7"8"320"0,0 0-1536 0,0 0-384 0,-2-5 0 0,2 5 0 16,0 0 384-16,0 0 0 0,7-3 0 0,2 0 0 16,2 1-224-16,3-1-32 0,3 1-128 0,4 0 192 0,2 0-192 0,2 0 128 15,1-2-128-15,3 1 0 0,1 0-176 0,0 1-128 16,0-1-16-16,0 1-16176 16</inkml:trace>
  <inkml:trace contextRef="#ctx0" brushRef="#br0" timeOffset="108643.72">9839 11063 19343 0,'0'0'1728'0,"0"0"-1392"0,0 0-336 0,-2-5 0 15,2 5 3120-15,0 0 544 0,3-5 112 0,2-1 32 16,0 2-2080-16,2 1-400 0,-1-1-96 0,3 1-16 16,2 1-608-16,1 1-128 0,2 0-32 0,0 0 0 15,2 1-256-15,2 1-48 16,0 0-16-16,-1 1 0 0,1 1-128 0,-2 1 0 0,0 0 0 0,-1 2 0 16,0-2-1392-16,0 1-304 15,-3 2-64-15,-2 1-14032 0</inkml:trace>
  <inkml:trace contextRef="#ctx0" brushRef="#br0" timeOffset="108832.15">9828 11267 31327 0,'0'0'2784'0,"0"0"-2224"16,0 0-560-16,0 0 0 0,0 0 640 0,0 0 0 16,0 0 16-16,0 0 0 0,0 0 144 0,8 6 32 0,1-2 0 0,3 0 0 15,2-2-288-15,3 0-48 16,1-1-16-16,3 0 0 0,1 0-272 0,1-1-48 15,2-1-16-15,0-1 0 0,0 0-288 0,0-1-64 16,0-1-16-16,0 1-16864 0</inkml:trace>
  <inkml:trace contextRef="#ctx0" brushRef="#br0" timeOffset="109808.19">11352 10892 22687 0,'0'0'1008'0,"0"0"208"0,-6-1-976 0,6 1-240 15,0 0 0-15,-4-1 0 0,4 1 1648 0,0 0 272 16,0 0 64-16,0 0 16 0,0 0-672 0,0 0-144 31,0 0-32-31,0 0 0 0,9 1-416 0,3 0-96 0,2 0 0 0,5 1-16 0,0-2-48 0,3 0-16 16,2 0 0-16,2 1 0 15,3-2-112-15,-1-1 0 0,2 1-16 0,-1-1 0 0,0 0-112 0,-1 0-32 16,-3 0 0-16,-2-1 0 0,0 2-112 0,-2 0-32 16,-1 0 0-16,-1 0 0 0,-2 1-144 0,-1 0 160 15,-3 0-160-15,-2 0 160 0,-2 0-160 0,-3 0 160 0,-6 0-160 0,0 0 160 32,0 0-32-32,0 0-128 15,0 0 192-15,0 0-64 0,0 0-128 0,0 0 0 16,0 0 0-16,0 0 128 15,0 0-640-15,0 0-128 0,0 0-16 0,0 0-16 16,0 0-2032-16,0 0-416 0,0 0-80 0</inkml:trace>
  <inkml:trace contextRef="#ctx0" brushRef="#br0" timeOffset="110640.67">13371 10677 21183 0,'4'-13'944'0,"-2"7"192"0,0-1-912 0,3 0-224 15,0-1 0-15,1 0 0 0,-1 2 1952 0,-1 0 352 16,0 1 64-16,-4 5 0 0,0 0-640 0,0 0-128 16,0 0-16-16,0 0-16 0,0 0-880 0,-5 6-176 15,-1 3-48-15,-3 3 0 0,-2 3-208 0,-1 0-64 16,-2 3 0-16,-2 0 0 0,-3 2-64 0,0 2 0 16,-2 1-128-16,0 0 192 0,-1-1-32 0,0 0-16 15,-1-1 0-15,1 0 0 0,1-1-144 0,0-1 192 16,0-1-192-16,1-1 192 0,2-3-192 0,0-2 128 15,1-2-128-15,3 0 128 0,-1-3 0 0,2-3-128 16,0-1 192-16,4-2-64 0,0-2 48 0,1-2 0 16,1-4 0-16,3 0 0 0,1-4 48 0,2-3 16 0,2-1 0 0,3-3 0 15,3 0-240-15,2-3 128 0,2-1-128 0,0 2 0 16,2 1 0-16,0 3 0 0,0 2 0 0,0 1 0 16,1 4 0-16,-2 1 0 0,-1 2 0 0,-1 4 0 15,-1 3 160-15,1 4-16 0,-1 1 0 0,0 3 0 16,0 0-144-16,0 4 192 0,-1 2-192 0,2 3 192 0,0 1-192 0,-1 1 0 15,1 0 0-15,1 2 128 0,0 0-128 0,1 0 0 16,0-1 0-16,0-1 0 0,1 0 0 16,1-2 0-16,0-1 0 0,-1-1 0 0,0-3 0 0,0-2 128 15,2-2-128-15,-2-3 128 0,0 0-128 0,-1-2 0 16,0-1 0-16,0 0 0 16,1-2-1360-16,-1-2-368 0,-1-2-64 15,0 0-15312-15</inkml:trace>
  <inkml:trace contextRef="#ctx0" brushRef="#br0" timeOffset="111400.79">14583 10566 26943 0,'0'0'1200'0,"0"0"240"0,0 0-1152 0,0 0-288 0,0 0 0 0,0 0 0 0,0 0 928 0,-5 7 128 15,0 3 32-15,-3 3 0 0,-1 5-432 0,-1 2-80 16,0 2 0-16,-2 2-16 0,1 1-144 0,-1 2-32 16,-2-1 0-16,0 2 0 0,-2-1-16 0,2 1-16 15,0-2 0-15,0 0 0 0,2 1-128 0,2-3-32 16,-1-2 0-16,3-3 0 0,-1-3 80 0,2-3 16 15,3 0 0-15,-1-6 0 0,3 0 128 0,2-7 32 16,0 0 0-16,0 0 0 0,0 0-16 0,5-8 0 16,0-4 0-16,3-4 0 0,1-4-160 0,2-3-16 0,1-5-16 0,2-2 0 15,2-3-240-15,1-2 0 0,-2-2 128 16,1 1-128-16,-1 0 0 0,1 4 0 0,-5 5 128 0,0 4-128 16,-2 3 0-16,0 4 0 0,-2 1 0 0,-2 5 0 15,0 4 0-15,-2 2 0 16,-3 4 176-16,0 0-176 0,0 0 144 0,4 8-144 15,0 3 0-15,-1 3 144 0,0 3-144 0,2 1 0 0,-2 0 0 0,1 3 0 16,1 0 0-16,1 2 0 0,-1 1 0 0,1 2 0 16,2-1 0-16,1 0 0 0,0-1 0 0,0 0 0 15,-1-1 0-15,1-2 0 0,0-2 0 16,-1 0 0-16,-2-2 0 0,1-3 0 0,-1-2 0 0,0-2 0 16,-1 0 0-16,0-1 0 0,-2-3 0 0,-1 0 0 15,-2-6 0-15,0 0 0 0,0 0 128 0,0 0-128 16,-4 4 0-16,-2-1 0 0,0 0 144 0,-5-2-144 0,-1 0 0 15,-1-1 144-15,-5 0-144 0,0 0 0 0,-1 0 0 0,-2-1 0 16,-1 0 0-16,0-1 0 0,1 1 0 0,0 0 0 16,0 0 0-16,2 0 0 0,2 0 0 0,1 0 0 15,3 0 0-15,2 0 0 0,1 1-160 0,4-1-144 16,6 1-16-16,0 0-16 16,0 0-1520-16,0 0-320 0,2-6-48 0,2-1-13840 0</inkml:trace>
  <inkml:trace contextRef="#ctx0" brushRef="#br0" timeOffset="111632.72">14867 10712 33167 0,'-4'-11'2944'0,"3"5"-2352"0,1 1-464 0,1-2-128 16,1 1 256-16,3-1 48 0,0 1 0 0,2-1 0 15,2 1 432-15,3 2 96 0,3 0 0 0,3 0 16 16,1 2-464-16,3 1-80 15,2 1-32-15,-1 1 0 0,3 0-272 0,0 1 128 0,0 1-128 0,-1-1 0 16,-2-1 0-16,0 0 0 0,-1 0 0 0,-2 1-192 16,-2-1-1536-16,-5 1-288 0,-1-1-64 0,-1 0-16 31,-4 0-1248-31,-7-1-256 0,0 0-48 0</inkml:trace>
  <inkml:trace contextRef="#ctx0" brushRef="#br0" timeOffset="111805.85">15197 10644 10127 0,'-13'0'896'0,"6"0"-704"15,-3-1-192-15,-1-2 0 0,0 2 2480 0,1 0 464 16,-1 0 80-16,1 1 32 0,1 0-416 0,2 0-80 15,0 1 0-15,1 1-16 16,1 3-880-16,0 0-160 0,2 3-32 0,-1 2-16 0,0 1-672 0,2 2-128 16,0 1-16-16,1 3-16 0,1 2-208 0,0 0-32 15,1 1-16-15,1 2 0 0,0 0-144 0,2 1-32 0,-2-1 0 0,1-1 0 16,0 0-192-16,1-1 0 16,0-2 0-16,2-2 0 0,-3-1 0 0,0 0 128 15,1-3-128-15,0 0 144 16,-1-2-1472-16,2-2-288 0,-1-3-64 0,-4-5-14416 0</inkml:trace>
  <inkml:trace contextRef="#ctx0" brushRef="#br0" timeOffset="112088.72">15467 10502 24879 0,'2'-17'2208'0,"-1"11"-1760"16,1-1-448-16,1 1 0 0,-1 0 2400 0,-2 6 400 15,4-5 80-15,1 2 0 0,-5 3-1536 0,6-1-304 16,0 1-64-16,0 2-16 0,1 3-576 0,1 3-112 16,-1 3-16-16,1 3-16 15,1 3-112-15,0 3 0 16,2 2-128-16,-4 2 192 0,2 4-192 0,-1 2 0 0,0-1 128 0,-3 5-128 0,-1 4 0 0,-1 1 128 16,-4 1-128-16,-3 1 0 0,1 1 192 0,-6-3-64 15,-2 0-128-15,-2-2 192 0,-2-2-192 0,-3-1 144 16,-2-1-144-16,-2-2 128 0,-2-1-384 0,-4-2-64 0,-2-1-32 0,-4-2 0 31,-4-2-2144-31,-3-1-416 0,-3-3-96 0</inkml:trace>
  <inkml:trace contextRef="#ctx0" brushRef="#br0" timeOffset="112418.22">14372 10503 31327 0,'-1'-4'2784'0,"-3"-1"-2224"0,1 1-560 0,-1-1 0 0,1 2 400 16,3 3-16-16,-4-2-16 0,4 2 0 0,-7 3 320 0,2 5 64 15,-4 3 16-15,1 3 0 0,-2 4-512 0,0 4-80 16,-1 3-32-16,0 4 0 0,0 3 64 0,0 3 16 16,0 2 0-16,1 4 0 0,0 2-48 0,4 2-16 15,1 1 0-15,4-1 0 0,1-1-160 0,4-2 0 16,1-2 0-16,4-3 128 0,1-1-128 0,3-1 128 16,2 0-128-16,9 7 128 0,0-7-128 0,1-8 0 15,1-4 0-15,-5-10 0 16,4-2-1744-16,3-2-384 0,4-2-80 0</inkml:trace>
  <inkml:trace contextRef="#ctx0" brushRef="#br0" timeOffset="112889.14">16016 10613 11967 0,'9'-8'528'0,"-5"4"112"16,2-1-512-16,-1 0-128 0,1-2 0 0,-1 1 0 0,-1-1 4240 0,1 1 816 15,-1-2 176-15,1 2 16 0,-1 2-2784 0,-4 4-560 16,0 0-112-16,0 0-32 0,0 0-992 0,0 0-208 16,3 7-48-16,0 1 0 0,-2 2-320 0,-1 2-192 15,-1 2 192-15,-2 2-192 0,1 4 208 0,-2 2-64 16,-2 0-16-16,1 2 0 0,-1 2-128 0,1 1 192 16,0 0-192-16,2 0 192 0,0-3-192 0,2-1 0 15,1-2 0-15,1-1 0 0,0-2 208 0,2 0-32 0,2-1-16 16,1-4 0-16,1-1 208 0,2-2 32 0,0-3 16 15,5 0 0-15,1-3 16 0,4 0 0 16,-1-2 0-16,4-2 0 0,2-2-160 0,1 0-16 0,1-2-16 0,2 1 0 16,-1 0-112-16,-1-1-128 0,-2 1 176 15,-2 1-176-15,-1-3 128 0,0 2-128 0,-2 1 0 16,-1 0 0 0,-3 0-1152-16,-1 0-304 0,-3 1-48 0,-2 0-10976 0,-1 0-2208 0</inkml:trace>
  <inkml:trace contextRef="#ctx0" brushRef="#br0" timeOffset="115858.68">16476 10342 3679 0,'5'-10'320'0,"-2"6"-320"0,2-1 0 0,-1-1 0 0,1-1 2128 0,0 1 368 15,3-1 64-15,-3 2 0 16,1-1-640-16,-3 1-144 0,2 0-32 0,-1 1 0 0,-1-2-80 0,1 2 0 15,-4 4-16-15,0 0 0 0,2-4-448 0,-2 4-96 16,0 0-16-16,0 0 0 0,0 0-496 0,0 0-96 16,0 0-32-16,-5 6 0 0,-1 3-272 0,-2 5-48 15,-2 6-16-15,-2 5 0 0,-1 5 64 0,-3 5 16 16,-1 5 0-16,-1 4 0 0,-3 3-80 0,-1 5 0 16,-1 2-128-16,-1 3 192 0,-2-1-32 0,-1 1-16 15,1 1 0-15,-1 0 0 0,1-2-144 0,-1-3 0 16,0-4 144-16,2-1-144 0,0-4 0 0,0-4 144 15,2-2-144-15,2-3 0 0,2-1 176 0,1-3-176 0,0-2 160 0,2-1-160 16,0-3 0-16,2-2 0 0,1-1 0 0,-6 8 0 31,5-7-2064-31,3-4-368 0,-1 1-64 0,5-6-9808 0</inkml:trace>
  <inkml:trace contextRef="#ctx0" brushRef="#br0" timeOffset="116708.11">8506 10415 16575 0,'0'0'736'0,"-2"-4"160"0,0-1-720 0,2 5-176 0,0 0 0 0,0 0 0 0,-6-1 1312 0,0 3 224 16,-1 3 64-16,-2 2 0 15,-1 3-704-15,-2 3-144 0,0 4-32 0,-4 3 0 16,-3 4 48-16,-2 2 16 0,-2 3 0 0,-1 3 0 16,-2 2-336-16,-1 2-64 0,0 4 0 0,2-1-16 15,0 1-240-15,2 0-128 0,1-2 160 0,0-2-160 16,1-1 128-16,1-4-128 0,4-1 0 0,-8 10 0 0,4-7 128 0,4-5-128 15,2-5 0-15,2-3 0 16,1-3-320-16,1-1-144 0,1 0-48 0</inkml:trace>
  <inkml:trace contextRef="#ctx0" brushRef="#br0" timeOffset="118488.07">5462 13379 10127 0,'0'0'448'0,"0"0"96"0,-1-4-544 0,0-1 0 16,0-2 0-16,0 0 0 0,0 2 2688 0,0-1 416 0,1 6 96 0,-1-5 0 15,1 5-1280-15,0 0-256 0,0 0-48 0,0 0-16 0,0 0-768 0,0 0-144 32,0 0-48-32,0 0 0 0,-4 8-384 0,1 1-64 0,0 4-32 0,-1 2 0 0,1 5-16 0,1 2 0 15,-1 1 0-15,-1 3 0 0,2 1 16 0,0 1 0 16,0 1 0-16,0 1 0 16,-1-1-160-16,1 0 192 0,0-1-192 0,1-1 192 0,0-2-192 0,1-2 128 15,-1-2-128-15,1-2 128 0,-1-2-128 0,1 0 0 16,-2-3 144-16,2-1-144 0,-2-3 192 0,1-2-16 15,0-2-16-15,1-6 0 0,0 0 32 0,0 0 16 16,0 0 0-16,-5 0 0 0,-1-4 16 0,2-1 0 16,0-2 0-16,0-4 0 0,1-2 64 0,-2-4 16 15,2-2 0-15,1-2 0 0,0-2-64 0,0-3-16 16,2-3 0-16,2-2 0 0,0-1 64 0,0 0 16 0,1 0 0 0,2 0 0 16,-2 1-128-16,1 2-32 0,2 2 0 0,2 4 0 15,1 2-144-15,-1 3 0 16,2 0 0-16,0 5 128 0,1 2-128 0,1 2 128 0,0 1-128 0,1 3 128 15,1 0-128-15,0 3 0 0,-1 1 0 0,1 2 0 16,1 3 0-16,-1 0-224 0,-1 0 48 0,-1 3 16 31,-1 2-544-31,-1 2-96 0,0 0-32 0,-2 3-9808 0,-2 1-1968 0</inkml:trace>
  <inkml:trace contextRef="#ctx0" brushRef="#br0" timeOffset="118699.44">5426 13713 31679 0,'0'0'1408'0,"0"0"272"0,0 0-1344 0,0 0-336 15,0 0 0-15,0 0 0 0,0 0 176 0,0 0-48 16,7 3 0-16,0-1 0 0,4 0 128 0,3 1 0 16,0-2 16-16,3 0 0 0,3-1-32 0,2 0-16 15,2-1 0-15,2 1 0 16,0-2-1440-16,1-2-304 0,-4 0-48 0,-1-1-11936 0</inkml:trace>
  <inkml:trace contextRef="#ctx0" brushRef="#br0" timeOffset="118912.77">5941 13724 8287 0,'0'0'368'0,"0"0"80"0,0 0-448 0,0 0 0 0,0 0 0 0,0 0 0 15,0 0 5184-15,0 0 960 0,0 0 192 0,0 0 48 16,0 0-4288-16,-3 7-864 0,-1 3-160 0,1 2-48 0,0 3-560 0,-1 1-112 16,2 2-32-16,0 2 0 15,-1-1-320-15,-1 2 144 0,2-2-144 0,0 2 0 0,0-1 128 0,0 1-128 32,-1-3 0-32,1 0 0 0,1-3 0 0,0 0-176 0,1-2 0 0,0-2 0 15,0-1-1712-15,1-3-352 0,-1-7-64 0</inkml:trace>
  <inkml:trace contextRef="#ctx0" brushRef="#br0" timeOffset="119164.65">6339 13466 34719 0,'-4'-14'1536'0,"3"9"320"0,1-1-1472 16,0 1-384-16,0 5 0 0,0 0 0 0,-3-7 1088 0,3 7 128 15,0 0 48-15,0 0 0 0,0 0-608 0,0 0-112 16,-3 9-32-16,0 1 0 0,1 2-384 0,-1 2-128 16,2 4 0-16,0 0 0 0,0 3 0 0,0 2 0 15,2 2 0-15,-1 1 0 0,0 0 0 0,0 2 0 0,-1-1 0 0,1 1 0 16,-1-2 0-16,1 0 0 0,-1-2 0 0,0-1 0 16,0-1-448-1,-1-2-112-15,2-3-16 0,-1-1 0 0,0-4-2400 16,0-1-480-16</inkml:trace>
  <inkml:trace contextRef="#ctx0" brushRef="#br0" timeOffset="119368.55">6162 13763 35759 0,'-9'-10'1584'0,"9"10"336"0,-1-6-1536 0,1 0-384 15,1 1 0-15,-1 5 0 0,6-6 224 0,-1 2-32 16,3 1 0-16,0-1 0 15,3 2 0-15,3 0 0 0,3 1 0 0,3 0 0 0,0 0-192 0,3 1 0 16,1-1 0-16,4 2 0 0,-3 0 0 0,4-1-208 16,2 0 32-16,0 0 16 15,2 0-2464-15,0-1-480 0,-1-2-96 0</inkml:trace>
  <inkml:trace contextRef="#ctx0" brushRef="#br0" timeOffset="119776.71">6841 13454 28271 0,'0'0'1248'0,"-4"-5"272"0,1-2-1216 0,1 1-304 0,-4 0 0 0,3 1 0 16,-1 0 1616-16,4 5 272 0,-6-4 48 0,6 4 16 16,0 0-736-16,-5 1-128 0,-1 2-48 0,2 3 0 15,-1 1-640-15,2 3-128 0,-1 2-16 0,1 5-16 16,-1-1-240-16,1 4 128 16,-1 1-128-16,1 3 0 0,0 4 0 0,2 0 128 0,-1 1-128 0,-1 1 0 0,2-1 0 0,1 1 0 15,0 0 0-15,0-4 0 0,0-2 0 0,0-1 0 16,1-1 128-16,2-2-128 0,-1-3 0 0,-1-3 128 15,0-2-128-15,1-2 0 0,-1-2 0 0,-1-8-240 16,0 0 32-16,0 0 0 0,0 0-128 0,0 0-32 16,0 0 0-16,2-5 0 15,1-1 64-15,-1-3 16 16,0-3 0-16,0-2 0 0,0-3-16 0,1-2 0 16,-2-3 0-16,0-1 0 0,0-2 112 0,0-4 0 15,-1-1 16-15,0-2 0 0,0 0 176 0,0 0 0 16,0 1 0-16,0 1 128 0,1 2 224 0,0 0 48 0,0 2 16 0,2 2 0 15,0 2 32-15,1 3 16 16,1 1 0-16,0 4 0 0,2 1-240 0,0 2-48 16,2 1-16-16,1 2 0 0,1 4-160 0,2 1 0 15,2 0 0-15,1 3 0 0,2 0-144 0,-2 3 144 16,1 1 0-16,-2 3 0 0,-1 0-256 0,2 2 48 16,-5 1 16-16,0 1 0 15,-1 2-1984-15,-4 4-384 0,-1 1-64 0</inkml:trace>
  <inkml:trace contextRef="#ctx0" brushRef="#br0" timeOffset="119965">6759 13775 18431 0,'0'0'1632'0,"-3"-4"-1312"0,3 4-320 0,0 0 0 0,0 0 4176 0,0-5 768 16,0 5 160-16,3-6 16 0,3 2-3568 0,-1-1-720 15,4 2-128-15,2 0-48 0,2-1-400 0,4 2-64 16,1 0-32-16,3 0 0 0,2 0-160 15,3-1 0-15,1 2 0 0,4-1 0 16,-3-1-1728-16,-1 1-384 0,-1-1-80 0,-1 2-13312 16</inkml:trace>
  <inkml:trace contextRef="#ctx0" brushRef="#br0" timeOffset="120263.79">7226 13682 21183 0,'1'-7'1888'0,"1"1"-1504"15,-1-1-384-15,2 1 0 0,2 0 2768 0,-1 2 496 16,2 0 80-16,-1 2 32 0,1 1-2288 0,0 1-448 16,1 1-80-16,1 2-32 0,-2 3-336 0,1 1-192 15,-1 1 192-15,1 2-192 0,-2 2 144 0,0 2-144 16,-3 0 0-16,-1 2 144 0,-2 2-144 0,-1 1 0 0,-3 0 0 0,0 1 0 16,-2 1 0-16,1 0 0 0,-1-2-192 0,1-2 192 15,-1-1-160-15,1-2 160 0,2-2 0 0,2-1-144 16,0-2 592-16,1-1 128 0,1-3 32 0,0-5 0 15,0 0 208-15,4 6 32 0,1-3 16 0,3-1 0 16,2-2-416-16,2 0-96 0,2-1-16 0,3-1 0 16,2-1-208-16,2-1-128 0,-1 0 160 0,5-1-160 15,-2 1 0-15,2 0-208 0,-2-1 16 0,0 2 0 16,-1 0-2032 0,-1-2-400-16,-1 0-64 0</inkml:trace>
  <inkml:trace contextRef="#ctx0" brushRef="#br0" timeOffset="120593.47">7766 13178 14735 0,'2'-19'1312'0,"0"12"-1056"16,3-2-256-16,-1 0 0 0,1 0 2144 0,2 2 368 15,-3-1 80-15,3 0 16 0,0 2-464 0,-1 0-96 16,1 1 0-16,-1 1-16 0,1 2-496 0,0 1-80 16,-1 0-32-16,1 2 0 0,-2 1-544 0,2 3-112 15,0 0-32-15,0 3 0 0,1 2-352 0,2 3-80 0,1 2-16 0,0 5 0 16,0 4-288-16,0 5 160 0,-1 0-160 0,0 4 128 16,0 4-128-16,-3 5 0 0,0 3 0 0,-2 2 0 0,-2 3 0 0,-1 0 0 15,-2 2 0-15,-1 0 0 16,-2-2 160-16,-2-1-160 0,-5-2 192 0,-3-2-192 0,-3-1 144 0,-4-1-144 15,-9-2 0-15,-3-3 144 16,-3 0-848 0,-3-2-160-16,-2-2-32 0,-2-1-16 0,-1 0-2864 15,-3-4-576-15</inkml:trace>
  <inkml:trace contextRef="#ctx0" brushRef="#br0" timeOffset="120955.05">5198 13163 23951 0,'-16'-7'1056'0,"6"5"224"0,-2 1-1024 0,-1 1-256 0,-2 1 0 0,1 3 0 15,0 2 1264-15,-2 4 192 0,0 4 32 0,-1 5 16 16,1 3-512-16,-1 3-96 0,1 6-32 0,0 4 0 16,1 5-352-16,1 4-64 15,1 4 0-15,3 4-16 0,2 3-112 0,2 2 0 0,3 1-16 16,3 2 0-16,3-2-176 0,3-1-128 0,3-2 144 0,4 1-144 15,3-3 160-15,4-1-160 0,3-4 160 0,4-4-160 0,4-4 0 0,4-2-320 16,3-3 64-16,19 8 0 16,-5-11-1856-16,3-8-384 0,3-7-64 0</inkml:trace>
  <inkml:trace contextRef="#ctx0" brushRef="#br0" timeOffset="121411.73">8768 13542 23951 0,'0'0'1056'0,"0"0"224"0,3-6-1024 0,0 0-256 16,-1 1 0-16,0 0 0 0,-2 5 2528 0,4-4 448 16,1-1 96-16,1 1 0 0,3 1-1968 0,2 1-400 0,1-2-64 0,2 2-32 15,2 0-288-15,0 0-64 16,1-1-16-16,1 2 0 0,2 0-240 0,0 0 0 16,-1 0 0-16,-1 1 0 31,0 0-480-31,0 0-192 0,-1 0-32 0,-1 1-10176 0,-2 0-2048 0</inkml:trace>
  <inkml:trace contextRef="#ctx0" brushRef="#br0" timeOffset="121616.65">8789 13701 35535 0,'-11'0'1568'0,"11"0"336"0,-5 1-1520 0,5-1-384 0,0 0 0 0,0 0 0 16,-2 5 576-16,2 1 32 15,1-1 16-15,4 1 0 0,1-1-224 0,4 1-32 16,3-1-16-16,3 1 0 0,1-2-144 0,3 1-16 15,1-3-16-15,2-1 0 0,2-2-176 0,3-1-256 0,1-2 64 0,1 1 16 32,2-3-2224-32,3 2-448 0,2-1-96 0,1-2 0 0</inkml:trace>
  <inkml:trace contextRef="#ctx0" brushRef="#br0" timeOffset="122182.65">10464 13258 23903 0,'0'0'1056'0,"-5"0"224"0,-1-1-1024 0,1 1-256 16,-2 0 0 0,3 0 0-16,-2 0 1440 0,6 0 240 0,-5 0 48 0,5 0 16 0,0 0-464 0,0 0-112 15,0 0-16-15,0 0 0 0,0 0-496 0,0 0-96 0,8 3-32 0,4-1 0 16,3 1-144-16,2-1-16 15,4 0-16-15,2 1 0 0,4-2-48 0,1-1-16 16,2-1 0-16,1 1 0 0,-3 0 0 0,1-1 0 16,-4-2 0-16,1 1 0 0,-2 1-288 0,-1 0 0 0,-1-1 128 0,-2 1-128 31,-3 1 0-31,-1 0 160 0,-3 0-160 0,-2 0 128 16,-2 0-128-16,-3 0 192 15,-6 0-192-15,0 0 192 0,0 0-192 0,0 0 128 0,0 0-128 0,0 0 128 31,0 0-528-31,0 0-112 0,0 0-32 0,0 0 0 0,0 0-1664 0,-4 4-336 0,4-4-64 0</inkml:trace>
  <inkml:trace contextRef="#ctx0" brushRef="#br0" timeOffset="122890.41">12185 12851 24879 0,'0'0'1088'0,"2"-5"256"0,1 1-1088 0,0-1-256 0,-2 1 0 0,-1 4 0 0,0 0 1600 0,0 0 256 15,0 0 48-15,0 0 16 0,-4 2-992 0,-4 3-192 16,1 4-32-16,-3 3-16 0,-1 3-432 0,-2 1-96 16,-2 3-16-16,-1 2 0 0,-4 3 112 0,-2 1 0 15,-3 1 16-15,-2-1 0 0,-2 0-272 0,0 0 128 16,0 0-128-16,2-1 0 0,0-1 176 0,2-1-176 15,1-2 160-15,2-2-160 0,1-1 256 0,1-3-32 16,2-2-16-16,1-2 0 0,2-2 96 0,3-1 16 0,-1-3 0 16,4-1 0-16,1-1-16 0,1-2 0 15,2-1 0-15,5 1 0 0,-4-6 0 0,3-3 0 16,2-2 0-16,3-2 0 0,-2-3-80 0,3 0-16 0,3-1 0 0,1 2 0 16,0 0-208-16,1 1 0 0,2 2 128 0,0 2-128 15,-3 3 160-15,1 1-16 0,-3 2 0 0,3 2 0 16,0 2 16-16,0 3 0 0,-1 1 0 0,1 3 0 15,0 2-160-15,-1 1 160 0,1 2-160 0,0 1 160 16,1 1-160-16,0 2 0 0,0-2 0 0,1 1 0 0,2 1 0 16,-1-1 0-16,2-1 0 0,-2 1 128 15,2-3-128-15,0-1 0 0,0-1 0 0,2-2 0 16,1 0-576-16,-1-1 16 16,0-3 0-16,-1 1 0 0,1-2-1936 0,0-1-384 0,-1-1-64 0</inkml:trace>
  <inkml:trace contextRef="#ctx0" brushRef="#br0" timeOffset="123943.07">12788 12903 9215 0,'0'0'816'0,"4"-8"-656"0,-1 0-160 0,1 0 0 15,2-1 1904-15,1 1 336 16,0 1 80-16,-1-1 16 0,-2-1-224 0,2 2-32 0,-2 0-16 0,0 1 0 16,3 2-208-16,-7 4-64 15,0 0 0-15,0 0 0 0,0 0-688 0,0 0-144 16,0 0-16-16,0 0-16 0,-7 8-416 0,1 5-64 16,-3 1-32-16,-2 4 0 0,-1 2-240 0,-1 2-48 0,-2 1-128 0,0 1 192 0,0 2-16 0,-2 1-16 15,1-1 0-15,1 2 0 16,1-3-32-16,1 0 0 0,-1-2 0 0,0-1 0 0,2 0 0 0,3-4-128 15,1-4 192-15,0-1-64 0,1 0 192 0,2-5 16 16,0 0 16-16,2-2 0 0,3-6-80 0,0 0-16 16,0 0 0-16,0 0 0 0,0 0-128 0,5-6-128 15,-1-3 144-15,3-2-144 16,0-3 192-16,3-4-48 0,1-3-16 0,1-3 0 0,1-3-128 0,2-2 0 16,0-2 0-16,1 1 0 0,-3-1 128 0,1 2-128 15,-2 1 0-15,1 3 128 0,-2 4-128 0,-1 4 0 16,-1 3 0-16,-1 3 0 0,-2 2 0 0,0 2 128 15,-2 3-128-15,2 2 128 0,0 2-128 0,1 2 0 16,-2 2 0-16,1 2 128 0,-1 1-128 0,2 4 0 16,-4 0 0-16,3 3 0 0,-1-1-144 0,1 1 144 15,-1 1 0-15,2 2 0 0,0 1 0 0,-1 0 0 16,1 1 0-16,0 0 0 0,1 0 0 0,0 1 0 0,0-1 0 0,-1 0 0 16,0-2 0-16,-1 1 0 0,2-3 0 0,0 1 0 15,-3-1 0-15,1-2 0 0,-2-1 0 0,0-1 0 16,-1-2 0-16,0-1 0 15,-1 0 0-15,1-3 144 0,-3 1-144 16,0-6 128-16,0 0-128 0,0 0 128 0,-7 4 0 0,-1-1 0 0,-2-2 0 0,-1 0 0 0,-2 1-128 0,-2-1 192 16,-3-2-192-16,-2 1 192 0,-1 0-192 15,-1 0 0-15,-1-2 144 0,1 2-144 0,1 0 0 16,-1 0 0-16,2 0 0 0,0 2 128 0,2-1-128 0,4 1 0 16,-2-1 0-16,3 1 0 0,0 0 0 0,2 1 0 15,3-1-128-15,2-1 128 16,0 0-816-16,6-1-80 0,0 0 0 0,0 0-16 15,0 0-2784 1,8-3-544-16</inkml:trace>
  <inkml:trace contextRef="#ctx0" brushRef="#br0" timeOffset="124351.28">13056 12952 27647 0,'0'0'2448'15,"0"-6"-1952"-15,0 1-496 0,1-1 0 0,1 2 1040 0,2-2 112 0,3 1 32 0,2-1 0 16,2 1-384-16,4 0-80 16,4 0-16-16,2-1 0 0,3 2-224 0,2-1-48 15,3 3-16-15,0 0 0 0,-1 1-176 0,1 0-48 16,-1-1 0-16,-1 1 0 0,-3-1-192 0,-1 1 0 0,-3 1-144 0,-1 0 144 31,-3 0-2096-31,-2 1-320 0,-1 1-64 0,-4-1-16 16,-2 0-768-16,-7-1-144 0,0 0-48 0,0 0 0 0,0 0 1184 15,0 0 224-15,0 0 64 0,-8 2 0 0,0-1 1744 0,-2 0 368 0,-1 0 64 0,0 0 0 16,-3-1 2240-16,0 1 432 0,0-1 80 0,0 2 32 16,-1-1-464-16,2 0-80 0,1 0-32 0,1 1 0 15,1 0-752-15,1 2-160 0,0-1-16 0,2 2-16 0,1 3-560 0,-3 1-128 16,4 2 0-16,-1 2-16 16,2 1-432-16,1 2-64 0,-1 1-32 0,2 3 0 0,1 1 64 15,1 1 16-15,0 0 0 0,1 0 0 0,1 1-176 0,0-1-128 16,1 1 192-16,0-2-192 0,0 0 0 0,2-2 0 31,-1-3 0-31,1 0 0 0,-1-2-176 0,2-2-32 0,-1-2-16 0,2-1 0 16,0 0-2320-16,2-4-464 0</inkml:trace>
  <inkml:trace contextRef="#ctx0" brushRef="#br0" timeOffset="124649.93">13716 12759 27647 0,'0'-7'2448'0,"0"0"-1952"0,1-2-496 0,1 1 0 15,1 2 1904-15,2 0 272 0,-1 2 64 0,2-1 16 16,-1 4-1040-16,1 0-192 0,0 2-64 0,1 1 0 16,1 3-400-16,-1 1-96 0,1 4-16 0,0 2 0 15,0 5-160-15,2 2-32 0,-1 0-16 0,0 3 0 16,0 3-80-16,0 1-16 0,-3 2 0 0,0 2 0 15,-3 3-144-15,-2 3 192 16,-3 1-192-16,-4 4 192 0,-2 2-64 16,-3-1 0-16,-3 0 0 0,0-2 0 0,-5-3-128 0,0-2 0 0,-2-3 0 0,-1 0 0 0,-1-1-288 0,-2-1-32 31,1-3-16-31,-1-1 0 0,-3-3-1392 0,0-2-288 0,-1-2-48 16,-2-1-14416-16</inkml:trace>
  <inkml:trace contextRef="#ctx0" brushRef="#br0" timeOffset="124996.16">12638 12716 26079 0,'-11'-8'1152'0,"7"5"256"0,4 3-1136 0,-5-3-272 0,-3 0 0 0,2 0 0 0,-2 2 1104 0,0 1 176 16,1 1 16-16,-1 4 16 0,-1 1-288 0,1 4-48 15,-3 5-16-15,-1 3 0 16,-1 6-528-16,0 4-112 0,-1 3-32 0,0 4 0 15,1 3 32-15,1 4 0 0,1 2 0 0,1 1 0 16,2 2-112-16,3 0-16 0,2-1 0 0,3 0 0 0,2-2-192 0,1-2 0 16,3-3 128-16,6 13-128 0,2-7 0 0,3-7 0 15,1-5 0-15,3-6 0 16,1-4-576-16,3-3-144 0,3-4-48 0,-7-8-9808 16,4-1-1968-16</inkml:trace>
  <inkml:trace contextRef="#ctx0" brushRef="#br0" timeOffset="125515.7">14573 12844 21183 0,'0'0'1888'0,"0"0"-1504"16,2-6-384-16,-1 1 0 0,0-1 1552 0,-1 6 240 16,0 0 64-16,0 0 0 0,0 0-144 0,0 0-32 15,0 0 0-15,0 0 0 0,0 0-976 0,0 0-192 16,0 0-32-16,-4 8-16 0,-2 2-224 0,1 2-48 0,-1 1-16 0,1 3 0 16,-2 1-176-16,3 2 192 15,0 1-192-15,-1-1 192 0,2 1-64 0,1-1-128 16,0-1 192-16,1 0-64 0,2 1-128 0,1 0 192 0,1-4-192 0,0 0 192 15,2 0-16-15,2-2 0 0,1-1 0 0,2-1 0 16,1-1 64-16,2-1 16 0,0-3 0 16,4 1 0-16,1 0-64 0,2-3-16 0,1-2 0 15,1-2 0-15,1 0-176 0,1-2 0 0,-2-2 144 0,0-2-144 32,-1-1-448-32,-1 1-176 0,-1-2-16 0,-1 0-16 15,-2 1-2064-15,-3-1-416 0,-2 0-64 0</inkml:trace>
  <inkml:trace contextRef="#ctx0" brushRef="#br0" timeOffset="125735.59">14603 12860 30351 0,'-11'-9'1344'0,"8"6"272"0,0 0-1296 0,0 0-320 15,3 3 0-15,0 0 0 0,-2-5 144 0,2 5-144 16,0 0 192-16,5-4-192 0,0-1 384 0,4 2-48 15,1 0 0-15,3-1 0 0,4 1-144 0,-2 0-16 16,3 0-16-16,2-1 0 0,-1 1-160 0,1 0-144 16,1-1 144-16,-3 2-208 15,-2 1-1968-15,-2 0-400 0,0 1-80 0</inkml:trace>
  <inkml:trace contextRef="#ctx0" brushRef="#br0" timeOffset="125936.3">14556 12974 29487 0,'0'0'2624'0,"0"0"-2112"0,0 0-512 16,0 0 0-16,0 0 816 0,0 0 48 0,0 0 16 0,0 0 0 0,0 0-160 0,0 0-16 15,3 5-16-15,4-1 0 0,3 0-336 0,3-2-64 16,3 0-16-16,2-1 0 0,4 0-144 0,4 0-128 16,0-2 192-16,0 0-192 15,2-1-224-15,-1 0-160 0,0-1-16 0,0-2-10160 16,1 1-2016-16</inkml:trace>
  <inkml:trace contextRef="#ctx0" brushRef="#br0" timeOffset="126380.05">15285 12835 9215 0,'0'0'400'0,"-3"-6"96"0,0 1-496 0,0-1 0 0,-1 2 0 0,4 4 0 16,-3-2 5568-16,3 2 1024 0,-6 1 208 0,0 0 48 0,0 1-4928 0,1 3-960 15,-2 0-208-15,1 3-48 0,-1 1-368 0,-1 4-80 0,1 2 0 0,-1 2-16 16,1 0-48-16,0 2 0 0,-2 2 0 0,0 0 0 16,1 3-192-16,1 1 128 15,-2 1-128-15,1-1 0 0,0-2 0 0,2-1 128 16,0-1-128-16,0-1 0 0,0-3 0 0,3-1 0 0,-1-3 128 0,2-2-128 16,-1-2 0-16,2-3 0 0,1-6 0 0,0 0 0 15,0 0-208-15,0 0-96 0,0 0-16 0,7-5 0 16,0-3 64-16,2-3 16 0,1-3 0 0,1-4 0 15,0-2 80-15,2-3 16 0,2-3 0 0,-2-3 0 16,2-1 144-16,1-1 0 0,-3-2 0 0,0 0 0 0,-1 0 0 0,-1 2 0 16,-2 1 0-16,0 4 0 0,-2 3 432 0,0 2 16 15,0 3 0-15,-2 3 0 0,-1 3 192 0,0 3 32 16,-1 2 16-16,0 2 0 0,-3 5-256 0,0 0-48 16,0 0-16-16,0 0 0 0,0 0-208 0,5 8-32 15,-2 0-128-15,-1 4 192 0,0 3-192 0,1 0 176 16,-2 2-176-16,0 1 160 0,0 2-160 0,1 2 128 15,0 1-128-15,1 1 128 0,-2 1-128 0,1 0 0 16,1-1 0-16,0 0-176 0,0 1 176 0,0-2 0 16,1-2 0-16,1-3 0 0,-1-1-144 0,1-2-48 15,-1-1-16-15,-1-1 0 16,2-2-1392-16,-2-3-256 0,1 0-64 0,1-1-9152 16,-5-7-1840-16</inkml:trace>
  <inkml:trace contextRef="#ctx0" brushRef="#br0" timeOffset="126569.39">15183 13042 36799 0,'-10'-9'1632'0,"7"6"336"0,0-2-1584 16,3 5-384-16,-1-4 0 0,1 4 0 0,0 0 192 0,2-5-32 0,3 2-16 0,4 0 0 16,3 0-16-16,4-1 0 15,2 1 0-15,4 0 0 0,1-1-128 0,4 1 0 0,-1 0 0 0,3-1 0 16,0 0 0-16,1 0-192 0,0 0 32 0,1 2 16 15,1 0-2800-15,-2 1-544 0</inkml:trace>
  <inkml:trace contextRef="#ctx0" brushRef="#br0" timeOffset="136487.57">7414 14970 10127 0,'0'0'448'0,"0"0"96"0,0 0-544 0,0 0 0 0,0 0 0 16,0 0 0-16,-5-1 1776 0,2 0 240 0,-1 0 48 0,4 1 16 15,0 0-752-15,-5-4-160 16,3 1-16-16,2 3-16 0,0 0-32 0,-1-6 0 0,-1 0 0 0,1-1 0 16,2 0 48-16,1 0 16 0,0 1 0 0,3-2 0 15,0 0-288-15,3-1-64 0,2 1-16 0,1-2 0 0,0 0-272 0,1 0-48 16,1 1-16-16,2 1 0 0,1 2-32 0,-1 0-16 16,1 2 0-16,-1 2 0 15,-1 1-64-15,1 2-16 0,-2 2 0 0,0 2 0 0,-2 3-160 0,-1 2-48 16,-2 2 0-16,-2 2 0 0,-1 2-128 0,-2 3 0 15,-1 0 0-15,-3 4 0 0,-2 3-160 0,-3 0 160 16,-2 3-208-16,-1-1 80 0,-1 3-16 0,-1-3 0 16,-3-3 0-16,2 0 0 0,-1-1 144 0,0-3-192 15,-1-4 192-15,0-3-192 0,1-2 192 0,1-1 0 16,1-2 128-16,1-2-128 0,3-3 496 0,1-1 16 16,1 1 16-16,5-4 0 0,0 0-16 0,0 0-16 15,0 0 0-15,0 0 0 0,5 0-176 0,4-1-48 0,1-1 0 0,2 0 0 16,2 0-128-16,2 1-16 0,0-1-128 0,3 0 192 15,1 0-192-15,0 0 0 16,1 0 0-16,1-1 0 0,0-1 0 0,-2 2 0 0,0 0-128 0,6 0 128 31,-4-1-672-31,-2-1-80 0,-2 1-16 0,-1 0 0 16,0-1-2208-16,-2 1-448 0</inkml:trace>
  <inkml:trace contextRef="#ctx0" brushRef="#br0" timeOffset="136944.22">8157 14864 25791 0,'-6'-9'1152'0,"6"9"224"0,-4-6-1104 0,1 2-272 0,3 4 0 0,0 0 0 0,0 0 1808 0,0 0 304 16,0 0 64-16,0 0 16 0,0 0-1296 0,-4 5-272 15,-1 4-48-15,2 1-16 0,1 2-400 0,0 2-160 16,2 3 128-16,-1 1-128 0,-2 3 0 0,2 1 0 15,0 1 0-15,0 1 0 16,1 0 0-16,0 0 128 0,-2 0-128 0,1-1 0 0,0-1 0 0,1-1 0 16,0-1 0-16,0-2 0 0,-1-2 0 0,1-2 0 15,0-2 128-15,0-2-128 0,0-2 0 0,-2-1 160 0,2-7-160 0,0 0 160 16,0 0-32-16,0 0-128 16,0 0 192-16,0 0-64 0,0 0 48 0,-4-6 0 15,0-2 0-15,-1-1 0 0,1-4-48 0,1 0-128 16,1-2 192-16,0-3-64 0,-2-2 64 0,1 0 16 0,-1-2 0 0,2-2 0 15,0 1-16-15,1-1 0 0,0-1 0 0,1 2 0 16,1 1 128-16,2 1 32 0,1 1 0 0,2 1 0 16,-1 1 0-16,2 1 0 0,1 2 0 0,1 2 0 15,0 2-224-15,2-2-128 0,2 4 128 0,1 0-128 0,0 1 0 16,2 1 0-16,-3 1 0 0,2 1 0 0,-1 1 0 16,2 2-128-16,-2 1 128 0,5 1-128 31,-4 2-448-31,-2 2-96 0,0 1-16 0,-2 1 0 0,-3 1-2144 0,1 2-432 15,-1 1-96-15,-5-2-16 0</inkml:trace>
  <inkml:trace contextRef="#ctx0" brushRef="#br0" timeOffset="137117.03">8116 15079 28559 0,'0'0'2544'0,"0"0"-2032"0,0 0-512 0,0 0 0 0,0 0 816 0,0 0 64 16,0 0 16-16,0 0 0 0,0 0-224 0,3 8-32 15,2-2-16-15,4 0 0 0,1-2-176 0,2 1-16 16,2-2-16-16,3-1 0 0,1-1-96 0,2 1 0 16,0-1-16-16,10-1 0 15,-3 0-656-15,-1-1-128 0,-3 0-32 0,-7-1-10032 0,2-2-2000 0</inkml:trace>
  <inkml:trace contextRef="#ctx0" brushRef="#br0" timeOffset="137352.81">8561 15078 14735 0,'0'0'640'0,"0"0"160"0,0 0-640 0,0 0-160 16,0 0 0-16,0 0 0 0,0 0 4368 0,-1 9 848 0,-1-1 160 0,0 2 48 16,0 1-3488-16,-1 3-688 0,1-1-144 0,1 2-16 15,0 2-528-15,0 0-112 0,0 2 0 0,1 1-16 16,0 0-256-16,0-1-48 0,0 1-128 0,1-1 192 0,0-3-192 0,0 1 0 15,2-2 0-15,0 0 0 0,-3-3 0 0,3-1 0 16,-1-1 0-16,0 1 0 16,-2-11-2752-16,0 0-448 0</inkml:trace>
  <inkml:trace contextRef="#ctx0" brushRef="#br0" timeOffset="137808.44">9390 14835 14735 0,'0'0'1312'0,"0"0"-1056"15,0 0-256-15,0 0 0 0,0 0 3968 0,0 0 720 16,0 0 160-16,0 0 16 0,0 0-3600 0,0 0-736 16,9-1-144-16,0 0-16 0,1-1 0 0,2 1 0 15,1 0 0-15,3 1 0 0,0 0-240 0,2 0-128 16,-1-1 128-16,8 1-128 15,-5 0-640-15,-6 0-192 0,-1-1-32 0,-1 2-9008 16,-1 0-1808-16</inkml:trace>
  <inkml:trace contextRef="#ctx0" brushRef="#br0" timeOffset="137996.7">9442 14996 31327 0,'0'0'2784'0,"-5"0"-2224"0,-1 2-560 0,1-1 0 15,-1 0 1248-15,6-1 144 0,-5 2 16 0,5-2 16 0,0 0-528 0,0 0-96 16,-4 4-32-16,4-4 0 15,0 0-384-15,0 0-64 0,0 0-32 0,6 5 0 0,2-2-160 0,3-1-128 16,1-1 144-16,3-1-144 0,4 0 128 0,2-2-128 16,2-1 0-16,11-4 0 15,0 1-256-15,-11 1-128 0,3 0-48 0,14-4 0 16,-3 1-2352-16,-5 2-480 16,-5 0-80-16</inkml:trace>
  <inkml:trace contextRef="#ctx0" brushRef="#br0" timeOffset="138814.85">11135 14712 27647 0,'0'0'1216'0,"-5"0"256"0,-2 0-1168 0,2 0-304 16,5 0 0-16,0 0 0 0,-6 1 1232 0,6-1 192 15,0 0 48-15,0 0 0 0,0 0-384 0,0 0-64 16,0 0 0-16,7 3-16 0,1 0-256 0,3 1-48 15,3-1-16-15,1-1 0 0,3-2-128 0,3 0-32 16,4-1 0-16,-1 0 0 0,1-1-176 0,2-1-32 16,0 2-16-16,1 0 0 0,-2 1-144 0,1 0-32 15,-2 0 0-15,-2 0 0 0,-2 0-128 0,-2 0 0 16,-3 0 144-16,-2 2-144 0,0 0 0 0,-3-1 128 16,-3-1-128-16,-1 0 0 0,-2 0 0 0,-5 0-320 0,0 0 64 0,0 0 16 31,0 0-1632-31,0 0-336 0,0 0-64 0,0 0-14080 0</inkml:trace>
  <inkml:trace contextRef="#ctx0" brushRef="#br0" timeOffset="139334.47">12608 14390 24879 0,'0'0'2208'0,"-3"-4"-1760"0,-1 0-448 0,1-1 0 15,0 1 928-15,0 0 96 16,3 4 32-16,0 0 0 0,0 0-480 0,-5 2-80 15,1 0-32-15,-1 3 0 0,1 3 80 0,0 2 16 16,-2 3 0-16,1 1 0 0,-2 3-112 0,-2 0 0 0,-2 3-16 16,-1 2 0-16,-4 1-48 0,-2 2-16 15,-2 0 0-15,-2 0 0 0,-2-2-112 0,-1 1-32 16,-2-2 0-16,1 0 0 0,-2-1-48 0,3-2-16 16,1-2 0-16,1-3 0 0,2-3 288 0,0-2 48 0,2-2 16 0,3-1 0 15,0-3-64-15,3-1-16 0,2-3 0 0,2-1 0 16,2-2-144-16,1-2-32 0,2-2 0 0,3 0 0 15,1-4-128-15,3-3-128 16,4-2 192-16,4-2-192 0,0-2 0 0,2 1 0 0,3 2-160 0,-1 1 160 16,-1 3-128-16,0 2 128 0,-2 2 0 0,1 3 0 15,-2 3 0-15,0 3 240 0,0 3-48 0,-1 2 0 0,-1 3 16 16,0 3 0-16,0 3 0 0,0 2 0 0,-2 2-208 0,2 0 176 16,0 2-176-16,-1 0 160 0,-1 0-160 0,2 0 0 15,0 2 0-15,2-1 128 16,0 0-128-16,0-1 0 0,1-3 0 0,1-1 128 0,-2-2-320 0,2-2-80 15,1-3-16-15,0 0 0 16,1-2-1824-16,0-3-384 0,1-1-64 0,-1-2-8256 16,2-1-1664-16</inkml:trace>
  <inkml:trace contextRef="#ctx0" brushRef="#br0" timeOffset="139968.56">13599 14495 35007 0,'-4'-3'3120'0,"-1"-1"-2496"0,1 1-496 0,4 3-128 0,0 0 0 0,-6 0 128 0,0 1-128 0,-2 2 128 16,-1 4-320-16,1 5-48 0,0 1-16 0,-2 4 0 15,0 0 256-15,0 3 0 16,-2 2 0-16,1 1 0 0,0 1 0 0,-1 0 208 0,-1-1-16 0,-2 0 0 0,1 0 16 0,1-1 0 31,0-1 0-31,1-3 0 0,0 0 64 0,1-3 16 16,0-1 0-16,2-3 0 0,1-3 160 0,1-1 48 0,1-3 0 0,1 0 0 0,0-5 144 0,5 1 16 16,0 0 16-16,1-8 0 0,1-3-256 0,3-2-48 15,1-4-16-15,3-3 0 0,2-2-352 0,2-4 0 16,2-4 0-16,0 0 0 0,0-3 0 0,2 1 0 15,-3 0 0-15,0 3 0 16,-3 4 0-16,0 3 0 0,-1 3 0 0,0 4 0 0,-1 3 0 0,-1 4 0 0,-2 2 0 16,2 3-128-16,0 2 128 0,-1 2-128 0,0 2 128 0,0 3-128 15,-1 2 128-15,1 2 0 0,-2 1 0 0,1 2 0 16,-1 1 0-16,0 0-128 0,-1 2 128 0,1-1 0 16,-1 2 0-16,0 0 0 0,1 2 0 15,-2 0 0-15,1-2 0 0,-1 1 0 0,0-1 0 16,0 0 0-1,1-2 0-15,-2 1 0 0,1-1 0 0,0-2 0 16,1-1 0-16,-1-2 0 0,0-2 0 0,1-1 0 16,-4-7 0-16,2 6 0 0,-2-6 0 0,0 0 128 0,0 0-128 0,0 0 128 15,0 0-128-15,0 0 128 0,-5 5-128 0,0-4 192 16,-3 1-64-16,-1-1 0 0,-1 0-128 0,-2 0 176 16,-1-1-176-16,-1 0 192 0,0 0-192 0,-2 0 128 15,0-1-128-15,1 1 128 0,1-1-128 0,0 0 0 16,-1 0 0-16,2 0 0 0,0 0 0 0,0 0 0 15,1-1-144-15,2 1 144 16,1 0-576-16,2 0-64 0,3 0-16 0,4 1 0 16,0 0-2960-16,0 0-592 0,15-13-112 0,5 3-32 0</inkml:trace>
  <inkml:trace contextRef="#ctx0" brushRef="#br0" timeOffset="140164.71">13816 14536 37775 0,'0'0'3360'0,"0"-6"-2688"16,0-1-544-16,2 2-128 0,2-1 272 0,3 1 32 0,3 1 0 0,3-1 0 15,4 1-112-15,1-1-32 0,3 1 0 0,2 0 0 16,3-1-160-16,0 2 0 0,2 0 0 0,-3 0 0 16,0 1-320-16,2 1 0 0,-2-2 0 0,1 2 0 15,-3 0-2112-15,2-1-400 0,-2 1-96 0,-2 0-11088 16</inkml:trace>
  <inkml:trace contextRef="#ctx0" brushRef="#br0" timeOffset="140358.35">14156 14454 21183 0,'-13'-2'1888'0,"7"1"-1504"0,1 0-384 0,-1 0 0 16,-1 1 1696-16,2 0 272 0,-1 0 48 0,6 0 16 16,-5 2-416-16,1 2-80 0,0 1 0 0,1 1-16 0,0 2-752 0,0 2-160 15,2 2-32-15,0 3 0 0,0 2-192 0,1 0-32 16,-1 2-16-16,1 2 0 0,-1 1-80 0,0 1-32 15,0 0 0-15,0 0 0 0,1 0-224 0,-3 1 0 16,3-2 0-16,0-2 0 0,0-1 0 0,0-1 128 0,3-2-128 0,-3 0 0 31,2-3-1824-31,0-2-416 0,1-2-64 0,1-3-32 0</inkml:trace>
  <inkml:trace contextRef="#ctx0" brushRef="#br0" timeOffset="140641.41">14422 14373 38703 0,'-6'-11'3440'0,"5"5"-2752"0,1 0-560 0,1 0-128 0,-1 6 208 0,0 0 16 16,4-4 0-16,-4 4 0 0,0 0 144 16,7 0 16-16,0 3 16 0,0 3 0 0,0 1-80 0,2 3 0 15,-1 3-16-15,0 3 0 0,-1 2-96 0,-1 3-16 16,-3 2 0-16,-1 4 0 0,-1 0-48 0,-1 3-16 15,-2 1 0-15,-2 3 0 0,-4 1 0 0,-2 0 0 16,-1 2 0-16,-2-1 0 0,-2 0-128 0,-2-2 160 16,-2-2-160-16,-2-1 160 0,-2-2-160 0,-2-3 0 15,-2-1 0-15,-14 8 0 16,5-6-512-16,0-6 0 0,2-4 16 0,1 0 0 16,-1-4-1056-16,0-2-224 0,0-2-32 0</inkml:trace>
  <inkml:trace contextRef="#ctx0" brushRef="#br0" timeOffset="140908.6">13230 14233 27647 0,'-14'-4'1216'0,"8"1"256"15,-3 1-1168-15,0 1-304 0,-1 3 0 0,-1 3 0 0,-2 1 1168 0,0 5 176 0,-1 4 48 0,-1 3 0 16,1 7-912-16,1 1-176 0,0 4-48 0,2 3 0 0,2 1-96 0,1 2-32 16,1 3 0-16,2 19 0 15,4-4-128-15,3-4 160 0,1 0-160 0,6-5 160 0,1-3-160 16,0-16 0-16,3 2 0 0,3-1 128 16,2 0-384-16,5-1-96 0,4-2-16 0,17 10 0 15,0-6-2240-15,2-10-448 0</inkml:trace>
  <inkml:trace contextRef="#ctx0" brushRef="#br0" timeOffset="141412.22">15078 14342 9215 0,'4'-4'816'0,"-1"-3"-656"0,1-1-160 0,0 1 0 0,1-1 2544 0,1 0 464 16,-2 0 112-16,1 1 16 0,-2 1-784 0,0 2-160 15,-3 4-16-15,0 0-16 0,0 0-240 0,0 0-64 16,0 0 0-16,0 0 0 0,0 0-864 0,0 0-176 16,0 8-48-16,-1 4 0 0,-2 1-432 0,-1 2-80 15,-1 2-32-15,1 1 0 0,-2 2-96 0,2 1-128 16,-2-1 176-16,2 1-176 15,0 0 0-15,1 1 0 0,1 1 0 0,3-1 0 0,0-2 0 0,2-2 0 0,-1 0 0 0,2-2 0 16,3 1 144-16,2-2-144 0,0 0 0 0,5-3 144 16,1-1 16-16,2-1 0 0,0-3 0 0,2 0 0 15,1-2-32-15,2 0-128 16,0-4 192-16,1-2-64 0,1-1-352 0,0-3-80 0,-1 0-16 0,0-2 0 31,0-1-1920-31,1 1-384 0,-2-2-64 0,-2 0-11872 0</inkml:trace>
  <inkml:trace contextRef="#ctx0" brushRef="#br0" timeOffset="141617.01">15107 14303 36863 0,'-5'-3'3264'15,"1"1"-2608"-15,4 2-528 0,0 0-128 16,0 0-336-16,0 0-112 0,0 0 0 0,0 0-16 0,6-3 464 0,3-1 128 15,3 1 16-15,2-1 0 0,3 1 32 0,2 1 0 16,2 0 0-16,0 0 0 0,0 0-176 0,0-2 0 16,0 1 0-16,0 0 0 15,-1-1-1696-15,-2 2-272 0,0 0-48 0,-3 0-7504 16,-1 1-1488-16</inkml:trace>
  <inkml:trace contextRef="#ctx0" brushRef="#br0" timeOffset="141793.21">15131 14446 33167 0,'0'0'2944'0,"0"0"-2352"16,-4-2-464-16,4 2-128 0,0 0 496 0,0 0 80 0,0 0 0 0,8-2 16 15,-2 1-288-15,5 0-64 16,3 0-16-16,2 0 0 16,4 0 32-16,0-1 16 0,2 1 0 0,0 0 0 0,0 0-272 0,1-1 0 0,0 0 0 0,2-2 0 31,0 1-2176-31,2 0-512 0,-1-2-80 0</inkml:trace>
  <inkml:trace contextRef="#ctx0" brushRef="#br0" timeOffset="142231.31">15907 14219 36399 0,'0'0'1600'0,"-2"-6"352"0,1 2-1568 0,1 4-384 0,0 0 0 0,0 0 0 15,-6-2 480-15,1 3 16 16,-1 1 0-16,1 3 0 0,-2 4-240 0,0 3-32 15,1 3-16-15,-3 2 0 0,-1 4-208 0,0 0 0 16,1 2 128-16,0 1-128 0,-2 3 0 0,0-1 128 16,1 3-128-16,0-2 0 0,1 1 0 0,0-2 128 15,1-2-128-15,2-2 0 0,0-1 0 0,2-4 0 16,1-3 0-16,0-2 0 0,2-3 0 0,0-2 144 0,1-7-144 0,0 0 128 16,0 0-128-16,0 0 0 0,6-6 0 0,0-3 0 15,1-2-224-15,1-5-32 0,-1-5 0 0,2-3 0 16,0-4 256-16,1 0-192 0,0-3 192 0,1-2-192 15,1-1 192-15,1 0 128 0,-3 1 0 16,1 1-128-16,-1 0 400 0,0 3-16 0,-1 5-16 0,-2 4 0 16,0 3 256-16,-2 2 48 0,1 3 16 0,-2 2 0 15,0 3-176-15,-1 2-16 0,-3 5-16 0,0 0 0 16,0 0-208-16,5 3-32 0,0 2-16 0,-1 3 0 16,1 1-48-16,-1 5-16 0,-1 1 0 0,1 2 0 0,-1 0-160 15,0 3 0-15,-2 1 144 0,1 1-144 16,2 2 0-16,-3 0 128 0,1 2-128 0,-1-2 0 0,0-1 0 0,-1 0 0 15,0 0 0-15,0-1 0 16,1-1-256-16,0-2-128 0,1-3-32 0,-1 0 0 16,0-3-1120-16,0-1-208 0,-1-2-48 0,1-1-10240 15,0-2-2048-15</inkml:trace>
  <inkml:trace contextRef="#ctx0" brushRef="#br0" timeOffset="142404.51">15766 14485 12895 0,'-4'-3'1152'0,"-1"-1"-928"16,0 1-224-16,5 3 0 0,0 0 5776 0,0 0 1120 0,0 0 208 0,0 0 64 16,0 0-5440-16,0 0-1088 15,9-3-224-15,2 1-32 0,3 0-192 0,4 1-48 0,2 0 0 0,5 0 0 16,2 0 0-16,4 0 0 0,1-1 0 0,2 0 0 31,1-1-592-31,0 0-112 0,1 0-16 0,-3-1-11248 0,-4 1-2240 16</inkml:trace>
  <inkml:trace contextRef="#ctx0" brushRef="#br0" timeOffset="143711.22">8202 16410 6447 0,'0'0'576'0,"0"0"-576"0,-3-9 0 0,0 3 0 16,3 6 2240-16,-3-7 352 0,0 0 64 0,3 7 16 16,-2-7-1456-16,2-1-304 0,-3 0-48 0,3 8-16 15,-1-9 496-15,1 2 80 0,0-1 32 0,0 1 0 16,0 7 0-16,0 0 0 0,0-8 0 0,0 8 0 16,0 0-176-16,0 0-48 0,0 0 0 0,0 0 0 0,0 0-400 0,0 0-96 15,0 0-16-15,0 11 0 0,1 2-320 0,-1 4-64 16,-1 4-16-16,1 4 0 0,2 2-176 0,0 4-144 15,-2 1 192 1,0 1-192-16,1 1 160 0,0 1-160 0,0 0 128 0,2 2-128 0,-1-2 0 0,1-3 128 16,-1-4-128-16,1 0 0 0,0-5 0 0,0-2 128 15,2-5-128-15,-3 1 0 0,0-4 128 0,0-2-128 16,-1-3 0-16,-1-8 128 16,2 8-128-16,-2-8 160 0,0 0-160 0,0 0 160 0,0 0-160 0,0 0 0 0,0 0-192 0,-5-6 192 15,-1-2-256-15,2-3 80 0,1-3 16 0,-1-2 0 16,1 0 160-16,1-5 0 0,1-2-144 0,0-2 144 15,0-3 0-15,1-2 208 0,0-3-16 0,0-1-16 16,1 0 64-16,-1 0 16 0,2 1 0 0,1 1 0 16,1 0 0-16,0 4 16 15,1 1 0-15,2 4 0 0,2 2-272 0,0 2 160 0,1 1-160 0,1 3 128 16,1 2-128-16,0 4 0 0,2-1 144 0,-1 3-144 16,0 3 0-16,1 0 0 0,-1 2 0 0,-1 2 128 15,1 1-128-15,-2 3 0 0,-1 1 0 0,0 4 0 16,-1 0-352-16,-2 2-32 0,0 1-16 0,-1 2 0 15,-2 1-432 1,0 3-64-16,-1 3-32 0,0 2-10208 0,-3 0-2032 0</inkml:trace>
  <inkml:trace contextRef="#ctx0" brushRef="#br0" timeOffset="143915.71">8239 16648 24879 0,'0'0'2208'0,"0"0"-1760"16,-8-4-448-16,8 4 0 15,0 0 2000-15,0 0 320 0,0 0 64 0,0 0 16 0,0 0-1360 0,0 0-272 16,0 0-48-16,11 4-16 0,2-3-176 0,0-1-32 16,5 0-16-16,0-1 0 0,0-1-96 0,3 2 0 0,1-2-16 0,0 0 0 15,-1 0-368-15,-2 1 0 0,-3 0 0 16,0 1-128 0,-2 0-752-16,0 2-144 0,-3 0-16 0,1 2-9840 15,-1 1-1984-15</inkml:trace>
  <inkml:trace contextRef="#ctx0" brushRef="#br0" timeOffset="144116.23">8613 16787 8287 0,'0'0'736'0,"0"0"-592"0,0 0-144 0,-7 5 0 16,3 1 6096-16,0 3 1200 16,1 0 224-16,0 3 48 0,0 1-5488 0,0 4-1104 0,2 1-208 0,-2 1-64 31,1 1-192-31,1 1-64 0,0 1 0 0,-1 0 0 0,1 0-192 0,0-2-32 0,0-3-16 0,1 1 0 0,-1-1-80 0,0 0-128 31,0-2 176-31,0-3-176 0,0-1 0 0,1-2 0 16,0-9 0-16,0 9 0 15,0-9-1632-15,0 0-336 0,0 0-64 0,0 0-14016 0</inkml:trace>
  <inkml:trace contextRef="#ctx0" brushRef="#br0" timeOffset="144480.19">9137 16522 21183 0,'0'0'944'0,"0"0"192"0,0 0-912 0,0 0-224 0,0 0 0 0,0 0 0 15,0 0 2960-15,10-3 560 0,-1 0 96 0,2 0 32 0,1 2-2272 16,1 0-448-16,1 0-96 0,2 1 0 0,4-1-384 0,1-1-80 15,1-2-16-15,-1 2 0 0,-1 1-192 0,-2-1-32 16,0-1-128-16,-1 0 192 0,1 2-432 0,-3-1-80 16,1 0-32-16,-3 1 0 15,-2 1-2512-15,-2 1-496 0,-9-1-96 0,0 0-32 0</inkml:trace>
  <inkml:trace contextRef="#ctx0" brushRef="#br0" timeOffset="144638.42">9212 16664 31327 0,'-15'-2'1392'0,"7"2"272"0,8 0-1328 0,0 0-336 0,0 0 0 0,-5 5 0 16,5-5 1088-16,0 0 128 0,0 0 48 0,0 0 0 16,6 10-752-16,4-3-128 0,4-3-48 0,1 1 0 15,2-1 64-15,5-2 16 0,3-1 0 0,-1-2 0 16,0 0-272-16,1-1-144 0,2-2 160 0,-1-2-160 31,2-1-1984-31,-2 1-512 0,3-3-80 0</inkml:trace>
  <inkml:trace contextRef="#ctx0" brushRef="#br0" timeOffset="146163.1">10782 16379 18655 0,'0'0'832'0,"0"0"160"0,0 0-800 0,0 0-192 0,0 0 0 0,0 0 0 0,-8-1 1072 0,8 1 160 0,0 0 48 0,0 0 0 16,-7 0 0-16,7 0 0 0,0 0 0 0,0 0 0 15,0 0-384-15,0 0-80 0,0 0-16 0,0 0 0 16,0 0 96-16,0 0 0 0,0 0 16 0,8 2 0 16,1-2 48-16,4 0 0 0,4 0 0 0,0 0 0 15,1-2-288-15,3 1-48 0,3 0-16 0,4-1 0 16,0-1-304-16,4 2-64 0,1 0-16 0,0-1 0 0,0-1-96 0,0-1-128 15,-2 1 176-15,-2-1-176 0,-3 0 128 16,-1 1-128-16,0 0 0 0,-3 0 0 0,-5 0 0 0,0 0 0 16,-2 1 0-16,-2 1 0 0,-2 0 160 0,-1 0-160 15,-10 1 128-15,10-3-128 0,-10 3 0 0,0 0 128 16,0 0-128-16,0 0 0 16,0 0-256-16,0 0-144 0,0 0-32 0,0 0 0 15,0 0-1552-15,0 0-304 0,0 0-64 0,0 0-12944 0</inkml:trace>
  <inkml:trace contextRef="#ctx0" brushRef="#br0" timeOffset="146665.96">12397 15905 35007 0,'-10'-14'3120'0,"4"5"-2496"0,1-1-496 0,1 2-128 15,0 3 384-15,4 5 48 0,0 0 16 0,0 0 0 16,0 0-448-16,0 0 0 0,-9 5 0 0,2 5 0 16,-2 3 0-16,0 4 0 0,-1 2-160 0,0 3 160 0,-2 1 0 0,-1 2 0 31,-1 1-128-31,-2 1 128 0,0 3 0 0,-1-2 0 0,-2 0 192 0,-1-1-192 0,0 2 192 0,0-3-64 15,0-3 0-15,1-2-128 16,-2-1 192-16,0-2-192 0,-2-2 192 0,1-3-192 0,0-2 432 0,2-2-32 16,3-3 0-16,1-3 0 0,-1-2-16 15,4-1-16-15,2-1 0 0,2-2 0 0,2-3-160 0,0-1-16 16,2-1-16-16,1-2 0 0,3-3-48 16,3-2 0-16,2 0 0 0,2-2 0 0,2 0-128 0,4-1 0 0,3-1 0 0,3 3 0 15,0 1 0-15,0 2 0 0,3 5-176 0,-2 3 176 16,0 4 0-16,-2 3 0 0,0 2 0 0,-2 4 0 15,-2 7 288-15,-1 1-16 0,-1 4 0 0,-1 1 0 16,0 2-16-16,-1 1 0 0,-1 0 0 0,-1 1 0 16,0-1-256-16,2 1 128 0,2 0-128 0,-2 1 0 15,-2-3 0-15,2-2 0 0,1-3 0 0,1-1 0 16,0-4 128-16,1-2-128 0,1-5 0 0,1-2 0 31,1-2-496-31,1-3-144 0,2-3-48 0,4-4 0 16,-1-2-1968-16,2-3-400 0,0-2-80 0</inkml:trace>
  <inkml:trace contextRef="#ctx0" brushRef="#br0" timeOffset="147281.45">13452 15847 39215 0,'-10'-8'1728'0,"10"8"384"0,-9-2-1696 0,-1 4-416 0,0 2 0 0,-1 5 0 32,-2 3-416-32,0 6-160 0,-1 3-48 0,-2 4 0 0,0 2 416 0,-2 1 80 0,0 2 128 0,2 0-208 15,-2-1 208-15,3 1 0 0,0 1 0 0,1 0-144 16,-2-3 144-16,3-1 0 0,-1-4 0 0,3-2 0 15,2-3 0-15,0-2 0 0,1-3 160 0,4-2-160 16,1-3 400-16,3-8-16 0,0 0 0 0,0 0 0 16,0 0 48-16,0 0 0 0,0 0 0 0,4-11 0 15,1-4-48-15,3-2 0 0,2-3 0 0,2-4 0 16,2-6-384-16,2-2 128 0,2-3-128 0,2 0 0 16,1-2 0-16,1 4 0 0,-1 4 0 0,-1 3 0 15,-3 4 0-15,0 5 0 0,-2 4 0 0,-2 3 0 0,-2 3 0 0,-1 4 0 16,-1 2 0-16,-9 1 0 0,9 4 0 0,-1 4 128 15,-2 2-128-15,1 2 128 0,-1 1-128 0,-2 3 0 16,-1 2 0-16,0 0 0 0,1-2 0 0,-1 2 0 16,0 0 0-16,1 3 0 0,-1 0 0 0,1 0 0 15,1 0 0-15,-1 0 0 0,0-1 0 0,1-2 0 16,-2-1 0-16,0-1 0 0,1-1 0 0,-1-2 0 16,0-1 0-16,1-1 0 0,-2-2 128 0,-2-9-128 15,1 10 128-15,-1-10-128 0,0 0 128 0,0 0-128 0,0 0 128 0,0 0-128 16,0 0 0-16,0 0 0 0,-10 2 0 0,0-3 0 15,0-2 192-15,0-2-64 0,-3 0 0 0,-2-1 0 16,-3 1-128-16,-1-1 0 0,0 2-160 0,-3 0 160 16,-1 1-144-16,-2 1 144 0,1 0-128 0,3 1 128 15,1 1-144-15,2 0 144 0,0-1-160 0,3 1 160 32,2 1-560-32,2 0-16 0,1-1 0 0,2 1 0 15,8-1-1808-15,0 0-368 0,0 0-80 0,0 0-11856 0</inkml:trace>
  <inkml:trace contextRef="#ctx0" brushRef="#br0" timeOffset="147470.62">13631 16036 35935 0,'0'0'1600'0,"3"-9"320"0,0-1-1536 0,1 1-384 16,0 2 0-16,2-1 0 0,0 1 448 0,3 2 0 15,1-1 16-15,2 1 0 0,5 1-96 0,1 0-32 16,4 1 0-16,2 0 0 0,0 0-336 0,2 0 0 15,2 0 0-15,-4 0-128 0,-3 0 0 0,0 2 0 16,-4-1 0-16,0 0 0 16,-3 1-1648-16,-1 0-320 0,-2 0-64 0,-2-1-12608 15</inkml:trace>
  <inkml:trace contextRef="#ctx0" brushRef="#br0" timeOffset="147659.64">13866 15948 28911 0,'0'0'1280'0,"-7"3"256"0,7-3-1216 0,-8 7-320 0,0-3 0 0,3 4 0 15,0 3 880-15,3 2 112 0,1 1 32 0,0 2 0 16,-1 0-304-16,0 3-48 0,1 1-16 0,1 1 0 16,0 1-80-16,0 1 0 0,0 1-16 0,1-1 0 15,0-1-192-15,1-1-48 16,1 1 0-16,-2-3 0 0,0-2-176 0,1-1-144 0,0-2 192 0,0-2-192 16,-1-2 160-16,0-1-160 0,-1-9 128 0,5 6-128 15,-5-6-1360-15,0 0-368 0,7-1-64 0,1-4-13600 16</inkml:trace>
  <inkml:trace contextRef="#ctx0" brushRef="#br0" timeOffset="147958.56">14221 15814 39615 0,'0'-8'3520'0,"2"1"-2816"0,-2 7-560 15,0 0-144-15,3-6 272 0,-3 6 32 0,0 0 0 0,9-3 0 16,-9 3 80-16,10 1 0 0,0 1 16 0,-1 3 0 16,0 4-192-16,-1 3-32 0,1 4-16 0,1 2 0 15,0 4-16-15,0 4 0 0,0 1 0 0,-2 3 0 16,0 1-144-16,-2 2 0 0,-2 0 144 0,-2 3-144 16,-2 4 128-16,-2-2-128 0,-4 1 128 0,-3-1-128 15,-5-1 144-15,-1 0-144 16,-4-3 192-16,-4-2-192 0,-3-4 0 0,-3-1 0 0,1-3 0 0,-2-2-144 31,-2-2-336-31,-1-4-64 0,0 0-16 0,1-3 0 0,1-2-528 16,-2-1-96-16,0-3-32 0,-2-2-10400 0,-3-4-2080 0</inkml:trace>
  <inkml:trace contextRef="#ctx0" brushRef="#br0" timeOffset="148288.7">13175 15794 35935 0,'-14'-10'1600'0,"6"5"320"0,-1-2-1536 0,0 3-384 0,1-1 0 0,-1 5 0 15,0 1 512-15,-2 4 48 0,-2 1 0 0,0 4 0 16,0 2-432-16,0 6-128 0,0 3 0 0,1 5 0 15,-1 5 160-15,1 4-32 0,0 3 0 0,1 0 0 16,1-1-128-16,2 5 0 16,1 3 0-16,4 0 128 0,2-1-128 0,4-1 0 0,3 0 0 0,3-1 128 15,3-2-128-15,3-4 0 0,0-3 0 0,4-2 0 16,2-4-176-16,4-1-112 16,2-4-32-16,6-4 0 15,4-3-2432-15,6-7-480 0</inkml:trace>
  <inkml:trace contextRef="#ctx0" brushRef="#br0" timeOffset="148681.87">14854 15865 26719 0,'-2'-9'2368'0,"2"9"-1888"16,0-10-480-16,0 2 0 0,0 8 1120 0,2-7 128 15,-2 7 32-15,0 0 0 0,5-5-640 0,-5 5-128 16,0 0-32-16,0 0 0 0,7-2 288 0,-7 2 64 16,0 0 16-16,8 5 0 0,-2 2-16 0,-2 3-16 0,-2 1 0 0,-1 2 0 15,-2 2-320-15,-1 3-64 0,-1-1-16 0,-1 3 0 16,0 2-96-16,0 1-32 0,-1-1 0 0,1 3 0 15,-1-2-128-15,2 1-32 0,0 1 0 0,1-2 0 16,0-2-128-16,2 0 0 0,3 0 0 0,1-3 128 16,0-3-128-16,3-3 0 0,2-1 0 0,1-1 0 15,1-1 192-15,2-3-64 16,2 0 0-16,3-3 0 0,0-3 16 0,2-1 0 0,4-3 0 0,-2-2 0 0,2-2-144 0,3 0-272 16,3-1 64-16,-3-2 16 15,1-2-752-15,-2-2-144 0,0 0-16 0,-3 1-16 16,-5-1-2320-16,-1 1-464 0,-6 0-80 0</inkml:trace>
  <inkml:trace contextRef="#ctx0" brushRef="#br0" timeOffset="148870.82">14911 15854 38703 0,'-4'-5'3440'0,"1"-2"-2752"15,2 1-560-15,1 6-128 0,0 0 0 0,0 0 0 0,5-8 0 16,3 3 0-16,3 0-160 0,1 2-64 0,1 0-16 0,5 0 0 31,-1 0-144-31,3 2-48 0,1-1 0 0,2 2 0 16,1 0-2096-16,-1 0-416 0,-1 1-96 0</inkml:trace>
  <inkml:trace contextRef="#ctx0" brushRef="#br0" timeOffset="149054.12">14863 16040 34095 0,'0'0'1504'0,"-8"-2"320"0,3 0-1456 0,5 2-368 0,0 0 0 0,0 0 0 0,0 0 944 0,0 0 112 15,0 0 32-15,0 0 0 0,11 4-704 0,2 1-144 16,4-2-32-16,0 0 0 0,3 0 48 0,3-1 0 16,2 0 0-16,3-1 0 0,0 0-256 0,2-1 0 15,2-1 0-15,2-1 0 16,4-1-1600-16,-2-2-352 0,-3-3-80 0,-1 0-13552 15</inkml:trace>
  <inkml:trace contextRef="#ctx0" brushRef="#br0" timeOffset="149467.71">15630 15783 35759 0,'-9'-9'1584'0,"9"9"336"0,-6-6-1536 0,6 6-384 15,0 0 0-15,-5-5 0 0,5 5 688 0,0 0 64 16,-8 3 16-16,1 3 0 0,0 2-320 0,0 3-48 0,0 3-16 0,-1 4 0 15,0 2-384-15,1 4 0 16,-2 0 0-16,1 2 0 0,0-1 0 0,1 2 0 0,-1 0 0 0,0 0 0 16,1 0 0-16,-1 0 0 0,1-2 0 0,2-3 128 15,-1-3-128-15,2-3 0 0,-1-2 0 0,1-3 0 16,1-3 0-16,3-8 0 0,0 0 0 0,0 0 0 16,0 0-160-16,0 0-112 0,-2-8-32 0,2-1 0 15,2-4-352 1,2-3-80-16,3-6-16 0,-1-3 0 0,4-3 240 15,1-2 64-15,1-3 0 0,0-1 0 0,1-2 192 0,-1-1 32 0,0-1 16 0,1 2 0 0,0 1 576 0,-1 4 112 16,-2 5 32-16,0 4 0 0,-1 4 336 0,-3 4 80 16,0 3 16-16,-3 2 0 0,-3 9-160 0,0 0-16 15,0 0-16-15,0 0 0 0,10 1-288 0,-1 3-48 16,0 4-16-16,-2 3 0 0,2 2-208 0,0 4-64 16,0 1 0-16,0 3 0 0,-2 1 16 0,1 3 0 15,0-2 0-15,-1 2 0 0,-1 1-144 0,1 2 0 16,0-2 0-16,-1 2 128 0,-3-1-128 0,1-1 0 15,0-3 0-15,-1-1 0 16,0-4-320-16,1 2-80 0,-2-1-32 0,0-4 0 16,-1-4-1552-16,-1-11-304 0,0 0-64 0,0 0-14288 0</inkml:trace>
  <inkml:trace contextRef="#ctx0" brushRef="#br0" timeOffset="149624.62">15533 16022 23951 0,'0'0'1056'0,"-6"-5"224"0,1 0-1024 0,5 5-256 0,-3-6 0 0,3 6 0 16,0 0 3600-16,0 0 672 0,0 0 128 0,11-2 16 16,3 1-3440-16,6 1-688 0,4 1-144 0,3-1-16 15,4 1-128-15,1-1 0 0,-1-1 0 0,2-1-128 16,-1 0-1664 0,0-2-336-16,1 1-64 0,-2 1-16 0</inkml:trace>
  <inkml:trace contextRef="#ctx0" brushRef="#br0" timeOffset="150456.99">11877 16973 3679 0,'0'0'160'0,"-8"-4"32"0,1-1-192 0,7 5 0 0,-9-5 0 0,3 0 0 16,6 5 5040-16,-7-4 960 0,1 0 192 0,6 4 32 15,0 0-4352-15,0 0-864 0,0 0-176 0,0 0-48 16,0 0 0-16,0 0 0 0,0 0 0 0,0 0 0 16,0 0 112-16,0 0 0 0,10 3 16 0,3 0 0 15,5 1-80-15,7-1 0 0,3 0-16 0,6-2 0 16,6-1-208-16,3-1-32 0,0 1-16 0,6-1 0 16,6 0-208-16,8 0-32 0,7 1-16 0,5 0 0 15,3-1-144-15,6 1-32 0,5-1 0 0,7 0 0 16,9-1-128-16,6 1 0 0,3 0 144 0,4 1-144 15,7 0 0-15,1 1 0 0,3 2 0 16,1-1 0-16,1-2 0 0,4 1 0 0,2 0 0 0,-5 0 0 0,-5-1 0 0,1-1 0 16,0 0 0-16,-2 1 128 0,-6-1-128 0,-3 0 0 15,1-2 0-15,-9 1 128 0,-7-1-128 0,-2 1 0 16,-3 0 0-16,-8-2 128 0,-9-1-128 0,-7 1 0 16,-5 2 0-16,-6 0 128 0,-5 0-128 0,-6 0 0 15,-7 1 0-15,-7-2 128 0,-8 0-128 0,-6 1 0 16,-8 0 0-16,-4-1 0 15,-11 3-320-15,0 0-96 0,0 0-16 0,0 0 0 16,-11-3-448-16,-3 1-80 0,-6 1-32 0,-5 1-10480 16,-6 1-2096-16</inkml:trace>
  <inkml:trace contextRef="#ctx0" brushRef="#br0" timeOffset="151086.45">14413 17387 26719 0,'0'-11'1184'0,"0"3"240"0,1-2-1136 16,1-1-288-16,2-1 0 0,0 1 0 0,1 0 1424 0,0 0 240 16,3 0 32-16,1 1 16 0,0 0-672 0,1 3-128 15,0 0-16-15,0 1-16 0,1 2-64 0,0 2-16 16,0 1 0-16,0 3 0 0,-1 1-240 0,0 4-48 16,-1 2-16-16,-2 3 0 0,0 2-256 0,-1 4-48 15,-3 1-16-15,-1 5 0 0,-3 1-176 0,0 3 0 16,-2 4 144-16,-3 4-144 0,-3 2 0 0,-1 1 0 15,-2 0 0-15,-2 0 0 16,-1 0-288-16,-1-2 32 0,0-4 0 0,0-4 0 0,1-3 64 0,2-6 32 0,-2-2 0 0,1-4 0 16,1-2 160-16,2-2 176 0,1-2-48 0,1-2 0 15,1-1 224-15,8-5 32 0,-7 2 16 0,7-2 0 16,0 0-144-16,0 0-16 0,0 0-16 0,0 0 0 16,0 0 16-16,0 0 0 0,0 0 0 0,10-2 0 15,1 0 0-15,1 0 0 0,2-1 0 0,4 1 0 16,1 1 0-16,1 1 0 0,2-1 0 0,4-1 0 15,1 1-112-15,2 0 0 0,0 0-128 0,4-1 192 16,3 1-192-16,1 0 128 0,0-1-128 0,1-1 0 16,-3-1 128-16,0 1-128 15,1 1 0-15,0-1 144 0,-3 0-144 0,-3 1 0 0,-1 1 0 0,-4 0 128 0,-3 0-128 16,-2 0 0-16,-2 0 0 0,-4 1 0 0,-3-1 128 0,-2 1-128 16,-9 0 0-16,0 0 128 0,0 0-128 0,0 0 0 15,0 0 0-15,0 0 128 0,0 0-368 0,-10-1-80 16,0 1 0-16,0-2-16 15,0 0-320-15,-1 0-64 0,0 0-16 0,1 1 0 16,2 0-2960-16,1-2-592 0</inkml:trace>
  <inkml:trace contextRef="#ctx0" brushRef="#br0" timeOffset="152061.72">17471 16463 10127 0,'0'0'896'0,"0"0"-704"0,-8-4-192 0,8 4 0 15,0 0 1744-15,-7-4 320 0,1 0 64 0,6 4 16 16,0 0 144-16,0 0 16 0,-5-5 16 0,5 5 0 16,0 0-544-16,0 0-112 0,0 0-32 0,0 0 0 15,0 0-480-15,12-1-112 0,-1 1-16 0,3 0 0 0,3 0-192 0,1 0-64 16,1 0 0-16,2-1 0 0,1-1-272 0,1 0-64 16,1 1-16-16,2-1 0 15,0 0-288-15,0 1-128 0,0 1 128 0,-2-1-128 0,-2-2 0 0,1 3 128 16,-1 0-128-16,-1 1 0 15,-4 1-560-15,-1 0-192 0,-4 2-32 0,-2-1-16 16,-10-3-2160-16,0 0-432 0,2 9-96 0</inkml:trace>
  <inkml:trace contextRef="#ctx0" brushRef="#br0" timeOffset="152265.87">17493 16652 4607 0,'-12'-4'400'0,"12"4"-400"0,-8-3 0 0,8 3 0 16,0 0 7008-16,0 0 1312 0,0 0 272 0,0 0 48 15,0 0-6800-15,0 0-1376 0,11 7-272 0,3 0-48 16,1-2 176-16,3 2 16 0,0-2 16 0,3 0 0 16,1-1-64-16,2-2-16 0,3-2 0 0,0 0 0 15,3-1-272-15,1-1-144 0,1-1 16 0,2-2 0 32,1 0-720-32,-1-3-144 0,-1 0-32 0,-2 2 0 15,-3-1-2176-15,-1 0-448 0</inkml:trace>
  <inkml:trace contextRef="#ctx0" brushRef="#br0" timeOffset="152783.03">18852 16209 16575 0,'-10'-17'736'0,"5"7"160"0,1-1-720 0,0 1-176 16,-1 0 0-16,1 3 0 0,2-1 3728 0,2 8 720 16,0 0 144-16,0 0 16 0,0 0-3328 0,0 0-688 15,0 0-128-15,0 0-16 0,0 0-144 0,0 0-32 0,0 9 0 0,0 2 0 16,1 2 16-16,-1 2 0 0,0 2 0 0,0 1 0 16,0 0-96-16,-1 2 0 15,-3 1-16-15,2 2 0 0,1 0-48 0,-1 1-128 0,0-1 192 0,-1 1-64 16,1-1-128-16,1-1 0 0,-2-3 0 0,2 0 128 15,1-2-128-15,0-2 0 16,-1-2 0-16,-1-1 0 0,1-1 128 0,1-1-128 16,0-10 0-16,0 0 128 0,0 9-128 0,0-9 160 15,0 0-160-15,0 0 160 0,0 0-160 0,0 0 0 0,-3-9-160 0,0 0 160 16,-1 0-144-16,2-2 144 0,0-2-128 16,0-2 128-16,0-4 0 0,1-2 0 0,-2 1 0 0,2-6 0 15,1-1 0-15,0-2 176 0,1-2-48 0,2 3 0 16,-1 0 48-16,1 1 0 0,0-1 0 0,3 3 0 0,2 2 112 0,0 0 32 15,2 2 0-15,1 2 0 0,1 2-64 0,-1 1 0 16,1 1 0-16,2 0 0 0,-1 3-256 0,0 0 128 16,-1 1-128-16,1 2 0 0,1 2 0 0,-1 0 0 15,-1 2 0-15,0 1 0 0,0 3 0 0,0 1 0 16,-1 2 0-16,-1 2 0 0,-10-4-288 0,10 10 32 16,-1 1 16-16,-3 1 0 15,-1 1-608-15,-2 1-128 0,-1 1-32 0,-2 2 0 16,-2 3-1952-16,0 0-400 0</inkml:trace>
  <inkml:trace contextRef="#ctx0" brushRef="#br0" timeOffset="152987.91">18881 16302 34319 0,'0'0'1520'0,"0"0"320"0,0 0-1472 0,0 0-368 0,0 0 0 0,0 0 0 15,0 0 384-15,0 0 16 0,8-4 0 0,1 2 0 16,1 2 48-16,1-3 16 0,1 0 0 0,1 1 0 15,1 0-176-15,3 1-32 0,-1-1-16 0,1 1 0 16,-1-1-240-16,1 1 0 0,-1 0-144 0,1 0 144 16,-1 1-1648-1,0 2-224-15,-3 1-48 0,-1 1-13056 0</inkml:trace>
  <inkml:trace contextRef="#ctx0" brushRef="#br0" timeOffset="153444.54">19373 16611 18431 0,'-10'-7'1632'0,"5"2"-1312"15,-2 0-320-15,3-1 0 0,-1 1 2192 0,3-2 368 0,2 7 80 0,0-9 16 16,2 2-1280-16,2-1-256 0,0 0-48 0,3 2-16 16,-1 0-160-16,2 1-16 15,0-1-16-15,0 2 0 0,2 0-304 0,0 1-64 0,0 0-16 0,0 2 0 16,-10 1-80-16,11 1-16 0,-1 2 0 0,-2 3 0 16,-8-6-256-16,5 12-128 0,1 1 0 0,-6 0 128 15,-3 0-128-15,0 3 0 0,-1 2 0 0,-4 2 0 16,-3 1 0-16,-1 1 0 0,-1 1 144 0,-1-1-144 15,3-1 0-15,-1-2 128 0,1-1-128 0,1-2 0 16,2-4 176-16,1-2-48 0,3-1 0 0,4-9 0 0,0 0 480 0,2 6 96 16,-2-6 0-16,8 5 16 0,0-3-64 0,2-1-16 15,2-3 0-15,3-2 0 0,1 0-192 0,4-1-32 16,1-4-16-16,3 1 0 0,4-1-240 0,2 0-160 16,4 0 192-16,3 0-192 0,-1 1 0 15,0 0 0-15,-3 0 0 0,-3 0 0 0,-2 1-176 0,-5 3-144 16,-5-1-16-16,-2 1-16 15,-4 0-1408-15,-3 0-288 0,-9 4-48 0,0 0-15504 0</inkml:trace>
  <inkml:trace contextRef="#ctx0" brushRef="#br0" timeOffset="154528.9">7619 15909 13823 0,'-3'-8'1216'0,"0"-1"-960"0,-2 0-256 0,1 1 0 16,-1 1 1552-16,-1 1 272 0,6 6 48 0,-7-4 16 16,1 0-1568-16,6 4-320 0,0 0 0 0,0 0 0 15,-8-2 208-15,8 2 128 0,0 0 32 0,-8-2 0 16,8 2-32-16,0 0 0 0,0 0 0 0,0 0 0 15,0 0 288-15,0 0 48 0,0 0 16 0,-5 3 0 16,5-3-144-16,-7 7-32 0,4 2 0 0,1 2 0 16,0 1-64-16,-1 4 0 0,1 3-16 0,1 3 0 15,0 3-256-15,0 3-48 0,0 2-128 0,1 4 192 0,0 3 48 0,0 5 0 16,0 3 0-16,2 7 0 0,0 5-64 0,2 4-16 16,-2 4 0-16,0 8 0 0,-1 5-160 0,1 6 128 15,-1 3-128-15,2-2 128 0,-1 1-128 0,0 2 0 16,1 2 144-16,1-2-144 0,-1-2 288 0,1 2-16 15,3 0 0-15,-2-3 0 0,1-3 112 0,-1-2 32 16,1-2 0-16,2-5 0 0,-2-2-48 0,1-5-16 16,-1-4 0-16,2-3 0 0,-1-3-80 0,-1-3-16 0,-1-3 0 15,-3-23 0-15,0 2-80 0,1 2-32 0,1 0 0 16,-1-1 0-16,0-3-144 0,1 0 128 0,-1-2-128 0,3 16 128 16,0-13-128-16,-1-6-144 0,1-6 144 0,-1-7-208 31,-5-9-2064-31,10-1-416 0,0-7-64 0</inkml:trace>
  <inkml:trace contextRef="#ctx0" brushRef="#br0" timeOffset="155979.69">7632 15779 14735 0,'0'0'640'0,"0"0"160"0,7-7-640 0,0 1-160 0,-7 6 0 0,8-5 0 0,1 1 128 15,2 0-128-15,0 1 192 0,2 1-64 16,0 0 400-16,1-1 80 0,1 1 16 0,2 1 0 0,1-1-320 0,1 1-64 16,2 0-16-16,2 0 0 0,2-1-96 0,1 1-128 15,0-1 176-15,1 0-176 0,-2-1 240 0,0 0-64 16,1 1-16-16,-1 0 0 0,0 0-32 0,2 0 0 15,-1-1 0-15,2 2 0 0,-1 0 64 0,3 1 16 16,2-1 0-16,1 1 0 0,0 1 112 0,2 0 32 16,0-1 0-16,-1 1 0 0,-1 1-64 0,0-1-16 15,0-1 0-15,2 0 0 0,3 0-80 0,1 0-32 16,3-1 0-16,3-1 0 0,3 1-160 0,-2 0 128 16,0 0-128-16,-1 0 128 0,0 0-128 0,-1 0 0 0,-2-2 144 0,2-1-144 15,1 1 144-15,2 1-144 0,2 0 192 0,-2 0-192 16,-1 1 192-16,0 0-64 0,0-1 0 0,-2 0-128 15,-2 0 128-15,4-1-128 0,1 2 0 0,2 0 0 16,4-1 128-16,-1 0-128 0,0 0 0 0,-3-1 0 16,-1 1 128-16,2 0-128 0,1 0 0 0,2 0 0 15,5-1 0-15,-1 2 0 0,-1-1 0 0,-2 0 0 16,-1-1 128-16,-1-1-128 0,1 1 0 0,4 0 0 16,4 1 192-16,-1-1-64 0,0 0 0 0,-2 0-128 15,-4-1 208-15,1 3-64 0,-1-1-16 0,4-1 0 16,4 2-128-16,-2-1 0 0,-1-2 0 0,-3 1 0 0,-2 0 0 15,1-1 0-15,1 1 0 0,3 1 0 0,3-1 0 0,-1-1 0 16,-1 0 0-16,-3-1 0 0,-2 1 224 0,0 2-32 16,0-3-16-16,3 3 0 0,4 1 16 0,0-2 16 15,-4-4 0-15,0 2 0 0,-4 0 176 0,1 2 16 16,1 1 16-16,1 0 0 16,5-1-160-16,-2 1-16 0,-3-2-16 0,-1 1 0 0,-1-1-224 0,2 2 0 15,0 1 128-15,5 0-128 0,1 0 0 0,1-1 0 16,-3-2 0-16,-1 0 0 15,2-1 0-15,2 2 0 0,2 1 0 0,0 0 0 0,1-3 0 0,-2 1 0 0,-3-2 128 16,0 3-128-16,-2 0 0 0,5 1 0 0,7-2 0 0,-2 0 0 16,-6-2 144-16,2 2-144 0,-1 2 128 0,2 0-128 15,1-1 128-15,2 0-128 0,0 2 0 0,-3-2 128 16,-2-1-128-16,0 3 0 0,1 1 0 0,0-1 128 16,3 1-128-16,-1-1 0 0,-4 0 0 15,-1 1 0-15,-2 1 0 0,3 1 0 0,3 1 0 0,-1-2 0 16,0-2 0-16,-2-1 0 0,0 1 0 0,-1 0 128 15,-1 0-128-15,5-1 160 0,3 1-160 0,-3-1 160 16,-4-2 160-16,-1 1 48 0,3 2 0 0,2 0 0 16,4 0 80-16,-2 0 0 0,-2 0 16 0,-1-1 0 15,-1 2-112-15,-1 2-32 0,1-1 0 0,2 2 0 16,2-1-192-16,-3 3-128 0,-4-3 128 0,0 1-128 0,-1 1 0 0,0 2 0 16,3-1 0-16,0 0 0 15,0-2 128-15,-1-1-128 0,-4 1 128 0,1-1-128 0,1 0 0 0,3 0 0 16,3 0 0-16,-1-1 0 0,-5-2 0 0,2 0 0 15,0 0 0-15,2 1 0 0,3 0 224 0,2 0 32 16,-3-1 0-16,-3 0 0 0,-2 0 112 0,1 1 16 16,0 0 16-16,4 1 0 15,6 0-96-15,-6-1-32 0,-5-1 0 0,2 1 0 0,0 0-128 0,2 2-16 16,5 0-128-16,-3-2 192 0,-1-1-192 0,-2 0 0 16,-2-1 0-16,2 1 0 0,0 1 128 0,1 0-128 0,1-1 0 15,-5-1 0-15,-3-1 0 0,-2 1 0 0,-1-1 0 0,0 1 0 16,-1-1 0-16,0 2 128 0,0-1-128 0,-3 0 0 15,-3-1 0-15,-3-1 128 0,-2 1-128 0,-1 1 0 16,-2-1 176-16,1 1-176 0,-4 2 192 0,5 0-192 16,0-1 128-16,-1 0-128 0,-1 0 0 0,-5 0 0 15,-3 0 128-15,-1 0-128 0,-4-1 0 0,0-1 0 16,0 2 128-16,-2 1-128 0,-2 0 0 0,0 0 0 16,-3 0 0-16,-1 0 0 0,-1 0 128 0,-3 1-128 15,2-1 0-15,-1 2 0 0,0-1 0 0,-3 0 0 16,-2 0 0-16,0 1-256 15,1 1 32-15,-2 1 0 16,1-2-368-16,-2 1-80 0,-3 0-16 0,0 2 0 16,-7-5-496-16,8 5-96 0,-8-5-32 0,5 8 0 15,-1 0-1680-15,-4-8-336 0,4 9-64 0</inkml:trace>
  <inkml:trace contextRef="#ctx0" brushRef="#br0" timeOffset="156419.93">20792 15518 21359 0,'0'0'944'0,"6"-1"208"0,-6 1-928 0,0 0-224 15,0 0 0-15,0 0 0 0,0 0 1536 0,0 0 272 16,0 0 48-16,0 0 16 0,0 0-560 0,0 0-112 16,0 0-32-16,6 5 0 0,-6-5-624 0,4 10-128 0,-4-10-32 0,0 14 0 15,1 0-240-15,0-1-144 0,-2 0 160 0,1 0-160 16,0 2 0-16,-1 0 128 0,-1 1-128 0,2 3 0 16,0 2 0-16,0 1 0 0,-1 0 0 0,0 1 0 15,0-1 0-15,1 1 0 0,-1 1 0 0,0 2 0 16,-1 2 0-16,0 2 144 0,0 0-144 0,0 2 128 15,1 1-128-15,-1 1 192 0,0 3-192 0,-2 3 192 16,1 0-16-16,0 1 0 0,1 1 0 0,-2 2 0 16,1 1-176-16,1 2 192 0,0 2-192 0,1 0 192 15,-3 0-192-15,2 2 0 0,0 4 144 0,0 3-144 0,-1 0 0 0,1-2 144 16,0-2-144-16,0-1 0 0,1-2 128 0,-1 3-128 16,-1 3 0-16,1 2 0 0,-1 1 128 0,0 1-128 15,-1-4 0-15,2 3 0 0,0 3 0 0,0 0 0 16,-1 1 128-16,2 2-128 0,0-1 0 0,1-2 160 15,0-2-160-15,1-1 128 16,0 0 16-16,2-1 0 0,-2 1 0 0,0-3 0 0,-1-3 32 0,2-2 0 16,-2-1 0-16,0-23 0 0,0 2-176 0,-2 3 192 15,1 1-192-15,0 2 192 0,0-1-192 0,-1-1 128 16,1-2-128-16,-1 21 128 0,-1-13-128 0,0-7 160 0,-2-6-160 16,0-4 160-16,-2-2-160 0,-1-3-272 0,-2 0 64 0,-2-3 16 31,-3-1-2544-31,8-1-496 0,-6 39-96 0,-9-21-32 0</inkml:trace>
  <inkml:trace contextRef="#ctx0" brushRef="#br0" timeOffset="158180.85">7655 18617 27583 0,'0'0'1216'0,"0"-8"256"0,0 8-1168 0,0 0-304 0,2-8 0 0,-2 8 0 31,5-8-624-31,2 3-176 0,1-1-32 0,0 2-16 0,2 0 592 0,2-1 256 0,3 0-192 0,1 0 192 16,2 0-160-16,3-1 160 16,1 0 0-16,1-1-144 0,0 1 144 0,3-1 0 0,3-1 0 0,-2 2 0 15,0-1 0-15,-1 0 0 0,0 0 0 0,0 0 0 16,1-1 0-16,4 2 0 0,0-1 0 0,1 2 0 15,3 0 208-15,-15 3-16 0,3 0-16 0,3 0 0 16,4 0-32-16,1-1 0 0,1 1 0 0,1 0 0 0,0-1 96 16,30-4 16-16,-7 2 0 0,-2-1 0 15,-2 2-16-15,1 0 0 0,0 1 0 0,-1 0 0 0,-3-2-48 0,-2 1 0 16,0-2 0-16,2 2 0 0,2-1-192 0,2 1 144 16,0 2-144-16,2 0 128 0,0 0-128 0,-1-1 0 15,-5-1 144-15,1 1-144 0,3-1 0 0,1 2 128 16,1 1-128-16,1 1 0 0,1 0 0 0,-2-1 0 15,-3-1 0-15,1-1 0 0,0-1 128 0,2 2-128 16,2 1 128-16,1 1-128 0,2 0 240 0,-3 0-32 16,-4-1 0-16,0-1 0 0,1-1 16 0,2 2 0 15,2 1 0-15,0 1 0 16,0 1-64-16,-1-1-16 0,-2-1 0 0,0 0 0 0,0-1-144 0,2 1 192 0,0 0-192 0,1 2 192 16,2 0 0-16,-3-1 0 0,-3 0 0 0,0-1 0 15,-1 0-192-15,4 1 160 0,0 1-160 0,1 1 160 16,1 0-160-16,-1-1 0 15,-4-1 0-15,1-1 0 0,0 0 0 0,2 0 0 0,1 1 0 0,1 2 128 16,1-1-128-16,-1-2 0 0,-5-1 0 0,1 0 0 16,1-2 0-16,1 2 0 0,3 0 0 0,0 1 0 15,2 1 0-15,-4-1 0 0,-4-1 0 0,0 0 0 16,1-1 0-16,0 1 0 0,1 0 0 0,2 1 0 16,0 1 0-16,-1-1 0 0,-3-1 0 0,0 0 0 15,1-2 0-15,2 2 0 0,1 0 0 0,3 1 0 16,1 0 128-16,-3-1-128 0,-4-1 128 0,1-1-128 0,1-1 320 0,1 1-32 15,2 1 0-15,0 1 0 0,1 0 48 0,-2-2 16 16,-2-1 0-16,2 1 0 0,1-1-160 0,1 2-48 16,-1 1 0-16,2 0 0 0,-1 0-16 0,0-1-128 15,-3-2 192-15,0 1-64 0,2 1 32 0,0 1 0 16,0 1 0-16,-1 1 0 16,0-1-16-16,1 0 0 0,-4-2 0 0,2 1 0 0,2 1-144 0,-1 1 0 15,2 1 144-15,0 0-144 0,0-2 0 0,-1-1 0 16,2 0 0-16,0 1 0 0,1 1 0 0,1 1 0 15,0-1 0-15,-3-1 0 0,0-1 0 16,-3 1 0-16,3 0 0 0,-1 1 0 0,1 1 0 0,-1 2 0 0,1-2 0 0,-3 0 0 16,-1-2 0-16,1 1 128 15,2 0-128-15,0 3 0 0,1-1 0 0,2 1 0 0,0 0 0 16,1-2 0-16,0-1 0 0,2 0 0 0,1 1 0 0,1 2 0 16,-1 0 0-16,-1-1 0 0,-3-2 0 0,2 0 0 15,1 2 0-15,0 0 0 0,-1 0 0 0,-1 2 0 16,-3-2 0-16,1-1 0 0,-3 0 0 0,3 1 128 15,1 0-128-15,-1 0 0 0,1 2 0 0,-1-1 128 16,-3-1-128-16,0-1 0 0,2 0 0 0,2 0 0 16,1 0 0-16,0 1 128 0,-1 1-128 0,-3-2 0 15,-1-2 0-15,-1 1 144 0,1-1-144 0,2 2 0 16,-1 0 176-16,1 0-176 0,-2 0 160 0,0-1-160 0,-4-2 160 0,0 1-160 16,1 0 160-16,1 1-160 0,0 1 192 0,0 0-64 15,-2-1-128-15,-2 0 192 0,-2-1-192 0,0 0 0 16,2-1 128-16,2 0-128 15,0 1 0-15,0 0 0 0,0 0 0 0,-3-1 0 0,-3-1 0 0,1 0 0 16,-1-2 0-16,1 1 0 0,1 1 128 0,-2 0-128 16,-2 0 0-16,1 1 0 0,-2 0 144 0,-3 0-144 15,-4-1 128-15,0 0-128 0,-2-2 256 0,1 2-48 16,-2 0 0-16,-1 1 0 0,0 0-80 0,0 1 0 16,-4 1-128-16,-1 0 192 0,-2 0-192 0,-2 0 144 15,-2-1-144-15,-1 0 128 0,-2 0-128 0,-2 0 0 0,-3-1 144 0,0-1-144 16,-3 0 128-16,-1 0-128 0,-2-1 128 0,0 1-128 15,-1 0 256-15,-9 2-32 0,9-3 0 0,-9 3 0 16,8-4 32-16,-8 4 16 0,9-4 0 0,-9 4 0 16,0 0-32-16,9-3-16 0,-9 3 0 0,0 0 0 15,7-4-224-15,-7 4 144 0,0 0-144 0,8-3 128 16,-8 3-128-16,0 0 0 16,0 0 0-16,9-2 0 0,-9 2-128 0,0 0-64 0,0 0-16 0,0 0 0 31,0 0-1360-31,0 0-272 0,0 0-48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47:26.701"/>
    </inkml:context>
    <inkml:brush xml:id="br0">
      <inkml:brushProperty name="width" value="0.05292" units="cm"/>
      <inkml:brushProperty name="height" value="0.05292" units="cm"/>
      <inkml:brushProperty name="color" value="#FF0000"/>
    </inkml:brush>
  </inkml:definitions>
  <inkml:trace contextRef="#ctx0" brushRef="#br0">2701 958 25919 0,'0'0'1152'0,"0"0"224"0,0 0-1104 0,0 0-272 0,0 0 0 0,0 0 0 16,0 0 0-16,0 0 0 0,9 1 0 0,3 0-144 16,3 0 624-16,3 1 128 0,5 0 32 0,4 0 0 0,1-1-144 0,5 0-32 15,0-2 0-15,1 1 0 0,1 0-128 0,-2-1-16 16,0 1-16-16,-2-2 0 0,0 0-64 0,-1-1-16 15,-3 2 0-15,0 0 0 0,-4 0-224 0,-2 1 144 16,-2 0-144-16,-5 0 128 0,-3 0 0 0,-1 0-128 16,-5 0 192-16,-5 0-64 0,0 0 176 0,0 0 16 15,-9 0 16-15,-2 0 0 0,-2 0-16 0,-3 1-16 0,-3 0 0 0,-3 1 0 16,-1 0-176-16,-3 1-128 0,-2 0 144 0,-3 2-144 16,-1-1 256-16,-2 0-32 15,-1 2-16-15,-1-1 0 0,-3 1 112 0,3-1 0 0,2 1 16 0,3 0 0 16,1 1 96-16,4 0 16 15,3 1 0-15,1 0 0 0,0 0-240 0,4 0-32 0,4-1-16 0,2 1 0 16,3 0-160-16,1 0 0 0,3 1 0 0,2 2 0 16,0-1 0-16,3 0 0 0,3 1 0 0,2 0 0 15,4 0-128-15,2 0 128 0,-1-1 0 0,2-1 0 16,2-2 0-16,3 0 0 0,-1-1 0 0,3-3 0 16,1 1 0-16,-1-3 0 0,1-2 176 0,-1-2-176 15,-1-3 192-15,-3 0-64 0,-2-3-128 0,-3-1 192 16,-2-2 48-16,-4-1 0 0,-5-1 0 0,-2-1 0 15,-2 1 160-15,-5 1 48 0,-2 0 0 0,-2-1 0 0,-4 2-144 0,1 2-32 16,-2 3 0-16,2 1 0 0,-1 3-272 0,1 2 0 16,1 2 0-16,1 3 0 0,0 2 0 0,2 1 0 15,1 3-160-15,2 2 160 16,2 2-752-16,3 0-16 0,2 1-16 0,3 3 0 16,0 1-2928-16,2-1-576 0</inkml:trace>
  <inkml:trace contextRef="#ctx0" brushRef="#br0" timeOffset="284.11">3213 1213 30399 0,'0'0'2704'0,"0"0"-2160"0,0 0-544 0,0 0 0 0,0 0 976 0,0 0 96 15,8 3 16-15,-2-1 0 0,-6-2-256 0,6 6-64 0,-2 3 0 0,-1 1 0 16,0 3-256-16,-1 4-48 0,0 0-16 0,-1 2 0 16,-1 0-256-16,-1 2-64 0,0 2-128 0,0 1 192 15,0 0-192-15,-2 0 0 0,1 1 0 0,0-3 0 0,0-2 0 0,0 0 0 16,-1-1 0-16,1 0-160 16,1-3-1712-16,-1 0-352 0,1-2-64 0,0-1-12688 15</inkml:trace>
  <inkml:trace contextRef="#ctx0" brushRef="#br0" timeOffset="472.48">3504 1465 41695 0,'-2'-13'1856'0,"3"9"368"0,3-2-1776 0,0 1-448 16,0-1 0-16,3 1 0 0,2-1-128 0,2 2-128 15,0-1 0-15,2 2-16 0,2 0 272 0,2-1 0 0,0 1 176 0,1 1-176 32,1 0-720-32,1 2-256 0,0 0-48 0,2 1-10528 15,0 0-2096-15</inkml:trace>
  <inkml:trace contextRef="#ctx0" brushRef="#br0" timeOffset="660.99">3571 1649 22111 0,'-11'-7'1968'0,"11"7"-1584"0,-5-2-384 0,5 2 0 0,0 0 3952 0,0 0 704 16,0 0 144-16,0 0 16 0,0 0-3584 0,8-1-720 16,0 1-128-16,5 0-48 0,3-1-16 0,3 1-16 15,2 0 0-15,2 0 0 0,1 0-304 0,2 0 160 32,1-1-160-32,1-1 128 0,2-2-2384 0,0 0-496 0</inkml:trace>
  <inkml:trace contextRef="#ctx0" brushRef="#br0" timeOffset="2827.93">5806 944 8287 0,'0'0'736'16,"0"0"-592"-16,-8 2-144 0,8-2 0 0,-7 2 3008 0,7-2 576 15,-6 4 128-15,-1-1 0 0,7-3-1568 0,0 0-320 16,-5 4-64-16,5-4-16 0,-3 7-784 0,3-1-144 0,1 1-48 0,4 0 0 15,0-2-128-15,3 1-16 0,3-1-16 0,3 1 0 16,3-2-48-16,2-1-16 16,1 0 0-16,4-1 0 0,0-1-176 0,2 0-48 0,3-1 0 0,-1-1 0 15,2 0-48-15,-1-1-16 32,-3-1 0-32,-1 1 0 0,-3 1-128 0,-1 1-128 0,-3-2 144 0,-3 0-144 0,-3 1 128 0,-2-1-128 0,-2 0 0 0,-1 1 144 0,-7 1-144 0,0 0 192 15,0 0-192-15,0 0 192 0,0 0-192 0,0 0 0 16,0 0 144-16,0 0-144 15,0 0-1248-15,0 0-320 0,0 0-64 0</inkml:trace>
  <inkml:trace contextRef="#ctx0" brushRef="#br0" timeOffset="3479.59">7684 622 25791 0,'0'-14'1152'0,"0"10"224"15,-2-2-1104-15,1 2-272 0,1 4 0 0,0 0 0 0,0 0 1344 0,-5 1 224 16,-1 2 32-16,-2 4 16 0,-5 3-992 0,0 3-208 16,-1 4-32-16,-4 1-16 0,-1 5-176 0,-2 2-16 15,-3 0-16-15,-2 1 0 0,-3 2-160 0,0-1 160 16,-2 0-160-16,0-2 160 0,1-1-160 0,3-1 128 15,1-1-128-15,3-3 128 0,2-4 208 0,4-2 48 16,1-4 0-16,3-1 0 0,1-2 336 0,1-1 80 16,2-3 16-16,2-2 0 0,1-2-352 0,4-2-64 15,1-2-16-15,1-3 0 0,0-2-128 0,3-3-48 0,4-2 0 0,0-2 0 16,2-1-208-16,0 2 0 0,3 0 0 16,0 3 0-16,1 2 0 0,1 2 0 0,-2 2 0 0,0 5 0 15,1 3 144-15,-1 4-16 0,1 4 0 16,1 3 0-16,-1 2-128 0,0 3 0 0,-1 0 144 15,1 2-144-15,0 2 0 0,1 0 0 0,-2 2 0 0,1 2 128 16,1-2-128-16,1-2 0 0,-1 1 0 0,0-2 0 16,0 0 0-16,1-3 0 0,-2 0 0 15,2-5 0-15,1-3-1968 0,0-2-304 0,2-4-64 0</inkml:trace>
  <inkml:trace contextRef="#ctx0" brushRef="#br0" timeOffset="4076.14">8658 488 19231 0,'2'-11'848'0,"0"8"176"0,0-1-816 0,3-1-208 16,-2 1 0-16,0 0 0 0,0 0 1216 0,-3 4 208 15,0 0 48-15,-4-3 0 0,4 3-192 0,-7 1-48 16,-2 1 0-16,-1 4 0 0,-3 1-400 0,2 4-64 16,-2 5-32-16,-2 5 0 0,0 3-304 0,-1 3-64 15,1 4-16-15,-1 2 0 0,-2 2-80 0,-4 11-16 0,1-1 0 0,2-4 0 16,4-1-96-16,2-3-32 16,2 0 0-16,4-2 0 0,6 0-128 0,2-3 0 15,2-3 144-15,6-3-144 0,1-1 160 0,2-2-32 16,1 1-128-16,4-5 192 0,2-2-192 0,2-4-128 0,1-2 128 15,2-2-208 1,3-3-2736-16,4-1-560 0</inkml:trace>
  <inkml:trace contextRef="#ctx0" brushRef="#br0" timeOffset="4578.84">9354 523 11967 0,'-2'-4'1072'0,"-1"2"-864"0,3 2-208 0,-7 0 0 0,0 2 5600 0,1 3 1072 15,-2 1 224-15,-1 4 32 0,-2 3-5616 0,0 3-1120 16,-1 1-192-16,0 2 0 0,-1 2 0 0,-4 6 0 16,2 1 0-16,1-1 0 0,-1 2 0 0,2-1 0 15,1-2 0-15,2-2 0 16,1-2 0-16,3-3 0 0,0-4 0 0,2-2 0 0,0-2 0 0,1-2 0 16,1-3 128-16,2-6-128 0,0 0 320 0,0 0-32 15,0 0 0-15,2-10 0 0,1-4 96 0,1-4 0 16,1-3 16-16,3-3 0 0,1-6-192 0,1-2-32 15,1-2-16-15,-1 6 0 0,2-4-160 0,0 1 0 16,-1 1 0-16,-1 4 0 0,-1 3 208 0,-2 3-32 16,0 4-16-16,1 1 0 0,-2 3 128 0,-1 3 32 15,0 6 0-15,-5 3 0 0,0 0-320 0,7 8 0 16,0 4 0-16,0 1-144 0,-1 3 144 0,2 3-160 16,0 1 160-16,2 1-160 0,0 2 160 0,0 1 0 0,2 0 0 0,2 6-128 15,0-3 128-15,0-1 0 0,-1-2 0 0,0-1 0 16,-1-2 0-16,-1-3 0 15,-1-4 0-15,-1-1 0 0,-1-2 0 0,-1-2-160 0,-1-3 160 16,-2-1-160-16,-4-5 160 0,0 0-128 0,0 0 128 16,0 0-128-16,0 0 128 0,0 0 0 0,-8 0 128 0,-1 0-128 15,-4-1 0-15,-1 1 0 0,-2 0 0 0,-3 1 128 16,-3 1-128-16,-2-1 176 0,-2 1-176 0,-1 1 192 16,-2-1-192-16,2 1 160 0,0 0-160 0,3 1 160 15,2 0-160-15,2 0 0 0,3 2 0 16,3-1 0-16,1 1 0 0,5-1 0 0,1 0 0 0,3-1 0 15,4-4-1488-15,0 0-176 0,0 0-48 0</inkml:trace>
  <inkml:trace contextRef="#ctx0" brushRef="#br0" timeOffset="4767.32">9624 642 21183 0,'-5'-11'1888'0,"5"6"-1504"0,0-2-384 0,1 1 0 0,3-1 3600 0,1 1 656 16,3-1 128-16,1 0 32 0,2 1-3216 0,0 1-640 16,2 0-128-16,2 0-32 0,3 1-240 0,1-1-160 15,0 0 192-15,2 2-192 0,1 0 128 0,7-1-128 16,-1 2 0-16,0 1 0 16,-3 1-432-16,-6 1-144 0,0 0-16 0,-3 1-16 15,-2-1-2528-15,0 3-512 0,-3-2-112 0</inkml:trace>
  <inkml:trace contextRef="#ctx0" brushRef="#br0" timeOffset="4941.28">9936 571 12895 0,'-21'0'576'0,"12"0"112"0,-1 0-560 0,-1 2-128 0,0 0 0 0,0 1 0 16,0 0 3584-16,3 1 704 0,-1 2 128 0,1 0 16 0,2 1-2384 0,0 2-464 15,1 1-112-15,0 1 0 0,1 3-752 0,2 1-144 16,2 2-16-16,1 2-16 0,0 0-208 0,1 2-32 16,2 1-16-16,0 0 0 0,0 0-160 0,0 0-128 15,1-1 192-15,-1 0-192 16,1-1 176-16,-2 0-176 0,0-2 160 0,2 0-160 0,-3-2 0 0,1 1-336 15,-1-4 48-15,1-1-10752 16,1-2-2144-16</inkml:trace>
  <inkml:trace contextRef="#ctx0" brushRef="#br0" timeOffset="5193.01">10164 483 35007 0,'0'-6'3120'0,"0"1"-2496"0,1-1-496 0,-1 6-128 16,0 0 912-16,4-4 176 16,1 0 16-16,-5 4 16 0,6-1-576 0,2 1-112 0,1 2-32 0,0 3 0 15,-1 4-192-15,-1 2-32 0,1 4-16 0,-1 6 0 16,2 2-160-16,-1 4 160 0,0 3-160 0,-4 0 160 16,-2 4-160-16,-1 12 192 0,-3 0-192 0,-3-1 192 15,-4 0-192-15,-2 0 192 0,0 1-192 0,-2-4 192 0,0-5-64 0,-1 0-128 16,-1-4 192-16,-2-4-64 0,-1-1-320 0,-1-2-80 15,-1-3-16-15,-2-2-12128 16,-3-2-2416-16</inkml:trace>
  <inkml:trace contextRef="#ctx0" brushRef="#br0" timeOffset="5797.5">10978 606 29887 0,'-1'-16'1328'0,"2"10"272"0,1 0-1280 0,-1-2-320 15,4 0 0-15,-2 2 0 0,0-1 928 0,0 1 128 16,1 2 32-16,-4 4 0 0,0 0-96 0,0 0-16 16,0 0 0-16,0 4 0 0,0 6-592 0,-2 4-112 15,-1 2-16-15,0 3-16 0,-1 1-112 0,-1 2-128 16,0 2 176-16,-2 7-176 0,1-2 144 0,0 2-144 15,2-1 0-15,0-2 144 0,2 0-144 0,1-2 0 0,1 0 0 0,2-2 0 16,1-2 160-16,3-4-160 16,1-1 192-16,1-2-192 0,3-1 320 0,4-2-64 0,-1-2 0 0,3-3 0 15,0 0 64-15,4-4 0 0,1-3 0 0,2-2 0 16,2-1-128-16,0-3-32 0,1-2 0 0,0-1 0 16,-2-4-400-16,0 0-80 0,0-1 0 0,-1 0-16 15,-2-2-2096 1,-1 1-432-16,-1-1-80 0</inkml:trace>
  <inkml:trace contextRef="#ctx0" brushRef="#br0" timeOffset="5963.26">11056 602 25791 0,'-6'-5'2304'16,"2"1"-1856"-16,1 0-448 0,3 4 0 0,0 0 2384 0,0 0 384 15,0-5 80-15,0 5 16 0,6-3-2384 0,3 1-480 16,2-1 0-16,3 2-176 0,3 0 176 0,2 0-160 15,-1 0 160-15,2 1-160 16,-1-1-1456-16,0 1-304 0,-1 0-48 0</inkml:trace>
  <inkml:trace contextRef="#ctx0" brushRef="#br0" timeOffset="6130.95">10980 738 35007 0,'0'0'1552'0,"-5"-2"320"15,0 1-1488-15,5 1-384 0,0 0 0 0,0 0 0 0,0 0 336 0,0 0 0 16,0 0 0-16,7 3 0 0,2 0 48 0,4 2 16 0,0-2 0 16,3 2 0-16,3-1 0 0,2 0 0 15,1 0 0-15,1-2 0 0,0-1-400 0,1-1 0 0,2-1 0 0,0-1 0 16,1-2-1392-16,1 0-352 16,-1-2-80-16</inkml:trace>
  <inkml:trace contextRef="#ctx0" brushRef="#br0" timeOffset="6513.81">11629 601 15663 0,'0'0'688'0,"0"0"144"16,-1-6-656-16,1 6-176 0,-3-4 0 0,3 4 0 0,0 0 3728 0,0 0 720 16,0 0 144-16,0 0 16 0,-5 9-3024 0,1 0-624 15,-1 2-112-15,1 4-16 0,1 1-496 0,-1 2-80 16,1-1-32-16,-2 3 0 0,1 1-48 0,-1 1-16 16,-1 1 0-16,0 0 0 0,-1-1-32 0,1-1 0 15,-1-2 0-15,1-1 0 0,1-3-128 0,1-2 128 16,1-3-128-16,1-1 128 0,1-3-128 0,1-6 160 15,0 0-160-15,0 0 160 0,0 0-160 0,6-2-256 16,0-3 64-16,2-5 16 0,1-4-96 0,2-5-32 16,2-3 0-16,1-3 0 0,-3-4 176 0,1-2 128 15,0-1-192-15,-1 0 192 0,0 0 0 0,-3 7 0 0,-2 0 160 0,-1 2-32 16,1 2 560-16,-3 1 112 0,1 2 32 0,1 4 0 16,-1 1 0-16,-1 1 0 0,2 3 0 0,-1 4 0 15,1 0-512-15,-5 5-80 0,0 0-32 0,7 3 0 16,1 4-208-16,-1 2 0 0,-1 2 0 0,1 4 0 15,-1 3 0-15,1 2 0 16,0-1 0-16,-2 3 0 0,1 0 0 0,-1 7 0 0,1-1 0 0,-2-2 0 16,-3-2 144-16,1-1-16 0,-1-1 0 0,0-1 0 15,1-2-128-15,-2-2 0 0,0 0 0 0,1-2 0 16,0-1-672 0,-1-3-16-16,0 1 0 0,0-4 0 15,-2-1-2480-15,-1-1-496 0,3-6-112 0</inkml:trace>
  <inkml:trace contextRef="#ctx0" brushRef="#br0" timeOffset="6671.19">11547 824 39103 0,'0'0'1728'0,"0"0"368"0,-3-3-1680 0,3 3-416 15,0 0 0-15,0 0 0 0,4-5 336 0,1 2-16 16,3 1 0-16,3 1 0 0,3-2-128 0,4 1-16 16,3-1-16-16,3 0 0 0,3-2-160 0,3 1 128 15,2 1-128-15,2-1 128 16,1 1-1280-16,3-1-256 0,0-2-48 0</inkml:trace>
  <inkml:trace contextRef="#ctx0" brushRef="#br0" timeOffset="9950.44">7430 1715 12431 0,'-11'-4'544'0,"11"4"128"0,-5-2-544 0,-2 1-128 0,1-1 0 0,-1 0 0 16,0 0 1312-16,0 0 224 0,-1-1 64 0,0 1 0 16,1 0 96-16,0 0 32 0,0 1 0 0,1 0 0 0,0-1-320 0,2 1-64 15,4 1-16-15,0 0 0 0,0 0-496 0,0 0-112 16,0 0-16-16,0 0 0 0,0 0-352 0,0 0-80 15,8 5-16-15,4-1 0 0,4 1 64 0,6-2 0 16,3 0 0-16,5-2 0 0,4-2-16 0,7-1 0 16,4-1 0-16,9-1 0 0,9 1-16 0,5-1 0 15,4-2 0-15,8 0 0 0,3-2-96 0,7-1 0 16,8-1-16-16,4-1 0 0,1 0-176 0,6 0 128 16,4 0-128-16,3 0 128 0,-2 1-128 0,2 0 0 0,-1 0 0 0,-1 1 128 15,-1-2-128-15,-1 1 0 0,0 0 0 0,-3-1 0 16,-3 0 0-16,-2 0 0 15,1 0 0-15,-6 0 0 0,-6-2 0 0,-6 2 128 16,-6 1-128-16,-3 0 0 0,-3 1 128 0,-4-1-128 16,-8 1 0-16,-3 2 128 0,-3 0-128 0,-6 1 0 0,-6 1 0 0,-2 1 0 15,-6-1 0-15,0 2 0 16,0 1 144-16,-3-1-144 0,-1 1 0 0,-3 0 144 0,-4 0-144 0,-2 0 0 16,-3-1 224-16,-1 1-64 15,-6 0-16-15,-1 0 0 0,-2 0-16 0,-2-1 0 0,0 2 0 16,-3 0 0-16,-1-1-128 0,-5 2 160 0,0 0-160 0,0 0 160 15,0 0-416-15,0 0-64 0,0 0-32 0,0 0-16576 16</inkml:trace>
  <inkml:trace contextRef="#ctx0" brushRef="#br0" timeOffset="10565.86">9019 2123 17503 0,'-15'-15'1552'0,"11"8"-1232"0,1-2-320 0,-1 0 0 0,1 0 3152 0,1-1 576 16,2-1 112-16,0 0 32 0,1 0-2464 16,2 1-512-16,3 0-80 0,0 1-32 0,1 0-176 0,2 0-32 15,3 1-16-15,2 0 0 0,2 1-272 0,0 3-48 16,1 1-16-16,-2 2 0 0,0 3-224 0,0 2 0 16,-2 4 0-16,-2 2 0 0,-2 3 0 0,-4 3 0 15,-3 4 0-15,-3 3 0 0,-3 4-128 0,-5 2 128 16,-4 7 0-16,-4 3 0 0,-1 4-256 0,-2 0 48 15,-1-2 16-15,-1-4 0 0,0-5 16 0,2-1 16 16,0-5 0-16,3-4 0 0,0-2 352 0,3-5 80 16,3-2 16-16,1-5 0 0,2-1 416 0,3-3 96 15,0 0 16-15,5-4 0 0,0 0-208 0,0 0-32 0,0 0-16 0,7 0 0 16,3-1-336-16,4-1-64 0,4-1-16 0,2-1 0 16,1-1-144-16,2 1 0 0,2-2 0 0,1 3 128 15,1 1-128-15,0 0 0 0,0 1 0 0,0 0 0 0,-4-1-192 0,1 2-64 16,1 3 0-1,-1-1-16-15,-2 0-2080 0,-2 1-400 16,-3 2-96-16,0-1-12592 0</inkml:trace>
  <inkml:trace contextRef="#ctx0" brushRef="#br0" timeOffset="11587.84">9813 2131 10127 0,'2'-15'896'0,"0"9"-704"0,2-3-192 0,-1-1 0 0,1 1 3040 0,0 1 576 32,-2 0 112-32,1 1 32 0,-1 1-1600 0,0 1-320 0,-2 5-64 0,0 0-16 15,0 0-816-15,0 0-176 0,0 0-16 0,0 0-16 0,-2 7-384 0,-1 3-80 32,-1 1-16-32,0 2 0 0,-1 1-256 0,-2 3 0 0,-1 1 128 0,0 1-128 0,0 0 0 0,0 0 0 15,1-3 0-15,-1-2 0 0,0 1 0 0,3-3 128 16,0-1-128-16,2-2 0 0,1-2 384 0,2-7-48 15,-4 6 0-15,4-6 0 16,0 0 48-16,0 0 0 0,0 0 0 0,0 0 0 0,0 0-128 0,0 0 0 16,5-5-16-16,-1 0 0 0,1-3-96 0,-2 0-16 0,0 0 0 0,2-1 0 15,-1 0-128-15,2 0 0 0,-3 0 0 0,0 1 0 16,-1 0 0-16,1 0 0 16,-1 1 0-16,0 0 0 0,0 1 0 0,0 1 0 0,2-1 0 0,-2 1 0 15,-2 5 0-15,1-6 0 0,1 0 0 0,0 0 0 16,-1 0 0-16,2-2 0 0,-1 0 0 0,0 1 0 15,0-1 0-15,0 0 0 0,1 1 0 0,-1-1 0 16,0 0 0-16,1 0 128 0,-2 2-128 0,2 0 0 16,-3 6 224-16,0 0-32 0,0 0-16 0,0 0 0 0,0 0 64 0,0 0 16 15,0 0 0-15,0 0 0 0,-3 9-128 0,1 4-128 32,-1 2 176-32,-3 3-176 0,0 3 0 0,-2 3 0 15,-2 4 0-15,0 4 0 0,-2 2 0 0,1 1 0 16,1 0 0-16,2-1 0 0,-1-2 128 0,1 0-128 15,1-3 0-15,1-3 0 0,-1-2 0 0,2-2 0 16,0-3 0-16,2-2 0 0,0-3 0 0,-1-2 160 16,2-3-160-16,1-3 128 0,1-6 32 0,0 0 0 15,0 0 0-15,0 0 0 0,0 0 96 0,0 0 32 16,5-7 0-16,0-6 0 0,2-4-96 0,1-3 0 16,0-3-16-16,3-3 0 0,1-4-176 0,-1-3 0 15,1-4 144-15,-1-3-144 0,1 0 256 0,-1 2-32 16,-1 1 0-16,-1 1 0 0,0 2-224 0,-1 3-256 15,-1 6 48-15,1 3 16 0,0 3 192 0,-2 4 0 0,1 4 0 16,0 2 0-16,-2 3 176 0,1 1-32 0,0 3 0 0,1 2 0 16,-1 2-144-16,1 3 0 0,0 2 0 0,-1 3 0 15,1 3 0-15,2 3 0 0,-4 1-176 0,3 2 176 16,-2 4 0-16,1 3 0 0,0 2 0 0,-2 4-128 16,1 2 128-16,-1-2 0 0,-1 0 0 0,1-1 0 15,-1-3 0-15,1 0 0 0,-3-4 0 0,1-1 0 16,0 0 0-16,0-4 0 0,-1-3-128 0,0-1 128 15,-1-3-576 1,0-3-48-16,-1-1 0 0,0-2 0 0,0-6-848 0,0 0-192 16,0 0-16-16,-6-1-14640 0</inkml:trace>
  <inkml:trace contextRef="#ctx0" brushRef="#br0" timeOffset="11760.81">9729 2395 34143 0,'-6'-10'1520'0,"6"10"304"0,-3-6-1456 0,3 6-368 16,-1-5 0-16,1 5 0 0,0 0 688 0,6-5 64 15,0 1 16-15,4 1 0 0,4-1-352 0,1 2-64 16,3 0-16-16,1 0 0 0,3 1-144 0,3 0-16 16,-1 0-16-16,1-1 0 0,0 1-160 0,0 1 128 15,-3 0-128-15,1 0 128 16,-1 0-1056-16,-1 1-224 0,-3 2-32 0,0 0-14928 0</inkml:trace>
  <inkml:trace contextRef="#ctx0" brushRef="#br0" timeOffset="13335.14">11930 394 6447 0,'4'-7'576'0,"0"-2"-576"0,3 0 0 0,-1-4 0 0,1-2 2272 0,0-1 352 15,-1 0 64-15,1 0 0 0,-2 0-768 0,1 1-176 16,-1 1-16-16,-3 0-16 0,1 3-304 0,-2 3-48 16,-2 0-16-16,1 8 0 0,-4-3-448 0,-1 4-80 15,-3 3-32-15,-2 7 0 0,-1 7-464 0,-2 4-80 16,-3 3-32-16,-3 2 0 16,-2 2-64-16,-3 4-16 0,-3 3 0 0,5 1 0 0,-3 6-128 15,1 5 128 1,-3 5-128-16,-2 1 128 0,-3 0-128 0,-1 1 0 15,-1 0 0-15,-9 13 0 0,2-4-576 0,4-4-160 0,3-4-32 0,2-3-8080 16,1-4-1632-16</inkml:trace>
  <inkml:trace contextRef="#ctx0" brushRef="#br0" timeOffset="13760.71">10241 1925 26719 0,'-4'-5'2368'0,"2"-1"-1888"16,-1 1-480-16,0-1 0 0,-2 2 528 0,1 1 16 15,-2 2 0-15,0 2 0 0,-2 4-224 0,-1 3-32 16,-1 3-16-16,-2 4 0 0,-1 3-64 0,-2 5-16 15,-3 3 0-15,-8 19 0 0,1 0 112 0,3 1 16 0,0 4 0 0,0 3 0 16,2 5 0-16,0-1 0 0,2-1 0 0,-1 2 0 16,1 0-320-16,-2-1 0 15,1 0 0-15,2-1 0 0,0 2 0 0,1-7 0 16,-2-5 0-16,3-4 0 16,3-5-368-16,-4-6-80 0,1-3 0 0,-1-3-16 0,4-3-1600 0,1-5-320 0</inkml:trace>
  <inkml:trace contextRef="#ctx0" brushRef="#br0" timeOffset="14532.7">13468 1063 19343 0,'0'0'1728'0,"0"0"-1392"0,-3-6-336 0,1 2 0 16,2 4 2352-16,0 0 400 0,5-5 64 0,0 1 32 16,-2 1-1056-16,2-2-192 0,2 2-64 0,1 0 0 0,1-1-624 0,3 2-128 15,2 0-16-15,2 0-16 16,2 0-416-16,1-2-80 0,1 3 0 0,0 0-16 0,0 0-240 0,2 0 128 16,0 0-128-16,-1 1 0 15,0 0-1392-15,-2 1-368 0,-2 1-80 0,-1 1-13584 16</inkml:trace>
  <inkml:trace contextRef="#ctx0" brushRef="#br0" timeOffset="14721.03">13466 1268 36799 0,'0'0'1632'0,"0"0"336"0,0 0-1584 0,0 0-384 0,0 0 0 0,0 0 0 16,0 0 384-16,0 0-16 15,6-5 0-15,1 2 0 0,3 0 0 0,4 2 0 16,4 0 0-16,1 0 0 0,-1 1-208 0,3 0-32 15,1 0-128-15,3 1 192 0,1 0-192 0,3 0-128 16,-2-1 128-16,3 0-208 16,1-1-2608-16,-1-1-528 0</inkml:trace>
  <inkml:trace contextRef="#ctx0" brushRef="#br0" timeOffset="15635.35">16281 1025 14735 0,'-13'-1'640'0,"7"2"160"0,0 1-640 0,-2 0-160 16,0-1 0-16,1 1 0 0,-1 0 2688 0,1 0 496 15,2 0 96-15,5-2 32 0,0 0-1168 0,0 0-224 16,0 0-64-16,0 0 0 0,0 0-720 0,0 0-160 16,5 4-16-16,3-1-16 0,3-1-272 0,3 0-48 15,4 0-16-15,3-1 0 0,1-1-192 0,4 0-32 16,3 0-16-16,3 0 0 0,2-1-112 0,2-1-32 15,3 0 0-15,-2-1 0 0,0 0-224 0,1-1 176 16,-2 1-176-16,-3 1 160 0,-3-1-160 0,-3-1 128 16,-3 1-128-16,-2 1 128 0,-3 1-128 0,-3 0 0 15,-4-1 144-15,-4 2-144 0,-1 0 0 0,-7 0 0 0,0 0-160 0,0 0 160 32,0 0-672-32,0 0-32 0,0 0 0 0,-5 4 0 15,-2-2-1728-15,0 1-336 0,1 1-80 0,-1-1-11568 0</inkml:trace>
  <inkml:trace contextRef="#ctx0" brushRef="#br0" timeOffset="16232.79">18391 862 13823 0,'0'0'1216'0,"0"0"-960"15,-1-5-256-15,-2 1 0 0,0 0 1920 0,-1 2 352 16,-1 1 64-16,1 0 16 0,-2 0-960 0,1 2-192 0,-1 1-48 0,0 1 0 15,-2 2-352-15,-1 1-80 0,-2 3-16 0,0 2 0 16,-3 3-128-16,0 4-48 16,-3 2 0-16,0 1 0 0,-2 1 32 0,0 1 0 15,1 1 0-15,-3 1 0 0,-2 0-208 0,-1-1-32 16,0 0-16-16,-1 0 0 0,0-2 32 0,-2-2 16 0,0-2 0 0,0-3 0 16,1-4 160-16,1-1 48 0,-2-2 0 15,2-3 0-15,2-2-208 0,2 0-32 0,0-2-16 0,3-2 0 16,3-3-48-16,2 0-16 0,1-3 0 0,3-2 0 15,2-2 32-15,4-3 16 0,2-3 0 0,4-2 0 16,4-1-144-16,3-2-16 0,2-2-128 0,3 0 192 0,2 2-192 0,3 1 0 16,-1 1 0-16,3 2 0 15,-4 4 0-15,2 3 0 0,-2 2 128 0,1 4-128 0,-2 1 336 0,-2 3-16 16,-1 4-16-16,1 2 0 0,-2 3-304 16,-1 3 160-16,-1 1-160 0,0 3 128 0,0 2-128 0,-1 1 0 15,-1 1 0-15,1 1 0 16,1 0 0-16,-2 0 0 0,0 0 0 0,0 0 0 0,1 0 0 0,0-1 0 15,1-2 0-15,0 1 0 0,0-3 128 0,1 0-128 16,0-2 0-16,0-1 128 0,0-2-384 0,1-1-64 16,2-3-32-16,1-1 0 15,2-3-2064-15,2-2-400 0,1-2-96 0</inkml:trace>
  <inkml:trace contextRef="#ctx0" brushRef="#br0" timeOffset="16499.64">18776 824 37599 0,'0'0'1664'0,"0"0"352"0,-4-2-1616 0,0 1-400 0,-1 1 0 0,-1 2 0 15,-1 2 0-15,0 3 0 0,-2 2 0 0,0 3 0 16,-1 2 0-16,0 3 240 0,-1 0-48 0,1 4 0 16,1 2-64-16,0 2 0 0,0 2-128 0,1 0 192 0,2 1-64 0,1-1 0 15,2 0-128-15,2-2 192 16,1-1-192-16,4-2 0 0,1-2 128 0,1-1-128 15,3-3 128-15,2-1 0 0,1-4-128 0,4-2 192 16,2-1 32-16,3-1 0 16,2-3 0-16,1-3 0 0,1-2-224 0,1-2 144 0,0-3-144 0,0-1 128 31,-2-4-640-31,-1-1-144 0,-1-2-32 0,-1-1 0 0,-2-2-1808 0,-3 0-384 0,-2-1-64 0</inkml:trace>
  <inkml:trace contextRef="#ctx0" brushRef="#br0" timeOffset="16659.5">18698 866 18431 0,'-7'-8'1632'16,"3"-1"-1312"-16,0 0-320 0,3 2 0 0,0 0 3984 0,2 1 736 15,1-1 144-15,3 1 16 0,3 2-3664 0,4 1-720 0,2-1-160 0,4 3-16 16,0-1-320-16,3 1 128 0,2-1-128 0,3 1 0 16,-2 0 0-16,-1 0 0 0,-2-1-240 0,-1 2 80 31,-2 0-2384-31,-1 2-464 0,-4-1-112 0</inkml:trace>
  <inkml:trace contextRef="#ctx0" brushRef="#br0" timeOffset="16829.8">18595 1012 36863 0,'0'0'3264'0,"0"0"-2608"16,0 0-528-16,0 0-128 0,0 0 272 0,0 0 32 31,6-1 0-31,3 0 0 0,3 0 144 0,2 1 48 0,4-1 0 0,4 1 0 0,3-1-160 0,2 1-16 16,2 0-16-16,1 0 0 0,1 0-304 0,0 0 0 15,-1 0 0-15,1-2 0 16,1 1-1984-16,0-1-512 0,-3-3-112 0</inkml:trace>
  <inkml:trace contextRef="#ctx0" brushRef="#br0" timeOffset="17583.66">19888 816 24879 0,'0'0'2208'0,"4"-5"-1760"16,1 0-448-16,-2 0 0 0,1 0 992 0,-4 5 112 15,0 0 32-15,0 0 0 0,0 0 272 0,0 0 48 16,0 0 16-16,-4 7 0 15,-2 4-800-15,0 3-160 0,-2 4-16 0,-1 2-16 0,-2 2-160 0,-2 2-48 16,-1 1 0-16,-2 2 0 0,0 0 0 0,-1 1 0 0,1-1 0 0,-1 0 0 16,1-2-128-16,1-1-16 15,-2-2-128-15,3-2 192 0,2-3-64 0,3-2 0 0,-1-4-128 0,3-2 192 16,2-3 192-16,2-1 16 16,3-5 16-16,0 0 0 0,0 0 48 0,0 0 16 15,4-10 0-15,4-4 0 0,3-3-160 0,2-3-16 0,2-3-16 16,3-3 0-16,1-3-288 0,1-3 128 0,0-1-128 15,0 0 0-15,-1 1 0 0,-2 1 0 0,0 3 0 16,-3 4 0-16,-2 2 0 0,-1 4 0 0,-1 3 0 0,-1 2 0 16,-1 5 0-16,-2 2 0 0,1 3 0 0,-1 2 0 15,-6 1 0-15,7 1 0 0,0 3 0 0,-1 3 0 16,1 1 0-16,1 1 0 0,-1 4 0 0,1 0-144 16,1 2 144-16,0 1 0 0,-1 1-144 0,1 3 144 15,0 0 0-15,0 2 0 0,0 0 0 0,-1 0 0 0,1 0 0 16,0 0 0-16,-1-2 0 0,-1-1 0 0,1-1 0 0,0-2 0 15,-1 1 0-15,1-3 0 0,-1-1 0 0,-2 0 0 16,-1-5 0-16,-1 0 0 0,0-1 0 0,-2-1 0 31,-1-6 128-31,0 0-128 0,-4 5 0 0,-3-2 0 0,-3-2 0 0,-1 0 0 0,-2 0 128 0,-3 0-128 16,-3-1 128-16,-1 0-128 0,-1 1 0 0,-2 2 0 16,-1-1 0-16,0 0 0 0,0 1 0 0,0 1 0 15,1 0 0-15,1-1 0 0,1 1 0 0,2-1 0 16,0-1 0-16,4 0 0 0,2 1-320 0,2-1-32 0,2 0-16 15,2 0 0 1,7-2-1840-16,0 0-368 0,0 0-80 0</inkml:trace>
  <inkml:trace contextRef="#ctx0" brushRef="#br0" timeOffset="17803.12">20296 870 38703 0,'1'-6'3440'0,"1"-2"-2752"0,2 0-560 0,0 0-128 16,1 1-176-16,3-1-64 0,3 1-16 0,4 2 0 15,1-1 256-15,5 3 0 0,3 0 0 0,3 2 0 32,1 1 0-32,1 1 0 0,4 1-160 0,-4 1 160 15,1 3-1184-15,-2-1-160 0,-3 2-48 0</inkml:trace>
  <inkml:trace contextRef="#ctx0" brushRef="#br0" timeOffset="17991.75">20514 904 5519 0,'-12'-6'496'0,"6"3"-496"0,0 0 0 0,0 1 0 0,1 0 5888 0,-1 1 1072 0,1 1 208 0,5 0 64 0,-6 2-4832 0,1 1-960 16,0 3-192-16,1 1-32 0,1 3-736 0,0 3-144 15,1 3-16-15,2 0-16 0,0 2-144 0,1 2-32 16,3 1 0-16,-1 0 0 0,1 1-128 0,2-3 0 15,-1 1 0-15,2-1 0 16,-1 1 144-16,1-3-144 16,1-1 160-16,1-2-160 15,-2-1-1056-15,2-1-304 0,0-2-64 0,1-2-13936 0</inkml:trace>
  <inkml:trace contextRef="#ctx0" brushRef="#br0" timeOffset="18228.16">20856 714 41471 0,'-6'-14'1840'0,"5"8"368"0,1 1-1760 0,0 5-448 0,0 0 0 0,0 0 0 16,0 0 0-16,0 0-192 0,9 1 0 0,-1 2 16 16,1 4 336-16,2 3 64 0,1 2 16 0,0 2 0 15,1 2-16-15,0 3 0 0,-1 2 0 0,-1 3 0 0,-2 3-224 0,-1 1 176 16,-2 2-176-16,-2 3 160 0,-4 3-160 0,-5 2 192 15,-2-1-192-15,-4 3 192 0,-4-1-192 0,-2 1 192 16,1-8-192-16,-3 0 192 16,-5 1-512-16,-1-1-80 0,-1-1-32 0,-3 0 0 15,-2-3-1296-15,-2-2-272 0,-3-2-48 0,-4-2-9152 16,-11 1-1808-16</inkml:trace>
  <inkml:trace contextRef="#ctx0" brushRef="#br0" timeOffset="18495.12">19666 776 30399 0,'-12'-26'2704'0,"5"16"-2160"0,-2-1-544 0,0 3 0 15,1 0 592-15,-2 2 16 0,0 2 0 0,0 4 0 16,-1 3 96-16,0 5 32 0,-1 4 0 0,0 5 0 15,-2 2-480-15,3 6-112 0,2 3-16 0,-1 7 0 16,-1 3-128-16,1 2 0 0,1 3 0 0,5 2 0 16,-3 1 0-16,5 0 0 0,3-2 0 0,3-1 0 15,4-2 128-15,2-1-128 0,1-3 0 0,3 0 128 0,4-5-416 16,2-5-96-16,2-3 0 0,3-4-15200 16</inkml:trace>
  <inkml:trace contextRef="#ctx0" brushRef="#br0" timeOffset="19123.59">18493 1854 20271 0,'-10'-6'896'0,"6"4"192"0,-1 0-880 0,-1-2-208 16,0 1 0-16,1 0 0 0,-1 1 2336 0,2-1 416 15,-1 1 96-15,5 2 16 0,0 0-1360 0,0 0-272 16,0 0-48-16,0 0-16 0,0 0-608 0,0 0-128 0,8 0-32 0,3 0 0 15,5 0-32-15,1-1-16 16,6 1 0-16,6 0 0 0,6-1 64 0,8 0 16 16,8-1 0-16,5-2 0 0,4 0-112 0,7-2-32 15,3 0 0-15,5-1 0 0,10 1-96 0,0-2 0 0,1-1-16 0,3 1 0 16,3 3-176-16,2-2 0 0,-5 0 144 0,0 0-144 16,-1 2 0-16,0 0 0 0,0 2 0 0,-7-2 128 15,-7 0-128-15,-6-1 0 0,-5 1 0 0,-5 2 128 16,-5 0-128-16,-3 1 0 15,-8 0 0-15,-4 0 128 0,-7 0-128 0,-5 1 192 16,-5-2-64-16,-5 1 0 0,-2 0 32 0,-3 1 16 0,-5 1 0 0,-6 0 0 0,0 0-176 0,0 0 160 16,0 0-160-16,0 0 160 15,0 0-496-15,0 0-112 0,0 0 0 0,-6 4-16 16,-5 2-1776-16,-1 1-336 0,-4 2-80 0</inkml:trace>
  <inkml:trace contextRef="#ctx0" brushRef="#br0" timeOffset="19595.06">19837 2113 36799 0,'-13'-14'1632'0,"10"7"336"0,1-2-1584 16,-1 0-384-16,1 0 0 0,1 0 0 0,2-1 512 0,2 0 32 15,3 1 0-15,4 1 0 0,-1 0-128 0,4 1-32 0,2 1 0 0,3 0 0 16,2 2-208-16,1 0-48 0,2 2-128 0,-1 2 192 16,-1 1-192-16,-2 3 0 0,-1-1 0 0,-3 4 0 15,-1 1 0-15,-5 2 0 16,-2 1 0-16,-5 5 0 0,-3 1 0 0,-3 3 0 0,-4 1 0 0,-4 2 0 16,-3 2 0-16,-3 4 0 0,-2 1 0 0,-1 2 0 15,4-6-144-15,-1 0 144 0,-1 0-208 16,2-3 80-16,0-2 128 0,2-3 0 0,2 0 0 0,1-5-128 15,-1 0 128-15,4-2 0 0,2-2 128 0,4-2-128 16,3-7 320-16,3 5 0 0,2-1 0 0,5-2 0 16,5-1-112-16,3-1-16 0,5 0-16 0,6-1 0 15,1-3-176-15,6 1 192 0,5-1-192 0,1-1 192 0,-1 1-64 0,0 0-128 16,-1-1 192-16,-2 2-64 0,-3-3 0 0,-3 1 0 16,-3 0 0-16,-2 1 0 0,-1 0-128 0,-4 0 0 15,-4 1 0-15,-1 1 128 0,-4 0 0 0,-2 1-128 16,-3-1 192-16,-2 1-64 0,-6 1-128 0,0 0 160 15,0 0-160-15,0 0 160 0,0 0-336 0,0 0-64 16,0 0-16-16,-6 3 0 16,-1-2-512-16,1 1-128 0,-3 0 0 0,2 0-11312 15,1-1-2256-15</inkml:trace>
  <inkml:trace contextRef="#ctx0" brushRef="#br0" timeOffset="29160.76">3314 4257 19343 0,'-9'-9'1728'0,"9"9"-1392"15,-4-3-336-15,1 1 0 0,3 2 1552 0,0 0 240 16,0 0 64-16,0 0 0 0,0 0-1056 0,0 0-208 16,0 0-32-16,6-1-16 0,3 0 96 0,4 1 0 15,4 0 16-15,2 1 0 0,3-1-48 0,4 0-16 16,1 0 0-16,3 0 0 0,2-1-144 0,1 1-16 15,1 0-16-15,1 1 0 16,0-1-80-16,1 1-16 0,-1-1 0 0,-2 1 0 0,-2-1-144 0,-3 0-48 16,-1 0 0-16,-4 0 0 0,-5 0-128 0,-1-1 0 0,-4 0 144 0,-3 0-144 15,-3-1 208-15,-7 2-16 0,0 0-16 16,0 0 0-16,0 0 160 0,0 0 48 0,-5-4 0 0,-4 2 0 16,-3-1-144-16,-2-1-32 0,-4 1 0 0,-5 0 0 15,-2-2-80-15,-3 3-128 16,-1 1 176-16,-3 0-176 0,-1 0 144 0,-2 1-144 0,-2 1 0 0,0 2 144 15,-2 2-144-15,1-1 0 0,-2 1 0 0,1 2 0 16,-1 1 0-16,3 1 0 0,3-1 0 0,3 3 0 16,3 1 0-16,4 1 0 0,2-1 0 0,3 1 0 15,4 0-160-15,2 0 160 0,3 2 0 16,3 0-144-16,3 1 144 0,2 1-128 0,2-2 128 0,2 0-128 0,2 0 128 0,4-1-160 16,3-2 160-16,0-1-160 0,3-2 160 0,3-1 0 31,0-3 0-31,3-1 0 0,1-2 128 0,1-2 96 0,-1-1 32 0,-1-2 0 0,-3-3 128 0,0 1 16 15,-3-2 16-15,-3-1 0 0,-3-1 96 0,-3 0 0 16,-1-4 16-16,-4 1 0 0,-5-1-64 0,-1 1-16 16,-3 0 0-16,-2 1 0 0,-2 1-208 0,-2 1-48 15,0 0-16-15,-3 3 0 0,3 1-176 0,1 3 0 16,-1 1 0-16,2 2 0 0,1 3-368 0,2 2 0 16,0 3 0-16,3 3 0 15,0 3-1904-15,2 3-384 0,0 2-80 0,3 2-13728 0</inkml:trace>
  <inkml:trace contextRef="#ctx0" brushRef="#br0" timeOffset="29508.14">3538 4778 17503 0,'-1'-14'768'0,"1"6"176"0,-1 1-752 0,3-2-192 0,3 0 0 0,-1 0 0 16,2 1 4144-16,-1 0 784 0,1 0 176 0,0 0 16 15,3 3-3648-15,2 1-720 16,2 1-160-16,2 2-16 0,-1 2-352 0,0 3-64 0,1 0-16 0,-2 4 0 16,-1 2-144-16,-2 3 0 0,-1 1 0 0,-3 2 0 15,-1 1 0-15,-4 1 0 0,-2 0 0 0,-3 3 0 16,-2-1-160-16,-3 2 160 16,-1-1 0-16,-1 0-144 0,0-2 144 0,1-1 0 0,-2 0 0 0,2-3 0 15,2-3 0-15,1-2 176 0,-1-2-16 0,2 0 0 0,2-3 496 0,1 0 112 16,3-5 0-16,0 0 16 0,0 0-80 0,0 0 0 15,0 0-16-15,6 3 0 0,3-2-368 0,3 0-64 16,3 0 0-16,3 0-16 0,4-1-240 0,1 0 0 16,2-1 0-16,1 0 0 0,1 0 0 0,1 0-192 15,-2 0 48-15,1 0 0 16,-1 0-1712-16,-2-2-352 0,1 1-64 0,-2-1-15152 0</inkml:trace>
  <inkml:trace contextRef="#ctx0" brushRef="#br0" timeOffset="29726.15">4481 4606 23951 0,'-6'-15'2128'0,"4"10"-1696"0,2 5-432 0,3-7 0 0,-1 0 3328 0,2 0 576 15,3 3 112-15,2-2 16 16,1-2-3264-16,2 3-768 0,2 2 0 0,5-1 0 15,-1-1 0-15,3 2 0 0,1-1 144 0,1 2-144 0,2 0 0 0,0 1-320 32,0 1 48-32,-1 1-10992 0,-1 1-2208 0</inkml:trace>
  <inkml:trace contextRef="#ctx0" brushRef="#br0" timeOffset="29901.5">4503 4755 24879 0,'0'0'1088'0,"-4"-2"256"0,-2 0-1088 0,6 2-256 0,0 0 0 0,0 0 0 16,0 0 2880-16,0 0 528 0,0 0 112 0,0 0 0 16,0 0-2336-16,8-1-480 0,3 1-80 0,2 1-32 15,4 0-272-15,1 0-48 0,3 0-16 0,2 0 0 16,3-1-256-16,1 0 128 0,1-1-128 0,0 1 0 31,3-2-2320-31,2-1-576 0</inkml:trace>
  <inkml:trace contextRef="#ctx0" brushRef="#br0" timeOffset="30622.99">6897 4479 31151 0,'-17'-1'1376'0,"12"1"288"0,5 0-1328 0,0 0-336 16,-6 0 0-16,6 0 0 0,0 0 448 0,0 0 32 16,0 0 0-16,8 2 0 0,2-1 96 0,4 1 32 15,5-2 0-15,5 0 0 0,5-2-144 0,3 1-16 0,2-2-16 0,2 0 0 16,1-2-160-16,3 1-16 15,1-2-16-15,0 1 0 0,1 1-48 0,-1-1 0 16,-3 1 0-16,-2 2 0 0,-6-2-64 0,-4 1-128 0,-4 1 176 0,-5 0-176 16,-2 0 160-16,-4 2-160 0,-4 0 128 0,-1 0-128 0,-6 0 0 15,0 0 0-15,0 0 0 0,0 0 0 16,-8 6-1600-16,-2 1-416 16,-2-1-80-16</inkml:trace>
  <inkml:trace contextRef="#ctx0" brushRef="#br0" timeOffset="31250.61">9219 4151 19343 0,'-5'-12'1728'0,"5"8"-1392"0,-2-2-336 0,1 1 0 0,0-1 1616 0,1 2 256 0,0 4 48 0,0 0 16 15,6-2-784-15,-6 2-144 0,0 0-48 0,-6 6 0 16,-2 3-320-16,0 2-64 0,-2 2 0 0,-5 3-16 16,-1 0-160-16,-2 4-16 0,0 2-16 15,-2 1 0-15,-4 8-112 0,-3 1 0 0,0 0-16 0,-1-1 0 0,0-2-80 0,-1-2-16 16,-1-4 0-16,2-2 0 0,1-1 240 0,1-4 32 15,1-3 16-15,1-2 0 0,5-1 128 0,1-3 16 16,3-3 16-16,1-1 0 0,2-1-192 0,2-2-32 16,2-3-16-16,1-2 0 0,2-4 176 0,1-2 48 15,2-2 0-15,2-3 0 0,1 0-320 0,1-2-64 16,2 1-16-16,1 0 0 0,2 2-176 0,-1 2 0 16,2 2 0-16,1 3 0 0,0 2 0 0,1 3 0 15,-2 2 0-15,2 2 0 0,1 2 0 0,1 4 0 16,2 2 0-16,0 2 0 0,1 2 0 0,2 2 0 15,-1 2 0-15,1-2 0 0,-1 1 0 0,1-1 0 0,-1 2 0 16,2-1 0-16,-1 1 0 0,1-2 0 0,1-2 0 16,-3 0 0-16,0-2 0 0,-1-1 0 15,2-2 0-15,0-2 0 16,1-2-1120-16,0-2-304 0,2-1-64 0,1-2-10112 0,2-2-2032 0</inkml:trace>
  <inkml:trace contextRef="#ctx0" brushRef="#br0" timeOffset="32004.28">10144 4051 25791 0,'-7'-10'2304'0,"7"10"-1856"0,-3-4-448 0,3 4 0 16,3-4 1216-16,-2-1 128 0,-1 5 48 0,0 0 0 16,-3-2-400-16,-2 2-80 0,-2 1-16 0,-1 2 0 15,0 4-432-15,-5 4-80 0,1 3-32 0,0 3 0 16,0 2-144-16,0 1-16 0,-1 2-16 0,-1 3 0 16,-1-1-176-16,2 1 192 0,0 2-192 0,2-1 192 15,1-2-192-15,1-2 0 0,0-1 144 0,2-1-144 16,0-3 0-16,2-2 144 0,-1-4-144 0,3-2 0 15,1-3 512-15,2-6 0 0,0 0 0 0,0 0 0 0,0 0 192 0,0 0 16 16,7-6 16-16,1-4 0 0,0-4-304 0,2-2-64 31,-2-4-16-31,3-2 0 0,1-2-352 0,1-2 144 0,-1-3-144 0,1 0 0 0,0 0 128 0,-1-1-128 16,0 4 0-16,0 2 0 0,-1 5 0 0,0 2 0 16,-1 4 0-16,-1 3 0 0,-1 2 0 0,-1 3 0 15,0 3 0-15,0 2 0 0,0 1-192 0,-1 2 48 16,-3 3 16-16,3 1 0 0,-1 2 128 0,1 3-160 15,-1 1 160-15,1 2-160 0,-1 0 160 0,1 2 0 16,-1 0-144-16,1 1 144 0,2 0 0 0,-2-1 0 16,-1-2 0-16,1 1 0 0,-1-1 0 0,1 1 0 15,-2-1 0-15,1-2 0 0,-2-1 0 0,1-1 0 0,-1 0-144 0,-2 0 144 16,-1-3 0-16,-1 0 0 0,-2-2 0 0,1 1 0 16,-2-2 0-16,-2 1 128 0,0-1-128 0,-2 0 0 15,-2-2 160-15,-2 0-160 16,-1 1 160-16,-3-1-160 0,-1 0 192 0,-3 1-48 0,-1-2-16 15,0 0 0-15,0-1 32 0,0 0 0 0,-1 1 0 0,3 2 0 16,0-1-160-16,1 0 128 0,2 1-128 0,2-1 128 0,-1 0-128 0,4 0 0 16,2 0 0-16,3-1 0 15,0 0-928-15,6-2-160 16,0 0-48-16,0 0 0 0,0 0-1856 0,7-3-368 0</inkml:trace>
  <inkml:trace contextRef="#ctx0" brushRef="#br0" timeOffset="32192.79">10393 4098 36735 0,'1'-13'1632'0,"-1"13"336"0,1-7-1584 0,2 1-384 16,3 2 0-16,0-2 0 0,3 2 256 0,2 0-48 16,3-1 0-16,3 3 0 0,1 1-16 0,4 0 0 15,4 0 0-15,0 1 0 0,2 1-192 0,-1 1 0 16,1 0 128-16,-1 0-128 0,-2 2-256 0,-1-2-112 15,-4 1-16-15,0 0 0 16,-3 0-2800-16,-2-1-560 0,-2-1-112 0</inkml:trace>
  <inkml:trace contextRef="#ctx0" brushRef="#br0" timeOffset="32382.19">10747 4068 20383 0,'-11'1'896'0,"2"-1"192"0,-4 0-864 0,-2 0-224 0,0 1 0 0,0 0 0 16,-1 0 2240-16,3 3 416 0,2 0 80 0,1 1 16 15,1 3-1008-15,2 2-192 16,0 3-32-16,2 3-16 0,0 1-768 0,2 2-160 0,1 1-16 0,1 2-16 15,1 1-224-15,1 2-64 16,0 0 0-16,1 2 0 0,1-1-128 0,2 0-128 0,-3-1 192 0,1-2-192 16,2-1 176-16,-3-2-176 0,1-2 160 0,0 0-160 15,0-1-128-15,-1-3-128 16,-1-1-32-16,0-2-11168 0,0-3-2224 0</inkml:trace>
  <inkml:trace contextRef="#ctx0" brushRef="#br0" timeOffset="32932.58">10882 3769 35935 0,'0'-6'3200'0,"2"1"-2560"16,3-1-512-16,0 2-128 0,2-1-304 0,0 3-80 15,3 1 0-15,1 2-16 0,2 1 704 0,0 2 144 16,0 1 16-16,1 4 16 0,3 3-144 0,-4 3-16 16,1 5-16-16,2 8 0 0,-3 3-16 0,-2 2 0 15,-1 3 0-15,-5 3 0 0,-3 5 16 0,-3 3 0 16,-4 2 0-16,-5 4 0 0,-5 3-112 0,-5-1 0 0,-4 0-16 0,-3-1 0 16,-2-2-176-16,0-3 0 0,-2-2 0 15,-1-3 0-15,0-3-192 0,-3-1-80 0,-2-5-16 16,-2-2 0-1,-2-4-1120-15,0-3-240 0,1-4-32 0,1-3-13984 0</inkml:trace>
  <inkml:trace contextRef="#ctx0" brushRef="#br0" timeOffset="33201.5">9928 4085 26719 0,'-12'-18'1184'0,"7"9"240"0,-3-1-1136 0,0 0-288 16,1 0 0-16,-2 1 0 0,-1 1 1632 0,-1 1 272 16,0 0 48-16,0 4 16 0,-1 2-1072 0,-1 2-192 15,-3 4-64-15,1 2 0 16,-1 3-288-16,2 4-64 0,0 3-16 0,0 6 0 0,1 5-272 0,0 3 0 16,1 4 0-16,2 3 0 0,0 3 0 0,3 3 0 0,1 2 0 0,3 2 0 15,3 2 0-15,3-1 0 16,3 1 0-16,4-3 0 0,4-2 0 0,5-2 0 0,3-2 0 0,2-3 0 31,3-4-352-31,3-3-176 0,3-4-48 0,5-4 0 16,2-5-1520-16,6-3-304 0</inkml:trace>
  <inkml:trace contextRef="#ctx0" brushRef="#br0" timeOffset="33516.32">11776 4034 35583 0,'-2'-12'1584'0,"2"12"320"0,0 0-1520 0,0 0-384 15,-1-6 0-15,1 6 0 0,0 0 320 0,0 0 0 16,0 0 0-16,-2 5 0 0,-2 3 0 0,-1 6-16 16,-1 2 0-16,-1 4 0 0,-2 2-112 0,1 3 0 15,2 0-16-15,-2 2 0 0,3 0-176 0,1 1 128 16,1 0-128-16,2-1 128 15,1-3-128-15,1-1 0 0,2 0 0 0,3-2 0 0,0-2 240 0,3-3 16 16,1-1 0-16,0-1 0 0,0-3 128 0,2-1 48 16,1-4 0-16,2 0 0 0,0-2-176 0,3-1-16 15,1-3-16-15,3-2 0 0,3-1-432 0,0-1-96 16,1-2-16-16,2-1 0 16,-1-3-2560-16,-1-2-528 0,-4-2-112 0</inkml:trace>
  <inkml:trace contextRef="#ctx0" brushRef="#br0" timeOffset="33673.08">11696 4076 36863 0,'-9'-13'1632'0,"7"7"336"0,1-2-1584 0,1-1-384 0,1 4 0 0,1-2 0 32,3 1-352-32,0 0-160 0,2 0-16 0,4 0-16 0,4-1 368 0,3 2 176 0,2 1-160 0,1 0 160 15,1 2-192-15,0 1 48 0,0 2 16 0,-2 2 0 16,-1 1-2528-16,-1 0-496 0</inkml:trace>
  <inkml:trace contextRef="#ctx0" brushRef="#br0" timeOffset="33830.57">11591 4285 36111 0,'-6'-9'1600'0,"6"9"320"0,0 0-1536 0,0 0-384 16,2-6 0-16,3 2 0 0,1-1 304 0,4 1-32 0,2 0 0 0,4-1 0 15,2 2-144-15,4 0-128 16,3-1 192-16,2 1-192 0,4 1 0 0,3 0 0 0,3-2 0 0,2 2 0 31,0-2-1408-31,2 0-400 0,1 1-80 0,-2-1-12848 0</inkml:trace>
  <inkml:trace contextRef="#ctx0" brushRef="#br0" timeOffset="34224.15">12358 4027 27647 0,'0'0'2448'0,"-2"-6"-1952"0,1-1-496 0,-2 1 0 15,1 1 1664-15,2 5 256 0,0 0 32 0,0 0 16 16,0 0-688-16,0 0-128 15,0 0-16-15,-5 5-16 0,1 5-864 0,0 2-256 0,2 3 128 0,0 3-128 16,2 3 0-16,-1 2 0 0,1 3 0 0,-1 1 0 16,0 0 0-16,0-1 0 0,-2 2 0 0,1-1 0 15,-2 1 128-15,-1-2-128 0,1-1 160 0,0-2-160 16,-1-2 128-16,2-2-128 0,1-4 0 0,0-3 0 0,-1-2 0 0,2-2 0 16,1-8 0-16,0 0 0 31,0 0-576-31,0 0-16 0,0-10 0 0,2-3 0 0,1-2-320 0,0-5-64 0,2-3-16 0,0-3 0 15,0-2 176-15,1-3 48 0,0-1 0 0,1-2 0 0,0-2 608 0,-1 2 160 16,-1 3 0-16,-1 3 0 0,0 4 816 0,0 2 192 16,-1 1 32-16,0 4 16 0,1 2 192 0,-1 4 32 15,-1 2 16-15,1 4 0 0,3 2-576 0,-6 3-112 16,7 1-32-16,0 2 0 0,1 3-384 0,0 2-64 16,-1 2-128-16,2 2 176 0,-1 2-176 0,0 1 0 15,-1 4 144-15,1 2-144 0,0 2 0 0,-2 1 0 16,0 0 0-16,0 1 128 0,-1 0-128 0,-1 2 144 0,-1 1-144 0,1-1 160 15,-1-2-160-15,0 1-256 16,0-2 64-16,-1-1 16 16,1-1-2528-16,-2-2-512 0,0-4-112 0</inkml:trace>
  <inkml:trace contextRef="#ctx0" brushRef="#br0" timeOffset="34365.35">12271 4327 38703 0,'-2'-5'3440'0,"0"-1"-2752"16,2 6-560-16,0-5-128 0,1-1 176 0,-1 6 0 15,6-4 0-15,1 1 0 0,4 1 32 0,4 0 16 16,3 1 0-16,5 1 0 0,5 1-224 0,3 1 0 16,2-1 0-16,0 1 0 15,-1-1-1984-15,-2-1-352 0,1 0-64 0</inkml:trace>
  <inkml:trace contextRef="#ctx0" brushRef="#br0" timeOffset="34994.54">8670 5118 23039 0,'-20'-6'1024'0,"10"4"192"0,-1-2-960 0,0 0-256 16,2 2 0-16,0-1 0 0,-1 2 1456 0,1-1 240 15,-1 2 48-15,3 0 16 0,2 0-864 0,0 1-192 16,5-1-16-16,0 0-16 0,0 0-144 0,0 0-16 16,0 0-16-16,9 5 0 0,1-1-96 0,3 0-16 15,5 0 0-15,4-1 0 0,4 0 96 0,5-2 16 16,7 1 0-16,4-2 0 0,5-3-96 0,4 1-16 15,5-1 0-15,5-2 0 0,7 1-96 0,6-3-32 16,5 0 0-16,6-2 0 0,4-1-128 0,5 0-128 16,9 1 144-16,3 1-144 0,6-2 160 0,2 0-160 0,1 0 160 0,5 0-160 15,5 0 128-15,-2 2-128 0,0 1 0 0,5 0 0 16,5 3 0-16,-6-1 0 0,-4 2 0 0,-2 1 0 16,1 1 128-16,-6 0-128 0,-5 1 0 0,-2-2 0 15,-1 4 0-15,-6-1 128 0,-7 0-128 0,-4 1 0 16,-3 0 0-16,-4 0 0 0,-5 1 128 0,-6-2-128 15,-7-1 0-15,-8 1 144 0,-6 1-144 0,-7-1 128 16,-7-1 32-16,-5 0 0 0,-5 0 0 0,-6-1 0 16,-6 1 0-16,-4-1 0 0,-3 0 0 0,-3-1 0 15,-6 2 64-15,0 0 16 0,0 0 0 0,-7-2 0 16,-1 2-688 0,-3 3-128-16,-2 0-16 0,-2 1-11568 0,-4 4-2320 0</inkml:trace>
  <inkml:trace contextRef="#ctx0" brushRef="#br0" timeOffset="35522.26">9929 5742 23951 0,'-3'-10'2128'0,"0"-2"-1696"0,-2 0-432 0,4-1 0 16,2-2 2320-16,1 1 384 0,-1 0 80 0,1 0 16 15,1 0-1456-15,2 2-272 0,-1 0-64 0,3 1-16 16,0 2-256-16,2 2-48 0,1 0-16 0,0 4 0 15,1 2-352-15,0 2-64 0,0 2 0 0,0 4-16 16,0 3-240-16,-2 4 0 0,-2 2 0 0,0 4 0 0,-2 2 0 0,-1 3-128 16,-4 5 128-16,-2 2-160 0,-3 2 160 0,-1 4 0 15,-3 2 0-15,-2 1 0 0,-2 0-160 0,-2-3 160 16,0-2-192-16,2-3 192 0,1-2 0 0,-1-4 0 16,1-4 0-16,1-3 0 0,1-4 0 0,3-2 304 15,0-3-48-15,4-2 0 0,3 0 272 0,1-4 48 16,-1-5 16-16,5 5 0 0,3-3-176 0,1 0-32 15,1-1-16-15,4-1 0 0,3-1-240 0,2-1-128 16,6-1 160-16,0-1-160 0,2 1 0 0,3 1 128 0,0 1-128 0,0-1 0 0,-2-1 0 0,0 1 0 16,-2 0 0-16,-2 1 0 0,-2 0 0 0,0 0 0 15,-1 1 0-15,-2 0 0 16,-4 1-528-16,0 1-112 0,-3 0 0 0,-1 2-16 31,-3-1-2080-31,-2 1-400 0,-6-4-96 0</inkml:trace>
  <inkml:trace contextRef="#ctx0" brushRef="#br0" timeOffset="36182.23">11153 5412 19343 0,'-1'-4'1728'0,"-2"-3"-1392"0,1 0-336 0,0 1 0 16,0 0 2240-16,-1 2 368 0,-3 0 80 0,-1 0 0 15,0 3-1216-15,-1 1-256 0,-1 1-64 0,-1 4 0 16,-2 2-400-16,-2 5-96 0,-4 5-16 0,0 3 0 16,-1 3-256-16,-1 3-64 0,-1 5-16 0,0 2 0 15,-1 3 128-15,1 4 16 0,0 3 16 0,2 3 0 16,0 2-192-16,5 1-32 0,-1-1-16 0,5 1 0 16,2-3-224-16,2-1 144 0,5-2-144 0,2-2 128 0,2-2-128 0,4-1 0 15,4-4 0-15,1-2 128 0,1-2 32 0,2-1 0 16,1-6 0-16,4-2 0 0,1-3-160 0,3-3-144 15,3-2 144-15,2-3-208 16,4-4-2112-16,2-5-432 0</inkml:trace>
  <inkml:trace contextRef="#ctx0" brushRef="#br0" timeOffset="37078.85">11507 5790 22799 0,'-7'-11'1008'0,"6"7"208"0,-2-3-960 0,2 0-256 16,0-2 0-16,1-1 0 16,0 1 1408-16,0-1 256 0,0-2 32 0,2 0 16 0,1 0-112 0,3 0-32 15,0-1 0-15,3 1 0 0,1 1-736 0,2 1-128 16,1 2-48-16,3 1 0 0,-1 2-256 0,-1 3-48 0,0 2-16 0,-2 4 0 16,-1 4-336-16,0 3 0 0,0 3 0 0,-4 4 0 15,0 3 0-15,-3 2 0 16,0 3 0-16,-4 3 0 0,-2 0 0 0,-4 4 0 15,-2 4 0-15,-2-1-128 0,-3 1 128 0,-1 1-192 16,0-2 192-16,-3-2-192 0,1-1 192 0,-1-5-192 0,2-5 192 0,0-3-192 16,1-4 192-16,2-3 144 0,1-4-16 0,3-2-128 15,3-2 752-15,5-5 32 0,0 0 16 0,0 0 0 16,0 0-144-16,0 0-16 16,0 0-16-16,10-1 0 0,0-1-400 0,3-1-80 15,2-1-16-15,3 2 0 0,1-1-128 0,1 0 0 0,-1-1 0 0,1 2 0 0,0 0 0 0,1 2 0 16,0-2-144-16,-1 1 144 15,0 1-464 1,1 1-48-16,0-1 0 0,0 1 0 0,0 0-1616 0,2-1-336 0,0 1-64 0,1-1-8144 16,2-1-1616-16</inkml:trace>
  <inkml:trace contextRef="#ctx0" brushRef="#br0" timeOffset="37487.23">12279 5745 10127 0,'-3'-14'448'0,"2"9"96"0,-1 0-544 0,-2 0 0 15,1-1 0-15,0 3 0 0,-2 1 5568 0,5 2 1024 16,-6 1 192-16,-1 3 32 0,0 4-4960 0,1 3-976 16,-2 3-208-16,0 3-32 0,0 2-400 0,0 2-80 15,0 4-16-15,-1 2 0 0,1-1-144 0,0 2 0 16,0 1 144-16,1 0-144 0,-1 1 0 0,1-1 128 0,1-2-128 0,0 1 0 16,1-4 0-16,0-4 144 15,3-4-144-15,1-3 0 0,0-2 256 0,0-2-64 16,1-3-16-16,0-6 0 0,0 0 320 0,0 0 64 15,3-6 16-15,1-3 0 0,2-4-160 0,-2-3-32 0,3-4 0 0,1-3 0 16,0-3-256-16,1-1-128 16,1-3 128-16,1-1-128 0,-1-2 192 0,0 0-32 0,0-1-16 15,-1 3 0-15,-1 4-144 0,0 3-192 0,-1 2 32 0,-1 4 16 16,1 4 144-16,-2 2 144 0,-1 3-16 0,0 1-128 16,1 4 240-16,-5 4-64 0,0 0-16 0,6 3 0 0,1 2-160 0,-1 2 0 15,1 4 0-15,0 1 0 0,-1 3 0 16,1 0 0-16,0 4 0 0,1 1 0 0,-1 2 0 0,-1 1 0 15,2 0 0-15,-2 0 0 0,-1 0 0 0,1 0 0 16,-2 0-192-16,0 0 192 0,0 0-336 16,0-1 48-16,-1-1 16 0,0 0 0 15,-3-2-1584-15,0-3-320 0,0-2-64 0</inkml:trace>
  <inkml:trace contextRef="#ctx0" brushRef="#br0" timeOffset="37675.48">12115 6067 35935 0,'-10'-11'1600'0,"6"6"320"16,0 0-1536-16,0-1-384 0,1 1 0 0,2 0 0 0,1 5 640 0,0 0 64 15,3-5 16-15,3 0 0 0,2 1-400 0,5 1-64 16,2-1-32-16,5 1 0 0,3 0-224 0,4 1 0 16,3-1 0-16,3 1 0 0,2 0-128 0,2-1 128 15,0 2-192-15,-1-2 192 16,1 0-2192-16,-3 0-336 0,-4-2-64 0</inkml:trace>
  <inkml:trace contextRef="#ctx0" brushRef="#br0" timeOffset="37926.26">12716 5619 23951 0,'-7'-16'1056'0,"5"11"224"15,1-2-1024-15,0 2-256 0,1-1 0 0,0 6 0 16,0 0 2784-16,0 0 496 0,5-3 112 0,3 3 0 15,0 2-2176-15,2 4-448 0,0 1-96 0,2 4-16 16,1 4-208-16,0 1-32 16,-1 3-16-16,1 3 0 0,2 3-80 0,-3 2-32 0,-2 0 0 0,-3 5 0 0,-1 4-32 0,-3 3-16 15,-1 2 0-15,-4 1 0 0,-3 4-64 0,-4-1-16 16,-2-1 0-16,-2-1 0 0,-3-2 16 0,0 0 0 16,-3 0 0-16,0-4 0 15,0-2-496-15,-1-4-112 0,1-3-16 0,-1-3 0 16,-1-2-2160-16,0-3-432 0</inkml:trace>
  <inkml:trace contextRef="#ctx0" brushRef="#br0" timeOffset="38507.26">14273 4803 17503 0,'-9'-7'1552'0,"9"7"-1232"0,-3-7-320 0,2 2 0 15,0-1 3520-15,1 6 656 0,3-5 128 0,3 2 32 16,1-1-2592-16,0 2-512 0,3-2-96 0,3 2-32 15,3-1-464-15,4 2-112 0,-1 0-16 0,4 1 0 16,4 1-272-16,-1 0-64 0,0 2-16 0,-1-1 0 16,-1 1-160-16,1 0 0 0,-2 2 0 0,2-1 0 31,-2 1-2336-31,-1 0-352 0,-2 2-64 0</inkml:trace>
  <inkml:trace contextRef="#ctx0" brushRef="#br0" timeOffset="38664.71">14357 4937 28559 0,'-8'-3'2544'0,"2"-1"-2032"16,0 2-512-16,6 2 0 0,0 0 2608 0,0 0 416 15,0 0 96-15,0 0 16 0,0 0-2272 0,8 1-448 16,3 0-96-16,4 1 0 0,2 1-128 0,3-1-32 0,1 0 0 16,3 0 0-16,2 0-32 0,3 0-128 15,-1-1 192-15,3 0-64 0,1 0-368 0,0-1-80 16,1-1 0-16,0-1-11904 15,-1-2-2384-15</inkml:trace>
  <inkml:trace contextRef="#ctx0" brushRef="#br0" timeOffset="40128.15">16729 4436 14735 0,'0'0'1312'0,"0"0"-1056"15,-6-2-256-15,1-1 0 0,5 3 3424 0,0 0 624 16,-4-3 128-16,4 3 32 0,0 0-2000 0,0 0-400 16,0 0-80-16,0 0 0 0,0 0-784 0,7-5-160 15,3 1-16-15,3 0-16 0,1 2-400 0,4 1-80 16,3 0-16-16,3 1 0 0,1 0-112 0,5 0-16 0,2 0-128 0,0-1 192 16,-1 0-64-16,-1-1 0 0,0-1-128 0,-2 1 192 15,-3-1-192-15,-4 1 0 16,0 1 0-16,-3 1 0 0,-1-1 128 0,-3-1-128 0,-2 1 0 0,-2 1 144 15,-2 0-144-15,-8 0 0 0,5 0 0 0,-5 0 128 16,0 0-128-16,0 0-192 0,0 0 32 0,0 0 16 16,0 0-416-16,0 0-80 0,-7 1 0 15,0 1-16-15,2-1-1520 0,-1 1-288 0,1-1-64 16,5-1-11808-16</inkml:trace>
  <inkml:trace contextRef="#ctx0" brushRef="#br0" timeOffset="42191.99">19102 4136 2751 0,'4'-13'128'0,"-2"7"16"0,0 0-144 0,1-2 0 15,0 0 0-15,-1 1 0 0,-1 0 4560 0,0 0 880 16,-1 7 192-16,0 0 16 0,0 0-3168 0,0 0-640 16,0 0-128-16,-7 4-32 0,1 2-912 0,-4 6-176 15,-2 4-32-15,-2 3-16 0,-2 1-208 0,0 4-32 0,-2 1-16 0,-1 3 0 16,-3 3 32-16,-1 1 16 15,-2 1 0-15,-3 0 0 0,-2-1-128 0,-3-1-16 16,0-4-16-16,2 0 0 0,1-3 96 0,3-2 32 0,0-3 0 0,4-4 0 0,3-2 352 16,3-2 80-16,-1-3 16 0,3-3 0 0,2-1-304 15,2-4-48-15,1-2-16 0,1-3 0 0,2-1 0 0,3-4-16 16,2-2 0-16,-1-4 0 16,6-1-224-16,-1-3-144 0,4-1 192 0,2-1-192 0,0-1 0 0,2 1 0 15,1 1 0-15,1 3 0 16,1 3-128-16,1 3 128 0,1 2 0 0,0 3-144 0,0 4 144 0,2 3 0 15,-1 2 0-15,2 4 0 0,0 2 0 0,-1 3-160 16,1 3 160-16,-1 1 0 0,1 2 0 0,1 0 0 16,-2 1 0-16,1-1 0 0,-2 1 0 0,0 2 0 15,-2 0 0-15,0-1 0 0,1 1 0 0,-1-1 0 16,-2-2 0-16,1 0 0 0,2-4-400 0,-2-2 16 16,-2-1 16-16,0-2 0 31,0-2-1760-31,0 0-368 0,0-3-64 0,1-2-12160 0</inkml:trace>
  <inkml:trace contextRef="#ctx0" brushRef="#br0" timeOffset="42411.77">19530 4144 33695 0,'-4'-11'1488'0,"4"11"304"0,0 0-1424 0,0 0-368 0,0 0 0 0,0 0 0 15,-6 0 384-15,1 3 0 0,-2 4 0 0,2 3 0 16,-1 3-16-16,-1 3 0 0,0 2 0 0,-1 3 0 15,1 3-224-15,1 1-144 0,1 2 192 0,0 1-192 16,1 2 128-16,2 1-128 0,1-2 0 0,1 1 0 16,1 0 0-16,1-2 0 0,1-1 0 0,2-3 0 0,0-1 0 0,2-4 128 15,1-4-128-15,2-2 0 0,1-2 256 0,1-2-64 16,2-2-16-16,1-3 0 0,2-2-176 0,0-2 0 16,1-2-192-16,3-2 192 15,2-4-1808-15,0-2-240 0,0-4-64 16,0-3-12336-16</inkml:trace>
  <inkml:trace contextRef="#ctx0" brushRef="#br0" timeOffset="42584.48">19516 4230 25791 0,'-13'-11'2304'0,"7"5"-1856"16,1-1-448-16,0 1 0 0,1 0 1152 0,2 1 144 0,3-1 32 0,1 0 0 16,3 0-400-16,0 1-80 15,2 0-16-15,3 1 0 16,2 0-592-16,2-1-240 0,2 2 176 0,3 1-176 0,1-1 0 0,1 2 0 0,0 1-128 0,0 1 128 31,-2 2-2592-31,0 0-416 0</inkml:trace>
  <inkml:trace contextRef="#ctx0" brushRef="#br0" timeOffset="42733.28">19436 4392 28559 0,'-10'-5'1264'0,"10"5"272"0,0 0-1232 0,0 0-304 0,0 0 0 0,0 0 0 31,0 0 1472-31,5-3 224 0,2-1 48 0,2 2 16 0,2 0-1056 0,3 1-224 0,4 0-32 0,3 0-16 16,2-1-272-16,1 2-160 0,3 3 192 0,2-1-192 16,2-1 0-16,1 1-304 0,0-1 48 0,1-1-10496 31,-3-1-2112-31</inkml:trace>
  <inkml:trace contextRef="#ctx0" brushRef="#br0" timeOffset="43040.25">20381 4018 25791 0,'-6'-14'1152'0,"4"7"224"0,0-1-1104 0,0-1-272 16,-2 0 0-16,1 1 0 0,0 2 832 0,-3 0 96 0,1 3 32 0,-1 2 0 15,0 1 0-15,-2 2 16 0,0 1 0 16,-1 4 0-16,0 3-528 0,-5 2-128 0,-1 2 0 0,-2 5-16 15,-1 4-48-15,-2 5 0 0,-2 5 0 16,-1 1 0-16,0 1-64 0,1 2 0 16,2 2-16-16,2-1 0 0,3 1-176 0,3-1 0 0,2 1 0 0,3-2 128 15,3 2 16-15,3-3 0 16,3-2 0-16,2-2 0 0,4-2 48 0,2-2 0 16,2-1 0-16,5-2 0 0,1-2 0 0,4-2 16 0,1-2 0 0,4-4 0 15,0-4-448-15,3-2-80 0,0-4-32 0,1-2-10544 16,0-5-2112-16</inkml:trace>
  <inkml:trace contextRef="#ctx0" brushRef="#br0" timeOffset="43560.53">21000 4026 34095 0,'-2'-4'3024'0,"-1"-1"-2416"15,3 5-480-15,0 0-128 0,-5-2 0 0,0 1 176 16,-3 2-176-16,0 3 192 0,-1 4 96 0,0 4 32 15,-2 5 0-15,0 3 0 0,0 0-320 0,1 4 128 16,0 0-128-16,-1 3 0 0,0 0 128 0,0 1-128 16,2 1 0-16,-1-1 0 0,1 0 128 0,2-2-128 15,0 0 0-15,-1-3 0 0,3-6 128 0,0-2-128 16,1-2 144-16,1-3-144 0,0-3 256 0,2-1-64 16,1-6 0-16,0 0 0 0,0 0 224 0,5-9 32 0,0-3 16 0,2-3 0 15,2-4-128-15,2-2-16 16,1-4-16-16,1-3 0 0,1-1-304 0,1-2 128 0,0-2-128 0,-1 0 0 15,1 0 128-15,-2 3-128 0,-1 3 0 0,-1 3 0 0,0 4 0 16,-1 4 0-16,-1 4 0 0,-2 2 0 16,1 2 0-16,1 4 0 0,-3 2 128 0,2 2-128 15,-1 2 0-15,0 2 0 0,2 3 0 0,0 2 0 0,0 1 0 0,0 3-144 16,0 3 144-16,1 2-128 0,0 1 128 0,0-1 0 16,0 1 0-16,0 0 0 0,1-2 0 0,-2 1 0 15,0 0 0-15,-1-2 0 0,2 2 0 0,-2-2 0 16,1 0 0-16,1-2 0 0,-3-2 0 0,1-1 0 15,-1-1 0-15,-1-1 0 0,1 0 0 0,-2-3 0 16,0 0 0-16,-5-6 0 0,3 5 0 0,-3-5-160 16,0 6 160-16,0-6-208 0,-4 5 32 0,-3 1 16 15,-2-1 0-15,-2 1 0 0,-2-2 160 0,-5 2 0 0,-2-1 0 0,-2 1 0 16,0-2 0-16,-3 0 0 16,-1 1 0-16,1-2 0 0,0 0 0 0,2 0 0 15,1-1 0-15,3 1 0 0,1-1 0 0,3 2 0 0,1-2 0 16,3 0 0-16,1 0 0 0,3 0 0 0,1 2 0 15,6-4 0 1,0 0-2288-16,0 0-368 0,0 0-80 0</inkml:trace>
  <inkml:trace contextRef="#ctx0" brushRef="#br0" timeOffset="43765.19">21386 4156 37775 0,'-1'-7'3360'0,"1"0"-2688"0,1-1-544 0,2 0-128 16,2 0 544-16,0 2 80 0,2-1 16 0,3 2 0 16,2 0-416-16,4 2-80 0,4 1-16 0,2 1 0 0,0 1-128 0,4 1 0 15,2 0 0-15,0 1 0 0,-1 3 0 0,-2-1 0 16,0 0-160-16,-1 2 160 16,0-1-1728-16,-2 1-256 0,-3-2-64 0,-4 2-8640 15,-2-1-1744-15</inkml:trace>
  <inkml:trace contextRef="#ctx0" brushRef="#br0" timeOffset="43953.82">21684 4158 15663 0,'0'0'1392'0,"-6"0"-1120"16,-2 0-272-16,0 1 0 0,1 2 2800 0,0 1 496 0,-3 0 96 0,3 2 32 15,0-1-1440-15,0 3-272 16,-2 1-64-16,3 1-16 0,0 2-672 0,2 1-128 0,-1 2-16 0,4 2-16 16,-2 0-240-16,2 1-48 0,1 1-16 0,1-1 0 15,2 0-240-15,1 0-64 0,-1-1 0 0,1 0 0 16,2-2-192-16,0-2 144 0,2-1-144 0,0-1 128 31,0-2-1408-31,0-1-272 0,1-3-64 0,1 0-14288 0</inkml:trace>
  <inkml:trace contextRef="#ctx0" brushRef="#br0" timeOffset="44204.82">21987 3955 36863 0,'-4'-22'1632'0,"4"13"336"0,4 1-1584 0,-1-1-384 16,0 0 0-16,1 2 0 0,0-1 928 0,2 3 96 16,1 0 32-16,-7 5 0 0,6-1-400 0,0 2-80 15,1 2 0-15,0 4-16 0,-1 1-368 0,2 4-192 16,0 3 192-16,-1 5-192 0,1 2 128 0,-1 4-128 16,-2 5 0-16,-2 3 0 0,-2 3 128 0,-2 0-128 15,-3 3 0-15,-3 1 0 0,-5 3 160 0,-3 3-32 16,-5 1 0-16,-3 0 0 0,-3 1-128 0,-3-2 0 15,-1-3 0-15,-1-2 0 16,0-2-672-16,-4-1-160 0,-1-1-48 0,-3-3-11536 0,-4-1-2304 0</inkml:trace>
  <inkml:trace contextRef="#ctx0" brushRef="#br0" timeOffset="44661.11">18939 5094 28271 0,'0'0'1248'0,"-4"-4"272"0,-2-1-1216 0,1 2-304 16,5 3 0-16,-4-3 0 0,4 3 1488 0,0 0 240 16,0 0 64-16,0 0 0 0,6-4-672 0,4 1-128 15,5 0-32-15,3 1 0 0,7-1-480 0,6 1-96 16,9 1-32-16,8-1 0 0,9 1 48 0,4-2 16 16,5-2 0-16,8 1 0 0,6-2-208 0,6 1-32 15,3-2-16-15,8 1 0 0,7-3-160 0,1 0 0 16,2 0 0-16,4 0 0 0,3 1 0 0,0-1 128 0,1 0-128 0,-4 0 0 15,0-1 0-15,-1-1 0 16,-2-1 0-16,-5 0 0 0,-5 0-208 0,-5 2-32 0,-6 1 0 0,-9 2 0 16,-9-2 240-16,-9 1 0 15,-9-1-160-15,-8 2 160 0,-5-1 0 0,-7 1 0 16,-5 2 0-16,-6 0 0 0,-3 1 0 0,-5 1 0 16,-3 0 0-16,-1 2-176 15,-8 1-544-15,0 0-112 0,0 0-32 0,-7 5 0 16,-4 0-1680-16,-3 3-336 0,-3 2-64 0</inkml:trace>
  <inkml:trace contextRef="#ctx0" brushRef="#br0" timeOffset="44992.5">20344 5291 29775 0,'-6'-14'1312'0,"4"7"288"0,-1-2-1280 0,2 1-320 16,1 0 0-16,0 1 0 0,0 7 656 0,0 0 80 15,0 0 16-15,0 0 0 0,0 0-160 0,0 0-16 16,0 0-16-16,-4 8 0 0,-2 3-560 0,0 3 0 0,-2 4 0 0,-2 1 0 31,-2-1 0-31,-1 2 0 0,-1 0 0 0,-1 1 0 0,1 0 0 0,1 1 0 16,-2 0 0-16,3-3 0 0,1-1 256 0,3-1-16 0,1-3 0 0,4-1 0 16,2-1 448-16,4-1 80 0,0-1 32 0,5 0 0 15,2-1-96-15,3-2 0 0,3 0-16 0,4 0 0 31,3-2-304-31,2-2-64 0,0 0-16 0,3-1 0 16,2 0-160-16,2-1-16 0,0 0-128 0,2 0 192 0,-2 0-192 16,2 1 0-16,-1-2-192 0,-1 0 192 15,-3 0-912 1,-3-2-80-16,-3 0-16 0,-3 0 0 0,-4 0-2688 0,-1 1-528 16</inkml:trace>
  <inkml:trace contextRef="#ctx0" brushRef="#br0" timeOffset="45212.3">20624 5408 31327 0,'-2'-5'2784'0,"-2"1"-2224"16,1-2-560-16,0 2 0 0,3 4 1536 0,0 0 208 15,0 0 48-15,0 0 0 0,0 0-512 0,0 0-112 16,0 0-16-16,-4 4 0 0,1 3-672 0,1 3-144 16,1 4-16-16,0 4-16 0,0 3-48 0,0 2 0 15,-1 1 0-15,1 2 0 0,1 3-256 0,-1 1 128 16,-1-1-128-16,1 1 0 0,0 1 0 0,-4-1 0 15,2-1 0-15,0-1 0 0,0-3 144 0,-1-1-144 16,1-1 0-16,0-1 144 16,-2-2-512-16,3-2-96 0,-1-3-32 0,2-2 0 15,0-1-2880-15,1-3-576 0</inkml:trace>
  <inkml:trace contextRef="#ctx0" brushRef="#br0" timeOffset="46381.89">23285 1187 26719 0,'-5'-15'2368'0,"4"8"-1888"16,0-2-480-16,1 0 0 0,0 2 240 0,-2-1-48 15,-5 1-16-15,3 4 0 0,4 3 608 0,0 0 128 16,0 0 32-16,0 0 0 0,0 0-480 0,0 0-80 16,0 0-32-16,0 0 0 0,5 8-208 0,-1 3-144 15,-1 3 192-15,1 3-192 0,1 1 128 0,-1 2-128 16,0 1 0-16,0 3 0 0,1 1 128 0,-2 2-128 0,0 0 0 0,0 2 0 15,1 1 0-15,-1-2 0 16,-1 0 0-16,1-3 0 0,1-2 128 0,0-3-128 0,-2-2 0 0,2-4 0 16,-1-1 416-16,1-3 32 0,1-2 0 0,0-2 0 15,0-1 416-15,1-4 96 0,3-2 0 0,2-4 16 16,2-2-32-16,4-4-16 0,5-6 0 0,1-5 0 16,6-8-288-16,7-4-48 0,5-5-16 0,10-3 0 15,7-3-320-15,6-5-64 0,3-5 0 0,7-4-16 16,5-4-176-16,4 0 0 0,0 4 144 0,-2 2-144 0,-7 3 0 15,-3 4 0-15,-3 5 0 0,-4 7 0 0,-5 4 0 16,-5 4 0-16,-8 1 0 0,-13 10-128 0,-3 0-192 0,-5 1-48 16,-2 3 0-16,-2 2 0 15,-2 0-480-15,-1 3-112 0,-4 2 0 0,1 0-16 16,-3 4-2096-16,-4 4-400 0,-8 0-96 0</inkml:trace>
  <inkml:trace contextRef="#ctx0" brushRef="#br0" timeOffset="47746.17">23080 4737 19343 0,'2'-12'848'0,"-1"6"192"0,-1 1-832 0,2-1-208 16,0-1 0-16,1 2 0 0,-2-1 896 0,2 2 128 15,2 0 16-15,-5 4 16 0,0 0-144 0,0 0-16 16,4-4-16-16,-4 4 0 0,0 0-336 0,0 0-64 15,0 0-16-15,7 3 0 0,-7-3-144 0,4 5-48 16,0 2 0-16,-2 0 0 0,0 2 144 0,-1 2 32 16,0 1 0-16,-1 1 0 0,0 2 704 0,-1 1 160 0,-1 1 32 15,0 1 0 1,-1 2-1712-16,1 1-336 0,-1 1-64 0,0 1 0 0,-1 0 768 0,2 0 0 0,0 1 144 0,0-1-16 16,0-1 0-16,0 0 0 0,2-3 0 0,2 1 0 15,-1-1-128-15,4-3 160 0,-2 0-160 16,3 5 160-16,-1-3-32 0,-1-8 0 0,-1-1 0 0,0-1 0 15,2-2 128-15,-1 0 32 0,1-2 0 0,-5-4 0 16,5 4 96-16,-5-4 32 0,7 2 0 0,0-1 0 16,1-2-32-16,1-1-16 0,0-3 0 0,2 0 0 15,1-2-48-15,3-2 0 0,3-2 0 0,4-1 0 0,4-2-64 0,5-4 0 16,4-4-16-16,5-3 0 0,3-4-112 16,4-4 0-16,1-4-128 0,8-3 192 0,7 0-192 0,2-5 176 15,2-4-176-15,0 0 160 0,1 0-160 0,1 3 0 16,0 2 0-16,-3 5 0 0,-4 2 0 0,-5 4 0 15,-4 2 0-15,-5 4 0 0,-4 4 0 0,-3 3 0 16,-4 4 0-16,-2 2 0 0,-4 3 0 0,-2 3 0 16,-4 1 128-16,-2 3-128 0,-2 0 0 0,-6 1 0 0,-1 1 0 0,-3 1 0 31,-4 1-448-31,-7 0-32 0,0 0 0 0,0 0 0 16,0 0-2656-16,0 0-544 0</inkml:trace>
  <inkml:trace contextRef="#ctx0" brushRef="#br0" timeOffset="55314.2">2246 8532 10127 0,'0'0'896'0,"0"0"-704"0,3-6-192 0,-1 0 0 15,1-1 1488-15,0 0 272 0,-1 1 48 0,0 0 16 0,1 1-64 0,-1-1-16 16,0 1 0-16,-2 5 0 0,0 0-464 0,0 0-80 16,1-6-32-16,-1 6 0 0,0 0-240 0,0 0-48 0,0 0-16 0,0 0 0 15,0 0-416-15,-1 6-64 0,-3 1-32 0,0 3 0 16,0 5-176-16,1 1-48 16,-2 2 0-16,1 3 0 0,-2 3-128 0,2 2 0 0,-1 2 144 15,2 0-144-15,1 2 0 0,1 0 0 0,1-1 0 16,3-1 0-16,0-2 0 0,3-1 0 0,1-2 0 0,0-2 0 15,3-2 0-15,0-1 0 0,0-3 0 0,1-3 0 16,0-2 320-16,2-2 0 0,1-1 0 0,1-3 0 0,-1-2-32 0,0-2-16 16,2-2 0-16,-1-2 0 0,1-1 48 0,0-1 16 15,-2-3 0-15,1-3 0 0,-1-3 0 0,-2 0 0 16,0-5 0-16,0-1 0 0,-2-2-48 0,-1-1-16 16,-2-2 0-16,-1 1 0 0,0 0-112 0,-1 0-32 15,0 0 0-15,-1 0 0 0,-1 3 0 0,1 1-128 16,-1 2 192-16,-1 2-64 0,-1 2 64 0,0 2 16 15,0 3 0-15,-1 2 0 0,-1 1 144 0,1 7 32 16,0 0 0-16,0 0 0 0,0 0-256 0,-4 5-128 16,1 2 128-16,-2 4-128 0,0 2 0 0,-1 2 0 15,2 4 0-15,-1 2 0 0,1 2 0 0,0 1-160 16,1 1 16-16,0 2 0 0,2-1 144 0,1-1 0 16,2-1 0-16,0 2-128 0,3-3 128 0,-1-3 0 15,1-1 0-15,0 0 0 0,3-1 0 0,-1-2-208 16,1-1 80-16,1-1 128 15,0-1-1776-15,2-1-224 0,1-2-48 0,0-2-8544 16,0-3-1696-16</inkml:trace>
  <inkml:trace contextRef="#ctx0" brushRef="#br0" timeOffset="55684.84">2830 8976 22111 0,'0'0'1968'0,"0"-5"-1584"16,-2 0-384-16,2 5 0 0,0-5 2320 0,0 5 384 16,0 0 80-16,0 0 16 0,0 0-1184 0,0 0-224 15,0 0-48-15,0 0-16 0,-2 10-880 0,1 2-160 16,-1 1-32-16,2 4-16 0,2 4-240 0,0 0 0 0,-1 0 0 0,1 2 0 16,-1 1 0-16,2 2 0 15,1-1 0-15,-2 1 0 0,-1 0-144 0,1-1-80 0,2-1-16 0,-1-2 0 31,-2-2-1936-31,0-1-400 0,0-2-80 0</inkml:trace>
  <inkml:trace contextRef="#ctx0" brushRef="#br0" timeOffset="56100.87">2805 9137 33343 0,'-11'-15'1472'0,"6"9"320"0,0-2-1440 16,0-1-352-16,1-1 0 0,1 2 0 0,1-1 784 0,2 1 96 0,2 0 16 0,1 2 0 15,0 0-128-15,4 1-32 0,2-1 0 0,3 2 0 16,2 1-480-16,2 0-80 0,-1 3-32 0,1 3 0 0,1 0-144 0,-2 2 0 16,0 2 0-16,-1 2 0 0,-4 2 0 0,1 0 0 15,-3 0 0-15,-3 1 0 0,-3 1 0 0,-1 1-144 16,-2 2 144-16,1 0 0 0,-5 2-256 0,-1 1 48 31,0-3 16-31,-1-2 0 0,2 0 192 0,0-3 0 0,0-3 0 0,1 0 0 0,2-1 0 0,2-7 0 16,0 0 0-16,0 0 0 0,0 0 320 0,6 3-32 15,0-1-16-15,3 0 0 0,2-1-128 0,0 1-16 16,0-1-128-16,0 1 192 0,0-1-192 0,0 1 0 16,0 1 128-16,0 1-128 0,0 0 0 0,-1 2 0 15,0 0 0-15,-1 2 0 0,-3 0 0 0,0-1 0 16,-2 1 0-16,-2 0 0 0,-3-1 0 0,-1 1 0 0,-1 1 176 0,-2-2-176 16,-2 0 320-16,-2 1-64 0,0-1 0 0,-2-1 0 15,-2-1 112-15,-1-1 16 0,-2 0 0 0,0 1 0 16,-3-2-192-16,1-1-16 0,1 0-16 0,0 0 0 15,0-2-160-15,0-3 0 0,2 2 0 0,2 0 128 16,0-1-656 0,5-1-144-16,0-3-32 0,4 1-11808 0,1-3-2368 0</inkml:trace>
  <inkml:trace contextRef="#ctx0" brushRef="#br0" timeOffset="56399.42">3359 8687 22111 0,'0'0'1968'0,"-4"-4"-1584"0,4 4-384 0,0 0 0 16,0 0 2832-16,0 0 496 16,0 0 80-16,0 0 32 0,4-4-2016 0,3 1-400 0,2-1-64 0,2 1-32 15,2 0-416-15,2 0-64 0,2-1-32 0,0 2 0 16,2 0-224-16,1-1-32 0,0-1-16 0,-1 2 0 16,0 0-288-16,-1 1-64 15,-1 1-16-15,0 1 0 0,-3 0-2304 0,-1 2-464 0,-4 1-80 0</inkml:trace>
  <inkml:trace contextRef="#ctx0" brushRef="#br0" timeOffset="56556.18">3344 8927 38927 0,'-10'-5'1728'0,"10"5"352"0,0 0-1664 0,0 0-416 0,0 0 0 0,0 0 0 0,0 0 288 0,0 0-32 16,0 0 0-16,9-2 0 0,2 3 48 0,3 0 0 15,2 0 0-15,3 0 0 0,0 0-176 0,1 1-128 16,1-2 192-16,2 0-192 0,2 0 0 0,1 0-224 15,3 0 16-15,0 0-11904 16,-2-2-2384-16</inkml:trace>
  <inkml:trace contextRef="#ctx0" brushRef="#br0" timeOffset="61766.36">4706 8650 18431 0,'0'0'816'0,"0"0"160"0,0 0-784 0,0 0-192 16,0 0 0-16,0 0 0 0,0 0 1152 0,0 0 192 16,0 0 48-16,0 0 0 0,0 0 16 0,0 0 16 15,0 0 0-15,6 0 0 0,3 0-544 0,1-1-112 16,-1-1-32-16,3-1 0 0,3-2-160 0,-1 1-48 16,1-1 0-16,0-2 0 0,2 0-80 0,1 0-32 15,0-3 0-15,1 0 0 0,-3-1-80 0,2-1-16 0,-1-1 0 0,1-2 0 16,-2 0-32-16,-1-1-16 15,-1 0 0-15,0-1 0 0,-3 1-64 0,0 1-16 0,-1 0 0 16,-3 2 0-16,-3 1-32 0,-2 1-16 0,0 2 0 0,-4 1 0 16,0 1 176-16,-2 0 16 0,-4 2 16 0,-2 0 0 15,-3 4-16-15,-2 2 0 0,-3 3 0 0,-2 2 0 16,-1 2-336-16,-1 3 0 16,0 2 0-16,-2 5 128 0,-1-1-128 0,0 2 0 0,-2 0 0 0,1 0-128 0,0 2 128 0,3 0 0 15,1 0-144-15,4 0 144 0,2-2 0 0,3 1 0 16,2-2 0-16,3 0 0 0,2-2 0 15,4 1 160-15,3-1-160 0,4 1 160 0,3-1-32 0,3 0-128 16,3-2 192-16,3 0-64 0,2 0 64 0,3-2 16 16,2 0 0-16,0-5 0 0,2-2-64 0,2-2-16 15,0-1 0-15,2-1 0 0,1-2-128 0,0-2-176 16,-2-1 48-16,2-3 0 16,0-1-1856-16,-1 0-352 0,-2-3-80 0,0-2-13680 0</inkml:trace>
  <inkml:trace contextRef="#ctx0" brushRef="#br0" timeOffset="62127.26">5300 8701 13823 0,'0'0'1216'0,"0"0"-960"0,1-4-256 0,-1-1 0 16,0 5 2784-16,0 0 512 0,2-4 96 0,-1 1 32 0,-1 3-736 0,0 0-160 16,0 0-32-16,0 0 0 0,0 0-896 0,0 0-192 15,0 0-48-15,1 6 0 0,-1 3-752 0,0 3-160 16,-1 3-16-16,2 3-16 0,-1 1-144 0,0 1-16 15,0 0-16-15,1 2 0 0,-1 2-240 0,0-1 128 16,0 2-128-16,0-1 0 16,1 0 128-16,-1-1-128 0,1-1 0 0,2-1 0 15,-3-2-384-15,1-1-160 0,0-2-32 0,0-2-11712 16,1-1-2352 0</inkml:trace>
  <inkml:trace contextRef="#ctx0" brushRef="#br0" timeOffset="63086.19">6335 8590 27871 0,'0'0'1232'0,"0"0"256"0,0 0-1184 0,0 0-304 0,0 0 0 0,0 0 0 0,0 0 1344 0,0 0 224 16,0 0 32-16,0 0 16 0,0 0-288 0,0 0-64 15,0 0-16-15,10 2 0 0,-1-1-512 0,5 0-96 16,1 0-32-16,3 2 0 0,1-2-384 0,3 0-80 16,0 0-16-16,3 0 0 0,0 0-128 0,-1-1 128 15,0 0-128-15,1-1 128 0,-3 0-128 0,-2 0 0 16,1 1 0-16,0-1 0 15,-3 0-656-15,-3 1-16 0,-2 0 0 0,-3 0 0 16,-2 1-2016-16,-8-1-416 0,0 0-80 0</inkml:trace>
  <inkml:trace contextRef="#ctx0" brushRef="#br0" timeOffset="63273.25">6327 8754 32655 0,'-13'0'1440'0,"13"0"304"0,-6 1-1392 0,6-1-352 15,0 0 0-15,0 0 0 0,0 0 512 0,0 0 16 0,2 5 16 0,3 0 0 0,3-2 240 0,1 2 48 16,4-1 16-16,1-1 0 0,5 1-464 0,3 0-112 0,3-2-16 0,2 0 0 16,2-1-128-16,2-1-128 31,-2-1 192-31,1-1-192 0,0-1 0 0,-3 0 0 16,0-2-160-16,-1 1 160 0,-1-1-1760 0,-1 2-224 0,-2 0-64 0</inkml:trace>
  <inkml:trace contextRef="#ctx0" brushRef="#br0" timeOffset="66640.85">8554 8011 13407 0,'0'0'592'0,"0"0"128"0,0-5-576 0,2-1-144 0,-2 6 0 0,1-5 0 0,-1-1 1168 0,1 1 208 16,0 0 32-16,0 0 16 0,-1 5-160 0,1-6-48 15,1 1 0-15,-2 5 0 0,0 0-304 0,0 0-64 16,0-6-16-16,0 6 0 0,0 0-256 0,0 0-48 0,0 0-16 0,0 0 0 15,0 0-176-15,0 0-32 0,0 0-16 0,2 8 0 16,0 1 144-16,-1 2 16 16,1 2 16-16,-1 1 0 15,-1 4-48-15,-1 2-16 0,-1 2 0 0,-2 2 0 0,1 2-160 0,0 2-48 0,1-1 0 0,0 2 0 16,2 0-192-16,-3-1 128 0,3-1-128 0,0-2 0 16,1 0 0-16,1-2 0 0,3-1 0 0,-2-2 0 15,-1-2 160-15,1-2-160 0,-2-1 160 0,0-3-160 16,0-4 192-16,-1 0-48 0,1-1-16 0,-1-7 0 0,0 0 48 15,0 0 0-15,0 0 0 0,0 0 0 16,0 0 80-16,0 0 0 0,0-8 16 0,0 0 0 0,-1-3-112 0,-1-2-32 16,-1-2 0-16,0-3 0 0,-1-1-128 0,0-1 160 15,-1-5-160-15,1 1 160 0,-1-2-160 0,2-2 192 16,0-1-192-16,0 0 192 0,1-1 48 0,1 2 16 16,0-1 0-16,2 2 0 0,1-1 112 0,3 3 16 15,0 1 16-15,2 0 0 0,0 2-176 0,0 2-32 16,4 0-16-16,2 2 0 15,2 2-176-15,1 1 128 16,2 1-128-16,0 3 128 0,-1 0-128 0,2 3 0 16,0 3 0-16,0 0 0 0,-1 2 0 0,-2 2 0 15,0 1 0-15,-3 2 0 16,-1 2-480-16,-1 1 32 0,-1 3 0 0,-1 1 0 16,-2 0-1760-16,-1 5-352 0,-2 1-64 0,-4 3-11472 0</inkml:trace>
  <inkml:trace contextRef="#ctx0" brushRef="#br0" timeOffset="66822.42">8515 8258 15663 0,'0'0'1392'0,"0"0"-1120"0,0 0-272 0,0 0 0 16,0 0 2512-16,0 0 448 0,0 0 96 0,0 0 16 16,0 0-1408-16,0 0-288 0,5 4-48 0,3 1-16 15,1-2-576-15,3 0-112 0,2-1-32 0,3-1 0 16,0 1-208-16,2-2-32 0,1-2-16 0,0 1 0 15,1 1-336-15,-1-1 144 0,2-1-144 0,-1 0 0 16,-1 1-1984-16,0 0-496 16,0 0-96-16,0-2-32 0</inkml:trace>
  <inkml:trace contextRef="#ctx0" brushRef="#br0" timeOffset="67026.59">8938 8341 29663 0,'0'0'1312'0,"0"0"272"0,0 0-1264 0,0 0-320 16,0 0 0-16,0 0 0 0,-1 8 960 0,0 1 128 0,0 0 16 0,0 2 16 16,-1 1-240-16,0 1-48 15,-1 2-16-15,1 1 0 0,0-1-464 0,0 1-96 16,0-1 0-16,-1 0-16 0,2 1-240 0,-2-1 128 16,2-1-128-16,0 2 0 15,1-2-832-15,0-1-256 0,0 1-48 0,1-2-14448 0</inkml:trace>
  <inkml:trace contextRef="#ctx0" brushRef="#br0" timeOffset="73097.17">9288 7962 23039 0,'-1'-6'2048'0,"0"0"-1648"16,1-2-400-16,-1 0 0 0,2 2 576 0,0 0 48 15,1 2 0-15,-2 4 0 0,0 0 560 0,0 0 112 16,0 0 32-16,0 0 0 0,0 0-464 0,0 0-96 15,0 0 0-15,-2 8-16 0,0 1-400 0,-1 4-80 16,0 2-16-16,1 1 0 0,-1 2-64 0,0 1-32 16,-2 1 0-16,1 2 0 0,0 2-160 0,0 1 128 0,1 0-128 15,1 0 128-15,-1-2-128 0,3-2 128 16,1-2-128-16,1 0 128 0,0-1 176 0,2-3 16 16,1-2 16-16,0-2 0 0,1-1 224 0,2-2 32 15,1 0 16-15,1-3 0 0,1-1-224 0,2-1-32 0,0-3-16 16,2 0 0-16,1-1-144 0,2-2-16 0,2 1-16 0,2 1 0 15,-1-2-160-15,1 1 0 0,0-2 144 0,1 2-144 16,0-1-224-16,0 1-112 0,0 0-32 0,-1 1 0 31,-1 0-1696-31,-2 1-352 0,-4 1-64 0</inkml:trace>
  <inkml:trace contextRef="#ctx0" brushRef="#br0" timeOffset="73502.99">8491 8742 15375 0,'-19'0'672'0,"11"1"160"0,1-3-672 0,-3-1-160 15,-2 1 0-15,-1 1 0 0,1 1 2112 0,2-1 400 16,-1 0 80-16,2 0 16 0,0 0-240 0,2 0-64 16,2 0 0-16,5 1 0 0,0 0-928 0,0 0-192 15,0 0-32-15,0 0-16 0,0 0-560 0,0 0-96 0,10 2-32 0,4 0 0 32,5 0-64-32,4-1-32 0,3 0 0 0,7-1 0 0,6 0-48 0,8-1-16 15,7-1 0-15,5-1 0 0,5-1-160 0,4 0-128 16,4-1 192-16,4-1-192 0,5 4 176 0,3-1-176 15,-1-2 160-15,0 2-160 0,-1-2 0 0,0 2 128 0,-2 1-128 0,-4-1 0 16,-6-1 0-16,-4 2 0 0,-3 0 0 0,-5 0 0 16,-4 0 144-16,-4 0-144 15,-5 1 128-15,-7 1-128 0,-5 0 0 0,-4 1-224 0,-6 1 32 0,-6-1 0 32,-3 0-1520-32,-6 0-288 0,-8-1-64 0,0 0-8944 0,0 0-1776 0</inkml:trace>
  <inkml:trace contextRef="#ctx0" brushRef="#br0" timeOffset="73989.89">8534 9319 15711 0,'6'-11'704'0,"-3"6"128"0,1-2-656 0,1-1-176 0,2 1 0 0,-1-2 0 16,1 0 1632-16,1 0 288 15,-1 2 64-15,1-1 16 0,-1 1 48 0,-2 1 16 0,1-1 0 0,-2 3 0 16,-4 4-288-16,0 0-64 0,0 0-16 0,0 0 0 15,0 0-544-15,0 0-128 0,-1 6 0 0,-1 3-16 16,-1 0-544-16,-2 3-96 0,-1 2-32 0,-1 3 0 0,-1 2-144 0,1 1-48 16,0 2 0-16,0 2 0 0,0-1-16 0,-1 1-128 15,2 0 192-15,1 0-64 0,-1 0-128 0,2-2 0 16,1-1 0-16,2 0 0 0,1-1 0 0,2-1 0 16,1-2 0-16,2 0 0 0,0-2 0 0,3-1 192 15,1-2-192 1,2-2 192-16,1-2-64 0,2 0 0 0,1-1 0 0,3-2 0 0,1 1 0 0,2-3-128 15,2-1 192-15,1 0-64 0,0-1-128 0,1-1 0 16,0-1 0-16,-3-1 0 0,1-1-128 0,-1-2-128 31,-3 0 0-31,1-1-16 0,-1-3-1360 0,0 0-272 0,-2-2-48 0,0 0-9456 16,-3-1-1904-16</inkml:trace>
  <inkml:trace contextRef="#ctx0" brushRef="#br0" timeOffset="74210.03">8624 9327 35423 0,'-10'-8'1568'0,"10"8"320"0,-3-4-1504 0,3 4-384 0,0-6 0 0,0 6 0 16,3-4 0-16,2 0-288 0,3 0 48 0,2 1 16 16,3 0 384-16,5 0 80 0,2 1 16 0,2 0 0 15,2-1 32-15,1-1 16 0,3 2 0 0,-2-2 0 0,-2-1-304 0,-1 1-272 16,-2 1 48-16,-2 1 16 15,-4 0-2528-15,-2 1-496 0,-2 1-96 0,-3 1-32 0</inkml:trace>
  <inkml:trace contextRef="#ctx0" brushRef="#br0" timeOffset="74383.78">8586 9445 28559 0,'0'0'2544'0,"0"0"-2032"0,0 0-512 0,0 0 0 0,0 0 1312 0,0 0 160 16,0 0 48-16,8-1 0 0,2-1-880 0,3 2-160 31,4 0-32-31,1 0-16 0,3 0 16 0,3 0 16 16,3 0 0-16,1 0 0 0,1-1-464 0,1 0 0 0,-1 1 0 0,1-2 0 31,-1-1-1616-31,0-2-320 0,1 1-64 0,1-2-16 0</inkml:trace>
  <inkml:trace contextRef="#ctx0" brushRef="#br0" timeOffset="74763.09">9438 9174 30399 0,'-2'-4'2704'0,"-1"-1"-2160"0,0 1-544 0,-1-1 0 16,4 5 1520-16,-7 0 192 0,0 0 32 0,1 3 16 15,-2 0-752-15,-1 4-160 0,2 2-16 0,-2 2-16 0,-1 3-512 0,0 1-112 16,0 2 0-16,-1 1-16 0,0 2-176 0,0 1 192 16,1 1-192-16,0-1 192 0,2-1-192 0,-2 1 160 15,1-1-160-15,2 1 160 0,2-2-160 0,-1-1 0 16,2-2 0-16,1-2 0 0,-1-1 0 0,3-4 0 15,1-2 0-15,0-7 0 0,0 0-192 0,0 0 48 16,0 0 0-16,6-3 0 0,0-4-64 0,1-3-16 16,2-3 0-16,1-2 0 0,1-5 224 0,1-2-176 15,-1-1 176-15,2-5-160 0,-1-1 160 0,0-2 0 16,0-1 0-16,-1 2 0 0,0 3 0 0,-1 2 176 0,-1 5-48 0,-1 2 0 16,-3 3 368-16,3 2 64 15,-1 4 16-15,2 1 0 0,0 2-144 0,0 3-32 16,-3 2 0-16,2 2 0 0,0 3-128 0,-2 2-16 15,3 2-16-15,0 2 0 0,0 2-48 0,0 2-16 0,-1 2 0 0,1 2 0 16,-1 0-176-16,0 1 160 16,-1 2-160-16,1 0 160 0,-1 1-160 0,-1 0 0 0,0 0 0 0,-3-1 0 0,-1-1-224 0,2-1-128 15,-3 2-32-15,0-3 0 16,-1-1-1552-16,-1-3-320 0,0-2-64 16,-2-1-14752-16</inkml:trace>
  <inkml:trace contextRef="#ctx0" brushRef="#br0" timeOffset="74904.22">9306 9386 30399 0,'-7'-3'2704'0,"2"0"-2160"16,0-1-544-16,5 4 0 0,-2-4 1600 0,2 4 192 15,0 0 64-15,7-2 0 0,1 0-1488 0,6 1-368 16,2-1 0-16,4 1 0 0,3-1 0 0,3 0-128 16,3-2 0-16,4 0 0 0,2 1-64 0,4 1-16 0,0 0 0 0,2-2-15872 15</inkml:trace>
  <inkml:trace contextRef="#ctx0" brushRef="#br0" timeOffset="75421.33">11184 8140 23039 0,'0'0'1024'0,"0"-4"192"0,-2-2-960 0,2 2-256 16,2-2 0-16,-2 6 0 0,3-3 2176 0,-1 0 384 15,-2-2 64-15,0 5 32 0,0 0-880 0,0 0-176 16,0 0-48-16,0 0 0 0,0 8-720 0,1 2-160 0,-1 1-32 0,0 2 0 16,0 2-352-16,1 3-80 15,0 1-16-15,0 2 0 0,-1 2-64 0,0 1-128 16,-1 1 176-16,1 2-176 0,-2-1 144 0,0 2-144 16,-1-1 0-16,-1-1 144 0,2 0-144 0,-2-3 0 15,-1 0 0-15,1-1 0 0,0-2-704 16,0-4-32-16,0 2 0 0,1-3 0 0,0-2-2848 15,1-2-560-15</inkml:trace>
  <inkml:trace contextRef="#ctx0" brushRef="#br0" timeOffset="75596.28">10990 8463 35935 0,'0'0'3200'0,"0"0"-2560"16,5-4-512-16,3 1-128 0,2-1-144 0,4 2-48 15,5 0-16-15,4 1 0 0,1-2 208 0,2-2 256 16,0 0-48-16,3 0-16 0,0 0 0 0,2-2 0 15,2 3 0-15,-2 1 0 0,1 0-192 0,0 2 0 16,0 0 0-16,0 0 0 16,-1 0-1648-16,0-1-416 0,-1 1-96 0</inkml:trace>
  <inkml:trace contextRef="#ctx0" brushRef="#br0" timeOffset="76441.96">13112 8032 27471 0,'0'0'1216'0,"1"-5"256"0,-1-2-1184 0,1 2-288 0,0 0 0 0,-1 5 0 0,3-3 640 0,-3 3 64 16,0 0 0-16,0 0 16 15,0 0 48-15,-5 7 16 0,-1 1 0 0,-2 4 0 0,-6 6-320 0,-1 2-64 16,-1 1-16-16,-4 3 0 0,-4 1-128 0,-2 1-16 16,0 0-16-16,-2 0 0 0,-1 2-80 0,0-2-16 15,0 0 0-15,2-3 0 0,1-4 16 0,1 0 0 16,3-2 0-16,4-3 0 0,1-1 240 0,5-1 32 16,-1-4 16-16,1-1 0 0,2-3-48 15,3-2-16-15,0-3 0 0,7 1 0 0,0 0-144 0,-3-5-32 16,4-5 0-16,3-1 0 0,1-3-192 0,2-2 0 15,2-3 128-15,2-1-128 0,2 0 0 0,-1 1 0 16,3 1 0-16,1 3 0 0,-1 3 0 0,-1 2 0 0,0 2 0 0,-1 4-160 16,-1 3 160-16,0 2 256 15,0 3-64-15,0 4-16 0,0 3 112 0,0 4 32 16,1 4 0-16,-1 1 0 0,1 0-320 0,1 0 0 0,-1 2 0 0,1 0 0 16,0 0 128-16,0 0-128 0,-2-1 0 0,0-1 0 15,0-1 0-15,1-2-192 0,-1 0 16 0,1-3 16 31,0-2-544-31,0-1-128 0,0-3 0 0,0-2-10752 0,2-3-2160 0</inkml:trace>
  <inkml:trace contextRef="#ctx0" brushRef="#br0" timeOffset="76740.78">13947 7741 35007 0,'-7'-13'3120'0,"4"8"-2496"15,-2 0-496-15,1 0-128 0,-1 2 0 0,-3 2 192 16,-2 1-64-16,-1 2 0 0,-1 4 48 0,-1 2 16 16,-3 4 0-16,0 4 0 0,-2 3 32 0,-1 4 16 15,-1 3 0-15,-1 5 0 0,0 2 32 0,-1 4 16 0,0 5 0 0,2 2 0 31,2 2-96-31,3 0-32 0,3 0 0 0,3-2 0 0,2-2-160 0,4-1 160 0,2-2-160 0,2-3 160 16,2-1-32-16,3-2-128 16,2-4 192-16,2-1-64 0,1-1-128 0,1-2 128 15,3-3-128-15,4-2 128 16,2-3-512-16,2-1-128 0,2-4 0 0,4-2-10880 0,1-4-2176 0</inkml:trace>
  <inkml:trace contextRef="#ctx0" brushRef="#br0" timeOffset="78403.28">14673 8040 11967 0,'-2'-6'1072'0,"-1"-1"-864"16,1-2-208-16,0 0 0 0,0 0 2912 0,0 2 544 16,-1-1 96-16,2 1 32 0,1 1-1472 0,0 6-272 0,0 0-64 0,0 0-16 15,0 0-672-15,0 0-144 16,0 0-32-16,-5 3 0 0,-2 4-416 0,-1 3-96 16,0 3-16-16,-1 3 0 0,-1 3-144 0,-1 2-48 0,-1 1 0 0,-1 2 0 15,-3 2-192-15,1 1 144 16,-1-1-144-16,1 1 128 0,-1-1-128 0,1-1 160 15,3-2-160-15,-1-1 160 0,1-3-160 0,1-3 0 16,2-4 144-16,1-1-144 0,2-3 240 0,0 0-32 16,3-3 0-16,3-5 0 0,0 0 112 0,0 0 0 15,0 0 16-15,3-9 0 0,2-2-80 0,0-4 0 0,3-2-16 0,3-3 0 0,3-3-240 0,0-2 128 16,1-3-128-16,-1-2 0 0,3-1 0 0,-1 0 128 16,1 0-128-16,-1 2 0 0,-1 3 0 0,1 3 0 15,-3 2 0-15,0 3 0 0,0 3 0 0,0 4 0 16,-4 2 0-16,0 4 0 15,0 2 0-15,-1 3 0 0,-2 2 0 0,1 2 0 0,0 4 0 0,-1 3 144 16,0 2-144-16,-1 1 128 0,0 2-128 0,0 1 0 16,2 2 0-16,-1 2 0 0,0 1 0 0,1 0 0 15,1 2 0-15,0 0 0 0,-2-3 0 0,2 0 0 16,0-1 0-16,1 0 0 0,-3-2 0 0,0 0 0 16,-1-3-144-16,0 1 144 0,-2-4-144 0,0-1 144 15,1-2-208-15,-3-2 80 0,0 0 128 0,-2-2-160 16,-2 1 160-16,0-1-160 0,-2-1 160 0,-3-1 0 0,-1-1 0 15,-2 0 0-15,-2 1 0 0,-4-2 0 16,-2 0 0-16,-4 0 0 0,-2 0 0 0,1 0 144 16,-1-1-144-16,0 2 0 0,-2 0 128 0,3 1-128 0,1-2 0 0,2 1 0 15,1 1 0-15,3 1 0 0,0-1 0 0,4 0 0 16,2 0 0-16,2 0-256 16,4-1 80-16,5-2 16 15,0 0-1568-15,0 0-304 0,0 0-64 0,9-2-13264 0</inkml:trace>
  <inkml:trace contextRef="#ctx0" brushRef="#br0" timeOffset="78628.67">14939 8048 37151 0,'-6'-10'1648'0,"6"4"336"0,-2 0-1600 0,4-2-384 0,1-1 0 0,0 1 0 0,1 2 512 0,4 0 0 16,3 0 16-16,4-1 0 15,4 3-144-15,3 2-48 0,3-1 0 0,4 2 0 0,1-1-336 0,3 1 144 16,-1-1-144-16,-2 1 0 0,-1 0 0 0,-3-1-304 16,0 2 48-16,-2 0 0 15,-2 0-896-15,-2 2-160 16,-4-2-32-16,-1 2-16 0,-4-1-1904 0,-3 2-384 16,-8-3-80-16</inkml:trace>
  <inkml:trace contextRef="#ctx0" brushRef="#br0" timeOffset="78801.35">15296 8000 2751 0,'-14'0'256'0,"6"0"-256"16,-3 0 0-16,-1 0 0 0,-1 1 4768 0,1 1 912 15,0-1 176-15,1 1 32 0,1 0-2592 0,2 1-528 16,2 2-96-16,0-1-32 0,2 3-1232 0,1 2-256 0,-1 0-64 0,2 2 0 16,0 2-496-16,1 1-96 0,0 1-32 0,1 2 0 15,1 0-160-15,0 2-48 0,0 0 0 0,0-1 0 16,1 0-256-16,2 0 0 0,-4-2 128 0,2 1-128 16,0 0 0-16,0 0 128 0,-1-2-128 0,1 1 0 15,1-4-256-15,-1-2-144 16,0-2-48-16,0 0 0 15,2-1-2784-15,-4-7-560 0</inkml:trace>
  <inkml:trace contextRef="#ctx0" brushRef="#br0" timeOffset="79070.49">15475 7840 35007 0,'0'-8'3120'0,"1"0"-2496"16,0 1-496-16,1-1-128 0,1 0 384 0,1 2 48 15,0 0 16-15,3 3 0 0,-2 1 352 0,3 1 80 32,0 1 16-32,1 3 0 0,4 1-480 0,0 5-96 0,1 4 0 0,0 4-16 15,1 3-64-15,-1 3-16 0,-1 3 0 0,-1 3 0 16,-1 0-80-16,-3 3-16 0,-4 1 0 0,-1 4 0 0,-3 2 16 0,-4 4 0 0,-1-1 0 0,-4 1 0 16,-3 0 0-16,-2-3 0 15,-3-1 0-15,-1-4 0 0,0-3-144 0,-2-3-192 0,-1-3 32 0,-1-1 16 31,-1-1-464-31,0-2-96 0,-1-2 0 0,-1-1-11520 16,2-4-2304 0</inkml:trace>
  <inkml:trace contextRef="#ctx0" brushRef="#br0" timeOffset="79776.42">16321 7942 15663 0,'0'0'1392'0,"0"0"-1120"0,3-4-272 0,1-3 0 16,1-1 1088-16,-1 1 144 0,0 1 48 0,1 0 0 15,0-1 512-15,1 0 128 0,-1 1 0 0,1-1 16 16,0 2-112-16,0-1-32 0,-1 1 0 0,3-1 0 0,-5 2-576 0,-3 4-128 16,0 0-32-16,0 0 0 0,0 0-304 0,0 0-64 15,4 5-16-15,-3 4 0 0,-1 2-336 0,-1 2-64 16,-1 2-16-16,0 1 0 0,0 3-128 0,1 1-128 15,-2 0 144-15,1 2-144 0,-1 2 128 0,1 0-128 16,0 0 0-16,0 0 144 0,1 0-144 0,-1-1 0 16,0-2 0-16,2-1 0 0,2-2 128 0,-1-2-128 15,1 0 128-15,0-2-128 0,1-2 208 0,2-1-32 16,-1-1-16-16,1-1 0 0,-1-2 16 0,1 1 0 0,2-2 0 0,0-1 0 16,0 0-176-16,2-2 0 15,0 0 0-15,1-1 128 0,2 1 32 0,0 0 0 16,1-2 0-16,3-1 0 0,-1-1 0 0,3-1 0 0,1-1 0 0,2 0 0 15,0 0-160-15,1-2 192 0,-1 0-192 0,1-1 192 16,1 1-192-16,0-2 128 0,-3 1-128 0,0 0 128 16,0 2-128-16,-4-1 0 0,1 1 0 0,-3 1 0 15,-1-2 0-15,-1 3 128 0,-2-1-128 0,-1 2 0 16,-1 0 0-16,-2 1 0 0,-6 0 0 0,0 0 0 31,0 0-688-31,0 0-16 0,0 0 0 0,0 0 0 0,0 0-2784 0,0 0-560 0</inkml:trace>
  <inkml:trace contextRef="#ctx0" brushRef="#br0" timeOffset="81207.35">6296 11270 14735 0,'0'0'640'0,"0"0"160"0,0 0-640 0,0 0-160 0,0 0 0 0,0 0 0 0,0 0 3440 0,0 0 656 15,0 0 128-15,0 0 16 16,0 0-2560-16,0 0-512 0,0 0-96 0,8 0-32 0,1 0-400 0,2 1-64 16,2 1-32-16,0-2 0 0,2 0-160 0,3 1-48 15,3-1 0-15,-2 0 0 0,2 0-144 0,-1 0-48 16,2-1 0-16,0 1 0 15,-1-1-144-15,-1 1 0 0,-2-1 144 0,-1 2-144 16,-1-1-432-16,-5 0-144 0,-1 0-48 0,-2 1-10160 16,-8-1-2032-16</inkml:trace>
  <inkml:trace contextRef="#ctx0" brushRef="#br0" timeOffset="81411.96">6211 11586 28559 0,'0'0'2544'0,"0"0"-2032"15,-5 2-512-15,5-2 0 0,0 0 1024 0,0 0 128 16,0 0 0-16,0 0 16 0,0 0-240 0,0 0-48 16,0 0-16-16,7 2 0 0,1-1-416 0,4 0-96 0,4-1-16 0,3 0 0 31,1-1-144-31,4 0-48 0,2 0 0 0,4 0 0 0,-1-2-144 0,2 1 128 16,1 0-128-16,0-1 128 15,0-2-496-15,-2 1-96 0,-2 1-32 0,-1 0-15824 0</inkml:trace>
  <inkml:trace contextRef="#ctx0" brushRef="#br0" timeOffset="91868.94">8271 10679 14735 0,'0'0'640'0,"-7"0"160"0,0-1-640 0,2 1-160 0,-1 0 0 0,6 0 0 15,-5 0 1344-15,-1 0 256 0,6 0 32 0,-5 1 16 16,5-1-320-16,0 0-64 0,-4 1-16 0,4-1 0 16,0 0-448-16,0 0-96 0,0 0 0 0,0 0-16 15,0 0-176-15,4 8-16 0,3-2-16 0,2 1 0 0,5 0 48 0,2-1 16 16,2 1 0-16,2-2 0 0,2 0-32 0,1-1-16 15,1 0 0-15,0 1 0 0,-1-2-144 0,-1 0-32 16,0 1 0-16,-1-2 0 0,-2 0-176 0,-2-1-144 16,1-1 192-16,-3 0-192 0,0 0 0 0,-3 0 0 15,-1-1 0-15,-2 0-192 16,-3 0-1824-16,0 0-352 0,-6 1-80 0</inkml:trace>
  <inkml:trace contextRef="#ctx0" brushRef="#br0" timeOffset="92152.16">8824 10504 24879 0,'-2'-14'1088'0,"2"7"256"0,0-1-1088 0,0 2-256 0,-1-1 0 0,1 1 0 16,0 0 1488-16,0 6 240 0,-1-5 64 0,1 5 0 16,0 0-384-16,0 0-80 0,0 0-16 0,0 0 0 15,0 0-848-15,0 0-160 0,1 6-48 0,1 4 0 16,-1 3-256-16,0 4 128 0,0 2-128 0,0 1 0 0,-1 4 144 0,1 0-144 15,0 2 0-15,2 1 144 16,-2-2-144-16,1-1 0 0,0-1 0 0,0 0 0 0,-1 0 0 16,2-1 0-16,-1-1 144 0,1-1-144 0,0-1 128 0,1-3-128 15,-1-1 160-15,-1-2-160 0,-1-2-160 16,2-1-128-16,-1-2-32 0,-1 0 0 16,-1-1-2304-16,0-1-480 0,0-6-96 15,0 0 0-15</inkml:trace>
  <inkml:trace contextRef="#ctx0" brushRef="#br0" timeOffset="92371.79">9062 10701 20271 0,'0'0'1792'0,"3"-6"-1424"15,0 1-368-15,0 1 0 0,-3 4 1824 0,0 0 288 16,0 0 64-16,0 0 16 0,0 0-320 0,0 0-64 16,0 0-16-16,0 0 0 0,-2 6-1104 0,-1 5-240 0,-3 2-32 15,0 4-16-15,-2 2-112 0,-2 1-32 0,-3 4 0 0,0 2 0 16,-3 1 16-16,0 4 0 0,-3 4 0 0,-1 1 0 15,-2 0-272-15,-1 0 160 0,0 1-160 0,0-3 128 16,-1-2-128-16,2-2 0 0,0-1 0 0,2-2 0 16,1 0-320-16,3-4-32 0,2-2-16 0,2-1 0 31,1-4-1456-31,2 0-288 0,2-3-64 0,3-1-12000 0</inkml:trace>
  <inkml:trace contextRef="#ctx0" brushRef="#br0" timeOffset="92670.27">9022 11157 13823 0,'4'-14'608'0,"-1"8"128"0,0-3-592 0,1 0-144 0,1 0 0 0,0 0 0 0,2 2 4384 0,-1 0 848 16,2 2 160-16,0 1 48 0,-1 3-3648 0,1 1-736 16,1 1-144-16,-1 4-16 0,-1 1-560 0,0 3-96 15,-2 1-32-15,0 2 0 0,-2 1-16 0,-2 2-16 16,-2 0 0-16,-2 3 0 0,-3 2-176 0,-1 4-192 15,-4 1 32-15,-1-2 16 16,-1-1-368-16,2-2-80 0,2-2-16 0,-1-1 0 0,0-2 608 0,1-3 0 0,1-2 0 0,4-2 0 16,2-2 736-16,2-6 112 15,0 0 32-15,0 0 0 0,0 0-112 0,0 0 0 16,6 1-16-16,2 0 0 0,1-2-384 0,3 0-80 0,2-2-16 0,3 1 0 16,0 0-272-16,3 1 0 0,2 0 128 0,1 1-128 15,1 1 0-15,2 1 0 16,-1 1-176-16,0 1 176 15,-1-1-2192-15,0 1-336 0,-2 1-64 0</inkml:trace>
  <inkml:trace contextRef="#ctx0" brushRef="#br0" timeOffset="93550.99">9949 10426 24639 0,'0'0'1088'0,"-1"-6"240"0,0 2-1072 0,1 4-256 0,0 0 0 0,0 0 0 16,0 0 592-16,0 0 64 15,-4 6 16-15,-2 3 0 0,-2 4-176 0,-1 3-48 16,-2 5 0-16,-2 1 0 16,0 2-112-16,-2 1-16 0,-2 2-16 0,-1 0 0 0,-3 1-48 0,-1-1-16 0,0-1 0 0,0-3 0 15,0 0-64-15,0-2-16 0,0-3 0 0,2-1 0 16,2-4 352-16,3-1 64 0,1-2 0 0,2-2 16 16,1-4 128-16,2 0 32 0,0-3 0 0,2-2 0 15,2-3-304-15,2 0-48 0,-1-2-16 0,3-1 0 16,1-2-192-16,2-3-32 0,3-3-16 0,1 0 0 15,2 0-144-15,1 0 0 0,1 2 0 0,2 2 0 0,0 1 0 0,0 3 0 32,0 1-192-32,0 3 192 0,-1 2 0 0,0 2 128 0,0 2 32 0,0 4 0 0,0 3 80 0,0 1 16 15,1 1 0-15,2 2 0 0,-1 1-256 0,0 2 128 16,0 0-128-16,0 1 0 0,1 0 0 0,0-2 0 16,1 0 0-16,0-1 0 0,-2-3 0 0,1-1 0 15,1-1 0-15,1-1 0 16,-2-3-1856-16,2-1-256 15,-2-3-48-15,2-3-13008 0</inkml:trace>
  <inkml:trace contextRef="#ctx0" brushRef="#br0" timeOffset="93849.8">10618 10242 32255 0,'-5'-10'2864'0,"-2"2"-2288"0,0 1-576 0,1 0 0 16,-2 2 704-16,0 0 48 16,0 1 0-16,-1 3 0 0,0 2-272 0,-1 5-48 15,-1-1-16-15,-1 5 0 0,-2 3-192 0,-2 5-32 16,1 3-16-16,-2 4 0 0,1 5-16 0,-2 2 0 16,0 3 0-16,-1 3 0 0,0 4-160 0,4 1 0 0,0 0 144 0,3 0-144 0,2-3 128 0,4 0-128 15,-1-1 128-15,4-2-128 0,2-1 0 16,2-2 0-16,1-1 0 0,3-3 128 0,1-1-128 0,2-2 176 15,1-2-176-15,3-1 192 0,2-5-192 0,1 0-176 16,2-2 48-16,1-3 0 16,1-1-2048-16,3-2-384 15,1-2-96-15</inkml:trace>
  <inkml:trace contextRef="#ctx0" brushRef="#br0" timeOffset="94430.35">10961 10468 27647 0,'-2'-17'1216'0,"2"11"256"0,0-1-1168 0,0 0-304 15,0 1 0-15,0 1 0 0,0 5 1360 0,0 0 224 16,0 0 32-16,0 0 16 0,0 0-736 0,-2 8-160 0,-1 2-32 16,-1 3 0-16,0 4-512 0,0 3-192 15,-2 2 144-15,-1 1-144 0,0 1 128 0,-1 2-128 0,-2 1 0 0,0 0 128 16,-1 1-128-16,2-2 0 15,2 3 0-15,-1-4 128 0,-2-3-128 0,2-2 0 0,2-3 144 0,0-2-144 0,2-4 144 0,2-3-144 16,1-1 192-16,1-7-192 0,0 0 336 0,0 0-32 16,0 0-16-16,2-8 0 0,1-2-16 0,1-3 0 15,2-4 0-15,2-4 0 0,0-5-112 0,2-1-32 16,1-2 0-16,0 0 0 0,0-1-128 0,1 1 128 16,0 2-128-16,0 2 128 0,-5 4-128 0,2 3 0 15,0 3 0-15,-1 3 0 0,-2 2 0 0,1 3-224 16,-2 2 48-16,1 2 16 0,-6 3 160 0,8 1 176 15,-2 3-48-15,2 0 0 0,0 3-128 0,-1 0 128 16,2 2-128-16,-2 2 128 0,1 1-128 0,2 0 0 16,0 2 0-16,-1 0 0 0,0-1 0 0,0-1 0 15,1-1 0-15,-1 0 128 0,0-1-128 0,0 0 0 32,0 0 0-32,0-1 0 0,-3 0-192 0,1-1 192 0,-2 0-192 0,0 0 192 0,-2-2-256 0,0 1 64 31,0 0 0-31,-1-1 16 0,-2-6 176 0,1 8-160 15,-1 0 160-15,-1-2-160 0,0 1 160 0,-2-1 0 0,0 0 0 16,0-1 0-16,3-5 0 0,-6 7 0 0,-2-2 0 0,-2 1 0 16,-2 1 0-16,-2-1 176 0,-1 2-48 0,-3-2 0 15,0 0 80-15,-3 1 16 0,-1-1 0 0,1 2 0 16,0 0-96-16,0-1 0 0,1 0-128 0,0-1 192 16,2 1-192-16,1-1 128 0,3 0-128 0,1-1 0 15,-1-1 0-15,3-1 0 0,3-1 0 0,1 1 0 16,7-3-1408-1,0 0-256-15,0 0-64 0,0 0-14464 0</inkml:trace>
  <inkml:trace contextRef="#ctx0" brushRef="#br0" timeOffset="94855.89">11250 10504 35247 0,'-7'-9'1552'0,"7"9"336"0,-3-5-1504 0,0 0-384 16,3 5 0-16,0-5 0 0,2-1 528 0,1 2 48 0,2 1 0 0,5-1 0 16,3 1-32-16,4 1 0 15,2 0 0-15,4-1 0 0,0 1-240 0,4 0-48 16,4 0-16-16,1 1 0 0,0-1-240 0,0-1 128 0,0 1-128 0,-3 0 0 16,-1 0-176-16,-3 0-128 0,-2 0-16 0,-2 1-16 31,-2 0-528-31,-3 1-96 0,-1 0-32 0,-3 0 0 15,-3 0-704-15,-3 0-144 0,-6 0-16 0,0 0-16 16,0 0-304-16,0 0-64 0,0 0-16 0,-7 0 0 16,-1-1 672-16,-3 1 144 0,1-1 32 0,0 0 0 0,-3 0 1248 0,1 1 160 0,-1 0 224 0,-1 0-48 15,-1 0 1232-15,1 1 240 0,0 1 48 0,2 0 16 16,0 2 464-16,1-1 80 0,1 1 32 0,2 2 0 16,0 0-896-16,1 3-176 0,1 2-48 0,0 2 0 15,3 2-464-15,0 1-80 0,-1 2-32 0,2 1 0 0,1 0-96 0,-1 2-32 16,0 1 0-16,-1 0 0 0,0 0-208 0,1-1-64 15,-1-2 0-15,1 1 0 0,1-1-192 0,0 0 144 16,0-2-144-16,2-3 128 0,0-1-128 0,2-1 128 16,-1-1-128-16,-1-1 128 15,1-1-512-15,1-2-128 0,2-3 0 0,-5-4-10944 16,0 0-2192-16</inkml:trace>
  <inkml:trace contextRef="#ctx0" brushRef="#br0" timeOffset="95348.7">11844 10224 17503 0,'-3'-14'1552'0,"3"9"-1232"15,0-1-320-15,1 0 0 0,2-1 1984 0,-1 1 320 16,0-1 80-16,1 1 16 0,2 1-176 0,0 1-48 16,1 0 0-16,0 3 0 0,2 0-720 0,1 0-160 15,0 1-16-15,1 2-16 0,2 1-560 0,0 3-128 0,-1 2 0 0,2 3-16 16,-2 3-240-16,2 4-32 16,0 1-16-16,1 3 0 0,-1 4-272 0,0 3 160 15,-1 5-160-15,-2 3 128 0,-3 2-128 0,-3 3 160 0,-5 2-160 0,-4 2 160 16,-3 2-16-16,-4 0 0 15,-4 0 0-15,0-1 0 0,-3-2-144 0,-1-3 0 16,-1-4 0-16,-1-3 0 16,-1-3-512-16,0-1-16 0,-1-4-16 0,-1-1 0 15,-1-3-2688-15,0-2-544 0</inkml:trace>
  <inkml:trace contextRef="#ctx0" brushRef="#br0" timeOffset="100879.5">12568 10494 1839 0,'0'0'160'0,"-1"-5"-160"0,0-2 0 0,1 0 0 0,0 1 3120 0,0-2 592 0,0 0 112 0,0 0 16 15,1-1-1456-15,-1 0-288 0,0 0-64 0,1 2-16 16,1-1-320-16,-1 0-64 0,-1 0-16 0,0 3 0 15,0 5-336-15,0 0-80 0,0 0-16 0,0 0 0 16,0 0-496-16,0 0-112 0,0 0 0 0,0 0-16 0,-4 10-400 16,1 1-160-16,-1 1 128 0,0 3-128 15,-1 2 192-15,0 2-64 0,0 1 0 0,-1 4 0 16,1-1-128-16,1 1 160 0,0 1-160 0,2-1 160 0,2-1-160 16,0-1 128-1,2-2-128-15,2-1 128 0,0-3-128 0,1 0 160 0,1-2-160 0,1-1 160 0,-1-1 64 0,2-2 16 16,0-1 0-16,0-2 0 0,2-2 0 0,1-1 0 15,2-2 0-15,2-2 0 0,0-2-48 0,2-1-16 16,0-1 0-16,2-2 0 16,-1 0-176-16,0-1 160 0,1 1-160 0,1-2 160 15,0-1-704-15,-1 0-144 0,0 1-16 0,0-1-16 16,-2-1-1888-16,-1 0-368 0,-3-1-80 16,-1-1-16-16</inkml:trace>
  <inkml:trace contextRef="#ctx0" brushRef="#br0" timeOffset="101084.3">12637 10372 31903 0,'-7'-8'1408'0,"7"8"304"0,-2-6-1376 0,1-1-336 0,1 1 0 0,0 0 0 0,1 1 320 0,2 0 0 16,2 0 0-16,1 0 0 16,3 1-32-16,2-1-16 0,0 0 0 0,3 1 0 15,2-1-272-15,2 0 160 0,0 1-160 0,1 2 128 16,-1 1-128-16,1 0 0 0,-1 1 0 0,-2 1 0 31,0 0-912-31,-4 1-112 0,-2 1-32 0,-3 0-13072 0</inkml:trace>
  <inkml:trace contextRef="#ctx0" brushRef="#br0" timeOffset="101240.46">12608 10508 24303 0,'-12'5'1072'0,"6"-4"224"0,0 0-1040 0,0 1-256 15,6-2 0-15,-5 2 0 0,5-2 1520 0,0 0 240 16,-5 4 48-16,5-4 16 0,0 0-656 0,0 0-128 15,0 0-16-15,5 5-16 0,1 1-528 0,3-2-96 16,1-1-32-16,2 0 0 0,4-1-160 0,0-1-48 16,1-1 0-16,1 0 0 15,3-1-1376-15,0-1-288 0,2-2-48 0,3 1-8224 16,1 0-1664-16</inkml:trace>
  <inkml:trace contextRef="#ctx0" brushRef="#br0" timeOffset="101664.65">13186 10310 20271 0,'0'0'1792'0,"0"-6"-1424"0,1 0-368 0,-1 1 0 16,0 5 2624-16,0-6 448 16,0 6 80-16,0 0 32 0,0 0-1504 0,0 0-288 15,0 0-64-15,-5 5-16 0,1 2-832 0,-2 3-160 16,0 4-48-16,-1 1 0 0,-1 1-144 0,1 3-128 0,-1 1 192 0,-1 2-192 16,0 1 128-16,-2 2-128 0,2 1 0 0,1-1 0 0,0-1 0 0,-1 0 0 15,2-3 128-15,0-1-128 0,0-2 0 16,2-3 160-16,1-1-160 0,-1-3 128 0,2-3-128 15,1-2 192 1,2-6-192-16,0 0 192 0,0 0-32 0,0 0 0 0,3-7 0 0,1-3 0 0,2-3-16 0,0-3 0 31,2-4 0-31,1-4 0 0,1-2-144 0,0-1 0 0,0-2 0 0,1 0 0 0,0 1 0 0,0 0 0 16,0 1 0-16,0 0 0 0,-1 4 208 0,-2 3-32 16,1 3-16-16,0 3 0 0,-1 1 128 0,-1 4 32 0,0 2 0 0,0 3 0 15,-1-1-64-15,1 4-16 16,-1 2 0-16,1 2 0 0,0 3-240 0,-1 2 0 15,2 2 0-15,0 2 0 0,-2 1 0 0,1 2 0 16,0 3 0-16,1 2 0 0,-1 1 0 0,-1-1 0 16,1 2 0-16,0 0 0 0,-2 2 0 0,1-1 0 0,-2 1 0 31,0-2 0-31,0-2 0 0,-1-2 0 0,0 0 128 0,-1-2-128 16,1 1-192-16,-2-3-96 0,-1-2-16 0,0-1 0 31,0-2-1360-31,-1-1-288 0,-2-2-48 0,0 0-16 15,-2-3-960-15,-2-1-192 0</inkml:trace>
  <inkml:trace contextRef="#ctx0" brushRef="#br0" timeOffset="101837.13">13067 10602 21183 0,'-13'-6'944'0,"7"4"192"0,1-1-912 0,0 0-224 16,2-2 0-16,3 5 0 0,0 0 3056 0,0 0 560 16,0 0 112-16,3-4 32 0,3 1-2432 0,4-1-496 15,2 2-80-15,4 0-32 0,3-1-432 0,4 0-96 16,3 2 0-16,2-1-16 0,2 1-176 0,0 1 192 15,4-1-192-15,-2 2 192 16,0-1-1424-16,-2 0-288 0,-3-1-48 0,0 0-16 0</inkml:trace>
  <inkml:trace contextRef="#ctx0" brushRef="#br0" timeOffset="103114.64">13869 9976 11055 0,'0'0'976'0,"0"0"-784"0,-5-4-192 0,5 4 0 0,-4-5 592 0,-1 1 80 15,1 1 16-15,4 3 0 0,0 0 368 0,-2-5 80 16,1 1 16-16,0-1 0 0,1 1-192 0,0 4-16 15,2-7-16-15,2 2 0 0,3 0 96 0,1 1 0 16,0 1 16-16,0-1 0 0,2 0-208 0,1 0-32 16,1 0-16-16,2 1 0 0,1-1-272 0,0 0-48 15,2 1-16-15,-1 0 0 0,1-1-32 0,-3 3-16 16,0 1 0-16,0 1 0 0,-1 1 48 0,-1 1 16 16,-4 1 0-16,0 2 0 0,-1 0-80 0,0 3-32 15,-3 2 0-15,0 2 0 0,-1 2-80 0,0 1-16 16,-1 2 0-16,-1 2 0 0,-1 3-128 0,-1 1-128 15,0 2 144-15,-1 3-144 0,-2 2 128 0,1 3-128 0,0 2 0 0,0 3 144 16,-2 0-144-16,2 2 160 0,-1 1-160 0,1 1 160 16,0 2-32-16,-1 1 0 15,2 1 0-15,0 2 0 0,0-2 32 0,0-1 0 0,2-1 0 0,-3 1 0 16,3-2-32-16,-1-2 0 0,0-1 0 0,0-3 0 16,0-2-128-16,-1-5 128 0,0-2-128 15,-2-3 128-15,1-2 160 0,0-2 32 0,-2-2 0 0,0-2 0 0,-1-4 80 0,-2 0 32 16,-2-3 0-16,0 0 0 0,-1-3-176 0,0 1-48 15,0-1 0-15,-2 0 0 0,-2-3-400 0,0-1-96 16,-3 1-16-16,-2-1 0 16,0 0-1856-16,-5-1-368 0,-3 0-80 0,-2-1-12240 15</inkml:trace>
  <inkml:trace contextRef="#ctx0" brushRef="#br0" timeOffset="103818.2">7945 10527 3679 0,'3'-5'320'0,"2"-3"-320"16,-1-2 0-16,2 0 0 0,-1 0 4288 0,1 0 800 16,-1 2 160-16,0-2 16 15,-2 1-2656-15,-1 1-544 0,1 0-96 0,-3 2-32 0,0 0-816 0,0 1-160 16,-4 0-48-16,0 2 0 0,-3 0-336 0,-2 1-64 16,-2 1 0-16,-1 1-16 0,-2 1-320 0,-2 1-176 15,-1 2 192-15,-2 1-192 0,-1 0 0 0,0 2 0 16,1-1 0-16,0 2 0 0,0 0 0 0,2-1 0 15,0 0 0-15,1 1-144 0,2-1 144 0,2 0 0 0,2 0 0 0,3-2 128 16,0 1 96-16,3-2 32 16,4-4 0-16,-4 6 0 0,4-6-64 0,0 0 0 15,0 6 0-15,0-6 0 0,3 7-32 0,0-1-16 0,0 1 0 0,2 1 0 16,0-1 16-16,0 1 0 0,-1 1 0 0,0 1 0 16,1 1 16-16,-1 3 0 15,1 1 0-15,0 11 0 0,-1 0-176 0,-1 4 160 0,-3 3-160 16,0 3 160-16,-1 2-160 0,-1 3 0 15,0 4 0-15,-1 5 128 0,-3 3-128 0,0 3 0 0,-2 3 144 0,-1 0-144 16,1-2 0-16,0-2 0 0,0-2 0 0,3-5 128 0,-1-3 48 0,3-3 16 16,-3-3 0-16,4-1 0 0,1-3 192 0,1-2 32 15,0-4 16-15,0-3 0 0,0-4-112 0,2-2 0 16,0-3-16-16,3-1 0 0,-3-3-80 0,4-1-16 16,-1-2 0-16,4-2 0 0,2-3-208 0,3 0 176 15,3-3-176-15,4 0 160 0,4-3-336 0,6-1-64 16,4-3-16-16,3 0 0 15,4-3-1952-15,1-1-400 0,0-4-80 0,3-3 0 0</inkml:trace>
  <inkml:trace contextRef="#ctx0" brushRef="#br0" timeOffset="104525.42">14776 10281 20271 0,'0'0'1792'0,"2"-7"-1424"0,1-1-368 0,-1 1 0 15,0-2 1152-15,0 0 176 0,-1 0 16 0,1 2 16 16,1-1 304-16,-1 1 64 0,0 2 16 0,-2 5 0 16,2-6-576-16,-2 6-112 0,0 0-32 0,0 0 0 15,0 0-448-15,0 0-80 0,0 8-32 0,-1 3 0 16,-3 1-144-16,-2 4-48 0,0 1 0 0,-2 4 0 16,-1 4-64-16,0 3-16 0,1 0 0 0,-2 2 0 15,1 1-192-15,1 2 144 0,2-2-144 0,0 0 128 16,2-3-128-16,1-1 0 0,2-3 144 0,2-2-144 0,2-2 336 15,1-3 0-15,2-1 0 0,0-2 0 0,2-4 208 0,2-1 32 16,4-3 16-16,1 0 0 0,2-3-144 0,3-2-48 16,-2-2 0-16,3-1 0 0,1-3-192 0,0 1-32 15,1-2-16-15,1 2 0 0,-2-3-160 0,0 3 160 16,0 1-160-16,-4 1 160 16,1 0-800-16,-1 2-144 0,-1 0-48 0,0 2 0 15,-1 0-2880-15,1 1-576 0,12 1-112 0,-7 3-16 0</inkml:trace>
  <inkml:trace contextRef="#ctx0" brushRef="#br0" timeOffset="105325.33">9900 11902 12895 0,'-13'-2'1152'0,"4"0"-928"16,-1-3-224-16,3 4 0 0,1 1 2352 0,-2 1 416 15,1 2 96-15,1 0 16 16,-1 0-2880-16,1 2-384 0,0-3-160 0,6-2-32 0,0 0 704 0,-4 4 160 0,4-4 32 0,0 0 0 16,0 0 288-16,-3 6 64 15,3-6 16-15,0 5 0 0,0-5 48 0,3 6 16 16,0-1 0-16,1 0 0 0,2-2 16 0,2-1 16 0,0 0 0 0,8 0 0 16,-1-2-160-16,-2 0-48 0,4-1 0 0,3 0 0 15,2-1-240-15,4-1-48 0,4 1-16 0,5-1 0 16,5 0-80-16,1-1 0 0,2-1-16 0,3 0 0 0,3-3 32 0,3 0 16 15,3 2 0-15,4-1 0 0,6 1-32 0,2-1-16 16,0-1 0-16,3 2 0 16,2-2-176-16,3 0 0 0,4 1 144 0,1-1-144 0,0-1 0 0,3 1 128 15,4-2-128-15,3 2 0 0,3-3 0 16,2 0 0-16,2 0 0 0,3 0 128 0,1 0-128 0,4 0 0 16,1 1 0-16,0 1 128 0,2-1-128 0,2 0 128 15,-3-1-128-15,2 2 128 0,0 2 32 0,-3 0 16 16,1 0 0-16,1 1 0 0,2-1-176 0,-2-2 0 15,-4 2 0-15,2-1 0 0,0 1 0 0,-2 0 0 16,-24 0 0-16,4 1 0 0,3-1 0 0,1 0 128 16,2 0-128-16,-1-1 128 0,-2 0 128 0,0 2 32 15,1 0 0-15,18-2 0 0,-8 0-80 0,-8 0-16 16,-6 1 0-16,-6 2 0 0,-3 2 32 0,-4-2 0 16,-3 1 0-16,-6-1 0 0,-1 1-48 0,-6 1-16 15,-6-1 0-15,-1 1 0 0,-3 1-160 0,-2 1 128 16,-5 1-128-16,-3 0 128 0,-3-1-128 0,-4 0 0 0,-4-1 144 15,-5 2-144-15,-5-1-192 0,-4 0-96 0,-5 1-32 16,-5 0 0 0,0 0-768-16,0 0-144 0,-11 4-48 0</inkml:trace>
  <inkml:trace contextRef="#ctx0" brushRef="#br0" timeOffset="105796.64">13230 12261 8287 0,'8'-8'368'0,"-3"5"80"16,0-3-448-16,2 1 0 0,-1-2 0 16,2 1 0-16,1-1 3392 0,0 0 576 0,-2 1 128 0,1-1 32 0,0 2-1680 0,-2 0-336 15,1 1-64-15,-1 2 0 0,-6 2-576 0,0 0-128 0,0 0 0 0,0 0-16 16,0 0-576-16,1 8-112 16,-2 2-32-16,-2 4 0 0,-1 0-112 0,-2 3-32 15,-2 3 0-15,-1 2 0 0,0 1-224 0,0 2-48 0,0 0-16 0,1 0 0 16,0 2-176-16,2-2 192 15,3 0-192-15,0 0 192 0,3 0-192 0,1-3 0 0,2-3 144 0,3 1-144 16,1-1 272-16,3-3-16 0,2-1 0 0,9 2 0 16,1-2 32-16,3-7 0 15,-2-2 0-15,2-3 0 0,2-2-128 0,0-2-32 0,0-2 0 0,-6-1 0 0,2-3-128 0,3-2 0 16,1-2 0-16,0 1 0 16,0 0-400-16,1-2-112 0,-2-1-32 15,-2 0 0-15,-1 0-1904 0,-3 1-384 0,-2-1-80 0,-4 1-12256 16</inkml:trace>
  <inkml:trace contextRef="#ctx0" brushRef="#br0" timeOffset="105981.82">13341 12239 33983 0,'-8'-10'1504'0,"8"10"304"0,0 0-1440 0,0-6-368 15,0 6 0-15,3-4 0 0,2 0 0 0,2 0 144 16,3 2-144-16,3-1 0 0,4-1 240 0,2 0-64 15,0 0-16-15,1-1 0 0,1 1-160 0,1-1 0 0,1 2 0 0,-1 0 0 16,-3 0 256-16,-1-1-16 0,-2 2-16 0,-2 1-10656 31,-2 1-2144-31</inkml:trace>
  <inkml:trace contextRef="#ctx0" brushRef="#br0" timeOffset="106159.38">13343 12382 31551 0,'0'0'1408'0,"0"0"272"0,-5-2-1344 0,5 2-336 0,0 0 0 0,0 0 0 0,0 0 704 0,0 0 80 16,0 0 16-16,8 0 0 16,1 0-192-16,3 0-32 0,2-2-16 0,2 1 0 0,0 0-304 0,3-1-64 15,1 0-16-15,1 0 0 0,1-1-176 0,1 0-192 16,0 0 32-16,1 0 16 31,1-1-880-31,2 1-192 0,0-1-16 0,0 0-8864 0,2 2-1760 0</inkml:trace>
  <inkml:trace contextRef="#ctx0" brushRef="#br0" timeOffset="106536.55">14068 12230 17503 0,'10'-8'768'0,"-10"8"176"16,3-4-752-16,1-1-192 0,0 1 0 0,-4 4 0 0,3-3 3168 0,-3 3 608 0,0 0 112 0,0 0 16 15,0 0-2048-15,0 0-432 0,0 0-80 0,0 0 0 16,-3 9-592-16,-2 3-112 0,0 2-32 0,-2 2 0 16,-1 3-256-16,1 2-48 15,-2 1-16-15,-1 2 0 0,-2 2-112 0,1 0-32 0,0 0 0 0,0 1 0 16,-1-1-144-16,1-1 160 0,1 0-160 0,1-2 160 15,1-2-160-15,2-3 0 0,0-1 0 16,2-4 128-16,1-2-128 0,0-2 0 0,2-4 144 0,1-5-144 16,0 0 0-16,0 0 0 0,6-6 0 0,0-4 0 15,2-2 0-15,0-5 0 0,1-4 0 0,1-3-128 16,3-3 128-16,-2-3 0 16,1-1-144-16,1-1 144 0,-1-2 0 0,1 1 0 0,-2 1 0 0,1 3 0 15,-1 2 0-15,-1 2 0 0,-1 4 0 0,-1 3 0 16,-2 3 0-16,1 3 256 0,-1 3-32 0,-2 1-16 0,0 4 48 0,-4 4 0 15,0 0 0-15,7 1 0 0,-7-1-256 0,9 6 0 16,-3 2 0-16,1 3 0 0,0 3 0 0,-1 1 0 16,2 1 0-16,0 3 0 0,-1 1 128 0,0 1-128 15,-2 1 0-15,1 0 144 0,-1 0-144 0,0 1 0 16,-1-1 144-16,1 0-144 0,-1-1 0 0,-1-1 0 16,-1-4 0-16,2 2 0 15,-2-2-384-15,1-1-160 0,-1-2-32 0,1-2 0 16,-2-1-1824-16,0-3-368 0,0 0-80 0</inkml:trace>
  <inkml:trace contextRef="#ctx0" brushRef="#br0" timeOffset="106709.45">14030 12499 27647 0,'0'0'2448'0,"-3"-4"-1952"16,1 1-496-16,2 3 0 0,0 0 1648 0,0 0 224 15,2-6 48-15,2 2 16 0,3 1-1072 0,3-1-224 0,3 1-32 0,4-1-16 16,2-1-384-16,6 2-80 0,3 1 0 0,4-1-128 15,2 1 176-15,1-1-176 0,1-1 160 0,-1-1-160 16,1 0-1008 0,-1-1-288-16,1 1-64 0</inkml:trace>
  <inkml:trace contextRef="#ctx0" brushRef="#br0" timeOffset="107323.13">17110 10715 9215 0,'3'-12'400'0,"-1"7"96"15,0-3-496-15,2 0 0 0,3 1 0 0,-2-1 0 0,0 1 4752 0,-3 1 864 16,1 1 160-16,-3 5 48 0,0 0-3200 0,0 0-640 16,0 0-128-16,0 0-32 0,0 0-912 0,0 0-176 15,3 9-32-15,-2 3-16 0,0 1-240 0,0 4-32 16,1 3-16-16,-2 1 0 0,0 1-112 0,-2 3-32 0,1 1 0 0,0 2 0 16,0-1-112-16,-1 2-16 15,1 1-128-15,0-2 192 0,-1 0-192 0,1 0 128 16,0-1-128-16,0-2 0 0,0-2 0 0,1-2 0 15,0-1 0-15,0-2 0 16,0-1-512-16,0-2-192 0,0-1-32 0,1-3-11296 0,0-2-2272 0</inkml:trace>
  <inkml:trace contextRef="#ctx0" brushRef="#br0" timeOffset="107543.22">16957 11076 39903 0,'-7'-13'1776'0,"5"7"352"0,0 1-1696 0,4-1-432 0,2 1 0 0,0-1 0 0,1 2 304 0,2 0-32 16,6 0 0-16,1 1 0 0,2 0-32 0,4-1-16 16,3 0 0-16,1 1 0 15,3 0-224-15,1 1 0 0,2 0 0 0,1 0 0 0,1 0 0 0,1-1 0 16,1 2 0-16,0 0 0 0,-1-2 0 0,-1 2-320 16,-2 0 64-16,-2 0 0 15,0 0-368-15,-4-1-64 0,-4 2-16 0,-3 0 0 16,-2 2-576-16,-4-1-128 0,-3 0-32 0,-1 1 0 15,-7-2-1488-15,0 0-288 0,0 0-64 0</inkml:trace>
  <inkml:trace contextRef="#ctx0" brushRef="#br0" timeOffset="108330.22">19263 10662 28559 0,'2'-14'1264'0,"-2"8"272"0,2-2-1232 0,3 0-304 16,3 0 0-16,-3 2 0 0,-2-1 1408 0,0 2 208 0,-2 0 48 0,-1 5 16 15,0 0-512-15,0 0-96 0,0 0-32 0,-6 3 0 0,0 0-576 16,-3 6-112-16,-4 2-32 0,-3 4 0 16,0 4-320-16,-3 3 144 0,-2 2-144 0,-1 1 0 15,-2 3 128-15,-1 1-128 0,-1 1 0 0,1 1 0 0,1 0 0 0,1 0 0 16,0-3 128-16,1-1-128 0,1-3 0 0,1-2 128 16,0-4-128-16,1-2 0 0,3-3 208 0,0-1-64 15,3-3-16-15,1-4 0 0,2-1 32 0,0-2 0 16,4-3 0-16,1-1 0 0,2-3 32 0,2-2 16 15,1-3 0-15,2-4 0 0,3-1-80 0,1-1-128 16,4-3 176-16,0 1-176 0,1 1 0 0,1 1 0 16,1 2 0-16,-1 2 0 0,-1 1 0 0,-1 2 0 15,0 2 0-15,0 4 0 0,0 1 176 0,0 3-176 16,-1 2 160-16,1 3-160 0,1 2 0 0,-2 3 128 0,5 2-128 0,-1 1 0 16,0 3 0-16,1-1 0 0,2 2 0 0,-1-1 0 15,2 2 0-15,0 0 0 16,-1-1 0-16,1 0 0 0,1-2 0 0,-1 0 0 0,2-3 0 0,0-1 0 15,-2-1-320-15,1-2-48 16,0-1-16-16,-1-3 0 0,0 0-1920 0,-1-2-384 0,1-1-64 0</inkml:trace>
  <inkml:trace contextRef="#ctx0" brushRef="#br0" timeOffset="108879.48">20145 10499 15663 0,'-6'-17'688'0,"3"10"144"0,2 0-656 0,0 0-176 0,0 1 0 0,0-1 0 15,-2 0 2688-15,-2 2 496 0,1 0 96 0,0 1 32 16,-2 2-1632-16,1 1-320 0,-3 1-64 0,0 2-16 16,-1 2-512-16,-1 3-128 0,-1 2 0 0,-4 3-16 0,0 3-144 0,-2 4-32 31,3 4 0-31,-4 2 0 0,1 4-32 0,-1 3-16 0,-1 1 0 0,2 2 0 0,0 4-160 0,1 0-48 15,0 2 0-15,3 0 0 0,2 1-192 0,3-1 0 16,2-1 128-16,0 15-128 0,4-9 0 0,4-6 0 16,4-6 0-16,2-1 0 0,1-5 0 0,4-1 0 15,2-5 0-15,3-3 0 16,0-1-400-16,-2-7-128 0,1 0-32 0,5-2 0 16,4-3-2048-16,2-4-400 0</inkml:trace>
  <inkml:trace contextRef="#ctx0" brushRef="#br0" timeOffset="109413.85">20595 10655 35935 0,'-12'-13'3200'0,"7"7"-2560"0,-1 2-512 0,-2-2-128 0,1 2 544 0,-2 2 96 0,0 2 0 0,0 2 16 16,1 2-240-16,-1 3-48 0,-2 5-16 15,0 2 0-15,0 3-352 0,0 1 0 0,-1 3 0 0,1 2-128 16,1 2 128-16,1 0 0 15,0 1 0-15,-1 1 0 0,0-1 0 0,3 0 0 0,0-1 0 0,3-3 0 16,-1-3 0-16,2-1 0 0,1-4 0 0,1-2 0 16,2-3 192-16,0-3-16 0,-1-6-16 0,0 0 0 0,0 0 112 0,6-4 32 15,2-3 0-15,0-5 0 0,-1-6 32 0,2-2 16 16,2-2 0-16,1-3 0 0,2-3-352 0,0-1 144 16,1-3-144-16,1 1 0 0,-1 1 128 0,-1 1-128 15,1 3 0-15,-2 3 0 0,-1 3 0 0,-1 4 0 16,-2 2 0-16,-3 3 0 0,0 2 208 0,-2 3-64 15,1 3-16-15,-5 3 0 0,0 0-128 0,4 6 0 16,-1 0 144-16,2 4-144 0,-2 3 0 0,3 3 0 16,-3-1 0-16,1 3 0 0,1 0 0 0,0 3 0 15,1 2 0-15,0 2 0 0,2 0 0 0,0 0 0 0,-1 0 0 0,1 0 0 32,0-1 0-32,0-1 0 0,-1 0 0 0,1-2 0 0,-1-2-176 0,-1-4 0 15,1-2 0-15,-2-2 0 0,1-2 32 0,-2-1 0 16,-2-3 0-16,-2-5 0 0,0 0 144 0,0 0 0 0,-1 6 0 15,1-6 0-15,-5 4 0 0,-3-1 0 0,-2 1 128 16,-3-1-128-16,-5-2 0 0,-1 1 144 0,-3-1-144 0,-3 1 0 16,0-1 128-16,1 0-128 0,0-1 0 0,1 1 0 15,1 0 0-15,2 0 0 0,2-1 0 0,3 0 0 16,2 0-192-16,2 1-112 0,3-1-16 0,-1 0 0 16,4 0-1616-16,5 0-336 0,0 0-64 0,0 0-13696 15</inkml:trace>
  <inkml:trace contextRef="#ctx0" brushRef="#br0" timeOffset="109618.53">20868 10742 20271 0,'0'-14'1792'0,"1"9"-1424"15,0-3-368-15,3 2 0 0,0-2 3968 0,3 0 704 16,1 2 160-16,3-1 32 0,3 0-3520 0,1 2-688 15,3 2-144-15,1 0-16 0,3 1-304 0,1 2-64 0,1 1-128 0,-1 0 192 16,1 2-192-16,-2-1 0 16,0 0 0-16,-1 1 0 15,-3 1-384-15,0-1-80 0,-1 0-16 0,-3 1 0 16,-2-1-2272-16,-1 0-448 0,-1 0-80 0</inkml:trace>
  <inkml:trace contextRef="#ctx0" brushRef="#br0" timeOffset="109807.59">21146 10697 23903 0,'0'0'1056'0,"-6"-2"224"0,-2 1-1024 0,-1 0-256 0,0 1 0 0,2 1 0 16,0 2 1632-16,2 0 288 0,-1 2 48 0,3 3 16 16,-3 1-800-16,3 2-160 0,1 2-16 0,1 2-16 15,-1 3-352-15,0 2-64 0,1 2 0 0,2 1-16 16,-1 0-144-16,2 1-32 0,-1 0 0 0,0 2 0 16,1-2-144-16,0 0-48 0,0-2 0 0,1-1 0 15,0-2-64-15,0-2-128 0,0-1 176 0,1-3-176 0,-1-2 176 0,1-1-176 16,1-2 160-16,0-2-160 15,1-1-1280-15,0-2-368 0,0-1-64 0,2-3-14032 16</inkml:trace>
  <inkml:trace contextRef="#ctx0" brushRef="#br0" timeOffset="110106.67">21447 10540 33343 0,'2'-24'1472'0,"1"15"320"0,-1-1-1440 0,3 2-352 0,0-1 0 0,3 1 0 16,1 2 704-16,1 0 80 15,-2 2 16-15,2 1 0 0,0 2 32 0,1 2 0 0,0 3 0 0,0 1 0 16,1 3-352-16,2 3-64 16,-1 4-16-16,0 4 0 0,1 2-160 0,-2 3-48 0,-2 3 0 0,-1 2 0 15,-1 3-16-15,-3 3-16 0,0 2 0 0,-4 2 0 16,-3 2-32-16,-3 3 0 0,-3 3 0 0,-1 2 0 0,-5-1-128 15,-1-2 192-15,-2-3-192 0,0-1 192 0,-4-1-336 16,1-4-64-16,-1-3-16 0,-1-2 0 16,0-3-1264-16,0-2-256 0,-1-3-48 15,1-2-9552-15,-1-3-1904 0</inkml:trace>
  <inkml:trace contextRef="#ctx0" brushRef="#br0" timeOffset="110680.17">22287 10565 25791 0,'3'-14'2304'0,"-2"9"-1856"16,1-3-448-16,0 2 0 0,1 0 704 0,-1 1 64 15,-1-1 0-15,-1 6 0 0,0 0 544 0,0 0 112 16,0 0 32-16,0 0 0 0,0 0-816 0,0 9-144 16,-1 2-48-16,0 2 0 0,-1 2-192 0,0 3-64 15,-2 3 0-15,1 1 0 0,0 2 0 0,0 1-16 16,-1 2 0-16,3 0 0 0,-2 0-32 0,1-2 0 16,1 0 0-16,-1 0 0 0,2-3 48 0,0 0 16 15,0-3 0-15,0 0 0 0,2-1 160 0,-1-3 16 16,0-1 16-16,1-2 0 0,0-1-80 0,1-1-32 15,1-2 0-15,0-1 0 0,1-2-80 0,1 1-16 16,1-3 0-16,2 0 0 0,0-1-32 0,4 1-16 16,0-2 0-16,3 0 0 0,3 0-144 0,1-1 160 15,0 1-160-15,0-2 160 0,1 0-160 0,1-1 0 0,-1-1 144 0,0 1-144 16,-2 0 0-16,0 0 0 16,-2 0 0-16,-1 1 128 0,-3-2-128 0,0 2 0 0,-1 0 0 0,0 1 0 31,-1 0-352-31,-2 1-96 0,-2 0 0 0,-1 2-16 15,1-2-1936-15,-1 1-384 0,-6-2-80 0</inkml:trace>
  <inkml:trace contextRef="#ctx0" brushRef="#br0" timeOffset="111756.12">14457 12001 7359 0,'2'-9'656'0,"-2"9"-528"0,5-4-128 0,-1-2 0 0,1 1 1024 0,-1-1 160 16,1 1 32-16,1-1 16 0,-2 0-400 0,1-1-96 15,-1 1-16-15,1 0 0 0,-1 1 48 0,0 0 0 16,1 1 0-16,-5 4 0 0,3-5 256 0,-3 5 64 0,0 0 16 0,0 0 0 16,0 0-32-16,0 0-16 15,0 0 0-15,0 0 0 0,-7 6-464 0,-2 2-80 16,-4 3-32-16,-1 3 0 0,-3 5 32 0,-4 3 0 0,-5 3 0 0,-4 7 0 16,-7 5 0-16,-5 7 0 15,-4 6 0-15,-4 5 0 0,-4 5-256 0,-3 5-64 0,-4 4 0 0,-3 3 0 16,-2 2-192-16,-29 33 128 0,16-15-128 0,33-38 0 15,0 1 144-15,1-1-144 16,0-3 128-16,-18 24-128 0,10-13 320 0,6-12-32 0,4-8 0 16,5-6 0-16,4-4 32 0,4-4 16 0,2-4 0 0,4-3 0 0,3-5-160 0,4-1-48 15,0-3 0-15,3-3 0 0,2-4-400 0,2-2-96 16,10-3-16-16,0 0-9504 16,-7-5-1904-16</inkml:trace>
  <inkml:trace contextRef="#ctx0" brushRef="#br0" timeOffset="112369.25">13400 9857 21711 0,'0'0'960'0,"0"0"192"0,0 0-912 0,4-4-240 16,-4 4 0-16,0 0 0 0,0 0 560 0,0 0 64 15,0 0 16-15,0 0 0 0,-6 2-208 0,-2 4-48 16,-1 1 0-16,-4 5 0 0,-1 4 48 0,-3 2 0 0,-2 4 0 0,-3 5 0 16,-3 5-96-16,-1 5-16 15,-3 6 0-15,-6 7 0 0,-2 7-144 0,-5 8-48 0,-4 4 0 0,-3 4 0 16,0 1-128-16,0 1 128 0,4-1-128 0,2-3 128 15,3 0-128-15,2-5 0 0,3-4 144 0,-11 24-144 16,9-18 256-16,4-13-32 0,2-9 0 16,3-7 0-16,4-3 128 0,4-5 32 0,2-2 0 0,2-6 0 15,3-4-192-15,2-3-16 0,2-3-16 0,1-1 0 32,4-1-2080-32,2-3-432 0</inkml:trace>
  <inkml:trace contextRef="#ctx0" brushRef="#br0" timeOffset="114516.7">7667 14490 18431 0,'0'0'1632'0,"2"-6"-1312"0,0-1-320 0,0 1 0 15,1-1 1120-15,-1 0 160 16,-1 0 16-16,1-1 16 0,-1 1 224 0,1 1 64 0,-2 0 0 0,1 1 0 15,-1 5-384-15,0 0-80 0,0 0-16 0,0 0 0 0,0 0-416 0,0 0-64 16,0 0-32-16,0 0 0 0,-1 9-208 0,1 1-32 16,-2 2-16-16,0 2 0 0,0 4-128 0,-2 1-32 15,1 3 0-15,1 1 0 16,-1 2-192-16,0 0 0 0,2 2 0 0,1 0 0 16,0-1 0-16,0 1 0 0,3-1 0 0,2 9 0 0,1-6 0 0,-1-12 0 15,2 0 0-15,1-1 0 0,2 0 128 0,2-2-128 16,2-3 0-16,-1-1 144 0,2-1-144 0,2-3 192 15,0 0-192-15,2-3 192 0,1-3-192 0,0-2 192 16,-1-2-192-16,1-4 192 0,0-2-192 0,0-4 192 0,-3-3-192 16,1-3 192-16,-3-3-192 0,1-2 192 0,-2-1-192 0,-2-3 192 15,-1-2-192-15,-3 0 128 16,-1 1-128-16,-2 1 128 0,-1 2 64 0,-1 2 16 16,-2 4 0-16,-1 4 0 0,-1 1 304 0,0 4 48 15,-1 2 16-15,0 4 0 0,2 6-192 0,0 0-16 16,0 0-16-16,0 0 0 0,-6 3-144 0,0 5-16 15,1 2-16-15,-1 4 0 0,2 4-176 0,-1 0 0 16,3 2 0-16,-2 1 0 0,2 2 0 0,0 1 0 0,1 1 0 0,1-1 0 16,1 1 0-16,2 0 0 0,0 0 0 0,1-1 0 15,3-1-224-15,0-1 80 0,-1-2 16 0,5 5 0 32,0-5-432-32,-2-9-80 0,2-1 0 0,3 2-16 15,-2-3-1488-15,2-4-288 0,1-2-64 0,1-3-13072 0</inkml:trace>
  <inkml:trace contextRef="#ctx0" brushRef="#br0" timeOffset="114924.79">8392 14907 22287 0,'0'0'976'0,"0"0"224"0,0 0-960 0,0 0-240 15,0 0 0-15,-6-3 0 0,6 3 1664 0,-6-1 304 0,6 1 48 0,-8 3 16 16,2 4-592-16,2 1-112 0,-2 0-32 16,3 4 0-16,1 2-736 0,1-2-160 0,0 2-16 15,1 9-16-15,0-1-176 0,2-1-48 0,0 0 0 0,0 0 0 0,1-1-144 0,0-1 160 16,0 0-160-16,0-1 160 0,0-2-160 0,-1 1 0 31,0-2 0-31,1-1 0 16,0-1-448-16,0-1 0 0,-1-2-16 0,-1-2 0 0,-1-8-2304 0,0 0-464 0,0 0-96 0</inkml:trace>
  <inkml:trace contextRef="#ctx0" brushRef="#br0" timeOffset="115318.5">8356 15200 7359 0,'-3'-12'320'0,"0"3"80"0,-2-2-400 0,1-1 0 15,0-1 0-15,0-2 0 0,1 0 4496 0,1 1 816 16,0 1 176-16,1 0 16 0,-1 1-2896 0,2 0-592 16,2 1-112-1,0 1-32-15,2 2-688 0,2 0-144 0,0 0-16 0,4 3-16 0,0 0-512 0,2 2-112 16,0 2 0-16,1 2-16 0,1 1-368 0,-3 1 144 0,-1 2-144 0,-2 1 0 15,0 2 0-15,-1 1 0 0,-3 0 0 0,-1 1 0 32,-2 1 0-32,-1 0 0 0,-1 1 0 0,-1 0-192 0,0 0-128 0,-1 0-32 15,-2 0 0-15,1-1 0 0,1-2 352 0,-2-1-144 16,0-2 144-16,5-6 0 0,0 0 0 0,0 0 272 0,0 0-16 0,0 0-16 16,0 0 304-16,0 0 64 0,0 0 16 0,0 0 0 31,11 2-240-31,0 0-64 0,0-4 0 0,1 2 0 0,0-1-320 0,1 2 144 15,0 2-144-15,0-1 0 0,1 1 0 0,-2 2 0 0,-3 0 0 0,-1 2 0 16,-8-7 128-16,10 11-128 0,-4 1 0 0,-2-1 0 0,-2-2 0 0,-2 0 0 16,-2 2 128-16,-1-1-128 0,-3-2 0 0,0 0 0 15,-1-1 0-15,-3 1 0 0,-2 0 224 0,-1 0-64 16,0-2-16-16,0 0 0 0,-2-2 48 0,1 0 0 16,1-1 0-16,1-1 0 0,0-2-192 15,-1-1 128-15,1-1-128 0,2-2 128 0,2 0-304 0,0-1-64 16,2-1-16-16,2-2 0 15,3-1-1856-15,2-1-368 0,3-2-80 0,2-1-13760 0</inkml:trace>
  <inkml:trace contextRef="#ctx0" brushRef="#br0" timeOffset="115522.92">8991 14718 9215 0,'0'0'816'0,"0"0"-656"0,-2-5-160 0,0-4 0 16,2 9 6032-16,0-6 1184 0,0 6 224 0,0 0 48 31,3-5-5792-31,5-2-1168 0,2 2-224 0,1 0-48 0,1 4-256 0,2-1 144 16,3 1-144-16,1 1 128 0,2 0-128 0,1 1-192 0,0-1 32 0,0 3 16 16,0 2-2448-16,-4-1-480 0,7 1-112 0,-4 0-16 0</inkml:trace>
  <inkml:trace contextRef="#ctx0" brushRef="#br0" timeOffset="115711.97">9026 14878 36223 0,'0'0'1600'0,"-7"-1"336"0,-1-1-1552 0,8 2-384 16,0 0 0-16,0 0 0 0,0 0 368 0,0 0-16 15,0 0 0-15,0 0 0 0,0 0-32 0,9 7-16 16,0-3 0-16,3 1 0 0,4-2-128 0,3 0-32 15,2 0 0-15,2-3 0 0,4 0-400 0,1-1-64 0,3-3-32 0,2 0-11024 32,1-2-2192-32</inkml:trace>
  <inkml:trace contextRef="#ctx0" brushRef="#br0" timeOffset="116326.92">11339 14198 27183 0,'0'-11'1200'0,"0"11"256"0,0-5-1168 0,1 0-288 0,0-3 0 0,-1 3 0 15,0 0 1472-15,0 5 256 0,0 0 32 0,0 0 16 16,0 0-416-16,0 0-80 0,0 0 0 0,0 0-16 16,0 0-576-16,0 0-112 0,0 7-32 0,1 3 0 15,0 3-192-15,2 1-32 0,-3 2-16 0,3 2 0 16,-1 4-48-16,0 2-16 0,0 1 0 0,0 0 0 16,1 2-240-16,-1-1 144 0,1 0-144 0,-2 1 128 15,1-1-128-15,1-1 0 0,0 0 0 0,-1-2 128 0,-1-2-128 0,0-2 192 16,0 0-192-16,0 0 192 0,1-3-368 0,-1 0-64 15,0-3-16-15,0-1 0 16,0-1-528-16,1-1-112 0,0-2-32 0,4 0-10912 16,-6-8-2176-16</inkml:trace>
  <inkml:trace contextRef="#ctx0" brushRef="#br0" timeOffset="116640.26">11013 14836 32255 0,'-10'0'2864'0,"0"0"-2288"0,0 1-576 0,2 1 0 16,1 0 1152-16,0 1 112 0,7-3 16 0,0 0 16 15,0 0-336-15,0 6-80 0,4 1-16 0,8 0 0 16,4-1-352-16,6-2-80 0,6 1-16 0,4-3 0 16,5-2-192-16,-8-1-32 0,4-2-16 0,22-4 0 0,0 0-48 0,2 1-128 15,0-2 192-15,1-1-64 16,1 0-128-16,-5 3 192 0,-5 1-192 0,-3 2 192 15,-4-1-192-15,-3 0 192 0,-4 0-192 0,-6 1 192 0,-3 1-192 0,-4-1 0 16,-4 1 0-16,-2 1 0 0,-7 1 0 0,-9 0 0 16,8 0 0-16,-8 0 0 15,0 0-400-15,0 0-112 0,0 0-32 0,0 0 0 16,-5 7-560-16,-3-2-112 0,-1 1-32 0,0 1 0 16,-4 2-2128-16,-1 1-416 15</inkml:trace>
  <inkml:trace contextRef="#ctx0" brushRef="#br0" timeOffset="117065.83">11286 15321 35247 0,'-18'-1'1552'0,"9"0"336"0,1 0-1504 0,8 1-384 0,-10-3 0 0,10 3 0 16,-9-5 912-16,9 5 112 15,-6-7 32-15,6 7 0 0,0-10-128 0,5 3-32 0,1-2 0 0,5 0 0 16,3-1-608-16,3 0-128 0,2-1-32 0,0 1 0 15,3 1-128-15,0 1 0 0,0 1 0 0,-3 3 0 16,-1 1 0-16,-1 1 0 0,-4 2 0 0,0 4 0 16,-4-1 0-16,-2 3 0 0,-1 2 0 0,-3 3 0 0,-2 3 0 0,-2 2 0 15,-3 2 0-15,-4 1 0 0,-3 2-160 0,-2 2-16 16,-1 1 0-16,-2 1 0 0,0 3 176 0,-3-1-128 16,-2-3 128-16,2-1-128 0,2-2-16 0,1-2 0 15,3-2 0-15,2-2 0 0,2-4 144 0,2-1 0 16,0-2 128-16,2-1-128 0,5-7 304 0,-4 7-16 15,4-7 0-15,0 0 0 0,0 0-16 0,0 0 0 16,0 0 0-16,10 5 0 0,1-2-112 0,2 0-32 16,3-3 0-16,1 0 0 0,4 0-128 0,1-2 0 15,3 0 0-15,-2 0 0 0,0 0 0 0,1 0 0 16,0-2 128-16,-2 2-128 16,-1-1 0-16,0-2 0 0,-1 1 0 0,-2 0 0 0,0 0 0 0,-3 0 0 15,-1 1 0-15,-1-2 128 0,0 0-128 0,0 0-192 0,-1 1 32 0,0 0 16 31,1-2-688-31,-1 1-128 0,-1-1-16 0,0 1-16 16,-3-1-2416-16,1-1-496 0</inkml:trace>
  <inkml:trace contextRef="#ctx0" brushRef="#br0" timeOffset="117648.85">12813 14477 4607 0,'0'0'400'0,"3"-5"-400"0,-3-2 0 0,0 2 0 16,0 5 5920-16,0 0 1104 0,0 0 208 0,0 0 64 16,0 0-5504-16,-6 2-1104 15,0 3-224-15,-2 4-32 0,-2 4 48 0,-1 4 16 0,-2 3 0 0,-1 2 0 16,-3 1-176-16,2 2-48 0,-2 0 0 0,-1 3 0 15,-2-1 32-15,0 2 0 0,0-2 0 0,-8 12 0 16,2-6-160-16,5-6-16 0,1-5-128 0,0-4 192 16,0-6 288-16,3-2 48 0,2-4 16 0,2-2 0 15,1-2 112-15,1-3 32 0,0-2 0 0,3-3 0 16,3-1-272-16,2-3-48 16,1-5-16-16,4 0 0 0,4-4-352 0,3-1 128 0,3 1-128 0,-2 5 0 15,1 1 0-15,3 0 0 0,-1 1-192 0,1 1 64 0,2 2 128 0,-2 3 0 16,-1 1 0-16,1 3 0 0,0 2 144 15,0 3 16-15,-1 3 0 0,3 3 0 0,0 0-16 0,0 5 0 16,-2 0 0-16,1 1 0 0,1 1-144 0,0 0 0 16,0 1 0-16,0-1 0 15,1 1 0-15,-1-2 0 0,1-1 0 0,-1 0 0 0,1-2-192 0,0-1-112 0,2-2-16 16,0-2-16 0,-1 0-640-16,3-2-128 0,1-1-32 0,0-2-10640 31,-2-2-2112-31</inkml:trace>
  <inkml:trace contextRef="#ctx0" brushRef="#br0" timeOffset="118183.22">13913 14198 22335 0,'0'-11'992'0,"0"5"208"0,0-1-960 0,0 0-240 0,-3 0 0 0,1 1 0 16,0 0 1456-16,0 2 240 16,-1 0 48-16,-2 1 16 0,0 2-192 0,-2 2-32 15,-1 2-16-15,0 1 0 0,-2 1-624 0,-2 4-128 0,-1 3-32 0,0 4 0 16,-1 1-320-16,-1 3-64 0,-2 2-16 0,2 1 0 15,-1 5 64-15,1 1 16 0,1 3 0 0,0 0 0 16,2 1-160-16,1 1-16 0,1 0-16 0,2 2 0 16,1-1-224-16,3-1 0 0,0-1 128 0,4 14-128 15,0-6 0-15,4-6 0 0,1-4 0 0,4-2 0 16,1-3 0-16,1-4 0 0,2-3 0 0,3-3 0 16,3-3-640-1,2-1-32-15,5 1 0 0,0-6 0 0,2-2-1120 16,2-4-240-16,-1-3-32 0,-1-4-12672 0</inkml:trace>
  <inkml:trace contextRef="#ctx0" brushRef="#br0" timeOffset="119116.22">14410 14335 4607 0,'1'-18'192'0,"-1"9"64"0,-1-1-256 0,0-2 0 0,1 3 0 0,-1-1 0 16,-2 1 7232-16,2 3 1392 0,-2 0 272 0,3 6 64 15,0 0-6400-15,0 0-1296 16,-7 2-256-16,2 3-48 0,-2 4-560 0,1 1-96 15,-1 3-32-15,-1 4 0 0,1 1-272 0,-1 3 0 16,3 2 0-16,-3 1 0 0,1 0 0 0,2 2 0 16,-1-1 0-16,2 1 0 0,1 0 0 0,0-2 0 15,1-2 0-15,1-1 0 0,1-5 0 0,1-1 0 0,1-2 0 0,1-3 0 16,-1-4 128-16,0 0-128 0,-2-6 144 0,0 0-144 16,0 0 176-16,7-6-176 0,-1-3 192 0,1-4-192 15,-1-3 0-15,2-4 0 0,-1-4 0 0,-1-2 0 16,1 1 0-16,-1 0 0 0,0-2-240 0,-2 3 80 15,0 2 160-15,-2 1 0 0,0 5 0 0,-1 2-128 16,-2 1 128-16,0 4 0 0,-1 1 0 0,0 2 0 0,-2 2 272 16,1 1-16-16,0 0 0 0,3 3 0 15,-6 0-256-15,1 2 0 0,-1-1-208 0,2 0 80 16,-1 1 128-16,5-2 0 16,-4 4-144-16,4-4 144 0,-3 6 0 0,3-6-144 0,0 0 144 0,0 0 0 0,-4 5 0 0,4-5-128 15,0 0 128-15,0 0 0 0,0 0 0 0,0 0 0 16,0 0 0-16,0 0 0 0,0 0 0 0,0 0 0 15,0 0 0-15,0 0 0 0,0 0 0 0,0 0 0 16,-1-5 0-16,1 5 0 0,-1-6 0 0,1 2 0 16,0 4 0-16,1-6 0 0,-1 6 0 0,4-5 0 15,-4 5-160-15,2-4 160 0,-2 4-144 0,4-5 144 16,2 2-160-16,-6 3 160 0,5-3-128 0,-5 3 128 16,0 0 0-16,0 0-144 0,0 0 144 0,0 0 0 15,0 0 0-15,0 0 0 0,0 0 0 0,3 5 0 0,-1 3 0 0,-4 3 0 16,-1 3 0-16,-2 3 176 0,-3 1-48 0,-2 3 0 15,-1 1 0-15,0 2 0 0,-1 2 0 0,0 0 0 16,0 2-128-16,0-2 128 0,0-1-128 0,-1 1 128 16,2-4-128-16,2-2 0 0,-1-2 144 0,1-1-144 15,1-4 192-15,3-1-48 0,0-2 0 0,2-3 0 16,1 0 96-16,2-7 16 0,0 0 0 0,0 0 0 0,0 0-64 16,0 0 0-16,0 0 0 0,5-5 0 0,2-3-192 15,2-3 176-15,2-3-176 0,2-3 160 0,1-4-160 0,4-2 0 16,0-4 144-16,2-4-144 15,0-2 0-15,0-1 0 0,0-2 0 0,-2 2 0 0,0 2 0 0,-2 4 0 16,1 3 0-16,-4 3 0 0,0 3 0 0,-1 2 0 16,-1 4 0-16,-1 2 0 0,-1 3 0 0,-1 3-128 15,0 1 128-15,-3 0 0 0,-5 4 0 0,8 2 0 16,-2 2 0-16,0 0 0 0,-1 3 0 0,1 0-128 16,-1 2 128-16,1 2 0 0,-2 2 0 0,2 1 0 15,-1 0 0-15,1 1 0 0,-1 0 0 0,2-1 0 16,-2 2 0-16,1 1 128 0,0-1-128 0,1 1 0 15,-1-2-128-15,-1 0 128 0,1-1 0 0,0 0 0 0,2-2 0 0,0 0 0 16,-2-1 0-16,2-1 0 16,0-1 0-16,-2-1-128 0,0-2 128 0,-2 0-192 15,-1-1 192-15,-3-5-192 0,0 0 192 0,0 0-160 0,0 0 160 0,0 0-160 16,-4 4 160-16,-3-1 0 16,0 0-144-16,-4 1 144 0,-4-1 0 0,0 1 0 0,-4 2 0 0,-2 0 0 15,-2 1 0-15,-1 2 0 16,-1 2 0-16,-2 0 0 0,0 0 160 0,-2 0-160 0,1-1 192 0,-1 0-192 15,0-2 176-15,2 0-176 0,-1-1 160 0,3-1-160 16,2 0 128-16,3-1-128 0,3-1 0 0,2-1 144 16,4 0-336-16,3 1-80 0,1-2-16 0,7-2 0 31,0 0-2384-31,0 0-464 0,8-1-112 0</inkml:trace>
  <inkml:trace contextRef="#ctx0" brushRef="#br0" timeOffset="119332.61">14796 14371 36863 0,'-3'-6'3264'0,"0"-1"-2608"16,2 0-528-16,2 0-128 0,3 1 448 0,1 0 48 0,2 1 16 16,2 0 0-16,1 1-192 0,3-1-16 15,3 1-16-15,3 0 0 0,2 0-160 0,1 2-128 16,1 0 144-16,1 1-144 0,-2 0 0 0,1 1 0 15,-1 0 0-15,1 0 0 16,0 0-512-16,-1 0-192 0,-2 0-32 0,-1 1-16 16,-1 0-2192-16,-3 0-432 0,-2-1-80 0</inkml:trace>
  <inkml:trace contextRef="#ctx0" brushRef="#br0" timeOffset="119538.39">15080 14302 25567 0,'-10'-1'1136'0,"4"1"224"0,1 0-1088 0,-2 1-272 0,0 2 0 0,0 0 0 16,0 1 1728-16,1 3 304 0,-1 1 48 0,2 0 16 15,-1 1-688-15,2 2-144 0,-1 2-32 0,3 3 0 0,0 0-560 0,1 2-112 32,1 1-32-32,0 1 0 0,1 1-144 0,1 0-16 15,0 0-16-15,1 0 0 0,-1 0-192 0,0-1-32 16,1-2-128-16,-1 0 192 0,2 0-192 0,-2-3 0 0,0-1 0 0,0 0 0 16,1-5-288-16,-1 0-160 0,1-1-16 0,0-3-16 15,-3-5-2624-15,0 0-528 0</inkml:trace>
  <inkml:trace contextRef="#ctx0" brushRef="#br0" timeOffset="119796.59">15404 14123 32255 0,'-2'-16'1424'0,"3"9"304"0,0 0-1392 0,1 1-336 0,1-1 0 0,0 3 0 15,1 0 1792-15,2 2 304 0,0 1 48 0,3 2 16 16,1 3-1472-16,1 2-304 0,1 3-48 0,1 2-16 16,2 2-32-16,-1 3-16 0,0 0 0 0,0 3 0 15,-2 2-48-15,-1 2-16 0,-3 0 0 0,-1 1 0 16,-4 2 16-16,-4 5 0 0,-3 0 0 0,-5 2 0 16,-3 1-96-16,-5 1 0 0,-2 2-128 0,-4 0 192 15,-3-1-528-15,-12 16-112 0,1-8-32 0,15-18 0 16,0 0-704-16,-8 9-144 0,1-6-16 0,13-12-16 15,-1 0-1840-15,2-2-384 0</inkml:trace>
  <inkml:trace contextRef="#ctx0" brushRef="#br0" timeOffset="120261.25">16031 14077 10127 0,'8'-16'448'0,"-5"10"96"0,1-2-544 0,-1 0 0 0,0 2 0 0,3-1 0 0,-4 2 4800 0,2 1 832 16,-4 4 192-16,0 0 16 16,0 0-3328-16,0 0-656 0,0 0-144 0,0 0-32 15,-1 8-944-15,-3 3-192 0,-1 3-32 0,0 5-16 0,-2 2-240 16,0 3-64-16,-1 2 0 0,-2 1 0 0,1 2-32 16,0 1-16-16,1 1 0 0,-1 2 0 0,0-1-16 0,2 0 0 15,1 0 0-15,1-2 0 0,3-3 0 0,0 0 0 16,2-3 0-16,1-2 0 0,2-2 256 0,3-3 64 15,2-3 0-15,3 0 0 0,3-1-16 0,1-3 0 0,3-3 0 16,3-1 0-16,2-2-208 0,2 0-32 16,4-4-16-16,-2-3 0 0,1 1-176 0,1-1 0 15,1 0 0-15,13-1 0 16,-6 1-512-16,-4 1-64 0,-5 2-32 0,-3 2 0 16,-2 0-672-16,-1 2-144 0,-5 0-32 0,-7 1-10320 15,0 2-2080-15</inkml:trace>
  <inkml:trace contextRef="#ctx0" brushRef="#br0" timeOffset="121065.14">7096 13922 28559 0,'-10'-17'1264'0,"6"7"272"0,-2-1-1232 0,1 0-304 16,-2 1 0-16,3 2 0 0,0 0 384 0,4 8 0 15,-4-8 16-15,4 8 0 0,0 0-400 0,0 0 0 16,-3-6 0-16,3 6 0 16,0 0 0-16,0 0 0 0,0 0 0 0,0 0 128 0,8 11-128 0,0 2 0 15,-1 1 0-15,-3 4 0 0,2 3 192 0,-1 4 0 16,3 2 0-16,-3 4 0 0,2 2-64 0,1 5-128 16,-2 2 192-16,2 5-64 0,-2 5 32 0,2 3 0 0,-1 3 0 0,0 3 0 15,1 4 144-15,2 5 16 16,0 4 16-16,-1 4 0 0,-2 3 64 0,2 3 16 0,1 3 0 0,0 3 0 15,0 2-192-15,1 1-32 0,-1 3-16 0,1-1 0 16,0 1 16-16,0 1 0 0,0-2 0 0,1-1 0 16,0-1 112-16,-1-1 16 0,0-4 16 0,1-2 0 15,1-1 96-15,-1-4 16 0,-2-2 0 0,1-5 0 16,1-8-80-16,1-1-16 0,-1 0 0 0,1-6 0 16,-2-2-128-16,0-5-32 0,0-3 0 0,-1-6 0 0,1-5-64 0,-1-5-128 15,0-5 176-15,-2-2-176 0,1-5 0 0,0-4-144 16,1-4-16-16,0-2 0 15,-1-4-992-15,-1-4-192 0,2-4-32 0,1-5-15152 0</inkml:trace>
  <inkml:trace contextRef="#ctx0" brushRef="#br0" timeOffset="122212.27">7167 13850 25791 0,'0'0'2304'0,"-7"-2"-1856"16,7 2-448-16,0 0 0 0,0 0 240 0,0 0-48 15,0 0-16-15,0 0 0 16,0 0-176-16,0 0-144 0,13 4 144 0,3 0-208 0,3-1 208 0,4 0 240 15,4 1-48-15,1-1-16 0,4 0-32 0,5-1 0 16,4 0 0-16,3-2 0 0,2 0 64 0,3-2 16 16,0 0 0-16,5-1 0 0,4-3-224 0,6 1 176 15,6 1-176-15,-1-1 160 0,-1-1-160 0,2-1 0 16,3-1 0-16,5 2 128 0,5 0-128 0,-3 1 0 16,-4-3 0-16,4 1 0 0,4 2 0 0,3 0 0 0,2 0 0 0,0 1 0 15,-1-3 0-15,4 0 0 0,5 2 144 0,-1-1-144 16,-3-1 144-16,6 0-144 0,5 2 192 0,0-1-192 15,1-3 144-15,1 2-144 0,3 0 0 0,0-1 144 16,1-1-144-16,1 1 160 0,3 0-160 0,0 0 160 16,-1-1 16-16,3 2 0 0,-2 1 0 0,1 0 0 15,-2-2 16-15,1 1 16 0,0 2 0 0,-1 0 0 16,0 1 16-16,1 0 0 0,-1-1 0 0,1 2 0 16,2-1-224-16,0 0 128 0,5-1-128 0,-3 0 0 15,-1 0 0-15,0 0 128 0,3 1-128 0,-1 0 0 0,-2-1 128 16,3 1 0-16,3-1-128 0,-3 1 192 0,-5-1 64 15,3 0 0-15,3 2 0 0,-2 0 0 0,-5-2 16 0,4 3 16 16,3 0 0-16,-1 0 0 16,-5-2-96-16,3 2-32 0,4 1 0 0,-4 0 0 0,-5-1-160 0,2-1 0 15,4 2 0-15,-3 0 0 0,-5 0 0 0,1 0 0 16,2 1 144-16,-6 0-144 0,-4 0 0 0,-1 1 0 16,2 0 0-16,-4 0 128 0,-6-1-128 0,1 0 0 15,-6-1 128-15,2 1-128 0,-1 0 0 0,-5 0 144 16,-6 0-144-16,-1 0 0 0,0 0 128 0,0 0-128 15,-5-1 0-15,-2 0 0 0,-6 0 128 0,-3 0-128 0,-3-1 0 0,1-1 0 16,1 2 128-16,-5 0-128 0,-7-1 0 0,-4 0 0 16,-6 1 128-16,-2-1-128 0,-4-2 144 0,-2 0-144 15,-3-1 128-15,-4 0-128 0,-4-2 0 0,-2 2 144 16,-3-1-144-16,-1 2 0 0,-2 0 0 0,-2-1 0 16,-1 2 144-16,0 0-144 0,-2-2 160 0,3 2-160 31,-4 0 128-31,1-1-128 0,-2 1 0 0,1 0 144 15,-7 3 0-15,9-3 0 0,-2 1 0 0,-7 2 0 0,8-1 160 0,-1 0 16 0,-7 1 16 0,6 0 0 16,-6 0-80-16,8 2-32 0,0 2 0 0,-8-4 0 16,6 5-96-16,0 2 0 0,-1 0-128 0,-1 3 192 15,1 2-192-15,1 3 144 0,-1 0-144 0,2 5 128 16,-2 2-128-16,3 2 0 0,-2 0 0 0,1 4 0 16,0 3 0-16,0 2 0 15,-1 2 0-15,-1 2 128 0,1 2-128 0,0 2 0 16,-1 5 0-16,-2 3 0 0,-1 5 0 0,1 3 0 15,-1 5 0-15,-2 4 0 0,0 0 128 0,0 4-128 16,-1 4 128-16,0 1-128 0,-1 1 128 0,2 2-128 16,0 1 0-16,4 0 128 0,-2 0-128 0,0-1 0 15,1-1 144-15,3 0-144 0,-2 0 208 0,1-2-16 16,-1-4-16-16,-1-3 0 0,1-1 16 0,0-2 0 16,-1-3 0-16,1 0 0 0,-1-5-192 0,0-4 192 15,0-3-192-15,-2-4 192 0,1-2-192 0,-2-4 0 0,0-2 0 0,0-4 128 16,-2-1-128-16,-1-3 128 0,1-3-128 0,-1-3 128 15,0-4-336-15,-1-1-80 0,1-3-16 0,-2-1 0 32,-3-3-1232-32,-1-1-256 0,-1-2-64 0,-4-1-9296 0,-4 0-1872 0</inkml:trace>
  <inkml:trace contextRef="#ctx0" brushRef="#br0" timeOffset="123563.98">7613 16639 13823 0,'-13'-2'1216'0,"4"-1"-960"0,-1 0-256 0,0 1 0 15,0 0 1088-15,0 1 192 0,0-1 16 0,-1 2 16 16,0-1-736-16,1 0-160 0,3 1-32 0,7 0 0 16,-8 0 480-16,8 0 96 0,-8 1 0 0,8-1 16 15,0 0-400-15,0 0-64 0,0 0-32 0,0 0 0 16,0 0-224-16,0 0-32 0,0 0-16 0,3 9 0 16,1-2-16-16,3-2-16 0,1-1 0 0,2-1 0 15,1 0 32-15,1-1 16 0,0-1 0 0,4 1 0 16,0-1 112-16,3-2 32 0,3 1 0 0,2 0 0 15,3 0 0-15,2 0 0 0,3-2 0 0,5 2 0 16,1 0-128-16,4 0-32 0,1 0 0 0,0 2 0 16,-2-2-64-16,2 0-16 0,4 0 0 0,2 0 0 15,3 0-128-15,5 1 128 0,3 0-128 0,3 0 128 0,-3-2-128 0,3 0 0 16,4-3 144-16,6 2-144 0,5 0 0 0,0 0 128 16,-2-3-128-16,1 2 0 0,1 0 0 0,5-1 144 15,4 0-144-15,-3 1 0 0,-4-1 128 0,1 1-128 16,1 0 0-16,3 0 0 0,2 1 0 0,-2 0 0 15,-5-2 0-15,4 2 0 0,4-1 0 0,-4 2 0 16,1 2 0-16,-1-2 0 0,-2-1 192 0,6 0-64 16,6-2 0-16,-3 0-128 0,-3 1 208 0,3-1-64 15,4-1-16-15,0 1 0 0,-1-1 16 0,1 1 0 16,-1 0 0-16,4 0 0 0,3 1-16 0,-3 0-128 16,-3-1 192-16,3 2-64 0,3 0-128 0,-3 0 0 0,-3 1 0 15,1 0 0-15,4-2 0 0,-2 2 128 0,-1 0-128 0,-1 0 0 16,-2-1 0-16,3 0 0 0,4 1 128 0,0-2-128 15,-6 1 0-15,4-1 0 0,4 0 0 0,-3-1 128 16,-2 1-128-16,1 1 0 0,2 1 0 0,-2-2 0 16,-2-1 0-16,-1 1 0 0,-1 1 0 0,3-1 128 15,1 1-128-15,-1 0 0 0,-8 0 0 0,3 0 0 16,4 0 0-16,-2-1 0 0,-4-2 0 0,-1 0 0 16,-1 3 0-16,3-1 0 0,1-3 0 0,0 1 0 31,-4-1-704-31,2 2-208 0,1 2-48 0,-1-3-16 0,-4-1 1600 0,-2 0 320 0,1 2 64 0,3-1 16 15,0 0-832-15,-3-1-192 0,-4 0 0 0,-1 0 0 0,0 2 0 16,0-1 0-16,-1-1 0 0,-2-1 0 0,-3 1 192 0,-1 0-16 16,-1 3 0-16,1 0 0 0,1-2 0 0,-3 1 0 15,-2-2 0-15,3 3 0 16,-2 1-176-16,1 0 0 0,1-2 0 0,-4 1 128 0,-3 0-128 0,0 0 0 16,-1 1 0-16,2 2 0 0,0 2 0 0,-3-2 128 15,-4-3-128-15,-5 1 0 0,-4 0 0 16,-1-2 0-16,-4 1 128 0,-2 1-128 0,-1 0 256 0,-2-2 32 15,-3 1 0-15,-3 0 0 0,-3-2 160 0,-4 1 48 16,-4 0 0-16,-2-1 0 0,-3 1-16 0,-2-1 0 16,-3 1 0-16,-1 0 0 0,-5-1-16 0,0 2 0 0,-1 0 0 0,-7 3 0 15,6-5-176-15,1 2-32 0,-7 3-16 0,0 0 0 16,3-7-48-16,-3 7-16 0,2-5 0 0,-2 5 0 16,4-7-176-16,-4 7 0 0,0-7 0 0,0 7 0 15,0 0-352-15,0-7 0 0,0 7 0 0,0 0 0 31,0-6-1184-31,0 6-224 0,-4-5-48 0,4 5-9680 0,0 0-1936 0</inkml:trace>
  <inkml:trace contextRef="#ctx0" brushRef="#br0" timeOffset="127197.66">14551 4640 8287 0,'0'0'736'0,"-1"-5"-592"16,-3 0-144-16,1-1 0 0,0 0 1344 0,-1 0 224 16,1 1 48-16,0-1 16 0,-1 1-880 0,1-1-176 15,0 1-48-15,0 0 0 0,0 1 288 0,1 0 48 16,-1-1 16-16,3 5 0 0,-3-5 16 0,3 5 0 15,0 0 0-15,0 0 0 16,0 0-176-16,0 0-16 0,0 0-16 0,0 0 0 0,0 0-336 0,-4 5-64 16,2 2-16-16,1 1 0 0,1-1-80 0,1 3 0 15,2 0-16-15,1 1 0 0,1 1 16 0,4 0 0 16,1 1 0-16,2 1 0 0,2 0-16 0,3 0 0 16,1 1 0-16,3 0 0 0,2 0-48 15,1-1-128-15,-1-1 192 0,1-3-64 0,-3 0 16 0,1-3 0 16,-4 0 0-16,1-2 0 0,-5-1-144 0,0-2 160 15,-3 0-160-15,-1 1 160 0,-2-2-160 0,0 1 160 16,-2-1-160-16,-6-1 160 0,0 0-160 0,0 0 160 0,0 0-160 0,-3 6 160 16,-2 1 80-16,-3 1 16 0,-2 4 0 0,-3 0 0 15,-5 1 112-15,-1 2 16 0,-3 1 16 0,-5 2 0 16,1 4-272-16,-3 0-128 0,3 2 0 0,1-1 128 0,-1 0-128 0,2-1 0 16,2 0 0-16,1 0 128 0,4-2-128 0,1-2 0 15,1 1 0-15,2-3 0 0,3-1 0 0,2-2 0 16,1-3 0-16,2 3 0 15,2-1-1152-15,3-4-144 0,0-8-48 0</inkml:trace>
  <inkml:trace contextRef="#ctx0" brushRef="#br0" timeOffset="127712.83">15069 4643 29487 0,'0'0'2624'15,"2"-5"-2112"-15,-2 5-512 0,2-6 0 0,-2 6 0 0,3-4-320 16,-3 4 32-16,8-2 16 0,2-1 80 0,2 2 0 0,2 0 16 0,4 1 0 16,2-1 176-16,2 0-160 0,1-1 160 0,1 1-160 15,1-2 160-15,1 1 0 0,-2-1 0 0,-1 0-128 16,-1-1 128-16,-1 2 0 0,-1 0 0 0,-3 0 0 15,-1 1 0-15,-3 0 0 0,-2-1 0 0,-3 1 0 16,-2 1 0-16,-6 0 144 16,0 0-144-16,0 0 0 0,0 0 192 0,0 0-64 0,0 0 0 0,-7 0-128 15,-2 1 160-15,-2 1-160 0,-1 0 128 0,-3 0-128 0,0 0 192 0,-3 1-32 32,0 2-16-32,-3 0 0 0,-1 0 176 0,-2 0 16 15,-3 1 16-15,0 0 0 0,-2 2-32 0,0 1 0 0,1 0 0 0,0 1 0 0,3-1-192 0,2 2-128 16,2 2 128-16,3-1-128 0,3 0 0 0,4-1 144 15,1 0-144-15,4-1 0 0,2 0 144 0,3-2-144 16,2 0 0-16,4 0 144 0,1-2-16 0,4 1-128 16,2 0 192-16,4-2-64 0,0-1 0 0,4-1 0 15,1-1 0-15,1-2 0 0,-1 0-128 0,-3-1 192 16,0-1-192-16,-3-1 192 0,-1 1-192 0,-3-1 160 16,-4 0-160-16,-1-2 160 0,-6 5 64 0,2-5 16 15,-1-1 0-15,-4 1 0 0,-4-1 32 0,-2 3 16 16,-2 0 0-16,-2 1 0 0,-2 2-288 0,-3 2 0 15,0 0-176-15,-1 2 176 32,0 3-720-32,2 0-48 0,-1 1 0 0,3 2 0 15,0 2-1472-15,4 2-288 0,1 2-64 0</inkml:trace>
  <inkml:trace contextRef="#ctx0" brushRef="#br0" timeOffset="128041.3">15373 5025 10127 0,'2'-14'896'0,"0"7"-704"0,2-2-192 0,1 0 0 0,-1 1 3904 0,0-2 768 16,2 0 128-16,0 0 48 0,2-1-3056 0,0 1-592 15,1 1-128-15,1 1-32 0,-1 2-448 0,0 0-80 16,-1 3-32-16,0 1 0 0,-1 3-272 0,0 2-48 16,0 2-16-16,-4 2 0 0,0 3-144 0,-1 2 0 15,-1 2 0-15,-1 1 0 0,-2 3 0 0,-2 0 0 16,1 2 0-16,-4 1 0 0,0 0 0 0,0-1 0 15,-1-1 0-15,0 1 0 0,1-2 0 0,0-2 0 16,1-1 0-16,2-3 0 0,1-2 128 0,1-3 0 0,-1-1 0 0,3-6 0 16,0 0 384-16,0 0 80 15,0 0 16-15,7 5 0 0,0-2-160 0,2-2-48 16,2-1 0-16,3-1 0 0,1-2-240 0,2 1-160 16,0-1 192-16,2 1-192 0,1-1 0 0,-2 1 0 15,0 0-240-15,0 0 80 16,-2 1-1472-16,1 1-288 0,-1 1-64 0,-3-1-12688 0</inkml:trace>
  <inkml:trace contextRef="#ctx0" brushRef="#br0" timeOffset="128574.64">14891 4255 17967 0,'1'-13'784'0,"-1"7"176"0,0 0-768 0,1-2-192 16,0-1 0-16,0-1 0 0,-1-1 1040 0,1 0 176 16,0 1 16-16,0 1 16 0,0 1 0 0,0 0 0 15,-1 1 0-15,0 7 0 0,0 0-304 0,0 0-64 16,0 0-16-16,0 0 0 0,0 0-512 0,0 8-96 0,-1 2-32 0,1 4 0 15,0 3-224-15,0 5 176 0,-1 4-176 0,0 6 160 16,0 4-160-16,0 7 160 0,0 7-160 0,-4 28 160 0,0-3-160 16,-1-1 192-16,1 1-192 0,-1 1 192 0,2-1-192 0,1-1 0 15,-1-2 0-15,1 1 128 0,0-4-128 0,2-3 160 16,1-3-160-16,0-2 160 0,0-2 32 0,1-3 16 16,1-2 0-16,1-4 0 0,2-1 48 0,-1-3 0 15,1-3 0-15,0-4 0 0,-1-3-80 0,2-2-16 16,-2-1 0-16,1-4 0 0,-2-1-32 0,0-5 0 15,1-1 0-15,-2-4 0 16,1-5-544-16,-1-1-112 0,-2-2-32 0,0-10-9440 16,0 0-1904-16</inkml:trace>
  <inkml:trace contextRef="#ctx0" brushRef="#br0" timeOffset="129739.11">14977 4033 21935 0,'0'0'960'0,"-1"-7"224"0,2 0-944 0,1 2-240 0,0-2 0 0,1 1 0 0,1-1 0 0,3 2 0 16,1-1 0-16,2 2-160 0,2-1 160 0,3 2 0 16,4 1 128-16,4-1-128 0,2-2 256 0,4 1 0 15,3-3-16-15,2 1 0 0,2-1 16 0,3-1 16 16,1-1 0-16,7 2 0 15,3-2-16-15,6-1-16 0,7-1 0 0,0 0 0 0,-1-1-80 0,3 1-16 16,2 0 0-16,5 1 0 0,5 0-144 0,1 0 0 16,-1 0 0-16,1 0 128 0,3 2-128 0,3-1 0 15,3 1 0-15,1-2 0 0,-2 0 0 0,4 0 192 16,3 1-192-16,1-1 192 0,-2-1-192 0,3 1 0 16,4 0 0-16,-1 0-176 0,-2-1 176 0,1 0 0 0,5 0 0 0,-2 1 0 15,-2 1 256-15,-2-1-32 0,1 3 0 0,1-1 0 16,2 1 32-16,-2 0 0 0,-3-2 0 0,2 1 0 15,4 3-256-15,-2-1 144 0,-2-2-144 0,0 1 128 16,0 0-128-16,0 1 160 0,0-1-160 0,-4 1 160 16,-2 1-16-16,0 2 0 0,1 2 0 0,-2-2 0 15,-3-1-16-15,0 1-128 0,1 0 192 0,0 2-64 0,0 1-128 0,-3 0 160 16,-5-1-160-16,4 0 160 0,4 1-160 0,-2 0 160 16,-4-1-160-16,-1 0 160 0,-4-1-160 0,3 2 128 15,2 1-128-15,1-1 128 0,-8-2-128 0,-2-1 0 16,0 1 0-16,0 1 128 0,0 1-128 0,1 0 0 15,0 0 144-15,-4-1-144 0,-4-1 0 16,0 1 128-16,0 1-128 0,1 1 0 0,1 0 0 0,-2 0 128 16,-2-2-128-16,-3 0 0 0,-3 0 0 0,-2 0 144 15,-2 1-144-15,-1 1 0 0,-6 0 144 0,-3 0-144 16,-3 0 0-16,-4-1 144 0,-2 0-336 0,-5-1-64 16,-4 0 0-16,-2 0-16 15,-4 0-720-15,-1 0-144 0,-3-1-16 0,-3 1-16 16,-1 0-640-16,-1 0-128 0,0-1-32 0,-1 0 0 15,-1 1 704-15,-1 0 144 0,-2-1 32 0,-1 0 0 0,1 0 1088 0,-1 0 208 0,0-1 48 0,-1 0 16 16,-4 3 672-16,7-2 128 0,-7 2 16 0,5-3 16 16,0-2-80-16,-1 1-32 15,-1 0 0-15,2 0 0 0,-5 4-160 0,3-4-48 0,0 0 0 0,1-1 0 16,-2 1-144-16,0-1-48 0,-2 5 0 0,3-4 0 16,-3 4 48-16,6-3 16 0,-2-1 0 0,-4 4 0 15,6-2-128-15,-2 0-16 0,-4 2-16 0,7 0 0 16,-2 0-112-16,3 1 0 15,-3 1-16-15,2 2 0 0,1 0-192 0,-1 1-48 0,0 1 0 0,0-1 0 0,-1 1-128 16,1 1 0-16,-1-1 0 0,2 2 128 0,-1 0-128 16,0 0 0-16,0 1 0 0,-1 2 0 0,-3 0 0 0,0 2 0 15,-1 3 0-15,1 0 0 0,-2 2 0 0,1 2 0 16,0 2 0-16,-1 3 0 16,-1 4 0-16,0 0 0 0,0 1 0 0,-1 3 128 0,-1 2-128 0,0 3 0 15,-3 1 144-15,0 3-144 0,-2 1 0 0,-1 3 0 16,0 4 0-16,-1 1 128 0,-1 1-128 0,1 1 0 15,1 0 0-15,0 3 128 0,-2 3-128 0,1 3 0 16,1 0 0-16,1 1 128 0,-1-1-128 0,-2 29 0 16,2-9 0-16,6-30 0 0,-1 4 192 0,-2 27-16 15,1-10-16-15,1-4 0 0,0-3-32 0,2-1-128 16,0-2 192-16,0 0-64 0,0 0 0 0,1-2-128 16,1 2 192-16,-1-4-64 0,-1-2-128 0,0-2 128 15,0 0-128-15,0-2 128 0,0-2-128 0,0-4 160 16,-1-4-160-16,2-2 160 0,-1 0-160 0,2-5 128 0,-1-3-128 0,0-2 128 15,-1-2-128-15,0-1 192 0,-1-4-192 0,0-1 192 16,-1 0-192-16,-1-2 192 0,0-3-192 0,2-7 192 31,-1-1-640-31,0 0-128 0,-2-2-32 0,-2 1-10032 0,-1-1-2016 0</inkml:trace>
  <inkml:trace contextRef="#ctx0" brushRef="#br0" timeOffset="130824.72">14995 6173 4607 0,'0'0'400'0,"-3"-5"-400"16,-2-1 0-16,1 2 0 0,0-1 2256 0,-1 1 368 15,1 0 80-15,-1-1 16 0,1 1-1200 0,0-1-240 16,-1 0-64-16,5 5 0 0,-3-4-608 0,-2-3-128 0,5 7-32 0,-2-9 0 15,-1 1 16-15,3 8 0 16,0 0 0-16,-2-7 0 0,2 7 160 0,0-8 16 16,0 8 16-16,0 0 0 0,2-5-16 0,-2 5-16 0,1-6 0 15,-1 6 0-15,4-3-256 0,2 1-48 16,1-1-16-16,0 2 0 0,2 0-48 0,2 0 0 0,1 0 0 0,1 1 0 16,3 1 48-16,1 0 0 15,2 1 0-15,3-1 0 0,2-1-48 0,4 2-16 0,3-1 0 0,0 0 0 16,1 0-80-16,2 1-16 0,5-1 0 0,1 0 0 15,1 0-144-15,6 0 0 0,3 1 0 0,3-1 0 16,2-1 0-16,1 0 128 0,0 0-128 0,2 0 0 16,3 0 0-16,3 0 128 0,3 1-128 0,31 0 0 0,-14 0 0 15,-29 0 0-15,3 0 0 0,4 0 0 0,4 0 0 0,34-1 0 16,-10-1 0-16,-6 0 0 0,-1 1 0 0,0 1 128 16,3 1-128-16,-28 0 0 0,7-2 128 0,4 1-128 15,2 0 0-15,5 1 128 0,4 0-128 0,1 0 0 16,-3-1 144-16,3 3-144 0,4 0 0 0,-2 2 128 15,0-3-128-15,37 1 0 0,-18 0 128 0,-6 0-128 16,-4 2 160-16,-4-3-160 0,-4-2 160 0,-2 3-160 16,1 2 160-16,4 0-160 0,3 0 160 0,-2-3-160 15,-5-1 160-15,3 3-160 0,3 1 0 0,0 0 128 16,-1-3-128-16,-2-1 0 0,-1 1 0 0,1 0 0 16,3 1 0-16,-2 1 0 0,-3-2 0 0,1 1 0 15,-2 2 128-15,2-1-128 0,5-1 0 0,-6-2 0 16,-6-1 0-16,4 2 0 0,4 1 160 0,-2 0-160 15,0-1 160-15,-3 0-160 0,0-3 240 0,1 2-48 0,5 1-16 0,-1-2 0 16,-1-2-176-16,-1 1 160 0,1 0-160 0,4 0 160 16,3 0-32-16,-6 0-128 0,-7-2 192 0,0 0-64 15,-2 1-128-15,0-1 192 0,0 2-192 0,-6-1 192 0,-7-3 96 16,-3 2 32-16,-1 1 0 0,-3 0 0 16,-2-2 0-16,-4 1 16 0,-3-2 0 0,-5-2 0 0,-2 2-16 0,-7-2 0 15,-6 0 0-15,-3-1 0 0,-7 1-80 0,-2-1-32 16,-4-2 0-16,-2 3 0 0,-5-1-32 0,1-1-16 15,-3 1 0-15,-3 7 0 0,-3-8-416 0,-4 0-96 16,-2-1-16-16,-4 2-11232 16,-8 0-2256-16</inkml:trace>
  <inkml:trace contextRef="#ctx0" brushRef="#br0" timeOffset="131749.59">13760 779 5519 0,'-11'-6'240'0,"6"3"64"0,1-1-304 0,-2-2 0 0,0 1 0 0,-1-1 0 0,1 2 3200 16,-2-1 592-16,0 1 112 0,1 1 32 15,-1-2-2128-15,0 2-416 16,0 0-96-16,1 2-16 0,0 1-368 0,1 2-80 0,0-2 0 0,2 3-16 0,0 1-544 0,2 3-96 16,2-7-32-16,0 8 0 0,1-2-16 0,1 2-128 15,3 0 192-15,1 1-64 0,3 0 80 0,2 1 16 16,1 1 0-16,3 0 0 15,1 0-32-15,4 1 0 0,1 1 0 0,2-2 0 0,1-2 0 0,0 0-16 16,2-1 0-16,-2 0 0 0,-2-2-176 0,-1 1 160 16,-1-1-160-16,-2 1 160 0,-1 0-160 0,-2 0 0 15,-1 0 0-15,-1 1 0 0,-5-1 0 0,0 2 0 16,-1 0 0-16,-2 0 0 0,0 0 0 0,-2 2 0 16,-2 1 0-16,-1 2 0 0,0-1 0 0,-3 3 128 15,-4-1-128-15,-3 4 0 0,0 2 144 0,-4 2-144 16,-3 2 160-16,0 1-160 0,-4 2 208 0,-1-1-48 0,-3 1-16 0,-1-2 0 15,-3 1 48-15,0-1 16 0,0 3 0 0,1-1 0 16,0 0-80-16,2-2-128 0,0-1 176 16,0 0-176-16,2-1 0 0,3-2 0 0,2 0 0 15,3-1-192 1,1 1-2368-16,2-2-448 0</inkml:trace>
  <inkml:trace contextRef="#ctx0" brushRef="#br0" timeOffset="132646.96">14170 1113 10127 0,'0'0'448'0,"-5"-2"96"0,-1-2-544 0,2 1 0 16,-1 1 0-16,2 0 0 0,3 2 2496 0,0 0 400 15,-4-3 80-15,4 3 16 0,0 0-1584 0,0 0-320 16,0 0-64-16,6-2-16 0,3 0-432 0,3 2-96 16,3 0-16-16,4 0 0 0,2 0-80 0,4 0-32 15,4-1 0-15,2-1 0 0,1 0 32 0,0 1 16 16,-1-2 0-16,2-1 0 0,-1 1-192 0,0 0-32 15,-2 0-16-15,-1 1 0 0,-2 0-160 0,-2 1 0 16,-3-1 144-16,-3 0-144 16,-2 0 144-16,-4 1-144 0,-3 0 192 0,-3 0-192 0,-7 1 208 0,0 0-64 15,0 0-16-15,0 0 0 0,-6-4-128 0,-4 0 0 16,-3 1-160-16,-4 2 160 0,-2 1-336 0,-1 0 16 0,-4 1 16 0,-1 1 0 16,-2 2 304-16,-2 0-192 0,0 2 192 0,-1-1-160 15,-3 1 160-15,-1 0 0 0,-2 2 0 0,1 1 128 16,0-1-128-16,1 2-160 0,2 1 160 0,1 1-208 15,3 2 208-15,2 0 0 0,3 0 0 0,2 2 0 16,1-2 0-16,4 0 0 0,3-1 192 0,3 1-192 0,3 0 320 0,3-1-32 16,2-1-16-16,3 0 0 0,2-1-64 15,4-1-16 1,0-1 0-16,4 0 0 0,-1-1-48 0,3-2-16 0,3 0 0 0,0-3 0 0,2-1 16 0,1-1 0 16,0-1 0-16,1-1 0 0,-1-1 0 0,-1-1 0 15,-2-2 0-15,-2 0 0 0,-2-2 80 0,-2-1 16 16,-1 0 0-16,-2-3 0 0,-4-1 144 0,-2-1 48 15,-1 2 0-15,-3 3 0 16,-2-2-112-16,-2 1-32 0,-3 0 0 0,-1 3 0 0,-2 0-288 0,-1 2 0 16,0 0 0-16,0 3 0 0,0 1-192 0,-2 2 0 15,3 2 0-15,0 1 0 16,1 3-512-16,1 2-80 16,-1 0-32-16,3 2 0 0,1 2-1664 0,4 0-336 0,-1 0-64 0,5-2 0 0</inkml:trace>
  <inkml:trace contextRef="#ctx0" brushRef="#br0" timeOffset="132851.07">14489 1366 21247 0,'0'0'944'0,"4"-3"192"0,1 0-912 0,-1-1-224 0,-4 4 0 0,5-3 0 16,-5 3 1584-16,0 0 272 0,0 0 48 0,0 0 16 16,6 1-880-16,-6-1-160 0,6 7-48 0,-2 2 0 15,-1 2-384-15,0 3-96 0,-2 1-16 0,-1 3 0 16,0 2-96-16,-1-1-32 0,0 0 0 0,-2 0 0 15,1 0-80-15,0-1-128 0,0 3 176 0,-2-2-176 32,1 0 128-32,0-2-128 0,0-1 0 0,0 0 0 0,1-3-1216 0,0 0-368 0,0 0-64 0</inkml:trace>
  <inkml:trace contextRef="#ctx0" brushRef="#br0" timeOffset="134126.48">15370 1318 19343 0,'-6'-10'1728'0,"6"10"-1392"15,0 0-336-15,0 0 0 0,-4-4 592 0,2 0 48 16,2 4 16-16,0 0 0 0,0 0 368 0,0 0 64 0,1-5 0 0,4 0 16 0,2 2-336 0,2 0-80 15,1-1-16-15,3 0 0 16,4 1-96-16,1 1-32 0,3-1 0 0,1 2 0 16,4 0-304-16,0 1-64 15,0 0-16-15,1 0 0 0,-1 0-160 0,-2 0-224 0,-2 0 48 0,-2 0 16 16,-1 0-1888-16,-4 0-368 0,-3 0-80 0</inkml:trace>
  <inkml:trace contextRef="#ctx0" brushRef="#br0" timeOffset="134314.94">15324 1493 17503 0,'-4'-4'1552'0,"-1"2"-1232"16,1 0-320-16,4 2 0 0,0 0 2752 0,0 0 512 15,0 0 80-15,0 0 32 0,0 0-2544 0,0 0-512 16,0 0-112-16,9 2-16 0,3-1 48 0,2-1 0 16,5-1 0-16,2 0 0 0,3 0 0 0,2 0 0 15,5-1 0-15,3 0 0 0,1-2-448 0,3 0-96 16,1-1-16-16,0-1-13616 0</inkml:trace>
  <inkml:trace contextRef="#ctx0" brushRef="#br0" timeOffset="134881.07">15941 482 11967 0,'0'0'1072'0,"1"-6"-864"16,0 1-208-16,1-1 0 0,1 1 640 0,-1-1 64 16,-2 6 32-16,3-4 0 0,-3 4 80 0,5-4 16 15,-2-1 0-15,-3 5 0 0,4-3 0 0,-4 3 16 16,0 0 0-16,7-1 0 0,-2 1-96 0,-5 0-32 0,0 0 0 0,6 4 0 15,-3 3-288-15,-1 2-64 0,-1 2-16 0,-1 2 0 16,-2 4-96-16,-1 5 0 0,-1 5-16 0,-1 2 0 16,1 4 176-16,-2 4 32 0,1 1 16 15,-1 15 0-15,2 2-96 0,-1 3-32 16,2 6 0-16,-2 33 0 0,0-8-64 0,3-3-16 0,1-1 0 0,-1-1 0 16,2 2-112-16,0-2-16 0,0-3-128 0,2 0 192 0,-2 1-192 15,3-5 176-15,3-7-176 0,0-2 160 0,1-2 32 0,2-2 0 16,-2-3 0-16,3-2 0 0,1-1 112 0,1-4 16 15,1-5 16-15,1-2 0 0,-2-3-80 0,0-3 0 32,0-4-16-32,-2-4 0 0,0-3-96 0,1-5-16 0,-2-4 0 0,0-2 0 0,-3-4-128 0,-1-3 160 15,0-2-160-15,-1-3 160 16,-4-7-1696-16,0 0-352 0,0 0-64 0</inkml:trace>
  <inkml:trace contextRef="#ctx0" brushRef="#br0" timeOffset="135572.78">15981 397 14735 0,'0'0'1312'0,"0"0"-1056"16,-7-6-256-16,3 1 0 0,-1 2 320 0,5 3 16 16,-3-5 0-16,3 5 0 0,0 0 0 0,0 0 0 15,0 0 0-15,0 0 0 0,0 0-336 0,0 0 0 16,0 0 0-16,9-2 0 0,1 0 128 0,3 2-128 16,2 0 128-16,12 0-128 0,0-1 528 0,4 2 48 15,-2-2 0-15,4 0 0 0,3-2-192 0,3-1-48 16,8 2 0-16,3 1 0 0,4 0-208 0,3 0-128 0,2 1 128 0,1-2-128 15,0-3 0-15,4 2 0 16,8 1 0-16,1 1 0 0,2 2 0 0,0-2 0 0,-1-3 0 16,4 3 0-16,5 1 0 0,-1-1 0 0,1-1 0 0,-2 1 0 15,-2 0 0-15,4 0 128 0,2-2-128 16,0 2 0-16,-3 2 0 0,-1-1 0 0,1-3 0 16,3 2 0-16,3 1 0 0,-3 0 0 0,-5-2 0 0,3 0 0 15,1 0 0-15,2 1 128 0,-1 1-128 0,-4-2 0 16,-2-3 0-16,2 0 0 0,2 1 0 0,0-1 0 15,-3 0 0-15,-1-1 0 0,-2 2 0 0,3-1 0 16,2-3 0-16,-2 3 128 0,-2 3-128 0,-1-1 176 0,0 0 128 0,4 0 16 16,1 2 16-16,-1 0 0 15,-4-1-192-15,-21 2-144 0,7-1 192 0,31 1-192 0,-5 0 160 0,-6 0-160 16,-7-1 128-16,-25 0-128 0,5 0 0 0,5 0 128 16,3-1-128-16,29 1 0 0,-13 0 0 0,-31 0 128 15,1-1-128-15,3 0 0 0,1 1 0 0,1 0 0 16,-1-1 128-16,-1 2-128 0,-3 2 0 0,-3-2 0 15,-4-2 0-15,-4 5 0 0,0-1 0 0,-4 1 0 0,-3 2 0 0,-3-1 128 32,-1 0-704-32,-2 1-160 0,-5-1-32 0</inkml:trace>
  <inkml:trace contextRef="#ctx0" brushRef="#br0" timeOffset="136029.69">21952 329 13823 0,'0'0'1216'0,"0"0"-960"0,4-4-256 0,0-1 0 15,1 1 1248-15,-5 4 208 16,3-5 32-16,-3 5 16 0,4-4-272 0,-4 4-48 0,0 0-16 0,0 0 0 16,0 0-208-16,0 0-32 0,0 0-16 0,0 0 0 0,0 0-528 0,0 0-96 15,0 0-32-15,6 5 0 0,-3 2-96 0,1 1-32 16,-2 2 0-16,0 1 0 0,0-1 0 0,0-1 0 15,1 2 0-15,-1 2 0 0,-1 0 80 0,0 1 16 16,0 1 0-16,0 2 0 0,1 3 64 0,-1 0 16 16,-1 5 0-16,2 2 0 0,-1 2 0 0,-1 2 0 15,0 2 0-15,0 2 0 0,-1 1-64 0,-2 12-16 16,1-1 0-16,-1 24 0 0,0-2-48 0,-1-3-16 16,0-5 0-16,1 1 0 0,-1 0-32 0,1 1-128 15,-1 2 192-15,1 0-64 0,2 1-128 0,1-1 128 16,-1-1-128-16,2-3 128 0,1-1 112 0,1 0 16 15,0 3 0-15,-1-4 0 0,3-2-48 0,-1-2 0 16,-1-1 0-16,1-1 0 0,-1 0-48 0,0 0-16 16,-1 0 0-16,-1-3 0 0,1-1-144 0,-2-2 192 0,0-2-192 0,0-4 192 15,-2-3-64-15,0-2 0 0,0-3 0 0,0-2 0 16,-1-2-128-16,-2-3 0 0,0-2 0 0,-2 1 0 31,-1-1-1920-31,0-2-448 0,-3-1-112 0,-4-5-16 0</inkml:trace>
  <inkml:trace contextRef="#ctx0" brushRef="#br0" timeOffset="137143.85">16051 2884 20895 0,'0'0'928'0,"0"0"192"0,0 0-896 0,0 0-224 15,0 0 0-15,0 0 0 0,0 0 192 0,0 0 0 16,3-3 0-16,-3 3 0 0,6-3 0 0,-1 0 0 16,1 2 0-16,0 1 0 15,3 0-32-15,0 0-16 0,2 0 0 0,4 3 0 0,0-1 16 0,0 0 0 16,1 0 0-16,0 0 0 0,1 1 80 0,0 0 16 16,3-2 0-16,-5-1 0 0,3 0-80 0,2 0-16 15,3 0 0-15,12-1 0 0,-1 1-160 0,2 0 160 16,3-1-160-16,3 1 160 0,0-2-160 0,-1-2 128 0,-1 1-128 0,-11 1 128 15,2 0-128-15,6-1 160 16,1 1-160-16,26-1 160 0,-3 0-32 0,-1-1 0 0,-1-1 0 0,-1-1 0 16,-3 1 0-16,-17 1-128 0,5 1 192 0,26-1-64 15,0 0-128-15,-6 1 0 0,-2 0 0 0,-4 0 128 16,-2-1-128-16,-18 2 0 0,5-1 0 0,6 1 0 0,3-1 0 0,3 1 0 16,1-1 0-16,0 0 0 0,-1-1 0 0,0 1 0 15,0-1 0-15,2-1 0 0,3 1 144 0,1-1 0 16,-1 0 0-16,-1 0 0 0,0 1 48 0,-1 1 0 15,1-1 0-15,-1 1 0 0,4 1-64 0,-1 0-128 16,-1 0 192-16,-2-2-64 0,-3 2-128 0,1 0 128 16,-1 1-128-16,3 0 128 0,1 0-128 0,-1-1 0 15,2 0 0-15,-4 1 0 0,-4-1 0 0,2 0 128 16,1 0-128-16,4-2 0 0,1 2 0 0,1 0 0 16,0 1 0-16,-2-3 0 0,-2 0 0 0,1 0 128 15,0 0-128-15,3 2 0 0,0 0 0 0,0 0 128 16,-2-2-128-16,-3 2 0 0,-3-3 0 0,1 1 0 0,0 1 128 0,4 0-128 15,0 0 192-15,0-1 0 16,-1-2 0-16,-1-1 0 0,-2 0 144 0,0 1 48 16,-1 0 0-16,2 1 0 0,1-1-128 0,0 1 0 15,-1-1-16-15,-2 1 0 0,-3-1-112 0,0 1 0 0,-2-1-128 0,-1 2 192 16,-1 1-192-16,1-1 176 16,-1 3-176-16,-2-2 160 0,-4 0-160 0,0-1 0 15,-5 1 144-15,-3 0-144 0,-4-2 128 0,-2 1-128 16,-2-2 160-16,-2 2-160 0,-2 0 368 0,-2-1-32 0,-2 1 0 0,-2-1 0 15,-2 2-16-15,-1 0 0 0,-1-2 0 0,-1 2 0 16,-2 1 0-16,-1 0 0 0,-2-2 0 0,-3 4 0 0,0 0-96 16,0 0-32-16,0 0 0 0,0 0 0 0,2-4-192 15,-2 4 128-15,0 0-128 0,0 0 0 16,0 0-1408-16,0 0-384 16,0 0-80-16,0 0-8096 15,-5-2-1616-15</inkml:trace>
  <inkml:trace contextRef="#ctx0" brushRef="#br0" timeOffset="137269.87">22109 2518 13823 0,'0'0'608'0,"0"0"128"0,6 0-592 0,-6 0-144 15,0 0 0-15,0 0 0 0,0 0 1888 0,0 0 352 16,0 0 64-16,0 0 0 31,0 0-3216-31,-3 7-656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50:16.917"/>
    </inkml:context>
    <inkml:brush xml:id="br0">
      <inkml:brushProperty name="width" value="0.05292" units="cm"/>
      <inkml:brushProperty name="height" value="0.05292" units="cm"/>
      <inkml:brushProperty name="color" value="#FF0000"/>
    </inkml:brush>
  </inkml:definitions>
  <inkml:trace contextRef="#ctx0" brushRef="#br0">8413 12602 30287 0,'-22'-15'1344'0,"11"7"272"0,2 0-1296 0,3 2-320 0,6 6 0 0,-3-6 0 0,3 6 0 0,0 0-160 0,0-9 16 0,0 9 0 31,4-7-448-31,-4 7-96 0,6-6-16 0,0 0 0 15,3 0-224-15,1-1-48 0,0-1-16 0,1 0 0 16,0-2 256-16,1-1 48 0,1-4 16 0,4 0 0 0,3-3 368 0,2 0 80 0,2-3 16 0,4-2 0 16,4-1 208-16,6-3-144 0,4-1 144 0,3-2-128 15,3-1 128-15,-1-1 0 0,0-1 0 0,4-1 0 16,2-2 0-16,6-2 0 0,4 0 0 0,3-4-128 16,3-2 128-16,1-1 128 0,-3 0-128 0,4 0 176 0,7-1 48 0,4-2 16 15,4 1 0-15,-3-4 0 0,3-3-96 16,5-2-16-16,11-1 0 0,-3-2 0 0,-4-3-128 0,9 1 192 15,7-2-192-15,-1-2 192 0,-1-4-192 0,3 0 0 16,8 1 144-16,-5 1-144 0,-1 0 224 0,3 0-32 16,8 1 0-16,-7-1 0 0,-4-2-64 0,3 4-128 15,8 2 176-15,-5 0-176 0,-5-1 224 0,4 0-64 16,5-1-16-16,-4-1 0 0,-1 0 48 0,3 0 16 16,2 0 0-16,3-3 0 0,0 0 96 0,3-1 16 0,2-3 0 0,4 3 0 15,1 0-32-15,1 0 0 0,-8-2 0 0,6 2 0 16,3 1-64-16,1 2-16 0,1 0 0 0,-4-1 0 15,-3 0-208-15,2 2 176 0,1 1-176 0,-3 0 160 16,-6 2-160-16,3 0 0 0,1 0 0 0,-3 1 128 16,-7 0-128-16,0 1 0 0,2 2 144 0,-3 1-144 15,-4-1 0-15,0 3 128 0,1 0-128 0,-5 0 0 16,-8 1 368-16,1 1 0 0,-3 4 0 0,-8 1 0 16,-8 2 176-16,-5 4 32 0,-3 5 16 0,-3 2 0 15,-6 3-96-15,-11 3-32 0,-8 1 0 0,-7 3 0 16,-6 2-32-16,-5 4-16 0,-4 1 0 0,-4 2 0 15,-2 5 16-15,-3 2 0 0,-4 3 0 0,-1 0 0 16,-1 0-176-16,-3 3-16 0,-2 1-16 0,2 1 0 0,1 0-224 0,0 1 0 16,1 2 0-16,3 2-11008 15,1 0-2240-15</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51:08.549"/>
    </inkml:context>
    <inkml:brush xml:id="br0">
      <inkml:brushProperty name="width" value="0.05292" units="cm"/>
      <inkml:brushProperty name="height" value="0.05292" units="cm"/>
      <inkml:brushProperty name="color" value="#FF0000"/>
    </inkml:brush>
  </inkml:definitions>
  <inkml:trace contextRef="#ctx0" brushRef="#br0">485 10596 8287 0,'0'0'736'0,"0"0"-592"0,-6 3-144 0,2-1 0 16,4-2 1152-16,-5 3 192 16,1 0 32-16,0 1 16 0,4-4-496 0,-4 4-112 15,4-4-16-15,0 0 0 0,0 0 272 0,0 0 48 0,-2 5 16 16,2-5 0-16,0 0-336 0,0 0-64 0,0 0 0 0,0 0-16 16,0 0-192-16,0 0-48 0,0 0 0 0,0 0 0 15,0 0 0-15,0 0-16 0,0 0 0 0,0 0 0 16,0 0 0-16,0 0 0 0,0 0 0 0,0 0 0 15,7-3-48-15,-1 0-16 0,1-1 0 0,1-3 0 16,-2 0 96-16,3-1 32 0,1-3 0 0,1-1 0 16,0-3 112-16,1-1 32 0,1-2 0 0,2-1 0 0,-1-1-112 0,1-4-16 15,1-1 0-15,0-1 0 0,1-2-304 0,-4 2-64 16,0-2-16-16,-2 3 0 0,-1 0-128 0,-1 1 0 16,-2 0 144-16,-1 4-144 0,-2-1 0 0,0 3 0 15,-3 3 0-15,-1 1 0 0,0 3-144 0,-1 4-112 16,-2 1 0-16,0 2-16 15,3 4-192-15,0 0-48 0,-6 1 0 0,0 3 0 16,1 3 0-16,-1 1 0 16,-1 0 0-16,1 3 0 0,1 0 384 0,-1 2 128 0,1 0 0 0,1 0-144 0,1 1 144 0,2 1-160 15,2-1 160-15,0 1-160 0,0 1 480 0,3 0 112 16,1 0 16-16,0 0 0 0,0 1 128 0,1-1 16 0,1 1 16 0,1-2 0 16,0 0-48-16,1-1-16 15,1-1 0-15,0-1 0 0,0-1-224 0,1-1-32 16,1-1-16-16,-2-2 0 0,0-2-128 0,0-1-16 15,1-1-128-15,-4 0 192 0,2-2-416 0,0-1-96 16,0-4 0-16,1 1-16 16,-2-1-1584-16,3-2-304 0,0-2-64 0,2-1-6976 15,-2-4-1392-15</inkml:trace>
  <inkml:trace contextRef="#ctx0" brushRef="#br0" timeOffset="247.78">1035 10302 5519 0,'0'0'240'0,"0"0"64"0,0 0-304 0,-5 5 0 0,0 2 0 0,2 0 0 15,-2 3 4496-15,3 0 848 16,-4 1 160-16,3 1 48 0,0 0-3696 0,1 1-720 0,2-1-160 0,1 0-16 0,1-1-128 0,3 0-32 15,3-1 0-15,1 0 0 0,1-2-96 0,1 0 0 16,1-1-16-16,2-3 0 0,1-2-320 0,-1-1-64 16,0-3-16-16,2-1 0 0,-1-3 48 15,-1-1 16-15,-1-3 0 0,1-3 0 0,-1-3 240 16,-1-3 48-16,-1-1 16 0,-1-4 0 16,0 1-320-16,-3-2-64 0,-2 0-16 0,-2 2 0 0,-2 1-112 0,-1 2-16 15,-3 3-128-15,-1 3 192 0,-3 3 176 0,-1 2 16 16,-1 4 16-16,0 1 0 0,0 3-272 0,-3 2-128 15,1 3 128-15,-1 1-128 16,-3 3-336-16,1 3-160 0,-1 3-16 0,-2 4-16 16,-2 1-1952-16,2 1-384 0,0 2-80 0</inkml:trace>
  <inkml:trace contextRef="#ctx0" brushRef="#br0" timeOffset="677.42">1630 10254 10127 0,'7'-11'448'0,"-7"11"96"0,2-5-544 0,0-1 0 0,0 1 0 0,0-1 0 16,-1 0 4672-16,-1-1 816 16,-2 1 160-16,-1-1 48 15,-3 1-3584-15,-1 1-704 0,-1 1-128 0,-3 0-48 0,-3 2-336 0,-2 1-80 0,1 0-16 0,-3 2 0 0,-1 2-384 16,-2 2-80-16,0 2-16 0,0 4 0 16,0 3-320-16,0 1 0 0,1 3 0 0,0 0 0 0,3 4 0 15,2 0 0-15,2 0 0 0,2 0-128 16,2 0 128-16,3-2-160 0,4-1 160 0,-1-1-160 0,6-1 160 0,-1-1 0 31,3 0 0-31,3-2-128 0,0-2 128 0,3-2 0 0,1-2 0 0,1-2 0 0,1-2 192 0,2-3-48 16,-1-3 0-16,2-4 0 0,0-2 112 0,2-3 32 15,0-4 0-15,1-5 0 16,-1-4 32-16,1-5 16 0,1-2 0 0,-2-5 0 0,-2-1-192 0,0-2-144 16,-2 0 192-16,-2 1-192 0,-2 3 176 0,-3 4-176 31,-1 5 160-31,-2 4-160 0,-1 2 576 0,-2 6 0 0,-1 3 16 0,-1 3 0 0,-2 4 192 0,2 4 48 15,0 0 0-15,-7 4 0 0,0 4-832 0,1 4-224 0,-2 3-16 0,0 4 0 16,1 3 240-16,-1 3-144 0,-1 5 144 0,2 0-128 16,0 0 128-16,3 0 0 0,0 0 0 0,3 0-128 15,3-1 128-15,2 0 0 0,0-1 0 0,2-2-128 16,0-1-224-16,2-1-32 16,2-2-16-16,-1-2 0 31,2-3-1728-31,2-4-352 0,1-3-64 0</inkml:trace>
  <inkml:trace contextRef="#ctx0" brushRef="#br0" timeOffset="1152.93">2536 10048 29487 0,'-5'-9'2624'0,"5"9"-2112"0,0 0-512 0,-6-4 0 0,1 2 1120 0,5 2 112 16,0 0 32-16,0 0 0 0,-6 5-336 0,3 1-64 15,1 3-16-15,0 4 0 0,-1 3-272 0,2 1-48 16,0 3-16-16,1 1 0 0,-1 1-256 0,0 2-48 15,1 1-16-15,-2 1 0 0,0-1-192 0,1-1 0 16,-3 0 0-16,3 1 0 0,1-2 0 0,0-1 0 16,-1-2 0-16,1-3 0 15,1 0-448-15,0-2-128 0,-1-2-16 0,1-2-16 16,3-1-2384-16,-2-2-464 0</inkml:trace>
  <inkml:trace contextRef="#ctx0" brushRef="#br0" timeOffset="1381.94">2763 10027 33167 0,'0'0'2944'0,"0"0"-2352"15,0 0-464-15,0 0-128 0,0 0 480 0,0 0 80 0,0 0 16 0,0 0 0 16,7 4 304-16,-1 2 64 16,0 0 16-16,0 3 0 0,1 1-336 0,-2 2-64 0,1 3-16 15,-2 2 0-15,1 3-240 0,-3 1-48 0,-1 1-16 0,-1 2 0 16,-1 2-240-16,-1 2 144 0,-2 0-144 0,-1 2 128 15,-2 0 64-15,0-2 0 0,-2 0 0 0,-2-2 0 32,-1 1-784-32,-3-2-160 0,-1 1-16 0,-2 0-16 15,0-2-160-15,-1-1-16 0,-3-2-16 0,0 0 0 0,-1-3-2288 0,-3-1-464 0</inkml:trace>
  <inkml:trace contextRef="#ctx0" brushRef="#br0" timeOffset="1586.38">2182 10018 35007 0,'-10'-10'3120'0,"6"6"-2496"16,-2-1-496-16,1 2-128 0,-1 2 784 0,1 1 144 15,-1 2 32-15,0 2 0 0,-3 3-960 0,0 4 0 16,0 3 0-16,-2 7-224 0,-1 3 224 0,0 4 0 0,1 3 192 0,-1 2-192 16,-1 1 128-16,0 3-128 0,4 5 0 0,3 0 0 15,3 0 0-15,4-1 0 16,5 0 0-16,1-1 0 0,3-3-144 0,2-1 16 0,2-4 0 0,3-3 0 31,0-3-320-31,2-3-64 0,3-4-16 0,4-5-10368 0,2-4-2080 0</inkml:trace>
  <inkml:trace contextRef="#ctx0" brushRef="#br0" timeOffset="2722.89">3463 10249 12895 0,'0'0'1152'0,"-6"0"-928"31,6 0-224-31,-5 0 0 0,0 0 2032 0,0 0 352 15,-1 0 80-15,1 0 16 16,-1 0-528-16,2 1-96 0,-1 0-32 0,5-1 0 16,0 0-288-16,0 0-48 0,0 0-16 0,0 0 0 15,0 0-640-15,9 2-128 0,2-1-16 0,2 0-16 16,3 1-272-16,4-1-48 0,2 0-16 0,2-1 0 16,3-1-16-16,3 1 0 0,1 0 0 0,1 0 0 15,1 0-160-15,-1 0-32 0,-2 1-128 0,0-1 192 0,-1-1-192 0,-5 0 128 16,-3-1-128-16,-3 1 0 0,-1 1 0 0,-3 0 0 15,-2-1-128-15,-2 1 128 16,-2 0-912-16,-8 0-80 0,0 0-16 0,0 0 0 16,0 0-2256-16,0 0-464 0</inkml:trace>
  <inkml:trace contextRef="#ctx0" brushRef="#br0" timeOffset="2931.5">3448 10365 25791 0,'-11'3'1152'0,"6"-2"224"0,-1 2-1104 0,0-1-272 0,0 2 0 0,6-4 0 15,-3 4 816-15,3-4 96 16,0 0 32-16,0 7 0 0,0-7 208 0,5 6 64 16,3 1 0-16,2-2 0 0,2 1-528 0,3-2-112 0,3 1 0 0,2-1-16 15,2-2-304-15,2 0-64 0,4-1-16 0,0-2 0 16,2 0-176-16,2-1 0 0,1 0 0 0,0-1 0 31,-2-2-592-31,-2 1-208 0,0-3-32 0,-3-1-9408 0,-2 1-1888 0</inkml:trace>
  <inkml:trace contextRef="#ctx0" brushRef="#br0" timeOffset="3257.16">3789 10182 15663 0,'-5'-5'1392'0,"-1"0"-1120"16,0-1-272-16,0 1 0 0,1-1 3264 0,0 2 608 16,2 0 112-16,1 0 32 0,2 4-2688 0,0 0-544 15,0 0-96-15,0 0-32 0,0 0-336 0,0 0-64 16,0 0 0-16,9 4-16 0,-1-1-240 0,0 0 0 15,2 2 0-15,1 0 0 0,0 1 0 0,1-1 0 0,2-1 0 0,1 2 0 16,-1-1 0-16,1 1 0 0,1-2 0 0,-1 1-160 16,1-2 160-16,-1 1 0 15,1 0 0-15,0 0 0 0,-3 2 0 0,0-1 0 16,0 0 0-16,0-1 0 0,-4 1 256 0,0 0-32 16,-1 0 0-16,0 1 0 0,-8-6 160 0,3 8 16 0,-2 0 16 0,-2 2 0 15,-2 1 64-15,-3 1 16 0,-4 3 0 0,-2 1 0 16,-2 2-208-16,-3 2-32 0,-1 2-16 0,0 0 0 15,0 0-240-15,3 0 128 16,-1 0-128-16,1-2 0 0,3 1 0 0,-1-1 0 0,2-2 0 0,2-3 0 31,3-2-768-31,0-1-112 0,4-1-16 0,1-2-15168 0</inkml:trace>
  <inkml:trace contextRef="#ctx0" brushRef="#br0" timeOffset="3917.47">5324 9935 30575 0,'0'0'1344'0,"0"0"304"0,0 0-1328 0,0 0-320 0,0 0 0 0,-6 9 0 16,1 2 560-16,-2 2 32 0,-2 2 16 0,-1 1 0 16,-1 3-48-16,-2 3-16 0,-2 1 0 0,-2 1 0 15,0 1-304-15,-2 2-64 0,0-1-16 0,0 1 0 16,-1-2-160-16,2-2 160 0,2-2-160 0,1-1 160 15,3-3-160-15,1-1 0 0,2-2 144 0,3-3-144 16,-1-3 320-16,3-2 0 0,-1-1 0 0,5-5 0 16,0 0 240-16,0 0 32 0,0 0 16 0,0-7 0 15,3-3-352-15,1-3-64 0,3-5 0 0,1-4-16 0,5-5-176 0,0-5 0 16,2-5 0-16,3-2 128 0,-2 2-128 16,2-2 0-16,-1 2 0 0,1 4 0 0,-3 3 0 0,0 5 0 15,-3 4 0-15,-2 4 0 0,-1 5 320 0,-2 4 48 16,-1 1 0-16,-1 4 0 0,-5 3-64 0,0 0-16 15,6 5 0-15,-2 3 0 0,1 2-288 0,0 3 0 16,1 2 0-16,-1 3 0 0,-1 1 0 0,2 0 0 16,1 3 0-16,-2 2 0 0,2 0 0 0,0 0 0 15,2-1 0-15,0 0 0 0,0 0 0 0,0-1 0 16,-2-1 0-16,2-2 0 0,-1-2 0 0,-1 0 0 16,1-3 0-16,0-1 0 0,0-2 0 0,-2-1 0 15,0-1 0-15,-2-1 0 0,-4-8 0 0,0 0-176 16,0 0 176-16,1 6-208 0,-1-6 208 0,-2 7 0 15,-2-1 0-15,-4-1 0 0,-1-1 160 0,-1 1-160 16,-2-1 128-16,-2 1-128 0,-4-1 0 0,-1 2 128 0,1-1-128 0,-3 1 0 16,-2-1 128-16,0 2-128 0,-2-2 0 15,2 1 128-15,0-1-128 0,2 0 0 0,2-1 0 16,2-1 0-16,3-2 0 0,2 2 0 16,1-2 0-16,3 0 0 0,2-1-1680 15,6 0-224-15,0 0-32 0</inkml:trace>
  <inkml:trace contextRef="#ctx0" brushRef="#br0" timeOffset="4348.59">5529 10011 31327 0,'-11'-9'1392'0,"8"6"272"15,0 0-1328-15,3 3-336 0,-5-3 0 0,5 3 0 0,0-5 2048 0,0 5 352 16,5-4 64-16,0 0 16 0,4 2-1424 0,3 0-288 15,5 1-48-15,1 0-16 0,4 0-448 0,3 0-112 16,0 0-16-16,1-2 0 0,1 1-128 0,-1-1 0 16,1 0 0-16,-1-1 0 0,-1 1 0 0,1 0 0 15,-2-1 0-15,-1 1-176 16,-1-1-320-16,-2 0-64 0,-2 2-16 0,-2 0 0 16,-3 0-416-16,-1 0-96 0,-2-1 0 0,-2 1-16 15,-8 2-176-15,0 0-48 0,0 0 0 0,-4-3 0 16,-1 1-272-16,-4-1-64 0,-2 2-16 0,-1 1 0 0,-1 1 480 0,-3 1 112 0,1 0 0 0,0-1 16 15,-1 0 1072-15,2 1 0 0,1 0 0 0,1 2 144 16,-1-1 832-16,4 1 176 0,0 2 16 0,0 2 16 16,1 0 240-16,3 3 48 0,-1-1 16 0,1 2 0 15,-1 0-224-15,2 2-48 0,2 0-16 0,-1 2 0 16,2 2-208-16,0 0-32 0,0 1-16 0,1 1 0 0,-1 0-368 0,2 1-80 16,-1 0-16-16,0 0 0 0,0 0-288 0,1-3-64 15,-1 1-128-15,1-1 192 16,0-1-192-16,3-1 0 0,-3-2 128 0,0-2-128 0,0-2-160 15,1-1-80-15,0 0-16 0,2-3 0 32,-4-6-2304-32,0 0-480 0,0 0-96 0</inkml:trace>
  <inkml:trace contextRef="#ctx0" brushRef="#br0" timeOffset="4547.68">6189 10108 36863 0,'0'0'3264'16,"0"0"-2608"-16,5-4-528 0,0-1-128 0,-1 1 480 0,1-1 64 0,1 2 16 0,1 0 0 16,2 0 112-16,1-1 32 0,1 2 0 0,1 0 0 15,0 0-576-15,0-1-128 0,0 1 0 0,2 1 0 32,-1 1-1408-32,0 1-304 0,0 0-64 0,-1 2-9424 0,-2-1-1872 15</inkml:trace>
  <inkml:trace contextRef="#ctx0" brushRef="#br0" timeOffset="4688">6239 10284 30399 0,'0'0'2704'0,"0"0"-2160"16,-4-2-544-16,4 2 0 0,0 0 1648 0,0 0 208 15,0 0 64-15,0 0 0 0,0 0-736 0,0 0-144 16,0 0-16-16,6 0-16 0,3-1-544 0,1 1-96 16,2 1-32-16,2-1 0 0,2-1-336 0,2 1-128 15,3 0 0-15,2 0-12288 16,2-1-2464-16</inkml:trace>
  <inkml:trace contextRef="#ctx0" brushRef="#br0" timeOffset="5162.16">7138 10056 26719 0,'-9'-7'1184'0,"7"4"240"0,-1 0-1136 0,3 3-288 15,3-2 0-15,-3 2 0 0,0 0 1744 0,0 0 304 16,0 0 48-16,0 0 16 0,7-2-896 0,1 2-160 15,3-1-32-15,2 1-16 0,0-1-336 0,3 2-64 16,-2 0-16-16,4 0 0 0,0 1-304 0,2 0-64 31,0-1-16-31,-2 2 0 0,0-1-208 0,1-1 0 0,-1 1 0 0,-1 0 0 16,0 0-1648-16,-2 1-272 0,-1-2-48 0,0-1-14144 0</inkml:trace>
  <inkml:trace contextRef="#ctx0" brushRef="#br0" timeOffset="5505.21">7702 9837 17503 0,'0'0'1552'0,"0"0"-1232"0,0 0-320 0,0 0 0 16,0 0 3552-16,0 0 656 0,0 0 128 0,-4 4 16 16,-1 0-2608-16,-1 3-528 0,-1 2-96 0,1-1-32 15,1 2-512-15,-1 0-128 0,0 1 0 0,-1 1-16 0,2 0-304 0,0 2-128 16,1 0 0-16,2-2 128 0,2-1-128 0,1 0 0 15,1-1 144-15,2 0-144 0,0-3 288 0,0 1-16 16,4-2 0-16,-2-1 0 0,3 0 48 0,2-2 0 16,1 0 0-16,2-1 0 0,-1 1-80 0,1-1-16 15,1-1 0-15,1 2 0 0,-1-1-96 0,0 1 0 16,-1-1-128-16,-1 0 192 0,-1 1-192 0,-1 1 0 16,-3 0 128-16,0 3-128 0,-2-2 0 0,0 2 128 15,-2 0-128-15,-2 2 0 0,-1 0 160 0,-1 1-160 16,-1-1 160-16,-2 1-160 0,-3-1 176 0,0 1-176 15,-2-1 192-15,-1 0-192 0,1 0 192 0,-2-2-192 0,0 1 192 0,-1 0-192 16,0 0 144-16,-1-2-144 16,0 0 0-16,-1-1 144 0,0 1-352 0,0-2-80 15,1 0-16-15,0 0 0 16,0-2-1696-16,1 0-352 0,0-2-64 0</inkml:trace>
  <inkml:trace contextRef="#ctx0" brushRef="#br0" timeOffset="5929.9">7707 9868 33167 0,'0'0'1472'0,"4"-6"304"0,-1-1-1424 0,3 2-352 0,1-2 0 0,3 1 0 16,1 2 432-16,1 0 16 0,1-1 0 0,3 2 0 0,3 1 144 0,0 0 48 16,1-1 0-16,1 2 0 0,2 1-448 0,-1 1-64 15,-1-1-128-15,-1 1 176 0,-3 2-176 0,0 0 0 16,-3 1 0-16,-1 2 0 0,-2 0 0 0,-2 3 0 15,-2 1 0-15,-2 2 0 0,-1 1 0 0,-1 1 128 16,-2-1-128-16,0 1 0 0,-1 2 128 0,0-1-128 16,0 0 0-16,0 1 128 0,0-2-128 0,3 0 128 15,-3 1-128-15,3-2 128 0,0-1 0 0,1 0 0 16,3-1 0-16,1-1 0 0,-1-1 64 0,4-2 16 16,1-1 0-16,2-1 0 0,0-1-16 0,1-2 0 15,0-1 0-15,-1-2 0 0,0-1 32 0,-1-3 0 16,0-1 0-16,-1-3 0 0,0-2 224 0,-1-2 64 15,-2-3 0-15,-2-1 0 0,-1-3-16 0,-3 0 0 0,-2-1 0 0,-2 0 0 16,-4 0-48-16,-4 2-16 0,-1 1 0 0,-1 2 0 16,-2 0-32-16,-1 3 0 0,-2 2 0 0,1 1 0 15,-2 2-400-15,2 3 0 0,-1 0 0 0,1 3 0 32,1 1-320-32,0 1-112 0,2 2-16 0,1 2 0 0,1 0-1344 15,3 2-256-15,0 0-64 0,3 2-10144 0,1 0-2016 16</inkml:trace>
  <inkml:trace contextRef="#ctx0" brushRef="#br0" timeOffset="6211.68">8374 9701 33695 0,'0'0'1488'0,"-5"1"304"0,0 1-1424 0,1 2-368 15,4-4 0-15,-5 5 0 0,1 1 192 0,2 0-16 16,1 1-16-16,2-2 0 0,-1-5 544 0,4 7 128 15,-1-2 0-15,3 1 16 0,1-2-272 0,0 0-64 16,1-2-16-16,1-1 0 0,0-2-144 0,2 0-32 16,-3-4 0-16,0 0 0 0,-1-3 0 0,-1-2-16 15,0-1 0-15,-1-1 0 0,0 0-48 0,-2-1 0 16,-1 0 0-16,-1-1 0 0,-2 3-112 0,0 0-16 16,-1 2-128-16,0 0 192 0,-2 2-192 0,-1 2 0 15,-1 1 0-15,0 3 0 16,-1 2-560-16,-1 3-48 0,0 2-16 0,-1 4 0 15,-1 2-1664-15,0 4-336 0,0 1-64 0</inkml:trace>
  <inkml:trace contextRef="#ctx0" brushRef="#br0" timeOffset="6573.4">8710 9762 30063 0,'0'0'1328'0,"0"0"272"0,0 0-1280 0,0 0-320 0,0 0 0 0,0 0 0 0,6 4 1056 0,-6-4 144 16,5 5 16-16,-1 3 16 0,-1 1-144 0,1 1-16 15,-2 1-16-15,1 3 0 0,1 2-624 0,0 1-128 16,-2 2-32-16,1 2 0 16,-2 1 0-16,2 0 0 0,-1 0 0 0,0 0 0 0,1 0-80 0,1 0-32 15,0-1 0-15,-1 0 0 0,1-3-160 0,-1 1 0 16,0-3 0-16,2-1 0 0,-2-3 128 0,-1-2-128 16,0-1 128-16,-1-3-128 0,-1-6 192 0,0 0-64 15,0 0 0-15,0 0 0 0,0 0 112 0,0 0 16 16,0 0 0-16,-2-8 0 0,0 0-48 0,0-4 0 15,0-4 0-15,-3 0 0 0,3-3-208 0,0-1 0 16,-2-1 0-16,3-2 0 0,1-1 0 0,0-2 0 16,0 0 0-16,1 2 0 0,2 1 0 0,0 1 0 0,1 0 0 0,2 1 0 15,-1 1 176-15,1 2-16 16,0 0 0-16,2 3 0 0,1 1-160 0,1 3 0 0,2 0 0 0,-1 1 0 16,1 2 0-16,0 0-144 0,0 1 144 0,0 2-160 15,0 2-80-15,-1 1-16 0,0 2 0 0,-1 2 0 16,-2 0-1680-1,-1 1-352-15,-2 3-64 0,0 0-14192 0</inkml:trace>
  <inkml:trace contextRef="#ctx0" brushRef="#br0" timeOffset="6777.96">8752 9975 26719 0,'0'0'2368'0,"0"0"-1888"0,0 0-480 0,0 0 0 0,0 0 2304 0,0 0 352 16,9-2 80-16,1 0 16 0,1 0-1536 0,3 1-288 15,3 0-64-15,2 0-16 0,0 0-208 0,2 1-64 16,1-1 0-16,0 0 0 0,0 0-320 0,0 0-64 16,0 0 0-16,-2-1-16 0,0 1-176 0,-1 0 0 15,-1 0 0-15,-1 1 0 16,-2-1-1712-16,-2 1-208 0,0 0-64 0,-4 0-14784 0</inkml:trace>
  <inkml:trace contextRef="#ctx0" brushRef="#br0" timeOffset="12046.35">413 11901 12959 0,'0'0'576'0,"-3"3"112"0,-1 3-560 0,-1-2-128 15,1 2 0-15,-1-2 0 0,2 1 432 0,0-1 48 16,-1 0 16-16,4-4 0 0,-3 5 416 0,3-5 96 15,0 0 16-15,0 0 0 0,-3 5-224 0,3-5-32 16,0 0-16-16,0 0 0 0,0 0-64 0,0 0-16 16,0 0 0-16,0 0 0 0,0 0-128 0,0 0-32 0,0 0 0 0,0 0 0 15,0 0 96-15,5-2 16 0,1-1 0 0,-1-2 0 16,1 1 0-16,-1-2 0 16,1 0 0-16,2-2 0 0,-3-2-48 0,3 0-16 0,-1-1 0 0,3-1 0 15,-2 0-80-15,2-2-16 0,0-2 0 0,0 0 0 16,1-2-176-16,1 0-32 0,0-1-16 0,0 0 0 15,-1-1-240-15,-1 2 0 0,-1 0 0 0,1 3 0 16,-3 3-224-16,0 0 16 0,-3-1 0 0,0 4 0 16,-1 1-288-1,-1 2-48-15,-1 1-16 0,-1 5 0 0,0 0 16 0,0 0 0 0,0 0 0 0,-6 1 0 16,-1 2-48-16,2 3-16 0,-2 0 0 0,1 3 0 0,0 1 208 0,1 2 32 16,2 4 16-16,1 0 0 0,0 2 352 0,2 0 0 15,2 1-144-15,1-2 144 16,1 0 0-16,1 1 176 0,3-1-32 0,2 2 0 0,-2-2 384 0,2-2 80 15,2 0 16-15,1 0 0 0,-4-2-64 0,1 0-16 16,1-1 0-16,-1-1 0 0,0 0-224 0,-1-3-32 16,-1-2-16-16,-1 0 0 0,2-2-112 0,-2 0-32 15,-1-3 0-15,2-1 0 0,0-1-320 0,1-2-80 16,-2 0-16-16,2-1 0 16,2-3-880-16,-1-2-176 0,0-2-48 0,0-2 0 15,0-1-720-15,0-3-160 0,-2 1-32 0,1 2 0 16,-1 0 816-16,-3 3 144 0,0 3 48 0,-2-1 0 0,0 2 2272 0,-2 3 464 0,-1 4 96 0,0 0 0 15,0 0 320-15,0 0 48 0,0 0 16 0,-4 5 0 16,0 2-896-16,-1 1-192 0,2 0-16 0,0 2-16 16,0 1-400-16,3 0-80 0,0 0 0 15,2 0-16-15,1-1 64 0,1 1 16 16,2-3 0-16,0 0 0 0,3-2 208 0,1 0 48 0,0-2 16 0,2-1 0 16,1 0-144-16,2-3-48 0,1-3 0 0,1 0 0 15,0-2 80-15,1-3 16 0,-3-2 0 0,2-2 0 16,-1-2 48-16,-2-1 16 0,-1-1 0 0,-2-2 0 0,0 1-176 15,-5-1-16-15,-3 0-16 0,0 1 0 0,-1 0-208 0,-4 3-32 16,-2 1-16-16,-1 2 0 0,-2 2 48 0,0 2 16 16,-3 3 0-16,-4 2 0 0,-1 2-224 0,-3 1-128 15,2 3 128-15,-3 3-208 16,2 2-304-16,-3 2-64 0,0 0-16 0,1 3 0 16,2 0-1280-16,1 1-256 0,3 0-48 0,3-1-8272 15,4-2-1648-15</inkml:trace>
  <inkml:trace contextRef="#ctx0" brushRef="#br0" timeOffset="12470.97">1376 11725 25567 0,'0'0'1136'0,"5"-4"224"0,1-1-1088 0,-2 1-272 16,-4 4 0-16,3-6 0 0,-1 0 880 0,-2-1 112 0,-2-1 32 0,-1 1 0 16,-1 0 448-16,-3 2 80 0,-2 1 32 0,-2 2 0 15,0 1-560-15,-1 2-128 16,-2 4 0-16,0 0-16 0,0 2-528 0,0 1-96 0,-1 2-32 0,0 2 0 15,1 3-224-15,1-1 0 0,1 1 0 0,1 2 0 16,1-2 0-16,2 2-128 0,2-1 128 0,1 0-160 16,4-2 160-16,1 0 0 0,0 0 0 0,3-2-128 31,3-2 128-31,-1-2 0 0,3 0 0 0,2-2-128 0,2-3 128 0,1-1 0 0,2-2 0 16,0-2 128-16,2-4-128 0,-1-1 192 0,2-4-64 0,-1-3 0 0,2-1 16 0,-3-4 16 15,1 0 0-15,-1-5 0 0,0-2 0 0,-2-1 0 16,-1-1 0-16,-2 1 0 0,-1-2-32 0,-1 3-128 15,-1 0 192-15,-2 3-64 0,-1 2 96 0,-2 3 16 16,-2 1 0-16,-1 3 0 0,-1 3 288 0,0 2 64 16,-1 2 16-16,2 7 0 0,0 0-240 0,-6 0-48 31,0 4-16-31,-1 2 0 0,2 4-304 0,-1 3 0 0,1 3-128 0,-1 2 128 0,1 3-160 0,0 2 160 16,1 2-160-16,1 1 160 0,-1 2-288 0,2-1 32 15,2-2 16-15,0 1 0 16,1-2-320-16,1-1-64 0,2 0-16 0,1-1 0 15,4-2-1024-15,-1-3-192 0,2 0-64 0,3-4-9040 0,0-1-1824 0</inkml:trace>
  <inkml:trace contextRef="#ctx0" brushRef="#br0" timeOffset="12800.96">1921 11557 37263 0,'0'-18'1648'16,"3"12"336"-16,1-1-1584 0,4-1-400 0,-1 1 0 0,1 0 0 0,0 0 240 16,2 3-48-1,-1 1 0-15,0 0 0 0,1 3 96 0,1 2 16 0,0 1 0 0,-1 3 0 16,-2 2-112-16,-1 2 0 0,-2 1-16 0,-2 2 0 16,-2 3-176-16,-1 0 0 0,-2 2 0 0,-4 2 0 0,-6 2 0 0,-1 1-304 31,0 0 48-31,0 0 16 0,-1-1-128 0,1-2-16 15,0-3-16-15,2-2 0 0,2-3 400 0,1-2 0 16,2-2 0-16,3-1 128 0,3-7 336 0,0 0 80 16,0 0 16-16,1 7 0 0,-1-7-176 0,7 3-48 0,0 0 0 0,4-1 0 15,2 1-208-15,1-2-128 0,3 1 160 0,1-1-160 16,0 0 0-16,-1 0 0 0,1 0 0 16,-1 0-160-1,1-1-1296-15,1 0-256 0,1 0-48 0,-1 0-9296 16,0-1-1856-16</inkml:trace>
  <inkml:trace contextRef="#ctx0" brushRef="#br0" timeOffset="13052.4">2377 11457 34271 0,'-8'-8'1520'0,"8"8"304"0,0 0-1456 0,0 0-368 0,0 0 0 0,0 0 0 0,0 0 256 0,0 0 0 16,5-3-16-16,-5 3 0 0,7 1 288 0,1 3 64 15,0 1 16-15,-2 2 0 16,0 2-128-16,0 3-32 0,1 2 0 0,0 3 0 16,-2 2-192-16,1 2-64 0,-2 1 0 0,-1 2 0 0,-2 2-192 0,-2 2 0 15,0 1 128-15,-1 0-128 0,-1-2 0 0,-3 1-128 16,-2-2 128-16,0 1-208 16,-3-2-176-16,-1-2-48 0,-2-1 0 0,1-1 0 15,-1-3-400-15,-2-2-64 0,0-2-32 0,-2 0 0 16,0-2-1056-16,0-1-224 0,0-4-32 0</inkml:trace>
  <inkml:trace contextRef="#ctx0" brushRef="#br0" timeOffset="13272.01">1964 11380 37087 0,'-13'-4'1648'0,"8"4"336"0,-1 1-1600 0,0 3-384 0,-2 0 0 0,-1 4 0 16,-1 2 0-16,-3 2-224 0,0 3 32 0,-2 3 0 15,1 2 192-15,0 2 192 0,0 4-48 0,-2 3 0 16,3 3-144-16,1 2 0 0,2 1 0 0,2 1 0 16,3 0-192-16,3 2 192 0,2-1-160 0,4 0 160 15,4-3-384-15,3-2 0 0,3-2 16 0,4-2 0 16,1-5-256-16,6-3-48 0,3-5-16 0,4-3-14240 16</inkml:trace>
  <inkml:trace contextRef="#ctx0" brushRef="#br0" timeOffset="14405.55">2763 11632 13535 0,'0'0'592'0,"0"0"128"0,0 0-576 0,0 0-144 16,-7 2 0-16,2 0 0 0,-1-1 1408 0,1 0 256 16,0 0 64-16,2 3 0 0,-2-2-384 0,0 0-64 15,5-2 0-15,0 0-16 0,-3 3-64 0,3-3-16 16,0 0 0-16,0 0 0 0,0 0-256 0,3 6-48 15,2-2-16-15,1 1 0 0,3-2-112 16,1-1-32-16,4 1 0 0,4 0 0 0,3-3-16 0,4 0 0 16,0 0 0-16,5 0 0 0,-1-3-256 0,1 2-48 0,1 0-16 15,0-1 0-15,0 0-176 0,0 0-32 0,-1-1-16 0,-2 1 0 16,-2 1-160-16,0 0 160 0,-4-1-160 16,-3 1 160-16,-1 0-160 0,-3-1 0 0,-1 2-160 0,-3 0 160 31,-3 0-736-31,1 0-48 0,-9 0-16 0,0 0 0 15,0 0-528-15,0 0-96 0,0 0-32 0,0 0 0 16,-6-2-96-16,-2 0-32 0,-1-1 0 0,-1-1 0 0,-1 0 688 0,0-3 144 16,0 0 32-16,0-1 0 0,0-1 1008 0,1-1 208 0,-2-1 32 0,2 0 16 0,2 0 480 15,-1 0 80-15,1-1 32 0,1 1 0 0,2 1 16 0,1 2 16 16,0 1 0-16,2 0 0 0,2 7-224 0,2-5-48 16,-2 5-16-16,2-5 0 0,-2 5-400 0,7-2-80 15,1 1-16-15,1 2 0 0,0 4-192 0,2 0-32 16,0 2-16-16,0 2 0 0,0 0-16 0,0 4 0 15,-2 0 0-15,-1 0 0 0,-1 1-128 0,-3 2 192 16,-2-1-192-16,-1 2 192 0,-2 0-192 0,-1 1 128 16,-2-2-128-16,-2 1 128 31,-2 0-528-31,0 0-112 0,-2-2-32 0,-1-2 0 0,0 1-1488 0,-1-2-288 0,-1-1-64 0</inkml:trace>
  <inkml:trace contextRef="#ctx0" brushRef="#br0" timeOffset="15112.3">3938 11438 23151 0,'-8'-8'1024'0,"4"5"208"0,-2 0-976 0,1-1-256 16,0 2 0-16,-1 0 0 0,-3 0 1024 0,-1 1 176 16,0 2 16-16,-1 2 16 0,-1 1-48 0,0 4-16 0,0 2 0 0,0 2 0 15,0 1-656-15,1 3-128 0,0 0-16 0,2 2-16 16,0-1-160-16,3 2-48 0,-1 0 0 0,2-2 0 15,2 1-16-15,2-1 0 0,1-2 0 0,0 0 0 16,3 0 64-16,3-2 0 0,1-2 0 0,0-1 0 16,2-3 64-16,2 0 32 0,1-3 0 0,1-1 0 15,3-3 0-15,-2-3 0 16,0 1 0-16,0-3 0 0,0-3-160 0,-1-2-128 0,0-1 192 0,2-2-192 16,-4-1 320-16,2-2-32 0,-2 1-16 0,-2 1 0 15,-1 0-128-15,0 3-16 0,0 3-128 0,-5 2 192 0,0 1-192 0,-3 5 0 16,0 0 0-16,0 0 0 0,0 0 0 0,5 5 0 15,-2 1 0-15,0 0-160 0,0 3 160 0,2-1 0 16,0 0-144-16,-1 1 144 0,1 0 0 0,1-1 0 16,1-1-144-16,2 0 144 0,-1-4 0 0,1 0 0 15,1-2 0-15,-1-1 0 0,1-3 144 0,0-1-16 16,1 0 0-16,-3-2 0 0,0-2 192 0,-1 0 16 16,-1-3 16-16,-1 0 0 0,-1-4 32 0,-2 0 16 15,-2 0 0-15,-2-1 0 0,-3 2-208 0,0 2-32 16,-4 1-16-16,0 2 0 0,-1 2-144 0,-3 3-272 0,0 3 64 0,-1 2 16 31,-2 1-512-31,1 3-112 0,2 1-16 0,-1 4 0 16,1 1-1344-16,2 2-256 0,2 3-64 0</inkml:trace>
  <inkml:trace contextRef="#ctx0" brushRef="#br0" timeOffset="15630.87">4253 11627 22287 0,'0'0'976'0,"0"0"224"15,6 6-960-15,-2-1-240 0,-4-5 0 0,5 6 0 0,-2-1 1232 0,-3-5 208 16,0 0 32-16,2 7 16 16,-2-7-176-16,0 0-32 0,0 0-16 0,0 0 0 15,0 0-304-15,0 0-48 0,6 1-16 0,-1-2 0 16,3-1-304-16,-1-3-64 0,0 0-16 0,2 0 0 16,0-1-160-16,1-1-32 0,0-1-16 0,-2 1 0 0,1 0-128 0,1 2-32 15,-1 0 0-15,-1 3 0 0,-1 0-144 0,1 2 0 16,-1 0 0-16,-2 2 0 0,-5-2 0 0,7 4-144 15,-1 2 144-15,1-1 0 0,0 1 0 0,0-1-128 16,-7-5 128-16,6 6 0 0,1-2 0 0,1 0 0 16,-1-3 0-16,2-1 0 0,-2-3 0 0,2 0 0 15,0-1 0-15,1-3 0 0,0-1 192 0,0 0-64 16,-2-2-128-16,1-2 192 0,-1-2-16 0,0-1-16 16,-1-1 0-16,1-3 0 0,-1-1-32 0,-2-1-128 0,-1 1 192 0,0 3-64 15,-3 1-128-15,0 3 0 16,-1 1 0-16,-1 3-176 0,-1 4 16 0,-2 1 0 15,4 4 0-15,-4 2 0 0,-2 1-80 0,1 3-16 0,-1 4 0 0,0 4 0 16,1 1-96-16,2 1-32 0,0 1 0 0,1 1 0 16,1-1 32-16,2 1 0 0,1-2 0 0,2 0 0 15,2-3 144-15,1-1 16 0,0-1 16 0,2-1 0 16,0-1 176-16,1-2 0 0,-1 0 0 0,1-2 128 16,-1 1 64-16,-1-2 32 0,-2 0 0 0,1-2 0 0,-7-2 128 0,0 0 32 15,0 0 0-15,0 0 0 0,0 0 224 0,0 0 48 16,0 0 16-16,-4 2 0 0,-4 0-272 0,-1 0-48 15,-1 1-16-15,-1 0 0 0,-2 0-336 16,0 1 0-16,0-1-160 0,-1 0 160 16,1 0-768-1,1 0-32-15,1-2-16 0,2 0 0 16,2-1-1616-16,1-2-320 0,2-2-64 0</inkml:trace>
  <inkml:trace contextRef="#ctx0" brushRef="#br0" timeOffset="15835.58">4877 11304 23951 0,'0'0'1056'0,"0"0"224"0,2-6-1024 0,-2 6-256 16,0 0 0-16,0 0 0 0,0 0 3008 0,0 0 560 16,0 0 96-16,0 0 32 0,0 0-2192 0,-1 9-432 15,0 2-96-15,-1 1-16 0,-1 1-432 0,-1 3-80 0,2 0-32 0,0 3 0 16,0 2-176-16,0-1-48 16,-1-1 0-16,3 2 0 0,-1 0-192 0,1-1 144 15,0-1-144-15,1 1 128 0,0-3-128 0,2-1 0 0,-1-2 0 0,0-1 0 31,0-3-368-31,3 0-96 0,-2-1-32 0,1-3 0 16,1 0-2128-16,-5-6-416 0,0 0-96 0</inkml:trace>
  <inkml:trace contextRef="#ctx0" brushRef="#br0" timeOffset="16011.79">4713 11578 29487 0,'0'0'2624'0,"-4"-4"-2112"0,4 4-512 0,0 0 0 16,0 0 1216-16,0 0 144 0,2-5 32 0,2 0 0 0,3 2-448 0,2 0-96 15,4 1-16-15,1-1 0 0,3 2-512 0,-1-1-96 16,1 0-32-16,0 1 0 16,1 0-544-16,0 0-112 0,0 0-32 0,1-2-15984 15</inkml:trace>
  <inkml:trace contextRef="#ctx0" brushRef="#br0" timeOffset="16165.47">5092 11567 17503 0,'0'0'768'0,"0"0"176"0,-5 1-752 0,5-1-192 16,-5 3 0-16,5-3 0 0,-4 6 4288 0,4-6 816 0,-4 4 160 0,2 1 48 16,0 2-3440-16,-1 0-672 0,2-1-144 0,0 2-32 15,0 0-720-15,0-2-160 0,1 1-16 0,0-7-128 16,0 0-160-16,0 0-144 0,3 8-16 0,2-3-16 31,-5-5-3088-31,7 3-608 0</inkml:trace>
  <inkml:trace contextRef="#ctx0" brushRef="#br0" timeOffset="16495.84">5489 11248 35711 0,'0'0'1584'0,"0"0"320"0,-5-6-1520 0,5 6-384 16,0 0 0-16,0-5 0 0,1-2 768 0,3 2 96 16,1 1 16-16,3 2 0 0,3-1 0 0,3-2 0 15,5 1 0-15,3 1 0 0,3-1-448 0,3 1-96 16,0-1-16-16,3-1 0 0,-1 0-144 0,1 1-48 16,-1-1 0-16,1 1 0 15,-1-1-128-15,-1 2 0 0,-2 1 0 0,-1 1 0 0,0 1 0 0,-5 1-256 16,0 0 48-16,-3 0 0 15,-2 1-752-15,-3 0-128 0,-3 0-48 0,-3 1 0 16,-7-3-1808-16,6 3-352 0,-6-3-80 0,0 0-6096 16,0 0-1232-16</inkml:trace>
  <inkml:trace contextRef="#ctx0" brushRef="#br0" timeOffset="16652.61">5903 11178 21471 0,'0'0'960'0,"-5"1"192"0,-2 1-928 0,1-1-224 0,-1 1 0 0,2 1 0 15,-3 0 2176-15,1 3 384 16,2 1 64-16,-2 1 32 0,1 3-928 0,-2 3-176 0,0-2-32 0,1 3-16 15,-2 3-544-15,1 1-96 0,0 2-32 0,2 2 0 16,-2 4-272-16,1-1-64 0,2 1-16 0,-1 0 0 0,3 2-240 0,0-3-48 16,1 1-16-16,1-3 0 0,-1-1-176 0,2-1 0 15,0-2 0-15,2-2 128 0,0-1-320 0,1-3-80 16,0-2-16-16,1-2-11968 16,-1-1-2400-16</inkml:trace>
  <inkml:trace contextRef="#ctx0" brushRef="#br0" timeOffset="27384.92">6636 14967 18431 0,'0'0'816'0,"0"0"160"0,0-7-784 0,0 1-192 16,0 0 0-16,0 6 0 0,1-5 960 0,-1 5 128 0,1-6 48 0,-1 6 0 15,0 0-16-15,0 0 0 0,0 0 0 0,0 0 0 16,0 0-368-16,0 0-80 0,0 0-16 0,-2 6 0 16,0 3-272-16,-3 2-64 0,0 3-16 0,-2 2 0 15,0 4-112-15,-2 1 0 0,-2 1-16 0,0 2 0 16,-2 0-32-16,1 2 0 0,-3-2 0 0,2 0 0 0,0 0-144 0,2-1 0 15,-1-1 144-15,2-1-144 0,2-2 0 0,2-2 128 16,0-2-128-16,2-2 0 0,-1-3 144 0,2-1-144 16,0-2 192-16,3-7-192 0,0 0 288 0,0 0-48 15,0 0-16-15,0 0 0 0,0 0 128 0,0 0 32 16,5-4 0-16,2-4 0 0,-1-4-96 0,3-3-16 16,2-5 0-16,1-2 0 0,1-3-272 0,1-2 128 15,-1-1-128-15,1-3 0 0,0-2 176 0,1 0-176 0,-3-1 160 16,-1 3-160-16,-1 2 160 0,-1 4-160 15,-2 3 160-15,2 2-160 0,-3 3 448 0,0 2 0 16,0 3 0-16,-2 2 0 0,-1 3-48 0,3 1-16 16,-6 6 0-16,0 0 0 0,0 0-256 0,0 0-128 0,4 3 0 0,3 3 128 15,-2 1-128-15,0 0 0 0,-1 4 0 0,2 4 0 16,-3 2 0-16,0 2 0 0,1 2 0 0,0 1 0 16,1 1 0-16,0 1 0 0,-1 0 0 0,2 0 0 15,-2 0 0-15,1-2 0 0,-2 0 0 0,-1-2 0 16,0 0 0-16,0-2 0 0,0-3 0 0,0 3 0 15,0-3 0-15,-1-3 0 16,-1-2 0-16,0-1 0 0,0-9 0 0,0 0-192 0,0 0 0 0,0 0 16 16,0 0-704-16,0 0-144 0,0 0-16 15,-8 2-16-15,1-4-2416 0,-1-2-496 16</inkml:trace>
  <inkml:trace contextRef="#ctx0" brushRef="#br0" timeOffset="27573.47">6581 15200 18431 0,'-14'-4'1632'0,"8"1"-1312"16,0 0-320-16,-1 0 0 0,2-1 2048 0,0 1 352 15,0 0 64-15,5 3 16 0,0 0-912 0,0 0-176 16,0 0-48-16,0 0 0 0,5-5-672 0,4 2-144 16,3 1-16-16,2 0-16 0,3-2 0 0,2 1 0 15,1 1 0-15,2-1 0 0,2-1-112 0,-1 1 0 16,0 0-16-16,0-1 0 0,0 1-368 0,-1 0 0 16,-2 1 0-16,6-2-192 15,-4 2-368-15,-5 1-80 0,-4 1 0 0,-3 0-16 16,-10 0-1760-16,0 0-336 0,0 0-80 0</inkml:trace>
  <inkml:trace contextRef="#ctx0" brushRef="#br0" timeOffset="28722.25">6418 15761 11967 0,'0'0'528'0,"0"0"112"0,2-7-512 0,1 2-128 0,-1-2 0 0,-2 7 0 16,2-7 1344-16,1 1 224 0,2 1 48 0,-5 5 16 16,2-6-208-16,-2 6-32 0,4-7-16 0,-4 7 0 15,5-5-160-15,-5 5-16 0,0 0-16 0,0 0 0 16,0 0-368-16,0 0-80 0,0 0-16 0,0 0 0 31,0 0-464-31,0 13-80 0,-2 1-32 0,-1 2 0 16,0 1-144-16,0 1 0 0,1 0 0 0,0 0 128 0,1 2 48 0,0 1 0 0,0 1 0 0,1-2 0 15,1-1 48-15,1-1 16 0,2 1 0 0,-2-3 0 16,2-1-16-16,2-1 0 0,0-1 0 0,3-2 0 16,0-2 32-16,2 0 16 0,1-3 0 0,1 0 0 0,1-3 112 0,1-1 32 15,3 1 0-15,0-3 0 16,1-3-112-16,-3 1-32 16,0-1 0-16,-1-1 0 0,1-2-96 0,-1 1-32 15,-1-1 0-15,1 1 0 0,-1-4-144 0,-1 1 0 16,-1 3 0-16,-1-1 0 15,0-1-288-15,0 2-144 0,-1-2-16 0,-1 1-16 16,0-2-2000-16,0 0-400 0,-2 1-80 0,2-2-9632 0</inkml:trace>
  <inkml:trace contextRef="#ctx0" brushRef="#br0" timeOffset="28973.31">6499 15692 33983 0,'-7'-9'1504'0,"7"9"304"0,0 0-1440 0,0 0-368 0,0 0 0 0,0 0 0 32,0-8-512-32,0 8-192 0,0 0-16 0,10-4-16 0,0-1 592 0,1 2 144 0,1 1 0 0,1 0 0 15,0-2 0-15,4 2 0 0,-1-1 0 0,1 1-128 16,-4-2 0-16,1 2 0 0,1-1 0 0,-1 0 0 15,-2-2-960 1,0 2-176-16,0 0-32 0,-2 0-11056 0</inkml:trace>
  <inkml:trace contextRef="#ctx0" brushRef="#br0" timeOffset="29176.58">6522 15818 21183 0,'-16'2'944'0,"7"2"192"0,1-1-912 0,0 1-224 15,8-4 0-15,-6 7 0 0,6-7 2240 0,0 0 384 16,0 9 96-16,0-9 16 0,8 9-1424 0,2-3-288 16,3 0-48-16,4-3-16 0,3-1-336 0,4-1-80 15,1-1-16-15,0-1 0 0,0-1-336 0,1-2-64 16,1-2 0-16,1-1-128 16,-4 1-1344-16,0-1-368 0,-2 1-80 0,0 1-12752 0</inkml:trace>
  <inkml:trace contextRef="#ctx0" brushRef="#br0" timeOffset="31018.27">6671 16358 10127 0,'0'0'896'0,"2"-7"-704"15,1-2-192-15,-1 1 0 0,-1 1 2528 0,-1 7 480 16,2-7 80-16,-2 7 32 0,0 0-1648 0,0 0-336 15,0 0-64-15,0 0-16 0,0 0-272 0,0 0-48 16,0 0-16-16,0 0 0 0,-9 12-336 0,1 4-80 16,-1 3-16-16,-2 3 0 15,-5 2-48-15,-2 2-16 0,-2 0 0 0,-4 1 0 0,-2 2-96 0,1 0 0 16,-1 0-128-16,0 1 192 0,2-2-192 0,2-3 128 0,0-3-128 0,2-3 0 16,2-3 160-16,1-3-160 0,2-3 160 0,2-2-160 15,0-3 288-15,4 0-32 0,0-3-16 0,1-1 0 16,8-1 192-16,0 0 32 0,-7-7 16 0,3 1 0 15,4 6-176-15,0-11-48 0,2-1 0 0,4 0 0 16,-2-3-112-16,3 0-16 0,0-3-128 0,2 2 192 16,1 2-192-16,0 3 144 0,1 3-144 0,0 2 128 15,0 2 192-15,0 1 48 0,0 0 0 0,0 5 0 16,-1 1 80-16,2 3 32 0,0 4 0 0,1 4 0 16,1 1-304-16,0 3-176 0,0-1 192 0,2 2-192 15,-1 1 144-15,0 2-144 16,2 0 0-16,0-4 144 0,0 0-144 0,-3-3 0 15,1 0 0-15,-2-2 0 0,-1-2 0 0,1-1 0 0,-2-4 0 0,0 0-176 16,0-1-320-16,0-1-64 0,1-3-16 16,1 0 0-16,1 0-2496 0,-1-1-496 0,5-8-96 0,2 4-32 15</inkml:trace>
  <inkml:trace contextRef="#ctx0" brushRef="#br0" timeOffset="57407.15">10853 12292 4607 0,'2'17'400'0,"-4"1"-400"0,0-1 0 0,0 1 0 16,-1 0 624-16,-1 0 32 0,1 1 16 0,1 0 0 16,0-2-544-16,1 0-128 0,-2-1 0 0,2 0 0 15,0-3 0-15,1 1 0 16,-1 2 0-16</inkml:trace>
  <inkml:trace contextRef="#ctx0" brushRef="#br0" timeOffset="59123.1">11156 11182 4607 0,'0'0'400'0,"0"0"-400"0,0 0 0 0,0 0 0 16,0 0 416-16,0 0 0 0,0 0 0 0,0 0 0 16,0 0-224-16,0 0-32 0,0 0-16 0,0 0 0 15,0 0-144-15,0 0 128 0,0 0-128 0,0 0 128 16,8-5 64-16,-8 5 0 0,0 0 0 0,0 0 0 15,0 0 144-15,0 0 48 0,0 0 0 0,5-3 0 16,-5 3-80-16,0 0-16 0,0 0 0 0,0 0 0 0,0 0-160 0,0 0-128 16,0 0 192-16,7-3-192 15,-7 3 176-15,0 0-176 0,0 0 160 0,0 0-160 0,0 0 0 0,0 0 0 16,0 0 0-16,0 0 0 0,0 0 0 0,0 0 0 16,0 0 0-16,0 0 0 15,0 0 0-15,0 0 0 0,0 0 0 0,0 0 0 0,0 0 0 0,0 0 0 16,0 0 0-16,0 0 0 0,0 0 0 0,0 0 0 15,0 0 0-15,0 0 0 0,0 0 0 0,9 3 0 16,-9-3 0-16,0 0 0 0,0 0 176 0,0 0-176 16,0 0 192-16,0 0-192 0,0 0 176 0,0 0-176 15,0 0 160-15,0 0-160 0,0 0 176 0,0 0-176 16,8-1 192-16,-8 1-192 16,0 0 160-16,0 0-160 0,0 0 128 0,7-5-128 0,-7 5 144 0,0 0-144 0,0 0 160 0,0 0-160 15,3-5 256-15,-3 5-32 0,0 0-16 0,0 0 0 16,5-6 48-16,-5 6 16 0,0 0 0 0,3-6 0 15,-3 6-80-15,0 0-32 0,0 0 0 0,0 0 0 16,0 0-160-16,0 0 192 0,3-8-192 0,-3 8 192 16,0 0-192-16,0 0 160 0,0 0-160 0,0 0 160 15,0 0-160-15,0 0 0 0,0 0 0 0,0 0 128 16,0 0-128-16,0 0 0 0,0 0 0 0,0 0 0 16,0 0 0-16,0 0 0 0,-2 11 0 0,0-1 0 15,2-10 0-15,-3 11 0 16,0 0 0-16,1-1 0 0,0 0 0 0,2 0 0 15,-3 0 0-15,2 0 0 0,0-2 0 0,-1 1 0 16,1 0 0-16,0 0 128 0,1-9-128 0,0 10 0 0,0-10 0 0,-1 10-176 16,1-10-384-16,-1 8-80 0,1-8 0 15</inkml:trace>
  <inkml:trace contextRef="#ctx0" brushRef="#br0" timeOffset="60617.2">11149 11184 7359 0,'0'0'656'15,"0"0"-528"-15,2-8-128 0,-1 0 0 0,-1 8 496 0,0 0 64 0,3-7 16 0,-3 7 0 16,3-8-208-16,-3 8-48 0,0 0 0 0,6-8 0 31,-6 8-80-31,3-6-32 0,-3 6 0 0,0 0 0 0,6-5-64 0,-6 5-16 0,0 0 0 0,4-6 0 16,-4 6 16-16,0 0 0 0,0 0 0 0,0 0 0 15,4-6 32-15,-4 6 0 0,0 0 0 0,5-6 0 16,-5 6 128-16,0 0 16 0,0 0 16 0,3-8 0 16,-3 8 80-16,3-7 16 0,-3 7 0 0,0 0 0 15,0 0-128-15,0 0-32 0,0 0 0 0,4-7 0 16,-4 7-80-16,0 0-32 0,0 0 0 0,4-6 0 0,-4 6-160 16,0 0 128-16,0 0-128 0,0 0 128 0,0 0-128 0,0 0 128 15,0 0-128-15,0 0 128 0,0 0 0 16,0 0 0-16,0 0 0 0,6-5 0 0,-6 5 0 0,0 0 0 15,0 0 0-15,0 0 0 0,0 0 64 0,0 0 0 16,0 0 0-16,0 0 0 0,0 0-192 0,0 0 128 16,0 0-128-16,0 0 128 0,0 0-128 0,0 0 0 15,0 0 0-15,0 0 128 0,0 0-128 0,0 0 0 16,0 0 0-16,0 0 128 0,0 0-128 0,2 10 0 16,-2-10 0-16,2 9 128 0,-2 0-128 0,0-9 128 15,0 10-128-15,0-1 128 0,0-9-128 0,0 11 192 0,0-11-192 0,0 11 192 16,-1-1-64-16,1-1-128 0,0 1 192 0,0-2-64 15,0-8 32 1,0 11 0-16,-1-1 0 0,0 0 0 0,1-1-32 0,0 1 0 0,0-1 0 16,-1 1 0-16,-1-1 0 0,1 1-128 0,0 0 192 0,0 0-64 31,0 1-128-31,1-1 128 0,-3-1-128 0,2 0 128 0,-2-1-128 0,2 1 128 16,0 1-128-16,0 0 128 0,0 1 0 0,0 0 0 0,1-1 0 0,-1 1 0 15,-1 0-128-15,1 0 160 0,-1-2-160 0,1 1 160 16,0 0-32-16,1-2 0 0,0 1 0 0,0 0 0 15,-1 0 0-15,1 0-128 0,-1-1 192 0,1 2-64 16,-1 0-128-16,1 0 192 0,0 0-192 0,0-1 192 16,0-9-192-16,-1 12 0 0,0-1 144 0,0 1-144 15,-2-1 0-15,1 0 128 0,0 0-128 0,1 1 0 0,0 1 0 0,0 0 128 16,1 0-128-16,-2 0 0 0,0 0 0 0,1 0 128 31,0-2-128-31,0 1 0 0,0-1 128 0,1 0-128 16,1-1 128-16,-1 0-128 0,-1 1 160 0,1 0-32 0,1-1-128 0,0 1 192 0,-1 0 16 0,1 0 0 15,2 0 0-15,-1 1 0 0,-2 0-48 0,2-1-16 16,0 0 0-16,-1-1 0 0,-1 0-16 0,2 0-128 16,1-1 192-16,-1-1-64 0,0 2-128 0,0 0 160 15,-1 0-160-15,0 0 160 0,1-1-160 0,0 0 128 16,-2-9-128-16,1 11 128 16,-1-1-128-16,1-1 0 0,-1 1 0 0,0-1 0 0,0-9 128 0,0 11-128 0,0 0 128 0,0-1-128 31,0 0 128-31,0 0-128 0,0-1 0 0,1-1 128 0,-1-8-128 0,1 11 192 0,-1 0-192 0,1-1 192 31,0 0-192-31,0 0 0 0,-1-2 144 0,2 1-144 16,-2-9 0-16,2 10 128 0,-1-3-128 0,-1 1 0 15,0-8 0-15,0 11 0 0,0-1 0 0,0-1 128 16,-1-1-128-16,1 1 0 0,0 0 0 0,0 0 128 0,-1 0-128 16,0 1 0-16,1-2 0 0,0 1 128 15,-2 0-128-15,2-9 0 0,-1 9 128 0,0 0-128 0,1-9 0 0,0 9 128 16,0-9-128-16,-1 10 0 0,1-10 128 0,0 10-128 15,0-10 160-15,0 10-160 0,0-10 144 0,0 10-144 16,-1-2 128-16,1-8-128 0,-1 7 128 0,1-7-128 16,0 10 0-16,0-10 128 0,-1 8 0 0,1-8-128 15,0 0 192-15,0 0-64 0,-1 10-128 0,1-10 0 16,0 8 144-16,0-8-144 0,0 0 0 0,0 0 144 16,0 0-144-16,1 8 0 0,-1-8 160 0,0 0-160 15,0 0 128-15,0 0-128 0,0 0 0 0,0 0 128 16,0 0-128-16,0 0 0 0,0 0 128 0,0 0-128 0,0 0 0 15,0 0 128-15,2 9-128 0,-2-9 0 0,0 0 144 0,0 0-144 16,0 0 0-16,0 0 128 0,0 0-128 0,0 0 0 16,0 0 0-16,0 0 0 0,0 0 0 0,0 0 128 15,0 0-128-15,0 0 0 0,0 0 0 0,0 0 128 16,0 0-128-16,0 0 0 0,0 0 0 0,0 0 0 16,0 0 0-16,0 0 0 0,0 0 0 0,0 0 128 15,0 0-128-15,0 0 0 0,0 0 0 0,0 0 0 16,0 0 0-16,0 0 128 0,0 0-128 0,0 0 0 15,0 0 0-15,0 0 128 0,0 0-128 0,0 0 0 16,0 0 0-16,0 0 0 0,0 0 0 0,0 0 0 16,0 0 0-16,0 0 0 0,0 0 0 0,0 0 0 15,0 0 0-15,0 0 0 0,0 0 0 0,0 0 0 0,0 0 0 0,0 0 0 16,0 0 0-16,0 0 0 0,0 0 0 0,0 0 0 16,0 0 0-16,0 0 0 0,0 0 0 0,0 0 0 15,0 0 0-15,0 0 0 0,0 0 0 0,0 0 0 16,1 10 0-16,-1-10 0 0,0 0 0 0,0 0 0 15,0 0 0-15,0 0 0 0,0 0 0 0,0 0 0 16,0 0 0-16,0 0 0 0,0 0 0 0,0 0 0 16,0 0 0-16,0 0 0 0,0 0 0 0,0 0 0 15,0 0 0-15,0 0 0 0,0 0 0 0,0 0 0 16,0 0 0-16,0 0 0 0,0 0 0 0,0 0 0 0,0 0 0 16,-1 9 0-16,1-9 0 0,0 0 0 0,0 0 0 0,0 0 0 15,-2 8 0-15,2-8 0 0,0 0 0 0,0 0-128 16,0 0-128-16,0 0-32 0,0 0 0 0,0 0 0 31,0 0-240-31,0 0-48 0,0 0-16 0,0 0 0 16,0 0-400-16,-5 6-80 0,5-6-16 0,0 0 0 15,0 0-1584-15,0 0-320 0</inkml:trace>
  <inkml:trace contextRef="#ctx0" brushRef="#br0" timeOffset="63777.67">11099 12351 5519 0,'0'0'496'0,"0"0"-496"0,0 0 0 0,0 0 0 15,0 0 1024-15,0 0 128 0,0 0 0 0,0 0 16 16,0 0-352-16,0 0-80 0,0 0-16 0,0 0 0 0,0 0-208 0,0 0-64 16,0 0 0-16,0 0 0 0,0 0 16 0,0 0 0 15,0 0 0-15,0 0 0 16,0 0 80-16,6 7 16 0,-6-7 0 0,6 9 0 0,-2 0-48 15,0 1 0-15,-2-1 0 0,1 1 0 0,0 0-112 0,1 1-16 16,-1 1-16-16,0 0 0 0,2-1-144 0,-1 0-32 16,1-1 0-16,-1 0 0 0,-1-1-192 0,3-1 144 15,-4 1-144-15,-2-9 128 0,5 9 0 0,-5-9 0 16,6 10 0-16,-2-2 0 0,-4-8 96 0,6 7 16 16,-6-7 0-16,0 0 0 0,0 0-48 0,8 5-16 0,-8-5 0 0,0 0 0 15,0 0 0-15,9-1 0 0,0-2 0 0,-1 0 0 16,0-2 64-16,-2-2 16 0,1-1 0 0,-1-1 0 15,1-2-256-15,2-1 0 0,0-1 0 0,-1-2 0 16,-1-2 0-16,0-1 0 0,0 0 0 0,1 1 0 16,-2 2 0-16,-1 0 0 0,-1-1 0 0,0 3 0 15,-1 1 0-15,-1 2 0 0,-1 2 0 0,-1 8 0 16,0-7 0-16,0 7 0 0,0 0 144 0,0 0-144 16,0 0 240-16,0 0-48 0,0 0 0 0,-8 7 0 15,0 0-192-15,0 2-128 0,-1 1 128 0,2 1-208 16,-4 2 208-16,1 1 0 0,1 2 0 0,0 0 0 15,0 2 0-15,1 0 0 0,0 0 0 0,0-2 0 16,0 1 0-16,3-2 0 0,-1 0 0 0,2-2 0 31,0-2-496-31,0-1-48 0,2-3-16 0,2-7-6720 0,0 0-1344 0</inkml:trace>
  <inkml:trace contextRef="#ctx0" brushRef="#br0" timeOffset="64549.4">11208 12895 4607 0,'0'0'400'0,"0"0"-400"16,0 0 0-16,0 0 0 0,0 0 1472 0,0 0 192 0,0 0 64 0,0 0 0 16,0 0-672-16,0 0-128 15,0 0-32-15,0 0 0 0,0 0 0 0,0 0 0 16,0 0 0-16,4-6 0 15,-4 6 48-15,0 0 0 0,0 0 0 0,0 0 0 0,2-9-96 0,-2 9-16 0,0 0 0 0,0 0 0 16,3-7-192-16,-3 7-32 0,0 0-16 0,0 0 0 16,0 0-192-16,0 0-32 0,0 0-16 0,0 0 0 15,0 0-160-15,0 0-48 0,0 0 0 0,0 0 0 16,0 0-144-16,0 0 0 0,0 0 144 0,0 0-144 16,4 9 160-16,-1 0-32 0,-1 1-128 0,1 1 192 15,-1 2-64-15,-1 4 0 0,0 0-128 0,-1 4 192 16,0 1-32-16,0 2-16 0,-1 2 0 0,1-1 0 15,1-1-144-15,0 0 0 0,1 2 0 0,1-2 128 16,-1 0-128-16,0-2 0 0,0-2 0 0,1-1 0 0,1-2 0 0,-1 0 128 16,0-3-128-16,1-2 0 0,-1-2 144 0,1-1-144 15,-4-9 160-15,7 7-160 0,-7-7 336 0,0 0-16 32,0 0-16-32,0 0 0 0,10 0 240 0,-2-3 48 0,-8 3 16 0,7-9 0 0,1-3-96 0,-1-1 0 31,-1-2-16-31,2-2 0 0,0 0-272 0,0-3-48 0,0-1-16 0,0 0 0 0,-1 1-160 0,1 1 128 15,-1 2-128-15,-2 0 128 0,2 1-128 0,-4 0 0 16,0 1 0-16,0 2 0 0,0 1 0 0,-1 0 0 0,0 1-160 16,1 1 160-16,-1 0-336 0,1 1 16 15,0 1 16-15,1 3 0 16,-4 5-400-16,5-7-64 0,-2 2-32 0,3-1 0 16,1 0-2016-16,0 0-416 0,4 0-80 0,1 0-16 0</inkml:trace>
  <inkml:trace contextRef="#ctx0" brushRef="#br0" timeOffset="64879.39">11198 12795 15663 0,'-10'-8'1392'0,"4"2"-1120"15,-1 1-272-15,0-2 0 0,-2 0 1328 0,4 2 208 0,-1 0 32 16,6 5 16-16,0 0-432 0,0 0-64 0,-2-6-32 0,2 6 0 15,6-6-544-15,1 1-96 16,3-1-32-16,2 1 0 0,4-2-192 0,1 1-32 16,3-2-16-16,3 2 0 0,4 0-144 0,1 0 0 0,3 2 0 15,3-2-12000-15</inkml:trace>
  <inkml:trace contextRef="#ctx0" brushRef="#br0" timeOffset="68013.41">10868 13034 7647 0,'0'0'336'0,"0"0"80"15,0 0-416-15,0 0 0 0,0 0 0 0,0 0 0 0,-1 10 320 0,1-10-32 16,0 0 0-16,0 0 0 0,0 9 416 0,0-9 64 16,0 0 32-16,0 0 0 0,0 0-32 0,0 9 0 15,0-9 0-15,0 0 0 0,0 0-128 0,0 0-16 16,0 0-16-16,4 7 0 0,-4-7-112 0,0 0-32 15,8 6 0-15,-8-6 0 0,9 3-16 0,-1-1-16 16,1 0 0-16,1 0 0 0,0-2-96 0,2-2-16 16,0 1 0-16,1-1 0 0,3 0-48 0,1 0-16 15,3-2 0-15,0 1 0 0,1 0-64 0,1-2 0 0,2 0-16 0,-2-1 0 16,0 1-176-16,-1-1 192 0,0 3-192 0,-1-3 192 16,0-2-64-16,0 1-128 0,2 0 192 0,0-1-64 15,0-1-128-15,0 0 128 0,-1 0-128 0,1 1 128 16,-1-1 64-16,2 1 0 0,2 2 0 0,-1-2 0 15,-1-1 0-15,2-2 16 0,0-1 0 0,0-1 0 16,-2 0 48-16,-1-2 0 0,-2 0 0 0,-1-1 0 16,1 1-48-16,1-3 0 0,0-1 0 0,-1 0 0 15,0 0-64-15,-2 1-16 0,1 0 0 0,-1 0 0 16,0-1 32-16,-1-1 0 0,-1-1 0 0,1-1 0 16,-2-1-160-16,2 0 0 0,-1 0 144 0,1 1-144 15,-3-2 192-15,0 0-48 0,-1-2 0 0,1-1 0 0,-2 1-144 16,-1-3 160-16,0-2-160 0,0 0 160 0,1 2 32 0,-4-1 0 15,-1 0 0-15,0-1 0 0,-2 0 16 0,0 2 16 16,-1 1 0-16,1-1 0 0,-3 0-32 0,0-2-16 16,0 0 0-16,0-1 0 0,-2-2-176 0,0 2 128 15,0 0-128-15,0 0 128 0,0-1 0 0,-1-1-128 16,0 1 192-16,-1 1-64 0,-1 0 0 0,-2 0-128 16,1-1 192-16,-4 2-64 0,-1-1 0 0,-2-1 0 0,-1-3 0 0,-1 3 0 15,-2 2 0-15,0 0-128 0,0 0 192 0,0 0-64 16,-1-1-128-16,0 5 0 0,-1 1 0 0,1 1 0 15,0 1 0-15,2 0 0 0,1 0 0 16,-2-1 0-16,1 2 0 0,0 1 0 0,1 0 0 0,-2 1 0 16,1 0 0-16,0 2 0 0,-2 0 0 0,2 1 0 15,1 3 0-15,-1 0 0 0,-2-1-144 0,1 2 144 16,-1 0 0-16,1 0 0 0,0 3 0 0,-2-1 0 16,-2 1-128-16,2 2 128 0,-1 2 0 0,2 0 0 15,0 1-144-15,2 0 144 0,-1 2 0 0,-1 1-144 16,0 2 144-16,0 1-160 0,1-1 160 0,1 3-160 15,-2 2 160-15,2 0 0 0,-2-1-144 0,2 3 144 16,0-1 0-16,2 2-176 0,1 0 176 0,-4-1-128 16,1 1 128-16,2-1 0 0,1 1 0 0,1 0-128 0,1-1 128 15,1 1 0-15,0-2 0 0,1 2 0 16,3-2 0-16,4-5 0 0,-9 6 0 0,9-6 0 0,-7 5 0 0,7-5 0 16,-5 6 0-16,5-6 0 0,0 0 0 0,0 0 0 15,0 0 0-15,0 0 0 0,0 0-224 0,0 0-16 16,0 0 0-16,0 0 0 15,0 0-560-15,0 0-112 0,5-8-32 0,4-1 0 16,1-2-336-16,3 0-64 0,2 0 0 0,1 0-16 16,1-1-48-16,-1-1 0 0,2-1 0 0,-3 1 0 15,2-2 800-15,-1 3 160 0,0-1 16 0,-1 2 16 0,-1 1 416 0,1 1 0 16,-2 1 0-16,0-1 128 0,0 0 384 0,-1 1 96 0,-1 2 16 0,-2 0 0 16,-2 2 64-16,-7 4 16 0,0 0 0 0,0 0 0 15,0 0-128-15,0 0 0 0,0 0-16 16,-11 3 0-16,-4 3-352 0,-2 1-64 0,-3 1-16 0,-2 3 0 15,-2 2-128-15,-2 4 0 16,1 2 0-16,-1 1 0 0,-2-1 0 0,3-1 0 0,3-3 0 0,3 0 0 16,1 0 0-16,1-3 0 0,2-2 0 0,0-2 0 15,2 0 176-15,2-1 48 0,1-2 16 0,4 0 0 16,6-5 48-16,0 0 16 0,0 0 0 0,0 0 0 16,0 0-96-16,0 0-16 0,0 0 0 0,0 0 0 15,-1 8 16-15,1-8 0 0,0 0 0 0,5 10 0 16,1-1-48-16,0 0-16 0,2-1 0 0,2 0 0 15,0 1-144-15,1 1 192 0,2-1-192 0,2 1 192 0,3 0-32 16,1 0 0-16,3-2 0 0,1 1 0 0,0 0-16 0,1 0 0 16,0 1 0-16,3 0 0 31,0-2-464-31,2 1-112 0,0 0-16 0</inkml:trace>
  <inkml:trace contextRef="#ctx0" brushRef="#br0" timeOffset="69410.07">11806 10356 5519 0,'0'0'240'0,"0"0"64"0,3-9-304 0,0 1 0 16,-3 8 0-16,2-9 0 0,0 0 1648 0,0 1 272 0,0 0 48 0,1 0 16 15,-3 8-944-15,2-7-176 0,0-1-32 0,-2 8-16 16,3-8-128-16,-3 8-32 16,0 0 0-16,0 0 0 0,0 0-144 0,0 0-16 0,0 0-16 0,0 0 0 15,3 9-256-15,-3 1-48 0,-3 1-16 0,2 1 0 16,-3 2-16-16,1 3 0 0,-1 0 0 0,1 2 0 16,-1-1 48-16,0-1 0 0,1 0 0 0,1-1 0 15,1 1 0-15,0-1 0 0,-1 0 0 0,2-2 0 0,0-2 0 0,2-1 16 16,-1-2 0-16,-1-9 0 0,0 0 112 0,2 9 32 15,-2-9 0-15,0 0 0 0,0 0 336 0,0 0 64 16,0 0 16-16,0 0 0 0,0 0-80 0,5-9-16 16,0-2 0-16,0-3 0 0,0-3-256 0,1-1-48 15,-2 0-16-15,1-2 0 16,1-3-160-16,-1 0-16 0,-1-1-16 0,3-2 0 0,-3 1-160 0,2 1 128 16,-1 2-128-16,2 2 128 0,0 1-128 0,-1 3 0 15,1-1 0-15,-1 4 0 0,1 3 0 0,0 2 0 16,-1 2 0-16,1 1 0 0,-7 5 0 0,0 0 0 15,10 0 0-15,-1 3 0 0,-9-3-128 0,9 8 128 0,0 5-160 0,0 0 160 16,-2 0-192-16,-1 3 192 16,2 3-208-16,-1 1 80 0,-2 1 128 0,3 2 0 0,1 1-144 0,-1 0 144 15,0-1 0-15,1-2 0 0,0-3 0 0,-1-2 0 16,-1 0 0-16,0-3 0 0,-1-2 0 0,1-2 0 16,-7-9 0-16,6 6 0 0,-6-6 144 0,9 5-144 15,-9-5 160-15,9-1-32 0,-1-3-128 0,-1-1 192 16,1-3 256-16,-1-2 32 0,-2-1 16 0,3-3 0 15,2-2-112-15,1-3 0 16,-1-2-16-16,2-1 0 16,-1-3-192-16,0 0-48 0,0 0 0 0,0 0 0 15,-1 0-128-15,-1 1 128 0,-1 4-128 0,0 1 128 16,-1 2-128-16,-2 4 0 0,0 1 0 0,-2 4 0 0,-3 8 0 0,0 0 0 16,0 0 0-16,0 0 0 15,0 0 0-15,0 0 0 0,3 11 0 0,-2 3-176 16,-1 1 176-16,0 1-192 0,-1 3 192 0,0 0-192 0,1 1 192 0,0 1 0 15,0 1 0-15,1 0-128 0,0-2 128 0,1 1 0 16,1-2 0-16,0 0-128 0,1-3 128 0,2-3 0 16,-1-3 0-16,2-1 0 0,0-2 128 0,1-3-128 15,1-1 128-15,2-1-128 0,2-2 160 0,2-3-32 16,-1-2-128-16,2-3 192 0,1 0-448 0,2-5-112 16,3-2-16-16,0-5-9728 15,0-2-1936-15</inkml:trace>
  <inkml:trace contextRef="#ctx0" brushRef="#br0" timeOffset="71759.91">12597 10557 9951 0,'0'0'448'0,"0"0"80"0,4-7-528 0,-4 7 0 15,6-7 0-15,-6 7 0 0,3-6 640 0,2 1 0 16,-2-1 16-16,0 2 0 0,-1-2 80 0,-2 6 16 16,2-5 0-16,-2 5 0 15,1-5 144-15,-1 5 48 0,0 0 0 0,0 0 0 16,0 0-112-16,0 0 0 0,0 0-16 0,0 0 0 0,0 0-416 0,0 0-80 16,-3 8 0-16,0 2-16 0,1 2-176 0,-1-1-128 15,0 1 192-15,1 1-192 0,1-1 240 0,0 4-64 16,0 0-16-16,0 6 0 0,1-3-160 0,-1-3 0 15,0 0 0-15,1-1 0 0,0 0 0 0,-1-3 128 16,-1-2-128-16,1-1 0 0,0 1 0 0,0-1 128 16,-1 0-128-16,2-9 0 15,0 0-304-15,-3 9-144 0,3-9-16 0,0 0-6256 0,0 0-1264 0</inkml:trace>
  <inkml:trace contextRef="#ctx0" brushRef="#br0" timeOffset="72064.2">12579 10632 18431 0,'-7'-14'816'0,"2"8"160"16,5 6-784-16,-5-7-192 0,-1 0 0 0,6 7 0 0,-2-6 720 0,0 2 112 15,2 4 0-15,0 0 16 0,0-6-256 0,2 1-48 16,1-1-16-16,4 0 0 0,2 1-160 0,1 1-48 16,0-1 0-16,1 2 0 15,3 0 80-15,-2 1 16 16,2 2 0-16,2 0 0 0,-1 0-128 0,1 2-32 0,-2 1 0 0,0 1 0 0,-1 2-112 0,-1 3-16 15,-1 1-128-15,-1 1 192 0,-1 1-192 0,-2 2 144 0,-3 1-144 0,-1 1 128 16,0-2-128-16,-1 0 0 0,-2 0 0 0,-1-2 0 16,-1-1 0-16,-2-1 0 15,-1 0 0-15,-2-2 0 0,-1-2 192 0,-1 0-32 16,-4 0-16-16,0-1 0 0,-2 1-16 16,-1-1-128-16,-2 0 192 0,-1 0-64 15,0 1-512-15,2 2-128 0,-1-1 0 0</inkml:trace>
  <inkml:trace contextRef="#ctx0" brushRef="#br0" timeOffset="72735.75">11373 13560 23439 0,'0'0'1024'0,"0"0"240"0,0 0-1008 0,0 0-256 0,0 0 0 0,0 0 0 16,0 0 448-16,0 0 64 0,0 0 0 0,0 0 0 16,0 0-256-16,0 0-32 0,1 10-16 0,0 1 0 31,0 1-208-31,0 1 176 0,-1 2-176 0,1 1 160 0,0-1-160 0,2 0 128 0,-2-2-128 0,0 0 128 31,0-1-128-31,-1 0 0 0,0 0 144 0,1-1-144 0,-1-2 144 0,0-9-144 0,0 11 192 0,0-2-192 31,0-9-624-31,1 9-224 0,-1-9-48 0,0 0-10240 0</inkml:trace>
  <inkml:trace contextRef="#ctx0" brushRef="#br0" timeOffset="73034.07">11366 13640 13823 0,'-4'-12'1216'0,"2"4"-960"0,-1-2-256 0,2 3 0 0,1 0 2848 0,0 7 528 15,2-9 96-15,-2 9 32 0,7-7-2160 0,-3 0-416 16,-4 7-96-16,11-5 0 0,-1 0-208 0,1 2-48 16,-1 1 0-16,1 1 0 0,-1 1-192 0,1 0-32 15,1 0-16-15,1 2 0 0,1 0-336 0,0 1 128 32,-1 2-128-32,-1-1 0 0,0 0 0 0,0 2 128 0,1 1-128 0,-2-1 0 15,-2 0 0-15,-1 0 0 0,-2 1 0 0,-3 1 0 16,-3-8 0-16,3 9 144 0,-3 1-144 0,-1-2 0 0,1-8 384 0,-6 10-48 0,-3-1 0 0,-1-2 0 31,-3 0 96-31,-2 0 16 0,1-1 0 0,-4 1 0 16,1-2-208-16,0 2-48 0,2 0 0 0,-2 0 0 15,3 1-192-15,0 0 128 0,1-2-128 0,-1 3 0 16,0 0-1216-16,2 2-320 0,-2 0-80 0,3 0-13088 0</inkml:trace>
  <inkml:trace contextRef="#ctx0" brushRef="#br0" timeOffset="77472.75">21625 6776 16175 0,'0'0'704'0,"-2"-4"176"0,-1-2-704 0,3 6-176 0,-2-5 0 0,2 5 0 16,0 0 736-16,0 0 112 15,0 0 32-15,0 0 0 0,0 0-432 0,0 0-64 0,8 0-32 0,1 0 0 0,0-1 96 0,3 1 32 31,1 0 0-31,2-2 0 0,2 1 128 0,1-1 32 0,2-1 0 0,3 0 0 16,3-2-192-16,0 1-16 16,2-1-16-16,1 1 0 0,2-2-176 0,0 1-48 0,-3 1 0 0,0-1 0 15,-3 1-192-15,-2 0 144 0,-2 1-144 0,-3 1 128 0,-5 0-128 0,-2 1 0 16,-3 0 144-16,-3 1-144 0,-5 0 192 0,0 0-48 16,0 0 0-16,0 0 0 0,0 0-144 0,-6 1 192 15,-4 0-192-15,-3 1 192 0,-4 1-192 0,-2 1 0 16,-2-2 0-16,-3 1 0 0,-3 1 0 0,-2 1 0 15,1 1 0-15,-1 1 0 0,0 0 0 0,1 0 0 0,-2 1 0 0,0 0-176 16,1-1 176-16,0 1 0 0,-2 0 0 0,0 1 0 16,3 1 0-16,1-2 0 15,0 0 0-15,2 0 0 16,2-1 160-16,2 1-32 16,2 0-128-16,4 0 192 0,1-2-64 0,3 1 0 15,3-2-128-15,2 2 192 0,3 1-192 0,2-1 0 16,2 1 0-16,3 1 0 0,3-2 192 0,3 1-16 0,2 0 0 0,2-2 0 15,3 0 64-15,0-1 16 16,2-2 0-16,1-2 0 0,-1-2-64 0,2-2 0 0,-2-1 0 0,0-3 0 16,-2 0 64-16,-1-2 0 0,-2-1 0 0,-1 0 0 0,-3-1-32 0,-2 0 0 15,-3-1 0-15,0-1 0 0,-2 0 256 0,-2-1 48 16,-2 0 16-16,-1 1 0 0,-3 0-224 0,0 1-32 16,-3 1-16-16,-1 2 0 0,1 0-272 0,-2 2 128 15,0 1-128-15,-2 4 0 0,-1 2 0 0,-1 2 0 16,0 3 0-16,1 4-144 15,0 2-480-15,-1 2-80 0,2 3-32 0,2 0 0 16,2 1-1744-16,2-1-336 0,4 2-80 0</inkml:trace>
  <inkml:trace contextRef="#ctx0" brushRef="#br0" timeOffset="77708.41">21877 7016 22911 0,'0'0'1024'0,"0"0"192"0,0 0-960 0,0 0-256 0,0 0 0 0,0 0 0 16,7 0 960-16,0 1 160 16,-7-1 32-16,6 5 0 0,-1 1-304 0,1 1-48 15,-2 0-16-15,0 4 0 0,1 2-368 0,-2 1-80 16,-1-1-16-16,-1 1 0 0,-1 2-192 0,-1 0-128 16,-1 1 160-16,0-1-160 0,-1 2 160 0,0-2-160 15,-1 0 160-15,0-1-160 0,-1-1 128 0,2-1-128 0,1-2 0 0,-1 2 0 16,0-4-1424-16,1 0-384 15,0-1-80-15</inkml:trace>
  <inkml:trace contextRef="#ctx0" brushRef="#br0" timeOffset="77928.11">22208 7217 29487 0,'0'0'1296'0,"0"0"288"0,4-3-1264 0,-4 3-320 15,6-2 0-15,-6 2 0 0,0 0 336 0,0 0 16 16,0 0 0-16,3 6 0 0,-1 0 0 0,0 1 0 16,0 2 0-16,-2 1 0 0,-2 1-352 0,-1 2 144 15,-2-1-144-15,-2 2 0 0,-1-1 144 0,1 1-144 16,-2 2 0-16,2 0 144 16,-3 1-448-16,3-2-80 0,0-1-32 0,0 1 0 15,2-3-1824-15,-1-1-384 0,-5 7-64 0,7-6 0 0</inkml:trace>
  <inkml:trace contextRef="#ctx0" brushRef="#br0" timeOffset="78464.02">22686 6955 25391 0,'-2'-14'1120'0,"1"9"240"0,0-1-1088 0,1 1-272 0,0-1 0 0,0 6 0 0,0-5 560 0,1-1 48 15,1 1 16-15,-2 5 0 0,4-5-32 0,1 2 0 16,3 0 0-16,2 0 0 0,2 1-224 0,3 1-48 16,3-1-16-16,3 1 0 0,2-1-144 0,1 0-32 15,1 1 0-15,3 0 0 16,0-1 768-16,0 0 160 0,-2-1 32 0,0-1 0 16,-1 1-1808-16,-3 1-368 0,-2 0-64 0,-2-1 0 0,0 2 656 0,-3 0 144 15,-4 0 32-15,-1 0 0 16,-2 0-256-16,-8 1-64 0,0 0 0 0,0 0 0 15,0 0-208-15,0 0-48 0,0 0-16 0,-8 2 0 16,-2 0 176-16,-1 0 32 0,-1 1 16 0,-1-1 0 0,-1 0 400 0,-2 0 80 16,0 0 16-16,-2 0 0 0,0-1 192 0,-1 0 160 15,2 0-32-15,0 1 0 0,-1 1 336 0,1 1 64 0,-2-2 16 0,1 1 0 16,1-1 0-16,1 2 0 0,0 0 0 16,1 2 0-16,1 0-256 0,0 2-48 0,1 0-16 0,1 0 0 15,-1 1-64-15,4 1-16 0,0 0 0 0,1 1 0 16,3 0-144-16,-1 0 0 0,2 0 0 0,1 0 128 15,3 0-128-15,3-1 0 0,1 0 0 0,-1 0 0 16,4-3 0-16,1 0 160 0,0-2-16 0,2 0 0 16,1-3 64-16,3-1 16 0,-1-1 0 0,0-2 0 15,0-4 208-15,0 0 32 0,1-2 16 0,-2 0 0 16,-1 0 64-16,-3-2 16 0,-1-1 0 0,-1-1 0 0,-3-4-16 16,-2 1 0-16,-1 1 0 0,-2 0 0 0,-3 2-240 0,0 2-48 15,-3 3-16-15,-1 0 0 0,-1 2-240 0,-1 1 0 16,-1 4 0-16,0 2 0 15,-1 4-448-15,-1 3-16 0,-1 2-16 0,1 2 0 16,0 1-1888-16,2 3-368 0,0 0-80 0</inkml:trace>
  <inkml:trace contextRef="#ctx0" brushRef="#br0" timeOffset="78857.14">23042 7226 12895 0,'2'-7'1152'0,"1"0"-928"0,2 0-224 0,0 0 0 16,2 0 2416-16,0 0 432 0,-1 1 96 0,2 0 0 15,-2 1-1296-15,2 0-272 16,1 1-48-16,-3 0-16 0,3 2-592 0,-1 2-112 16,-1 1-32-16,-7-1 0 0,6 3-304 0,-1 2-64 0,0 3-16 0,-2 2 0 15,-2 1-192-15,-1 1 128 0,-1 2-128 0,-1 0 0 16,-1 2 0-16,-2-1 0 0,-1 2 0 0,-1-1 0 15,-1 0 0-15,1-2 0 0,0-1 0 0,0 0 0 0,1-1 128 0,0-2-128 16,1-1 0-16,0-2 0 0,2-2 592 0,3-5 32 16,0 0 0-16,0 0 0 0,0 0-64 0,0 0-16 15,0 0 0-15,5 3 0 0,-5-3-208 0,9 2-32 16,5-4-16-16,1 1 0 0,2-1-80 0,0 0-16 16,2 0 0-16,1 0 0 0,-1-2-192 0,2 1 144 15,-2 0-144-15,1-1 128 0,0 2-128 0,-2 0 0 16,0 1 0-16,0 0 0 0,-2 0 0 0,-2 0 0 15,0-1-192-15,-2 2 192 16,0 3-848-16,-2-1-48 0,-3 0-16 0,0 0-9552 16,-2 2-1904-16</inkml:trace>
  <inkml:trace contextRef="#ctx0" brushRef="#br0" timeOffset="202755.39">9085 13221 4607 0,'0'0'400'0,"-4"-7"-400"0,0-1 0 0,1 1 0 15,3 7 576-15,-4-7 48 16,4 7 0-16,-3-5 0 0,3 5 240 0,0 0 48 16,-4-6 16-16,4 6 0 0,0 0-320 0,0 0-64 0,0 0-16 0,0 0 0 15,0 0-176-15,0 0-32 0,0 0-16 0,0 0 0 16,11 3 208-16,1-3 64 0,1-1 0 0,5 1 0 15,-2 1-144-15,5 0-32 0,3-2 0 0,-1 0 0 16,3-1-240-16,-1 1-160 0,-1-1 192 0,-2 0-192 16,-1 0 160-16,-5 0-160 0,-2-1 128 0,-7 2-128 15,-7 1 0-15,0 0 0 0,0 0 0 0,0 0 0 16,0 0 0-16,-12 7 0 0,-5 1 0 0,-5-1 0 16,-4 2 0-16,-2 0 0 0,-4-3-176 0,0 1 176 15,2-1 0-15,3-1 0 0,1-2 0 0,4 1 0 0,3-2 384 16,2 0 144-16,3-2 48 0,4 0 0 0,2 0 272 0,8 0 64 15,0 0 16-15,0 0 0 0,0 0-208 0,9 0-32 16,3-2-16-16,6 1 0 0,4 0-464 0,6 1-80 16,5 0-128-16,7 1 176 0,5 1-176 0,2-2-224 15,2-1 48-15</inkml:trace>
  <inkml:trace contextRef="#ctx0" brushRef="#br0" timeOffset="203278.65">12255 13269 18431 0,'0'0'1632'0,"0"0"-1312"16,0 0-320-16,0 0 0 0,-1-7 0 0,1 7 128 15,0 0-128-15,0 0 0 0,0 0 272 0,6-6-16 16,3 1 0-16,2 1 0 0,1 2-48 0,4 0-16 16,1-1 0-16,8 1 0 0,3 0-192 0,2 1 144 15,-2-1-144-15,1 0 128 0,1 0-128 0,-4-2 0 16,-5 1 0-16,-6 1 128 0,-5 0-128 0,-10 2 0 0,0 0 0 0,0 0 0 15,-11 1 0-15,-11 1-176 0,-8-1 48 16,-8 2 0-16,-6 1 128 0,0 0 0 0,1 1 0 0,3-1 128 16,2 1 48-16,5 1 16 0,8-1 0 0,5 2 0 15,5-1 160-15,6-1 32 0,9-5 16 0,1 9 0 16,6 0-400-16,11-2 0 0,14 2 0 0,18 0-9952 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1T11:53:00.07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3894 1379 6447 0,'0'0'272'16,"0"0"80"-16,0 0-352 0,0 0 0 0,0 0 0 0,0 0 0 0,0 0 1296 0,0-4 192 16,0 4 48-16,0-5 0 0,0 5-304 0,1-5-48 15,-1 1-16-15,0 4 0 0,-1-6 48 0,1 6 16 16,0-5 0-16,0 5 0 0,0 0-368 0,0 0-80 16,0 0-16-16,0 0 0 0,0-6-160 0,0 6-32 15,0 0-16-15,0 0 0 0,0 0-160 0,0 0-16 16,0 0-16-16,0 0 0 0,0 0-64 0,0 0-16 0,0 0 0 0,0 0 0 15,0 0 32-15,0 0 16 16,0 0 0-16,0 0 0 0,-1 8-144 0,0 0-48 16,-2 0 0-16,1 2 0 0,-1 2 80 0,1 1 16 0,-2 2 0 0,2 4 0 15,0 2 16-15,0 2 16 0,0 1 0 0,-1 2 0 16,2 3-16-16,-1 2-16 16,0 2 0-16,1 1 0 0,1 0-112 0,0 1 0 0,2-1-128 15,-1 1 192-15,0 1-192 0,1-2 176 0,1-2-176 0,0-3 160 16,0-1 16-16,0-3 0 0,2-1 0 0,-2-1 0 15,0 0 64-15,1-3 16 0,-1-2 0 0,0-1 0 0,0 0-64 0,-1-3-16 16,0-1 0-16,-1 0 0 0,-1-4-32 0,1 1 0 16,0-2 0-16,-1-1 0 0,0-7-144 0,0 0 160 15,0 0-160-15,0 0 160 16,0 0-1824-16,0 0-352 0,0 0-80 0</inkml:trace>
  <inkml:trace contextRef="#ctx0" brushRef="#br0" timeOffset="1004.91">3914 1309 4607 0,'0'0'400'0,"0"0"-400"16,0 0 0-16,0 0 0 0,-6-2 2448 0,2 0 416 15,4 2 80-15,0 0 0 0,-5-1-1648 0,5 1-336 16,0 0-64-16,0 0 0 0,0 0-496 0,0 0-80 15,0 0-32-15,0 0 0 0,0 0 32 0,5 5 16 16,0-1 0-16,3 0 0 0,0-2 160 0,1 0 16 0,4-1 16 0,1 0 0 16,2-1-176-16,4 0-32 15,1 0-16-15,3 0 0 0,2-1-128 0,2 1-32 16,4-1 0-16,4 0 0 0,4-2 80 0,1-1 16 16,-1-2 0-16,2-1 0 0,1 1-80 0,0 1-16 15,3 2 0-15,3 1 0 0,1 0 0 0,3-1 0 0,1-1 0 0,0 0 0 16,0-3-144-16,0 4 0 0,-1 0-160 0,5 1 160 15,1 1 0-15,2-1 0 0,-2-1 0 0,0-1 0 16,-3-1 0-16,2 2 0 0,-1 0 0 0,4 2 0 16,0 0 0-16,-1-1 0 0,-1-2 0 0,-1-1 0 15,-1 1 0-15,0 2 0 0,2 0 0 0,0 1 0 16,3 0 0-16,-3 0 0 0,-3-2 0 0,-1 1 0 16,-2-1 0-16,1 1 0 0,0 0 0 0,1 1 0 15,2 0 0-15,-2 0 0 0,-2-1 0 0,-3-1 0 16,1 1 0-16,-3 0 0 0,-1 0 0 0,0 0 0 0,0 0 0 0,2 1 0 15,0-1 0-15,0 0 0 0,-3 0 0 0,-1 0 0 16,0-2 0-16,-3 1 0 0,0 1 0 0,0 0 0 16,1 0 0-16,0 0 0 0,0 0 0 0,1 0 0 0,-2 0 0 15,-2-1 0-15,-3 1 144 0,-2-1-144 16,-2 1 0-16,0 1 144 0,0 0 32 0,0 1 0 16,0 0 0-16,1 0 0 0,1-2-48 0,1 2-128 15,-1-1 192-15,1 1-64 0,-3-1-128 0,1 0 128 16,-3 0-128-16,1 0 128 0,-3 0-128 0,-1 0 0 15,2 0 0-15,1 0 128 0,-1-1-128 0,2 1 0 0,-1 0 0 0,2 0 0 16,1 0 0-16,0 0 0 0,-1-1 0 0,-1 0 0 16,0-1 0-16,-3 1 0 0,-2 0 0 0,0 0 0 15,-2 0 128-15,0 0-128 0,-1 1 128 0,2 0-128 16,-1 1 144-16,0 0-144 0,2-1 160 0,0 1-160 16,1 0 0-16,-1 1 0 15,1-2 0-15,-1 0 0 0,-1 0 128 0,-2 0-128 0,-1 0 0 0,-1 1 0 16,-1 0 0-16,0-1 0 0,0 0 0 0,-4-1 0 15,0 1 128-15,-2 0-128 0,-1 0 0 0,1 0 0 16,-2 1 128-16,-1 0-128 0,0 0 0 0,-1 0 0 16,0 0 0-16,-1 1 0 0,-2-1 0 0,2 1 0 15,-2-1 0-15,0 1-288 0,-1-1 32 0,0 1 16 32,-2 1-720-32,-5-2-128 0,0 0-48 0</inkml:trace>
  <inkml:trace contextRef="#ctx0" brushRef="#br0" timeOffset="1728.35">9268 1164 2751 0,'0'0'256'0,"0"0"-256"0,0 0 0 0,0 0 0 16,0 0 2768-16,0 0 512 0,0 0 112 0,0 0 0 16,-1-6-1456-16,1 6-288 0,1-4-64 0,-1 4-16 15,0 0-400-15,0 0-80 0,0 0 0 0,0 0-16 16,0 0-416-16,0 0-80 15,0 0 0-15,0 0-16 0,0 0-240 0,0 0-64 0,0 0 0 0,3 7 0 0,-1 0-64 0,-1 2 0 16,-1 0-16-16,0 1 0 0,0 2-176 0,0 0 0 16,-1 0 144-16,1 2-144 0,0 1 0 0,0 0 128 15,-1 0-128-15,1 1 0 0,1 0 0 0,0 1 144 16,0 0-144-16,0 3 0 0,0 1 224 0,0 1-64 31,0 1-16-31,2 1 0 0,-1 1 0 0,0-1 0 0,0 2 0 0,-1 1 0 0,-1 0-16 0,0 1-128 0,-1 0 192 16,1 1-64-16,0-2-128 0,0 2 160 15,0 1-160-15,1 0 160 0,0 2-160 0,0 1 0 16,-1 0 144-16,2 0-144 0,0 0 0 0,0 1 144 0,-1 1-144 16,1 0 0-16,0 0 224 0,1-1-64 15,-1 0-16-15,0 1 0 0,1 2 32 0,-3-2 0 16,3 2 0-16,-1 0 0 0,0-1 16 0,1 0 0 16,1 3 0-16,-1-2 0 0,0 0-32 0,0 0 0 0,1-1 0 0,-1 0 0 15,-1 1-160-15,0 1 192 0,1 2-192 0,-2-1 192 16,0 0-192-16,0 0 0 0,0 1 144 0,0 0-144 15,0-3 128-15,0 0-128 0,0 1 128 0,1-1-128 16,-1 2 128-16,0-1-128 0,0 1 128 0,0-1-128 0,-1 0 128 16,0-1-128-16,0 0 160 0,0 2-160 15,0-2 224-15,0 1-48 0,0-2-16 0,-1 1 0 0,0 1-16 0,0 0 0 16,0 0 0-16,-1-1 0 0,1-1 48 0,0 1 0 31,0 0 0-31,1-2 0 0,-1-1-16 0,1-1 0 0,0-1 0 0,1-1 0 0,-1-1-176 0,1-2 192 16,0 0-192-16,0-3 192 0,1-1-192 0,-1-2 128 15,1-2-128-15,0-2 128 0,-1-3 0 0,0-2 0 32,0-2 0-32,0-1 0 0,-1-3-448 0,0-7-80 0,0 0-32 0,0 0-15936 0</inkml:trace>
  <inkml:trace contextRef="#ctx0" brushRef="#br0" timeOffset="3019.07">3949 2204 6447 0,'0'0'576'0,"0"0"-576"0,0 0 0 0,0 0 0 15,0 0 1792-15,0 0 256 0,0 0 64 16,0 0 0-16,0 0-896 0,0 0-192 0,0 0-16 0,0 0-16 16,0 0-224-16,0 0-64 0,0 0 0 0,0 0 0 15,0 0-112-15,0 0-16 16,0 0-16-16,0 0 0 0,0 0 48 0,0 0 16 0,0 0 0 0,0 0 0 15,0 0-192-15,0 0-48 0,0 0 0 0,6-1 0 0,0-1-96 16,0 1-32-16,2 0 0 0,1 0 0 0,0 0 32 0,1 1 0 16,0-1 0-16,3 0 0 0,1-1-64 15,1 2-16-15,3 2 0 0,2-2 0 0,3 0-64 0,3 0-16 16,3 0 0-16,3-2 0 0,2 0-128 0,2 0 160 16,-2-1-160-16,2 1 160 0,0-4-160 0,-1 3 128 15,2 1-128-15,1 0 128 0,0 1-128 0,2 0 0 16,2 1 0-16,1-1 128 0,-2-1-128 0,1 0 0 15,0-2 144-15,-1 3-144 0,-1-1 128 0,2 1-128 16,0 0 160-16,2 0-160 0,2 1 208 0,2-1-48 16,-2-3-16-16,-1 1 0 0,-2-1-144 0,0 0 0 15,-2 0 0-15,1 1 0 0,0 1 0 0,2 0 128 16,2 4-128-16,2-1 0 0,-2-4 0 0,-2 1 0 16,-2-1 0-16,-2 0 0 0,0-2 128 0,-2 3-128 15,0 1 0-15,-1-1 128 0,1 1-128 0,-1 1 0 16,-1 0 0-16,2 0 0 0,1-1 0 0,0-2 0 15,-4 2 0-15,0-2 0 0,0 0 0 0,1-2 0 0,-2 3 0 0,0 1 128 16,0-1-128-16,1 1 0 16,2-2 0-16,1 2 0 0,0 1 0 0,1 1 0 15,-3-2 0-15,-2 0 128 0,0-1-128 0,-2 1 0 0,0 0 144 16,1 1-144-16,-4 0 128 0,-2 0-128 0,0 0 160 0,-1 0-160 16,0 0 256-16,2 0-64 0,-2-1 0 0,2 0 0 15,-1-2 16-15,0 2 0 0,0 1 0 0,0-2 0 16,-1 0-64-16,0 0-16 0,0 0 0 0,0-1 0 0,2 1-128 15,-1 1 0-15,1 0 0 0,-1 0 0 0,0 0 0 0,0 1 0 16,-2 0 0-16,1 0 0 0,-1 0 0 16,0 0 128-16,-7 0-128 0,-1 0 0 0,1 0 0 0,-1 0 128 15,-3 0-128-15,-1 1 0 16,0 0-464-16,0 0-176 0,0 1-48 16,1 0-13648-16</inkml:trace>
  <inkml:trace contextRef="#ctx0" brushRef="#br0" timeOffset="3787.58">7407 2033 6447 0,'0'0'576'0,"0"0"-576"16,0 0 0-16,0 0 0 0,0 0 1744 0,0 0 240 15,13 0 64-15,-3-1 0 0,-10 1-544 0,0 0-96 16,0 0-32-16,7 0 0 0,1 0-400 0,0 0-80 16,2 0 0-16,2 0-16 0,2-1-464 0,0 1-96 15,0 0 0-15,2 0-16 0,0 0-112 0,2-1 0 16,0-1-16-16,1 0 0 0,0 2-176 0,-1 0 128 16,1 0-128-16,0 1 128 15,0 0-1664-15,-2 2-352 0</inkml:trace>
  <inkml:trace contextRef="#ctx0" brushRef="#br0" timeOffset="4211.85">7546 2047 11807 0,'0'0'512'0,"0"0"128"0,0 0-512 0,0 0-128 15,0 0 0-15,0 0 0 16,0 0 1280-16,0 0 256 0,0 0 32 0,0 0 16 0,0 0-560 0,4-3-128 0,2-2 0 0,0 2-16 16,2 1-304-16,2 0-64 15,1 0-16-15,1 0 0 0,1 1-16 0,3 0 0 16,-1 0 0-16,1 0 0 0,1 0-224 0,-1 2-64 15,0-1 0-15,-1 1 0 16,0 1-528-16,-1 2-112 0,-1-1-32 0,0 0-10096 0</inkml:trace>
  <inkml:trace contextRef="#ctx0" brushRef="#br0" timeOffset="5030.42">7892 2060 13535 0,'0'0'592'0,"0"0"128"0,0 0-576 0,0 0-144 16,0 0 0-16,0 0 0 0,0 0 1280 0,0 0 208 15,0-6 48-15,0 6 16 0,0 0-400 0,0 0-64 32,0 0-32-32,0 0 0 0,0 0-400 0,0 0-80 0,5-2 0 0,-5 2-16 0,0 0-144 0,5-2-32 31,-5 2 0-31,6 2 0 0,-6-2-96 0,5 2-32 0,1 1 0 0,-2 0 0 0,0 2-64 0,0 0 0 15,-1 3-16-15,1-1 0 0,0 0 16 0,-2 0 0 16,-1-1 0-16,0 2 0 0,1 1-16 0,1 1 0 16,-1 0 0-16,1 1 0 0,-3 1-48 0,2 0 0 0,0 0 0 0,1 1 0 15,-1 0 16-15,0 1 0 0,-1-1 0 0,0 2 0 16,-1 1 48-16,0 1 0 16,0 2 0-16,0 0 0 0,0 0-32 0,0 1 0 0,-1 1 0 0,1 0 0 15,0 0-160-15,-1 0 192 0,-1 1-192 0,1 0 192 16,0 0-64-16,1 0-128 0,0 0 192 0,1 0-64 15,0 0-128-15,0-1 160 0,-1 0-160 0,0 0 160 16,0-1-32-16,0 2 0 0,-1 2 0 0,0 0 0 16,0 0 48-1,0 0 0-15,-2 0 0 0,1 2 0 0,1 0 16 0,-1 0 0 16,2 1 0-16,-1 0 0 0,0 2-192 0,0 0 192 16,-1-2-192-16,1 1 192 0,1-2-192 0,0 1 0 0,0 2 144 0,1 0-144 0,1 0 144 0,0 0-144 31,1 0 192-31,-1-1-192 0,2 1 192 0,1-1-64 15,-2 2 0-15,1 1-128 0,-1-1 192 0,0-1-192 16,-1 1 192-16,1 0-192 0,-1-2 192 0,0 2-192 16,1 0 192-16,-2 0-192 0,2 0 160 0,-1 1-160 15,0 0 128-15,0 1-128 0,0-2 144 0,1 1-144 16,-2-1 160-16,1 14-160 0,0-6 176 0,0-1-176 16,-1-3 192-16,1 0-192 0,0 0 224 0,0-1-64 15,0-1-16-15,-2-2 0 0,0-2-144 0,1-1 128 16,-1-1-128-16,1-2 128 0,0-2-128 0,1-1 0 15,-2-2 144-15,0 1-144 0,0-4 128 0,1 1-128 16,0-2 160-16,-1-1-160 0,0 0 192 0,1-1-64 0,0-1-128 0,0-1 192 16,-2-1-16-16,1 0-16 0,0 0 0 0,0-1 0 15,0 2-160-15,-1 0 192 0,1-1-192 0,0 0 192 16,0-10-192-16,2 12 0 0,-1 0 0 0,1-1 0 16,1 0 0-16,-1 0 0 0,0 0 128 0,0-3-128 15,0-1 0-15,1 0 0 0,-1 1 0 0,1 0 0 0,1-2 0 0,-1 2 0 16,0 0 0-16,1 1 128 0,2-2-128 0,-1 2 0 15,1 0 0-15,-1 0 0 0,2 0 0 0,0 0 0 16,-2 1 0-16,1 0 0 0,-1-1 0 0,-2 0 0 16,3 1 0-16,-3 0 0 0,2 0 0 0,-1-1 0 15,-1 0 0-15,1 0 0 0,-1-1 0 0,-1-1 0 16,1 1 0-16,-3 0 0 0,1-2-304 0,-1-6 16 16,-1 7 0-16,1-7 0 15,0 0-1664-15,0 9-336 0,0-9-64 0,0 0-7696 16,0 0-1536-16</inkml:trace>
  <inkml:trace contextRef="#ctx0" brushRef="#br0" timeOffset="5628.39">9360 4099 8287 0,'0'0'368'0,"1"-5"80"0,0 1-448 0,-1-1 0 0,-1 1 0 0,1 4 0 15,0-5 2432-15,0 0 416 16,0 5 80-16,0 0 16 0,-1-4-1184 0,1 4-224 16,0 0-64-16,0 0 0 0,-3-4-496 0,3 4-96 15,0 0-32-15,0 0 0 0,0 0-304 0,0 0-64 0,-4 6-16 0,0 3 0 16,-2 2-128-16,2 1-16 0,-1 3-16 0,2 4 0 16,-1 2 16-16,0 2 0 0,1 1 0 15,0 4 0-15,-1 4-64 0,1 1 0 0,1 1 0 16,0 1 0-16,-2 0-128 0,2 0-128 0,-1 3 144 0,1-1-144 15,1 0 144-15,0 1-144 0,-1-1 128 0,2 0-128 0,0-2 144 0,0-2-144 16,0-2 160-16,2-2-160 16,-2-2 128-16,0-3-128 0,-2-2 0 0,2-1 144 0,0-3-144 15,-1 0 192-15,-1-3-192 0,0 0 192 16,0-2-560-16,0-1-96 0,-3-2-32 0,2-1-13856 16</inkml:trace>
  <inkml:trace contextRef="#ctx0" brushRef="#br0" timeOffset="6256.64">8044 4508 18431 0,'0'0'1632'0,"0"0"-1312"15,0 0-320-15,0 0 0 0,0 0 384 0,0 0 0 16,0 0 0-16,0 0 0 0,0 0 816 0,0 0 160 16,0 0 48-16,0 0 0 0,0 0-640 0,0 0-128 15,4 5-32-15,0 4 0 0,-1 2-128 0,-1 3-32 16,0 1 0-16,1 1 0 0,-1 3-128 0,0 2-48 16,0 1 0-16,0 2 0 0,0 2-64 0,-1 3-16 15,1 1 0-15,-1 3 0 0,-1 0-16 0,0 2-16 16,0 1 0-16,0 1 0 0,-1-2-32 0,0-1 0 0,0-2 0 0,1-3 0 15,-1 0-128-15,1-3 0 0,-2 0 0 0,2-3 128 16,2-2-128-16,-1-3 128 0,-1-1-128 0,1-2 128 16,0-1-128-16,1-2 192 0,-1-2-192 0,1-2 192 15,2 0-768 1,-1-2-128-16,-3-6-48 0,0 0-8304 0,7 3-1664 0</inkml:trace>
  <inkml:trace contextRef="#ctx0" brushRef="#br0" timeOffset="6680.64">8134 5223 14735 0,'0'0'1312'0,"0"0"-1056"15,-6-1-256-15,0 0 0 0,6 1 1056 0,0 0 160 16,0 0 16-16,0 0 16 0,-5 1-224 0,5-1-64 15,-6 0 0-15,6 0 0 0,0 0-192 0,0 0-32 16,0 0-16-16,0 0 0 0,0 0-224 0,0 0-48 16,0 0-16-16,8 2 0 0,1-1 64 0,2 0 16 0,1 0 0 0,2 1 0 15,1-2 176-15,3 0 32 16,3 0 16-16,0 0 0 0,3 0-128 0,2-1-32 16,4-1 0-16,0 0 0 0,0 0-256 0,-1-2-48 0,2 1-16 0,1 1 0 15,1-1-256-15,1-2 128 0,2 3-128 0,5 0 0 16,2 2 0-16,0-1 0 0,0 0 0 0,-1 0 0 0,-3-1 0 15,0 1 0-15,-2 0 0 0,-2 0 0 16,-3 0 128-16,-1 0-128 0,0-1 0 0,-3 1 0 16,-1 0 0-16,-2-1 0 0,-1 2 0 0,-2-1-192 0,0-1 192 0,-3 1-176 15,-3 0 176-15,-3-1-160 16,-4 0 0-16,0-1 0 0,-1 1 0 0,-3 0 0 16,-5 2 32-16,0 0 0 0,0 0 0 0,0 0 0 0,0 0-112 15,0 0-16-15,0 0 0 0,0 0 0 16,0 0-416-16,0 0-96 15,0 0 0-15,0 0-16 0,0 0-560 0,0 0-96 0,0 0-32 0</inkml:trace>
  <inkml:trace contextRef="#ctx0" brushRef="#br0" timeOffset="6910.56">9318 4705 16575 0,'-6'-13'736'0,"4"8"160"0,-1 1-720 0,3 4-176 0,0 0 0 0,0 0 0 0,0 0 1760 0,0 0 320 0,-2 5 64 0,-2 4 16 16,1 2-1216-16,-1 4-240 15,-2 4-64-15,2 4 0 0,-1 1-320 0,2 3-80 0,0 0-16 16,1 4 0-16,-1 1-224 0,1 3 0 0,-3 3 0 0,1-1-8096 16,1 0-1664-16</inkml:trace>
  <inkml:trace contextRef="#ctx0" brushRef="#br0" timeOffset="8493.15">3689 3210 8287 0,'0'0'736'0,"0"-5"-592"15,0-1-144-15,0 0 0 0,0 2 736 0,0-3 112 16,0-1 32-16,0 1 0 0,0 1-240 0,0 0-64 16,-1-2 0-1,1 0 0-15,0 2 0 0,0-2 0 0,0-1 0 0,0 1 0 0,0 0-64 0,0 0 0 16,0 0-16-16,0 2 0 0,0-1 32 0,0 1 16 15,0 0 0-15,0 6 0 0,0-5-16 0,0 0 0 0,0 1 0 0,0 4 0 16,0 0-96-16,0 0-32 16,0 0 0-16,0 0 0 0,0 0-48 0,0 0-16 15,0 0 0-15,0 0 0 0,0 0-336 0,0 0 0 16,0 0 0-16,-2 6 0 0,0 1 0 0,1 2 0 0,-1 1 0 16,1 1 0-16,1 0 0 0,0 2 128 0,0 1-128 0,0 3 0 15,0 1 0-15,1 3 128 0,1 1-128 0,-1 1 0 16,0 3 0-16,0-1 0 0,-1 1 0 0,0 3 128 15,1 2-128-15,0 2 128 0,-2 1-128 0,0 1 128 16,0 0-128-16,1 3 192 0,0 0-64 0,0 1 0 0,-1-1-128 0,1 1 0 16,0-1 0-16,2 1-128 0,-2-1 128 0,1 2 0 15,0-1 128-15,0 1-128 0,1-3 0 0,-2 3 0 16,1 2 0-16,2 0 128 0,-2-3-128 0,0 2 128 16,0 1-128-16,-1-2 128 0,0 0-128 0,0 0 128 15,0-2-128-15,0 2 128 0,0-1 32 0,0 1 16 16,0-2 0-16,0 1 0 0,0-1 176 0,0 2 32 15,-1 0 16-15,1-1 0 16,1 0-80-16,-1-1 0 0,0-1-16 0,1-1 0 0,0 0-112 0,1-1 0 16,1-1-16-16,-1-1 0 0,-1-1 16 0,0 1 0 15,1-1 0-15,-1-1 0 0,0-2 64 0,-1-1 32 16,0 0 0-16,-1-1 0 0,0 0-80 0,0-2-16 16,0-1 0-16,0-1 0 0,1-1 0 0,0 0 0 0,0-1 0 0,0 0 0 15,0 0-48-15,0 0-16 0,0-4 0 0,0 1 0 16,0-1-128-16,0-2 192 0,0-2-192 15,0-1 192-15,0-1-64 0,0-1 0 0,-1-1 0 0,0-1 0 16,1-2 0-16,-1 0-128 0,1-6 192 0,-2 5-64 31,2-5-528-31,0 0-112 0,0 0-32 0,0 0 0 16,0 0-1728-16,0 0-352 0,0 0-64 0</inkml:trace>
  <inkml:trace contextRef="#ctx0" brushRef="#br0" timeOffset="9735.51">3631 3147 10943 0,'0'0'480'0,"0"0"96"0,0 0-448 0,0 0-128 16,2-5 0-16,0-1 0 0,-2 6 784 0,0 0 144 16,0 0 32-16,0 0 0 0,5-6-384 0,-2 0-64 15,-3 6 0-15,0 0-16 0,0 0-208 0,0 0-32 16,5-3-16-16,-5 3 0 0,7-2-240 0,-1 0 144 16,-1 1-144-16,2 0 128 15,0 0-128-15,4 1 0 0,-1 0 0 0,3 0 128 16,2-1 64-16,-1 0 0 15,1 0 0-15,0 0 0 0,1 0-64 0,1-2 0 16,0 1 0-16,0 0 0 0,-1 0-128 0,-2-1 128 0,-2-2-128 0,-1 2 128 16,-3 2-128-16,0-1 0 15,-1-2 0-15,-7 4 128 0,0 0-128 0,0 0 0 0,0 0 0 0,0 0 128 16,0 0-128-16,0 0 0 0,0 0 0 0,0 0 0 16,0 0 0-16,0 0 0 0,0 0 0 0,0 0 0 0,0 0 0 0,0 0 0 15,0 0 160-15,0 0-160 0,0 0 320 0,0 0-32 16,0 0-16-16,0 0 0 0,0 0 48 0,0 0 0 15,0 0 0-15,0 0 0 0,0 0-112 0,0 6-16 16,0-6 0-16,0 6 0 0,0-6-192 0,-1 7 144 16,2 0-144-16,-1-1 128 0,0 1-128 0,0 0 0 15,0 1 0-15,0 1 0 0,1-1 0 0,0 2 128 16,0 1-128-16,1 2 0 0,-2 0 0 0,2 2 128 16,-2 2-128-16,2-1 0 0,-2 2 208 0,1 0-32 15,-1-1-16-15,1 2 0 0,0 1-16 0,1 1 0 16,-2 1 0-16,0 0 0 0,0 1-16 0,0 0 0 15,0 1 0-15,1 0 0 0,1 1 0 0,1 2-128 16,-1 0 192-16,0 2-64 0,0 1-128 0,1-2 128 16,0 0-128-16,-1-1 128 0,0 3-128 0,0 0 160 15,-2-2-160-15,1 2 160 0,0-1-160 0,1 0 192 16,-2 2-192-16,0 1 192 0,0 1-64 0,0 0-128 16,0-1 192-16,0-1-64 0,0-1-128 0,0 2 128 15,0-2-128-15,0 1 128 0,0-1-128 0,1-1 0 16,0-1 144-16,-1 0-144 0,0 3 192 0,0-1-48 15,-1-3 0-15,0 1 0 0,-1 0 48 0,1 1 16 0,0-1 0 0,1 0 0 16,0 0-16-16,-2-1 0 0,0 2 0 0,1-1 0 0,0 1 16 0,0 0 0 16,-1-1 0-16,2 3 0 0,0-1-80 0,0-2-128 15,0 1 176-15,0-1-176 0,2 2 192 0,-1 0-64 16,0-2 0-16,0 0-128 0,0-1 368 0,0 0-48 16,1-1 0-16,-2 2 0 0,1-3-80 0,0 0-32 15,1 0 0-15,-1-1 0 0,0-1 64 0,1 0 16 16,0-1 0-16,-1 0 0 0,0-1-16 0,2 0 0 15,-1 1 0-15,-1-1 0 0,0 0-64 0,0-2-16 16,0 2 0-16,0-1 0 0,0-1-48 0,-1-1-16 16,1 1 0-16,1 0 0 0,-2 0-128 0,1-1 192 15,0 1-192-15,0-1 192 0,-1-2-192 0,1 1 192 16,1 0-192-16,-1 1 192 0,0-1-48 0,2 0 0 16,-3-3 0-16,0 0 0 0,0 0-16 0,0-2 0 0,0-1 0 0,0 0 0 15,0 0 0-15,0-1-128 16,0 0 192-16,0-2-64 0,1 0 16 0,-1-1 0 15,0-7 0-15,-1 5 0 0,1-5-144 0,0 0 192 16,0 6-192-16,0-6 192 0,0 0-192 0,0 0 0 16,0 0 0-16,0 0 0 15,0 0-784-15,0 0-144 0,0 0-32 0,0 0-9600 0,-6-3-1936 16</inkml:trace>
  <inkml:trace contextRef="#ctx0" brushRef="#br0" timeOffset="10205.45">3601 5532 8287 0,'0'0'368'0,"0"0"80"0,2-6-448 0,-2 6 0 15,3-6 0-15,-1 1 0 0,-2 5 2224 0,3-4 352 16,-3 4 80-16,0 0 16 0,0 0-1520 0,0 0-320 16,0 0-48-16,0 0-16 0,6 0-128 0,-1 3-48 15,2 2 0-15,-3 1 0 0,-1 2-32 0,1 1-16 16,-1 1 0-16,0 2 0 0,1 2-160 0,-1 3-16 15,-1 0-16-15,-2 2 0 0,1 0-32 0,0 2 0 16,0 2 0-16,2-1 0 0,-3-1-96 0,1 1-32 16,0 0 0-16,0 1 0 0,0-1-32 0,-1 0-16 0,0-1 0 0,1-1 0 15,0 0-16-15,0-1-128 0,0-1 192 0,0-2-64 16,-1-2-128-16,2 1 0 0,-2-2 144 0,2-1-144 16,-2-1 128-16,0 0-128 0,0-2 160 0,1-2-160 15,0 1 192-15,0-1-64 0,0-1-128 0,-1-6 192 16,0 0-192-16,1 6 0 0,-1-6 0 0,0 0 0 15,0 0-848 1,4 5-176-16,-4-5-16 0,0 0-7088 0,0 0-1424 0</inkml:trace>
  <inkml:trace contextRef="#ctx0" brushRef="#br0" timeOffset="10584.37">3684 6018 12895 0,'0'0'1152'0,"0"0"-928"16,0 0-224-16,0 0 0 0,0 0 1536 0,0 0 256 16,0 0 48-16,0 0 16 0,0 0-832 0,0 0-144 15,0 0-48-15,0 0 0 0,0 0-176 0,7 2-32 16,1 2-16-16,2-2 0 0,3-1 48 0,-1-1 16 0,4-1 0 0,1-1 0 16,1-1-80-16,1 0-16 0,0 0 0 0,0 0 0 15,-1-1-256-15,-2 0-48 16,1-2-16-16,-1 2 0 0,-2 0-256 0,0-1 128 15,-2 0-128-15,0-1 0 0,0 1 0 0,-1 0 0 0,-2 1 0 0,-3-1-192 16,0 0-144-16,-1 1-32 0,0-1 0 0,-1 1 0 16,-1-2-80-1,1 1 0-15,-2-1-16 0,0 1 0 0,-1-2 48 0,0-1 16 0,0-1 0 0,1-2 0 0,-1 0 160 0,-1 1 48 16,0 0 0-16,0 1 0 0,0 2 400 0,0 2 96 16,0 5 16-16,0 0 0 15,1-6 320-15,-1 6 80 0,0 0 16 0,0 0 0 0,0 0-272 0,1 8-48 16,-1 2-16-16,1 2 0 0,0 0-240 0,0 2-160 15,0 1 192-15,0 1-192 0,0 2 128 0,1 1-128 16,-1-1 0-16,1 2-13504 16</inkml:trace>
  <inkml:trace contextRef="#ctx0" brushRef="#br0" timeOffset="11701.37">10280 5004 9663 0,'0'0'432'0,"0"0"80"0,0-4-512 0,0 4 0 0,0 0 0 0,3-6 0 0,-3-1 1104 0,1 2 112 16,-1 5 32-16,0 0 0 15,1-7-48-15,0 2-16 0,1 0 0 0,0 0 0 16,-1-1-96-16,0 1 0 0,-1 5-16 0,2-6 0 0,-1 1-224 0,-1 5-32 15,1-6-16-15,-1 6 0 0,2-4-192 0,-2 4-32 16,0 0-16-16,0 0 0 0,0 0-144 0,0 0-32 16,0 0 0-16,0 0 0 0,0 0-96 0,4 4-32 15,2 2 0-15,-4 3 0 0,0 2-16 0,0 1-16 16,0-1 0-16,0 2 0 0,0 1-32 0,-1 2-16 16,0 0 0-16,0 0 0 0,0-1-176 0,0 0 160 15,1 1-160-15,-1-1 160 0,0 1-160 0,0-1 0 16,-1-1 0-16,0 0 128 0,0-2 0 0,0-1-128 0,1-3 192 0,-1 1-64 15,-1-1-128-15,1-1 0 0,0-7-160 16,0 0 160 0,0 0-1824-16,0 0-272 0,0 0-48 0</inkml:trace>
  <inkml:trace contextRef="#ctx0" brushRef="#br0" timeOffset="12535.11">10327 4949 8287 0,'0'0'736'15,"0"0"-592"-15,0 0-144 0,0 0 0 16,0 0 1472-16,0 0 256 0,0 0 48 0,0 0 16 0,0 0-496 0,0 0-80 16,0 0-32-16,-2-3 0 0,2 3-224 0,0 0-32 15,0 0-16-15,0 0 0 0,0 0-416 0,0 0-96 16,0 0-16-16,0 0 0 0,0 0-160 0,6-5-32 16,2 4-16-16,-2 0 0 0,2 0 0 0,1 0 0 15,0 0 0-15,0 0 0 0,2-2-176 0,4 2 192 16,-2-2-192-16,2 2 192 0,1 0-64 0,1 0-128 15,3-1 192-15,3-1-64 0,3 1 48 0,1-1 0 0,3 0 0 0,1-1 0 16,-1 0-176-16,2-2 192 0,-2 0-192 16,1-1 192-16,1 1-192 0,1-1 0 0,1 0 144 0,1 2-144 15,2 0 0-15,1 2 128 0,-1-1-128 0,1-1 0 16,-1 1 0-16,-2 0 128 16,-2-1-128-16,0 0 0 0,0-1 0 0,-2 2 144 0,-2-1-144 0,-1 2 0 15,2 1 160-15,-1 1-160 0,-1 1 128 0,2 0-128 0,0 0 0 0,0 0 0 16,2 0 0-16,-1-1 0 0,-3 0 0 15,-1-1 128-15,-1 0-128 0,0 1 0 0,-2 0 0 0,-1 0 0 16,0 0 0-16,0 1 0 0,0 0 0 0,0 1 0 16,1 1 0-16,1 0 0 0,0 1 0 0,2-1 0 15,-1 0 0-15,3 0 0 0,0 0 0 0,1-1 0 16,-3-1 0-16,1 0 0 16,-2 0 0-16,1 0 0 0,0-1 128 0,2 0-128 0,-3 1 0 0,1 0 0 15,0 0 0-15,3 1 0 0,1 0 0 0,1 1 128 0,1-2-128 0,1 0 128 16,1 0 48-16,0 0 0 15,-3-3 0-15,0 1 0 0,-1 0-48 0,-1-1 0 16,0 0 0-16,0 2 0 0,-2 0 16 0,1 0 0 0,1 0 0 0,2 0 0 16,-2 0 0-16,2 0 0 0,1-1 0 0,-1-1 0 15,0 1-144-15,-1-1 0 16,-1-2 0-16,-2 2 0 0,1 0 0 0,-1 1 128 16,1-2-128-16,0 2 0 0,0-2 0 0,2 2 0 0,1 0 0 0,0 1 0 15,0 0 0-15,1-1 0 16,-1 0 0-16,-1 0 0 0,-3-2 0 0,-3 1 0 15,0 0 0-15,-1-1 0 0,-1 1 0 0,0 1 128 0,-3-1-128 0,-1-2 0 0,-2 2 0 0,1 1 0 16,-2 0 128-16,1-1-128 16,0 1 0-16,0 1 0 0,-2 0 0 0,1 1 128 0,-1 0-128 15,0 0 0-15,-1 0 0 0,0 0 0 0,-2 0 0 0,-1 0 0 16,-1 0 0-16,-1 1 128 0,-3 0-128 16,1 0 0-16,0-1 0 0,-7 0 0 15,0 0-896-15,0 0-128 0,0 0 0 0,0 0-11488 16</inkml:trace>
  <inkml:trace contextRef="#ctx0" brushRef="#br0" timeOffset="12822.85">13809 4708 10127 0,'0'0'896'0,"0"0"-704"0,0 0-192 0,0 0 0 0,0-4 2240 0,0 4 400 0,0-5 96 0,0 5 16 15,0 0-976-15,2-4-192 16,-2 4-48-16,0 0 0 0,0 0-560 0,0 0-112 15,4-3-32-15,-4 3 0 0,4 0-336 0,-4 0-80 16,0 0-16-16,5 4 0 0,-2 1-240 0,-1 3-160 16,-1 2 192-16,1 2-192 0,-1 1 176 0,1 2-176 15,-2 0 160-15,2 2-160 0,-2 1 160 0,1 2-160 0,1-1 160 0,0 2-160 16,2 1 0-16,0 0 0 0,-1 0 0 16,1 0 0-16,-1 0 0 0,0 1 0 0,0-2 0 0,2-3 0 15,-2 0 128-15,0-2-128 0,0 0 0 0,-1-2 0 16,0-1 160-16,0 1-160 0,0-2 160 0,1-1-160 15,-3-1 0-15,0-1 0 0,-1 0 0 0,-1-1-9232 16,1-1-1872-16</inkml:trace>
  <inkml:trace contextRef="#ctx0" brushRef="#br0" timeOffset="14089.53">10356 5229 3679 0,'0'0'320'0,"0"0"-320"16,0 0 0-16,0 0 0 0,0 0 1344 0,0 0 208 16,0 0 48-16,0 0 0 0,0 0-320 0,0 0-48 15,0 0-16-15,0 0 0 0,0 0 112 0,0 0 16 0,0 0 0 0,0 0 0 16,0 0-560-16,0 0-96 15,0 0-32-15,0 0 0 0,0 0-320 0,0 0-64 16,0 0-16-16,0 0 0 0,0 0 64 0,10 0 16 16,0 0 0-16,0 2 0 0,1-2-48 0,1 0-16 15,2-2 0-15,3 2 0 0,-1-1 48 0,4 0 0 0,1 0 0 0,2 0 0 16,4-1 48-16,0 1 16 0,2-3 0 0,0 1 0 0,3-1-192 16,-3-1-16-16,1 1-16 0,0 1 0 0,1-1-160 0,0 2 0 15,2 0 0-15,0 0 128 0,1 0-128 0,1 0 0 31,2 1 0-31,-1 0 128 0,1 1-128 0,0-1 0 0,-3 0 0 0,0 0 0 0,-1 0 0 0,0 0 0 16,0-1 0-16,-1-1 0 0,2 2 0 0,1 0 0 16,1 0 0-16,1 1 0 0,-1-1 0 0,-1 0 0 15,0 0 0-15,-2 0 0 0,-2 0 0 0,-1-1 0 16,0 0 0-16,-2 1 0 16,0 0 0-16,-1 0 0 0,1 0 0 0,-1 0 128 0,1 0 0 0,1 1-128 15,2 0 192-15,2-1-64 0,0-1 16 0,1 0 0 0,-3-1 0 0,-2 1 0 16,-2 0-144-16,2-1 0 0,-1 0 144 0,2 1-144 15,-2 0 128-15,-1-1-128 0,1 1 128 0,0 0-128 16,1 1 0-16,-1 0 0 16,1-1 0-16,0 1 128 0,-1-2-128 0,0 1 0 15,-2 0 0-15,0 0 128 0,-1 0-128 0,-1-1 0 0,-1 1 0 0,0 0 0 16,0 0 0-16,0 1 0 16,0 0 0-16,0-1 0 0,-1 1 0 0,3 1 0 15,1-2 128-15,0 2-128 0,-1 0 0 0,0 0 0 0,-1 0 0 0,0 0 0 16,1 0 0-16,-2 0 128 15,-2 0-128-15,-1 0 0 0,-1-1 0 0,-2 1 0 0,-1 0 0 0,1 0 0 32,-1-1 0-32,0 1 128 0,-1-1-128 0,0 1 0 0,5-1 0 0,1 1 0 0,-1 0 0 0,1 0 0 0,0 0 0 0,1 0 0 15,1 0 0-15,0 0 0 0,1 0 0 0,0 0 0 16,2 0 0-16,-4-1 0 0,0 0 0 16,-2 1 0-16,-1 0 0 0,0-2 0 0,-2 1 0 0,1 0 128 15,-1 0-128-15,-1 0 0 0,-1 0 0 0,1 0 0 31,-1 0 0-31,1 0 0 0,-1 1 192 0,0 0-16 0,1-1-16 0,-1-1 0 0,1 2 64 0,0-1 16 16,1 0 0-16,1 0 0 0,1 0 16 0,-1 0 16 16,-1 0 0-16,0 0 0 0,-1 0-48 0,2 0-16 15,-2-2 0-15,0 1 0 0,-2 1 48 0,-2-1 0 16,-2 0 0-16,-1-1 0 0,0 2 0 0,-3 0 0 16,0 0 0-16,-6 1 0 0,0 0 0 0,5-1 0 15,-5 1 0-15,0 0 0 0,6-1-128 0,-6 1-128 0,5-1 176 16,-5 1-176-16,6 0 0 0,1 0 0 0,-7 0 0 15,6 0 0-15,-1 1 0 0,1 0 0 16,-1 0 0-16,-5-1 0 0,0 0 0 0,0 0 0 0,6 5 0 0,-6-5-10688 16,0 0-2000-16</inkml:trace>
  <inkml:trace contextRef="#ctx0" brushRef="#br0" timeOffset="18757.91">3766 2934 2751 0,'0'0'256'0,"0"0"-256"16,0 0 0-16,0 0 0 0,3-6 1760 0,0 2 304 16,-1-2 64-16,0 2 16 0,-2 4-1056 0,1-6-224 15,-1 6-32-15,0-5-16 0,0-1 128 0,0 1 16 16,0-1 16-16,0 1 0 0,-1 1-208 0,1 4-64 16,-2-6 0-16,0 2 0 0,-1-1 48 0,3 5 0 15,-2-4 0-15,2 4 0 0,-2-5-32 0,2 5 0 16,-4-3 0-16,4 3 0 0,0 0-272 0,0 0-48 15,0 0-16-15,0 0 0 0,0 0-240 0,0 0-144 16,-6 5 160-16,2 1-160 0,0 1 0 0,2 2 0 16,0 0 0-16,1 5 0 0,-1 2 144 0,2 2-144 15,-1 0 128-15,0 3-128 0,-2 1 144 0,2 3-144 16,-1 1 160-16,2 0-160 0,0 1 208 0,0-1-48 0,0 4-16 0,1 1 0 16,0-2-144-16,1 1 160 0,2-1-160 0,-1-2 160 15,-1 0 32-15,3-1 16 0,-2-1 0 0,-1-1 0 16,1-2 32-16,-3-1 0 0,2-1 0 0,0-1 0 15,0-2-80-15,-1 0-16 0,-1-3 0 0,1-1 0 0,1-2-144 0,1-1 160 16,-2-1-160-16,0-1 160 0,-1-2-160 0,0 1 160 16,0-7-160-16,0 7 160 0,0-7-416 0,0 0-64 15,0 0-32-15,0 0 0 16,0 0-944-16,0 0-192 0,0 0-48 16</inkml:trace>
  <inkml:trace contextRef="#ctx0" brushRef="#br0" timeOffset="19176.86">3697 2861 11967 0,'0'0'1072'16,"0"0"-864"-16,-5-3-208 0,5 3 0 0,-5 0 768 0,-1 1 128 0,0 1 0 0,-1 3 16 0,0 1-224 0,-1 2-48 16,-1 2-16-16,0 2 0 0,0 2-192 0,2 2-48 15,-2-1 0-15,1 0 0 0,1 1-16 0,-1-2-16 16,1-1 0-16,2-1 0 0,0-2 288 0,2-2 48 16,0-1 16-16,3-7 0 0,-5 4 320 0,5-4 64 15,0 0 0-15,0 0 16 0,0 0-144 0,-1-7-16 16,2 0-16-16,0-3 0 0,1-2-512 0,0-2-96 15,1-1-32-15,1-1 0 0,2-2-144 0,1 0-16 16,0 1-128-16,1 0 192 0,0 3-192 0,-1 2 0 16,1 1 0-16,-1 3 0 0,-1 2 0 0,1 2 0 15,-7 4 0-15,8 1 0 0,0 3 0 0,1 1-128 16,0 2 128-16,0 0 0 0,0 3-128 0,-1 1 128 31,2 1 0-31,1 1 0 0,0-1 0 0,0 0 0 0,-1 1 0 0,1-2 0 0,0 0-208 0,1-1 64 16,0-2 16-16,3-3-9008 15,-1-2-1792-15</inkml:trace>
  <inkml:trace contextRef="#ctx0" brushRef="#br0" timeOffset="19915.87">2587 3249 18431 0,'0'0'816'0,"-2"-4"160"0,-2-4-784 0,2 3-192 0,2 5 0 0,-2-5 0 15,0-1 1264-15,2 6 208 0,0 0 32 0,0 0 16 16,0 0-608-16,0 0-112 0,-2 5-32 0,1 4 0 16,-2 4-480-16,2 1-96 15,0 0-32-15,1 2 0 0,0 2-16 0,0 2 0 16,-2 1 0-16,2 0 0 0,0-1 48 0,0 1 16 0,-1 1 0 0,1-1 0 15,0 0-208-15,0-1 128 0,-1-1-128 0,2-3 0 0,0-2 160 0,-1-3-160 16,0-2 160-16,0-1-160 0,0-8 240 0,0 7-48 16,0-7-16-16,0 0 0 0,0 0 16 0,0 0 16 15,0 0 0-15,0 0 0 16,0 0 16-16,-2-7 0 16,1-3 0-16,-2-2 0 0,1-2-80 0,0-2-16 0,0-1 0 0,-1-2 0 0,-3-2-128 0,2-1 0 31,0 0 0-31,0-1 128 0,1 0-128 0,0 0 0 0,2 1 0 0,0 1 128 0,0 0 0 0,1 1 0 15,1 1 0-15,1 2 0 0,3 1 0 0,-2 2 0 16,2 1 0-16,0 1 0 0,3 1-128 0,1 0 192 16,-2 1-192-16,3 1 192 0,2 0-192 0,0 3 160 15,0 0-160-15,1 3 160 0,-4 1-160 0,2 1 0 16,-1 1 0-16,0 2 0 0,0 1-144 0,0 0-16 16,-1 4 0-16,-1 1 0 15,-1-1-688-15,0 3-144 0,-2 1-32 0,0 1-8064 0,-1 4-1632 0</inkml:trace>
  <inkml:trace contextRef="#ctx0" brushRef="#br0" timeOffset="20104.23">2548 3400 25055 0,'0'0'1104'0,"0"0"240"16,0 0-1088-16,0 0-256 0,-1-4 0 0,1 4 0 0,0 0 736 0,0 0 96 15,0 0 0-15,6-5 16 16,0 1-256-16,3 1-48 0,1-1-16 0,1 1 0 0,1 1-288 0,1 0-64 15,0 1-16-15,0-1 0 0,0 1-160 0,0 1-144 16,0 0 144-16,1 1-208 16,-1 1-2400-16,0-1-464 0</inkml:trace>
  <inkml:trace contextRef="#ctx0" brushRef="#br0" timeOffset="20356.03">2852 3422 13823 0,'0'0'608'0,"0"0"128"0,0 0-592 0,0 0-144 16,0 0 0 0,0 0 0-16,0 0 2864 0,0 0 528 0,0 0 128 0,0 0 0 0,0 0-1840 0,0 0-368 0,0 10-80 15,-1 0-16-15,0 1-656 0,0 2-144 0,-1 3-32 16,0 0 0-16,1 4-176 0,-1 0-32 0,0-2-16 0,0 3 0 15,0 1-160-15,0 0 128 0,1 0-128 0,0 0 128 0,0 0-400 0,0-2-96 16,1-1-16-16,-2-2 0 16</inkml:trace>
  <inkml:trace contextRef="#ctx0" brushRef="#br0" timeOffset="21345.48">3832 5793 8287 0,'0'0'736'0,"0"0"-592"15,-1-5-144-15,-1 0 0 0,0-2 1440 0,1 1 256 16,-3-1 48-16,3 0 16 0,0 1-256 0,0-1-48 16,-2 1-16-16,2-1 0 0,1 0-160 0,1 2-16 15,0-1-16-15,0 1 0 0,-1 5-256 0,0 0-48 16,2-6-16-16,-2 6 0 0,0-5-80 0,0 5-16 16,0 0 0-16,0 0 0 0,0 0-256 0,0 0-48 15,0 0-16-15,0 0 0 0,-1 5-272 0,0 4-64 16,1 2-16-16,-1 2 0 0,0 2-32 0,0 1 0 15,1 3 0-15,0 2 0 0,0 2-128 0,0 2 192 16,0 2-192-16,1 0 192 0,0 2-64 0,0 0 0 0,1 2 0 0,0 1 0 16,-1 2 0-16,2-1-128 15,-2 1 192-15,0-2-64 0,-1-1-128 0,0-1 128 0,0-3-128 0,1 0 128 16,0-2-128-16,0-1 0 16,1-2 0-16,0-1 128 0,0-2-128 0,-1-2 128 0,1-1-128 0,0-3 128 15,-1-1 0-15,0-3 0 16,0-3 0-16,-1 0 0 0,0-1-128 0,0-5 192 15,0 0-192-15,0 0 192 0,0 0-384 0,0 0-80 16,0 0-16-16,0 0 0 0,0 0-1600 0,0 0-320 0,0 0-64 0,-5-1-11040 16</inkml:trace>
  <inkml:trace contextRef="#ctx0" brushRef="#br0" timeOffset="21675.82">3695 6389 12895 0,'-4'-1'1152'0,"2"0"-928"16,-2 0-224-16,4 1 0 0,0 0 2224 0,0 0 400 15,0 0 64-15,-2 3 32 0,-1 2-1376 0,1 2-256 16,2 1-64-16,1 0-16 0,-1 2-432 0,2 1-96 16,2 1-16-16,0 2 0 0,1 0-96 0,-1 0-32 15,0 2 0-15,4-1 0 0,0-1-16 0,1 1-16 16,-1 0 0-16,2-3 0 0,1-3 32 0,0-1 16 16,0-2 0-16,1 0 0 0,0-1 96 0,1-3 0 15,-1-2 16-15,0-2 0 0,0-2 16 0,-1-2 0 0,0-2 0 16,0-3 0-16,-1-3-96 0,0 0-32 15,-2-2 0-15,1-2 0 0,-1 0-160 0,0 1-48 0,-2-1 0 0,0 1 0 16,-1 0-144-16,-3 3 0 16,2 2 144-16,-2 2-144 0,-1 2 0 0,-1 1 0 0,0 7 0 0,0 0 0 15,0 0 0-15,0 0 0 0,0 0-144 0,0 0 144 16,-3 9-192-16,1 1 48 0,-1 0 0 0,2 1 0 16,1 0 144-16,-2 1 0 0,2 1-144 0,2 1 144 15,-2-2-448-15,2-1 0 0,0 0-16 16,0-1-9904-16,0-2-1984 0</inkml:trace>
  <inkml:trace contextRef="#ctx0" brushRef="#br0" timeOffset="22302.99">3040 6689 14735 0,'0'0'1312'0,"-3"-4"-1056"0,0 0-256 0,3 4 0 16,0 0 3024-16,0 0 560 0,0 0 96 0,-5 6 32 0,0 1-2880 0,0 1-576 15,1 4-128-15,1 3 0 0,-1 0 16 0,2 4 16 16,1 2 0-16,0 1 0 0,-1 0-16 0,1 1 0 16,1 0 0-16,0 1 0 0,0 1-144 0,1 0 0 15,0-3 144-15,0-1-144 0,-1-2 128 0,0-1-128 16,0-3 128-16,1-1-128 0,0-5 192 0,0 0-16 16,-1-3-16-16,0-6 0 15,0 0 192-15,0 0 32 0,0 0 16 0,0 0 0 16,0 0 128-16,0 0 32 0,-3-9 0 0,0-2 0 0,0-2-176 0,1-4-16 15,-1-1-16-15,1-3 0 0,-1-2-144 0,1-2-16 16,1 0-16-16,0-1 0 0,0-2-32 0,1 2 0 16,1-1 0-16,0 3 0 0,-1 2-144 0,3 1 160 0,2 1-160 0,-1 2 160 15,2-1-160-15,0 3 0 16,2 0 0-16,1 3 0 0,0 1 0 0,1 2 0 16,1 1 0-16,0 3 0 0,0 0 0 0,0 1 0 15,-2 1 0-15,2 3 0 16,-1 2-448-16,0 1-32 0,-1 3 0 0,-1 1 0 15,-1 3-2192-15,0 1-432 0,-3 3-96 0</inkml:trace>
  <inkml:trace contextRef="#ctx0" brushRef="#br0" timeOffset="22491.55">3006 6929 16575 0,'0'0'736'0,"0"0"160"0,0 0-720 0,-2-4-176 16,2 4 0-16,0 0 0 0,0 0 2656 0,0 0 496 15,0 0 112-15,5-5 0 16,2 0-2272-16,2 0-464 0,0 1-80 0,3-1-32 0,2 2-272 0,-1 0-144 16,0 1 160-16,2-1-160 15,0 0-464-15,2 1-192 0,-1-1-48 0</inkml:trace>
  <inkml:trace contextRef="#ctx0" brushRef="#br0" timeOffset="22664.72">3379 6866 21183 0,'0'0'1888'0,"0"0"-1504"0,0 0-384 0,0 0 0 16,0 0 2256-16,0 0 384 16,-3 6 80-16,0 1 16 0,2 3-1456 0,0 1-304 15,0 3-48-15,0 0-16 0,0 1-448 0,1 2-80 16,0-1-32-16,1 2 0 0,0-2-224 0,0 2-128 0,1 0 160 0,1-2-160 31,-1 1 0-31,2-2 0 0,0-2-208 0,0 0-10368 0,1-1-2080 0</inkml:trace>
  <inkml:trace contextRef="#ctx0" brushRef="#br0" timeOffset="23685.69">10004 5119 4607 0,'0'0'192'0,"0"0"64"0,0 0-256 0,0 0 0 0,0 0 0 0,-5-2 0 16,-1 1 2672-16,6 1 480 16,-6-2 112-16,6 2 0 0,-6-2-1456 0,6 2-288 15,-5-2-64-15,5 2-16 0,0 0-288 0,0 0-48 16,-6-4-16-16,6 4 0 0,0 0-288 0,0 0-64 16,0 0-16-16,0 0 0 0,0 0-272 0,0 0-48 15,9-1-16-15,2 2 0 0,2-1-80 0,4 0-32 16,2 0 0-16,5 0 0 0,1 0 80 0,3 0 16 15,5-1 0-15,-1 0 0 0,-1 0-112 0,2-1 0 16,0 0-16-16,0 0 0 0,-1-1-240 0,0 1 176 16,0 0-176-16,0 1 160 0,0 0-160 0,-2 1 0 0,-1 0 144 0,-4 0-144 15,-2 0 0-15,-2 1 0 16,-1 1 0-16,-3 0 0 0,-4 0-192 0,-1 0-128 16,-4 0 0-16,-1 0-16 15,-7-2-240-15,0 0-32 0,0 0-16 0,0 0 0 0,0 0-208 0,-5 5-64 0,-5 0 0 0,-2-1-11392 16</inkml:trace>
  <inkml:trace contextRef="#ctx0" brushRef="#br0" timeOffset="23999.57">10079 5072 17503 0,'-5'-12'1552'0,"5"12"-1232"0,-2-7-320 0,1 1 0 0,0-1 1120 0,0 1 160 15,0 0 48-15,1 6 0 0,0 0-176 0,-3-4-16 16,-1-1-16-16,4 5 0 0,0 0-608 0,-6-2-112 16,-1 1-16-16,1 1-16 0,-2 1-192 0,0 2-48 15,-1 2 0-15,1-1 0 0,-4 2-128 0,3 0 0 0,-2 3 144 0,1 0-144 16,-1-1 128-16,0 0-128 0,0 0 160 0,0 0-160 16,0 0 256-16,1-2-64 15,1-1 0-15,1-1 0 0,2-1 192 0,1 1 16 16,5-4 16-16,0 0 0 0,0 0 96 0,0 0 0 0,0 0 16 15,0 0 0-15,0 0-240 0,9 2-48 16,1 1-16-16,0-2 0 0,0 0-224 0,0 1 0 16,0 2 128-16,0-1-128 0,0-1 0 0,-1 2 0 15,2 0 0-15,-1 1 0 0,0 1-176 0,0 2-80 0,-1 0 0 0,1 3-16 32,1 2-2160-32,0 0-416 0</inkml:trace>
  <inkml:trace contextRef="#ctx0" brushRef="#br0" timeOffset="24446.31">10085 5617 27071 0,'-15'-7'1200'0,"10"3"240"0,-1-2-1152 0,0 1-288 16,-1-1 0-16,0 2 0 0,2 0 1024 0,-1 2 160 15,6 2 32-15,0 0 0 0,0 0-640 0,-4 4-128 16,1 1-32-16,2 4 0 0,1 2-416 0,1 2 0 16,0 1 0-16,2 3 0 0,0 0 0 0,2 3 0 15,-2 1-144-15,0-1 144 0,1 0 0 0,-1-3 0 16,0 2 0-16,1-1 0 0,-2-3 0 0,0 0 0 16,-1 1 0-16,0-3 0 0,0-3 128 0,0-1-128 0,-2-2 176 0,1-7-176 15,0 0 304-15,0 0-48 0,0 0-16 0,0 0 0 16,0 0 144-16,0 0 48 15,-5-3 0-15,-1-3 0 0,1-3-80 0,0-2-16 0,0-4 0 0,1-1 0 16,-1-2-144-16,1-3-48 0,0-2 0 0,1-1 0 16,0-1 0-16,1-2 0 0,-1 0 0 0,2 1 0 15,2 0-16-15,2 2-128 0,-1 1 192 0,2 2-64 16,2 1-128-16,0 3 0 0,3 1 144 0,2 2-144 16,2 0 0-16,3 3 0 0,0 2 0 0,2 2 0 0,-2 2 0 0,1 1 0 15,-1 3 0-15,1 2-128 0,-2 2 128 0,0 1-192 16,-2 2 192-16,0 1-192 15,-1 2-1504-15,-2 2-304 16,-2 2-64-16,-2 2-7888 0,0-2-1568 0</inkml:trace>
  <inkml:trace contextRef="#ctx0" brushRef="#br0" timeOffset="24629.96">10072 5724 19343 0,'0'0'848'0,"0"0"192"0,-2-4-832 0,2 4-208 15,0-7 0-15,1 2 0 0,-1 5 2496 0,5-4 448 16,1-2 80-16,4 2 32 0,1 0-1888 0,1 2-368 16,3 0-80-16,0 0-16 0,2 0-480 0,0 0-96 0,1 2-128 0,0 2 176 31,0-1-480-31,0 2-80 0,-2-1-32 0,1 3-13936 0</inkml:trace>
  <inkml:trace contextRef="#ctx0" brushRef="#br0" timeOffset="24947.17">10377 5871 30063 0,'-6'-10'1328'0,"6"10"272"0,-2-7-1280 0,2 1-320 0,-2 0 0 0,2 1 0 16,0 5 1120-16,5-5 160 0,-1 2 16 0,2 1 16 15,-6 2-800-15,7 2-144 0,2-1-48 0,1 5 0 0,0 1-320 16,-1 4 0-16,1 1 0 0,-4 2 0 15,1-1 0-15,-2 1 0 0,0 0 0 0,-3 2-128 16,-1 0 128-16,-1 1 0 0,-2-1 0 0,-2 1 0 0,-1-1 0 0,-1-1 0 16,0-2 0-16,-1-1 0 0,1-1 0 0,0-2 144 15,2-1-16-15,2-2-128 0,2-6 608 0,0 0 16 16,0 0 0-16,0 0 0 0,0 0-64 0,0 0-16 16,5 0 0-16,4-1 0 0,1-1-288 0,2-1-64 0,1 0-16 0,2 0 0 15,2 1-176-15,2 2 0 0,0-1 0 0,3-1 0 31,2 0-848-31,0-1-208 0,1 0-32 0,0-1-16016 0</inkml:trace>
  <inkml:trace contextRef="#ctx0" brushRef="#br0" timeOffset="26027.17">13539 4935 14399 0,'0'0'640'0,"0"0"128"0,0 0-624 0,0 0-144 16,0 0 0-16,0 0 0 0,0 0 1312 0,-5-4 224 15,5 4 64-15,-4-4 0 0,4 4-240 0,-5-3-32 0,5 3-16 16,-4-5 0-16,1 1-352 0,3 4-80 16,0 0-16-16,0 0 0 0,0 0-224 0,0 0-64 15,0 0 0-15,0 0 0 0,0 0-208 0,0 0-48 16,0 0-16-16,5-2 0 0,4 1-48 0,2 1-16 0,2 0 0 0,4 1 0 16,3 0 96-16,4 0 32 15,3 0 0-15,4 0 0 0,5-1 16 0,4 0 0 16,4 0 0-16,2-2 0 0,1 0-96 0,2-1-16 0,-1 1 0 0,4 0 0 0,3 0-272 15,2 0 160-15,1-2-160 0,0 1 128 16,-3-1-128-16,-4 0 0 0,-1 2 0 0,-5 1 128 0,-4 0-128 16,-3 1 0-16,-3 0 0 0,-3 0 0 0,-3 1 128 0,-6 0-128 15,-4 0 0-15,-4 0 128 0,-2 0-128 0,-4 1 0 32,-3-2-192-32,-6 0 192 0,0 0-384 0,0 0 64 0,0 0 0 0,0 0 0 0,0 0-32 0,0 0 0 15,-6 2 0-15,-1 0 0 16,1 0-96-16,-2-1-32 0,0 0 0 15,-1 0 0-15,-2-1-240 0,0-1-48 16,1 0-16-16,0 0 0 0,-1 0-496 0,1 0-112 0,0-1-16 0,0-2 0 16,0-1 96-16,0-1 16 0,1 0 0 0,1-2 0 15,0 2 784-15,0-1 144 0,2-1 48 0,-1 1 0 0,2-1 880 0,0 0 176 0,2 0 32 0,1 1 16 16,1 1 464-16,1 1 96 16,0 5 0-16,2-6 16 0,0 2-208 0,1-1-32 15,3 2-16-15,0 1 0 0,2 1-400 0,1 1-96 16,1 1-16-16,2 1 0 0,0 0-208 0,0 3-32 0,-1-1-16 0,1 3 0 15,1 0-112-15,-1 2-32 0,-2 1 0 0,-1 2 0 16,0 1-192-16,-1 2 144 0,-2-2-144 0,0 0 128 31,-3 0-128-31,0 2 160 0,-3-1-160 0,0 0 160 0,-4 1-160 0,0-1 0 0,-2 0 144 0,-1 0-144 32,-1 0-400-32,-1-1-160 0,-1 0-16 0,0-1-16 0,1-1-2000 0,0-2-400 0</inkml:trace>
  <inkml:trace contextRef="#ctx0" brushRef="#br0" timeOffset="26484.19">15317 4756 34431 0,'3'-13'1536'0,"-2"9"304"0,-1 4-1472 0,1-5-368 16,0 0 0-16,-1 5 0 0,0 0 400 0,0 0 16 15,0 0 0-15,0 0 0 0,0 0 0 0,1 7 0 16,-1 1 0-16,0 3 0 0,0 4-288 0,0 0-128 16,0 2 0-16,0 1 128 0,0 3-128 0,0 1 0 15,0 1 0-15,0 1 0 0,0 2 0 0,0-1 0 0,0 0 0 0,0 0 0 16,1-2 0-16,0-1 0 16,-1-3 144-16,1 0-144 0,0-1 0 0,2-2 144 0,-3-1-144 0,1-1 0 15,0-2 192-15,0-1-192 16,0-2 192-16,0-2-192 0,0 0 160 0,-1-7-160 0,0 0 128 0,0 0-128 15,0 0 0-15,0 0-176 0,0 0 16 0,0 0 0 16,-3-7-32-16,0 0 0 0,0-3 0 0,0-1 0 16,-1-1-16-16,-1-1-16 0,1-3 0 15,-1-3 0-15,1-3 224 0,1-1-192 0,-1 0 192 0,1-1-192 16,-1-1 192-16,0-1 0 0,2 0 192 0,1 0-192 16,1-1 448-16,0 3 0 0,1 1-16 0,3 1 0 15,0 1-112-15,3 1 0 0,-1 2-16 0,3 0 0 16,2 3-160-16,1 1-16 0,1 3-128 0,2 3 192 15,-1 1-192-15,0 1 0 0,0 2 0 0,1 2 0 16,-2 0 0-16,-1 2 0 0,-1 0-144 0,-1 2 144 16,-1 2-752-16,-2 2-48 0,-1 1-16 0,-2 3 0 15,0 2-1872-15,-3 3-368 0,-2 0-80 0</inkml:trace>
  <inkml:trace contextRef="#ctx0" brushRef="#br0" timeOffset="26673.63">15322 5018 29087 0,'0'0'1280'0,"0"0"272"0,0-5-1232 0,0 5-320 15,0-6 0-15,0 6 0 0,2-4 1056 0,2 1 160 16,2-1 16-16,0 1 16 0,3 0-400 0,2 0-80 0,2 1 0 0,2 1-16 16,0 0-448-16,2 1-96 0,-1 1-16 0,1 0 0 31,-1-1-1280-31,2 1-256 0,-1 3-48 0,1 0-13632 0</inkml:trace>
  <inkml:trace contextRef="#ctx0" brushRef="#br0" timeOffset="27004.37">15747 5112 5519 0,'0'0'496'0,"0"0"-496"15,5-5 0-15,-1 2 0 0,-4 3 5328 0,8-2 976 16,0 0 192-16,0 1 32 0,0 1-4400 0,1 1-880 15,0 1-176-15,0 2-48 0,-2 1-544 0,0 1-112 16,-1 3-32-16,-1 1 0 0,-3 1-336 0,-1 1 0 16,-2 1 0-16,-2 2 0 0,-4-1 0 0,-1 1 0 15,0 1 0-15,-2-1 128 0,-1 0-128 0,0 0 0 16,0-2 0-16,0-1 0 0,0-1 256 0,1-2 16 16,1-3 16-16,2 1 0 0,3-1 544 0,4-6 96 15,0 0 32-15,0 0 0 0,0 0-384 0,0 0-64 16,7 3 0-16,0-1-16 0,3-1-208 0,2 0-32 15,2-1-16-15,1-1 0 0,3 0-112 0,0 0-128 0,0 0 176 16,1-1-176-16,-1-1 128 0,1 2-128 16,0 0 0-16,-1 0 0 0,-1 0 0 0,0-1 0 0,1 2 0 0,-1 0 0 15,-2-1-240-15,-1 1-96 0,-2 0-32 0,-1 0 0 32,-2 0-1872-32,-9 0-384 0,0 0-80 0</inkml:trace>
  <inkml:trace contextRef="#ctx0" brushRef="#br0" timeOffset="31413.67">4124 1934 10479 0,'0'0'448'0,"0"0"128"0,0 0-576 0,0 0 0 0,0 0 0 0,0 0 0 16,0 0 816-16,0 0 48 0,0 0 16 0,0 0 0 15,1-6 80-15,-1 6 0 0,0 0 16 0,0-5 0 16,0 5-144-16,-1-6-16 0,1 6-16 0,0-5 0 0,0-1-128 0,0 6-32 16,0-5 0-16,0-1 0 0,0 2-112 0,0 4-16 15,0 0-16-15,1-6 0 0,0 1-144 0,-1 5-32 16,0 0 0-16,1-6 0 0,-1 6-64 0,1-5 0 16,-1 5-16-16,0 0 0 0,1-6 16 0,-1 6 0 15,0 0 0-15,0 0 0 0,3-5 128 0,-3 5 16 16,2-6 16-16,-2 6 0 0,0 0 48 0,0 0 16 15,0 0 0-15,0 0 0 0,-2-5-128 0,2 5-32 16,0 0 0-16,0 0 0 0,0 0-128 0,0 0-16 16,0 0-16-16,0 0 0 0,0 0-160 0,0 0 0 15,0 0 144-15,0 0-144 0,0 0 128 0,0 0-128 16,-1 7 160-16,1 0-160 0,-1 1 160 0,1 1-160 16,0 1 160-16,0 0-160 0,0-1 128 0,0 1-128 15,0 1 0-15,-1 1 144 0,1 1-16 0,0-1-128 16,-1 0 192-16,1 1-64 0,1 0-128 0,0 3 128 0,-1 0-128 0,1 1 128 15,0-2-128-15,1 1 160 0,0 2-160 16,-1 1 160-16,0 1-32 0,0 0-128 0,0 2 192 16,1 0-64-16,-1-1-128 0,2 2 192 0,-1 2-192 0,0 0 192 0,0-1-192 0,2 0 160 15,-3-1-160-15,1 2 160 16,1-4-160-16,0 1 0 0,1 0 144 0,-1-2-144 0,1 2 0 0,0-1 0 16,-1-1 0-16,0-1 128 0,0 0-128 0,-1-1 144 15,0 1-144-15,0-1 160 0,-1-3-160 16,0 0 192-16,-1 0-192 0,0-2 192 0,0 0-192 0,0 0 160 15,-1 0-160-15,1 0 160 0,0-2-160 0,0 0 128 16,-1 0-128-16,0-2 128 0,1 1-128 0,0 0 0 16,0-1 144-16,0-1-144 0,0-2 0 0,0 1 128 15,0-2-128-15,0-5 0 0,0 0 128 0,0 6-128 16,0-6 128-16,1 5-128 0,-1-5 128 0,0 0-128 16,0 0 160-16,0 0-160 0,0 0 128 0,0 0-128 15,0 0 0-15,0 0 144 0,0 0-144 0,0 0 0 16,-4 4 0-16,4-4 0 0,-5 2-320 0,5-2 16 15,-5 0 0-15,0-1 0 16,0 0-208-16,1-1-32 0,-2-2-16 0,1 1 0 16,-1-1-80-16,1-2-32 0,-1-1 0 0,1 1 0 15,-1-2-48-15,-1 0-16 0,1 1 0 0,-1-2 0 0,2 0 288 0,-2 0 48 0,1 1 16 0,-1-2 0 16,-1 1 256-16,2 1 128 0,-1 0-128 16,0 1 128-16,2 0 0 0,-1 1 144 0,1-1 0 0,1 1 0 15,0 2 288-15,1 0 48 0,3 4 16 0,-2-5 0 16,-2 1 0-16,4 4 0 0,0 0 0 15,0 0 0-15,0 0-64 0,0 0-16 0,0 0 0 0,0 0 0 16,0 0-288-16,0 0-128 16,0 0 0-16,0 0 128 0,0 0-128 0,0 9 0 0,3-1 0 0,0 2 0 0,0 0 0 0,1 0 0 15,-1 2 0-15,1 0 0 0,2 0 0 0,-1 1 160 16,1-2-160-16,0 0 160 0,1 0-32 0,0-2-128 31,-1 1 192-31,1-2-64 0,0-1 16 0,1-2 0 0,-1 0 0 0,0-2 0 0,2-1 176 0,0-2 16 16,1-1 16-16,1-1 0 0,1-3-16 0,2-1 0 15,0-3 0-15,-1-1 0 0,1-2-32 0,0-2-16 16,1-1 0-16,-1-1 0 0,0 0-64 0,-3 1-16 16,-1 1 0-16,-1 1 0 0,-2 0-208 0,-2 4 176 15,1 0-176-15,-3 3 160 0,-3 6-160 0,0 0 128 16,0 0-128-16,0 0 128 0,0 0-128 0,-6 6 0 16,-1 0 0-16,-1 3-176 15,-2 2-592-15,1 3-112 0,0 2-16 0,1-1-15488 0</inkml:trace>
  <inkml:trace contextRef="#ctx0" brushRef="#br0" timeOffset="32418.84">4473 2736 12319 0,'0'0'544'0,"0"0"112"0,0 0-528 0,5-5-128 0,-3 0 0 0,0-1 0 0,2 1 1216 0,-4 5 224 16,1-7 32-16,1 1 16 15,0-1-16-15,0 2-16 0,0 0 0 0,2 0 0 16,-2-1-112-16,-2 6-32 0,2-5 0 0,-2 5 0 0,0 0-368 0,0 0-80 16,0 0-16-16,0 0 0 0,0 0-400 0,0 0-96 15,0 0-16-15,2 8 0 0,-2 2-176 0,1 4-32 0,-1 0-128 0,0 2 192 16,0 3-64-16,-1 2-128 0,0 1 176 16,1 0-176-16,-1 0 176 0,1 0-176 0,0 0 160 15,0 0-160-15,0-1 0 0,1-1 0 16,0-2 0-16,0-1 0 0,-1-2 128 0,2 0-128 0,-1-3 0 0,0-1 0 15,1-3 160-15,-1 1-160 0,0-1 160 0,1-3-160 16,-2-5 176-16,0 0-176 0,0 0 192 0,0 0-192 0,0 0 256 0,0 0-64 31,0 0-16-31,0 0 0 0,0 0 0 0,-4-4 0 0,1-1 0 0,-1-3 0 0,0-1-48 0,1-1 0 16,-1-1 0-16,1-1 0 0,0-3 64 0,1-3 0 31,-2 0 0-31,3-1 0 0,0-2 64 0,1-1 32 16,0-1 0-16,1 0 0 0,1-1-32 0,2 2-16 15,-1 0 0-15,1 0 0 0,2 4-240 0,-1 0 0 16,2 2 128-16,0 1-128 0,0 2 0 0,2 2 0 16,0 1 0-16,1 3 0 0,0 0 0 0,0 3 0 15,-1 1 0-15,1 2 0 0,0 1 0 0,1 1 0 16,-2 2-128-16,1 0 128 0,-1 1-320 0,0 1 64 16,-1 0 0-16,0 2 0 15,-1 0-1744-15,-2 3-352 0,0 0-64 0,-3 2-11552 0</inkml:trace>
  <inkml:trace contextRef="#ctx0" brushRef="#br0" timeOffset="32607.62">4520 2896 19343 0,'0'0'848'0,"0"0"192"0,0 0-832 0,0 0-208 0,0 0 0 0,0 0 0 16,0 0 1648-16,0 0 272 0,0 0 64 0,0 0 16 0,6-3-992 0,1 0-208 15,1-1-32-15,0 2-16 0,2 1-368 0,0 1-64 16,1 0 0-16,1-1-16 0,1 1-304 0,2 0-272 16,-2 2 48-16,2-1-8656 15,1 0-1728-15</inkml:trace>
  <inkml:trace contextRef="#ctx0" brushRef="#br0" timeOffset="32922.75">4856 3003 13823 0,'0'0'1216'0,"0"0"-960"0,-2-4-256 0,2 4 0 15,-1-5 2400-15,0 1 432 0,1 4 96 0,0 0 16 16,-1-5-640-16,1 5-112 0,0 0-16 0,0 0-16 16,0 0-1136-16,0 0-208 0,-1 7-48 0,0 1-16 15,-1 1-512-15,1 2-112 0,1 1 0 0,0 1-128 16,0 0 208-16,0 1-64 0,0 1-16 0,0 1 0 16,0 0-128-16,1 0 0 0,1 1 0 0,-2-1 128 15,0 1-128-15,0-2 0 0,0-1 0 0,0 1 0 16,-2-2-2208-1,1-1-368-15</inkml:trace>
  <inkml:trace contextRef="#ctx0" brushRef="#br0" timeOffset="34268.39">4062 1781 13935 0,'0'0'608'0,"0"0"144"0,0 0-608 0,0 0-144 15,3-4 0-15,1-1 0 0,-4 5 1152 0,4-4 208 16,0-1 48-16,1 1 0 0,-1 1-352 0,2-1-64 16,-2 2-16-16,-4 2 0 0,7-2-272 0,-7 2-64 15,6 0-16-15,0 1 0 0,-6-1-320 0,5 3-64 16,-5-3-16-16,5 6 0 0,-3 0-64 0,0 2-16 15,-1 0 0-15,-1 0 0 16,-1-1-144-16,-1 2 0 0,-1-1 0 0,-1-1 0 0,0 1 0 0,0-1 0 0,-2-3 0 0,1 2 0 16,-1-2 0-16,1-1 0 15,-2 1 0-15,1-2 0 0,1-1 0 0,-1-1 0 16,6 0 128-16,-5-1-128 0,2-1 128 0,-3-2 0 0,3 0 0 0,1 0 0 16,-1-2 192-16,1 1 48 15,1-2 0-15,1 0 0 0,0 0-32 0,1-1 0 0,0-1 0 0,2 0 0 16,-1-1-80-16,2 2-32 0,-1-1 0 0,2 1 0 15,1 0-96-15,0 2-128 0,1-1 176 0,-1 2-176 16,1 1 0-16,0 1 0 0,0 1 0 0,0 1 0 16,-1 1 208-16,1 1-64 0,-2 0-16 0,1 2 0 15,-2 1-128-15,1 1 0 0,-5-5-192 0,2 8 192 16,-1 0 0-16,-1 0 0 0,-1 0 0 0,-1 2 0 16,-1-1 0-16,-1 0 0 0,-1-1 0 0,-1 1 0 15,-1-1 0-15,1 0 0 0,-1-2 0 0,1 0 0 16,-3-1 0-16,1 0 0 15,2-2 0-15,-1-1 128 0,0-1-128 0,2-1 0 0,-1-1 144 0,1 0-144 0,0-1 160 0,5 2-32 16,-4-5-128-16,2 1 192 0,0-2 0 0,1 1 0 31,1-2 0-31,1 0 0 0,0-1 48 0,1-2 0 0,1 0 0 0,1-1 0 0,0 0-240 0,1 0 128 16,1 0-128-16,1 1 0 0,0 1 0 0,1 2 128 16,-1 0-128-16,-1 2 0 0,1 0 0 0,-1 2 144 15,2 1-144-15,-1 1 128 0,-1 1-128 0,1 2 128 16,-1 2-128-16,1 1 128 0,-1-1-128 0,-1 3 128 15,1 0-128-15,-2 2 128 0,1 1-128 0,0 0 0 16,-2 1 0-16,-1 0 0 0,-1 0 0 0,-1 0 128 0,-1 0-128 16,-1-1 128-16,-2 0-128 0,-1-1 0 15,0-1 0-15,-1 0 0 0,-1 0-128 0,-1-2 128 0,0-1 0 0,1-2 0 16,-2 0 0-16,0-2 0 0,1-1 0 16,1-1 0-16,-1-2 0 0,0-1 0 0,0-3 0 0,2 0 128 15,0 0 112-15,2-2 16 0,1-1 0 0,-2 0 0 16,4 0 128-1,-1-1 16-15,2 0 16 0,2 4 0 0,-1-2-96 0,4 1 0 16,-1 1-16-16,0 2 0 0,2 2-304 0,-1 2 0 0,2-1 0 0,0 4 0 16,-1 1 0-16,1 1 0 0,-2 3-160 0,1 2 160 0,-1-1-144 0,1 2 144 15,-2 1-192-15,0 1 192 16,-2 1-1968-16,0-1-272 0,-2-1-64 16</inkml:trace>
  <inkml:trace contextRef="#ctx0" brushRef="#br0" timeOffset="34871.99">3181 1477 23951 0,'-2'-11'2128'0,"2"11"-1696"16,0-6-432-16,0-1 0 0,1 2 512 0,-1 5 32 0,0 0 0 15,0 0 0-15,0 0 288 0,0 0 64 0,0 0 16 0,-5 8 0 16,2 3-528-16,-1 3-128 0,-1 2 0 0,0 2-16 0,-2 2-80 0,1 2-16 15,-1 1 0-15,0 0 0 16,1 0-144-16,-1 0 192 0,3-1-192 0,-2-1 192 0,1-2-48 0,0-3 0 16,0-2 0-16,1-3 0 0,-1-2 368 0,2-2 64 31,3-7 0-31,0 0 16 0,0 0 0 0,0 0 0 0,0 0 0 0,0 0 0 0,0 0-160 0,0-9-48 16,2-2 0-16,0-2 0 0,0-2-144 0,2-2-48 15,0-3 0-15,2-2 0 0,-1-3-192 0,1-1 128 31,-1 0-128-31,2 0 0 0,-1-1 0 0,0 1 128 0,-1 1-128 0,1 3 0 0,-1 2 0 0,1 3 128 0,-2 4-128 0,1 3 0 32,-2 1 176-32,-1 2-176 15,1 2 192-15,-3 5-192 0,0 0 160 0,0 0-160 16,8 4 128-16,-1 1-128 0,-1 4 0 0,1 3 0 16,0 2 0-16,-1 2 0 0,2 1-128 0,-2 2 128 0,1 0 0 15,0-1 0-15,0 0 0 0,1 1 0 0,0-3 0 0,-2 2 0 16,1-1 0-16,0 0 0 0,0-2 0 0,-1 1 0 15,1-3 0-15,-1-1 0 0,-1 0 0 0,0-2 0 16,-1-1 0-16,1 0 0 0,-1-1 0 0,0 0 128 16,1-2-368-16,-2-1-80 0,-1 1 0 0,-2-6-16 31,0 0-1984-31,0 0-400 0,0 0-80 0</inkml:trace>
  <inkml:trace contextRef="#ctx0" brushRef="#br0" timeOffset="35028.78">3118 1630 30399 0,'-7'-7'1344'0,"7"7"288"16,0 0-1312-16,0 0-320 0,0 0 0 0,0-6 0 0,0 6 400 0,2-4 16 15,1-1 0-15,3 2 0 0,1 0 208 0,3-1 32 16,1 0 16-16,2 1 0 0,3-1-224 0,1 1-64 16,-1 1 0-16,2-1 0 0,3-1-384 0,0 1 0 15,1-1 0-15,-1-1 0 16,2 1-2400-16,0 0-416 0</inkml:trace>
  <inkml:trace contextRef="#ctx0" brushRef="#br0" timeOffset="37279.08">8652 4887 12831 0,'0'0'576'16,"0"0"112"-16,0 0-560 0,0 0-128 0,5-4 0 0,-5 4 0 0,3-7 1168 0,0 2 208 15,-3 5 32-15,5-5 16 16,-5 5-352-16,5-3-80 16,0 0-16-16,0 1 0 0,-5 2-336 0,8 0-80 0,-3 0-16 0,-5 0 0 15,6 2-288-15,-1 1-48 0,1 2-16 0,-2 1 0 0,1 0-64 0,-2 0 0 16,0 0-128-16,-1 0 192 0,-2 1-192 0,0 1 0 16,-2-1 128-16,0 1-128 0,-1-2 0 0,-1 0 144 15,0 1-144-15,0-2 128 0,-2-1-128 0,1 0 160 16,-2 0-160-16,0 0 160 0,2-2 32 0,-1 0 16 15,0 1 0-15,0-2 0 0,1-2 96 0,-1 0 16 16,1 1 0-16,5 0 0 0,-6-3 96 0,2-1 32 16,0-1 0-16,0 0 0 15,2-2 0-15,1-1 16 0,0 1 0 0,2-2 0 0,0 0-64 0,2 0-16 16,0-1 0-16,1 0 0 16,0 2-112-16,2-1-16 0,0 0-16 0,1 1 0 0,0 2-240 0,0 0 176 15,2 2-176-15,0 1 160 0,0 1-160 0,0 1 128 0,0 2-128 0,0 1 128 16,-1-1-128-16,0 2 0 15,-2 1 0-15,1 2 128 16,-1-1-128-16,0 2 0 0,-2 1 0 0,2 0 0 0,-3 0 0 0,-1 0 0 0,1 1 0 0,-3-2 0 16,-3 1 0-16,1 0 0 0,-2-1 0 0,-1 0 128 15,1-1-128-15,-3-1 0 0,-1-1 144 0,-1 1-144 16,0-1 144-16,0 0-144 16,-1-3 192-16,0 1-192 0,-1 0 176 0,1-1-176 0,1-1 160 0,-1-1-160 0,0-1 128 0,0-1-128 31,1-3 0-31,0 1 144 0,2-1-144 0,1 1 0 0,-1-2 144 0,3 0-144 0,1 0 160 0,1-1-32 15,0 0-128-15,2 1 192 0,2-1-192 0,0 0 144 16,1 2-144-16,1-1 128 0,3 0-128 0,-1 2 0 0,0 0 0 16,2 2 128-16,1 0-128 0,-1 1 0 15,1 1 0-15,0 1 0 0,0 1 0 0,0 1 0 16,-1 1 0-16,0 2 0 0,-1-1 0 0,0 1 0 0,-1 3 0 0,-1 1 0 16,1 0-144-16,-3 0 144 31,-1-1 0-31,1 1 0 0,-2 0-160 0,-1 1 160 0,-1-4-128 0,-3 2 128 15,0 1-144-15,0-1 144 0,-1-2-160 0,0 1 160 16,-2-2 0-16,0 0 0 0,0-2 0 0,-1-1 0 16,0 0 0-16,2 0 0 0,-2-2 0 0,0-2 160 15,1 0-160-15,0 0 0 0,0-1 144 0,2-2-144 16,1-1 144-16,0-1-144 0,1 1 192 16,1-2-192-16,1 0 224 0,2 0-64 0,0 1-16 0,1 0 0 15,1 1-144-15,2 0 160 0,-1 1-160 0,2 0 160 16,1 1-160-16,-1 0 0 0,0 2 0 0,1 2 0 15,0 0 0-15,-1 1 0 0,1 2 0 0,-1 0 0 16,1 0 0-16,-1 0 0 0,-6-3 0 0,5 6 0 16,-1-1 0-16,0 1 0 0,-4-6 0 0,2 5 0 15,-2-5 0-15,0 0 0 0,0 0 144 0,-2 7-144 0,-2-1 0 0,0-1 144 16,-1-1-144-16,-1 0 0 0,-1-2 0 0,1 0-192 16,-2-1 0-16,2 0 0 15,-1 0-528-15,1-1-112 0,2 0 0 0,4 0-9248 16,0 0-1840-16</inkml:trace>
  <inkml:trace contextRef="#ctx0" brushRef="#br0" timeOffset="38820.14">8670 4893 9215 0,'0'0'816'0,"0"0"-656"0,0 0-160 0,0 0 0 0,0 0 1552 0,0 0 288 15,-4-2 48-15,4 2 16 0,0 0-560 0,0 0-128 16,-6-1 0-16,2-1-16 0,4 2-240 0,-4-1-32 16,4 1-16-16,0 0 0 0,0 0-176 0,0 0-32 15,0 0-16-15,0 0 0 16,0 0-144-16,0 0-32 0,0 0 0 0,0 0 0 0,0 0-192 0,0 0-32 15,0 0-16-15,0 0 0 0,7 1 32 0,2 1 0 16,3 0 0-16,2-1 0 0,3 0 0 0,1-1 0 16,4-1 0-16,1 0 0 0,2 0-48 0,0-2 0 15,0 2 0-15,3-2 0 0,-1-1-80 0,1-1-32 16,-1 2 0-16,3 0 0 0,1-1-144 0,1 2 0 0,1 0 0 0,1 1 0 16,1 0 0-16,0 0 128 15,-1 0-128-15,1-1 0 0,-3 0 0 0,-1-1 0 16,-1 0 0-16,-2-1 0 0,-2 1 0 0,0 0 128 15,-1 1-128-15,0 0 0 0,-2 1 0 0,-1 0 0 0,1-1 0 0,-2 1 0 16,-3 0 0-16,1 0 0 16,-2 0 128-16,-2 1-128 0,-2 1 0 0,-1-1 0 0,-1-1 0 0,0 1 0 15,-3-1 0-15,-1-1 0 16,-2 1 144-16,-5 1-144 0,6 0 128 0,-6 0-128 0,0 0 128 0,0 0-128 16,0 0 0-16,0 0 0 0,0 0 0 0,0 0-128 15,0 0-48-15,0 0 0 0,0 0 0 0,0 0 0 0,0 0 48 0,-8-2 0 16,-1-1 0-16,1 0 0 0,0-1 128 0,-3 1-160 15,0 0 160-15,0-1-160 0,1 0 160 0,0 0 0 16,-1-1 0-16,1 2 0 16,0 0 0-16,1-1 0 0,2 1 0 0,-1-1 0 0,0-1 0 0,2 0 0 15,0 0 0-15,1 0 0 0,0 1 0 0,1 1 0 16,0-1 0-16,4 4 0 0,-3-4 192 0,3 4 32 16,-3-4 0-16,3 4 0 0,0 0 0 0,0 0 0 15,0 0 0-15,0 0 0 0,0 0-96 0,0 0 0 16,0 0-128-16,0 0 192 0,0 0-192 0,0 0 0 15,5 1 0-15,2 0 0 16,1 1 0-16,0 1 0 0,3-1 0 0,0 1 0 0,0 0 0 0,2 2 144 16,1-2-144-16,0 2 128 0,0 0-128 0,0-2 128 15,-2 1-128-15,0-2 128 0,0 0-128 0,-2 1 0 0,-1 1 0 0,-2-1 0 16,0 0 0-16,-7-3 0 0,3 6 0 0,-1 0 0 16,-2 1 0-16,-1 1 0 15,-1 0 0-15,-2 1 0 0,-3 0 0 0,-1 1 0 16,-1 1 0-16,-4 1-176 0,-2-1 0 0,0 0 0 0,0 1 0 0,0 0 0 31,0 0-1360-31,-1 2-256 0,1 0-64 0</inkml:trace>
  <inkml:trace contextRef="#ctx0" brushRef="#br0" timeOffset="39765.3">9618 4254 13823 0,'0'0'608'0,"1"-5"128"0,-1 0-592 0,2-1-144 0,3 2 0 0,-1 1 0 0,0-2 1680 0,-2 2 304 0,-1-1 64 0,-1 4 16 31,1-5-528-31,-1 5-96 0,0 0-32 0,0 0 0 16,0 0-544-16,0 0-112 0,0 0-32 0,0 0 0 15,0 0-288-15,0 0-64 0,1 8-16 0,0 1 0 0,-1 2-64 0,0 2-16 16,0 2 0-16,0 1 0 0,0 0-80 0,0 2-32 16,0-1 0-16,0 1 0 0,0 0-160 0,0-2 160 15,0 1-160-15,0-2 160 0,0-2-160 0,0 0 0 16,-1-1 144-16,0-1-144 0,0-2 128 0,0-1-128 15,1-8 160-15,-2 7-160 0,2-7 192 0,0 0-64 16,0 0-128-16,-4 5 192 0,0-1-64 0,4-4-128 16,0 0 176-16,-6-2-176 0,1 0 192 0,2-2-192 15,-3-2 192-15,2 0-192 0,-1-3 160 0,1-2-160 16,-2-2 128-16,2-3-128 0,2 0 128 0,-2-2-128 16,2-1 0-16,2 0 128 0,0-2-128 0,0 0 160 0,1 0-160 0,2 1 160 15,-1 1 96-15,1 2 0 16,1-1 16-16,2 2 0 0,1 1-144 0,1 2-128 15,1 1 192-15,1 1-192 0,1 1 128 0,1 1-128 0,0 2 0 0,1 1 0 16,1 2 0-16,-1 2 0 0,0 0 0 0,0 2 0 16,2 2 0-16,-3 1 0 0,-1-1 0 0,-1 2 0 31,-2 2-384-31,0 2-48 0,-2-1 0 0,-2 3 0 16,0 1-800-16,-1 1-176 0,-1 2-16 0,-2 0-12240 0</inkml:trace>
  <inkml:trace contextRef="#ctx0" brushRef="#br0" timeOffset="39953.94">9684 4338 26543 0,'0'0'1168'0,"-2"-4"256"0,1-1-1136 0,0 0-288 16,0 1 0-16,2-1 0 0,-1 5 896 0,3-4 128 16,-3 4 32-16,6-4 0 15,0 0-288-15,3 2-48 0,1 0-16 0,1 1 0 0,1 0-432 0,1 1-80 16,0 0-32-16,1 1 0 15,-2 0-512-15,0 1-96 0,1 1-32 0,-1 1-13920 16</inkml:trace>
  <inkml:trace contextRef="#ctx0" brushRef="#br0" timeOffset="40474.93">9920 4454 11967 0,'0'0'528'0,"0"0"112"0,3-6-512 0,-1 0-128 0,0-1 0 0,0 1 0 15,1-2 2736-15,0 0 512 0,0 1 96 0,2-1 32 16,0 0-1536-16,1 2-304 0,0-1-64 0,1 1-16 15,-1 2-480-15,2 0-80 0,-1 0-32 0,-1 2 0 0,1 1-448 0,-7 1-96 16,8 1 0-16,-3 2-16 0,0 3-176 0,-2 1-128 16,0 0 144-16,-1 3-144 0,-2 1 0 0,-2 1 0 15,0 1 0-15,-1 2 0 0,-2-1 128 0,1 1-128 16,-2 1 0-16,1-1 0 0,-2 0 0 0,1-2 0 16,-1-2 0-16,2-1 0 0,0-2 128 0,1 0-128 15,0-2 0-15,4-6 144 0,0 0-16 0,0 0 0 16,-3 4 0-16,3-4 0 0,0 0 224 0,0 0 32 15,0 0 16-15,0 0 0 0,0 0-80 0,0 0 0 16,6 1-16-16,1-1 0 0,2-1-176 0,1 0-128 0,0 0 192 0,2 0-192 16,1-1 128-16,2-1-128 15,0 1 0-15,1 0 0 0,2-1 0 0,0 0 0 16,-1 1 0-16,3 0 0 0,-1 0 0 0,-1 1 0 16,0-1 0-16,-1 0 0 0,-3 1 0 0,-1 0 0 15,-1 0 0-15,-1 1 0 0,-1 0 128 0,-2 0-128 0,-2-1 0 0,-6 1 0 0,0 0 0 0,0 0-256 16,6-2 64-16,-6 2 0 15,0 0-400-15,0 0-80 16,0 0-16-16,0 0 0 0,0 0-1616 0,0 0-320 0,0 0-64 0</inkml:trace>
  <inkml:trace contextRef="#ctx0" brushRef="#br0" timeOffset="47976.8">8561 1676 11055 0,'0'0'480'0,"0"0"112"0,0-4-464 0,0-3-128 16,0 1 0-16,0-1 0 0,1 2 1360 0,1-1 256 15,1 0 48-15,0-1 16 0,0 0-496 0,3 1-96 0,0-1-32 0,2 1 0 16,0-1-160-16,0 2-16 16,0 0-16-16,1 2 0 0,0 0-224 0,0 1-32 15,-1 2-16-15,-1 3 0 0,0 0-464 0,-1 2-128 16,0 1 0-16,-1 2 0 0,-3 2 176 0,2 2-48 0,-1 0 0 0,-1 1 0 15,-2 1-128-15,-1 2 0 16,-1-1 0-16,-1-1 0 0,-2 0 0 0,-1-1 0 0,-1-1 192 0,-1 0-64 16,1-2-128-16,-2 0 0 0,0-1 0 0,0-2 128 15,-1-1 0-15,0-2-128 0,0-1 192 0,2 0-64 0,3-1 128 0,-4-2 32 16,1-1 0-16,-1-1 0 0,1-2 112 0,2 0 32 16,-1-1 0-16,0-1 0 0,2-2-64 0,0-1-16 15,2-1 0-15,1 1 0 16,0-4-96-16,2 0 0 0,2-1-16 0,0 0 0 0,0-1-48 0,3 1 0 15,1 0 0-15,1 1 0 0,0-1-192 0,0 3 144 16,2 0-144-16,0 3 128 0,1 0-128 0,1 0 160 16,-1 3-160-16,1 0 160 0,0 2-160 0,0 2 0 15,-1 1 0-15,1 1 0 0,0 2 0 0,-2 2 0 0,1 0 0 16,0 2 0-16,0 0 0 0,-1 3 0 16,-1 1 0-16,-2 3 0 0,1-1-160 0,-3 1 160 15,0 0 0-15,-2 2-144 0,-2-3-48 0,0 0 0 16,-2-1 0-16,-2-1 0 0,-1 0 192 0,-1-1-160 15,0-2 160-15,-1 0-160 0,-1-2 160 0,0 0 0 16,-2-2 0-16,0 0 0 0,0 0 0 0,-1-1 0 16,0-1 0-16,0-1 0 0,0-1 0 0,2-1 0 15,-2-1 0-15,1 0 0 0,0-1 0 0,3-2 128 16,1-1-128-16,1-2 0 0,0 0 0 0,1-1 144 0,0-1-144 0,4-1 0 16,-2 0 144-16,4 2-144 0,-2-4 0 0,3 2 144 15,0 0-16-15,1 2 0 0,2-1 0 0,2 0 0 16,-1 1 0-16,2 1 0 0,1 1 0 0,2 0 0 15,-2 1-128-15,1 3 0 0,-1 0 0 0,0 1 0 0,1 2 0 0,-1 2 0 16,-2 2 0-16,1 1 0 0,0 1 0 0,-1 2 0 16,-1 0 0-16,0 0 0 0,-3 1 0 0,0 1 0 15,-1 0 0-15,-2 1 0 0,-1 1 0 0,-2 0 0 16,-2-1 0-16,-2 0 0 0,-1-1-192 0,0 0 192 16,-2-2-160-16,0-1 160 0,-2 0 0 0,1-1 0 15,-1-2 0-15,1-2 0 0,-2-1 0 16,1 0 0-16,0-1 160 0,1-1-160 0,0-2 0 0,2-1 128 31,0-2-128-31,2-1 0 0,3 0 240 0,0-2-48 0,0-2 0 0,0 0 0 0,2 1 0 0,1 0-16 16,2 0 0-16,2 0 0 0,0 2-176 0,2-1 0 15,1 0 144-15,1 1-144 0,0 2 0 0,1 0 0 16,-1 1 0-16,1 1 0 0,-1 2 0 0,0 2 0 16,-2 1 0-16,0 1 0 0,-6-2 0 0,5 5 0 15,-2-1 0-15,0 2 0 0,-3-6 0 0,0 7 0 16,-3 1 0-16,0 0 0 0,-2 0 0 0,-2-1 0 0,-1 1 0 0,0 0 128 15,-2-2-128-15,0 1 0 0,0-2 0 0,1 1 128 16,1-2-384-16,2 0-80 0,1-2-16 0,5-2-9888 16,0 0-1968-16</inkml:trace>
  <inkml:trace contextRef="#ctx0" brushRef="#br0" timeOffset="48889.5">9356 662 3679 0,'0'0'320'0,"0"0"-320"0,0 0 0 0,4-5 0 0,-2-1 2432 0,1 2 400 16,-1-1 96-16,-2 5 16 0,3-5-896 0,-1 1-160 15,-2 4-32-15,2-6-16 0,-1 2-416 0,-1 4-80 16,0 0 0-16,0 0-16 0,0 0-368 0,0 0-80 16,0 0-16-16,0 0 0 0,0 0-352 0,0 0-80 15,-1 6-16-15,0 2 0 0,-1 1-16 0,-1 2 0 16,1 2 0-16,1 1 0 0,0 2-64 0,0 0-16 15,-1 1 0-15,1 0 0 0,1 1-144 0,1-2-48 16,0 1 0-16,0-1 0 0,1 2-128 0,0-2 0 16,2 0 0-16,-1-1 0 0,0 1 0 0,1-3 128 15,-2-1-128-15,0-1 128 0,0-1-128 0,0-1 0 16,2 2 0-16,-2-1-176 16,-1-2-1488-16,0 0-288 0,0-1-64 0,-1-2-16 0</inkml:trace>
  <inkml:trace contextRef="#ctx0" brushRef="#br0" timeOffset="49627.04">9361 711 7359 0,'0'0'320'0,"0"0"80"0,0 0-400 0,0 0 0 15,-2-6 0-15,-1 2 0 0,3 4 1696 0,0 0 256 0,-1-7 48 0,1 2 16 16,0-1-800-16,0 6-144 16,1-5-48-16,-1 5 0 0,3-6-128 0,-1 1-48 15,0-1 0-15,-2 6 0 0,3-5-64 0,1 0-16 16,0 1 0-16,1-1 0 0,-1 1-96 0,1 0-32 16,2-1 0-16,1 1 0 0,-1-2-128 0,1 2-48 0,1 0 0 0,2 0 0 15,0 1-208-15,-1 0-64 0,0 2 0 0,-1-1 0 16,1 2 0-16,0 3 0 15,0 0 0-15,-1 1 0 0,-1 2-64 0,-2 0 0 0,-1 2-128 0,-1 0 192 16,0 2-192-16,-4 2 128 0,0 2-128 0,-3 2 0 0,-1 0 144 16,-2 1-144-16,0-2 128 0,-2-1-128 0,-1-1 144 0,1 0-144 15,2-2 160-15,-1-2-160 0,-2 0 320 0,2-2-16 16,0-3-16-16,1 2 0 0,-1-3 256 16,3-1 48-16,4-2 16 0,0 0 0 0,0 0-160 15,0 0-16-15,0 0-16 0,0 0 0 16,0 0-96-16,0 0 0 0,0 0-16 0,0 0 0 0,2-4-176 0,3 1-128 15,2-1 192-15,1 2-192 0,0 0 128 0,2 1-128 16,1 0 0-16,0 1 0 0,1 0 0 0,2 1 0 16,-2 1 0-16,1 2 0 0,0 1 0 0,0 0 0 15,-1 2 0-15,2 1 0 0,-5 1 0 0,2 1 0 16,-1 0 128-16,-4 0-128 0,-1 0 0 0,-1 0 0 16,-3-1 0-16,-2 0 0 0,-3-1 144 0,-2 1-144 15,-1 0 0-15,-2 0 144 0,-2 1-16 0,-1-2 0 16,0 0 0-16,-2-1 0 0,-2-2-128 0,0 0 192 15,-1-1-192-15,2-1 192 0,0-2-192 0,0 1 128 16,2-2-128-16,0-2 128 0,1 0 0 0,2 0 0 16,2-1 0-16,2-2 0 0,0 0 0 0,2 0-128 15,0 1 192-15,4 4-64 0,0 0-128 0,0 0-192 0,0 0 32 0,0 0 16 32,4-3-2832-32,-4 3-560 0</inkml:trace>
  <inkml:trace contextRef="#ctx0" brushRef="#br0" timeOffset="53713.15">14102 1026 17503 0,'0'0'1552'0,"0"0"-1232"15,0 0-320-15,0 0 0 0,0 0 720 0,0 0 96 0,0 0 16 0,0 0 0 16,0 0 512-16,0 0 96 15,0 0 32-15,0 0 0 0,4-4-512 0,3 0-112 0,2-2-16 16,1-1 0-16,1 0-208 0,2-1-48 0,1-1-16 0,3 2 0 16,-1-3-80-16,2-1-16 0,-1 0 0 0,1-1 0 15,-3-2-80-15,2 2 0 0,-3-3-16 0,-2 1 0 16,-2 0-176-16,-2 2-48 0,-3 0 0 0,-1 2 0 16,-3 1 16-16,-1 3 0 0,-1 0 0 0,-6 3 0 15,-2 1 32-15,-2 2 0 0,-3 2 0 0,-3 2 0 0,0 2-192 0,-2 1 160 16,-2 1-160-16,1 3 160 0,-1 1-160 0,3 1 0 15,0 1 144-15,3 1-144 0,0 1 0 0,4 0 0 16,2 1 0-16,1-2 0 0,3 0 0 0,3 0 0 16,2-1 0-16,4-1 0 0,1-1-144 0,3 0 144 15,2-2-160-15,3-1 160 0,2-1-128 0,4-2 128 16,2-1 0-16,2-3-144 0,2-1 16 0,3-2 0 16,0 0 0-16,0-3 0 15,-1-3 128-15,1-1-128 0,-1-1 128 0,0-2-128 0,-2-1 128 0,-1-2 0 0,-1-1 0 0,-2-1 128 16,-2 0-128-16,-1-1 176 15,-3 0-176-15,-2 0 192 0,-4 2-192 0,-2 0 0 16,-4 2 0-16,-2 2 0 0,-3 2 176 0,-3 3-48 16,-2 0-128-16,-3 2 192 0,-2 1-192 0,-2 3 0 0,0 1 0 0,0 1 0 15,1 1 0-15,1 2-160 16,1 1 32-16,2 0 0 0,-2-1 128 0,3 1-192 0,4-2 192 0,4-4-192 16,0 0-64-16,1 7-32 0,2-1 0 0,3 0 0 15,-1-1 96-15,3 1 0 0,-2-1 16 0,3 0 0 0,1 1 176 16,0 2 0-16,0 0 0 0,-1 2-128 15,-2 0 128-15,0 2 224 0,-2 2-48 0,0 4-16 0,-3 2 288 0,-1 2 48 16,-1 2 16-16,-1 1 0 0,-1 0-112 0,-1 2-16 16,-2 0 0-16,2 1 0 0,0-1-144 0,0-1-48 15,0 0 0-15,1-2 0 0,1-3 0 0,1-2 0 16,0-3 0-16,0-1 0 16,1-2 240-16,2-1 32 0,-1-4 16 0,2-1 0 0,0-1-96 0,2-3 0 15,0-2-16-15,2-1 0 0,2-2-48 0,2-3 0 16,1-1 0-16,1-2 0 0,2-3-128 0,2-3-48 15,2-5 0-15,0-2 0 0,0-4-144 0,0-5 0 16,2-4 0-16,-3-2-176 0,-1-3 176 0,-3 1-128 16,0-1 128-16,-3 4-128 0,-1 3 128 0,-2 5 0 15,-3 1 0-15,0 5 128 0,-2 5 112 0,-2 2 16 16,-2 2 16-16,0 3 0 0,0 2 176 0,0 7 48 16,0 0 0-16,0 0 0 0,0 0-288 0,-5 3-48 0,-1 3-16 0,1 2 0 15,-1 2-144 1,2 2 0-16,0 0-160 0,0 1 160 0,1 2 0 0,1 2 0 0,1-2-128 0,1 1 128 15,1-1 0-15,1 0 0 0,0 0 0 0,3-3-144 16,-2-2 144-16,2-1 256 0,2-2-64 0,0 0-16 16,0-4-368-16,3 0-80 0,1-1-16 0,0-1 0 15,0-4-32-15,0 1-16 0,-1-2 0 0,2-4 0 0,1-2 336 16,1-3-144-16,-1-2 144 0,0-2 0 0,0-2-240 16,-1 2 64-1,-1-1 16-15,-1 3 0 0,0 1 160 0,-2 0 0 0,-2 2 0 0,0 2 0 0,-2 2 0 0,0 1 192 16,-3 0-64-16,-1 7 0 15,0 0 144-15,0 0 48 0,0 0 0 0,0 0 0 0,0 0-320 0,-3 7 160 16,0 1-160-16,0 0 128 0,-2 2-128 0,2 2 0 16,0 1 0-16,1 0 0 0,-1-1 0 0,2 1 0 15,2 0 0-15,1 0 0 0,0 0 0 0,1-2 0 16,1-3 0-16,2 0 0 0,1-1-176 0,0-2 176 16,2-2-128-16,1 0 128 0,1-2-320 0,1-2 0 15,1-2 16-15,3-2 0 0,-1-3 304 0,0-2 0 0,1-2-128 0,-2-2 128 16,3-3-320-16,-4 0 0 0,-1-1 0 0,0 2 0 15,-1 0 320-15,-2 2 0 16,-1 0 0-16,-3 2 0 0,-2 3 192 0,0 1-16 16,-2 3 0-16,-1 5 0 0,0 0 272 0,0 0 48 15,0 0 16-15,0 0 0 0,-5 6-384 0,2 2-128 0,1 1 0 0,-3 1 0 16,1 1 0-16,1 1 0 16,-1 1 0-16,2 0 0 0,2-1 0 0,0 0 0 15,1 0 0-15,0-1 0 0,0-1 0 0,2-1 0 16,0 0 0-16,1-2 0 0,2-2-384 15,0-1-32-15,1-1 0 0,1-3 0 0,1-3-1024 16,0-1-208-16,4-3-32 0</inkml:trace>
  <inkml:trace contextRef="#ctx0" brushRef="#br0" timeOffset="53823.01">15359 659 13823 0,'0'0'1216'0,"-3"-2"-960"0,-3-2-256 16,2 1 0-16,0 0 960 0,4 3 160 0,0 0 32 0</inkml:trace>
  <inkml:trace contextRef="#ctx0" brushRef="#br0" timeOffset="54169.03">15521 534 15663 0,'0'0'1392'16,"0"0"-1120"-16,0 0-272 0,0 0 0 0,0 0 3136 0,0 0 560 16,0 0 112-16,0 0 32 0,0 7-1600 0,0 3-320 31,-1 1-64-31,0 1-16 0,-2 5-816 0,1-1-176 15,-1 2-16-15,0 2-16 0,-2 6-416 0,1 0-80 0,1 1 0 0,-3-1-16 0,2 1-112 0,0-1-32 16,1-2 0-16,1 0 0 0,1 0-160 0,2-2 0 16,1-2 0-16,1 0 128 0,1-2-128 0,1-2 0 15,2-1 0-15,2-2 128 0,0-2-128 0,1-2-256 16,5-3 64-16,-2-2 16 16,0-4-496-16,1-3-96 0,4-1-32 0,-3-4 0 15,3-2 288-15,0-3 64 0,-1-1 16 0,-1-2 0 16,-2 2 272-16,-4 0 160 0,-1 2-192 0,-2 1 192 0,0 1 160 15,-3 1 144-15,0 1 16 0,-4 8 16 0,0 0 384 0,0 0 80 16,0 0 16-16,0 0 0 0,0 0-320 0,0 6-64 16,-2 2-16-16,1 0 0 0,0 1-416 0,0 2 128 15,0 0-128-15,1 1 0 0,0 1 0 0,1 1 0 16,0-2 0-16,0 0 0 0,2-1 0 0,0 0 0 16,0-2 0-16,2-1 0 0,0-1-144 0,1-1-112 15,0-2-32-15,2-1 0 16,1-2-2224-16,1-1-448 0,1-3-96 0,-2-2-11760 15</inkml:trace>
  <inkml:trace contextRef="#ctx0" brushRef="#br0" timeOffset="54294.79">15829 611 29487 0,'-17'-14'2624'0,"10"9"-2112"16,-2-1-512-16,0 1 0 0,0 0 416 0,3 3-32 15,-1-1 0-15,0 1 0 0,2-2-384 0,1 3 0 16,4 1-192-16</inkml:trace>
  <inkml:trace contextRef="#ctx0" brushRef="#br0" timeOffset="54656.03">15933 543 22111 0,'0'0'1968'16,"0"0"-1584"-16,0 0-384 0,0 0 0 0,-1 6 2304 0,1 3 368 0,-2 1 80 0,1 2 0 15,-3 2-1152-15,1 1-256 0,1 3-32 0,0 1-16 0,0 6-512 0,-2 0-96 16,1 2-32-16,0-2 0 0,0 0-144 0,-1 0-16 15,1 0-16-15,0-2 0 0,-2-1-192 0,2-1-32 16,0 0-16-16,0-5 0 0,1-1-240 0,1-3 176 16,1-2-176-16,1-3 160 0,0 0 0 0,-1-7 0 15,0 0 0-15,0 0 0 0,6-3 112 0,0-2 32 16,1 0 0-16,2-5 0 0,2-3 80 0,1-2 32 16,1 0 0-16,1 1 0 0,1 0-416 0,-1 3 0 15,-1 1 128-15,2 5-128 0,0 1 0 0,-1 1 0 16,-1 3 0-16,0 3-176 0,-2 1 176 0,-2 4 0 15,1-1-144-15,0 3 144 0,-2 1 0 0,-3 0 0 16,-1 0 192-16,-2 1-64 0,-1 0-128 0,-3 1 160 16,-3-1-160-16,0 0 160 0,-3-1-32 0,-1 0-128 15,-2-2 192-15,-3-2-64 0,-2 0 0 0,-2-3-128 0,0 0 192 0,1-3-64 16,-1-2-256-16,2-2-64 16,-1 0-16-16,1 0 0 15,1-2-1664-15,3 0-336 0,1-3-64 0</inkml:trace>
  <inkml:trace contextRef="#ctx0" brushRef="#br0" timeOffset="55725.64">16358 1001 27071 0,'0'0'1200'0,"0"0"240"0,0 0-1152 0,0-5-288 0,0 5 0 0,2-6 0 16,-1 1 1216-16,3-2 192 15,0-1 48-15,1 1 0 0,2-1-288 0,2-1-48 16,1-1-16-16,2 0 0 0,0-2-544 0,1-1-112 15,1-2-32-15,3-1 0 0,-1 2-224 0,1-3-32 0,-1 0-16 0,0 0 0 0,-3 3-144 16,-1 1 0-16,-2 2 144 0,-1 2-144 0,-3 2 128 0,1 3-128 16,-7 4 128-16,0 0-128 0,0 0 256 15,0 5-32-15,-1 5 0 0,-1 4 0 0,-3 0-96 0,1 2-128 32,-2 3 176-32,2 0-176 0,0-1 128 0,-1 1-128 0,1-1 0 0,1 0 0 0,3 1 0 0,0-1 0 15,2-3 0-15,2-1 0 0,1 0 0 0,1-2 0 16,1-2 0-16,2-2 0 0,0-2 0 0,2-3 192 15,0-3-64-15,3-2-128 0,1-2 256 0,3-3-48 16,-2-3-16-16,2-2 0 0,-1-2 0 0,2-3-16 16,2-1 0-16,-2-3 0 0,-1-2-176 0,0-1 0 15,0 2 0-15,-3 3 0 0,-1 0 0 0,-2 1 0 16,-3 4 0-16,-2 3 0 0,-2 2 0 0,-1 4 128 16,-4 5-128-16,0 0 128 0,0 0 144 0,0 0 32 0,0 0 0 0,-5 7 0 15,0 3-304-15,-1 2 0 16,1 2 0-16,0 0 0 0,0 0 0 0,0 1 0 15,1-1 0-15,1 1 0 0,0 0 0 0,1-1 0 0,2-1 0 0,1-1 0 16,2-2 0-16,0 0 0 16,1-1 0-16,3-2 0 0,-1 0 0 0,2-1 0 0,0-3 0 0,2-3 0 15,2 0 0-15,1-1-144 0,1-3 144 0,2-1-128 16,0-1-80-16,2-2-16 0,-2-3 0 0,2-1 0 16,0-3 224-16,-1 0-144 0,-1-1 144 0,-1-1-128 15,-4-2 128-15,0 2 0 0,-1 0 0 0,-2 3 0 16,-3 1 0-16,1 2 0 0,-2 2 128 0,-1 1-128 15,-1 1 272-15,0 2-16 0,-2 5 0 0,0 0 0 0,0 0 96 0,0 0 16 16,0 0 0-16,-4 7 0 0,-1 0-368 0,-1 3 0 16,2 1 0-16,-1 1 128 0,0 1-128 0,1 2 0 15,0-1 0-15,2 0 0 0,1 1 0 0,1-1 0 16,0-1 0-16,0-1 0 0,1-1 0 0,1-1 0 16,3-1 0-16,1 0 0 0,0-2 0 0,1 0 0 15,1-4 0-15,2 1 0 0,1-3-160 0,1-1 0 16,1-1 0-16,-1-3 0 15,3-1-208-15,0-3-32 0,2-1-16 0,0-4 0 0,2-2 160 0,0-2 16 16,-2 0 16-16,1-1 0 0,-2 0 224 0,0 1-176 16,-1-1 176-16,-4 2-160 0,-2 1 160 0,-2 2 0 15,-2 2 128-15,-1 2-128 0,-4 3 384 0,2 1 0 0,-2 5 0 0,0 0 0 16,0 0-32-16,-6 3 0 0,-1 0 0 0,1 2 0 16,-1 3-352-16,1 2 0 0,0 1 0 0,3 0-128 15,-2 1 128-15,2 1 0 0,1 2 0 0,1-1 0 16,1 0-144-16,1-1 144 0,1 0-160 0,3-2 160 31,1-2-576-31,2 1-32 0,-2-2 0 0,4-2 0 0,2-1-1456 16,2-1-304-16,0-1-48 0,2-2-16 0,3-2-352 15,-1-3-80-15,-1-1-16 0</inkml:trace>
  <inkml:trace contextRef="#ctx0" brushRef="#br0" timeOffset="56119.06">17666 813 13823 0,'0'0'1216'0,"0"0"-960"15,0 0-256-15,0 0 0 0,-6 3 2304 0,1 3 432 16,-1 0 80-16,1 3 0 0,-2-2-1056 0,2 0-224 0,0 1-32 0,0 1-16 0,0-1-368 0,1-2-80 15,1 0-16-15,3-6 0 0,0 0-96 0,0 0-32 16,0 0 0-16,0 0 0 16,0 0-256-16,0 0-48 0,0 0-16 0,5-4 0 0,2 0 0 0,2-1 0 15,1-4 0-15,1 0 0 0,0-1-320 0,1 0-64 16,1 0 0-16,2 1-16 0,1 1-176 0,-1 0 0 16,0 1 0-16,-1 2 128 0,-1 2-128 0,-1 1 0 15,-1 2 0-15,-2 3 0 0,-3 0 128 0,2 1 64 16,-2 3 0-16,-2 0 0 0,-1-1 0 0,-1 3 0 15,1 1 0-15,-2 0 0 0,0 0-192 0,0 0 0 16,0-2 0-16,2 1 0 16,-2-1 128-16,2-3-128 0,-3-5 0 0,4 5 128 0,-4-5-128 0,7 3 128 0,0-2-128 15,2-1 128-15,-2-1 80 0,2-2 16 0,0-1 0 0,4-1 0 16,-1-2 16-16,2-1 0 16,0-2 0-16,1 0 0 0,-1 0-240 0,0 1 176 0,-1 1-176 0,1 2 160 15,-2 1-160-15,-1 3 0 16,-3 1 0-16,1 2 0 0,-1 1 0 0,-1 3 0 0,-2 0-176 0,-1 2 176 15,-1 1 0-15,-1 0 0 0,-1 2 0 0,0-1-128 16,-1-1 128-16,0-1 0 0,0 1 0 0,0-8 0 16,-1 6-304-16,-1-1 32 0,2-5 0 0,-4 5 0 15,0-3-2096-15,-1-1-432 0,-2-2-80 0</inkml:trace>
  <inkml:trace contextRef="#ctx0" brushRef="#br0" timeOffset="56386.53">16944 474 29487 0,'-10'-2'1296'0,"10"2"288"0,0 0-1264 0,0 0-320 16,0 0 0-16,0 0 0 0,0 0 816 0,0 0 96 0,6 1 32 0,2 0 0 16,0-1-544-16,2-1-96 0,1-1-32 0,-1-1 0 15,0-2 464-15,-1 0 96 16,-3-2 0-16,1 0 16 0,-3 0-144 0,0-2-48 15,-2-2 0-15,-3 2 0 0,-2-1-64 0,-2-1-16 16,-1-1 0-16,-3 3 0 0,-2 2-32 0,-1 1-16 16,0 3 0-16,-2 3 0 0,0 3-352 0,1 4-176 0,0-1 160 0,1 3-160 15,2 3 0-15,1 3 0 0,2 0-176 0,4 1 176 16,3 4-2016 0,1-2-288-16,3 3-48 0</inkml:trace>
  <inkml:trace contextRef="#ctx0" brushRef="#br0" timeOffset="58033.86">19344 756 20031 0,'0'-11'896'0,"0"11"176"0,-3-5-864 0,1 0-208 15,0-2 0-15,3-2 0 0,-1 1 1808 0,2-3 320 16,-1 1 64-16,1 0 16 0,2-1-480 0,-2 0-80 15,-1-2-32-15,0-2 0 0,-1 1-640 0,0 0-128 16,0 1-16-16,0-2-16 0,0 3-208 0,-1 2-32 16,-1 0-16-16,0 2 0 0,-1 0-80 0,0 0-16 15,-1 3 0-15,0 1 0 0,-2 2-160 0,0 0-48 16,0 2 0-16,-1 2 0 0,2 3-256 0,-3 0 0 16,1 3 0-16,2 2 0 0,-2 3 0 0,-1 2 0 15,1 3 0-15,1 3 0 0,0 3 0 0,-1 2 0 16,2 3 0-16,-2 9 0 0,1 0 0 0,2 0 0 0,2 1 0 0,1 0 0 15,1 3 0-15,1 0 0 16,1 0 0-16,2-1 0 0,1-2 0 0,1-1 0 0,-2-1 0 16,1-3 0-16,-1-1 0 0,-2-4 0 0,0-4 0 0,-1-1 0 15,0-3 0-15,-2-2 128 0,-2-4-128 0,-1-1 0 16,0 0-256-16,-1-4-176 0,-4-3-16 16,0-1-16-16,0-2-2352 15,0-3-480-15,-2-2-96 0</inkml:trace>
  <inkml:trace contextRef="#ctx0" brushRef="#br0" timeOffset="58400.33">19006 1115 22111 0,'-12'-8'1968'0,"12"8"-1584"0,-6-6-384 0,3 1 0 0,1-1 2000 0,0 1 320 15,2-1 64-15,2 1 16 0,1-1-880 0,3 1-176 16,2-1-48-16,4 1 0 0,4-2-656 0,2 0-128 16,5 0-16-16,2 0-16 0,3-1-320 0,2 2-160 15,1-2 160-15,0 2-160 0,2 0 0 0,-5 2 128 0,-4-1-128 0,-2 3 0 16,-3 0 0-16,-2 2 0 15,-2 0 128-15,-2 2-128 0,-2 0 0 0,-1 3 0 16,-3 0 0-16,-1 1 0 0,1-1 192 0,-3 1-48 16,2 0-16-16,-2 1 0 0,2-1-128 0,0 1 192 15,1 0-192-15,1-2 192 0,-4 0-192 0,4-2 0 16,0-1 0-16,2-1 0 0,1-2 0 0,1-1 0 0,2-4 0 0,-1 0 0 16,1-2 0-16,-1-2 0 0,1-2 128 15,-1-1-128-15,-4-1 128 0,-2-2 0 0,-1 1 0 0,-3-2 0 16,-2 0 144-16,-2-1 32 15,-3 2 0-15,-3-1 0 0,-3 2 368 0,-1 1 80 0,-4 5 16 0,-2 1 0 16,-1 2-352-16,0 3-64 16,0 2-16-16,2 2 0 0,-1 2-336 0,2 3 0 15,1 3 0-15,0 2 0 0,5 1 0 0,-1 2-192 0,2 1 32 0,2 2 0 16,4-1-1600-16,2 2-320 0,2 0-64 0,4-2-16 16,3 0-1296-16,2-3-256 0</inkml:trace>
  <inkml:trace contextRef="#ctx0" brushRef="#br0" timeOffset="58684.55">19834 833 28559 0,'0'0'2544'0,"0"0"-2032"0,-1-5-512 0,1 1 0 0,-2 0 1552 0,2 4 224 15,0 0 32-15,0 0 16 0,0 0-608 0,0 0-128 32,3 6-32-32,0 3 0 0,1 1-720 0,-1 2-144 0,0 1-16 0,2 3-16 0,-1 0-160 0,-1 2 0 15,-1 0 0-15,1 2 128 16,-3 0-128-16,0-1 0 0,0-2 0 0,-3-1 0 0,3-3 160 0,0-2-160 0,-1-2 192 0,1-3-192 31,0-6 208-31,0 0-64 0,0 0-16 0,0 0 0 16,0-6 288-16,1-3 48 0,2-2 16 15,-3-5 0-15,2-3 128 0,1-3 32 0,2-1 0 16,0-2 0-16,1 1-352 0,-1 1-64 0,2 1-16 0,0 2 0 16,2 3-208-16,0 2 144 0,0 3-144 0,0 1 128 15,-1 2-128-15,1 3 0 0,-1 1 0 0,2 4-176 31,0 1-208-31,0 3-64 0,-1 0 0 0,1 2 0 0,-1 1-2464 16,0 2-496-16</inkml:trace>
  <inkml:trace contextRef="#ctx0" brushRef="#br0" timeOffset="59957">21204 674 12895 0,'-3'-3'1152'0,"1"-1"-928"16,1-2-224-16,-1 1 0 0,0-1 2544 0,-2 2 464 0,0-1 80 0,0 1 32 15,0 0-432-15,2-1-96 0,0 1-16 16,2 4 0-16,0 0-1088 0,0 0-208 16,0 0-64-16,0 0 0 0,0 0-688 0,-1 6-144 0,0 3-16 0,1 2-16 15,1 2-176-15,-1 3-48 16,0 0 0-16,1 3 0 0,0 1-128 0,1-4 0 16,-1 1 0-16,1 0 0 0,2 1 0 0,-3 0 0 15,0-1 0-15,0 1 128 0,1-2-128 0,0 4-224 0,1-2 48 16,-1-2 16-1,-1-2-1760-15,0 0-336 0,1-3-80 0</inkml:trace>
  <inkml:trace contextRef="#ctx0" brushRef="#br0" timeOffset="60367.38">21182 754 19343 0,'-17'-21'848'0,"10"12"192"16,2-2-832-16,-3-1-208 0,1-1 0 0,1-1 0 0,3 2 3680 0,2-1 688 0,1 1 144 0,3 0 32 15,2 1-2720-15,3 0-544 16,2 1-96-16,-1 2-32 0,2 2-768 0,2 0-144 0,2 1-48 0,3 0 0 0,-1 2-192 0,1 3 0 31,0 1 0-31,1 1 0 0,-3 4 0 0,-1 1 0 0,0 2 0 0,-2 1 0 0,-1 1 0 0,0 5 0 16,-2-1 0-16,-6 1 0 0,-1 1 0 0,-3 1 0 16,-4 0-160-16,1 1 160 15,-4-1-256-15,1-2 16 0,-3-2 16 0,0-2 0 0,0-1 224 0,1-3 0 16,0 0 0-16,0-3-144 0,1 0 144 0,0-2 0 15,1-1 160-15,6-2-160 0,0 0 160 0,0 0-160 16,0 0 160-16,0 0-160 0,0 0 0 0,0 0 0 16,7-3 0-16,3 1 0 0,0 0 0 0,2 0 0 0,2 2-192 0,-1 2 192 15,2 0-160-15,-1 2 160 16,0 1-128-16,1 0 128 0,-2 3 0 0,1 1 0 0,-2-1 0 0,-1 2 0 16,-3 0 0-16,0 0 0 0,-2 0 0 0,-1 0-128 15,-4-1 128-15,-1-1 0 0,-1 0 128 0,-3 0-128 16,-1 0 192-16,-3-1-16 0,-1 1-16 0,-1-1 0 15,-1-2 128-15,-1 1 32 0,-1-2 0 0,-1 0 0 16,0-1-80-16,-1-1-16 0,1 0 0 0,1-1 0 0,2-1-224 16,0-1-208-16,3 0 32 0,3-1 16 15,0-2-2704-15,5 4-528 16</inkml:trace>
  <inkml:trace contextRef="#ctx0" brushRef="#br0" timeOffset="60477.41">21747 888 32255 0,'0'0'2864'0,"0"0"-2288"15,0 0-576-15,0 0 0 16,0 0 1088-16,0 0 96 0,0 0 32 0,0 0 0 0,-6 0-704 0,0-1-144 16,0 1-32-16,0 1 0 15,-1 2-2304-15,-1 1-464 0</inkml:trace>
  <inkml:trace contextRef="#ctx0" brushRef="#br0" timeOffset="61812.56">16861 1846 16287 0,'0'0'720'0,"0"0"160"0,0 0-704 0,-5 1-176 0,1-1 0 0,4 0 0 16,0 0 1376-16,0 0 240 0,0 0 48 0,0 0 16 15,0 0-368-15,0 0-80 0,0 0-16 0,0 0 0 16,0 0-320-16,0 0-64 0,6 2 0 0,3 0-16 15,0 1-144-15,3-1-32 0,0 0 0 0,4-1 0 16,0 0-144-16,4 0-48 0,0-1 0 0,1 1 0 16,1-1-144-16,2-1-48 0,0-1 0 0,4 0 0 15,-1 0-32-15,2-1-16 0,1 1 0 0,5 0 0 0,0-1-208 0,3 1 176 16,3-2-176-16,1 1 160 0,1 0-160 0,0-2 0 16,-3 1 0-16,1-1 0 0,3 1 0 0,-1 0 0 15,3 0 0-15,1 1 0 0,3 1 0 0,-2-1 0 16,1-2 0-16,-2 0 0 0,-3-2 0 0,0 2 128 15,2-1-128-15,-1 2 0 0,3-1 128 0,-1 2-128 16,1 0 0-16,0-2 128 0,-2-1 64 0,-2-1 16 16,0 0 0-16,-2 1 0 0,0-1 16 0,1 1 0 15,-1 0 0-15,1 2 0 0,2-1-48 0,1 1-16 16,-2-3 0-16,-1 2 0 0,-1-2-32 0,-1 1 0 16,-2-2 0-16,2 2 0 0,0 1 0 0,1-1-128 15,0 2 192-15,1 0-64 0,0 0 32 0,-1 0 0 16,-2-2 0-16,-2 1 0 0,-2-1-32 0,2 1-128 0,-1-2 192 0,2 3-64 15,1-2-128-15,3 2 128 0,2 0-128 0,1-1 128 16,-1 1-128-16,-1-2 0 0,-1 2 0 0,-2 0 0 16,0-1 0-16,1 1 0 15,0 0 0-15,2 1 0 0,2 0 0 0,1 0 128 0,0-2-128 0,0 2 0 16,-12 0 0-16,1-1 0 0,1 0 0 0,1 1 0 16,2-1 0-16,1 2 0 0,5 0 0 0,1 0 0 15,12-2 0-15,-3 1 0 0,-4 1 128 16,0-1-128-16,-5 0 0 0,1 2 0 0,1 0 0 0,1 0 0 15,3 1 0-15,-1-2 0 0,-4 1 0 0,0 0 0 16,-3 0 0-16,-1-1 0 0,0 1 0 0,-2 0 128 0,-2 0-128 0,-1 1 0 16,-2 0 0-16,-1 0 128 0,-1-1 48 0,-4 0 0 15,-2 0 0-15,-1 1 0 0,-3-1 128 0,-3 0 16 16,-2 0 16-16,-2 1 0 0,-2-2-128 0,-3 2-16 16,-2 0-16-16,-1 0 0 0,-1 0-176 0,-3 0 160 15,0-1-160-15,-6 1 160 0,0 0-160 0,0 0-224 16,0 0 48-16,0 0 16 15,0 0-2016-15,0 0-416 0,0 0-80 0</inkml:trace>
  <inkml:trace contextRef="#ctx0" brushRef="#br0" timeOffset="62369.4">21627 850 18431 0,'0'0'1632'0,"0"0"-1312"0,3-4-320 0,2 1 0 0,0-1 1168 0,3 1 176 0,3 1 16 0,-1-1 16 16,-1-2-160-16,2 1-48 0,2-1 0 0,1 1 0 0,2 0-256 0,1-1-48 15,3 1-16-15,1 0 0 0,2 2-368 0,0 1-80 16,1 0-16-16,0 1 0 0,1 0-224 0,-2 0-160 15,-1 0 192-15,-2 0-192 0,-3 1 128 0,-1 0-128 16,-3 0 0-16,-3 2 0 31,-3-1-256-31,-1 1-144 0,-6-3-48 0,0 0 0 0,0 0-1568 0,-2 8-320 0,-5-1-64 0</inkml:trace>
  <inkml:trace contextRef="#ctx0" brushRef="#br0" timeOffset="62519.91">21684 925 25791 0,'0'0'1152'0,"0"0"224"0,0 0-1104 0,0 0-272 16,0 0 0-16,0 0 0 0,0 0 1872 0,0 0 320 0,2-5 64 0,3 0 16 16,1 1-928-16,4-1-192 0,4 2-48 0,2-1 0 15,2 0-592-15,4 1-128 0,2 0-32 0,3-2 0 16,2 2-352-16,3 1-128 0,2 1 0 0</inkml:trace>
  <inkml:trace contextRef="#ctx0" brushRef="#br0" timeOffset="64341.8">16578 2751 9215 0,'-10'-2'400'0,"5"1"96"0,-2-1-496 0,1-1 0 15,2 1 0-15,-1 0 0 0,-1 0 4528 0,2 0 800 0,4 2 176 0,0 0 16 16,-4-3-3344-16,4 3-656 16,0 0-144-16,0 0-32 0,0 0-640 0,10-1-128 15,2-1-16-15,4 1-16 0,1-1-224 0,3 1-32 16,1 0-16-16,2 0 0 0,2-2 32 0,2 0 0 0,-1 0 0 0,2-1 0 16,0 1-48-16,0 1-16 15,-2 0 0-15,2 0 0 0,-2 0-16 0,-1 2 0 0,-1-1 0 0,-4 1 0 16,-2 0-224-16,-3 1-128 0,-2 1 128 0,-5-1-208 15,-1 0-128-15,-7-1-32 0,0 0 0 0,0 0 0 32,-4 7-1760-32,-5 2-368 0,-6 0-64 0,-3 2-7136 0,-6 0-1440 0</inkml:trace>
  <inkml:trace contextRef="#ctx0" brushRef="#br0" timeOffset="64672.18">16549 2848 11055 0,'-19'-4'480'0,"11"1"112"0,-4 1-464 0,1-1-128 0,0-2 0 0,1 2 0 0,2 0 4048 0,2 0 800 16,2-1 144-16,0 1 48 0,4 3-2800 0,0 0-544 15,0 0-112-15,6-4-32 0,4 0-800 0,2 2-176 16,2 0-16-16,2 0-16 0,3 1-160 0,2 1-48 16,1 0 0-16,0 1 0 0,0 0-64 0,-1 2-16 15,-2 0 0-15,-1 2 0 0,-3-1-128 0,1 3-128 16,-2-1 192-16,-5 2-192 0,-1 1 128 0,-3 1-128 16,-2 0 0-16,-4 3 0 0,-5 1 144 0,-3 4-144 15,-2 0 0-15,-2 4 144 0,-3 2-144 0,1 0 0 16,-3-1 0-16,1-2 0 0,-2-3 0 0,0 0 0 15,1-1 0-15,1-3 0 0,2-1 0 0,2-2 160 0,2-1-32 0,3-1-128 16,0-2 352-16,4 1-32 0,-1-1-16 0,4-1 0 16,2 1-80-16,3 0-16 15,0-2 0-15,3 1 0 0,3-2-208 0,2 0 176 16,2 0-176-16,4-1 160 0,1-1-160 0,2-1 0 16,2-1 144-16,2-1-144 0,0-2 0 0,1-3 0 0,2 0-192 0,1-2 64 31,2-1-1904-31,4-1-368 0,5-2-80 0,1-1-13584 0</inkml:trace>
  <inkml:trace contextRef="#ctx0" brushRef="#br0" timeOffset="65237.85">17273 2794 17503 0,'-3'-13'768'0,"2"7"176"16,0 1-752-16,0-1-192 0,1 6 0 0,-2-5 0 16,1-1 3952-16,1 6 752 0,0 0 160 0,0 0 16 0,0 0-2960 0,-4 5-608 15,0 2-112-15,-1 3-32 0,1 1-800 16,-1 3-176-16,0 2-16 0,0 2-16 0,1 1-160 0,0 2 128 15,0 2-128-15,0 1 128 0,-2 0-128 0,2-2 0 16,1-2 144-16,1 0-144 0,0 1 0 0,1-1 144 16,1-3-144-16,0-1 0 0,0-3 144 0,1-2-144 15,2-3 0-15,-1-1 144 0,-2-7-16 0,0 0-128 16,0 0 192-16,0 0-64 0,0 0 64 0,4-7 16 16,0-3 0-16,0-3 0 0,0-4-80 0,2-2-128 15,-1-3 176-15,1-3-176 0,-1 0 0 0,2-1 0 0,-3-1 0 16,2 3 0-16,-2 0 0 0,1 3 0 15,-2 3 0-15,0 3 0 0,1 1 160 0,-1 4 32 16,-2 3 0-16,-1 7 0 0,0 0 0 0,0 0 16 16,0 0 0-16,4 6 0 0,0 4-208 0,-1 2 0 15,0 2 0-15,2 1 0 0,-3 2 0 0,1 2 0 0,-1-1 0 0,2 2 0 0,0 0 0 0,-1 0 0 16,2-2 0-16,0 0 0 16,2-1 0-16,1-2 0 0,0-2 0 0,0-1 0 15,1-3 0-15,1-2 0 0,1-1 0 0,1-2 0 16,0-2 160-16,-2-2-160 15,2-4 160-15,0-1-160 0,0-3 208 0,1-4-48 0,2-4-16 0,0-4 0 16,2-4-144-16,-2-3 160 0,-1 1-160 0,1-2 160 0,-2 0-160 0,-2 0 0 16,-1 1 0-16,-2 5 0 0,-1 3 0 0,-1 4 128 15,-3 1-128-15,-1 5 128 0,-1 1 128 0,0 3 32 16,-1 5 0-16,0 0 0 0,0 0-96 0,0 0-32 16,-1 13 0-16,-1 0 0 0,0 2-160 0,0 3 0 15,-1 2 0-15,2-1 0 0,-1 2-144 0,1 0 144 16,1 0 0-16,1 0 0 0,1 0 0 0,-1-1 0 15,4-2 0-15,-2 0 0 0,1-2 0 0,2-1 0 16,1-2 0-16,0-1 0 0,1-1 0 0,1-1 0 0,0-2 0 0,2-2 0 31,0 0-640-31,1-2-64 0,0-1 0 0,1-1-16 16,1-5-2400-16,2-1-464 0</inkml:trace>
  <inkml:trace contextRef="#ctx0" brushRef="#br0" timeOffset="65553.3">17905 2642 28559 0,'-7'-14'2544'0,"6"8"-2032"0,1 1-512 0,0-2 0 15,0 0 448-15,1-1 0 0,0 0 0 0,1 2 0 16,2 0 928-16,-1 2 176 0,-3 4 48 0,6-5 0 16,-1 2-528-16,1 0-112 0,2-1 0 0,1 3-16 15,0 2-448-15,1 3-96 0,-2-1-16 0,1 3 0 16,0 0-80-16,0 3-32 0,-1 2 0 0,0 3 0 0,-1 4-96 0,1 2-32 15,-2 3 0-15,1 2 0 0,-2 3-16 0,0 2 0 16,-3 3 0-16,-1 1 0 0,-1 3 80 0,-2 0 16 16,-1 1 0-16,-2 0 0 0,-1 1-64 0,-2-2-16 15,-1-2 0-15,-2 1 0 0,-3-1-144 0,-3-2 192 16,0-2-192-16,-5-1 192 0,-3-2-192 0,-4-2 0 16,-2-1-160-16,-2 0 160 15,-1-1-1792 1,0-1-256-16,-1-2-48 0,-1 0-9680 0,0-2-1952 0</inkml:trace>
  <inkml:trace contextRef="#ctx0" brushRef="#br0" timeOffset="65851.72">16455 2560 36575 0,'-15'-9'1616'0,"10"6"336"0,-1-2-1568 0,-2 2-384 0,-2 2 0 0,-1 2 0 0,-1 2 352 0,-2 4-16 32,0 3 0-32,0 5 0 0,1 4 144 0,-2 3 32 0,0 3 0 0,2 6 0 0,0 5-240 0,2 4-32 15,0 4-16-15,3 3 0 0,3 0-64 0,5 2-16 16,2 0 0-16,1 2 0 0,1 0-144 0,4-3 0 15,3-2 144-15,1-3-144 0,0-2 0 0,2-3 144 16,4 0-144-16,0-4 0 0,4-2 128 0,2-2-128 16,2 0 0-16,4-3 0 15,3-4-2544-15,1-4-560 0</inkml:trace>
  <inkml:trace contextRef="#ctx0" brushRef="#br0" timeOffset="66590.42">18360 3414 8287 0,'0'0'736'0,"-3"-3"-592"32,-1 0-144-32,4 3 0 0,0 0 3392 0,-6-3 656 0,-3 0 128 0,2 2 32 0,3 0-1712 0,4 1-352 15,0 0-64-15,0 0-16 0,0 0-592 0,0 0-128 32,0 0-32-32,0 0 0 0,0 8-416 0,0 2-64 15,1 3-32-15,0 0 0 0,0-1-336 0,0 3-64 0,0 0-16 0,1 1 0 0,-2 2-208 0,1 0-48 0,0-1-128 0,0 1 192 16,1-1-192-16,1 2 0 31,-3-1 0-31,3-1 0 0,0 0-320 0,-1 0 32 16,0-3 16-16,-1-1 0 15,0-1-2800-15,2-2-544 0</inkml:trace>
  <inkml:trace contextRef="#ctx0" brushRef="#br0" timeOffset="67029.94">18396 3511 21183 0,'-14'-15'944'0,"10"8"192"0,-1-2-912 0,1 1-224 0,0-2 0 0,3 0 0 16,2 0 3472-16,2 1 656 0,-1 1 128 0,3 2 32 15,3-1-2720-15,2 2-544 0,1 0-96 0,1 2-32 16,1 1-656-16,0 1-240 0,1 1 144 0,-1 2-144 16,-1 2 0-16,-1 2 0 0,-1-1 0 0,-1 3 0 0,-3 0 0 0,0 2-192 15,-2 0 32-15,-2-1 16 0,-2 4-96 0,-2 0-16 16,-1 2 0-16,-2 1 0 0,0-3 256 0,-2 0-176 15,1 0 176-15,-1-2-160 0,1-2 160 0,-1-1 0 16,0-3 160-16,2 0-160 0,5-5 320 0,-5 2-16 16,5-2-16-16,0 0 0 0,0 0-112 0,0 0-32 15,0 0 0-15,0 0 0 0,0 0-144 0,8 3 0 0,0 0 0 0,2 1 0 16,2 0 0-16,1 0 0 0,-1 1-128 0,0 0 128 16,0 1 0-16,-1 0 0 15,1 3 0-15,-3 1 0 0,0-1 0 0,-1 0 0 16,-2 0 0-16,-2-1 0 0,-1 2 0 0,-1-1 0 15,-2 0 0-15,-2-1 0 0,-1-2 128 0,-2 1-128 16,-2-2 192-16,-2 1-64 0,-1-2 384 0,-2-1 64 0,-1 0 0 0,-3-1 16 16,1-1-32-16,-1-1-16 15,-1 0 0-15,0-1 0 0,0-1-288 0,1-1-48 0,1 0-16 0,2 0 0 16,1 0-192-16,2-2 0 0,1 1 0 0,2 0 0 31,3 1-1632-31,4 3-224 0,0 0-32 0,5-6-16224 0</inkml:trace>
  <inkml:trace contextRef="#ctx0" brushRef="#br0" timeOffset="67730.66">18763 2863 22111 0,'0'0'976'0,"-4"-3"208"0,0-2-944 0,1 0-240 16,-1 1 0-16,4 4 0 0,0 0 3200 0,0 0 576 0,5-5 128 0,0 2 32 16,3 0-2320-16,2 1-464 15,1 0-80-15,3 1-32 0,4 1-688 0,1 0-144 16,1-1-16-16,2 1-16 0,0-1-176 0,0 1 0 0,0-1 144 0,0 0-144 15,-1 0 0-15,-1 0 0 0,-2 0 0 0,-2 1 0 32,-1 0-576-32,-1 0-176 0,-4-1-32 0,-3 1-16 0,-7 0-2832 0,0 0-560 0</inkml:trace>
  <inkml:trace contextRef="#ctx0" brushRef="#br0" timeOffset="67880">18779 2989 19343 0,'-11'-7'848'0,"11"7"192"0,0 0-832 0,0 0-208 16,-4-2 0-16,4 2 0 0,0 0 3696 0,0 0 688 15,0 0 144-15,0 0 16 0,6-3-2768 0,2 0-560 16,2 1-128-16,3 0 0 0,4 0-640 0,2 0-128 16,1-1-32-16,1 1 0 0,1 0-288 0,0 1 128 15,0-1-128-15,1-2 0 16,0 2-240-16,0 0-144 0,0-1-48 0,-1 1-11408 16,0-2-2272-16</inkml:trace>
  <inkml:trace contextRef="#ctx0" brushRef="#br0" timeOffset="72707.12">20522 2465 19583 0,'-2'-6'864'0,"2"6"176"0,0-5-832 0,0 5-208 0,2-4 0 0,-2 0 0 16,2-2 1504-16,-2 1 256 0,0 5 48 0,0 0 16 16,0 0-416-16,0 0-64 0,0-4-32 0,0 4 0 0,0 0-416 0,0 0-96 15,0 0-16-15,0 0 0 0,0 8-336 0,-2 1-80 16,2 2-16-16,0 2 0 0,-2 2-32 0,1 4-16 15,-1-2 0-15,0 3 0 0,1 2-80 0,0 0-16 16,-1 0 0-16,0 0 0 0,1 0-208 0,-1-1 0 16,1-2 128-16,0-2-128 0,0 2 0 0,0-1 128 15,1-4-128-15,0-1 0 0,0-2 128 0,-1-1-128 16,1-1 0-16,0-2 144 0,0-7-16 0,0 0-128 0,0 0 192 0,0 0-64 16,0 0 16-16,0 0 0 15,0 0 0-15,0 0 0 0,0 0 16 0,0-6 0 16,-1-3 0-16,1-2 0 0,-2-2-32 0,1-1 0 15,0-2 0-15,0-1 0 0,1-3 112 0,-1-2 16 0,0-2 0 0,1 0 0 16,0-1 96-16,1 1 32 16,0-2 0-16,1 2 0 0,2 0-128 0,0 2 0 15,0 2-16-15,3 0 0 0,2 0-112 0,1 2 0 0,2 1-128 0,1 0 192 16,1 2-192-16,3 2 0 16,-3 1 0-16,3 2 0 0,-3 1 0 0,1 2 0 0,1 2 0 0,-2 0 0 15,-1 2 0-15,0 1 0 0,0 2-160 0,-2 1 160 16,-2 2-528-1,0 3-32-15,0 0 0 0,-1 3 0 16,-2 1-1552-16,0 2-320 0,-2 2-64 0</inkml:trace>
  <inkml:trace contextRef="#ctx0" brushRef="#br0" timeOffset="72896.94">20611 2670 21183 0,'-6'-2'1888'0,"2"0"-1504"15,-1 1-384-15,5 1 0 16,0 0 2560-16,0 0 432 0,0 0 80 0,0 0 32 0,0 0-1664 0,0 0-336 16,7 0-64-16,3 0-16 0,2 0-544 0,3 0-112 15,3 0-32-15,0 0 0 0,0 0-336 0,1-1 144 0,1-1-144 0,0 0 0 32,-2 0-2160-32,1-2-528 0,0 1-128 0</inkml:trace>
  <inkml:trace contextRef="#ctx0" brushRef="#br0" timeOffset="74420.58">20915 2900 4607 0,'0'0'192'0,"0"0"64"0,0 0-256 0,0 0 0 16,0 0 0-16,0 0 0 0,0 0 2688 0,0 0 512 0,0 0 80 0,4-6 32 15,-4 6-1280-15,2-4-256 0,-1-2-48 0,-1 6-16 16,1-5-16-16,-1 5 0 0,1-6 0 0,-1 6 0 15,0 0-208-15,1-5-32 0,-1 5-16 0,0 0 0 16,0 0-352-16,0 0-64 0,0 0 0 0,0 0-16 0,0 0-304 0,0 0-48 16,0 0-16-16,0 0 0 15,-2 5-320-15,0 3-80 0,2 2-16 0,-2 2 0 16,1 1-224-16,1 3 0 0,1 2 0 0,1 0 0 16,-1 1 0-16,0-1 0 0,1 1 0 0,0 0 0 15,1-1 0-15,0 0 0 0,0-2 0 0,1 0 0 16,-2-1-320-16,0-2-96 0,0 0-32 0,0-2 0 15,1-2-2544-15,-2 0-512 0</inkml:trace>
  <inkml:trace contextRef="#ctx0" brushRef="#br0" timeOffset="78920.75">21355 2281 19343 0,'4'-11'848'0,"-2"7"192"0,1-1-832 0,0-2-208 16,0 0 0-16,0 2 0 0,0-1 1312 0,1 1 224 16,-3-2 32-16,0 2 16 0,-1 5-368 0,0 0-80 0,0 0-16 0,0 0 0 15,0 0-352-15,0 0-64 0,-5 1 0 0,0 2-16 16,-2 4-320-16,0 3-64 0,-1 2-16 0,-1 4 0 0,0 5-48 0,-1 3-16 15,-1 3 0-15,0 1 0 0,0 2 32 0,0 2 0 16,0 2 0-16,3 0 0 0,0-1-256 0,1 0 128 16,3 0-128-16,2-1 0 0,1-2 160 0,2 1-160 15,1-2 160-15,3 0-160 0,1-3 176 0,0-2-176 16,1-2 192-16,2-1-192 0,2-1 240 0,1-2-64 16,-1-3-16-16,1-2 0 15,2-1-656-15,2-1-128 0,1-1-16 0,2-2-9552 16,0-4-1904-16</inkml:trace>
  <inkml:trace contextRef="#ctx0" brushRef="#br0" timeOffset="79366.73">21628 2448 28559 0,'-4'-7'2544'0,"0"-1"-2032"0,1-1-512 0,1-2 0 16,1-1 640-16,2-1 48 0,2-2 0 0,2 0 0 15,0 1 304-15,3 1 64 0,1 1 16 0,1 0 0 16,1 1-432-16,1 2-96 15,0 2-16-15,0 3 0 0,-1 2-208 0,-1 3-32 0,0 4-16 0,-2 5 0 16,-1 5-272-16,-3 1 0 0,-1 3 0 0,-3 1 0 0,-3 2 0 0,-1 1 0 16,-3 1 0-16,0 3 0 0,-2 2 0 0,-1 1 0 15,-3-2 0-15,1 1 0 0,-1-3 0 0,0-3 0 16,2-3 0-16,2-2 0 0,0-4 0 0,2-2 128 16,2-2-128-16,1-1 0 0,2-3 240 0,2-6-64 15,0 0-16-15,0 0 0 0,7 5 288 0,2-2 64 16,0-2 16-16,4-1 0 0,0-1-256 0,3-1-48 15,0 1-16-15,1-1 0 0,1-2-208 0,-1 2 144 0,1 0-144 0,0 1 128 16,-1 0-128-16,1-1 0 0,-2 2 0 0,1 0 0 31,-2 1-640-31,1 1-128 0,-1 0 0 0,0 0-16 16,0-1-2736-16,-2 0-528 0</inkml:trace>
  <inkml:trace contextRef="#ctx0" brushRef="#br0" timeOffset="79791.42">22220 2554 28383 0,'0'-15'1264'0,"-1"8"256"0,0-2-1216 0,-1 1-304 0,-2-1 0 0,2 0 0 16,-3 1 544-16,0 2 48 0,0-1 16 0,-2 2 0 16,0 0 240-16,0 3 48 0,-1 1 16 0,-1 2 0 15,0 1-480-15,-2 3-112 0,0 1 0 0,-1 4-16 0,-2 2-304 0,0 3 0 16,-1-2 0-16,2 1 0 0,0 1 0 0,1 2 0 15,1-1 0-15,3 1 0 0,-1-1 0 0,4 1 0 16,1-1 0-16,1-1 0 0,3-3 0 0,3-1 0 16,-1-2 0-16,1-1 0 0,4 0 144 0,0-2 32 15,2-2 0-15,2-2 0 0,1-2 64 0,1-1 16 16,2-1 0-16,-1-2 0 16,0-3-64-16,1-2-16 0,-1-2 0 0,0-2 0 0,-1-4-176 0,1 0 192 15,-1-1-192-15,0 2 192 0,-4 1-192 0,-3 3 128 16,0 1-128-16,-2 3 128 0,0 0 192 0,-2 2 16 15,-2 6 16-15,0 0 0 0,0 0-64 0,0 0-16 16,0 0 0-16,-6 5 0 0,1 1-272 0,0 2 0 16,2 0 0-16,2 2 0 0,-1 1 0 0,2 0 0 15,0-1 0-15,2-1-144 0,2 1 144 0,2 0 0 16,-1-1 0-16,3 0 0 0,1-1 0 0,1-2-192 16,1-1 192-16,1-2-192 15,1-1-480-15,1 0-96 0,1-2-32 0,0 0 0 0,1-2-1792 0,1-1-352 16,1-2-80-16</inkml:trace>
  <inkml:trace contextRef="#ctx0" brushRef="#br0" timeOffset="80223.5">22542 2153 18431 0,'0'0'1632'0,"0"0"-1312"0,0 0-320 0,0 0 0 16,0 0 1184-16,0 0 160 15,1-6 48-15,-1 6 0 16,3-5 256-16,-3 5 48 0,0 0 16 0,0 0 0 0,0 0-432 0,0 0-96 15,1-6-16-15,-1 6 0 0,0 0-304 0,0 0-64 16,5-3-16-16,-5 3 0 0,0 0-208 0,8 0-32 16,0 1-16-16,-2 1 0 0,0 0-208 0,1 2-64 0,1 3 0 0,0 3 0 0,-1 2-112 15,1 4-16-15,0 3-128 0,-2 3 192 16,1 3-192-16,1 5 144 16,-3 3-144-16,-1 2 128 0,-3 2-128 0,-2 3 128 0,-2 2-128 0,-2 2 128 0,-3 0 0 0,-2 2-128 15,-1 2 192-15,-1-2-64 0,-4-2 0 0,-3-2 0 16,-2-4 0-16,-1-2 0 0,-2 0-128 0,-3-4 0 15,-2-4-160-15,-2-3 160 16,0-1-1664 0,0 0-224-16,2-1-48 0,0-1-14288 0</inkml:trace>
  <inkml:trace contextRef="#ctx0" brushRef="#br0" timeOffset="82140.11">20991 3890 18879 0,'0'0'832'0,"0"0"192"0,-5-1-832 0,5 1-192 0,-5-2 0 0,5 2 0 16,-5 0 1472-16,5 0 240 0,0 0 48 0,0 0 16 15,0 0-336-15,0 0-64 0,0 0-16 0,0 0 0 0,0 0-448 0,6 3-80 16,3-1-32-16,3 0 0 0,0 0-224 0,4 2-32 15,0-3-16-15,3 0 0 16,2 0-80-16,1-1-32 0,1-2 0 0,-1-1 0 0,0 1-96 0,-1 1-32 16,-1 0 0-16,1 1 0 0,-3-1-288 0,0 0 128 15,-3 2-128-15,1 0 0 0,-2 0-192 0,-2 0-160 16,-1 0-32-16,-1 2 0 16,-3-1-1984-16,-1 0-416 0,-6-2-80 0</inkml:trace>
  <inkml:trace contextRef="#ctx0" brushRef="#br0" timeOffset="82391.64">21199 3736 30639 0,'-4'-11'1344'0,"2"5"304"0,0 1-1328 0,0-1-320 0,0 1 0 0,0 0 0 16,2 5 1056-16,0 0 144 15,0 0 16-15,0 0 16 0,0 0-592 0,-3 5-128 0,-2 1-32 0,2 4 0 16,0 2-352-16,0 3-128 0,2 1 0 0,0 4 0 15,1 2 0-15,0 1 0 0,0 2 0 0,1 1 0 16,0-2 0-16,2 1 0 0,-1 0 0 0,0 0 0 16,1-3 128-16,1-2-128 0,-2 1 0 0,0-1 144 15,1-1-304-15,-1-2-64 0,2-1-16 0,-2-3 0 16,-1-2-1520-16,1-2-304 0,0-1-64 0,0-3-11824 16</inkml:trace>
  <inkml:trace contextRef="#ctx0" brushRef="#br0" timeOffset="83240.48">21870 3684 21183 0,'0'-6'1888'0,"0"0"-1504"16,0-1-384-16,0 1 0 0,1 0 1824 0,-1 2 288 15,0 4 64-15,0 0 16 0,0 0-784 0,0 0-176 16,0 0-16-16,0 0-16 0,-1 7-800 0,1 3-144 15,-2 2-48-15,0 4 0 0,1 1-64 0,0 3-16 0,-1 1 0 0,1 1 0 16,0 1 16-16,0 3 0 0,0-1 0 0,1 0 0 16,0 0-144-16,1 2 160 0,0-2-160 0,0-1 160 15,0-2-160-15,2-1 0 0,-1-1 144 0,0-1-144 16,0-2 128-16,0 0-128 0,1-2 160 0,-1-3-160 16,0-1 192-16,-1-2-64 0,1-2-128 0,-2-7 192 15,0 0-64-15,0 0-128 16,0 0 176-16,0 0-176 0,0 0 0 0,0 0 0 0,0 0 0 0,1-7-192 0,-1-2 32 0,0-2 16 15,-1-1 0-15,0-1 0 0,-1-1 144 0,0-2 0 16,0-1-144-16,-1-2 144 0,2-2 0 0,0 0 0 16,0 0 0-16,1-1 0 0,0-1 0 0,0 1 288 15,0-1-48-15,0 0-16 0,1 1 288 0,1 0 48 16,2 0 16-16,0 1 0 0,2 0-192 0,1 0-16 16,2-1-16-16,4 4 0 0,1 0-224 0,1 3-128 15,3 1 160-15,-1 2-160 0,2 2 0 0,1 2 0 16,-2 1 0-16,0 2 0 0,-3-1 0 0,1 3 0 15,-3 1 0-15,0 2 0 0,-4 1-192 0,1 1 32 16,-2 2 0-16,-2 2 0 16,-1 0-800-16,-2 3-144 0,-1 2-48 0,-2 2 0 15,-2 3-2240-15,-1 1-448 0</inkml:trace>
  <inkml:trace contextRef="#ctx0" brushRef="#br0" timeOffset="83412.91">21934 3916 20271 0,'-9'-8'1792'0,"9"8"-1424"0,-3-3-368 0,0 0 0 0,3 3 2496 0,-3-5 416 16,3 1 96-16,0 4 0 16,0-6-1280-16,1 2-256 0,3 0-48 0,2 0-16 0,3 1-720 0,3 1-160 15,1 0-16-15,2-1-16 0,-1 2-320 0,3 0-176 16,1 2 192-16,0 0-192 0,-2 1-208 0,1-1-160 16,-2 0-16-16,1 1-16 15,-2 1-2576-15,-1 1-512 0</inkml:trace>
  <inkml:trace contextRef="#ctx0" brushRef="#br0" timeOffset="83774.83">22201 4140 26719 0,'-6'-9'2368'0,"3"4"-1888"0,1-1-480 0,1-2 0 0,1 0 1744 0,2 2 256 0,2-1 48 0,0 1 16 0,3 1-800 0,-1 1-176 15,1 0-16-15,2 1-16 16,1 0-592-16,-1 3-112 0,1 2-32 0,0 1 0 0,0 2-320 0,-1 2 128 0,-2 3-128 0,-2 2 0 16,-2 1 0-16,-2 2 0 0,-1 0-160 0,-2 2 160 15,-3 0-304-15,-3 2 48 0,-2 0 16 0,-1 0 0 16,0 2 112-16,-1-1 128 16,-1-2-208-16,0-3 80 0,1-2 128 0,2-1 0 0,2-2 0 0,1-1 0 15,2-3 544-15,0-1 96 0,5-5 0 0,0 0 16 0,0 0-32 16,0 0-16-16,0 0 0 0,7 3 0 0,2-1-224 15,2-4-32-15,2 2-16 0,4-2 0 0,2 0-208 0,0 0-128 16,2 0 160-16,1-1-160 0,2 0 0 16,0 1 128-16,2 1-128 0,-3 1 0 0,0-2 0 15,-2 1-192-15,-3-2 48 0,0 2 0 16,0 0-1600-16,-3 0-320 0,-3 0-64 0,-1 0-14960 0</inkml:trace>
  <inkml:trace contextRef="#ctx0" brushRef="#br0" timeOffset="84591.97">22955 3491 11967 0,'0'0'528'0,"0"0"112"0,4-5-512 0,-3 1-128 0,-2-2 0 0,0 1 0 0,0-1 2624 0,0 1 512 16,1 5 80-16,-1-5 32 0,-1 2-1584 0,-2 1-304 16,4 2-64-16,-6 0-16 0,-2 2-432 0,-1 2-80 15,-1 3-32-15,0 2 0 0,-3 1-336 0,1 3-64 16,-1 3-16-16,-1 4 0 0,-1 2 48 0,2-1 0 16,-2 4 0-16,-1 3 0 0,1 1 0 0,-1 4 0 15,1 4 0-15,2 0 0 0,2 2-240 0,0 9-128 0,2-2 128 16,1-2-128-16,5-2 0 0,1-2 144 15,1-3-144-15,3-2 0 0,2-3 192 0,4-1-64 16,1-4 0-16,3 0-128 16,3-2-304-16,1-2-160 0,1-3-48 0,4-2-9712 15,2-3-1936-15</inkml:trace>
  <inkml:trace contextRef="#ctx0" brushRef="#br0" timeOffset="87101.36">8844 5652 10703 0,'0'0'464'0,"0"0"112"0,4-5-448 0,-4 5-128 0,0 0 0 0,5-5 0 0,-2 1 1280 0,0-2 256 31,0 1 32-31,1-2 16 0,-2 0-224 0,1 2-32 0,-1-1-16 0,1 1 0 0,-2-3-208 0,0 2-32 16,-1 0-16-16,0 6 0 16,0-5-96-16,-1-1-32 0,-1 1 0 0,-2 1 0 0,0 1-224 15,-2 2-32-15,0 0-16 0,-1 2 0 0,-3 1-272 0,1 2-64 16,0 2-16-16,-4 2 0 0,0 2-304 0,-1 2 0 15,0 3 0-15,-1 2 0 0,1 1 160 0,0 1-160 16,1 0 128-16,0-1-128 0,2 2 272 0,3-1-16 16,0 0-16-16,2-1 0 0,3 1-240 0,2 0 128 15,1-2-128-15,2 0 0 0,3-2 464 0,0-1 0 16,3 0 0-16,2-2 0 0,2-1 176 0,2-1 16 0,3 0 16 16,1-4 0-16,2 0-160 0,1-3-16 0,1-2-16 15,1-1 0-15,-1-2-160 0,-1-1-48 16,-1-2 0-16,-1 0 0 0,-2-1-128 0,-1 0-16 15,-4-1-128-15,-2 0 192 0,-2 1-192 0,-3 0 0 16,-1 2 0-16,-4 4 0 16,0 0-848-16,0 0-64 0,0 0-16 0,0 0-10400 0,-4-2-2064 15</inkml:trace>
  <inkml:trace contextRef="#ctx0" brushRef="#br0" timeOffset="96829.82">23232 3870 7359 0,'0'0'656'0,"0"0"-528"0,1-6-128 0,0 1 0 15,-1 5 2992-15,2-5 560 0,-2-2 112 0,0 1 32 16,0 6-2624-16,1-5-528 0,-1-1-96 0,0 1-32 16,0-1 160-16,0 1 48 0,0-1 0 0,-1 1 0 15,1-1 0-15,-3 0 0 0,1-1 0 0,-1 0 0 16,-3 1 80-16,1-1 0 0,-3 2 16 0,0 0 0 15,-1 2-48-15,-1 1-16 0,-2 1 0 0,-1 3 0 16,-2 2-240-16,-1 2-48 0,1-1-16 0,0 3 0 16,-1 3-208-16,1 2-144 0,-1 3 192 0,2-1-192 15,0 2 0-15,1-1 0 0,2-1 0 0,2 1 0 0,2-3 0 0,4 1 0 16,1 0 0-16,3-2 0 0,2 0 176 0,1-1-176 16,3-2 160-16,1-2-160 0,-1-1 256 0,2-2-32 15,2-1-16-15,0-1 0 0,0-2 64 0,0-3 16 16,1-1 0-16,2-3 0 0,0-1-48 0,0-2-16 15,0-1 0-15,1-1 0 0,-2-1-32 0,-1 1-16 16,-1 0 0-16,-1 2 0 0,-1 0-16 0,-3 2 0 0,0 0 0 0,-3 1 0 16,-3 7 288-16,0 0 64 15,0 0 16-15,0 0 0 0,0 0-272 0,0 0-48 16,0 0-16-16,-2 8 0 0,-1 0-192 0,2 1 176 16,-2-1-176-16,2 2 160 0,1 0-160 0,1 0-192 15,2 0 32-15,0 0 16 0,2-1 144 0,1-1 0 16,0 1 0-16,2-1 0 0,1-1-256 0,2-2 0 15,2 1-16-15,1-3 0 16,2-1-1456-16,1-2-272 0,1-1-64 0,1-2-8160 0,-2-4-1616 0</inkml:trace>
  <inkml:trace contextRef="#ctx0" brushRef="#br0" timeOffset="97143.77">23477 3568 16575 0,'-3'-14'1472'0,"3"8"-1168"16,0-3-304-16,0-1 0 15,0 0 1328-15,0 0 208 0,1 1 32 0,-1 0 16 0,0 2 272 0,1-1 64 16,0 1 16-16,0 2 0 0,0-1-528 0,-1 6-128 16,0 0 0-16,0 0-16 0,0 0-496 0,8-1-112 15,-1 1-16-15,-1 4 0 0,1 0-272 0,0 4-64 16,-1 3-16-16,2 4 0 0,0 3-112 0,0 4-32 15,1 3 0-15,-1 3 0 0,0 1 48 0,-2 2 0 16,0 1 0-16,-3 1 0 0,-2 1 0 0,-2 2 0 16,-1 1 0-16,-3-1 0 0,0 0-16 0,-3-1 0 15,-1 0 0-15,-1-2 0 0,-2-2-48 0,-1 1 0 16,-2-1 0-16,-3-2 0 16,-3-3-1184-16,-1-1-240 0,-1 0-48 0,0-1-9728 0,-1 0-1952 0</inkml:trace>
  <inkml:trace contextRef="#ctx0" brushRef="#br0" timeOffset="97959.95">23995 3750 27759 0,'0'0'1216'0,"0"0"272"0,0 0-1184 0,0 0-304 0,0 0 0 0,1-4 0 15,-1 4 976-15,4-6 144 0,-3 1 32 0,3 0 0 16,2 1-208-16,1 0-48 16,3 1 0-16,2 1 0 0,3 0-432 0,1 1-80 0,3 0-32 0,1 1 0 0,0 0-192 15,2 1-32-15,0 0-128 0,0 0 192 0,-2 0-192 16,0 0 0-16,-1 0 128 0,-3 1-128 15,-1 1-224-15,-2-1-96 0,-2 0 0 0,-2 1-10432 16,-4 1-2064-16</inkml:trace>
  <inkml:trace contextRef="#ctx0" brushRef="#br0" timeOffset="98117.46">24037 3911 25791 0,'0'0'1152'0,"0"0"224"0,0 0-1104 0,0 0-272 16,0 0 0-16,0 0 0 0,0-6 2128 0,0 6 368 15,3-4 80-15,1-1 16 0,0 2-1440 0,4-1-272 16,3 2-64-16,0 1-16 0,3 0-512 0,3 0-96 0,0 0-32 0,3 1 0 16,3 1-160-16,1-1-224 0,2 0 48 0,-1-1 16 31,1 0-2464-31,0 0-512 0,-3 1-80 0</inkml:trace>
  <inkml:trace contextRef="#ctx0" brushRef="#br0" timeOffset="98510.27">24725 3672 30463 0,'0'0'1344'0,"0"0"288"0,0 0-1312 0,0 0-320 0,0 0 0 0,-5-1 0 0,-1 3 416 0,-2 3 16 16,-2 4 0-16,0 2 0 15,0 4-224-15,0 0-32 0,-1 0-16 0,1 3 0 0,2 2-160 0,0 1 0 16,0 2 0-16,3-1 0 0,0-1 0 0,3 0 128 15,1-3-128-15,2 1 0 0,2 0 144 0,3-3-144 16,1-3 160-16,2-1-160 0,4-3 384 0,1-2-32 16,2-2 0-16,3-1 0 0,2-3 224 0,1-3 32 15,1-4 16-15,0-4 0 0,-1-3 208 0,0-2 32 16,-1-4 16-16,-1-2 0 0,-1-2-416 0,-2-1-80 16,0-2 0-16,-5 2-16 0,-2 2-48 0,-3 0-16 15,-2 1 0-15,-3 3 0 0,-1 0 176 0,-2 3 32 0,-6 0 16 0,0 3 0 16,-3 0-256-16,-1 2-48 15,-1 1-16-15,-3 4 0 0,0 0-448 0,-3 4-80 0,-1 1-32 0,-1 4 0 32,0 1-1488-17,-1 3-288-15,-1 0-64 0,1 1-14960 0</inkml:trace>
  <inkml:trace contextRef="#ctx0" brushRef="#br0" timeOffset="105391.79">17342 5960 13823 0,'-9'-6'608'0,"4"5"128"0,0-1-592 0,-1 0-144 0,1-1 0 0,0-1 0 0,0 0 2304 0,0-1 448 15,0 0 64-15,2 2 32 0,3 3-1152 0,-3-5-224 16,2 0-64-16,1-1 0 0,0 0-384 0,2-1-96 16,2-1-16-16,1 2 0 0,2-1-240 0,1 1-48 15,0-3-16-15,3 1 0 0,1 1-96 0,2 1 0 16,0-1-16-16,1 1 0 0,2 1-160 0,0 0-16 15,-2 0-16-15,-1 2 0 0,0 1-128 0,1 3-32 16,-2 1 0-16,-3 1 0 0,-3 3-144 0,0 2 0 0,-1 2 0 0,-3 4 0 16,-2 3 0-16,-2 3 0 15,-2 3 0-15,-4 2 0 0,-3 1 0 0,-2 4 0 16,-2 2 0-16,-4 1 0 0,-2-3-272 0,0-1 64 0,1-4 16 0,0-2 0 16,0-2 192-16,2-2 0 15,-1-4 0-15,4-1-144 0,-2-3 368 0,4-3 80 0,0-1 16 0,2-2 0 16,3-1 240-16,0-1 48 0,7-3 16 0,0 0 0 15,0 0-112-15,0 0-32 0,0 0 0 0,7-1 0 16,1 0-288-16,6 0-64 0,2-1-128 0,4 0 192 0,3 1-192 0,3 1 0 16,2-1 128-16,0 0-128 0,3-1 0 0,-3 1 0 15,0 1 0-15,-2-2 0 0,-2-1 0 0,-1 1 0 16,0 0 0-16,0 0 0 16,-1 1-768-16,0 0-112 15,0-2-16-15,0 2-11168 0,-3 0-2240 0</inkml:trace>
  <inkml:trace contextRef="#ctx0" brushRef="#br0" timeOffset="105816.73">17985 5920 23951 0,'-3'-5'2128'0,"-1"-2"-1696"16,2-1-432-16,-1 2 0 0,-1 0 1952 0,2 1 304 0,1 0 64 0,1 5 16 15,0 0-912-15,0 0-176 16,0 0-32-16,0 0-16 0,-4 7-784 0,0 3-160 15,2 3-16-15,0 3-16 0,0 1-224 0,2 2 0 16,0 1 0-16,0 3 0 0,0 1 0 0,0 1 0 0,1 2 0 0,0-2 0 16,0 0 0-16,2-2 0 0,0-2 0 0,-1-1 0 15,0-2 0-15,0-2 0 0,-1-3 128 0,2-1-128 16,-1-2 0-16,-1-2 144 0,-1-1-144 0,0-7 128 16,0 0 0-16,0 0 0 0,0 0 0 0,0 0 0 0,0 0 64 0,0 0 16 15,-1-6 0-15,-1-3 0 0,-2-3-80 0,1-3 0 16,0-2-128-16,-1-1 192 0,-1-4-192 0,0-1 176 15,1-3-176-15,0 0 160 0,-2-3 224 0,2 1 64 16,0-2 0-16,2 1 0 0,0 1 160 0,2 2 32 16,1 3 16-16,0 2 0 0,3 3-176 0,0 1-32 15,3 2-16-15,0 1 0 0,3 0-128 0,1 3-32 16,2 4 0-16,1-1 0 0,0 1-464 0,0 2-80 16,2 0-32-16,0 2 0 0,2 1 176 0,-2 1 128 15,-2 2-192-15,1 2 192 16,-2 2-800-16,-1 0-48 0,-1 2-16 0,-1 0 0 15,-3 3-2080-15,-2 4-432 0,-2 1-80 0</inkml:trace>
  <inkml:trace contextRef="#ctx0" brushRef="#br0" timeOffset="105974.09">17932 6093 32015 0,'0'0'1408'0,"0"0"320"0,0 0-1392 0,0 0-336 15,0 0 0-15,0 0 0 0,0 0 928 0,0 0 112 0,0 0 32 0,10 1 0 16,2-1-160-16,1 1-16 15,2 0-16-15,-1 0 0 0,3 0-496 0,2 1-80 16,0-1-32-16,1 0 0 0,-2-1-272 0,3 0 0 16,0 0 0-16,1 1 0 0,0-1-1280 0,0 0-352 0,0 0-80 0,-1 1-9120 15,0 1-1840-15</inkml:trace>
  <inkml:trace contextRef="#ctx0" brushRef="#br0" timeOffset="106162.77">18371 6134 23951 0,'0'0'2128'0,"0"0"-1696"16,0 0-432-16,0 0 0 0,0 0 1616 0,0 0 240 15,0 0 64-15,0 0 0 0,2 7-288 0,-1 2-48 32,0 1-16-32,0 1 0 0,1 2-368 0,0 2-80 0,0 0-16 0,0 1 0 0,0 1-848 0,1 1-256 15,-2-1 128-15,0 1-128 16,0-1 128-16,1 2-128 0,-1-1 128 0,0-1-128 0,0 0 0 0,2-2-208 16,-1-1 16-16,0-1 16 15,-1-2-2432-15,1-3-480 0</inkml:trace>
  <inkml:trace contextRef="#ctx0" brushRef="#br0" timeOffset="106649.78">18923 5845 18431 0,'-3'-5'1632'0,"1"-2"-1312"16,2 2-320-16,-3-1 0 0,0 1 4144 0,1 0 752 15,2 5 160-15,0 0 16 0,-3-4-3040 0,3 4-624 0,0 0-112 16,0 0-16-16,0 0-672 0,-3 7-128 15,-1 0-32-15,2 4 0 0,1 4-208 0,0 1-48 16,0 2-16-16,1 2 0 0,1 0-176 0,0 2 0 0,0 0 144 0,1 3-144 16,0-2 0-16,0 0 0 15,1 0 0-15,-1-1 0 0,0-1 0 0,0 1-256 16,-1-2 32-16,0-2 16 0,1-1-1584 16,-1-2-320-16,0-2-64 0,-1-2-14736 0</inkml:trace>
  <inkml:trace contextRef="#ctx0" brushRef="#br0" timeOffset="106811.45">18676 6103 21183 0,'-8'-10'1888'0,"6"6"-1504"0,-2-3-384 0,3 0 0 0,2 2 3968 0,2-1 736 15,1 0 144-15,4 0 16 0,3 1-3664 0,4-1-752 16,3 2-128-16,5-1-48 0,3 1-144 0,2 0-128 16,4-2 192-16,0 2-192 0,-1-1 0 0,2 1 0 15,2-2 0-15,0 1 0 16,2-1-1648-16,3 0-224 0,0-1-48 0,0 0-8736 15,0-1-1744 1</inkml:trace>
  <inkml:trace contextRef="#ctx0" brushRef="#br0" timeOffset="107198.96">19474 5772 23151 0,'-1'-15'1024'0,"1"10"208"0,0-2-976 0,-1 0-256 0,-1-2 0 0,1 1 0 16,0 2 2384 0,0-1 432-16,-2 1 96 0,1 2 16 15,2 4-1072-15,0 0-192 16,0 0-64-16,0 0 0 0,0 0-944 0,0 0-192 0,2 7-32 0,2 1-16 15,-2 2-288-15,1 4-128 0,0 1 128 0,0 3-128 16,-2 0 0-16,0 3 128 0,0 3-128 0,0 2 0 0,0-2 0 0,0 0 0 0,0 1 128 0,0 0-128 16,-1-3 0-16,0 0 0 0,2-2 144 0,-2 0-144 15,0-2 0-15,0-2 0 0,0-1 0 0,0-2 0 16,0-3-384 0,0-3-32-16,0-7-16 15,0 0 0-15,0 6-336 0,0-6-80 0,0 0-16 0,0 0 0 0,0 0 48 0,0-7 16 0,-2-1 0 16,1-3 0-16,0-4 240 0,-2 0 48 15,-3-2 16-15,1-1 0 0,1-3 496 0,-1-2 0 0,-1-4 0 0,1 1 0 0,2-1 528 0,1 1 208 16,-1 0 32-16,2-2 16 0,0 1 336 0,1 1 64 16,2 2 16-16,3 1 0 0,1 1-480 0,2 1-80 31,3 1-32-31,1 3 0 0,3 0-416 0,0 4-64 0,4 1-128 0,2 2 176 0,1 2-176 0,0 2 0 16,1 0 0-16,-1 4 0 0,-1 2 0 0,-3 1 0 15,-1 1 0-15,-3 3 0 16,1 0-640-16,-5 3-16 0,-1 2 0 0,-2 3 0 15,-4 4-2656-15,-3 1-528 0</inkml:trace>
  <inkml:trace contextRef="#ctx0" brushRef="#br0" timeOffset="107356.08">19483 5981 34431 0,'0'0'1536'0,"0"0"304"0,0 0-1472 0,0 0-368 15,1-5 0-15,-1 5 0 0,1-7 960 0,3 1 128 0,0 2 32 0,3-1 0 16,1 1-544-16,4 0-96 0,3 0-32 16,2 1 0-16,2 0-448 0,3 0 128 0,2 1-128 15,0 1 0 1,1 0-1568-16,-1 0-352 0,0 3-80 0,-1-1-13824 0</inkml:trace>
  <inkml:trace contextRef="#ctx0" brushRef="#br0" timeOffset="107669.4">19890 6054 33167 0,'0'0'2944'0,"-2"-6"-2352"16,2-1-464-16,0 0-128 0,1-1 640 0,0 1 96 15,1 1 32-15,2 0 0 0,-1 2 256 0,1 0 64 16,3 2 16-16,1 1 0 0,-1 1-656 0,2 1-128 16,1 1-16-16,0 3-16 0,-1 1-288 0,-2 3 0 15,0 1 0-15,-3 1 0 0,0 1 0 0,-2 3 0 16,-3 0 0-16,-3 1-144 0,-2 2-16 0,-2 1 0 15,-2-1 0-15,0 1 0 0,-1-1 160 0,0-2-160 16,1-4 160-16,2-1-160 0,0-2 160 0,2-1 224 16,2-2-48-16,4-6-16 0,0 0 320 0,0 0 64 0,0 0 16 0,4 5 0 15,3-3-224-15,3-1-32 16,2-1-16-16,3-1 0 0,2-1-160 0,2 0-128 16,2-2 144-16,2 1-144 0,1 0 0 0,2 1 0 0,3-2 0 0,1 1 0 31,-3-1-1600-31,1-2-224 0,-2-1-32 0,-2 0-15632 0</inkml:trace>
  <inkml:trace contextRef="#ctx0" brushRef="#br0" timeOffset="107920.7">20440 5815 14735 0,'-11'-7'640'0,"8"3"160"0,-4-3-640 0,4 0-160 16,3 7 0-16,-1-5 0 0,1 5 5328 0,3-6 1040 16,2 1 208-16,2 1 32 0,3 0-4992 0,2 4-992 15,4-1-208-15,3 1-32 0,2 1-384 0,2 0 128 16,2 0-128-16,1 2 0 0,0-1-256 0,0-1-112 16,-2 1-16-16,-4 0-16 15,-2-1-2016-15,0 2-400 0,-5-2-64 0,-3 1-11360 0</inkml:trace>
  <inkml:trace contextRef="#ctx0" brushRef="#br0" timeOffset="108093.98">20494 5878 28959 0,'-12'5'1280'0,"12"-5"272"0,-6 3-1232 0,2 3-320 0,0-2 0 0,0 2 0 16,4-6 1168-16,-2 5 176 0,0-1 48 0,1 2 0 16,1-6-224-16,3 7-32 0,-1-1-16 0,4 1 0 15,0-1-624-15,3 1-128 0,2 0-32 0,4-2 0 16,1 1-208-16,4-2-128 0,3-1 128 0,3-2-128 31,3-2-512-31,0-1-192 0,-1-2-16 0,2-3-16 0,0-2-2064 0,-1-1-400 0,2-3-96 0,1-1-9760 16</inkml:trace>
  <inkml:trace contextRef="#ctx0" brushRef="#br0" timeOffset="108329.3">21087 5784 9215 0,'16'-9'400'0,"-8"6"96"0,-2-2-496 0,-1 1 0 0,-5 4 0 0,0 0 0 0,0 0 4864 0,0 0 864 16,0 0 176-16,0 0 48 0,-9 0-3632 0,1 3-720 15,-1 2-128-15,-1 1-48 0,-1 2-800 16,0 2-176-16,2 1-16 0,-2 2-16 0,2 1-288 0,3 2-128 15,2-1 128-15,3 2-128 0,2-1 240 0,3 1-48 16,2-2 0-16,4-1 0 0,1-2 128 0,2-2 32 16,4-1 0-16,0-2 0 0,4-3 0 0,1-2 0 15,0-2 0-15,3-2 0 0,0-2 128 0,0-3 32 16,-1-4 0-16,2-2 0 0,-1-5-32 0,-2 0 0 16,0-2 0-16,-2-1 0 0,-6 0-64 0,-2 0-16 15,-5 0 0-15,-4 0 0 0,-5 2 176 0,-4 0 16 16,-3 1 16-16,-3 2 0 0,-3 0-320 0,-2 4-64 0,-3 1-16 0,-1 4 0 15,-3 1-400-15,0 4-96 16,0 4-16-16,0 4 0 16,-3 2-1920-16,2 4-384 0,-1 3-80 0</inkml:trace>
  <inkml:trace contextRef="#ctx0" brushRef="#br0" timeOffset="111055.3">14711 7367 16415 0,'0'0'720'0,"0"0"160"0,-2-5-704 0,1 0-176 16,1-1 0-16,-1 1 0 15,1-2 1344-15,-2 2 224 0,2-2 48 0,0 2 16 0,0-1 96 0,0 1 0 16,2-1 16-16,-2 6 0 0,0 0-384 0,0 0-80 16,0 0 0-16,0 0-16 0,0 0-464 0,0 0-96 15,0 0 0-15,-2 9-16 0,-1 2-304 0,2 3-48 16,-4 3-16-16,0 3 0 0,1 3-80 0,-1 2-32 15,-2 1 0-15,0 2 0 0,1-1-16 0,-1 3-16 16,1 0 0-16,-2-1 0 0,1 0-176 0,2-1 0 16,0-4 144-16,1 0-144 0,1-2 0 0,0-3 0 0,1-3 0 0,1-2 128 15,1-1-128-15,0-4 128 0,0 0-128 0,0-2 128 16,0-7 0-16,0 0 16 0,0 0 0 0,0 0 0 16,0 0 64-16,0 0 16 0,0-6 0 0,1-1 0 15,0-3-64-15,0-2-16 0,-1-4 0 0,0-2 0 16,2-3-16-16,-1-2 0 0,0-2 0 0,0-1 0 15,0-2 80-15,1-1 16 0,-1-1 0 0,1-1 0 0,1 0-16 0,-1 3 0 16,0 0 0-16,2 3 0 0,2 2-16 0,1 0 0 16,1 2 0-16,1 2 0 0,1 3-64 0,1 1-128 15,1 3 176-15,0 4-176 0,0 0 0 0,0 2 0 16,3 3 0-16,-3 1 0 0,0 0 0 0,-1 3 0 16,0 0 0-16,-1 2 0 15,-1 2-448-15,-1 2 16 0,0 2 0 0,-1 2 0 16,-2 2-656-16,-1 2-144 0,-2 1-32 0,-1 3-10320 15,-2 3-2080-15</inkml:trace>
  <inkml:trace contextRef="#ctx0" brushRef="#br0" timeOffset="111243.25">14573 7624 28559 0,'0'0'2544'0,"0"0"-2032"15,0 0-512-15,0 0 0 0,0 0 1344 0,0 0 160 16,1-5 32-16,3-1 16 0,3 2-272 0,2 0-48 15,2 1-16-15,3 1 0 0,3 0-720 0,2 0-160 0,0 0-16 0,2 1-16 16,1 1-304-16,-1 1 0 0,1-1 0 0,-1 0 0 31,-2 2-1280-31,0 0-320 0,0 1-64 0,-1 0-14272 0</inkml:trace>
  <inkml:trace contextRef="#ctx0" brushRef="#br0" timeOffset="111557.69">14910 7798 34607 0,'0'0'1536'0,"-3"-2"320"0,-1-3-1488 0,0 2-368 0,4 3 0 0,0 0 0 0,-1-4 736 0,1 4 80 15,5-5 16-15,0 2 0 0,2 2-304 0,2 2-48 16,0 0-16-16,2 3 0 0,0 2-464 0,2 2 128 16,-1 2-128-16,-1 2 0 0,-1 1 0 0,-3 1 0 15,0 2 0-15,-3 0 0 0,-2-1 0 0,-3 4 0 31,-3 0 0-31,-3 1-160 0,-1-1-32 0,-5 1-16 0,2-2 0 0,0-3 0 0,0-2 208 0,0-2 0 16,2 0 0-16,0-3 0 0,1-3 704 0,1-2 96 0,7-3 16 0,0 0 0 16,0 0-96-16,0 0-16 15,0 0 0-15,0 0 0 0,0 0-384 0,7-5-96 16,2 2-16-16,3 0 0 0,0-2-208 0,3 1 0 0,2-1 0 0,2 1 0 16,2 1 0-16,2 0 0 15,2 0 0-15,0 1 0 16,2-1-432-16,0-1-16 0,1-1-16 0,-2 2 0 15,-1-3-2096-15,1 1-432 0,-3-1-80 0</inkml:trace>
  <inkml:trace contextRef="#ctx0" brushRef="#br0" timeOffset="111793.13">15496 7626 38751 0,'0'0'1728'0,"0"-6"336"0,0-1-1648 0,3 2-416 31,2-1 0-31,2 1 0 0,2-1 128 0,3 2-128 0,-1 0 0 0,4 1 128 0,3 0 64 0,2 1 0 32,1-1 0-32,-1 2 0 0,4-1-192 0,-4 1 0 0,0 1 0 0,-1 0 0 15,0 1-1904-15,-2 2-256 0,1 1-48 0,-3-1-13104 0</inkml:trace>
  <inkml:trace contextRef="#ctx0" brushRef="#br0" timeOffset="111981.1">15536 7770 37775 0,'0'0'1664'0,"0"0"368"0,0 0-1632 0,0 0-400 0,0 0 0 0,0 0 0 15,0 0 592-15,0 0 48 0,0 0 0 0,7-1 0 16,2 0-80-16,2 0-16 0,0 1 0 0,3 0 0 15,5 0-272-15,0-1-48 0,2 0-16 0,1-1 0 16,1 0-208-16,1-2-208 0,-1 1 32 0,2-1 16 31,-2-2-2000-31,2 1-400 0</inkml:trace>
  <inkml:trace contextRef="#ctx0" brushRef="#br0" timeOffset="112672.93">16730 7517 31215 0,'-12'-1'1376'0,"6"1"288"0,1 0-1328 0,-1 0-336 16,0 0 0-16,0 0 0 0,6 0 1264 0,0 0 176 15,0 0 32-15,0 0 16 0,0 0-176 0,0 0-32 16,0 0-16-16,6-1 0 0,3 0-640 0,5 0-128 15,1 0-32-15,6 0 0 0,1 0-112 0,4 0-32 0,3 0 0 0,2-1 0 16,3 0-160-16,0 0-32 0,-1 0-128 0,0 0 192 16,-4-2-192-16,-3 2 128 0,-2 0-128 0,-3 0 0 15,-3 0 128-15,-4 0-128 0,-1 2 0 0,-3 2 144 16,-2-2-144-16,-8 0 160 0,0 0-160 0,0 0 160 16,0 0-160-16,0 0 0 0,0 0 0 0,0 0 0 31,0 0-272-31,0 0-144 0,-4 4-32 0,4-4 0 0,-4 4-1408 0,4-4-304 15,0 0-48-15,-5 5-9312 0,5-5-1872 0</inkml:trace>
  <inkml:trace contextRef="#ctx0" brushRef="#br0" timeOffset="113380.16">17968 7393 32015 0,'-8'-13'1408'0,"3"6"320"0,0-1-1392 0,1-2-336 16,3-1 0-16,-1-1 0 0,0-2 768 0,2 1 64 16,2-1 32-16,2 1 0 0,2-1 144 0,2 0 16 15,0 3 16-15,5 0 0 0,-2 1-480 0,2 0-112 16,1 3 0-16,1 1-16 0,1 4-208 0,-1 2-32 0,1 2-16 0,-3 4 0 15,-1 2-176-15,-1 3 0 0,-1 3 0 16,-2 0 0-16,-2 5-128 0,-1 0 128 16,-3 2-160-16,-2 2 160 0,-2 3-320 0,-4 1 48 15,-3 1 0-15,-1 3 0 0,-2-1-80 0,-3-1-16 0,1-3 0 0,-1-3 0 16,2-4 208-16,0-1 160 0,1-5-208 0,0-2 80 16,1-2 320-16,1-3 64 0,2 0 0 0,3-2 16 15,5-4 240-15,0 0 32 0,0 0 16 0,0 0 0 0,0 0-224 16,6 0-32-16,3-1-16 0,3-1 0 15,2 0-288-15,4-2 0 0,2 0 0 0,1 0 0 16,0 0 0-16,2 1 0 0,0 0 0 0,1-1 0 16,0 2 0-16,0 0 0 0,1 1-144 0,0 0 144 15,1 0-1456-15,0-1-208 16,-2-2-32-16,0 1-9632 0,0 0-1920 0</inkml:trace>
  <inkml:trace contextRef="#ctx0" brushRef="#br0" timeOffset="113757.32">18591 7256 32255 0,'0'0'2864'0,"-4"-4"-2288"15,4 4-576-15,0 0 0 0,0 0 912 0,0 0 80 16,-5 1 16-16,5-1 0 0,-5 5-368 0,-1 3-80 16,1 1-16-16,0 4 0 0,1 1-336 0,1 2-64 0,0 3-16 0,1 2 0 15,1 1-128-15,0 1 0 16,1-1 144-16,1 1-144 0,0 1 0 0,1-1 0 15,2-1 0-15,-2 0 128 0,0-3-128 0,0-1 0 16,2-3 0-16,-1-2 0 0,-1-2 144 0,0-1-144 0,0-2 192 0,-2-3-192 16,0-5 224-16,0 0-64 15,0 0-16-15,0 0 0 0,0 0 64 0,-3-4 16 16,0-1 0-16,1-5 0 0,-2-2-32 0,0-3 0 16,0-2 0-16,-1-2 0 0,1-2 128 0,-1-1 0 0,3-2 16 0,-2-1 0 15,2-1 16-15,0 1 0 0,1 0 0 0,1 0 0 16,3 2-96-16,0 1 0 0,0 1-16 0,3 2 0 0,2-1-240 0,2 2 176 15,-1 1-176-15,2 2 160 0,1 3-160 0,3 2 0 16,-1 2 0-16,1 0 0 0,2 1-160 0,0 2 160 16,0 3 0-16,-1 2-144 15,-1 1-320-15,0 1-64 0,0 0-16 0,-1 2 0 16,-4 2-1888-16,-1 1-384 0,0 0-80 0,-3 3-12976 0</inkml:trace>
  <inkml:trace contextRef="#ctx0" brushRef="#br0" timeOffset="113945.82">18572 7459 23951 0,'0'0'1056'0,"-4"-2"224"0,4 2-1024 0,0 0-256 15,0 0 0-15,0 0 0 0,0 0 2368 0,0 0 400 16,0 0 96-16,4-3 16 0,3 0-1536 0,3 2-288 0,2 1-64 0,2 0-16 16,3-1-576-16,1-1-112 15,2 1-32-15,1 1 0 0,1 0-256 0,1 0 0 0,1-1 0 0,1 0 0 31,-2 0-1248-31,0 0-304 0,-1-2-64 0,-1 2-8880 0,-3 0-1792 0</inkml:trace>
  <inkml:trace contextRef="#ctx0" brushRef="#br0" timeOffset="114123.11">19044 7404 27647 0,'0'0'2448'0,"0"0"-1952"16,0 0-496-16,0 0 0 0,0 0 1376 0,0 0 176 15,-2 7 48-15,-1-1 0 0,-1 2-224 0,1 1-32 16,0 2-16-16,-1 3 0 0,1 2-560 0,1 1-96 15,3 3-32-15,-2 0 0 0,0 1-352 0,0-2-80 16,1 2-16-16,-1 0 0 0,0 1-192 0,1-1 128 16,0-1-128-16,0-1 0 15,0-2-320-15,0-1-144 0,0-3-48 0,0-1-17344 16</inkml:trace>
  <inkml:trace contextRef="#ctx0" brushRef="#br0" timeOffset="114843.18">20479 7213 9215 0,'-5'-1'816'0,"-1"-3"-656"0,0 1-160 0,1 0 0 15,-1 2 4480-15,6 1 848 16,0 0 176-16,0 0 48 0,-4-3-3552 0,4 3-704 0,0 0-144 0,0 0-16 16,0 0-384-16,6-1-80 0,4 0-16 0,5 0 0 0,3 0-112 0,8 0-32 15,7 0 0-15,4 0 0 0,3-3-160 16,5 0-32-16,3 0-16 0,7-2 0 0,6 1-176 0,3-1-128 15,5 1 192-15,1-1-192 16,0 1 128-16,5-2-128 0,3 3 0 0,2 0 0 0,-1 1 0 0,0 1 0 16,-1 0 0-16,1-1 0 0,2 1 0 0,-2 0 0 15,-3-1 0-15,-3-1 0 0,-2 0 0 0,-3 1 0 16,-1-2 128-16,-2 1-128 0,-2-2 0 0,-5 1 0 16,-6-2 0-16,-5 1 0 0,-4-1 144 0,-2 1-144 15,-6-1 0-15,-2 1 144 0,-4 2-144 0,-1 0 128 16,-4 0-128-16,-2 1 128 0,-3 0-128 0,-2 1 0 15,-1-1 0-15,-2 2 128 0,-2 1-128 0,-2 0 0 16,-1 1 0-16,-4 0 0 16,-5-1-560-16,0 0-32 0,0 0-16 0,0 0 0 15,0 0-2448-15,0 0-480 0</inkml:trace>
  <inkml:trace contextRef="#ctx0" brushRef="#br0" timeOffset="115094.01">23372 6834 29487 0,'0'0'2624'0,"1"-4"-2112"0,-1-2-512 0,0 6 0 0,0 0 832 0,0 0 64 0,0 0 16 0,0 0 0 16,0 0-64-16,0 0-16 0,-2 5 0 0,-4 3 0 16,2 1-256-16,-1 4-48 0,0 1-16 0,-2 2 0 15,-1 2-208-15,1 2-48 0,-1 3-16 0,1 0 0 0,2 0-64 0,-1 1-16 16,1-1 0-16,1-1 0 0,0-1-160 0,1-1 0 15,0-1 0-15,0-3 0 0,2 1-176 0,1-2-112 16,-1-1-32-16,1-1 0 16,1-2-2160-16,-1-3-432 0,-1-1-96 0</inkml:trace>
  <inkml:trace contextRef="#ctx0" brushRef="#br0" timeOffset="115533.68">23275 6741 23951 0,'-11'-17'2128'0,"5"11"-1696"0,0-3-432 0,-1 0 0 15,1-1 1008-15,-2 0 112 0,0 0 32 0,-1 2 0 16,1 1-256-16,-1 3-32 0,-1 0-16 0,0 3 0 16,0 2-288-16,-2 3-64 0,-1 1-16 0,-2 5 0 15,1 2-352-15,-1 5-128 0,-2 2 0 0,-1 6 144 16,-2 3-144-16,-2 3 0 0,0 2 144 0,1 1-144 15,1 4 0-15,1-2 0 0,2 0 0 0,1 0 0 16,1 1 400-16,4-2 16 0,3-1 0 16,4 0 0-16,3-2 208 0,4-1 32 0,5-1 16 0,2-2 0 0,3 0-192 0,4-3-32 15,2-2-16-15,2-1 0 0,1-3-112 0,2-4 0 16,3-3-16-16,3-2 0 0,2-1-144 0,4-4-32 16,1-1 0-16,5-4 0 0,3-5 32 0,1-1 0 15,1-5 0-15,-2-4 0 0,-3-1-16 0,-1-5 0 16,-1-3 0-16,-3-4 0 0,-2-4 96 0,-2-3 16 15,-3-2 0-15,-3-5 0 0,-2-5 224 0,-6-1 48 16,-3-1 16-16,-6-1 0 0,-6 1 64 0,-5 1 16 16,-5 2 0-16,-3 4 0 0,-5 0-80 0,-2 2-16 15,-3 4 0-15,-2 4 0 0,-4 3-320 0,-1 4-64 16,-3 2-16-16,-1 4 0 0,-2 3-128 0,-1 5-144 0,-2 3 144 0,-1 5-208 31,-2 3-224-31,2 3-32 0,0 5-16 0,2 3 0 16,3 2-1264-16,1 2-256 0,3 4-48 0,1 3-10560 0,4 2-2096 0</inkml:trace>
  <inkml:trace contextRef="#ctx0" brushRef="#br0" timeOffset="126830.17">5622 9188 6447 0,'0'0'576'0,"0"0"-576"0,-6-1 0 0,0 0 0 0,-1 1 2640 0,1-1 432 15,-1-1 64-15,0 0 32 0,1 1-1072 0,0-2-224 16,1 0-32-16,0 0-16 0,1-2-224 0,1 0-32 16,0-1-16-16,3 1 0 0,2-2-416 0,1 1-96 15,2-2-16-15,3-1 0 0,2-1-544 0,2 0-112 16,1-1-32-16,3 0 0 0,-1 0-144 0,2 3-48 16,0 0 0-16,0 1 0 0,-2 2 32 0,-1 3 0 15,-2 0 0-15,-1 5 0 0,-1 1 48 0,-1 5 16 16,-2 3 0-16,-3 2 0 0,-2 3-32 0,-2 4 0 15,-3 4 0-15,-2 5 0 0,-4 4-208 0,-3 3 176 16,-4 4-176-16,0-2 160 0,-3 1-160 0,1-4-256 0,2-4 64 0,1-4 16 16,0-4 176-16,3-3-192 15,2-5 192-15,3-1-192 0,1-4 384 0,3-2 80 16,2-4 16-16,1-5 0 0,0 0 288 0,0 0 48 16,6 2 16-16,4-1 0 0,1-2-144 0,3 0-32 0,3-2 0 0,1-2 0 15,0 0-192-15,3-1-32 0,1 0-16 0,0 1 0 0,1-3-224 0,0 1 0 16,-1 1-192-16,0 1 192 15,0-2-448 1,-1 3 32-16,0 1 0 0,0-2 0 0,0 0-2304 0,-1-1-464 0,1 1-80 16</inkml:trace>
  <inkml:trace contextRef="#ctx0" brushRef="#br0" timeOffset="127113.03">6166 9166 19343 0,'-7'-11'1728'0,"3"6"-1392"15,-1-2-336-15,0 2 0 0,2 0 2464 0,3 5 416 16,-1-3 96-16,1 3 16 0,0 0-1248 0,0 0-240 15,0 0-48-15,0 0-16 0,2 10-720 0,3 2-144 16,-1 2-16-16,2 3-16 0,-1 2-304 0,2 1-64 16,-1 2-16-16,1 2 0 0,-2-1-160 0,2 1 0 15,1 0 0-15,-1-1 128 0,1-2-128 0,-1-1 0 16,-1-3 0-16,2-1 0 0,-1-4 144 0,0-3-144 16,0-4 160-16,-1 0-160 0,2-2 352 0,-1-3-32 15,-7 0 0-15,6-7 0 0,0-2 320 0,-1-5 64 0,1-2 16 0,0-3 0 16,1-4-272-16,0-1-48 0,-1-2-16 0,1 1 0 15,-1 1-256-15,1 2-128 16,0 2 128-16,-1 4-128 0,-1 1 0 0,1 5-224 0,0 3 32 0,-1 2 0 31,-5 5-1344-31,8 0-256 0,1 4-48 0,0 2-16 16,-1 3-1232-16,2 3-256 0</inkml:trace>
  <inkml:trace contextRef="#ctx0" brushRef="#br0" timeOffset="127805.51">6765 9205 11967 0,'4'-18'528'0,"-2"11"112"0,1-2-512 0,-1-1-128 15,0 0 0-15,-1 1 0 0,-1 0 4144 0,-1 2 784 16,-1-1 176-16,0 2 16 0,-2 2-2496 0,0 1-512 16,-2 1-112-16,0 0-16 0,-2 6-944 0,-2 0-192 15,-1 2-32-15,1 2-16 0,-2 3-624 0,0 3-176 16,-1 2 0-16,0 3 0 0,-2 3 0 0,2 1 0 16,1 0 0-16,0 0 0 0,2 0 0 0,1-2 0 15,3-1 0-15,1-2 0 0,2-4 0 0,3-1 0 16,2-2 0-16,3-1 0 0,-1-3 0 0,3-2 0 15,1-1 0-15,3-1 0 0,0-3 0 0,3-4 0 16,-1-1 0-16,2-3 0 0,3-2 160 0,-2-3-32 16,0-3-128-16,-1-2 192 0,-1-1-64 0,0 1-128 15,-3-1 176-15,-2 1-176 0,0 4 160 0,0 2-160 0,-5 1 128 0,1 2-128 16,-3 4 240-16,-2 5-48 0,0 0 0 0,0 0 0 16,0 0 192-16,0 0 16 0,-4 8 16 0,-1 2 0 15,1 1-416-15,-1 2 0 0,0 3 128 0,1 0-128 16,0 2 0-16,2 0 0 0,1-2 0 0,2-1 0 0,0 0 0 0,2-2 0 15,1-1-144-15,1-2 144 16,2-1 0-16,1-3 0 0,1-1 0 0,2-4 0 16,2-2-144-16,0-1 144 0,2-2 0 0,1-1-144 15,2-3 144-15,3-2 0 0,0-3-144 0,1-4 144 0,0-2-144 0,-1-1 144 16,-1-3-192-16,-3 1 192 16,-1 0 0-16,-3 2-128 0,-2 3 128 0,-1 3 0 0,-2 1 0 0,-2 3 0 15,0 2 0-15,-2 3 0 0,-4 5 272 0,0 0-32 16,0 0-16-16,0 0 0 0,1 6 16 0,0 4 0 15,-1 2 0-15,0 3 0 0,0-1-240 0,0 1 0 16,0 2 0-16,1-1 0 0,0 2 0 0,2-1 0 16,-1-2 0-16,1-1 0 0,2-1 0 0,0 0 0 15,2-2 0-15,0-3 0 0,2 0 0 0,0-2 0 16,1-2 0-16,1-2 0 0,2-3 0 0,1-1-128 16,1-1 128-16,0-3-160 0,0-3 160 0,1-2-208 0,-1-2 80 0,2-2 128 15,0-2 0-15,1 1 0 16,0-1 0-16,-2 2 0 0,-2-1 0 0,0 3 0 15,-5 2 0-15,0 1 0 16,-4 1 0-16,0 3 320 0,0 1-48 0,-5 5 0 0,0 0 112 0,0 0 0 16,2 7 16-16,0 1 0 0,0 2-176 0,0 1-32 15,-1 1-16-15,2 1 0 0,-2 0-176 0,2 1 0 0,0 2 0 0,2-1 0 16,-1-2 0-16,2 1 0 0,-1-2 0 0,1-2 0 16,0-2-144-16,2 0-64 15,0-2-16-15,0-3 0 0,1-2-784 0,2-1-144 16,0-2-48-16,1-4 0 0,-1-2-2320 0,1-6-480 15,1-2-96-15</inkml:trace>
  <inkml:trace contextRef="#ctx0" brushRef="#br0" timeOffset="127900.53">7651 8952 4607 0,'-17'-14'192'0,"9"8"64"0,-1 2-256 0,-2-1 0 15,0 2 0-15,0 1 0 0,0 1 5568 0,1 2 1088 16,2 2 192-16,-1 1 64 0,0 2-5712 0,2 2-1200 16,5 2 0-16,0 3-12960 0</inkml:trace>
  <inkml:trace contextRef="#ctx0" brushRef="#br0" timeOffset="128624.49">7931 9199 22111 0,'9'-11'1968'0,"-7"6"-1584"0,-1-2-384 0,2 1 0 0,2-2 3008 0,-3 1 512 16,-2-1 96-16,-1 0 32 0,-2 1-1424 0,-2 2-288 0,-3-1-48 0,-2 3-16 16,0 2-832-16,-3 2-160 15,-3 1-48-15,-1 4 0 0,0 0-640 0,-1 4-192 0,2 2 0 0,-1 4 0 16,2 1 0-16,0 2 0 15,3 1 0-15,-1 0-128 0,3-1 128 0,2 1-128 16,3-1 128-16,2-3-128 0,2-1 128 0,2-1 0 0,2-1 0 0,1-2 0 0,4-3-144 16,2-2 144-16,1 0-160 0,1-3 160 0,1-3-256 0,3-1 64 15,0-2 0-15,2-3 0 0,0-2 192 0,0-2 0 16,-1-5 0-16,-1 0-144 0,3-3 144 0,-3 1 224 31,-1 0-48-31,-2 1-16 0,-3 1-160 0,-3 3 0 0,-1 2 0 0,-1 3 128 0,0 1 208 0,-5 6 48 16,0 0 0-16,0 0 0 0,0 0-144 0,4 6-32 15,-1 0 0-15,1 3 0 0,-1 2-208 0,0 0 0 16,2 2 0-16,-1 2 0 0,1-1 0 0,0-1 0 16,2-1-176-16,-1-1 176 0,2-2-352 0,0 0 48 15,3-3 16-15,1-1 0 32,0-3-448-32,0-2-96 0,1-2 0 0,1-4-16 0,2-1-176 0,0-4-16 0,2-4-16 0,0-3 0 31,-1-5-112-31,2-6-32 0,0-3 0 0,0-3 0 15,0-5-32-15,-1 0-16 0,-2-3 0 0,-3 2 0 0,-3 2 944 0,-2 5 304 16,-3 5-160-16,-2 3 160 0,-3 4 1728 0,0 5 416 0,-1 2 96 0,-1 6 0 16,0 1-576-16,2 8-112 15,0 0-16-15,0 0-16 0,-5 3-960 0,-1 5-192 16,1 3-48-16,-1 3 0 0,1 5-320 0,-1 2 0 0,1 2 0 0,0 2-128 16,1 4 128-16,1 0 0 0,-1 1 0 0,2-1 0 15,0-2 0-15,1 1 0 0,1-2 0 0,0-3 0 16,1-3 0-16,1-1 0 0,0-3 160 0,3-3-160 15,-2-2 240-15,0-3-48 0,0-2-16 0,0-2 0 16,-3-4 144-16,6 0 48 0,1-3 0 0,2-2 0 0,1-3 208 16,2-3 32-16,2-3 16 0,0 0 0 0,1 1-400 15,-1 1-80-15,-1 1-16 0,0 2 0 0,1 1-128 16,-1 3 0-16,-1 1 0 0,0 3 0 0,0 4-128 0,-2 0 128 16,0 2-160-16,-1 3 160 0,-2 1-144 0,0 1 144 15,-3 1-128-15,1 0 128 0,-3 1 0 0,-1-1 0 16,0 0 0-16,-2 0 0 0,-3 0 128 0,-3 0 0 15,-1-2 0-15,0-1 0 0,-2 0-128 0,-1 0 144 16,-1-3-144-16,0 0 160 0,-1-3-160 0,2-1-176 16,0-2 48-16,2-2 0 15,-1-3-1136-15,1 0-208 0,2-2-64 0,4-4 0 16,3-5-1872-16,4-4-384 0</inkml:trace>
  <inkml:trace contextRef="#ctx0" brushRef="#br0" timeOffset="128782.09">8800 8789 30751 0,'0'0'1360'0,"0"0"288"0,0 0-1328 0,0 0-320 0,0 0 0 0,0 0 0 16,0 0 1840-16,3 7 288 0,-1-1 64 0,0 3 16 16,0 1-912-16,-2 2-176 15,0 2-32-15,0 2-16 0,0 0-400 0,-2 3-80 0,1 0-16 0,-1 2 0 0,-1 2-320 0,0 2-80 16,-1 1-16-16,0 0 0 0,1-2-160 16,-2-1 0-16,2-1 0 0,1 1 128 15,1-2-384-15,1 0-64 0,1-1-32 0,3-3-12864 16,3-1-2576-16</inkml:trace>
  <inkml:trace contextRef="#ctx0" brushRef="#br0" timeOffset="129316.47">9076 9129 23039 0,'0'0'1024'0,"0"0"192"0,0 0-960 0,0 0-256 16,0 0 0-16,0 0 0 0,0 0 2272 0,0 0 416 15,0 0 64-15,0 0 32 0,0 0-928 0,4-2-176 16,2-2-32-16,0 1-16 0,2-1-864 0,1-2-160 15,1 0-32-15,0-2-16 0,0-2-352 0,1-1-64 16,-2-1-16-16,2-2 0 0,0-3 32 0,-1 1 0 16,-1 0 0-16,-2 2 0 0,-3 2-32 0,-1 2 0 15,-3 1 0-15,-3 1 0 0,0 3 192 0,-3 2 16 0,-1 0 16 0,-3 5 0 16,-1 1-160-16,-1 3-48 0,-3 4 0 0,2 4 0 16,-1 1-144-16,0 1 0 0,1 3 0 0,1 1-176 15,1 1 176-15,3 1-128 0,1 1 128 0,1-2-128 16,2-1 128-16,2-2 0 0,3 0 0 0,1 0-128 15,1-5 128-15,4-1 0 0,0 0 0 0,3-3-128 16,1-3 128-16,2 0 0 0,1-1 0 0,3-4 128 16,-1-2 80-16,2-2 32 0,0-4 0 0,3-4 0 15,1-2 16-15,1-3 16 0,2-4 0 0,-1-2 0 16,-2-3-272-16,0 0 128 0,-2 2-128 0,-4 1 0 0,-3 0 0 0,-2 4 0 16,-4 2 0-16,-2 4 0 0,-1 2-192 0,-2 3 48 15,-2 3 16-15,0 4 0 31,0 0-256-31,-3 4-32 0,-1 1-16 0,0 2 0 0,-2 0 112 0,2 3 0 0,-2 2 16 0,3 3 0 0,0-1 144 0,1 0 32 16,2 1 0-16,1-2 0 0,2-1 128 0,1 0 0 16,3 0-144-16,1 0 144 0,2 0 0 0,2 0 0 15,1-1 0-15,0-1 0 0,-1-1 0 0,0 0 192 0,-1-1 0 0,-1-2 0 16,-1-1 320-16,-2-1 64 16,-7-4 0-16,0 0 16 0,0 0-16 0,0 0 0 15,-3 5 0-15,-1 0 0 0,-3-2-176 0,-2 2-32 16,-5-1-16-16,0 3 0 0,-1 0-352 0,-1 2 0 15,2 1-192-15,0 1 64 16,-2 0-2432-16,2 0-464 0,4 0-112 0</inkml:trace>
  <inkml:trace contextRef="#ctx0" brushRef="#br0" timeOffset="129489.79">9792 9315 16575 0,'12'6'736'0,"-12"-6"160"0,0 0-720 0,6 7-176 0,-1 1 0 0,-1-1 0 16,-1 0 5344-16,-2 0 1040 0,-2 0 208 0,-2 1 32 15,0 0-4112-15,-2 1-816 16,-2-1-160-16,-2 3-48 0,-1 0-784 0,-1 1-176 0,-2 1-16 0,-1 0-16 31,-2 1-816-31,0 3-176 0,-2-1-16 0,1 2-20144 0</inkml:trace>
  <inkml:trace contextRef="#ctx0" brushRef="#br0" timeOffset="129946.09">12159 8724 38703 0,'-5'-13'1712'0,"3"9"352"16,-1-1-1648-16,3 5-416 0,0 0 0 0,0 0 0 0,0 0 480 0,0 0 16 16,-1 8 0-16,-1 3 0 0,0 2-304 0,0 5-48 15,-1 1-16-15,0 3 0 0,-1 2-128 0,0 0 0 16,2 3 0-16,0 2 128 0,-1-1-128 0,1 2 0 16,0-1 0-16,2-1 0 0,0-1 0 0,2-4 0 15,-1-2 0-15,0-3 0 0,1 0 0 0,1-3 0 16,2-1 0-16,-1-4 0 31,0-2-2416-31,2-2-352 0,-6-6-80 0</inkml:trace>
  <inkml:trace contextRef="#ctx0" brushRef="#br0" timeOffset="131925.81">13013 8958 23039 0,'0'0'1024'0,"0"0"192"0,0 0-960 0,0 0-256 16,0 0 0-16,0 0 0 0,-5 0 1648 0,5 0 272 15,0 0 64-15,0 0 16 0,0 0-400 0,0 0-96 16,0 0-16-16,7-1 0 0,3-1-352 0,2-1-80 16,2-2-16-16,2-1 0 0,1-2-448 0,2-1-80 15,1-1-32-15,0 1 0 0,-2-1-272 0,1-1-48 16,-4 0-16-16,0 1 0 0,-3 0-16 0,-3 0-128 15,-3-1 192-15,-1 2-64 0,-4 1 16 0,-2 2 0 0,-4 0 0 0,-1 2 0 16,-4 2-144-16,-2 1 0 0,-4 2 0 0,0 2-176 16,-3 4 176-16,-1 1-160 0,0 2 160 0,-2 4-160 15,2 2 160-15,0 2-160 16,1-1 160-16,3 2-160 16,0-4 160-16,3 2 0 0,3-2-144 0,3 1 144 0,4-2-144 0,4-2 144 0,4-1-192 0,3-2 192 0,3-1-320 15,5-3 64-15,4-2 0 0,4 0 0 16,2-5-272-1,5-3-48-15,4-6-16 0,5-1 0 0,3-2 256 0,2-4 48 0,0-2 16 0,-3-3 0 0,-4-1 48 0,-3 1 16 32,-5 1 0-32,-5 2 0 0,-4 1 208 0,-5 4 0 15,-4 3 0-15,-4 3 0 0,-4 3 144 0,-4 6 32 16,0 0 0-16,-7 0 0 0,-5 4 48 0,-1 1 16 0,-2 4 0 0,-3 2 0 0,-3 2-240 0,0 2 0 16,-1 2-144-16,1 1 144 0,0-1 0 0,3 1 0 15,1-2-128-15,5 1 128 0,3-2 0 0,4 1 0 16,2-4-160-16,3 0 160 0,3-1-128 0,3-1 128 15,3-1-160-15,1 1 160 0,1-2 0 0,1 2 0 16,1 1 0-16,1 0 0 0,-2 0 256 0,-1 2-16 16,-1 3 0-16,-2 3 0 0,1 1-48 0,-2 5 0 31,-3-1 0-31,0 3 0 0,-2 4 32 0,-1 0 0 16,-2 0 0-16,0 0 0 0,-2-1-96 0,1-1-128 15,0-2 176-15,1-1-176 0,-1-3 176 0,0-3-176 0,0-4 160 16,0-3-160-16,2 0 256 0,2-5-32 0,-2-2-16 0,0-6 0 15,0 0 80-15,6 2 16 0,1-3 0 0,1-2 0 16,3-4-48-16,1-3-16 0,3-4 0 0,0-5 0 16,3-5-240-16,2-5 0 0,-1-3 128 0,2-3-128 15,0-3 0-15,0-3-240 0,-1-2 48 0,0 0 16 16,-1 1 176-16,-2 2-128 0,-1 1 128 0,-1 5-128 0,-3 4 128 16,-1 5 0-16,-2 4 160 0,-3 4-160 0,-1 2 464 15,-1 3 0-15,-1 2 0 0,0 4 0 0,-1 1 32 16,-2 5 0-16,0 0 0 0,0 0 0 0,0 0-272 0,0 0-48 15,-1 7-16-15,0 1 0 0,-1 0-160 0,2 6 0 16,0 1 0-16,0 0 0 0,0 1 0 0,0-1 0 16,4 2 0-16,-1-2 0 0,1-1-160 0,2 0 160 15,3-2 0-15,1-2-144 0,0-2-192 0,2 0-48 16,2-2 0-16,1-3 0 16,1-2-240-16,0-2-48 0,1-4-16 0,0-2 0 15,4-4 128-15,-2-4 32 0,0-2 0 0,-2-3 0 0,1-1 288 0,-3-1 64 16,1-1 16-16,-3 1 0 0,-1 1 160 0,-2 4 0 0,-4 1 128 0,0 3-128 15,-3 3 336-15,-1 2 0 16,-2 2 0-16,0 6 0 0,0 0 80 0,0 0 16 16,-6 3 0-16,-1 5 0 0,1 3-432 0,0 2 0 0,2 1 128 15,0 3-128-15,1 1 0 0,2 0 0 0,1 0 0 0,2-2 0 16,3 0-176-16,1-2 176 0,2-1-128 16,2-2 128-16,1-2-176 0,3-3 176 15,4-1-208-15,2-3 80 0,2-3-128 0,2-2-32 0,1-4 0 16,0-2 0-16,2-2 96 0,-4-3 0 0,0-4 16 0,0-1 0 15,0-2 176-15,-2-2 0 0,-3-3 0 0,-3 1 0 16,-2 1 0-16,-2 2 0 0,-3 3 0 0,-3 3 128 16,-2 2 96-16,-4 3 32 0,-3 3 0 0,-1 1 0 15,-3 3 256-15,-2 4 64 0,-3 2 16 0,-1 2 0 16,-2 4-464-16,0 2-128 0,-1 3 0 0,0 1 0 16,-1 3 0-16,2 0 0 0,0 1-128 0,3 0 128 0,1-3-128 0,2 1 128 15,3 1-128-15,4-2 128 0,2-1 0 0,2-2-128 16,3-2 128-16,3-3 0 0,1 0 0 0,3-3 0 15,1 0 0-15,2-3 0 0,2-2 0 0,0-2 224 16,1-1-32-16,2-2 0 0,2-1-48 0,-1-2-16 16,-1-1 0-16,-2 1 0 0,1 2-128 0,-3 0 128 15,0 3-128-15,-2 1 128 0,-2 2-128 0,-1 1 0 16,-4 1 0-16,2 0 0 0,-1 3 0 0,-1 1-144 16,0 2 144-16,1 1 0 0,-1-1-128 0,2 0 128 15,-1-2 0-15,2 0 0 0,0-2 0 0,2-1-128 0,1-1 128 0,1-2 0 16,2-3-128-16,0-3 128 0,3-2-192 0,0 0 192 15,0-4-192-15,-3-1 64 0,1-3 128 0,-1-3-208 16,-1-2 208-16,1-4 0 0,-1-1 0 16,1-3 0-16,1-2 192 0,-2 0-192 0,0-1 192 0,-3 3-192 15,-1 0 448-15,-2 4 0 0,-1 2-16 0,-2 5 0 16,-2 1 176-16,1 4 32 0,-2 3 16 0,-1 2 0 16,-1 3-272-16,0 6-48 0,0 0-16 0,-3 5 0 15,-2 3-144-15,0 3-48 0,-2 2 0 0,1 3 0 16,-2 5-128-16,2 3 0 0,-1 3-160 0,1 0 160 0,2 2-144 0,3 1 144 15,-2-2-128-15,6 1 128 0,-3-2 0 0,3 1 0 16,2-3 0-16,3 0 0 0,1 0 0 0,2-5-128 16,1-2 128-16,2-3 0 0,2-1-192 0,0-4 64 15,2-3 0-15,1-1 0 0,-1-4-160 0,2-2-32 16,0-3 0-16,1-5 0 0,-1-3 192 0,0-3 128 16,2-3-192-16,0-2 192 0,-3-3 0 0,-2-2 0 15,-3-1 0-15,-1 1 0 16,-2 2 0-16,-2 2 0 0,-4 1 0 0,0 4 0 0,-2 3 0 0,-2 2 192 15,-1 3-48-15,0 7-16 0,0 0 48 0,0 0 0 16,-5 4 0-16,0 2 0 0,1 3-176 0,-2 2 0 0,1 1 0 16,-1 3 0-16,2 3 0 0,1 0-144 15,-1-1 144-15,2 1 0 0,1-1-128 0,2 0 128 16,1-2 0-16,2-1 0 0,0 0-128 0,3 0 128 0,2-1 0 16,0-2 0-16,2-3-224 0,3-1 64 0,1-2 16 0,2-2 0 15,0-1-112-15,2-4 0 0,1 0-16 0,-2-3 0 16,2-5 272-16,2-2 0 0,1-3 0 15,0-1 0-15,0-3 0 0,-2-1 0 0,-2 1 0 0,-2 0 0 16,-2 1 0-16,-4 3 0 0,-3 3 0 0,-2 2 144 16,0 3-144-16,-3 2 0 0,-3 5 144 15,0 0-144-15,0 0 128 0,0 0-128 0,-2 4 128 0,1 4-128 16,-3 1 0-16,1 3 0 0,0 0 0 0,1 1-192 16,1 1 192-16,1 0 0 0,0 0 0 0,1-2-128 15,1-1 128-15,2 0 0 0,2-1 0 0,1-1-128 16,3-2 128-16,4 0 0 0,-1-1 0 0,2-3-128 0,-1-2 128 0,1-1 0 15,-1-2 0-15,0-3 0 16,1-1 0-16,-1-3 0 0,0-3 0 0,1-2 176 0,-3-3 16 0,-1-2 16 16,-4 0 0-16,-1 0 0 0,-3 1 0 0,-2 2 0 15,-1 0 0-15,-4 3 0 0,-3 1-64 0,-2 2-16 16,0 2 0-16,-4 4 0 0,0 2-304 0,-1 2-64 16,-3 2-16-16,1 2 0 15,-1 3-608-15,2 2-128 0,2 1-32 0,-1 2 0 16,1 2-2368-16,4-1-464 0</inkml:trace>
  <inkml:trace contextRef="#ctx0" brushRef="#br0" timeOffset="132178.32">15906 8905 29199 0,'0'0'1280'0,"5"2"288"0,2 0-1248 0,0 1-320 16,-2 1 0-16,1-1 0 0,-6-3 2144 0,6 2 368 0,0 1 80 0,-1 0 16 16,-5-3-960-16,8 1-192 0,-2-1-48 0,2-1 0 15,2-1-576-15,1 0-128 0,-1-1-32 0,3-1 0 16,3-1-240-16,0 1-48 0,2-4-16 0,-1 0 0 15,2 1-160-15,-1-1-16 0,-1 0-16 0,0 2 0 16,-2 0-48-16,-1 3 0 0,1 0 0 0,-3 1 0 16,-1 2-128-16,-1 3 0 0,-2-1 144 0,0 2-144 0,-1 3 0 0,-1 1 0 15,0 0 0-15,-1 2 128 0,0 0-128 0,-1 0 0 16,1 0 0-16,-1-1 0 0,-1-2-352 0,-1 0-32 16,-2-7-16-16,0 0 0 15,0 0-1376-15,0 0-272 0,0 0-48 0,-4-5-16784 16</inkml:trace>
  <inkml:trace contextRef="#ctx0" brushRef="#br0" timeOffset="132288.26">15557 8441 34607 0,'-35'-16'1536'0,"21"10"320"0,-3 1-1488 0,1-1-368 0,-1 3 0 0,1 1 0 31,1 1-1184-31,0 2-304 0,1 2-64 0,-3 5-12272 0</inkml:trace>
  <inkml:trace contextRef="#ctx0" brushRef="#br0" timeOffset="132445.28">14957 8699 40431 0,'0'0'1792'0,"0"0"368"0,-6-2-1728 0,6 2-432 0,0 0 0 0,0 0 0 16,0 0 1008-16,0 0 112 16,0 0 32-16,3-5 0 0,6 2-640 0,4 0-128 0,5-1-32 0,6 1 0 15,5 0-352-15,4-1 0 0,2 0 0 0,2-1-192 16,2-2-2304-16,3-1-448 0</inkml:trace>
  <inkml:trace contextRef="#ctx0" brushRef="#br0" timeOffset="132917.47">17527 8820 33407 0,'0'0'1472'0,"-4"-5"320"16,-1 3-1440-16,2-1-352 0,3 3 0 0,3-6 0 16,3 1 1168-16,2-1 176 0,2 1 16 0,4-1 16 0,3 1-352 0,4 2-80 15,2-2-16-15,4 1 0 0,-2-2-560 0,4 2-112 32,2 0-32-32,8-1 0 0,1 1-224 0,-11 0 0 0,1 1 0 0,-2-1 0 15,-2 2-512-15,-2 0-128 0,-2 1-48 0,-3 1 0 16,-4 0-2800-16,-3 3-560 0</inkml:trace>
  <inkml:trace contextRef="#ctx0" brushRef="#br0" timeOffset="133091.16">17525 8949 34095 0,'-16'-3'3024'0,"10"3"-2416"0,1 0-480 0,5 0-128 16,0 0 336-16,0 0 48 0,0 0 16 0,0 0 0 16,7 5 0-16,5-1 0 0,0 1 0 0,5-1 0 15,3-1-96-15,3 1-32 0,3-3 0 0,3 0 0 31,4-2-272-31,3-2 0 0,0 0 0 0,4-1 0 32,1-2-2080-32,-2-1-368 0,0-2-80 0,-2-3-11744 0</inkml:trace>
  <inkml:trace contextRef="#ctx0" brushRef="#br0" timeOffset="133326.85">18022 8672 21183 0,'-22'-7'944'0,"11"5"192"0,-4-2-912 0,-2 1-224 15,0-1 0-15,0-1 0 0,0 0 2944 0,1-1 560 16,2 1 96-16,2 0 32 0,3 1-1840 0,2 1-352 15,2 0-80-15,5 3-16 0,0 0-640 0,0 0-128 16,9 0-16-16,3 1-16 0,2 2-368 0,4 0-176 16,0 1 160-16,2 3-160 0,1 0 0 0,0 0 128 15,-1 2-128-15,0 1 0 0,-3 1 0 0,1 2 0 16,-2 1 0-16,0 2 0 0,-5 0 0 0,-4 1 0 16,-1 0 0-16,-3 3 0 0,-6 0 0 0,-3 1 0 0,-1 0 128 0,-4 1-128 15,-2 0 192-15,-3 0-64 16,-1 0-128-16,-4 0 192 0,-2-1-192 0,-2-1 0 0,2-2 0 15,-2 0 0 1,1-3-448-16,3-2-144 0,2 0-32 0,5-2-11440 0,4-3-2288 0</inkml:trace>
  <inkml:trace contextRef="#ctx0" brushRef="#br0" timeOffset="133704.71">19017 8526 31327 0,'0'0'1392'0,"0"0"272"0,0 0-1328 0,0 0-336 0,0 0 0 0,0 0 0 15,-3 7 1216-15,1 3 160 16,0 2 32-16,0 1 16 0,0 1-464 0,-1 2-112 16,2 0-16-16,1 2 0 0,-2-2-512 0,0 2-128 0,0 1 0 0,1-2-16 15,1 1-176-15,0-1 0 0,-1-1 144 0,1-2-144 16,2-1 0-16,-1 0 0 0,-1-3 0 0,1-2 0 15,0-1-1792-15,-1-7-336 0,0 0-64 0,0 0-13440 16</inkml:trace>
  <inkml:trace contextRef="#ctx0" brushRef="#br0" timeOffset="133830.79">18964 8383 33167 0,'-10'-10'1472'0,"6"6"304"0,-2-2-1424 0,3 2-352 0,-3 0 0 16,2 0 0-16,4 4 320 0,0 0-16 0,0 0 0 0,0 0 0 0,0 0-432 0,0 0-96 15,0 0-16-15,0 0 0 16,5 7-2128-16,2 1-448 0,1-2-64 0</inkml:trace>
  <inkml:trace contextRef="#ctx0" brushRef="#br0" timeOffset="134479.57">19089 8718 17503 0,'0'6'1552'0,"0"3"-1232"15,1 1-320-15,0 0 0 0,1-1 2224 0,-1-1 384 16,-1 0 80-16,1-2 0 0,-1-6-544 0,0 0-112 15,0 0-32-15,0 0 0 0,0 0-608 0,0 0-128 0,0 0-32 0,6-2 0 16,3 0-304-16,-1-4-64 16,1-3-16-16,1-1 0 0,2-2-400 0,2-2-64 15,1-2-32-15,3 0 0 0,1-2-160 0,0 2-16 0,-1 0-16 0,1 5 0 16,-2 0-160-16,-1 3 0 16,-1 3 0-16,-2 2 0 0,-2 2 0 0,0 2 0 0,-1 2 0 0,-1 4 0 0,0 2 0 15,0 2-144-15,-1 2 144 0,-2 1-160 0,1 1-32 0,0 2 0 16,1 0 0-16,-1 2 0 15,-2 0-192-15,3-2-64 0,1-1 0 16,-1-2 0-16,-1-2-448 16,2-2-112-16,1-1-16 0,1-3 0 0,2-2-768 0,2-3-144 0,2-2-48 0,1-3 0 15,2-1-1696-15,2-3-352 0,4-4-64 0,0-2 0 16,1-4 1872-16,0-2 384 0,-2 0 80 0,-2-1 16 0,-3-2 1104 0,-2 1 208 16,-4 1 48-16,-2 1 16 0,-2 2 3344 0,-3 2 672 15,-3 0 128-15,-2 5 16 0,-2 1-768 0,-2 3-144 16,-2 0-48-16,-2 3 0 0,-2 0-880 0,-2 3-176 15,-3 2-48-15,-2 3 0 0,-2 1-832 0,-1 3-192 16,-1 1-16-16,-1 2-16 0,-1 2-288 0,0 1-48 16,3 2-16-16,0 0 0 0,2 0-64 0,0 0-32 15,3 1 0-15,3 0 0 0,1 0-224 0,4-1 0 0,1-3 128 0,4 2-128 16,2-2 0-16,2-2 0 0,3-2 0 0,1-1 0 16,3-1 0-16,4-1 0 0,0-3 0 0,3-2 0 15,1-2 0-15,2-4 0 16,-1-2 0-16,2-5 0 0,0-4 0 0,-1-2 0 0,-2-3 0 15,-2-4 0-15,1-1 0 0,-2-3 0 0,-1-1 128 0,-2-1-128 16,-2-1 192-16,-1 1-48 0,-2 1-16 16,-3 3 0-16,-2 2 272 0,0 3 48 0,-3 3 16 0,-3 4 0 15,0 1 160-15,0 3 16 0,-1 4 16 0,1 1 0 16,-1 2-144-16,-1 2-48 0,5 2 0 0,-6 4 0 16,-2 3-272-16,1 4-48 0,2 2-16 0,1 4 0 15,-2 1-128-15,2 4 0 0,-1 1 0 0,2 2-176 16,2 2 176-16,-1-1-128 0,2 1 128 0,2-1-128 0,-1-2-192 0,3 0-16 15,2-1-16-15,2-2 0 16,1-1-1312-16,4-2-256 0,0-2-48 16,1-1-16-16,3-4-1632 0,1-3-336 0</inkml:trace>
  <inkml:trace contextRef="#ctx0" brushRef="#br0" timeOffset="134930.35">20168 8714 12895 0,'0'0'1152'0,"0"0"-928"15,-3-5-224-15,1 0 0 0,0 0 3776 0,-1-1 704 0,2 1 128 0,0-1 48 16,1 1-2256-16,1-2-448 0,3 0-96 0,0-1 0 15,2-1-944-15,0-1-176 0,2-1-32 0,1 0-16 16,1-1-352-16,-1 0-64 16,2-1-16-16,-3 0 0 0,1-1 0 0,-2 2-16 0,-2 1 0 0,1 1 0 15,-3 2 80-15,-2 0 0 0,-2 2 16 0,1 6 0 16,-4-4 304-16,-3 3 48 0,-1 0 16 0,-2 3 0 16,-1 1-192-16,-1 3-48 0,-2 1 0 0,0 4 0 15,0 3-336-15,1 1-128 0,0 0 0 0,1 1 0 16,1 1 0-16,2 2 0 0,1-1 0 0,3-2 0 0,2 1 0 15,3-2 0-15,2-1 0 0,2 1 0 0,2-2 0 16,2-1-128-16,5 0 128 0,-1-3 0 0,3-2-320 0,3-3 64 16,0-2 0-16,3-3 0 15,-1-3-208-15,1-4-48 16,0-4 0-16,1-2 0 0,0-3-32 0,-1-3-16 16,0-2 0-16,-3-3 0 0,1-4 176 0,0 0 16 0,-3-3 16 0,0-1 0 0,-1-2 352 0,-4 2 0 15,-2 0 0-15,-2 3 0 16,-2 3 432-16,-2 4 144 0,-2 2 48 0,-1 4 0 0,-1 1 400 0,-1 4 96 15,0 4 16-15,-2 0 0 0,0 5-288 0,4 3-48 16,0 0-16-16,0 0 0 0,-5 6-480 0,0 4-112 16,1 2 0-16,1 2-16 0,-1 3-176 0,2 3 0 15,0 2 0-15,0 2 0 0,1 2 0 0,-2 3 0 16,2 1 0-16,1-1 0 0,0 0 0 0,1-2 0 16,2 0 0-16,-2-3 0 0,1-2-256 0,0 0 0 0,1-2 16 0,1-1 0 31,0-2-1568-31,2-1-320 0,-2-3-64 0,0-1-10864 15,2-2-2160-15</inkml:trace>
  <inkml:trace contextRef="#ctx0" brushRef="#br0" timeOffset="135103.19">20331 8584 40143 0,'-3'-13'1776'0,"1"8"368"0,2-1-1712 0,2 1-432 0,1-1 0 15,2 2 0-15,0-2 128 0,5 2-128 0,4 0 0 0,3 0 128 16,0-1-128-16,4 1 128 0,4 2-128 0,2 0 128 15,5 1-128-15,1 0-256 0,1 0 64 0,0 0 16 32,-1-2-2784-32,-2 2-560 0</inkml:trace>
  <inkml:trace contextRef="#ctx0" brushRef="#br0" timeOffset="135381.41">20792 8613 25791 0,'0'0'2304'0,"0"0"-1856"15,0 0-448-15,0 0 0 0,6-3 1520 0,0-1 208 16,2 0 32-16,1 1 16 0,1-2-144 0,1 1-32 15,1-2 0-15,-1 0 0 0,2-2-608 0,1-1-128 16,2-1-32-16,-2 1 0 0,-1-2-256 0,0 0-64 16,-1 0-16-16,-2 0 0 0,-3-2-96 0,-2 2-16 15,1-1 0-15,-5 1 0 0,-2 1 0 0,-1 3 0 16,-3 0 0-16,0 2 0 0,-3 1-32 0,-2 3-16 16,-2 3 0-16,-2 3 0 15,-2 1-208-15,0 3-128 0,-1 2 128 0,2 4-128 16,1 0 0-16,1 1 0 0,-1 2 0 0,3 0 0 0,3-1 0 0,1 1 0 15,1-2 0-15,3 1 0 0,3-2 0 0,1 1-128 0,3-3 128 0,2-1 0 16,3 0 0-16,2-2 0 0,1-1 0 0,3-2 0 16,3 0-192-16,2-3 0 0,2-1 0 0,3-2 0 31,4-2-1728-31,3-3-368 0,2-3-64 0</inkml:trace>
  <inkml:trace contextRef="#ctx0" brushRef="#br0" timeOffset="135905.39">21253 8531 30399 0,'0'0'2704'0,"-2"-5"-2160"0,-3 1-544 0,5 4 0 16,0 0 864-16,0 0 64 0,0 0 16 0,0 0 0 16,0 0-128-16,5 6-32 0,0 3 0 0,3 2 0 15,0 2-480-15,1 2-112 16,-2 0 0-16,1 2-16 16,0 0-176-16,-2 1 0 0,2-2 0 0,-3 1 0 0,1-2 144 0,-2 1-144 15,1-2 160-15,-2-1-160 0,-1-3 176 0,0-2-176 16,0-2 192-16,-2-6-192 0,0 0 256 0,0 0-64 15,0 0-16-15,0 0 0 0,5-4 400 0,1-4 96 16,-1-2 16-16,2-2 0 0,-1-2-64 0,3-3-16 16,1-2 0-16,1-2 0 0,1-2-448 0,-2 4-160 15,1 0 0-15,2 3 144 0,-2 0-144 0,0 3 0 16,-1 1 0-16,1 2 0 0,0 2-240 0,-1 3 32 16,-1 0 0-16,0 2 0 15,-1 2-1520-15,2 2-320 0,-1 1-48 0,0 2-16 16,-1 0-928-16,0 2-192 0,0-1-32 0</inkml:trace>
  <inkml:trace contextRef="#ctx0" brushRef="#br0" timeOffset="136783.06">21701 8550 7359 0,'0'0'320'0,"0"0"80"0,0 0-400 0,0 0 0 0,0 0 0 0,0 0 0 15,0 0 5376-15,-4 7 976 16,1 0 208-16,0 0 32 0,0 0-4432 0,-1 1-896 0,1-1-176 0,0 2-48 16,2 0-496-16,-1 0-96 0,1-1-32 0,0 1 0 15,1-1-96-15,0-1 0 0,0-7-16 0,2 6 0 16,-2-6 80-16,5 5 0 0,-5-5 16 0,5 1 0 15,2-1 112-15,2-3 32 0,-2-1 0 0,1-3 0 16,1-2-208-16,0-4-32 0,0-1-16 0,0-1 0 0,1-4-48 0,0 1-16 16,0 1 0-16,0 0 0 0,-2 3-64 0,-1 2-16 15,0 3 0-15,-1 1 0 0,-2 3 48 0,-4 5 0 16,0 0 0-16,0 0 0 0,0 0-192 0,4 8 0 16,0 2 144-16,-1 2-144 0,-1 1 0 0,0 2 0 15,1 2 0-15,0-1 0 0,1 1 0 0,-2-1 0 16,1 0 0-16,0-2 128 0,1-2-128 0,2-2 0 15,-1-2 0-15,3-2 0 0,-1-2 0 0,1-2 0 16,1-2 128-16,3-1-128 0,-1-3 176 0,4-1-48 16,-1-4 0-16,1-2 0 0,1-2-128 0,0-4 128 0,2-1-128 0,1-2 128 15,-2-1-128-15,1-1 0 16,-2 0 144-16,1 2-144 0,-3 0 0 0,0 3 0 16,-2 1 0-16,-1 4 0 0,-1 3 0 0,-2 3 0 15,-1 1 0-15,-7 5 0 0,0 0 0 0,0 0 0 0,5 6 0 0,0 2 0 16,-2 2 0-16,-1 1-128 15,0 1 128-15,-1 2 0 0,0 1 0 0,1 2 0 0,-1-1 0 0,0 1-128 16,2-2 128-16,-2 0 0 0,1-3 0 0,2-1 0 16,-2-1 0-16,2-2 0 0,2-2 0 0,1-1 0 15,3 0-224-15,-1-3-16 0,2-2 0 0,1-1 0 16,1-2-80-16,2-3 0 0,0-2-16 0,2-2 0 16,1-2 16-16,2-2 0 0,0-2 0 0,0-1 0 0,1-2-48 0,1 0 0 15,-1-2 0-15,-4 2 0 0,-1 2 160 0,-4 3 16 16,-2 1 16-16,-3 3 0 0,-1 3 176 0,-6 7 256 15,0 0-64-15,0 0-16 0,0 0 32 0,0 8 16 16,-1 1 0-16,0 3 0 0,-3 0-224 0,2 2 0 16,-2 0 0-16,1 0 0 0,1 0 0 0,1 1 0 15,1-1 0-15,1 0 0 0,3-1-224 0,1-1 64 16,-2-2 16-16,4-1 0 16,2-2-752-16,2-2-128 0,0-3-48 0,2 0 0 0,2-2 608 0,2-2 112 15,-2 0 32-15,3-3 0 16,-1-5-1216-16,2-2-256 0,1 0-32 0,0-2-16 0,-2 1 1408 0,1 1 288 15,-3 1 144-15,-2 1-160 0,-3 1 912 0,-1 3 176 16,-4 1 32-16,0 2 16 0,-6 3 288 0,0 0 48 16,0 0 16-16,0 0 0 0,0 0-464 0,-5 6-96 0,0 0 0 0,-1 1-16 15,1-1-480-15,-1 1-80 16,2-1-32-16,1-1 0 0,3-5-32 0,0 0 0 16,0 0 0-16,0 0 0 0,0 0 400 0,0 0 80 0,0 0 16 15,5-2 0-15,3-3-32 0,2 0 0 16,1-2 0-16,3 0 0 0,0-2-272 0,2-1-48 0,0-1-16 0,2 0 0 15,-2 0-128-15,0 3-128 0,0 2 192 0,-1 0-192 16,-2 2 0-16,-1 2 0 0,-1 2 0 0,-2 2 0 16,-2 1 0-16,0 4 0 0,-1 1-144 0,-2 2 144 0,-1 0-160 0,-1 2 160 15,0 2-192-15,-2-2 192 0,-2 0-416 0,0-1 32 16,0 0 0-16,0-1 0 16,-1-2-1072-1,0 0-208-15,0-1-32 0,3-7-16 0,-5 2-1728 0,-2-2-336 0</inkml:trace>
  <inkml:trace contextRef="#ctx0" brushRef="#br0" timeOffset="136912.2">22620 8146 39039 0,'-8'-14'1728'0,"4"8"368"0,1-3-1680 16,1 2-416-16,2 7 0 0,0 0 0 16,0 0-272-16,0 0-144 0,5-3-32 0,3 2 0 15,1 3-1552-15,2 3-320 0,3 1-64 0,3 2-11856 0</inkml:trace>
  <inkml:trace contextRef="#ctx0" brushRef="#br0" timeOffset="137681.95">23434 8379 38127 0,'-8'-10'1680'0,"8"10"368"0,-5-5-1648 0,-1 1-400 0,-2 0 0 0,-1-1 0 15,-1 2 624-15,-2 1 32 0,-2 3 16 0,-3 0 0 16,-1 1-176-16,-1 3-48 0,0-1 0 0,0 3 0 15,0 0-256-15,1 3-64 0,0 1-128 0,3 2 192 16,1-1-192-16,3 3 0 0,3-1 0 0,1 0 0 0,2 2 0 0,3-2 0 16,2-1 0-16,2 0 0 0,1 0 0 0,4-2-128 15,1-3 128-15,3 0 0 0,1-1-160 0,2-4 160 16,1-2-128-16,2-2 128 0,0-2-128 0,2-2 128 16,1-1-128-16,1-3 128 0,0-1 0 0,0-3 0 15,0-3 0-15,-2 0 0 0,-1-3 0 0,-2 0 0 16,-2 2 0-16,-3 1 0 0,-3 3 128 0,-1 3-128 31,-3 3 128-31,1 0-128 0,-4 2 336 0,-1 5 0 0,0 0 0 0,0 0 0 16,0 0-48-16,-6 5-16 0,1 3 0 0,-1 2 0 0,1 0-272 0,-1 2 0 15,2 1 0-15,0 1 0 0,-1 0 0 0,3 1 0 0,0-1 0 0,2-2 0 16,1 1 0-16,2 1-144 16,2-1 144-16,0-2 0 0,3-4 0 0,1 0-160 0,2-1 160 0,1-2 0 15,1-2-256-15,2-3 64 16,2-2 16-16,-1-3 0 0,2-4 176 0,1-2 0 0,0-2-144 0,3-3 144 15,3-1 0-15,0-4 0 0,1-4 0 0,1-2 0 16,-1-4 0-16,1 0 0 0,-3 0 0 0,-1 0 0 16,-3 0 0-16,-3 3 0 0,-2 2 0 0,-3 3 0 15,-2 2 384-15,-2 3 64 0,-2 4 0 0,-2 2 0 16,1 2 80-16,-4 3 32 0,-1 3 0 0,0 5 0 16,0 0-224-16,0 0-32 0,-6 1-16 0,0 5 0 0,-3 5-288 15,-1 4 0-15,0 0 0 0,1 4 0 0,-1 0 0 16,2 3 0-16,-1 2-144 0,2 0 144 0,2 2 0 0,1-1-160 15,2 0 160-15,2-1 0 0,3-1 0 0,2-1 0 16,0-1 0-16,5-2 0 0,1-2-144 0,1 0 144 16,2-3 0-16,0-1-144 0,1-2-96 0,2-4-16 31,1-2 0-31,0-1 0 0,2-4 0 0,1-3-16 0,2-1 0 0,1-3 0 0,1-1 64 0,1-5 16 16,-1-1 0-16,-1-1 0 0,-2-2 192 0,-2 2 0 15,-2-2-160-15,-4 2 160 0,-1 1 0 16,-4 0 0-16,-5 2 0 0,-2 2 0 0,-2 3 224 0,-2 1 16 15,-1 2 0-15,0 2 0 0,-6 3 16 0,0 2 16 16,-2 1 0-16,0 2 0 0,0 2-272 0,0 0 0 16,0 2 0-16,1 2-144 0,1 3 144 0,3-1-128 0,-2 0 128 0,4 2-128 15,1-1 128-15,1-1 0 0,1 1 0 0,2-2 0 16,3-1 0-16,0-1 0 0,0 1 0 16,4-2 0-16,3-1 0 0,1-1 0 0,0-2-144 0,1-1 144 31,3-2-464-31,0-2-32 0,1-1 0 0,2-2 0 0,0-4-2512 15,2-3-512-15</inkml:trace>
  <inkml:trace contextRef="#ctx0" brushRef="#br0" timeOffset="137886.34">23933 8139 21183 0,'-5'-7'1888'0,"1"1"-1504"15,-1-2-384-15,3 1 0 16,1 1 4480-16,2 0 832 0,3 2 176 0,1 0 16 0,4 0-4208 0,3 1-848 15,2 1-160-15,6 0-32 0,4-1-256 0,5 1 0 16,4 1 0-16,2-1 0 0,1 0 0 0,1 1 0 16,-2-1 0-16,-1 1 0 0,-2 0 0 0,-4 0 0 0,-2 0 0 0,-4 1 0 31,-4 0-1296-31,-2 0-160 0,-5 0-16 0,-3 1-15616 0</inkml:trace>
  <inkml:trace contextRef="#ctx0" brushRef="#br0" timeOffset="151837.01">2140 10758 16575 0,'0'0'1472'0,"0"0"-1168"0,0 0-304 0,0 0 0 15,0 0 576-15,0 0 48 0,0 0 16 0,0 0 0 16,0 0-16-16,5-4 0 0,-1-2 0 0,2 1 0 16,-1-2 336-16,2-1 80 0,-2 1 16 0,2-2 0 0,-1-1-224 0,1-1-32 15,-1-1-16-15,-1-1 0 0,1 0-304 0,-2-2-64 16,-1 0-16-16,-1-2 0 0,1 0-160 0,-1-2-48 16,-1-1 0-16,-1 3 0 15,-2-1-48-15,1 3-16 0,-2-1 0 0,0 3 0 0,-2 1 320 0,0 2 48 16,1 1 16-16,-1 3 0 0,1 1 0 0,1 2 0 15,3 3 0-15,-7 2 0 16,-1 3-288-16,1 1-48 0,-1 3-16 0,-1 4 0 0,0 4-160 0,2 4 0 16,-3 5 0-16,2 3 128 0,-1 1-128 0,2 3 128 15,-1 1-128-15,1 3 128 0,3 0-128 0,-2 1 0 16,3 0 0-16,-1 1 0 0,0 0 0 0,2 1 160 16,1-1-32-16,0 1-128 0,1-3 192 0,1 0-64 15,-1-3 0-15,0-1-128 0,1 0 128 0,-1-2-128 16,0-2 0-16,0 0 0 0,1-4 0 0,-1-1 0 0,0-2 128 0,-1-1-128 31,0-2 0-31,-1-3-144 0,-1-1 16 0,0-3-10432 16,1-3-2096-16</inkml:trace>
  <inkml:trace contextRef="#ctx0" brushRef="#br0" timeOffset="152213.79">1893 11062 39455 0,'-12'-5'1744'0,"12"5"368"0,-6-2-1696 0,6 2-416 0,0 0 0 0,0 0 0 16,0 0-352-16,0 0-160 0,0 0-16 0,8-2-16 0,3-1 544 0,2-1 0 16,3 1 128-16,3-1-128 0,4-2 0 0,2 0 0 15,0-4 0-15,1 0 0 16,1 0-224-16,-1-1-32 0,1 0-16 0,-1 0 0 16,-1 1-240-16,-2 1-32 0,-2 3-16 0,-4-1 0 0,-3 4 304 0,-2 2 48 15,-3 1 16-15,-2 3 0 0,-3 2 192 0,-2 3 0 16,-1 1 0-16,-1 2 0 0,0 1 240 0,0 1-16 15,-1 0 0-15,1 2 0 0,1-1-32 0,0 0-16 16,2-1 0-16,0 0 0 0,1-1 80 0,2-1 32 31,3-1 0-31,-2-3 0 0,2-1 160 0,2-3 16 0,-1-2 16 0,2-1 0 0,1-1-192 0,2-3-32 16,-3-3-16-16,-1-2 0 0,-1-2 128 0,-2-2 16 16,1-3 16-16,-3-2 0 0,-3-1 48 0,-1-1 0 15,-2 0 0-15,-3 1 0 0,-3 2-176 0,-1 2-16 16,-2 1-16-16,-2 2 0 0,-3 2-240 0,0 2 176 15,0 1-176-15,-1 5 160 16,-1 1-576-16,1 3-112 0,-1 3-32 0,1 1 0 16,2 2-1824-16,1 1-368 0,2 2-80 0,1 2-12720 0</inkml:trace>
  <inkml:trace contextRef="#ctx0" brushRef="#br0" timeOffset="152497.13">2567 10874 32767 0,'0'0'1456'0,"0"0"288"0,0 0-1392 0,0 0-352 16,0 0 0-16,5 7 0 0,-1 0 560 0,0 3 32 16,1 1 16-16,0 1 0 0,1 1-160 0,-1 1-48 15,2 3 0-15,-2-1 0 0,0 1-144 0,-1-1-48 0,1 1 0 0,-1-1 0 0,-1 0-48 0,-1-3-16 16,0-3 0-16,-1-1 0 0,0-3-16 0,-1-6 0 31,0 0 0-31,0 0 0 0,0 0 256 0,0 0 32 16,0 0 16-16,2-7 0 0,0-3-48 0,1-3 0 15,1-3 0-15,0-1 0 0,2-2-192 0,0-1-64 16,2 0 0-16,0 3 0 0,-1 1-128 0,2 2 0 16,0 2 0-16,0 2 0 0,0 1 0 0,-1 3 0 0,1 0-144 0,0 2 144 15,-1 3-192-15,0 1 0 16,2 1 16-16,1 1 0 16,0 1-2448-16,3 0-512 0,0 2-80 0</inkml:trace>
  <inkml:trace contextRef="#ctx0" brushRef="#br0" timeOffset="152857.13">3079 10820 17503 0,'0'0'1552'0,"0"0"-1232"0,0 0-320 0,-5-5 0 0,2 1 3328 0,3 4 624 16,-7-2 112-16,2 2 32 15,-1 2-1920-15,0 2-384 0,-2 2-80 0,1 3-16 0,-1 3-928 0,0 1-192 16,0 1-48-16,2 2 0 16,0 0-288-16,3 3-64 0,0-2-16 0,0 2 0 0,2 0-160 0,1-2 160 15,4 1-160-15,-1-1 160 16,1-3-160-16,2-1 160 0,0-1-160 0,3-2 160 15,0-2 64-15,3-2 16 0,1-2 0 0,3-3 0 0,-3-2-112 0,2-3 0 16,2 0-128-16,1-3 192 0,1-3-192 0,0-3 176 16,0-3-176-16,0-3 160 0,2-4-160 0,-1 0 160 15,-2-1-160-15,-3-1 160 0,-2 1-16 0,-2 2 0 16,-3 2 0-16,-3 4 0 0,0 1-144 0,-2 4 0 16,-2 1 144-16,-2 3-144 0,-3 0 288 0,-3 5-16 15,1 3 0-15,-2 3 0 0,-2 1 64 0,0 3 16 16,-1 3 0-16,0 2 0 0,1 2-352 0,1 1 0 0,2 0 0 0,1 2 0 15,0 0 0-15,2-1 0 16,3 1 0-16,2-2 0 0,3 1 0 0,0-2-128 16,1-1 128-16,3-1 0 0,0-2-208 0,3-2 32 15,2 0 16-15,1-1 0 16,4-4-1456-16,1-3-304 0,2-2-48 0</inkml:trace>
  <inkml:trace contextRef="#ctx0" brushRef="#br0" timeOffset="153862.87">4480 10896 35759 0,'0'0'1584'0,"0"0"336"0,-5 3-1536 0,5-3-384 0,0 0 0 0,0 0 0 15,0 0 0-15,0 0 0 0,0 0 0 0,0 0-128 16,0 0 256-16,7 2 48 0,3-2 16 16,1-2 0-16,2-2-48 0,1-3 0 0,0-1 0 0,1-2 0 15,0-2 0-15,-1-1 0 0,-1-1 0 0,0-2 0 16,-1 0-144-16,-2-1 192 0,-1 1-192 15,-3 0 192-15,-4 1-32 0,-1 2 0 0,-2 1 0 0,-1 3 0 0,-4 1 32 0,-1 4 16 16,0 2 0-16,-2 2 0 0,-1 1 48 0,-2 3 16 16,-1 4 0-16,0 3 0 0,-2 2-272 0,1 2 160 15,0 3-160-15,0 2 128 0,2 1-128 16,2 1 0-16,2-1 0 0,1 0 0 0,2-2 0 0,1 0 0 16,4-1-128-16,2-2 128 0,1-2 0 0,0 0-144 15,4-3 144-15,-1-3 0 0,3 0-128 0,2-2 128 16,0-3 0-16,3-2 0 0,3-2 0 0,0-2 0 15,2-4 0-15,2-2 0 0,1-3 0 0,3-2 0 16,-1-4 0-16,1-3 0 0,-2-4 0 0,-1-2 0 16,-1-4 0-16,-3-1 144 0,1-1-144 0,-5 0 0 0,-2 0 0 0,-2 4 0 15,-1 1 0-15,-2 3 0 16,-3 5 0-16,-2 3 0 0,-2 4 240 0,-1 3 16 16,-1 3 0-16,0 4 0 0,2 3 128 0,-6 3 48 15,0 4 0-15,-1 3 0 0,1 2-112 0,-1 3-32 0,0 4 0 0,2 3 0 16,-1 2-288-16,2 2 0 15,1 1 0-15,-1 2 0 0,1 0 144 0,2 1-144 0,2-1 0 0,1-2 144 16,3 0-144-16,1-3 0 0,2-2 0 0,1-1 0 16,1-3 0-16,2-2-272 15,1-4 32-15,1-2 16 0,1-4-64 0,0-1-16 0,1-4 0 0,2-3 0 16,0-4 128-16,-1-3 32 0,2-3 0 0,-1-2 0 16,-2-3 144-16,-2-2-128 0,2-2 128 0,-3 0-128 0,-1 0 128 0,-3 1 0 15,-1 1 0-15,-3 5-128 0,-2 1 128 0,0 3 0 16,-1 2 0-16,-2 8 128 0,0 0-128 0,0 0 0 15,0 0 0-15,-6 8 0 0,2 1 0 0,1 1 0 16,-1 3 0-16,2 1 0 0,2 1 0 0,2-1 0 16,2-1 0-16,1 1 0 0,3 1 0 0,-2-2 0 15,4-2-128-15,2-1 128 0,3-3-160 0,0 0 160 16,2-3-192-16,0-1 192 0,0-3 0 0,-2-3-128 16,-1-1 128-16,1-1 0 0,-2-4 0 0,0-1 0 15,-1-1 0-15,-2-2 144 0,-1-4 32 0,-3 0 0 16,0-2 0-16,-4-1 0 0,-3 0 16 0,-2 2 0 15,-3 1 0-15,-1 2 0 0,-4 1 80 0,-3 5 32 16,0 1 0-16,-4 5 0 0,-4 1-176 0,-1 4-128 16,0 0 192-16,0 3-192 15,1 2-224-15,1 2-160 0,3 3-16 0,0 2-16 16,4 3-1616-16,3 0-320 0,3 2-64 0</inkml:trace>
  <inkml:trace contextRef="#ctx0" brushRef="#br0" timeOffset="154494.88">5513 10875 21183 0,'0'0'1888'0,"0"0"-1504"0,0 0-384 0,0 0 0 16,0 0 2704-16,-4 3 480 0,-2 0 80 0,1 0 32 15,-1-1-1696-15,6-2-320 0,-5 1-80 0,5-1-16 16,0 0-368-16,0 0-80 0,0 0-16 0,0 0 0 16,-3-6-208-16,3 1-64 0,5-1 0 0,0-1 0 0,2-2-448 0,2 0 0 15,3-1 0-15,1 1 0 0,0 1 0 0,0 0 0 16,1 2 0-16,-1 2 0 0,0 2-192 0,0 2 192 0,1 1-192 0,0 1 192 15,-1 2-128-15,0 2 128 16,-2-1 0-16,1 3 0 16,0 0-128-16,0 1 128 0,0-2 0 0,3 1 0 0,0-1 0 0,3-2-128 15,-2 0 128-15,4-3 0 0,1-2-288 0,1-2 0 0,1-2 0 0,1-1 0 32,-1-4-128-32,0 0-32 0,1-1 0 0,-2-1 0 0,-3-2 448 0,0 0-160 15,-2-3 160-15,-3 1 0 0,-2 0 0 0,-4-1 0 0,-4 2 192 16,-2 0-48-16,-1 2 48 0,-2 1 16 0,-5 1 0 0,-2 2 0 15,-5 2 400-15,-2 4 80 0,-1 2 16 0,-1 2 0 16,0 3-320-16,0 1-48 0,1 3-16 0,0 2 0 16,2 1-320-16,2 0 0 0,2 2 0 0,1 0 0 15,1 0 0-15,3 1 0 0,3-2 0 0,2-1-128 16,1-1 128-16,2-1 0 0,2-1 0 0,1-3 0 16,3-1 0-16,2-3 0 0,1-1 0 0,1-1 128 0,2-2-128 0,0-2 128 15,1 0-128-15,0-4 128 0,1-1-128 16,-2-2 176-1,-1-1-176-15,-1 0 192 0,1 0-64 0,-3 1 0 0,-1 1 0 0,-4 1 0 0,-1 3 48 0,-1 0 0 16,-4 6 0-16,0 0 0 0,0 0 208 0,0 0 64 16,0 6 0-16,-1 4 0 0,0 2-192 0,-1 4-48 15,-2 5 0-15,2 5 0 0,1 2-208 0,-1 6 0 16,0 4 128-16,-2 3-128 0,1 5 0 0,0 1 0 16,-4 1 0-16,0 2 0 0,2-2 0 0,-2-2 0 15,2-4 0-15,-2-2 0 0,1-4 0 0,0-3 0 16,1-4 128-16,-1-4-128 0,1-4 128 0,-1-4-128 0,2-1 176 15,-2-5-176-15,-1-2 240 0,-1-3-64 0,0-2-16 16,0-2 0-16,0-2-160 0,-1-2 0 16,0-2 0-16,0 0 0 15,-1-2-1408-15,0-1-304 0,-1-2-64 0,-2-3-17696 0</inkml:trace>
  <inkml:trace contextRef="#ctx0" brushRef="#br0" timeOffset="154839.68">4612 10117 35007 0,'-5'-17'1552'0,"2"12"320"0,1 0-1488 0,2 5-384 16,-5-3 0-16,-1 2 0 0,1 2 384 0,-2 5 16 16,-3 2 0-16,-1 5 0 0,-3 3 32 0,-2 6 0 15,0 6 0-15,-5 7 0 0,-4 5-160 0,-4 10-16 16,-2 6-16-16,-5 10 0 0,-5 7 0 0,-2 4 0 16,-1 3 0-16,0 2 0 15,3 1-240-15,1-2 176 0,5 0-176 0,3-5 160 0,3-7-160 0,5-6 0 0,3-6 0 0,4-4 0 31,3-6 160-31,2-5-160 0,2-5 192 0,-1 7-192 0,5-11 128 0,4-9-128 16,2-5 0-16,2-7 0 16,1-4-1856-16,5-6-464 0,3-3-112 0</inkml:trace>
  <inkml:trace contextRef="#ctx0" brushRef="#br0" timeOffset="156128.85">6625 10760 18431 0,'-2'-11'1632'0,"1"6"-1312"0,-1-2-320 0,-1 1 0 16,2-2 2720-16,0-1 480 0,1 0 80 0,-3-1 32 16,-5-1-1888-16,0 0-368 0,0 2-80 0,0-1-16 15,-1 0-128-15,-1-1-48 0,1 2 0 0,0 1 0 16,-1 3-256-16,-4 1-48 0,1 2-16 0,-2 1 0 16,1 3-192-16,-2 4-32 0,0 3-16 0,-2 2 0 15,0 2-224-15,1 3 0 0,0 2 0 0,2 2 0 16,0 2 0-16,2 0 0 0,4-1 0 0,1 0 0 15,1-2 0-15,5 0 0 0,-1-2 0 0,3-3-160 0,1-1 160 0,2-1 0 16,2-2 0-16,0-2-128 0,3-4 128 0,2-1 128 16,2-1-128-16,1-4 176 0,0 0-48 0,1-2-128 15,1-2 192-15,0-1-64 0,1-4-128 0,-1-1 192 16,-1-3-192-16,-1 1 192 0,0-3-64 0,-1 2 0 16,-4 2 0-16,0 1 0 0,-1 2-128 0,-3 3 128 15,-2 1-128-15,-2 6 128 0,0 0 0 0,0 0-128 16,0 0 192-16,0 0-64 0,0 0 32 0,-3 7 0 15,0 4 0-15,-1 1 0 0,1 3 48 0,1 0 16 0,1 2 0 0,2-1 0 16,0 0-224-16,2-2 0 16,2 0 0-16,0-1 0 0,3-1 0 0,2-1-192 15,2-2 48-15,2-1 0 0,2-1 144 0,-1-4 0 16,0-2 0-16,3-2 0 0,1-2 0 0,1-5 0 0,-1-1 0 0,2-3 0 16,1-3 0-16,0-5 0 0,1-4 128 0,2-3-128 15,-2-3 128-15,0 0-128 0,0-3 128 0,0-1-128 16,-4-1 128-16,-1 2-128 0,-2 2 128 0,-4 2-128 15,-3 4 128-15,-4 4-128 0,-2 2 160 0,0 4-160 16,-3 3 400-16,-1 2-16 0,-2 3 0 0,-1 3 0 0,-2 3 0 16,0 2 0-16,-2 3 0 0,0 4 0 0,1 2-208 0,-1 3-48 15,0 2-128-15,1 4 192 0,-1 2-192 0,0 3 0 16,2 2 128-16,0 1-128 0,3 0 0 0,1 1 0 16,1-2 0-16,1 1 0 0,2-2 0 0,1-1 0 15,1-1 0-15,3-2 0 0,2-3-128 0,2-2 128 16,2-3 0-16,2 0 0 0,3-5-240 0,-1-1 64 15,1-3 16-15,1-3 0 0,1-2-48 0,0-2-16 16,-2-2 0-16,1-4 0 0,0-3 96 0,-2-2 128 16,-1-1-208-16,-2-1 80 0,-1-2 128 0,-2 1 0 15,0 1 0-15,-3 2 0 0,-2-1 0 0,0 4 0 16,-2 3 0-16,-1 1 0 0,-2 1 0 0,-1 6 128 16,0 0-128-16,0 0 128 0,0 0-128 0,0 0 144 0,-4 8-144 0,2 1 160 15,-1 1-160-15,0 2 128 0,1 0-128 0,1 0 128 16,1 0-128-16,1 1 0 0,1 0 0 15,0-1 0-15,1 0 0 0,3 0 0 16,-1-2 0-16,3-1 0 0,-1-1 0 0,3-1-144 16,1-2 144-16,1 0 0 0,1-2-128 0,1-1 128 0,1-2 0 0,2-1 0 15,1-2 0-15,1-1 0 16,-1-3 0-16,0-1 0 0,0-2 0 0,0-2 0 16,-1-1-208-16,0-1 64 0,-4-1 0 0,-2 1 0 15,-1 1 0-15,-2 2 0 0,-2 2 144 0,-3 3 0 0,2-1 0 0,-5 7-128 0,0 0 128 0,0 0 0 16,0 0 0-16,0 0-128 0,0 0-48 0,0 0 0 15,0 9 0-15,0 2 0 0,0-1 16 0,1 0 0 16,0 3 0-16,1-1 0 0,0 0-112 0,2-1-32 16,1-1 0-16,3 0 0 0,0-3 0 0,2 0 0 15,2-1 0-15,1-3 0 0,1-2-32 0,2 0-16 16,0-1 0-16,2-2 0 16,-1-3-48-16,0 0-16 0,-3-3 0 0,0-3 0 0,-2 0 416 0,-1-1 0 15,-2-1 0-15,-4-1 0 0,-2-2 0 0,-2 2 176 16,-2 1-16-16,-2 1 0 0,-2 1 176 0,-5 1 48 15,-1 2 0-15,-1 3 0 0,-2 0 48 0,-1 4 16 16,-2 1 0-16,2 2 0 0,-2 3-448 0,2 0 0 16,0 1 0-16,3 0 0 15,2 1-624-15,3 1-48 0,1-1-16 0,4 1-10944 16,2 1-2192-16</inkml:trace>
  <inkml:trace contextRef="#ctx0" brushRef="#br0" timeOffset="156381.09">8023 10805 18431 0,'0'0'1632'0,"-2"7"-1312"16,-1 0-320-16,0 0 0 0,1 1 2496 0,0 0 448 16,-1-2 64-16,-1 1 32 0,1-2-992 0,0 0-192 15,3-5-32-15,0 0-16 0,0 0-400 0,0 0-96 16,0 0-16-16,0 0 0 0,0 0-368 0,0 0-80 16,0 0-16-16,4-7 0 0,2 0-640 0,4-2-192 0,0-1 0 0,2 0 128 15,0-2-128-15,2 2 0 0,0 1 0 0,1 1 0 16,-1 3 0-16,0 1 0 0,-1 1 0 0,0 2 0 15,-1 2 0-15,-2 2 0 0,-2 0 128 0,1 3-128 0,-4 3 128 0,0 1-128 16,-1 0 128-16,1 0-128 0,-2 0 144 0,-1 0-144 16,-1 0 192-16,-1-2-192 15,0 0 0-15,0-1 0 0,0-7 0 0,-1 6 0 16,1-6-1392-16,-4 4-176 0,-2-3-32 0,0-2-16432 0</inkml:trace>
  <inkml:trace contextRef="#ctx0" brushRef="#br0" timeOffset="156522.6">7344 10402 42383 0,'-7'-4'3776'0,"-1"1"-3024"0,3 0-608 0,0 1-144 32,5 2-1136-32,-4-1-256 0,4 1-48 0,-5 0-16 15,5 0-720-15,0 0-128 0,-4 4-48 0</inkml:trace>
  <inkml:trace contextRef="#ctx0" brushRef="#br0" timeOffset="156694.89">6918 10611 40655 0,'0'0'1792'0,"0"0"384"0,0 0-1728 0,0 0-448 0,6-4 0 0,4 1 0 0,2 0 0 0,6 1 0 16,4-2 0-16,4 1 0 0,4 0 0 0,3-1 0 15,2 0 176-15,4 1-176 0,0-2 0 0,4 1 0 16,2 0 0-16,3-2-12080 15,1-1-2384-15</inkml:trace>
  <inkml:trace contextRef="#ctx0" brushRef="#br0" timeOffset="157921.15">2950 11512 17503 0,'-12'1'768'0,"3"1"176"0,-3 2-752 0,3-1-192 0,1-1 0 0,-3 0 0 0,-1 0 448 0,-7 1 48 0,1 1 16 0,6-2 0 16,0-1 624-16,0-1 128 15,1 1 16-15,1 0 16 0,-1-1 32 0,0 0 0 0,1 0 0 16,1 1 0-16,0 0-48 0,2 1-16 16,1-2 0-16,2 0 0 0,4 0-480 0,0 0-80 15,0 0-32-15,0 0 0 0,0 0-352 0,0 0-80 16,0 0-16-16,5 3 0 16,3-1-96-16,2 0 0 0,2 0-128 0,10 2 192 15,1-2-192-15,-4-1 176 16,3-1-176-16,3 1 160 0,2-2-160 0,4 0 128 0,0-1-128 0,15-2 128 15,-2 1-128-15,-13 1 0 0,4 0 0 0,5 1 0 0,5 0 0 0,3-1 0 16,3 0 0-16,3-1 0 0,-1-1 0 0,-1 0 0 16,3 2 0-16,4 0 0 0,2 0 0 0,6-2 0 15,-1 0 0-15,2-2 0 0,-1 1 0 0,-1-1 0 16,3 4 0-16,1-2 0 0,1-2 0 0,-2 1 0 16,0-2 0-16,1 2 0 0,2 0 0 0,0 1 0 15,0-2 0-15,0 1 128 0,-3-1-128 0,0 2 0 16,2-1 144-16,1-1-144 0,4 1 128 0,-3-2-128 15,-5-1 128-15,1-1-128 0,2 2 0 0,1-1 144 16,2 0-144-16,-1 1 0 0,-2-2 144 0,1 0-144 16,-1 0 0-16,3 2 144 0,1-1-144 0,-2 0 0 15,-1 2 0-15,-1-1 128 0,-2 1-128 0,0 1 0 16,2 1 0-16,0-1 0 0,-2 2 0 0,-3 0 0 16,-1-2 128-16,-1 2-128 0,1 0 0 0,1-1 0 0,-1 0 144 0,-2 1-144 15,0-1 0-15,-2 1 0 16,-3 0 0-16,-1-1 0 0,0 0 0 0,1 1 0 0,-1-1 128 0,-2 2-128 15,-4 1 176-15,-2-1-48 16,-3 0 0-16,-2-1 0 0,-2 1 16 0,-1 0 0 0,-2 0 0 16,0 0 0-16,0-3-144 0,-4 3 160 0,0 1-160 0,-4-1 160 15,-1 0 32-15,-3-1 0 0,-2 1 0 0,-4 0 0 16,-3 0 64-16,-1 0 0 16,-2-2 16-16,0 2 0 0,-2 1-112 0,-1 0-32 0,-4 0 0 0,-1 0 0 15,0 0-128-15,-2-1 0 0,-5 2 0 0,0 0 0 16,0 0-1744-16,0 0-288 0,7 0-48 0,-7 0-14560 15</inkml:trace>
  <inkml:trace contextRef="#ctx0" brushRef="#br0" timeOffset="158388.2">8897 10677 23039 0,'0'0'2048'15,"0"0"-1648"-15,0 0-400 0,0 0 0 16,0 0 1248-16,0 0 160 0,0 0 48 0,0 0 0 16,6-4-240-16,2 1-32 0,1 0-16 0,1 1 0 15,2-1-384-15,3 2-80 0,4 0 0 0,1 0-16 16,0 0-352-16,4 0-64 0,1 1-16 0,2 0 0 15,2 0-256-15,1 0 128 0,-1 0-128 0,0 0 0 16,-3-1 144-16,-1 1-144 0,-3 0 0 0,-3-1 144 16,-2 2-144-16,-4 0 0 0,-2 0 144 0,-2 0-144 15,-3 0-384-15,-6-1-160 0,0 0-32 0,0 0 0 16,0 0-832-16,0 0-160 0,-1 7-32 0,-2-1-7616 16,-1 0-1504-16</inkml:trace>
  <inkml:trace contextRef="#ctx0" brushRef="#br0" timeOffset="158755.03">8955 10791 20271 0,'0'0'896'0,"0"0"192"0,-6 0-880 0,1 0-208 0,-1 0 0 0,6 0 0 16,-5 0 1616-16,5 0 288 0,0 0 48 0,0 0 16 16,0 0-368-16,0 0-80 0,0 0-16 0,0 0 0 0,8 2-496 0,3 1-112 15,3-1 0-15,2-1-16 0,4-2-208 0,3 0-32 16,4 0-16-16,1-1 0 0,3 0-176 0,2 1-48 16,2 0 0-16,2-1 0 0,0 0-208 0,-1-1-32 15,-2 1-16-15,-1 1 0 0,-2 0-144 0,-2 0 192 16,-4-1-192-16,-2 1 192 0,-2 0-192 0,-3-1 128 15,-3 0-128-15,-3 2 128 0,-2-1 0 0,-3 1-128 16,-7 0 192-16,0 0-64 0,0 0-128 0,0 0 0 16,0 0 144-16,0 0-144 0,-5 0-240 0,0 1-112 15,-2-1-32-15,1 1 0 16,0-1-304-16,-1 1-64 0,2 2-16 0,5-3 0 16,-6 1-2176-16,6-1-448 0,0 0-96 0</inkml:trace>
  <inkml:trace contextRef="#ctx0" brushRef="#br0" timeOffset="159164.01">9387 10565 25791 0,'-4'-3'2304'0,"-2"1"-1856"0,0-1-448 0,-1 1 0 15,0 1 1040-15,2 2 112 0,-1 0 32 0,1 2 0 0,5-3-288 0,-4 6-48 16,0 0-16-16,3 1 0 0,3-1-384 0,2 2-64 16,0 0-32-16,3-1 0 0,1 1 80 0,3 0 16 15,3 1 0-15,2-1 0 0,2 0-32 0,2 0 0 16,0-2 0-16,4 1 0 16,0 0-240-16,1-2-48 0,0 0-128 0,2-1 192 0,-2 0-192 0,1 0 128 15,-1-2-128-15,-2 0 0 0,-2-1 128 0,-3 0-128 16,1-1 0-16,-5 0 144 0,-3 0-16 0,-3 0-128 15,-8 0 192-15,0 0-64 0,0 0 240 0,0 0 32 16,-5 5 16-16,-6 1 0 0,-3 2 144 0,-2 1 16 0,-5 2 16 0,-1 2 0 16,-2 3-176-16,0 3-32 15,-2 2-16-15,1 1 0 0,-1 1-176 0,1 1-48 16,2 2 0-16,3-1 0 0,3-1-144 0,3-1 0 16,-1-2 0-16,2-1 0 15,2 0-400-15,2-3-64 0,2 0-16 0,1-4-12272 0,2-1-2464 0</inkml:trace>
  <inkml:trace contextRef="#ctx0" brushRef="#br0" timeOffset="161329.06">2610 12524 3679 0,'0'0'160'0,"0"0"32"0,0 0-192 16,0 0 0-16,0 0 0 0,0 0 0 16,0 0 3680-16,0 0 688 0,0 0 144 0,0 0 32 15,0 0-2544-15,7 3-496 0,-7-3-96 0,8-1-32 16,1 0-224-16,3-1-64 0,2-2 0 0,2 0 0 0,4-2-320 0,-1 0-80 15,3-2-16-15,1 0 0 16,1 0-80-16,0 0-16 0,0-2 0 0,0-1 0 16,-4-1-64-16,-1-1-32 0,0-1 0 0,-4 1 0 15,-3-1-64-15,0 0-16 0,-3-2 0 0,-2 2 0 16,-3 1-32-16,-2 1-16 0,0 0 0 0,-2 1 0 0,-3 1 32 0,-1 2 16 16,-2 0 0-16,-4 3 0 0,0-1-144 0,-2 2-16 15,-2 2-16-15,-1 2 0 0,-3 1-224 0,-1 2 0 16,-4 3 0-16,-1 1 0 0,0 3-128 0,0 1-32 15,-1 3 0-15,2 2 0 0,4 0 160 0,-2 3-208 0,-1 0 80 0,2 1 128 16,2 0-160-16,3 0 160 16,2-1 0-16,2 0-144 0,1-2 144 0,3 1 0 15,2-2-144-15,1 0 144 0,1-1 0 0,2-1 0 16,2 1-144-16,2-2 144 0,2 0 0 0,1-1 0 16,3-1 0-16,1 0 0 0,1-1 192 0,2-1-48 15,2-2-16-15,0-2 0 0,1-2 0 0,2 1 0 0,2-3 0 0,-1 0 0 16,1 0-128-16,0-1 0 0,1-1 144 0,0 0-144 15,2-1-224-15,-2-1-112 0,-1 0-32 0,0 0 0 32,-2-1-2512-32,0 1-496 0</inkml:trace>
  <inkml:trace contextRef="#ctx0" brushRef="#br0" timeOffset="161549.14">3142 12592 29487 0,'0'0'1296'0,"0"0"288"15,0 0-1264-15,0 0-320 0,0 0 0 0,0 0 0 0,0 0 1632 0,0 0 272 16,-4 4 48-16,-1 2 16 0,-1 1-688 0,2 4-144 16,-1 3-32-16,2 0 0 0,0 4-528 0,-1 0-96 15,1 2-32-15,0 1 0 0,-1 1-256 0,0 1-64 16,0-1-128-16,0 1 192 0,4-1-192 0,-2-1 128 16,-1-1-128-16,2 0 0 0,1-3 0 0,0 0 0 15,0-3 0-15,0-1 0 16,1-2-1024-16,1-2-320 0,0-1-48 0,-2-8-10416 15,0 0-2080-15</inkml:trace>
  <inkml:trace contextRef="#ctx0" brushRef="#br0" timeOffset="162082.48">3696 12419 19343 0,'0'0'1728'0,"0"0"-1392"0,0 0-336 0,0 0 0 16,0 0 3360-16,0 0 608 16,0 0 112-16,4-3 16 0,-4 3-2256 0,8-3-464 0,1-1-96 0,3 1 0 0,3 1-640 0,3-2-128 15,0 0-32-15,3 1 0 0,0-2-240 0,0 1-48 16,0 0-16-16,-1 0 0 0,0 0-176 0,-1 1 0 15,1-1 0-15,-2 2 0 16,-3 1-1792-16,0 1-272 0,-3 0-64 0</inkml:trace>
  <inkml:trace contextRef="#ctx0" brushRef="#br0" timeOffset="162256.28">3665 12629 39903 0,'0'0'1776'0,"0"0"352"0,0 0-1696 0,0 0-432 0,0 0 0 0,0 0 0 15,0 0 192-15,0 0-32 16,7 0-16-16,1 0 0 0,4 0 96 0,4 0 16 16,5 0 0-16,1-1 0 0,2-1-128 0,2 0 0 15,2-2-128-15,0 0 192 0,0 0-320 0,1-1-80 0,-1-1-16 0,1-1-12016 16,-1-2-2416-16</inkml:trace>
  <inkml:trace contextRef="#ctx0" brushRef="#br0" timeOffset="167003.64">5647 11923 24015 0,'0'0'1056'0,"0"0"224"16,-4-2-1024-16,4 2-256 0,0 0 0 0,-6 1 0 0,0 2 0 0,-1 4-144 15,0 3 16-15,1 2 0 16,-1 2 128-16,1 3 128 0,-1 1-128 0,-1 1 176 0,1 2 48 0,0 2 16 16,2 2 0-16,0 1 0 0,2 0-240 0,1-1 176 15,1-2-176-15,1-1 160 0,1-1-32 0,1 0 0 16,0-1 0-16,1-2 0 0,1-1 256 0,-2-4 32 15,0-2 16-15,-1-2 0 0,0-2 32 0,-1-7 16 16,-1 5 0-16,1-5 0 0,0 0 96 0,0 0 0 16,0 0 16-16,0 0 0 0,-3-4-32 0,-2-3-16 15,0-3 0-15,1-2 0 0,0-2-176 0,1-2-48 16,1-3 0-16,1-3 0 0,-3-3 0 0,3-2-16 16,-1 0 0-16,3-2 0 0,2 0 144 0,3 1 48 15,-1-1 0-15,3 2 0 0,1 0-112 0,2 2-32 16,-2 0 0-16,2 2 0 0,1 1-208 0,2 1-144 0,2 2 192 15,-1 3-192-15,0 1 0 0,1 3 0 0,-2 2 0 16,0 1 0-16,1 3 0 0,-1 1 0 0,-2 2-176 0,0 1 176 16,-1 2-128-16,-1 2 128 0,0 1 0 0,-1 3 0 31,-2 2-704-31,0 2-48 0,-4 2 0 0,-2 4-10064 0,-1 4-2000 0</inkml:trace>
  <inkml:trace contextRef="#ctx0" brushRef="#br0" timeOffset="167192.85">5562 12253 27183 0,'0'0'1200'0,"0"0"256"0,0 0-1168 0,0 0-288 0,0 0 0 0,0 0 0 0,0 0 912 0,0 0 128 16,0 0 32-16,9 0 0 0,1-2-192 0,1 0-48 15,0-2 0-15,2 2 0 0,3 0-384 0,0 0-64 0,1-2-32 0,-1 1 0 16,0 0-352-16,-1 1-288 15,0-2 48-15,2 2 16 16,-4 0-2592-16,3 0-512 0</inkml:trace>
  <inkml:trace contextRef="#ctx0" brushRef="#br0" timeOffset="167396.18">6015 12212 23951 0,'0'0'2128'0,"0"0"-1696"0,0 0-432 0,0 0 0 16,0 0 1104-16,-5 5 144 0,2-1 32 0,0 2 0 15,-1 1 128-15,1 2 48 0,1 3 0 0,0 0 0 16,-1 3-624-16,1 0-128 16,0 0-32-16,2 1 0 0,-1-1-384 0,0 1-80 0,-1-2-16 0,0 0 0 0,1 1-192 0,0-2 144 15,1-1-144-15,-1-1 128 0,0-1-128 0,0-1-224 16,0-2 48-16,1 0-10736 16,0-2-2144-16</inkml:trace>
  <inkml:trace contextRef="#ctx0" brushRef="#br0" timeOffset="167872.06">6358 11869 14735 0,'0'-5'1312'0,"1"-2"-1056"0,0-2-256 0,1-1 0 16,-1 0 2432-16,1 1 416 0,1-1 96 0,-1 0 0 15,0 1-608-15,1 0-128 0,0 0-32 0,0 2 0 16,0 0-864-16,0 3-176 0,-3 4-48 0,0 0 0 15,0 0-608-15,0 0-128 0,0 0-32 0,5 6 0 16,-2 2-320-16,-1 4 0 0,-1 3 0 0,-1 5 128 16,-2 3-128-16,-1 3 0 0,-3 0 0 0,1 4 128 15,-2 1-128-15,2 0 0 16,-2 1 0-16,3-2 0 0,-1-1 0 0,4-4 0 0,0-3 0 0,1-1 0 16,1-2 0-16,2-3 0 0,-1-2 0 0,2-2 0 0,2-2 272 0,0-1-16 15,2-2 0-15,1-2 0 0,1 0 192 0,2-1 16 16,1-2 16-16,1 0 0 0,3 0-160 0,0-2-48 15,2-2 0-15,0 0 0 0,2 0-272 0,-3 0 0 16,2 1 0-16,-1-1 0 16,-3 0-384-16,0 1-176 0,-1 0-32 0,-1 0-16 15,-1 0-2512-15,-1 1-496 0</inkml:trace>
  <inkml:trace contextRef="#ctx0" brushRef="#br0" timeOffset="168056.85">6896 12089 21183 0,'0'0'944'0,"0"0"192"0,-4-3-912 0,0 0-224 0,4 3 0 0,0 0 0 16,-4-3 3328-16,4 3 640 0,-6 3 112 0,2 0 16 15,0 2-2560-15,2 3-512 0,-3 3-96 0,1 1-32 16,2 1-576-16,0 3-112 0,0 0-16 0,1 2-16 16,0-1-176-16,-1 2 0 0,2 0 0 0,0 1 0 15,0 1 0 1,0-2 0-16,0-1 0 0,2 0 0 0,-1-3-2176 0,0 0-304 15,1 0-64-15</inkml:trace>
  <inkml:trace contextRef="#ctx0" brushRef="#br0" timeOffset="168483.29">5487 12758 16575 0,'0'0'1472'0,"-5"-4"-1168"0,1-2-304 0,-1 1 0 16,1 0 1520-16,0 1 240 15,-1 0 48-15,5 4 16 0,-3-4 224 0,3 4 64 16,0 0 0-16,0 0 0 0,0 0-768 0,0 0-160 16,5-4-32-16,4 0 0 0,2 2-416 0,6 1-96 0,5 0 0 0,4 0-16 0,6 0-80 0,3 0-16 15,6 0 0-15,4-1 0 0,4 0-192 0,8 1-32 16,5 1-16-16,5 0 0 0,5-1-128 0,2 2-32 16,4-2 0-16,5 1 0 0,5 0-128 0,-1 0 0 15,-1-1 144-15,1 1-144 0,-1 0 0 0,-4 0 128 16,-4 0-128-16,-7 1 0 0,-9-1 0 0,-7 1 0 31,-6 0 0-31,-7 0 128 0,-6 2-128 0,-4-1-240 16,-7 0 64-16,-4 1 16 15,-7 1-688-15,-3-1-144 0,-4 0-32 0,-7-3 0 16,0 0-2080-16,-6 7-416 0,-4-2-96 0</inkml:trace>
  <inkml:trace contextRef="#ctx0" brushRef="#br0" timeOffset="168858.71">5829 13010 24015 0,'-3'-12'1056'0,"3"6"224"0,2-1-1024 0,0-1-256 0,3-1 0 0,-1 0 0 0,-1 0 1488 0,-1 2 240 15,1 0 64-15,1 2 0 0,-1-1-112 0,-3 6-16 16,0 0 0-16,0 0 0 0,0 0-768 0,0 0-176 16,2 9-16-16,-1 3-16 0,-2 5-432 0,-1 1-64 15,0 3-32-15,-3 2 0 0,0 3-160 0,-2 0 128 16,1 1-128-16,-1 3 128 0,2 0-128 0,0-2 0 16,2 1 0-16,1 0 0 0,1-2 0 15,2 0 0-15,1-4 0 0,2-2 0 0,2-3 0 0,0-1 0 16,1-3 144-16,3-3-144 0,-1-2 208 0,2-3-16 15,1-1-16-15,2-3 0 0,1-1 48 0,3-2 16 16,1-3 0-16,-1-2 0 0,3 1-112 0,1-2-128 16,0 0 176-16,0 0-176 15,-1-1-448-15,-1 0-192 0,0 1-32 0,-3-2-16 16,-1-1-2384-16,-2 0-496 0</inkml:trace>
  <inkml:trace contextRef="#ctx0" brushRef="#br0" timeOffset="169066.79">5854 13062 21183 0,'-12'-7'1888'0,"4"4"-1504"0,-1-1-384 15,2 1 0-15,1 0 2704 0,6 3 480 0,0 0 80 0,0 0 32 16,0 0-2144-16,0 0-416 0,6-2-96 0,2-1 0 16,2 0-144-16,4 0-32 0,2-1 0 0,4 0 0 15,1-1-112-15,2-1-32 0,0 1 0 0,1 0 0 16,0 1-320-16,1-1-128 0,-3 2 0 0,-2 1 0 15,0 0-2336-15,-2 1-464 0,-3 1-80 0</inkml:trace>
  <inkml:trace contextRef="#ctx0" brushRef="#br0" timeOffset="169237.28">5852 13232 34095 0,'0'0'3024'0,"0"0"-2416"0,0 0-480 0,0 0-128 16,0 0 336-16,0 0 48 15,6-2 16-15,3 0 0 0,2 1 48 0,3-1 0 16,3 0 0-16,1 1 0 0,2 0-256 0,4 0-64 16,0 1 0-16,2-1 0 15,2 0-1552-15,-1 0-320 0,2 0-64 0,-3-1-13088 0</inkml:trace>
  <inkml:trace contextRef="#ctx0" brushRef="#br0" timeOffset="169424.07">6438 13263 16575 0,'0'0'1472'0,"0"0"-1168"0,0 0-304 0,-3 3 0 16,-3-1 4096-16,2 3 752 0,-1-1 144 0,1 3 48 16,0 2-3472-16,-1 2-688 0,2 2-144 0,-3 1-32 15,2 0-272-15,0 2-64 0,-1 0-16 0,2 1 0 16,1 0-224-16,0 1-128 0,-1-2 128 0,1 1-128 16,1-1 0-16,0 1 144 0,0-2-144 0,1 0 0 15,0-2-288-15,1-2-160 0,1-2-48 0,1-2-10736 16,1-1-2144-16</inkml:trace>
  <inkml:trace contextRef="#ctx0" brushRef="#br0" timeOffset="169817.79">6826 13140 32255 0,'0'0'1424'0,"-2"-5"304"0,2 5-1392 0,0 0-336 15,-2-3 0-15,2 3 0 0,-6 0 1376 0,1 2 208 16,-2 1 32-16,1 4 16 0,-2 3-976 0,-1 2-192 15,0 2-32-15,0 2-16 0,-2 1-288 0,1 3-128 0,0 0 128 0,2 1-128 16,-1 0 0-16,0 0 0 0,1 0 128 0,-2 1-128 16,2-3 0-16,1-1 0 15,1-4 0-15,1-1 0 0,2 0 0 0,1-4 0 0,1-2 144 16,1-7-144-16,0 0 176 0,0 0-48 0,0 0 0 0,3-8 0 16,0-2 32-16,2-3 0 15,1-3 0-15,2-5 0 0,0-3-160 0,3-5 0 0,2-3 144 0,1-1-144 16,0-2 0-16,-1 0 0 0,0 1 0 0,0 2 128 15,-1 4-128-15,-1 4 0 0,-1 3 0 0,0 4 0 0,-1 1 144 0,-3 4 64 16,0 3 16-16,-1 4 0 0,0 1 96 16,-5 4 0-16,0 0 16 0,4 4 0 0,2 1-144 15,-1 3-48-15,0 1 0 0,-2 2 0 0,0 3-16 16,1 3-128-16,-2 0 192 0,1 2-64 0,0 2-128 0,1 1 0 16,-1 2 0-16,1 0 0 0,-1 1 0 0,-1 1 0 15,0-1 128-15,0-1-128 0,0 0 0 0,2-2 0 16,-1-2-192-16,0-2 192 15,1-4-752-15,-1 0-16 0,0-1-16 0,0-2 0 16,1-3-2176-16,-2-1-432 0,-2-7-96 0</inkml:trace>
  <inkml:trace contextRef="#ctx0" brushRef="#br0" timeOffset="170006.61">6742 13364 30399 0,'-11'-8'2704'0,"6"5"-2160"0,2-2-544 0,1-1 0 16,1 2 1200-16,1 4 128 0,1-6 16 0,2 1 16 15,4 0-560-15,1 1-112 16,3-1-32-16,4 1 0 0,2-1-464 0,4 0-192 0,2 1 176 0,4 0-176 16,1 0 0-16,3 0 0 0,2-2 0 0,0 1 0 15,-1-1-1328-15,-2 1-352 0,-2-1-80 16,0 1-13344-16</inkml:trace>
  <inkml:trace contextRef="#ctx0" brushRef="#br0" timeOffset="170179.32">7341 13214 12895 0,'0'0'1152'0,"0"0"-928"0,0 0-224 0,0 0 0 0,0 0 3824 0,0 0 720 15,0 0 128-15,0 0 48 0,0 0-2032 0,0 0-384 16,0 0-96-16,-2 6-16 0,0 3-944 0,0 1-192 16,-1 1-32-16,2 2-16 0,0 2-448 0,0 3-96 15,-1 1-16-15,2-1 0 0,-3 2-176 0,1 0-32 16,1 1-16-16,0 0 0 0,0-2-224 0,0 0 144 16,-1 0-144-16,1-2 128 15,0 0-128-15,1-3 0 0,0-2 0 0,0-2 0 16,0-1-1696-16,1-2-320 0,-1-7-64 0,0 0-15392 0</inkml:trace>
  <inkml:trace contextRef="#ctx0" brushRef="#br0" timeOffset="170917.93">8403 12176 14735 0,'0'0'1312'0,"0"0"-1056"16,0 0-256-16,0 0 0 0,1-4 2176 0,0-2 384 15,0 1 80-15,-1 5 16 0,0 0-112 0,0 0-32 16,0-6 0-16,0 6 0 0,0 0-736 0,0 0-160 15,0 0-16-15,0 0-16 0,0 0-816 0,-1 10-144 16,1 3-48-16,0 3 0 0,0 0-208 0,0 3-48 31,-1 2-16-31,1 2 0 0,0 0-176 0,1 1-128 0,-1 1 192 0,0 2-192 0,0-3 144 0,0 0-144 16,-1-1 0-16,0-1 144 0,0-2-144 0,-1 0 0 31,1-1 0-31,0-3 0 0,0-2-512 0,0-1-128 0,0-2-16 0,0-2-11600 16,0-1-2320-16</inkml:trace>
  <inkml:trace contextRef="#ctx0" brushRef="#br0" timeOffset="171125.38">8257 12442 21183 0,'-8'-7'1888'0,"3"3"-1504"0,0-1-384 0,0 0 0 0,2 1 3840 0,1 1 704 0,2 3 144 0,0 0 32 15,0 0-3344-15,6-5-672 0,3 2-128 0,4 0-16 31,5 0-176-31,3 0-48 0,2-1 0 0,2-1 0 16,3 2-144-16,-2-1-48 0,0-2 0 0,1 1 0 16,-2-1-144-16,2 1 0 0,-2-2 0 0,1 2 0 15,1-1-1536-15,-2 2-304 0,-1-2-48 0,-1 2-9360 16,1-1-1872-16</inkml:trace>
  <inkml:trace contextRef="#ctx0" brushRef="#br0" timeOffset="171626.1">10290 11973 5519 0,'-5'-6'496'0,"-2"1"-496"0,1-2 0 0,-1 1 0 16,0 2 5696-16,3 1 1056 0,4 3 208 0,0 0 32 15,-6 0-4912-15,0 2-992 0,-2 2-192 0,-2 3-32 16,-1 2-544-16,-1 3-96 0,-2 1-32 0,-3 4 0 16,0 0 32-16,-2 3 0 0,-3 1 0 0,0 1 0 15,-1 1-16-15,0 0 0 0,-1 0 0 0,1 0 0 0,-1-3 0 0,1 0 0 16,0-1 0-16,1-2 0 15,1 0 256-15,0-4 48 0,2-3 16 0,0-3 0 16,1-1 112-16,0-2 32 0,2-1 0 0,3-3 0 0,1-3-224 0,2-1-64 16,3-2 0-16,3-1 0 0,2-3-16 0,2-2-16 15,1-3 0-15,3-1 0 0,4-3-192 0,3-1-32 16,2 1-128-16,2 0 192 0,-1 2-192 0,2 3 0 16,-2 1-192-16,0 2 192 0,0 2 0 0,0 3 0 15,0 1 0-15,-1 4 0 0,-1 1 0 0,-1 3 0 16,-1 3 0-16,-1 0 0 0,-2 4 0 0,2 1 0 0,-1 1 128 0,0 3-128 15,0 1 0-15,1 1 0 0,-1-1 128 0,1 2-128 16,-2 1 0-16,2-1 0 16,-1 1 0-16,0 0 0 15,-1-1-320-15,1 1-128 0,0-4 0 0,0 0-16 16,1-3-1936-16,2-1-384 0,0-2-80 0,1-2-13168 0</inkml:trace>
  <inkml:trace contextRef="#ctx0" brushRef="#br0" timeOffset="171815.5">10390 12288 34031 0,'0'0'1504'0,"0"0"320"0,0 0-1456 0,0 0-368 16,0 0 0-16,0 0 0 0,-1 6 1152 0,0 0 144 15,0 3 48-15,0 1 0 0,0 1-576 0,0 1-96 16,0 0-32-16,0 1 0 0,-2 2-368 0,2 0-80 16,2 2 0-16,-1 0-16 15,-1-1-176-15,1-1 0 0,1 0 144 0,0 0-144 16,1-3 0-16,-1 0 0 0,1 0 0 0,0-2-192 15,-1-2-2624-15,-1-8-512 0</inkml:trace>
  <inkml:trace contextRef="#ctx0" brushRef="#br0" timeOffset="172318.91">11240 11842 13823 0,'-1'-5'1216'0,"-2"0"-960"16,0-1-256-16,1 2 0 0,-3-1 3648 0,1 2 672 15,0 1 144-15,-2 1 16 0,0 0-2224 0,-2 2-448 16,-1 1-80-16,-1 4-32 0,-2 2-816 0,-2 4-176 16,-2 4-16-16,0 3-16 0,-2 1-368 0,1 6-80 15,-1 1-16-15,0 3 0 0,1 1 0 0,-1 2 0 16,2 4 0-16,0 3 0 0,3 0-208 0,1 2 176 16,1 1-176-16,3 0 160 0,3-1-160 0,3-3 0 0,2-1 0 0,2-3 0 15,3-2 0-15,3-2 0 0,2-4 0 0,3-1 0 0,3-3-448 16,2-3 48-16,3-3 0 0,4-4 0 15,4-3-864 1,2-4-160-16,1-4-48 0</inkml:trace>
  <inkml:trace contextRef="#ctx0" brushRef="#br0" timeOffset="172916.69">12099 11846 37775 0,'0'0'3360'0,"0"0"-2688"16,-2-4-544-16,2 4-128 0,0 0 128 0,-5 1-128 15,-3 1 192-15,1 5-64 0,-1 2 64 0,0 5 0 16,-4 2 0-16,1 5 0 0,-2 0-16 0,0 2 0 16,-3 0 0-16,1 1 0 0,-1 2-16 0,-1-1 0 15,2 2 0-15,-1 2 0 0,1 0-160 0,1-3 128 16,0-2-128-16,3-1 128 15,1-2-128-15,2-3 0 0,-1-2 144 0,2-4-144 0,0-2 256 0,2-2-32 0,2-2 0 0,3-6 0 16,0 0 160-16,0 0 16 0,0-6 16 0,2-2 0 16,1-2-32-16,2-4-16 0,1-3 0 0,2-5 0 15,3-4-368-15,1-2 128 0,2-3-128 0,2-2 0 16,0 1 0-16,2 0 0 0,0 2 0 0,-1 1-192 16,1 1 192-16,-2 4 0 0,-3 2-144 0,1 3 144 15,-3 4 0-15,-1 3 0 16,-2 2-144-16,0 3 144 0,0 3 0 0,-2 2 0 0,-6 2 0 0,0 0 0 0,7 3 0 15,-2 4 0-15,1 0 0 0,-2 3 0 0,1 1 0 0,0 2 0 16,1 3 0-16,-1-1 0 0,1 1 0 0,0 0 0 16,2 2 0-16,0 0 0 0,-2 2 0 0,2 0 0 15,0 1 0-15,-1 0 0 0,0-3 0 0,1-1 128 16,1-2-128-16,-2 0 144 0,-2-3-144 0,-1-1 0 16,-1-2-160-16,1-2 160 0,-2 0 0 0,-2-7 0 15,0 0 0-15,0 0 0 0,0 0 0 0,-2 5 0 16,-4 0 0-16,0 0 0 0,-3-1 0 0,-2-1 0 15,-2 0 144-15,-2 0-144 0,-2 1 0 0,-2-1 128 0,-6 0-128 0,-1 2 0 16,0-1 0-16,-2 1 0 0,0-1 128 0,1 0-128 31,2 1 0-31,1-1 0 0,2 2 0 0,2-1 0 0,1 1 0 0,4-1 0 16,3 0 0-16,2-1 0 0,2-1-368 0,3 1-16 0,5-4 0 0,0 0 0 31,0 0-2224-31,6 0-448 0,4-2-80 0,4-1-12688 0</inkml:trace>
  <inkml:trace contextRef="#ctx0" brushRef="#br0" timeOffset="173145.5">12356 11890 26719 0,'-6'-11'2368'0,"3"7"-1888"15,0-2-480-15,1 1 0 0,2-1 1808 0,2 1 272 0,0-1 48 0,3 1 16 0,1 0-736 0,4 1-128 31,4-1-48-31,3 2 0 0,2 0-576 0,2 1-112 0,3-1-32 0,0 1 0 0,-1 1-256 0,0 0-48 16,1 0-16-16,-1 0 0 0,1 1-192 0,-2 0 128 16,0 0-128-16,-2 0 0 15,-1 0-240-15,-2 1-144 0,-1 0-16 0,-3-1-16 32,-1 2-2288-32,-1 0-464 0,-2 1-96 0,-2 0-6640 15,-7-3-1328-15</inkml:trace>
  <inkml:trace contextRef="#ctx0" brushRef="#br0" timeOffset="173325.86">12666 11853 2751 0,'-5'2'256'0,"-2"0"-256"0,-2 0 0 0,1 2 0 16,0-1 4384-16,0 1 832 16,2 2 160-16,-1-1 48 0,0 1-2832 0,2 1-560 0,1 0-112 0,0 2-32 15,1 0-304-15,0 2-64 0,0 1-16 0,2 1 0 16,0 1-416-16,0 2-96 0,-1-1-16 0,1 2 0 16,-1 0-240-16,-1 2-48 0,1 0-16 0,0-1 0 15,0 1-384-15,0 1-80 0,-1 0-16 0,2-2 0 16,-1 0-192-16,2-2 128 0,-1 0-128 0,1-3 0 15,1-1 0-15,1-1 0 0,1-2-176 0,0-1 176 16,1-1-2272 0,2-2-336-16,-1-3-64 0</inkml:trace>
  <inkml:trace contextRef="#ctx0" brushRef="#br0" timeOffset="173639.66">12884 11760 14735 0,'-2'-16'1312'0,"2"8"-1056"15,0-4-256-15,1 1 0 0,2 0 4288 0,0 0 816 16,1 0 144-16,1 1 48 0,1 1-3056 0,1 3-624 0,0 0-112 16,2 2-32-16,0 0-624 0,1 2-128 15,1 1-16-15,-1 2-16 0,0 3-288 0,-1 1-48 0,1 4-16 0,0 3 0 16,0 2-128-16,0 3-16 15,0 3-16-15,-1 4 0 0,-2 1-48 0,1 4-128 0,0 1 192 0,-4 5-64 16,-3 2 32-16,-1 3 0 0,-2 1 0 16,-3 3 0-16,-3 1-16 0,-2 1 0 0,0-1 0 0,-3-1 0 15,-1-1-16-15,-3-3-128 0,-3-1 192 0,-1-2-64 16,-5-4-128-16,0-2-256 0,-3-4 64 0,-1-1 16 31,0-2-2144-31,-1-3-432 0,0-4-96 0</inkml:trace>
  <inkml:trace contextRef="#ctx0" brushRef="#br0" timeOffset="174363.74">13628 11833 3679 0,'0'0'320'0,"0"0"-320"0,4-5 0 0,1 2 0 0,-5 3 3296 0,4-4 592 15,-1-1 112-15,1 1 32 0,-1 0-1376 0,-3 4-272 16,3-5-48-16,-3 5-16 0,3-4-288 0,-3 4-64 16,0 0-16-16,0 0 0 0,0 0-736 0,0 0-128 15,0 0-48-15,0 0 0 0,-1 6-608 0,-1 4-128 16,-1 2-32-16,0 3 0 0,-1 1-80 0,-1 2 0 15,-1-1-16-15,1 5 0 0,0 0-32 0,0 0 0 16,0 0 0-16,1 0 0 0,1-1-144 0,1 0 160 16,-1 0-160-16,2-2 160 0,1-3-16 0,0 0 0 0,1-2 0 0,2-1 0 15,-1-2 80-15,0-1 16 0,1-1 0 0,1-1 0 16,-1-2 80-16,1 0 32 16,1-2 0-16,-5-4 0 0,5 4-48 0,1-1-16 0,-6-3 0 0,6 1 0 15,1-1-80-15,-1 0-16 0,1 0 0 0,1 0 0 16,1-1-32-16,-3 1-16 0,3 0 0 0,1 0 0 15,0-1-144-15,1-1 0 0,0 1 0 0,1 0 0 16,0 0 0-16,0 1 0 0,0 0 0 0,0 0-176 16,1 0-192-16,0 0-32 0,0 0-16 0,-2 0 0 15,0 1-1360-15,-1 0-272 0,0 0-48 0,-2-1-9344 16,0 2-1872-16</inkml:trace>
  <inkml:trace contextRef="#ctx0" brushRef="#br0" timeOffset="174614.64">14128 12081 25791 0,'0'0'1152'0,"0"0"224"0,0-5-1104 0,0-1-272 16,0 6 0-16,0 0 0 0,0 0 3072 0,0 0 544 0,0 0 112 0,0 0 32 16,0 0-2288-16,0 0-464 15,2 7-96-15,0 3-16 0,-2 3-448 0,0 1-112 16,-2 2-16-16,2 1 0 0,0 2-160 0,0 1-32 15,-1 1-128-15,1-1 192 0,-1 1-192 0,1-1 128 16,-1 1-128-16,2-1 0 0,-1-1 0 0,0-3 128 0,0 0-128 0,0-2 0 16,0-1-128-16,1-1-80 0,2-1-16 0,-1-1 0 31,-1-2-2576-31,1-1-512 0,-2-7-96 0,13 5-32 0</inkml:trace>
  <inkml:trace contextRef="#ctx0" brushRef="#br0" timeOffset="188465.54">5234 14663 3679 0,'0'0'160'0,"0"0"32"0,0 0-192 0,0 0 0 0,0 0 0 0,0 0 0 0,0 0 1344 0,0 0 240 16,0 0 32-16,-2-6 16 16,2 6-688-16,0 0-144 0,-1-8-32 0,1 8 0 15,0 0-32-15,0-6-16 0,0 6 0 0,-1-7 0 16,1 7 128-16,-2-8 32 0,-1 2 0 0,1 0 0 0,2 6-32 0,-4-6 0 15,4 6 0-15,0 0 0 0,-5-4 48 0,5 4 16 16,-6-3 0-16,6 3 0 0,0 0-80 0,-4 0 0 16,-2 0-16-16,6 0 0 0,-6 2-208 0,6-2-32 15,0 0-16-15,-5 5 0 0,5-5-112 0,0 0 0 16,0 0-16-16,-1 6 0 16,1-6 16-16,5 5 16 0,0 0 0 0,3-2 0 0,1 0-16 0,2 0-16 31,1-2 0-31,2 0 0 0,1-2 16 0,2-3 0 0,1 0 0 0,0 0 0 0,3-2-64 0,0 1-16 15,1-2 0-15,0 0 0 0,-1 0-112 0,0-1 0 16,-2-1-16-16,-1-1 0 0,-1 0-32 0,-2 0 0 16,-1-2 0-16,0 1 0 0,-3 0-16 0,-1 0-16 15,-1-1 0-15,-3 1 0 0,-2-1 16 0,-1 1 16 0,-3-2 0 0,-2 2 0 16,-1 0 48-16,-1 1 16 0,-4 1 0 0,-1 2 0 16,0-2-32-16,-2 2-16 0,-1 2 0 0,-1 0 0 15,-1 2-224-15,-3 3 0 0,1 1 0 0,-1 2 0 16,0 2 0-16,-2 1 0 0,-1 2-192 0,0 3 192 15,2 2-192-15,0 2 192 0,1 0-192 0,0 4 192 16,1 2 0-16,0 1-128 16,1 1 128-16,0 0 0 0,2-1 0 0,2 0 0 0,5-1 0 0,-2 0 0 0,4-1 224 0,1-1-48 15,2-1-16-15,3-2 0 0,3 0-160 0,1-2 0 16,3 0 0-16,1-1 0 0,1 1 0 0,1-3 192 16,1-3-32-16,2-1 0 0,-1-1-160 0,3-2 0 15,1-2 0-15,0-1 128 0,-2-1-128 0,2-2 0 16,0-2 0-16,-2-2 0 31,2 0-432-31,-2-1-64 0,0 0-16 0,-1 2 0 16,-2 0-1952-16,0 1-400 0,1 1-80 0,2-1-12112 0</inkml:trace>
  <inkml:trace contextRef="#ctx0" brushRef="#br0" timeOffset="188826.33">5775 14818 11967 0,'0'0'1072'0,"0"0"-864"16,0 0-208-16,0 0 0 0,0-5 3232 0,0-1 608 15,0 6 112-15,0-4 16 0,0-2-1392 0,0 6-272 16,0 0-64-16,0 0-16 0,0 0-688 0,0 0-128 16,0 0-16-16,0 0-16 0,0 0-656 0,1 8-128 15,1 0-16-15,0 2-16 0,0 3-256 0,0 1-48 16,-2 2-16-16,0 0 0 0,0 2-112 0,0 1-128 16,-3 2 176-16,1 0-176 0,0 0 160 0,0 1-160 15,-2-1 128-15,2 0-128 0,-1 1 0 0,1-3 0 16,0-2 128-16,-1 6-128 15,2-4-336-15,1-4-112 0,0-4 0 0,2-2-16 16,-2-9-1968-16,6 7-400 0,-6-7-80 0</inkml:trace>
  <inkml:trace contextRef="#ctx0" brushRef="#br0" timeOffset="189046.87">6185 14721 19343 0,'0'0'1728'0,"-3"-4"-1392"0,2 0-336 0,1 4 0 15,0-6 3872-15,0 6 704 0,2-5 144 0,-2 5 16 0,4-5-3376 0,3 2-672 16,2 0-144-16,2-1-32 0,1 0-224 0,2 1-48 16,1-1-16-16,3 2 0 0,1-1-224 0,1 1 144 15,-2-2-144-15,10 1 128 16,-3 0-656-16,-2 1-144 0,-2 0-32 0,-8 1-10528 15,2 1-2112-15</inkml:trace>
  <inkml:trace contextRef="#ctx0" brushRef="#br0" timeOffset="189251.06">6241 14809 36799 0,'0'0'1632'0,"0"0"336"0,0 0-1584 0,0 0-384 16,0 0 0-16,0 0 0 0,0 0 336 0,0 0-16 15,0 0 0-15,0 0 0 0,0 0 208 0,5 7 48 16,2-1 0-16,2-2 0 0,1-1-384 0,2 1-64 0,1-2 0 0,2-2-128 16,1-1 0-16,2-2-256 0,0 0 32 0,2 0 0 31,1 0-1984-31,12-3-400 0,-3 1-80 0,-8 0 0 0</inkml:trace>
  <inkml:trace contextRef="#ctx0" brushRef="#br0" timeOffset="190004.54">8598 14125 16575 0,'0'0'1472'0,"0"-6"-1168"0,-1-1-304 0,1 0 0 0,0 2 1680 0,0-1 288 16,0 1 48-16,0 5 16 0,0-4 112 0,0 4 32 16,0 0 0-16,0 0 0 0,0 0-816 0,0 0-144 15,0 0-48-15,0 0 0 16,-1 7-560-16,-1 3-112 0,0 3-32 0,0 2 0 0,-1 1-208 0,1 4-32 16,-2 2-16-16,1 1 0 0,-1 1-208 0,2 2 0 15,0 2 128-15,0-1-128 0,-1-1 0 0,2-1 0 16,1-1 0-16,0 0 0 0,1-4 0 15,-1 0 0-15,0-2 0 0,-1-2 0 0,-1-1 176 0,0-2-176 16,0-3 192-16,0-3-192 0,0 0 208 0,2-7-64 0,0 0-16 0,0 0 0 16,0 0 64-16,0 0 16 15,-4-7 0-15,2-2 0 0,0-4-32 0,1-2-16 16,-1-4 0-16,4-3 0 0,0-3-32 0,1-2 0 16,1-5 0-16,-1-1 0 0,0-3 32 0,2-1 0 15,2 0 0-15,1 1 0 0,1 2 32 0,0 2 16 16,1 4 0-16,0 1 0 0,1 3-16 0,0 2 0 15,1 1 0-15,-2 5 0 0,2 2-192 0,0 1 128 0,1 5-128 16,-1 0 0-16,0 1 0 0,0 3 0 0,0 2 0 16,-1 1 0-16,0 0-192 0,0 2-96 0,0 1-16 0,-1 3 0 31,-2 3-528-31,0 1-128 0,-3 4 0 0,-1 2-10944 0,-3 3-2192 16</inkml:trace>
  <inkml:trace contextRef="#ctx0" brushRef="#br0" timeOffset="190192.42">8575 14333 32415 0,'0'0'1440'0,"0"0"288"0,0 0-1376 0,0 0-352 15,0 0 0-15,0 0 0 0,0 0 640 0,0 0 48 16,0 0 16-16,0 0 0 0,10-1-160 0,-1 0-32 16,2 0 0-16,2 0 0 0,3 0-208 0,2 0-48 15,0-1-16-15,2 0 0 16,1 1-432-16,1-1-96 15,1 0-16-15,0 0 0 16,0 0-2864-16,-2 1-576 0</inkml:trace>
  <inkml:trace contextRef="#ctx0" brushRef="#br0" timeOffset="190408.19">8979 14404 23039 0,'0'0'1024'0,"0"0"192"0,0 0-960 0,0 0-256 0,0 0 0 0,-3 4 0 16,-1 0 2720-16,1 3 496 0,1 1 112 0,0 0 0 15,-2 2-1904-15,2 2-384 0,0 1-80 0,1 1 0 16,0 0-464-16,0 2-96 0,0 1-16 0,1-1 0 16,1-1-192-16,-1-1-64 0,0-1 0 0,0 1 0 15,1-2-128-15,1-1 0 0,-1-1 144 0,1-3-144 0,1 1-144 0,0-2-112 16,1-2 0-16,-4-4-16 16,0 0-3040-16,7 2-592 0,5-3-128 0,-1-4-32 0</inkml:trace>
  <inkml:trace contextRef="#ctx0" brushRef="#br0" timeOffset="190805.52">9444 13970 28559 0,'3'-15'1264'0,"-3"9"272"0,2 1-1232 0,1-2-304 16,0 1 0-16,1-1 0 0,-1 1 1168 0,-3 6 176 15,3-4 48-15,-3 4 0 0,0 0-208 0,0 0-32 0,0 0-16 0,0 0 0 16,0 0-560-16,0 0-128 0,5 7 0 0,-3 1-16 16,-1 3-144-16,-1 3-32 0,-1 1 0 0,-1 3 0 15,-3 3 0-15,1 1 0 16,1 1 0-16,-2 0 0 0,1 1-128 0,-1 0-128 0,1 1 192 0,1 0-192 15,-1-3 176-15,1 0-176 0,1-1 160 0,1-2-160 0,1 0 160 0,0 0-160 16,1-3 160-16,1-1-160 0,2-3 224 0,2-1-48 16,1-1-16-16,-1-2 0 0,3-1-32 0,1 0 0 31,1-3 0-31,2-1 0 0,2 1-128 0,2-2 128 0,1-1-128 0,1 0 128 0,2 0-336 0,1 0-80 16,1 0-16-16,2-1 0 15,0 0-336-15,0 0-80 0,0 1-16 0,0-1 0 16,-2 0-2272-16,-1-1-448 0</inkml:trace>
  <inkml:trace contextRef="#ctx0" brushRef="#br0" timeOffset="191357.2">8490 14798 10127 0,'0'0'896'0,"-6"-2"-704"31,1 1-192-31,-1 0 0 0,1 1 3280 0,-1 0 624 16,1 0 128-16,-1 1 32 0,6-1-2192 0,-5 1-432 0,5-1-96 16,0 0 0-16,0 0-192 0,0 0-48 0,0 0 0 0,0 0 0 0,-4 5-304 0,4-5-64 15,0 0-16-15,0 0 0 0,6 4-16 0,1 0-16 16,3 0 0-16,4-1 0 15,2-1-208-15,4-1-32 16,2-1-16-16,6 0 0 0,7-1-32 0,2 0 0 0,6 1 0 0,3-2 0 16,5-1-144-16,6-2-48 15,0 0 0-15,1-1 0 0,6 0-208 0,3-1 0 16,5-1 0-16,5 1 0 0,-2-2 0 0,0 1 0 0,0 2 0 16,0-2 0-16,-1 0 0 0,-4 0 0 15,-3 0 0-15,-5-1 0 0,-4 0 0 0,-3 2 0 0,-4 0-160 0,-3 0 160 16,-2 1-160-16,-4 0 160 0,-3 1-192 0,-6-2 192 15,-7 1-176-15,-2 1 176 0,-4-2-160 0,-2 2 160 32,-5-1-432-32,-2 3 16 0,-2 0 0 0,-3-1 0 0,-6 4-432 0,0 0-96 0,0 0-16 0,0 0 0 15,0 0-1824-15,-6 2-368 0,-5 1-80 0</inkml:trace>
  <inkml:trace contextRef="#ctx0" brushRef="#br0" timeOffset="191812.86">9093 15198 25791 0,'0'0'1152'0,"0"0"224"0,-1-6-1104 0,0 0-272 16,0 0 0-16,1 1 0 0,0 5 1392 0,1-6 208 16,-1 6 64-16,0 0 0 0,0 0-160 0,0 0-32 0,0 0 0 0,0 0 0 15,0 0-672-15,6 3-144 0,-3 4-16 0,0 2-16 16,-2 1-336-16,-1 3-64 0,-1 3-16 0,-1 4 0 15,-1 2-208-15,0 0 144 0,-1 0-144 0,2 1 128 16,0 2-128-16,0-1 192 0,1 1-192 0,2-2 192 16,1-1-192-16,0-2 0 0,1-1 144 0,3-2-144 15,0 0 224-15,2-2-32 0,1-2 0 0,5 4 0 0,1-5 128 0,1-2 0 16,3-2 16-16,-1-2 0 0,3-3-144 0,1 0-16 16,1-3-16-16,2-1 0 0,-1-1-160 0,1-2 0 15,-2-3 0-15,-1 1 0 16,0-4-448-16,-1-1-80 0,0-1-16 0,0-1 0 15,-1-3-1936-15,-2 0-384 0,-1-1-80 0,-1-3-12448 0</inkml:trace>
  <inkml:trace contextRef="#ctx0" brushRef="#br0" timeOffset="192001.74">9114 15203 30399 0,'-10'-6'1344'0,"7"2"288"0,0-1-1312 0,1 0-320 15,2 5 0-15,0 0 0 0,4-5 1776 0,4 2 272 16,1-1 64-16,0 3 16 0,6-1-1744 0,3 0-384 0,4-1 0 0,2 0 0 16,0 1 0-16,1-1 0 0,0 0 0 0,9-4 0 15,-5 0-512-15,-5 3-128 0,-3 1-32 0,-3-1 0 16,-3 1-2400-16,-3 1-464 0</inkml:trace>
  <inkml:trace contextRef="#ctx0" brushRef="#br0" timeOffset="192190.78">9106 15277 28559 0,'0'0'2544'0,"0"0"-2032"16,0 0-512-16,0 0 0 0,0 0 1104 0,0 0 128 15,0 0 32-15,0 0 0 0,7 3-816 0,4-1-176 16,1 1-16-16,4-1-16 0,1 0-32 0,3-1 0 16,1 0 0-16,2-1 0 0,2 0-208 0,2 0-128 15,0-2 128-15,10-2-208 16,-3-2-1776-16,-1 0-368 0,-1-2-64 0,0-1-10400 0</inkml:trace>
  <inkml:trace contextRef="#ctx0" brushRef="#br0" timeOffset="192551.91">9833 15123 14735 0,'7'-11'1312'0,"-3"7"-1056"0,-1-2-256 0,0 1 0 15,-3 5 2400-15,4-5 416 0,-3 0 96 0,-1 5 16 16,0 0-336-16,0 0-64 0,0 0-16 0,0 0 0 16,0 0-1056-16,-8 3-224 0,0 4-32 0,1 2-16 15,-1 4-672-15,-1 2-128 0,1 1-16 0,-3 3-16 16,0 1-160-16,3 2-16 0,-5 1-16 0,4 1 0 15,0 0-32-15,-2 1 0 0,0-1 0 0,1-1 0 16,1 0-128-16,0-2 0 0,3-1 144 16,-2 4-144-16,5-5 0 0,-2-6 128 0,2-4-128 0,3-9 0 0,0 0 0 0,0 0 0 15,0 0 0-15,0 0-128 0,0 0-176 0,10-11-16 16,0-4-16-16,1-2 0 0,0-5 112 0,2-1 32 16,2-4 0-16,-3 7 0 0,1-4 192 0,-1-2 0 15,0-2-160-15,0 0 160 0,-1-1 0 0,-1 3 0 16,-1 2 160-16,-1 0-160 0,0 5 576 0,-1 2 0 15,-2 4 0-15,1 3 0 0,-2 2 128 0,0 3 48 16,-4 5 0-16,0 0 0 0,0 0-272 0,8 2-48 16,-1 2-16-16,-1 4 0 0,1 2-256 0,0 2-160 15,-1 2 192-15,0 2-192 0,-2 0 128 0,0 3-128 16,2 2 0-16,-2 0 0 0,1-1 0 0,-1-1 0 16,-1 2 128-16,2 7-128 0,-1-5 0 0,0-2-144 15,-2-2 16-15,-1-2 0 16,-1 0-688-16,0-2-128 0,-1-1-16 0,1-2-16 15,-2-2-2304-15,-2-2-464 0,0-2-96 0</inkml:trace>
  <inkml:trace contextRef="#ctx0" brushRef="#br0" timeOffset="192724.25">9728 15336 29487 0,'0'0'1296'0,"-5"-6"288"0,-1-2-1264 0,3 1-320 0,3 7 0 15,0 0 0-15,2-5 1632 0,2 1 272 0,3-1 48 0,3 1 16 0,4-1-1376 0,4 1-272 16,2 0-48-16,3-1-16 0,2 1-256 0,3-1 0 15,1 1 0-15,3 0 0 0,0-3-288 0,2 0-64 16,1 1-16-16,2-1-10512 16,-1 1-2096-16</inkml:trace>
  <inkml:trace contextRef="#ctx0" brushRef="#br0" timeOffset="193180.91">11308 14212 8287 0,'0'-5'736'0,"0"-1"-592"0,1 1-144 0,0 0 0 15,0 0 5616-15,-1 5 1088 0,0 0 208 0,0 0 64 0,0 0-4144 0,0 0-816 16,0 0-160-16,0 0-48 0,0 0-976 0,0 0-192 16,0 0-32-16,1 7-16 0,-1 3-336 0,1 4-64 15,0 0 0-15,1 3-16 0,-2 4-176 0,0 2 0 16,0 1 0-16,0 1 128 16,-2 1-128-16,1 2 0 0,-1-2 0 15,0 1 0-15,0-1-160 0,0-1-64 0,-1-2-16 0,1-1 0 16,0-3-544-16,-2-1-112 0,-1-2-32 0,2-2-10944 15,0-1-2192-15</inkml:trace>
  <inkml:trace contextRef="#ctx0" brushRef="#br0" timeOffset="193354.22">11122 14527 35007 0,'0'0'3120'0,"0"0"-2496"0,0 0-496 0,1-6-128 15,0 0 512-15,1 0 96 0,3 1 16 0,2 0 0 16,3 1-64-16,4-1-16 0,0 1 0 0,5 1 0 15,4-1-288-15,2 1-48 0,1 0-16 0,3 0 0 32,2 0-192-32,0 1 0 0,2 0 0 0,2 0 0 0,1-2-1472 0,0 1-304 0,1 0-48 0,-3-2-14048 15</inkml:trace>
  <inkml:trace contextRef="#ctx0" brushRef="#br0" timeOffset="193840.48">12978 14135 28559 0,'-10'-11'2544'0,"5"7"-2032"0,1-2-512 0,2 1 0 16,3 0 1600-16,-2 2 208 15,-3 0 48-15,-3 1 16 0,-2 3-992 0,0 2-208 16,-1 0-32-16,-1 4-16 0,-2 2-272 0,-1 2-48 0,-4 2-16 0,2 1 0 16,-3 3-32-16,-1 1-16 15,-1 1 0-15,-1 3 0 0,-1 1-64 0,-1 0-16 0,1 3 0 0,0-3 0 16,0 0-160-16,1-1 160 16,0-2-160-16,1-3 160 15,-1-1 48-15,1-3 16 0,1-2 0 0,0-1 0 0,3-3 144 0,1-1 16 0,2-4 16 0,1-1 0 16,3-2-32-16,2-1-16 0,2-3 0 0,2 0 0 15,3-3-192-15,3-3-32 0,5-3-128 0,2-1 192 0,1-3-192 0,4 0 0 16,1 2 0-16,3 0-160 0,0 2 160 0,-2 2-128 16,1 2 128-16,-2 2-128 0,-1 4 128 0,-1 3 0 15,0 2 128-15,-1 5-128 16,-1 2 192-16,1 3-48 16,-1 4 0-16,-1 1 0 0,-2 3-144 0,2 1 192 15,0 1-192-15,0 1 192 0,0 1-192 0,-1 0 0 16,1 0 0-16,1-1 0 0,0-1-256 0,1-1-16 0,1-2-16 15,0-1 0 1,2-1-416-16,1-3-96 0,3-2-16 0,2-3 0 16,3-2-2640-16,1-4-512 0</inkml:trace>
  <inkml:trace contextRef="#ctx0" brushRef="#br0" timeOffset="194218.09">13787 14004 20159 0,'0'0'896'0,"-2"-5"176"0,0-1-864 0,0 1-208 0,-1 0 0 0,3 1 0 0,-2 1 1488 0,1-1 256 16,1 4 48-16,0 0 16 0,0 0-64 0,-3 0-16 16,-3 3 0-16,-1 2 0 0,-1 3-480 0,-1 2-96 15,-3 2-32-15,0 4 0 0,-1 4-416 0,-2 2-64 16,1 2-32-16,0 4 0 0,0 1-192 0,0 1-32 16,0 1-16-16,1 1 0 0,1 1-96 0,0 2-16 15,2-2 0-15,1-1 0 0,1-1-256 0,3-2 0 16,3 0 0-16,2 1 0 0,2-4 128 0,2-3-128 15,3-3 0-15,2 0 0 0,0-4-128 0,5-1-144 16,1-2-32-16,4-2 0 16,3-2-944-16,3-3-192 0,5-1-32 0,4-5-15024 0</inkml:trace>
  <inkml:trace contextRef="#ctx0" brushRef="#br0" timeOffset="194742.1">14368 14143 36223 0,'-2'-12'1600'0,"2"12"336"0,-2-7-1552 0,-2 3-384 0,4 4 0 0,-5-2 0 16,-3 0 720-16,2 5 64 0,-4 1 16 0,0 3 0 16,-1 1-368-16,-2 5-80 0,-1 2-16 0,1 1 0 15,0 3-208-15,0 1-128 0,0 0 128 0,-1 1-128 16,3 1 192-16,-2 1-16 0,1 0-16 0,1 1 0 16,1 0-160-16,1-2 0 0,3-2 144 0,-2-3-144 0,3-3 128 0,0-2-128 15,1-3 128-15,2-3-128 0,2-6 208 0,0 0-16 16,0 0-16-16,0 0 0 0,0 0 32 0,4-5 16 15,1-3 0-15,4-5 0 0,0-5-96 0,2-4-128 16,3-4 176-16,3-2-176 0,0-1 128 0,2-3-128 16,-1-2 0-16,-1 1 0 0,1 2 128 0,0 1-128 15,-4 4 0-15,-2 3 0 0,-2 3 0 0,-1 5 0 16,-2 1 0-16,-1 4 0 0,-2 4 272 0,0 1-48 16,-4 5-16-16,0 0 0 0,0 0-208 0,4 7 144 15,0 2-144-15,-1 2 128 0,-1 2-128 0,1 2 0 0,1 3 0 0,1 1-176 16,-2-1 176-16,2 2 0 15,-1 0 0-15,0 0 0 0,1 0 0 0,0-1-128 16,0 1 128-16,-1 1 0 0,0-2 0 0,1-2 0 0,-1-1 0 0,1-2 0 16,-1-1 0-16,-1-1 0 0,1-1 0 0,-2-2 0 15,-1-1 0-15,-1-1 0 0,0-7 0 0,-1 5 0 16,1-5 0-16,-5 4 0 0,0 0 0 0,-1-1 0 0,-2-1 144 16,-1 0-144-16,-2 0 192 0,-1-1-192 15,-3 0 160-15,-1 0-160 0,-4 0 128 0,0 0-128 16,-1 0 144-16,-1 0-144 0,0 0 160 0,3 0-160 15,-1 1 0-15,3-1 128 0,-1-1-128 0,2 1 0 0,2 0 0 16,2 0 0-16,2 0 128 0,1 0-128 16,1-1-416-16,3 1-128 0,5-1-32 0,0 0 0 15,0 0-2160-15,0 0-432 0,0 0-96 0</inkml:trace>
  <inkml:trace contextRef="#ctx0" brushRef="#br0" timeOffset="194942.35">14616 14159 20271 0,'-3'-12'896'0,"3"7"192"0,1-3-880 0,2-1-208 0,-1 2 0 0,2-1 0 0,1 1 4448 0,1 2 848 16,3 0 160-16,3 1 48 0,4 0-4032 0,1 0-784 16,2 1-176-16,1 1-16 0,3 1-368 0,-1 0-128 15,-1-1 0-15,0 2 144 0,1 0-144 0,-3 0 0 16,2 0-160-16,-1 0 160 15,-1 0-752-15,-1 2-48 0,-1-1-16 0,-2 0 0 0,0 1-2016 0,-3 0-416 0,-2 0-80 0</inkml:trace>
  <inkml:trace contextRef="#ctx0" brushRef="#br0" timeOffset="195177.74">14921 14093 16575 0,'0'0'1472'0,"0"0"-1168"15,0 0-304-15,0 0 0 0,-6 3 2800 0,6-3 496 16,-8 4 96-16,4 1 32 0,-3 1-1600 0,2 1-320 15,0-1-64-15,0 2-16 0,0 1-336 0,1 1-80 16,-2-1-16-16,3 4 0 0,-1 1-368 0,0 1-80 16,0 1-16-16,1 0 0 15,0 1-208-15,1 0-32 0,1 0-16 0,1 3 0 0,1-2-272 0,1 2 0 16,1-1 0-16,0-1 0 0,0 0 0 0,2-1 0 16,1-3 0-16,1-2 0 15,-3-1-1280-15,3-1-304 0,-1-2-64 0,1-2-14672 0</inkml:trace>
  <inkml:trace contextRef="#ctx0" brushRef="#br0" timeOffset="195460.36">15162 13904 40255 0,'-5'-20'1792'0,"4"13"352"16,0-1-1712-16,2 2-432 0,1 1 0 0,1 1 0 15,2-1 576-15,-5 5 16 0,4-2 16 0,3 1 0 0,1 2-48 0,2 3-16 16,1 3 0-16,0 3 0 16,0 3-224-16,1 4-32 15,0 3-16-15,-1 5 0 0,-1 1-96 0,-1 3-32 0,-1 3 0 0,-2 1 0 0,1 1 0 0,-4 3 0 16,-2 2 0-16,-2 0 0 16,-3 3 0-16,-3 3 0 0,-3 0 0 0,-2 1 0 15,-2-2-144-15,-1-2 160 0,-2-3-160 0,0-4 160 0,-2-2-160 0,-1-2-192 16,-1-5 32-16,-9 9 16 15,4-5-1072-15,8-14-224 0,0-1-32 0,-10 5-16 16,3-5-1584-16,2-5-304 0</inkml:trace>
  <inkml:trace contextRef="#ctx0" brushRef="#br0" timeOffset="196074.16">15809 14068 25791 0,'0'0'2304'0,"0"-5"-1856"15,1-1-448-15,0 1 0 0,0-1 1312 0,-1 6 160 0,4-5 48 0,-4 5 0 16,0 0-64-16,0 0-16 0,0 0 0 0,0 0 0 31,5-4-736-31,-5 4-128 0,0 0-48 0,0 0 0 0,6 5-80 0,-2 1 0 0,-2 3-16 0,-1 3 0 32,-1 4-48-32,-1 1 0 0,-1 3 0 0,-2 2 0 0,-1 2-96 0,0 1-32 0,-1 1 0 0,2 0 0 15,-1 1-64-15,1 0-32 16,1-2 0-16,-2 0 0 0,3-1-16 0,2-2 0 0,1-4 0 0,1 1 0 15,2-2 112-15,-1-2 32 0,1-1 0 16,3-2 0-16,2-2 32 0,0-1 16 0,1-2 0 0,1-2 0 16,3 0-96-16,-1-1-32 0,2-3 0 0,2 0 0 0,-1-2-16 0,2 0-16 15,1-1 0-15,-2 0 0 0,2-1-176 0,-1 1 0 16,-2 0 0-16,0 0 0 0,-2 0 0 0,-1 1-272 16,0-1 64-16,-1 2 16 15,-1 0-576 1,0 0-128-16,1 2 0 0,-1 0-16 15,0-1-2560-15,0 1-512 0</inkml:trace>
  <inkml:trace contextRef="#ctx0" brushRef="#br0" timeOffset="196846.86">17737 14234 23439 0,'0'0'1024'0,"-6"-2"240"0,-1 0-1008 0,1 0-256 16,1 0 0-16,-3 0 0 0,3 2 1216 0,-1-1 192 15,2 0 32-15,1 0 16 0,3 1-176 0,0 0-48 16,-5-1 0-16,5 1 0 0,0 0-448 0,0 0-80 16,0 0-32-16,0 0 0 0,0 0-224 0,0 0-32 0,5-3-16 0,2 0 0 15,4 1-48-15,4 1-16 0,1 0 0 0,4 1 0 16,4 0-112-16,3 0-32 0,2 0 0 0,4 0 0 16,4 0-192-16,3-1 0 0,3-1 0 0,6 1 0 15,5 1 128-15,7 2-128 0,6-1 0 0,4-1 144 0,0-1-144 0,13 1 0 16,5 1 0-16,3-1 0 0,3 0 0 0,1 1 0 15,3 0 0-15,2 0-176 0,2-1 176 0,-8 1 0 16,0 0 0-16,15 0 0 0,3 1 0 0,-15-1 0 16,-5-4 128-16,5 2-128 0,2 1 0 0,7 0 0 15,-13-2 0-15,-10 1 0 0,0 0 0 0,-2 1 0 16,-2 0 0-16,0 0 0 0,-11-1 0 16,-10-1 0-16,-5-1 0 0,-4 1 0 0,-3 1 0 0,-4 0 128 15,-3 0-128-15,-4 0 0 0,-4 1 0 0,-4-1 128 16,-1 0-128-16,-7 0 0 0,-3-2 0 0,-3 2-320 15,-1-1 64-15,-4 0 16 16,-1-3-448-16,-1 2-80 0,-1 0-32 0,-1 0 0 16,-1-1-1840-16,1 1-368 0,0-1-80 0</inkml:trace>
  <inkml:trace contextRef="#ctx0" brushRef="#br0" timeOffset="197128.5">21771 13860 33567 0,'0'0'1488'0,"-1"-5"304"0,1-2-1424 0,-1 2-368 0,0-1 0 0,1 6 0 0,0 0 176 0,0 0-48 16,0 0 0-16,0 0 0 0,0 0 64 0,0 0 0 16,0 0 0-16,0 0 0 0,-5 6 0 0,2 1 0 15,1 1 0-15,1 2 0 0,0 1 144 0,1 0 48 16,0 0 0-16,1 0 0 15,-1 0-128-15,0 0 0 0,1 0-16 0,0-1 0 0,0-1-112 0,0-3-128 16,0 0 176-16,-1-6-176 0,0 0 208 0,0 0-64 16,0 0-16-16,0 0 0 0,0 0-128 0,0 0-272 15,7-5 64-15,-3 0 16 16,0-2-1760-16,-3 1-352 0,1-2-64 0,0 1-7392 16,0 1-1488-16</inkml:trace>
  <inkml:trace contextRef="#ctx0" brushRef="#br0" timeOffset="197568.63">21635 13978 29087 0,'0'0'1280'0,"-2"-5"272"0,-3 0-1232 0,2-1-320 0,1 1 0 0,-1-1 0 0,2 1 752 15,1 1 80-15,1-2 32 0,3 1 0 16,1-1 32-16,2-1 0 0,2 1 0 0,1-1 0 0,-1 0-256 0,5 0-64 16,-1 1 0-16,2 2 0 0,2 0-96 0,-1 0-32 15,0 1 0-15,-1 1 0 0,-1 1 0 0,0 1-16 16,-3 1 0-16,-2 1 0 0,0 0-112 16,-2 4 0-16,-3 3-16 0,-2 0 0 0,0 2-128 0,-4 4-32 15,-1 1 0-15,-2 2 0 0,-3 1-144 0,-2 1 0 16,-2 2 144-16,-1 2-144 0,-4 0 0 0,2 0 0 15,-1 0-192-15,2-2 64 0,0-2 128 0,1-2-160 0,1-1 160 0,1-3-160 16,1-3 160-16,2-1 0 0,0-1 128 0,2-1-128 16,0-2 320-16,3 0 0 15,3-6 0-15,0 0 0 0,0 0-64 0,4 4-32 16,1 0 0-16,1-2 0 0,3 0-16 0,2-1 0 16,2-1 0-16,4 0 0 0,3-1-48 0,2 0-16 0,0 0 0 0,1 0 0 15,2 0-144-15,-1 0 0 16,1-2 0-16,2 2 0 0,-3-1-400 0,-1 0 32 15,1 0 16-15,1-1 0 16,-2 0-1344-16,-1 0-272 0,-3 0-48 0,0-1-9728 0,-1-1-1952 0</inkml:trace>
  <inkml:trace contextRef="#ctx0" brushRef="#br0" timeOffset="198087.87">21832 13735 31439 0,'-10'-18'1392'0,"5"10"288"0,-1-3-1344 0,-1 0-336 16,1-1 0-16,-2 1 0 0,-2 0 512 0,0 1 16 31,0 1 16-31,1 1 0 0,-2 1 224 0,1 2 64 16,1-1 0-16,-1 2 0 0,0 2-240 0,0 1-32 0,0-1-16 0,-1 4 0 0,-2 0-96 0,-2 2-32 15,0 3 0-15,-1 2 0 0,-2 3-48 0,-1 2-16 16,-3 2 0-16,-1 4 0 0,-1 3-48 0,0 3-16 15,0 1 0-15,0 4 0 0,1 4-96 0,1 1 0 16,0 2-16-16,3 1 0 0,1 2-176 0,4 1 0 16,2 1 0-16,-2 16 0 0,8-7 128 0,5-18 0 15,2 1 0-15,5 18 0 0,4-8-128 0,0-16 128 0,2 0-128 16,11 17 128-16,3-7 32 0,2-5 0 0,2-4 0 0,3-3 0 16,4-3-16-16,2-5 0 0,0-3 0 0,2-6 0 15,-3-4 48-15,-9-4 0 0,6-3 0 0,23-3 0 16,-1-3-48-16,-1-5 0 0,-2-3 0 15,-2-5 0-15,-3-4-144 0,-18 4 128 0,1-6-128 0,0-5 128 16,1-4 64-16,-4-4 0 0,0-6 0 0,-3-3 0 16,-1-6 96-16,-5-2 32 0,-4-3 0 0,-4 0 0 15,-1-3 16-15,-7 5 16 0,-5 2 0 0,-4 2 0 16,-5 4 32-16,-4 2 16 0,-6 0 0 0,-3 7 0 0,-3 2-208 0,-2 5-64 16,-5 5 0-16,-2 2 0 0,-3 7-128 0,-4 3 0 15,-1 4 0-15,1 4 0 0,-1 4-272 0,2 4 64 16,0 3 16-16,2 6 0 15,0 4-336-15,1 5-64 0,0 4-16 0,1 4 0 16,1 4-1856-16,0 2-368 0,1 2-80 0,3 1-16 0</inkml:trace>
  <inkml:trace contextRef="#ctx0" brushRef="#br0" timeOffset="-214650.53">3519 16901 6447 0,'0'0'576'0,"0"0"-576"0,0 0 0 0,0 0 0 16,0 0 1248-16,-5 6 144 0,0 0 16 0,5-6 16 16,-6 7-464-16,6-7-80 0,-4 7-32 15,4-7 0-15,0 0 48 0,-2 9 0 0,2-9 0 0,-1 7 0 16,1-7-160-16,0 0-32 0,0 9 0 0,0-9 0 16,0 0-128-16,1 9-16 0,-1-9-16 0,5 8 0 15,-5-8 128-15,9 6 32 0,1-1 0 16,0-1 0-16,1-1-48 0,2 0 0 0,1-1 0 0,4-3 0 15,2-1 16-15,2-1 0 0,0 1 0 0,2 0 0 16,1-1-32-16,2-1-16 0,0 0 0 0,-1 0 0 0,0-1-128 16,-3 1-32-16,-2-2 0 0,-3 1 0 0,-1-2-32 0,-2 2-16 15,-3-3 0-15,-1 0 0 0,-3 1-160 0,-2-2-16 16,-2-1-16-16,-2 0 0 0,0 1 48 0,-2-1 16 16,-2 0 0-16,-1 2 0 0,-1-1-32 0,-2 0-16 15,-1 1 0-15,-2 1 0 0,-2-1-240 0,-4 2 144 16,-1 3-144-16,-4 1 128 0,-2 0-128 0,-1 2 0 15,-2 2 0-15,-2 2 0 0,1 3 0 0,0 1-144 16,1 0 144-16,0 3-160 0,1 4 160 0,1 2-192 16,1 3 192-16,1 2-192 0,1 0 192 0,3 2 0 0,1 2-144 15,2-3 144-15,1-2 0 0,4 2 0 0,2 1 0 0,3-2 0 16,0-1 0-16,4-1 0 0,2-3 0 0,3 0 0 16,1-3 272-16,3-1-16 0,1-2-16 0,4-1 0 15,3-1-48-15,1-1 0 0,-1-3 0 0,4-1 0 16,1 0-64-16,2-4 0 0,0 0-128 0,1-2 192 15,-1-3-192-15,2 0 0 0,1-3 0 0,-2 0 0 32,-2-2-352-32,-1 0-160 0,0-1-48 0,-3 2 0 15,-5 0-1616-15,-2 1-336 0,-1 1-64 0</inkml:trace>
  <inkml:trace contextRef="#ctx0" brushRef="#br0" timeOffset="-214116.05">3939 17361 24879 0,'0'0'2208'0,"0"-7"-1760"0,1-1-448 0,0-1 0 15,0 0 640-15,1 2 32 0,3-2 16 0,0 1 0 16,-1 1 144-16,1 1 16 15,2-1 16-15,-1 3 0 0,2 1-176 0,-8 3-48 0,11-1 0 0,-2 1 0 16,-9 0-224-16,9 4-48 0,-9-4-16 0,8 11 0 16,-3 1-160-16,-2 1-16 0,-2 2-16 0,-2 0 0 15,-1 2-160-15,-3-1 0 0,0 3 0 0,-4 1 128 16,-2 0-128-16,-1 1-272 0,-1 0 64 0,1 0 16 16,0-2 16-16,2-4 16 0,0-3 0 0,1-2 0 15,1-2 320-15,3-3 64 0,5-5 16 0,0 0 0 0,0 0 512 0,0 0 96 16,0 0 32-16,0 0 0 0,0 0-320 0,0 0-64 15,0 0-16-15,8 5 0 0,1-4-288 0,4-1-64 16,0-2-128-16,3 0 192 0,3-2-192 0,1 1 0 16,1-3 0-16,1 1 0 0,1-2 0 0,2 0-288 15,1-1 64-15,2 0 16 16,-1-1-1456-16,1 2-304 0,-2-1-48 0,2 0-8288 16,-2 0-1648-16</inkml:trace>
  <inkml:trace contextRef="#ctx0" brushRef="#br0" timeOffset="-213896.1">4384 17070 24879 0,'0'0'2208'0,"-3"-7"-1760"0,3 7-448 0,0 0 0 16,2-7 1776-16,-2 7 272 0,8-6 48 0,1 3 16 15,0 1-1792-15,2-1-320 0,1 1-144 0,2 0 16 16,1-1 128-16,3-1 0 0,1 0 0 0,-1 1-128 16,0-1-64-16,1 1-16 0,-1 0 0 0,1 0-13776 15</inkml:trace>
  <inkml:trace contextRef="#ctx0" brushRef="#br0" timeOffset="-213707.72">4391 17256 29487 0,'0'0'2624'0,"-7"-2"-2112"16,7 2-512-16,0 0 0 0,0 0 1952 0,0 0 288 16,0 0 48-16,0 0 16 0,0 0-1632 0,0 0-320 15,0 0-64-15,11 5-16 0,1 0-272 0,5-2 0 16,-2-1 0-16,5-1 0 0,2-1-128 0,1 0-48 16,1-1 0-16,4-1 0 15,1-1-3152-15,6-3-624 0</inkml:trace>
  <inkml:trace contextRef="#ctx0" brushRef="#br0" timeOffset="-213144.25">6328 16597 31327 0,'0'0'2784'0,"0"0"-2224"16,0 0-560-16,0 0 0 0,0 0 336 0,0 0-32 16,0 0-16-16,0 0 0 0,-4 11-64 0,1 4-16 0,2 3 0 0,0 3 0 15,-1 1-80-15,0 2 0 0,0 4-128 0,-1 0 192 32,0 2-192-32,0 0 176 0,-2-2-176 0,2 0 160 15,0-2-32-15,1 0 0 0,-2 0 0 0,2-3 0 16,0-3-128-16,-1-3 0 0,-1-1 0 0,1-2 0 15,0 0 128-15,1-2-128 0,-1-2 0 0,1-1 128 0,2-9 32 0,0 0 0 0,0 0 0 0,0 0 0 16,0 0 96-16,0 0 0 0,-4-10 16 0,0-2 0 16,2-1-64-16,2-4-16 0,0-4 0 0,2-1 0 15,1-3-32-15,2-3-16 0,2-4 0 0,-3-1 0 16,2-1 80-16,-2-2 16 0,-1 1 0 0,2 1 0 16,-1 1-64-16,2 3-16 0,-1 3 0 0,3 2 0 15,1 1 48-15,1 5 16 16,1 2 0-16,0 3 0 0,2 0-96 0,1 4-128 0,1 2 176 0,2 2-176 15,1 3 0-15,-1 1 0 0,0 0 0 0,-1 3 0 16,0 1 0-16,-1 2-144 0,-1 1 144 0,-2 0-128 16,-2 2-496-16,-1 4-80 0,1 2-32 15,-5 3-10512-15,1 1-2096 0</inkml:trace>
  <inkml:trace contextRef="#ctx0" brushRef="#br0" timeOffset="-212955.89">6297 16937 35935 0,'0'0'3200'0,"0"0"-2560"16,0 0-512-16,0 0-128 15,0 0 240-15,0 0 16 0,9-6 16 0,0 2 0 0,3 1-144 0,3 0-128 0,2 1 192 0,3 0-192 16,3 1 0-16,2 0 0 0,3 1 0 0,0 0-144 31,1 0-1856-31,0 0-368 0,1-1-80 0</inkml:trace>
  <inkml:trace contextRef="#ctx0" brushRef="#br0" timeOffset="-212657.7">6683 17063 33167 0,'-6'-8'1472'0,"6"8"304"16,-6-6-1424-16,6 6-352 0,-2-10 0 0,2 2 0 15,0 8 960-15,0 0 112 0,7-5 16 0,0 2 16 0,-7 3-784 16,15-1-144-1,-3 1-48-15,0 3 0 0,0 1-128 0,-3 2 0 0,0-1-160 0,-2 4 160 0,-1 1-288 0,-2 2 32 16,-2 2 16-16,-1 2 0 16,-2-1-256-16,-1 2-48 0,-2 0-16 0,-4 2 0 15,-1-1 48-15,0-2 16 0,1 1 0 0,0-5 0 0,0-2 496 0,3-3 0 16,-2 0 0-16,7-7 160 0,0 0 864 0,0 0 192 16,0 0 16-16,0 0 16 0,0 0-224 0,0 0-64 15,0 0 0-15,0 0 0 0,0 0-512 0,11-7-128 16,1 1 0-16,1-1-16 0,3 0-304 0,1 2 0 15,2-1 0-15,2 2 0 16,0-1-464-16,2-1-160 0,0 1-16 0,4 0-11408 16,0 0-2288-16</inkml:trace>
  <inkml:trace contextRef="#ctx0" brushRef="#br0" timeOffset="-212248.7">7332 16712 19343 0,'-5'-8'1728'0,"-1"0"-1392"0,0 0-336 0,0 2 0 0,2 0 1200 0,1 1 160 15,-1-1 48-15,4 6 0 0,0 0-128 0,0 0-32 16,0 0 0-16,0 0 0 0,0 0-208 0,0 0-32 16,0 0-16-16,0 0 0 0,0 0-288 0,0 0-64 15,2 10-16-15,0 1 0 0,-2 1-208 0,0 4-32 16,0-1-16-16,0 4 0 0,-2 3-16 0,1 0 0 16,0-1 0-16,1-1 0 0,-2 1-128 0,2 0-32 15,0-2 0-15,0-1 0 0,0-2-192 0,2-1 128 0,2-1-128 0,0-1 0 16,1 0 288-16,1-1-32 0,1-2-16 0,1-2 0 15,1-3 208-15,2 0 64 0,1-2 0 0,1-2 0 16,2-1-64-16,0-1-16 0,1-2 0 0,0-1 0 16,1 1-240-16,0 0-64 0,2-2 0 0,-4 3 0 15,0 1-128-15,-2 0-176 0,-1 0 48 0,1 1 0 32,-1 0-1344-32,0 1-272 0,0 0-48 0,0 0-9712 0,-1 0-1936 0</inkml:trace>
  <inkml:trace contextRef="#ctx0" brushRef="#br0" timeOffset="-211922.39">7827 16920 32255 0,'-6'-15'1424'0,"2"7"304"0,1 3-1392 0,3 5-336 0,-2-8 0 0,2 8 0 0,0 0 1024 0,2-7 144 16,-2 7 32-16,0 0 0 0,10-2-720 0,0 1-144 15,1 1-16-15,0 2-16 0,1 2-304 0,-2 1 0 16,1 1 0-16,-3 1 0 0,-3 2 0 0,0 1 0 15,-3-1-128-15,-2 1 128 0,-1 1 0 0,-3 1 0 16,-1 0-160-16,-1 0 160 0,-1 0-144 0,-2 1 144 16,0-1-192-16,1-2 192 0,2-3 0 0,-1 0 144 15,1-3 16-15,6-4 0 0,-6 5 432 0,6-5 96 16,0 0 16-16,0 0 0 0,0 0-64 0,10 5-16 16,1-3 0-16,2-1 0 0,4-2-272 0,1 1-48 15,4-3-16-15,3-1 0 0,0 1-288 0,1 1 0 16,0 0 128-16,0 0-128 15,-3-2-448-15,0 2-160 0,-1 0-32 0,-1 0 0 16,-1-2-2976-16,-1 1-608 0,4-1-112 0,-4 4-16 0</inkml:trace>
  <inkml:trace contextRef="#ctx0" brushRef="#br0" timeOffset="-211400.95">6131 17525 29487 0,'-9'-3'2624'0,"1"1"-2112"0,-1 0-512 0,2 1 0 15,7 1 576-15,0 0 0 0,0 0 0 0,0 0 0 16,0 0 288-16,0 0 64 0,0 0 16 0,10 5 0 15,4 1-432-15,6-2-64 0,4 0-32 0,6 1 0 16,6-3 48-16,9 0 16 0,8-2 0 0,9 0 0 16,8-2-144-16,6 0-16 0,1-5-16 0,8 1 0 15,7-1-144-15,5 0-32 0,2 1 0 0,2-2 0 16,2 0-128-16,3 1 0 0,4-2 144 0,-1 0-144 16,-3 0 0-16,0 0 0 0,3 1 0 0,-7 0 0 0,-9 0 0 15,-5 2 128-15,-3-1-128 0,-9 0 0 0,-8 2 0 0,-10-1 0 16,-8 1 0-16,-9-1 128 0,-4 2-288 0,-9 0-48 15,-5-1-16-15,-7 2 0 32,-6 0-608-32,-10 3-112 0,0 0-16 0,0 0-16 0,-13-3-752 0,-6 3-128 0,-4 3-48 0,-4 1-7552 15,-1 3-1504-15</inkml:trace>
  <inkml:trace contextRef="#ctx0" brushRef="#br0" timeOffset="-211020.58">7198 17794 36863 0,'-4'-13'3264'0,"3"5"-2608"0,0 0-528 0,1 8-128 16,1-8-128-16,-1 8-64 0,0 0-16 0,0 0 0 15,0 0 208-15,0 0 0 0,0 0 144 0,2 10-144 16,-3 1 0-16,-1 5 0 16,-4 2-208-16,-1 4 64 0,0 2 144 0,0 2 0 0,-1 3 0 0,2-1 0 15,-2 0 0-15,3-2 144 0,0-2-144 0,3-1 0 16,0-1 224-16,2-1-64 0,0-1-16 0,3-2 0 16,2-3 240-16,1-1 64 0,2-2 0 0,3-1 0 0,2-2 96 15,1-1 32-15,2-1 0 0,1-3 0 0,4-1-256 0,2-1-32 16,4-2-16-16,1-1 0 0,3-2-144 0,2-1-128 15,2-4 192-15,1-1-192 0,-2-1-160 0,-2-1-144 16,-5-2-16-16,-1-1-16 16,-1-2-1872-16,-4 1-368 0,-5 0-80 0,-2-1-16 0</inkml:trace>
  <inkml:trace contextRef="#ctx0" brushRef="#br0" timeOffset="-210819.34">7154 17875 39615 0,'-9'-6'1760'0,"9"6"352"0,-4-6-1680 0,4 6-432 16,0 0 0-16,0 0 0 15,0 0-752-15,8-5-224 0,3 2-48 0,3 2-16 0,1 0 880 0,6 0 160 0,3 0 0 0,3 0 128 16,0 0-128-16,2 0 144 0,1 0-144 0,0-1 160 16,0 1-320-16,-1 0-64 0,-3 1-16 0,-2 0 0 31,-3-1-976-31,-3 3-192 0,-4 1-32 0,-2-1-12896 0</inkml:trace>
  <inkml:trace contextRef="#ctx0" brushRef="#br0" timeOffset="-210646.86">7182 18038 20479 0,'-9'-1'0'0,"1"1"0"0,8 0 3072 0,0 0 640 16,0 0 112-16,0 0 16 0,0 0-2112 0,0 0-416 15,0 0-96-15,0 0 0 0,12 0-672 0,5-1-128 16,1 0-32-16,6 0 0 0,2-1-112 0,3 0-16 15,0 0-16-15,3-1 0 0,1-1-240 0,0 1 0 16,-1-1 0-16,-3 2 0 16,-2-2-1680-16,-3 1-288 0,-3 1-48 0</inkml:trace>
  <inkml:trace contextRef="#ctx0" brushRef="#br0" timeOffset="-210298.56">7822 18256 39679 0,'-9'-8'1760'0,"9"8"352"0,-5-8-1680 0,1 3-432 16,4 5 0-16,0 0 0 0,-1-8 272 0,1 8-16 0,3-8-16 0,-3 8 0 16,9-5-240-16,0 1 176 0,1 0-176 0,0 2 160 15,1 2-160-15,-1 1 0 16,-1 1-160-16,-2 3 160 0,-7-5-160 0,8 9 160 15,-4-1-160-15,0 2 160 0,-2 1-384 0,-2 2 0 16,-2 3 16-16,-3 1 0 0,-2 1 0 0,-2 2 0 0,-3 1 0 0,0 0 0 16,-1 0 32-16,7-10 0 0,0 0 0 0,-1 0 0 0,1-2 528 0,1 1 128 15,0-1 0-15,3-1 16 0,1-2 240 0,1 3 64 16,0-9 0-16,7 6 0 16,1-3-288-16,4-2-48 0,2-1-16 0,2-1 0 0,0-1-288 0,1 0 0 0,2-2 0 0,0 1 0 31,-1 0-304-31,0-2-112 0,-1 1-32 0,1 0 0 15,0-1-1792-15,0 1-384 0,2-2-64 0</inkml:trace>
  <inkml:trace contextRef="#ctx0" brushRef="#br0" timeOffset="-209857.31">8367 17986 33855 0,'-7'-13'1504'0,"2"5"304"0,3 1-1440 0,-1-1-368 0,-2 0 0 0,5 8 0 15,0 0 608-15,0 0 48 16,0 0 16-16,0 0 0 0,0 0-352 0,0 0-80 0,0 0-16 0,-3 11 0 16,0 2-224-16,1 3 128 15,-3 1-128-15,0 2 0 0,-2 2 176 0,1 0-176 0,-2 1 192 0,-1 1-192 0,-1 1 128 0,0-2-128 16,0-1 0-16,0-2 0 16,1-2 0-16,0-1 0 15,1-4 0-15,3-1-144 0,5-11 144 0,-6 9-160 16,6-9 160-16,0 0-160 0,0 0 160 0,0 0 128 15,0 0-128-15,4-7 176 0,2-2-176 0,2-2 0 16,0-3 0-16,2-6 128 0,1-6-128 0,1-4 0 16,1-3 0-16,1-4 0 0,2-5 192 0,-1-2-64 15,-1 0 0-15,-1 4 0 0,-1 5 0 0,-2 5 0 0,-2 6 0 0,0 3 0 16,-3 4 368-16,1 4 64 0,-3 2 16 0,1 4 0 16,-4 7-80-16,0 0-16 0,0 0 0 0,0 0 0 15,5 4-320-15,-1 3-160 0,0 1 160 0,-1-3-160 16,-1 4 0-16,2 2 128 0,0 2-128 0,-1 3 0 15,0 1 0-15,0 3 0 0,0 2 0 0,1 19 0 16,-1-6 0-16,0-4 0 16,0-5 0-16,0-2 0 0,0-3 0 0,1-1 0 0,0-1 0 0,1-3 0 15,-1 0-224-15,-1-3-32 0,1-2-16 0,0-2 0 32,-4-9-1392-32,5 9-256 0,-1-1-64 0,-4-8-16 0,0 0-1104 0,0 0-224 0</inkml:trace>
  <inkml:trace contextRef="#ctx0" brushRef="#br0" timeOffset="-209684.72">8380 18299 27583 0,'-17'-6'1216'0,"8"2"256"0,-1-2-1168 0,3 1-304 16,0-1 0-16,2 1 0 0,5 5 1472 0,-3-8 256 15,3 8 32-15,1-9 16 0,4 2-928 16,4 1-176-16,4-1-32 0,3 2-16 0,2-2-624 0,3 1 0 16,1-2-192-16,2 0 64 15,-2 1-1264-15,0 0-240 0,-1 2-48 0,0 0-16 16,0 0-1664-16,-1 0-336 0,5 0-64 0,-3 3-16 0</inkml:trace>
  <inkml:trace contextRef="#ctx0" brushRef="#br0" timeOffset="-209385.45">8683 18249 29487 0,'0'0'2624'0,"0"0"-2112"0,0 0-512 0,0 0 0 15,0 0 576-15,0 0 16 0,9-3 0 0,1 1 0 16,1 1 64-16,1-1 16 0,0 1 0 0,1 1 0 15,0-1-128-15,3 1-32 0,-1 2 0 0,1 0 0 16,-2-1-48-16,0 1-16 0,-1 0 0 0,-2 1 0 16,-1 2-128-16,-1-1-16 0,-9-4-16 0,8 8 0 0,-3-2-288 0,0 2 160 15,-3 1-160-15,-2 0 128 0,-2 0-128 0,-2 2 0 16,-1 0 0-16,-4 1 0 0,-1 1-256 0,-1 1 80 16,0-2 16-16,1 0 0 0,2-2 160 0,0-1 0 15,2-2 0-15,6-7 0 0,0 0 304 0,0 0 80 16,0 0 32-16,0 0 0 0,0 0 64 0,9 1 16 15,2-2 0-15,2-3 0 0,1-2-240 0,0-2-32 16,1 0-16-16,2 0 0 0,0-1-208 0,3 0 0 16,1-1 0-16,2 1 0 15,0 0-1088-15,1 3-224 0,1-1-32 0</inkml:trace>
  <inkml:trace contextRef="#ctx0" brushRef="#br0" timeOffset="-208816.83">8498 18199 27359 0,'0'0'1216'0,"0"0"240"0,0 0-1168 15,0 0-288-15,0 0 0 0,0 0 0 0,0 0 320 0,0 0 16 0,0 0 0 0,7 8 0 16,-2 2-64-16,1 2-16 0,-1 2 0 0,1 0 0 16,-1 1-256-16,2 1 0 0,0-1 0 0,1 2 0 15,0 0 0-15,1 2 0 0,0 0 0 0,-4-8 0 16,0 1 128-16,0 1-128 0,1 0 144 0,-1 0-144 16,0-1 144-16,0 0-144 0,-3-2 128 0,4 7-128 31,-4-5-1072-31,-1-3-288 0,-1-9-64 0,0 0-16 0</inkml:trace>
  <inkml:trace contextRef="#ctx0" brushRef="#br0" timeOffset="-208490.05">8408 18277 22175 0,'0'0'976'0,"0"0"208"0,0 0-944 0,0 0-240 0,-9-1 0 0,9 1 0 15,-7 0 640-15,7 0 96 0,-10 3 16 0,1 1 0 16,1 2-496-16,1 0-80 0,-2 2-32 0,-1 2 0 16,0 1-144-16,-1 1 0 0,-1 2 0 0,0 2 0 15,-1 1 0-15,6-6-256 16,-2 3 64-16,0 0 16 0,-1 1-480 0,2 1-112 0,-1-2 0 0</inkml:trace>
  <inkml:trace contextRef="#ctx0" brushRef="#br0" timeOffset="-207720.76">9328 16836 28559 0,'-5'-10'2544'0,"3"3"-2032"0,0-3-512 0,-1 4 0 0,2 0 928 0,1 6 96 0,0 0 0 0,0 0 16 16,0 0-208-16,0 0-64 0,0 0 0 0,0 0 0 15,0 0-416-15,0 12-96 0,0 3 0 0,1 0-16 0,0 0-48 0,1 4-16 16,0 2 0-16,-1 0 0 0,0-2-176 0,-1 0 0 16,3 0 144-16,-1 2-144 0,0 1 0 0,-1 1 0 15,-1 0 0-15,1-2 0 0,-1-2-304 0,0-2-16 16,0-1-16-16,0-2 0 16,-1-2-624-16,0-2-112 0,1-10-16 0,-2 9-8752 15,2-9-1744-15</inkml:trace>
  <inkml:trace contextRef="#ctx0" brushRef="#br0" timeOffset="-207513.58">9080 17002 37263 0,'0'0'1648'0,"0"0"336"0,0 0-1584 0,0 0-400 16,0 0 0-16,4-8 0 0,-4 8-176 0,11-5-112 0,3 0-32 0,5 2 0 15,3 1 320-15,4-1 176 0,4 1-32 0,3 1 0 16,1 0 32-16,0 0 0 0,-4 0 0 0,-2 0 0 15,1 0-176-15,-2-2 0 0,0 1 0 0,0 1 0 32,1-1-2240-32,-2 0-384 0</inkml:trace>
  <inkml:trace contextRef="#ctx0" brushRef="#br0" timeOffset="-206982.42">11250 16575 26719 0,'-5'-13'1184'0,"4"5"240"16,1 8-1136-16,0-8-288 0,0 8 0 0,0 0 0 0,0 0 1104 0,0 0 176 0,0 0 16 0,0 0 16 16,0 0-624-16,-5 9-128 0,-3 3-32 0,0 4 0 15,-2 1-208-15,-3 4-32 0,-3 3-16 0,-4 5 0 16,-3 1-32-16,-3 2-16 0,-3-2 0 0,-1 0 0 15,-1 0-96-15,-1-3 0 0,0 0-128 0,3-3 192 16,-1-2-192-16,2-3 128 0,3-3-128 0,1-2 0 16,2-3 176-16,1-3-176 0,6-2 192 0,-2-1-192 0,3-3 448 0,1-1 0 15,3-1-16-15,10 0 0 0,-8-4-128 0,2-3-32 16,6 0 0-16,3-3 0 0,3-2-144 0,3-4-128 16,3-2 192-16,2-3-192 0,3-1 240 0,1 0-64 15,0 0-16-15,2 1 0 0,-1 2 0 0,-2 5 0 16,1 2 0-16,-3 3 0 0,1 4 192 0,-4 5 32 15,0 4 16-15,0 2 0 0,-1 3-64 0,0 3-16 16,-1 1 0-16,1 3 0 0,-1 1-192 0,0 1-128 16,0-1 128-16,1 0-128 0,1 1 0 0,0-2 0 15,0 0 0-15,1-1 0 0,-1 0-384 0,3 2 0 16,-4-1 0-16,3 0 0 16,0-2-1504-16,1-1-288 0,-1-1-64 0,-1-1-8656 0,0-2-1728 0</inkml:trace>
  <inkml:trace contextRef="#ctx0" brushRef="#br0" timeOffset="-206635.78">11350 16986 35007 0,'-5'-15'1552'0,"3"6"320"0,0-1-1488 0,2 1-384 0,2 1 0 0,-2 8 0 16,6-7 576-16,-1 3 64 0,-5 4 0 0,11-3 0 0,-2 3-256 0,1 3-64 15,0-1 0-15,0 3 0 16,-1 3-320-16,0 2 0 0,-2 1 0 0,-2 2 0 0,0 0-192 0,-2 3 32 16,-3-1 16-16,-1 4 0 15,-2 2-256-15,-3 0-48 0,-3 0-16 0,-1-3 0 0,1 0 112 0,1-2 32 16,-2-2 0-16,2-2 0 0,1-4 640 0,1-1 144 16,6-7 32-16,-4 6 0 0,4-6 512 0,0 0 96 15,0 0 32-15,0 0 0 0,0 0-496 0,0 0-80 16,8 3-32-16,5-3 0 0,1-2-320 0,2-1-64 15,2 0-16-15,3 0 0 0,2-2-128 0,3 2 0 0,0-2 0 16,-1 0 0 0,-1 1-544-16,0-1 16 0,-2 0 0 0,-1-1 0 15,1 0-2800-15,-2 1-544 0</inkml:trace>
  <inkml:trace contextRef="#ctx0" brushRef="#br0" timeOffset="-204040.68">12405 16329 20271 0,'2'-8'1792'0,"-2"0"-1424"0,0 8-368 0,0-8 0 16,0 8 1024-16,-1-8 128 0,-3 0 16 0,2 2 16 15,-2 2-48-15,-1 1-16 0,-3-1 0 0,0 3 0 16,-1 4-320-16,-2 1-64 0,-1 3-16 0,-1 4 0 0,-2 3-368 0,0 3-80 16,0 4-16-16,-2 6 0 15,1 4-128-15,-1 4-128 0,3 3 144 0,-4 4-144 0,2 2 320 0,1 2-48 16,2 4 0-16,3 0 0 0,-1-1-112 0,5-3-32 16,1-4 0-16,5-3 0 0,1-5-128 0,4-2 128 15,1-2-128-15,3-2 128 0,2-4 0 0,2-1 0 16,3-1 0-16,1-3 0 0,2-4-128 0,2-3 0 15,0-2-192-15,1-3 192 16,0-5-832-16,2-3-64 0,1-4 0 0,4-1-8688 0,3-3-1744 0</inkml:trace>
  <inkml:trace contextRef="#ctx0" brushRef="#br0" timeOffset="-203489.47">12947 16477 31327 0,'-5'-15'2784'0,"3"6"-2224"0,-1 0-560 0,1 1 0 16,2 8 800-16,0 0 48 0,0 0 16 0,0 0 0 16,0 0 64-16,-8 3 16 0,1 1 0 0,1 5 0 15,-2 4-608-15,0 2-112 0,0 2-32 0,-2 2 0 16,-1 1-192-16,0 4 128 0,0 0-128 0,1 1 0 16,0 1 0-16,0 1 0 0,0 0 0 0,0 0 0 0,1-2 0 0,2-2 0 15,-1-3 0-15,1-2 0 0,2-5 0 0,1-2 0 16,-1-2 0-16,5-9 0 0,0 0 0 0,0 0 144 15,0 0-144-15,0 0 192 0,0 0 0 0,-5-8 0 16,2-3 0-16,3-2 0 0,3-5-64 0,2-4-128 16,0-5 192-16,3-4-64 0,2-7-128 0,3 2 0 15,0-1 0-15,1 1 0 0,-1 5 0 0,1 1 0 16,1 2 0-16,-2 5 0 0,-1 3 224 0,-2 6-32 16,-1 3-16-16,-2 3 0 0,-7 8 32 0,0 0 16 15,0 0 0-15,9 3 0 0,-2 2-80 0,-2 5-16 0,0 3 0 0,-1 4 0 16,-1 0-128-16,1 2 0 0,-1 0 0 0,2 1 0 15,-1-1 0-15,1 2 0 0,2 1 0 0,1 0 0 16,-1 1-144-16,1-1 144 0,1-2 0 0,0-1 0 16,-1-2-256-16,1-2 64 0,-1-3 16 0,1-1 0 15,-2-1 0-15,-2-1 0 0,0-4 0 0,0 2 0 16,-5-7 176-16,0 0-192 0,0 0 192 0,0 0-192 16,0 0 192-16,0 0 0 0,0 0 0 0,0 0 0 15,0 0 0-15,0 0 144 0,-10 2-144 0,0 0 160 16,-1 1-160-16,-2 0 0 0,-3-1 0 0,-1 1 128 15,-4 1-128-15,-1 2 0 0,-2-2 0 0,0 2 128 16,0-1-128-16,1 0 128 0,0-2-128 0,1 1 128 16,1 1-128-16,2-1 0 0,2 2 0 0,1-1 0 0,2 1-128 0,3-1-64 15,2 0-16-15,3-1 0 16,6-4-1520-16,0 0-288 0,0 0-64 16,0 0-8544-16,0 0-1728 0</inkml:trace>
  <inkml:trace contextRef="#ctx0" brushRef="#br0" timeOffset="-203254.03">13186 16458 37775 0,'-8'-8'3360'0,"1"-1"-2688"0,2 1-544 0,0 1-128 16,5 7 576-16,-3-6 96 0,3 6 16 0,0 0 0 15,0 0-208-15,8-7-32 0,2 3-16 0,4 2 0 16,4 1-304-16,2 2-128 0,4 1 0 0,3-1 128 15,5 0-128-15,3 0 0 0,1 2 144 0,0-1-144 16,-4-2 0-16,-3 0-192 0,0-2 32 0,-3 4 0 31,-3-2-864-31,-3 0-160 0,-2 0-32 0,-3 1-16 16,-4 1-1872-16,-2 0-368 0,-9-2-80 0,0 0-16 0</inkml:trace>
  <inkml:trace contextRef="#ctx0" brushRef="#br0" timeOffset="-203049.46">13513 16401 3679 0,'-7'-3'320'0,"-2"0"-320"16,-1 0 0-16,0 1 0 0,0-1 4816 0,1 1 896 15,1 1 176-15,8 1 48 0,-10-2-2864 0,2 5-560 16,0 1-112-16,2 4-32 0,0-3-1088 0,0 5-240 16,0 2-32-16,1 4-16 0,-2 0-432 0,1 2-96 15,2 0-16-15,0 3 0 0,-3 1-64 0,3 3 0 16,-1-1-16-16,2 2 0 0,0 2-160 0,2-1-16 16,-2 2-16-16,2-2 0 15,1 2-176-15,0-5 0 0,1-2 144 0,2-3-144 0,-1-2 0 0,2-2 0 16,-1-2 0-16,2-2-128 15,-1-2-576-15,2-2-96 0,-6-7-32 0,10 4 0 16,0-3-2624-16,2-5-544 0</inkml:trace>
  <inkml:trace contextRef="#ctx0" brushRef="#br0" timeOffset="-202777.1">13672 16337 26719 0,'-1'-22'2368'0,"0"8"-1888"0,-1-2-480 0,4 1 0 16,1 3 1888-16,1 2 288 0,2 0 48 0,0 2 16 16,1 1-1088-16,1 4-192 15,-8 3-64-15,12 0 0 0,0 2-192 0,0 2-64 0,0 3 0 0,0 4 0 16,-1 3-256-16,0 5-64 0,0 4-16 0,1 4 0 16,-1 2-48-16,0 4-16 0,-1 1 0 0,-1 1 0 0,-1 1-240 0,-4 3 144 15,-2 4-144-15,-4 3 128 0,-5 3-128 0,-1 0 0 16,-7 0 144-16,-4-4-144 31,-6-2-368-31,0-5-144 0,0-6-16 0,-1-2-16 0,0-3-640 0,0-3-128 0,-2-4-32 0,2 0-9920 31,0-2-1984-31</inkml:trace>
  <inkml:trace contextRef="#ctx0" brushRef="#br0" timeOffset="-201933.99">14396 16428 20271 0,'0'0'1792'15,"0"-9"-1424"-15,1 1-368 0,-1-1 0 0,0 0 960 0,1 2 128 16,-1-1 32-16,0 0 0 0,0 2 480 0,0 6 80 16,2-8 32-16,-2 8 0 0,0 0-336 0,0 0-64 15,0 0-16-15,0 0 0 0,0 0-464 0,0 0-112 16,-1 8-16-16,0 2 0 0,0 1-320 0,-2 4-80 16,1 4-16-16,0 1 0 0,0-1-112 0,0 3-32 15,-3 1 0-15,1 2 0 0,1-2-16 0,0 2-128 16,-1 3 192-16,2-2-64 0,1-2 48 0,0-1 0 15,1-4 0-15,2-1 0 0,1-2 144 0,0 1 48 16,2-5 0-16,-1-1 0 0,2-4 112 0,0 1 32 0,1-4 0 16,2 1 0-16,1-3-64 0,3 0 0 0,0-3 0 0,0-1 0 15,1-1-128-15,3-1-48 0,1-1 0 0,1-1 0 16,2 1-144-16,-1-1-128 0,-1 2 192 0,-1 0-192 16,0-1 0-16,-1 2 0 0,0 0 0 0,0 0 0 31,-2 1-448-31,-1 1-128 0,-2-1-48 0,1 1 0 15,-1 1-1520-15,-2-1-304 0,-1 0-64 0,-9 1-14544 0</inkml:trace>
  <inkml:trace contextRef="#ctx0" brushRef="#br0" timeOffset="-201601.27">14863 16663 38303 0,'-3'-17'1696'0,"2"8"352"0,1-2-1648 0,1 2-400 15,0 0 0-15,-1 9 0 0,0 0 896 0,5-6 112 16,-5 6 16-16,9-4 0 0,-9 4-528 0,10-1-112 16,-10 1 0-16,12 3-16 0,0 3-368 0,-1 3 128 15,-2 3-128-15,-2 3 0 0,-3 2 0 0,-1 1 0 16,1 0 0-16,-3 3 0 0,-2 0 0 0,-3 1 0 16,0 0 0-16,-2 2 0 0,-2-1 0 0,1-2-192 15,0-2 192-15,1-2-192 0,-2 0 192 0,3-4 0 16,0-2 0-16,2-1 0 0,-1-4 0 0,4-6 192 15,0 0 0-15,0 0-16 0,0 0 336 0,0 0 64 16,0 0 0-16,8 4 16 0,2-4-192 0,3-3-32 0,4 0-16 0,4-1 0 16,3-2-176-16,4 0-48 0,1-1 0 0,4 0 0 15,5 1-128-15,0-1 0 16,3 0 0-16,-3 0 0 16,0 0-400-16,-2 1-64 0,-3-2-16 0,-1 3 0 15,-3 1-2304-15,-2 1-464 0,8-5-80 0,-9 8-32 0</inkml:trace>
  <inkml:trace contextRef="#ctx0" brushRef="#br1" timeOffset="-195941.2">12642 17407 12895 0,'-14'4'1152'0,"4"0"-928"0,1 1-224 0,0-1 0 16,1 2 1088-16,-2 0 192 0,0 1 16 0,1 1 16 15,0-1-384-15,1 1-80 0,0 1-16 0,0-2 0 16,-1-2-48-16,3 0-16 0,0 0 0 0,1 0 0 16,1 1-64-16,2-3-32 0,2-3 0 0,0 0 0 15,0 0 16-15,0 0 0 0,0 0 0 0,0 0 0 16,0 0 32-16,14-10 16 0,2-2 0 0,-1-4 0 15,3-2 0-15,4-4 0 0,3-2 0 0,6-4 0 16,3-3 16-16,2-2 0 0,7-4 0 0,2-5 0 0,5-4-112 16,1-2-32-16,2-6 0 0,2-2 0 0,4-4-256 0,3-4-48 15,4-3-16-15,2-3 0 0,0-4-160 0,-2-1-128 16,-4 1 144-16,2 3-144 0,-1 5 144 0,-2 5-144 16,2 2 128-16,-4 7-128 0,-5 2 0 0,-4 6 0 15,-5 4 0-15,-5 4 0 16,-4 2 0-16,-2 4 0 0,-4 4 0 0,-4 5 0 0,-3 2 0 0,-3 2 0 15,-4 0 0-15,-1 4 0 0,-4 2 0 0,-2 2 0 16,-3 2 0-16,-3-1 0 0,1 2 0 0,-4 6 0 0,0 0 0 0,0 0 0 16,0 0 0-16,0 0 0 0,-5-5 0 0,5 5-176 15,-5-3-80-15,5 3-32 16,0 0 0-16,-8 0 0 16,8 0-128-16,-9 0-32 0,9 0 0 0,-7 1 0 15,7-1-48-15,-8 1-16 0,8-1 0 0,0 0 0 16,0 0 0-16,-8 0-16 0,2-2 0 0,6 2 0 0,-6-3 208 0,6 3 32 0,-5-4 16 0,0-2 0 15,1 2 112-15,1 0 32 0,-1-2 0 0,3 0 0 16,-1-1 128-16,-1 0 0 0,-1-1 0 0,1 1-128 16,0-1 128-16,-1 3 0 0,0-2 0 0,0 2 0 15,-2-1 0-15,1 2 0 0,5 4 0 0,-8-4 0 16,-1 0 240-16,1 2-32 0,0 1 0 0,0 1 0 0,-1 0 96 16,9 0 16-16,-9 2 0 0,1-1 0 0,-2 1-16 0,0 2 0 15,1-1 0-15,9-3 0 0,-9 5-96 0,9-5-16 16,0 0 0-16,-6 9 0 0,6-9-192 0,-2 10 176 15,2-10-176-15,6 9 160 0,2-4-32 0,4 1-128 16,0-3 192-16,4-1-64 0,3 1-128 0,4-3 192 16,5-2-192-16,-2-1 192 0,4-1-192 0,2-1 0 15,0-1 144-15,1-2-144 0,0-1 0 0,-3 2 144 16,-3-1-144-16,-4 2 0 0,-1 1 128 0,-2 2-128 16,-5 0 0-16,-2 2 0 0,-2 1 128 0,-2 1-128 0,-9-1 0 0,0 0 0 15,0 0 128 1,2 11-128-16,-2 3 144 0,-4 1-144 0,-4 1 176 0,-2 4-176 0,-2 3 192 0,-1 5-192 15,-4 3 192-15,0 1-192 0,-2-1 192 0,0 1-192 16,-1-1 128-16,0-2-128 0,1-4 0 0,1 0 0 16,2-2 0-16,1-2 0 0,1-1 128 0,3-1-128 15,3-2 0-15,-1-1 128 0,3-4-128 0,1-3 0 16,0 0 0-16,5-9-320 0,0 0 32 0,0 0 16 31,0 0-1648-31,0 0-336 0,0 0-64 16,11 0-12016-16</inkml:trace>
  <inkml:trace contextRef="#ctx0" brushRef="#br1" timeOffset="-195500.74">14807 15455 18431 0,'-7'-11'1632'0,"4"5"-1312"16,-1-1-320-16,-2 1 0 0,1 2 800 0,-1 1 96 0,0 1 0 0,-3 2 16 15,-2 1 176-15,0 1 48 0,0 2 0 0,0 4 0 16,-1 2-544-16,0 2-96 0,-2 1-32 0,3 3 0 15,0 0-192-15,1 3-32 0,3 2-16 0,-2 0 0 16,3-3 0-16,3 1 0 0,1 0 0 0,3-1 0 16,2 1-32-16,3-4 0 0,2 1 0 0,3-2 0 15,1-1 112-15,2-1 16 0,1-2 0 0,4-4 0 16,4-2 112-16,2-4 16 0,0-2 16 0,-1-3 0 0,1-4-80 16,0-1 0-16,2-2-16 0,-3-5 0 0,-2-4 112 15,-2-1 32 1,-3-3 0-16,-1-1 0 0,-4-4 272 0,-4 0 64 0,-3 2 16 0,-4-1 0 0,-4 0-176 0,-4 4-48 15,-3 2 0-15,-2 3 0 16,-3 4-160-16,-2 3-32 0,-3 2-16 0,-1 4 0 0,-4 4-432 0,2 3 0 16,-2 4 128-16,1 5-128 15,-4 4-1280-15,2 4-272 0,-3 2-64 0,4 7-10096 16,-1 2-2000-16</inkml:trace>
  <inkml:trace contextRef="#ctx0" brushRef="#br0" timeOffset="130197.91">19371 6733 6447 0,'0'0'576'0,"0"0"-576"0,-2-5 0 0,-5-2 0 15,-1 0 256-15,0 1-48 0,-1 3-16 0,-1-1 0 16,-2 0-192-16,-1 1 0 0,-5-1 128 0,0 1-128 16,-3 0 0-16,1 0 0 0,-4 1 0 0,1 0 0 15,-1-1 0-15,-1-1 0 0,-2 2 0 0,0 0 0 16,-3 0 0-16,-1 0 0 0,1-2 0 0,-4 0 0 15,-4 0 0-15,0-2 0 0,-5-2 0 0,1 1 0 16,1-1 0-16,-1 0 0 0,-2-1 128 0,0 3-128 16,0 0 160-16,-4 0-16 0,-6-1 0 0,-3-1 0 0,-4 1 32 15,2 0 0-15,1-1 0 0,-1 4 0 0,0 3-48 16,-4 0-128-16,-5 0 192 0,1-1-64 0,1-2-128 16,1 2 128-16,1 1-128 0,-3 3 128 0,-4 3 0 0,-3-2-128 15,-1-2 192-15,2 1-64 0,1 0-128 0,1 2 0 16,-3 0 0-16,2-1-176 0,0-2 176 0,2 1 0 15,4 0 0-15,3 2 0 0,-1 3 128 0,-2-2-128 16,-3-1 128-16,1-1-128 0,5-1 0 0,1 2 144 16,0 4-144-16,0-1 0 0,-8-1 0 0,0 1 0 15,-1 0 0-15,1 0 0 0,3 1 0 0,0 1 0 0,-1 2 0 0,-3 0 0 16,-1-2 0-16,3 0 0 0,4 1 0 16,3 0 0-16,3 1 0 0,-3 0 0 0,-4 0 0 0,3 0 0 15,3 0 128-15,4-1-128 0,4-1 0 0,4-2 0 16,3-3 0-16,-1 0 0 0,-1 0 0 0,1-2 0 15,0 0 128-15,0-1-128 0,2-1 0 0,2 0 0 16,1 0 0-16,3 0 0 16,0-1 0-16,1 1 0 0,-3 0 320 0,-1 1-32 0,-1 0-16 0,0-1 0 15,0-1 288-15,6 0 48 0,2 0 16 0,5 1 0 16,4-1-16-16,3 0 0 0,2 1 0 0,4 0 0 16,2-1 16-16,2 1 0 0,1 0 0 0,1 1 0 15,2 1-224-15,8-2-32 0,-7 3-16 0,1 2 0 16,2 0-208-16,-1 2-144 0,2 0 192 0,1 3-192 0,-1 1 0 15,-1 1 0-15,1 1 0 0,0 1 0 0,-1 1 0 0,2 6 0 16,-2 2 0-16,1 3 0 0,0-3 0 0,1 3 0 16,0 2 0-16,0 1 0 0,-2 2 0 0,2 3 0 15,-2 2 0-15,1 3 0 0,-3-1 0 0,1 4-144 16,-1 3 144-16,-1 2 0 0,0-1 0 0,-2 1 0 16,-2-1 0-16,-1 2 176 0,-1 1-176 0,1 1 0 15,-1-3-160-15,5 0 160 0,0-1 0 0,0-2 0 16,1-2 0-16,0-3 0 0,3-3 0 0,0-4 0 15,2-4 0-15,1 0 0 0,1 1 0 0,0-4 0 16,0-2 160-16,2-2-160 0,1-4 128 0,3 0-128 0,-1-2 128 0,2 2-128 16,0-3 128-16,0 0-128 0,3 0 128 15,2-1-128-15,0 0 208 0,3-1-32 0,-3 1-16 16,2-3 0-16,0-2 16 0,3-3 0 16,1 0 0-16,1-1 0 0,3 0-16 0,3-1 0 0,-2-1 0 0,4 0 0 15,2 0 80-15,2 0 16 0,0-1 0 0,2 1 0 16,2 0-112-16,1-2-16 0,1-1 0 0,-2 1 0 15,-2-3 0-15,2 3-128 0,-1 1 192 0,1 0-64 16,1-2 16-16,3 3 0 0,0 1 0 0,5-1 0 16,5-2-16-16,1-1-128 0,0-1 192 0,-1 0-64 15,2-1 0-15,-1 2 0 0,2 2 0 0,2-1 0 16,4 0 16-16,1-1 0 0,-2-3 0 0,-1 2 0 16,-2-1-144-16,-1 1 0 0,-2 0 0 0,3 2 0 15,2-1 0-15,0-1 0 0,1-1 0 0,-4-2 0 0,-3 0 0 16,1-1 160-16,0 3-160 0,3 0 160 15,3 1 112-15,3-1 32 0,1 0 0 0,0-2 0 0,-2-2-128 0,0 2-32 16,-1-1 0-16,6 3 0 16,5 1 64-16,-1-2 16 0,-2 0 0 0,-2 1 0 0,-2-1-32 0,-1 3 0 15,2 0 0-15,0 0 0 0,-1 1-192 0,-1-1 0 16,-4-2 128-16,1 0-128 0,1 1 0 0,1 0 0 16,4 1 128-16,1-1-128 0,0-4 0 0,-2 1 0 15,-1-2 0-15,3 2 0 0,1 0 128 0,5 0-128 16,4-2 0-16,-3 0 0 0,-7 0 128 0,-2-1-128 0,1 0 0 15,1 1 0-15,2-1 288 0,-3-1-32 0,-2-1-16 16,-4-1 0-16,-5-1 80 0,-3 0 32 0,1 0 0 0,-2 0 0 16,1 0-96-16,-3 1-32 0,1 0 0 15,-6 0 0-15,-3-2-224 0,-3 0 128 0,-2 1-128 0,-1-2 0 16,0-2 128-16,0-1-128 16,0 2 0-16,0 0 144 0,0 2-144 0,1-1 0 0,2-2 144 0,-3-1-144 15,-1-2 0-15,-3-1 128 0,0 1-128 0,-4-1 0 16,-3-1 128-16,-2 0-128 0,-2-2 160 0,-2-1-160 15,-2-2 208-15,1 0-48 0,-3-4-16 0,-2-1 0 16,-5 1 48-16,0-1 0 0,0 0 0 0,-3-2 0 16,-2-1 0-16,-1 1 0 0,-1 0 0 0,-2-1 0 15,-4-2-64-15,-1-1-128 0,0-1 192 0,-2-2-64 16,-2-1 0-16,-1 2-128 0,-1 3 192 0,0-1-64 16,-1 1 192-16,-1 2 48 0,2 3 0 0,0 2 0 0,2 3-208 0,2 2-32 15,0 1-128-15,2 2 192 0,3 1-192 0,0 2 0 16,2 5 128-16,1 3-128 15,0 4-1936-15,3 6-432 0,0 0-96 16,-11 4-16-16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7963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191319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24</a:t>
            </a:fld>
            <a:endParaRPr lang="en-US"/>
          </a:p>
        </p:txBody>
      </p:sp>
    </p:spTree>
    <p:extLst>
      <p:ext uri="{BB962C8B-B14F-4D97-AF65-F5344CB8AC3E}">
        <p14:creationId xmlns:p14="http://schemas.microsoft.com/office/powerpoint/2010/main" val="278450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29</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9/10/2023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9/10/2023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9/10/2023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9/10/2023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customXml" Target="../ink/ink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5.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customXml" Target="../ink/ink1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customXml" Target="../ink/ink2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customXml" Target="../ink/ink2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2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27.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customXml" Target="../ink/ink2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2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3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customXml" Target="../ink/ink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customXml" Target="../ink/ink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9/10/2023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9: </a:t>
            </a:r>
            <a:r>
              <a:rPr lang="nn-NO" sz="2800" dirty="0" err="1"/>
              <a:t>Thermal</a:t>
            </a:r>
            <a:r>
              <a:rPr lang="nn-NO" sz="2800" dirty="0"/>
              <a:t> </a:t>
            </a:r>
            <a:r>
              <a:rPr lang="nn-NO" sz="2800" dirty="0" err="1"/>
              <a:t>Deformations</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2CD94E4-8F93-FA38-552B-5B60558B647E}"/>
                  </a:ext>
                </a:extLst>
              </p14:cNvPr>
              <p14:cNvContentPartPr/>
              <p14:nvPr/>
            </p14:nvContentPartPr>
            <p14:xfrm>
              <a:off x="675000" y="126000"/>
              <a:ext cx="8310960" cy="6537600"/>
            </p14:xfrm>
          </p:contentPart>
        </mc:Choice>
        <mc:Fallback>
          <p:pic>
            <p:nvPicPr>
              <p:cNvPr id="2" name="Ink 1">
                <a:extLst>
                  <a:ext uri="{FF2B5EF4-FFF2-40B4-BE49-F238E27FC236}">
                    <a16:creationId xmlns:a16="http://schemas.microsoft.com/office/drawing/2014/main" id="{F2CD94E4-8F93-FA38-552B-5B60558B647E}"/>
                  </a:ext>
                </a:extLst>
              </p:cNvPr>
              <p:cNvPicPr/>
              <p:nvPr/>
            </p:nvPicPr>
            <p:blipFill>
              <a:blip r:embed="rId3"/>
              <a:stretch>
                <a:fillRect/>
              </a:stretch>
            </p:blipFill>
            <p:spPr>
              <a:xfrm>
                <a:off x="665640" y="116640"/>
                <a:ext cx="8329680" cy="655632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7134BD8-3103-FF08-4451-DF0470D74797}"/>
                  </a:ext>
                </a:extLst>
              </p14:cNvPr>
              <p14:cNvContentPartPr/>
              <p14:nvPr/>
            </p14:nvContentPartPr>
            <p14:xfrm>
              <a:off x="255600" y="110880"/>
              <a:ext cx="8681760" cy="6083640"/>
            </p14:xfrm>
          </p:contentPart>
        </mc:Choice>
        <mc:Fallback>
          <p:pic>
            <p:nvPicPr>
              <p:cNvPr id="2" name="Ink 1">
                <a:extLst>
                  <a:ext uri="{FF2B5EF4-FFF2-40B4-BE49-F238E27FC236}">
                    <a16:creationId xmlns:a16="http://schemas.microsoft.com/office/drawing/2014/main" id="{67134BD8-3103-FF08-4451-DF0470D74797}"/>
                  </a:ext>
                </a:extLst>
              </p:cNvPr>
              <p:cNvPicPr/>
              <p:nvPr/>
            </p:nvPicPr>
            <p:blipFill>
              <a:blip r:embed="rId3"/>
              <a:stretch>
                <a:fillRect/>
              </a:stretch>
            </p:blipFill>
            <p:spPr>
              <a:xfrm>
                <a:off x="246240" y="101520"/>
                <a:ext cx="8700480" cy="610236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68C4E91-3ACC-8361-1347-07FBD58951E8}"/>
                  </a:ext>
                </a:extLst>
              </p14:cNvPr>
              <p14:cNvContentPartPr/>
              <p14:nvPr/>
            </p14:nvContentPartPr>
            <p14:xfrm>
              <a:off x="270720" y="146160"/>
              <a:ext cx="8368200" cy="5429880"/>
            </p14:xfrm>
          </p:contentPart>
        </mc:Choice>
        <mc:Fallback>
          <p:pic>
            <p:nvPicPr>
              <p:cNvPr id="2" name="Ink 1">
                <a:extLst>
                  <a:ext uri="{FF2B5EF4-FFF2-40B4-BE49-F238E27FC236}">
                    <a16:creationId xmlns:a16="http://schemas.microsoft.com/office/drawing/2014/main" id="{768C4E91-3ACC-8361-1347-07FBD58951E8}"/>
                  </a:ext>
                </a:extLst>
              </p:cNvPr>
              <p:cNvPicPr/>
              <p:nvPr/>
            </p:nvPicPr>
            <p:blipFill>
              <a:blip r:embed="rId3"/>
              <a:stretch>
                <a:fillRect/>
              </a:stretch>
            </p:blipFill>
            <p:spPr>
              <a:xfrm>
                <a:off x="261360" y="136800"/>
                <a:ext cx="8386920" cy="544860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F94EF58-07E0-C4C7-A574-58CF14CDF2B6}"/>
                  </a:ext>
                </a:extLst>
              </p14:cNvPr>
              <p14:cNvContentPartPr/>
              <p14:nvPr/>
            </p14:nvContentPartPr>
            <p14:xfrm>
              <a:off x="99000" y="110880"/>
              <a:ext cx="8873640" cy="5812560"/>
            </p14:xfrm>
          </p:contentPart>
        </mc:Choice>
        <mc:Fallback>
          <p:pic>
            <p:nvPicPr>
              <p:cNvPr id="2" name="Ink 1">
                <a:extLst>
                  <a:ext uri="{FF2B5EF4-FFF2-40B4-BE49-F238E27FC236}">
                    <a16:creationId xmlns:a16="http://schemas.microsoft.com/office/drawing/2014/main" id="{FF94EF58-07E0-C4C7-A574-58CF14CDF2B6}"/>
                  </a:ext>
                </a:extLst>
              </p:cNvPr>
              <p:cNvPicPr/>
              <p:nvPr/>
            </p:nvPicPr>
            <p:blipFill>
              <a:blip r:embed="rId3"/>
              <a:stretch>
                <a:fillRect/>
              </a:stretch>
            </p:blipFill>
            <p:spPr>
              <a:xfrm>
                <a:off x="89640" y="101520"/>
                <a:ext cx="8892360" cy="583128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7.3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4" name="Picture 3">
            <a:extLst>
              <a:ext uri="{FF2B5EF4-FFF2-40B4-BE49-F238E27FC236}">
                <a16:creationId xmlns:a16="http://schemas.microsoft.com/office/drawing/2014/main" id="{CBB97287-71C3-65F2-0D1E-EFD30AA344F7}"/>
              </a:ext>
            </a:extLst>
          </p:cNvPr>
          <p:cNvPicPr>
            <a:picLocks noChangeAspect="1"/>
          </p:cNvPicPr>
          <p:nvPr/>
        </p:nvPicPr>
        <p:blipFill>
          <a:blip r:embed="rId3"/>
          <a:stretch>
            <a:fillRect/>
          </a:stretch>
        </p:blipFill>
        <p:spPr>
          <a:xfrm>
            <a:off x="149773" y="982955"/>
            <a:ext cx="8898858" cy="1413403"/>
          </a:xfrm>
          <a:prstGeom prst="rect">
            <a:avLst/>
          </a:prstGeom>
        </p:spPr>
      </p:pic>
      <p:pic>
        <p:nvPicPr>
          <p:cNvPr id="7" name="Picture 6">
            <a:extLst>
              <a:ext uri="{FF2B5EF4-FFF2-40B4-BE49-F238E27FC236}">
                <a16:creationId xmlns:a16="http://schemas.microsoft.com/office/drawing/2014/main" id="{7BDF669D-3BBF-AEF2-46AE-615B162BD57D}"/>
              </a:ext>
            </a:extLst>
          </p:cNvPr>
          <p:cNvPicPr>
            <a:picLocks noChangeAspect="1"/>
          </p:cNvPicPr>
          <p:nvPr/>
        </p:nvPicPr>
        <p:blipFill>
          <a:blip r:embed="rId4"/>
          <a:stretch>
            <a:fillRect/>
          </a:stretch>
        </p:blipFill>
        <p:spPr>
          <a:xfrm>
            <a:off x="2182210" y="2396358"/>
            <a:ext cx="5679528" cy="4294521"/>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BA2094A-AF3D-B787-D53A-8135B02F6BF2}"/>
                  </a:ext>
                </a:extLst>
              </p14:cNvPr>
              <p14:cNvContentPartPr/>
              <p14:nvPr/>
            </p14:nvContentPartPr>
            <p14:xfrm>
              <a:off x="105840" y="1171440"/>
              <a:ext cx="9002520" cy="4874040"/>
            </p14:xfrm>
          </p:contentPart>
        </mc:Choice>
        <mc:Fallback>
          <p:pic>
            <p:nvPicPr>
              <p:cNvPr id="3" name="Ink 2">
                <a:extLst>
                  <a:ext uri="{FF2B5EF4-FFF2-40B4-BE49-F238E27FC236}">
                    <a16:creationId xmlns:a16="http://schemas.microsoft.com/office/drawing/2014/main" id="{8BA2094A-AF3D-B787-D53A-8135B02F6BF2}"/>
                  </a:ext>
                </a:extLst>
              </p:cNvPr>
              <p:cNvPicPr/>
              <p:nvPr/>
            </p:nvPicPr>
            <p:blipFill>
              <a:blip r:embed="rId6"/>
              <a:stretch>
                <a:fillRect/>
              </a:stretch>
            </p:blipFill>
            <p:spPr>
              <a:xfrm>
                <a:off x="96480" y="1162080"/>
                <a:ext cx="9021240" cy="4892760"/>
              </a:xfrm>
              <a:prstGeom prst="rect">
                <a:avLst/>
              </a:prstGeom>
            </p:spPr>
          </p:pic>
        </mc:Fallback>
      </mc:AlternateContent>
    </p:spTree>
    <p:extLst>
      <p:ext uri="{BB962C8B-B14F-4D97-AF65-F5344CB8AC3E}">
        <p14:creationId xmlns:p14="http://schemas.microsoft.com/office/powerpoint/2010/main" val="66581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6B6DF37-DE7F-E12C-BC12-536F5B4FB136}"/>
                  </a:ext>
                </a:extLst>
              </p14:cNvPr>
              <p14:cNvContentPartPr/>
              <p14:nvPr/>
            </p14:nvContentPartPr>
            <p14:xfrm>
              <a:off x="555480" y="285480"/>
              <a:ext cx="8105760" cy="5583600"/>
            </p14:xfrm>
          </p:contentPart>
        </mc:Choice>
        <mc:Fallback>
          <p:pic>
            <p:nvPicPr>
              <p:cNvPr id="2" name="Ink 1">
                <a:extLst>
                  <a:ext uri="{FF2B5EF4-FFF2-40B4-BE49-F238E27FC236}">
                    <a16:creationId xmlns:a16="http://schemas.microsoft.com/office/drawing/2014/main" id="{A6B6DF37-DE7F-E12C-BC12-536F5B4FB136}"/>
                  </a:ext>
                </a:extLst>
              </p:cNvPr>
              <p:cNvPicPr/>
              <p:nvPr/>
            </p:nvPicPr>
            <p:blipFill>
              <a:blip r:embed="rId3"/>
              <a:stretch>
                <a:fillRect/>
              </a:stretch>
            </p:blipFill>
            <p:spPr>
              <a:xfrm>
                <a:off x="546120" y="276120"/>
                <a:ext cx="8124480" cy="5602320"/>
              </a:xfrm>
              <a:prstGeom prst="rect">
                <a:avLst/>
              </a:prstGeom>
            </p:spPr>
          </p:pic>
        </mc:Fallback>
      </mc:AlternateContent>
    </p:spTree>
    <p:extLst>
      <p:ext uri="{BB962C8B-B14F-4D97-AF65-F5344CB8AC3E}">
        <p14:creationId xmlns:p14="http://schemas.microsoft.com/office/powerpoint/2010/main" val="410746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576558E-E408-3422-0D39-B4A481E6E6BA}"/>
                  </a:ext>
                </a:extLst>
              </p14:cNvPr>
              <p14:cNvContentPartPr/>
              <p14:nvPr/>
            </p14:nvContentPartPr>
            <p14:xfrm>
              <a:off x="676440" y="105480"/>
              <a:ext cx="8237160" cy="5550120"/>
            </p14:xfrm>
          </p:contentPart>
        </mc:Choice>
        <mc:Fallback>
          <p:pic>
            <p:nvPicPr>
              <p:cNvPr id="2" name="Ink 1">
                <a:extLst>
                  <a:ext uri="{FF2B5EF4-FFF2-40B4-BE49-F238E27FC236}">
                    <a16:creationId xmlns:a16="http://schemas.microsoft.com/office/drawing/2014/main" id="{2576558E-E408-3422-0D39-B4A481E6E6BA}"/>
                  </a:ext>
                </a:extLst>
              </p:cNvPr>
              <p:cNvPicPr/>
              <p:nvPr/>
            </p:nvPicPr>
            <p:blipFill>
              <a:blip r:embed="rId3"/>
              <a:stretch>
                <a:fillRect/>
              </a:stretch>
            </p:blipFill>
            <p:spPr>
              <a:xfrm>
                <a:off x="667080" y="96120"/>
                <a:ext cx="8255880" cy="5568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4CDB5C6-821F-16A2-2FE0-6C599CBB565C}"/>
                  </a:ext>
                </a:extLst>
              </p14:cNvPr>
              <p14:cNvContentPartPr/>
              <p14:nvPr/>
            </p14:nvContentPartPr>
            <p14:xfrm>
              <a:off x="4133520" y="5731920"/>
              <a:ext cx="2015640" cy="424800"/>
            </p14:xfrm>
          </p:contentPart>
        </mc:Choice>
        <mc:Fallback>
          <p:pic>
            <p:nvPicPr>
              <p:cNvPr id="3" name="Ink 2">
                <a:extLst>
                  <a:ext uri="{FF2B5EF4-FFF2-40B4-BE49-F238E27FC236}">
                    <a16:creationId xmlns:a16="http://schemas.microsoft.com/office/drawing/2014/main" id="{C4CDB5C6-821F-16A2-2FE0-6C599CBB565C}"/>
                  </a:ext>
                </a:extLst>
              </p:cNvPr>
              <p:cNvPicPr/>
              <p:nvPr/>
            </p:nvPicPr>
            <p:blipFill>
              <a:blip r:embed="rId5"/>
              <a:stretch>
                <a:fillRect/>
              </a:stretch>
            </p:blipFill>
            <p:spPr>
              <a:xfrm>
                <a:off x="4124160" y="5722560"/>
                <a:ext cx="2034360" cy="443520"/>
              </a:xfrm>
              <a:prstGeom prst="rect">
                <a:avLst/>
              </a:prstGeom>
            </p:spPr>
          </p:pic>
        </mc:Fallback>
      </mc:AlternateContent>
    </p:spTree>
    <p:extLst>
      <p:ext uri="{BB962C8B-B14F-4D97-AF65-F5344CB8AC3E}">
        <p14:creationId xmlns:p14="http://schemas.microsoft.com/office/powerpoint/2010/main" val="324375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E2DE555-1D3C-138A-BB7F-E902416E5248}"/>
                  </a:ext>
                </a:extLst>
              </p14:cNvPr>
              <p14:cNvContentPartPr/>
              <p14:nvPr/>
            </p14:nvContentPartPr>
            <p14:xfrm>
              <a:off x="324720" y="168480"/>
              <a:ext cx="8455680" cy="6488280"/>
            </p14:xfrm>
          </p:contentPart>
        </mc:Choice>
        <mc:Fallback>
          <p:pic>
            <p:nvPicPr>
              <p:cNvPr id="2" name="Ink 1">
                <a:extLst>
                  <a:ext uri="{FF2B5EF4-FFF2-40B4-BE49-F238E27FC236}">
                    <a16:creationId xmlns:a16="http://schemas.microsoft.com/office/drawing/2014/main" id="{3E2DE555-1D3C-138A-BB7F-E902416E5248}"/>
                  </a:ext>
                </a:extLst>
              </p:cNvPr>
              <p:cNvPicPr/>
              <p:nvPr/>
            </p:nvPicPr>
            <p:blipFill>
              <a:blip r:embed="rId3"/>
              <a:stretch>
                <a:fillRect/>
              </a:stretch>
            </p:blipFill>
            <p:spPr>
              <a:xfrm>
                <a:off x="315360" y="159120"/>
                <a:ext cx="8474400" cy="6507000"/>
              </a:xfrm>
              <a:prstGeom prst="rect">
                <a:avLst/>
              </a:prstGeom>
            </p:spPr>
          </p:pic>
        </mc:Fallback>
      </mc:AlternateContent>
    </p:spTree>
    <p:extLst>
      <p:ext uri="{BB962C8B-B14F-4D97-AF65-F5344CB8AC3E}">
        <p14:creationId xmlns:p14="http://schemas.microsoft.com/office/powerpoint/2010/main" val="167527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827A400-5F97-05E5-6C82-E652598DF7F5}"/>
                  </a:ext>
                </a:extLst>
              </p14:cNvPr>
              <p14:cNvContentPartPr/>
              <p14:nvPr/>
            </p14:nvContentPartPr>
            <p14:xfrm>
              <a:off x="721080" y="43200"/>
              <a:ext cx="7065360" cy="6164280"/>
            </p14:xfrm>
          </p:contentPart>
        </mc:Choice>
        <mc:Fallback>
          <p:pic>
            <p:nvPicPr>
              <p:cNvPr id="2" name="Ink 1">
                <a:extLst>
                  <a:ext uri="{FF2B5EF4-FFF2-40B4-BE49-F238E27FC236}">
                    <a16:creationId xmlns:a16="http://schemas.microsoft.com/office/drawing/2014/main" id="{7827A400-5F97-05E5-6C82-E652598DF7F5}"/>
                  </a:ext>
                </a:extLst>
              </p:cNvPr>
              <p:cNvPicPr/>
              <p:nvPr/>
            </p:nvPicPr>
            <p:blipFill>
              <a:blip r:embed="rId3"/>
              <a:stretch>
                <a:fillRect/>
              </a:stretch>
            </p:blipFill>
            <p:spPr>
              <a:xfrm>
                <a:off x="711720" y="33840"/>
                <a:ext cx="7084080" cy="6183000"/>
              </a:xfrm>
              <a:prstGeom prst="rect">
                <a:avLst/>
              </a:prstGeom>
            </p:spPr>
          </p:pic>
        </mc:Fallback>
      </mc:AlternateContent>
    </p:spTree>
    <p:extLst>
      <p:ext uri="{BB962C8B-B14F-4D97-AF65-F5344CB8AC3E}">
        <p14:creationId xmlns:p14="http://schemas.microsoft.com/office/powerpoint/2010/main" val="321512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7.5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3" name="Picture 2">
            <a:extLst>
              <a:ext uri="{FF2B5EF4-FFF2-40B4-BE49-F238E27FC236}">
                <a16:creationId xmlns:a16="http://schemas.microsoft.com/office/drawing/2014/main" id="{1164B2E1-CABF-26CA-BE11-F955FAB80FA8}"/>
              </a:ext>
            </a:extLst>
          </p:cNvPr>
          <p:cNvPicPr>
            <a:picLocks noChangeAspect="1"/>
          </p:cNvPicPr>
          <p:nvPr/>
        </p:nvPicPr>
        <p:blipFill>
          <a:blip r:embed="rId3"/>
          <a:stretch>
            <a:fillRect/>
          </a:stretch>
        </p:blipFill>
        <p:spPr>
          <a:xfrm>
            <a:off x="97220" y="1050852"/>
            <a:ext cx="8979397" cy="2070720"/>
          </a:xfrm>
          <a:prstGeom prst="rect">
            <a:avLst/>
          </a:prstGeom>
        </p:spPr>
      </p:pic>
      <p:pic>
        <p:nvPicPr>
          <p:cNvPr id="5" name="Picture 4">
            <a:extLst>
              <a:ext uri="{FF2B5EF4-FFF2-40B4-BE49-F238E27FC236}">
                <a16:creationId xmlns:a16="http://schemas.microsoft.com/office/drawing/2014/main" id="{4F1A41DB-BE60-7405-0C12-62A9C7418947}"/>
              </a:ext>
            </a:extLst>
          </p:cNvPr>
          <p:cNvPicPr>
            <a:picLocks noChangeAspect="1"/>
          </p:cNvPicPr>
          <p:nvPr/>
        </p:nvPicPr>
        <p:blipFill>
          <a:blip r:embed="rId4"/>
          <a:stretch>
            <a:fillRect/>
          </a:stretch>
        </p:blipFill>
        <p:spPr>
          <a:xfrm>
            <a:off x="3141060" y="3102227"/>
            <a:ext cx="3406885" cy="3691399"/>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E7B2F0B4-8C37-38D3-75A6-F8C82C9B6C54}"/>
                  </a:ext>
                </a:extLst>
              </p14:cNvPr>
              <p14:cNvContentPartPr/>
              <p14:nvPr/>
            </p14:nvContentPartPr>
            <p14:xfrm>
              <a:off x="299880" y="3055320"/>
              <a:ext cx="8765640" cy="3768480"/>
            </p14:xfrm>
          </p:contentPart>
        </mc:Choice>
        <mc:Fallback>
          <p:pic>
            <p:nvPicPr>
              <p:cNvPr id="4" name="Ink 3">
                <a:extLst>
                  <a:ext uri="{FF2B5EF4-FFF2-40B4-BE49-F238E27FC236}">
                    <a16:creationId xmlns:a16="http://schemas.microsoft.com/office/drawing/2014/main" id="{E7B2F0B4-8C37-38D3-75A6-F8C82C9B6C54}"/>
                  </a:ext>
                </a:extLst>
              </p:cNvPr>
              <p:cNvPicPr/>
              <p:nvPr/>
            </p:nvPicPr>
            <p:blipFill>
              <a:blip r:embed="rId6"/>
              <a:stretch>
                <a:fillRect/>
              </a:stretch>
            </p:blipFill>
            <p:spPr>
              <a:xfrm>
                <a:off x="290520" y="3045960"/>
                <a:ext cx="8784360" cy="3787200"/>
              </a:xfrm>
              <a:prstGeom prst="rect">
                <a:avLst/>
              </a:prstGeom>
            </p:spPr>
          </p:pic>
        </mc:Fallback>
      </mc:AlternateContent>
    </p:spTree>
    <p:extLst>
      <p:ext uri="{BB962C8B-B14F-4D97-AF65-F5344CB8AC3E}">
        <p14:creationId xmlns:p14="http://schemas.microsoft.com/office/powerpoint/2010/main" val="205113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926674" y="223610"/>
            <a:ext cx="7284515" cy="512448"/>
          </a:xfrm>
        </p:spPr>
        <p:txBody>
          <a:bodyPr/>
          <a:lstStyle/>
          <a:p>
            <a:r>
              <a:rPr lang="en-US" dirty="0"/>
              <a:t>Thermal Effects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4" name="Picture 3">
            <a:extLst>
              <a:ext uri="{FF2B5EF4-FFF2-40B4-BE49-F238E27FC236}">
                <a16:creationId xmlns:a16="http://schemas.microsoft.com/office/drawing/2014/main" id="{29F512A4-97BA-390F-2B16-E9A5A71A1ED5}"/>
              </a:ext>
            </a:extLst>
          </p:cNvPr>
          <p:cNvPicPr>
            <a:picLocks noChangeAspect="1"/>
          </p:cNvPicPr>
          <p:nvPr/>
        </p:nvPicPr>
        <p:blipFill>
          <a:blip r:embed="rId3"/>
          <a:stretch>
            <a:fillRect/>
          </a:stretch>
        </p:blipFill>
        <p:spPr>
          <a:xfrm>
            <a:off x="1137023" y="930169"/>
            <a:ext cx="6923690" cy="3010300"/>
          </a:xfrm>
          <a:prstGeom prst="rect">
            <a:avLst/>
          </a:prstGeom>
        </p:spPr>
      </p:pic>
      <p:grpSp>
        <p:nvGrpSpPr>
          <p:cNvPr id="14" name="Group 13">
            <a:extLst>
              <a:ext uri="{FF2B5EF4-FFF2-40B4-BE49-F238E27FC236}">
                <a16:creationId xmlns:a16="http://schemas.microsoft.com/office/drawing/2014/main" id="{4C4FDC1C-E305-13DF-D065-C79BE02B90E0}"/>
              </a:ext>
            </a:extLst>
          </p:cNvPr>
          <p:cNvGrpSpPr/>
          <p:nvPr/>
        </p:nvGrpSpPr>
        <p:grpSpPr>
          <a:xfrm>
            <a:off x="0" y="4029499"/>
            <a:ext cx="9144000" cy="2676336"/>
            <a:chOff x="0" y="3798278"/>
            <a:chExt cx="9144000" cy="2676336"/>
          </a:xfrm>
        </p:grpSpPr>
        <p:pic>
          <p:nvPicPr>
            <p:cNvPr id="5" name="Picture 4">
              <a:extLst>
                <a:ext uri="{FF2B5EF4-FFF2-40B4-BE49-F238E27FC236}">
                  <a16:creationId xmlns:a16="http://schemas.microsoft.com/office/drawing/2014/main" id="{76C20151-C199-7515-DA55-D02D169F4951}"/>
                </a:ext>
              </a:extLst>
            </p:cNvPr>
            <p:cNvPicPr>
              <a:picLocks noChangeAspect="1"/>
            </p:cNvPicPr>
            <p:nvPr/>
          </p:nvPicPr>
          <p:blipFill>
            <a:blip r:embed="rId4"/>
            <a:stretch>
              <a:fillRect/>
            </a:stretch>
          </p:blipFill>
          <p:spPr>
            <a:xfrm>
              <a:off x="0" y="3798278"/>
              <a:ext cx="4598868" cy="2140067"/>
            </a:xfrm>
            <a:prstGeom prst="rect">
              <a:avLst/>
            </a:prstGeom>
          </p:spPr>
        </p:pic>
        <p:pic>
          <p:nvPicPr>
            <p:cNvPr id="11" name="Picture 10">
              <a:extLst>
                <a:ext uri="{FF2B5EF4-FFF2-40B4-BE49-F238E27FC236}">
                  <a16:creationId xmlns:a16="http://schemas.microsoft.com/office/drawing/2014/main" id="{D1882354-D851-69F0-3F3C-9CACC3AAC08C}"/>
                </a:ext>
              </a:extLst>
            </p:cNvPr>
            <p:cNvPicPr>
              <a:picLocks noChangeAspect="1"/>
            </p:cNvPicPr>
            <p:nvPr/>
          </p:nvPicPr>
          <p:blipFill>
            <a:blip r:embed="rId5"/>
            <a:stretch>
              <a:fillRect/>
            </a:stretch>
          </p:blipFill>
          <p:spPr>
            <a:xfrm>
              <a:off x="4524532" y="3798278"/>
              <a:ext cx="4619468" cy="2014756"/>
            </a:xfrm>
            <a:prstGeom prst="rect">
              <a:avLst/>
            </a:prstGeom>
          </p:spPr>
        </p:pic>
        <p:pic>
          <p:nvPicPr>
            <p:cNvPr id="12" name="Picture 11">
              <a:extLst>
                <a:ext uri="{FF2B5EF4-FFF2-40B4-BE49-F238E27FC236}">
                  <a16:creationId xmlns:a16="http://schemas.microsoft.com/office/drawing/2014/main" id="{E5E8A995-E7DB-621A-EC3D-3B83060E905E}"/>
                </a:ext>
              </a:extLst>
            </p:cNvPr>
            <p:cNvPicPr>
              <a:picLocks noChangeAspect="1"/>
            </p:cNvPicPr>
            <p:nvPr/>
          </p:nvPicPr>
          <p:blipFill>
            <a:blip r:embed="rId6"/>
            <a:stretch>
              <a:fillRect/>
            </a:stretch>
          </p:blipFill>
          <p:spPr>
            <a:xfrm>
              <a:off x="6236339" y="5748685"/>
              <a:ext cx="1824374" cy="725929"/>
            </a:xfrm>
            <a:prstGeom prst="rect">
              <a:avLst/>
            </a:prstGeom>
          </p:spPr>
        </p:pic>
        <p:pic>
          <p:nvPicPr>
            <p:cNvPr id="13" name="Picture 12">
              <a:extLst>
                <a:ext uri="{FF2B5EF4-FFF2-40B4-BE49-F238E27FC236}">
                  <a16:creationId xmlns:a16="http://schemas.microsoft.com/office/drawing/2014/main" id="{2A601C58-2817-6337-C747-EDB9CBA1A51D}"/>
                </a:ext>
              </a:extLst>
            </p:cNvPr>
            <p:cNvPicPr>
              <a:picLocks noChangeAspect="1"/>
            </p:cNvPicPr>
            <p:nvPr/>
          </p:nvPicPr>
          <p:blipFill>
            <a:blip r:embed="rId7"/>
            <a:stretch>
              <a:fillRect/>
            </a:stretch>
          </p:blipFill>
          <p:spPr>
            <a:xfrm>
              <a:off x="1588354" y="5729093"/>
              <a:ext cx="1575260" cy="711117"/>
            </a:xfrm>
            <a:prstGeom prst="rect">
              <a:avLst/>
            </a:prstGeom>
          </p:spPr>
        </p:pic>
      </p:grpSp>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711B1A19-EBB3-185D-4701-02506688BFEA}"/>
                  </a:ext>
                </a:extLst>
              </p14:cNvPr>
              <p14:cNvContentPartPr/>
              <p14:nvPr/>
            </p14:nvContentPartPr>
            <p14:xfrm>
              <a:off x="1873800" y="1296000"/>
              <a:ext cx="7193520" cy="5565600"/>
            </p14:xfrm>
          </p:contentPart>
        </mc:Choice>
        <mc:Fallback>
          <p:pic>
            <p:nvPicPr>
              <p:cNvPr id="3" name="Ink 2">
                <a:extLst>
                  <a:ext uri="{FF2B5EF4-FFF2-40B4-BE49-F238E27FC236}">
                    <a16:creationId xmlns:a16="http://schemas.microsoft.com/office/drawing/2014/main" id="{711B1A19-EBB3-185D-4701-02506688BFEA}"/>
                  </a:ext>
                </a:extLst>
              </p:cNvPr>
              <p:cNvPicPr/>
              <p:nvPr/>
            </p:nvPicPr>
            <p:blipFill>
              <a:blip r:embed="rId9"/>
              <a:stretch>
                <a:fillRect/>
              </a:stretch>
            </p:blipFill>
            <p:spPr>
              <a:xfrm>
                <a:off x="1864440" y="1286640"/>
                <a:ext cx="7212240" cy="5584320"/>
              </a:xfrm>
              <a:prstGeom prst="rect">
                <a:avLst/>
              </a:prstGeom>
            </p:spPr>
          </p:pic>
        </mc:Fallback>
      </mc:AlternateContent>
    </p:spTree>
    <p:extLst>
      <p:ext uri="{BB962C8B-B14F-4D97-AF65-F5344CB8AC3E}">
        <p14:creationId xmlns:p14="http://schemas.microsoft.com/office/powerpoint/2010/main" val="44590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007DA17-01D7-50E9-90BA-84738E908027}"/>
                  </a:ext>
                </a:extLst>
              </p14:cNvPr>
              <p14:cNvContentPartPr/>
              <p14:nvPr/>
            </p14:nvContentPartPr>
            <p14:xfrm>
              <a:off x="328320" y="132840"/>
              <a:ext cx="8430120" cy="6356520"/>
            </p14:xfrm>
          </p:contentPart>
        </mc:Choice>
        <mc:Fallback>
          <p:pic>
            <p:nvPicPr>
              <p:cNvPr id="2" name="Ink 1">
                <a:extLst>
                  <a:ext uri="{FF2B5EF4-FFF2-40B4-BE49-F238E27FC236}">
                    <a16:creationId xmlns:a16="http://schemas.microsoft.com/office/drawing/2014/main" id="{F007DA17-01D7-50E9-90BA-84738E908027}"/>
                  </a:ext>
                </a:extLst>
              </p:cNvPr>
              <p:cNvPicPr/>
              <p:nvPr/>
            </p:nvPicPr>
            <p:blipFill>
              <a:blip r:embed="rId3"/>
              <a:stretch>
                <a:fillRect/>
              </a:stretch>
            </p:blipFill>
            <p:spPr>
              <a:xfrm>
                <a:off x="318960" y="123480"/>
                <a:ext cx="8448840" cy="6375240"/>
              </a:xfrm>
              <a:prstGeom prst="rect">
                <a:avLst/>
              </a:prstGeom>
            </p:spPr>
          </p:pic>
        </mc:Fallback>
      </mc:AlternateContent>
    </p:spTree>
    <p:extLst>
      <p:ext uri="{BB962C8B-B14F-4D97-AF65-F5344CB8AC3E}">
        <p14:creationId xmlns:p14="http://schemas.microsoft.com/office/powerpoint/2010/main" val="173754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02E3528-AF5A-E3EA-4598-E3B0BCEA82BF}"/>
                  </a:ext>
                </a:extLst>
              </p14:cNvPr>
              <p14:cNvContentPartPr/>
              <p14:nvPr/>
            </p14:nvContentPartPr>
            <p14:xfrm>
              <a:off x="457200" y="257760"/>
              <a:ext cx="8132760" cy="6490080"/>
            </p14:xfrm>
          </p:contentPart>
        </mc:Choice>
        <mc:Fallback>
          <p:pic>
            <p:nvPicPr>
              <p:cNvPr id="2" name="Ink 1">
                <a:extLst>
                  <a:ext uri="{FF2B5EF4-FFF2-40B4-BE49-F238E27FC236}">
                    <a16:creationId xmlns:a16="http://schemas.microsoft.com/office/drawing/2014/main" id="{D02E3528-AF5A-E3EA-4598-E3B0BCEA82BF}"/>
                  </a:ext>
                </a:extLst>
              </p:cNvPr>
              <p:cNvPicPr/>
              <p:nvPr/>
            </p:nvPicPr>
            <p:blipFill>
              <a:blip r:embed="rId3"/>
              <a:stretch>
                <a:fillRect/>
              </a:stretch>
            </p:blipFill>
            <p:spPr>
              <a:xfrm>
                <a:off x="447840" y="248400"/>
                <a:ext cx="8151480" cy="6508800"/>
              </a:xfrm>
              <a:prstGeom prst="rect">
                <a:avLst/>
              </a:prstGeom>
            </p:spPr>
          </p:pic>
        </mc:Fallback>
      </mc:AlternateContent>
    </p:spTree>
    <p:extLst>
      <p:ext uri="{BB962C8B-B14F-4D97-AF65-F5344CB8AC3E}">
        <p14:creationId xmlns:p14="http://schemas.microsoft.com/office/powerpoint/2010/main" val="380603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2AE3F30-5D29-6D79-6DD5-984B75EA2ABC}"/>
                  </a:ext>
                </a:extLst>
              </p14:cNvPr>
              <p14:cNvContentPartPr/>
              <p14:nvPr/>
            </p14:nvContentPartPr>
            <p14:xfrm>
              <a:off x="281880" y="166680"/>
              <a:ext cx="8326080" cy="6560280"/>
            </p14:xfrm>
          </p:contentPart>
        </mc:Choice>
        <mc:Fallback>
          <p:pic>
            <p:nvPicPr>
              <p:cNvPr id="2" name="Ink 1">
                <a:extLst>
                  <a:ext uri="{FF2B5EF4-FFF2-40B4-BE49-F238E27FC236}">
                    <a16:creationId xmlns:a16="http://schemas.microsoft.com/office/drawing/2014/main" id="{72AE3F30-5D29-6D79-6DD5-984B75EA2ABC}"/>
                  </a:ext>
                </a:extLst>
              </p:cNvPr>
              <p:cNvPicPr/>
              <p:nvPr/>
            </p:nvPicPr>
            <p:blipFill>
              <a:blip r:embed="rId3"/>
              <a:stretch>
                <a:fillRect/>
              </a:stretch>
            </p:blipFill>
            <p:spPr>
              <a:xfrm>
                <a:off x="272520" y="157320"/>
                <a:ext cx="8344800" cy="6579000"/>
              </a:xfrm>
              <a:prstGeom prst="rect">
                <a:avLst/>
              </a:prstGeom>
            </p:spPr>
          </p:pic>
        </mc:Fallback>
      </mc:AlternateContent>
    </p:spTree>
    <p:extLst>
      <p:ext uri="{BB962C8B-B14F-4D97-AF65-F5344CB8AC3E}">
        <p14:creationId xmlns:p14="http://schemas.microsoft.com/office/powerpoint/2010/main" val="305422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1B59DF8-3AB5-4F0E-26D0-CE6B5DC35394}"/>
                  </a:ext>
                </a:extLst>
              </p14:cNvPr>
              <p14:cNvContentPartPr/>
              <p14:nvPr/>
            </p14:nvContentPartPr>
            <p14:xfrm>
              <a:off x="794160" y="142920"/>
              <a:ext cx="7809120" cy="3049200"/>
            </p14:xfrm>
          </p:contentPart>
        </mc:Choice>
        <mc:Fallback>
          <p:pic>
            <p:nvPicPr>
              <p:cNvPr id="2" name="Ink 1">
                <a:extLst>
                  <a:ext uri="{FF2B5EF4-FFF2-40B4-BE49-F238E27FC236}">
                    <a16:creationId xmlns:a16="http://schemas.microsoft.com/office/drawing/2014/main" id="{41B59DF8-3AB5-4F0E-26D0-CE6B5DC35394}"/>
                  </a:ext>
                </a:extLst>
              </p:cNvPr>
              <p:cNvPicPr/>
              <p:nvPr/>
            </p:nvPicPr>
            <p:blipFill>
              <a:blip r:embed="rId3"/>
              <a:stretch>
                <a:fillRect/>
              </a:stretch>
            </p:blipFill>
            <p:spPr>
              <a:xfrm>
                <a:off x="784800" y="133560"/>
                <a:ext cx="7827840" cy="3067920"/>
              </a:xfrm>
              <a:prstGeom prst="rect">
                <a:avLst/>
              </a:prstGeom>
            </p:spPr>
          </p:pic>
        </mc:Fallback>
      </mc:AlternateContent>
    </p:spTree>
    <p:extLst>
      <p:ext uri="{BB962C8B-B14F-4D97-AF65-F5344CB8AC3E}">
        <p14:creationId xmlns:p14="http://schemas.microsoft.com/office/powerpoint/2010/main" val="7763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7.6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3" name="Picture 2">
            <a:extLst>
              <a:ext uri="{FF2B5EF4-FFF2-40B4-BE49-F238E27FC236}">
                <a16:creationId xmlns:a16="http://schemas.microsoft.com/office/drawing/2014/main" id="{C9E87EFC-1A23-2795-5706-275CD9BAE2BF}"/>
              </a:ext>
            </a:extLst>
          </p:cNvPr>
          <p:cNvPicPr>
            <a:picLocks noChangeAspect="1"/>
          </p:cNvPicPr>
          <p:nvPr/>
        </p:nvPicPr>
        <p:blipFill>
          <a:blip r:embed="rId3"/>
          <a:stretch>
            <a:fillRect/>
          </a:stretch>
        </p:blipFill>
        <p:spPr>
          <a:xfrm>
            <a:off x="149772" y="1054812"/>
            <a:ext cx="8788180" cy="2374188"/>
          </a:xfrm>
          <a:prstGeom prst="rect">
            <a:avLst/>
          </a:prstGeom>
        </p:spPr>
      </p:pic>
      <p:pic>
        <p:nvPicPr>
          <p:cNvPr id="5" name="Picture 4">
            <a:extLst>
              <a:ext uri="{FF2B5EF4-FFF2-40B4-BE49-F238E27FC236}">
                <a16:creationId xmlns:a16="http://schemas.microsoft.com/office/drawing/2014/main" id="{DD80916D-30D2-8BD3-3810-4D338931EA3C}"/>
              </a:ext>
            </a:extLst>
          </p:cNvPr>
          <p:cNvPicPr>
            <a:picLocks noChangeAspect="1"/>
          </p:cNvPicPr>
          <p:nvPr/>
        </p:nvPicPr>
        <p:blipFill>
          <a:blip r:embed="rId4"/>
          <a:stretch>
            <a:fillRect/>
          </a:stretch>
        </p:blipFill>
        <p:spPr>
          <a:xfrm>
            <a:off x="3575050" y="3429000"/>
            <a:ext cx="3046468" cy="3376438"/>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2A52D6E-2B6B-21AF-C159-52F4F8743BC1}"/>
                  </a:ext>
                </a:extLst>
              </p14:cNvPr>
              <p14:cNvContentPartPr/>
              <p14:nvPr/>
            </p14:nvContentPartPr>
            <p14:xfrm>
              <a:off x="115200" y="3455640"/>
              <a:ext cx="8537400" cy="3112920"/>
            </p14:xfrm>
          </p:contentPart>
        </mc:Choice>
        <mc:Fallback>
          <p:pic>
            <p:nvPicPr>
              <p:cNvPr id="4" name="Ink 3">
                <a:extLst>
                  <a:ext uri="{FF2B5EF4-FFF2-40B4-BE49-F238E27FC236}">
                    <a16:creationId xmlns:a16="http://schemas.microsoft.com/office/drawing/2014/main" id="{52A52D6E-2B6B-21AF-C159-52F4F8743BC1}"/>
                  </a:ext>
                </a:extLst>
              </p:cNvPr>
              <p:cNvPicPr/>
              <p:nvPr/>
            </p:nvPicPr>
            <p:blipFill>
              <a:blip r:embed="rId6"/>
              <a:stretch>
                <a:fillRect/>
              </a:stretch>
            </p:blipFill>
            <p:spPr>
              <a:xfrm>
                <a:off x="105840" y="3446280"/>
                <a:ext cx="8556120" cy="313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E781D7A-AB61-FD95-09E1-FE127AE3D8B2}"/>
                  </a:ext>
                </a:extLst>
              </p14:cNvPr>
              <p14:cNvContentPartPr/>
              <p14:nvPr/>
            </p14:nvContentPartPr>
            <p14:xfrm>
              <a:off x="6991200" y="5149800"/>
              <a:ext cx="1919520" cy="791280"/>
            </p14:xfrm>
          </p:contentPart>
        </mc:Choice>
        <mc:Fallback>
          <p:pic>
            <p:nvPicPr>
              <p:cNvPr id="7" name="Ink 6">
                <a:extLst>
                  <a:ext uri="{FF2B5EF4-FFF2-40B4-BE49-F238E27FC236}">
                    <a16:creationId xmlns:a16="http://schemas.microsoft.com/office/drawing/2014/main" id="{CE781D7A-AB61-FD95-09E1-FE127AE3D8B2}"/>
                  </a:ext>
                </a:extLst>
              </p:cNvPr>
              <p:cNvPicPr/>
              <p:nvPr/>
            </p:nvPicPr>
            <p:blipFill>
              <a:blip r:embed="rId8"/>
              <a:stretch>
                <a:fillRect/>
              </a:stretch>
            </p:blipFill>
            <p:spPr>
              <a:xfrm>
                <a:off x="6981840" y="5140440"/>
                <a:ext cx="1938240" cy="810000"/>
              </a:xfrm>
              <a:prstGeom prst="rect">
                <a:avLst/>
              </a:prstGeom>
            </p:spPr>
          </p:pic>
        </mc:Fallback>
      </mc:AlternateContent>
    </p:spTree>
    <p:extLst>
      <p:ext uri="{BB962C8B-B14F-4D97-AF65-F5344CB8AC3E}">
        <p14:creationId xmlns:p14="http://schemas.microsoft.com/office/powerpoint/2010/main" val="323458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4ED8BB7-A1C8-00E5-9416-E95CEEF0104F}"/>
                  </a:ext>
                </a:extLst>
              </p14:cNvPr>
              <p14:cNvContentPartPr/>
              <p14:nvPr/>
            </p14:nvContentPartPr>
            <p14:xfrm>
              <a:off x="653400" y="124200"/>
              <a:ext cx="7315200" cy="6564960"/>
            </p14:xfrm>
          </p:contentPart>
        </mc:Choice>
        <mc:Fallback>
          <p:pic>
            <p:nvPicPr>
              <p:cNvPr id="2" name="Ink 1">
                <a:extLst>
                  <a:ext uri="{FF2B5EF4-FFF2-40B4-BE49-F238E27FC236}">
                    <a16:creationId xmlns:a16="http://schemas.microsoft.com/office/drawing/2014/main" id="{E4ED8BB7-A1C8-00E5-9416-E95CEEF0104F}"/>
                  </a:ext>
                </a:extLst>
              </p:cNvPr>
              <p:cNvPicPr/>
              <p:nvPr/>
            </p:nvPicPr>
            <p:blipFill>
              <a:blip r:embed="rId3"/>
              <a:stretch>
                <a:fillRect/>
              </a:stretch>
            </p:blipFill>
            <p:spPr>
              <a:xfrm>
                <a:off x="644040" y="114840"/>
                <a:ext cx="7333920" cy="6583680"/>
              </a:xfrm>
              <a:prstGeom prst="rect">
                <a:avLst/>
              </a:prstGeom>
            </p:spPr>
          </p:pic>
        </mc:Fallback>
      </mc:AlternateContent>
    </p:spTree>
    <p:extLst>
      <p:ext uri="{BB962C8B-B14F-4D97-AF65-F5344CB8AC3E}">
        <p14:creationId xmlns:p14="http://schemas.microsoft.com/office/powerpoint/2010/main" val="391256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5CA9DC1-5953-412F-FA25-1B209267A7EE}"/>
                  </a:ext>
                </a:extLst>
              </p14:cNvPr>
              <p14:cNvContentPartPr/>
              <p14:nvPr/>
            </p14:nvContentPartPr>
            <p14:xfrm>
              <a:off x="365400" y="151200"/>
              <a:ext cx="7629480" cy="3586680"/>
            </p14:xfrm>
          </p:contentPart>
        </mc:Choice>
        <mc:Fallback>
          <p:pic>
            <p:nvPicPr>
              <p:cNvPr id="2" name="Ink 1">
                <a:extLst>
                  <a:ext uri="{FF2B5EF4-FFF2-40B4-BE49-F238E27FC236}">
                    <a16:creationId xmlns:a16="http://schemas.microsoft.com/office/drawing/2014/main" id="{25CA9DC1-5953-412F-FA25-1B209267A7EE}"/>
                  </a:ext>
                </a:extLst>
              </p:cNvPr>
              <p:cNvPicPr/>
              <p:nvPr/>
            </p:nvPicPr>
            <p:blipFill>
              <a:blip r:embed="rId3"/>
              <a:stretch>
                <a:fillRect/>
              </a:stretch>
            </p:blipFill>
            <p:spPr>
              <a:xfrm>
                <a:off x="356040" y="141840"/>
                <a:ext cx="7648200" cy="3605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9E7C9DF-62FC-6BD8-7B1C-43CFEA17241E}"/>
                  </a:ext>
                </a:extLst>
              </p14:cNvPr>
              <p14:cNvContentPartPr/>
              <p14:nvPr/>
            </p14:nvContentPartPr>
            <p14:xfrm>
              <a:off x="653760" y="3736080"/>
              <a:ext cx="8371800" cy="1917000"/>
            </p14:xfrm>
          </p:contentPart>
        </mc:Choice>
        <mc:Fallback>
          <p:pic>
            <p:nvPicPr>
              <p:cNvPr id="3" name="Ink 2">
                <a:extLst>
                  <a:ext uri="{FF2B5EF4-FFF2-40B4-BE49-F238E27FC236}">
                    <a16:creationId xmlns:a16="http://schemas.microsoft.com/office/drawing/2014/main" id="{49E7C9DF-62FC-6BD8-7B1C-43CFEA17241E}"/>
                  </a:ext>
                </a:extLst>
              </p:cNvPr>
              <p:cNvPicPr/>
              <p:nvPr/>
            </p:nvPicPr>
            <p:blipFill>
              <a:blip r:embed="rId5"/>
              <a:stretch>
                <a:fillRect/>
              </a:stretch>
            </p:blipFill>
            <p:spPr>
              <a:xfrm>
                <a:off x="644400" y="3726720"/>
                <a:ext cx="8390520" cy="1935720"/>
              </a:xfrm>
              <a:prstGeom prst="rect">
                <a:avLst/>
              </a:prstGeom>
            </p:spPr>
          </p:pic>
        </mc:Fallback>
      </mc:AlternateContent>
    </p:spTree>
    <p:extLst>
      <p:ext uri="{BB962C8B-B14F-4D97-AF65-F5344CB8AC3E}">
        <p14:creationId xmlns:p14="http://schemas.microsoft.com/office/powerpoint/2010/main" val="400004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7C3A37A-1AEC-90E7-C6C2-7927BDC2BC8C}"/>
                  </a:ext>
                </a:extLst>
              </p14:cNvPr>
              <p14:cNvContentPartPr/>
              <p14:nvPr/>
            </p14:nvContentPartPr>
            <p14:xfrm>
              <a:off x="328320" y="47160"/>
              <a:ext cx="6642360" cy="6789600"/>
            </p14:xfrm>
          </p:contentPart>
        </mc:Choice>
        <mc:Fallback>
          <p:pic>
            <p:nvPicPr>
              <p:cNvPr id="2" name="Ink 1">
                <a:extLst>
                  <a:ext uri="{FF2B5EF4-FFF2-40B4-BE49-F238E27FC236}">
                    <a16:creationId xmlns:a16="http://schemas.microsoft.com/office/drawing/2014/main" id="{D7C3A37A-1AEC-90E7-C6C2-7927BDC2BC8C}"/>
                  </a:ext>
                </a:extLst>
              </p:cNvPr>
              <p:cNvPicPr/>
              <p:nvPr/>
            </p:nvPicPr>
            <p:blipFill>
              <a:blip r:embed="rId3"/>
              <a:stretch>
                <a:fillRect/>
              </a:stretch>
            </p:blipFill>
            <p:spPr>
              <a:xfrm>
                <a:off x="318960" y="37800"/>
                <a:ext cx="6661080" cy="6808320"/>
              </a:xfrm>
              <a:prstGeom prst="rect">
                <a:avLst/>
              </a:prstGeom>
            </p:spPr>
          </p:pic>
        </mc:Fallback>
      </mc:AlternateContent>
    </p:spTree>
    <p:extLst>
      <p:ext uri="{BB962C8B-B14F-4D97-AF65-F5344CB8AC3E}">
        <p14:creationId xmlns:p14="http://schemas.microsoft.com/office/powerpoint/2010/main" val="23741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599943B-365A-C1A4-BB31-F6D5BEF60B1A}"/>
                  </a:ext>
                </a:extLst>
              </p14:cNvPr>
              <p14:cNvContentPartPr/>
              <p14:nvPr/>
            </p14:nvContentPartPr>
            <p14:xfrm>
              <a:off x="628200" y="172440"/>
              <a:ext cx="8335080" cy="5493600"/>
            </p14:xfrm>
          </p:contentPart>
        </mc:Choice>
        <mc:Fallback>
          <p:pic>
            <p:nvPicPr>
              <p:cNvPr id="2" name="Ink 1">
                <a:extLst>
                  <a:ext uri="{FF2B5EF4-FFF2-40B4-BE49-F238E27FC236}">
                    <a16:creationId xmlns:a16="http://schemas.microsoft.com/office/drawing/2014/main" id="{9599943B-365A-C1A4-BB31-F6D5BEF60B1A}"/>
                  </a:ext>
                </a:extLst>
              </p:cNvPr>
              <p:cNvPicPr/>
              <p:nvPr/>
            </p:nvPicPr>
            <p:blipFill>
              <a:blip r:embed="rId3"/>
              <a:stretch>
                <a:fillRect/>
              </a:stretch>
            </p:blipFill>
            <p:spPr>
              <a:xfrm>
                <a:off x="618840" y="163080"/>
                <a:ext cx="8353800" cy="5512320"/>
              </a:xfrm>
              <a:prstGeom prst="rect">
                <a:avLst/>
              </a:prstGeom>
            </p:spPr>
          </p:pic>
        </mc:Fallback>
      </mc:AlternateContent>
    </p:spTree>
    <p:extLst>
      <p:ext uri="{BB962C8B-B14F-4D97-AF65-F5344CB8AC3E}">
        <p14:creationId xmlns:p14="http://schemas.microsoft.com/office/powerpoint/2010/main" val="290860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9/10/2023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5" name="Picture 4">
            <a:extLst>
              <a:ext uri="{FF2B5EF4-FFF2-40B4-BE49-F238E27FC236}">
                <a16:creationId xmlns:a16="http://schemas.microsoft.com/office/drawing/2014/main" id="{741ECFDF-204B-D0D5-9065-32251E15F4DB}"/>
              </a:ext>
            </a:extLst>
          </p:cNvPr>
          <p:cNvPicPr>
            <a:picLocks noChangeAspect="1"/>
          </p:cNvPicPr>
          <p:nvPr/>
        </p:nvPicPr>
        <p:blipFill>
          <a:blip r:embed="rId2"/>
          <a:stretch>
            <a:fillRect/>
          </a:stretch>
        </p:blipFill>
        <p:spPr>
          <a:xfrm>
            <a:off x="0" y="515005"/>
            <a:ext cx="9140372" cy="5623034"/>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E63C4AF-7961-24E9-9A33-545B20672CB5}"/>
                  </a:ext>
                </a:extLst>
              </p14:cNvPr>
              <p14:cNvContentPartPr/>
              <p14:nvPr/>
            </p14:nvContentPartPr>
            <p14:xfrm>
              <a:off x="776520" y="3765960"/>
              <a:ext cx="2773440" cy="1613160"/>
            </p14:xfrm>
          </p:contentPart>
        </mc:Choice>
        <mc:Fallback>
          <p:pic>
            <p:nvPicPr>
              <p:cNvPr id="2" name="Ink 1">
                <a:extLst>
                  <a:ext uri="{FF2B5EF4-FFF2-40B4-BE49-F238E27FC236}">
                    <a16:creationId xmlns:a16="http://schemas.microsoft.com/office/drawing/2014/main" id="{8E63C4AF-7961-24E9-9A33-545B20672CB5}"/>
                  </a:ext>
                </a:extLst>
              </p:cNvPr>
              <p:cNvPicPr/>
              <p:nvPr/>
            </p:nvPicPr>
            <p:blipFill>
              <a:blip r:embed="rId4"/>
              <a:stretch>
                <a:fillRect/>
              </a:stretch>
            </p:blipFill>
            <p:spPr>
              <a:xfrm>
                <a:off x="767160" y="3756600"/>
                <a:ext cx="2792160" cy="1631880"/>
              </a:xfrm>
              <a:prstGeom prst="rect">
                <a:avLst/>
              </a:prstGeom>
            </p:spPr>
          </p:pic>
        </mc:Fallback>
      </mc:AlternateContent>
    </p:spTree>
    <p:extLst>
      <p:ext uri="{BB962C8B-B14F-4D97-AF65-F5344CB8AC3E}">
        <p14:creationId xmlns:p14="http://schemas.microsoft.com/office/powerpoint/2010/main" val="156306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7.1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D53B659D-CEB3-D3B0-2E73-5B19E74C4469}"/>
              </a:ext>
            </a:extLst>
          </p:cNvPr>
          <p:cNvPicPr>
            <a:picLocks noChangeAspect="1"/>
          </p:cNvPicPr>
          <p:nvPr/>
        </p:nvPicPr>
        <p:blipFill>
          <a:blip r:embed="rId3"/>
          <a:stretch>
            <a:fillRect/>
          </a:stretch>
        </p:blipFill>
        <p:spPr>
          <a:xfrm>
            <a:off x="196200" y="1080351"/>
            <a:ext cx="8839463" cy="2114793"/>
          </a:xfrm>
          <a:prstGeom prst="rect">
            <a:avLst/>
          </a:prstGeom>
        </p:spPr>
      </p:pic>
      <p:pic>
        <p:nvPicPr>
          <p:cNvPr id="7" name="Picture 6">
            <a:extLst>
              <a:ext uri="{FF2B5EF4-FFF2-40B4-BE49-F238E27FC236}">
                <a16:creationId xmlns:a16="http://schemas.microsoft.com/office/drawing/2014/main" id="{8E2165FC-AC3D-2DBA-9DE6-4A518AE3EF21}"/>
              </a:ext>
            </a:extLst>
          </p:cNvPr>
          <p:cNvPicPr>
            <a:picLocks noChangeAspect="1"/>
          </p:cNvPicPr>
          <p:nvPr/>
        </p:nvPicPr>
        <p:blipFill>
          <a:blip r:embed="rId4"/>
          <a:stretch>
            <a:fillRect/>
          </a:stretch>
        </p:blipFill>
        <p:spPr>
          <a:xfrm>
            <a:off x="1984265" y="3544539"/>
            <a:ext cx="5511800" cy="3263900"/>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C59045E3-ADE2-5F5A-5C4B-7F6690D37F42}"/>
                  </a:ext>
                </a:extLst>
              </p14:cNvPr>
              <p14:cNvContentPartPr/>
              <p14:nvPr/>
            </p14:nvContentPartPr>
            <p14:xfrm>
              <a:off x="296640" y="1973160"/>
              <a:ext cx="8527320" cy="3341880"/>
            </p14:xfrm>
          </p:contentPart>
        </mc:Choice>
        <mc:Fallback>
          <p:pic>
            <p:nvPicPr>
              <p:cNvPr id="4" name="Ink 3">
                <a:extLst>
                  <a:ext uri="{FF2B5EF4-FFF2-40B4-BE49-F238E27FC236}">
                    <a16:creationId xmlns:a16="http://schemas.microsoft.com/office/drawing/2014/main" id="{C59045E3-ADE2-5F5A-5C4B-7F6690D37F42}"/>
                  </a:ext>
                </a:extLst>
              </p:cNvPr>
              <p:cNvPicPr/>
              <p:nvPr/>
            </p:nvPicPr>
            <p:blipFill>
              <a:blip r:embed="rId6"/>
              <a:stretch>
                <a:fillRect/>
              </a:stretch>
            </p:blipFill>
            <p:spPr>
              <a:xfrm>
                <a:off x="287280" y="1963800"/>
                <a:ext cx="8546040" cy="3360600"/>
              </a:xfrm>
              <a:prstGeom prst="rect">
                <a:avLst/>
              </a:prstGeom>
            </p:spPr>
          </p:pic>
        </mc:Fallback>
      </mc:AlternateContent>
    </p:spTree>
    <p:extLst>
      <p:ext uri="{BB962C8B-B14F-4D97-AF65-F5344CB8AC3E}">
        <p14:creationId xmlns:p14="http://schemas.microsoft.com/office/powerpoint/2010/main" val="10107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D0D3D79-7D9F-6277-5175-7C4968D05C4F}"/>
                  </a:ext>
                </a:extLst>
              </p14:cNvPr>
              <p14:cNvContentPartPr/>
              <p14:nvPr/>
            </p14:nvContentPartPr>
            <p14:xfrm>
              <a:off x="275760" y="156600"/>
              <a:ext cx="8826120" cy="6503040"/>
            </p14:xfrm>
          </p:contentPart>
        </mc:Choice>
        <mc:Fallback>
          <p:pic>
            <p:nvPicPr>
              <p:cNvPr id="2" name="Ink 1">
                <a:extLst>
                  <a:ext uri="{FF2B5EF4-FFF2-40B4-BE49-F238E27FC236}">
                    <a16:creationId xmlns:a16="http://schemas.microsoft.com/office/drawing/2014/main" id="{FD0D3D79-7D9F-6277-5175-7C4968D05C4F}"/>
                  </a:ext>
                </a:extLst>
              </p:cNvPr>
              <p:cNvPicPr/>
              <p:nvPr/>
            </p:nvPicPr>
            <p:blipFill>
              <a:blip r:embed="rId3"/>
              <a:stretch>
                <a:fillRect/>
              </a:stretch>
            </p:blipFill>
            <p:spPr>
              <a:xfrm>
                <a:off x="266400" y="147240"/>
                <a:ext cx="8844840" cy="652176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3AE10F5-EA12-314C-5912-6C53E863C27E}"/>
                  </a:ext>
                </a:extLst>
              </p14:cNvPr>
              <p14:cNvContentPartPr/>
              <p14:nvPr/>
            </p14:nvContentPartPr>
            <p14:xfrm>
              <a:off x="538200" y="137880"/>
              <a:ext cx="8379000" cy="6658920"/>
            </p14:xfrm>
          </p:contentPart>
        </mc:Choice>
        <mc:Fallback>
          <p:pic>
            <p:nvPicPr>
              <p:cNvPr id="2" name="Ink 1">
                <a:extLst>
                  <a:ext uri="{FF2B5EF4-FFF2-40B4-BE49-F238E27FC236}">
                    <a16:creationId xmlns:a16="http://schemas.microsoft.com/office/drawing/2014/main" id="{B3AE10F5-EA12-314C-5912-6C53E863C27E}"/>
                  </a:ext>
                </a:extLst>
              </p:cNvPr>
              <p:cNvPicPr/>
              <p:nvPr/>
            </p:nvPicPr>
            <p:blipFill>
              <a:blip r:embed="rId3"/>
              <a:stretch>
                <a:fillRect/>
              </a:stretch>
            </p:blipFill>
            <p:spPr>
              <a:xfrm>
                <a:off x="528840" y="128520"/>
                <a:ext cx="8397720" cy="6677640"/>
              </a:xfrm>
              <a:prstGeom prst="rect">
                <a:avLst/>
              </a:prstGeom>
            </p:spPr>
          </p:pic>
        </mc:Fallback>
      </mc:AlternateContent>
    </p:spTree>
    <p:extLst>
      <p:ext uri="{BB962C8B-B14F-4D97-AF65-F5344CB8AC3E}">
        <p14:creationId xmlns:p14="http://schemas.microsoft.com/office/powerpoint/2010/main" val="264244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B064DB5-4D00-5F68-C88C-0BF71BF32B88}"/>
                  </a:ext>
                </a:extLst>
              </p14:cNvPr>
              <p14:cNvContentPartPr/>
              <p14:nvPr/>
            </p14:nvContentPartPr>
            <p14:xfrm>
              <a:off x="800280" y="73440"/>
              <a:ext cx="8150040" cy="6047280"/>
            </p14:xfrm>
          </p:contentPart>
        </mc:Choice>
        <mc:Fallback>
          <p:pic>
            <p:nvPicPr>
              <p:cNvPr id="2" name="Ink 1">
                <a:extLst>
                  <a:ext uri="{FF2B5EF4-FFF2-40B4-BE49-F238E27FC236}">
                    <a16:creationId xmlns:a16="http://schemas.microsoft.com/office/drawing/2014/main" id="{FB064DB5-4D00-5F68-C88C-0BF71BF32B88}"/>
                  </a:ext>
                </a:extLst>
              </p:cNvPr>
              <p:cNvPicPr/>
              <p:nvPr/>
            </p:nvPicPr>
            <p:blipFill>
              <a:blip r:embed="rId3"/>
              <a:stretch>
                <a:fillRect/>
              </a:stretch>
            </p:blipFill>
            <p:spPr>
              <a:xfrm>
                <a:off x="790920" y="64080"/>
                <a:ext cx="8168760" cy="6066000"/>
              </a:xfrm>
              <a:prstGeom prst="rect">
                <a:avLst/>
              </a:prstGeom>
            </p:spPr>
          </p:pic>
        </mc:Fallback>
      </mc:AlternateContent>
    </p:spTree>
    <p:extLst>
      <p:ext uri="{BB962C8B-B14F-4D97-AF65-F5344CB8AC3E}">
        <p14:creationId xmlns:p14="http://schemas.microsoft.com/office/powerpoint/2010/main" val="289144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0EC92A0-9716-9E76-E19D-D89A7128E96B}"/>
                  </a:ext>
                </a:extLst>
              </p14:cNvPr>
              <p14:cNvContentPartPr/>
              <p14:nvPr/>
            </p14:nvContentPartPr>
            <p14:xfrm>
              <a:off x="3010320" y="2650320"/>
              <a:ext cx="3414240" cy="1886760"/>
            </p14:xfrm>
          </p:contentPart>
        </mc:Choice>
        <mc:Fallback>
          <p:pic>
            <p:nvPicPr>
              <p:cNvPr id="2" name="Ink 1">
                <a:extLst>
                  <a:ext uri="{FF2B5EF4-FFF2-40B4-BE49-F238E27FC236}">
                    <a16:creationId xmlns:a16="http://schemas.microsoft.com/office/drawing/2014/main" id="{20EC92A0-9716-9E76-E19D-D89A7128E96B}"/>
                  </a:ext>
                </a:extLst>
              </p:cNvPr>
              <p:cNvPicPr/>
              <p:nvPr/>
            </p:nvPicPr>
            <p:blipFill>
              <a:blip r:embed="rId3"/>
              <a:stretch>
                <a:fillRect/>
              </a:stretch>
            </p:blipFill>
            <p:spPr>
              <a:xfrm>
                <a:off x="3000960" y="2640960"/>
                <a:ext cx="3432960" cy="1905480"/>
              </a:xfrm>
              <a:prstGeom prst="rect">
                <a:avLst/>
              </a:prstGeom>
            </p:spPr>
          </p:pic>
        </mc:Fallback>
      </mc:AlternateContent>
    </p:spTree>
    <p:extLst>
      <p:ext uri="{BB962C8B-B14F-4D97-AF65-F5344CB8AC3E}">
        <p14:creationId xmlns:p14="http://schemas.microsoft.com/office/powerpoint/2010/main" val="360176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7.2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BA541684-9756-5F9D-5629-D65B85BB5606}"/>
              </a:ext>
            </a:extLst>
          </p:cNvPr>
          <p:cNvPicPr>
            <a:picLocks noChangeAspect="1"/>
          </p:cNvPicPr>
          <p:nvPr/>
        </p:nvPicPr>
        <p:blipFill>
          <a:blip r:embed="rId3"/>
          <a:stretch>
            <a:fillRect/>
          </a:stretch>
        </p:blipFill>
        <p:spPr>
          <a:xfrm>
            <a:off x="251708" y="1151452"/>
            <a:ext cx="8687136" cy="2201347"/>
          </a:xfrm>
          <a:prstGeom prst="rect">
            <a:avLst/>
          </a:prstGeom>
        </p:spPr>
      </p:pic>
      <p:pic>
        <p:nvPicPr>
          <p:cNvPr id="4" name="Picture 3">
            <a:extLst>
              <a:ext uri="{FF2B5EF4-FFF2-40B4-BE49-F238E27FC236}">
                <a16:creationId xmlns:a16="http://schemas.microsoft.com/office/drawing/2014/main" id="{E152BFE6-0638-9361-70C3-62D2BD618084}"/>
              </a:ext>
            </a:extLst>
          </p:cNvPr>
          <p:cNvPicPr>
            <a:picLocks noChangeAspect="1"/>
          </p:cNvPicPr>
          <p:nvPr/>
        </p:nvPicPr>
        <p:blipFill>
          <a:blip r:embed="rId4"/>
          <a:stretch>
            <a:fillRect/>
          </a:stretch>
        </p:blipFill>
        <p:spPr>
          <a:xfrm>
            <a:off x="2049079" y="3429000"/>
            <a:ext cx="5665514" cy="3306638"/>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C25C794-0018-B062-2039-5EA244B7A213}"/>
                  </a:ext>
                </a:extLst>
              </p14:cNvPr>
              <p14:cNvContentPartPr/>
              <p14:nvPr/>
            </p14:nvContentPartPr>
            <p14:xfrm>
              <a:off x="135360" y="2409840"/>
              <a:ext cx="8305560" cy="3672360"/>
            </p14:xfrm>
          </p:contentPart>
        </mc:Choice>
        <mc:Fallback>
          <p:pic>
            <p:nvPicPr>
              <p:cNvPr id="5" name="Ink 4">
                <a:extLst>
                  <a:ext uri="{FF2B5EF4-FFF2-40B4-BE49-F238E27FC236}">
                    <a16:creationId xmlns:a16="http://schemas.microsoft.com/office/drawing/2014/main" id="{8C25C794-0018-B062-2039-5EA244B7A213}"/>
                  </a:ext>
                </a:extLst>
              </p:cNvPr>
              <p:cNvPicPr/>
              <p:nvPr/>
            </p:nvPicPr>
            <p:blipFill>
              <a:blip r:embed="rId6"/>
              <a:stretch>
                <a:fillRect/>
              </a:stretch>
            </p:blipFill>
            <p:spPr>
              <a:xfrm>
                <a:off x="126000" y="2400480"/>
                <a:ext cx="8324280" cy="369108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14311</TotalTime>
  <Words>80</Words>
  <Application>Microsoft Office PowerPoint</Application>
  <PresentationFormat>On-screen Show (4:3)</PresentationFormat>
  <Paragraphs>51</Paragraphs>
  <Slides>29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Acumin Pro ExtraCondensed</vt:lpstr>
      <vt:lpstr>Calibri</vt:lpstr>
      <vt:lpstr>Acumin Pro SemiCondensed</vt:lpstr>
      <vt:lpstr>United Sans Reg Medium</vt:lpstr>
      <vt:lpstr>Acumin Pro Medium</vt:lpstr>
      <vt:lpstr>United Sans Cd Md</vt:lpstr>
      <vt:lpstr>Acumin Pro</vt:lpstr>
      <vt:lpstr>Wingdings</vt:lpstr>
      <vt:lpstr>Acumin Pro Semibold</vt:lpstr>
      <vt:lpstr>Acumin Pro ExtraCondensed Smbd</vt:lpstr>
      <vt:lpstr>Purdue2</vt:lpstr>
      <vt:lpstr>MECHANICS OF MATERIALS</vt:lpstr>
      <vt:lpstr>Thermal Effects</vt:lpstr>
      <vt:lpstr>PowerPoint Presentation</vt:lpstr>
      <vt:lpstr>Example 7.1 from Lecturebook</vt:lpstr>
      <vt:lpstr>PowerPoint Presentation</vt:lpstr>
      <vt:lpstr>PowerPoint Presentation</vt:lpstr>
      <vt:lpstr>PowerPoint Presentation</vt:lpstr>
      <vt:lpstr>PowerPoint Presentation</vt:lpstr>
      <vt:lpstr>Example 7.2 from Lecturebook</vt:lpstr>
      <vt:lpstr>PowerPoint Presentation</vt:lpstr>
      <vt:lpstr>PowerPoint Presentation</vt:lpstr>
      <vt:lpstr>PowerPoint Presentation</vt:lpstr>
      <vt:lpstr>PowerPoint Presentation</vt:lpstr>
      <vt:lpstr>Example 7.3 from Lecturebook</vt:lpstr>
      <vt:lpstr>PowerPoint Presentation</vt:lpstr>
      <vt:lpstr>PowerPoint Presentation</vt:lpstr>
      <vt:lpstr>PowerPoint Presentation</vt:lpstr>
      <vt:lpstr>PowerPoint Presentation</vt:lpstr>
      <vt:lpstr>Example 7.5 from Lecturebook</vt:lpstr>
      <vt:lpstr>PowerPoint Presentation</vt:lpstr>
      <vt:lpstr>PowerPoint Presentation</vt:lpstr>
      <vt:lpstr>PowerPoint Presentation</vt:lpstr>
      <vt:lpstr>PowerPoint Presentation</vt:lpstr>
      <vt:lpstr>Example 7.6 from Lecturebook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28</cp:revision>
  <dcterms:created xsi:type="dcterms:W3CDTF">2023-01-09T07:57:13Z</dcterms:created>
  <dcterms:modified xsi:type="dcterms:W3CDTF">2023-09-11T13:39:36Z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