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5.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4"/>
  </p:notesMasterIdLst>
  <p:sldIdLst>
    <p:sldId id="257" r:id="rId2"/>
    <p:sldId id="258" r:id="rId3"/>
    <p:sldId id="350" r:id="rId4"/>
    <p:sldId id="316" r:id="rId5"/>
    <p:sldId id="307" r:id="rId6"/>
    <p:sldId id="321" r:id="rId7"/>
    <p:sldId id="330" r:id="rId8"/>
    <p:sldId id="322" r:id="rId9"/>
    <p:sldId id="314" r:id="rId10"/>
    <p:sldId id="325" r:id="rId11"/>
    <p:sldId id="326" r:id="rId12"/>
    <p:sldId id="342" r:id="rId13"/>
    <p:sldId id="346" r:id="rId14"/>
    <p:sldId id="317" r:id="rId15"/>
    <p:sldId id="331" r:id="rId16"/>
    <p:sldId id="329" r:id="rId17"/>
    <p:sldId id="306" r:id="rId18"/>
    <p:sldId id="332" r:id="rId19"/>
    <p:sldId id="333" r:id="rId20"/>
    <p:sldId id="347" r:id="rId21"/>
    <p:sldId id="349" r:id="rId22"/>
    <p:sldId id="262" r:id="rId23"/>
  </p:sldIdLst>
  <p:sldSz cx="9144000" cy="6858000" type="screen4x3"/>
  <p:notesSz cx="6858000" cy="9144000"/>
  <p:embeddedFontLst>
    <p:embeddedFont>
      <p:font typeface="Acumin Pro" panose="020B0604020202020204" charset="0"/>
      <p:regular r:id="rId25"/>
      <p:bold r:id="rId26"/>
      <p:italic r:id="rId27"/>
      <p:boldItalic r:id="rId28"/>
    </p:embeddedFont>
    <p:embeddedFont>
      <p:font typeface="Acumin Pro ExtraCondensed" panose="020B0604020202020204" charset="0"/>
      <p:regular r:id="rId29"/>
      <p:bold r:id="rId30"/>
      <p:italic r:id="rId31"/>
      <p:boldItalic r:id="rId32"/>
    </p:embeddedFont>
    <p:embeddedFont>
      <p:font typeface="Acumin Pro ExtraCondensed Smbd" panose="020B0604020202020204" charset="0"/>
      <p:regular r:id="rId33"/>
      <p:bold r:id="rId34"/>
      <p:italic r:id="rId35"/>
      <p:boldItalic r:id="rId36"/>
    </p:embeddedFont>
    <p:embeddedFont>
      <p:font typeface="Acumin Pro Medium" panose="020B0604020202020204" charset="0"/>
      <p:regular r:id="rId37"/>
      <p:italic r:id="rId38"/>
    </p:embeddedFont>
    <p:embeddedFont>
      <p:font typeface="Acumin Pro Semibold" panose="020B0604020202020204" charset="0"/>
      <p:regular r:id="rId39"/>
      <p:bold r:id="rId40"/>
      <p:italic r:id="rId41"/>
      <p:boldItalic r:id="rId42"/>
    </p:embeddedFont>
    <p:embeddedFont>
      <p:font typeface="Acumin Pro SemiCondensed" panose="020B060402020202020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United Sans Cd Md" charset="0"/>
      <p:regular r:id="rId51"/>
    </p:embeddedFont>
    <p:embeddedFont>
      <p:font typeface="United Sans Reg Medium" panose="020B0604020202020204" charset="0"/>
      <p:regular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A83460-AA77-486F-BE0D-BCA6A9CAF6C4}" v="4" dt="2023-09-08T12:55:11.1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8" autoAdjust="0"/>
    <p:restoredTop sz="86401"/>
  </p:normalViewPr>
  <p:slideViewPr>
    <p:cSldViewPr snapToGrid="0" snapToObjects="1">
      <p:cViewPr varScale="1">
        <p:scale>
          <a:sx n="103" d="100"/>
          <a:sy n="103" d="100"/>
        </p:scale>
        <p:origin x="882"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532"/>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3EA83460-AA77-486F-BE0D-BCA6A9CAF6C4}"/>
    <pc:docChg chg="modSld sldOrd">
      <pc:chgData name="Shubhra Bansal" userId="8a733231fab1e3e4" providerId="LiveId" clId="{3EA83460-AA77-486F-BE0D-BCA6A9CAF6C4}" dt="2023-09-08T12:55:11.181" v="5"/>
      <pc:docMkLst>
        <pc:docMk/>
      </pc:docMkLst>
      <pc:sldChg chg="addSp">
        <pc:chgData name="Shubhra Bansal" userId="8a733231fab1e3e4" providerId="LiveId" clId="{3EA83460-AA77-486F-BE0D-BCA6A9CAF6C4}" dt="2023-09-08T12:18:19.921" v="0"/>
        <pc:sldMkLst>
          <pc:docMk/>
          <pc:sldMk cId="445906344" sldId="258"/>
        </pc:sldMkLst>
        <pc:inkChg chg="add">
          <ac:chgData name="Shubhra Bansal" userId="8a733231fab1e3e4" providerId="LiveId" clId="{3EA83460-AA77-486F-BE0D-BCA6A9CAF6C4}" dt="2023-09-08T12:18:19.921" v="0"/>
          <ac:inkMkLst>
            <pc:docMk/>
            <pc:sldMk cId="445906344" sldId="258"/>
            <ac:inkMk id="4" creationId="{14C838DE-1052-BFA9-7EF7-2ED772696960}"/>
          </ac:inkMkLst>
        </pc:inkChg>
      </pc:sldChg>
      <pc:sldChg chg="addSp ord">
        <pc:chgData name="Shubhra Bansal" userId="8a733231fab1e3e4" providerId="LiveId" clId="{3EA83460-AA77-486F-BE0D-BCA6A9CAF6C4}" dt="2023-09-08T12:43:56.471" v="4"/>
        <pc:sldMkLst>
          <pc:docMk/>
          <pc:sldMk cId="1675272306" sldId="306"/>
        </pc:sldMkLst>
        <pc:inkChg chg="add">
          <ac:chgData name="Shubhra Bansal" userId="8a733231fab1e3e4" providerId="LiveId" clId="{3EA83460-AA77-486F-BE0D-BCA6A9CAF6C4}" dt="2023-09-08T12:43:56.471" v="4"/>
          <ac:inkMkLst>
            <pc:docMk/>
            <pc:sldMk cId="1675272306" sldId="306"/>
            <ac:inkMk id="2" creationId="{5466071B-8E55-9878-7887-1FD5EF148337}"/>
          </ac:inkMkLst>
        </pc:inkChg>
      </pc:sldChg>
      <pc:sldChg chg="addSp">
        <pc:chgData name="Shubhra Bansal" userId="8a733231fab1e3e4" providerId="LiveId" clId="{3EA83460-AA77-486F-BE0D-BCA6A9CAF6C4}" dt="2023-09-08T12:18:19.921" v="0"/>
        <pc:sldMkLst>
          <pc:docMk/>
          <pc:sldMk cId="3270269322" sldId="307"/>
        </pc:sldMkLst>
        <pc:inkChg chg="add">
          <ac:chgData name="Shubhra Bansal" userId="8a733231fab1e3e4" providerId="LiveId" clId="{3EA83460-AA77-486F-BE0D-BCA6A9CAF6C4}" dt="2023-09-08T12:18:19.921" v="0"/>
          <ac:inkMkLst>
            <pc:docMk/>
            <pc:sldMk cId="3270269322" sldId="307"/>
            <ac:inkMk id="2" creationId="{346F3A66-A960-87DC-26EF-F804609695BE}"/>
          </ac:inkMkLst>
        </pc:inkChg>
      </pc:sldChg>
      <pc:sldChg chg="addSp">
        <pc:chgData name="Shubhra Bansal" userId="8a733231fab1e3e4" providerId="LiveId" clId="{3EA83460-AA77-486F-BE0D-BCA6A9CAF6C4}" dt="2023-09-08T12:18:19.921" v="0"/>
        <pc:sldMkLst>
          <pc:docMk/>
          <pc:sldMk cId="3832612059" sldId="314"/>
        </pc:sldMkLst>
        <pc:inkChg chg="add">
          <ac:chgData name="Shubhra Bansal" userId="8a733231fab1e3e4" providerId="LiveId" clId="{3EA83460-AA77-486F-BE0D-BCA6A9CAF6C4}" dt="2023-09-08T12:18:19.921" v="0"/>
          <ac:inkMkLst>
            <pc:docMk/>
            <pc:sldMk cId="3832612059" sldId="314"/>
            <ac:inkMk id="3" creationId="{78339E24-7B3E-E902-A97E-95AE240C63E7}"/>
          </ac:inkMkLst>
        </pc:inkChg>
      </pc:sldChg>
      <pc:sldChg chg="addSp">
        <pc:chgData name="Shubhra Bansal" userId="8a733231fab1e3e4" providerId="LiveId" clId="{3EA83460-AA77-486F-BE0D-BCA6A9CAF6C4}" dt="2023-09-08T12:18:19.921" v="0"/>
        <pc:sldMkLst>
          <pc:docMk/>
          <pc:sldMk cId="101070301" sldId="316"/>
        </pc:sldMkLst>
        <pc:inkChg chg="add">
          <ac:chgData name="Shubhra Bansal" userId="8a733231fab1e3e4" providerId="LiveId" clId="{3EA83460-AA77-486F-BE0D-BCA6A9CAF6C4}" dt="2023-09-08T12:18:19.921" v="0"/>
          <ac:inkMkLst>
            <pc:docMk/>
            <pc:sldMk cId="101070301" sldId="316"/>
            <ac:inkMk id="3" creationId="{B92B9164-DF90-3C99-213D-00E35B9B8B2C}"/>
          </ac:inkMkLst>
        </pc:inkChg>
      </pc:sldChg>
      <pc:sldChg chg="addSp">
        <pc:chgData name="Shubhra Bansal" userId="8a733231fab1e3e4" providerId="LiveId" clId="{3EA83460-AA77-486F-BE0D-BCA6A9CAF6C4}" dt="2023-09-08T12:43:56.471" v="4"/>
        <pc:sldMkLst>
          <pc:docMk/>
          <pc:sldMk cId="665812198" sldId="317"/>
        </pc:sldMkLst>
        <pc:inkChg chg="add">
          <ac:chgData name="Shubhra Bansal" userId="8a733231fab1e3e4" providerId="LiveId" clId="{3EA83460-AA77-486F-BE0D-BCA6A9CAF6C4}" dt="2023-09-08T12:18:19.921" v="0"/>
          <ac:inkMkLst>
            <pc:docMk/>
            <pc:sldMk cId="665812198" sldId="317"/>
            <ac:inkMk id="4" creationId="{FDAC1157-7825-0756-7387-A9D02D2CB0C9}"/>
          </ac:inkMkLst>
        </pc:inkChg>
        <pc:inkChg chg="add">
          <ac:chgData name="Shubhra Bansal" userId="8a733231fab1e3e4" providerId="LiveId" clId="{3EA83460-AA77-486F-BE0D-BCA6A9CAF6C4}" dt="2023-09-08T12:43:56.471" v="4"/>
          <ac:inkMkLst>
            <pc:docMk/>
            <pc:sldMk cId="665812198" sldId="317"/>
            <ac:inkMk id="7" creationId="{F1E6459C-C541-9957-82E1-865B0F1462E1}"/>
          </ac:inkMkLst>
        </pc:inkChg>
      </pc:sldChg>
      <pc:sldChg chg="addSp">
        <pc:chgData name="Shubhra Bansal" userId="8a733231fab1e3e4" providerId="LiveId" clId="{3EA83460-AA77-486F-BE0D-BCA6A9CAF6C4}" dt="2023-09-08T12:55:11.181" v="5"/>
        <pc:sldMkLst>
          <pc:docMk/>
          <pc:sldMk cId="2642448468" sldId="321"/>
        </pc:sldMkLst>
        <pc:inkChg chg="add">
          <ac:chgData name="Shubhra Bansal" userId="8a733231fab1e3e4" providerId="LiveId" clId="{3EA83460-AA77-486F-BE0D-BCA6A9CAF6C4}" dt="2023-09-08T12:18:19.921" v="0"/>
          <ac:inkMkLst>
            <pc:docMk/>
            <pc:sldMk cId="2642448468" sldId="321"/>
            <ac:inkMk id="2" creationId="{4757B261-67A8-94EA-EC14-CCC8C605CC7E}"/>
          </ac:inkMkLst>
        </pc:inkChg>
        <pc:inkChg chg="add">
          <ac:chgData name="Shubhra Bansal" userId="8a733231fab1e3e4" providerId="LiveId" clId="{3EA83460-AA77-486F-BE0D-BCA6A9CAF6C4}" dt="2023-09-08T12:55:11.181" v="5"/>
          <ac:inkMkLst>
            <pc:docMk/>
            <pc:sldMk cId="2642448468" sldId="321"/>
            <ac:inkMk id="3" creationId="{23545E33-F496-F31B-E880-BB40D2151A71}"/>
          </ac:inkMkLst>
        </pc:inkChg>
      </pc:sldChg>
      <pc:sldChg chg="addSp">
        <pc:chgData name="Shubhra Bansal" userId="8a733231fab1e3e4" providerId="LiveId" clId="{3EA83460-AA77-486F-BE0D-BCA6A9CAF6C4}" dt="2023-09-08T12:55:11.181" v="5"/>
        <pc:sldMkLst>
          <pc:docMk/>
          <pc:sldMk cId="3806037289" sldId="322"/>
        </pc:sldMkLst>
        <pc:inkChg chg="add">
          <ac:chgData name="Shubhra Bansal" userId="8a733231fab1e3e4" providerId="LiveId" clId="{3EA83460-AA77-486F-BE0D-BCA6A9CAF6C4}" dt="2023-09-08T12:55:11.181" v="5"/>
          <ac:inkMkLst>
            <pc:docMk/>
            <pc:sldMk cId="3806037289" sldId="322"/>
            <ac:inkMk id="2" creationId="{6606552E-7A19-C4B5-C63E-204764B98D77}"/>
          </ac:inkMkLst>
        </pc:inkChg>
      </pc:sldChg>
      <pc:sldChg chg="addSp">
        <pc:chgData name="Shubhra Bansal" userId="8a733231fab1e3e4" providerId="LiveId" clId="{3EA83460-AA77-486F-BE0D-BCA6A9CAF6C4}" dt="2023-09-08T12:18:19.921" v="0"/>
        <pc:sldMkLst>
          <pc:docMk/>
          <pc:sldMk cId="671031988" sldId="325"/>
        </pc:sldMkLst>
        <pc:inkChg chg="add">
          <ac:chgData name="Shubhra Bansal" userId="8a733231fab1e3e4" providerId="LiveId" clId="{3EA83460-AA77-486F-BE0D-BCA6A9CAF6C4}" dt="2023-09-08T12:18:19.921" v="0"/>
          <ac:inkMkLst>
            <pc:docMk/>
            <pc:sldMk cId="671031988" sldId="325"/>
            <ac:inkMk id="2" creationId="{3681FDE1-37CD-28B7-A593-63F0CBFD0B45}"/>
          </ac:inkMkLst>
        </pc:inkChg>
      </pc:sldChg>
      <pc:sldChg chg="addSp">
        <pc:chgData name="Shubhra Bansal" userId="8a733231fab1e3e4" providerId="LiveId" clId="{3EA83460-AA77-486F-BE0D-BCA6A9CAF6C4}" dt="2023-09-08T12:18:19.921" v="0"/>
        <pc:sldMkLst>
          <pc:docMk/>
          <pc:sldMk cId="560500154" sldId="326"/>
        </pc:sldMkLst>
        <pc:inkChg chg="add">
          <ac:chgData name="Shubhra Bansal" userId="8a733231fab1e3e4" providerId="LiveId" clId="{3EA83460-AA77-486F-BE0D-BCA6A9CAF6C4}" dt="2023-09-08T12:18:19.921" v="0"/>
          <ac:inkMkLst>
            <pc:docMk/>
            <pc:sldMk cId="560500154" sldId="326"/>
            <ac:inkMk id="2" creationId="{3EB38351-A8F7-E827-300F-DD3C9E86D7E9}"/>
          </ac:inkMkLst>
        </pc:inkChg>
      </pc:sldChg>
      <pc:sldChg chg="addSp ord">
        <pc:chgData name="Shubhra Bansal" userId="8a733231fab1e3e4" providerId="LiveId" clId="{3EA83460-AA77-486F-BE0D-BCA6A9CAF6C4}" dt="2023-09-08T12:43:56.471" v="4"/>
        <pc:sldMkLst>
          <pc:docMk/>
          <pc:sldMk cId="3243757535" sldId="329"/>
        </pc:sldMkLst>
        <pc:inkChg chg="add">
          <ac:chgData name="Shubhra Bansal" userId="8a733231fab1e3e4" providerId="LiveId" clId="{3EA83460-AA77-486F-BE0D-BCA6A9CAF6C4}" dt="2023-09-08T12:43:56.471" v="4"/>
          <ac:inkMkLst>
            <pc:docMk/>
            <pc:sldMk cId="3243757535" sldId="329"/>
            <ac:inkMk id="2" creationId="{788E9013-4ED8-DD14-DD29-0B8D17500669}"/>
          </ac:inkMkLst>
        </pc:inkChg>
      </pc:sldChg>
      <pc:sldChg chg="addSp">
        <pc:chgData name="Shubhra Bansal" userId="8a733231fab1e3e4" providerId="LiveId" clId="{3EA83460-AA77-486F-BE0D-BCA6A9CAF6C4}" dt="2023-09-08T12:18:19.921" v="0"/>
        <pc:sldMkLst>
          <pc:docMk/>
          <pc:sldMk cId="2891443236" sldId="330"/>
        </pc:sldMkLst>
        <pc:inkChg chg="add">
          <ac:chgData name="Shubhra Bansal" userId="8a733231fab1e3e4" providerId="LiveId" clId="{3EA83460-AA77-486F-BE0D-BCA6A9CAF6C4}" dt="2023-09-08T12:18:19.921" v="0"/>
          <ac:inkMkLst>
            <pc:docMk/>
            <pc:sldMk cId="2891443236" sldId="330"/>
            <ac:inkMk id="2" creationId="{20659671-6234-B7EF-05A5-039FFD92A3A6}"/>
          </ac:inkMkLst>
        </pc:inkChg>
      </pc:sldChg>
      <pc:sldChg chg="addSp">
        <pc:chgData name="Shubhra Bansal" userId="8a733231fab1e3e4" providerId="LiveId" clId="{3EA83460-AA77-486F-BE0D-BCA6A9CAF6C4}" dt="2023-09-08T12:43:56.471" v="4"/>
        <pc:sldMkLst>
          <pc:docMk/>
          <pc:sldMk cId="4107469807" sldId="331"/>
        </pc:sldMkLst>
        <pc:inkChg chg="add">
          <ac:chgData name="Shubhra Bansal" userId="8a733231fab1e3e4" providerId="LiveId" clId="{3EA83460-AA77-486F-BE0D-BCA6A9CAF6C4}" dt="2023-09-08T12:43:56.471" v="4"/>
          <ac:inkMkLst>
            <pc:docMk/>
            <pc:sldMk cId="4107469807" sldId="331"/>
            <ac:inkMk id="2" creationId="{D58CBF09-57EB-D4F4-DC12-2EF04C774994}"/>
          </ac:inkMkLst>
        </pc:inkChg>
      </pc:sldChg>
      <pc:sldChg chg="addSp">
        <pc:chgData name="Shubhra Bansal" userId="8a733231fab1e3e4" providerId="LiveId" clId="{3EA83460-AA77-486F-BE0D-BCA6A9CAF6C4}" dt="2023-09-08T12:43:56.471" v="4"/>
        <pc:sldMkLst>
          <pc:docMk/>
          <pc:sldMk cId="3054227912" sldId="332"/>
        </pc:sldMkLst>
        <pc:inkChg chg="add">
          <ac:chgData name="Shubhra Bansal" userId="8a733231fab1e3e4" providerId="LiveId" clId="{3EA83460-AA77-486F-BE0D-BCA6A9CAF6C4}" dt="2023-09-08T12:43:56.471" v="4"/>
          <ac:inkMkLst>
            <pc:docMk/>
            <pc:sldMk cId="3054227912" sldId="332"/>
            <ac:inkMk id="2" creationId="{39B5C788-8628-5233-25E5-076A0D7C7FF4}"/>
          </ac:inkMkLst>
        </pc:inkChg>
      </pc:sldChg>
      <pc:sldChg chg="addSp">
        <pc:chgData name="Shubhra Bansal" userId="8a733231fab1e3e4" providerId="LiveId" clId="{3EA83460-AA77-486F-BE0D-BCA6A9CAF6C4}" dt="2023-09-08T12:43:56.471" v="4"/>
        <pc:sldMkLst>
          <pc:docMk/>
          <pc:sldMk cId="3912565756" sldId="333"/>
        </pc:sldMkLst>
        <pc:inkChg chg="add">
          <ac:chgData name="Shubhra Bansal" userId="8a733231fab1e3e4" providerId="LiveId" clId="{3EA83460-AA77-486F-BE0D-BCA6A9CAF6C4}" dt="2023-09-08T12:43:56.471" v="4"/>
          <ac:inkMkLst>
            <pc:docMk/>
            <pc:sldMk cId="3912565756" sldId="333"/>
            <ac:inkMk id="2" creationId="{0917A11C-EA8B-91A8-35B0-D1654DE383B5}"/>
          </ac:inkMkLst>
        </pc:inkChg>
      </pc:sldChg>
      <pc:sldChg chg="addSp">
        <pc:chgData name="Shubhra Bansal" userId="8a733231fab1e3e4" providerId="LiveId" clId="{3EA83460-AA77-486F-BE0D-BCA6A9CAF6C4}" dt="2023-09-08T12:18:19.921" v="0"/>
        <pc:sldMkLst>
          <pc:docMk/>
          <pc:sldMk cId="3965663661" sldId="342"/>
        </pc:sldMkLst>
        <pc:inkChg chg="add">
          <ac:chgData name="Shubhra Bansal" userId="8a733231fab1e3e4" providerId="LiveId" clId="{3EA83460-AA77-486F-BE0D-BCA6A9CAF6C4}" dt="2023-09-08T12:18:19.921" v="0"/>
          <ac:inkMkLst>
            <pc:docMk/>
            <pc:sldMk cId="3965663661" sldId="342"/>
            <ac:inkMk id="2" creationId="{87006458-D03C-3BD4-3561-267460DE95EC}"/>
          </ac:inkMkLst>
        </pc:inkChg>
      </pc:sldChg>
      <pc:sldChg chg="addSp">
        <pc:chgData name="Shubhra Bansal" userId="8a733231fab1e3e4" providerId="LiveId" clId="{3EA83460-AA77-486F-BE0D-BCA6A9CAF6C4}" dt="2023-09-08T12:31:28.480" v="1"/>
        <pc:sldMkLst>
          <pc:docMk/>
          <pc:sldMk cId="1737543197" sldId="346"/>
        </pc:sldMkLst>
        <pc:inkChg chg="add">
          <ac:chgData name="Shubhra Bansal" userId="8a733231fab1e3e4" providerId="LiveId" clId="{3EA83460-AA77-486F-BE0D-BCA6A9CAF6C4}" dt="2023-09-08T12:18:19.921" v="0"/>
          <ac:inkMkLst>
            <pc:docMk/>
            <pc:sldMk cId="1737543197" sldId="346"/>
            <ac:inkMk id="2" creationId="{CDF014BB-5173-1EFA-014A-EFAA61B8C2AD}"/>
          </ac:inkMkLst>
        </pc:inkChg>
        <pc:inkChg chg="add">
          <ac:chgData name="Shubhra Bansal" userId="8a733231fab1e3e4" providerId="LiveId" clId="{3EA83460-AA77-486F-BE0D-BCA6A9CAF6C4}" dt="2023-09-08T12:31:28.480" v="1"/>
          <ac:inkMkLst>
            <pc:docMk/>
            <pc:sldMk cId="1737543197" sldId="346"/>
            <ac:inkMk id="3" creationId="{420635BE-8180-9E14-3E0D-CFC91E180D6E}"/>
          </ac:inkMkLst>
        </pc:inkChg>
      </pc:sldChg>
      <pc:sldChg chg="addSp">
        <pc:chgData name="Shubhra Bansal" userId="8a733231fab1e3e4" providerId="LiveId" clId="{3EA83460-AA77-486F-BE0D-BCA6A9CAF6C4}" dt="2023-09-08T12:18:19.921" v="0"/>
        <pc:sldMkLst>
          <pc:docMk/>
          <pc:sldMk cId="1563062502" sldId="350"/>
        </pc:sldMkLst>
        <pc:inkChg chg="add">
          <ac:chgData name="Shubhra Bansal" userId="8a733231fab1e3e4" providerId="LiveId" clId="{3EA83460-AA77-486F-BE0D-BCA6A9CAF6C4}" dt="2023-09-08T12:18:19.921" v="0"/>
          <ac:inkMkLst>
            <pc:docMk/>
            <pc:sldMk cId="1563062502" sldId="350"/>
            <ac:inkMk id="5" creationId="{9C254F66-4431-985E-5669-12307AEB6C50}"/>
          </ac:inkMkLst>
        </pc:ink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1:30:47.76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8844 7963 2751 0,'0'0'256'0,"0"0"-256"0,0 0 0 0,0 0 0 16,-4-6 1248-16,0 0 208 0,1 0 32 0,3 6 16 15,-5-5-944-15,5 5-192 16,-3-6-48-16,0 2 0 0,-1-2 112 0,1 1 16 0,0-1 0 0,1 1 0 15,-2-1 0-15,4 6 0 0,-4-6 0 0,1 0 0 16,-1 1-128-16,1-1 0 0,0 1-16 0,1-1 0 16,-4 2-160-16,2-2-16 0,-2 1-128 0,2-1 192 15,-2 1-192-15,0 1 144 0,-2-1-144 0,0 1 128 16,1-1 48-16,0 1 0 0,1 1 0 0,-1-1 0 0,-1 1 32 16,-1-1 16-16,0-2 0 0,0 2 0 0,-1-1 32 15,0 2 16-15,0 1 0 0,0 0 0 0,0-1-32 0,1 1-16 16,0 1 0-16,0 0 0 0,-1 0-32 0,0 1 0 15,0 0 0-15,1 0 0 0,-1 0 0 0,1 0-16 16,1 1 0-16,-1 0 0 0,0 1-48 0,0 1 0 16,0 0 0-16,1 1 0 0,-2 1 112 0,0-1 16 15,0 2 0-15,-1 0 0 0,-1 2-256 0,0 1 0 0,1 2 0 16,0-1 0-16,0 1 160 0,0 0-160 0,0-2 160 0,0 2-160 16,0 0 0-16,1-1 0 15,0-1 0-15,1 1 0 0,0 0 0 0,3-1 0 16,-1 1 0-16,2 0 0 0,0 1 0 0,1 0 0 15,-1-2 0-15,2 2 0 0,0 0 0 0,-1 0 0 0,1-1 128 0,0 0-128 16,-2 2 0-16,3 2 128 0,-2-1-128 0,2 1 0 16,-1 0 144-16,1 1-144 0,0 0 128 0,1 0-128 0,0 1 0 0,0-1 0 15,1 1 0-15,-1 0 0 0,0 1 0 16,1 1 0-16,1-1 0 0,0-1 0 0,0 1 0 16,1-2 128-16,0 1-128 0,2-2 0 0,-1 0 384 15,1 2 0-15,1-3 0 0,-1 0 0 0,2 0 0 0,0-1 0 16,1-1 0-16,2 0 0 15,-1-1-192-15,2 0-32 0,0 0-16 0,0 0 0 16,-1 0-16-16,1 0 0 0,0 1 0 0,1-1 0 0,0 0-128 0,0-1 160 16,0 0-160-16,0 0 160 0,0 0-32 0,-1 0 0 15,-1-2 0-15,1 0 0 0,0 0 16 0,0-1 0 16,0 0 0-16,0-2 0 0,1-1 112 16,0 1 32-16,1-1 0 0,1-1 0 0,0-1-80 0,1 0-16 15,0-1 0-15,1-1 0 0,2-1-32 0,-1 0-16 16,0-1 0-16,-1-1 0 0,2 0 0 0,-1-2 0 15,2 0 0-15,-1-1 0 0,1 1-16 0,-2-1 0 16,1-1 0-16,-2 1 0 0,0-2 16 0,-1 0 0 16,-1 0 0-16,0 0 0 0,-2-1-16 0,0 1-128 0,-1-1 192 0,-1 0-64 15,0 0-128-15,-1-1 0 16,-1-2 144-16,-1-1-144 0,-1 1 0 0,1 2 144 16,-2-2-144-16,1 0 0 0,-1 0 128 0,0-1-128 15,0 1 0-15,-1 0 0 0,-1-1 144 0,0-1-144 0,-1 1 0 0,1 0 144 16,-2-2-144-16,0 2 128 0,-2-1-128 0,1 0 128 0,0 0-128 0,-1 0 160 15,0-1-160-15,-1 1 160 0,-1 1-160 16,1-2 0-16,-1 0 0 0,-1 0 128 0,0 1-128 0,-1 2 0 16,0-1 0-16,-1 2 0 0,-1-1 0 0,-1 1 0 15,1 0 0-15,-1 1 0 0,0 1 320 16,0 0 48-16,0-1 0 0,1 1 0 0,-2 1-624 16,0 1-112-16,0 0-16 0,0 0-16 0,0 2 400 15,0 0-128-15,-1 2 128 0,0 0 0 0,0 1-176 16,0 1 176-16,0 0-208 0,0 1 80 15,-1 0-352-15,0 1-64 0,-1 0-16 0,0 0 0 16,-2 1-576-16,2 0-112 0,0 1-32 0,1-1-10288 16</inkml:trace>
  <inkml:trace contextRef="#ctx0" brushRef="#br0" timeOffset="22995.71">1204 3009 2751 0,'1'-11'256'0,"-1"11"-256"0,0-7 0 0,1-1 0 0,0 1 1616 0,3-1 288 16,-4 0 48-16,2 2 16 0,0-1-816 0,1 0-144 15,1 2-48-15,-1-1 0 0,1 1-224 0,1-1-48 16,-1 2-16-16,1 0 0 0,-2-1-144 0,1 2-16 16,1 0-16-16,-5 3 0 0,5-4-112 0,2 2-32 15,-1 1 0-15,-6 1 0 0,0 0-96 0,0 0-32 16,7 3 0-16,-1 1 0 0,-6-4 0 0,5 6 0 16,-1 2 0-16,0 2 0 0,-2 2 192 0,0 2 32 15,-1 3 16-15,-1 2 0 0,-1 5 48 0,-1 2 0 16,-1 4 0-16,-2 4 0 0,1 2-368 0,-2 4-144 15,1 1 128-15,-3 3-128 0,3 2 0 0,-1-1 0 0,2 0 0 16,0 0 0-16,1 0 0 0,1 1 0 0,-1-1 0 0,2-1 0 16,-2 0 0-16,2-1 0 0,1-2 0 15,1 0 0-15,2-2 0 0,-3 0 0 0,1-1 128 16,1-3-128-16,-1-2 0 0,1-2 0 0,0-1 0 16,1-3 128-16,-1-1-128 0,0-3 128 0,0 0-128 15,0-3 128-15,1-4-128 0,-1-2 192 0,0 0-192 0,0-3 192 0,0-3-192 16,1 0 160-16,0-1-160 0,-3-7 160 0,2 4-160 0,-2-4-192 15,0 0 32-15,0 0 16 16,0 0-1776-16,7 0-336 0,6-5-80 16,-1-4-16-16</inkml:trace>
  <inkml:trace contextRef="#ctx0" brushRef="#br0" timeOffset="23375.39">1294 4145 8287 0,'0'0'368'0,"0"0"80"0,-6 0-448 0,-1-1 0 0,4 0 0 0,-4 1 0 15,7 0 1952-15,-5 0 304 0,5 0 64 0,0 0 16 16,0 0-880-16,0 0-176 0,0 0-48 0,0 0 0 16,0 0-368-16,0 0-80 15,0 0-16-15,0 0 0 0,3 6-272 0,1 0-64 16,2-2-16-16,2 1 0 0,2-1-240 0,3-1-48 15,1 1-128-15,5-1 192 0,2-1-32 0,4 0-16 0,4-1 0 0,3 0 0 16,3 1 48-16,2-1 16 0,3-1 0 16,0 0 0-16,3 0 112 0,4 0 0 0,1 0 16 0,4 0 0 0,2 0-144 0,2 1-48 15,0-1 0-15,-1 0 0 0,-1-1-144 0,0 1 0 16,-1-1 144-16,0 1-144 0,0-2 128 0,-2 1-128 16,-3 0 128-16,-4-1-128 0,-4 0 0 0,-3 0 144 15,-6-1-144-15,-5 1 0 0,-2 0 192 16,-3 1-64-16,-3 0 0 0,-4 0-128 0,-2-1 0 15,-3 0 0-15,-2 1 0 16,-7 1 0-16,0 0-400 0,0 0-192 0,0 0-48 0,0 0 0 16,-2-4-736-16,-2 1-160 0,0-2-16 0,-2 2-9088 0</inkml:trace>
  <inkml:trace contextRef="#ctx0" brushRef="#br0" timeOffset="23661.14">2481 4024 16287 0,'0'0'720'0,"0"0"160"0,-1-6-704 0,0 1-176 0,0 0 0 0,1 5 0 0,-1-5 784 0,1 5 128 16,-1-7 32-16,1 2 0 15,1-1-304-15,2 2-64 0,-3 4-16 0,7-4 0 16,2 0-288-16,-1 2-48 0,2 1-16 0,1 1 0 16,1 0-80-16,2 0-128 0,-1 1 176 0,0 1-176 0,0 2 352 0,2 0-32 31,-1 3-16-31,-3 0 0 0,-1 1 288 0,0 2 64 0,-2 2 16 0,0 1 0 15,-1 0-32-15,-3 2-16 0,-1 0 0 0,-1 2 0 16,-5-1-144-16,1 1-32 0,-2-1 0 0,-2-1 0 0,0 0-192 0,-2-2-32 16,-1-1-16-16,-1 0 0 0,0 0-208 0,-1 0 0 0,0-1 0 15,0 0 0 17,0 0-1632-32,-1 1-368 0</inkml:trace>
  <inkml:trace contextRef="#ctx0" brushRef="#br0" timeOffset="24309.01">2988 4129 19455 0,'8'-8'864'0,"-8"8"176"0,3-7-832 0,2 0-208 16,0 1 0-16,2-1 0 0,0 1 0 0,-2 0 0 0,1 1 128 0,-1 0-128 16,2 1 432-16,-1 1 32 0,0 0 16 0,0 2 0 15,1 2-160-15,-7-1-16 0,0 0-16 0,7 6 0 16,-2 0 256-16,-1 3 48 0,-1 2 16 0,-2 1 0 16,-1 0-128-16,-1 2-32 0,-3 0 0 0,1 1 0 15,-1 2-224-15,-2-1-48 0,1 1-16 0,-1 0 0 16,-2 1-160-16,2-1 0 0,-1-1 0 0,2-2 128 15,0 1-128-15,0-5 0 0,2-3 0 0,-1 0 0 16,2-3 0-16,2-4 0 0,0 0 0 0,0 0 128 16,0 0 128-16,0 0 32 0,7-7 0 0,0-2 0 0,0-3-144 15,2-2-16-15,1-1-128 0,2-3 192 0,1-1 0 16,0-2-16-16,1-3 0 0,1-1 0 0,-1 0-176 16,0 1 0-16,0 2-192 0,-3 3 192 0,0 2 0 15,-3 2 0-15,0 4 224 0,-2 2-64 0,-2 3 400 16,-4 6 80-16,0 0 0 0,0 0 16 0,0 0-48 0,-1 5-16 15,-4 3 0-15,0 4 0 0,-2 2-240 0,0 3-48 16,-1 1-16-16,0 0 0 0,1 2-288 0,1-1 128 16,2-2-128-16,0 0 0 0,3-2 0 0,3 1 0 15,3-2 0-15,3-1 0 0,3-1 0 0,2-2 0 16,2-1 128-16,4-2-128 0,2-3 192 0,2-2-32 16,3-3 0-16,0-2 0 0,2-3-160 0,0-4-224 0,-3-3 48 15,-1-3-10256-15,-2-4-2064 16</inkml:trace>
  <inkml:trace contextRef="#ctx0" brushRef="#br0" timeOffset="25067.77">1310 2861 7359 0,'0'0'656'0,"0"0"-528"0,0 0-128 0,0 0 0 0,0 0 1648 0,5-3 288 16,-5 3 64-16,0 0 16 0,0 0-688 0,0 0-144 15,0 0-32-15,0 0 0 0,0 0 0 0,0 0 0 16,0 0 0-16,-4 6 0 0,-3 2-304 0,-2 3-64 16,0 3-16-16,-2 3 0 0,-2 2-496 0,1 3-96 15,-1 0-32-15,1 2 0 0,-1 1-144 0,-1 0 192 16,-3-1-192-16,2-4 192 0,0 0-192 0,2-2 0 15,0-4 0-15,2-2 128 0,1-2 96 0,2-2 16 16,2-4 0-16,0 0 0 0,6-4 528 0,0 0 96 16,0 0 32-16,0-8 0 0,2-2-256 0,3-3-32 15,3-2-16-15,1-3 0 0,2-5-464 0,2-3-128 0,0-2 0 0,0-3 0 16,1-1 0-16,1 0 0 16,0-1 0-16,0 2 0 0,1 3 0 0,-2 2 0 0,-1 4 0 0,-1 5 0 15,-1 3 0-15,-2 3-128 0,-3 3 128 0,0 5 0 16,-6 3 0-16,0 0 176 0,5 8-16 0,-2 4 0 15,-1 3 96-15,0 2 32 0,-1 4 0 0,2 2 0 16,-1 0-288-16,1 3 160 0,0 0-160 0,3 1 128 16,1-3-128-16,-1-1 0 15,2-1 0-15,0-2 0 0,-1-4 0 0,1-2 0 0,1-1 0 0,0-5 0 16,-2-2-160-16,2-3-16 0,0-3 0 0,1-2 0 16,-1-2-400-1,-1-4-96-15,1-1-16 0,-1-3-8912 0,1-5-1792 0</inkml:trace>
  <inkml:trace contextRef="#ctx0" brushRef="#br0" timeOffset="25791.18">479 2125 26719 0,'-4'-9'2368'0,"4"9"-1888"0,-1-4-480 0,1 4 0 0,0 0-192 15,0 0-144-15,0 0-32 0,0 0 0 0,-6 2 368 0,1 2 160 16,-1 0-16-16,2 3 0 0,-1 1-144 0,1 2 0 16,1 1 0-16,1 2 128 0,-1 2-128 0,3-1 0 15,0 1 0-15,3 0 128 16,-1-3-128-16,2 0 0 0,1-1 144 0,1-2-144 0,1-2 256 16,2 0 0-16,-1-1-16 0,1-3 0 0,1-1 96 0,2-2 32 15,1-2 0-15,1-1 0 0,1-3-48 0,-1-1 0 16,1-1 0-16,-1-2 0 0,0-1 208 0,0-2 48 15,0-4 0-15,-2-2 0 0,1 0-160 0,-2-1-32 16,-2 0 0-16,0 0 0 0,-2 0-176 0,-1 2-32 16,-2 1-16-16,-1 3 0 0,1 1 48 0,-2 2 16 15,-2 2 0-15,1 2 0 0,-1 7 128 0,0 0 32 0,-2-4 0 16,2 4 0-16,0 0-144 0,0 0-32 0,0 0 0 16,-6 5 0-16,1 3-208 0,-1 3 0 15,1 3 0-15,-2 4 0 0,0 3-160 0,-1 2 160 16,1 2-128-16,0 3 128 0,-1 0-144 0,0 5 144 0,0 4-160 15,2 1 160-15,-2 3-128 0,3 2 128 16,1-1 0-16,-1-1-144 0,-1 1 144 0,2-1 0 0,0-3 0 16,0 0 0-16,2-3 0 0,0-1 0 0,-1-1 0 0,0-1 0 15,0-1 0-15,0-3 0 0,1-2 0 0,-1-2 0 16,0-2 0-16,1-2 0 0,0-2 0 0,-2-1 128 16,1-4 0-16,0-2 0 0,-4-3 0 0,2-3 0 15,-2-1 128-15,-1-4 48 0,-2-3 0 0,-1-2 0 16,0-3 32-16,-1-2 16 0,-1-3 0 0,0-2 0 15,0-3 48-15,1-3 16 0,2-4 0 0,1-3 0 16,1-2-160-16,3-1-16 0,0-1-16 0,4 1 0 0,1 2-224 0,4 3 0 16,1 2 0-16,5 1 0 0,3 2-256 0,4 1 64 15,4 2 16-15,16-4 0 16,4 5-272-16,5 3-64 0,4-1-16 0,3 4 0 16,0 4-2672-16,2 0-544 0</inkml:trace>
  <inkml:trace contextRef="#ctx0" brushRef="#br0" timeOffset="28368.49">8622 8297 2751 0,'0'0'128'0,"0"0"16"0,0 0-144 0,0 0 0 0,0 0 0 0,0 0 0 15,0 0 592-15,0 0 96 0,0 0 16 0,0 0 0 0,-5 4-432 0,5-4-80 16,0 0 0-16,0 0-16 0,-4 1 208 0,4-1 64 16,-6 2 0-16,6-2 0 0,0 0-176 0,-4 2-16 15,4-2-16-15,0 0 0 0,0 0 64 0,0 0 16 16,0 0 0-16,0 0 0 0,-5 2 160 0,5-2 32 16,0 0 16-16,0 0 0 0,0 0 208 0,0 0 32 15,0 0 16-15,0 0 0 0,0 0-208 0,0 0-32 16,0 0-16-16,0 0 0 0,0 0-128 0,0 0-16 0,0 0-16 0,0 0 0 15,0 0-192-15,0 0-48 0,0 0 0 0,0 0 0 16,0 0 64-16,0 0 0 16,0 0 0-16,0 0 0 0,0 0 16 0,0 0 16 15,0 0 0-15,0 0 0 0,0 0-48 0,0 0-16 0,0 0 0 0,0 0 0 16,0 0-160-16,0 0 128 16,0 0-128-16,0 0 128 0,0 0-128 0,0 0 0 0,0 0 0 15,0 0 128-15,0 0-128 0,0 0 0 0,0 0 0 0,0 0 128 16,0 0-128-16,0 0 160 0,0 0-160 0,-5 0 160 15,5 0-160-15,0 0 128 0,-6 3-128 0,6-3 128 16,0 0-128-16,0 0 0 0,0 0 0 0,-5 2 128 0,5-2-128 16,-6 2 0-1,6-2 0-15,0 0 128 0,0 0 64 0,0 0 0 16,0 0 0-16,-5 3 0 0,5-3-16 0,0 0 0 0,0 0 0 0,0 0 0 16,0 0-16-16,0 0 0 0,0 0 0 0,0 0 0 15,0 0 32-15,0 0 16 0,7 4 0 0,0-2 0 0,-1-1-48 0,0 0-16 0,1-1 0 0,1 0 0 31,-1 0-144-31,0 0 128 0,0 1-128 0,-1-1 128 16,0-1-128-16,-1 1 0 0,-5 0 0 0,7 0 128 0,-7 0-128 0,7 0 0 0,-1 0 0 0,-6 0 0 31,7 1 0-31,-1-1 0 0,0-1 0 0,0 1 128 0,1 0-128 0,1 0 0 0,-1 0 0 0,2 0 0 0,0 0 0 16,2 1 0-16,1 0-144 0,1 1 144 0,0-1 0 16,3 1 0-16,-1-2 0 0,2 1 0 0,-1 0 0 15,0 0 0-15,1 0 0 0,1-2 0 0,-1 0 0 16,2 0 0-16,1 0 128 0,1 1-128 0,1-2 0 15,1 2 0 1,3 0 0-16,1 0 0 0,0-1 0 16,3 1 0-16,1 0 0 0,1-1 0 0,-1-1 0 15,1 0 0-15,-2 0 0 0,0-1 0 0,-2 0 224 0,1 1-48 16,-2 1-16-16,0-1 0 0,-2-1-16 0,-1 1 0 16,-1 1 0-16,1 0 0 0,-2-1 0 0,0 1 0 15,1-1 0-15,0 0 0 0,-1 1-144 0,0-1 0 16,-1-1 0-16,-2 1 128 0,1-1-128 0,-1 1 0 15,1 0 144-15,-4 0-144 0,-1 0 160 0,-1-1-32 16,-1 0-128-16,-1 1 192 0,-1 0 48 0,-1 0 0 16,0-1 0-16,0 1 0 0,-1 0-16 0,-2 0 0 15,1 0 0-15,-1-1 0 0,-1 1-32 0,1 0 0 0,-2 0 0 0,2 0 0 16,-2-2 0-16,-5 4 0 16,0 0 0-16,0 0 0 0,0 0 0 0,0 0-16 0,2-4 0 0,-2 4 0 15,0 0-48-15,0 0-128 0,-4-6 192 0,1 3-64 16,3 3-128-16,-4-3 0 0,-1-1 0 0,5 4 0 15,-4-2-256-15,-2 1 0 0,1 0 16 0,5 1 0 16,-6-1-304-16,6 1-64 16,-5 0-16-16,5 0 0 0,-6 0-848 0,6 0-160 15,0 0-32-15</inkml:trace>
  <inkml:trace contextRef="#ctx0" brushRef="#br0" timeOffset="28966.82">9825 8117 2751 0,'0'0'256'0,"0"0"-256"0,0 0 0 0,0 0 0 16,0 0 1664-16,0 0 304 0,0 0 48 0,0 0 16 15,-3-3-672-15,3 3-128 0,-5-4-16 0,5 4-16 16,0 0 16-16,0 0 0 16,0 0 0-16,0 0 0 0,0 0-160 0,0 0-32 0,0 0 0 0,0 0 0 15,0 0-240-15,0 0-48 0,0 0-16 0,0 0 0 16,0 0-64-16,0 0-16 0,0 0 0 0,5 6 0 16,0-1-80-16,2 2-32 15,0 0 0-15,2-2 0 0,0 1-208 0,2-1-64 0,2 1 0 0,0 0 0 0,2 1-128 0,-1 0-128 16,3-1 144-16,-3-1-144 0,2 1 128 0,1-2-128 15,-2 0 0-15,1-1 0 0,0 0 128 0,1-1-128 16,-1 0 0-16,1 0 144 0,-2 0-144 0,-1-1 0 16,0 0 144-16,0 0-144 0,-4-1 128 0,0 1-128 15,-3 0 128-15,1 1-128 0,-1-1 320 16,-7-1 0-16,0 0 0 0,0 0 0 0,0 0 16 0,5 1 0 16,-5-1 0-16,0 0 0 0,0 0-48 0,0 0-16 15,0 0 0-15,0 0 0 0,0 0-32 0,0 0-16 16,-2 6 0-16,-1 1 0 0,-2 0-80 0,0 1-16 0,-2-1 0 15,-1 1 0-15,0 0-128 0,-1 3 0 0,-2 2 144 16,-1-1-144-16,-1 0 176 0,-2 1-48 0,1 0 0 0,-1 0 0 16,-1-1 16-16,2 2 0 15,0 0 0-15,-1 0 0 0,1-1-144 0,1 0 0 0,0-1 144 16,-1-1-144-16,2-1 0 0,0-1 144 16,3 0-144-16,3-1 0 0,-2 0 128 0,3-2-128 0,-1 0 0 0,2-2 0 15,-1 1-208-15,5-5-112 0,-3 5 0 16,3-5-16-16,0 0-1904 15,0 0-384-15,0 0-80 0</inkml:trace>
  <inkml:trace contextRef="#ctx0" brushRef="#br0" timeOffset="33808.85">10401 8373 2751 0,'0'0'256'0,"0"0"-256"0,0 0 0 0,0 0 0 0,5-3 1952 0,-5 3 352 16,4-4 64-16,-1-1 0 0,1 1-1088 0,-2-1-240 16,0 0-32-16,-2 5-16 0,2-6-224 0,1 0-32 15,-3 6-16-15,1-6 0 0,0 2-80 0,0-2-32 16,0 2 0-16,-1 4 0 0,2-6-96 0,-2 6 0 16,1-5-16-16,-1 5 0 0,0 0-112 0,0 0 0 15,0 0-16-15,0 0 0 0,0 0 0 0,0 0 0 16,0 0 0-16,0 0 0 0,0 0-48 0,0 0 0 15,-1 7 0-15,0 1 0 0,-1 2-16 0,0 0-16 16,-2 1 0-16,1 1 0 0,0 3-32 0,-1-1 0 16,1 1 0-16,0 0 0 0,2-2-256 0,-1 0 160 15,2 0-160-15,0 0 128 0,-2-1-128 0,2-1 0 16,2-2 144-16,0 0-144 0,1-1 256 0,0-1 0 16,3 1-16-16,-1-2 0 0,2-2-32 0,1-1 0 15,-1 0 0-15,2-2 0 0,1-1 0 0,0-3 0 0,0 1 0 0,1 0 0 16,0-1 32-16,0-2 0 15,-1 0 0-15,1-2 0 0,1 0 144 0,-1-2 16 0,0-1 16 16,-1 0 0-16,0-2-64 0,0 0-16 0,-2-1 0 0,1 0 0 16,-1-1-80-16,-2 0 0 0,1 0-16 0,0 0 0 15,-4 1-240-15,0 2 176 16,-1 1-176-16,2 1 160 0,-3 2-32 0,0 1-128 0,1 1 192 0,-2 5-64 16,0 0 0-16,0 0 0 0,0 0 0 15,0 0 0-15,0 0-128 0,0 0 0 16,-1 5 0-16,0 3 128 0,0 1-128 0,-2 1 0 0,-2 1 144 0,2 1-144 15,0 1 0-15,-1 1 144 0,1 2-144 0,2-2 0 0,-2 0 128 0,0-1-128 16,1 1 0-16,2-2 0 0,1 0 0 0,1 0 0 16,1-1 0-16,0 0 0 0,0 0 0 0,2-1 0 15,-1-2 0-15,2-2 0 0,0 0 0 0,1-1 0 16,0 0-176-16,2-2 176 16,0-1-2608-16,1-1-400 0</inkml:trace>
  <inkml:trace contextRef="#ctx0" brushRef="#br0" timeOffset="34200.71">10957 8702 15663 0,'0'0'1392'0,"0"0"-1120"0,0 0-272 16,7 3 0-16,0 1 544 0,0-2 48 15,-2 0 16-15,-5-2 0 0,7 1 192 0,0 0 32 0,-1 0 16 0,1-2 0 0,-7 1 112 0,5-1 0 32,1-1 16-32,-6 2 0 0,0 0-64 0,4-3-16 15,2-2 0-15,-6 5 0 0,0 0-352 0,0 0-80 0,1-5-16 0,-1 5 0 0,0 0-16 0,-2-5-16 16,-3 1 0-16,1 2 0 16,-2 1 144-16,0 1 16 0,-2 1 16 0,-1 2 0 15,0 2-80-15,-2 1-32 0,-1 2 0 0,-1 2 0 16,-1 1-304-16,1 1-176 0,-1 1 192 0,3 1-192 0,1 0 0 0,2 1 0 15,1-1 0-15,0 1 0 0,3-3 176 0,2 0-176 16,1 0 160-16,1 0-160 0,1-1 320 0,1-1-16 16,2-1-16-16,3-2 0 0,-2 1-32 15,4-1-16-15,1-3 0 0,1-1 0 0,1 0-80 16,3-1-16-16,0-1 0 0,2-1 0 0,-1-1-144 0,3-1 192 0,-2-2-192 0,3 1 192 16,0 0-352-16,0-2-64 0,-2 1-16 0,0-1 0 31,-1 0-1936-31,-3 2-384 0</inkml:trace>
  <inkml:trace contextRef="#ctx0" brushRef="#br0" timeOffset="37038.14">8603 6868 7775 0,'0'0'336'0,"0"0"80"0,0 0-416 0,3-4 0 0,-1-3 0 0,1 2 0 16,-2-2 368-16,1 2-16 15,0-2 0-15,-2 2 0 0,1-1 224 0,0 2 64 0,0-2 0 0,-1 2 0 16,0-2-80-16,0 6-16 16,3-6 0-16,-3 0 0 0,0 6-32 0,1-5 0 0,-1 5 0 0,1-5 0 15,-1 5-176-15,0 0-32 0,2-5-16 0,-1 1 0 16,-1 4 32-16,0 0 16 0,0 0 0 0,0 0 0 15,2-6-64-15,-2 6-16 0,0 0 0 0,0 0 0 0,0 0-64 0,0 0-32 16,0 0 0 0,0 0 0-16,0 0-32 0,0 0 0 0,0 0 0 15,0 0 0-15,0 0 128 0,5 4 32 0,-2 2 0 0,0-1 0 0,-1 1-288 0,1 1 0 32,-1 0 0-32,-1 2 0 0,1 1 0 0,0 1 240 0,-2 0-48 0,0 0-16 0,0 0 112 0,0 1 32 31,0 1 0-31,0 3 0 0,0 0-144 0,0 2-32 15,-2 0 0-15,1 1 0 0,0 0-144 0,0 1 128 0,0-1-128 0,0 2 128 0,0 0-128 0,-1 1 0 16,2 0 0-16,0 0 128 0,-1 1-128 0,1 0 0 0,-1-1 0 16,1 0 0-16,0 0 0 0,0-1 0 15,0-1 0-15,1 1 0 0,0 0 128 0,1 0 0 0,-1 0 0 16,0 0 0-16,0-2 192 0,1 1 16 0,1 0 16 16,0 1 0-16,-1-2-144 0,-1-1-16 0,0 1-16 0,0-1 0 15,0-1-48-15,0 1-128 0,-1-1 192 16,1 1-64-16,0 0 0 0,1-1 0 15,0 1 0-15,0-1 0 0,0 2-128 0,1 0 0 0,0-2 0 0,0 2 0 16,0 0 128-16,1 2-128 0,-1 0 192 0,-1 0-64 16,0-3-128-16,0 2 0 0,1 0 0 0,-2 1 128 0,-2-3 0 0,0 0-128 15,-1-1 192-15,1-1-64 0,0 1-128 0,0-1 0 16,0 1 144-16,0-1-144 0,0-1 208 0,1 1-16 16,0-3-16-16,1 0 0 15,1 0 64-15,0 1 16 16,1-1 0-16,0 0 0 0,-1-1-80 0,1 0-16 15,1-1 0-15,-1-1 0 0,-1-1-160 0,1-1 160 16,1-2-160-16,0 1 160 0,1-2-16 0,-1 1 0 16,-1 0 0-16,-3-6 0 0,5 5-16 0,-5-5-128 15,0 0 192-15,0 0-64 0,0 0-128 0,0 0 0 16,0 0 0-16,0 0-176 16,0 0-704-16,0 0-144 0,0 0-16 0,0 0-7328 15,1-6-1456-15</inkml:trace>
  <inkml:trace contextRef="#ctx0" brushRef="#br0" timeOffset="37841.58">8614 6788 2751 0,'0'0'128'16,"0"0"16"-16,0 0-144 0,0 0 0 0,0 0 0 0,0 0 0 0,0 0 1856 0,0 0 320 16,0 0 80-16,0 0 16 0,0 0-1248 0,-5 5-240 15,1-2-48-15,-1 2-16 0,-1 2-240 0,1 1-48 16,1 2-16-16,-1-1 0 0,-2 1-80 0,1 0-16 15,-1-1 0-15,1 0 0 0,0 0 144 0,1-1 32 16,1 1 0-16,0-1 0 0,0-3 80 0,1 1 32 16,3-6 0-16,0 0 0 0,0 0 48 0,0 0 16 15,0 0 0-15,0 0 0 0,0 0 32 0,0 0 16 16,0 0 0-16,0 0 0 0,-2-6-272 0,2 1-48 16,0-2-16-16,1 0 0 0,1-2-192 0,0-2-32 0,2-1-16 0,0-1 0 15,3-1-144-15,-1 2 128 16,1 0-128-16,-1 0 128 0,0 1-128 0,-1 1 0 15,2 1 0-15,0 2-176 0,-2 0 176 0,2 2 144 16,-2 0-16-16,2 3-128 0,1 0 336 0,-3 2-32 0,2 0-16 16,-1 1 0-16,1 2-160 0,1-1-128 0,-2-1 144 0,2 2-144 15,-2 0 128-15,2 0-128 0,-1 1 0 0,-1 0 0 16,1-1 128-16,0 1-128 0,-2-1 0 0,2-1 144 16,-1 0-144-16,1 0 160 0,-1 0-160 0,1-1 160 15,0 0-160-15,-1 0 160 0,-6-1-160 0,7 1 160 16,-1 0-352-16,-6-1-64 0,0 0 0 15,6 2-16-15,-6-2-2064 0,0 0-416 0</inkml:trace>
  <inkml:trace contextRef="#ctx0" brushRef="#br0" timeOffset="40996.87">8787 6189 3679 0,'0'0'320'0,"0"0"-320"0,0 0 0 0,0 0 0 16,3-5 1744-16,-3 5 288 16,3-6 48-16,0 0 16 0,-3 6-1056 0,5-5-208 0,-2-2-32 0,-1 2-16 15,-2 5 16-15,4-6 0 16,-1 1 0-16,-1-1 0 16,-2 6-224-16,3-5-64 0,2 0 0 0,-1 1 0 15,-4 4-144-15,4-5-48 0,-1 0 0 0,-3 5 0 16,0 0 0-16,0 0-16 0,0 0 0 0,0 0 0 15,0 0-16-15,0 0 0 0,0 0 0 0,3 6 0 0,-1 2-16 0,1 1 0 16,-2 1 0-16,-1 2 0 0,0 3 32 0,-1 2 0 16,-1 0 0-16,1 2 0 0,0 1-112 0,-1 0 0 15,2 1-16-15,0 0 0 0,1-1-176 0,0 0 0 16,1-1 0-16,2-1 128 0,1-3 16 0,-1-1 0 16,-1-1 0-16,0-2 0 0,2-1 240 0,0-1 64 15,1-2 0-15,-1-2 0 0,-5-5-128 0,7 4 0 0,-7-4-16 16,6 1 0-16,0-2 96 0,0-2 32 15,0 0 0-15,0-2 0 0,0-3 144 0,1-2 48 16,-1-1 0-16,2-2 0 0,1-3-272 0,1 0-48 16,-2-3-16-16,3-2 0 0,1-2-96 0,-1 0 0 0,0 1-16 0,0 0 0 15,0 0-176-15,0 2 0 0,-2 3 0 0,0 2 0 16,0 1 0-16,-1 3 0 0,-2 2 0 0,0 3 0 16,-3 0 0-16,-3 6 0 0,0 0 0 0,0 0 0 15,0 0-192-15,0 0 192 0,0 0-160 0,1 7 160 16,-1 0-272-16,-1 2 32 0,-1 1 16 15,0 1 0 1,-3 0-480-16,2 0-80 0,1 0-32 0,-1 0 0 0,1-1-144 16,0 0-16-16,1-2-16 0,1-1 0 0,0 1-272 0,1-1-48 0,1-1-16 0,-2-6-8816 0</inkml:trace>
  <inkml:trace contextRef="#ctx0" brushRef="#br0" timeOffset="41504.31">9313 6543 5519 0,'0'0'240'0,"0"0"64"0,0 0-304 0,0 0 0 15,7 1 0-15,-7-1 0 0,7-1 1616 0,-7 1 272 0,0 0 48 0,0 0 16 0,6-2-864 16,0-1-160-16,-6 3-32 16,0 0-16-16,5-3-128 0,-5 3-32 0,0 0 0 15,0 0 0-15,5-4-64 0,-5 4-16 0,1-6 0 0,-1 6 0 0,0 0-64 16,1-5-32-16,-1-1 0 0,0 6 0 0,-2-4-192 0,2 4-32 31,-5-3-16-31,5 3 0 0,-4-3 16 0,-2 1 16 0,1 1 0 0,-1 0 0 16,-1 2 80-16,-1 1 16 0,-1 2 0 0,-2 1 0 0,1 2-144 0,-1 1-32 15,-1 1 0-15,0 0 0 16,1 1-256-16,1 0 160 0,2 1-160 16,-1 1 128-16,0 0-128 0,2-1 160 0,2 0-160 0,0-2 160 0,4 1 208 0,-1 0 32 15,2-2 16-15,2 0 0 16,-1 0 64-16,1-2 16 0,3 0 0 0,1-1 0 0,3 0-112 0,1-1 0 16,1 0-16-16,2-2 0 0,1 0-128 0,1-2-32 0,3-1 0 0,-2-1 0 15,1-2 16-15,0 0 0 16,0 0 0-16,-1-1 0 0,0 0-224 0,-2-1 176 0,-2 1-176 0,-1-1 160 15,-1 2-160-15,-1 0 0 0,-2 1 144 0,0 1-144 32,-7 2-192-32,0 0-96 0,0 0-32 0,0 0 0 0</inkml:trace>
  <inkml:trace contextRef="#ctx0" brushRef="#br0" timeOffset="45309.37">21301 6752 5519 0,'0'0'496'0,"0"0"-496"0,0 0 0 0,-1-6 0 16,0 1 1328-16,1 5 160 0,0 0 48 0,0 0 0 15,-3-6-976-15,3 6-192 0,0 0-48 0,0 0 0 0,-6-2-320 0,3-1 128 16,3 3-128-16,-4-2 0 16,-1-2 0-16,5 4 128 0,-5 0-128 0,-1 0 0 0,1-1 320 15,-1 0-16-15,1 0 0 0,0 1 0 16,5 0 144-16,-5 1 16 0,-1 0 16 0,1 0 0 0,-1-1-208 15,2 1-32-15,-3 1-16 0,2 0 0 16,-1 0 112-16,0-1 32 0,-1 0 0 0,-2 0 0 0,1 1-224 16,-1 1-144-16,0-1 192 0,0 0-192 0,-1 1 288 0,2 1-48 15,-1-1-16-15,0 0 0 0,-1 1-96 16,0 0-128-16,0 1 176 0,-3 2-176 0,2-1 192 0,-3-1-192 16,2 1 192-16,2-1-192 0,1 2 240 0,0 0-64 15,-1 1-16-15,1 1 0 0,2-1-32 0,-1-1 0 0,-1 0 0 0,0 2 0 16,2-1-128-16,-1 1 128 15,0-2-128-15,3 2 128 0,-3-1-128 0,2 2 0 0,-1 1 0 0,0 0 128 0,1 1-128 16,-1 1 0-16,1-1 0 0,1 1 0 0,2 0 0 16,-2 1 0-16,-1 2 0 0,-2-3 0 0,-1-1 0 0,3 2 128 15,0 3-128-15,1-2 0 16,-1 0 128-16,1-1-128 16,-1 0 128-16,2 4-128 0,1-2 0 0,-1 2 0 0,1-1 0 0,0 2 0 0,-1-1 0 0,2 0 128 15,1 1-128-15,0 0 0 16,-1-3 0-16,1 3 128 15,1 2-128-15,0 1 0 0,-1-1 0 0,2-1 128 16,0-1-128-16,1 1 0 0,-1 1 0 0,2 0 0 16,1-1 0-16,1 0 0 0,-2-3 128 0,3 1-128 0,1-1 128 0,0 1-128 15,1-1 128-15,2 0-128 0,0 2 128 0,1-2-128 16,1 0 240-16,2-2-48 0,0 0 0 0,2-1 0 16,0-1-64-16,2-2 0 0,1-1-128 0,-1 0 192 15,1 0 16-15,1-2 0 0,1-2 0 0,0 0 0 16,-2-2 112-16,2-2 0 0,-1-1 16 0,0-1 0 15,0 0-16-15,-2 0 0 0,0 0 0 0,0 0 0 0,-1 0-16 16,4 0-16-16,1 1 0 0,-8-1 0 16,0-1-144-16,2 0-16 0,2 0-128 0,2 0 192 15,-1-1-192-15,1 0 128 0,0-1-128 0,1 1 0 16,0-1 176-16,0 0-176 0,-2-2 192 0,1 1-192 16,-1-3 240-16,1 1-64 0,0-1-16 0,-2 0 0 15,-1 0 32-15,-1-2 0 0,0-1 0 0,-1-1 0 0,0 0-16 0,0-1 0 16,-2 0 0-16,0-1 0 0,0-2-48 0,-1 0 0 15,-4 0 0-15,1-1 0 0,0 1 832 0,0-3 176 16,-2 2 16-16,1-1 16 16,-1 0-1488-16,-1 0-288 0,0 1-64 0,-1-2-16 0,1-1 688 0,-2-1 256 15,0 0-16-15,0 0 0 0,-1 1-64 0,-1 0-16 16,-1 0 0-16,0-1 0 0,-2-1-160 0,1-2 192 16,-1 0-192-16,0 1 192 0,-1 1-192 0,0 0 0 15,-2 0 144-15,1 0-144 0,-1-2 0 0,-1 1 128 16,1 0-128-16,-3 0 0 0,1 1 128 0,0 1-128 0,1-1 128 0,-2 2-128 15,-1-1 0-15,0 1 128 0,-2 1-128 0,0 3 0 16,0 0 128-16,-1 0-128 0,1 1 160 0,-2 0-160 16,1 1 0-16,0 0 0 0,0 1 0 0,-1 0 0 15,-1 0 0-15,-2 1 0 0,2-1 0 0,-2 2 0 16,-1-1 0-16,2 1 0 0,-1 1 0 16,-1 2 0-16,0-1 0 0,0 0 0 0,0 2 0 0,0-1 0 15,2 1 0-15,1 1 0 0,-1 1 0 0,0-1 0 0,0 1 0 0,1 1 0 16,-1-1-128-16,0 2 128 0,1 0 0 15,-1 0 0-15,-1 1 0 0,-1 0 0 0,2-2 0 16,0 1 0-16,-1 0 0 0,1 1 0 0,0 2 0 0,-1-1 0 16,0 0 0-16,0 0 0 15,-2 0 0-15,2 0 0 0,-3 0 0 0,0 2 0 0,1 0-128 0,-2 2 128 16,0-1 0-16,0 1 0 0,-2 2-144 0,0 2 144 16,0-1 0-16,-9 5-144 15,3 3-512-15,1 0-112 0,3 2 0 0,1 0-8896 16,0 2-1760-16</inkml:trace>
  <inkml:trace contextRef="#ctx0" brushRef="#br0" timeOffset="47074.94">19044 8483 4607 0,'0'0'400'15,"0"0"-400"1,0 0 0-16,0 0 0 0,0 0 784 0,-2-4 80 16,-1-1 16-16,-1 1 0 0,4 4-176 0,-4-4-16 15,0-1-16-15,-1 2 0 0,5 3-112 0,0 0-32 16,-5-2 0-16,-1 0 0 0,6 2-144 0,-6-2-48 0,-1 0 0 0,0 0 0 16,2 1-96-16,-1 0-32 15,0 0 0-15,-1 0 0 0,1 0-16 0,-2-1 0 16,0 1 0-16,0 0 0 0,0-1 64 0,-2 0 16 0,1-1 0 0,-1 0 0 15,0 1 288-15,0 0 48 16,0 0 16-16,0 1 0 0,1 0-112 0,-2-1-32 0,0 1 0 0,-2 0 0 16,4 0-224-16,-5 0-64 0,1 0 0 0,0 1 0 15,1 0-192-15,0 0 0 0,0 0 128 0,0 0-128 16,-2 0 0-16,1 0 0 0,0-1 128 0,0 2-128 0,0 1 0 16,2 0 176-16,-3 1-176 0,-2 1 160 0,2 1-32 0,0 1 0 0,0 1 0 0,2-2 0 0,1-1-128 31,0 2 192-31,0-1-192 0,1 2 192 0,2 0-192 0,-2-1 128 15,3 0-128-15,-2 0 128 0,0 1-128 0,0 0 128 16,-1-2-128-16,1 2 128 0,-1 1-128 0,0 2 0 16,-1 1 0-16,1 0 128 0,0 0-128 0,2 1 0 15,1 2 0-15,0-1 0 0,0 0 0 0,2 0 0 16,-1-1 0-16,1 3 0 0,0 0 0 0,1 2 0 16,-1 0 0-16,0 2 0 0,2 1 0 0,0-1 0 15,-1 0 0-15,2 1 0 0,0-2 0 0,-1 2 0 16,3 2 0-16,0-1 0 0,0-3 0 0,1 0 0 15,2-1 0-15,0 3 0 0,2 1 0 0,-1 0 0 16,2-3 0-16,0 1 0 0,2 0 0 0,0-2 0 16,-1 1 0-16,3-1 0 0,-1-1 0 0,1 2 0 15,1-3 0-15,1 0 0 0,0 1 160 0,1-2-160 0,-1 0 192 0,0-1-192 16,1-4 304-16,0 0-48 0,2-2-16 0,1 1 0 16,-1-1 96-16,1 0 32 0,1-2 0 0,2 0 0 15,0-1-96-15,2-1-16 0,0 1 0 0,2-2 0 16,0-1-64-16,2 0 0 0,0-1-16 0,0 0 0 15,1 1-32-15,-1-2 0 16,1 0 0-16,-2-2 0 0,-2-4 0 0,-1 2 0 0,0 0 0 0,-1 2 0 16,0-3-16-16,-7 3-128 0,1-2 192 0,3 0-64 15,-1 1-128-15,2 1 160 0,0-2-160 0,-1 1 160 0,1-1-160 0,0 1 192 16,0-2-192-16,2 1 192 0,0-1-192 0,-1 1 160 16,0-3-160-16,0 1 160 0,-2-1-32 0,1 0-128 15,0-1 192-15,-2-1-64 0,0 1 0 0,-2-1-128 16,-1-1 192-16,0 0-64 0,-1 0 32 0,0-1 0 15,1-2 0-15,-2 1 0 0,-3 0 64 0,2 1 16 16,0-1 0-16,-1-1 0 0,-1-1-48 0,-1 2 0 0,1 0 0 16,-2-1 0-16,-2 0-16 0,0 1-16 15,0 0 0-15,-2-2 0 0,-1-1 80 0,-2-1 16 16,-1 2 0-16,-2-1 0 0,0-2-32 0,-2-1 0 16,0-1 0-16,-1 1 0 0,1-1 16 0,-1 1 0 15,-1 0 0-15,0 2 0 0,-1-2-48 0,-1 0-16 0,0 2 0 16,0-2 0-16,0 0-48 0,-1 2-128 15,-2 0 192-15,0 3-64 0,-2 0-128 0,1 1 0 16,-1 0 144-16,-2 2-144 0,-1 0 0 0,-2 0 128 0,-1 0-128 0,0-1 0 16,0 0 0-16,0 2 0 0,-2 2 0 0,1 0 0 15,0 0 0-15,1 3 0 0,-1-1 0 0,1 2 0 16,1-1 0-16,0 2 0 0,-1 0 0 0,0 2 0 16,-1 2 0-16,0 0 0 0,0 0-144 0,0 1 144 15,0 0-320-15,-1 3 0 0,-2 0 0 0,2 3 0 16,1 1-2000-1,-1 1-400-15,0 2-80 0</inkml:trace>
  <inkml:trace contextRef="#ctx0" brushRef="#br0" timeOffset="71436">21197 5341 4607 0,'0'0'400'0,"0"0"-400"16,1-5 0-16,-1 5 0 0,0 0 768 0,0 0 64 0,-2-4 0 0,2 4 16 16,-5-4-656-16,1 2-192 0,-1 1 0 0,-2-1 128 15,-1 0-128-15,-1 1 0 0,0 0 0 0,-1-1 0 16,0 1 0-16,-1 0 0 0,0 0 0 0,-1 0 128 16,0-1 128-16,-1 1 16 0,1 0 16 0,0 0 0 15,1 1 224-15,0 0 32 0,0-3 16 0,0 3 0 0,0 1-64 0,0 2-16 16,0 0 0-16,0 0 0 0,0 1-192 0,1 0-32 15,0 1-16-15,1 1 0 0,-2 1-80 0,1-1-16 16,-1 2 0-16,0 1 0 0,-1 1-16 0,1-1 0 16,-2 5 0-16,2-1 0 0,-1 1 16 0,0 2 0 15,0 0 0-15,1 2 0 0,0-2-144 0,1 1 128 16,0-1-128-16,2 2 128 0,0 0-128 0,1 0 0 16,3 0 0-16,-1 0 0 0,1 0 0 0,2 1 0 15,1-3 0-15,1 0 128 0,1-2 64 0,0 1 0 16,0 2 0-16,1-2 0 0,0-1 80 0,2 1 32 15,0-1 0-15,1 0 0 0,-1 1-64 0,0 0-16 16,1 2 0-16,-1-1 0 0,2 2-224 0,-1-1 144 0,0 0-144 0,0-1 128 16,2 0-128-16,-1 0 0 0,2-2 144 15,0 0-144-15,-1-1 176 0,5-1-48 0,3 0 0 16,0 0 0-16,1 0 128 0,2-1 0 0,3-1 16 0,3-1 0 16,3 0 0-16,2-3 0 0,2-1 0 0,2-2 0 15,1-3 48-15,-1-2 0 0,-2-3 0 0,-1 0 0 16,-2-2 0-16,1 0 16 0,1-3 0 0,-2 0 0 15,1 0 16-15,-2 0 0 0,0 0 0 0,-1 0 0 0,1 0-32 16,-2 0 0-16,-1-1 0 0,0-1 0 0,-1-2-32 16,1-1-16-16,-4-2 0 0,1-2 0 0,-1 0 48 15,-2-1 16-15,-2 1 0 0,0-2 0 0,-3-2-64 16,-1-1-16-16,-1-1 0 0,-1-1 0 0,-2 0-80 16,-3-2-32-16,-1 0 0 0,0-1 0 0,-2 1 16 0,-1-1 0 15,-2 0 0-15,-2 1 0 0,-2-1 112 0,-1 2 32 16,-2 0 0-16,-1 2 0 0,-1-1 80 0,-3 3 0 15,0-1 16-15,-3 4 0 0,-1 0-144 0,-2 0-48 16,-1 1 0-16,-2 2 0 0,-2-1-208 0,0 2 128 16,-1 0-128-16,-1 4 0 0,0 1 0 0,0 3 0 0,-2 4 0 15,-1 4 0-15,0 3 0 0,-4 5 0 16,-2 5-160-16,-4 4 160 0,-4 2-192 0,-2 5 32 16,-1 2 16-16,-3 3 0 15,4 1-752-15,2 3-128 0,4 5-48 0,1-1 0 0</inkml:trace>
  <inkml:trace contextRef="#ctx0" brushRef="#br0" timeOffset="75652.05">18468 9254 8063 0,'0'0'352'0,"0"0"80"0,0 0-432 0,0 0 0 15,-6 0 0-15,2-2 0 0,4 2 784 0,-3-3 80 16,-2 0 16-16,5 3 0 0,0 0 112 0,0 0 32 0,-3-5 0 0,3 5 0 15,0 0-256-15,0 0-32 16,0 0-16-16,0 0 0 0,3-4-320 0,-3 4-64 0,6-4-16 0,0 2 0 16,2 1 80-16,2 0 16 0,1 0 0 0,3 0 0 15,3 0-224-15,2 0-64 0,5 0 0 0,1-1 0 16,2 2-128-16,3 0 0 0,2 2 0 0,2 0 0 0,2-1 0 16,1-1 128-16,0 0-128 0,-3 0 0 15,-3 0 0-15,-2 0 128 0,-2 0-128 0,1 0 0 0,-4 0 0 0,0 1 0 16,-1 0 0-16,0 0 0 0,-1-1 0 0,0 0 128 15,-2 1-128-15,0-1 0 0,0 0 0 0,-1 0 0 16,-1-1 0-16,-3 1 0 16,-1 0 0-16,-2 0 128 0,-2 0-128 0,-3 0 0 0,-7 0 0 0,0 0 0 15,0 0 0-15,0 0 0 16,0 0-464-16,0 0-176 0,-6 0-48 0,-4 1-8016 0</inkml:trace>
  <inkml:trace contextRef="#ctx0" brushRef="#br0" timeOffset="76016.39">18489 9379 11055 0,'0'0'480'0,"-7"1"112"0,2-2-464 0,-3 1-128 0,0-1 0 0,0 1 0 15,1 0 1008-15,1 0 176 0,-3-2 32 0,3 2 16 16,6 0-256-16,0 0-48 0,0 0-16 0,0 0 0 15,0 0-320-15,0 0-64 0,0 0-16 0,0 0 0 16,0 0 0-16,10 3 0 0,2-1 0 0,2-1 0 0,3-1 176 0,4 0 16 16,3-1 16-16,3 1 0 0,5 0-144 0,4 1-48 15,4 1 0-15,5-1 0 0,2 0-160 0,3-1-48 16,-1 0 0-16,0-1 0 16,-1-1-64-16,1 0 0 0,-2 0-16 0,1 1 0 0,2-2 80 15,-2 1 32-15,0 1 0 0,-8-1 0 0,-5-1-32 16,-3 0-16-16,-3 1 0 0,-5 0 0 0,-3-1 80 0,-2 0 0 15,-5 1 16-15,-1 1 0 0,-3 1-144 0,-2-1-48 0,-3-1 0 16,-5 2 0-16,0 0-208 0,0 0 0 16,0 0 0-16,0 0 0 15,0 0-672-15,0 0-80 0,0 0-16 0,-4-2 0 16,-2-1-2400-16,0 2-480 0</inkml:trace>
  <inkml:trace contextRef="#ctx0" brushRef="#br0" timeOffset="77461.17">20793 7808 2751 0,'0'0'256'0,"0"0"-256"16,0 0 0-16,-5-2 0 0,-3-1 1888 0,1 0 336 0,3 0 64 0,4 3 16 15,-3-5-864-15,3 5-160 16,-2-5-48-16,2 5 0 0,0-6-176 0,2 1-32 16,1 1-16-16,3-1 0 0,0 1-288 0,3-1-48 15,1 2-16-15,4-1 0 0,4-1-416 0,4 2-96 16,1 0-16-16,4-1 0 0,4 2 352 0,4 0 64 0,4 1 16 0,3 0 0 0,2 0-560 0,0 0-192 15,-1 1 0-15,2 0 0 16,1 0 336-16,2 0 80 0,2-2 16 16,0 1 0-16,2 0 32 0,-2-1 16 0,-3-1 0 15,-3-1 0-15,-2 2-112 0,-4 0-32 0,-3 0 0 0,-3 0 0 16,-2-2-144-16,-3 2 128 0,-3 0-128 16,-4 0 128-16,0 0 0 0,-3-1-128 0,-4 1 192 0,-3 0-64 15,-2 0-128-15,-4 0 0 0,-4 2 0 16,0 0 128-1,0 0-688-15,-6-5-144 0,-1 1-16 0,-3 0-16 16,-2 2-272-16,-4 1-48 0,-3 1-16 0,-3 1-5328 0,-4 1-1088 0</inkml:trace>
  <inkml:trace contextRef="#ctx0" brushRef="#br0" timeOffset="77822.62">20856 7801 14047 0,'-15'-4'624'0,"9"2"128"0,1-1-608 0,-1 1-144 16,-1 0 0-16,2 1 0 0,1 0 432 0,4 1 48 16,0 0 16-16,0 0 0 0,0 0 432 0,0 0 96 15,0 0 0-15,0 0 16 0,0 0-432 0,0 0-96 16,4 5 0-16,4 1-16 0,2 0 112 0,4 1 32 16,3-1 0-16,5 0 0 0,6 1-48 0,3 0 0 15,5 0 0-15,5-1 0 0,3-2-272 0,0-1-64 16,-1-2-16-16,1 0 0 0,1-1 192 0,1-1 32 15,0-1 16-15,1 0 0 0,2-1 208 0,-2-1 32 16,-2-2 16-16,-3-1 0 0,-3-1-144 0,-4 1-16 0,-3 1-16 16,-3 1 0-16,-1-1-208 0,-3 2-32 0,-3-2-16 15,-3 2 0-15,-3 1-64 0,-2-1-16 0,-3 1 0 0,-3 1 0 16,2 0-80-16,-5-1-16 0,-5 3 0 0,0 0 0 31,0 0-448-31,0 0-112 0,0 0-16 0,0 0 0 16,0 0-1744-16,-5 4-368 0,-2 0-64 0</inkml:trace>
  <inkml:trace contextRef="#ctx0" brushRef="#br0" timeOffset="86588.75">509 5000 7359 0,'0'0'320'0,"0"0"80"0,0 0-400 0,0 0 0 15,5-5 0-15,0 1 0 0,-1-1 1536 0,-4 5 240 16,5-4 32-16,-5 4 16 0,4-4-512 0,0-1-96 15,-4 5-32-15,5-3 0 0,-5 3-192 0,0 0-32 16,0 0-16-16,0 0 0 0,0 0-112 0,0 0 0 16,4 2-16-16,2 4 0 0,-4 1-96 0,0 3-16 15,0 3 0-15,2 3 0 0,-1 1-352 0,0 2-80 16,-1 0-16-16,3 2 0 0,-2 0-256 0,-1 1 128 0,1 0-128 16,-3 0 0-16,2 0 128 0,-1-3-128 0,0-1 0 0,0-2 0 15,0 0 0-15,0-1 0 0,-1-3 0 0,0-1-144 31,0-2-288-31,-1-1-48 0,-1-3-16 0,2-5-7504 0,0 0-1488 16</inkml:trace>
  <inkml:trace contextRef="#ctx0" brushRef="#br0" timeOffset="86985.39">554 4815 20271 0,'-7'-8'1792'0,"0"-1"-1424"0,-1 2-368 0,-1 0 0 0,0 1 384 0,-2 2 16 0,0 2 0 0,0 1 0 16,-1 1-128-16,0 1-16 16,0 3-16-16,0 4 0 0,-1 3 80 0,1 3 0 15,0 5 16-15,-2 3 0 0,1 4 96 0,1 5 16 0,0 5 0 0,1 5 0 16,0 1-272-16,1 3-48 16,2 2-128-16,3 2 192 0,1-2-192 0,2-2 0 15,2-3 128-15,3-1-128 0,0-2 0 0,4-1 0 16,1-4 0-16,3-3 0 0,1-4 144 0,3-2 96 0,1-3 16 0,4-3 0 15,2-2 288-15,2-4 64 0,2-2 16 0,1-2 0 0,3-5-192 0,-1-3-48 32,1-3 0-32,1-4 0 0,-2-4-80 0,-3-3-32 0,-2-4 0 0,0-6 0 15,-1-6 208-15,-1-5 32 0,-2-6 16 0,-1-5 0 0,-3-4-32 0,0-4-16 16,-4-3 0-16,-3-4 0 0,-3-2-304 16,-2-1-176-16,-4 1 192 0,-4 4-192 0,-3 5 240 0,-3 6-64 15,-1 5-16-15,-4 7 0 0,-1 5 304 0,-2 7 64 16,0 4 16-16,-4 6 0 0,-3 4-336 0,-2 6-64 15,-3 4-16-15,-1 6 0 0,0 3-384 16,-1 7-96-16,0 5-16 0,1 5 0 16,0 4-2000-16,4 3-384 0,1 3-96 0</inkml:trace>
  <inkml:trace contextRef="#ctx0" brushRef="#br0" timeOffset="87852.68">1126 5317 17503 0,'0'0'1552'0,"0"0"-1232"15,0 0-320-15,0 0 0 0,2-3 464 16,3 0 48-16,-1 0 0 0,3-2 0 0,-3-1 304 0,3 0 64 31,-1-2 16-31,2 0 0 0,1-2-64 0,0-2-16 16,0-2 0-16,2-2 0 0,2-1-192 0,-4 1-48 0,1-2 0 0,0-2 0 15,0 0-64-15,0-2 0 0,-3-2-16 0,-1 2 0 16,0-1-96-16,-3 4-16 0,-1 0 0 0,-3 3 0 16,0 3 288-16,-1 3 48 0,-1 3 16 0,-2 1 0 15,-3 3-32-15,0 4-16 0,-3 3 0 0,-1 4 0 16,-3 3-432-16,0 3-64 0,1 5-32 0,-3 2 0 15,-2 2-160-15,2 2 0 0,1 2 0 0,1 0-176 16,1 2 176-16,2-2 0 0,2-1 0 0,3-3 0 0,3-2 0 16,3-3-208-16,2-1 16 0,2-4 16 0,4-1 176 15,0-3-160-15,4-2 160 0,4-3-160 0,0-2 160 0,4-1 0 16,-2-4 0-16,5-4 0 0,2-1 0 0,2-2 144 16,-2-4-144-16,0 1 0 0,0-2 160 0,3-4-160 15,-1-2 128-15,1 0-128 0,-1-1 144 0,-2 0-144 16,-1-1 160-16,-2 1-160 0,-3 0 144 0,-3 1-144 15,-3 2 128-15,-2 2-128 0,-2 3 128 0,-3 2-128 16,-1 2 0-16,-3 2 128 0,-4 1-128 0,-3 4 0 16,-2 1 0-16,-2 2 0 0,-2 2-272 0,-2 4-96 15,-5 1-16-15,3 2 0 0,-1-1 144 0,2 1 32 16,1 1 0-16,3-1 0 0,0 1 208 0,3-2 0 16,1 1 0-16,2-1 0 0,1-2-144 0,3 1 16 15,1-7 0-15,1 9 0 0,3-2 128 0,-2 2 0 0,1 1 0 0,1 1 0 16,-1 3 0-16,0 3-128 0,0 1 128 0,1 4-128 15,-2 3 128-15,0 2 0 0,0 2 0 16,1 2 0-16,-3 0 0 0,1 2 224 0,1 2-48 0,0-1-16 16,0-1-160-16,2-3 0 0,-1-1 0 0,4-1 128 15,-2-2 32-15,1-2 0 0,-2-3 0 0,1-1 0 16,2-1 48-16,1-2 16 0,-2-3 0 0,2-3 0 16,-1-2 48-16,-1-1 16 0,1-3 0 0,-2 1 0 0,0-3-64 15,0-1-16-15,3 0 0 0,0-4 0 0,-1 0-208 0,2-3 128 16,1-3-128-16,0-2 0 15,0-2-1296-15,1-3-368 0,-1-5-64 0,1-3-8432 16,0-3-1680-16</inkml:trace>
  <inkml:trace contextRef="#ctx0" brushRef="#br0" timeOffset="88393.85">1788 5119 11055 0,'1'-6'976'0,"1"-3"-784"16,-1-1-192-16,1 0 0 0,-1 0 2112 0,0 0 384 0,0 2 80 15,1 0 16-15,-1 0-592 0,1 3-112 0,-2 0-32 0,0 5 0 16,0 0-512-16,0 0-96 0,0 0-32 15,0 0 0-15,2 10-608 0,0 2-128 16,-1 3-32-16,0 1 0 0,-1 1-80 0,0 0-32 0,0 4 0 0,0 0 0 16,1 0-336-16,1 0 144 0,1 0-144 15,0-3 0-15,-1 1 128 0,1-2-128 16,2-3 0-16,0 0 0 0,1-2 0 0,2-2 0 0,-1-2 128 0,2-3-128 16,1 0 160-16,1-3-32 0,1-3 0 0,2-2 0 15,2-2 0-15,-1-4 0 0,1-2 0 0,0-4 0 0,1-4-128 0,0-3 128 16,-1-3-128-16,-1 0 128 15,-2-2-128-15,-1 1 0 0,-1-3 144 0,-1 5-144 0,-2 2 0 0,-2 3 0 16,0 5 0-16,-2 2 0 0,-1 3 0 0,-2 4 0 16,-1 5 144-16,0 0-144 15,0 0 208-15,-1 6-64 0,1 3-16 0,-2 3 0 0,0 1-128 0,0 3 0 16,1-1 144-16,-2 3-144 0,0 1 0 0,2-1 0 16,1 2 0-16,1-1 0 0,2-2 0 0,0 0 0 15,-2-2 0 1,3 1 0-16,2-3 0 0,-1-1 0 0,1-2 0 0,1-2 0 0,1-3 0 0,1-2 0 0,0-2 0 0,1-1 0 15,1-2 128 1,1-2-128-16,1-3 128 0,0-3-128 0,2-1 128 0,-1-3-128 0,0-2 160 16,-1-3-160-16,2-2 144 0,-1 0-144 15,0 1 128-15,0 2-128 0,-3 0 0 0,-3 1 128 0,0 4-128 0,-2 2 0 16,-3 4 176-16,0 1-48 0,-3 6-128 16,0 0 192-16,0 0 48 0,0 0 0 0,-3 7 0 0,-3 0 0 15,2 2-240-15,1 1 0 0,-1 1 0 0,1 1 0 16,-1 2 0-16,0 1 0 0,1 0 0 0,1 1 0 15,1-1 0-15,1-1 0 0,1-1 0 0,1-2 0 16,0-1 0-16,2 0-288 0,-1-2 64 16,2-1 16-1,3-3-624-15,1-1-112 0,-1-2-16 0,1-3-15024 0</inkml:trace>
  <inkml:trace contextRef="#ctx0" brushRef="#br0" timeOffset="88546.19">2372 4742 31327 0,'-8'-6'2784'0,"-1"-1"-2224"0,0 0-560 0,0 2 0 0,0 0 192 0,2 1-64 0,-1 1 0 0,1 1-128 16,1-1-176-16,1 1-144 15,1 1-16-15,4 1-16 32,0 0-592-32,0 0-112 0,0 0-32 0,0 0 0 0,0 0-1088 0,8 6-208 0,2-1-48 15</inkml:trace>
  <inkml:trace contextRef="#ctx0" brushRef="#br0" timeOffset="88915.6">2531 4731 18879 0,'10'-6'832'0,"-6"2"192"0,2 0-832 0,-1-1-192 0,1 1 0 0,-1 1 0 16,-5 3 1632-16,2-4 288 0,-2 4 48 0,0 0 16 15,0 0-368-15,0 0-64 0,0 0-16 0,0 0 0 16,0 0-704-16,3 9-160 0,-2 2-32 0,0 4 0 0,1 1-272 0,-2 5-64 16,0 1-16-16,0 2 0 0,-1 3-160 0,-1 0-128 15,-2 1 192-15,2 0-192 0,-1 2 192 0,0 1-192 16,0-1 192-16,1 0-192 0,1-3 144 0,1-2-144 15,0-1 0-15,1-2 144 0,1-1-144 0,2-2 0 16,1-4 0-16,1-2 0 16,1-2-640-16,2-2-16 0,2-2 0 0,1-3 0 15,1-2-688-15,2-4-144 0,0-1-32 0,2-4 0 16,-1-2-352-16,1-3-80 0,-1-2-16 0,1-1 0 16,-3-2 800-16,-1 2 144 0,-1-1 48 0,-2 4 0 0,-1 1 1264 0,-2 2 256 15,-2 3 48-15,-2 0 16 0,-3 6 1360 0,0 0 272 16,0 0 48-16,0 0 16 0,0 0-768 0,-2 6-160 0,-1 0-32 0,0 2 0 15,-1 0-736-15,1 2-160 0,0 1-16 0,-1 1-16 16,2 0-256-16,1 1-160 16,0-1 192-16,1 0-192 0,1-1 128 0,1-1-128 15,0 0 0-15,2 0 0 0,1-1 0 0,0-2 0 16,0 0 0-16,3-3 0 0,2 0-576 16,2-3-240-16,1-4-32 0,1-3-8832 0,2-3-1776 0</inkml:trace>
  <inkml:trace contextRef="#ctx0" brushRef="#br0" timeOffset="89057.18">3008 4709 11967 0,'-9'-3'1072'0,"0"1"-864"16,-2-1-208-16,0 1 0 15,0 1 3312-15,-2 0 608 0,2 1 128 0,-1 1 32 0,1 0-3248 0,3 1-656 16,0 1-176-16,2-1 0 0,6-2 0 0,0 0 0 16,-2 5-128-16,3 2 128 15,3 1-2320-15,2-1-368 0,0 1-80 0</inkml:trace>
  <inkml:trace contextRef="#ctx0" brushRef="#br0" timeOffset="89405.27">3131 4723 10127 0,'0'0'896'0,"0"0"-704"0,0 0-192 0,0 0 0 0,0 0 2256 0,0 0 432 0,0 0 64 0,3 9 32 15,-3 1-864-15,-1 4-160 0,-3 4-32 16,0 2-16-16,-2 2-912 0,2 2-176 0,0 1-48 16,-2 2 0-16,-1 0-240 0,2 3-48 0,-4 0-16 15,3-1 0-15,0 0 304 0,2-2 64 0,-2-2 16 16,2-3 0-16,2-3 48 0,-1-1 0 0,2-4 0 15,1-2 0-15,1-1-128 0,2-3 0 0,-1-2-16 0,-2-6 0 16,6 1-112-16,2-2 0 0,1-3-16 0,1-1 0 16,-1-3-80-16,2-2-16 0,2-2 0 0,1-2 0 15,3-3-32-15,-2 1-16 0,1-1 0 0,1 3 0 16,-2 1-288-16,2 3 128 0,-1 2-128 0,0 3 0 16,-3 0 144-16,-1 3-144 0,-1 2 0 0,-1 2 144 0,-2 3-144 15,-1 1 160-15,1 2-160 0,-2 1 160 0,-2 0-160 0,-1 1 0 16,-1-1 144-16,1 2-144 0,-2 3 0 0,-2-2 144 15,-3 0-144-15,-1 0 0 0,-3-1 160 0,-1 1-160 16,-1-1 128-16,-1 0-128 0,-2-1 144 0,0 0-144 16,0-1 160-16,-1-2-160 0,-2 0 0 0,1 0 0 15,-1-3 0-15,1 0 0 16,0 1-1248-16,1-2-352 0,1-1-64 0,2-1-9648 16,1-1-1936-16</inkml:trace>
  <inkml:trace contextRef="#ctx0" brushRef="#br0" timeOffset="90634.79">3250 5276 17615 0,'13'-1'768'0,"-7"-1"192"0,2 1-768 0,0-1-192 0,2-2 0 16,0-2 0-16,1 1 1680 0,2-3 304 15,3-1 64-15,0-2 16 0,-1-2-448 0,1-1-80 16,0-3-32-16,-1 1 0 0,0-1-512 0,0-1-96 0,-1-3-32 0,0-1 0 0,1-1-288 16,-4 1-48-16,0 1-16 0,-3 2 0 0,-1 2-64 0,-2 4-32 15,0 2 0 1,-2 2 0-16,-1 2 16 0,-1 2 0 0,-1 5 0 0,0 0 0 15,0 0-176-15,-2 7-48 16,-1 3 0-16,-3 3 0 0,0 4-208 0,0 0 0 0,-1 3 0 0,1 1 0 16,1 0 0-16,0-1 0 0,2-1 0 0,1 0 0 0,0-1 0 0,2-2 0 31,0 1 0-31,1-2 0 0,1-2 0 0,1 0 0 0,3-3 128 0,-1-2-128 0,2-2 128 0,0-3-128 16,1-1 176-16,1-2-176 0,1-1 208 0,1-2-64 15,1-3-16-15,1-2 0 0,1-4-128 0,2-1 192 0,0-3-192 0,1-2 192 16,-1-2-64-1,1-2-128-15,-1-1 192 0,0 0-64 0,-2 1-128 16,-1 2 0-16,-2 3 144 0,-2 1-144 0,-1 3 0 0,-3 3 128 16,0 2-128-16,-2 3 0 0,-3 5 128 0,0 0-128 0,0 0 128 0,0 0-128 15,0 0 0-15,-6 5 128 16,0 3-128-16,-1 3 0 0,0 1 0 0,-1 3 0 0,1 0 0 0,1 0-128 16,-2 1 128-16,1-1 0 0,2 1 0 0,0-1 0 15,2-1 0-15,2 1 0 0,0-2 0 16,1-1-128-16,1 0 128 0,1-1 0 0,3-2 0 0,0-2 0 15,2-1 0-15,0-2 0 0,2 0 0 0,1-3 0 0,-1-1 128 16,1-2-128-16,1-3 128 0,2 0-128 0,0-2 128 16,3-3-128-16,-1-3 128 15,2-1-128-15,-2-2 0 0,0-1 144 0,0-3-144 0,-1 1 0 0,-1 0 128 0,-2 1-128 16,1-1 0-16,-2 4 0 0,-2 1 128 0,-2 2-128 16,1 4 0-16,-1 1 0 0,-5 1 128 0,-1 6-128 31,0 0 0-31,0 0 0 0,0 0 176 0,0 0-176 0,-5 5 160 0,1 1-160 0,-2 2 128 0,1 2-128 15,0 1 0-15,0 2 0 0,-1 3 0 0,1-1 0 16,1 0 0-16,-1 0 0 0,2-1 0 0,1 0 0 16,1 1 0-16,1-1 0 0,1-1 0 0,1-2 0 15,1-1 0-15,2-1 0 0,0 0 0 0,2-2 0 16,0-1 0-16,2-3 0 0,0-1 0 0,1-1 0 16,1-2 0-16,1-2 0 0,0-1 0 0,1-2 0 0,0-3 0 0,1-1 144 15,0-2-144-15,1-2 0 31,0-2 0-31,0-2 0 0,0-2 0 0,0 1 0 16,-2 2-192-16,-1 1 192 0,-1 1-160 0,-1 2 160 16,-2 2 0-16,-2 1-144 0,-1 1 144 0,-2 3 0 0,-3 6 0 0,0 0 0 15,0 0 0-15,0 0 0 0,0 0 0 0,0 0 128 0,-3 4-128 16,-3 3 0-16,1 0 0 0,0 3 0 0,0 1 0 16,0 1 0-16,1 1 0 0,1 1 0 0,-1-3 0 0,4 1 0 15,0 0 0-15,0 1-128 0,1-1 128 0,3 0 0 16,-1-1 0-16,3-1 0 15,-1 0-416-15,2-1 0 0,0-3 0 0,3 0 0 16,1-3-576-16,2-1-112 0,1-2-32 0,0 0 0 16,0-3-480-16,1-2-112 0,-1-3 0 0,1-1-16 15,2-2 16-15,-2-1 16 0,2-2 0 0,-3 1 0 16,2-2 416-16,-3 4 80 0,-4 1 0 0,0 4 16 0,-3 0 992 16,-2 3 208-16,-4 3 0 0,0 0 0 0,0 0 976 0,0 0 176 15,1 9 16-15,-1-2 16 0,-1 1-176 0,-1 1-48 16,0 0 0-16,0 0 0 0,-2-1-320 0,2 1-64 0,0-1 0 0,0 0-16 15,-1-3 112-15,3-5 32 16,0 7 0-16,0-7 0 0,0 0 32 0,0 0 16 16,0 0 0-16,7 2 0 0,1-2-352 0,-1-1-64 0,2-3-16 0,1 0 0 15,1-1-64-15,0-2 0 0,0-2-16 0,1 0 0 16,1-1 16-16,1-1 0 0,-2-1 0 0,0 2 0 16,-2 2-256-16,0 0 176 0,0 1-176 0,-2 2 160 15,-1 2-160-15,-7 3 0 0,0 0 0 0,0 0 0 16,5 5 0-16,0 2 0 0,-3 0 0 0,-1 1 0 15,-1 1 0-15,0 1 128 0,0-1-128 0,0 0 0 16,1 1 0-16,0-1 0 0,2-1 128 0,-1 0-128 0,0-2 0 16,1 1 0-16,1-1 0 0,0-1 128 0,1-3 32 15,4-1 0-15,0-1 0 0,1-1 0 0,1-1 32 0,0 0 0 16,1-3 0-16,1 0 0 0,3-2-192 0,-1-1 0 16,0 2 144-16,2-2-144 0,-3 1 0 0,-1 1 128 15,0-1-128-15,-1 3 0 0,-2 1 0 0,-2 0 0 16,0 2 0-16,0 1 0 0,-2 1 0 15,0 2 0-15,-6-3 0 0,6 4 0 0,-1 0 0 0,-1 1 0 16,-4-5 0-16,5 4 0 0,-5-4 0 0,4 5 0 16,-4-5 0-16,0 0 0 0,0 0-336 0,0 0-48 0,0 0 0 15,0 0-11200 1,2-6-2256-16</inkml:trace>
  <inkml:trace contextRef="#ctx0" brushRef="#br0" timeOffset="90903.55">4085 4586 31615 0,'-13'-2'1408'0,"13"2"272"0,-6 1-1344 0,6-1-336 0,-5 2 0 0,5-2 0 16,0 0 0-16,0 0 0 0,0 0 0 0,0 0-192 0,0 0 192 0,0 0 0 15,0 0 0-15,0 0 0 0,0 0 432 0,0 0 16 16,0-5 0-16,1-3 0 0,0-3 256 0,0 1 64 15,-1 0 16-15,-1 0 0 0,-1 1-48 0,-1 2-16 16,-2 0 0-16,0 2 0 0,-2 0-256 0,-2 3-48 16,-2 2-16-16,-2 3 0 0,0 4-400 0,0 2 0 15,0 3 0-15,0 1 0 16,2 0-1552-16,4 3-240 0,0 1-64 0,4 0-8800 16,3-2-1760-16</inkml:trace>
  <inkml:trace contextRef="#ctx0" brushRef="#br0" timeOffset="91535.64">2380 5764 15663 0,'-3'-11'1392'0,"3"11"-1120"0,2-5-272 16,-2 5 0-1,0 0 3136-15,0 0 560 0,0 0 112 0,4 7 32 0,-2 0-2896 0,-4 5-576 0,1 4-112 0,-1 5-32 32,0 5 96-32,-1 2 32 0,-2 5 0 0,1 1 0 0,-3 2-176 0,1 0-48 15,-1 0 0-15,2-1 0 0,0 3-128 0,1-4 160 0,0-2-160 0,1-3 160 16,0-1-160-16,1-3 192 0,-1-3-192 0,1-2 192 15,1-3 48-15,0-4 16 0,-1-3 0 0,1-2 0 16,0-1-48-16,1-7 0 0,0 0 0 0,0 0 0 16,0 0 80-16,-4-3 16 15,0-4 0-15,2-3 0 0,0-2-304 0,0-2 0 16,1-4 0-16,1-4 0 0,0-3-320 0,0-4-32 16,0-1 0-16,1-1 0 0,2-1 352 0,0 0-176 0,0 2 176 0,2 3-128 0,0-1 384 15,2 3 64-15,-1 2 32 0,3 2 0 0,-1 1 32 16,2 3 0-16,2 1 0 0,0 2 0 15,2 1-208-15,4 1-48 16,-1 1 0-16,2 1 0 0,0 2-128 0,0-1 0 0,-1 0 0 0,0 2 0 0,2-1 0 0,-2 2 0 16,0 1 0-16,-3 1 0 0,0 0-320 0,-2 3 64 15,-1 2 16-15,-1 3 0 16,-2 0-1488-16,-2 4-320 0,0-1-48 0</inkml:trace>
  <inkml:trace contextRef="#ctx0" brushRef="#br0" timeOffset="91725.89">2402 6052 31327 0,'0'0'2784'0,"0"0"-2224"0,0 0-560 0,0 0 0 31,0 0 320-31,0 0-32 0,0 0-16 0,7 1 0 16,3 3-112-16,1-3-32 0,2-1 0 0,2-1 0 15,4 0-128-15,1-2 0 0,0 0 144 0,0 0-144 0,4-2 0 0,0 1 0 16,-1 0 0-16,1-3 0 15,1 0-608-15,1 0-144 0,-1-1-16 0,1 0-16 16,0 1-2144-16,-1-1-416 0</inkml:trace>
  <inkml:trace contextRef="#ctx0" brushRef="#br0" timeOffset="91915.57">3001 5860 13823 0,'0'0'1216'0,"0"0"-960"16,0 0-256-16,0 0 0 0,0 0 2240 0,0 0 384 15,-4-4 96-15,4 4 16 0,0 0-1024 0,0 0-208 16,0 0-32-16,0 0-16 0,0 0-464 0,-2 9-96 15,-2 3 0-15,0 2-16 0,2 1-144 0,0 1-32 16,1 3 0-16,-1 0 0 0,1 1-304 0,-1 1-64 16,0-1-16-16,1 4 0 0,1-2-320 0,-1 0 128 0,0-2-128 15,0 0 0-15,0-2 0 0,2 1 0 16,-1-3 0-16,0-1 0 16,0-1-560-16,1-2-176 0,1-2-32 0,0-2-16 15,1-1-2144-15,-3-7-416 0</inkml:trace>
  <inkml:trace contextRef="#ctx0" brushRef="#br0" timeOffset="92370.36">2950 5953 29487 0,'0'-7'2624'0,"1"-2"-2112"0,1 0-512 0,3-1 0 0,1 0 624 16,-1 1 16-16,0 1 0 0,3-1 0 0,1 0-160 0,2 2-32 16,2 1 0-16,1 1 0 15,2 1-192-15,1 2-32 0,-1 1-16 0,0 2 0 0,1 1-64 0,-2 1-16 16,-2 2 0-16,-1 2 0 15,-1 3 48-15,-2 0 0 0,-1 0 0 0,-3 2 0 0,-1 2-176 0,-3 2 160 0,-2-2-160 0,-2 2 160 16,0-2-160-16,-1 0 128 16,-2-1-128-16,0 1 128 0,-2-2-128 0,0-1 160 15,2-3-160-15,-1 0 160 0,1-1-32 0,1-1-128 0,-1 0 192 0,2-2-64 16,4-4 0-16,-2 6 0 16,2-6 0-16,0 0 0 0,0 0-128 0,0 0 0 15,0 0 144-15,0 0-144 0,0 0 0 0,3 4 144 16,-3-4-144-16,9 3 0 0,2 1 0 0,1-1 0 0,2-1 0 0,2 0 0 15,1 1 0-15,2 0 0 0,0 1 0 16,1 1 0-16,-1 1 0 0,0 1 0 0,-1 1 0 0,-2 0 0 16,0 1 272-16,-2 2-48 0,-2-1-16 0,-1 1 0 15,-3-1-32-15,-2 0-16 0,-2 0 0 0,-2-1 0 16,-1-2 80-16,-2 1 16 0,-3-1 0 0,1-2 0 16,-5 1 128-16,-1-2 48 0,-4 0 0 0,0 1 0 15,-2-1-208-15,-2 0-32 0,1-2-16 0,-2 0 0 0,1 2-176 0,-2 1 128 16,1-3-128-16,2 1 128 0,0-1-128 0,1 1 0 15,1-1-192 1,2-1 192-16,2 0-816 16,1-1-32-16,1-2-16 0,2 1 0 0,6 1-2480 0,0 0-496 0</inkml:trace>
  <inkml:trace contextRef="#ctx0" brushRef="#br0" timeOffset="92611.38">3538 5972 27647 0,'0'0'1216'0,"2"-6"256"0,-2 6-1168 0,0 0-304 16,3-4 0-16,-3 4 0 0,0 0 1152 0,0 0 192 16,6 1 16-16,0 2 16 0,-6-3-496 0,5 6-112 0,0 2 0 0,-1 0-16 15,0 3 16-15,-1 3 16 16,-1 0 0-16,-1 1 0 0,-1 2-224 0,0 0-48 0,-1 3-16 16,-1 0 0-16,1 0-272 0,-1 0-48 15,-1 1-16-15,1-1 0 0,0 1-160 0,0 0 0 0,1-1 0 0,0-1 0 16,1-2 0-16,1 0 0 15,1-2-192-15,-1-2 192 0,-2 0-1584 0,1-4-192 0,2-1-32 16,-2-8-8992-16,0 0-1792 0</inkml:trace>
  <inkml:trace contextRef="#ctx0" brushRef="#br0" timeOffset="92895.15">3499 6113 35295 0,'-1'-12'1568'0,"1"7"320"0,0 0-1504 0,2-1-384 15,1 0 0-15,2-1 0 0,-1 0 240 0,3 1-32 16,3-1 0-16,-1 2 0 0,1-1 176 0,1 2 48 16,3 1 0-16,1 1 0 0,1 1-96 0,2 4-16 15,1 0 0-15,1 1 0 16,-1 2-128-16,1 1-16 0,0 3-16 0,-1 2 0 16,-3 2 32-16,-2 1 16 0,-1 2 0 0,-2 1 0 15,-3 2 0-15,0 1 0 0,-4 0 0 0,-1 1 0 0,-4 1-16 0,-3 0 0 0,0-1 0 16,-3-2 0-16,-2-1 0 0,-3-3-16 0,-1-2 0 0,-2 0 0 15,-3-3 224 1,-1-2 48-16,-1 0 16 0,-4 0 0 0,-1-1-208 0,0-1-64 0,-2 1 0 0,1-1 0 31,0-1-480-31,-1 1-96 0,0-2-32 0,-1 2-18960 0</inkml:trace>
  <inkml:trace contextRef="#ctx0" brushRef="#br0" timeOffset="102277.74">23020 13475 4607 0,'0'0'400'0,"0"0"-400"15,0 0 0-15,0 0 0 0,0 0 672 0,0 0 48 0,0 0 16 0,0 0 0 0,0 0 96 0,2-4 0 31,-1-1 16-31,-1 5 0 0,0 0 48 0,1-4 0 0,-1 4 0 0,1-6 0 16,-1 6-80-16,0 0-16 16,1-4 0-16,-1 4 0 0,1-4-32 0,-1 4-16 0,3-5 0 0,-1 1 0 15,-1-1-112-15,-1 5 0 0,0 0-16 0,4-4 0 16,1-1-160-16,0 0-16 0,2 2-16 0,-1 1 0 16,0 1-160-16,0-2-16 0,2 1-16 0,0 1 0 0,-2 0-80 0,2 0-16 0,-2 1 0 15,1 0 0 1,0 1-144-16,0 2 128 0,-7-3-128 0,5 7 128 0,1-1-128 0,-2 3 0 15,0 1 0-15,0 1 128 0,-2 1-128 0,-1 1 0 16,-1 2 0-16,-1 0 128 0,-1 1-128 0,-2-1 0 0,1-1 144 16,-1 2-144-16,-3-2 176 0,0-1-48 15,1-2 0-15,-1-1 0 0,1 0 192 0,-2-1 16 16,1-3 16-16,0 2 0 0,-1-2 16 0,1-2 0 0,-3-2 0 16,2 0 0-16,-1-2-96 0,0-1-16 15,0-1 0-15,0-1 0 0,0-2 0 0,-1 0 0 16,1-2 0-16,1 1 0 0,0-1 64 0,2 0 0 0,-1-1 0 0,3-1 0 15,-1-1 48-15,2 0 16 16,1-1 0-16,1 0 0 0,1-2-128 0,1 0 0 0,1-1-16 0,1 1 0 16,3 0-64-16,1-1-16 0,2 1 0 0,-1 0 0 15,2 2-160-15,0 2 128 0,0 0-128 0,1 1 128 16,0 0-128-16,0 2 0 0,0-1 0 0,0 2 0 0,0 0 0 0,1 2 0 16,1 1 0-16,-2 1-176 0,0 0 176 0,-1 2 0 15,0 1 0 1,0 0 0-16,0 1 0 0,-1 3-128 0,-1 2 128 0,0-1-128 0,-1 2 128 0,-1 1-128 15,0 2 128-15,-3 0-128 0,0 0 128 0,-2 0 0 16,-1 0 0-16,-1 1 0 0,-2-1 0 0,0-1 0 16,-3-3 0-16,1 1 0 0,-2-1 0 0,-1-1 192 15,0-1-64-15,-1 0 0 0,1-2-128 0,-2 0 176 16,-1 1-176-16,0-2 192 0,0-1-192 0,1-1 160 16,0-1-160-16,1 0 160 0,-1-1-160 0,1-1 0 15,0-1 0-15,1-2 0 0,1 1 144 0,0-1-144 0,0-2 160 0,2 0-160 16,1-3 176-16,0 1-176 15,1-4 192-15,1 1-192 0,0 0 240 0,0-1-64 16,2 0-16-16,2 0 0 0,0-1-32 0,1 2-128 0,1 0 192 0,2 0-64 16,-1 0-128-16,2 0 160 0,1 1-160 0,-1 0 160 15,2 0-160-15,0 2 0 0,1 0 0 0,1 3 0 16,0-1 0-16,0 3 0 0,-1 0 0 16,0 2 0-16,0 1 0 0,-2 1 0 0,1 1 0 0,-1 3 0 15,-1 0-144-15,-1 1 144 0,0 3 0 0,-1 1 0 16,0 0-160-16,-2 2 160 0,0 2-128 15,-1 1 128-15,-2 1 0 0,0 0-128 0,-1 0 128 0,-1 1 0 0,-1-2 0 16,-2 0 0-16,0 1 0 0,-2-2 0 0,0-1 0 0,0-1 0 16,-1-1 0-16,-1-2-128 0,0-2 128 15,-1 0 0-15,1-1 0 0,0-2 0 0,-1 0 0 0,1-2 144 16,1-1-144-16,-1-1 160 0,0-2-160 0,1 1 0 31,1-1 144-31,-1-1-144 0,1-2 0 0,1 1 144 16,0-2-144-16,2 0 0 0,-1 1 192 0,2-2-64 15,1-1 0-15,1 0-128 0,0 1 0 0,1-1 0 16,1-1 0-16,1 0 0 0,1 0 128 0,2 1-128 16,0-1 0-16,2 1 0 0,-1 1 0 0,2 0 0 15,0 2 0-15,1-1 0 0,-1 1 0 0,1 2 0 16,0 1 0-16,1 1-144 0,-1-1 144 0,1 3 0 0,-3 1 0 0,1 2 0 16,-1 0 0-16,-1 1-160 0,0 2 160 15,-1 2 0-15,0 0-176 0,-2 2 176 0,1 1-160 0,-3-1 160 16,0 1 0-16,1 0 0 0,-4-1-128 0,0 1 128 15,-1 0 0-15,0 1 0 0,-2-2 0 0,0-1 0 16,-2-1 0-16,1-2 0 0,-2 0 128 0,0-2-128 16,0-1 128-16,1 0-128 0,0-2 144 0,1 0-144 15,-2-1 144-15,0-1-144 0,2-2 128 0,0 1-128 16,-1-2 128-16,1-1-128 0,0 0 0 0,1-2 128 16,2 0-128-16,-2-1 192 0,2 0-192 0,1 1 192 0,1-2-192 0,1-2 0 15,0 0 144-15,1 0-144 0,1 1 0 0,1 0 128 16,2 1-128-16,-1 0 0 0,1 1 0 0,2 0 0 15,0 1 0-15,0 2 0 0,-1-1 0 0,2 2 0 16,-1 1 0-16,1 0 0 0,0 2 0 0,-1 1-128 16,1 2 128-16,-1 2 0 0,-1-1 0 0,0 1-160 15,-2 2 160-15,1 1 0 0,-2 1-144 0,-1 3 144 16,-1-2 0-16,-1 1-144 0,-1 0 144 0,0 1 0 16,-1 0 0-16,-2 0 0 0,1 0 0 0,-1-1 0 15,-3 0 0-15,1-1 0 0,-1-2 0 0,0 0 0 16,1-2 0-16,-1 0 128 0,2-2-128 0,-1 0 144 0,1 0-144 0,5-3 160 15,-6 0-160-15,2-2 0 0,-1-1 144 0,5 3-144 16,-3-5 192-16,2-2-48 0,0-2 0 0,2 2 0 16,0-1-144-16,2 0 0 0,-2 0 144 0,2 2-144 15,-1 0-160-15,-2 6-96 0,2-4-32 0,-2 4 0 16,0 0-1968 0,0 0-400-16,0 0-80 0</inkml:trace>
  <inkml:trace contextRef="#ctx0" brushRef="#br0" timeOffset="103040.31">22671 14076 16175 0,'0'0'704'0,"0"0"176"0,0 0-704 16,0 0-176-16,0 0 0 0,0 0 0 0,0 0 1088 0,0 0 176 15,0 0 32-15,0 0 16 0,0 0-32 0,0 0 0 0,0 0 0 0,0 0 0 16,0 0-256-16,0 0-64 0,0 0-16 0,0 0 0 0,4-5 704 0,-4 5 144 0,5-4 16 0,-2 0 16 31,-3 4-1824-31,2-6-176 0,0 1-128 0,0 0-16 0,-2 0 688 16,0-1 144-16,-2 1 16 0,1-2 16 16,-1 0-80-16,1 1-16 0,0-2 0 0,-1 0 0 0,-3 0-144 0,1 0-48 15,-2 0 0-15,1 2 0 16,-2-2-48-16,1 2-16 0,-1 1 0 0,1 2 0 0,-3 0 0 0,0 2-16 15,0 1 0-15,-3 3 0 0,0 1-48 0,-1 3-128 16,-3 1 192-16,0 3-64 0,-3 3-128 16,0 0 0-16,1 1 0 0,-1 3 0 0,0 2 0 0,3 1 0 15,0-2 0-15,3 1 0 0,2 1 0 0,1-1 0 16,3 0 0-16,2-1 0 0,3-1-128 0,2-1 128 16,2-2 0-16,4 0 0 0,1 0 0 0,4-2 0 0,3 0 128 0,2-1-128 0,3-1 208 0,2-1-32 15,2 0-16 1,1-3 0-16,0-2 0 0,3-2 0 0,1-2 0 15,2-2 0-15,-1-2 0 0,0-2 0 16,0-2 0-16,-1-1 0 0,0-1 32 0,-2 1 16 16,-1-1 0-16,-2 0 0 0,-4 1-80 0,0 0 0 15,-5 0-128-15,-3 1 192 0,-1 1-192 0,-3 1 144 16,-3 0-144-16,-4 5 128 16,0 0-512-16,0 0-128 0,0 0 0 0,0 0-16 15,-8 1-2336-15,-3 2-464 0,1 2-80 0</inkml:trace>
  <inkml:trace contextRef="#ctx0" brushRef="#br0" timeOffset="106280.67">23096 13485 3679 0,'0'0'320'0,"0"0"-320"0,0 0 0 0,0 0 0 0,0 0 1600 0,0 0 256 16,0 0 64-16,0 0 0 0,-7 2-640 0,7-2-128 15,0 0-32-15,0 0 0 0,0 0-208 0,0 0-32 16,0 0-16-16,0 0 0 0,-9-2-272 0,9 2-48 15,0 0-16-15,0 0 0 0,0 0-256 0,0 0-48 16,-9-1-16-16,9 1 0 0,0 0-16 0,0 0-16 16,0 0 0-16,0 0 0 0,-8-1 176 0,8 1 32 15,0 0 16-15,0 0 0 0,0 0-80 0,0 0 0 16,0 0-16-16,0 0 0 0,0 0-48 0,0 0-16 16,0 0 0-16,0 0 0 0,0 0-48 0,0 0-16 15,0 0 0-15,0 0 0 0,0 0 96 0,0 0 32 16,3-9 0-16,2 1 0 0,1 2-16 0,2-1 0 0,-2-1 0 0,1 1 0 15,-1-1-16-15,3-1 0 16,1-1 0-16,1 0 0 0,2-2-32 0,2-2-16 16,0-1 0-16,3-2 0 0,1-2 128 0,3 0 32 15,4-3 0-15,1-3 0 0,4-2 64 0,2-3 0 16,1 1 16-16,0-4 0 0,-1-3 0 0,-9 11 0 0,4-5 0 16,3 1 0-16,3-2-16 0,1 0-16 0,1 1 0 15,2 1 0-15,-1-1-176 0,2 1-16 0,-3 1-16 0,-2 1 0 16,-3 2-224-16,12-9 144 0,-6 3-144 0,-16 12 128 15,1 2-128-15,0-1 0 0,0 2 0 0,-1-1 128 16,1 0-128-16,-2-1 0 0,1 2 0 0,-1 0 0 16,0 2 0-16,1 1 128 0,-1-1-128 0,0 1 0 0,-3 1 0 15,2 1 0-15,-1 0 128 0,5-3-128 0,-5 1 0 0,-7 5 0 16,-1 0 0-16,2-2 0 0,-1 2 0 0,-5 2 160 16,1 2-160-16,-3-2 160 0,-1 1-160 0,-3 5 0 15,0 0 144-15,0 0-144 0,1-7 0 0,-1 7 0 16,0 0 0-16,0 0 0 15,0 0 0-15,-4-5-288 0,4 5 48 0,0 0 16 16,-4-3-160-16,-5 2-48 0,9 1 0 0,-7 1 0 16,-1 0-128-16,-1 3-16 0,-1-1-16 0,5-1 0 15,-1 2-224-15,-3-1-32 0,1 0-16 0,8-3 0 16,-8 3-416-16,2 1-64 0,-1-2-32 0,1 0 0 16,-2 0-1152-16,1 1-224 0,1-1-64 0</inkml:trace>
  <inkml:trace contextRef="#ctx0" brushRef="#br0" timeOffset="106658.77">24152 12375 12431 0,'0'0'544'0,"0"0"128"16,-4-5-544-16,2 1-128 0,-1 0 0 16,-1-3 0-16,4 7 896 0,-3-4 128 15,0 0 48-15,0-1 0 0,-1 1 96 0,-1-3 32 0,-1 2 0 0,2 1 0 16,4 4 128-16,-6-2 16 16,6 2 16-16,-5-1 0 0,-2 1-704 0,2 1-144 0,-1 0-16 0,6-1-16 15,-5 4-160-15,0-1-16 0,5-3-16 0,0 0 0 16,-3 5-288-16,3-5 0 15,0 0 128-15,0 0-128 0,6 6 256 0,1-2-16 0,3 0 0 0,7-1 0 0,-1-2-32 0,-3-1 0 16,4 0 0-16,10 0 0 0,1-2-208 0,-9 0 176 16,-1-2-176-16,11-1 160 0,-4-1-160 15,-8 2 0-15,-2-1 144 0,6-1-144 0,-3-1 0 0,-3 3 144 16,-2 1-144-16,0 0 0 0,-3 1 192 0,-1 0-64 16,-9 2 0-16,0 0-128 0,0 0 320 0,0 0-32 15,0 0-16-15,4 4 0 0,-1 2 32 0,-1 4 0 16,-2 1 0-16,-1-2 0 0,-1 3 16 0,-4 5 16 15,-1 2 0-15,3-6 0 0,-1 3-128 0,-2 8-16 16,-1-2-16-16,4-8 0 0,-2 1-176 0,-1 9 160 16,-1-4-160-16,1-1 160 0,0-2-160 0,1-2 0 0,1-2 144 15,0-1-144-15,1-1 0 0,-1-1 0 0,1-2 0 0,1 0 0 32,3-8-1488-32,0 0-368 0,-6 6-80 0</inkml:trace>
  <inkml:trace contextRef="#ctx0" brushRef="#br0" timeOffset="107286.89">24443 11438 13823 0,'1'-10'1216'0,"0"5"-960"0,0-2-256 0,0-1 0 16,-1 3 1024-16,2-2 144 0,-2 1 48 0,1-1 0 0,-1 1-224 0,0 1-32 16,0-2-16-16,1 0 0 0,-1 7-128 0,0 0-32 15,0 0 0-15,0 0 0 0,0 0-16 0,0 0 0 16,0 0 0-16,0 0 0 0,0 0-192 0,0 0-32 16,0 8-16-16,0 10 0 0,0 3-240 0,1 1-48 15,0 0-16-15,0 2 0 0,-1 3-224 0,1 0 0 16,2 2 128-16,-3-11-128 15,2 2 0-15,2 10 0 0,-1-4 0 0,-1-8 0 0,1-1 0 0,0 7 0 16,-1-5 0-16,0-7 0 0,1-1 144 0,0 5-144 16,-1-4 128-16,0-2-128 0,-1-1 0 0,-1-9 0 15,0 8-192-15,0-8 192 16,0 0-2880-16,0 0-448 0,0 0-80 0,0 0-32 0</inkml:trace>
  <inkml:trace contextRef="#ctx0" brushRef="#br0" timeOffset="107633.93">24428 11442 22111 0,'-9'-21'976'0,"6"13"208"0,0-1-944 0,0-7-240 0,1 1 0 0,2 5 0 0,1 0 1120 0,1-1 176 15,0 0 48-15,3-1 0 0,1 0-672 0,2 0-128 16,0 1-32-16,3 0 0 0,2 0-64 0,0 1-32 15,3 0 0-15,7-3 0 0,-1 3-64 0,-8 5-16 16,1 0 0-16,7 1 0 0,-3 2-336 0,-1 2 0 16,-2 2 0-16,0 2 128 0,-2 2-128 0,-3 1 0 15,-3 3 0-15,-2 2 0 0,1 2 0 0,-2 1 0 16,-1 1 128-16,-1 1-128 0,-2-2 192 0,-1 1-16 16,-2-1-16-16,-2 1 0 0,-1 0 16 0,-3-2 0 15,1 0 0-15,-2-6 0 0,0 1 144 0,-4 2 48 16,-4-2 0-16,6-4 0 0,-2 1-48 0,-8 3 0 15,1-2 0-15,7-1 0 0,-2-1-128 0,-1 2-48 16,0 0 0-16,0-1 0 0,2 1-144 0,0-1 0 0,1 1 144 16,2 0-144-16,0-1 0 0,2 0 0 0,1-2-192 0,-2 2-10464 31,3-2-2080-31</inkml:trace>
  <inkml:trace contextRef="#ctx0" brushRef="#br0" timeOffset="111353.88">23116 13627 5519 0,'0'0'240'0,"0"0"64"0,0 0-304 0,0 0 0 0,0 0 0 0,2-7 0 0,-2 7 1520 0,0-7 240 0,0 7 48 0,0 0 16 15,0 0-784-15,-2-7-144 16,2 7-48-16,0 0 0 0,0 0-272 0,0 0-64 16,-2-8-16-16,2 8 0 0,-3-6-192 0,3 6-48 15,0 0 0-15,0 0 0 0,-2-8 32 0,2 8 0 16,0 0 0-16,0 0 0 0,-1-8 96 0,1 8 0 15,0 0 16-15,0 0 0 0,0 0 16 0,0 0 0 16,0 0 0-16,0 0 0 0,0 0-16 0,0 0 0 16,0 0 0-16,0 0 0 0,0 0-80 0,0 0-32 15,0 0 0-15,0 0 0 0,0 0-32 0,-3 10-16 16,1-1 0-16,1 1 0 0,-2 0-240 0,1 1 0 0,-2 1 128 0,1 1-128 16,0 1 128-16,-1 2 0 15,1-1-128-15,1 3 192 0,-2 1-192 0,-1 1 144 16,1 4-144-16,-1 0 128 0,0 0-128 0,-1 2 160 15,1 1-160-15,-1 0 160 0,0 2-160 0,-1 1 128 16,1-1-128-16,-2 2 128 0,-1 1-128 0,0 0 128 0,-1 1-128 0,0 1 128 16,-2-1-128-16,0 0 0 0,0-2 144 15,0 1-144-15,-1 2 208 0,-3 0-16 16,2 1-16-16,0-1 0 0,-2-1 32 0,3 0 16 0,-1 0 0 0,2 0 0 16,0 0 32-16,0 0 0 0,-2-1 0 0,2 0 0 0,0 0-64 0,0 0 0 15,0 0 0-15,0-2 0 0,0 0-48 16,2-1-16-16,1-4 0 0,0 1 0 0,-1 2 32 0,2-4 0 15,0-1 0-15,0-1 0 0,1-2 64 0,0-1 16 16,1 1 0-16,1-3 0 0,-1 0 0 0,1-2 0 16,1-3 0-16,-1 0 0 0,2-2-112 0,0-1 0 15,0-2-128-15,3-7 192 0,0 0-64 0,-2 6-128 16,2-6 176-16,0 0-176 0,0 0 176 0,0 0-176 16,-3 7 160-16,3-7-160 0,0 0 160 0,0 0-160 15,0 0 160-15,0 0-160 0,0 0 0 0,0 0 0 0,0 0 0 0,0 0 0 16,0 0 0-16,0 0 128 15,0 0-128-15,0 0 0 0,0 0 0 0,0 0 0 16,0 0-192-16,0 0 192 0,0 0-384 0,0 0 48 16,-6-4 0-16,6 4 0 15,-5-5-144-15,5 5-32 0,0 0 0 0,-5-9 0 0,2 1 128 0,0 1 32 16,-2-1 0-16,3 0 0 0,0 0 128 0,0-1 32 16,-1-2 0-16,-1 1 0 0,2 1 192 0,-2 0 0 15,1-1 0-15,1 0-144 0,-1 2 144 0,0 0 0 0,0-2 0 0,2 1 0 16,0-1 0-16,0 2 0 0,0-1 0 0,1 0 0 15,0 0 0-15,0 1 224 0,-1 1-32 0,3-1 0 0,0 0 32 16,-2 8 0-16,1-6 0 0,-1 6 0 0,0 0-16 16,3-7 0-16,-3 7 0 0,0 0 0 0,0 0-16 15,0 0 0-15,0 0 0 0,0 0 0 0,0 0-64 0,0 0-128 16,0 0 176-16,0 0-176 0,0 0 160 0,1 9-160 16,-1 2 128-16,0 2-128 0,-1 3 144 0,1 0-144 15,0 1 160-15,-1-1-160 0,1 1 160 0,0-1-160 16,1 1 160-16,0-1-160 0,1 1 0 15,1-3 0-15,1-1 0 0,1-2 0 0,1-2 0 0,-2-1 128 16,-4-8-128-16,9 5 0 0,-9-5 240 0,11 2 0 0,-1-2 0 0,1-3 0 16,1-1 160-16,2-4 48 15,3-2 0-15,-1-3 0 0,2-3-64 0,0 0-16 16,1-3 0-16,1-1 0 0,0 1-112 0,-2-1 0 16,0-1-16-16,-2 2 0 0,0 5-240 0,-4 2 128 0,-2 1-128 0,-1 3 0 15,-3 3 0-15,-6 5 0 16,0 0 0-16,0 0 0 0,0 0-208 0,0 0-144 15,0 0-32-15,-1 8 0 0,-1 3-2064 16,-1 0-432-16,-2 3-64 0</inkml:trace>
  <inkml:trace contextRef="#ctx0" brushRef="#br0" timeOffset="112977.84">23417 14288 12895 0,'0'0'1152'0,"0"0"-928"0,0 0-224 16,0 0 0-16,1-7 1168 0,-1 7 192 0,-2-8 48 0,2 8 0 0,0 0-304 0,0 0-48 16,0 0-16-16,0 0 0 15,-4-5-208-15,4 5-32 16,0 0-16-16,0 0 0 0,-3 5-288 0,-2 5-64 0,0 3-16 0,2-2 0 16,0 3-272-16,-2 10-144 0,2 0 160 0,1-6-160 0,1 2 128 0,-3 8-128 15,1 0 0-15,2-2 0 16,0 0 128-16,1-1-128 0,1-2 0 0,-1-2 0 0,0-3 128 15,1-2-128-15,-1-1 0 0,1 1 0 16,-1-5 0-16,0-1 128 0,0-10-128 16,0 9 0-16,0-9 144 0,0 0-16 0,0 0 0 15,0 0 0-15,0 0 0 0,0 0 0 0,0 0 0 0,0 0 0 0,0 0 112 0,0 0 16 16,0 0 0-16,0-13 0 0,0 1 64 0,1-2 0 16,2-1 16-16,0-3 0 0,-1-1-80 0,2-2 0 15,1-2-16-15,0 0 0 0,2-3 80 0,-1-1 32 16,0-1 0-16,-1 7 0 0,2-2-48 0,-2 0-16 15,2 0 0-15,0 1 0 0,-1 0-32 0,1 0-16 16,-1 1 0-16,4-7 0 0,-1 6-80 0,-3 9-16 16,0 1 0-16,4-3 0 0,-1 4-144 0,-2 5 160 15,-1 1-160-15,4 0 160 0,0 2-160 0,-1 2 0 16,-9 1 0-16,11 3 0 0,-2 1 0 0,-2 3-176 16,1 0 176-16,0 3-128 0,-3 2 128 0,2 1-128 0,-2 1 128 15,-1-3-128 1,-1 1-416-16,3 7-80 0,-3-1-16 0,-1-5 0 15,-1 1-432-15,0 7-80 0,-2-2-32 0,0-7-7520 16,-1 0-1488-16</inkml:trace>
  <inkml:trace contextRef="#ctx0" brushRef="#br0" timeOffset="113183.11">23379 14479 23439 0,'0'0'1024'16,"0"0"240"-16,0 0-1008 0,-6-1-256 0,6 1 0 0,0 0 0 0,0 0 288 0,0 0 16 15,0 0 0-15,0 0 0 0,0 0 240 0,12 1 48 16,1 1 16-16,-1-2 0 0,2 0-160 0,8 0-48 16,0-2 0-16,-6 2 0 15,1 0-144-15,9 0-16 0,-3-1-16 0,-7 0 0 16,2 0-224-16,8 0 0 0,-3 0 128 0,-8 1-128 16,-1 0-1616-1,5 0-368-15,-3-1-80 0</inkml:trace>
  <inkml:trace contextRef="#ctx0" brushRef="#br0" timeOffset="113411.16">23891 14537 18431 0,'0'0'816'0,"0"0"160"0,0-6-784 0,0 6-192 0,0 0 0 16,0 0 0-16,0 0 2528 0,0 0 464 0,0 0 80 0,0 0 32 15,-5 11-2048-15,0 1-416 16,-1 1-64-16,1 4-32 0,1 1-320 0,-3 1-64 0,0 3-16 0,3 0 0 15,-3 1-144-15,1-1 128 0,0-1-128 0,2 0 128 16,-1 1-128-16,1-1 0 0,-1 0 0 16,0-1 0-16,2-1 0 0,0-3 128 0,-1-3-128 15,1-2 0-15,1-2-176 0,2-9-112 0,0 0-32 0,0 0-9104 16,0 0-1840-16</inkml:trace>
  <inkml:trace contextRef="#ctx0" brushRef="#br0" timeOffset="115851.9">23052 13399 2751 0,'0'0'256'0,"0"0"-256"16,0 0 0-16,0 0 0 15,0 0 1760-15,0 0 304 0,0 0 64 0,0 0 16 16,0 0-976-16,0 0-192 0,0 0-32 0,0 0-16 16,0 0 32-16,0 0 0 0,0 0 0 0,0 0 0 0,0 0-288 0,0 0-48 0,0 0-16 0,0 0 0 0,0 0-16 0,0 0 0 31,0 0 0-31,0 0 0 0,0 0-32 0,-2-4-16 16,0-2 0-16,0 1 0 0,-1-1 0 0,1 2 0 15,-3-2 0-15,1 0 0 0,-2-2-96 0,0 0 0 0,-3 0-16 0,-1-1 0 0,-2 0-32 0,-1-1 0 16,-3-1 0-16,-1-1 0 0,-6-2-80 15,-2-2 0-15,1-1-16 0,-1-1 0 16,-2 1-96-16,1-2-16 0,-1 2 0 0,0 1 0 0,1 0-64 0,-1 1-128 16,1 0 176-16,0-1-176 0,-1 1 240 0,0-1-64 31,-3 0-16-31,-1 1 0 0,1 0 112 0,1 1 32 0,0 0 0 0,3-1 0 0,0 2-112 0,2 1-32 31,1-1 0-31,-8-5 0 0,5 3-160 0,4 2 128 16,1-1-128-16,2 2 128 0,2 0-128 0,1 1 0 0,2 0 0 0,0 1 0 15,1 0 0-15,0 1 192 16,1-2-192-16,0 1 192 0,0 0-48 0,1 0 0 0,1-1 0 0,4 4 0 16,-1-2-144-16,0 2 192 15,1 0-192-15,0 1 192 0,1-1-192 0,-1 0 0 16,2 1 144-16,0 0-144 0,-2 1 0 0,2-1 0 0,-1 1 0 0,2 0 0 0,-1 1 0 16,0 0 0-16,1-1 0 0,0 1 0 0,0-1 0 15,-1 1 0-15,0 0 0 0,0 0 0 16,0 1-448-16,0 1-16 15,-1 0 0-15,1 0 0 0,-1 1-2192 0,1 0-432 0</inkml:trace>
  <inkml:trace contextRef="#ctx0" brushRef="#br0" timeOffset="116483.18">22360 12560 8287 0,'0'0'736'0,"0"0"-592"16,0 0-144-16,0 0 0 0,0 0 1312 0,0 0 224 0,0 0 64 0,0 0 0 15,0 0-448-15,0 0-64 0,0 0-32 0,0 0 0 16,0 0-160-16,0 0-48 0,-3-6 0 0,3 6 0 16,0 0-224-16,0 0-48 0,-5-1-16 0,-2 0 0 15,1 0-256-15,-1 2-48 0,-1 1-16 0,1 1 0 0,-2-1-240 0,0 1 144 16,-1 0-144-16,0 1 128 16,0 0-128-16,-4 1 160 0,2-2-160 0,0 0 160 15,-2 0-160-15,0 1 192 0,2-1-192 0,0 0 192 16,-2 1-16-16,1 0 0 0,0-1 0 0,-1 1 0 0,-1-1-32 0,0 0 0 15,-1 1 0-15,0-1 0 0,-1-1-16 0,2 0-128 16,-1 0 192-16,2 1-64 0,1-2 0 16,-1 0 0-16,-1-1 0 0,3 0 0 0,0-1 16 0,1 1 0 15,0 0 0-15,1 0 0 0,1 0 48 0,3-1 0 16,6 1 0-16,-6-1 0 0,1-1 16 0,0 1 16 16,5 1 0-16,0 0 0 0,-5-1 128 0,5 1 32 15,0 0 0-15,0 0 0 0,-5-2-48 0,5 2 0 16,0 0 0-16,0 0 0 0,0 0-160 0,0 0-48 15,0 0 0-15,0 0 0 0,0 0-128 0,0 0 128 0,0 0-128 16,0 0 128-16,0 0-128 0,0 0 0 0,0 0 0 0,0 0 0 16,0 0 0-16,4 9 0 0,-1 0 0 0,1-1 0 15,3 2 0-15,-1 1 0 0,-1 3 0 0,2 1 0 16,0 1 0-16,2 3 0 0,0 1 0 0,1 2 0 16,0-2 0-16,0 1 0 15,0-2 0-15,-1 1 0 0,2 0 0 0,-2-1 0 0,0-2 0 0,1-1 0 0,0-3 128 16,0-2-128-16,0-2 0 0,-2-2 128 15,-1 1-128-15,0-1 0 0,-1-2-160 0,-6-5 160 16,8 5-2384 0,-8-5-384-16</inkml:trace>
  <inkml:trace contextRef="#ctx0" brushRef="#br0" timeOffset="117431.6">21620 11857 9215 0,'0'0'400'0,"-1"-8"96"0,0 0-496 0,1 0 0 0,-1 0 0 0,1 8 0 16,0-10 1488-16,0 10 208 0,0 0 32 0,-2-7 16 15,2 7-560-15,0 0-112 0,0 0-32 0,0 0 0 16,0 0-208-16,0 0-32 0,0 0-16 0,0 0 0 15,0 0-352-15,-6 11-80 0,2 2-16 0,0 3 0 0,-1 3-32 16,1 2-16-16,-2 0 0 0,2 0 0 0,1 1-128 0,-1 1-32 16,1 0 0-16,0-1 0 0,1-3-128 0,-1-1 0 15,1 0 0-15,1-1 128 0,0 0-128 0,0-1 0 16,0-1 0-16,0-2 0 0,-2-1 0 0,1-1 0 16,0-2 0-16,-1-1 0 15,3-8-1744-15,-6 7-432 0</inkml:trace>
  <inkml:trace contextRef="#ctx0" brushRef="#br0" timeOffset="117685.55">21592 11805 23039 0,'-6'-13'2048'0,"2"5"-1648"16,1 0-400-16,-1-1 0 0,0 0 384 0,3 0 0 15,1-1 0-15,2 2 0 0,0-2 256 0,5 1 64 16,-2 0 0-16,5 0 0 0,2 0-192 0,2 1-16 16,0-1-16-16,0 0 0 0,2 0-224 0,-1 2-64 0,0 0 0 0,1 1 0 15,0 2-192-15,0 0 0 0,-3-1 128 0,0 2-128 16,0 1 0-16,0 2 0 16,1 0 0-16,-1 2 0 0,-1-1 0 0,-1 2-128 0,-1 3 128 15,0-1-208-15,-1 0-1776 0,-3 1-336 16,-1 4-80-16</inkml:trace>
  <inkml:trace contextRef="#ctx0" brushRef="#br0" timeOffset="117901.73">21677 11925 13823 0,'0'0'1216'16,"0"0"-960"-16,-6-3-256 0,6 3 0 0,0 0 2544 0,0 0 464 0,-5-3 80 0,5 3 32 15,0 0-1968-15,0 0-384 16,0 0-64-16,0 0-32 0,0 0-176 0,7-3-48 15,4 1 0-15,-1 1 0 0,1 1-320 0,5 0-128 0,1-2 0 0,1 2 144 16,-1-1-144-16,2 1 0 16,2 0 0-16,1 0 0 15,1 0-720-15,0 0-128 0,0 1-32 0,-6-1-11216 0</inkml:trace>
  <inkml:trace contextRef="#ctx0" brushRef="#br0" timeOffset="118403.53">22128 12066 20271 0,'0'0'896'0,"0"0"192"0,0 0-880 0,-2-8-208 0,2 8 0 0,0-6 0 16,0 6 736-16,3-9 96 0,-1 1 32 0,2 2 0 0,4 0-288 0,-3 1-64 0,3-2-16 0,1 2 0 31,0-1-176-31,1 1-16 0,0-1-16 0,-3 3 0 0,2 1 80 16,-2 0 16-16,0 2 0 0,1 3 0 15,-2-1-224-15,0 2-32 0,0 3-128 0,-2 1 192 16,-1-1-192-16,0 3 0 0,-3 1 128 0,-2 2-128 16,0 3 0-16,-2 0 176 0,-2 2-176 0,-7 8 160 0,0 0-160 0,1-4 160 15,0-4-160-15,0-1 160 0,-2-3-160 0,2 0 128 16,2-2-128-16,1-2 128 0,0-1 128 0,2-2 0 15,7-7 16-15,-5 5 0 0,5-5 192 0,0 0 48 16,0 0 0-16,0 0 0 0,0 0 96 0,0 0 32 16,0 0 0-16,0 0 0 0,0 0-240 0,0 0-32 15,11 0-16-15,1 0 0 0,0 0-192 0,2-1-32 16,2-1-128-16,-5 1 192 0,1-1-192 0,2-1 128 16,1 1-128-16,3 0 0 0,1 0 0 0,0 0 0 15,1-1 0-15,1 1 0 0,1 0 144 0,0 0-144 16,-1 0 128-16,-1-1-128 0,-1 1 128 0,-3 0-128 0,-1 0 0 0,-1 1 128 15,-4-1-128-15,-3 0 160 16,0 1-160-16,-7 1 160 0,0 0-32 0,0 0-128 16,0 0 192-16,0 0-64 0,0 0 0 0,0 0 0 0,0 0 0 0,0 0 0 15,0 0-128-15,-8 0-176 0,0 1 48 0,8-1 0 16,-7 3-1856 0,7-3-384-16,0 0-64 0</inkml:trace>
  <inkml:trace contextRef="#ctx0" brushRef="#br0" timeOffset="137618.87">23256 15339 20671 0,'0'0'912'0,"5"-7"192"0,1 0-880 0,1 2-224 0,2-1 0 0,3 2 0 15,3 1 0-15,4-1-160 0,1 2 32 0,3 0 0 16,2 1 128-16,1 0-208 0,1 0 80 0,-2 1 128 15,0 0-144-15,1 1 144 0,-2 0 0 0,0 1 0 0,-1 1 0 0,-2 1 0 16,-2 0 0-16,-4-1-5952 16,-2 1-1072-16</inkml:trace>
  <inkml:trace contextRef="#ctx0" brushRef="#br0" timeOffset="137812.31">23237 15474 18431 0,'0'0'1632'0,"3"-9"-1312"16,0 1-320-16,2 2 0 0,3-1 1184 0,3 1 160 0,2-2 48 0,5 1 0 16,4 2-1120-16,4 0-272 0,3 0 0 15,3-2 0-15,1 0 0 0,1 0 0 16,-1 0 128-16,0 1-128 0,1-1 0 0,-1 3 160 16,0-1-160-16,-1 1 128 0,-2 1-128 0,-1 0 0 0,1 1 0 0,-2 0 128 31,-4 1-1632-31,-4 0-336 0</inkml:trace>
  <inkml:trace contextRef="#ctx0" brushRef="#br0" timeOffset="138520.9">21375 12693 17727 0,'0'-11'784'16,"0"11"176"-16,0-5-768 0,0-1-192 0,1 1 0 0,-1 5 0 0,4-6 0 0,1 2-256 0,1-1 64 0,2 1 16 31,3-1 176-31,4 1-192 0,2 0 192 0,4 0-192 0,3 1 192 0,3 0-192 0,1-1 192 16,1 1-192-16,-2 0 192 0,0 0 0 15,-2 0 0-15,7 1 0 0,-7 1-528 0,-4 1-80 0</inkml:trace>
  <inkml:trace contextRef="#ctx0" brushRef="#br0" timeOffset="138679.84">21414 12696 16527 0,'-14'-3'720'0,"8"1"176"0,6 2-720 0,-6-5-176 16,6 5 0-16,0 0 0 0,0 0 1392 0,5-8 240 15,2 0 48-15,7 2 16 0,3 0-1104 0,7 0-208 16,5 0-64-16,6-1 0 0,5 1-320 0,2-2 0 16,-1 0 0-16,3 0-128 15,4 2-448-15,2-1-64 0,3 2-32 0</inkml:trace>
  <inkml:trace contextRef="#ctx0" brushRef="#br0" timeOffset="187214.22">321 9287 6735 0,'0'0'288'0,"0"0"80"0,0 0-368 0,0 0 0 0,0 0 0 0,0 0 0 15,-5 7 0-15,5-7 128 16,0 0-128-16,0 0 0 0,-5 4 0 0,5-4 0 0,0 0 0 0,0 0 0 16,0 0 0-16,0 0 0 0,0 0 0 15,0 0 0-15,-7 4 0 0,7-4 0 16,0 0 0-16,0 0 0 0,0 0 0 0,0 0 0 0,0 0 0 0,0 0 0 15,0 0 768-15,0 0 64 0,0 0 32 0,0 0 0 16,0 0 160-16,0 0 48 0,0 0 0 0,0 0 0 0,0 0-512 0,0 0-112 16,0 0 0-16,0 0-16 0,0 0-112 0,0 0-32 15,0 0 0-15,0 0 0 0,0 0-32 0,0 0-16 16,0 0 0-16,0 0 0 0,0 0-64 0,0 0-16 16,0 0 0-16,0 0 0 0,0 0-32 0,0 0 0 15,0 0 0-15,-4 6 0 16,-2 0-128-16,6-6 0 0,0 0 0 0,0 0 0 0,0 0-272 0,0 0-96 15</inkml:trace>
  <inkml:trace contextRef="#ctx0" brushRef="#br0" timeOffset="188068.7">649 9257 20271 0,'-7'-8'896'0,"7"8"192"0,-3-7-880 0,2 1-208 15,1-2 0-15,2 1 0 0,0 0 608 0,0 0 80 0,-1-1 16 0,3 0 0 0,-3-2 144 0,0-1 48 16,-1 0 0-16,1 0 0 16,1 1-224-16,-1-1-32 0,-1-1-16 15,0-2 0-15,-1 0-304 0,0 2-48 16,-2 1-16-16,-2 2 0 0,0 2-128 0,-3 2-128 0,2 2 144 0,-2 2-144 15,-5 1 128-15,-1 3-128 0,0 4 0 0,-1 3 144 0,-2 4-144 0,1 1 0 16,-1 2 0-16,1 0 0 16,4 2-176-16,0 0 176 0,2 2-128 0,2 0 128 0,4-3 0 15,-1 0-160-15,4-2 160 0,2-1 0 0,2-3-144 0,4 0 144 0,2-1 0 0,2-1-144 16,1-4 144-16,3-1 0 16,4-2 0-16,3-1 128 0,4-1 48 0,1 0 16 0,-3-3 0 0,0 0 0 15,-1-1 32-15,-1 1 16 0,-2 0 0 0,-2 2 0 16,-3 2 80-16,-2 0 32 0,-2 1 0 15,-11-3 0-15,7 7-64 0,-7-7-16 0,2 11 0 0,-4 0 0 16,-5 0 528-16,-1 2 96 0,-3 2 32 0,-5 1 0 16,-3-2-416-1,-1 2-96-15,-2 0-16 0,-2-2 0 0,-1-3-240 0,1 0-160 0,0-2 192 0,2-1-192 16,1-2 128-16,2 2-128 0,-1-4 0 0,4 1 0 16,0-4-240-16,4-1-144 0,0-1-48 0,2-3 0 15,3 1-2240-15,3-4-448 0</inkml:trace>
  <inkml:trace contextRef="#ctx0" brushRef="#br0" timeOffset="188433.6">785 9097 29663 0,'0'0'1312'0,"0"0"272"0,0 0-1264 0,0 0-320 16,0 0 0-16,8 8 0 0,-8-8 0 0,4 11 160 0,-1 1-160 0,0 3 128 15,-1 2 448-15,1 0 96 16,-2 1 16-16,-1 1 0 0,-1-2-368 0,1 1-64 15,1-3 0-15,4 1-16 0,-2-2-112 0,2-2-128 0,2-1 176 0,1-1-176 16,1-5 176-16,0-1-176 0,2-2 160 0,0-4-160 16,0-3 192-16,2-2-48 0,2-4-16 0,-2-3 0 15,0 0 32-15,-1-5 0 0,-1-4 0 0,0-3 0 16,-1-4-16-16,0-1 0 0,-1-2 0 0,-1 2 0 0,-2-1-144 16,0 5 192-16,-2 5-192 0,0 5 192 0,-1 2 96 15,-1 7 32-15,-2 8 0 0,0 0 0 0,0 0 96 16,0 0 32-16,0 0 0 0,0 0 0 0,2 9-160 0,2 6-32 15,0 2 0-15,-1 4 0 0,1 2-112 0,0 2-16 16,3-2-128-16,0 0 192 0,1 0-192 0,0-1 0 16,0-1 0-16,2-1 0 0,-1-4 0 0,1-1 0 15,0-1 0-15,0-4 0 0,0-5-192 0,1-2-96 16,-2-2-16-16,2-2 0 16,1-3-640-16,1-4-128 0,0-3-16 0,1-4-16 15,1-6-768-15,-3-4-160 0,1-4-16 0,-1-4-7024 0,-1-4-1392 16</inkml:trace>
  <inkml:trace contextRef="#ctx0" brushRef="#br0" timeOffset="188859.34">1348 8834 14735 0,'-3'-5'1312'0,"3"5"-1056"0,0-6-256 0,0 6 0 16,0 0 2608-16,0 0 464 0,0 0 80 0,0 0 32 16,0 0-1264-16,0 0-240 0,-3 9-48 0,3 3-16 15,3 2-496-15,-1 3-96 0,0-1-32 0,2 3 0 16,0 3-304-16,0 4-64 0,1 4-16 0,0 2 0 16,1 2-192-16,0 2-32 0,0 3-16 0,1-1 0 15,0 1-208-15,1-1-32 0,0 0-128 0,-1-3 192 16,-1-2-192-16,1-3 0 0,1-4 128 0,-1-2-128 15,-2-2 0-15,0-2 0 0,-2-3 128 0,-1-1-128 16,1-3 160-16,-3-2-16 0,0-11 0 0,-2 9 0 16,2-9 32-16,0 0 0 0,0 0 0 0,0 0 0 0,-7 2 16 0,-1-4 0 15,-1-3 0-15,0-5 0 0,1-5-16 0,-1-2 0 16,0-4 0-16,0-4 0 0,-1-5-176 0,0-4-192 16,0-5 32-16,3-1 16 0,0-4-80 0,1-1-16 15,0-2 0-15,5 2 0 0,2 0 80 0,2 3 16 0,2 2 0 16,1 3 0-16,2 3 144 0,1 5-128 15,1 3 128-15,2 4-128 0,2 2 128 0,2 4-192 16,-1 1 192-16,2 1-192 0,-1 4 192 0,-1 4-128 16,0 3 128-16,-1 0-128 0,-1 4 128 0,-2 3 0 15,-2 2 0-15,0 3 0 0,1 2 0 0,-6 3 128 16,-4 4-128-16,0 2 176 0,-3 2 80 0,-2 1 0 16,-2 1 16-16,-3 0 0 0,-1 2-144 0,-2 0-128 0,-1-1 192 0,0 0-192 15,0-3 160-15,2-4-160 0,-3-1 128 0,3-3-128 16,2-3 128-16,2-2-128 0,-1-4 0 0,2 0 128 15,7-5-512 1,-5 2-96-16,-1-2-32 0,6 0 0 0,-2-6-2880 16,2-3-576-16</inkml:trace>
  <inkml:trace contextRef="#ctx0" brushRef="#br0" timeOffset="189285.2">1663 8742 20271 0,'0'0'1792'0,"0"0"-1424"0,0 0-368 0,0 0 0 0,9 10 1984 0,0 2 336 16,-1 1 64-16,1 2 16 0,-1 3-1040 0,-4-4-208 15,1 5-32-15,0 10-16 0,0-1-48 0,-1 2-16 16,0 2 0-16,0 1 0 0,-1 1-448 0,0 1-80 16,-1 0-32-16,1 2 0 0,-1-1-224 0,0-2-64 15,0-2 0-15,-1-2 0 0,0-2-192 0,-1-3 128 16,0-4-128-16,2-3 0 0,-1-3 144 0,0-3-144 0,-1-2 128 16,0-10-128-16,0 0 176 0,0 0-48 15,0 0-128-15,0 0 192 0,0 0 0 0,-5-8 0 16,0-7 0-16,0-5 0 0,2-5-192 0,-2-7-192 0,0-4 48 0,2-5 0 15,2-4-176-15,0-3-48 0,-1-4 0 0,0 0 0 16,2 0 96-16,2 2 16 0,1 4 0 0,1 2 0 16,2 3 256-16,1 5-128 0,1 5 128 15,-2 13 0-15,1 1 0 0,0 1 0 0,1 2 160 0,0 2-32 16,2 1 0-16,1 2 16 0,-1 2 0 0,0 1 0 16,0 3-144-16,-1 2 192 0,-1 1-192 0,3 4 192 15,-3 3-32-15,-2 4 0 0,-3 2 0 0,-2 3 0 16,-1 2 64-16,-2 3 16 15,-3 2 0-15,-2 2 0 0,-1 3-80 0,-1-2-16 0,0-2 0 0,-2-1 0 16,-2-1-144-16,2-3 128 0,0-2-128 0,2-3 128 16,-1-1-128-16,2-1 128 0,-2-1-128 0,2-2 128 0,2-2-128 0,6-7-144 15,-6 4 144 1,6-4-208-16,0 0-1792 0,0 0-368 0,0 0-64 0</inkml:trace>
  <inkml:trace contextRef="#ctx0" brushRef="#br0" timeOffset="189568.45">2038 8659 30175 0,'0'0'1344'0,"-1"10"256"0,2 2-1280 0,-1 3-320 0,-1 1 0 15,1 2 0-15,2-1 0 0,-2 1 128 16,-1-1-128-16,2 1 0 16,2 0 656-16,2-2 64 0,-2 0 16 0,2-3 0 0,0-1-112 0,2-1-32 0,-2-1 0 0,2-1 0 15,0-5-288-15,2-1-64 0,-9-3-16 16,12-2 0-16,-1-3-48 0,1-4-16 0,1-2 0 0,-2-5 0 15,-2-1 16-15,-2 1 0 0,-1-6 0 0,0-2 0 16,0-2-176-16,-2-2 0 16,-3 1 144-16,-1 0-144 0,-2 1 0 0,-2-8 0 15,-3 6 0-15,0 9-192 0,-1 4 320 0,-2 6 48 0,-1 4 16 0,1 2 0 0,-5 2-48 0,2 3 0 16,-1 4 0-16,0 3 0 16,-2 2-528-16,0 2-128 0,-1 2 0 0,4 1-16 15,2 2-2000-15,1 0-400 0,-1 0-80 0</inkml:trace>
  <inkml:trace contextRef="#ctx0" brushRef="#br0" timeOffset="189914.04">2297 8396 29999 0,'0'0'1328'0,"3"-4"272"0,1-2-1280 0,-2 1-320 15,2 1 0-15,0 0 0 0,2 2 768 0,0 1 64 16,1 0 32-16,1 2 0 15,-1 1-208-15,2 4-32 0,0 1-16 0,0 3 0 0,1 3-112 0,-2 1-32 32,1 1 0-32,-1 3 0 0,0 0-192 0,-1 2-32 0,-1 2-16 0,-2 1 0 15,1 0-96-15,-1 0 0 16,-1-1-128-16,1-1 192 0,1 0-192 0,-2-3 128 0,0-2-128 0,-1-1 0 16,0-3 144-16,-1-2-144 0,1-3 128 0,-2-7-128 15,0 0 240-15,0 0-48 0,0 0 0 0,0 0 0 16,0 0 368-16,-5-7 64 0,1-4 16 0,2-6 0 15,-1-5-160-15,1-4-32 0,1-5 0 0,1-1 0 16,2-1-304-16,2 0-144 0,1 0 128 0,-1 2-128 16,2 2 0-16,0 2 0 0,2 3 0 0,1 3 0 15,-3 2-176-15,1 4 176 0,-2 2-128 0,1 2 128 16,0 0-304-16,1 2 32 0,-3 2 0 0,3 2 0 16,1-1-2496-16,1 2-496 0,-1 0-112 0</inkml:trace>
  <inkml:trace contextRef="#ctx0" brushRef="#br0" timeOffset="190150.43">2828 7913 28559 0,'-9'-14'2544'0,"7"10"-2032"15,0 0-512-15,2 4 0 0,-3-4 1440 0,3 4 192 16,0 0 32-16,0 0 16 0,0 0-544 0,0 0-112 16,0 0-32-16,3 10 0 0,-1 2-160 0,1 3-16 15,0 4-16-15,2 3 0 0,0 3-336 0,1 3-64 16,-1 3-16-16,3 17 0 0,0-2-224 0,-1-3-160 15,0-3 192-15,1-2-192 0,-1-1 160 0,1-4-160 16,-5-5 128-16,1-8-128 0,-1 0 128 0,1 0-128 16,0-2 0-16,-1-2 128 15,-1-2-464-15,0-2-112 0,1-3 0 0,-2-1-16 16,-1-8-2480-16,-4 4-512 0,4-4-80 0</inkml:trace>
  <inkml:trace contextRef="#ctx0" brushRef="#br0" timeOffset="190299.4">2734 8274 11055 0,'-5'-9'976'0,"5"9"-784"15,0 0-192-15,0-5 0 0,1-1 5376 0,1 1 1040 16,3 1 208-16,0-2 32 0,3-1-4736 0,2 1-960 16,2-2-192-16,2 0-48 15,3 0-16-15,1-1-16 0,3-1 0 0,3 0 0 0,1 1-432 0,1-1-64 16,1-2-32-16,2-1 0 0,1 0-320 0,1-1-64 16,2-2-16-16,2 0-11680 15,1-2-2352-15</inkml:trace>
  <inkml:trace contextRef="#ctx0" brushRef="#br0" timeOffset="190607.06">3651 7748 19343 0,'-5'2'1728'0,"0"1"-1392"15,-1 2-336-15,1 3 0 0,-1 1 2688 0,0 3 480 0,-1 3 96 0,0 3 0 16,1 2-2064-16,-1 2-432 16,2-1-64-16,1 1-32 0,3 0 64 0,1 1 16 0,3 0 0 0,1-1 0 15,1-1-304-15,4-1-48 0,1-2-16 0,2 0 0 16,1-4-80-16,2-2-32 0,-1-3 0 0,3-3 0 15,0-4 0-15,2-1 0 0,0-4 0 0,-1-3 0 16,1-2-16-16,0-3 0 0,-1-3 0 0,1-4 0 16,-2-2 16-16,-3-7 0 0,-2-1 0 0,-2-3 0 15,-2-2-48-15,-4 2-16 0,-2 3 0 0,-3 4 0 16,-2 0-48-16,-3 3-16 0,-3 4 0 16,0 1 0-16,-2 5 48 0,0 3 16 0,-2 4 0 0,0 3 0 15,-1 2-208-15,-1 3-288 0,-1 4 64 0,2 1 16 16,1 3-784-16,2 2-160 0,1 2-16 0,1 1-16 15,3 1-1632-15,3 1-320 0,3-2-64 0,3 0-10704 0</inkml:trace>
  <inkml:trace contextRef="#ctx0" brushRef="#br0" timeOffset="190858.47">4267 7420 35071 0,'-9'-19'1552'0,"4"12"320"0,0 0-1488 0,1-2-384 15,-1 2 0-15,0 1 0 0,0 0 688 0,1 2 64 0,-1 0 16 0,2 1 0 16,3 3 0-16,-6 1 16 16,0 2 0-16,2 4 0 0,-2 3-336 0,2 3-80 0,-1 4-16 0,3 2 0 15,0 5-48-15,1 2-16 0,0 1 0 0,2 3 0 16,1 1 0-16,1 3 0 16,1 2 0-16,0 2 0 0,0-1-160 0,2 1-128 15,1-1 192-15,0 1-192 0,0-1 144 0,-1-1-144 0,1-1 0 0,0-1 144 0,-1-3-144 16,1 0 0-16,-1-1 144 0,1-2-144 0,-1-2 0 15,1-3 0-15,-1-1 0 0,0-3-192 16,0-2-1584-16,-1-2-320 16,1-3-64-16</inkml:trace>
  <inkml:trace contextRef="#ctx0" brushRef="#br0" timeOffset="191032.37">4028 8042 35935 0,'-4'-14'3200'0,"4"8"-2560"0,2 1-512 0,3-1-128 15,4 0 1232-15,3-1 240 0,4 1 32 0,1-2 16 16,4-1-1184-16,4 0-336 0,4-1 144 0,2 0-144 0,1 1 192 0,-2-1-16 16,1 0-16-16,-1 0 0 15,-1-1-976 1,-2 0-192-16,-2 0-32 0</inkml:trace>
  <inkml:trace contextRef="#ctx0" brushRef="#br0" timeOffset="191882.96">1101 10262 25791 0,'-10'-4'2304'16,"0"-3"-1856"-16,-1 0-448 0,4 1 0 0,3-2 736 0,4 8 48 16,-1-11 16-16,5-1 0 0,3 0 0 0,1 2 0 0,1-1 0 0,4 3 0 15,1 2 176-15,-2 2 48 0,1 3 0 0,0 5 0 0,-1 0-400 0,1 5-80 16,1 3-16-16,-2 3 0 0,-1 5-240 0,-1 1-48 15,1 2-16-15,-2 1 0 0,-4 2-96 0,-2 0 0 16,1-1-128-16,-2 0 192 0,-3-2-64 0,-2-2 0 16,0-4-128-16,0-1 192 15,-1-4-16-15,-2-2-16 0,1-1 0 0,0-4 0 0,5-5 224 0,0 0 32 16,-7-2 16-16,1-4 0 0,1-4-112 0,-1-3-32 16,-1-3 0-16,3-5 0 0,1-6-144 0,-1-5-16 15,1-4-128-15,2-5 192 0,2-3-192 0,1 1-128 16,2 3 128-16,-1 3-208 0,2 7 32 0,3 4 16 0,-1 7 0 15,0 4 0-15,1 5 160 0,0 5 0 32,1 2 0-32,2 4 0 0,1 2 0 0,1 8 0 0,0 4 128 0,4 4-128 0,-3 3 0 0,0 0 144 0,-2 1-144 15,2 4 0-15,-1 0 128 0,-2 2-128 16,-1-2 0-16,0-2 0 0,-3-1 0 0,1-4 128 16,-1 0-128-16,-3-2 0 0,0-7 160 0,0-2-160 15,-4-9 128-15,0 0-128 0,0 0 192 0,0 0-32 16,0 0-16-16,0 0 0 0,0 0 48 0,2-15 0 15,-2-3 0-15,1-3 0 0,-1-3-32 0,2-5 0 0,0-5 0 0,3-1 0 16,0-3-160 0,2 3 0-16,-3 2 0 0,4 6 128 0,1 5-128 0,2 4 0 0,2 3 0 0,-1 2 0 31,1 4-160-31,3 3 160 0,-2 3 0 0,-1 4-144 16,-1 3 144-16,0 2 0 0,2 1 0 0,-2 3 128 15,0 4-128-15,0 1 0 0,1 1 128 0,0 2-128 0,-2 1 192 0,0-1-48 16,0 1 0-16,0 0 0 0,-1-2-144 0,0 1 0 15,-4-1 0-15,-1-2 0 0,0-1 0 0,-2-2 0 16,-1-1 0-16,-2-1 128 16,0-1-560-16,0-9-112 0,0 0-32 0,0 0 0 15,0 0-3024-15,0 0-624 0</inkml:trace>
  <inkml:trace contextRef="#ctx0" brushRef="#br0" timeOffset="192213.39">1940 10104 27647 0,'0'0'1216'0,"0"0"256"0,0 0-1168 0,0 0-304 0,0 0 0 0,0 0 0 16,0 0 1328-16,0 0 208 0,9-6 32 0,0 2 16 15,-2-2-496-15,1 0-112 16,0-2-16-16,0-2 0 0,0-1-368 0,0-1-80 0,1-1 0 0,-1-2-16 16,-3-1-368-16,1-3-128 0,-3-2 0 0,1-1 144 15,1 0 0-15,-4 0 0 0,-3 1 0 0,-1 3 0 16,1 2-144-16,-1 4 0 0,-3 2 0 0,1 4 0 15,-2 1 192-15,7 5-64 0,-7 0 0 0,-2 4 0 0,-2 2 192 0,1 4 16 16,1 1 16-16,1 2 0 0,0 3-128 0,0 2-32 16,1 4 0-16,4 2 0 0,-3 0-192 0,3 0 0 15,1-2 0-15,2 0 0 0,2 0 0 0,1-2 0 16,1-3 0-16,1 0 0 0,2-2 0 16,-1-2 0-16,1-2 0 0,2-1 0 0,2-2 0 0,1-2 0 15,0-2 0-15,2-2 0 16,3-2-416-16,-1-2-80 0,1-4-16 0,2-2 0 15,3-4-2384-15,0-4-496 0,-2-5-80 0,2-3-32 16</inkml:trace>
  <inkml:trace contextRef="#ctx0" brushRef="#br0" timeOffset="192704.4">2332 9791 28559 0,'-7'7'2544'0,"1"3"-2032"16,-1 1-512-16,1 2 0 0,2 1 320 0,0 2-16 15,-2 0-16-15,3 1 0 0,0-2 448 0,0 0 96 16,0 1 0-16,2-1 16 0,1-2 144 0,0-2 32 0,-1 0 0 0,0-1 0 15,1-10-336-15,0 0-64 0,0 0-16 0,4 9 0 16,-4-9-64-16,0 0-16 0,0 0 0 0,9-1 0 16,-1-3-176-16,-2-4-32 0,1-4-16 0,-1-4 0 15,0-2-112-15,1-4 0 0,0-6-16 0,2 1 0 16,0-1-176-16,0 1 160 0,-1-1-160 0,1 5 160 16,2 3-160-16,-1 6 0 0,-5 3 0 0,0 3 0 0,-5 8 0 0,9-2 0 15,0 1-128-15,-2 4 128 0,-1 6 0 16,0 2 0-16,3 1 0 0,-1 3 0 0,-1 1 0 0,0 2 0 15,2 0 0-15,2 1 0 16,-5-1 0-16,1-1 0 0,1 0 0 0,-1-2 0 0,-1-3 0 0,1-1 0 16,-1-3 0-16,2-1 0 0,-8-7 0 0,12 4 208 15,-12-4-48-15,12 0-16 0,-1-3-16 0,0-3 0 16,-2-3 0-16,0-2 0 0,-1-3 0 0,-1-4 0 16,1-2 0-16,0-4 0 0,-1 0 32 0,1-1 0 15,1-4 0-15,0 4 0 0,-2 2-160 0,1 2 0 16,-1 3 0-16,-1 5 128 0,1 3-128 0,-2 5 0 15,-5 5 0-15,0 0 0 0,10-1-160 0,-1 3 160 16,-1 3 0-16,1 4-144 0,-1 1 144 0,0 2-160 16,0 0 160-16,1 3-160 0,2 0 160 0,0 0 0 15,0 1 0-15,0-2 0 0,0-1 0 0,0 1 0 16,1-1 0-16,0-3 0 0,0-3-128 0,2 0 128 0,-1-2-128 0,2 0 128 31,-2-5-624-31,0-2-32 0,1-3-16 0,0-1 0 0,0-4-1840 16,-2-2-368-16,-1-3-80 0,1-3-16 15,0-3 224-15,-1-6 32 0,-3-6 16 0</inkml:trace>
  <inkml:trace contextRef="#ctx0" brushRef="#br0" timeOffset="193066.51">3108 9185 26943 0,'-7'-16'1200'0,"4"9"240"0,0 3-1152 0,1 0-288 0,2 4 0 16,-3-2 1216-16,3 2 192 0,0 0 48 0,0 0 0 0,0 0-560 0,0 10-128 16,1 2 0-16,1 2-16 0,1 3-176 15,1 3-48-15,0 1 0 0,3 14 0 16,-2 0-144-16,-1 1-48 0,0 1 0 0,-1-1 0 15,0-2-144-15,2-2-16 0,-2-2-16 0,1-3 0 0,1-4-160 16,-2-2 160-16,0-2-160 0,2-3 160 16,-3-4 64-16,-1-2 16 15,-1-10 0-15,0 0 0 0,0 0 112 0,0 0 32 0,0 0 0 0,0 0 0 0,0 0 96 0,0 0 32 16,0 0 0-16,6-10 0 16,-1-3-192-16,3-2-16 0,0-4-16 0,3-1 0 0,2-2-288 0,2 2 0 15,-2 2 128-15,-2 6-128 0,3 0 0 16,0 3 0-16,1 0 0 0,4 0 0 0,-3 4 0 0,0 4 0 0,-3 2 0 15,0 3 0-15,2 2 0 0,-4 2 0 0,-3 1 0 0,0 1 0 16,-1 1 176-16,-2 0-32 16,0 2 0-16,-1-2 0 0,-3 1 0 0,-2 1 0 0,-1-2 0 0,-2-2 0 0,0 0 112 15,-3 1 32 1,-1 1 0-16,-1 0 0 0,-2-2-96 0,-2-1-32 0,-2-3 0 0,0 1 0 0,0-2-352 0,-1-1-80 16,1-3-16-1,0 0 0-15,1-2-1680 0,3-1-336 0,2-3-64 16,3-2-15568-16</inkml:trace>
  <inkml:trace contextRef="#ctx0" brushRef="#br0" timeOffset="193758.6">3575 9394 20271 0,'11'-11'1792'0,"-4"8"-1424"0,1-2-368 0,2 0 0 0,1-3 1184 0,1-1 160 16,1 2 48-16,1-3 0 0,-1-2 256 0,0 0 48 16,0-2 16-16,-2 1 0 0,0-1-144 0,-3 0-32 15,-2-2 0-15,0 2 0 16,-2 0-576-16,-1-1-112 0,-3 2-16 0,-2 2-16 0,1 0-352 0,-1 2-64 0,-1 2-16 0,-2 1 0 15,0 2-144-15,-1 0-48 0,1 2 0 0,-1 1 0 16,0 3 32-16,-1 4 0 0,1 1 0 0,0 4 0 16,-2 3-224-16,2 1 144 0,-1 3-144 0,2 0 128 15,-1 2-128-15,4 2 0 0,-1 1 0 0,2 0 0 16,2-2 0 0,2 0 0-16,-2-1-128 0,6 6 128 0,0-6 0 0,2-2 0 0,0-2 0 15,2-4 0 1,1-4 0-16,2-2 0 0,2-2 0 0,1-2 0 0,0-3 0 0,1-3 0 0,0-4 0 0,2-3 0 15,2-2 144-15,0-4-144 0,-1-3 160 0,-6 4-160 0,3-8 192 16,2-5-48 0,-4-4-16-16,2-3 0 0,-1-2-128 0,0 0 128 0,-2-1-128 0,0 3 128 0,-3 1-128 0,-2 4 0 15,-3 5 0-15,-2 5 0 0,-2 3 0 0,-1 5 0 16,0 3 0-16,-2 4 0 16,0 6 0-16,0 0 0 15,0 0 128-15,-6 3-128 0,1 3 0 0,1 3 0 16,-1 3-160-16,0 2 160 0,2 0 0 0,1 1 0 15,2 0-128-15,0 0 128 0,1-1 0 0,2 1-176 16,1-2 176-16,2-1-160 0,2-2 160 0,0-3 0 16,1 0 0-16,2-1-128 0,1-3 128 0,3-1 0 15,0-2 0-15,2-2 0 0,-1-3 0 0,1-1 0 0,-2-3 0 0,1-3 128 16,4-3 0-16,-2-5 0 16,-1-3 0-16,0-4 0 0,-2-1-128 0,1-3 0 0,-1-2 0 0,-2 2 0 15,-1 2 0-15,-2 6-256 16,-3 4 32-16,-2 3 16 0,-1 4 208 0,-2 3-176 0,-1 4 176 0,-1 5-160 15,0 0-48-15,0 0-16 16,-2 7 0-16,1 4 0 16,-3 4-272-16,2 1-48 0,0 2-16 0,1 1 0 0,0 0 352 0,1 1 64 0,2 0 16 0,1 0 0 15,1 0 128-15,1-3 0 0,2 1-144 0,2-2 144 16,0 0 0-16,0-3 0 0,-1-1 0 0,1-1 0 16,0-1 0-16,-1-2 0 0,0-1 160 0,-1 0-160 0,-2-2 496 0,-5-5-16 15,5 6 0-15,-5-6 0 0,0 0 240 0,0 0 48 16,-2 6 16-16,2-6 0 0,-4 7-176 0,-1-1-32 15,-2-1-16-15,-1 1 0 0,-2-1-352 0,-1 2-64 16,-2-1-16-16,-6 4 0 16,3-1-512-16,2 0-128 0,-2 1 0 0,0 1-16 15,-3 1-2608-15,-2 1-528 0</inkml:trace>
  <inkml:trace contextRef="#ctx0" brushRef="#br0" timeOffset="194153.37">2081 10708 33167 0,'0'0'2944'0,"0"0"-2352"0,-6-4-464 0,6 4-128 0,0 0 560 0,0 0 80 0,0 0 32 0,0 0 0 0,0 0 32 0,-1 12 16 16,1 3 0-16,0 1 0 0,0 2-160 0,3 3-48 15,0 1 0-15,0 2 0 0,-1 0-304 0,2 0-64 16,0-1-16-16,-1 2 0 0,0-1-128 0,-1-1 0 16,0-1 144-16,0-1-144 0,-2-4-192 0,2 0-96 15,1-3-32-15,0-1 0 16,0-2-2016-16,0-3-416 0,-3-8-64 0</inkml:trace>
  <inkml:trace contextRef="#ctx0" brushRef="#br0" timeOffset="194374.98">2310 10599 35423 0,'0'0'1568'16,"0"0"320"-16,0 0-1504 0,11 2-384 0,1 2 0 0,0 2 0 15,0 0 368-15,0 2 0 0,1 1 0 0,-3 3 0 16,0 2 256-16,-3 3 48 16,2 0 16-16,-4 2 0 0,-2 1-240 0,0 4-32 0,-3 0-16 15,-3 4 0-15,0 3-176 0,-2 2-32 0,-2 1-16 0,-2 0 0 16,-3-1-176-16,-1 0 128 0,0-2-128 0,-3-2 128 15,-1 0-432 1,-1-3-80-16,-1-3-32 0,0-1 0 16,-3-1-1216-16,-2-4-240 0,1-5-48 0,0-3-8784 0,0-3-1760 0</inkml:trace>
  <inkml:trace contextRef="#ctx0" brushRef="#br0" timeOffset="194565.37">1653 10804 21183 0,'-9'-2'1888'0,"9"2"-1504"0,0 0-384 0,0 0 0 15,-5 8 3056-15,-1 2 528 16,3 2 128-16,1 5 0 0,2 7-2928 0,0 2-592 0,0 5-192 16,2 2 128-16,2 3 192 0,1 1 32 0,-4 1 16 15,3 1 0-15,4 2-112 0,1-1-32 0,1-2 0 0,3 0 0 16,3-2-224-16,3-2 0 0,2-2 0 16,2-5 0-16,0-2-192 0,2-6-128 0,2-3-16 15,4-5-10416-15,3-3-2064 0</inkml:trace>
  <inkml:trace contextRef="#ctx0" brushRef="#br0" timeOffset="194775.47">2919 10898 40543 0,'0'0'3600'0,"0"0"-2880"0,0 0-576 0,0 0-144 0,6 6 0 0,-2 3-144 0,-1 0 144 0,2 3-208 16,-1 2 336-16,1 3 80 15,-1-1 16-15,-1 2 0 0,-1 1 224 0,1 2 64 32,-2 0 0-32,-2-1 0 0,-3 4-384 0,1-1-128 0,1 0 0 0,-3 1 0 0,-2-1 0 15,-1 0 0-15,-1-1 0 0,0-1 0 32,-2 0-1952-32,2-2-384 0,-2-4-80 0</inkml:trace>
  <inkml:trace contextRef="#ctx0" brushRef="#br0" timeOffset="195278.37">3589 10491 21183 0,'-3'-11'1888'0,"3"11"-1504"15,0-10-384-15,2-1 0 0,1-1 432 0,2-1 16 0,0-3 0 0,2 1 0 16,0 1 736-16,2-1 160 0,1 1 16 0,2 1 16 15,3 1 112-15,0 2 32 0,1 3 0 0,1 2 0 0,-2-1-624 0,2 3-112 16,-2 1-16-16,0 4-16 16,-4 0-336-16,0 4-64 0,-2 1-16 0,0 5 0 0,-1 4-128 0,-4 1-16 15,-1 2-16-15,-3 1 0 16,-3 2-16-16,-1 3 0 0,-3 3 0 16,-1 0 0-16,-2 2-32 0,1-1-128 0,-1-3 192 0,0-3-64 0,1-3-128 0,0-3 160 15,2-3-160-15,1-3 160 16,3-4 112-16,3-7 32 0,0 0 0 0,0 0 0 0,0 0 80 0,0 0 0 15,8 3 16-15,2-3 0 0,1-3-272 0,2 1-128 16,3-2 128-16,4-2-128 0,1-1 0 0,1-2 0 16,1 0 0-16,0 0 0 0,0-1 0 0,0 0-144 0,0 2 144 15,1-1-160 1,-2-1-1760-16,0-1-368 0,-2 1-64 0,1 0-13680 0</inkml:trace>
  <inkml:trace contextRef="#ctx0" brushRef="#br0" timeOffset="195577.7">4134 10029 29487 0,'-6'-10'2624'0,"6"10"-2112"0,-3-7-512 0,3 7 0 15,2-7 544-15,-2 7 0 0,4-10 0 0,2 3 0 0,-6 7 64 16,8-5 16-16,-1 0 0 0,2 4 0 15,1 2 192-15,1 5 32 0,0 0 16 0,1 4 0 16,2 2-352-16,1 4-64 0,-2 2 0 0,2 6-16 16,1 2 16-16,-2 5 16 0,-1 1 0 0,0 2 0 0,-4 3-112 0,-2 4-32 15,-3 0 0-15,-1 0 0 16,-1 2-128-16,-5 1-16 0,-2 0-16 0,-3 0 0 0,-2-3-160 0,-4 0 0 16,-5-2 0-16,-2-1 0 15,-3-4-640-15,-2 0 0 0,-1-1 0 0,0-1 0 16,-1-1-2432-16,0-3-480 0</inkml:trace>
  <inkml:trace contextRef="#ctx0" brushRef="#br0" timeOffset="195842.57">3455 10170 33167 0,'-11'-5'2944'0,"0"2"-2352"16,1 2-464-16,0 2-128 0,-1 1 0 0,2 4 0 15,0 1 0-15,1 5 0 0,-2 6 128 0,0 5 48 0,0 6 16 0,2 4 0 16,4 6 80-16,3 6 32 0,2 4 0 0,5 4 0 16,4 2-304-16,4 2 0 0,2-2 0 0,4-1 0 15,1-4 0-15,2-2 0 0,0-4 0 16,3-4 0-16,2-3 0 0,2-4 0 0,0-6 0 0,2-4-192 15,0-4-1232 1,3-7-240-16,5-5-64 0</inkml:trace>
  <inkml:trace contextRef="#ctx0" brushRef="#br0" timeOffset="202292.2">468 8260 17503 0,'0'0'768'0,"0"0"176"0,0 0-752 0,0 0-192 15,0 0 0-15,1-6 0 0,-1 1 720 0,0 5 112 0,0-7 32 0,0 1 0 16,0-2 144-16,-1 0 16 0,0 0 16 0,0-2 0 16,0 0-272-16,-2 0-64 15,-1 0-16-15,1-1 0 0,0-1-144 0,-2 0-32 16,0-1 0-16,-2 0 0 0,0-1 64 0,-2 0 16 15,-1 0 0-15,-1 0 0 0,0 2-144 0,1 2-16 0,0 0-16 0,0 4 0 16,-1 1 32-16,0 4 16 0,0 1 0 0,0 4 0 16,1 2-80-16,-1 4-32 0,-1 3 0 0,1 4 0 0,0 2-352 15,-1 3 0-15,-1 2 0 0,2 1 0 16,1 1 0-16,1 3 0 0,0 2 0 0,2-3 0 0,1 0-144 16,4-2 144-16,0-1-160 0,2-2 160 15,0-4 0-15,2-1 0 0,1-4 0 0,2-2 0 0,0-2 0 16,2-1 0-16,0-3 0 15,1-3 0-15,0-2 0 0,1-2 0 16,1-2 0-16,1-3 0 0,-3-2 0 0,3 0 160 0,0-3-160 0,-1-1 192 0,1-4-192 0,-1-1 160 31,0-3-160-31,0-3 160 0,0-3-32 0,-2-1-128 0,-2-2 192 0,1 0-64 0,-2-2 0 0,0 2 0 16,-3 2 0-16,0 2 0 0,-2 3 0 0,0 4-128 0,0 3 192 16,0 4-64-16,0 3 160 0,0 2 32 15,0 6 0-15,0 0 0 0,0 0-80 0,0 0-16 16,2 10 0-16,2 3 0 0,-1 4-224 0,1 1 0 0,1 2 0 0,1 1 0 15,0 1 0-15,3 0 0 16,-2 0 0-16,2-1 0 0,1 0 0 0,0-2 0 0,1-2 0 0,0-1 0 16,1-3 0-1,-1-2 0-15,0-2 0 0,1-4 0 0,0 0-288 0,0-3-48 0,0-3-16 0,4-4 0 16,-1-2-720 0,-3-4-144-16,0-4-16 0,-3-1-16 0,-1-3-128 0,-3-4-32 15,0-6 0-15,-2 0 0 0,0-3-1072 0,-3 1-208 16,-1 2-64-16,1 12 0 0,0 0 2000 0,0 4 400 0,0 3 80 0,-1 4 16 0,1 6 1280 0,0 0 272 15,0 0 48-15,0 0 16 0,-1 6-288 0,1 3-64 16,1 2-16-16,0 3 0 0,-1 1-416 0,1 0-96 16,3 1-16-16,-3 1 0 0,1-2-64 0,1 0-16 15,1-2 0-15,-1-2 0 16,-1-1 144-16,0-3 32 16,-2-7 0-16,0 0 0 0,0 0 272 0,0 0 48 0,0 0 16 15,0 0 0-15,5-4-96 0,-2-3-16 0,-1-1 0 0,1-3 0 0,-1-4-432 0,1 0-96 16,-1-3 0-16,1 0-16 0,1-1-112 0,0 1-128 15,0 2 176-15,1 0-176 0,0 3 0 0,2 1 0 16,0 3 0 0,-1 4-192-16,2 2 64 0,0 1 128 0,-2 5-208 0,3 0 80 0,0 1-48 0,1 2 0 0,0 0 0 0,1 1 0 15,1 1 176-15,0-1 0 16,1 0-144-16,0 0 144 0,0-3 0 0,1-1 0 0,0-2 0 16,-1-2 0-1,0-2 0-15,-1-1 0 0,-1-3 0 0,0-2 0 0,0-3-240 0,-1-1 80 0,-1-2 16 0,-2-3 0 31,-3-2 144-31,-1-1 0 0,-2 0 0 0,-2 0 0 16,-2-1 0-16,-2 3 128 0,-1 1-128 0,2 3 176 16,-3 1-176-16,2 5 0 0,-1 1 144 0,1 2-144 15,-1 3 224-15,1 3-32 0,-1 2 0 0,2 3 0 16,-1-1-192-16,0 3 0 0,1 1 0 0,2 2 0 0,1 1 0 0,1 3-160 16,1-1 32-16,1-1 0 0,3 0 128 0,-1 0-128 15,2-1 128-15,-1-1-128 0,2-2 128 0,-1-2-160 16,2 0 160-16,1-3-160 0,-1-3 160 0,0-2 0 15,1-1 0-15,0-3 0 0,-1-3 144 0,-1-1-144 16,0-2 192-16,0-1-192 0,0-1 192 0,-1-2-64 16,-3 1 0-16,2 1-128 0,-1-1 256 0,-1 2-64 15,-1 2-16-15,1 2 0 0,-1 3 16 0,-2 6 0 16,0 0 0-16,0 0 0 0,5 4-32 0,2 4 0 16,1 3 0-16,0 4 0 0,2 6-32 0,-1 4-128 0,0 3 192 0,0 3-64 15,1 3-128-15,-3 2 128 16,2 3-128-16,-1 1 128 0,-2 3-128 0,1 1 0 15,0 0 144-15,-1-1-144 0,0-2 0 0,-1-4 144 16,1-2-144-16,-2-2 0 0,-2-3 144 0,1-3-144 0,-1-4 0 0,-1-2 144 16,-2-5-16-16,0-2 0 15,0-2 0-15,-2-2 0 0,1-3 64 0,2-7 16 16,-4 4 0-16,4-4 0 0,-7 3 80 0,1-3 16 0,-2-2 0 0,1 0 0 16,1-1-112-16,-1-1-32 0,-1-3 0 0,1-2 0 0,-1-2-160 15,-1-2 160-15,0-2-160 0,1-3 160 16,0-4-160-16,1-4 0 0,3-5 0 0,1-6 128 15,0-4-128-15,3-7 0 0,4-4 0 0,1-6 0 0,3-4-336 16,0-3 48-16,0-2 16 0,0 2 0 16,2 1-80-16,1 5-16 0,0 4 0 0,0 5 0 15,-2 7 368-15,-2 6 0 0,2 5-144 0,-1 5 144 0,-3 5 0 16,1 5 0-16,-1 1 176 0,0 7-176 0,-2 1 176 0,-1 2-176 16,-2 6 160-16,0 0-160 0,0 0 224 15,5 9-48-15,-2 3-16 0,-1 4 0 0,0 1-160 0,0 5 160 16,-1 2-160-16,1 4 160 0,0 3-160 0,0 0 0 15,-1-1 0-15,2 0 128 0,0 0-128 0,1-1 0 16,1 0 0-16,0-1 0 0,2-4 0 0,0-1 0 16,1-2 128-16,1-3-128 0,0 0 0 0,1-3 0 15,0-1 0-15,1-3 0 0,1-3 0 0,1-1 0 0,0-1 0 0,8-2-176 32,1-4-592-32,0-3-128 0,1-5-32 0,0-4 0 15,-2-4-2352-15,0-3-480 0,-1-4-80 0</inkml:trace>
  <inkml:trace contextRef="#ctx0" brushRef="#br0" timeOffset="202608.15">1624 7754 5519 0,'0'0'496'0,"0"0"-496"0,0 0 0 0,0 0 0 16,-3 5 4128-16,3-5 736 0,-4 6 128 0,4-6 48 16,0 0-2944-16,-2 5-592 0,2-5-112 0,0 0-32 15,0 0-416-15,0 0-96 0,0 0-16 0,0 0 0 16,0 0-112-16,0 0-16 0,6-1-16 0,1-3 0 0,-1-2-288 0,2-1-48 16,0-3-16-16,-1-2 0 0,0-4-128 0,0 0-16 15,-1-2-16-15,0 0 0 0,-3-3 96 0,0-1 32 16,1 0 0-16,-4 1 0 15,-3 0-48-15,1 3-16 0,0 5 0 0,-1 2 0 0,-2 2 144 0,2 4 16 16,-2 1 16-16,5 4 0 0,-7 2 32 0,0 2 0 16,2 6 0-16,-1 3 0 0,0 5-256 0,0 3-64 15,2 2 0-15,-1 2 0 0,2 1-128 0,1 2 0 16,1-1 0-16,1 0 0 0,2-2 0 0,1-2 0 16,1-1 0-16,0-2 0 0,2-4 160 0,0 0 0 15,1-4 0-15,2-1 0 0,2-3 48 0,1-3 16 16,0 0 0-16,1-4 0 0,1-2-224 0,2-3 144 15,0-1-144-15,4-4 128 0,-1-2-320 0,2-4-80 16,-1-3-16-16,4-5-12288 16,1-6-2464-16</inkml:trace>
  <inkml:trace contextRef="#ctx0" brushRef="#br0" timeOffset="203237.07">2572 7317 20271 0,'-10'4'1792'0,"10"-4"-1424"0,0 0-368 0,-4 7 0 0,-1 2 848 15,0 1 112-15,2 1 0 0,0 1 16 0,0 1-208 0,0 0-64 16,3 2 0-16,0-2 0 0,1 0-32 0,2-1-16 16,2-2 0-16,1 0 0 15,-1-1-64-15,3-1-16 0,0-3 0 0,1-1 0 0,2-1 176 0,2-3 16 16,-2-3 16-16,2-1 0 0,0-1-272 0,1-3-64 15,-1-2-16-15,1-1 0 0,-1-1-96 0,-3-2-16 16,-1-4 0-16,-3-1 0 0,-1-1-32 0,-2 0-16 16,-2-2 0-16,-3 0 0 0,-3-2-16 0,-1 2-16 15,-2 0 0-15,-2 3 0 0,-2 1-112 0,0 3 0 16,0 4-128-16,-1 3 192 0,-2 2-192 16,1 5 0-16,1 2 0 0,0 4 0 0,-1 0 0 0,2 4 0 15,2 3-176-15,-3 8 176 16,3 1-576-16,3 1 0 0,2 1 0 0,3 0 0 15,2-2-1840-15,3-2-352 0,4-3-80 0,2-3-10336 0</inkml:trace>
  <inkml:trace contextRef="#ctx0" brushRef="#br0" timeOffset="203556.04">3035 6912 11967 0,'1'-34'1072'0,"0"19"-864"0,0-5-208 0,0-1 0 15,-2 0 2432-15,0 3 432 16,-1 0 80-16,-2 4 32 0,-2 1-672 0,0 2-144 0,1 2-32 0,-3 3 0 15,0 1-800-15,0 0-176 0,-1 3-16 0,-1 1-16 16,-1 1-544-16,1 2-128 0,1 3 0 0,0 0-16 16,1 1-432-16,0 0 0 15,1 2 0-15,1 2 0 0,1 1-256 0,2 2 64 16,1 1 0-16,1 3 16 0,3 2 176 0,1 1 176 0,-1 1-48 0,3 2 0 0,1 3 256 0,1 1 32 16,2 3 16-16,0 1 0 15,-1 2 128-15,1-1 16 0,0 1 16 0,-1 1 0 16,-2 2-144-16,2-1-48 15,1 0 0-15,-2 1 0 0,-1-2-208 0,1 0-32 16,-1-1-16-16,0-1 0 0,-2-4-144 0,0-2 128 16,1-1-128-16,-2-3 128 0,0-2-128 0,1-3 192 15,-1-1-192-15,-1-3 192 0,-1-2-64 0,0-1-128 16,-1-2 192-16,0-8-64 0,0 0-128 0,0 0-224 16,0 0 48-16,0 0 16 15,0 0-1936-15,0 0-384 0,-4-6-80 0,1-2-13344 0</inkml:trace>
  <inkml:trace contextRef="#ctx0" brushRef="#br0" timeOffset="203697.54">2925 7416 28559 0,'0'0'2544'0,"-4"-4"-2032"0,4-2-512 0,0 0 0 0,1-1 1584 0,2-1 208 15,0 0 64-15,2-1 0 0,3-1-960 0,1-1-176 16,2-2-32-16,2 0-16 0,1-1-176 0,4 1-48 16,2 0 0-16,0 0 0 15,-1 0-256-15,3 0-64 0,0 1-128 0,11-4 192 16,-2 0-1344-16,-2 4-288 0,-4 1-48 0</inkml:trace>
  <inkml:trace contextRef="#ctx0" brushRef="#br0" timeOffset="205050.15">102 7433 19343 0,'-9'0'1728'0,"-1"0"-1392"0,0 1-336 0,0-1 0 16,1 0 192-16,0 1-16 0,0 1-16 0,3-1 0 15,1 0 32-15,-1 2 0 0,1-2 0 0,1 0 0 16,-2 0 352-16,3 0 80 0,3-1 16 0,0 0 0 15,0 0-160-15,0 0-32 0,0 0 0 0,0 0 0 0,0 0-16 0,0 0-16 16,0 0 0-16,0 0 0 16,0 0-96-16,0 0-32 0,7-1 0 0,6-1 0 0,-1-1-144 0,3 2-16 15,2-3-128-15,1 0 192 0,4-2-192 16,2-1 176 0,1 1-176-16,1-1 160 0,2 0-16 0,0-2 0 0,2-1 0 0,3 0 0 0,2 0 160 0,5 0 16 15,3 0 16-15,2-1 0 0,4-1-112 0,1 0-32 16,1 1 0-16,-1-1 0 0,2 0-64 0,0 0 0 15,0-3-128-15,4 2 192 0,4 0-192 0,1 0 176 16,1-3-176-16,-1 1 160 0,1-1-160 0,1-2 192 16,3 0-192-16,3 3 192 0,5-3-64 0,-4 0-128 15,-2-2 192-15,1 0-64 0,2 0 32 0,3-1 0 16,4-1 0-16,-3 1 0 0,-4 1 32 16,1-1 16-16,1-1 0 0,3 1 0 0,3 1 32 0,-3 0 0 0,-2-1 0 0,2 0 0 15,2 0-48-15,1 2-16 16,3-1 0-16,-4 0 0 0,-3-3-176 0,2 2 0 0,1 0 144 0,5-1-144 15,5-1 0-15,-4-1 144 0,-5-1-144 0,2 0 0 16,4 3 128-16,-1-1-128 0,-3 0 0 0,-1 1 0 16,-3 1 128-16,2 0-128 0,-1-1 0 0,-1 1 0 15,-3 1 0-15,-3 0 0 0,-5 0 128 0,0 0-128 16,-1 0 320-16,2 3 0 0,1-1 0 0,-4 2 0 0,-5-2 16 16,0 0 16-16,-1-1 0 0,0 1 0 0,0 0-96 0,1 2-32 15,-2 1 0-15,-3-1 0 0,-5 2-32 0,-1 0-16 16,-3-1 0-16,0 2 0 15,-3 0 32-15,-2 0 16 0,-2-1 0 0,-2 2 0 0,-3 1-16 0,-2 1 0 16,-4 1 0-16,-2-1 0 0,-2 1-16 0,-6 1-16 16,-4 2 0-16,0 0 0 0,-5 1-16 0,-1-1 0 15,-3 2 0-15,-4 4 0 0,6-5-160 0,-6 5 192 16,0 0-192-16,0 0 192 16,0 0-1264-16,0 0-240 0,0 0-48 0,0 0-15952 0</inkml:trace>
  <inkml:trace contextRef="#ctx0" brushRef="#br0" timeOffset="-213544.45">694 13485 4607 0,'0'0'192'0,"0"0"64"0,0 0-256 0,0 0 0 0,0 0 0 0,0 0 0 15,0 0 2032-15,0 0 352 0,0 0 80 0,0 0 16 16,0 0-1072-16,0 0-224 0,0 0-32 0,0 0-16 0,0 0-176 16,0 0-48-16,0 0 0 0,0 0 0 0,-6-3 48 0,6 3 16 15,-5-5 0-15,5 5 0 0,0 0-32 0,-6-5-16 16,6 5 0-16,-5-6 0 0,0 1-208 0,5 5-32 16,0 0-16-16,-2-9 0 15,-1 1-192-15,3 8-32 0,0-8-16 0,0 8 0 0,4-9-96 0,0 0-16 16,-2 1 0-16,2 1 0 0,3-1-128 0,-1 1-48 15,1 1 0-15,3 0 0 16,0 2-16-16,-3-1-128 0,0 0 192 0,2 2-64 0,1 3 48 0,-1 2 0 16,-9-2 0-16,8 9 0 0,3 2 48 0,1 4 16 0,-1 5 0 0,-4-4 0 15,0 3-16-15,-4 3 0 16,2 3 0-16,1 3 0 0,-2 3-32 0,1 2 0 0,-2 1 0 0,1 16 0 16,-2-4-64-16,-1-6-128 15,0-6 176-15,-1-5-176 0,-1-5 176 0,-2-4-176 16,1-4 160-16,0-3-160 0,-1-3 208 0,1-2-48 15,2-8-16-15,0 0 0 0,0 0 176 0,0 0 48 0,-7-3 0 0,1-4 0 16,2-3 176-16,2-3 32 0,0-3 16 16,3-4 0-16,1-2-336 0,1-5-80 0,2-3-16 0,0-6 0 15,3-4-160-15,2-3 0 0,2-2 0 0,1 1 0 16,-1 0-192-16,0 3-32 0,-1 4 0 0,-1 5 0 16,-1 4 224-16,-4 6-144 0,0 5 144 0,-3 7-128 0,0 2 128 15,-1 1 0-15,-1 7 0 0,0 0 0 0,0 0 0 16,0 0 128-16,-5 1-128 0,0 4 128 0,1 3-128 15,-1 4 0-15,-1 2-176 0,1 5 176 0,0 3-176 0,1 2 176 16,0 1-192-16,3 2 192 0,1-1-128 0,1-1 128 16,2-1 0-16,1 9 0 0,3-4 0 15,1-4 0-15,1-3 0 0,1-3 0 0,1-2-128 0,1-3 128 16,0-2 0-16,4 0 0 0,2-3 0 0,-1-1 0 16,-1-4 0-16,5-1 0 15,1 1-512-15,1-6 16 0,-1-1 0 0,0-3 0 16,2-3-2800-16,-7 1-560 0,19-15-112 0,-3-1-32 0</inkml:trace>
  <inkml:trace contextRef="#ctx0" brushRef="#br0" timeOffset="-213307.94">1289 13565 35007 0,'0'0'3120'0,"-5"-2"-2496"0,0 0-496 0,5 2-128 16,0 0 0-16,0 0 144 0,0 0-144 0,0 0 160 0,1-6 224 0,3 1 64 15,3-1 0-15,2 0 0 0,2-2-448 0,3 0 0 32,4 1 0-32,3-2-176 15,1-2-464-15,3 0-112 0,3-1-16 0,2 0 0 16,1-1-2480-16,0 0-496 0</inkml:trace>
  <inkml:trace contextRef="#ctx0" brushRef="#br0" timeOffset="-212910.6">2003 13044 22111 0,'-10'-12'976'0,"6"7"208"16,-3 0-944-16,1-1-240 0,0 1 0 0,-1-1 0 0,-2 2 1392 0,1 2 224 16,-3 0 48-16,0 3 16 0,-1 1-256 0,-2 3-48 15,1 4-16-15,-1 3 0 16,-3 3-448-16,3 2-80 0,-2 3-32 0,1 2 0 15,2 2-192-15,1 2-32 0,1 0-16 0,1 1 0 0,1 0-288 0,3-1-48 0,1 1-16 0,4-2 0 0,-1-2-208 0,4-2 128 32,0-1-128-32,3-2 0 0,0-2 128 0,3-3-128 0,1-2 0 0,1-2 144 15,1-4-144-15,1-2 128 16,0-3-128-16,0-3 128 0,3 0-128 0,0-4 128 0,0-2-128 0,0-6 128 0,0-1-128 0,-1-4 192 16,-1-3-192-16,0-4 192 15,1-3-192-15,-2-3 0 0,-2-1 0 0,-3 1 0 16,-1 1-192-16,-2 3 48 0,0 5 0 0,-3 4 0 0,-1 2 144 15,-1 5 0-15,-1 3 160 0,0 4-160 0,-1 2 304 0,3 4-48 16,-4 4 0-16,-2 5 0 0,-1 3-128 0,0 3-128 16,0 4 144-16,2 3-144 0,-1 2 0 0,2 2 0 15,0 2 0 1,3-2 0-16,2 1 0 0,2-2 0 0,0-1 0 16,1-2 0-16,3-1 0 0,2-1 0 0,0-3 0 0,3-1 0 0,3-2 0 0,-1-2 0 15,3-2 0-15,-2-1 0 0,2-2-288 0,0-3 48 16,1-3 16-16,0-2 0 31,1-2-1968-31,3-4-400 0,1-4-80 0</inkml:trace>
  <inkml:trace contextRef="#ctx0" brushRef="#br0" timeOffset="-212423.47">2233 12974 26719 0,'-9'-13'1184'0,"6"9"240"0,0-1-1136 0,1-1-288 15,2 6 0-15,0-5 0 0,0-1 832 0,0 6 96 16,4-5 32-16,-4 5 0 0,5-4-464 0,2 3-96 16,0 1-16-16,2 2 0 0,1 5-32 0,0 2-16 15,1 3 0-15,1 2 0 0,-1 2 16 0,-1 1 0 16,0 3 0-16,-2 2 0 0,-3 1-80 0,-1 1-16 16,0 3 0-16,-2 0 0 0,-2 1-64 0,-1-3 0 15,0-1-16-15,-1-4 0 0,-1-2-48 0,0-4 0 16,0-2 0-16,-1-3 0 0,2-3 96 0,2-6 16 15,0 0 0-15,0 0 0 0,0 0 128 0,0 0 16 16,-1-7 16-16,1-4 0 0,1-4-208 0,1-2-32 0,2-5-16 16,1-4 0-16,3-2-144 0,2-4-272 15,2-4 64-15,0 0 16 16,0 2-256-16,0 2-32 0,0 2-16 0,-2 3 0 0,0 3 496 0,-1 4-144 0,-4 3 144 0,1 3 0 16,-1 3 224-16,-1 4 128 15,-2 2 32-15,-2 5 0 0,0 0 96 0,0 0 32 16,0 0 0-16,-1 7 0 0,-1 2-144 0,-1 2-32 0,1 2 0 0,0 2 0 15,0 1-144-15,1 0-16 0,1 2-16 0,1 1 0 16,0-1-160-16,2 2 0 0,1-1 0 0,1-1 0 16,2 0 0-16,1-3 0 0,2 2 0 0,1-4 0 15,-1-4 128-15,0 0-128 0,1-3 0 0,1-1 128 16,1-2-272-16,2-2-64 0,-1-2-16 0,1-3 0 16,1-4-1456-1,0-2-304-15,3-5-48 0,1-5-8800 0,2-4-1776 0</inkml:trace>
  <inkml:trace contextRef="#ctx0" brushRef="#br0" timeOffset="-212278.06">2850 12663 25791 0,'-6'3'2304'0,"0"-1"-1856"16,0 1-448-16,1 3 0 0,-1 0 848 0,2 3 80 15,-1 1 16-15,2 2 0 0,-1 1 160 0,0 3 48 16,2 1 0-16,0 1 0 0,1 0-272 0,1 1-48 0,3 0-16 0,-2 0 0 16,2 0-208-16,0 0-32 0,0 0-16 0,3-2 0 15,0 0-352-15,1-1-64 16,-1 0-16-16,2-3 0 0,-1-1-128 0,0-2-256 15,3-1 64-15,-1-4 16 16,2-1-2256-16,0-4-448 0,1-5-80 0</inkml:trace>
  <inkml:trace contextRef="#ctx0" brushRef="#br0" timeOffset="-211789.19">2841 12403 10127 0,'-13'-6'896'15,"-1"2"-704"-15,0-1-192 0,2 2 0 0,1 1 5088 0,1 1 992 16,0 0 192-16,2 1 32 15,0 1-5136-15,2 1-1024 0,3 1-144 0,3-3-144 0,-2 7-80 0,4 1-16 32,1-1 0-32,5 2 0 15,3 0-496-15,3-1-96 0,5-2-32 0,4 1 0 16,5-3-272-16,1-1-48 0,2-3-16 0,1-1 0 0,0-3-64 0,1-2-16 0,-1-1 0 16,3-2 0-16,-1-1 320 0,1-1 64 0,1 0 16 0,-3 0 0 0,-3-1 880 0,-2 1 0 0,-5 1 256 0,-3 1-64 15,-4 3 1648-15,-4 0 336 16,-5 2 64-16,-7 4 0 0,0 0-160 0,0 0-32 15,-7 1-16-15,-4 3 0 16,-4 3-800-16,-1 3-144 0,-3 1-48 0,-1 2 0 16,-1 1-544-16,1 2-112 0,1 0-32 0,1 2 0 0,1 0 32 15,3 1 0-15,4 0 0 0,0 0 0 0,4-1-224 0,1 0-32 0,4-3-128 0,2 0 192 16,3-2-192-16,0 0 0 0,4-1 0 0,3-1 0 16,2-1 128-16,2-2-128 0,3-1 0 0,2 0 0 15,2-2 0-15,1 1 128 0,1-4-128 0,0-1 0 0,2 0 0 16,-2 0 0-16,-2-1 128 0,-2 2-128 15,-2-2 0-15,-2 1 0 16,-4 0 0-16,-3 1 0 0,-9-2 320 0,0 0-48 0,4 5 0 0,-4 3 0 16,-3 1 512-16,-4 2 112 0,-4 1 0 0,-3 3 16 0,-4 3-384 15,-4 2-80-15,-2 0 0 0,-1 2-16 0,-1 1-272 16,2 0-160-16,1-1 192 0,2 0-192 0,2 0 0 0,3-2 0 16,2-2 0-16,2-1 0 15,2-3-1296-15,1-1-224 0,3-2-32 16,3-1-17184-16</inkml:trace>
  <inkml:trace contextRef="#ctx0" brushRef="#br0" timeOffset="-208225.11">663 14928 8287 0,'0'0'368'0,"0"0"80"0,0 0-448 0,0 0 0 0,0 0 0 0,0 0 0 0,5-5 2032 0,-5 5 320 15,0 0 64-15,0 0 16 0,5-7-1088 0,-5 7-224 0,0 0-32 16,0 0-16-16,0 0-368 0,4-6-64 16,-4 6 0-16,0 0-16 0,0 0-240 0,0 0-64 0,0 0 0 0,0 0 0 0,0-8-64 0,0 8 0 15,-2-7-16-15,2 7 0 16,0 0 16-16,0 0 16 0,-3-7 0 0,3 7 0 15,-5-7 48-15,5 7 16 0,-5-6 0 0,-1 2 0 16,0 1 96-16,6 3 16 0,-9-4 0 0,1 2 0 16,-1 1-128-16,3 1-32 0,-3 1 0 0,0 3 0 0,-2 0 64 0,1 3 16 15,2 0 0 1,-2 3 0-16,0 1 80 0,-2 3 32 0,1 3 0 0,0 2 0 0,1 2-160 0,1 3-48 16,0 1 0-16,0 3 0 0,2 1-128 0,0 1-16 15,3-1-128-15,1-1 192 0,1 0-192 0,2-3 0 31,0-2 0-31,4-2 0 0,0-2 0 0,1-3 0 0,2-3 0 0,3-2 0 0,1-2 256 0,2-3-32 16,0-2-16-16,4-3 0 0,0-2-16 0,2-1-16 16,1-3 0-16,2-2 0 0,1-3-176 0,-1-3 0 15,-2-2 144-15,0-1-144 16,-1-4-1328-16,5-1-336 0,-2-2-64 0</inkml:trace>
  <inkml:trace contextRef="#ctx0" brushRef="#br0" timeOffset="-207881.9">921 14861 25791 0,'0'0'2304'0,"-5"7"-1856"0,1-1-448 0,-3 3 0 16,0 1 704-16,2 2 64 0,0 2 0 0,0 4 0 16,-2 2-176-16,3 2-16 0,0 0-16 0,-1 1 0 0,2 0-96 0,1 1-16 15,1-1 0-15,2-1 0 0,1-2-192 0,2-1-32 16,2-3-16-16,0 0 0 15,3-4 48-15,0-1 0 0,1-2 0 0,2-3 0 16,1-4 128-16,0-2 16 0,-1-1 16 0,3-2 0 0,0-2-176 0,1-3-48 31,-1-1 0-31,-4-2 0 0,0-3 160 0,-1-3 32 0,0-3 0 0,-1 0 0 0,-2-4 192 0,-1-2 64 0,-4-4 0 16,-2 0 0 0,-1-1-176-16,-2 1-16 0,-4 1-16 0,-1 4 0 0,1 5-192 0,-2 3-48 15,-2 1 0-15,1 4 0 0,-2 2 0 0,1 5 0 16,0 0 0-16,0 4 0 0,-1 4-192 0,0 2-256 15,-1 3 48-15,2 2 16 16,0 0-736-16,2 3-144 0,-1 2-16 0,2 2-16 16,1 0-1744-16,2 2-352 0,0 1-64 0</inkml:trace>
  <inkml:trace contextRef="#ctx0" brushRef="#br0" timeOffset="-207529.79">1118 14846 11967 0,'6'-5'1072'0,"-6"5"-864"15,9-3-208 1,-9 3 0-16,8-2 2688 0,-8 2 512 15,0 0 80-15,8 8 32 0,-2 1-1536 0,-2 4-304 16,-1 1-64-16,2 1-16 0,-1 2-368 0,-1 0-64 16,-1 2 0-16,0 0-16 0,0-2-416 0,0 1-80 15,-1 0 0-15,1-2-16 0,0-2-112 0,0 0-32 16,1-3 0-16,0-3 0 0,-3-8-288 0,7 8 128 16,-7-8-128-16,10 4 0 0,-10-4 160 0,12-1-160 15,0-2 128-15,-2-2-128 0,-2-3 144 0,0-2-144 16,0-2 160-16,0-4-160 0,0-2 160 0,-1-4-160 15,1-4 160-15,0 1-160 0,-3-1 128 0,1-1-128 0,-3 2 0 0,-1 3 144 16,-2 2 0-16,0 4 0 0,0 1 0 0,-1 4 0 16,0 3 368-16,1 8 80 15,0 0 16-15,0 0 0 0,0 0-112 0,0 0-32 16,0 0 0-16,0 0 0 0,-7 5-320 0,4 2-144 16,1 2 128-16,1-1-128 0,1 3 0 0,1 0 0 15,1 1 0-15,0 2 0 0,0-1 0 0,2 0-144 0,-1 0 144 0,1 2 0 16,1-2-576-16,0-1-16 0,2-1 0 0,-2-1 0 15,2-1-1760-15,2-3-336 0,1-1-80 16,0-4-11424-16</inkml:trace>
  <inkml:trace contextRef="#ctx0" brushRef="#br0" timeOffset="-207231.17">1584 14784 17503 0,'0'0'1552'0,"-6"5"-1232"0,0 0-320 0,-2 1 0 0,2-1 672 0,0 1 80 0,-3-1 16 16,2 1 0-16,7-6 416 0,-5 4 96 15,-1 0 0-15,6-4 16 0,-8 4 0 0,1-1 0 16,7-3 0-16,0 0 0 0,-8 0-192 0,8 0-32 0,0 0-16 0,0 0 0 16,-4-4-288-16,2-4-48 15,2-1-16-15,1-2 0 0,1-1-384 0,2-1-64 16,3-2-32-16,-1 0 0 0,1 0-224 0,2-1 128 16,1 1-128-16,0 1 0 0,0 3 0 0,0 2 128 15,0 1-128-15,-2 3 0 0,0 1 256 0,-8 4 16 0,0 0 0 16,11 4 0-16,0 1-64 0,-1 3-16 15,-1-1 0-15,0 3 0 0,-2 1-192 0,-1 0 0 0,-2 0 0 16,2 1 0-16,0 1 128 0,1-1-128 0,-3-1 0 0,1-1 144 16,-5-10-144-16,4 6-272 0,-4-6 64 0,6 5 16 15,-6-5-2512 1,7 2-496-16,2-3-112 0</inkml:trace>
  <inkml:trace contextRef="#ctx0" brushRef="#br0" timeOffset="-207010.22">1862 14274 19343 0,'-12'-7'848'0,"12"7"192"16,-4-1-832-16,4 1-208 0,0 0 0 0,0 0 0 0,0 0 3456 15,0 0 656-15,-2 8 128 0,2 2 32 0,3 3-2784 16,-1 2-544-16,0 2-112 0,0 1-32 16,2 2-176-16,-1 2-48 0,-1 2 0 0,1 3 0 0,1 0-256 0,-1 2-64 15,0 0-16-15,2-2 0 0,-1 1-112 0,0-2-128 0,1-2 176 0,1 10-176 31,2-7 0-31,-2-6-176 0,-1-5 0 0,1-3 0 16,-2-3-1744-16,-4-10-368 0,0 0-64 0,0 0-13168 0</inkml:trace>
  <inkml:trace contextRef="#ctx0" brushRef="#br0" timeOffset="-206846.85">1722 14628 31327 0,'0'0'2784'0,"0"0"-2224"0,0 0-560 0,0 0 0 0,0 0 272 0,0 0-48 15,5-6-16-15,-1 1 0 16,3-1 256-16,2 0 48 0,2-2 16 0,2-1 0 16,2 1-208-16,3-1-64 0,-2-1 0 0,5-1 0 15,1-1-256-15,2 0-272 16,2-2 48-16,0 1-10000 16,0 0-2000-16</inkml:trace>
  <inkml:trace contextRef="#ctx0" brushRef="#br0" timeOffset="-206551.47">2156 14508 26655 0,'0'0'1184'15,"-2"-5"240"-15,2 5-1136 0,-2-10-288 0,2 1 0 0,0-1 0 0,0 0 896 0,2-1 128 0,0 0 32 0,0-1 0 32,-1-1-224-32,1 1-64 0,2 0 0 0,-3-2 0 15,-4 1-192-15,2 2-32 0,0 1-16 0,-1 1 0 0,-1 2-48 0,3 7-16 16,-5-6 0-16,5 6 0 0,0 0-144 0,-7 1-16 15,-1 3-16-15,4 0 0 0,-2 3 0 0,1 3 0 0,-2 2 0 0,1 2 0 32,2 2 0-32,0 1 0 0,-1 1 0 0,2-1 0 0,2 0-288 0,1-1 0 15,0 0 128-15,1-1-128 0,1-1 0 0,1-1 0 16,3-2 0-16,-2 0 0 0,2-1 0 0,2-2 0 16,0-1 0-16,2-2 0 15,1 0-272-15,1-3-112 0,2-2-32 0,1-1 0 16,1-3-1728-16,2-1-352 0,0-3-64 0,0-1-11984 0</inkml:trace>
  <inkml:trace contextRef="#ctx0" brushRef="#br0" timeOffset="-206219.92">2349 14351 24191 0,'-14'-12'1072'0,"9"6"208"0,-2-2-1024 0,1 0-256 16,0-2 0-16,0 1 0 0,1 0 1856 0,0 0 320 0,2 2 64 0,1 0 16 15,0 0-848-15,1 3-192 0,1 4-16 0,0 0-16 16,0 0-512-16,0 0-96 0,6-1-32 0,0 2 0 15,0 1-352-15,2 3-64 16,1 1 0-16,0 3-128 0,1 2 176 0,-1 1-176 0,1 0 160 0,-1 1-160 16,0 2 208-16,-1 1-48 0,-1 2-16 0,0-1 0 15,-2 2 48-15,0-1 16 16,-1-3 0-16,0-1 0 0,-3 0-80 0,0-3 0 0,0-1-128 0,-1-2 192 0,-1-1 112 16,1-7 16-16,0 0 0 0,0 0 0 0,0 0 176 0,0 0 32 15,0 0 16-15,-5-4 0 0,2-3-144 0,2-2-16 16,0-3-16-16,3-2 0 0,2-4-208 15,3-4-32-15,3-3-128 0,1 0 192 0,2-1-192 16,1 2 0-16,0 0 0 0,1 1 0 0,-4 2 0 0,1 4-192 16,1 3 48-16,-3 3 0 15,-1 2-1456-15,-2 3-272 0,0 1-64 0,0 3-16208 0</inkml:trace>
  <inkml:trace contextRef="#ctx0" brushRef="#br0" timeOffset="-205402.11">3019 14189 29487 0,'0'0'2624'0,"0"0"-2112"15,0 0-512-15,0 0 0 0,0 0 768 0,0 0 64 0,0 0 0 0,0 0 0 16,0 0-176-16,0 0-16 0,6-9-16 0,3 2 0 31,2 0-416-31,2-1-80 0,-2-1 0 0,3-2-128 0,1 0 0 0,3 0-320 0,0-2 32 0,0 0 16 31,2-1-2864-31,1 1-576 0</inkml:trace>
  <inkml:trace contextRef="#ctx0" brushRef="#br0" timeOffset="-204696.34">3573 13735 27759 0,'-8'-8'1216'0,"8"8"272"0,-8-5-1184 16,2-1-304-16,-2 1 0 0,1 0 0 0,7 5 832 0,-7-3 96 15,-4 2 32-15,1 2 0 0,1 3 240 0,0 2 48 0,-1 0 16 0,0 4 0 16,0 3-400-16,3 4-80 0,-2 1-16 0,1 1 0 0,2 2-384 16,1 2-96-16,1 0-16 0,0 1 0 0,2-1-272 0,1 0 160 15,2 0-160-15,3-1 128 16,0-2-128-16,1-3 0 16,2-1 0-16,1-3 0 0,-1-2 0 0,3-2 0 0,1-4 0 0,3-2 0 15,2-3 0-15,2-3 0 0,-1-3-144 0,2-4 144 16,1-4-192-16,2-5 0 0,0-3 16 0,2-6 0 15,-1-3-96-15,2-4-32 0,-3-3 0 0,0-7 0 16,1-7-64-16,-3-4-16 0,-1-6 0 0,-3-1 0 16,-1 1-128-16,-4 0-16 15,-1 3-16-15,-5 6 0 0,-3 6 544 0,-4 7 0 0,0 7 0 0,-1 7 0 16,-2 6 1024-16,1 6 176 0,-2 4 16 0,1 4 16 0,5 6-416 16,-7 1-96-16,2 5-16 0,-1 4 0 15,2 4-352-15,1 6-80 0,-1 4-16 0,2 5 0 0,1 1-256 0,0 4 128 16,0 2-128-16,3 1 0 0,0 0 0 0,3 3 0 15,0 1 0-15,3-2 0 0,1-1 0 0,-1-4 0 16,4-3 0-16,1-4 0 0,-2-3 0 0,1-4 0 16,0-3 0-16,0-4 0 0,0-3-128 0,1-4 128 15,0-1 0-15,-3-4-144 0,0-2 0 0,1-3 0 16,-1-1 0-16,7-8 0 0,-2-2-16 0,-1-1 0 16,1-4 0-16,-7 4 0 0,1-4-32 0,1 0-16 15,-1 0 0-15,-1 2 0 0,0 0 0 0,0 3 0 0,-1 2 0 0,-1 5 0 16,0 1 208-16,-2 4 0 0,-4 3-160 15,0 0 160-15,7 3 0 0,-1 3-144 0,1 1 144 0,0 2 0 16,-1 0 0-16,2 1-128 0,1-1 128 0,1-1 0 16,1 1 0-16,0-1 0 0,1-2 0 0,1-1 0 15,1-3-128-15,2-1 128 0,0-2 0 0,8-4 0 16,-5-3 0-16,-4-2 0 0,0-2 0 0,-3-1 0 16,-1-3 256-16,1 0-64 0,-1-4 0 0,-2-1 0 15,-5-1 160-15,-2-2 32 0,-2-3 0 0,-2 1 0 0,-3 0-80 16,-3 1-16-16,-2 3 0 0,-1 5 0 15,0 1 64-15,-2 4 16 0,0 4 0 0,3 4 0 0,-2 3-112 0,-3 2-32 16,1 3 0-16,-1 1 0 16,-1 3-384-16,0 3-80 0,-1 3-16 0,2 3 0 15,0 0-384-15,3 4-96 0,-1 2-16 0,3 4 0 16,0-1-2192 0,4 1-432-16,2-1-80 0,3 7-11264 0</inkml:trace>
  <inkml:trace contextRef="#ctx0" brushRef="#br0" timeOffset="-204117.3">4670 13130 23951 0,'-13'-6'2128'0,"7"5"-1696"0,-2 0-432 15,-1 2 0-15,0 1 1280 0,0 2 192 0,0 0 16 0,-1 4 16 16,-1 3-352-16,0 2-64 0,0 2 0 0,1 3-16 16,1 1-368-16,1 2-80 0,1 1-16 0,1 1 0 15,2 0-192-15,1 0-32 0,2 0-16 0,2-1 0 16,3-2-176-16,1 0-48 0,2-2 0 0,1 0 0 15,1-3-144-15,2 0 0 0,2-3 144 0,1-2-144 16,2-2 0-16,3-3 0 16,0-4 0-16,2-3 0 0,2-4-272 15,-1-3-128-15,0-4-32 0,0-2 0 0,0-6-112 0,0-6-32 0,-1-3 0 0,0-8 0 16,-2-5-448-16,0-4-112 0,-1-5-16 0,-2-4 0 16,-2-1-80-16,-4-1-32 0,-2 1 0 0,-2 2 0 0,-4 3 1024 0,-2 7 240 15,-4 7 0-15,1 8 0 0,0 5 1600 0,-2 7 320 16,1 3 64-16,0 5 0 0,-1 3-768 0,5 7-144 0,0 0-48 0,-5 6 0 15,-2 6-640-15,2 6-144 16,-1 5-32-16,1 4 0 0,0 2-208 0,2 5 0 16,0 4 0-16,0 0 0 0,2 2 0 0,1-2 0 15,1-1 0 1,2-2 0-16,-1-2 0 0,0-3 0 0,1-3 0 0,1-3 0 0,-1-3 352 0,1-3 32 16,1-4 0-16,0-3 0 0,1-2 16 0,-1-3 16 0,1-1 0 15,-1-3 0-15,2-2-160 16,-1-2-48-16,2-3 0 0,1-2 0 0,0-4-16 0,0-4-16 15,0-3 0-15,2-3 0 0,2-2-48 0,0-1 0 0,-1-3 0 0,-1 2 0 0,-1 0-128 0,1 3 0 16,-2 4 144-16,-2 3-144 0,-1 1 0 0,-2 4 0 16,-1 4 0-16,-3 6 128 0,0 0 96 0,0 0 32 15,0 0 0-15,-3 5 0 0,0 3-96 0,0 3-16 16,-1 2 0-16,1 3 0 0,0-1-144 0,0 2 128 16,0 0-128-16,1 0 128 15,1-2-128-15,1 0 0 0,1 0 0 0,1-1 0 0,1-2 0 0,1 0 0 16,0-2 0-16,4 0 0 0,2-2-320 0,1-3 16 15,1-1 0-15,3-4 0 16,3-3-1616-16,2-1-336 0,-1-3-64 0,2-3-16 16,2-4-656-16,-1-3-128 0</inkml:trace>
  <inkml:trace contextRef="#ctx0" brushRef="#br0" timeOffset="-203691.22">5479 12713 24927 0,'-11'-2'1104'0,"11"2"240"0,-6 0-1088 0,1 0-256 0,-1 1 0 0,1 2 0 0,-1 0 1184 0,1 4 176 0,-2 1 48 0,1 3 0 15,-1 1-192-15,2 3-16 16,0 2-16-16,1 0 0 0,-1 2-544 0,2 1-96 16,2 0-32-16,-1-1 0 0,1 1-96 0,1-1-32 15,1 0 0-15,1-3 0 0,1-1-128 0,2-1-16 0,0-3-16 0,2-1 0 16,0-3-80-16,2-1-16 0,-1-2 0 0,2-3 0 31,0-2-128-31,1-2 160 0,1-2-160 0,0-2 160 0,1-3-160 0,0-3 0 0,2-3 144 0,0-2-144 0,-1-4 0 0,1 0 0 16,-2-3 0-16,-1 1 0 0,0 0 0 15,-1 3 0-15,-2 2 0 0,-1 4 0 16,-3 2 0-16,-1 3 0 16,0 3 0-16,-4 7 0 0,0 0 0 0,0 0 0 15,0 0 0-15,1 7 128 0,-1 3-128 0,0 1 0 16,1 1 0-16,-1 1 0 0,0 1 0 0,1 1 0 16,-1-1 0-16,2 0 0 0,2-1 0 0,-1 2 0 15,1-3 0-15,3-2-128 0,-2-1 128 0,3-3 0 16,0 0 0-16,-1-3 0 0,2-1 0 0,0-2 128 15,1-2-128-15,1-2 176 0,-1-3-48 0,1-2 0 16,1-1 0-16,0-2 0 0,0-3 64 0,0-3 16 16,0-1 0-16,0-1 0 0,-2-5 32 0,0 1 0 0,-2 0 0 0,-3 1 0 15,0 0-96-15,-3 2-16 0,-3 2 0 0,0 3 0 16,-1 2-128-16,-4 5 0 16,0 1 0-16,-1 3 0 15,-2 3-1280-15,0 2-256 0,-1 1-32 0,2 4-16 16,-1 1-1440-16,1 3-304 0</inkml:trace>
  <inkml:trace contextRef="#ctx0" brushRef="#br0" timeOffset="-203470.4">6094 12549 30687 0,'0'0'1360'0,"0"0"288"0,0 0-1328 0,0 0-320 0,0 0 0 0,0 0 0 15,1 7 1280-15,-1 1 176 0,0 2 32 0,0 1 16 0,-1 1-352 0,1 4-80 16,-1 0-16-16,1 2 0 0,-1-4-608 0,1 3-128 15,0 1-32-15,0 0 0 0,0 0-288 0,0 0 160 16,0 1-160-16,1-1 128 0,0-1-128 0,0-1-256 16,0-3 64-16,1-1 16 15,0-2-1936-15,3-3-384 0,-5-7-64 0,0 0-12864 0</inkml:trace>
  <inkml:trace contextRef="#ctx0" brushRef="#br0" timeOffset="-203092.22">6138 12317 22175 0,'0'0'976'0,"0"0"208"0,0 0-944 0,0 0-240 0,0 0 0 0,0 0 0 16,5-1 432-16,2 0 32 0,-7 1 16 0,8 0 0 15,0 1-160-15,1 0-48 0,0 1 0 0,0 0 0 16,1 0-272-16,-3 1 0 0,2-2 0 16,0 1 0-16,-1 0 0 0,-1 1 0 0,-7-3 0 0,7 4 0 0,-7-4 608 0,5 5 16 15,-5-5 0-15,4 7 0 0,-2-1 480 0,-2 1 112 16,-1 0 0-16,-1-1 16 15,-2 2-96-15,1 0-32 0,0-1 0 0,-1 2 0 16,1 0-416-16,1 0-96 0,-2 0-16 0,1-1 0 0,1 1-384 16,2-1-64-16,0 0-128 0,1-1 176 0,0 0-176 15,3-1 0-15,0 1 144 0,3 0-144 0,1-2 0 16,2 1 0-16,0-1 0 0,1 1 0 0,0-1 0 0,1 1 0 16,-2-1 0-16,1 1 0 0,0-1 0 0,-1 1 0 15,0-1 0-15,-1 1 0 0,-1 0 0 0,-2 1 176 16,0-1-176-16,-3 1 192 0,0 0 112 0,-1 0 16 15,-2 1 16-15,0 0 0 0,-1-1 16 0,0 1 0 16,-2 0 0-16,-1-2 0 0,-2 1-96 0,1 0 0 16,-2-1-16-16,-1 0 0 0,-1-1-112 0,0 0-128 0,-1-1 176 0,-1-1-176 31,0 1-1232-31,1-2-368 0,0 0-64 0,2-1-9808 16,0 0-1968-16</inkml:trace>
  <inkml:trace contextRef="#ctx0" brushRef="#br0" timeOffset="-202791.35">6471 12550 20271 0,'0'0'1792'0,"7"-3"-1424"0,1-3-368 0,2 0 0 0,0-2 1344 16,2-1 208-16,3-1 48 0,-2-1 0 0,2 0-16 0,1-3 0 15,-3-3 0-15,0 0 0 0,0-2-608 0,2-2-112 16,-2-1-32-16,0-1 0 16,-2-1-320-16,-1 1-80 15,0 2-16-15,-3 2 0 0,1 1-48 0,-5 1-16 0,0 4 0 0,-3 2 0 0,0 2 32 0,-3 2 0 16,0 3 0-16,3 4 0 15,-5 1-128-15,-4 4 0 0,-1 3-16 0,0 4 0 16,-1 3-48-16,0 2 0 0,0 4 0 0,-1 2 0 0,1 3-32 0,1 0-16 16,2-1 0-16,3 1 0 0,2-2 128 0,-1-1 32 15,2-2 0-15,2-1 0 0,2-2 176 0,3-1 32 16,1-2 16-16,2-2 0 0,0 0-224 0,0-2-48 16,2-4-16-16,2 0 0 0,1-3-80 0,1-2-16 15,1 0 0-15,1-4 0 0,-1-1-144 0,2-2 128 16,-1-3-128-16,3-2 128 15,-1-3-1744-15,3-3-368 0,0-1-64 0</inkml:trace>
  <inkml:trace contextRef="#ctx0" brushRef="#br0" timeOffset="-199705.17">5888 10616 4607 0,'0'0'400'0,"0"0"-400"0,0 0 0 0,0 0 0 0,0 0 928 0,0 0 96 15,0 0 32-15,0 0 0 16,0 0-496-16,0 0-112 0,0 0 0 0,0 0-16 0,0 0-176 0,0 0-48 16,0 0 0-16,0 0 0 0,0 0 0 0,0 0 0 15,7 2 0-15,-7-2 0 0,0 0 112 0,5 2 0 32,-5-2 16-32,7 0 0 0,-2 0 64 0,-5 0 16 0,7-2 0 0,-1 1 0 0,1 0 16 15,-1 0 0-15,-6 1 0 0,7-1 0 16,1 0-64-16,1 0-16 0,0 0 0 0,-2 0 0 15,4 0-16-15,-1 1 0 0,0-2 0 0,1 1 0 16,0 0 176-16,0 0 16 0,0 0 16 0,0 0 0 16,0 2-64-16,-1 0-16 0,-1 0 0 0,0 1 0 15,0 1-224-15,0-1-48 0,-1 0-16 0,0 1 0 16,0 2-48-16,0-1 0 0,-1 1 0 0,-1-1 0 16,1-1-128-16,0 2 0 0,-1-1 0 0,2 0 128 15,1 1-128-15,-4-1 192 0,2 1-192 0,0-1 192 0,1-1-48 0,1 2 0 16,-1-1 0-16,0 2 0 0,0 0 48 0,0 2 16 15,-2 1 0-15,2 1 0 0,-1 1 48 0,-1 1 0 16,2-1 0-16,-2 1 0 0,-1 0 64 0,1 1 32 16,-2 1 0-16,0 2 0 0,2-1-96 0,-3 1-32 15,2-1 0-15,-2 0 0 0,0 1-32 0,0-1-16 16,0 1 0-16,0-1 0 0,-1 0-32 0,0 1 0 0,2-2 0 16,-3-1 0-16,1 1-16 0,1 0-128 15,1 0 192-15,-2 0-64 0,0 1 0 0,0-1-128 16,0-1 192-16,-1 0-64 0,1 1 0 0,-2-1 0 15,0-1 0-15,-2 1 0 0,1 0 80 0,-1 1 16 0,-1-1 0 16,0 0 0-16,-2-2 16 0,0 2 0 0,-1 0 0 0,1 2 0 16,-2-1-96-16,0 0-16 0,1-1 0 0,-3 2 0 15,1-3 0-15,1 1-128 0,0-1 192 0,-2 1-64 16,0 1-128-16,1-2 192 0,-1 0-192 0,0 0 192 16,0-1-16-16,0-1 0 0,1 1 0 0,-2-2 0 15,0-1 48-15,0 1 16 0,1-1 0 0,-1 1 0 16,0-2-112-16,0 1-128 0,1-1 176 0,-4-2-176 15,1 1 176-15,0-1-176 0,1 0 160 0,0 1-160 16,0-1 0-16,0-1 128 0,0 0-128 0,1 0 0 16,0-1 0-16,2 0 0 0,-1-1 128 0,0 0-128 0,1 0 0 0,3 0 0 15,-3-1 0-15,3 0 0 0,5-1 0 0,0 0-192 16,-5 1 48-16,5-1 0 16,0 0-672-16,0 0-128 0,0 0-16 0,0 0-8752 15,0 0-1744-15</inkml:trace>
  <inkml:trace contextRef="#ctx0" brushRef="#br0" timeOffset="-199034.03">6110 10753 13295 0,'0'0'576'0,"0"0"144"0,0 0-576 0,-3 6-144 0,-3 1 0 0,1 1 0 16,-1 1 992-16,0 2 160 0,-2 2 48 0,0 1 0 0,1 1-288 0,-2 1-48 16,-1-1-16-16,0 2 0 0,-1 0-496 0,1 2-96 15,-1 0-32-15,1-1 0 0,0-1-224 0,3-2 144 16,0-2-144-16,1-1 128 16,0-2-128-16,2-1 192 0,0-2-192 0,2-2 192 15,2-5-192-15,0 0 160 0,0 0-160 0,0 0 160 0,0 0-448 0,7-2-96 0,0-3 0 0,6-3-16 31,-1-4-880-31,3-4-192 16</inkml:trace>
  <inkml:trace contextRef="#ctx0" brushRef="#br0" timeOffset="-198799.73">6232 10644 17967 0,'0'0'784'0,"0"0"176"0,0 0-768 0,-2 5-192 0,-1 2 0 0,-2 2 0 0,2 1 640 0,-2 3 64 15,-1 2 32-15,1 2 0 0,-4 1-48 0,1 3-16 16,-1 0 0-16,1 3 0 0,-3 3-256 0,-2 0-48 15,0 3-16-15,0 1 0 0,0 0-160 0,0-1-16 16,-1-1-16-16,2-2 0 0,1-2-160 0,1-3 160 16,2-4-160-16,-2-2 160 0,3-3-160 0,2-1 192 15,-2-2-192-15,3-2 192 0,0-3-192 0,4-5-256 16,0 0 64-16,0 0 16 16,0 0-464-16,0 0-80 0,0 0-32 0,6-2 0 15,0-4-400-15,3-2-96 0,2-4-16 0,1-4-4544 16,0-3-912-16</inkml:trace>
  <inkml:trace contextRef="#ctx0" brushRef="#br0" timeOffset="-198185.04">6172 10887 5519 0,'0'0'496'0,"3"-6"-496"0,2 0 0 0,-1 0 0 16,-4 6 2064-16,0 0 320 16,0 0 64-16,0 0 16 0,0 0-800 0,0 0-144 0,2 7-48 0,-2 2 0 15,-2 4-928-15,-1 2-192 16,-2 3-32-16,1 3-16 0,-5 1 128 0,0 2 16 0,-1 0 16 0,-1 3 0 16,-1 0-128-16,-1 1-16 0,-1-2-16 0,-1 1 0 0,0 2-176 15,1-1-128-15,-1-2 192 0,3-4-192 16,2-2 176-16,2-3-176 0,0-1 160 0,2-4-160 0,2-2 192 15,2-4-48-15,2-6-16 0,0 0 0 16,0 0-128-16,0 0 160 0,0 0-160 0,10-1 160 0,2-2-160 0,-1-5 0 16,3-3-160-16,4-3 160 0,2-4-336 0,0-3 16 15,1-2 16-15,7-12 0 16,-5 2-272-16,-3 2-48 0,-4 1-16 0,-5 11 0 0,-1 1 448 16,-1 3 192-16,-1 2-192 0,-2 2 192 0,-1 2 304 0,-1 3 176 15,-4 6 32-15,0 0 16 0,0 0 80 0,0 0 16 16,-2 7 0-16,0 3 0 0,-3 2-432 0,2 3-64 15,-4 3-128-15,1 1 176 0,-1 0-176 0,-1 2 0 16,1 2 0-16,-1 2 128 0,-1-2-128 0,0 1 0 16,0 0 144-16,0-1-144 0,0-1 0 0,1-1 128 0,2-3-128 0,0-3 0 15,1-2 144-15,0-2-144 16,2-2 192-16,2-2-192 0,1-7 192 0,0 0-64 16,0 0 0-16,0 0-128 0,5-2 144 0,3-2-144 0,0-3 0 0,1-3 144 15,0-2-144-15,2-4 0 0,0-3 0 0,2 0 128 16,-1 0-320-16,0 1-80 0,0 2-16 15,-3 3 0-15,-2 2 16 0,0 3 0 16,-3 2 0-16,-4 6 0 0,0 0 80 0,0 0 0 0,-4 9 16 0,-2 3 0 16,-1 4 176-16,-1 1-208 0,-1 1 80 0,0 2 128 0,1 1 0 15,-2 1 0-15,0 1 0 0,0 0 0 16,0-2 0-16,0 0 0 0,1-4 0 0,3-1 0 0,-1-2 128 0,3-2-128 16,0-3 0-16,2-1 128 0,0-2 0 0,2-6 0 15,0 0 0-15,0 0 0 0,0 0-128 0,8-3-176 16,1-3 48-16,2-4 0 15,0-3-432-15,0-3-80 0,0-4 0 16,0 0-16-16,1-1-2000 0,-2 4-400 0,-1 0-80 16,-1 5 0-16,-2 2 1600 0,-6 10 336 0,0 0 64 0,0 0 16 0,0 0 1696 0,0 0 352 15,-4 9 64-15,0 3 16 0,-2 3 496 0,0 3 96 16,-1 1 32-16,1 1 0 0,-1-1-1120 0,0 1-208 16,1-2-48-16,0-2-16 0,1 0-112 0,0-3-128 0,2-2 176 15,1-2-176-15,1-2-128 16</inkml:trace>
  <inkml:trace contextRef="#ctx0" brushRef="#br0" timeOffset="-198042.72">6197 11472 12895 0,'0'0'1152'0,"-5"4"-928"16,0 2-224-16,0-1 0 0,-1 1 0 0,2-1 0 0,-2 1 0 0,2-1 0 0,0 0 0 0</inkml:trace>
  <inkml:trace contextRef="#ctx0" brushRef="#br0" timeOffset="-195345.01">6241 11122 2751 0,'0'0'256'0,"0"0"-256"16,0 0 0-16,0 0 0 0,0 0 1072 0,0 0 160 15,0 0 48-15,0 0 0 0,0 0-912 0,0 0-176 16,0 0-48-16,0 0 0 0,0 0-144 0,0 0 0 0</inkml:trace>
  <inkml:trace contextRef="#ctx0" brushRef="#br0" timeOffset="-195152.38">6228 11113 4607 0,'0'0'192'0,"-4"-1"64"0,-3 0-256 0,0 0 0 0,2 0 0 0,5 1 0 0,-7-1 1984 0,3 1 336 15,4 0 80 1,0 0 16-16,0 0-1840 0,0 0-352 0,0 0-80 0,0 0-16 15,0 0-128-15,0 0-224 0,0 0 48 0,0 0-3808 16,9-1-768-16</inkml:trace>
  <inkml:trace contextRef="#ctx0" brushRef="#br0" timeOffset="-194802.17">6248 11122 16575 0,'0'0'1472'0,"-4"-3"-1168"0,0-1-304 0,4 4 0 16,0 0 384-16,-3-5 32 0,-1 1 0 0,4 4 0 15,0 0-96-15,0 0-32 0,0 0 0 0,0 0 0 0,0 0-288 0,6-2 0 16,2 0 0-16,2 1 0 0,-1 2-144 16,0 1 144-16,6 0-128 15,1-1-288-15,2 0-48 0,8-1-16 0,2 0 0 0</inkml:trace>
  <inkml:trace contextRef="#ctx0" brushRef="#br0" timeOffset="-194474.08">6458 11144 16063 0,'-14'-4'704'0,"7"3"160"0,-2 0-688 0,0 1-176 0,1 0 0 0,1 0 0 16,-2-1 0-16,3 1 0 15,-1 0 0-15,0 0 0 0,7 0-608 0,0 0-48 16,0 0-16-16,0 0 0 16,0 0-224-16,0 0-64 0,0 0 0 0,0 0 0 0,0 0 352 0,0 0 64 0,0 0 16 0,0 0 0 15,0 0-80-15,0 0-16 0,0 0 0 0,0 0 0 0,0 0 448 0,0 0 176 16,1-5-128-16,-1 5 128 0,0 0 496 0,-1-4 176 16,-1-1 32-16,2 5 16 15,-3-3 1152-15,3 3 240 0,0 0 32 0,0 0 16 0,0 0-752 0,0 0-128 16,-5-2-48-16,5 2 0 0,0 0-784 0,0 0-176 31,0 0-16-31,0 0-16 0,0 0-240 0,8 2 0 0,0 0 0 0,1 0 0 0,2 0 0 0,2 0 0 16,3 0 128-16,2 0-128 0,1-1 0 15,0 0 0-15,6 2 0 0,-2-3-6320 32,0 0-1296-32</inkml:trace>
  <inkml:trace contextRef="#ctx0" brushRef="#br0" timeOffset="-194317.54">6789 11137 13823 0,'0'0'1216'0,"0"0"-960"16,0 0-256-16,0 0 0 0,0 0 832 0,0 0 128 0,0 0 32 0,0 0 0 15,0 0-464-15,0 0-80 16,12-3-32-16,-5 2 0 0,0 0-160 0,3 1-16 16,1-1-16-16,2 1 0 0,2-1-224 0,0 1-208 15,2 0 32-15,4-1-8416 16</inkml:trace>
  <inkml:trace contextRef="#ctx0" brushRef="#br0" timeOffset="-194033.03">6788 11097 6447 0,'0'0'576'0,"-8"-2"-576"0,0-2 0 0,8 4 0 15,-6-3 2448-15,6 3 384 0,0 0 80 16,0 0 16-16,0 0-1824 0,0 0-352 0,0 0-80 0,0 0-16 16,0 0-352-16,0 0-80 0,0 0-16 0,11-2 0 0,0 1-208 15,2 0 0-15,1 0 0 0,4 1 0 0,1 0 0 0,4 0 0 16,4 0 0-16,-5 1 0 15,6-2 0-15,0-2-160 0,2 0 160 0,1 0-8896 16</inkml:trace>
  <inkml:trace contextRef="#ctx0" brushRef="#br0" timeOffset="-193858.04">7614 11053 6447 0,'0'0'272'0,"0"0"80"0,0 0-352 0,7 0 0 15,-1-2 0-15,1 1 0 0,-7 1 2656 0,6-1 464 0,1-2 80 0,0 2 32 16,-1 0-2224-16,2 1-448 15,0-1-96-15,1 1-16 0,2 0-320 0,2 0-128 16,0 0 0-16,2 0 0 0,3 0 0 0,2 0 0 0,2-1 0 0,12-1 0 31,0 0-784-31,0-1-160 0</inkml:trace>
  <inkml:trace contextRef="#ctx0" brushRef="#br0" timeOffset="-193731.46">8227 11009 9215 0,'0'0'816'0,"0"0"-656"0,7-1-160 0,1 0 0 16,-1-1 1984-16,-1 0 352 0,-6 2 80 0,8-1 16 0,-1 1-1360 0,-1-1-272 15,1-1-48-15,0 1-16 0,2 1-528 0,1 0-208 16,1 0 176-16,1 0-176 16,1 0 0-16,2 0 0 15,0 0 0-15,8-1 0 0,-1 0-448 0,-1 0-192 0</inkml:trace>
  <inkml:trace contextRef="#ctx0" brushRef="#br0" timeOffset="-193572.22">8783 11034 3679 0,'0'0'320'0,"0"0"-320"15,0 0 0-15,0 0 0 0,0 0 2320 16,0 0 400-16,0 0 80 0,6-3 16 0,-1 1-1840 0,1 0-352 16,0-1-80-16,1 2-16 0,1-1-208 0,2 1-32 0,2-1-16 15,0 1 0-15,0 0-272 0,1-1 0 16,1 1 0-16,8-1 0 31,-1 1-912-31,1-1-96 0,9-1-16 0,-5 0 0 0</inkml:trace>
  <inkml:trace contextRef="#ctx0" brushRef="#br0" timeOffset="-193337">9254 11014 8287 0,'0'0'736'0,"7"-1"-592"0,-7 1-144 16,5-2 0-16,1 0 2128 0,-1 0 400 0,0-2 80 0,0 1 16 16,2 1-1408-16,-1 0-256 0,2 0-64 0,0-1-16 15,-1 1-560-15,2 0-96 0,0 1-32 0,0 0 0 16,0 0-192-16,-1 0 144 16,2-1-144-16,0 2 128 0,-1 0-128 0,1 2 0 0,2-1 0 0,0 0 0 0,0 0 0 0,0 0 0 15,-1 0 0-15,1 0 0 16,-1 0 0-16,0-1 0 15,0 2 0-15,-1 0 0 0,0-1 0 0,-1 0 0 0,-1 0 0 0,-2 0 0 0,-6-1 0 0,0 0 0 16,0 0 0-16,0 0 128 0,0 0 128 0,0 0 32 16,0 0 0-16,0 0 0 15,0 0-288-15,-4 2 160 0,-4 0-160 0,-2 2-10208 0</inkml:trace>
  <inkml:trace contextRef="#ctx0" brushRef="#br0" timeOffset="-178484.33">7534 11113 9663 0,'0'0'432'0,"0"0"80"0,0 0-512 0,0 0 0 0,0 0 0 0,0 0 0 0,0 0 752 0,0 0 32 16,0 0 16-16,0 0 0 15,0 0-208-15,0 0-32 0,0 0-16 0,0 0 0 16,0 0 176-16,0 0 48 0,0 0 0 0,0 0 0 0,0 0-256 16,0 0-64-16,0 0 0 0,0 0 0 0,0 0-176 0,0 0-32 0,0 0-16 0,0 0 0 31,0 0 32-31,0 0 0 0,0 0 0 0,0 0 0 0,0 0 0 0,0 0 16 0,0 0 0 0,0 0 0 15,0 0 128-15,0 0 32 0,0 0 0 0,0 0 0 32,0 0-16-32,0 0 0 0,7-2 0 0,0-1 0 15,-2-1-48-15,1-1-16 0,-3 1 0 0,1-2 0 0,0 1-112 0,-1-2-32 16,1-1 0-16,-1 0 0 0,0-1-32 0,-1-1-16 0,1 0 0 0,-1-1 0 16,0-1-16-16,-1-1 0 15,1-2 0-15,-2-1 0 0,1 1 0 0,0-1 0 16,-2 0 0-16,1-2 0 0,-1-1-16 0,1 1-128 0,-3-3 192 0,1 2-64 15,0-1 32-15,-3 0 0 16,2 1 0-16,-2-2 0 0,0-1 160 0,-1-1 48 0,2 0 0 16,-3-2 0-16,-1-1 16 0,-1 0 16 0,-1-2 0 0,-1 1 0 0,-1-1-48 0,1 1-16 31,-1-1 0-31,1-1 0 0,-1 3-144 0,1 1-16 0,0 1-16 0,0 0 0 0,0 2-160 0,-1 0 0 16,-1 0 0-1,1 2 0-15,1-2 0 0,0 2 0 0,-1 0 0 0,1 0 0 0,0-1 0 0,0 3 0 16,-1-1 0-16,1 1 0 0,0 1 0 15,1 0 0-15,-3 2 0 0,1-1 0 0,1 1 0 0,0 2 0 16,1 1 0-16,0 1 0 0,-1 1 0 0,1 1 0 0,0 2 0 0,2 1 0 16,-1 0 0-1,1 1 0-15,1 0-144 0,1 1 144 16,0 1 0-16,2 0-128 0,-2 1 128 0,2 0 0 0,0 0-176 0,4 2 176 0,0 0-160 0,-5 0 160 31,0 1-128-31,5-1 128 0,0 0 0 0,0 0-144 0,0 0 144 0,0 0 0 0,0 0 0 0,0 0 0 16,0 0 0-16,0 0-128 0,0 0 128 0,0 0 0 15,0 0 0-15,0 0-128 0,0 0 128 16,0 0 0-16,0 0 0 0,0 0 0 16,0 0 0-16,0 0 0 0,-2-4 0 0,2 4 0 15,2-5 0-15,-2 5 0 0,0 0 0 0,0 0 0 16,0 0 0-16,0 0 0 0,0-4 0 0,0 4 0 16,0 0 0-16,0 0 0 0,0 0 0 0,0 0 0 15,0 0 128-15,0 0-128 0,0 0 0 0,0 0 128 16,0 0-128-16,0 0 0 0,-2 9 144 0,0-1-144 15,1 3 192-15,0 3-192 0,-1 1 144 0,0 0-144 0,0 2 0 16,1 0 144-16,1 1-144 0,-3 1 128 16,1 1-128-16,0-1 128 0,1 1-128 0,0 0 0 15,0-1 144-15,1-1-144 0,-1 0 0 0,-1-2 0 0,1 0 0 0,1-1 128 16,-1-2-128-16,0 0 128 0,0-2-128 0,0 0 128 16,1-4-128-16,1 1 0 0,-2-1 128 0,1-7-128 15,0 0 128-15,0 0-128 16,0 0 160-16,0 0-160 0,0 5 256 0,0-5-64 0,0 0 0 0,0 0 0 15,0 0-192-15,0 0 128 16,0 0-128-16,0 0 0 0,0 0 320 0,0 0-48 0,0 0 0 16,0 0 0-16,0 0-16 0,0 0 0 0,0-5 0 0,0-2 0 15,1-1-16-15,1-1-16 0,0-2 0 0,2-1 0 16,-1-1-96-16,0 0 0 0,0-2-128 0,0-1 192 0,1 0-192 16,2-1 128-16,-4 1-128 0,2-1 0 0,1 2 0 0,-1 0 0 15,1 2 0-15,-1 1 0 0,0 1 0 0,1 0 0 16,-2 2 0-16,-1 2 0 0,2 0 0 0,-1 2 0 15,0 0 0-15,-3 5 0 0,5-3 0 16,-5 3 0-16,7-2 0 0,1 2 0 0,0 1 0 0,-1 0 0 16,1 0-128-16,0 1 128 0,3 0 0 0,1 2-160 15,1-1 160-15,1 1-128 0,2 1 128 16,0-1 0-16,2-1 0 0,1 1 0 0,0-2 0 0,2 0 0 16,0-1 0-16,1-1 0 0,0 0 0 0,-1-1 0 0,1 0 0 0,-3 0 0 15,-4-1 0-15,-1 0 0 16,-1-2 128-16,-2 1-128 0,-2 1 128 0,-1 0-128 0,-1-1 160 0,-7 3-160 15,0 0 176-15,0 0-176 0,0 0 192 16,0 0-192-16,0 0 128 0,0 0-128 16,0 0 0-16,0 0 0 0,0 0 0 0,0 0-352 0,0 0 48 0,0 0 16 31,0 0-2352-31,-2 7-480 0</inkml:trace>
  <inkml:trace contextRef="#ctx0" brushRef="#br0" timeOffset="-173696.3">6551 5490 5519 0,'0'0'496'16,"0"0"-496"-16,0 0 0 0,0 0 0 0,3-5 944 0,-2 0 80 15,0 1 32-15,-1 4 0 0,1-5-480 0,-1 5-112 16,0 0-16-16,0 0 0 0,1-4-160 0,-1 4-32 0,0 0-16 0,0 0 0 16,0 0-240-16,0 0 128 15,0 0-128-15,0 0 0 0,0 0 144 0,0 0-144 16,0 0 128-16,0 0-128 0,0 0 272 0,0 0-16 15,0 0-16-15,0 0 0 0,0 0 16 0,0 0 16 16,2 4 0-16,0 2 0 0,-1 1 32 0,1 0 0 16,-1 1 0-16,-1 3 0 0,1 0-176 0,-1 1-128 0,0 6 192 0,0 0-192 15,0 2 160-15,0 2-160 0,0 1 128 16,0 3-128-16,0-1 0 0,0 1 0 0,0 1 0 0,0-1 0 16,0 0 0-16,0 2 0 15,0-1 0-15,0 1 0 0,0-2 0 0,0 1 0 0,0-2 0 0,-1 1 0 0,-2 0 0 0,3-2 128 16,-1-1-128-16,0 0 0 15,-1 0 208-15,0-1-32 0,1-2-16 0,-1-1 0 0,-1-1 32 0,2-1 16 16,1-2 0-16,0 0 0 0,-1-3-80 0,1-1-128 0,0-1 176 16,1 0-176-1,-1-3 192-15,1 0-64 0,-1-7 0 0,0 0-128 0,0 0 144 0,0 0-144 16,0 0 0-16,0 0 144 16,0 0-640-16,0 0-128 0,0 0-16 0</inkml:trace>
  <inkml:trace contextRef="#ctx0" brushRef="#br0" timeOffset="-173300.69">6610 5885 8287 0,'-5'26'368'0,"3"-11"80"0,-1 5-448 0,-2 4 0 0,1 2 0 0,0 5 0 15,-1 3 192-15,1 2-32 0,-2 0-16 0,3-1 0 16,-4-1 16-16,3 1 0 0,1 1 0 0,-1 1 0 16,2-2-160-16,1-1 128 0,0-3-128 0,0 0 128 15,1-2-128-15,1-1 192 0,1-2-192 0,0-2 192 16,2 1 32-16,-1-3 16 0,-1-3 0 0,0-1 0 0,-1-2-240 0,1 0 144 16,-2-3-144-16,1-2 128 15,-1-1 0-15,1-1-128 0,-1-2 192 0,2 1-64 0,-2-8-320 16,0 7-64-16,0-7 0 0</inkml:trace>
  <inkml:trace contextRef="#ctx0" brushRef="#br0" timeOffset="-172967.73">6570 6199 3679 0,'-1'14'320'0,"-3"3"-320"0,-2 3 0 0,1 6 0 15,-1 2 1408-15,-1 3 192 0,1 2 64 0,-1 2 0 16,1 1-1248-16,-1 2-240 0,0-1-48 0,1 1-128 15,0-2 128-15,2-2-128 0,0-2 0 0,-1-1 0 16,2-3 176-16,0 0-176 0,1-4 160 0,2-1-160 16,2-2 144-16,-1-3-144 0,0-3 128 0,1-2-128 0,0-2 128 15,0-1-128-15,2-2 128 16,-2-2-128-16,-2-6-320 0,0 0-128 0</inkml:trace>
  <inkml:trace contextRef="#ctx0" brushRef="#br0" timeOffset="-172684.36">6518 6453 4607 0,'0'0'400'16,"0"0"-400"-16,0 0 0 0,0 0 0 0,0 0 1152 0,-4 6 128 16,1 3 48-16,-1 2 0 0,1 2-384 0,1 4-80 0,-1 3-16 0,-1 4 0 15,1 1 32-15,0 4 0 16,-1 0 0-16,-1 2 0 0,0 2-192 0,1 2-48 0,-1 1 0 15,0 0 0-15,1-1-336 0,0 1-80 0,1 0-16 0,1-2 0 16,0-2-80-16,0-3-128 0,-1 0 176 0,1-3-176 16,0-3 192-16,0-2-192 0,2-3 192 15,-2-3-192-15,0 0 208 0,1-4-64 0,-1-2-16 0,1-1 0 0,1-8 32 16,0 0 0-16,0 0 0 0,0 0 0 0,0 0-304 16,0 0-64-16,0 0-16 0,1-6 0 31,0-3-864-31,3-3-160 0</inkml:trace>
  <inkml:trace contextRef="#ctx0" brushRef="#br0" timeOffset="-172487.83">6477 6863 13535 0,'0'0'592'0,"0"0"128"0,0 0-576 0,0 0-144 0,0 0 0 0,0 0 0 0,-2 7 832 0,1 2 144 15,1 2 32-15,0 4 0 0,0 0-448 0,0 4-96 16,-1 1-16-16,1-1 0 0,0 1-272 0,0 0-176 0,0 1 192 16,0-1-192-16,0 0 160 0,0-3-160 15,0 0 128-15,0-2-128 0,0-2 128 0,0 0-128 16,0-3 128-16,0-1-128 0,0-2 0 0,0-7 128 15,0 0-128-15,0 0 0 32,0 0-576-32,0 0-208 0,0 0-48 0,6-6-7088 0</inkml:trace>
  <inkml:trace contextRef="#ctx0" brushRef="#br0" timeOffset="-172347.7">6561 6865 10127 0,'0'0'448'0,"-4"6"96"0,1 0-544 15,0 2 0-15,2 3 0 0,0 1 0 16,-1 2 816-16,0 3 48 0,-2 0 16 0,2 1 0 0,1 0-688 0,-2-2-192 15,1 0 0-15,2-2 128 16,-3-1-128-16,3-1 128 0,0-1-128 0,3-1 128 16,-3-3-128-16,2-2 0 0,-2-5 0 0,0 0-6048 15</inkml:trace>
  <inkml:trace contextRef="#ctx0" brushRef="#br0" timeOffset="-172257.49">6628 6849 13823 0,'0'0'1216'0,"0"0"-960"0,0 0-256 0,-4 5 0 0,-3 2 992 0,3 2 160 15,0 2 16 1,0 3 16-16,1 2-944 0,1 4-240 0,-2 1 0 0</inkml:trace>
  <inkml:trace contextRef="#ctx0" brushRef="#br0" timeOffset="-168765.79">6952 6338 11343 0,'0'0'496'0,"0"0"112"0,0 0-480 0,0 0-128 0,0 0 0 15,0 0 0-15,0 0 752 0,0 0 128 0,0 0 16 0,0 0 16 16,0 0-352-16,0 0-80 0,6-3-16 0,2 1 0 0,-2 0-16 0,1 0 0 16,1 2 0-1,0-1 0-15,0 0-448 0,1 1 128 0,0 0-128 0,1 0 0 16,-1 0-176-16,1 0-80 15,-2 0 0-15,1 0-7472 0</inkml:trace>
  <inkml:trace contextRef="#ctx0" brushRef="#br0" timeOffset="-168638.38">7229 6314 14223 0,'0'0'624'0,"0"0"144"0,0 0-624 0,0 0-144 16,0 0 0-16,0 0 0 0,0 0 960 0,0 0 176 15,7-1 16-15,-1 0 16 0,1 0-400 0,-1-1-96 16,2 2-16-16,1-2 0 0,1 1-400 0,1 1-64 15,-1 0-32-15,2 0 0 0,2 0-288 0,1 0-64 16,2 0-16-16</inkml:trace>
  <inkml:trace contextRef="#ctx0" brushRef="#br0" timeOffset="-168512.17">7670 6305 14159 0,'0'0'624'0,"0"0"144"0,0 0-624 0,0 0-144 0,0 0 0 0,3-4 0 16,1 1 448-16,-4 3 64 15,6-4 16-15,1 2 0 0,-1 1-256 0,2 0-48 16,1 0-16-16,2 1 0 0,0 0-208 0,1 0-240 0</inkml:trace>
  <inkml:trace contextRef="#ctx0" brushRef="#br0" timeOffset="-168370.01">8110 6277 6447 0,'0'0'576'0,"0"0"-576"0,0 0 0 0,0 0 0 0,0 0 2144 0,0 0 320 16,6-4 64-16,0 2 16 0,1 1-1536 0,0 1-304 15,0-1-64-15,2 1-16 0,0 0-368 0,2 1-80 16,2 0-16-16,1-1 0 16,2 1-160-16,2 0 0 0,4 0 0 0</inkml:trace>
  <inkml:trace contextRef="#ctx0" brushRef="#br0" timeOffset="-168210.12">8607 6265 17503 0,'0'0'768'0,"0"0"176"0,0 0-752 0,0 0-192 0,0 0 0 0,0 0 0 15,4-5 704-15,-4 5 96 16,5-5 32-16,1 1 0 0,-2 1-432 0,3 1-80 16,0 0 0-16,3 1-16 0,1-1-304 0,1 2 160 0,1 2-160 0,3-1 128 15,1-1-128-15,3 1 0 0,1 0 0 0,-1-1-176 32,0 0-864-32,-2 0-176 0</inkml:trace>
  <inkml:trace contextRef="#ctx0" brushRef="#br0" timeOffset="-166133.78">8020 6279 6447 0,'0'0'576'0,"0"0"-576"0,0 0 0 0,0 0 0 0,0 0 464 0,0 0-16 16,0 0 0-16,0 0 0 0,0 0 0 0,0 0 0 15,0 0 0-15,0 0 0 0,0 0-176 0,0 0-32 16,0 0-16-16,0 0 0 0,0 0-96 0,0 0-128 16,0 0 176-16,0 0-176 0,0 0 160 0,0 0-160 15,0-5 128-15,0 5-128 0,0 0 192 0,0-5-32 0,0 5-16 0,0 0 0 16,-1-6 48-16,1 6 16 0,-2-5 0 0,-1-1 0 16,3 6-208-16,-2-5 0 15,2 5 128-15,-2-6-128 0,2 6 0 0,-1-5 0 0,0-2 0 16,1 7 0-16,-1-5 0 0,0-1 0 0,-1 0 0 15,1 0 0-15,-1 1 0 0,0-2 0 0,0-2 128 0,0 1-128 16,-1-1 432-16,1 1 32 0,0 1 16 0,-1 0 0 0,-1-1-160 16,1 0-48-1,0 1 0-15,-1-2 0 0,1-1-272 0,0 0 0 0,1 1 0 0,-1 0 0 16,0 2 0-16,0-1 0 16,0-1 0-16,0 2 0 0,0-2 0 0,2 1 160 0,-1-1-160 0,1 2 128 0,0-1-128 15,-2 1 192-15,0 0-192 0,1 0 192 0,0 0-192 0,-1 0 0 16,1-1 0-16,-2-1 128 0,1 0-128 0,-2 1 0 15,1-1 0-15,0 1 128 0,0 0-128 0,0 0 0 16,-1-3 0-16,2 1 128 0,-1 1-128 0,-1 0 0 16,1-1 0-16,-1-1 0 0,2 2 0 0,0 1 0 15,-1-2 0-15,2 0 0 0,1-1 0 0,-2-1 0 16,2 0 0-16,-1-1 0 0,-2 1 0 0,2 0 0 16,0 0 0-16,-1-1 128 0,-2 0-128 0,1-2 0 15,0 1 0-15,0 0 0 0,-1 1 0 0,-1-2 0 0,-1 2 0 0,2 1-176 16,-2 1 176-16,1 1 0 0,-1 0 0 15,1 0-128-15,-2 2 128 0,1-2 0 0,-3-1 0 0,3-1 0 16,-2 1 0-16,0 1 0 0,-1 0 0 0,1 0 0 16,-1 0 0-16,2 0-128 0,-1 0 128 0,-1 0-128 15,-1 0-80-15,0 0-16 0,-1 1 0 0,1-1 0 16,0 3 0-16,0 0 0 0,0 1 0 0,0 0 0 0,0 1 0 0,-1-1 0 16,-1 1 0-16,-2-1 0 0,-1 1-96 0,-2-1 0 15,-1 0-16-15,1-1 0 31,-2 1-320-31,0-1-64 0,1 0-16 0,2 1 0 0,0-4 288 0,1 2 48 0,0 2 16 0,1-1 0 0,0-1 384 0,0 2-160 16,1-1 160-16,0 0-3600 16</inkml:trace>
  <inkml:trace contextRef="#ctx0" brushRef="#br0" timeOffset="-164967">6107 5297 3679 0,'-8'3'320'0,"-1"2"-320"0,0 1 0 0,-2 0 0 0,-2 1 960 0,1 1 112 16,-1-1 16-16,1 1 16 0,0 0-880 0,0 1-224 15,1-1 0-15,1 2 0 16,0 0 0-16,0 1 0 0,-1 2 128 0,1 1-128 15,0-1 0-15,-1 0 0 0,1 0 0 0,1-1 0 0,-1 0 0 0,0 1 0 16,1-2 0-16,0-2 0 16,0 1 0-16,-1 0 0 0,1-1 0 0,-1 1 0 0,0 0 0 0,0 0 0 15,0 1 128-15,0 0-128 16,0 0 0-16,0 0 0 0,-1 0 0 0,0 1 0 0,0-2 0 0,1 1 0 16,-1 0 0-16,0 1 0 0,-1-1 0 0,0 0 0 0,1 0 0 0,0 1 0 31,1 0 0-31,0 1 176 0,2 0-176 15,0 1 160-15,0-1-160 0,2 1 128 0,0 2-128 0,1 0 128 16,-2 2-128-16,1 0 0 0,0 2 0 0,0 0 0 0,1 0 0 0,-1 0 0 0,1-1 0 0,0 1 128 0,1 0-128 0,0 0 0 16,-1 0 0-16,1-1 0 0,-1 1 0 15,2 0 0 1,0 0 0-16,-3 0 0 0,3-1 0 0,0 1 0 0,-1-1 0 0,1 1 0 16,1-1 0-16,-1 0 0 15,2 0 0-15,-1 0 0 16,1-1 0-16,1 2 160 0,0 0-160 0,1 0 160 15,1-1-160-15,-1 2 128 0,0 0-128 0,1 2 128 0,1 0-128 0,1 2 0 16,-1-2 144-16,0 1-144 0,0 0 0 0,2 0 128 16,-4-1-128-16,2 1 0 0,1-2 0 0,-2 0 0 15,1 1 0-15,1-1 0 0,2-1 0 0,-1-1 128 16,2 0-128-16,0 0 0 0,-1-3 0 0,2-2 0 16,1 0 0-16,0 0 0 0,-1-1 0 0,2 1 128 15,0 0-128-15,1-1 0 0,0-1 0 0,0 3 0 16,0-3 0-16,0 0 0 0,1 1 0 0,-1-1 128 15,0 1-128-15,5 5 0 0,-3 0 0 0,-1-2 0 0,0-2 0 16,0-1 0-16,0 1 0 0,0-2 144 0,3-1-144 16,-7-2 0-16,1 1 0 0,1-1 0 0,0 0 0 0,2 0 0 15,0-1 128-15,1 0-128 0,1 0 0 0,0 0 0 16,-1 0 352-16,1-1-32 0,2 0-16 0,-1 0 0 16,2 0 16-16,-1-2 0 0,1 2 0 0,7 2 0 15,-2-1-192-15,-1-2-128 0,-2 0 192 16,-1 1-192-16,0-2 128 0,-2 1-128 0,1-2 0 0,-3 0 0 15,3-2 304-15,-3 1-48 0,1 0-16 0,-4-1 0 16,1 0 192-16,1 1 32 0,1-1 16 0,0 0 0 0,2 2-176 0,-1-1-48 16,0 0 0-16,1 2 0 0,-2-2-256 0,0 2 160 15,1-1-160-15,-1 2 128 0,0-3-128 0,2 1 0 16,-1-1 0-16,0-1 128 0,2 0-128 0,-1-2 0 16,2 0 144-16,0-1-144 0,0 0 0 0,1-2 128 15,0-2-128-15,-2 0 0 0,2-2 144 0,0 1-144 16,3-2 192-16,0 1-192 0,-1-1 1040 0,1 0 112 15,1 1 0-15,0-1 16 0,1 1-80 0,0 0-32 16,3 1 0-16,-1-1 0 0,-1 1-672 0,1-1-144 16,-2 2-32-16,-1-1 0 0,-1 1-208 0,-2 0 144 15,-3 0-144-15,1 1 128 0,-4 0-128 0,1-1 0 16,-2 1 0-16,0 0 0 0,0-1 0 0,0 1 128 0,-1-1-128 0,-2 0 0 16,0 1 160-16,0-1-160 0,1-1 192 15,-1 0-192-15,1-1 0 0,1 2 0 0,0-2 0 16,-2 1 0-16,2-1 0 0,-2 2 0 15,1 0 0-15,-1-1 0 0,-1 1 0 0,0 1 0 16,-2-1 0-16,1 2 0 0,-1 0 0 0,-7 2 0 0,0 0 0 0,0 0 0 0,0 0 0 16,0 0-176-1,0 0 176-15,0 0-208 16,0 0-192-16,0 0-48 0,0 0 0 0,0 0 0 0,0 0-1568 0,0 0-320 0,0 0-64 0</inkml:trace>
  <inkml:trace contextRef="#ctx0" brushRef="#br0" timeOffset="-164414.49">7190 7106 15951 0,'0'0'704'0,"0"0"144"0,-4-3-672 0,-1-2-176 0,-1 2 0 0,1 0 0 16,0-1 304-16,5 4 16 0,-5-3 16 0,0 0 0 16,5 3 400-16,0 0 80 0,0 0 16 0,0 0 0 15,0 0-160-15,0 0-32 0,0 0 0 0,0 0 0 16,-3 5-432-16,3-5-80 0,-1 7-128 0,2 0 176 16,1-1 16-16,3 1 16 0,1-1 0 0,1 0 0 15,-1-1 128-15,2 1 32 0,1-1 0 0,1 2 0 16,1-4-112-16,2 1-32 15,-1-1 0-15,2-1 0 0,2-1-64 0,-1 0-16 0,1 0 0 0,-1 0 0 16,1-1 32-16,1 0 0 0,-2 0 0 0,0 0 0 0,-1-1-176 0,-2 1 128 16,-2 0-128-16,0 0 128 0,0 0-128 0,-1 1 0 15,-2 1 0-15,0 0 128 0,-1-1-128 0,0 0 0 16,-6-1 144-16,5 2-144 0,1 0 0 0,-1 1 0 16,1-1 0-16,-6-2 0 0,4 3 0 0,-4-3 0 15,0 0 0-15,3 7 0 0,-1-1 128 0,-1 1-128 16,-2 1 160-16,0-1-160 0,0 1 288 0,-2 1-32 15,0 1-16 1,-1 1 0-16,-3 1-32 0,0 0 0 0,1 1 0 0,-2 1 0 16,-2 1 80-16,1-1 16 0,-2 1 0 0,0 1 0 0,-1-1-32 0,0 1 0 15,0 0 0-15,1-1 0 0,1 0 32 0,0-2 0 0,2 0 0 16,-1-1 0 0,0 0-176-16,2-1-128 0,1-1 192 0,0-1-192 15,1 0 192-15,0 0-192 0,2-2 192 0,0 1-192 0,-1-2 0 0,1-1 0 0,3-5 0 0,-2 6 0 31,2-6-2384-31,0 0-384 0</inkml:trace>
  <inkml:trace contextRef="#ctx0" brushRef="#br1" timeOffset="-93586.27">18097 13350 9039 0,'0'0'384'0,"0"0"112"0,0 0-496 0,0 0 0 0,4-7 0 0,-4 7 0 16,5-8 240-16,-5 8-48 0,0 0-16 15,5-6 0-15,-5 6 80 0,6-6 32 16,-6 6 0-16,0 0 0 0,0 0-288 0,9-1 0 0,-9 1 128 0,10 1-128 16,-10-1 0-16,11 6 0 15,-5-2 0-15,1 3 0 0,-1 2 144 0,1 2-16 16,0 1-128-16,-1 3 192 0,0 3 96 0,-1 0 16 0,1 1 0 0,0 0 0 16,2-3-176-16,-1 2-128 15,-1 0 192-15,0-2-192 0,-1-1 144 0,1-1-144 0,-2-2 0 0,2-1 144 0,-1-2-144 16,1-2 0-16,-1 0 0 15,-5-7 128-15,7 4-128 0,0-2 128 0,2-3-128 0,1 0 128 16,-2-3 288-16,3-2 48 0,0-2 16 0,2-2 0 16,2-4-128-16,3-2-32 0,2-4 0 0,1-3 0 0,2-2-112 0,3-4-16 15,4-4-16-15,1-4 0 0,2-5 16 0,3-3 0 16,5-1 0-16,2-2 0 0,2 1-32 0,1 0 0 16,0 1 0-16,-3 2 0 0,-3 2-160 0,-3 3 192 15,-4 3-192-15,-2 4 192 0,-2 5-192 0,-2 1 0 0,-4 4 0 16,-2 2 0-16,-4 3 0 0,-1 3 0 0,-2-1 0 15,-3 5 128 1,-1 3-128-16,-3 1 128 0,-7 6-128 0,0 0 128 0,0 0-128 16,0 0 0-16,0 0 144 0,0 0-144 31,0 0-672-31,-9 0-208 0,-2 3-32 0,-1 3-6528 0</inkml:trace>
  <inkml:trace contextRef="#ctx0" brushRef="#br1" timeOffset="-93015.43">18169 13312 9439 0,'0'0'416'0,"0"0"96"0,4-8-512 0,0 1 0 15,1-1 0-15,-1 1 0 16,2 0 432-16,-2 1-16 0,-4 6 0 0,6-7 0 16,0 0 192-16,-3 2 32 0,1-2 16 0,-4 7 0 15,0 0-32-15,0 0-16 0,7-3 0 0,-7 3 0 16,8 4-304-16,-1 3-64 0,-2 2-16 0,0 3 0 15,-1 2-32-15,-1 4-16 0,0 0 0 0,-1 3 0 16,0 1 64-16,-1 2 16 0,-1 4 0 0,1-2 0 16,1 0-128-16,2-1-128 0,-2 0 176 0,2-1-176 15,0-2 128-15,1-1-128 0,1-2 0 0,0-1 0 0,1-3 128 16,-1-2-128-16,0-2 0 0,0-2 0 0,1-2 336 16,2-2-32-16,0-4-16 0,1-3 0 15,1-2 400-15,1-5 80 0,2-2 0 0,2-5 16 0,1-2-240 0,3-4-48 16,2-6-16-16,3-3 0 0,4-4-192 0,4-4-32 15,3-8-16-15,6-2 0 0,4-3-80 16,5-4-16-16,-1-4 0 0,3-3 0 0,-2-2-144 0,0 2 0 16,-2 3 144-16,-1 4-144 0,-2 5 0 0,-3 7 128 15,-4 4-128-15,-6 7 0 0,-7 7 0 0,-4 5 128 16,-4 4-128-16,-4 2 0 0,-3 4 144 0,-4 2-144 16,-3 2 192-16,-4 7-192 0,0 0 144 0,0 0-144 0,0 0 0 0,-10 2 144 15,-2 3-144-15,0 4-192 0,-4 1 32 0,-1 3 16 31,-4 3-496-31,-1 2-112 0,-2 3-16 0,1 1 0 16,1 0-224-16,0-2-48 0,0-1-16 0,2 1-5136 0,3-2-1024 0</inkml:trace>
  <inkml:trace contextRef="#ctx0" brushRef="#br1" timeOffset="-92526.26">18293 13422 9039 0,'-9'-14'384'0,"4"6"112"0,-1 0-496 0,1-1 0 0,-1 0 0 0,2 1 0 0,0 2 704 0,1 0 64 16,0 0 0-16,3 6 0 0,0 0-480 0,-4-6-96 15,4 6 0-15,0 0-16 0,0 0 0 0,0 0 0 16,0 0 0-16,0 0 0 0,0 0 96 0,0 0 32 0,-4 9 0 0,2 2 0 15,0 2-48-15,1 4-16 0,1 0 0 0,0 2 0 16,1-2-16-16,0 3 0 0,0 2 0 0,1-1 0 16,2 0-80-16,0-2-16 0,1-2 0 0,3 0 0 15,0-2 16-15,0-2 0 0,2 0 0 0,1-4 0 16,0-1 304-16,0-3 48 0,0-2 16 0,1-4 0 16,3-3 288-16,0-3 64 0,2-4 16 0,2-5 0 15,0-2-128-15,4-7-32 16,4-4 0-16,3-6 0 0,6-5-192 0,4-5-32 0,5-5-16 0,6-4 0 15,3-4-224-15,1-2-64 16,1-3 0-16,0-1 0 0,0-1-64 0,0 5-128 0,0 4 176 0,-3 6-176 0,-4 7 0 16,-8 7 0-16,-4 6 0 0,-6 6 0 0,-6 5 0 15,-4 5 0-15,-6 2 0 0,-4 4 0 0,-2 4 0 0,-9 4 0 16,0 0 0-16,0 0 0 0,0 0 0 0,0 0 0 16,0 0 0-16,0 11 0 15,-2 1-224-15,-4 0-160 16,-1 0-16-16,-4 1-16 0,-2 2-576 0,-1 0-112 0,-1 2-32 0</inkml:trace>
  <inkml:trace contextRef="#ctx0" brushRef="#br1" timeOffset="-78180.51">9511 14874 3679 0,'0'0'320'0,"0"0"-320"0,0 0 0 0,0 0 0 0,0 0 1344 0,0 0 208 16,0 0 48-16,0 0 0 0,0 0-960 0,0 0-176 16,0 0-32-16,10 0-16 0,-1 1-224 0,1 2-32 15,1 0-16-15,0 2 0 0,2 1-144 0,-1-1 0 16,2 1 0-16,2 1 128 0,3-1-128 15,2 1 0-15,1-3 0 0,0 1 0 16,2-2 0-16,1-2 128 0,-1-2-128 0,1-1 128 16,0-1-128-16,-1 0 0 0,2-1 144 0,-2-1-144 0,-2 1 128 0,0 0-128 15,-3-1 128-15,2 2-128 0,-2-2 0 0,0 1 128 0,-3 0-128 16,-2 0 0-16,-1 1 0 0,-2 0 128 0,0-2-128 16,-3 3 0-16,-8 2 128 0,0 0-128 0,0 0 128 0,0 0-128 15,0 0 192-15,-8-3-48 0,-5 2 0 0,-2 2 0 16,-3 1-144-16,-2 2 128 0,-6 1-128 0,0 0 128 15,-3 2-128-15,0 0 0 0,-2 0 0 0,-2 1 128 16,-4 1 240-16,2-2 32 16,-2 0 16-16,1-1 0 0,-1-1 240 0,4 1 48 0,2-2 16 0,5 0 0 15,1 1-112-15,4-1-32 0,3-1 0 0,3 0 0 16,2-2-256-16,2 0-48 16,0 0-16-16,2 1 0 0,9-2 0 0,0 0-16 0,0 0 0 0,0 0 0 0,0 0-96 15,0 0-16-15,0 0 0 16,11-4 0-16,0-1-128 0,2 0 0 0,4-2 0 15,2 2 128-15,4-1-128 0,3 1 0 0,2-2 0 0,4 2 128 16,2-2 0-16,3 0-128 0,-1 1 192 0,-2-1-64 0,-2 1-128 0,0 0 192 16,-1 0-192-16,-2 1 192 0,-1 1-192 0,-2 0 192 15,-2 1-192-15,-2 0 192 0,-2 0-192 0,-2 0 0 16,-4 1 0-16,-3 0 0 0,-2 0 0 0,-9 2 0 16,0 0 0-16,0 0 128 0,0 0-128 0,0 0 160 15,0 0-160-15,-9 2 160 16,-3 1-160-16,-3 2 128 0,-4-1-128 0,-2 2 128 15,-2 0-128-15,-3 1 0 0,-3-2 0 0,1 2 0 0,0-1 0 0,-3 1 0 16,-1-1 0-16,0-1 128 16,0-1 48-16,4 1 0 0,0-2 0 0,5 2 0 0,3-2 112 0,4 0 32 15,2 0 0-15,3 1 0 0,3-1-320 0,8-3 160 0,0 0-160 0,4 9 128 16,5-1-128-16,8-2 0 16,2 2-192-16,11-3 192 0,7 0-288 0,5-4 64 0,4-3 16 0,4-3 0 31,4-1-1840-31,4-2-352 0</inkml:trace>
  <inkml:trace contextRef="#ctx0" brushRef="#br1" timeOffset="-77335.92">11373 14846 5519 0,'-22'-5'240'0,"7"3"64"0,0-1-304 0,-3 2 0 0,-1-3 0 0,-1 3 0 0,-1 0 2432 0,0 0 416 16,1 0 96-16,-1 2 0 0,-1 1-1488 0,3 1-304 15,-1 0-64-15,4-1-16 0,4 1-464 0,3 2-96 16,4-1 0-16,5-4-16 0,0 0-320 0,0 0-176 15,9 9 192-15,6-2-192 0,4-4 0 0,5-1 0 16,4-3 0-16,2-1 0 0,4-4 0 0,5 0 0 16,2-3 0-16,3 0 0 0,2-1 256 0,1 1-64 15,2-1-16-15,-4 1 0 0,-5-1 0 0,-2 2 0 0,-5 2 0 16,-4 2 0-16,-3-1-176 0,-6 0 128 16,-3 1-128-16,-3 0 128 0,-1 1-128 0,-5 2 128 0,-8 1-128 0,0 0 128 15,0 0 16-15,0 0 0 0,0 0 0 16,-7 4 0-16,-3 2-144 0,-7 1 192 0,-6 0-192 0,-4 3 192 15,-5 1-192-15,-8 0 0 0,-7 1 0 0,-4 0 0 16,-3 0 0-16,3 1 0 0,2-2 0 0,3 1 0 16,1-1 144-16,3-1 0 0,4-2 0 0,2 1 0 15,5-2-144-15,4-1 0 0,6 0 0 0,6-2 0 16,4 0 208-16,11-4 16 0,0 0 0 0,0 0 0 16,0 0-224-16,9 6 0 0,3-1 0 0,4-2 0 0,4-2 0 0,3-1 0 15,1-2 0-15,3-2 0 0,0 0-128 0,4-1 128 16,2-2 0-16,2-1 0 0,3 2 0 0,0 0 0 15,1 0 0-15,0-1 0 0,1 0 0 16,-3 0 0-16,-2-2 144 0,-2 0-144 16,-3 1 128-16,-2 1-128 0,-4-1 0 0,-2 1 128 0,-7 2-128 15,-2 0 128-15,-3 1-128 0,-3 0 128 0,-7 4 16 16,0 0 0-16,0 0 0 0,0 0 0 0,-4-6 96 0,-5 3 16 16,-3 1 0-16,-6 3 0 0,-6 2-256 0,-7 3 0 0,-7 0 0 0,-8 3 0 15,-5 1 0-15,-2 0 0 0,0 0 0 0,1 0 0 16,4-1 0-16,4 1 0 15,4 0 0-15,5 0 0 0,3-1 0 0,6 0 0 0,5-3 0 0,7 0 0 16,6-1 0-16,8-5 0 16,0 0 0-16,7 9 0 0,5-3 0 0,6-3-192 0,7-3 192 0,7-2-160 15,6-4 160-15,8 0-192 0,7-3 192 0,9 0-192 32,5-1-208-32,-1 0-48 0,-5 1-16 0</inkml:trace>
  <inkml:trace contextRef="#ctx0" brushRef="#br0" timeOffset="-65067.87">22213 3798 13823 0,'0'0'1216'0,"0"0"-960"0,0 0-256 0,0 0 0 15,0 0 2736-15,0 0 496 0,0 0 96 0,5-5 32 16,0-1-2688-16,1 1-544 0,0-1-128 0,1 1 0 16,1-3 0-16,0-1 160 0,2-1-160 0,1 1 160 0,3-2 176 0,1-2 48 31,-1 0 0-31,2-1 0 0,1-1 176 0,1-1 32 16,-2 0 16-16,2-1 0 0,-3 0-144 0,1-1-16 0,-3-1-16 0,0 2 0 0,-3-3 32 0,-1 0 16 31,-3-1 0-31,0 1 0 0,-2 2 144 0,-1 0 16 0,-2 2 16 0,-2 0 0 0,-2 2-16 0,0 2-16 31,1 0 0-31,-3 1 0 0,1 0-272 0,-1 1-48 0,-2 1-16 0,0 1 0 0,0 2-96 0,-1 0-32 0,-1 2 0 16,-2 2 0-16,-1-1 64 0,-1 3 16 15,0 3 0-15,-1 0 0 16,0 2-112-16,0 2 0 0,0 0-128 0,0 2 192 0,1 2-192 0,0 3 0 16,1 0 0-16,1 2 0 15,1 2 0-15,2 1 0 0,2-2 0 0,2 3 0 0,0 1 0 0,3 0 0 16,2 0 0-16,3 0-160 0,1-1 160 15,2-1 0-15,2 0 0 0,2 0 0 0,1-2 0 0,3-1 0 16,0-2 0-16,2 0 0 0,0-2 0 0,1-2 0 0,-1-1 0 0,2-2 128 16,-1-2-128-16,-1-1 0 0,-1-3 128 0,-1-1-128 15,0-3 128-15,1-1-128 0,-4-1 128 16,0-3-128-16,-1-3-192 0,-1-1-96 0,-1-3-32 16,1-1 0-16,-3-4-1776 0,0-1-352 15,1-2-80-15</inkml:trace>
  <inkml:trace contextRef="#ctx0" brushRef="#br0" timeOffset="-64707.36">22866 3467 27647 0,'-11'-3'2448'0,"11"3"-1952"0,-6 0-496 0,1 1 0 15,5-1 1040-15,-5 4 112 0,0 1 32 0,0 1 0 0,2 3-160 0,1 2-48 16,-1 4 0-16,0 1 0 15,1 3-176-15,1 2-32 0,1 3-16 0,0 0 0 16,-1 1-464-16,1 1-96 0,0-1 0 0,0 0-16 0,1-1-176 0,1 0 0 16,0-2 0-16,1-2 128 0,0-1-128 0,0-1 0 15,1-3-192-15,1 4 192 16,2-4-2176-16,-2-4-320 16,1-3-64-16</inkml:trace>
  <inkml:trace contextRef="#ctx0" brushRef="#br0" timeOffset="-64217.32">23130 3114 33167 0,'0'0'2944'0,"0"0"-2352"0,0 0-464 0,0 0-128 16,0 0 192-16,2-8 32 15,2 2 0-15,3-1 0 0,2 2 80 0,3-2 16 16,2 1 0-16,3-1 0 0,1 1-16 0,3 2 0 16,1-3 0-16,3 0 0 0,0-2-304 0,-1-1 128 0,0 0-128 0,-1 1 0 31,-2-1-320-31,-2 2-160 0,-3-1-32 0,-1 2-16 16,-6 3-2624-16,0 1-528 0</inkml:trace>
  <inkml:trace contextRef="#ctx0" brushRef="#br0" timeOffset="-64059.22">23240 3202 26719 0,'0'0'2368'0,"0"0"-1888"0,0 0-480 0,0 0 0 0,0 0 1344 0,0 0 192 16,7 0 16-16,1 0 16 15,2 0-1104-15,2 0-208 0,2-1-64 0,3 0 0 0,0-1 32 16,2 0 0-16,1-2 0 0,0 1 0 0,0-1-224 0,-2-3 0 16,0-1 128-16,1-1-128 15,-1-2-2128 1,2-1-480-16,0-2-80 0</inkml:trace>
  <inkml:trace contextRef="#ctx0" brushRef="#br0" timeOffset="-63650.95">23720 2419 30399 0,'0'0'2704'0,"0"0"-2160"16,-3-6-544-16,3 6 0 0,-3-4 144 0,3 4-144 0,0 0 0 0,0 0 144 15,0 0 240-15,0 0 64 0,-2 7 0 0,2 3 0 16,2 2-112-16,0 3-16 0,0 5 0 0,1 4 0 0,2 4-176 0,0 2-144 16,1 1 192-16,-1 2-192 15,1 0 240-15,-2 0-64 0,1 0-16 0,-1-1 0 16,0-2-160-16,2-3 0 0,-3-3 144 0,1-2-144 16,-1-2 0-16,0-2 144 0,-2-3-144 0,1-2 0 15,0-3 192-15,-1-2-192 0,-1-2 192 0,0-6-192 0,0 0 320 16,0 0-64-16,0 0 0 0,-5-3 0 0,0-2 0 15,-2-4 0-15,2-2 0 0,-4-2 0 0,1-6-128 0,2-3-128 16,-3-4 192-16,1-3-192 0,0-2 176 0,2-3-176 16,-1-3 160-16,2 1-160 0,0-1 128 0,1 2-128 15,1 1 0-15,1 2 144 0,4 2 112 0,0 3 0 16,1 0 16-16,3 3 0 0,-2 1-144 0,4 2-128 16,-1 4 144-16,4 0-144 15,-1 4 0-15,3 1 0 0,2 1 0 0,-1 1 0 0,1 1 0 0,2 3 0 0,-1 0-128 16,0 2 128-1,-1 0-688-15,0 3-16 0,-2 1-16 0,0 2 0 16,0 3-2480-16,-2 3-512 0</inkml:trace>
  <inkml:trace contextRef="#ctx0" brushRef="#br0" timeOffset="-63461.07">23764 2704 34095 0,'-11'1'1504'0,"11"-1"320"0,0 0-1456 0,0 0-368 15,0 0 0-15,0 0 0 0,0 0 0 0,0 0-160 16,8 4 16-16,1 0 0 0,1-3 144 0,1 0-128 0,2 0 128 0,2-1-128 16,2-1 128-16,0-1 0 0,1-2 0 0,0-1 0 15,0-2-1408-15,2-2-320 0,1 0-48 0,0-4-11280 16</inkml:trace>
  <inkml:trace contextRef="#ctx0" brushRef="#br0" timeOffset="-63272.17">24165 2553 7359 0,'0'0'656'0,"0"0"-528"16,0 0-128-16,0 0 0 0,0 0 4880 0,0 0 944 16,0 0 192-16,3 9 48 0,-1-2-3776 0,-1 1-752 15,0 2-160-15,2 1-32 0,0 1-256 0,-1 0-64 16,-1 3-16-16,1 0 0 0,1 1-544 0,-1 0-96 0,0-1-32 0,1 2 0 16,0-2-336-16,0 1 144 15,0-1-144-15,2-1 0 0,-1-1 0 0,1-2 0 16,1-2 0-16,-1 0 0 31,1-2-1536-31,1-2-304 0,-1 0-64 0,2-3-13472 0</inkml:trace>
  <inkml:trace contextRef="#ctx0" brushRef="#br0" timeOffset="-62941.65">24356 2142 30399 0,'-5'-9'1344'0,"5"9"288"0,0 0-1312 0,0-4-320 15,0 4 0-15,0 0 0 0,0-6-128 0,0 6-112 16,0 0-16-16,0 0 0 0,0 0 256 0,1 9 192 16,1 3-48-16,-1 2 0 0,0 2 16 0,0 2 0 15,0 3 0-15,2 1 0 0,-3 2 16 0,0 2 0 16,2 0 0-16,0-1 0 0,0-1 32 0,1-2 16 15,1-4 0-15,0 0 0 0,1-2 224 0,-1-1 64 16,3-4 0-16,-1 0 0 0,1-1 128 0,0-1 16 16,1-3 16-16,1-2 0 0,1 0-288 0,0-2-48 0,0-2-16 0,0-1 0 15,1-1-128-15,2-3-48 16,0 0 0-16,1-2 0 0,2-1-144 0,-1 1 0 0,0-1 0 0,1 1 0 16,-1 1-192-16,0-1-112 15,0 1-16-15,-2 0-16 0,-1 1-2272 16,-1 0-448-16,-1 2-80 0</inkml:trace>
  <inkml:trace contextRef="#ctx0" brushRef="#br0" timeOffset="-62737.37">24746 2275 30351 0,'-9'-9'1344'0,"9"9"272"0,-5-3-1296 0,2 1-320 16,3 2 0-16,0 0 0 0,0 0 704 0,0 0 80 15,0 0 16-15,0 0 0 0,0 0-48 0,0 0-16 16,-2 5 0-16,2 4 0 0,0 2-400 0,0 2-80 15,0 1 0-15,2 3-16 0,0 0-240 0,3 1 0 16,-1 1 0-16,2-2 0 0,-3 1 0 0,2-2 0 16,2 1 0-16,1-1 0 15,-1 0-1872-15,2-1-432 0,0 1-64 0,-1-3-32 0</inkml:trace>
  <inkml:trace contextRef="#ctx0" brushRef="#br0" timeOffset="-62388.87">23858 3150 29487 0,'-27'2'1296'0,"18"-1"288"0,-1 0-1264 0,1 1-320 15,0 0 0-15,1-1 0 0,8-1 768 0,0 0 80 0,0 0 32 0,0 0 0 0,8-1-416 0,5 0-80 16,6-2 0-16,3-3-16 0,3-1 0 0,6-4 0 16,3-4 0-16,9-2 0 15,7-2 112-15,3-1 32 0,8-2 0 0,2-1 0 0,0-2-144 0,2-1-32 16,2 0 0-16,2 0 0 0,2-2-192 0,-2 1-144 16,-4-1 192-16,-3 2-192 0,-4 2 144 0,-2 2-144 15,-3 1 0-15,-3 3 144 0,-5 3-144 0,-6 3 0 0,-3 3 144 16,-8 1-144-16,-4 0-128 0,-5 3-112 15,-5 2-16-15,-3 0 0 16,-4 2-1856-16,-7 1-384 0,0 6-80 0,-4 0-11776 0</inkml:trace>
  <inkml:trace contextRef="#ctx0" brushRef="#br0" timeOffset="-62041.36">24120 3433 25791 0,'0'0'2304'0,"0"-5"-1856"0,0-1-448 0,1 1 0 16,-1 5 256-16,2-6-32 0,-1 1-16 0,-1 5 0 0,0 0 832 0,0 0 176 31,0 0 16-31,0 0 16 0,0 0-464 0,4 5-80 0,0 3-32 0,-1 2 0 16,-4 2-96-16,0 3-32 0,0 3 0 0,-1 2 0 0,0 1-96 0,-1 2 0 15,1 0-16-15,0 1 0 0,-2 1-80 0,4-2-16 16,0 0 0-16,2-1 0 0,0-1-144 0,1-1-48 16,1-1 0-16,3-3 0 0,1 0 16 0,1-3 0 15,0-1 0-15,5-2 0 0,1-2 32 0,3-3 16 16,1 0 0-16,2-3 0 0,1-3-208 0,1-2 0 16,-1-1 0-16,0-3 0 0,2-1 0 0,-4-3-208 15,4-4 32-15,-1 1 16 16,-1-1-1024-16,-1-2-208 0,-2 0-32 0,-1-1-9392 15,0 0-1888-15</inkml:trace>
  <inkml:trace contextRef="#ctx0" brushRef="#br0" timeOffset="-61822.54">24114 3409 36863 0,'-15'-7'1632'0,"10"4"336"0,5 3-1584 0,-3-3-384 0,1-2 0 0,2 5 0 0,3-4-192 0,0 0-128 15,2-1-32-15,3 1 0 0,1-2 224 0,4 1 128 16,0-1-160-16,3 2 160 0,3-1-128 0,3 1 128 16,0-1 0-16,1-2-144 0,2 0-176 0,-2 0-48 15,-2-1 0-15,-1 0 0 16,-1 2-2768-16,-3 0-544 0,12-6-112 0,-13 11-32 0</inkml:trace>
  <inkml:trace contextRef="#ctx0" brushRef="#br0" timeOffset="-61678.43">24158 3576 35007 0,'0'0'3120'0,"0"0"-2496"0,0 0-496 0,0 0-128 15,0 0 0-15,7-3 0 16,-2 2 0-16,3-3-128 0,2 0 128 0,3 0 0 16,4-2 0-16,1 1 0 0,2-1 0 0,1 0 0 15,1-3 0-15,1 0 0 16,-1 0-1408-16,0-1-368 0,0-2-64 0</inkml:trace>
  <inkml:trace contextRef="#ctx0" brushRef="#br0" timeOffset="-61443.01">24637 3463 11055 0,'0'0'976'0,"0"0"-784"0,-6 1-192 0,6-1 0 0,-2 4 4928 0,-1 3 960 16,2 2 176-16,1 1 32 0,1 3-4352 0,0 2-864 15,1 2-176-15,0 0-48 0,0 3 96 0,4 11 16 0,2-4 0 0,-2 0 0 0,-1-3-560 0,-1-1-208 16,1-1 176-16,0-8-176 0,-2 0 128 0,2 0-128 16,-2 0 0-1,0-2 0-15,2-1 0 0,-2 0-240 0,0-2 32 0,0-2 0 32,1-3-1760-32,-4-4-336 0,5 3-80 0,-5-3-12032 0</inkml:trace>
  <inkml:trace contextRef="#ctx0" brushRef="#br0" timeOffset="-61033.69">24856 3212 31327 0,'0'0'1392'0,"0"0"272"0,0 0-1328 0,0 0-336 0,0 0 0 0,0 0 0 16,0 0 240-16,0 0-32 0,-5 3 0 0,2 4 0 0,1 3 544 0,-1 1 96 15,1 2 32-15,-1 4 0 0,1 0-176 0,-2 3-48 16,1 1 0-16,0 11 0 0,-2-3-320 0,2-9-64 15,1 1-16-15,-2 10 0 16,-1-2-256-16,3-12 160 0,-1 0-160 0,-2 6 128 0,4-5-128 16,0-5 0-16,0-5 0 0,2 0 128 0,0-1-128 15,0-2 0-15,-1-5 144 0,0 0-144 16,0 0 0-16,0 0 0 0,5-4-160 0,-2-4 160 16,0-2-496-16,2-4 16 0,-1-5 0 0,0-4 0 15,1-4 0-15,-1-4 0 0,2-2 0 0,-1-2 0 0,0-3 144 0,0 2 16 16,0-2 16-16,-1 4 0 0,-1 2 304 0,-1 4 0 0,1 0 0 15,-1 6 0-15,0 4 448 0,0 2 0 16,-2 4 0-16,2 2 0 0,1 3 32 0,-1 1 0 16,-2 6 0-16,0 0 0 0,8-1-144 0,-2 3-16 15,2 3-16-15,0 1 0 0,-2 3-304 0,5 6 128 16,1 1-128-16,-1 1 0 0,0 2 192 0,0 2-192 0,-1 0 192 0,0-1-192 16,0-2 144-16,1 1-144 0,-1 0 0 0,-5-7 144 15,0 0-144-15,2 6 0 0,3-3 0 0,-1-2 128 16,-2-1-128-16,-1-1-176 0,-1-2 48 0,-5-9 0 15,0 0-2256 1,0 0-448-16,-2 6-96 0</inkml:trace>
  <inkml:trace contextRef="#ctx0" brushRef="#br0" timeOffset="-60858.94">24874 3354 34095 0,'-5'-7'3024'0,"5"7"-2416"16,0 0-480-16,0 0-128 15,3-4 128-15,4-2 16 0,-1 0 0 0,4-1 0 0,1 1-144 0,1-1 0 16,1 0-192-16,8-1 192 0,0 0-144 0,1 0 144 16,0 1 0-16,-6 2 0 15,0 0-1568-15,3-1-208 0,2 0-32 0</inkml:trace>
  <inkml:trace contextRef="#ctx0" brushRef="#br0" timeOffset="-60686.1">25210 3158 27647 0,'0'0'1216'0,"0"0"256"16,-6-1-1168-16,6 1-304 0,0 0 0 0,0 0 0 0,0 0 1360 0,1 7 224 0,0-2 32 0,3 6 16 0,-1 1-672 16,3 4-128-1,-1 0-16-15,2 3-16 0,-2 1-368 0,1-6-80 0,0 2-16 0,4 9 0 16,-2-4-336-16,0-1 0 0,-3 0 0 0,2-1 128 16,-3 0-2224-16,-1-2-432 15</inkml:trace>
  <inkml:trace contextRef="#ctx0" brushRef="#br0" timeOffset="-46606.68">22228 5751 6447 0,'0'0'576'0,"0"0"-576"15,0 0 0-15,0 0 0 0,0 0 1360 0,0 0 176 16,-1 8 16-16,1-8 16 0,0 6-352 0,0-6-64 16,0 0 0-16,0 0-16 0,5 6-256 0,1-1-48 0,0 0-16 15,1-3 0-15,0-3 16 0,2-2 16 0,1-1 0 0,1-1 0 16,1-2-64-16,3-1-16 0,0-1 0 0,0-2 0 15,3-2-16-15,-2-1-16 0,1-1 0 0,-1-2 0 16,1 1-192-16,-2-1-32 0,0 1-16 0,-2-1 0 16,-1 1-128-16,-2-1-32 0,-2 1 0 0,-1-1 0 15,-2-1-96-15,-1 1-32 0,-1-2 0 0,-2 2 0 16,-1 0-32-16,-1 2-16 0,-1 0 0 0,-2 3 0 0,-2 1 96 0,0 1 32 16,-2 2 0-16,-1 0 0 0,-1 2 64 0,-1 3 16 15,0 2 0-15,0 1 0 0,-3 2-240 0,-1 4-128 16,-2 1 128-16,2 3-128 0,-2 3 0 0,2 4 0 15,-1 4 0-15,2 1-128 16,2 3 128-16,-1 2-160 0,1-1 160 0,-3 11-160 0,5-3 160 0,3-3 0 16,0-3 0-16,4-3-128 0,2-3 128 15,1 0 0-15,2-1 0 0,2-2 0 16,1-4 0-16,1-1 0 0,1-2 0 0,2-2 0 0,1-2 0 16,1-1 0-16,0-3 0 0,2-2 0 0,2-3 0 0,3-1 224 15,2-2-32-15,1-3 0 0,-1-2 96 0,2-1 16 0,2 0 0 0,-4-3 0 16,0-2-128-16,-1-2-32 0,-3 0 0 15,1 0 0-15,-3 2-144 0,-1 0 192 16,0 1-192-16,-2 0 192 0,-2 0-192 0,0 3-224 0,-2 1 48 0,-3 3 16 31,-4 7-1856-31,0 0-368 0,0 0-80 0</inkml:trace>
  <inkml:trace contextRef="#ctx0" brushRef="#br0" timeOffset="-45857.05">22652 5898 9663 0,'0'0'432'0,"0"0"80"0,0 0-512 0,0 0 0 16,0 0 0-16,0 0 0 0,0 0 1408 0,0 0 160 15,0 0 32-15,0 0 16 0,0 0-224 16,0 0-48-16,0 0-16 0,0 0 0 0,-4-6-240 0,4 6-32 15,0 0-16-15,-3-9 0 0,1 0-240 0,2 0-48 16,0 0-16-16,3 1 0 16,0-1-272-16,1-1-48 15,2 0-16-15,2 0 0 0,0 0-144 0,1 0-16 0,-1 0-16 0,1 2 0 0,1 0-32 0,-3 2 0 0,0 4 0 0,1 0 0 16,-8 2-48-16,9 1-16 16,-1 2 0-16,1 5 0 15,-2 3-128-15,-1 2 128 0,-1 3-128 0,-2 1 128 0,-1 3-128 0,-2 4 0 16,-2 6 0-16,-1 2 0 0,-2-1 128 0,0 2-128 0,-2 1 128 15,0 0-128-15,0-2 0 0,0-2 0 16,1-3 0-16,0-1 0 16,-1-2 0-16,1-4 0 0,-1-2 0 0,2-3 0 0,0-4 0 15,2-1 0-15,3-10 128 0,-3 8-128 16,3-8 1072-16,0 0 176 0,0 0 32 0,0 0 16 0,0 0-1552 16,0 0-320-16,10-1-64 0,1-3-16 0,1-2 656 0,1-1 256 15,1 0-16-15,5-2 0 16,2-2-16-16,0-1 0 0,0-2 0 0,0-1 0 0,1 3-32 15,-3 0-16-15,1 1 0 0,-2-1 0 0,-2-1-176 0,-1 0 160 16,-3 0-160-16,-1 4 160 0,-1 0-160 0,-2 2 128 16,-1 2-128-16,0-2 128 0,-3-1-128 0,0 2-272 15,0-1 64-15,-4 7 16 16,4-8-1776-16,-4 8-336 0,3-7-80 0</inkml:trace>
  <inkml:trace contextRef="#ctx0" brushRef="#br0" timeOffset="-45624.3">22978 5534 29887 0,'-12'-8'1328'0,"6"4"272"0,1-1-1280 0,1-2-320 15,2 0 0-15,2 7 0 0,1-7 128 0,3 0-128 0,1 0 144 0,3 0-144 0,2-2 192 0,2 0-64 16,1-1-128-16,4 0 192 15,0-1-192-15,1 3 0 0,0-1 0 0,1 1 0 32,0 1-1536-32,0 3-256 0,-2 1-64 0,0 2-9824 0</inkml:trace>
  <inkml:trace contextRef="#ctx0" brushRef="#br0" timeOffset="-45467.32">23038 5646 27647 0,'0'0'2448'0,"0"0"-1952"16,0 0-496-16,0 0 0 0,0 0 768 0,0 0 48 15,0 0 16-15,0 0 0 0,0 0-224 0,5-8-32 0,0-1-16 0,5 1 0 16,4 0-224-16,2 0-32 16,-1-2-16-16,3 0 0 0,2-1-96 0,1 0 0 15,1-2-16-15,0-1 0 0,0 1-176 0,1 0 0 16,0 0 0-16,-1-2 128 16,0-1-1696-16,0-1-352 0,2 1-64 0</inkml:trace>
  <inkml:trace contextRef="#ctx0" brushRef="#br0" timeOffset="-45009.65">23519 4729 20895 0,'-4'-12'928'0,"4"12"192"0,-1-9-896 0,-1 1-224 16,2 8 0-16,0 0 0 15,2-7 1024-15,-2 7 144 0,0 0 48 0,0 0 0 0,0 0-176 0,0 0-16 16,4 8-16-16,0 5 0 0,0 0-512 0,0 3-112 16,2 4 0-16,-1 2-16 0,1 2-112 0,-2 5-32 31,0 3 0-31,1 1 0 0,-2 1-80 0,1-1-16 0,1-3 0 0,0-3 0 0,0-3-128 0,0-2 0 16,0-3 0-16,-1-1 128 15,0-3-128-15,-1-2 0 0,-1-2 144 0,-1-2-144 16,-1-9 192-16,0 0-48 0,0 0 0 0,0 0 0 0,0 0 32 0,0 0 0 0,0 0 0 15,0 0 0-15,-6-4 16 0,1-5 16 0,-1-2 0 0,1-2 0 16,-2-4-80-16,2-2-128 0,-1-3 176 16,0-4-176-16,-4-5 128 0,0-2-128 0,-2-2 0 15,1 0 0-15,0 1 0 0,2 2 0 0,0 0 0 0,2 2 0 16,0 0 0-16,3 4 0 0,0 2 0 0,3 2 0 0,0 1 0 0,3 2-176 16,2 3 176-16,-1 0-160 0,1 2 160 15,3 2-160-15,1 1 160 0,0 1-160 0,2 1 160 0,2 3-160 16,2 0 160-16,-2 2-160 0,-1 0 16 0,1 4 0 15,1 3 0-15,0 1 0 16,0 4-2160-16,1 1-448 0</inkml:trace>
  <inkml:trace contextRef="#ctx0" brushRef="#br0" timeOffset="-44818.12">23556 4932 10127 0,'0'0'896'0,"-7"-2"-704"0,7 2-192 0,-6-4 0 0,6 4 4000 0,-4-6 768 0,4 6 160 0,0 0 16 16,0-7-3472-16,0 7-688 0,5-9-144 0,3 1-16 16,1-1-336-16,2 1-64 0,3-2-16 0,3 1 0 15,0 0-208-15,4 2 144 0,2 1-144 0,-2 1 128 32,0 1-496-32,0 1-96 0,-1 2-32 0,1 0-12864 0</inkml:trace>
  <inkml:trace contextRef="#ctx0" brushRef="#br0" timeOffset="-44471.25">23870 4961 18431 0,'0'0'816'0,"-4"-5"160"0,-3-3-784 0,3 1-192 16,0 1 0-16,4 6 0 0,0 0 1632 0,-1-9 288 15,1 1 48-15,2 0 16 0,2 1-752 0,-4 7-144 16,6-6-16-16,2 3-16 0,1 1-560 0,0 3-112 15,-1 2-32-15,1 3 0 0,0-1-352 0,0 3 0 16,1 2 0-16,-4 2 0 0,1 1 0 0,-2 4 0 0,-1 2 0 16,-2 2 0-16,0-2 128 0,-2 2-128 15,-1 0 160-15,0-1-160 0,-1-3 144 0,-1-1-144 0,1-2 128 0,-1-2-128 16,-1-3 320-16,4-9-32 16,-5 6 0-16,5-6 0 0,0 0 528 0,0 0 96 15,0 0 32-15,0 0 0 0,0 0-272 0,0 0-48 16,0 0-16-16,0 0 0 0,5-7-368 0,0 0-80 0,2 0-16 0,3 0 0 15,2-2-144-15,-1 0 0 0,-1 0 0 0,1 1 0 16,2-1 0-16,1 1 0 0,0-1 0 0,3 2 0 16,-4-1-336-16,1-1-112 15,1 1 0-15,0 1-16 0,-1 0-2064 0,1-1-416 16,-2-2-64-16,0-1-10240 0</inkml:trace>
  <inkml:trace contextRef="#ctx0" brushRef="#br0" timeOffset="-44109.32">24120 4387 26207 0,'-9'-11'1152'0,"4"4"256"0,2 0-1136 0,3 7-272 16,-3-8 0-16,3 8 0 0,0 0 432 0,0 0 16 15,0 0 16-15,0 0 0 0,0 0 240 0,0 0 64 0,0 0 0 0,0 0 0 16,0 0-464-16,6 9-96 15,1 3-16-15,0 1 0 0,-1 2-64 0,-1 3 0 16,-2 3-128-16,0 2 192 0,-1 1-16 0,1 1-16 16,-1 1 0-16,0-2 0 0,0-2-160 0,0-1 160 15,2-4-160-15,-1 0 160 0,0-3-16 0,2-2 0 0,-3-1 0 16,1-2 0-16,-3-9 144 0,5 9 32 0,-5-9 0 0,5 7 0 16,-5-7 64-16,10 4 32 0,0-3 0 0,0-2 0 15,0-1 48-15,2-2 16 0,-1-2 0 0,2-2 0 16,1 0-208-16,3 0-32 0,3-2-16 0,-3-1 0 15,0 0-224-15,-2 0 144 0,1 0-144 0,-2 1 128 16,-1 0-128-16,0 2 0 0,0 2 0 0,1 0 0 16,-2 1-384-1,-3 1-176-15,-9 4-16 0,9-3-10496 0,0 1-2112 0</inkml:trace>
  <inkml:trace contextRef="#ctx0" brushRef="#br0" timeOffset="-43810.9">24489 4475 23039 0,'-9'-14'1024'0,"6"4"192"0,2-1-960 0,1-1-256 16,-1-2 0-16,1 2 0 0,1 1 1056 0,-1 1 160 15,0 2 48-15,2 0 0 0,3 0-368 0,0 3-80 16,2-1-16-16,2 2 0 0,2 0-288 0,0 3-64 16,0 1-16-16,2 3 0 0,1-1-288 0,-2 2-144 15,-1 2 160-15,0 5-160 0,-1 1 128 0,0 2-128 0,-2 1 0 0,-3 2 144 16,0 1-144-16,-3 0 160 0,-1 2-160 0,-2 0 160 15,-1-1-160-15,-2-2 0 0,1 0 144 0,-1-3-144 16,-1-3 192-16,2-1-16 0,3-10-16 0,-3 8 0 16,3-8 432-16,0 0 96 0,0 0 16 0,0 0 0 15,0 0-144-15,0 0-32 0,6-5 0 0,4-1 0 16,3-2-336-16,4-2-64 0,0-3 0 0,5 0-128 16,3-1 0-16,1 2 0 0,-1 0 0 0,1 2-192 15,-2-2-1616 1,1 1-320-16,-1 1-64 0,0 1-7744 0,-2-2-1552 0</inkml:trace>
  <inkml:trace contextRef="#ctx0" brushRef="#br0" timeOffset="-43356.89">23642 5525 20271 0,'-12'-1'1792'0,"6"0"-1424"0,-2 0-368 0,8 1 0 15,-9-1 1392-15,1 0 208 0,8 1 32 0,-7 0 16 0,7 0-224 0,0 0-32 16,0 0-16-16,0 0 0 0,0 0-512 0,8-6-96 16,6-1-32-16,7-4 0 0,8-4-288 0,8-2-64 15,9-6-16-15,5-5 0 16,6-3 80-16,6-4 0 0,10-4 16 0,5-1 0 0,6-1-144 16,0-2-48-16,2-2 0 0,5-3 0 0,6-3-128 0,-3 0-16 15,-4-2-128-15,-2 2 192 0,-3 3-64 0,-4 4-128 16,-4 3 176-16,-9 7-176 0,-7 4 128 0,-11 4-128 15,-6 2 0-15,-4 4 0 0,-8 3 0 0,-6 3 128 16,-6 2-128-16,-5 2 0 0,-2 2 0 0,-6 3 0 16,-7 5 0-16,0 0 0 15,0 0-1424-15,-7 0-352 0,-4 3-64 0,-7 5-13504 0</inkml:trace>
  <inkml:trace contextRef="#ctx0" brushRef="#br0" timeOffset="-42946.32">23710 6001 3679 0,'-5'-13'320'0,"1"4"-320"0,-1-5 0 0,3 1 0 0,3 0 4560 0,1-1 848 16,2-3 160-16,-1 1 48 16,3 0-3952-16,1 2-800 0,0 1-160 0,1 1-16 0,2 0 368 0,0 2 80 15,-1 1 16-15,0 3 0 0,-3 3-272 16,-6 3-48-16,0 0-16 0,8 2 0 0,-8-2-448 0,6 10-96 16,-2 2-16-16,0 5 0 0,-4 1-256 0,0 4 128 15,0 4-128-15,0 1 0 16,2 1 0-16,0-1 0 0,0 0 0 0,0-1 0 0,1 0 0 0,2-2 0 0,0-4 0 15,2 0 0-15,2-1 0 0,-3-4 0 0,3-1 0 0,1-5 0 16,0-2 176 0,0-1-176-16,-1-4 160 0,2-1-160 0,0-1 320 0,2-3-48 15,0-4 0-15,4-1 0 0,0-2-32 0,3-1-16 0,0-2 0 16,2-1 0-16,1-2-96 0,-1 0-128 0,-2-3 176 0,1 1-176 31,-1 0-1168-31,0 1-352 0,-2 1-64 0,-3-2-8400 0,-3 1-1664 0</inkml:trace>
  <inkml:trace contextRef="#ctx0" brushRef="#br0" timeOffset="-42739.73">23859 5790 28559 0,'-8'-5'2544'0,"1"-2"-2032"0,1 1-512 0,1-2 0 0,1-1 512 0,1 2 16 15,1 1 0-15,2-1 0 0,3 1-16 0,1-2 0 16,3 0 0-16,2 2 0 15,1-1-336-15,1 0-176 0,0-1 160 16,1-1-160-16,0 0 0 0,0 2 0 0,1 0 0 0,0 1 0 31,1 0-1104-31,-1 3-320 0,-1 0-64 0,-3 2-11504 0</inkml:trace>
  <inkml:trace contextRef="#ctx0" brushRef="#br0" timeOffset="-42535.65">23856 5946 29775 0,'-10'-5'1312'0,"10"5"288"0,0 0-1280 0,0 0-320 0,-6-4 0 0,6 4 0 15,0 0 800-15,0 0 96 0,0-9 32 0,4 2 0 16,1 1-224-16,4-2-64 0,2 0 0 0,1 1 0 16,1-1-320-16,3-1-64 0,0-1 0 0,4 0-16 0,2 0-240 0,0 2 0 15,-3-1 128-15,3 1-128 16,-3-1-2080-16,2 3-464 0,0 1-80 15,-1 2-32-15</inkml:trace>
  <inkml:trace contextRef="#ctx0" brushRef="#br0" timeOffset="-42211.91">24268 5867 27071 0,'0'0'1200'0,"0"0"240"0,-1-6-1152 0,1-2-288 15,0 8 0-15,4-6 0 0,-4 6 720 0,7-5 96 16,0 1 16-16,1 0 0 0,0 2-240 0,1 1-32 0,1 1-16 0,0 2 0 16,-3 3-304-16,2 0-64 0,-1 2-16 0,-1 2 0 0,-1-1-160 0,0 3 0 15,-2 4 144-15,-2 0-144 0,-2 2 0 0,0 0 144 16,-2 2-144-16,0-1 0 0,-3-2 192 0,1-1-64 16,0 0 0-16,-1-2-128 0,1 0 144 0,-1-1-144 15,1-3 0-15,0-1 144 0,4-8 240 0,0 0 64 16,0 0 0-16,0 0 0 0,0 0 0 0,0 0 16 0,0 0 0 15,0 0 0-15,0 0-272 0,11 2-48 0,-1-4-16 16,1-2 0-16,1 0-128 0,1-1 128 0,0-3-128 0,2 0 128 16,2-1-128-16,-1 1 0 0,1 0 0 0,-1 0 0 31,2-1-288-31,1 1-96 0,-2-2 0 0,2-1-16 16,1-3-1984-16,0 1-400 0,-1-1-80 0,2-1-10272 0</inkml:trace>
  <inkml:trace contextRef="#ctx0" brushRef="#br0" timeOffset="-41740.94">24651 5374 27647 0,'-9'-7'2448'0,"1"1"-1952"0,3 1-496 0,5 5 0 0,0 0 240 0,0 0-48 16,0 0-16-16,0 0 0 0,0 0 208 0,0 0 64 15,-3 11 0-15,2 2 0 0,1 3-48 0,2 1 0 16,1 4 0-16,1 3 0 0,2 2-272 0,-1-1-128 15,1-1 128-15,1 0-128 0,-1 0 0 0,0 2 0 16,-1 0 128-16,1-1-128 16,-1-1 0-16,1-4 0 0,-4 0 0 0,0-4 128 0,1-4-128 0,0-2 192 15,-3-10-192-15,0 0 192 0,0 0 16 0,0 0 16 16,0 0 0-16,0 0 0 0,0 0 0 0,-4-8 0 16,2-3 0-16,0-3 0 15,0-4-224-15,1-4 176 0,1-4-176 0,-3-3 160 0,2-2-160 0,1-2 0 16,0-3-160-16,0-1 160 0,0-3 0 0,-1 3-144 0,-1 1 144 0,0 7 0 15,-3 2 0-15,2 6 128 0,1 5 0 0,0 3 0 16,1 2 352-16,-1 2 80 0,2 9 16 0,0 0 0 16,0 0-176-16,0 0-16 0,0 0-16 0,9 1 0 15,0 2-368-15,-1 3 0 0,-3 1 0 0,4 4 128 16,1 3-128-16,1 2 0 0,0 2 0 0,0 0 0 16,0 2 0-16,1 1 0 0,0 2 0 0,-1 0 0 15,0-1 0-15,0 0 0 0,-1 0 0 0,0-3 0 16,0-2 0-1,0-2 0-15,0-1 0 0,-2-1 0 0,1 0 128 0,0-2 16 0,-1-2 0 0,-2 0 0 32,1-2-1200-32,-7-7-240 0,0 0-48 0,0 0-14208 0</inkml:trace>
  <inkml:trace contextRef="#ctx0" brushRef="#br0" timeOffset="-41568.15">24661 5629 31439 0,'-13'-7'1392'0,"8"2"288"0,3-2-1344 0,2 7-336 16,-2-9 0-16,2 9 0 0,4-6 240 0,2-1-32 16,1-1 0-16,3 2 0 15,2-1 0-15,4 1 0 0,1-2 0 0,2 0 0 16,2-1-208-16,1 1 0 0,0-1 128 0,0 0-128 31,-1 0-1280-31,1 1-320 0,0 1-48 0</inkml:trace>
  <inkml:trace contextRef="#ctx0" brushRef="#br0" timeOffset="-41232.54">25018 5421 11967 0,'-6'-10'1072'0,"2"4"-864"0,1 0-208 0,3 6 0 16,-2-8 3664-16,2 8 688 0,0-6 144 0,0 6 32 15,2-8-2720-15,-2 8-528 0,6-7-128 0,0 4 0 0,-6 3-608 0,10-1-112 16,1 1-32-16,-1 2 0 0,-1 1-208 0,-3 3-64 15,3 0 0-15,-2 3 0 0,-1 0-128 0,-1 3 0 16,-2 4 0-16,-2 0 0 0,-2 1 192 0,-1 0-64 16,-1 2 0-16,-1 1 0 0,0-4 0 0,0 1 0 15,-1-3 0-15,3-1 0 0,0-2 96 0,0-1 16 16,0-1 0-16,2-9 0 0,3 9 192 0,-3-9 32 16,5 7 16-16,-5-7 0 0,9 4-48 0,1-3-16 15,1-2 0-15,1 1 0 0,0-1-32 0,0-3-16 0,1-1 0 16,1-3 0-16,0-1-96 0,2 0-16 15,0 1 0-15,-1-1 0 0,-2 1-128 0,2 0-128 0,-3 1 192 0,0-1-192 16,0 0 128-16,-2 1-128 0,-1 1 0 0,-1 2 0 31,1-1-1536-31,-9 5-384 0,8-3-64 0</inkml:trace>
  <inkml:trace contextRef="#ctx0" brushRef="#br0" timeOffset="-38821.92">18086 13420 8063 0,'0'0'352'0,"0"0"80"0,3-6-432 0,0 0 0 0,0 1 0 0,0-1 0 0,-3 6 416 0,3-4 0 16,-3 4 0-16,0 0 0 15,0 0 96-15,0 0 0 0,0 0 16 0,7 0 0 16,-7 0-208-16,7 3-32 0,-1 1-16 0,1 2 0 0,-2 0-272 16,3 2 0-16,-2 0 128 0,-2 1-128 0,1-1 0 0,2 2 0 0,0 0 128 0,0 1-128 15,-1 1 192-15,0 2 0 16,0 0-16-16,1 0 0 0,0 0 144 0,2 2 48 16,1 0 0-16,1 1 0 0,2-1-160 0,0 1-16 15,1-2-16-15,0 0 0 16,-1-2-48-16,-1-2 0 0,1-1 0 0,1-3 0 0,-2 1 256 0,0-4 32 15,0-1 16-15,-1-3 0 0,0-1 144 0,-1-3 16 0,0-1 16 0,2-4 0 16,2-3 64-16,4-5 16 0,1-4 0 0,5-4 0 16,2-5-240-16,5-4-32 0,3-4-16 0,7-4 0 15,1-2-176-15,5-4-32 0,0-6-16 0,2-3 0 16,2-3-176-16,2 0 192 0,1-2-192 0,0 0 192 16,3 5-192-16,-4 3 0 0,-4 3 0 0,-4 3 0 0,-4 3 0 0,-4 7 128 15,-1 4-128-15,-6 5 0 0,-3 4 192 0,-4 4-32 16,-2 2-16-1,-4 4 0-15,-1 3-144 0,-3 2 192 0,-3 2-192 0,-2 1 192 0,-3 4-192 16,-5 3 160-16,0 0-160 0,0 0 160 0,0 0-160 16,0 0 0-16,-3 9 0 0,-2 1 128 0,0-1-128 15,-3 1 160-15,-1 1-160 0,1 0 160 16,-1-2-304-16,0 2-64 0,0-1-16 0,-4 4 0 16,1-3-352-16,3-2-64 0,1-2 0 0,8-7-6464 15,-5 6-1280-15</inkml:trace>
  <inkml:trace contextRef="#ctx0" brushRef="#br0" timeOffset="-31503.36">18077 14374 3679 0,'0'0'160'0,"0"0"32"0,0 0-192 0,0 0 0 16,0 0 0-16,0 0 0 0,4-7 1024 0,-4 7 144 0,0 0 48 0,0 0 0 16,4-7-768-16,-4 7-128 15,3-8-48-15,-3 8 0 0,0 0 112 0,5-7 0 0,-5 7 16 16,0 0 0-16,0 0 48 0,0 0 0 16,0 0 0-16,6-4 0 0,-6 4-144 0,0 0-32 15,0 0 0-15,9 5 0 0,-2 2-80 0,-1 2-32 16,1 1 0-16,-1 0 0 0,2-1-32 0,1 1-128 0,-1 1 192 15,0 0-64-15,2-1-128 0,0-1 0 0,0-2 0 0,2-2 0 16,1 0 0-16,2-2 128 0,-1-3-128 0,4-1 128 16,-1-1 640-16,3-5 128 0,1-3 32 0,3-3 0 15,3-4 16-15,0-2 0 0,2-5 0 0,1-1 0 16,3-3-336-16,3-2-64 0,1-1-16 0,4 1 0 16,1 0-224-16,2 0-48 0,0-1-16 0,-3 1 0 15,0 2-64-15,-6 0-16 0,-3 3 0 0,-2 2 0 16,-3 2-160-16,-2 4 0 0,-7 4-192 0,-1 3 192 15,-5 0-416-15,-1 5 32 0,-1 1 16 0,-10 4 0 16,0 0-272-16,0 0-48 0,0 0-16 16,0 0-5584-16,-4 9-1136 0</inkml:trace>
  <inkml:trace contextRef="#ctx0" brushRef="#br0" timeOffset="-31031.95">18194 14488 11967 0,'-8'-13'1072'0,"4"5"-864"0,-1 0-208 0,2-1 0 0,0-1 1360 0,2 1 240 16,0 1 32-16,2 1 16 15,-1 7-1104-15,3-9-224 0,1 1-32 0,2 2-16 16,0 0-272-16,1 2 160 0,-7 4-160 16,10-3 128-16,2 2-128 0,-2 2 0 0,-2 3 0 0,0 2 0 15,1 3 0-15,-1 3 0 0,-1 1 0 0,0 3 0 16,1-1 0-16,1 2 240 0,0 0-48 0,-1 2 0 16,3 1-64-16,-1-1-128 0,0-2 176 0,1 0-176 15,1-3 0-15,3-3 0 0,-2-2 0 0,1-3 0 16,0-1 384-16,2-3-48 0,-1-3 0 0,2-1 0 15,-1-3 368-15,5-2 80 0,2-3 16 0,5-5 0 16,1-2-80-16,4-3-16 0,3-4 0 0,2-3 0 16,3-1-192-16,2-4-64 0,0-2 0 0,1-4 0 15,-2 0-192-15,0-2-64 0,2-2 0 0,0 4 0 16,-1 2-192-16,0 2 144 0,-1 1-144 0,-5 5 128 0,-5 5-128 16,-3 4 0-16,-5 4 0 0,-5 3 0 0,-6 3 0 0,-2 3 0 15,-3 2 0-15,-8 4 0 0,0 0 0 0,0 0 0 16,0 0 0-16,4 9 0 15,-3 1-368-15,-2 1-144 0,-2 1-48 0,-1 4-7760 16,-2 3-1568-16</inkml:trace>
  <inkml:trace contextRef="#ctx0" brushRef="#br0" timeOffset="-23739.09">18198 15806 9215 0,'-4'-3'816'0,"-2"1"-656"0,2-1-160 0,4 3 0 0,-3-3 992 16,3 3 160-16,0 0 48 0,0 0 0 0,0 0-208 0,0 0-32 0,7-8-16 0,1 1 0 15,4 1-128-15,0 2-32 0,5-1 0 0,4 0 0 32,2-2 32-32,3 2 0 0,3-1 0 0,0 1 0 0,3-2-368 0,-2 3-64 0,-1-1 0 0,-1 1-16 15,1 0-368-15,-2 0 144 0,0 2-144 0,0 0 0 16,1 0 0-16,-2 1 0 0,-2 1 0 0,-2 0 0 31,1 0 0-31,-1 1-224 0,-3 0 16 0,-2 1 0 0,-4 0-432 16,-3 0-64-16,-10-2-32 0,0 0 0 0,0 0-1376 15,0 0-256 1</inkml:trace>
  <inkml:trace contextRef="#ctx0" brushRef="#br0" timeOffset="-23551.42">18328 15904 16063 0,'-34'0'704'0,"13"1"160"0,-1 1-688 0,0 0-176 15,1 0 0-15,0 0 0 0,5-2 1312 0,4 0 224 16,3-1 64-16,9 1 0 0,0 0-240 0,0 0-32 16,0 0-16-16,0 0 0 0,10-4-864 0,3 2-192 15,3-1-16-15,6 1-16 0,4-2-224 0,5 1 0 0,3 0 128 0,4-3-128 16,3 0 0-16,-2-1 0 0,-1 0 128 0,0 2-128 16,1-1 0-16,0 1 0 0,1-1 0 0,1 2 0 15,-1 1 0-15,1-2 0 0,0 1 0 0,-4 0 0 31,0-1-1600-31,-7 1-272 0,-2-2-48 0</inkml:trace>
  <inkml:trace contextRef="#ctx0" brushRef="#br0" timeOffset="-22972.19">20208 15737 6447 0,'0'0'576'0,"-8"2"-576"0,2-3 0 0,6 1 0 15,-9 0 2240-15,9 0 352 0,0 0 64 0,0 0 16 16,0 0-1072-16,0 0-192 0,0 0-64 0,0 0 0 16,0 0-720-16,11 1-160 0,3 0-16 0,3 0-16 15,0 0-48-15,4-1-16 0,2 0 0 0,4 0 0 0,1-1-80 0,4 0-16 16,1 0 0-16,2 1 0 0,6 0-80 0,1 0 0 15,0-1-16-15,0 0 0 0,-2 0-176 0,-5-2 160 16,-4 0-160-16,-3 1 160 0,-3-1-160 0,-2 0 192 16,-4 0-192-16,-3 1 192 0,-5 0-192 0,-2 0 0 15,-9 2 144-15,0 0-144 0,0 0 0 0,0 0-288 16,0 0 48-16,0 0-11184 0</inkml:trace>
  <inkml:trace contextRef="#ctx0" brushRef="#br0" timeOffset="-22737.3">20085 15969 20271 0,'-9'-7'1792'0,"9"7"-1424"0,0 0-368 0,0 0 0 15,0 0 368-15,0 0 0 0,0 0 0 0,0 0 0 16,0 0-144-16,10 4-32 0,2-1 0 0,6 0 0 16,1-1-32-16,6-1-16 0,1-1 0 0,4 0 0 15,0-2 16-15,4-2 0 0,1-4 0 0,3 0 0 16,4 2 48-16,4-2 16 0,4 4 0 0,-1-2 0 15,2 0-48-15,-5-2-16 0,-3-1 0 0,-3-1 0 16,-4-2-160-16,-3 1 160 0,-2 0-160 0,-3 1 160 16,-1 0-160-16,-4 3 128 0,-5 0-128 0,-2 2 128 31,-4 0-1024-31,-4 3-192 0,-8 2-64 0,0 0 0 0</inkml:trace>
  <inkml:trace contextRef="#ctx0" brushRef="#br0" timeOffset="-22611.59">20619 15955 2751 0,'-27'0'128'0,"9"0"16"0,0 1-144 0,0 0 0 15,4 0 0-15,-1 1 0 0,4 0 3264 0,6 0 608 16,5-2 128-16,0 0 32 0,0 0-2688 0,5 7-512 16,5 0-128-16,6-1 0 0,4 2-896 0,5-1-160 15</inkml:trace>
  <inkml:trace contextRef="#ctx0" brushRef="#br0" timeOffset="-13794.13">3362 17567 7359 0,'0'0'656'0,"0"0"-528"0,0 0-128 0,0 0 0 15,0 0 352-15,0 0 32 0,-5-5 16 0,-1 0 0 16,1 2 80-16,5 3 16 0,-9-4 0 0,1 0 0 16,1 1 16-16,0 1 0 0,7 2 0 0,-8-1 0 0,8 1 128 0,-4 0 48 15,0 0 0-15,4 0 0 0,0 0-192 0,0 0-48 16,0 0 0-16,0 0 0 0,0 0-256 0,0 0-64 16,0 0-128-16,12 4 192 0,0-1-192 0,2 0 144 15,4-1-144-15,3-1 128 0,2-1 64 0,2-1 0 16,0-3 0-16,3 1 0 0,0-1 128 0,2-2 48 15,0 0 0-15,3-2 0 0,1 0-176 0,1 2-48 16,1-2 0-16,1 1 0 0,-4 0 48 0,-1-1 0 16,-2 0 0-16,-3 2 0 0,-5-1-192 0,-3 3 160 15,-4-1-160-15,-2 1 160 0,-3-1-160 0,-1 2 192 16,-9 3-192-16,0 0 192 0,0 0-192 0,0 0 192 0,0 0-192 16,0 0 192-16,0 0-192 0,0 0 128 0,0 0-128 15,0 0 128-15,0 0-128 0,0 0-224 0,0 0 48 16,0 0-6128-16,-6 7-1232 0</inkml:trace>
  <inkml:trace contextRef="#ctx0" brushRef="#br0" timeOffset="-12570.52">5261 17459 6447 0,'0'0'576'0,"-8"-3"-576"16,1 0 0-16,-1-1 0 0,-1 0 960 0,1 1 96 0,2-2 16 0,-1 2 0 15,1-1-272-15,0 0-48 0,6 4-16 16,-5-4 0-16,5 4-32 0,0 0 0 0,-6-4 0 0,6 4 0 15,0 0-320-15,0 0-80 16,0 0-16-16,-6-2 0 0,6 2-288 0,0 0 128 0,0 0-128 0,0 0 0 16,0 0 0-16,0 0 0 0,-7 5 0 0,7-5 0 15,0 0 192-15,0 0-192 0,0 0 192 16,0 0-192-16,0 0 448 0,0 0-32 0,0 0 0 0,7 6 0 16,-7-6-48-16,9 5-16 0,1-2 0 0,1-1 0 15,1-1-96-15,2-1 0 0,0 0-16 0,1-1 0 16,2 0-16-16,4-1 0 0,3 1 0 0,3 0 0 15,2 0 32-15,4 0 0 0,2-2 0 0,5 1 0 16,4 0-256-16,3 0 128 0,4 0-128 0,-2-1 0 0,-3 0 128 0,2 1-128 16,-1 0 0-16,4 0 0 0,-3-2 160 15,3 3-160-15,0 0 160 0,1 0-160 0,-1-1 0 0,-3 1 0 16,-2 0 0-16,-1-1 0 0,0 0 128 0,2 1 0 16,0 0-128-16,-1 0 192 0,0-1-192 15,-3-2 0-15,-3 1 0 0,-4 0 0 16,-4-2 0-16,-2 1 0 0,-3-1 0 0,-1 0 0 0,-2 1 128 0,-3-1 48 15,-3 2 0-15,-1 0 0 0,-3-2-48 0,-2 3-128 16,-2 0 192-16,-1 1-64 0,-9 1 0 0,0 0 0 0,0 0 0 0,0 0 0 16,0 0-128-16,0 0 0 0,0 0 144 0,0 0-144 15,0 0 0-15,0 0 0 0,0 0 0 0,-11 6 0 32,-1 1-640-32,-6 1-112 0,0 1-16 0,-3 0 0 15,-2 1-1856-15,-1 1-368 0</inkml:trace>
  <inkml:trace contextRef="#ctx0" brushRef="#br0" timeOffset="-11979.37">5516 17694 6447 0,'-4'-5'576'0,"-5"2"-576"16,0 0 0-16,2 0 0 16,-2 1 0-16,1 1-352 0,0 1 48 0,8 0 16 0,-10 0 416 0,3 0 64 15,-3 0 32-15,1 2 0 0,0 2 80 0,0-2 16 16,1 0 0-16,-1 0 0 0,1 0 368 0,-1 1 80 0,1-2 0 16,-1 1 16-16,0 1 208 0,0-1 32 15,1 1 16-15,8-3 0 0,-9 3-112 0,1 0-32 0,8-3 0 0,-8 5 0 16,8-5-256-16,0 0-48 0,0 0-16 0,0 0 0 15,0 0-176-15,0 0-32 0,2 8-16 0,-2-8 0 16,6 8-64-16,3-2-16 0,1-2 0 0,2 0 0 16,2-1 0-16,5-1 0 0,0 0 0 0,6 0 0 15,2-1 112-15,5 2 0 0,3-1 16 0,4-1 0 16,1-1-176-16,2-2-32 0,0-1-16 0,0-1 0 16,0-1 0-16,2-2 0 0,1 3 0 0,1 0 0 15,3 1-48-15,0-1-128 0,-1-1 192 0,0-1-64 16,-3-1 0-16,-2-1 0 0,-3 1 0 0,1-1 0 15,-1 1 80-15,-2 1 16 0,1 0 0 0,-2 1 0 0,0-2 0 16,0 3 0-16,-3-1 0 0,-3 1 0 16,-3-1 48-16,-3 2 16 0,-3-1 0 0,-2 0 0 0,-2 1-144 15,-4 0-16-15,0 0-128 0,-1 0 192 16,-2 2-192-16,-2-1 176 0,0 0-176 0,-9 2 160 0,0 0-160 0,10-1 128 16,-10 1-128-16,0 0 128 0,0 0-128 0,0 0 160 15,0 0-160-15,0 0 160 0,0 0 0 0,0 0 0 16,0 0 0-16,0 0 0 0,0 0 32 0,0 0 0 15,0 0 0-15,0 0 0 0,0 0-192 0,0 0 0 16,0 0 0-16,0 0 0 0,0 0 0 0,0 0 0 16,0 0 0-16,0 0 0 15,0 0-704-15,0 0-80 0,0 0-16 0,0 0-7920 16,0 0-1584-16</inkml:trace>
  <inkml:trace contextRef="#ctx0" brushRef="#br0" timeOffset="-11805.94">6798 17589 22111 0,'0'0'1968'0,"0"0"-1584"0,-7-3-384 0,7 3 0 15,0 0 128-15,-6 0-128 0,6 0 0 0,-8 3 128 16,8-3-128-16,-7 7 160 0,4 0-160 0,-3 2 160 16,0 1-448-16,-1 2-96 0</inkml:trace>
  <inkml:trace contextRef="#ctx0" brushRef="#br0" timeOffset="-9966.83">8642 17413 5519 0,'0'0'496'0,"0"0"-496"0,0 0 0 0,0 0 0 16,0 0 1024-16,0 0 96 0,0 0 32 0,-5 6 0 15,5-6-336-15,0 0-64 0,0 0-16 0,0 0 0 16,0 0-224-16,0 0-64 0,0 0 0 0,3 10 0 15,-3-10-112-15,6 5-16 0,1 1-16 0,4-2 0 16,4 0 32-16,3 1 16 0,6-2 0 0,5-1 0 0,4-1 192 0,38-3 32 16,-5-4 16-16,2-1 0 15,3-1-80-15,7 1 0 0,6-2-16 0,-1 1 0 16,-5-2-496-16,1 4 0 0,2 1 0 0,1 0 0 0,-1-2 0 0,-4 2 0 16,-4-1 128-16,-3 3-128 0,-2 2 0 0,0 0 0 15,-3-1 0-15,-5 1 0 16,-7 0 0-16,-4 0 0 0,-4 0 0 0,-4 1 0 0,-3 1 128 0,-4 1 0 15,-5 1-128-15,0-1 192 0,-4 1-192 0,-3-1-192 16,-6 0 48-16,-3 1 0 16,-6 0-240-16,-7-3-64 0,0 0 0 0,0 0 0 15,0 0-128-15,-9 5-48 0,-2 0 0 0,-2-2 0 16,0-1-624-16,-3 3-128 0</inkml:trace>
  <inkml:trace contextRef="#ctx0" brushRef="#br0" timeOffset="-9420.01">8796 17847 13535 0,'-12'-4'592'0,"6"2"128"0,-2 0-576 0,8 2-144 15,-7-1 0-15,7 1 0 0,0 0 304 0,0 0 16 16,0 0 16-16,0 0 0 0,0 0-144 0,0 0-48 15,0 0 0-15,11 2 0 0,3 0 144 0,2 0 32 16,4-1 0-16,4-1 0 0,1 0 80 0,7 0 32 16,4-1 0-16,5 0 0 0,3-1-160 0,10 1-16 15,7-1-16-15,6 0 0 0,4-2-240 0,2 0 0 16,-2-2 0-16,5 2 0 0,4 1 128 0,-2-3-128 0,-4-3 0 16,-3 2 0-16,-6-3 128 0,-3 3-128 0,0 2 0 0,-1-1 0 15,-4 1 384-15,-3-2-32 0,-5-1 0 16,-3 2 0-16,-5-2 208 0,-5 0 32 0,-2 2 16 0,-5 1 0 15,-1 2-32-15,-4 1 0 0,-3 0 0 0,-3-1 0 16,0 1 0-16,-2 1-16 0,-2-1 0 0,-3 0 0 16,-3 0-96-16,-8 2-16 0,9-2 0 0,-9 2 0 15,0 0 64-15,0 0 16 0,0 0 0 0,0 0 0 16,-4-8-256-16,-2 1-48 0,0 0-16 0,-2 3 0 16,1 0-208-16,-2 0 144 0,1 2-144 0,-1 1 128 15,1 0-128-15,8 1-176 0,-10 3 48 0,2 2 0 16,0 1-2848-1,0 3-560-15</inkml:trace>
  <inkml:trace contextRef="#ctx0" brushRef="#br0" timeOffset="-5808.35">16844 17361 3679 0,'0'0'320'0,"0"0"-320"0,-4-4 0 0,4 4 0 0,0 0 1440 0,-6-5 224 16,1-1 32-16,5 6 16 0,-6-5-432 0,1 0-96 15,5 5-16-15,-6-4 0 0,2-1-80 0,4 5 0 16,0 0-16-16,0 0 0 0,0 0-512 0,0 0-112 16,0 0 0-16,0 0-16 0,0 0-176 0,0 0-48 15,0 0 0-15,0 0 0 0,0 0-208 0,0 0 0 16,0 0 0-16,0 0 0 0,10-1 256 0,0 1 0 15,1 0 0-15,2 2 0 0,2 1-80 0,6-1-16 16,6-1 0-16,4 0 0 0,9-1 32 0,1-2 16 0,4-1 0 16,7-1 0-16,8 1 16 0,10 1 0 0,11 0 0 15,3-1 0-15,0-2-224 0,10 2 128 0,7 1-128 0,0 0 0 16,-2-2 176-16,0 3-176 0,0 1 192 0,-1 0-192 16,-1 0 128-16,-7 0-128 0,-8-1 0 0,-4 2 0 15,-2 2 0-15,-5 1 0 0,-6 1 0 16,-9-2 0-16,-10-1 160 0,-8 1-160 0,-6-2 128 0,-5 1-128 15,-6 0 176-15,-6-1-48 0,-4-1-128 0,-2 1 192 16,-9-1 48-16,0 0 0 0,0 0 0 0,0 0 0 16,0 0 80-16,0 0 32 0,0 0 0 0,-6 7 0 15,-4-2-160-15,1 0-48 0,-2-2 0 0,-2 0 0 0,-1 1-144 16,0-1 0-16,-4 0 0 0,-2 1 0 16,1-2-160-16,-6 0-64 0,-1 0-16 0,-4 0 0 15,0-1-688-15,0 3-144 0,1-2-16 0,2 1-6048 16,0 2-1200-16</inkml:trace>
  <inkml:trace contextRef="#ctx0" brushRef="#br0" timeOffset="-5281.79">17142 17583 13823 0,'-18'-11'1216'0,"5"5"-960"16,-1 1-256-16,-1-1 0 0,-1 2 176 0,0 0-16 0,-1 1 0 0,3 0 0 15,1 1 240-15,0-1 48 0,-2 1 16 0,2 0 0 16,1 0 112-16,-1 1 0 16,1 0 16-16,1-1 0 0,2 1 112 0,1 0 0 0,8 1 16 0,-7 0 0 0,0 0 0 0,7 0 0 15,0 0 0-15,0 0 0 0,0 0-272 0,0 0-48 16,0 0-16-16,0 0 0 15,0 0-192-15,7 7-32 0,1-3-16 0,7 1 0 16,3-2 80-16,8 0 16 0,4-1 0 0,8 0 0 16,1-2 16-16,8-2 0 0,4 0 0 0,11 1 0 0,9 0-96 0,4-1-16 15,3-3 0-15,4 1 0 0,1 0-144 0,6 0 0 16,6 2 144-16,-5 1-144 0,-4-1 0 0,-2 0 128 16,0 1-128-16,0-1 0 0,-3 2 0 0,-6-1 0 15,-8 0 0-15,-4-1 0 0,-5 0 256 0,-3 0-32 0,-2-1 0 16,-5 1 0-16,-2 0 368 0,-6 0 80 0,-2-1 16 15,-6 0 0-15,-6 1-112 0,-3 0-32 0,-2-1 0 0,-2 0 0 16,-2 1-144-16,-1 0-16 0,-5-1-16 0,-1 1 0 16,-2-1-160-16,-8 3-16 15,0 0-16-15,0 0 0 16,9-2 0-16,-9 2 0 0,0 0 0 0,0 0 0 0,0 0-16 0,0 0 0 0,0 0 0 0,0 0 0 16,0 0-160-16,0 0 160 0,0 0-160 0,0 0 160 15,-10-4-160-15,1 2 0 0,2-1 0 16,7 3 0-16,-10 0-480 15,2 3-128-15,8-3-32 0,-9 6-9808 16,2 2-1968-16</inkml:trace>
  <inkml:trace contextRef="#ctx0" brushRef="#br0" timeOffset="-3727.32">20658 17570 18079 0,'0'0'800'0,"-3"-7"160"0,-1-1-768 0,2 1-192 0,0 1 0 0,2 6 0 0,-2-8 176 0,2 8-16 15,-2-6 0-15,2 6 0 0,-3-6 256 0,3 6 48 16,0 0 16-16,0 0 0 0,0 0-32 0,0 0-16 0,0 0 0 15,0 0 0 1,0 0-272-16,0 0-160 0,11 2 192 0,3 2-192 0,1 0 176 0,4 0-176 16,3 1 160-16,7-1-160 15,8 1 480-15,8-2 0 0,6-1 0 0,15 0 0 16,11-1-192-16,5-1-32 0,0-2-16 0,12-1 0 0,9 0 144 0,2-2 16 16,-3-1 16-16,4 0 0 15,4 1-224-15,-4-1-32 0,-7 1-16 0,-2-1 0 0,-4-1-144 0,-8 1 0 16,-4-1 144-16,-12 1-144 0,-10-2 128 0,-7 0-128 0,-7 1 160 0,-5 0-160 15,-5 1 224-15,-3 1-48 0,-4 1-16 0,-3 1 0 16,-4 1-160-16,-3 1 160 0,-2 0-160 0,-5 1 160 16,-11 0-336-16,0 0-64 0,0 0-16 15,0 0 0-15,0 0-1200 0,-11 7-240 16,-5-1-48-16</inkml:trace>
  <inkml:trace contextRef="#ctx0" brushRef="#br0" timeOffset="-3318.84">20780 17798 5519 0,'-16'-3'496'0,"6"0"-496"16,0-2 0-16,0 1 0 0,-1-2 2256 0,0 1 368 0,2-1 64 15,0 2 0 1,-1-1-896-16,2 1-176 0,0 1-32 0,8 3-16 0,-8-5-336 0,8 5-64 15,-5-5-16-15,5 5 0 0,0 0-496 0,0 0-96 0,0 0-32 0,0 0 0 16,0 0-368-16,13 0-160 0,3 1 128 0,5 1-128 31,5-1 176-31,7-1-48 0,6-1-128 0,12 1 192 0,16 0 128 0,4-1 0 0,9-1 16 0,4-3 0 16,4 0-16-16,7 1-16 0,5 0 0 0,-3-1 0 16,-7-3-48-16,-1 1-16 0,1 2 0 0,-4-2 0 15,-6 0 32-15,-6-1 16 0,-7-3 0 0,-4 2 0 16,-4 1 272-16,-3 1 48 0,-2 0 16 0,-5 1 0 15,-6 0 16-15,-5 2 16 0,-3-1 0 0,-6 1 0 16,-3 1-240-16,-3-1-48 0,-3 1-16 0,-2 1 0 0,-3 0-144 16,-3 0-16-16,-3 1-16 0,-9 1 0 0,0 0-48 0,8-1-128 15,-8 1 192-15,0 0-64 0,0 0-128 0,0 0 0 32,0 0 0-32,0 0 0 0,-5-5-1328 0,-1 0-192 0,-2 1-32 0,-2 1-8944 15,-2-2-1776-15</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04:34.155"/>
    </inkml:context>
    <inkml:brush xml:id="br0">
      <inkml:brushProperty name="width" value="0.05292" units="cm"/>
      <inkml:brushProperty name="height" value="0.05292" units="cm"/>
      <inkml:brushProperty name="color" value="#FF0000"/>
    </inkml:brush>
  </inkml:definitions>
  <inkml:trace contextRef="#ctx0" brushRef="#br0">2799 1044 18431 0,'0'0'1632'0,"0"0"-1312"16,-4-2-320-16,4 2 0 0,0 0 3424 0,0 0 608 0,0 0 128 0,0 0 32 16,4-6-3344-16,1 1-656 15,-1 0-192-15,3-1 0 0,0-2 384 0,2-1 32 16,0-1 0-16,1 0 0 0,1-1-160 0,1-1-16 0,-1-2-16 0,0 0 0 15,0-2-48-15,-2 1-16 0,-2 0 0 0,-1 0 0 16,-3 4 16-16,-2 1 0 0,-2 2 0 0,-2 0 0 16,-4 1 144-16,-1 3 16 0,-5 1 16 15,-1 3 0-15,-9 3-96 0,-1 5 0 0,-1 3-16 0,-1 3 0 16,1 3-240-16,1 5 0 0,1 4-144 0,3 1 144 16,2 2-192-16,3-1 192 0,2 1-208 0,3-3 80 15,4 0-16-15,4-3 0 0,4-2 0 0,2-1 0 16,2-4-80-16,4-1-16 15,3-1 0-15,5-3 0 0,2-3-80 0,4-1-32 0,2-4 0 0,5-2 0 0,3-3 96 16,0-3 32-16,0-3 0 0,2-2 0 0,0-4 224 0,-1-4 0 16,-1-3 0-16,-1-2 0 0,0-3 0 0,-2-2 0 15,-4 0-240-15,-5 2 80 0,-3 4-128 0,-6 4-32 16,-4 2 0-16,-3 4 0 0,-4 2 448 0,-4 3 96 16,-4 0 16-16,-3 3 0 0,-2 1 48 0,-2 2 16 15,-2 4 0-15,-2 0 0 16,1 2-304-16,0 1 0 0,2-1 0 0,2 1 0 0,2-1 0 15,3 1 0-15,3-1-208 0,3 2 80 16,1-7-96-16,3 7-16 0,3-2 0 0,0 1 0 0,2 0-16 0,2 1 0 16,1-2 0-16,3 1 0 0,-1-3 256 0,2 3-144 0,-1 1 144 0,0 3-128 15,1 2 368-15,-2 1 80 0,-2 2 0 0,-1 2 16 16,-1 4 368-16,-2 2 64 16,1 2 0-16,-3 2 16 0,-3 1-192 0,-1 0-32 15,-1 1-16-15,1 0 0 0,-1 2-272 0,0-2-48 0,1-2-16 0,1-1 0 16,1-2-208-16,2-2 176 0,-1-1-176 0,1-4 160 15,-1-2-32-15,0-3-128 0,2-2 192 0,-1-3-64 16,0-1 0-16,0-2-128 0,2 0 192 0,2-4-64 16,-3-3-128-16,3-1-176 0,2-3 48 0,1-3 0 15,1-3 128-15,2-7-128 0,0-5 128 0,3-7-128 16,-1-5-48-16,3-6 0 0,2-5 0 0,-1-4 0 16,1-2 176-16,-2 0 0 0,0 3 0 0,-3 6 128 0,-1 5-128 0,-4 6 144 15,-4 6-144-15,0 5 160 0,-2 4 480 0,-2 4 80 16,-2 5 32-16,-1 3 0 0,-1 7 144 0,0 0 16 15,0 0 16-15,0 0 0 0,-4 10-768 0,-2 3-160 16,1 4 0-16,1 4 0 0,0 2 0 0,-1 2-176 16,0 4 176-16,1 1-160 0,1-1 160 0,2 0 0 15,1-2 0-15,1 0-128 0,2-3-64 16,1-2-16-16,3-1 0 0,1-4 0 0,0-2-160 0,2-4-16 16,4-4-16-16,-3-2 0 15,1-4-176-15,1-3-48 0,3-3 0 0,1-6 0 0,-1-4 624 0,3-6 0 16,0-5 0-16,1-6 0 0,2-6 272 0,-4-2 32 15,1-3 0-15,-1 2 0 0,-2 4-304 0,-3 3-176 16,-2 4 32-16,-2 5 0 0,-1 5 528 0,-3 5 96 0,-1 4 32 0,-1 4 0 16,1 2-256-16,-4 5-32 15,0 0-16-15,0 0 0 0,-2 10 64 0,1 3 16 0,-1 2 0 0,0 2 0 16,-1 3-288-16,1 1 0 0,0 2 0 0,1 1 0 16,0 1 0-16,2-2 0 0,0-1 0 0,1-1 0 15,1-4 0-15,3 0 0 16,1-2 0-16,1-2 0 0,1-3-128 0,1-3 128 15,0-5 0-15,1-1-144 0,1-2-48 0,2-2-16 0,2-4 0 0,1-3 0 0,1-3 208 0,2-6-176 16,1-4 176-16,2-2-160 0,0-4 160 16,2 0-192-16,-1-2 192 0,-2 2-192 0,-2 3 192 0,-2 4 0 15,-4 3-144-15,-3 4 144 0,-3 4 0 16,-3 3 0-16,0 1 192 0,-5 7-64 0,0 0 272 16,0 0 48-16,-5 7 16 0,1 3 0 0,-2 3-176 0,1 2-32 15,-1 3-16-15,0 2 0 0,0 0-240 0,-3-1 0 16,4 2 128-16,1 1-128 0,1 0 0 0,2-1 0 15,2-1 0-15,2-2 0 0,1-3 0 0,1-1 0 16,2-2 0-16,1-1 0 0,-1-2-224 0,3-2-96 16,1-4 0-16,0-2-16 15,0-2-1472-15,1-3-304 0,3-5-48 0,2-5-15888 16</inkml:trace>
  <inkml:trace contextRef="#ctx0" brushRef="#br0" timeOffset="141.57">4418 447 42383 0,'-7'-1'3776'0,"-2"-2"-3024"0,-1 1-608 0,1 0-144 0,0 1-144 0,3 1-64 0,-2-1-16 0,2 0 0 16,0 0 224-16,6 1 0 0,0 0 0 0,0 0 0 31,0 0-1152-31,0 0-304 0,8 3-48 0</inkml:trace>
  <inkml:trace contextRef="#ctx0" brushRef="#br0" timeOffset="472.1">4733 407 39103 0,'0'0'1728'0,"0"0"368"0,-5 2-1680 16,0 3-416 0,1 0 0-16,0 3 0 0,1 3 768 0,0 2 80 15,-2 4 16-15,2-1 0 0,-2 6-160 0,-1 3-48 0,2 4 0 16,0 2 0-16,3 1-288 0,-1 1-64 0,1 3-16 0,0 10 0 0,1 0-288 0,1-3 160 31,2-2-160-31,2-1 128 0,1-3-128 0,3-3-272 16,1-3 64-16,1-4 16 0,1-2-560 0,4-8-96 0,-1-4-32 0,1-4 0 31,1-4-592-31,1-4-128 0,-2-6-32 0,3-5 0 16,-1-6 896-16,1-6 176 0,0-6 48 0,-2-1 0 0,0-1 144 0,-3 1 48 0,-2 4 0 0,-2 4 0 0,-2 5 1168 0,-4 2 240 15,1 3 64-15,-2 5 0 0,-3 6 416 0,0 0 96 32,0 0 0-32,0 0 16 0,2 9-784 0,-1 2-144 0,0 2-48 0,1 3 0 0,-1 3-480 0,0 0-96 0,0 2-128 0,0 0 176 15,3-1-176-15,0 1 0 0,1 0 0 0,2-2 0 16,-1 0 256-16,1-4 0 0,1-1 16 0,-2-2 0 31,2-3-656-31,2-2-144 0,2-4-32 0,1-2 0 0,3-3-1296 16,1-3-272-16,3-5-48 0,1-5-15712 0</inkml:trace>
  <inkml:trace contextRef="#ctx0" brushRef="#br0" timeOffset="618.12">5227 531 8287 0,'-21'-10'736'0,"11"7"-592"0,-2 0-144 0,0 0 0 0,1 0 7344 0,1 2 1424 15,1-1 304-15,3 1 48 0,-1 1-7344 0,3 0-1472 16,4 0-304-16,0 0 0 0,0 0 0 0,0 0-144 16,0 0 144-16</inkml:trace>
  <inkml:trace contextRef="#ctx0" brushRef="#br0" timeOffset="1183.17">5766 526 37775 0,'-13'-8'1664'0,"13"8"368"16,0 0-1632-16,-8 2-400 15,-2-1 0-15,4 4 0 0,-2 3 496 0,0 3 16 0,-1 4 0 0,1 4 0 0,-1 3-64 0,0 2-16 16,0 2 0-16,-1 11 0 0,1 0-176 0,3-1-48 0,-1 1 0 0,2-2 0 15,0 1-208-15,3-2 144 16,1-1-144-16,1-2 128 0,0-2-128 0,1-5 0 16,2-3 0-16,0-5 0 0,-1-3 320 0,0-4-32 15,0-2 0-15,-2-7 0 0,0 0 80 0,7-2 16 16,1-4 0-16,0-5 0 0,2-4-80 0,2-6-16 16,2-5 0-16,2 0 0 0,2-5-288 0,0 2 0 15,3 1 0-15,-1 5 0 0,0 3 0 0,-3 6 0 0,2 3 0 0,-1 4 0 16,-2 5 0-16,0 3-176 15,-2 2 176-15,-3 4-160 0,-1 3 160 0,-2 2-128 0,-4 2 128 0,0 3-128 16,-1 0 128-16,-5 3 0 0,-1 2 128 0,-3-1-128 16,-3 2 144-16,-2-1-144 0,-2 0 192 0,-2-2-192 15,-1-2 256-15,-1-2-64 0,0-3-16 0,-2-2 0 16,0-2-176-16,2-2 192 0,0-3-192 16,2-1 192-16,2-4-336 0,-1-1-64 0,2-2-16 0,2-2 0 15,4-1-2016 1,1-2-416-16,3-1-80 0</inkml:trace>
  <inkml:trace contextRef="#ctx0" brushRef="#br0" timeOffset="2237.15">5949 1026 19343 0,'16'-1'848'0,"-8"1"192"15,2-1-832-15,1 0-208 0,2-1 0 0,-1-1 0 0,2-1 2992 0,1 0 544 16,0-3 112-16,1 0 32 0,0-1-1424 0,-1-2-272 16,1-2-64-16,-1 0-16 0,-2-3-1008 0,0 0-208 0,0-3-48 0,-2 1 0 15,-2-1-352 1,0 3-80-16,0 1-16 0,-2 0 0 0,-3 2-64 0,0 2-128 15,0 3 176-15,-2 1-176 16,-2 6 256-16,0 0-64 0,0 0-16 0,0 0 0 0,0 0 64 0,-2 8 16 0,-2 2 0 0,1 3 0 16,-1 2-256-16,-1 2 128 0,1 0-128 0,1 2 0 15,-1 2 0-15,3 0 0 0,1 0 0 0,1-1 0 16,0-2 0-16,3 0 0 0,0-3 0 16,2-1 0-16,0-2 0 0,4-2 0 15,1-3 0-15,0-2 0 0,0-3-128 0,1-3 128 0,1-3-192 0,3-2 192 0,1-5 0 0,2-2 0 16,1-4 0-16,1-2 0 0,0 0 0 0,1-2 0 15,-1-1 0-15,-2-1 0 0,-1-2 0 0,-5 9 0 16,2-1 0-16,-3 4 0 0,-4 2 0 0,0 1 0 16,-1 2 0-16,-2 1 0 0,-1 3 144 0,-4 4 48 15,0 0 0-15,0 0 0 0,4 5 80 0,-4 2 32 16,1 0 0-16,-1 3 0 0,-1 1-304 0,1 2 0 16,-2 2 0-16,2 0 0 0,0 1 0 0,2 2 0 31,-2 1 0-31,2-1 0 0,1-3 0 0,4-1 0 0,0-1 0 0,0-2 0 0,1-2 0 0,1-1 0 15,1-4-128-15,1-1 128 0,1-5 0 0,2 0-192 16,2-3 192-16,0-4-192 0,1-3 192 0,0-2 0 16,2-4 0-16,0-1 0 0,-1-3 0 15,2 0 0-15,-5 0 0 0,1 1 0 0,-3 2 128 0,-2 1-128 16,-2 3 0-16,-3 1 0 0,1 4 160 0,-3 2-160 16,-1 2 128-16,-3 6-128 0,0 0 416 15,0 0 0-15,-3 6 0 0,-1 1 0 0,-1 3-208 0,0 2-32 0,-1 3-16 0,0 1 0 16,-1 1-160-16,2 0 0 0,1 2 0 0,0 0 0 15,2-1 0-15,1 1 0 16,1-1 0-16,2-3 0 0,1-1 0 0,2 0-144 16,0-3 144-16,3-3 0 15,1-1-464-15,2-3 16 0,2-1 0 0,2-5 0 0,3-1-160 0,2-3-32 16,2-4 0-16,1-2 0 16,1-4 80-16,-1-3 16 0,0-6 0 0,2-2 0 0,-1-3-240 0,-1 0-48 15,-2-1-16-15,-3 4 0 0,-1 2 336 0,-3 5 64 16,-3 4 0-16,-3 5 16 0,-1 5 432 0,-2 3 304 0,-5 3-48 0,0 0-16 0,0 0 208 0,1 11 64 15,-1 2 0-15,-1 3 0 0,0 3-256 0,-1 1-64 16,-2 1 0-16,1 1 0 0,1 0-192 0,1 0 0 16,0-1 128-16,1-1-128 15,0-2 0-15,2 0 0 0,1-4 0 0,2-1 0 0,-1-2 144 0,4-3-144 16,-1-3 128-16,3-1-128 0,1-4 128 0,1-4-128 16,1 0 128-16,1-4-128 0,2-2 128 0,3-3-128 15,2-3 0-15,0-2 128 0,1-3 0 0,0-3-128 16,1-2 192-16,-2 0-64 0,-4 2-128 0,-1 4 0 0,-4 4 0 15,-2 4 0-15,-2 3 176 0,-2 4-48 16,-6 5-128-16,0 0 192 0,6 6 176 0,-3 2 16 16,-1 3 16-16,-1 1 0 0,-1 1-176 0,1 2-32 15,-2 3-16-15,1 0 0 0,0-1-176 0,1 0 0 16,0-1 0-16,1 0 0 0,2-2 0 0,-2-1 0 16,1-2 128-16,2-2-128 0,-1-3 128 0,2-1-128 0,0-3 192 0,4-2-64 15,-1-2 144 1,1-3 32-16,-1-1 0 0,2-2 0 0,1-2-160 0,1-2-16 0,2-2-128 0,2-2 192 15,1-1-192-15,-1 0 176 0,1 2-176 0,-1 2 160 0,0 2-160 0,-2 2 0 32,-2 6 0-32,0 0 0 0,-5 3 0 0,1 2 0 0,-1 4 0 0,0 3 0 0,-2 2 256 15,1 3 32-15,-3 3 0 0,1 0 0 0,-1 2-96 0,0 1-32 16,0 1 0-16,1 0 0 0,2-2-160 0,0 0 0 16,1-2 0-16,0-3 128 0,1-2-128 0,-1-2 0 15,1-2 144-15,1-3-144 0,1 0 160 0,-1-3-32 16,0-1-128-16,0-2 192 0,0-3-192 0,0-2 0 15,-2-3 128-15,1-2-128 16,-1-3-1264-16,0-3-288 0,-2 1-64 0,0-1-16 16,-3 2-1824-16,-2 1-352 0,-2 1-80 0</inkml:trace>
  <inkml:trace contextRef="#ctx0" brushRef="#br0" timeOffset="2473.48">6886 598 43311 0,'-15'-8'3840'0,"12"4"-3072"0,-2 1-608 0,5 3-160 31,0 0-576-15,0 0-160-16,3-4-32 0,2-1 0 0,2 0 384 0,2-2 80 0,1-1 16 0,2-1 0 0,1-2 288 0,-1 0 272 16,2-3-48-16,-3 1-16 15,-4 0 240-15,-3 1 32 0,0 2 16 0,-4 0 0 16,-5 0 224-16,-1 5 48 0,-4 0 16 0,-3 3 0 0,-3 2-272 0,0 2-48 15,-3 4-16-15,0 3 0 0,2 4-608 0,2 1-128 16,4 5-32-16,3 1 0 16,2 3-2240-16,4 1-464 0,6-1-96 0</inkml:trace>
  <inkml:trace contextRef="#ctx0" brushRef="#br0" timeOffset="3211.5">10988 832 29487 0,'0'0'2624'0,"0"0"-2112"15,0 0-512-15,0 0 0 0,0 0 0 0,0 0 0 0,0 0-240 0,0-7 80 0,-1-1 656 16,0-2 128-16,-2-2 16 0,1 0 16 0,0 0 752 0,0-1 160 16,-2 0 32-16,0-2 0 15,-1-1-656-15,-1-1-128 0,-2 1-32 0,1-1 0 0,-3 1-304 16,-1-1-64-16,-3 5-16 0,1 2 0 0,-1 4 144 16,-3 5 32-16,-1 3 0 0,-2 5 0 15,-1 4-400-15,-1 4-176 0,0 3 160 0,0 2-160 16,0 4 0-16,1 0 0 0,1 1 0 0,3 0 0 0,2 1 0 0,4-2 0 15,4 0 0-15,1-1 0 0,5-2 0 0,1-1-128 16,2-3 128-16,5-1 0 0,3-1 0 0,1-3 0 16,2-3 0-16,1-3 0 0,4-5 0 0,0-3 0 15,-1-3 0-15,4-4 144 0,2-3-144 0,0-4 160 0,-1-5-160 16,2-2 160-16,2-4-160 0,-2 1 160 16,-1 0-160-16,-3 2 160 0,-3 4-160 0,-1 4 0 15,-4 4 144-15,-1 4-144 0,-3 3 0 0,-2 4 0 16,-6 1 0-16,6 6 0 0,-3 3 176 0,0 3-48 0,0 3 0 0,-1 0 0 15,-1 3-128-15,1-1 0 0,4 1 0 16,-1-1 0-16,2-1 0 0,-1-2 0 0,1-3 0 0,1-1 0 16,2-2 0-16,-1-3 0 15,1-3 0-15,1-2 0 0,1-2-224 0,-1-3 80 16,-1-6 16-16,-1-4 0 0,1-1 128 0,-2-6 176 0,-4-5-48 16,-1-3 0-16,0-6 16 0,-4 5 0 0,-4-8 0 15,1-3 0-15,-4 2-144 0,-2 0 0 0,-3 3-192 0,-4-1 192 16,-2 1 0-16,-12-6 160 0,-4 7 16 0,-3 7 0 0,-3 6 144 15,7 9 48-15,-2 6 0 0,-2 3 0 0,-2 5-240 16,-2 5-128-16,-2 5 160 0,-1 3-160 0,-1 2 0 16,1 4 0-16,0 4 0 0,3 7 0 0,4 6 0 15,4 4 0-15,5 4-128 0,4 3 128 0,3-1 0 16,6 2 0-16,3-1 0 0,3 12 0 0,4-3 0 0,6-2 0 16,4-2 128-16,4-4-128 0,5-4 160 0,2-2-160 15,4-4 160-15,4-2-160 0,4-2 144 0,6-2-144 16,4-1 128-16,2-6-128 15,4-5-432 1,2-4-160-16,-1-7-48 0,3-6-13088 0,-1-4-2624 0</inkml:trace>
  <inkml:trace contextRef="#ctx0" brushRef="#br0" timeOffset="3949.17">12752 677 39743 0,'-8'-8'1760'0,"8"8"352"0,0 0-1680 0,0 0-432 0,8-2 0 0,-2 1 0 15,-1-1 176-15,1 6-48 0,2 1-128 0,3 3 192 16,-1 2 256-16,2 2 64 0,1 1 0 0,0 3 0 16,-2 2 32-16,-1 1 16 0,-2 2 0 0,3 5 0 15,-1-2-304-15,-4-2-64 16,-1-1-16-16,-1-1 0 0,0-2-48 0,-2-3-128 0,-1-2 192 0,2-2-64 16,-2-2 32-16,0-2 0 0,-1-7 0 0,0 0 0 15,0 0 32-15,0 0 16 0,2-6 0 0,2-3 0 16,1-2-80-16,0-4-128 0,3-5 176 0,2-3-176 0,1-3 0 0,2-2 0 15,0 1 0-15,0 1-144 0,0 3 144 0,-1 5-128 16,-1 2 128-16,-1 4-128 0,-1 4 128 0,1 4-160 16,0 3 160-16,0 3-160 0,-3 5 16 0,0 2 0 15,0 2 0-15,2 3 0 0,0 1 144 0,-1 2 0 16,1 1-144-16,0 1 144 0,-1 0 0 0,1 0-176 16,-1-2 176-16,2 0-128 0,0-2-160 0,1-1-32 0,0-3 0 15,2-2 0 1,1-1-400-16,2-4-96 0,4-3-16 0,-1-2 0 15,-1-3-192-15,1-4-32 0,3-1-16 0,1-5 0 16,-3-5 0-16,0-2 0 0,-2-1 0 0,-1-1 0 16,-3 0 304-16,-2 3 64 0,-2 4 16 0,-2 3 0 0,-3 2 1152 0,0 2 240 0,-2 2 32 0,-3 7 16 15,0 0 336-15,0 0 80 0,0 0 16 0,0 8 0 16,0 3-400-16,0 1-80 0,-1 2 0 0,1 2-16 16,1 0-464-16,2 2-96 0,0 0 0 0,-1-1-128 15,3 1 192-15,3-1-64 0,1 0 0 16,0-2-128-16,-2 0 288 0,2-3-48 0,0-4-16 0,1 0 0 15,1-2 96-15,1-3 0 0,1-3 16 16,0-2 0-16,0-3 0 0,1-1 0 0,-1-4 0 0,-1-2 0 0,0-4 48 0,-1-1 0 16,-1-4 0-16,-2-2 0 15,-2-3-64-15,-1 0-16 0,-3 0 0 0,-3 0 0 0,-4 2-64 0,-1 3-16 16,-2 4 0-16,-2 2 0 0,-3 3 160 0,0 2 16 16,-2 4 16-16,0 1 0 0,0 5-416 15,-1 3 0-15,2 1 0 0,1 3 0 16,1 1-944-16,2 4-272 0,1 3-48 0,2 2-16 15,5 4-1600-15,0 3-320 0,2 1-64 0</inkml:trace>
  <inkml:trace contextRef="#ctx0" brushRef="#br0" timeOffset="4342.53">14172 685 37775 0,'-1'-6'3360'0,"0"-2"-2688"0,-1-1-544 0,-3-1-128 15,0 0 720-15,-3 2 112 0,-1-1 32 16,-2 1 0-16,-2 3 512 0,-1 1 96 15,-3 2 32-15,0 3 0 0,-2 3-864 0,-1 2-192 0,1 3-16 0,-3 2-16 16,1 2-208-16,1 3-32 0,-1 0-16 0,1 4 0 16,1 2-160-16,4 0 0 15,1-1 0-15,3 0 128 0,3 0-128 0,4 1 0 0,1-4 0 16,7 1 0-16,1-3-160 0,3 0 160 0,3-3-208 0,2-1 80 16,4-3-64-16,-1-2-16 0,2-5 0 0,2-3 0 15,2-3-48-15,1-3 0 0,0-5 0 0,1-5 0 16,1-4 256-16,3-5 0 0,-1-5 0 0,2-6 0 0,-2-5-144 0,-5 5 144 15,0-3-128-15,-2-1 128 0,-3 1 0 0,-4 3-160 16,-2 3 160-16,-3 3 0 0,-4 3 240 0,-2-4 144 31,-2 5 48-31,-3 7 0 0,-2 6 240 0,-1 4 48 0,-2 5 16 0,-1 5 0 0,-1 2-400 0,2 5-80 16,-2 1 0-16,1 4-16 16,0 4-240-16,0 1 0 0,3 3 0 0,0 0 0 0,1 5 0 0,0 4-160 15,1 3 160-15,2-1-128 0,2 1 128 0,1-1 0 16,1 0-144-16,2 7 144 15,2-4-480-15,2-5-32 0,0-2 0 16,5-4 0-16,1-2-1856 0,2-4-384 0,4-2-80 0</inkml:trace>
  <inkml:trace contextRef="#ctx0" brushRef="#br0" timeOffset="4609.7">14495 800 21183 0,'0'0'1888'16,"0"0"-1504"-16,0 0-384 0,0 0 0 0,0 0 3008 0,0 0 544 0,0 0 96 0,4-5 32 15,3 1-1824-15,-2 0-384 0,2 0-64 16,1 0 0-16,3-1-576 0,0 0-128 0,4-2 0 0,0 1-16 15,2-1-368-15,0-2-80 16,2-2-16-16,0-2 0 0,-2-1 32 0,1-3 16 0,-2-1 0 0,-4 1 0 16,1-2-272-16,-4 1 160 0,0 0-160 0,-3 2 128 0,-2 1 32 0,-2 2 0 15,-2 1 0-15,-2 1 0 0,-1 3 288 0,-4 5 48 16,-3 2 16-16,-1 3 0 0,-3 4-192 0,1 1-16 31,-3 3-16-31,0 5 0 0,-2 1-48 0,2 2-16 16,-1 0 0-16,3 2 0 0,2 0-64 0,-1 3-16 0,2-1 0 0,4-1 0 0,3-1-144 0,3 0 0 15,2-3 0-15,3 0 128 0,4-2-128 0,3-2 0 16,3-1 0-16,6-1 0 16,4-1-304-16,4-1-80 0,1-5-32 0,4-2 0 15,3-5-1984-15,1 0-400 0,3-4-80 0</inkml:trace>
  <inkml:trace contextRef="#ctx0" brushRef="#br0" timeOffset="5146.62">16575 638 33167 0,'0'0'2944'0,"-3"-3"-2352"16,-1-4-464-16,0 1-128 15,-1-1-2528-15,1 1-528 0,-1 0-96 0,0-1-32 0,-4 2 4944 0,-1 1 992 32,-1 2 192-32,-1 3 32 0,0 3-832 0,-2 3-160 15,-1 3-48-15,1 3 0 0,-6 6-1104 0,2 2-240 16,-1 2-32-16,1 1-16 0,3 1-96 0,1-1 0 16,0 0-16-16,2 0 0 0,2 0-160 0,2-3-16 15,0-2-16-15,4-6 0 0,1-1-16 0,1-1 0 16,1-2 0-16,2-1 0 0,1-4 32 0,-2-4 16 15,0 0 0-15,9-3 0 0,0-4-32 0,2-4-16 16,2-6 0-16,3-5 0 0,1-5-96 0,3-6-128 16,3-5 176-16,-1-1-176 0,3-6 0 0,3-3 0 0,-1-1 0 15,-1 0 0-15,-2-1 0 0,-2 2 0 16,-3 5 0-16,-3 5-144 0,-3 3 144 0,-1 7 176 0,-2 5-48 0,-1 5 0 16,-5 5 128-16,1 5 32 15,-1 5 0-15,-4 3 0 0,4 9-32 0,-2 6 0 16,0 6 0-16,-1 3 0 0,-1 3-256 0,0 1 0 0,-1 2 128 0,0-1-128 0,0 5 0 0,0 2 0 15,0 2 0-15,1 1 0 0,1-1 0 16,1 0 0-16,-1-2 128 0,1-1-128 0,-1-3 0 0,0-2 0 16,2-3 0-16,0-1 0 0,0-4 0 0,0-2 0 15,1-4-160-15,-1-2 160 16,1 0-1632-16,1-5-208 0,-2-2-32 0,-3-7-16 16,0 0-1744-16,7-3-336 0</inkml:trace>
  <inkml:trace contextRef="#ctx0" brushRef="#br0" timeOffset="5309.49">16425 725 36863 0,'-11'-8'3264'0,"7"5"-2608"0,-1-1-528 0,5 4-128 0,0 0 1472 0,0 0 256 15,5-6 48-15,1 3 16 0,4-1-1072 0,4 2-208 16,6-1-32-16,3 1-16 0,7 2-80 0,4-2 0 16,1-2-16-16,4 2 0 0,2 0-128 0,0 1-32 0,1 0 0 15,1 0 0-15,0-1-208 0,-2 0 128 0,-3 0-128 0,-3 0 0 0,-3 1-128 16,-4 0-128-16,-5 0-32 0</inkml:trace>
  <inkml:trace contextRef="#ctx0" brushRef="#br0" timeOffset="8943.17">10924 4321 12895 0,'0'0'1152'0,"0"0"-928"0,0 0-224 0,0 0 0 0,0 0 1456 0,0 0 240 16,0 0 48-16,0 0 16 16,-4-2-752-16,4 2-160 0,0 0-16 0,0 0-16 15,-3-5 176-15,3 0 32 0,0-1 16 16,1 0 0-16,3-3-256 0,-1 0-48 0,0 0-16 0,2-1 0 16,-1 0-16-16,2 1 0 0,-1-1 0 0,2 0 0 15,-1 0 0-15,2 1-16 0,-1 0 0 0,0 4 0 0,1 0 16 0,0 3 16 31,-1 2 0-31,1 2 0 0,0 3-720 0,0 1 0 0,-2 3 0 0,0 2-160 16,-1 1 160-16,-2 3 128 0,0 1-128 0,-1 3 176 0,-3 3-176 0,-1 0 192 16,-3 0-192-16,0 0 192 15,-2 0-192-15,-2-1 160 0,0-4-160 0,1 0 160 0,-2-3-160 0,0-1 0 16,0-2 0-16,0-2 0 16,0-2 224-16,0-3-32 0,-1-1-16 0,0-2 0 15,0-2 48-15,0-2 16 0,0-2 0 0,1-1 0 16,0-3 80-16,3-1 0 0,0-2 16 0,2-2 0 15,0-3-16-15,2 0 0 0,1-3 0 0,2-1 0 16,3-1-320-16,2 0 0 0,3 2 0 0,1 3 0 16,1 0 0-16,2 4 0 0,0 2 0 0,1 3-128 15,2 3 128-15,-1 2 0 0,0 0 0 0,2 4-128 16,-1 3 128-16,0 0 0 0,1 5 0 0,-3 2 0 0,-2 1 0 0,0 2 0 16,-2 2 0-16,-1 1 0 0,-4 3 0 0,-1 1 0 15,-1 0 0-15,-3 1 0 0,-3 0 0 0,-2 1 0 16,-2-2 0-16,-2-2 0 0,-1-2-160 0,-1-1 160 15,-2-4-192-15,1-1 192 0,0-2 0 0,-1-3 0 16,-1-1 160-16,2-2-32 0,0-3 64 0,0-2 0 16,1-3 16-16,0 0 0 0,1-3 0 0,2-2 0 0,1-2 0 15,3-3 0-15,0-4 32 0,4-1 0 0,2-2 0 16,2-2 0-16,5-1-240 0,1-1 0 16,2 1 0-16,1 3-160 0,0 2 160 0,1 4-160 15,1 3 160-15,-1 3-160 0,-1 2 160 0,-1 4 0 0,0 0 0 16,0 5 0-16,0 3 128 0,-1 1-128 0,0 3 128 15,-1 2-128-15,-2 2 128 0,0 1-128 0,-1 1 160 16,-1 3-160-16,-5-2 144 0,-2 1-144 0,1-1 128 16,-3 0-128-16,-2 1 0 0,-1-2 128 0,0-2-128 0,0-1 0 15,-1-2 0-15,0-1 128 0,1-4-128 0,-1-2 0 16,1-2 256-16,0-1-48 0,-1-2 0 0,1-3 0 16,1-1 112-16,1-3 32 0,1-2 0 0,1-1 0 15,1-2-160-15,2 2-16 0,0-1-16 0,3 2 0 16,1 1-352-16,2 1-80 0,-1 1-16 0,2 3 0 15,0 5-2544-15,3 4-512 16,1 1-112-16</inkml:trace>
  <inkml:trace contextRef="#ctx0" brushRef="#br0" timeOffset="9652.56">11137 4957 4607 0,'0'0'192'0,"0"0"64"0,0 0-256 0,0 0 0 16,0 0 0-16,0 0 0 0,0 0 5984 0,-4 4 1152 15,-5 4 224-15,1 4 64 0,-1 3-5248 0,-1 5-1024 16,-2 3-224-16,-1 2-32 0,0 2-384 0,-2 0-64 16,1 2 0-16,-1 0-16 0,0-1-224 0,1 0-32 15,-1-1-16-15,2 1 0 0,1-2-160 0,1-2 160 0,0-2-160 0,1-3 160 16,2-5 64-16,3-2 16 15,-2-2 0-15,4-3 0 0,3-7 272 0,0 0 48 0,0 0 16 0,0 0 0 16,1-10-176-16,2-3-16 0,3-6-16 16,1-4 0-16,3-5-368 0,4-5 0 0,0-4 0 0,5-5 0 15,3-3 0-15,1-1 0 0,2-1 0 16,-2 4 0-16,-1 3 0 0,-2 6 0 0,-4 5 128 0,1 7-128 16,-5 5 512-16,-1 4 16 0,-2 3 16 0,-3 4 0 15,2 5-192-15,-2 4-32 0,-2 5-16 16,0 3 0-16,0 5-32 0,-1 2 0 0,-2 4 0 0,1 4 0 0,-1 1-16 0,-1 3 0 15,3-1 0-15,-2 3 0 0,-1 0-256 0,1 0 0 16,0-1 0-16,0 0 0 0,0-3 0 0,0 0-144 16,1-4 144-16,1-2-192 0,-2-2 32 0,1-3 0 15,0 0 0-15,0-5 0 16,-1-3-544-16,2-3-96 0,-3-6-32 0,0 0 0 16,0 0-2368-16,0 0-496 0</inkml:trace>
  <inkml:trace contextRef="#ctx0" brushRef="#br0" timeOffset="9795.2">11057 5276 41119 0,'0'0'1824'0,"0"0"368"0,0 0-1744 0,0 0-448 15,0 0 0-15,0 0 0 0,7 0 128 0,1 0-128 16,5-1 128-16,1-1-128 0,2 1 128 0,3 0-128 16,1-1 0-16,2-1 128 15,2-3-672-15,1 0-144 0,2-2-16 0,0-2-17040 0</inkml:trace>
  <inkml:trace contextRef="#ctx0" brushRef="#br0" timeOffset="10501">11131 4194 10127 0,'0'0'896'0,"0"0"-704"16,-6 4-192-16,1-1 0 0,-1 0 1664 0,2 1 320 16,4-4 48-16,-5 3 16 0,0 1-784 0,-1-2-160 15,2 2-16-15,-1-1-16 0,-1 0-864 0,1 2-208 0,-1-1 0 0,1 1 0 16,-1 0 0-16,-1-1 144 0,2 2-144 15,1-1 128-15,-1 1-128 0,2-1 0 0,1 1 0 0,-1-1-176 16,3-5-112-16,0 0-32 0,0 0 0 16,0 0 0-1,0 0-768-15,0 7-144 0,0-7-48 0</inkml:trace>
  <inkml:trace contextRef="#ctx0" brushRef="#br0" timeOffset="10893.28">11000 4330 10127 0,'0'0'896'0,"0"0"-704"0,-6 0-192 0,1 0 0 0,-1 0 3072 0,0-1 576 15,1-1 112-15,1 2 16 0,0 2-1424 0,-1-1-304 16,1-1-48-16,4 0-16 0,0 0-432 0,0 0-80 31,0 0-32-31,0 0 0 0,0 0-544 0,0 0-96 16,0 0-32-16,0 0 0 0,0 0-256 0,0 0-48 0,0 0-16 0,5 3 0 0,3-1-176 16,1 1-32-16,2 2-16 0,3-3 0 0,3 0-224 0,2-1 0 15,6-1 0-15,0 1 0 0,3-1 0 0,4 0 0 16,2-1 0-16,5-1 0 0,2-1 0 0,5 1 0 15,6 1 0-15,3-2 0 0,3 0 0 0,2 1 0 16,2-1 0-16,2-1 0 0,3 1 0 0,2 1 0 16,4 0 0-16,-3-2 0 0,-2 1 0 0,2 0 0 0,2-1 0 15,2 1 0-15,1 1 0 0,-2-3 0 32,-2 0 0-32,-3-1 0 0,-2 1 0 0,-1 1 0 0,-2-1 0 0,-1 0 0 0,-1 0-160 0,-5 2 160 15,-5 0-128-15,-5 0 128 0,-3 1 0 0,-4 0 0 0,-2 0 0 0,-4 0 0 16,-4-1 0-16,-2 2 0 15,-2 0 0-15,-3 0 0 0,-2 0 0 0,-4 0 128 0,-1-1-128 16,-4 1 0-16,-3 0 128 0,0-1-128 0,-2 1 128 0,-6 1-128 16,0 0 0-16,0 0-128 0,0 0 0 0,0 0 0 15,0 0-272 1,0 0-48-16,0 0-16 0,0 0 0 0,0 0-1872 16,-6-2-368-16,-2 0-80 0,0 1-7168 0,-2 0-1440 0</inkml:trace>
  <inkml:trace contextRef="#ctx0" brushRef="#br0" timeOffset="11207.41">13070 4101 18431 0,'-5'-5'1632'0,"-3"1"-1312"31,-2-1-320-31,1 0 0 0,1 1 2560 0,0 2 432 0,-2-2 80 0,2 1 32 0,0 1-1072 0,2 1-224 16,0 1-32-16,6 0-16 0,0 0-816 0,0 0-176 16,0 0-16-16,0 0-16 0,0 0-448 0,0 0-96 15,2 4 0-15,4 2-16 0,2-1-176 0,0 1 160 31,5-1-160-31,-1 1 160 0,3 0-32 0,3 0-128 16,0-1 192-16,2 0-64 0,0-1-128 0,2-1 0 0,1 1 0 0,0-1 128 16,1-2-128-16,-2 1 0 15,0-1 0-15,-1 1 0 0,-1 2 0 0,-3-1 0 0,-4 1 0 16,-3 2 0-16,-4 1 0 0,-2 1 0 0,-3 2 0 0,-2 2 0 16,-7 3 320-16,-1 1 0 0,-2 2-16 0,-3 3 0 15,-3 1 16-15,0 1 16 0,-2 0 0 0,-1 1 0 16,0-1-176-16,3 0-32 0,-2 0-128 0,3-2 192 15,1-2-192-15,2-1-192 0,1-3 48 0,2 0 0 16,0-3-1632-16,2-1-320 0,2-1-64 16,1-2-16-16</inkml:trace>
  <inkml:trace contextRef="#ctx0" brushRef="#br0" timeOffset="11709.49">14273 4019 38463 0,'-4'-9'1712'0,"4"9"336"0,-4-6-1632 0,-3 2-416 0,-4-1 0 0,3 3 0 0,4 1 576 16,4 1 16-16,0 0 16 0,0 0 0 0,0 0 96 0,1 8 0 15,1 0 16-15,3 5 0 0,-3 0-400 0,3 3-96 16,2 3-16-16,1 2 0 0,0 2-208 0,2 8 0 16,1-3 128-16,0 1-128 0,-1 0 0 0,-1-1 0 15,-1 1 128-15,1-2-128 0,-4-3 0 0,1-2-192 16,-1-1 48-16,-2-2 0 15,1-2-592-15,-1-1-112 0,-1-3-32 0,0-2 0 16,-2-3-2256-16,0-3-448 0,0-5-80 0</inkml:trace>
  <inkml:trace contextRef="#ctx0" brushRef="#br0" timeOffset="11959.99">14244 4045 36863 0,'-1'-17'1632'0,"-2"10"336"0,3-3-1584 0,3-1-384 0,-3-1 0 0,4-1 0 16,4 0 656-16,2 0 48 15,2 0 16-15,3 1 0 0,3 0 80 0,2 2 16 0,0 2 0 0,4 1 0 16,0 2-432-16,0 3-64 0,-1 1-32 0,0 3 0 16,0 1-160-16,-2 3-128 15,-2 1 144-15,-3 2-144 0,-1 1 144 0,-4 1-144 0,-3 1 128 0,-2 1-128 16,-4 1 0-16,-3 1 0 0,-3 3 128 0,-4-1-128 16,-3 1 0-16,-2-2 0 0,-3 0 0 0,-1-1 128 15,-3 0 32-15,0 0 0 0,-1-4 0 0,1 0 0 16,-3-1 0-16,2-2 0 0,1 0 0 0,0 0 0 15,0-2-160-15,2 1 0 0,3-1 0 0,2 0-176 16,2 0-2384-16,1-1-464 16</inkml:trace>
  <inkml:trace contextRef="#ctx0" brushRef="#br0" timeOffset="20143.24">9648 3185 3679 0,'0'0'160'0,"-5"-4"32"0,1 0-192 0,0-1 0 0,-1 1 0 0,1 0 0 16,-1-1 1680-16,1 1 304 0,0-1 48 0,-1 1 16 15,1 0-1024-15,-1-1-208 0,0 1-48 0,1-2 0 0,-1 1-160 16,1-1-32-16,-1 2-16 0,1 0 0 16,-2-1-32-16,3 1 0 0,-1 0 0 0,0 1 0 0,1-1 144 0,0-1 32 15,0 1 0-15,-1 0 0 0,1 0 48 0,-1 1 16 16,-1 1 0-16,5 2 0 16,-5-2-192-16,-1 0-48 0,1 1 0 0,-1 0 0 0,1 1-272 0,-1 0-64 15,0 0-16-15,0 0 0 0,1 0-176 0,5 0 128 16,0 0-128-16,-6 1 128 0,1 0-128 0,5-1 0 0,-6 2 0 0,6-2 0 15,0 0 0-15,-5 0 0 16,0 0 0-16,5 0 0 0,0 0 0 0,0 0 0 16,-5 0 0-16,5 0 128 0,0 0-128 0,-5 2 0 0,5-2 0 0,0 0 0 15,0 0 0-15,0 0 0 16,-5 1 0-16,-1 0 128 0,6-1-128 0,0 0-192 16,-5 2 32-16,5-2 16 0,-7 2-48 0,2-1-16 15,5-1 0-15,0 0 0 0,-5 2 208 0,-1-2 0 0,6 0 0 16,-6 0 0-16,6 0 0 0,0 0 128 0,-6-2 0 0,6 2-128 15,-6-1 640-15,6 1 0 0,-5-1 16 0,5 1 0 0,0 0-80 16,0 0-32-16,0 0 0 0,0 0 0 16,0 0-64-16,0 0-16 0,0 0 0 0,0 0 0 15,0 0-224-15,0 0-48 0,3 7-16 0,1 2 0 16,1-2-16-16,2 2 0 0,3 1 0 0,1 1 0 16,0 1-160-16,4 1 160 0,1 2-160 0,4 0 160 15,2 4-160-15,2 2 128 0,2 2-128 0,4 1 128 16,3 0-128-16,2 1 0 0,3 2 0 0,-1-2-176 0,1 2 176 0,0 0 0 15,2-1 0-15,-1 2 0 0,4-1 0 0,1 1 0 16,0-1 0 0,0 0 0-16,-1-1 0 0,-1 1 0 0,-3-2 0 0,1-1 0 15,-1-1 0-15,-2-1 128 0,-2-1-128 0,1 1 0 0,-1-1 0 0,-1 1 0 16,-2 0 0-16,-1-1 0 16,0 0 0-16,-2-1 0 0,-2-2 0 0,-1 1 0 0,-2 1 0 15,-2-1 0-15,-2-2 0 0,-3 2 0 0,0-2 128 0,-3 1-128 16,1 0 128-16,0-1-128 0,-2 1 0 0,0-1 0 0,1 0 0 15,1-2 0-15,-1 1 0 0,0-2 0 0,0-1 0 16,1-1 0-16,0-2 0 0,1-1 0 0,-3-1 0 0,0-1 0 16,-1 0 0-16,-1-1 0 0,-2-2 128 0,0-1-128 15,-4 1 0-15,-5-4 144 0,0 0-144 0,0 0 0 16,0 0-1376 0,0 0-384-16,0 0-80 0</inkml:trace>
  <inkml:trace contextRef="#ctx0" brushRef="#br0" timeOffset="20693.3">9499 3176 5519 0,'0'0'496'0,"0"-7"-496"0,-1 1 0 0,0-1 0 16,-1 0 3136-16,0 0 544 15,0-2 96-15,-1 1 32 0,1 3-1984 0,-2-1-400 16,-1 2-80-16,1 0 0 0,0 1-320 0,-2 2-48 16,-1 2-16-16,0 4 0 0,-2 2-320 0,0 2-64 15,-2 3 0-15,-1 2-16 0,-1 4 48 0,0 2 16 16,-2 2 0-16,2 1 0 0,-1 1-272 0,2-2-48 16,1-1-16-16,2-1 0 15,0-3 0-15,1-1 0 0,2-3 0 0,3-2 0 0,-3-2 160 0,4-4 48 16,2-5 0-16,0 0 0 0,0 0 96 0,0 0 32 15,0 0 0-15,2-7 0 0,0-2 0 0,2-3 0 16,0-3 0-16,3-2 0 0,0-4-400 0,2-3-80 16,1-3-16-16,0 3 0 0,0 2-128 0,0 2 0 15,-3 4 0-15,2 2 128 0,0 3-128 0,0 3 0 16,-2 3 0-16,3 3 0 0,1 2 0 0,0 2 0 16,1 3 0-16,2 1 0 0,-2 2-176 0,3 1 48 0,2 1 0 0,0 0 0 31,2 0-496-31,1-2-80 0,1-1-32 0,2-3 0 15,2-2-2592-15,1-6-512 0,32-10-96 0,-12-4-32 0</inkml:trace>
  <inkml:trace contextRef="#ctx0" brushRef="#br0" timeOffset="21163.58">9784 2402 22575 0,'-1'-13'992'0,"1"8"224"0,0-2-976 0,0 2-240 16,0-1 0-16,0 6 0 0,0-4 1616 0,0 4 288 15,0 0 48-15,0 0 16 0,0 0-704 0,0 0-144 0,-2 7-32 0,1 3 0 16,0 4-704-16,1 0-160 15,0 1-32-15,1 2 0 0,0 1 48 0,1 3 0 16,1 4 0-16,1-3 0 0,-1-2-64 0,0 0-16 16,1-1 0-16,-2-1 0 0,0-2-160 0,1-1 0 15,1-2 144-15,-2-4-144 0,-1-1 192 0,1-2-16 16,-2-6-16-16,0 0 0 0,0 0 128 0,0 0 32 16,0 0 0-16,0 0 0 0,0-8 64 0,0-2 32 15,0-2 0-15,1-1 0 0,-2-5-160 0,-1-3-48 16,0-5 0-16,0-2 0 0,-3-1-208 0,3-2 144 0,0-3-144 0,1 0 128 15,0-3-128-15,1 4 0 0,1 1 0 0,0 3 0 16,1 1 176-16,0 4-48 0,1 2-128 16,2 2 192-16,-1 2-192 0,1 1 128 0,0 3-128 0,0 2 0 15,1 2 0-15,1 2 0 0,-1 1 0 0,2 3 0 0,-1 1 0 16,1 1 0-16,-1 2-128 0,2 1 128 16,0-1-480-16,-2 3-32 15,-1 1-16-15,0 3 0 0,0 1-1808 0,-1 3-352 16,0 3-80-16,-3 2-11568 0</inkml:trace>
  <inkml:trace contextRef="#ctx0" brushRef="#br0" timeOffset="21335.75">9795 2406 24879 0,'-9'-6'1088'0,"9"6"256"0,0 0-1088 0,0 0-256 16,0 0 0-16,0 0 0 0,0 0 1728 0,0 0 272 0,0 0 64 16,5-3 16-16,1 0-992 0,4-1-192 15,-1 1-32-15,3 0-16 0,1-2-304 0,2 3-64 16,0 0-16-16,2 0 0 0,-1-2-464 0,3 1 0 15,0-1-128-15,0-2 128 16,2 2-2288-16,0-1-336 0,1 1-80 0,1 0-16 0</inkml:trace>
  <inkml:trace contextRef="#ctx0" brushRef="#br0" timeOffset="21492.18">10229 2272 25791 0,'0'0'2304'0,"0"0"-1856"0,0 0-448 15,0 0 0-15,-6 3 1776 0,1 1 256 0,0 1 48 0,2 3 16 16,1 5-848-16,0 2-160 0,0 3-48 0,0 0 0 15,2 2-464-15,0 3-80 0,0 0-32 0,2 0 0 16,0 0-288-16,0 2-176 0,0 0 192 0,1 0-192 16,1 2-192-16,0-2-128 0,1-1-48 0,1-2-16656 15</inkml:trace>
  <inkml:trace contextRef="#ctx0" brushRef="#br0" timeOffset="22475.99">8550 4518 11055 0,'-9'-9'976'0,"5"6"-784"16,-1 0-192-16,1 1 0 0,-1-1 1184 0,0 0 192 0,-3-1 32 0,2 2 16 15,-1 0-176-15,1 0-32 0,-1 2-16 0,0-1 0 16,3 0 80-16,4 1 0 0,-7-2 16 16,7 2 0-16,-6-1-224 0,6 1-48 0,-6-1-16 0,6 1 0 15,0 0-224-15,0 0-32 0,0 0-16 0,0 0 0 16,0 0-352-16,0 0-80 15,0 0-16-15,0 0 0 0,0 0-96 0,8 2-32 16,2 1 0-16,2-1 0 0,2 0 96 0,3-1 0 0,2 0 16 0,3 0 0 16,2 0-128-16,4 1-16 0,4-1-128 0,3 0 192 0,4 0-192 0,3-1 0 15,1-1 0-15,2-1 0 0,1-1 0 0,3 2 0 16,4 0 0-16,4 1 0 0,3 0 0 0,0 0 0 16,1-1 0-16,-1-1 0 0,1 0 0 15,0-1 0-15,4 2 0 0,0 0 0 0,0 0 0 0,-2-1 0 16,-3-1 0-16,-1 0 0 0,-3-1 0 0,-1 1 0 15,0-1 0-15,0 1 0 0,-2 0 144 0,-2 0-144 16,-3-1 128-16,-3 1-128 0,-1 0 128 0,-4-1-128 16,-2 0 128-16,-2 0-128 0,-2 0 144 0,-1 1-144 15,-1 0 160-15,0-1-160 0,0 1 128 0,-1 0-128 16,-2-1 0-16,-2 1 144 0,-2 0-144 0,-1 0 0 16,-4-1 144-16,-2 1-144 0,-3 0 0 0,-1 0 144 15,-2 2-144-15,-1 0 0 0,-1 0 144 0,-2 1-144 0,-1 1 0 0,-1 0 144 16,1-1-144-16,-2 1 0 0,-5-1 0 0,6 4 0 15,-6-4-832 1,4 4-32-16,0 2-16 0,-4-6-9184 0,0 0-1840 0</inkml:trace>
  <inkml:trace contextRef="#ctx0" brushRef="#br0" timeOffset="23093.1">8694 4331 26031 0,'-2'-10'1152'0,"2"10"240"0,0 0-1120 0,-2-6-272 15,-2 1 0-15,1 0 0 0,-1 1 560 0,-1 1 48 16,0 1 16-16,-3 2 0 0,-1 2 48 0,-3 2 16 0,-1 3 0 0,-1 2 0 0,-1 0-256 0,0 4-48 15,-4 1-16-15,0 1 0 16,-2 2-112-16,0 0-32 16,0 1 0-16,0 0 0 0,0-2 128 0,3-2 32 15,3 0 0-15,2-3 0 0,2-2 192 0,2 0 64 16,2-2 0-16,4-1 0 0,2 1-128 0,1-7-32 0,4 7 0 0,4-1 0 16,2 0-320-16,3-1-160 0,3 1 160 0,2 0-160 15,3 1 192-15,1 0-48 0,2-1-16 16,1 2 0-16,-1 0-128 0,0-2 128 0,1 3-128 0,0 0 128 15,-2 0-128-15,0 0-272 0,-1 1 64 0,0 0 16 32,-2-1-2720-32,-2 1-544 0</inkml:trace>
  <inkml:trace contextRef="#ctx0" brushRef="#br0" timeOffset="23621.44">7349 4521 26719 0,'0'0'2368'0,"0"0"-1888"0,0 0-480 0,0 0 0 15,0 0 704-15,0 0 64 0,-2 6 0 0,-1 2 0 16,1 3-160-16,1 3-32 0,0 0 0 0,1 3 0 16,0 2-64-16,1 3 0 0,0 0-16 0,1 1 0 15,1 1-176-15,0 2-16 0,0-2-16 0,2 1 0 0,0 1-160 16,1-3-128-16,0 0 192 0,0-2-192 0,-1-4 160 0,0-1-160 15,-1-2 128-15,0-2-128 0,0-3 224 0,-1-3-32 16,0 0-16-16,-3-6 0 0,0 0 128 0,0 0 16 16,0 0 16-16,0 0 0 15,1-10 32-15,-1-2 0 0,2-5 0 0,-1-1 0 0,1-6-32 0,0-5 0 16,0-3 0-16,0-3 0 0,0-4-192 0,-1 0-144 16,0-3 192-16,0 1-192 0,0 3 288 0,0 3-48 15,1 2-16-15,0 3 0 0,1 3 128 0,0 4 32 0,0 2 0 0,2 5 0 16,0 3-240-16,1 3-144 0,-1 1 192 15,2 2-192-15,0 2 0 0,2 2 0 16,0 2 0-16,0 1 0 0,-1 2-240 0,0 2 0 0,1 3 0 0,0 0 0 31,-1 3-592-31,-1 2-128 0,1 3-32 0,-1 2-10608 16,-3 4-2128-16</inkml:trace>
  <inkml:trace contextRef="#ctx0" brushRef="#br0" timeOffset="23794.35">7398 4722 33167 0,'0'0'2944'0,"-4"-2"-2352"0,-2-1-464 0,6 3-128 16,0 0 336-16,0 0 48 0,0 0 16 0,3-5 0 0,2 2 80 15,3 0 16 1,2 0 0-16,3 0 0 0,2 1-112 0,4 0-32 0,0 1 0 0,2 0 0 16,-3 0-544-16,3 1-128 0,1 0 0 0,1 0-10640 15,-1 0-2128-15</inkml:trace>
  <inkml:trace contextRef="#ctx0" brushRef="#br0" timeOffset="24062.3">7755 4732 31327 0,'0'0'2784'0,"-2"-4"-2224"0,-1-2-560 0,3 6 0 16,0 0 576-16,0 0 0 0,0 0 0 0,6-2 0 31,0 1-48-31,2 3 0 0,0 2 0 0,1 1 0 16,1 3-272-16,-2 2-64 0,0 1-16 0,-1 3 0 0,-3 1-48 0,-1 2 0 0,-3 0 0 0,-2 1 0 15,-3 0-128-15,-3 0 192 0,-1 2-192 0,-2-1 192 16,0-2-48-16,0 0 0 0,1-1 0 0,-2-1 0 16,2-2 464-16,3-3 96 15,0-2 0-15,3-3 16 0,4-5 176 0,0 0 48 16,0 0 0-16,0 0 0 0,0 0-480 0,8 0-80 0,3-2-32 16,5-1 0-16,2-2-352 0,4 0 0 0,3-1 0 0,2 1 0 0,4-1-336 15,0 0-48-15,0-2 0 0,2 1 0 16,0 1-2720-16,2-1-544 15</inkml:trace>
  <inkml:trace contextRef="#ctx0" brushRef="#br0" timeOffset="25290.9">10891 4596 2751 0,'0'0'128'0,"0"0"16"0,2-7-144 0,-1 2 0 15,-1-2 0-15,0 1 0 0,1 0 2864 0,2-1 528 16,1 0 128-16,0 0 0 0,1 1-2112 0,-1-2-416 16,-1 0-96-16,0 3 0 0,-1 0 64 0,-2 5 0 15,2-4 16-15,-2 4 0 0,0 0-80 0,0 0-32 16,0 0 0-16,0 0 0 0,0 0-256 0,0 0-48 15,0 0-16-15,-5 3 0 0,-1 2-96 0,-1 2 0 16,1 3-16-16,-3 2 0 0,0 0-128 0,-1 3-32 0,-1 1 0 0,0 3 0 16,-1 1 0-16,-1 2 0 0,-1 3 0 0,-2 2 0 15,2 4 0-15,-1 3 0 0,-4 2 0 0,1 2 0 16,1 3-48-16,-2 3-16 0,-2 1 0 0,1-7 0 16,-2 5-64-16,-2 5-16 0,0 1 0 15,-1 5 0-15,-2 3-128 0,1 3 160 0,-1 2-160 0,-5 16 160 16,1-2-160-16,1-2 0 0,2-1 144 0,1-5-144 15,-1-3 0-15,3-4 144 0,1-4-144 0,1-4 0 16,0-3 208-16,2-5-64 0,0-4-16 0,1-3 0 0,0-2 288 0,2-2 48 16,-1-2 16-16,2-3 0 0,1-3-160 0,0 0-16 15,1-3-16-15,1-2 0 0,1-3-112 0,-1-1-32 16,4-3 0-16,1 0 0 0,0-3-144 0,0-1 192 16,1-2-192-16,2-1 192 0,1-2-64 0,1 0 0 15,-1-2 0-15,5-3 0 0,0 0-128 0,0 0 0 16,-4-2-160-16,4 2 160 15,-2-6-656-15,1 0-48 0,1-3 0 0,1-2 0 16,1-2-144-16,1-3-48 0,2-1 0 0,0-3 0 16,1-2-144-16,-1-1-48 0,1-2 0 0,-1 2 0 15,0 0 400-15,0 1 80 0,1 0 16 0,-1 2 0 0,0 2 592 16,-3 1 0-16,0 4 0 0,0 1 128 0,0 2 304 0,-1 1 48 16,-2 3 16-16,0 0 0 0,-1 3 272 0,2 3 64 15,-3-2 16-15,-2 2 0 0,-1 3 48 0,0 2 16 0,0 3 0 0,-1 5 0 16,-1 5-480-16,0 2-112 0,-1 1 0 15,-1 2-16-15,2 1-80 0,2 1-16 16,0 1 0-16,2-1 0 0,0-1-16 0,2 0 0 0,0-3 0 0,3-2 0 16,1-2 128-16,2 0 0 0,1-3 16 0,2-1 0 15,1 0 32-15,1-4 0 0,1-1 0 0,2-1 0 16,3-4-64-16,1-1-16 0,2-1 0 16,1-3 0-16,2-2-288 0,5-3 0 0,1-2 0 0,3-1 0 31,1-4-2048-31,-1-3-480 0</inkml:trace>
  <inkml:trace contextRef="#ctx0" brushRef="#br0" timeOffset="25542.99">9104 7266 27647 0,'-4'-3'2448'15,"1"0"-1952"-15,-7-7-496 0,3-2 0 0</inkml:trace>
  <inkml:trace contextRef="#ctx0" brushRef="#br0" timeOffset="25889.54">9071 6996 7359 0,'0'-8'656'0,"0"-2"-528"16,0-1-128-16,0 0 0 16,0 3 3632-16,-1-1 688 0,-1 1 144 0,0 2 16 15,0 0-1728-15,0 2-336 16,-1 0-80-16,3 4-16 0,0 0-576 0,-4 5-112 0,-2 1-32 0,2 5 0 16,-1 4-896-16,-1 2-192 0,1 3-48 0,0 3 0 15,2 5-272-15,1 1-64 0,-4 2-128 0,3 2 192 0,0 3-192 0,-1 0 0 16,1-2 128-16,0 0-128 15,0-2 0-15,1-3 0 0,0 0 0 0,1-4 0 0,1-3 0 16,0-2 128-16,-1-3-128 0,0-4 0 0,0-2 192 0,2-3-48 0,-1-3-16 16,0-5 0-16,0 0 64 0,0 0 0 15,0 0 0-15,0 0 0 0,-4-9 64 0,1-1 0 16,0-4 16-16,1-4 0 0,1-4-272 0,1-3 0 16,1-5 128-16,1-4-128 0,1-3 0 0,2-4 0 0,-1-3 0 0,0 0 0 15,1-1 0-15,0 3-144 16,1 3 144-16,-1 1-128 0,0 4 128 0,1 3 0 0,1 4-144 15,-1 4 144-15,2 3 0 0,0 4-144 0,1 1 144 0,-1 3 0 16,2 2-176-16,0 4 176 0,2 0-160 0,2 3 160 16,-5 2-128-16,4 3 128 0,0 2 0 0,0 2-144 15,0 0-240 1,-2 3-64-16,1 4 0 0,-1 2 0 0,0 1-2592 16,-3 4-528-16</inkml:trace>
  <inkml:trace contextRef="#ctx0" brushRef="#br0" timeOffset="26077.64">9120 7203 34095 0,'0'0'3024'0,"0"0"-2416"0,-3-1-480 0,3 1-128 16,0 0 768-16,0 0 128 0,0-6 16 0,4 2 16 0,3 1-416 0,2 0-96 16,4 1-16-16,2 0 0 0,4-1-272 0,-2 2-128 15,4-1 0-15,2 1 128 0,-2 1-320 0,1 0-80 16,-1 1-16-16,-1 1 0 15,0-1-2976-15,-2 1-608 0</inkml:trace>
  <inkml:trace contextRef="#ctx0" brushRef="#br0" timeOffset="26503.07">9519 7389 27647 0,'0'0'1216'0,"0"0"256"0,-2-4-1168 0,2 4-304 0,0 0 0 0,-1-4 0 0,1 4 1936 0,0 0 336 16,0 0 64-16,4-4 16 0,2 0-1184 0,0 2-224 16,3 2-48-16,1 0-16 0,0 1-512 0,1 3-112 0,1 0 0 0,0 3-16 15,-1-1-240-15,0 2 0 16,-1 0 0-16,-1 0 0 0,0 2 0 0,-4 2 128 0,0-2-128 0,-2 1 0 16,-1 0 0-16,-3 1 0 0,-2-2 0 0,-2 0 0 15,0 0 0-15,0 0 0 16,-2-1 0-16,0 0 0 0,0-3 144 0,2 0-16 0,1-2 0 0,-2 0 0 15,6-4 192-15,0 0 48 0,0 0 0 0,0 0 0 0,0 0-144 0,0 0-32 16,6 6 0-16,-1-1 0 0,2 1-192 0,0-1 176 16,2 0-176-16,1 0 160 0,1 1-160 0,0 0 0 15,0 0 0-15,1 1 0 16,-2 0 0-16,0 1 0 0,-2 0 0 0,-2 0 0 0,-1 1 0 0,-2 0 0 16,0 0 176-16,-3 0-176 0,-4-2 208 0,-1 1-48 31,0 1-16-31,-4-1 0 0,-3-2 352 0,-1 0 64 0,-3-1 16 0,1 0 0 0,-1-1-32 0,-2-1 0 31,0-1 0-31,0 1 0 0,-2-3-224 0,1 0-32 0,2-1-16 0,1-1 0 0,3 1-272 0,0 0 160 0,0 0-160 16,2 0 128-1,2-1-1088-15,1 0-208 0,0-1-48 0,4 1-16 16,4 2-2352-16,0 0-448 0</inkml:trace>
  <inkml:trace contextRef="#ctx0" brushRef="#br0" timeOffset="29925.76">10357 3872 12319 0,'0'0'544'0,"0"0"112"0,0 0-528 0,0 0-128 0,6-4 0 0,-3-1 0 0,-3 5 864 0,0 0 144 0,3-5 16 0,-3 5 16 0,5-4-96 16,-5 4-32-16,0 0 0 0,0 0 0 0,0 0-208 15,3-4-32-15,-3 4-16 0,0 0 0 0,0 0 48 0,0 0 16 32,0 0 0-32,0 0 0 0,0 0-48 0,0 0-16 15,0 0 0-15,0 0 0 0,-5 1-208 0,-1 1-32 16,0 1-16-16,-1 1 0 0,0 3-32 0,1 1-16 16,-2 2 0-16,0 1 0 0,0 2-64 0,0 3-16 0,-2 0 0 0,0 3 0 15,-1 2 0-15,0 0 0 16,-1 1 0-16,0 1 0 0,0 1-64 0,1 0-16 15,0 2 0-15,2-2 0 0,1-2-48 0,2 0-16 16,0-2 0-16,2-1 0 0,0-1 0 0,2-1-128 0,1-2 192 0,2-1-64 16,4 1 64-16,-1-3 0 0,0-1 0 0,2-1 0 15,2-1-192-15,0-1 0 0,-1 0 0 16,2-3 0-16,0 0 0 0,-1-2 160 16,0-1-160-16,0 0 160 0,-2 0-160 0,1-1 0 15,0-1 0-15,-1-1 0 0,-6 1-384 16,0 0-176-16,0 0-16 0,6-4-13920 0</inkml:trace>
  <inkml:trace contextRef="#ctx0" brushRef="#br0" timeOffset="31066.87">9575 3761 3679 0,'0'0'320'0,"0"0"-320"0,0 0 0 0,0 0 0 15,0 0 2400-15,0 0 416 0,0 0 64 0,0 0 32 16,0 0-1376-16,0 0-288 0,0 0-48 0,0 0-16 0,0 0 304 0,0 0 64 0,0 0 16 0,0 0 0 15,0 0-704-15,-7 2-144 0,0 3-16 0,-1 0-16 32,-1 3 96-32,0 2 32 0,-2 1 0 0,1 2 0 15,-4 2-192-15,3 1-48 0,-1-1 0 0,0 2 0 0,0 0-192 0,2 0-32 16,4-2-16-16,0-1 0 0,2 0-160 0,2-1-48 0,0-2 0 16,4-1 0-16,1-2-128 0,2 0 160 0,3-1-160 15,2-1 160-15,1 1-160 0,2-3 0 0,3-1 0 0,2-2 0 0,2-1 176 0,1-1-48 31,1-3-128-31,2 1 192 0,1-3-192 0,1 0 128 0,-2-1-128 0,0-2 0 0,0-2 192 0,-2 0-48 16,-5 0-16-16,-3-1 0 0,-2-1 64 0,-2-1 0 16,-2 0 0-1,-3 0 0-15,-1 1 64 0,-4 1 0 16,-3 0 16-16,-1 1 0 0,-3 2-64 0,-1 0-16 16,-3 2 0-16,-3 0 0 0,-2 2-384 0,-2 0-64 15,0 2-32-15,-2 1 0 16,-1-1-512-16,-1 3-96 0,2 2-32 0,3 0 0 15,-2 0-448-15,2 1-96 0,3 2 0 0,1-2-11536 0</inkml:trace>
  <inkml:trace contextRef="#ctx0" brushRef="#br0" timeOffset="31333.2">9612 3619 21183 0,'-10'-11'944'0,"5"7"192"0,0-1-912 0,0 1-224 0,1-2 0 0,2 2 0 16,2 4 2128-16,0 0 384 0,0 0 80 0,0 0 16 0,-6-1-1200 0,6 1-224 16,-5 6-48-16,-1 4-16 0,2 2-528 0,-1 5-96 15,2 5-32-15,0 4 0 0,0 3-144 0,-1 3-16 16,1 4-16-16,0 3 0 0,-1 0-112 0,0 2-32 16,0 1 0-16,0 0 0 0,1-1-144 0,0-1 0 15,-1-3 144-15,2-3-144 0,0-3 128 0,1-2-128 16,0-2 160-16,1-4-160 0,1-2 0 0,-1-2 0 15,0-2 0-15,1-3 0 16,-1-2-1664-16,0-2-288 0,0-4-48 0</inkml:trace>
  <inkml:trace contextRef="#ctx0" brushRef="#br0" timeOffset="32368.56">10012 4500 11679 0,'0'0'512'0,"0"0"128"0,0 0-512 0,0 0-128 16,0 0 0-16,0 0 0 0,0 0 912 0,0 0 176 15,0 0 16-15,0 0 16 0,0 0 96 0,0 0 0 16,0 0 16-16,0 0 0 0,1-5-64 0,-1 5-16 16,0 0 0-16,0 0 0 0,0-6-256 0,0 6-64 0,0 0-16 0,0 0 0 15,0 0-224-15,0 0-32 0,0 0-16 16,0 0 0-16,0 0-48 0,0 0-16 16,0 0 0-16,0 0 0 0,-4 5-144 0,0 0-16 0,0 2-16 0,2 0 0 15,0 3-112-15,-1 2 0 0,1 3-16 0,0 0 0 16,1 2-176-16,1 1 160 0,0 1-160 0,2 1 160 15,1 2-160-15,3 1 0 0,0 1 0 16,3 1 0-16,1 2 0 0,2 0 0 0,3 0 0 0,1 0 0 16,3 1 0-16,1-1 0 0,0 1 0 0,4-2 0 15,1 0 0-15,1 0 0 0,-2-2 0 0,2 0 128 0,1-3 128 0,2-2 0 16,-3-2 16-16,3 0 0 0,1-1 112 0,-1 0 32 16,0-3 0-16,1-1 0 0,-1-2-144 0,1 1-16 15,-5-3-16-15,1-2 0 0,-6 0-112 0,0-1 0 16,-2-1-128-16,-1-2 192 0,-6 0-48 0,-1 1-16 15,-2-1 0-15,-1 0 0 0,-7-2 0 0,4 2-128 16,-4-2 192-16,0 0-64 0,0 0-128 0,0 0 192 16,0 0-192-16,0 0 192 0,0 0-320 0,0 0-64 15,2 5-16-15,-2-5 0 16,2 5-1440-16,-2-5-272 0,0 0-64 0</inkml:trace>
  <inkml:trace contextRef="#ctx0" brushRef="#br0" timeOffset="33151.18">9661 5069 7359 0,'-4'-3'656'0,"-1"-1"-528"0,2 0-128 0,-1 2 0 16,-2-1 3984-16,1 3 768 0,-1 0 160 0,-1 3 16 15,1 0-3600-15,-2 2-736 0,-1 2-144 0,-1 2-16 0,1 1 96 0,-1 2 32 16,-1 1 0-16,1 2 0 15,1 2-48-15,1 1-16 0,2-1 0 0,1 1 0 0,2-1-160 16,2 1-16-16,2 0-16 0,2-2 0 0,3-1-304 0,1 1 160 16,4-2-160-16,-1 0 128 0,4 0 32 0,1-1 0 15,3-3 0-15,1-1 0 0,3-3 32 0,3 0 16 16,-1-3 0-16,1 0 0 0,1-2-64 16,0-2-16-16,-2-2 0 0,0-3 0 0,1 1 0 0,-1-4 0 15,-4-2 0-15,0-1 0 0,-2-2 96 0,-3-1 16 16,-2 1 0-16,-2-1 0 0,-1-2 32 0,-5 1 16 15,-3-1 0-15,-2 1 0 0,-3 0 0 0,-4 1 0 16,-2 1 0-16,-2 2 0 0,-2 2-288 0,-1 2 128 16,-4 2-128-16,-1 1 0 0,0 1-128 0,-1 1-144 15,-1 2-32-15,0 2 0 16,-1 0-320-16,1 2-64 0,1-1-16 0,3 1 0 16,-1 2-176-16,4-2-32 0,1 0-16 0,3 2-8448 15,1-1-1696-15</inkml:trace>
  <inkml:trace contextRef="#ctx0" brushRef="#br0" timeOffset="33467.08">9778 4879 30399 0,'-11'-13'2704'0,"6"8"-2160"0,0-1-544 0,-1 1 0 15,1 1 416-15,-1-1-32 0,0 1 0 0,1 2 0 16,1 0 192-16,-1 2 48 0,0 2 0 0,-1 1 0 16,3 2-224-16,0 4-32 0,-2 3-16 0,2 4 0 15,1 2-80-15,1 5-16 0,0 3 0 0,0 5 0 16,1 3-64-16,0 2-32 0,0 2 0 0,1 3 0 0,0 2-160 0,1 0 192 16,0-1-192-16,0 0 192 15,1-3-192-15,0 1 0 0,-1-2 0 0,3-3 128 0,-2-3-128 16,1-2 128-16,1-2-128 0,-1-3 128 0,-1-3-128 0,1-2 192 15,-1-2-192-15,1-1 192 16,-1-4-1232-16,0-1-240 0,0 0-64 0</inkml:trace>
  <inkml:trace contextRef="#ctx0" brushRef="#br0" timeOffset="36295.8">2112 8489 18431 0,'-11'-8'1632'0,"6"5"-1312"0,1-1-320 0,0 0 0 0,1-1 3360 0,0-1 608 15,1 1 112-15,2 5 16 0,0 0-2896 0,2-6-592 0,2-1-112 0,4 1-32 16,2-1-80-16,4 1 0 16,5-1-16-16,5 2 0 0,7-1-368 0,5 1 0 15,5 0 0-15,3 0 0 16,2 0 0-16,-1 2 0 0,-1 1 0 0,-2 0 0 0,-1-1 0 0,-5 3 0 0,-2 3 0 0,-1 0 128 16,-7 0-480-16,-2 2-96 0,-4 0 0 0,-3 2-16 15,-3 0-2704-15,-5 2-544 0</inkml:trace>
  <inkml:trace contextRef="#ctx0" brushRef="#br0" timeOffset="36641.25">2179 8575 26719 0,'-31'-11'2368'0,"18"6"-1888"0,-1 0-480 0,-1 0 0 0,1 1 1216 0,1-1 128 16,1 2 48-16,1 0 0 16,2 0-192-16,2 0-48 0,7 3 0 0,0 0 0 0,0 0-672 0,0 0-144 15,6-2-16-15,1 1-16 0,3 0-304 0,2 3 0 16,4-1 0-16,1 3 0 0,2 0-128 0,1 1 128 15,0 3 0-15,0 1-144 0,-2 1 144 0,0 1 0 0,-3 0 0 16,-2 2 0 0,-2 1 0-16,-3 2-192 0,-2 0 64 0,-6 3 0 15,-1 2-384 1,-5 3-80-16,-3 1-16 0,-3 2 0 0,-2 1-16 0,-4-1 0 0,-3-1 0 0,0-2 0 0,1-2 752 0,0-2 160 16,-1-4 32-16,1-3 0 0,2-2 896 15,3-2 192-15,2-1 48 0,3-2 0 0,1-2-464 0,4 0-96 0,5-4 0 0,0 0-16 16,0 0-496-16,5 4-80 15,5-1-32-15,2-1 0 0,1 0-272 0,5-1-224 16,4 0 32-16,2-1 16 0,4-1 176 0,2-2-160 16,3 0 160-16,4 0-160 0,2-2 160 0,2 1-128 0,1-1 128 0,0-2-128 15,-2-2-2304 1,2-1-464-16,-1-1-96 0</inkml:trace>
  <inkml:trace contextRef="#ctx0" brushRef="#br0" timeOffset="37269.25">2975 8626 11967 0,'-2'-4'1072'0,"-2"-2"-864"0,-1 1-208 15,-1 0 0-15,0 2 3760 0,6 3 704 16,-4-4 144-16,0 2 16 0,1 2-2432 0,3 0-480 0,0 0-112 16,-3 6 0-16,-2 3-832 0,3 1-176 0,2 4-16 0,0 4-16 0,-1 0-368 0,2 4-192 31,3 3 192-31,-2 3-192 0,0 1 0 0,0 1 0 15,1 0 0-15,1 0 0 0,-2-1 0 0,1-1 0 16,1 0 0-16,-1-2 0 0,-1-3 144 0,0-1-144 16,-1-1 0-16,0-4 144 0,1-3-144 0,-2-3 128 0,-2-2-128 0,1-3 128 15,1-6-128-15,0 0 160 16,0 0-160-16,0 0 160 0,-4-6-32 0,-3-4-128 16,1-3 192-16,0-5-64 0,2-3 16 0,-1-5 0 15,2-5 0-15,1-3 0 0,2-2-16 0,0-4-128 16,0-4 192-16,1 0-64 0,0 0-128 0,2 1 192 15,3 2-192-15,-1 4 192 0,2 4 96 0,2 3 32 0,-1 4 0 0,-1 3 0 16,0 3-64-16,2 3-16 0,2 3 0 0,0 3 0 16,-1 2-240-16,2 3 0 0,2 1 0 0,-1 4 0 15,-1 2-304-15,-1 3-48 16,2 1-16-16,-3 3 0 0,1 2-2192 0,-1 2-448 16,-2 3-96-16</inkml:trace>
  <inkml:trace contextRef="#ctx0" brushRef="#br0" timeOffset="37415.53">2966 8799 36735 0,'0'0'1632'0,"0"0"336"0,0 0-1584 0,0 0-384 15,0 0 0-15,7-3 0 0,-1-3 128 0,1 2-128 16,2 0 128-16,4 1-128 0,2 0 160 0,1 0-160 16,3-1 192-16,2 1-192 0,0-1 0 0,3 0 0 15,0 0-160-15,2-2-10848 0,3 1-2160 0</inkml:trace>
  <inkml:trace contextRef="#ctx0" brushRef="#br0" timeOffset="37666.11">3490 8205 39679 0,'-12'-15'880'0,"9"9"176"0,0-1 32 0,1 1 16 0,1 0-880 0,1 6-224 0,0 0 0 0,5-3 0 16,-5 3 128-16,7 0 0 15,2 3-128-15,2 3 192 0,2 3 128 0,2 3 0 0,-1 2 16 0,1 5 0 0,2 4 16 16,-1 4 0-16,1 3 0 0,-3 4 0 0,-1 5-176 0,-2 4-48 16,-4 4 0-16,-4 5 0 15,-3 1 112-15,-4 6 16 0,-5 1 0 0,-3 1 0 16,-5-2-896-16,-1-1-192 0,-4 0-16 0,-3-3-16 16,0-6-256-16,-3 0-48 0,-9-3-16 0,-2-1 0 15,-5-4-1280-15,-1-5-256 0,-1-3-48 0</inkml:trace>
  <inkml:trace contextRef="#ctx0" brushRef="#br0" timeOffset="37979.93">2092 8242 28559 0,'-17'-27'1264'0,"10"15"272"0,-3-3-1232 0,-1 2-304 0,0 1 0 0,-1 1 0 16,0 1 1424-16,0 3 240 0,-1 0 32 0,1 3 16 16,-1 1-880-16,-1 6-192 0,0 3-16 0,-2 5-16 15,0 3-160-15,-2 7-48 0,0 6 0 0,0 5 0 16,-2 5-192-16,-6 26-32 0,2 1-16 0,1 0 0 16,-1 1-16-16,3 0 0 0,6-2 0 0,2-4 0 15,3-4-144-15,3-2 0 0,5-4 144 0,4-2-144 16,6-1 0-16,4-4 128 0,3-4-128 0,0-11 0 15,2 1 0-15,6 2 0 0,5 0 0 0,6-1 0 16,7-1 0-16,4-2-256 0,4-1 64 0,6-5 0 16,4-3-848-16,5-4-176 0,9-3-48 0,4-3-14832 15</inkml:trace>
  <inkml:trace contextRef="#ctx0" brushRef="#br0" timeOffset="38544.54">3786 9380 12895 0,'-1'-6'1152'0,"0"0"-928"0,2-2-224 0,1-1 0 16,1-1 1760-16,2-1 304 0,-1-2 64 0,1 0 16 16,1 0-704-16,2-2-144 0,0 4-16 0,0 0-16 15,1-1 240-15,1 1 48 0,1 2 16 0,0 2 0 16,1 1-512-16,-3 2-96 0,2 1-32 0,-1 3 0 16,-1 2-320-16,-1 2-64 0,0 3-16 0,-1 2 0 0,-2 2-144 15,-1 2-16-15,-2 2-16 0,-1 3 0 16,-2 2-144-16,-1 2-16 0,-2 2-16 0,-3 2 0 0,-1 2-176 0,0-2 0 15,0-1 0-15,-1 0 0 0,0-2 0 0,0-3-192 16,0-4 32-16,1-3 16 0,3-2 144 0,2-3 0 16,0-1 128-16,3-7-128 0,0 0 144 0,0 0-144 15,0 0 192-15,7-4-192 0,0-3 128 0,1-4-128 16,3-5 0-16,2-3 0 0,1-4 0 0,2-3 0 16,4-4-192-16,1-2 48 0,-1-1-80 0,1 2-16 15,-1 4 0-15,-3 3 0 0,-3 3 240 0,-1 4 0 16,-6 3 0-16,0 4 0 0,-3 5 336 0,-4 5 112 0,0 0 32 0,0 0 0 15,0 0 160-15,-4 6 16 16,-2 3 16-16,0 3 0 0,-1 2-432 0,1 4-96 16,-1 1-16-16,1 1 0 0,1-1-128 0,2 1 0 0,0 0 0 0,3-1 0 15,3-1 0-15,0 0 0 0,2-1 0 16,3-3 0-16,1-1 192 0,2-1 96 0,1-1 32 16,2-3 0-1,3-2-848-15,2-1-176 0,3-2-16 0,2-3-16 16,1-5-2496-16,3-3-496 0</inkml:trace>
  <inkml:trace contextRef="#ctx0" brushRef="#br0" timeOffset="38750.68">4577 8928 40431 0,'-10'-9'1792'0,"10"9"368"0,0 0-1728 0,0 0-432 15,0 0 0-15,5-5 0 16,3 0-624-16,3 1-208 0,3 1-32 0,5 0-16 0,5 1 608 0,3 0 112 16,1-2 32-16,2 0 0 31,-1 0-1120-31,-1-1-224 0,1 0-32 0,-2 1-13344 0</inkml:trace>
  <inkml:trace contextRef="#ctx0" brushRef="#br0" timeOffset="38923.44">4575 9134 35007 0,'0'0'3120'0,"0"0"-2496"16,0 0-496-16,0 0-128 0,0 0 1600 0,3-4 320 0,2 0 48 0,4 0 16 16,1 1-1504-16,4 1-288 0,4 0-64 0,4 2-128 15,3-1 192-15,3-1-64 0,2 1 0 0,3-1-128 16,1 0 128-16,1 1-128 0,-1-2 0 0,2-2 0 31,1 0-1440-31,1-2-352 0,2-1-64 0</inkml:trace>
  <inkml:trace contextRef="#ctx0" brushRef="#br0" timeOffset="41005.8">6558 8565 29247 0,'-17'-4'1296'0,"11"3"272"0,-1 0-1248 0,1 0-320 16,0 0 0-16,0 1 0 0,-1-1 1280 0,1 0 192 16,6 1 32-16,0 0 16 0,0 0-416 0,0 0-80 15,0 0 0-15,0 0-16 0,8 3-592 0,4-1-112 16,4 0-32-16,2 2 0 0,4-2-32 0,6 1-16 16,3-1 0-16,2 1 0 0,2-3-224 0,3 0 128 15,3-1-128-15,1-1 0 0,2 0 128 0,-1 0-128 16,-1 0 0-16,-3-1 144 0,-3-1-144 0,-3 1 192 15,-4 1-192-15,-4 1 192 0,-4-2-192 0,-3 2 160 16,-4 0-160-16,-2 0 160 0,-3 0 16 0,-3 0 0 0,-6 1 0 0,0 0 0 16,0 0-48-16,0 0-128 15,0 0 192-15,0 0-64 16,-6-1-640-16,-1 0-144 0,1-1-32 0,0 0-11392 0,2 2-2272 16</inkml:trace>
  <inkml:trace contextRef="#ctx0" brushRef="#br0" timeOffset="41635.67">8047 8550 26719 0,'-8'-12'1184'0,"3"8"240"0,1-3-1136 0,-1 1-288 16,0-1 0-16,0-1 0 0,1 3 1664 0,1 0 256 15,-1 3 64-15,4 2 16 0,-3-3-848 0,3 3-160 0,0 0-32 0,0 0-16 16,-4 5-640-16,-1 3-128 0,2 1-32 0,1 2 0 16,0 4-144-16,-1 3 0 0,1 2 0 0,1 2 0 0,1 1 0 0,0 1 0 15,-1 0 0-15,0 2 0 16,1-1 0-16,0 0 0 0,-1-1 0 0,0-3 0 15,1-2 0-15,0-3 160 0,-1-1-160 0,0-2 160 0,-1-2-32 0,0-2 0 16,0-4 0-16,2-5 0 0,0 0 48 0,0 0 0 16,0 0 0-16,-4-3 0 0,0-4 32 0,1-3 16 15,1-2 0-15,0-3 0 0,-1-5-32 0,2-2 0 16,1-3 0-16,1-5 0 0,-1-4-64 0,2-2-128 16,0-4 176-16,1-2-176 0,1-1 176 0,2-1-176 15,-1 2 160-15,2 1-160 0,0 2 320 0,-2 3-16 16,2 4-16-16,2 5 0 0,0 1-64 0,1 4-16 15,-2 5 0-15,3 1 0 0,1 4-208 0,0 3 128 16,-1 3-128-16,0 1 0 0,-1 4 0 0,2 2 0 0,-1 2 0 0,0 0 0 16,1 2-128-16,-1 3-80 15,0 2-16-15,-1 2 0 16,0 0-1888-16,-3 5-384 0,-2 3-80 0,0 3-13696 0</inkml:trace>
  <inkml:trace contextRef="#ctx0" brushRef="#br0" timeOffset="41808.61">7945 8656 33167 0,'-13'-6'1472'0,"13"6"304"0,0 0-1424 0,0 0-352 0,0 0 0 0,0 0 0 15,0 0 1312-15,0 0 192 0,6-2 32 0,2 0 16 16,2 0-928-16,2 0-192 0,1-1-48 0,4 1 0 16,2 1-80-16,0-1-32 0,2 0 0 0,1 1 0 0,1-2-272 0,2 2 0 15,-1-1 0-15,1 0 0 16,0-1-2128-16,0 2-432 0,0-1-96 0</inkml:trace>
  <inkml:trace contextRef="#ctx0" brushRef="#br0" timeOffset="41996.17">8430 8696 35007 0,'0'0'3120'0,"0"0"-2496"16,-3 6-496-16,1 2-128 0,2 1 528 0,0 3 96 15,1 2 16-15,-1 1 0 0,1 2 512 0,0-1 96 16,-1 2 32-16,1 1 0 0,0 1-736 0,0-1-144 0,1 2-16 0,0-1-16 15,-1-1-368-15,0 1 144 16,0-1-144-16,0 1 0 0,0-1 0 0,1-3-320 16,2 0 32-16,-1-2-12416 15,-1-2-2480-15</inkml:trace>
  <inkml:trace contextRef="#ctx0" brushRef="#br0" timeOffset="42621.9">9065 8480 11967 0,'0'0'528'0,"4"-6"112"0,1 1-512 0,1-2-128 16,-2 2 0-16,-1-1 0 0,0 1 2656 0,0-1 496 15,-1 1 112-15,-1-1 0 0,-1 6-768 0,0 0-176 16,0 0-16-16,-4-3-16 0,0 1-368 0,-2 2-80 16,0 1-16-16,-2 4 0 0,-1 3-944 0,1 3-192 15,-1 3-48-15,0 2 0 0,0 1-320 0,1 3-80 16,1 2-16-16,-1 1 0 0,1 0-224 0,2 2 0 15,1-2 128-15,1 0-128 0,0-1 0 0,3 0 0 16,1-1 0-16,2 0 0 0,3-3 0 0,2 0 0 0,-2-4 0 0,4-2 0 16,0-2 0-16,3-2 0 0,2-1 0 15,1-4-160-15,2-3-160 0,-1-1-16 0,4-4-16 0,0-1 0 16,1-6 128-16,1-4 32 16,0-2 0-16,1-3 0 0,0-4-80 0,-2 1-16 0,-5-1 0 0,-1 1 0 15,-3 1 144-15,-3 4 144 0,-3 4-208 16,0 2 80-16,-3 5 288 0,1 3 64 0,-5 5 16 0,0 0 0 15,0 0 48-15,-1 9 16 0,-2 1 0 16,2 2 0-16,0 2-304 0,0 2 0 0,1 0 0 0,1 1 0 16,1-1 0-16,3 1 0 0,-1-1-240 0,3-1 80 0,1-2 160 15,0-2 0-15,2-2 0 0,1-3 0 0,0 0 0 16,0-4 0-16,0-2 0 0,0-2 176 0,1-3 128 16,0-2 16-16,-1-3 16 0,0-2 0 0,-1-3 176 0,-1-1 48 15,-1-5 0-15,-3-2 0 0,-1-3-48 0,-3 1 0 16,-3-1 0-16,-3 2 0 0,-3 0-192 0,0 4-32 15,-4 0-16-15,-2 2 0 0,0 4-16 0,-2 4 0 16,-3 1 0-16,1 4 0 0,0 0-512 0,-1 4-96 16,-1 2-32-16,0 4 0 15,2 0-1152-15,0 4-256 0,4 3-32 0,2 3-10544 16,3 3-2112-16</inkml:trace>
  <inkml:trace contextRef="#ctx0" brushRef="#br0" timeOffset="42952.23">9995 8373 34895 0,'0'0'1536'0,"0"0"336"0,0 0-1488 0,-2-3-384 16,-3 0 0-16,-2 2 0 0,-2 1 864 0,-3 2 96 15,-2 1 32-15,-3 1 0 0,-1 3-288 0,-1 2-64 0,-1 3-16 0,0 0 0 16,0 1-432-16,0 2-64 0,2-1-128 0,3-1 176 16,0 0-176-16,4-1 0 0,5 0 0 0,3 1 0 15,3-1-224-15,4 1 80 0,4-1 16 0,3-1 0 16,1-2-208-16,2 0-48 0,3-2 0 0,0 0 0 15,1-4 0-15,0 2-16 0,2-2 0 0,0-1 0 16,0-1 256-16,-1 0 144 16,-1 0-160-16,-2 2 160 0,-1-1 0 0,-2 1 0 0,-3-1 0 0,-2 3 0 0,-3-1 352 15,-5-4 160-15,3 7 48 0,-3-1 0 0,-4 0 272 0,-1-1 48 16,-4 1 16-16,-3 0 0 0,-1 1-384 0,-2 0-64 16,-3-1 0-16,-1 1-16 0,0-1-240 0,1 1-32 15,-1-2-16-15,1 2 0 0,2-3-144 0,1 1-144 16,2-2 144-16,3-1-208 15,-1 1-1392-15,5-2-256 0,6-1-64 0,0 0-10032 16,0 0-2000-16</inkml:trace>
  <inkml:trace contextRef="#ctx0" brushRef="#br0" timeOffset="43270.43">10505 8429 35007 0,'0'0'3120'0,"0"0"-2496"0,-6 4-496 0,1 1-128 16,-3 3 400-16,-1 1 64 15,-1 1 16-15,-1 1 0 0,-1 1 176 0,1 1 48 16,0 3 0-16,1 2 0 0,0 0-336 0,3-1-64 0,0 2-16 0,4 0 0 16,1-2-288-16,3 1 0 0,2-1 128 0,3 0-128 15,0-2 0-15,4-2 0 16,2 1 0-16,4-3 0 0,-1-1 0 0,6-3-144 16,1 0 144-16,3-3-128 0,3-2 128 0,0-3 0 15,2-2-144-15,-1-1 144 0,-1-5 0 0,-1-1 0 0,-3-2 160 0,-1-1-160 16,-2-3 304-16,-4-1-48 0,-1-3-16 0,-4 1 0 0,-3-1 112 0,-5 3 32 31,-4-1 0-31,-2 1 0 0,-4 0 112 0,-2 2 16 0,-3 0 16 0,-4 3 0 0,-2 2-320 0,-3 2-64 16,-3 1-16-16,-3 1 0 0,-1 2-400 0,-2 1-96 15,2 2-16-15,0 2 0 16,3 2-1104 0,1 1-240-16,2 2-32 0,3 1-10064 0,1-1-2000 15</inkml:trace>
  <inkml:trace contextRef="#ctx0" brushRef="#br0" timeOffset="43552.37">10705 8060 31327 0,'-6'-5'2784'0,"-2"0"-2224"0,-1-1-560 0,1 3 0 0,0 0 2128 15,3 2 320-15,5 1 64 0,-7 1 16 16,1 2-1632-16,-1 3-336 0,4 1-64 0,-3 6-16 0,2 5-272 0,1 4-48 15,0 6-16-15,2 3 0 0,-1 7 32 0,1 6 0 16,1 3 0-16,-2 5 0 0,-3 2-32 0,0 3 0 16,-2 3 0-16,0 1 0 0,-2-1-16 0,1 0-128 15,0-2 192-15,2-4-64 0,-1-2-128 16,3-4 0-16,1-2 144 0,0-4-144 0,1-3 128 16,0-4-128-16,0-2 128 0,1-5-128 0,0 0 144 0,1-4-144 15,0-4 192-15,0-1-192 16,1-4-288-16,0-3-160 0,1-2-48 0,-2-1-12528 15,2-1-2512-15</inkml:trace>
  <inkml:trace contextRef="#ctx0" brushRef="#br0" timeOffset="43997.47">11318 8650 37775 0,'-7'-8'3360'0,"7"8"-2688"0,-1-5-544 0,1 5-128 16,2-6 640-16,3 0 112 15,1 1 16-15,3 0 0 0,3 0-576 0,4 0-192 16,2 1 0-16,5 0 144 0,4-2-144 0,4 1 128 0,4-1-128 0,1 1 128 16,0-1-128-16,1 1 0 0,-2-1-160 15,3 1 160 1,2-1-3280-16,0 1-560 0</inkml:trace>
  <inkml:trace contextRef="#ctx0" brushRef="#br0" timeOffset="44390.59">12345 8160 40895 0,'-8'-10'1808'15,"8"10"368"-15,-4-4-1728 0,1 0-448 0,-1 1 0 0,4 3 0 0,0 0 576 16,0 0 48-16,-4 1 0 0,0 3 0 0,-1 4-304 0,2 4-48 16,1 3-16-16,0 2 0 0,0 3-256 0,1 4 0 15,0 5 0-15,0 2 0 0,1 3 0 0,0 0 0 16,-1 1 0-16,1 0 0 15,0 0 0-15,1-1 0 0,0-2 0 0,0-2 0 0,0-4 0 0,1-2 0 16,0-4 0-16,-1-1 0 16,0-3 0-16,0-4 0 0,-1-2-160 0,0-3 160 0,0-7-272 0,0 0 64 15,0 0 16-15,0 0 0 0,-4-1-48 0,-2-2 0 0,1-3 0 0,-2-2 0 16,-1-5 0 0,1-2 0-16,-2-3 0 0,1-2 0 0,0-6 240 0,1-2 0 0,-1-4 0 0,1-1 0 15,2-2 352-15,-1-1 16 16,1-1 0-16,1 0 0 0,1 0 96 0,3 2 32 0,1 0 0 0,3 2 0 15,1 0-208-15,3 1-32 0,3 4-16 16,2 3 0-16,4 2-240 0,1 3 0 0,2 2 0 0,3 2 0 0,3 5-176 16,-1 2 176-16,-1 2-160 0,0 2 160 0,0 1 0 15,0 2-144-15,-4 2 144 0,0 1 0 16,-2 2-448 0,-3 3 0-16,0 2 0 0,-3 3 0 0,-2 1-2048 0,-3 4-400 0,-2 1-96 0</inkml:trace>
  <inkml:trace contextRef="#ctx0" brushRef="#br0" timeOffset="44581.81">12314 8484 4607 0,'0'0'400'0,"0"0"-400"0,0 0 0 0,0 0 0 0,0 0 7888 0,4-5 1504 0,-2 0 288 0,-2 5 64 31,5-3-7024-31,3 0-1408 0,3 0-288 0,3 0-48 0,3 1-592 0,3 1-112 16,1 0-16-16,2 1-16 0,1 0-240 0,2 1 0 15,-2-1 0-15,3 1-160 16,-1 0-1952 0,1 1-400-16,-1 2-80 0</inkml:trace>
  <inkml:trace contextRef="#ctx0" brushRef="#br0" timeOffset="44925.52">12780 8590 36975 0,'-1'-12'1632'0,"2"6"352"0,3 0-1600 0,0-1-384 15,1 2 0-15,-1 0 0 0,1 1 1136 0,0-1 144 16,3 2 16-16,1 2 16 0,1 2-480 0,1 4-112 16,1 0-16-16,0 3 0 0,-1 2-464 0,0 2-112 31,1 2 0-31,2 3-128 0,-4-1 160 0,-1 2-160 16,-3-1 128-16,-2 1-128 0,-3 1 128 0,-2 0-128 15,-4 2 0-15,0-1 128 0,-4 0-128 0,-1-3 0 16,0 1 0-16,0-3 128 0,0 0 0 0,1-2 0 0,1-3 0 0,0-1 0 15,3-3 352-15,0 0 64 16,3-1 16-16,2-5 0 0,0 0-128 0,0 0-32 16,0 0 0-16,3 4 0 0,4-3-144 0,1 0-16 15,2 0-16-15,2 0 0 0,3 0-224 0,3-1 0 16,3 1 0-16,1-1 0 0,1-2 0 0,1 0 0 16,1 1 0-16,2-2-160 15,-2 1-224-15,0 1-64 0,-1 0 0 0,1 1 0 16,-2 0-512-16,-2 1-96 0,-2 0-32 0,-1 0 0 15,-2 0-1808-15,-1 1-368 0,-4 0-80 0</inkml:trace>
  <inkml:trace contextRef="#ctx0" brushRef="#br0" timeOffset="45858.84">13794 8397 34495 0,'-11'-7'1536'0,"6"5"304"0,-1-1-1472 0,0 1-368 0,1 0 0 0,5 2 0 0,0 0 1120 0,0 0 160 15,0 0 16-15,0 0 16 0,6-3-272 0,5 0-48 16,0 1-16-16,5 0 0 0,5 1-576 0,2 0-112 0,2 0-32 0,4-1 0 16,2-1-256-16,3 1 128 15,3 0-128-15,2 0 0 0,-1 1 128 0,-1 0-128 16,0-2 0-16,-2 2 0 0,-1-1 128 0,-3 1-128 0,-4-1 0 0,-4 1 0 15,-3 1 0-15,-3 0-176 0,-4 0 0 0,-3 1 0 32,-2 0-656-32,-8-1-128 0,0 0-16 0,0 0-16 15,5 3-2640-15,-5-3-528 0</inkml:trace>
  <inkml:trace contextRef="#ctx0" brushRef="#br0" timeOffset="46270.95">14843 8017 36911 0,'0'0'1632'16,"-3"-5"352"-16,3 5-1600 0,-4-3-384 0,4 3 0 0,-5-3 0 0,5 3 704 0,-5 0 48 15,5 0 16-15,-6 5 0 0,2 3-320 16,-1 2-48-16,1 3-16 0,0 4 0 16,-1 4-384-16,2 3 0 0,1 2 0 0,-1 3 0 15,1 0 0-15,0 3 0 0,1 0 0 0,0 2 0 0,0-2 0 0,1-1 0 16,1-1 0-16,1-3 0 15,-2-1 0-15,2-4 128 0,0-3-128 0,2-1 0 16,-3-4 0-16,0-2 0 16,0-2 0-16,1-1 0 15,-2-9-400-15,0 0-64 0,0 0-16 0,0 0 0 0,0 0-112 0,-3-3-32 0,-1-4 0 0,-1-3 0 16,1-3-48-16,-1-2-16 0,0-4 0 16,0-3 0-16,0-3 384 0,1-4 80 0,-1-2 16 0,2-3 0 0,1-1 512 0,2 0 96 15,0-2 32-15,1 1 0 0,1 2 432 0,1 0 96 16,3 1 0-16,1 2 16 0,0 3-144 0,2 1-48 15,2 2 0-15,0 2 0 0,0 0-368 0,2 2-80 16,1 3-16-16,2 3 0 0,0 3-192 0,1 2-128 16,0 2 128-16,1 3-128 0,1 0 0 0,-3 2 0 15,2 2 0-15,-1 2 0 0,0 2-320 0,-3 2-16 16,-1 1-16-16,-1 2 0 16,2 0-1616-16,-6 1-320 0,-1 2-64 0,-1 2-13840 0</inkml:trace>
  <inkml:trace contextRef="#ctx0" brushRef="#br0" timeOffset="46459.68">14832 8284 29487 0,'0'0'1296'0,"0"0"288"0,-4-1-1264 0,4 1-320 0,0 0 0 0,0 0 0 16,0 0 2192-16,0 0 384 0,0 0 80 0,0 0 16 15,8-2-1440-15,-1 1-272 0,5 0-64 0,5 0-16 16,0 1-496-16,4 0-112 0,-2 0-16 0,3 1 0 15,2 0-256-15,2 0-144 0,-1 0 16 0,1 0 0 32,1 0-2352-32,-1 1-464 0,0 1-80 0</inkml:trace>
  <inkml:trace contextRef="#ctx0" brushRef="#br0" timeOffset="46849.58">15241 8419 33855 0,'0'0'1504'0,"0"0"304"0,2-6-1440 15,1-1-368-15,1 1 0 0,3 1 0 0,-1 1 1152 0,0 2 176 16,-1-1 16-16,3 2 16 0,1 0-272 0,0 0-64 16,0 1-16-16,-1 2 0 0,3 2-560 0,0-1-96 15,0 4-32-15,-1 0 0 0,0 2-192 0,-2 0-128 16,-3 0 128-16,-1 1-128 0,-2-1 144 0,-1 1-144 16,-2 1 192-16,-2 0-192 0,-2 1 144 0,0 1-144 0,0-2 0 0,1 1 144 15,-3-1-144-15,3 0 0 16,-1 0 0-16,2-3 128 0,0-1-128 0,2 0 0 15,1-7 0-15,1 6 128 0,-1-6-128 0,3 8 0 0,2-1 0 16,1-1 0-16,2 0 0 0,-2 0 0 0,2 1 0 16,1-1 0-16,0 1 0 0,0 1 0 0,-1-1 0 0,1 1 0 15,-2-1 0-15,-1-2 0 0,0 2 0 0,-2 1 0 16,0-1 0-16,-2 1 192 0,-2 0-192 0,-1-2 192 0,-3 0 64 0,0-1 0 16,-3 1 16-1,0-1 0-15,-1 0 32 0,-3-1 0 0,-2 2 0 0,1-2 0 16,-2-1-48-16,1-1-16 0,0 0 0 0,1-1 0 0,0 1-240 0,1 0 144 15,1 0-144-15,0-1 128 16,1-2-288-16,0 0-64 0,2-2-16 0,-1 1 0 16,1-1-1968-1,2 1-400-15,1 0-80 0</inkml:trace>
  <inkml:trace contextRef="#ctx0" brushRef="#br0" timeOffset="48287.49">16297 8176 24879 0,'-6'-12'1088'0,"1"8"256"0,2 2-1088 0,-2-3-256 15,0 1 0-15,1-1 0 0,-1 3 2176 0,0 0 384 0,1 0 80 0,-3 2 16 16,0 1-1200-16,0 2-240 0,-2 2-64 0,-2 3 0 15,0 5-592-15,0 1-128 16,0 1-32-16,1 3 0 0,1 2-400 0,1 3 128 0,4 0-128 0,0 0 0 16,1 0 0-16,3-1 0 15,3 0 0-15,1 0 0 0,2-2 0 0,2-1 0 16,3-2 0-16,0-1 0 0,1-3 0 0,2-2 0 0,2-1 128 0,0-3-128 16,2-1 144-16,1-4-144 0,0-3 160 0,0-2-160 15,2-3 128-15,-1-2-128 0,1-1 0 0,-1-6 144 16,0-2-16-16,-2-3-128 0,0-2 192 0,-2-2-64 15,0-3 32-15,-4 1 0 0,-3 1 0 0,-3 3 0 16,0 3 32-16,-5 2 0 0,-2 4 0 0,-2 3 0 16,-1 4 256-16,1 2 48 0,3 4 16 0,-4 3 0 0,-3 1-384 0,3 3-128 15,1 2 0-15,3 5 0 0,1 1 0 0,2 3-160 16,0 1 0-16,2 1 0 0,2 0 160 0,3 0-160 16,1 0 160-16,2-3-160 0,1-1 16 0,3-3 0 15,-1-3 0-15,1-1 0 0,-1-5-64 0,2-2-16 16,-1-3 0-16,-1-2 0 0,-2-4 224 0,1-2 0 15,-1-2 0-15,-2-2 0 0,-2-1 224 0,-1-4 32 0,-2-2 16 16,-1-2 0-16,-3-2 16 0,-1-1 0 16,-2 1 0-16,-2 1 0 0,-2 0-80 0,-3 2-16 15,-3 2 0-15,-1 1 0 0,0 4-192 0,-1 2 176 16,-1 2-176-16,0 5 160 0,-3 1-432 0,3 4-96 0,0 4-16 16,0 1 0-1,1 2-1488-15,-1 4-304 0,2 3-64 0,4 1-9408 0,-1 2-1856 0</inkml:trace>
  <inkml:trace contextRef="#ctx0" brushRef="#br0" timeOffset="48618.25">17188 8100 33519 0,'0'0'1472'0,"0"-5"320"0,-1 1-1424 0,-3-1-368 0,0 0 0 0,-2 1 0 16,-3 2 960-16,-1 1 112 0,-2 1 16 0,-3 2 16 15,-3 2-304-15,-3 1-64 0,-3 3-16 0,1 1 0 16,0 2-528-16,1 2-192 0,1 2 0 0,3 1 144 0,3 0-144 0,3 1-144 15,3-2 144-15,4 0-208 0,2 1 48 0,6-1 16 16,1-1 0-16,5 1 0 0,2-1-64 0,4-2-16 16,1-1 0-16,2-1 0 0,1-2-128 0,1-1-32 15,0-2 0-15,-1-2 0 0,1-1 192 0,-1 1 48 16,0-2 0-16,-2-1 0 0,-1-1 144 0,-3-1 128 0,-2 2-128 16,-3 0 176-16,-8 0 352 0,0 0 80 0,0 0 16 15,0 0 0-15,0 0 224 0,-6 6 48 16,-3-2 16-16,-1 2 0 0,-1 0-544 0,-2 2-112 15,-1 0-32-15,-2 0 0 0,1 0-224 0,0 1-128 16,-1-1 128-16,2 0-208 16,1-1-384-16,2-1-80 0,3-2-16 0,3 1 0 15,5-5-2320-15,0 0-480 0,5 3-96 0</inkml:trace>
  <inkml:trace contextRef="#ctx0" brushRef="#br0" timeOffset="48938.93">17876 8119 24879 0,'0'0'2208'0,"0"0"-1760"0,-6 0-448 0,0 1 0 16,-2 3 2112-16,-3 0 352 0,-3-1 64 0,-3 4 16 0,-1 1-1264 0,-2 1-256 16,-1 5-64-16,-1-1 0 15,2 1-320-15,-1 2-64 0,1-1 0 0,3 1-16 16,1 3-336-16,4 0-64 0,4-2-16 0,4 1 0 0,0 0-144 0,4-3 0 16,4-1 0-16,2 0 0 0,4-3 0 0,3-2 0 15,2 0 0-15,4 0 0 0,3-2 0 0,3-2 0 16,3-2 0-16,3-1 0 0,3-4 0 0,2-2 0 15,0-4 0-15,-1-2 0 0,-3-2 0 0,-1-3 0 16,-2-4 0-16,-3-1 0 16,-3 1 208-16,-5-1-32 0,-4 1-16 0,-4 3 0 0,-3-1 272 0,-4 1 48 15,-3 1 16-15,-4 2 0 0,-5 1 208 0,-4 2 64 16,-4 1 0-16,-3 2 0 0,-4 1-576 0,-1 1-192 16,-3 1 0-16,-1 3 144 0,-2 1-336 0,1 1-80 15,1 2-16-15,4 0 0 16,2 1-400-16,3 1-80 0,4-1 0 0,3-1-16 15,3 1-2272-15,2-1-448 0</inkml:trace>
  <inkml:trace contextRef="#ctx0" brushRef="#br0" timeOffset="49184.82">18035 7765 38703 0,'-3'-4'3440'0,"0"-1"-2752"15,-2 1-560-15,1 0-128 0,4 4 320 0,0 0 48 16,0 0 0-16,-5 3 0 15,0 1 288-15,1 5 64 0,-1 2 16 0,2 5 0 0,-1 6-480 0,-1 6-80 16,1 3-32-16,-2 4 0 0,1 4-144 0,-3 5 192 16,-1 5-192-16,-1 3 192 0,-1 1 0 0,2 5 0 15,-2-2 0-15,1-1 0 0,0-2-192 0,0-1 0 16,2 0 144-16,-1-4-144 0,3-2 128 0,0-5-128 16,0-1 160-16,0-5-160 0,2-4 0 0,0-5 0 15,1-3 0-15,0-3 0 16,0-2-384-16,-1-4-128 0,2-3-32 0,-1-3-12352 15,-1-4-2464-15</inkml:trace>
  <inkml:trace contextRef="#ctx0" brushRef="#br0" timeOffset="49592.31">19002 7895 23039 0,'0'0'2048'0,"0"0"-1648"16,-2-6-400-16,0 2 0 16,-1-1 560-16,0 1 16 0,2 1 16 0,1 3 0 0,-2-4 2144 0,2 4 416 15,0 0 96-15,0 0 16 0,0 0-1536 0,0 0-288 16,-2 6-64-16,0 2-16 0,0 4-592 0,-1 1-112 16,1 2-16-16,0 2-16 0,0 2-304 0,0 0-64 15,-1 1-16-15,1 1 0 16,0 0-240-16,0 1 144 0,-2 1-144 0,2-1 128 0,0 0-128 0,1-1 0 0,0-1 0 0,0-3 0 31,1 0-1264-31,1-2-176 0,0-3-32 0,1 0-10992 16,0-1-2192-16</inkml:trace>
  <inkml:trace contextRef="#ctx0" brushRef="#br0" timeOffset="49766.74">18794 8143 41759 0,'-16'-8'1856'0,"10"4"368"0,1 1-1776 0,2 0-448 15,3 3 0-15,0 0 0 0,0 0 0 0,0 0 0 0,6-4 128 0,3 2-128 16,6 1 0-16,5 1 192 0,6 0-192 0,2 0 192 16,4 0-192-16,4-1 0 15,6-1-192-15,5 1 192 0,6 0-240 0,2-2 80 0,2 0 16 0,1-1 0 16,-3-2-2384-16,0 0-480 0,1-3-80 0</inkml:trace>
  <inkml:trace contextRef="#ctx0" brushRef="#br0" timeOffset="50206.58">19773 7779 34095 0,'-6'-5'3024'0,"-2"-2"-2416"16,-1-1-480-16,1 2-128 0,-1 0 1216 16,1 2 240-16,1 1 32 0,2 2 16 0,-1 1-272 0,6 0-48 15,-4 6-16-15,2 3 0 0,1 2-816 0,1 3-160 16,0 4-48-16,1 4 0 0,0 2-144 0,1 4 0 0,-1 1 0 0,1 3 0 16,1 0 0-16,-2 1 0 15,0 0 0-15,-1 0 0 0,-1 1 0 0,0-2 0 0,-2-2 144 0,2-2-144 16,-1-1 128-16,0-3-128 15,0-3 128-15,1-2-128 0,-2-3 0 0,2-2 0 0,-1-4-192 0,0-2 64 16,0-3-112-16,2-5-16 0,0 0 0 0,-5-2 0 16,0-4 64-1,-2-4 16-15,1-3 0 0,-1-3 0 0,-1-3-144 0,0-3-16 0,0-4-16 0,1-5 0 16,2-3 160-16,0-4 48 0,2-4 0 0,1-1 0 0,1-1 144 16,1 0 256-16,1 1-64 0,1 1-16 0,4 3 272 15,0 1 48-15,3 3 16 0,2 3 0 0,2 4-224 16,3 2-32-16,-1 4-16 0,4 4 0 0,0 2-240 15,2 4 0-15,0 3 0 0,0 4 0 0,-2 0 0 16,0 3 0-16,-2 2 0 0,0 2 0 0,-5 3 0 0,0 1 0 16,-1 3 0-16,-2 2 0 0,-3 2 0 0,-2 3 128 15,-4 0-128-15,-3 2 0 0,-2 1 128 0,-4 0-128 16,-3 2 0-16,-1 0 144 0,-3 0-144 0,0-1 128 16,-3 0-128-16,-1-3 128 0,-1 0-128 0,3-2 0 15,-3-1 0-15,3 0 0 0,2-3-272 0,4-3 64 16,0-1 16-16,4 0 0 15,2 0-1632-15,5 0-320 0,1-7-64 0,7 5-15104 0</inkml:trace>
  <inkml:trace contextRef="#ctx0" brushRef="#br0" timeOffset="50378.54">20420 7927 37775 0,'0'0'1664'0,"0"0"368"0,4-5-1632 0,1 0-400 0,3-2 0 0,1 2 0 16,2-1 640-16,0 2 32 0,2-1 16 0,2 2 0 16,4 1-512-16,1 0-176 0,2-1 0 0,1 3 144 15,0 2-544 1,1 0-112-16,-1 1-32 0,-1 1-11104 0,-2 1-2240 0</inkml:trace>
  <inkml:trace contextRef="#ctx0" brushRef="#br0" timeOffset="50552.18">20424 8094 37775 0,'0'0'3360'0,"0"0"-2688"16,0 0-544-16,0 0-128 0,0 0 640 0,0 0 112 15,0 0 16-15,5-3 0 0,2 0-304 0,2 1-48 16,3 1-16-16,1 1 0 0,4 0-192 0,5 1-32 16,4-1-16-16,1-1 0 15,4 0-544-15,3 0-128 0,-1-1 0 0,5-3-16 16,1 1-3024-16,5-5-608 0</inkml:trace>
  <inkml:trace contextRef="#ctx0" brushRef="#br0" timeOffset="50867.1">21542 7736 24879 0,'0'0'2208'0,"0"0"-1760"0,-7 4-448 0,-2 0 0 16,-1 2 1216-16,-1 0 176 0,-2 2 16 0,0 2 16 15,-2 1 96-15,1 3 16 0,-1 4 0 0,1 0 0 0,-1 2-400 0,2 2-80 16,1 1-16-16,2 3 0 15,1-1-560-15,3 0-112 0,4 2-32 0,0-1 0 0,4 0-80 0,3 0 0 16,2-3-16-16,3 0 0 0,3-1-48 16,4-2 0-16,2-3 0 0,2-1 0 0,2-3 64 15,1-3 0-15,0-3 0 0,1-1 0 0,2-4 48 16,-1-3 16-16,1-3 0 0,-1-5 0 0,0-5-128 16,1-5-32-16,-2-4 0 0,0-4 0 0,-2-2 128 0,-2-3 32 15,-3-2 0-15,-4 0 0 0,-3-1 64 0,-4 1 0 16,-5 1 16-16,-3 4 0 0,-3 2 240 0,-4 3 64 15,-2 2 0-15,-1 2 0 0,-4 3-480 0,-1 1-96 16,0 3 0-16,-4 3-128 16,0 1-288-16,-1 4-160 0,-2 2-48 0,-1 4 0 15,-3 2-1920-15,1 4-384 0,-1 1-80 0,-1 1-15744 0</inkml:trace>
  <inkml:trace contextRef="#ctx0" brushRef="#br0" timeOffset="52101.87">2189 10579 32255 0,'-6'-10'2864'0,"6"10"-2288"0,-1-4-576 0,1-1 0 0,1 0 128 0,-1 5-128 16,5-6 0-16,1 2 0 16,3-1 0-16,3 2 0 15,4 0 0-15,2 1 0 0,4-1 192 0,5 1-64 16,2-1 0-16,5 1-128 0,4-2 128 0,-1 2-128 15,-2 0 0-15,1 0 0 0,-2 0 144 0,-1 0-144 16,-1 2 0-16,-2 2 144 0,-1-1-400 0,-3 2-64 16,-1 1-32-16,-4 3-13984 0</inkml:trace>
  <inkml:trace contextRef="#ctx0" brushRef="#br0" timeOffset="52504.78">2182 10637 24879 0,'-14'-13'1088'0,"9"7"256"0,2 1-1088 0,0-1-256 0,1 1 0 0,2-1 0 0,2 1 960 0,0-1 128 15,0 1 16-15,3-1 16 0,0 1-768 0,2 1-160 16,2-2-16-16,0 3-16 0,4-1 112 16,0 2 32-16,2 1 0 0,-2 1 0 0,5 1-176 15,0 3-128-15,0 1 144 0,-1 2-144 0,0-1 0 0,0 3 0 16,-3 1 0-16,-1 2 0 0,-2 0 0 0,-2 2 0 15,-1 2 0-15,-4 1 144 0,-2 2-144 0,-4 2 160 16,-1 1-160-16,-3 0 160 0,-1 0-160 0,-3 0 0 16,-2-1 0-16,0-2 128 0,-2-1-128 0,1-1 160 15,0-2-160-15,0-2 160 0,0 0 256 0,-1-2 48 16,1 0 16-16,0-2 0 0,2 1 160 0,1-1 16 0,0 0 16 0,1 0 0 16,3 0-112-16,0-2-32 15,2 1 0-15,1-1 0 0,0-1-192 0,3 1-32 16,0-7-16-16,5 6 0 0,0 1-64 0,2 0-16 0,2-1 0 0,2 0 0 15,2-2 16-15,2 0 0 0,3 0 0 0,3-1 0 16,3 0-224-16,2 1 176 0,4-3-176 0,0-2 160 16,1-2-160-16,-2 1 0 15,1-2 0-15,-1-1 0 0,-1 0-1632 16,0-2-352-16,-1 1-80 0,1 0-16 0</inkml:trace>
  <inkml:trace contextRef="#ctx0" brushRef="#br0" timeOffset="53093.15">3192 10695 6447 0,'-10'-12'576'0,"6"7"-576"16,-2-1 0-16,1 1 0 0,-1 0 5568 0,1 1 1024 0,-2 0 192 0,2 3 32 0,-1 1-4560 0,1 2-912 16,1 3-176-16,-1 3-32 0,-1 2-368 0,2 4-64 31,1 3 0-31,0 2-16 0,1 2-688 0,1 5 0 0,0 2 0 0,1 3 0 0,1 0 0 0,0 1 0 16,0 1 0-16,1-1 0 0,2-2 0 0,-1-1 0 15,0-1 0-15,2-4 0 16,0-2 0-16,-1-2 0 15,0-4 0-15,-1-3 0 0,1-2 224 0,-2-2-32 0,-1-3-16 0,-1-6 0 0,0 0 96 0,0 0 32 16,0 0 0-16,0-9 0 0,-1-3 208 0,0-5 64 16,-2-4 0-16,1-3 0 0,1-5-320 0,0-4-64 15,-1-4-16-15,2-5 0 0,0-3-176 0,1 0 0 0,0-1 0 0,1 2 0 16,0 1 0 0,2 3 0-16,-1 4 0 0,1 4 0 0,3 5 0 0,-3 4 0 15,3 4 192-15,0 2-64 0,-2 5-128 0,2 3 0 16,-1 4 0-16,2 2 0 0,-1 0 0 0,-1 5 0 0,1 2-160 0,-2 4 160 31,1 0-672-31,-1 3-32 0,1 3-16 0,-2 2 0 16,0 3-1392-16,-2 2-288 0,-3 3-48 0</inkml:trace>
  <inkml:trace contextRef="#ctx0" brushRef="#br0" timeOffset="53256.31">3112 10899 17503 0,'-6'-2'1552'0,"6"2"-1232"0,0 0-320 0,0 0 0 0,0 0 3408 0,0 0 624 16,0 0 128-16,0 0 32 15,0 0-2720-15,0 0-560 0,9 1-96 0,3 0-32 0,3 0-320 0,4 1-64 16,1 0-16-16,3 1 0 16,2-2-240-16,2 0-144 0,0-1 160 0,3 0-160 15,0-1-1376-15,-1 0-368 0,0-3-80 0</inkml:trace>
  <inkml:trace contextRef="#ctx0" brushRef="#br0" timeOffset="53532.61">3732 10340 38703 0,'-10'-15'3440'0,"7"8"-2752"15,0 1-560-15,0-1-128 0,1 0 288 0,2 2 32 0,0 5 0 0,0 0 0 16,5-5 0-16,1 3 16 0,0 0 0 16,1 2 0-16,3 2-80 0,0 4 0 0,0 0-16 0,1 5 0 15,0 5-240-15,1 4 144 0,1 4-144 0,1 3 128 16,-2 5-128-16,-1 6 0 0,-1 6 0 0,-4 4 0 15,-1 5 144-15,-4 5-144 0,-2 6 160 0,-4 4-160 16,-1 1 192-16,-4 0-64 0,-1-3-128 0,-4-2 192 16,-1 2-192-16,-4-5 0 0,-2-4 0 0,-2-3 0 15,-3-2-256-15,-1-3-112 0,-3-3-16 0,-3 0 0 16,-3-5-736-16,-4 0-160 0,-4-2-16 16,-4-4-10224-16,-3-3-2032 0</inkml:trace>
  <inkml:trace contextRef="#ctx0" brushRef="#br0" timeOffset="53847">2123 10304 36863 0,'-23'-10'1632'0,"8"6"336"0,2 1-1584 0,-6 3-384 16,0 1 0-16,-2 4 0 0,1 3 0 0,-1 3-176 0,-2 3 16 0,1 5 0 15,0 1 160-15,2 7 176 0,0 4-48 0,2 7 0 16,0 7-128-16,2 5 0 31,-1 4-160-31,4 3 160 0,3 4-128 0,2 2 128 0,5 0 0 0,5-2-144 16,5 0 144-16,4-1 0 0,3 0 0 0,5-2 0 0,3-1 0 0,2-4 0 0,3-3 0 0,4-2 0 15,4-2-144-15,3-2 144 0,-1-6-160 0,4-4 160 16,1-6-1664 0,3-5-224-16,3-4-48 0,7-5-12080 0</inkml:trace>
  <inkml:trace contextRef="#ctx0" brushRef="#br0" timeOffset="54447.66">4167 11316 28559 0,'-4'-5'2544'0,"1"2"-2032"0,3 3-512 0,0 0 0 16,0 0 432-16,0 0-16 0,-7 2 0 0,1 1 0 31,-2 1-1136-31,0 3-240 0,1 0-32 0,-1 3-16 0,1 2 1648 0,1 3 320 0,0 1 64 0,2 3 0 15,1 1-720-15,1-2-160 0,4 1-16 0,-1 0-128 16,0-1 0-16,2 0 0 0,0-2 0 0,2-1 0 16,0-3 0-16,2-2 192 0,-1-1-64 0,3-3-128 15,1 0 336-15,0-3-32 0,1-3-16 0,2-1 0 16,-1-2 32-16,0-4 16 0,1-3 0 0,-1-2 0 16,0-1 48-16,-1-4 0 0,0-3 0 0,-1-2 0 0,-3-1 48 0,0-1 16 15,-2 1 0-15,-1 0 0 0,-3 1 288 0,-1 3 64 16,-2 3 16-16,-1 3 0 0,1 2-16 0,0 3 0 15,-1 2 0-15,3 6 0 0,-6 0-352 0,1 4-80 16,0 3-16-16,2 4 0 0,1 3-352 0,0 4-128 16,-1 5 0-16,1 5 0 0,2 4-16 0,2 4 0 15,-4 4 0-15,1 26 0 0,0-1 144 0,1-1-128 16,0 0 128-16,0-1-128 0,-2-3-32 0,0-2 0 16,-1-6 0-16,3-1 0 0,-1-4 160 0,1-3-128 15,0-3 128-15,0-4-128 0,-1-2 128 0,1-5 0 16,0-2 0-16,-1-5 0 0,0-4 0 0,-1-4 128 15,0-2-128-15,-2-3 176 0,0-2 16 0,-2-3 0 16,-1-1 0-16,7-4 0 0,-9-1 64 0,-1-3 32 0,-1-2 0 0,-2-2 0 16,1-2 0-16,-1-3 0 15,-1-4 0-15,2-2 0 0,-2-3 80 0,1-4 16 0,0 0 0 0,0-3 0 16,2-2-224-16,3 1-32 16,1-3-128-16,3 1 192 0,1 1-192 0,3 0 0 0,3 1 0 0,1 2 0 15,2 0-256-15,2 2 64 0,2 1 16 0,2-1 0 31,0 3-544-31,4 2-112 0,1 0-32 0,-1 6 0 16,4-1-2512-16,2-3-496 0</inkml:trace>
  <inkml:trace contextRef="#ctx0" brushRef="#br0" timeOffset="54665.21">4850 10968 42783 0,'-4'-11'1904'0,"4"11"384"0,0-5-1840 0,3 0-448 16,0 1 0-16,1 0 0 15,2-1-272-15,1 1-160 0,2-1-16 0,2 2-16 0,1 0 464 0,3 1 0 16,2-1-128-16,3 2 128 16,1 0-448-16,0 1-32 0,1 1-16 0,1 0 0 15,1 3-3344-15,0 0-656 0</inkml:trace>
  <inkml:trace contextRef="#ctx0" brushRef="#br0" timeOffset="54823.15">4926 11115 37663 0,'-16'-6'1664'0,"11"4"352"0,-1 0-1616 0,6 2-400 0,-5-1 0 0,5 1 0 16,0 0 864-16,0 0 96 0,0 0 0 0,0 0 16 16,0 0-384-16,0 0-80 15,0 0 0-15,8 3-16 0,3 0-496 0,4 0 0 0,2 1-176 0,4-1 176 31,2-1-480-31,5 0 32 0,3 1 0 0,3-2 0 0,4-2-1984 0,1 0-384 16</inkml:trace>
  <inkml:trace contextRef="#ctx0" brushRef="#br0" timeOffset="56560.27">7397 10444 20031 0,'0'0'896'0,"0"-5"176"0,-1-1-864 0,4-1-208 0,5-1 0 0,-1 2 0 15,-5 0 1760-15,-2 1 304 16,0-1 64-16,-3 2 16 0,-1 2-16 0,4 2 0 0,0 0 0 0,0 0 0 16,0 0-1040-16,-2 4-224 15,0 3-32-15,0 0-16 0,-3 5-416 0,2 4-80 16,2 2 0-16,1 3-16 0,0 2-112 0,0 3 0 0,0 1-16 0,0 2 0 15,0 2-176-15,-2-1 0 0,1 1 144 0,0 0-144 16,1-1 0-16,0-1 144 0,2 1-144 16,0-2 0-16,-2-2 128 0,0-3-128 0,1-3 0 0,0-2 0 15,1-3 192-15,1-2-192 0,-2-2 192 0,0-1-192 0,1-3 192 0,-2-7-64 32,0 0 0-32,0 0-128 0,0 0 224 0,0 0-64 0,0 0-16 0,-6-6 0 0,1 0-144 0,-3-4 0 15,-1-2 0-15,1-4 0 0,-3-3 0 0,1-3-256 16,0-2 64-16,0-2 16 0,1-3 176 0,0-2 0 0,2-2 128 0,0-2-128 15,2-2 304-15,0-2-16 16,3 2 0-16,2 0 0 0,2-1-64 0,1 3-16 16,1 1 0-16,2 2 0 0,3 2-208 15,2 4 176-15,2 2-176 0,3 3 160 0,2 2-160 0,2 3 0 0,2 3 0 16,1 2 0-16,2 3 0 16,-2 1 0-16,-1 2 0 0,-1 2 0 0,-2 4 0 0,0 4-192 0,-1 0 64 15,-1 4 128 1,-2 2-944-16,-2 3-64 0,-1 3-16 0,-2 2 0 15,-1 4-2240-15,-3 3-464 0</inkml:trace>
  <inkml:trace contextRef="#ctx0" brushRef="#br0" timeOffset="56748.63">7346 10714 33167 0,'-11'-5'2944'0,"11"5"-2352"0,-6-3-464 0,6 3-128 0,0 0 1008 0,0 0 176 31,0 0 32-31,0 0 16 0,0 0-480 0,8-2-112 15,1-1 0-15,4 0-16 0,3 0-208 0,3 1-32 16,2-1-16-16,3 0 0 0,1-1-240 0,3 2-128 0,-4-2 128 0,1-1-128 0,2 2-224 0,0 0-112 16,0-2-32-16,-1 2-11680 15,0 1-2352-15</inkml:trace>
  <inkml:trace contextRef="#ctx0" brushRef="#br0" timeOffset="56952.91">7810 10813 28559 0,'0'0'1264'0,"-5"2"272"0,5-2-1232 0,-5 5-304 16,0 0 0-16,2 4 0 0,2 1 2304 0,-1 2 416 15,1 1 80-15,0 2 16 0,1 1-1408 0,1 2-256 16,0 1-64-16,1 2-16 0,0-1-624 0,3 1-112 16,-2-1-16-16,0 1-16 0,-1 0-176 0,1 1-128 0,-1-3 144 0,0 0-144 15,-1-1 0-15,1-2 0 16,1 0 0-16,0-1 0 15,-2-1-2016-15,-1-2-352 0,0-2-64 0</inkml:trace>
  <inkml:trace contextRef="#ctx0" brushRef="#br0" timeOffset="57482.36">8603 10391 20271 0,'0'0'1792'15,"1"-5"-1424"-15,-2 0-368 0,1 5 0 0,-3-6 1440 0,-3 3 224 0,-1 1 32 0,-1 1 16 16,-2 2 272-16,-2 2 48 0,-3 4 16 0,-1 2 0 16,-1 3-832-16,1 1-144 0,-1 0-48 0,1 1 0 31,-1 1-704-31,4 0-128 0,0-1-48 0,3 1 0 15,2-1 48-15,4 0 16 0,3-2 0 0,2 2 0 16,2-3-208-16,4 0 128 0,3-2-128 0,2 1 0 0,0-2 0 0,2-1 0 16,2-1 0-16,2 0 0 0,-1-1 0 0,3 0-288 15,-1-2 64-15,2 0 16 0,0 1 208 0,-2-1-192 16,0 0 192-16,-2 2-192 0,-1 0 192 0,-2 1 0 16,-3-1 0-16,-2 1 0 0,-3 0 0 0,-2 1 0 15,-3 0 0-15,-3 1 0 0,-3 1 320 0,-1 1-64 16,-3 2 0-16,-2 0 0 0,-2 0 112 0,-3 1 16 15,0 1 0-15,-1-2 0 0,1-1-256 0,-1 0-128 0,3 0 160 16,0-1-160 0,0-2-240-16,2 0-144 0,2-2-16 0,3-2-11376 15,0-2-2256-15</inkml:trace>
  <inkml:trace contextRef="#ctx0" brushRef="#br0" timeOffset="57667.89">8960 10526 30399 0,'0'0'1344'0,"0"0"288"0,0 0-1312 0,1 10-320 0,2 0 0 0,-1 2 0 0,0 1 1408 0,-1 1 192 16,0 3 64-16,-1 1 0 16,0 0-704-16,-1 1-128 0,-1 0-16 0,0 0-16 15,0 0-496-15,-2 1-112 0,1 0 0 0,0-2-16 16,-1-2-176-16,2-1 0 0,1 0 0 0,0-3 0 16,0-2-1760-1,1-3-336-15,0-7-64 0,0 0-13376 0</inkml:trace>
  <inkml:trace contextRef="#ctx0" brushRef="#br0" timeOffset="57777.56">8953 10350 13823 0,'-10'-29'608'0,"4"18"128"0,0-1-592 0,-2-1-144 0,0 0 0 0,1 1 0 16,-1 2 5360-16,1 1 1040 15,1 1 192-15,1 3 64 0,5 5-5152 0,0 0-1024 16,0 0-208-16,0 0-32 16,0 0-1840-16,7 3-384 0,2 2-64 0,1 1 0 0</inkml:trace>
  <inkml:trace contextRef="#ctx0" brushRef="#br0" timeOffset="58091.03">9157 10535 23951 0,'0'0'2128'0,"-2"9"-1696"16,2 3-432-16,0 1 0 0,0 1 1776 15,1 2 272-15,0-1 48 0,0 2 16 16,0-1-416-16,2 1-80 0,-2-1-16 0,1 1 0 0,0-1-512 16,0 1-128-16,-1-2 0 0,1-1-16 0,-1 1-576 15,0-3-112-15,0-2-32 0,2-3 0 0,-1 0-48 16,-2-7-16-16,0 0 0 0,0 0 0 0,0 0 128 0,8 0 32 15,-1-3 0-15,-1-4 0 0,1-3 16 0,1-2 16 16,0-2 0-16,2-3 0 0,2-4-352 0,2-2 144 16,1-2-144-16,1 1 0 0,0-2 0 0,-1 3 0 0,1 3 0 15,0 4 0-15,-2 3 128 0,2 3-128 16,-1 2 0-16,1 4 0 16,-3 2 144-16,1 3-144 0,0 2 0 0,0 4 144 0,-1 1-144 0,0 2 0 15,-1 1 144-15,0 2-144 0,-1 2 0 0,-1 0 0 0,-2 2 0 0,-2 1 0 31,0 1-432-31,-3 1 0 0,-1 1 0 0,1-1 0 16,-1-2-1744-16,-1 0-336 0,-1-3-80 0,0 0-14112 0</inkml:trace>
  <inkml:trace contextRef="#ctx0" brushRef="#br0" timeOffset="58455.4">10166 10489 33519 0,'-15'-3'1472'0,"7"3"320"0,-3 2-1424 0,-1 1-368 0,-1 1 0 0,-3 2 0 0,1 0 640 0,-2 3 48 15,2 1 16-15,-1 2 0 0,2 1 96 0,1 3 32 16,1 1 0-16,2 1 0 0,1 0-544 0,3 0-96 16,1 1-32-16,3 0 0 0,2-2-160 0,2 1 0 15,3-1 0-15,3 0 0 16,1-1 0-16,3-1 0 0,4-3 128 0,0-1-128 15,3-1 0-15,3-1 192 0,3-3-192 0,3-1 192 16,1-3-64-16,1-2-128 0,0-2 192 0,-2-3-64 16,1-3 48-16,-2 0 0 0,1-4 0 0,-3-3 0 0,-1-1 32 0,-4-2 16 0,-2-2 0 0,-3-1 0 15,-3-1 48-15,-3 2 16 0,-2 0 0 0,-5 0 0 16,-3 1 128-16,-4 2 32 0,-2 0 0 0,-4 2 0 16,-2 0-48-16,-4 3 0 0,-2 1 0 0,0 3 0 15,-2 1-400-15,-4 1 0 0,1 3-224 0,0 2 80 31,-1 1-448-31,2 1-96 0,1 1-16 0,1 3 0 16,3 1-1568-16,4 1-320 0,0 1-64 0,4-1-13792 0</inkml:trace>
  <inkml:trace contextRef="#ctx0" brushRef="#br0" timeOffset="58770.96">10328 10040 36911 0,'-10'-12'1632'0,"5"7"352"0,1 0-1600 0,0 0-384 15,-1 1 0-15,1 1 0 0,4 3 432 0,0 0 0 16,-6 1 0-16,2 2 0 0,-1 4 48 0,2 3 16 0,0 6 0 0,0 5 0 16,-2 4-304-16,1 6-48 15,-1 5-16-15,0 6 0 0,-1 7 64 0,0 5 0 16,-3 5 0-16,0 4 0 0,0 2-192 0,1 1 160 0,-2-2-160 15,1 0 160-15,0-1-160 0,1-4 0 0,1-3 0 0,1-4 128 16,0-3-128-16,-1-5 192 0,0-4-192 0,2-3 192 16,-1-6-192-16,1-2 192 0,-1-4-192 0,2-2 192 0,1-3-400 15,-1-2-80-15,0-3-16 0,2-2 0 16,0-3-2672 0,2-2-544-16</inkml:trace>
  <inkml:trace contextRef="#ctx0" brushRef="#br0" timeOffset="65589.89">11303 10659 9663 0,'0'0'432'0,"0"0"80"0,0 0-512 0,-3-3 0 0,1-2 0 0,2 5 0 0,-4-4 1408 0,-1 1 160 0,1 1 32 0,-1-1 16 16,5 3 96-16,-5-2 16 0,-1 0 0 16,6 2 0-16,0 0 0 0,-5-2 16 15,5 2 0-15,0 0 0 0,-5-2-128 0,5 2-16 16,0 0-16-16,0 0 0 0,0 0-624 0,0 0-112 15,0 0-16-15,0 0-16 0,0 0-240 0,9 0-64 16,1 1 0-16,3-1 0 0,4 0-128 0,4 1-16 16,0-1-16-16,5 1 0 0,3-1-192 0,3 0-32 0,2 0-128 15,1 0 192-15,0-2-192 0,-1-1 176 0,-1 0-176 0,-1 0 160 16,-1 1-160-16,-1 1 0 0,-3-3 0 0,-1 3 0 16,-1 1 128-16,-4 0-128 0,-5 0 0 0,-3 0 128 15,0 0-128-15,-3 0 0 0,-2 0 144 0,-8 0-144 0,0 0 0 16,0 0-256-16,0 0 32 0,0 0 16 15,0 0-352-15,0 0-64 0,-7-2-16 16,1 0 0-16,-2 1-1280 0,2 0-272 0,-1-1-48 0,0 2-12304 16</inkml:trace>
  <inkml:trace contextRef="#ctx0" brushRef="#br0" timeOffset="66771.47">12697 10365 21135 0,'0'0'928'0,"0"0"208"0,0 0-912 0,3-4-224 0,-3-1 0 0,2-1 0 15,-2 1 1792 1,0-1 304-16,0 6 64 0,0 0 16 15,0 0-272-15,0 0-48 0,0 0-16 0,0 0 0 0,0 0-912 0,0 0-176 16,0 0-48-16,0 0 0 0,0 0-320 0,-5 6-64 0,1 0 0 0,0 4-16 31,2 3-96-31,0 3-16 0,0 2 0 0,0 4 0 0,1 1-192 0,-2 3 144 16,2 0-144-16,0 1 128 0,-1 0-128 0,1-1 0 16,0 1 144-16,0-1-144 0,0 1 0 0,-1-2 128 15,1-1-128-15,0-2 0 0,0-2 128 0,0-1-128 16,1-3 128-16,0 0-128 0,0-3 128 0,0-1-128 15,-1-2 160-15,2-3-160 0,-1 0 144 0,0-7-144 16,0 0 128-16,0 0-128 0,0 0 0 0,0 0 0 16,0 0 0-16,0 0 0 0,0 0 0 0,0 0-176 15,-4-5 48-15,-1-3 0 0,0-2 128 0,0-2-192 16,1-2 192-16,0-3-192 0,-1-3 192 0,1-3 0 16,0-1 0-16,-1-1 128 0,2-4 160 0,-1-1 32 15,1-2 16-15,2 2 0 0,1-1 256 0,1 0 48 16,0-1 16-16,4 2 0 0,1 1-384 0,2 1-80 15,1 3 0-15,1 1-16 0,1 2-176 0,2 3 128 0,2 3-128 0,2 1 128 16,-1 3-128-16,2 2 0 16,0 1 0-16,1 2 0 0,0 1 0 0,-2 3 0 0,3 2 0 0,0 2 0 15,-3 0 0-15,-1 1-176 0,-2 3 176 0,0 0-128 32,-2 1-624-32,-1 1-112 0,-1 2-32 0,-1 2-11776 0,-3 1-2352 0</inkml:trace>
  <inkml:trace contextRef="#ctx0" brushRef="#br0" timeOffset="66961.85">12639 10648 36863 0,'0'0'3264'0,"0"0"-2608"16,-2-4-528-16,2 4-128 0,0 0 384 0,0 0 64 16,4-5 0-16,2 1 0 0,-1 0 128 0,5 0 48 15,3 1 0-15,3 0 0 0,1 0-320 0,4 1-64 16,2 1-16-16,1 0 0 0,3 0-224 0,1 1 128 15,0-1-128-15,0 1 0 16,0 0-1232-16,-3 0-352 0,-2 0-64 0,-1 2-9696 0,-1 0-1952 0</inkml:trace>
  <inkml:trace contextRef="#ctx0" brushRef="#br0" timeOffset="67369.58">13029 10849 10127 0,'0'0'448'0,"-2"-6"96"0,1 0-544 0,0 1 0 0,0-1 0 0,1 6 0 16,1-5 6144-16,-1 5 1136 16,3-5 208-16,-3 5 64 0,6-2-5312 0,0 1-1040 0,2 2-224 0,1 1-32 0,1 1-624 0,1 1-112 15,-1 2-16-15,-2 0-16 0,-1 2-176 0,-3 1 0 16,1-1 0-16,-3 2 128 0,-1 0-128 0,-1 1 0 16,-2 0 144-16,-2 1-144 0,-1 2 0 0,-1-2-128 15,-2 0 0-15,0-1 0 0,0 0 128 0,1 0 0 16,-1-2 0-16,1-2 0 0,2 0 0 0,2-2 0 15,-2 1 160-15,5-6-160 16,0 0 0-16,0 5 0 0,0 0 0 0,2-1 0 0,3 1 0 0,0 0 0 16,2-1 0-16,2 2 0 0,1-1 0 0,0 1 0 15,1 1 0-15,1-1 0 0,0 1 0 0,0 0 0 16,-1 1 0-16,-1 0 0 0,-1-2 192 0,-2 1-16 16,-1 0 0-16,-3-2 0 0,-3-5 144 0,1 7 48 0,-2-2 0 15,-2 1 0-15,-3-2 272 0,-1 1 64 16,-3-1 16-16,-1-1 0 0,-3 1-224 0,1-2-48 15,-1 0-16-15,0 0 0 0,-2 0-224 0,2 1-32 16,0-1-16-16,0 0 0 0,0-1-160 0,1-1 0 0,1 0 0 0,1 0-176 31,1 0-1200-31,2 0-240 0,2-1-48 0,0-1-11504 16,1-2-2288-16</inkml:trace>
  <inkml:trace contextRef="#ctx0" brushRef="#br0" timeOffset="68014.73">13939 10380 33983 0,'0'0'1504'0,"2"-7"304"0,-2-1-1440 0,2 1-368 0,-2 0 0 0,2 1 0 16,-2-1 208-16,-2 1-16 0,2 6-16 0,-2-4 0 16,-2 1 640-16,-1 1 128 0,5 2 16 0,-7 0 16 15,-2 2-384-15,-2 2-80 0,-1 2 0 0,-1 1-16 16,-2 2-368-16,1 1-128 0,-2 1 0 0,0 0 0 0,2 1 144 0,1 0-144 15,-1 0 128-15,2-1-128 0,4 0 0 0,2-1 0 16,2-2 128-16,4 0-128 0,1-1 0 0,3 1 0 31,3-1 0-31,3-1 128 0,2 0-128 0,3-1 0 0,3 0 0 0,2-1 0 0,2-1 0 0,0 0 0 16,0-1 0-16,0 0 0 0,-2-1 0 0,1 1 0 16,-1 0 0-16,-2 1 0 0,-3-1 0 0,-1 1 0 15,-4 0 128-15,0 2-128 0,-3-1 144 0,-3 1 0 16,-4-5 0-16,1 5 0 0,-2 1 208 0,-2-1 32 0,-3 2 16 15,-1-2 0-15,-3 2 32 0,-2-1 0 16,-1 1 0-16,-4 1 0 0,1 1-224 0,-1-2-32 16,-3 1-16-16,2-1 0 0,-1-1-160 0,1 0 0 0,2-2 0 0,1 2 0 31,3-3-640-31,2-1-96 0,4 0-32 0,6-2-11968 0,0 0-2416 0</inkml:trace>
  <inkml:trace contextRef="#ctx0" brushRef="#br0" timeOffset="68188.22">14322 10378 35007 0,'0'0'3120'0,"0"0"-2496"16,0 0-496-16,0 7-128 0,-1 3 752 0,1 0 128 15,-1 1 16-15,0 1 16 0,-1 1-16 0,2 2 0 0,0 0 0 0,-1 2 0 16,0-1-576-16,0 1-112 0,1 0-16 0,-2 1-16 0,0-1-176 0,0-1 0 16,0-3 0-16,2-1 128 0,2-1-304 0,0 0-64 15,-1-3-16-15,1-2 0 16,1-1-2544-16,-3-5-512 0</inkml:trace>
  <inkml:trace contextRef="#ctx0" brushRef="#br0" timeOffset="68345.83">14326 10128 39903 0,'-12'-11'1776'0,"8"8"352"0,-3-1-1696 0,2 1-432 16,0 1 0-16,5 2 0 0,-4-2 128 0,4 2-128 15,0 0 0-15,0 0 128 0,0 0-128 0,1 6 0 16,0 3-192-16,2 1 192 31,3 0-768-31,0 1-48 0,2 1 0 0,2 1 0 0,0 1-2640 0,0 1-544 0</inkml:trace>
  <inkml:trace contextRef="#ctx0" brushRef="#br0" timeOffset="68612.2">14488 10362 20383 0,'2'13'896'0,"-1"-4"192"0,0 1-864 0,0 3-224 0,1 2 0 0,-1 0 0 0,-1 1 2176 16,1 2 400-16,-1 0 80 0,0 0 16 0,0 1-1008 0,1 0-192 15,-2-3-32-15,0 0-16 0,0-2-368 0,-1-1-80 16,1-2-16-16,0-1 0 0,1-2 32 0,0-3 0 15,0-5 0-15,0 0 0 0,0 0-112 16,0 0-32-16,0 0 0 0,0 0 0 0,0-6-128 0,1-2-16 16,2-1-16-16,1-2 0 0,3-3-400 0,1-3-80 15,3-1-16-15,4-2 0 0,1-1-192 0,2 0 0 16,3 1 0-16,1 2 0 0,2 1 0 0,0 4-128 31,-1 2 128-31,0 2-160 0,0 4 160 0,0 1-128 0,-3 4 128 0,-2 4-128 0,-3 1 128 16,1 3 0-16,-2 2-144 0,-1 2 144 0,-2 1-288 0,-1 2 16 15,0 2 0-15,-1 2 0 16,-3 0-544-16,1 2-96 0,-2-1-32 0,0 1 0 16,-1-2-1344-16,1-2-272 0,-1-1-48 0,2-3-8624 0,0-3-1728 0</inkml:trace>
  <inkml:trace contextRef="#ctx0" brushRef="#br0" timeOffset="68942.3">15463 10361 30399 0,'0'0'1344'0,"-6"-2"288"0,-2-3-1312 0,0 3-320 0,-1 1 0 0,-1 2 0 32,-1 1 2112-32,-1 2 368 0,-1 0 64 0,0 3 16 15,1 2-1472-15,0 3-272 0,0 1-64 0,1 3-16 16,1 0-496-16,3 1-112 0,-1 2 0 0,2 0-128 16,3 1 0-16,1 0 0 0,2-1 0 0,2-1 0 15,4-3 0-15,-1 2 0 0,3-4 0 0,3-1 0 0,2-2 0 0,2-1 0 16,3-2 0-16,2-1 0 0,2-4 0 0,2-1-176 15,0-2 176-15,1-2-160 0,2-3 160 0,-2 0 0 16,0-4 128-16,-1-3-128 0,-4-5 192 0,-1-1-16 16,-3-2-16-16,-4 0 0 0,-5 1 96 0,-2-1 0 15,-5 1 16-15,-2 1 0 0,-6 2 208 0,-2-1 32 16,-2 4 16-16,-5 2 0 0,-1 3-208 0,-2 2-64 16,-1 2 0-16,0 1 0 0,0 3-256 0,0 0-304 15,-1 1 64-15,1 2 16 16,0 3-416-16,2 0-96 0,0 2-16 0,4-1 0 15,0 2-1840-15,4 0-368 0,1-2-80 0</inkml:trace>
  <inkml:trace contextRef="#ctx0" brushRef="#br0" timeOffset="69235.73">15580 9980 37775 0,'-10'-19'1664'0,"6"11"368"0,1-1-1632 0,-3 1-400 15,2 2 0-15,0 1 0 0,4 5 896 0,0 0 80 16,0 0 32-16,0 0 0 0,0 0-304 0,0 0-64 0,2 8-16 0,-1 4 0 16,0 5-368-16,0 5-80 0,-1 3-16 0,-1 6 0 0,0 4-160 0,-3 5 192 15,0 4-192-15,-2 5 192 0,0 4-32 0,-3 4 0 16,0 1 0-16,2 1 0 0,1-2-160 0,-2-1 0 16,3-2 144-16,-1-1-144 0,2-2 176 0,0-3-48 15,0-4 0-15,1-4 0 0,1-2 0 0,-2-4-128 16,2-2 192-16,2-5-64 0,-2-2 0 0,1-5 0 15,-1 0 0-15,1-3 0 0,-2-3-128 0,2-2 0 16,-1-2 0-16,1-2 128 16,1-8-1360-16,0 0-288 0,0 0-48 0,0 0-11344 15,0 0-2256-15</inkml:trace>
  <inkml:trace contextRef="#ctx0" brushRef="#br0" timeOffset="69634.87">16306 10345 41519 0,'0'0'1840'0,"0"0"384"0,0 0-1776 0,0 0-448 15,0 0 0-15,0 0 0 0,5-5 0 0,1 2 0 16,3 1-192-16,4-1 192 0,5 1 0 0,1 0 128 0,5 0 32 0,3 0 0 16,4 1-160-16,2 1 0 0,2-2 0 0,0 1 0 31,0 0-1344-31,-1 0-288 0,-2 1-64 0,-3-1-15136 0</inkml:trace>
  <inkml:trace contextRef="#ctx0" brushRef="#br0" timeOffset="69807.7">16438 10527 39615 0,'0'0'1760'0,"0"0"352"16,0 0-1680-16,0 0-432 0,0 0 0 0,0 0 0 15,0 0 192-15,0 0-32 0,8 3-16 0,2 1 0 16,2 0 112-16,3 1 0 0,3-1 16 0,3 0 0 16,2 0-272-16,2-1 0 0,3-2 0 0,1-1 0 15,4-1-912-15,3-2-304 0,1-3-48 0,5-2-16 16,4 0-2112-16,2-4-416 0</inkml:trace>
  <inkml:trace contextRef="#ctx0" brushRef="#br0" timeOffset="70105.69">17502 10233 29487 0,'-7'3'2624'0,"0"0"-2112"16,-2 1-512-16,-1 3 0 0,-2 1 624 0,-1 2 16 16,-2 1 0-16,1 1 0 0,0 4 464 0,-2 3 112 15,3 1 0-15,2 2 16 0,2 0-464 0,2 1-112 16,1-1-16-16,3 0 0 0,2 0-192 0,2-1-64 15,3 0 0-15,3-3 0 0,2 0 32 0,3-3 0 16,3-2 0-16,1 0 0 0,2-2-48 0,4-4-16 0,0-1 0 0,1-4 0 16,0-2-160-16,2-1-16 15,-1-5-16-15,0-4 0 0,1-3 128 0,1-4 32 16,0-5 0-16,-1-5 0 0,-2-2 96 0,-3-4 32 16,-3-3 0-16,-4 1 0 0,-5 0 112 0,-3 0 16 0,-4 1 16 0,-4 2 0 15,-4 2 64-15,-3 4 16 0,-5 3 0 0,-1 3 0 16,-3 2-320-16,-1 4-64 0,-1 3-16 0,0 3 0 0,0 4-272 0,2 3-272 15,-1 3 48-15,0 4 16 16,1 4-1168 0,-1 4-224-16,-2 2-64 0,0 5 0 0,0 2-1632 0,2 2-336 15</inkml:trace>
  <inkml:trace contextRef="#ctx0" brushRef="#br0" timeOffset="71396.42">19079 10147 1839 0,'0'0'160'0,"-5"-3"-160"0,-2 1 0 0,2 1 0 16,-1 0 464-16</inkml:trace>
  <inkml:trace contextRef="#ctx0" brushRef="#br0" timeOffset="71777.45">18939 10172 25919 0,'0'0'1152'0,"0"0"224"0,-3-5-1104 0,0 0-272 0,1-1 0 0,0 2 0 16,2 4 784-16,-3-4 112 0,1-1 0 0,2 5 16 16,0 0 192-16,0 0 48 0,0 0 0 0,4-4 0 15,-4 4-720-15,7-5-144 0,2 3-32 0,2 0 0 16,1 0-16-16,5 1-16 0,2 1 0 0,6 0 0 15,2-1-32-15,4 0 0 0,2-2 0 0,2 1 0 16,3 0 144-16,-2 2 32 0,-2-2 0 0,-2 1 0 0,-4 1-144 0,-2 0-32 16,-3 0 0-16,-2 0 0 0,-4 0-192 0,-1 1 0 15,-4-1 0-15,-1 2 0 16,-2 0-464-16,-3 0-192 0,-6-2-48 0,5 5 0 16,-5-5-848-1,0 0-176-15,-1 7-48 0</inkml:trace>
  <inkml:trace contextRef="#ctx0" brushRef="#br0" timeOffset="71996.34">19007 10331 34031 0,'0'0'1504'0,"-7"-1"320"0,2-1-1456 0,5 2-368 16,0 0 0-16,0 0 0 0,0 0 640 0,0 0 64 15,0 0 16-15,0 0 0 0,0 0-80 0,7 1 0 16,2 0-16-16,5-1 0 0,5-2-144 0,3 1-32 15,5-1 0-15,3 0 0 0,4-1-256 0,3 1-48 0,-2 0-16 0,-1 0 0 16,-2 1-128-16,-1-3-272 0,-3 0 64 0,1 0 16 31,-3-2-2672-31,1 1-528 0,-5-1-96 0</inkml:trace>
  <inkml:trace contextRef="#ctx0" brushRef="#br0" timeOffset="72360.31">19410 9976 37775 0,'-6'-8'3360'31,"-3"1"-2688"-31,-1-1-544 0,0 0-128 0,-1 2 288 0,1 0 32 0,0 3 0 0,3 1 0 0,-1 1 224 0,3 1 48 16,5 0 16-16,0 0 0 0,-2 6-608 15,4 2 0-15,2 1 0 0,4 2 0 0,2 0-176 16,3 1 0-16,3 0 0 0,4 1 0 15,3 1 176-15,2-2-160 0,3 1 160 0,4-2-160 0,0-2 160 0,3 1 0 16,2-1 0-16,0-1-128 0,-3-2 128 0,-1 0 0 0,-4-2 0 16,-2 0 0-1,-4-1 0-15,-3-1 0 0,-3 0 0 0,-2 1 0 0,-4-2 0 16,-3 1 0-16,-8-2 0 0,0 0 0 0,0 0 208 16,3 6-16-16,-6 2-16 0,-1 1 0 0,-1 3 192 0,-4 1 32 0,-4 4 16 15,-4 0 0-15,-4 2-160 0,-2 2-48 0,-3 1 0 0,-2 0 0 16,1-1-80-16,1 1 0 0,0-1-128 15,3-1 192-15,1-2-192 0,2 0 128 0,1-2-128 0,3 0 0 0,3-1 0 0,2-1-320 32,2 0 64-32,0-2 0 0,4 0-2640 0,1 0-528 0</inkml:trace>
  <inkml:trace contextRef="#ctx0" brushRef="#br0" timeOffset="72977.48">20601 9815 11055 0,'-10'-6'480'0,"5"4"112"0,-1-1-464 0,-3 2-128 16,2 1 0-16,1 3 0 0,-1 0 5232 0,1 2 1024 16,-2 3 208-16,1 3 32 0,1 3-4736 0,0 2-944 15,2 2-192-15,1 9-48 0,-1 1-384 0,3 2-64 0,0 0-128 16,1 1 176-16,1 1-176 0,1-1 0 0,1 0 0 0,-1-1 0 16,1-1 0-16,1-3 128 15,1-2-128-15,-1-3 128 0,1-3-128 0,-2-3 192 16,1-3-192-16,0-2 192 0,-2-3 16 0,-2-7 16 0,0 0 0 0,0 0 0 15,0 0 128-15,0 0 32 0,-2-6 0 0,-1-3 0 16,1-3 240-16,0-4 48 0,0-5 16 16,0-1 0-16,-1-5-304 0,1-2-64 0,1-3-16 0,1-2 0 0,0 0-64 15,0-2-16-15,2 2 0 0,1 1 0 0,0 3-48 16,2 1-16-16,2 4 0 0,1 0 0 0,-2 2-160 16,2 4 160-16,1 3-160 0,1 2 160 0,1 1-160 0,1 2 0 15,1 1 0-15,1 2 0 0,-1 1 0 16,2 4 0-16,0 1 0 0,-1 1-176 0,1 2-16 15,-1 1 0-15,-2 1 0 0,0 3 0 16,0 1-1344-16,-2 1-256 0,-1 3-64 16,-1 3-16-1,-3 0-1120-15,-3 2-208 0</inkml:trace>
  <inkml:trace contextRef="#ctx0" brushRef="#br0" timeOffset="73135.47">20573 10084 32255 0,'-12'-6'2864'0,"8"4"-2288"16,-1 0-576-16,5 2 0 0,0 0 1264 0,0 0 144 15,0 0 16-15,0 0 16 0,0 0-416 0,0 0-96 0,8 0-16 0,1 0 0 16,2 1-384-16,2 1-80 0,2-1 0 0,4 0-16 16,0 2-256-16,2-2-48 15,1 0-128-15,-1 0 192 16,1-1-1536-16,2 0-304 0,-1 0-64 0,1-1-15520 0</inkml:trace>
  <inkml:trace contextRef="#ctx0" brushRef="#br0" timeOffset="73318.47">20958 10202 37839 0,'0'0'1664'0,"0"0"368"0,-5 3-1632 0,-1 2-400 16,2 2 0-16,2 2 0 15,-1 0 544-15,2 3 32 0,0 1 0 0,1 2 0 0,0 1 0 0,1 1 0 16,2 2 0-16,-1 1 0 0,0 1-416 0,-1-2-160 16,1 0 128-16,2 0-128 0,0-2 208 0,-1 0-32 15,1-2-16-15,-1 0 0 31,1-2-688-31,1-1-144 0,-1-2-32 0,2-1-11552 0,-1-2-2320 0</inkml:trace>
  <inkml:trace contextRef="#ctx0" brushRef="#br0" timeOffset="73499.89">21261 10016 39327 0,'1'-9'1744'0,"0"4"368"0,1 1-1696 0,4-3-416 0,1 2 0 0,2 1 0 15,0-1 0-15,3 1 0 0,3 2 0 16,3-1-176-16,1 1 176 0,-1 2 0 16,2 1 0-16,3 1 0 15,-1 1-1552-15,0 0-336 0,-2 1-64 0</inkml:trace>
  <inkml:trace contextRef="#ctx0" brushRef="#br0" timeOffset="73666.42">21316 10217 40079 0,'0'0'1776'0,"0"0"368"0,0 0-1712 0,0 0-432 0,0 0 0 16,0 0 0-16,0 0 592 0,0 0 48 0,7-3 0 15,4 0 0-15,4 2-256 0,0 1-64 0,4 0 0 0,3 1 0 0,2 1-320 0,2-1 0 16,2 0 0-16,2 0 0 31,0 0-960-31,1-2-192 0,-1-2-64 0,1-2-10944 0,0 0-2176 0</inkml:trace>
  <inkml:trace contextRef="#ctx0" brushRef="#br0" timeOffset="74052.77">22146 9819 25791 0,'-5'-9'2304'0,"5"9"-1856"0,-4-7-448 0,2 2 0 0,2 5 3072 16,0 0 528-16,-3-6 112 0,3 6 0 0,0 0-2288 0,0 0-464 15,0 0-80-15,-3 8-32 0,0 2-464 0,1 3-112 16,1 4-16-16,0 2 0 0,0 3-256 15,0 3 0-15,-1 2 0 0,-1 3 0 0,1 1 0 0,1 1 0 16,1 1 0-16,0-2 0 0,-2 0 0 0,2-2 0 16,0-2 0-16,0-1 0 0,0-3 0 0,0-2 0 15,0-4-128-15,0-2 128 16,0-4-448-16,2-3 16 0,-2-1 0 0,0-7 0 16,0 0-112-16,0 0-32 0,0 0 0 0,0 0 0 15,-3-7 16-15,1-3 0 0,-1-2 0 0,0-4 0 16,-1-4-32-16,-1-2-16 0,2-4 0 0,0-3 0 0,-1-3 464 0,3 0 144 15,-2-2 0-15,2 1 0 0,1 0 640 0,1 1 224 16,2 1 48-16,0 3 16 0,0 0 192 0,1 2 32 0,2 0 16 0,0 1 0 16,3 1-592-16,0 2-112 15,2 2-16-15,1 3-16 0,1 0-432 0,3 3 0 16,1 2 0-16,3 2 0 0,0 2 0 0,2 4 0 0,0 2 0 0,0 2-176 16,-1 1 48-16,-1 2 0 0,-2 3 0 0,-1 1 0 15,-2 3-1280 1,-2 1-256-16,-1 1-64 0,-4 4 0 0,-3 0-1376 15,-5 3-288-15</inkml:trace>
  <inkml:trace contextRef="#ctx0" brushRef="#br0" timeOffset="74226.13">22086 10115 28559 0,'0'0'2544'16,"-4"-4"-2032"-16,1 0-512 0,3 4 0 0,0 0 2304 0,0 0 384 15,0 0 64-15,5-3 0 0,0 0-1472 0,3 1-320 16,2 1-48-16,3 1-16 0,2 0-384 0,4 1-96 15,2 0-16-15,3 0 0 0,2 1-400 0,2 0 0 16,1 0 128-16,2 0-128 16,0 0-1632-16,1-1-352 0,-1 3-80 0,-1-2-15088 0</inkml:trace>
  <inkml:trace contextRef="#ctx0" brushRef="#br0" timeOffset="74619.81">22533 10213 34095 0,'0'0'3024'0,"0"0"-2416"16,4-7-480-16,0 0-128 0,2 2 880 0,0 0 144 0,1 1 48 0,1 3 0 16,0-2 48-16,3 2 16 0,1 1 0 0,2 2 0 15,-1 1-640-15,0 1-128 0,-1 2-32 16,-1-1 0-16,-1 2-160 0,-1 1-48 0,-1-1 0 0,-3 1 0 16,-2 0-128-16,0 0 192 0,-3 0-192 0,-3 1 192 15,0 0-192-15,-2 1 0 0,-3 0 0 0,-1 1 0 0,-1-1 128 0,1 0-128 16,1-2 0-16,-1 1 128 0,1-1-128 0,1-2 0 15,2-1 0-15,1-1 128 0,4-4-128 0,0 0 128 16,0 0-128-16,1 8 128 16,1 0-128-16,2-1 0 0,1 1 0 0,1 1-176 0,3 0 176 0,1-1-160 15,0 1 160-15,1 0-160 0,1 1 160 0,0 0 0 16,-1-1 0-16,0-1 0 0,0 1 0 0,-3 0 144 16,-2-1 0-16,-2-2 0 0,-2 1 144 0,-1-2 32 15,-2 1 0-15,-1-1 0 0,-2 0 176 0,-3-1 32 0,-2 0 16 16,-1-1 0-16,0-1-144 0,-3 0-16 0,1 0-16 15,-1 0 0-15,-1-1-160 0,1 0-16 16,0-1-16-16,1 1 0 0,0-1-176 0,1 0 0 16,0 1-192-16,0-1 192 15,0-1-1680-15,0 0-224 0,0 0-32 0,0 0-18032 0</inkml:trace>
  <inkml:trace contextRef="#ctx0" brushRef="#br0" timeOffset="77724.61">23358 10017 30575 0,'-14'-7'1344'0,"8"5"304"0,-2-1-1328 0,1-1-320 0,1 1 0 0,0 0 0 15,1 1 128-15,5 2-128 0,-5-4 160 0,5 4-160 16,0 0 480-16,0 0 0 0,6-3 0 0,3 1 0 16,2 0-96-16,4-1-32 0,4 1 0 0,4 0 0 0,2-1-96 0,5-1 0 15,2 0-16-15,5 0 0 0,5-2 32 0,5 1 16 16,5-1 0-16,2 1 0 0,1 0 0 0,-1 1 0 16,-3-1 0-16,1 1 0 0,-1 0-48 0,-1-1-16 15,1 0 0-15,-4 1 0 0,0 2-48 0,-3 0-16 16,-3 1 0-16,-5 0 0 0,-4 0 0 0,-4 1 0 15,-4 0 0-15,-4 0 0 0,-4 0-160 0,-2 1 192 16,-2 0-192-16,-5 0 192 0,0 0-416 0,-7-1-80 16,0 0-16-16,0 0 0 15,0 0-960-15,0 0-192 0,0 0-32 0</inkml:trace>
  <inkml:trace contextRef="#ctx0" brushRef="#br0" timeOffset="78087.28">24599 9821 23039 0,'9'-13'2048'0,"-5"7"-1648"0,1 0-400 0,1-2 0 0,2 0 1712 0,1 2 256 0,1 1 48 0,1 1 16 16,2 1-1120-16,-1 0-208 0,1 4-64 0,-2 1 0 16,-1 1-96-16,0 2-32 0,-2 2 0 0,-2 2 0 15,0 0-240-15,-3 2-48 0,-2 1-16 0,-2 1 0 16,-1 0-80-16,-5 2-128 0,-2 2 176 0,-5 2-176 15,-2 2 128-15,-3-2-128 0,-1 0 0 0,1-1 0 16,-1-2 144-16,2-3-144 0,3-2 0 0,3-1 144 0,1-2 480 0,2-1 80 16,2-3 32-16,3 0 0 0,4-4-64 0,0 0-16 15,0 0 0-15,0 0 0 0,4 5-336 0,3-1-80 16,2 1-16-16,2-1 0 0,2-1-64 0,2 1-16 16,4-2 0-16,1 0 0 0,2 0-144 0,2 0 0 15,0-1 0-15,0 2 0 0,1-2-256 0,-2-1-16 16,0 0-16-16,-1 0 0 15,-1-1-784-15,-2 0-144 0,0-2-48 0,-2 1 0 16,-2-1-448-16,-2-2-80 0,-2 1-32 0,-2 0-12608 0</inkml:trace>
  <inkml:trace contextRef="#ctx0" brushRef="#br0" timeOffset="78497.7">24903 9625 31327 0,'-10'-12'2784'0,"6"8"-2224"0,-2-3-560 0,-1 0 0 16,0 1 128-16,-2 1-128 0,-1 0 0 0,-1 2 0 0,-1-1 640 0,-1 3 0 16,-2 2 16-16,-1 2 0 15,-3 1 16-15,-1 3 0 0,0 1 0 0,-2 4 0 16,-3 3-288-16,0 3-64 0,-2 3-16 0,-1 5 0 0,1 2-304 0,1 4 128 16,2 2-128-16,1 1 0 15,2 1 0-15,3 0 0 0,0 0 0 0,3 1 0 0,4-1 0 0,3-1 128 16,2-1-128-16,3-3 0 15,3-1 272-15,2-2-48 0,2-1-16 0,4-2 0 0,2-2 128 0,3 0 32 16,3 0 0-16,3-2 0 0,3-3-176 0,3-2-16 16,3 0-16-16,4-3 0 0,2-3 16 0,1-3 0 15,2-2 0-15,-1-4 0 0,0-4 0 0,1-4 0 16,-1-3 0-16,0-3 0 0,2-6 64 0,-2-3 16 0,-1-2 0 16,-2-6 0-16,-3-5 64 0,-3-4 0 15,-1-7 16-15,-4-2 0 0,-6-4 0 0,-6 3 0 0,-7 2 0 0,-5 0 0 16,-6 2 192-16,-4 2 48 0,-4 4 0 15,-4 2 0-15,-3 4-384 0,-1 5-192 0,-2 3 192 0,0 4-192 32,-1 4-400-32,-3 5-192 0,0 3-48 0,-2 4 0 0,-2 3-1120 0,-1 3-224 0,-5 2-64 15,1 2-10048-15,-1 3-2000 0</inkml:trace>
  <inkml:trace contextRef="#ctx0" brushRef="#br0" timeOffset="79256.47">23300 7687 7359 0,'-4'-1'656'0,"0"0"-528"0,-1-2-128 0,1 2 0 15,0 0 4320-15,0 0 832 0,2 1 160 0,2 0 48 16,0 0-2832-16,0 0-560 0,0 0-112 0,0 0-32 16,5-3-624-16,5 0-128 0,5-2-32 0,2 2 0 0,4 0-528 0,5 0-96 15,5-1-32-15,5 0 0 0,3 0-256 0,8 0-128 16,8-2 128-16,7 1-128 0,5 0 144 0,1-1-144 16,0-2 160-16,4 0-160 0,1 1 0 0,3-1 128 15,1 0-128-15,-2 2 0 0,-3 0 0 0,-4 1 0 16,-3 0 128-16,-1 2-128 0,-3 0 0 0,-4 1 0 15,-4-1 0-15,-7 2 0 0,-6-1 128 0,-6 1-128 16,-5 0 0-16,-6 0 144 0,-5 0-144 0,-3 0 128 16,-4-1-128-16,-4 1 128 15,-7 1-512-15,0 0-128 0,0 0 0 0,0 0-16 16,0 0-1792-16,0 0-368 0,-6-2-64 0,-2 1-11200 0</inkml:trace>
  <inkml:trace contextRef="#ctx0" brushRef="#br0" timeOffset="79508.73">24964 7305 32303 0,'0'0'1424'0,"0"-5"304"0,0-3-1376 0,0 2-352 0,0 6 0 0,0 0 0 0,0 0 656 16,0 0 64-16,0 0 16 0,0 0 0 0,0 0-64 0,0 0-16 15,-3 6 0-15,1 3 0 0,-2 3-336 0,1 2-64 16,0 2 0-16,1 2-16 15,1 3-80-15,0 1-16 0,0 1 0 0,-1 0 0 0,2 0-144 0,0 1 0 16,-1 0 144-16,1-2-144 16,-1-1 128-16,1-2-128 0,-1 0 128 0,1-1-128 0,-1-2 0 0,0 0-288 15,0-3 48-15,0-1 16 16,-1-2-2144-16,-1-2-416 0,1-2-96 0</inkml:trace>
  <inkml:trace contextRef="#ctx0" brushRef="#br0" timeOffset="79940.69">24971 7151 35007 0,'-14'-16'1552'0,"7"9"320"0,-2-1-1488 0,-1 2-384 16,-2 0 0-16,0 2 0 0,-1 3 0 0,-1 1 0 15,-1 2 0-15,0 2 128 0,-3 3 304 0,1 2 64 16,-2 1 16-16,-1 5 0 0,-2 4-192 0,0 5-16 15,0 5-16-15,3 2 0 0,-1 4-288 0,2 1 0 0,2 1 0 16,2 3 0-16,2 1 0 0,4-2 0 16,1 0 0-16,4-2 0 0,0-1 176 0,6 0-32 0,0-2 0 0,4-2 0 15,2-4 80-15,4 0 16 0,0-1 0 0,3-2 0 0,4 0-16 16,2-4 0-16,2-2 0 0,2-2 0 16,1-3 0-16,1-2 0 0,-1-3 0 0,2-3 0 0,0-4-16 15,2-3 0-15,0-4 0 16,1-2 0-16,1-4-16 0,0-4 0 0,2-2 0 15,0-6 0-15,-1-5 0 0,-1-4-16 0,-2-4 0 0,-2-5 0 16,-4-3 64-16,-4-2 16 0,-3-1 0 0,-5-1 0 0,-6 3 256 0,-3 1 48 16,-5 2 16-16,-4 3 0 0,-2-1 128 0,-7 6 48 0,-1 4 0 0,-4 3 0 15,-3 1-752-15,-3 1 0 16,-5 4 0-16,-1 2 0 16,0 2-832-16,-1 6-64 0,0 3-16 0,0 5 0 15,-1 4-1296-15,1 6-256 0,0 3-48 0,-1 4-15024 16</inkml:trace>
  <inkml:trace contextRef="#ctx0" brushRef="#br0" timeOffset="89381.37">2666 12923 22111 0,'-6'-11'976'15,"3"7"208"-15,1-1-944 0,1-1-240 0,1-2 0 0,2-1 0 0,3 0 2848 0,1-2 528 16,3 1 96-16,1 0 32 0,2-1-2768 0,2 0-544 16,3-1-192-16,2 1 0 0,0 1 192 0,2-1-64 15,0 2 0-15,0 0-128 0,-3 2 160 0,-2 3-160 16,0 2 128-16,-2 3-128 0,-3 2 176 0,0 1-48 16,-2 3-128-16,-3 3 192 0,-2 3 0 0,-2 2 0 15,-1 3 0-15,-3 2 0 0,-3 3-32 0,0 0-16 16,-2 0 0-16,-1 0 0 0,1-2-144 0,0 0 0 15,3-1 0-15,-1-4 128 0,3-1-128 0,1-2 128 16,2-1-128-16,2-1 128 0,2-1 64 0,1-1 0 16,3-2 0-16,3 1 0 0,0 0-192 0,1 1 160 15,-1-1-160-15,1 2 160 0,0 0-160 0,-1 2 0 16,-1 3 0-16,-1-1 0 0,-1 1 0 0,-1 1 0 0,-3-1 0 0,-1 0 128 16,-1 1 128-16,-3-1 32 15,-1 0 0-15,-4-1 0 0,-1-1 208 0,-2-1 32 16,-3-1 16-16,-3 0 0 0,-5-2 96 0,-2-1 32 15,-1-2 0-15,-3 0 0 0,-3-2-128 0,-2-1-32 0,2 0 0 16,1-4 0-16,2-1-368 0,2 0-144 0,2-1 0 0,2-1 144 31,3-2-1472-31,2-1-288 0,2 0-64 0,2-2-10928 16,3 0-2192-16</inkml:trace>
  <inkml:trace contextRef="#ctx0" brushRef="#br0" timeOffset="89918.85">3999 13002 28271 0,'0'0'1248'0,"0"0"272"0,-1-3-1216 0,0 1-304 0,1 2 0 0,0 0 0 16,0 0 928-16,0 0 128 0,0 0 32 0,-4 4 0 15,-1 3-128-15,1 1-32 16,1 3 0-16,-1 4 0 0,1 0-432 0,1 1-96 15,0 1-16-15,1 2 0 0,-2 1-256 0,4-1-128 0,1 0 128 0,0 0-128 16,1-2 128-16,1-1-128 0,1-3 0 0,0-1 128 0,1-1-128 0,0-2 0 16,2-4 144-16,1 0-144 0,2-2 0 15,1-2 128-15,0-3-128 0,0-1 0 0,3-4 0 0,0-3 0 16,0-2 0-16,2-3 0 0,0-5-192 16,1-2 32-16,0-1 16 0,-3 0 0 0,-1 0-48 0,-2 1 0 15,-2 1 0-15,-1 3 0 0,-3 4 192 0,-3 4 224 16,-1 2-48-16,-2 8-16 0,0 0 496 0,0 0 112 15,0 0 0-15,-2 7 16 0,-1 2-384 0,-1 3-80 16,1 3 0-16,0 3-16 0,-1 0-304 0,1 3 0 16,0 1 128-16,1 0-128 0,2 0 0 0,1-1 0 15,0-1 0-15,1-2 0 16,2-3-416-16,2-1-32 0,1-3-16 0,2-2 0 16,1-2-720-16,4-3-144 0,1-3-16 0,1-3-16 15,1-3-1168-15,1-5-224 0,-1-5-64 0,2-6-9536 16</inkml:trace>
  <inkml:trace contextRef="#ctx0" brushRef="#br0" timeOffset="90202.27">4542 12936 10127 0,'0'0'448'0,"-5"6"96"0,-1 0-544 0,-2 3 0 0,1 1 0 0,-1 3 0 16,-1 1 4592-16,0 3 800 0,0 1 176 0,0 1 16 15,-1 2-3792-15,1 0-752 0,-1-1-144 0,1 0-48 0,1 0-272 0,2-2-64 16,0 0-16-16,2-3 0 0,0-2 112 0,4-2 32 16,-1-2 0-16,1-2 0 15,0-7-144-15,0 0-32 0,0 0 0 0,7-1 0 0,1-3-256 0,0-2-48 16,1-5-16-16,1-2 0 0,0-4-16 0,2-2-128 15,2-1 192-15,3-4-64 0,0 0 0 0,1 1 0 16,0 1 0-16,-1 3 0 0,1 4 0 0,-3 2 0 16,0 2 0-16,-2 3 0 0,-1 3 304 0,-1 2 48 15,-1 3 16-15,-1 3 0 0,-3 1-176 0,1 4-16 16,0 2-16-16,0 1 0 0,-1 1-288 0,-1 2 0 16,2 1 0-16,-3 2 0 0,2-2-304 0,0 1-16 15,1-2 0-15,0-1 0 16,-1-1-320-16,3-1-80 0,-2-2-16 0,2-3 0 15,0-4-1696-15,1-2-320 0,1-3-80 0,0-4-7280 16,1-2-1440-16</inkml:trace>
  <inkml:trace contextRef="#ctx0" brushRef="#br0" timeOffset="90564.75">5089 12521 36623 0,'-11'-7'1616'0,"11"7"352"0,-5-2-1584 0,-1 0-384 0,1 2 0 0,5 0 0 15,-6 4 752-15,2 0 64 0,1 3 16 0,-1 3 0 16,1 3-384-16,0 2-64 15,0 4 0-15,0 2-16 0,1 2-96 0,0 4-16 16,-1 3 0-16,-1 2 0 0,1 2 0 0,-1 2-16 0,-2 2 0 0,3-1 0 16,0-2-80-16,-1 0-16 0,1-5 0 0,1 0 0 15,1-6-16-15,1-2-128 0,0-3 192 0,1-4-64 0,0-4-128 0,1-1 0 32,0-3 0-32,-2-7 128 0,0 0-128 0,8 0 0 15,0-3-192-15,0-4 192 0,2-3 0 0,2-2 0 0,3-7 0 16,0-2 0-16,3-2-288 0,-2 0 64 0,0-1 16 15,-2 3 0-15,-2 1 208 0,-1 4 0 0,-2 1 0 0,-3 4-144 16,-1 3 384-16,-3 2 80 0,-2 6 0 16,0 0 16-16,0 0 0 0,0 0 0 0,-4 6 0 0,0 2 0 0,-2 3-208 0,0 4-128 15,0 0 128-15,-1 2-128 0,2 1 0 0,-2 1 0 0,4 0 0 16,-1-2 0-16,3 0 0 0,2-1-128 16,2 0 128-16,0-2 0 0,0-2-272 0,4-2 16 0,2 0 16 15,2-1 0 1,3-3-608-16,2 0-128 0,2-4-32 0,2-2 0 15,2-3-2352-15,1-4-480 0</inkml:trace>
  <inkml:trace contextRef="#ctx0" brushRef="#br0" timeOffset="91160.93">5561 12882 28559 0,'-14'8'2544'0,"7"-4"-2032"0,0 2-512 0,-2 2 0 0,-1 0 640 0,1 2 48 0,-1 1 0 0,0 1 0 0,1 2 208 0,-1-1 32 15,0 0 16-15,1 0 0 0,1 0-192 0,2-1-48 16,-1-1 0-16,3-1 0 15,0-1-208-15,2-2-48 0,2-7-16 0,0 0 0 0,0 0-80 0,0 0-16 16,0 0 0-16,8-2 0 0,0-3-192 0,1-3-144 16,2-4 192-16,3-2-192 15,1-2 192-15,3-4-192 0,0-2 192 0,3 0-192 0,1-1 128 0,-1 2-128 16,-2 2 0-16,-2 4 0 0,-1 1 384 16,-3 5-48-16,-1 3 0 0,-2 2 0 0,-1 3 352 0,-4 3 64 31,2 2 16-31,-3 4 0 0,1 3-400 0,-2 3-80 0,-1 2-16 15,0 0 0-15,1 3-272 0,-1-1 0 16,-1 1 0-16,0 0 0 0,1 1 0 0,0-2-144 16,2-1 144-16,0-2-128 15,-1 0-256-15,3-2-64 0,2-2 0 0,0-4 0 16,2-1-512-16,2-3-96 0,2-2-32 0,0-3 0 16,-1-3-576-16,4-3-112 0,0-3-16 0,3-2-16 15,0-5-1696-15,1-2-336 0,1-2-64 0,1-1 0 16,1-2 1136-16,-2 1 224 0,-3 1 48 0,-4 3 16 0,-4 2 2480 0,-2 5 400 0,-4 3 128 0,-1 4 32 15,-4 6 3088-15,0 0 608 0,0 0 128 0,0 0 32 16,-7 3-2112-16,-1 2-400 0,0 2-96 0,-1 2-16 16,1 2-896-16,0 1-192 0,2 0-48 0,-2 1 0 15,3 0-288-15,1 2-64 0,2-1-16 0,1-1 0 16,1 0 96-16,2 1 0 0,3-2 16 0,1-1 0 16,2-3-16-16,2 0 0 0,1 0 0 15,2-2 0-15,0-1-192 0,2-3-32 0,0-2-16 0,1-1 0 16,0 0 32-16,0-2 0 0,-1-6 0 0,-1-2 0 0,-1-2 272 0,-1-4 48 15,-1-2 16-15,-3 0 0 0,-3-3 0 0,-1 1 0 16,-4 0 0-16,-1 2 0 0,-5 1 0 0,-2 1 0 16,0 0 0-16,-2 3 0 0,-2 2-192 0,-2 3-16 15,0 3-16-15,0 2 0 0,0 3-528 0,-1 2-96 16,1 0-32-16,1 3 0 16,2 2-1376-16,1 4-288 0,0 1-48 0,2 2-10592 15,3 3-2128-15</inkml:trace>
  <inkml:trace contextRef="#ctx0" brushRef="#br0" timeOffset="91555.65">6441 12867 18431 0,'0'0'1632'0,"0"0"-1312"15,-5 2-320-15,0 2 0 0,1 3 4272 0,1 2 784 0,-3 0 144 0,1 1 48 16,-1-1-3712-16,1 2-752 16,-1 2-144-16,2 0-16 0,-1 0-160 0,2 1-16 15,1 1-16-15,2-2 0 0,0-1-112 0,2-1 0 0,0-1-16 0,3-1 0 16,1-3-48-16,2 1-16 0,2-3 0 0,1-1 0 0,2-1-240 15,1-4 128-15,2-1-128 0,1-1 0 0,2-3 128 0,1-2-128 16,2-2 0-16,0-3 0 16,-2-4 144-16,-2 2-144 0,0-3 128 0,-3 2-128 0,-1 0 0 0,-3 2 128 15,-3 2-128-15,-1 3 0 0,-3 2 352 0,0 2-16 16,-4 6 0-16,0 0 0 0,0 0-48 16,0 0-16-16,0 0 0 0,0 0 0 0,4 7-272 15,2 0 0-15,-1-1 0 0,1 2 0 0,0 0-160 0,1-1 160 16,-1 2-160-16,2-1 160 0,1-2 0 0,1 0-144 15,1-1 144-15,1 1 0 0,0-2 0 0,1-1 0 16,0-3 0-16,1-3 0 0,-2 0 0 0,-1-2 0 0,0-1 0 16,-1-2 176-16,-2-2 128 0,1-2 16 15,-1-3 16-15,-3-3 0 0,-1 0-32 0,-3-2-16 16,-2-1 0-16,-3 0 0 0,-1 2-288 0,-3 1 160 0,-1 1-160 0,-2 3 128 16,2 2-128-16,-1 2-144 15,0 2 144-15,0 2-208 16,0 1-1840-16,1 3-384 0,0 1-64 0,3 2-16160 0</inkml:trace>
  <inkml:trace contextRef="#ctx0" brushRef="#br0" timeOffset="92135.82">7112 12806 23039 0,'0'0'2048'0,"-2"7"-1648"0,2 2-400 0,-1 0 0 0,1 0 2448 16,-1 2 416-16,0 2 80 0,0 0 0 0,-1 0-1552 0,-1 0-320 15,2 0-64-15,-2-1-16 16,1 1 16-16,-3-2 0 0,2-2 0 0,1 0 0 15,0-1-368-15,1 0-64 0,1-8 0 0,0 0-16 16,0 0-112-16,0 0-32 0,0 0 0 0,0 0 0 0,0 0-160 0,5-5-16 16,3 0-16-16,-3-4 0 0,1-3-96 0,3-4-128 15,2-1 176-15,3-2-176 0,1-3 0 0,3 1 0 16,1 1 0-16,-1 3 0 0,1 0-128 0,0 4 128 16,-2 2 0-16,0 2-144 0,-2 2 144 0,-1 3 0 15,-1 3 0-15,-4 2 0 0,0 3 256 0,-1 1-32 16,-1 3 0-16,-1 1 0 0,0 2-224 0,-2 1 0 15,-1 1 0-15,2 1 0 0,-1 3-192 0,2-2 32 16,0-1 0-16,1 0 0 0,1-3-176 0,1-1-48 16,2-3 0-16,4-1 0 15,1-2-384-15,3-3-64 0,1-2-32 0,1-2 0 16,1-3-624-16,1-2-128 0,0-3-32 0,1-4 0 16,1-1-192-16,1-4-32 0,1-5-16 0,4-4 0 15,-1-3-1984-15,3 0-400 0,0 0-80 0,-5 3 0 16,-2 0 3008-16,-7 6 592 0,-3 4 128 0,-5 4 32 0,-6 3 4112 0,-1 3 816 0,-4 2 160 0,0 7 48 15,-4-3-1808-15,-2 3-368 16,-3 2-64-16,-1 3 0 0,-1 1-1456 0,-1 3-272 0,1 1-64 0,0 2-16 16,1 1-496-16,2 2 0 0,2-1 0 0,2 0 0 15,1 0 0-15,3 2 0 0,1-2 0 0,2 2 0 16,2-1 0-16,1-1 0 0,3 1 192 0,1-1-48 16,1-2-16-16,2-1-128 0,-1-2 192 0,2-2-64 15,-1 1-128-15,-1-1 160 0,0-2-160 0,-3 1 160 0,-3-3 160 16,-6-3 48-16,0 0 0 0,0 0 0 0,0 0 640 15,0 0 128-15,0 0 16 0,-6 2 16 16,-4-1-352-16,-1 0-80 0,-2 2-16 0,0-2 0 0,-3 0-720 0,2 0 0 16,1 1 0-16,1 0-208 15,2 1-1216-15,1-1-240 0,1 1-64 0,2 1-10656 16,1 1-2144-16</inkml:trace>
  <inkml:trace contextRef="#ctx0" brushRef="#br0" timeOffset="92310.35">8451 12922 41119 0,'0'0'1824'0,"-5"5"368"0,-1 2-1744 0,-1 1-448 0,-1 2 0 0,-3 1 0 16,-1 1 576-16,-1 1 16 16,-2 1 16-16,0 2 0 0,-3-1 176 0,0 0 48 0,0 2 0 0,-1 0 0 15,-2 1-608-15,1 1-224 0,-1 1 176 0,1-2-176 31,-1 1-2048-31,2 0-512 0,2-2-112 0</inkml:trace>
  <inkml:trace contextRef="#ctx0" brushRef="#br0" timeOffset="92934.61">11097 12539 36863 0,'-6'-11'3264'0,"2"-3"-2608"0,-2-3-528 0,4 0-128 16,2-1 320-16,2 0 16 0,4 1 16 0,4 0 0 0,-2 1 96 15,6 0 32-15,2 2 0 0,2 1 0 16,-2 3-336-16,4 3-144 16,1 4 128-16,0 3-128 0,1 2 192 0,-1 4-64 15,-1 4 0-15,-2 2 0 0,-1 2 0 0,-4 4-128 0,-2 3 192 0,-4 2-64 16,-2 1-128-16,-5 3 0 0,-4 3 0 0,-4 2 0 0,-4 1 0 0,-5 1-176 15,-1 1 176-15,-1-2-192 0,0-1 192 0,2-3 0 16,0-4 0 0,3-4 0-16,1-3 592 0,2-4 48 0,1-3 16 0,2-2 0 0,3-2 192 15,1-2 48-15,4-5 0 0,0 0 0 16,0 0-624-16,0 0-112 0,6 0-32 0,4 0 0 16,1-1-128-16,4-1-144 0,5-2 144 0,2 1-208 0,3-1-112 15,4-1 0-15,3 0-16 0,5-2 0 16,5-2-1904-16,3-1-384 0,2-2-80 15</inkml:trace>
  <inkml:trace contextRef="#ctx0" brushRef="#br0" timeOffset="94832.8">12341 12759 39615 0,'0'0'3520'16,"0"0"-2816"-16,0 0-560 0,0 0-144 0,-5-2-256 0,3 1-64 0,2 1-32 0,0 0 0 15,3-4 352-15,4 0 0 0,4-1 0 16,0-2 0-16,7-2 0 0,3-1 128 0,1 0 32 0,1-1 0 16,1-2-160-16,-2-1 128 0,0-3-128 0,-1 1 128 15,-1-3-128-15,-2 0 192 16,-1 0-192-16,-4 0 192 0,-2 2-192 0,-6 2 160 0,-2 2-160 0,-4 2 160 15,-4 2 112-15,-1 4 32 0,-3 1 0 0,-3 4 0 0,-3 1 160 16,0 4 48-16,-4 2 0 0,-2 2 0 0,-1 2-288 16,0 2-48-16,-1 2-16 0,1 1 0 0,1 1-160 0,4 0 128 15,2 1-128-15,4-2 128 0,4-1-128 0,2 0 0 16,4 1 0-16,5-1 0 0,1 0-240 0,5 0 80 16,5-2 16-16,3-2 0 0,4-2-16 0,2-1 0 15,1-2 0-15,5-3 0 16,0-2 160-16,2-2 0 0,2-3-144 0,1-3 144 0,1-3 0 0,1-2 0 15,1-2 0-15,0-4 0 0,-1-1 0 0,-3-3 0 16,-3-3 0-16,-4 1 0 0,-5 1 0 0,-4 0 0 0,-6 2-192 0,-3 2 192 16,-4 2-128-16,-4 1 128 15,-3 3 0-15,-4 2 0 0,-5 2-368 0,-3 3 0 16,-1 1 0-16,-4 4 0 16,-3 2-144-16,0 2-16 0,0 0-16 0,3 2 0 0,0 2 176 0,3 1 48 15,3 0 0-15,3 1 0 0,3 0 128 0,2 0 48 0,3 0 0 0,3-1 0 16,2 2-48-16,3 2 0 0,1 3 0 0,0 0 0 15,3 3 192-15,0 0 256 0,0 3-64 0,0 4-16 16,0 1 336-16,-1 4 80 0,-3 3 16 0,1 2 0 0,-4 2 64 16,-2 4 16-16,-2-1 0 0,-2 0 0 15,-2 0-240-15,2 1-64 16,-2-3 0-16,1-1 0 0,1 0-160 0,0-3-32 0,0-3-16 0,1-3 0 16,1-4 160-16,1-2 48 0,0-2 0 0,1-3 0 0,1-3-128 15,1-3 0-15,0-2-16 16,1-3 0-16,1-1-240 0,0-2 0 15,1-2 0-15,1-2 0 0,2-3-176 0,3-3-80 0,2-4 0 16,1-4-16-16,3-5-176 16,2-5-48-16,-1-7 0 0,4-5 0 0,4-3-32 15,-1-6-16-15,3-6 0 0,-1-3 0 0,1-2 112 0,-2-1 32 0,-1 3 0 0,-4 5 0 0,-3 5 400 0,-2 5 144 16,-5 6 0-16,-3 5 0 0,-3 6 608 0,-1 6 112 16,-3 4 32-16,-1 3 0 0,-1 2-176 0,-1 2-16 15,1 6-16-15,0 0 0 0,-7 2-400 0,2 2-80 16,1 4-16-16,-2 4 0 0,-1 2-192 0,2 3 128 0,-1 0-128 15,2 4 0-15,0 2 0 0,1 1 0 16,1 2 0-16,1-1 0 0,2-1 0 0,1 0-128 0,3 1 128 16,0-3 0-16,2-3 0 0,2 0 0 15,2-2-128-15,1-3 128 0,1-3-160 0,2-3 32 0,1-3 0 16,1-2 0-16,1-2 0 0,2-4 0 0,-1-3 0 0,0-5 0 16,0-5-64-16,1-3 0 0,1-3 0 0,2-4 0 15,-2-4 32-15,1-2 0 0,-1 1 0 0,-2-1 0 16,-1 1 160-16,-3 3-160 0,-1 2 160 0,-4 5-160 15,-3 5 160-15,-1 2 176 0,-3 4-48 0,-1 3 0 16,-2 7 80-16,0 0 16 0,0 0 0 0,0 0 0 16,-3 7-224-16,0 3 0 15,-1 2 0-15,3 4 0 0,-2 0-256 0,2 3 64 0,1 0 16 0,2-1 0 16,1 3-224 0,3 1-48-16,0-1-16 0,4-1 0 0,4-1-128 0,3-3-32 0,4-1 0 0,3-3 0 15,4-4-192-15,1-2-32 0,3-4-16 0,0-3 0 16,0-4-288-16,-1-4-48 0,0-3-16 0,-2-6 0 15,0-3 640-15,-1-2 128 0,-1-2 32 0,-1-4 0 0,-1-3 224 16,-4-1 32-16,-6 2 16 0,-4 3 0 0,-4 3 528 0,-7 4 128 16,-5 2 0-16,-4 4 16 0,-3 1 1184 0,-3 6 224 15,-3 2 48-15,-2 4 16 0,1 3-960 0,-4 3-192 0,1 3-32 0,0 3-16 16,0 3-480-16,1 4-80 0,1 1-32 0,1 2 0 16,0 1-208-16,4 1 0 15,2-1 0-15,4 0 0 0,2-1 0 0,5-2-192 16,3 0 192-16,3-2-208 0,1-1-16 15,2-2 0-15,2-2 0 0,0-2 0 0,2-3 224 0,3-2-144 16,0-4 144-16,2-3-128 16,1-1 128-16,1-3 176 0,-2-1-48 0,2-5 0 0,0 2 96 0,-2 0 16 15,-1 0 0-15,-1 3 0 0,-1 0-32 0,-4 1 0 0,0 3 0 0,-2 1 0 0,-7 3 96 0,0 0 16 16,0 0 0-16,0 0 0 0,5 5-112 0,0 3-16 16,-2 1 0-16,0 1 0 0,2 1-192 0,-2 0 0 15,3 1 0-15,-1 0 0 0,2 0-240 16,3-1 64-16,2-1 16 0,1-1 0 0,1-2-144 15,3-2-16-15,0-3-16 0,2-2 0 0,2-2 80 0,0-3 32 16,-3-2 0-16,2-4 0 0,-1-4 48 16,1-1 16-16,-2-4 0 0,2-3 0 0,-1-5 160 15,0-5 0-15,-1-2-144 0,1-3 144 0,-1-4 0 0,-2 0 0 16,-2 0-144-16,-1 3 144 0,-5 1 144 0,-1 5 96 16,-3 5 16-16,-1 3 0 0,-3 5 576 0,-2 2 112 15,0 5 16-15,-1 4 16 0,0 2-464 0,3 7-80 16,-6-1-32-16,1 3 0 0,-1 4-400 0,0 3 0 15,-1 4-144-15,0 5 144 0,-3 2-208 0,3 5 64 0,-1 1 16 16,3 3 0-16,-1 3 128 0,2-1 0 0,0 2-144 0,2-1 144 16,1 0 0-16,2-1 0 15,2-3-144-15,3-1 144 0,1-2 0 0,1 0-160 16,3-2 160-16,3-2-128 16,0-3-256-16,1-1-32 0,2-3-16 0,1-3 0 0,-1-3 80 0,3-4 16 0,-3-2 0 15,2-3 0-15,0-3 208 0,1-4 128 0,0-3-160 0,1-2 160 16,-2-4-160-16,-1 0 160 0,-2-3-160 0,0 0 160 15,-2 3 0-15,-2 1 0 0,-3 2 0 0,-3 3 0 16,0 1 336-16,-4 2 112 0,0 3 32 16,-2 5 0-16,0 0 64 0,0 0 16 0,0 0 0 0,-4 6 0 15,-1 3-416-15,3 2-144 0,-2 1 0 0,1 2 144 16,-1 0-144-16,2 0 0 0,1 2 0 0,1-1-176 16,1 0 176-1,1 1 0-15,2-2 0 0,0-1 0 0,1-1-128 0,3 0 128 0,3-2-128 0,0-1 128 0,1-3-192 0,3-2 32 16,0-1 16-16,1 0 0 0,1-5-16 0,1-1 0 15,-1-2 0-15,3-3 0 0,1-4 160 0,1-2-160 16,1-4 160-16,0-2-160 0,2-2 160 0,0 1-128 31,-3-1 128-31,-4 2-128 0,-2 3 128 0,-3 3 0 0,-3 0 0 16,-3 4 128-16,-1 3 48 0,-3 1 16 0,-3 6 0 0,0 0 0 16,0 0-32-16,0 0 0 15,0 0 0-15,-3 8 0 0,0 2-160 0,-1 1-224 16,2 2 48-16,0 0 16 0,1-1 0 0,1 2 0 15,1-1 0-15,1 0 0 0,3 0 160 0,-1 0-128 16,1 1 128-16,2-3-128 0,1-2 128 0,2 0-128 0,0-2 128 0,2-3-128 16,-2-3 128-16,1-1 0 0,0-2 0 0,0-3 0 15,-2-3 128-15,1-2 64 0,0-2 16 16,0-1 0-16,-2-4 112 0,-2 0 32 0,-2-3 0 16,-3 0 0-16,-2 0-144 0,-3 2-16 0,0-1-16 15,-4 2 0-15,-4 1-176 0,0 3 0 0,-3 3 144 16,-2 2-144-1,1 5-288-15,-2 1-128 0,-1 0-32 0,0 5 0 0,-1 1-1344 0,0 3-256 0,0 1-64 16,3 5-16-16,0 0-1520 0,4 1-320 16,3 0-48-16</inkml:trace>
  <inkml:trace contextRef="#ctx0" brushRef="#br0" timeOffset="95286.95">15501 12669 25919 0,'14'3'1152'0,"-7"-1"224"0,0 2-1104 0,-1-1-272 15,1 1 0-15,-1 1 0 0,0 0 1920 0,-1 0 336 16,2 1 64-16,-2 0 16 0,1-1-944 0,-1 1-192 15,0-1-48-15,0 1 0 0,2-2-544 0,-3-1-112 16,3 1-32-16,1-2 0 0,0-1-112 0,1 0-32 16,1-1 0-16,1-1 0 0,1-2-80 0,0-1-32 15,2 0 0-15,-1 1 0 0,0-4-48 0,0 3-16 0,0 0 0 0,1 2 0 16,-3 0-144-16,1 1 0 16,1 2 0-16,-2 1 0 0,0 0 0 0,0 3 0 15,0 0 0-15,1 2 0 0,0 0 0 0,0-1 0 16,1 1 0-16,1-1 0 0,-2 0 0 0,2-2 0 0,-2 0 0 15,1-2 0-15,-1-1 0 0,3-2 0 16,1-1 0-16,2-2 128 0,-2-1 16 0,1-3 0 0,-2-2 0 16,-3-1 0-16,1-2 0 0,0-1 0 0,-2-3 0 0,-2 0 0 15,0-3-144-15,0-1 0 0,-2-1 0 0,-2 2 0 16,-2 2-144-16,0 3-64 0,-1 1-16 0,-3 3 0 16,-1 1-96-16,-1 3 0 0,3 7-16 0,0 0 0 15,0 0-48-15,0 0 0 0,-2 7 0 0,1 3 0 31,1 3-128-31,1 2-48 0,2 2 0 0,4 2 0 0,-3 0 240 0,3 1 32 0,1-1 16 0,1 0 0 16,0-1 272-16,1 0-160 0,0-2 160 0,1 0-128 0,-2-2 128 0,0-1 128 16,-1-1-128-16,-2-2 176 0,1-3 352 0,-7-7 80 15,0 0 16-15,0 0 0 0,0 0 208 0,-8 2 64 16,-2-1 0-16,-3-2 0 0,-1-2-400 0,-6-1-80 16,-3 0-16-16,-3-1 0 15,-1-1-880-15,-2-1-176 0,1 2-48 0,-1-2-12016 16,1 0-2400-16</inkml:trace>
  <inkml:trace contextRef="#ctx0" brushRef="#br0" timeOffset="95429.43">15273 12191 39615 0,'-22'-11'1760'0,"12"7"352"0,-1-1-1680 0,0 0-432 16,2 2 0-16,-1 0-11648 0,0 1-2432 0</inkml:trace>
  <inkml:trace contextRef="#ctx0" brushRef="#br0" timeOffset="95587.5">14690 12517 38591 0,'-7'-9'1712'0,"4"5"336"0,3-2-1632 0,3 0-416 15,2-1 0-15,4-1 0 0,2 1 240 16,4-2-48-16,6 0 0 0,3 1 0 0,2 1-192 0,5 0 0 15,4 1 0-15,3 1 0 16,5 2-1568-16,6 1-352 0</inkml:trace>
  <inkml:trace contextRef="#ctx0" brushRef="#br0" timeOffset="96123.49">17930 12573 24127 0,'0'0'1072'0,"0"0"208"0,0 0-1024 0,0 0-256 16,0 0 0-16,0 0 0 0,0 0 2016 0,0 0 352 0,0 0 64 0,0 0 0 16,0 0-576-16,0 0-128 0,9-2-32 0,1-1 0 15,2 0-912-15,3 1-176 16,2 0-32-16,3 0-16 15,6 0-240-15,1-2-64 0,3 0 0 0,2 0 0 16,4-1-256-16,3 0 160 0,0-1-160 0,3 1 128 0,-1-2-128 0,-3 2 0 0,-3-1 0 0,-2 1-176 31,-1 0-528-31,-4 2-128 0,-4 2 0 0,-3 1-16 16,-5 1-1920-16,-5 2-384 0,-4 3-80 0</inkml:trace>
  <inkml:trace contextRef="#ctx0" brushRef="#br0" timeOffset="96294.59">18087 12730 33167 0,'-19'-1'2944'0,"12"1"-2352"0,-2-1-464 0,1 1-128 0,3 1 1280 0,5-1 256 32,0 0 32-32,0 0 16 0,0 0-1040 0,0 0-208 0,6 5-32 0,4 0-16 0,5 0-288 15,2-1 0-15,6-1 0 0,4 1 0 0,5-1-128 0,4-2 128 16,3-1 0-16,2 0-144 31,1-2-288-31,-1-1-48 0,-3-3-16 0,0-2 0 0,-2-2-2800 0,0-1-560 0</inkml:trace>
  <inkml:trace contextRef="#ctx0" brushRef="#br0" timeOffset="96529.69">18507 12402 28559 0,'-8'-6'2544'0,"-2"-1"-2032"15,0 0-512-15,0-1 0 0,0 0 2048 0,1 2 304 16,1 0 64-16,4 2 16 0,4 4-1504 0,0 0-288 16,0 0-64-16,0 0-16 0,7-1-560 0,3 1 0 15,1 1 0-15,2 2-144 0,2 0 0 0,3 3 0 16,0-1 0-16,3 3 0 0,2 0 144 0,-1 2 0 15,2 1-144-15,-2 0 144 0,-3 2 0 0,0 1 0 16,-1 3 0-16,-3-1 0 0,-2 1 0 16,-2 0 0-16,-3 2 0 0,-4 0 0 0,-3-1 352 0,-4 0 32 0,-1 1 16 0,-3-1 0 15,-2 0-32-15,-2-1-16 0,-1-2 0 0,-1 0 0 16,-2 0-352-16,-1-1 0 0,1 0 0 0,-1 1-128 16,2-1-2368-16,1 0-448 15,1 0-112-15</inkml:trace>
  <inkml:trace contextRef="#ctx0" brushRef="#br0" timeOffset="96845.43">19515 12498 35759 0,'0'0'1584'0,"0"0"336"0,0 0-1536 0,0 0-384 0,0 0 0 0,0 9 0 16,0 1 256-16,1 2-32 0,0 2 0 0,0 2 0 15,-1 1 240-15,0 2 48 0,0 0 16 0,0 1 0 16,-1-1-240-16,0 1-48 0,-1 0-16 0,0-1 0 0,-1-2-96 0,1 0 0 0,0-2-128 15,1-2 192-15,0-3-192 0,1-1-288 16,-2-1 64-16,2-8 16 0,0 0-2448 0,0 0-480 0</inkml:trace>
  <inkml:trace contextRef="#ctx0" brushRef="#br0" timeOffset="97017.87">19485 12220 38175 0,'-11'-10'1696'0,"6"6"352"0,-2-1-1648 0,2 1-400 15,-1 1 0-15,3-2 0 0,3 5 0 0,0 0 0 0,0 0 0 0,0 0 0 16,0 0-384-16,0 0 0 16,0 0 0-16,0 0 0 15,6 2-1056-15,2 3-224 0,1 0-32 0,0 2-8128 16,1 2-1632-16</inkml:trace>
  <inkml:trace contextRef="#ctx0" brushRef="#br0" timeOffset="97284.63">19725 12600 21247 0,'1'19'944'16,"0"-9"192"-16,1 3-912 0,-2 1-224 0,2-1 0 0,-1 0 0 0,0 1 1344 0,-1 0 208 0,0-2 48 0,0-1 16 16,-1-1-368-16,-2-4-80 0,1 0-16 0,2-6 0 15,0 0 272-15,0 0 48 0,0 0 16 0,0 0 0 16,0 0-592-16,-2-6-128 0,1 0-32 0,2-3 0 16,1-2-256-16,3-2-48 0,1-3-16 0,4-1 0 15,4-3-176-15,2-1-48 16,-1-2 0-16,3 2 0 0,1 1-192 0,0 2 0 0,2 3 0 0,0 3-160 15,-1 3 160-15,1 4-128 0,0 1 128 0,-1 4-128 0,-2 3 128 0,0 1 128 16,-3 3-128-16,1 1 176 0,-2 2-320 0,-1 2-64 31,-2 2-16-31,-2 0 0 0,1 1-416 0,-1 2-64 0,-3-1-32 0,1 0 0 16,1-2-1712-16,-2-1-352 0,2-1-64 0,1-2-6608 16,1-2-1344-16</inkml:trace>
  <inkml:trace contextRef="#ctx0" brushRef="#br0" timeOffset="97663.69">20434 12461 28559 0,'-16'-10'2544'0,"8"7"-2032"0,-2-2-512 0,-2 1 0 16,-1 2 1984-16,-1 0 320 15,-1 0 48-15,-2 2 16 0,0 3-768 0,2 1-128 0,-2 2-48 0,-1 1 0 16,-1 3-720-16,3 1-160 0,-1 1-32 0,2 1 0 31,-1 2-272-31,3 1-64 16,2 3-16-16,2 1 0 0,2 0-160 0,2 0 0 15,3 1 0-15,2-2 0 0,3 0 0 0,3-2-224 16,0-1 48-16,4-2 16 0,1-3-80 0,3-1-16 0,-1-3 0 0,2-3 0 16,1-3-64-16,-1-3 0 0,-1-4-16 0,1-1 0 0,0-4 336 15,-1-5 0-15,1-4-144 0,-1-3 144 0,0-3 0 0,3-5 0 16,-3-3 176-16,1-2-176 0,0-2 224 0,-2 0-64 16,-2-2-16-16,-1 4 0 15,-4 2 144-15,-1 5 32 0,-3 4 0 0,-1 3 0 0,-2 3 576 0,-1 5 128 16,-1 3 32-16,-1 3 0 0,1 3-448 0,-1 3-96 15,-1 2 0-15,0 2-16 0,-1 4-496 0,0 4 0 16,0 2 0-16,0 4 0 0,1 4 0 0,2 2-208 16,1 1 64-16,-1 2 16 0,0 2 128 15,2 1-208-15,1 1 80 0,0-1 128 16,1 0-576-16,1-1 16 0,3 0 0 0,1-2 0 16,3-2-640-16,2-1-128 0,2-3-16 0,2-3-16 15,2-2-2016-15,4-1-400 0,3-5-64 0,3-2-6144 0,1-5-1216 16</inkml:trace>
  <inkml:trace contextRef="#ctx0" brushRef="#br0" timeOffset="97931.65">20759 12648 4607 0,'0'0'400'0,"0"0"-400"16,0 0 0-16,3-6 0 0,0 3 5312 0,-1-1 992 0,0-2 192 0,-2 6 32 16,2-5-4064-16,0-2-816 0,1 1-176 0,0-2-16 15,1-1-560-15,1 1-96 0,-1 1-32 0,3-1 0 16,-1-1-336-16,2 0-80 0,0-1-16 0,-2 1 0 16,0-4-16-16,-2 2 0 0,1 0 0 0,-1 0 0 15,-3 0 64-15,0 2 0 0,-1-1 0 0,-1 1 0 16,-1 1 224-16,-1 2 48 0,-2 1 16 0,0 2 0 15,-2 1 128-15,-2 2 32 0,1 2 0 0,-2 2 0 16,0 3-384-16,0 2-64 0,0 2 0 0,1 2-16 16,1 1-368-16,1 3 0 0,0-1 0 0,2 2 0 0,1 0 0 15,2 1 0-15,1-1-192 0,1-1 64 0,2 0-192 0,2-2-48 16,0 0 0-16,3-3 0 16,0-2-400-16,4-2-64 0,1-1-32 0,3-3 0 15,1-1-1376-15,4-6-288 0,1-1-48 0,2-4-16 16,3-3-208-16,3-4-32 0,1-4-16 0,0-4-5056 15,1-4-1008-15</inkml:trace>
  <inkml:trace contextRef="#ctx0" brushRef="#br0" timeOffset="98088.99">21199 12314 9215 0,'10'-42'400'0,"-7"23"96"0,1-3-496 0,-3-1 0 16,-3 1 0-16,-2 2 0 0,-1 3 6096 0,-1 2 1136 15,0 3 208-15,-1 2 48 0,0 4-4096 0,2 1-832 16,-2 3-176-16,2 2-16 0,-1 2-1344 0,2 5-272 0,-4 2-48 0,4 5-16 16,1 4-416-16,-1 2-80 0,0 4 0 0,1 2-16 15,0 3-176-15,2 1 0 0,1 2 144 0,-1 1-144 16,1 0 0-16,-3-1 0 0,1-1 0 0,1-1 0 15,-1-1 0-15,1 0 0 0,0 0-192 0,1-3 64 32,0-2-1472-32,1-2-304 0,0-3-48 0,1-4-10960 0,-1-3-2192 0</inkml:trace>
  <inkml:trace contextRef="#ctx0" brushRef="#br0" timeOffset="98270.77">20970 12411 42383 0,'-10'-9'1872'0,"7"5"400"0,3 4-1824 0,0 0-448 0,0 0 0 0,1-5 0 16,-1 5 224-16,8-4-48 0,2 2-16 0,4 0 0 0,6 1-160 0,3 0-176 16,3 1 48-16,2 0 0 0,1 0 0 0,-1 0 0 15,1 0 0-15,0 0 0 16,0 0-1552 0,0 0-304-16,0 1-64 0</inkml:trace>
  <inkml:trace contextRef="#ctx0" brushRef="#br0" timeOffset="98723.54">21532 12516 13823 0,'0'0'608'0,"0"0"128"0,0 0-592 0,7 1-144 0,4 0 0 0,-2 0 0 16,-3-1 3392-16,3-1 656 0,0 1 128 0,1-1 32 15,0-1-2240-15,0-1-448 0,0-2-96 0,1 0-16 16,0-2-784-16,0-2-176 0,0-1-16 0,0-2-16 0,0-1 16 0,-1-1 0 0,-3-2 0 0,2 1 0 15,-1-3-160-15,-3 3-16 0,-3 1-16 0,0 0 0 16,-4 2 80-16,-1 2 32 16,-1 2 0-16,-2 2 0 0,-1 3 144 0,-2 3 16 15,-1 2 16-15,-1 2 0 0,0 4-160 0,0 2-48 0,1 2 0 0,-1 2 0 16,-1 3-320-16,2 1 128 0,2 1-128 0,2 0 0 16,0 0 0-16,3-1 0 0,2 0 0 15,2 0 0-15,2-2 0 0,3 1-128 0,1-2 128 0,4-1-128 16,-2 0-112-16,4-2-16 0,3-2 0 15,1-2 0 1,3-1-720-16,1-3-160 0,1-1-16 0,1-3-10336 0,4-3-2064 16</inkml:trace>
  <inkml:trace contextRef="#ctx0" brushRef="#br0" timeOffset="98994.19">22030 12223 35871 0,'-9'-12'1600'0,"6"8"320"0,-1-1-1536 0,1 1-384 16,3 4 0-16,0 0 0 15,0 0 512-15,0 0 16 0,0 0 16 0,5 6 0 0,3 1-416 0,1 3-128 16,3 1 0-16,-1 3 0 0,1 3 128 0,1 1-128 16,-3 2 0-16,0 0 0 0,-1 0 160 0,-1 1-32 31,-2-1 0-31,0 0 0 0,-2-1 0 0,-1 0-128 0,-1-1 192 0,-2-3-64 0,0-1 80 0,-2 0 16 31,0-5 0-31,0-1 0 0,0-1 80 0,-1-2 16 16,3-5 0-16,0 0 0 0,0 0 160 0,-6-2 32 0,6 2 16 0,-4-5 0 15,1-3-128-15,2-2-16 0,1-2-16 0,1-4 0 16,3-1-368-16,1-2 0 0,2-2 0 16,2 0 0-1,1-1-416-15,2 0-48 0,1 1-16 0,1 3 0 16,2 0-1984-16,1 3-400 0,1-1-80 0</inkml:trace>
  <inkml:trace contextRef="#ctx0" brushRef="#br0" timeOffset="99950.77">22521 12321 33231 0,'-10'8'1472'0,"8"-4"304"0,-2 3-1424 0,1 1-352 16,-1 0 0-16,2 2 0 0,-1 0 1040 0,-1 1 144 16,1-1 32-16,1 2 0 0,0 1-160 0,0 0-32 15,0-1 0-15,0 0 0 0,1-1-448 0,1-1-112 16,0 0-16-16,1-3 0 0,1 0-224 0,-2-7-48 16,4 5-16-16,1-1 0 0,-5-4-16 0,8 0 0 15,1-1 0-15,0-4 0 0,0-1-144 0,2-3 192 0,-1-2-192 0,1-2 192 16,-1-5-192-16,2-1 160 0,2-2-160 0,0-1 160 15,1-2-160-15,0 3 0 16,-3 4 0-16,0 1 0 0,0 3 0 0,-1 2 0 16,-1 3-144-16,-3 3 144 0,0 3 0 0,-7 2 128 0,0 0-128 15,8 6 192-15,-2 3-64 0,1 1-128 16,-3 1 176-16,2 2-176 0,-1 3 0 0,-1-1 0 0,-1 1 0 0,0 1 0 16,-1-1 0-16,2 1 0 0,-1 1 0 0,0-3 0 15,2-2 0-15,-1-1 0 0,2-2 0 0,0-1 0 16,2-1 0-16,1-4 0 0,1 2 128 0,1-4-128 15,1-3 0-15,1-2 0 0,0-1 128 16,3-3-128-16,-4 0 0 0,3-4 0 0,3-4 0 0,-1-1 0 16,1-4 0-16,-1-2 0 0,1-2 0 0,-1 0 0 15,-1 1-160-15,-2 3 160 0,0 0-160 0,-2 5 160 16,-2 1 0-16,-2 5 0 0,-2 1 0 0,-1 2 160 0,-5 6 272 16,0 0 48-16,0 0 16 0,0 0 0 15,0 0-288-15,0 10-48 0,-1 1-16 0,0 1 0 0,-1 3-144 0,1 1 0 16,0 3 0-16,0-2 0 0,-2 1 0 0,2 0 0 15,2-1 0-15,2 1 0 0,-1-2 0 16,2 0 0-16,2-2 0 0,0-1 0 0,2-2-256 0,0-1-16 16,3-1-16-16,2-2 0 15,1-3-464-15,3-2-80 0,-1-2-32 0,2-2 0 16,1-2-192-16,1-3-32 0,5-2-16 0,-1-4 0 16,2-4-304-16,2-2-48 0,0-4-16 0,0-2 0 15,-3 0 0-15,-3 0 0 0,-4 4 0 0,-4 3 0 0,-3 5 1216 0,-2 3 256 0,-5 2 0 0,-2 4 0 16,-2 4 1072-16,0 0 192 15,0 0 32-15,-4 6 16 0,1 3-512 0,-3 4-96 16,-1 2-32-16,0-1 0 0,0 2-352 0,1 0-80 0,2 1-16 0,-3-1 0 16,-1 1-16-16,3-2 0 0,0 0 0 0,2 0 0 15,1-2 16-15,-1-2 0 0,6-1 0 0,-2-2 0 16,2-2-16-16,3 0 0 0,-1-2 0 0,2-2 0 16,-1-2-208-16,2-1 144 0,2-2-144 0,0-3 128 15,1-2-128-15,1-5 192 16,1-2-192-16,1-3 192 0,0-1-192 0,1-3 160 0,1-3-160 0,2 2 160 15,0 0-160-15,-3 1 0 16,-3 4 144-16,0 2-144 0,-1 3 496 0,-2 3 16 0,-1 2 16 0,-2 4 0 0,-6 4 96 16,0 0 16-16,0 0 0 0,6 4 0 0,-1 5-400 15,0 3-80-15,-2 4-16 16,0 0 0-16,1 2-144 0,-1-1 0 0,-1 2 0 0,0-1 0 0,-2-1 0 0,1 0 0 16,2-2 0-16,0-1 0 15,0-1 0-15,2-4 0 0,0-1 0 0,1-1 0 0,-1-2 160 0,3-3-160 16,0 0 192-16,0-4-192 0,1-1 224 0,1-2-64 15,1-3-16-15,2-2 0 0,4-3 16 0,0-1 0 16,2-2 0-16,0 2 0 0,-2 0-160 0,1 1 0 16,-2 2 0-16,1 4 128 0,-2 1-128 0,-1 3 0 15,-3 2 0-15,-3 2 0 0,0 2 0 0,-1 3 0 16,-2 0 0-16,0 2 0 0,-2 1 0 0,-1 2 0 0,-1 0 176 0,-1 0-176 16,0 0 0-16,0 0-208 15,0-1 16-15,-1-1 0 16,0-2-336-16,1-7-64 0,0 0-16 0,0 0 0 0,0 0-544 0,0 0-128 0,0 0 0 15,0 0-16-15,-4-7-2544 0,-2-6-496 16</inkml:trace>
  <inkml:trace contextRef="#ctx0" brushRef="#br0" timeOffset="100062.99">23620 11936 38127 0,'-14'-10'1680'0,"11"7"368"0,-2 0-1648 0,5 3-400 16,0 0 0-16,0 0 0 31,0 0-624-31,0 0-208 0,0 7-32 0,6 3-16 0,3 2-1824 0,5 3-368 0,6 1-80 0</inkml:trace>
  <inkml:trace contextRef="#ctx0" brushRef="#br0" timeOffset="100805.27">24467 12193 23951 0,'0'0'2128'0,"-3"-5"-1696"16,-3 2-432-16,-1-2 0 0,-1 1 2944 0,-2 0 496 0,-2 1 96 15,-1 2 32-15,-4 0-1856 0,-1 2-368 0,-4 3-80 0,-1 0-16 16,-3 3-496-16,3 0-112 15,1 2 0-15,1 2-16 0,1 1-256 0,4 0-48 0,2 2-16 16,2 0 0-16,1 2-128 0,3 2-32 0,2 0 0 0,3-1 0 16,2 0-144-16,2-1 0 0,1 0 0 0,4-1 0 0,0-1 0 0,3-3-144 15,2-2 0-15,2-1 0 0,2-3 144 16,1-1-208 0,1-3 80-16,0-1 128 0,1-5 0 0,1-1 0 0,-1-4 0 0,2-3 0 0,-1-4 0 15,-1-2 0 1,1-4 0-16,-1 1 0 0,-3 0 0 0,-1 1 0 0,-1 3 0 0,-2 1 0 0,-4 3 0 15,-1 2 208-15,-4 3-48 0,1 2-16 0,-3 7 288 16,0 0 48-16,0 0 16 0,0 0 0 16,0 0-368-16,-2 8-128 0,-1 2 0 15,-1 2 144-15,1 2-144 0,1 2 0 0,-1 1 0 16,0 1-176-16,3 0 176 0,0-1 0 0,0 0-144 0,3-1 144 0,0 1 0 0,2-2 0 0,2-1 0 16,1-2 0-16,-1-1-240 0,3-2 80 15,1-2 16-15,3-3 0 0,-1-2-32 0,1-2 0 31,1-2 0-31,2-3 0 0,1-4 176 0,0-2 0 0,3-4 0 0,0-4 0 0,0-3 0 0,1-5 0 0,-1-1 0 0,1-5 0 16,-1 0 0-16,-1 0 0 0,-3 0 0 16,1 2 0-16,-6 2 0 0,-1 4 0 31,-2 2 0-31,-3 3 0 0,-1 3 528 0,-3 2 48 0,-1 3 0 0,-1 3 0 16,-1 3-144-16,1 6-32 0,-6-2 0 0,1 3 0 15,-3 3-272-15,0 4-128 0,0 2 128 0,-2 3-128 16,-3 2 0-16,0 4 0 0,0 3 0 0,2 3-176 15,1 2 176-15,3 0 0 0,-3 0 0 0,3 0 0 16,3 1 0-16,2-2 0 0,3 0 0 0,1-1-128 16,2-2 128-16,3-1 0 0,2-2 0 0,-1-3-128 15,3 0-32-15,2-3 0 0,0-3 0 0,1-1 0 0,0-4-16 0,2-1 0 16,0-5 0-16,2-1 0 0,2-4 0 0,2 0 0 16,-1-6 0-16,2-1 0 0,0-3-16 0,-1 0-16 15,-1-1 0-15,-3-1 0 0,-1 1 208 0,-4 0 0 16,-3 3 0-16,-2 1-144 0,-4 1 272 0,-2 2 48 15,-2 2 16-15,-1 1 0 0,-2 3 80 0,-3 0 32 0,-1 3 0 16,-1 3 0-16,-1 0-304 0,-1 2 160 16,0 3-160-16,2 1 128 0,-1 1-128 0,1 1 0 0,-2 1 0 0,4 1 0 15,0 0 0-15,3 2 0 16,-1 0 0-16,3-1 0 0,1 1-128 0,3-1 128 16,-1-1 0-16,2-1 0 0,2 0-176 0,1-1 48 15,1-1 0-15,1-2 0 16,1 0-496-16,2-3-80 0,-2-2-32 0,2 0 0 15,-1-3-2000-15,3-3-400 0,0-2-64 0</inkml:trace>
  <inkml:trace contextRef="#ctx0" brushRef="#br0" timeOffset="100959.66">24825 11984 45375 0,'-11'-20'2016'16,"7"12"416"-16,2-1-1952 0,3 0-480 0,3 2 0 0,1-1 0 0,3 1 208 15,3 1-48-15,3-1-16 0,6 3 0 16,5 1-144-16,7 0-224 0,6 3 48 0,4 1 16 0,7 2 160 0,-2 0-208 15,2-1 80-15,-3 0 128 16,-3-2-2016-16,-2 0-288 0,-1-1-48 0</inkml:trace>
  <inkml:trace contextRef="#ctx0" brushRef="#br0" timeOffset="114306.2">2170 14398 24879 0,'0'0'1088'0,"-3"7"256"0,-1-1-1088 0,1 1-256 0,1-2 0 0,1 1 0 0,0-1 672 0,1 1 80 16,0-1 16-16,2 1 0 0,1-1 192 0,2 1 64 16,0-2 0-16,3 1 0 0,2-1-272 0,0-1-48 15,1 0-16-15,2-2 0 0,2 0-80 0,2-1-16 16,0 0 0-16,2-2 0 0,2-1-144 0,6 0-16 15,2-1-16-15,-1-2 0 0,-2 0-80 0,-2-2-16 16,-1-1 0-16,-3-1 0 0,2 0 0 0,-2-2 0 16,-5-1 0-16,0-1 0 0,-2-1 16 0,-2 0 0 15,-4-2 0-15,1 2 0 0,-3 1-16 0,-3-1-16 16,-3 1 0-16,-3 3 0 0,0 0 128 0,-3 2 16 0,0 2 16 16,-4 1 0-16,-1 3-80 0,-3 2 0 15,-2 3-16-15,-3 3 0 0,-3 3-368 0,-1 3 0 0,-2 1 0 16,2 3-128-16,0 2 128 0,0 1-160 0,1 3 160 0,2 2-160 15,1 0 160-15,2 0 0 16,2 0 0-16,1 0 0 0,3 0 0 0,2-1-128 16,3 0 128-16,1-2-192 0,2-2 192 0,2-1 0 0,1 0 0 15,2-2-128-15,1-1 128 0,2 0 0 0,3-1 0 16,2-1 0-16,1-1 0 0,2-1 0 0,2-2 0 0,1-2 0 16,3 0 0-16,3-2 0 0,3 0 0 0,1-1 128 0,2-2-128 0,0-1-192 15,1-4 64-15,0 0 0 16,1-1-1392-16,-2-2-272 0,1-1-48 0,-1 1-10032 15,1-1-2016-15</inkml:trace>
  <inkml:trace contextRef="#ctx0" brushRef="#br0" timeOffset="114526.9">2914 14545 18431 0,'0'0'1632'0,"0"0"-1312"16,-5-1-320-16,5 1 0 0,0 0 4256 0,0 0 784 15,-5-1 144-15,5 1 48 0,0 0-3200 0,-6 6-640 16,1 1-128-16,0 3-32 0,2 2-592 0,0 3-112 0,-1 0-16 0,2 4-16 15,2 0-224-15,-1 0-32 0,0 2-16 0,0 1 0 16,-1 0-224-16,1 1 176 16,0 0-176-16,-1 1 160 0,1-2-160 0,-2-2 0 15,1-1 0-15,0-1 128 0,-1-2-128 0,1 0 0 16,0-3-160-16,1-2 160 16,0-1-2240-16,1-4-368 0,0-6-64 0,0 0-16 0</inkml:trace>
  <inkml:trace contextRef="#ctx0" brushRef="#br0" timeOffset="115092.33">3490 14410 29487 0,'0'0'1296'0,"-4"-1"288"0,-2-1-1264 0,6 2-320 0,0 0 0 15,0 0 0-15,0 0 1840 0,0 0 304 0,0 0 64 16,0 0 16-16,0 0-1280 0,8-2-256 0,1 1-48 0,2-1-16 16,2 0-320-16,3 0-64 0,2 0-16 0,4-1 0 15,1-2-96-15,3 2-128 0,3-2 176 0,0 2-176 0,1-1 0 0,1-1 0 16,-1 2-192-16,0 0 48 15,-4 1-1616-15,-1 2-320 0,-4 0-64 0,-4 2-13664 0</inkml:trace>
  <inkml:trace contextRef="#ctx0" brushRef="#br0" timeOffset="115234.51">3621 14606 38703 0,'-12'-2'3440'0,"12"2"-2752"0,0 0-560 0,0 0-128 0,0 0 576 0,0 0 64 16,0 0 32-16,0 0 0 15,0 0-672-15,0 0 0 0,6 2 0 0,4 0 0 0,2 0 0 0,4 1 0 0,3 0 0 0,1-1 0 16,5-1 0-16,1-1 0 16,2-1 0-16,0-1 0 15,1-1-320-15,2 0-128 0,-3-1-48 0,2-3-11376 0,-2 1-2272 0</inkml:trace>
  <inkml:trace contextRef="#ctx0" brushRef="#br0" timeOffset="120526.78">5188 13804 16575 0,'0'0'736'0,"-1"-5"160"0,-1-3-720 0,0 0-176 0,1 0 0 0,1 2 0 16,-3-1 2304-16,1 1 448 15,1 0 64-15,1 6 32 0,0 0-1120 0,0 0-240 16,0 0-32-16,0 0-16 0,0 0-672 0,-4 7-144 0,0 3-32 0,-1 3 0 16,1 2-336-16,-1 3-80 0,1 4-16 0,0 2 0 15,0 4-160-15,2 0 0 16,0 2 0-16,0 1 0 0,-2-2 0 0,2 1 0 0,-1-1 0 0,2-3 0 15,-1-2 0-15,0-2 0 0,0-1 0 0,1-3 0 16,0-3 128-16,0-1-128 0,0-3 0 0,0-2 128 16,1-2 64-16,0-7 16 0,0 0 0 0,0 0 0 15,0 0 432-15,0 0 64 0,-7-5 32 0,2-1 0 16,-1-3-112-16,2-3-32 0,-2-2 0 0,2-4 0 16,-1-3-160-16,2-3-48 0,1-2 0 0,1-3 0 0,0-3-96 0,1 1-32 15,1 0 0-15,2 1 0 0,3-1 0 0,1 1 0 16,3 0 0-16,1 2 0 0,1-1-128 0,2 2-128 15,1 0 192-15,3 3-192 0,-2 1 0 0,1 3 0 16,-1 3 0-16,-1 1 0 0,1 3 0 0,-1 3 0 16,2 2-128-16,-4 3 128 0,0 2-192 0,0 2 48 15,1 2 16-15,-2 2 0 0,-2 2-192 0,-2 3-16 16,-1 2-16-16,-2 2 0 16,0 4-1872-16,-3 2-368 0,-2 4-80 0</inkml:trace>
  <inkml:trace contextRef="#ctx0" brushRef="#br0" timeOffset="120717.05">5108 14134 19343 0,'-12'-5'1728'0,"8"2"-1392"0,-2 0-336 16,3 1 0-16,3 2 3952 0,0 0 720 0,0 0 128 0,0 0 48 16,0 0-3824-16,6 0-752 0,4-1-144 0,0 1-128 15,3 0 272-15,2 0-16 0,1 0-16 0,3 0 0 16,3-1-112-16,0 0-128 15,0-2 176-15,1 1-176 0,0-2 0 0,1 0 0 0,-1 1 0 0,2 0 0 16,0-3-2096-16,-1 3-368 0,-1 0-80 0,-2-1-11840 16</inkml:trace>
  <inkml:trace contextRef="#ctx0" brushRef="#br0" timeOffset="120890.28">5612 14020 22111 0,'0'0'976'0,"0"0"208"0,0 0-944 0,0 0-240 15,0 0 0-15,0 0 0 0,-6 1 2720 0,6-1 496 31,-5 4 112-31,1 3 0 0,0 0-1808 0,2 4-368 0,0 3-80 0,1 2-16 0,1 3-672 0,1 1-144 16,1 1-32-16,0 1 0 0,-1 1-208 0,0 1 128 16,1-2-128-16,-2 2 0 15,0 0 128-15,-2 2-128 0,1-3 0 0,1-1 144 0,0-1-416 0,0-3-96 16,0-1-16-16,0-4-10944 16,0-2-2208-16</inkml:trace>
  <inkml:trace contextRef="#ctx0" brushRef="#br0" timeOffset="121630.95">6074 13758 19343 0,'0'-6'1728'0,"0"-1"-1392"0,-2-2-336 15,2 0 0-15,-1 0 1392 0,1 0 208 0,-1 0 32 16,1 0 16-16,0 0 208 0,0 2 64 0,-2 2 0 0,2 5 0 0,0 0-784 0,0 0-160 15,0 0-16-15,0 0-16 16,2 6-576-16,-1 4-112 16,-1 4-32-16,0 1 0 0,0 3-48 0,-1 1-16 15,-2 2 0-15,1 1 0 0,-1 2-160 0,0 2 0 16,-1 0 0-16,0 2 128 0,-1-1-128 0,1-2 0 16,1 0 0-16,2-3 0 0,-2-3 192 0,3-1-64 15,0-3 0-15,3-1 0 0,0-3 272 0,1-1 48 0,3-3 16 0,-2-1 0 16,2-1 192-16,1-1 48 15,1-2 0-15,2-1 0 0,2-1-240 0,0-1-32 0,1 0-16 16,2-2 0-16,-2 0-224 0,1 1-64 16,1-1 0-16,0 0 0 0,2 1-128 0,-2 0 0 0,0 0 144 0,0 1-144 15,1 0 0-15,-1 0 0 0,0-1 0 16,-1 2 0 0,2 0-1712-16,-2 0-304 0,0-1-64 0,3 1-15312 0</inkml:trace>
  <inkml:trace contextRef="#ctx0" brushRef="#br0" timeOffset="121820.27">6644 13945 32479 0,'0'0'1440'0,"-1"-5"288"0,0 1-1376 0,1 4-352 16,0 0 0-16,0 0 0 0,-4-4 1408 0,4 4 224 15,0 0 32-15,0 0 16 0,0 0-464 0,0 0-112 16,-2 5-16-16,-1 4 0 0,1 1-800 0,2 2-160 16,0 1-128-16,1 1 144 0,0 3-144 0,0-1 0 15,-1 3 0-15,2 2 0 0,-4 1 0 0,0 2 0 16,-2-1-160-16,-1 2 160 15,-3-1-3312-15,-2 0-560 0,-13 21-112 0,-1-11-10864 0</inkml:trace>
  <inkml:trace contextRef="#ctx0" brushRef="#br0" timeOffset="122307.34">4984 14660 23039 0,'-11'-6'2048'0,"5"3"-1648"15,-1-1-400-15,-1-1 0 0,0 1 2480 0,2 1 400 16,0-1 96-16,1 1 16 0,0 0-1264 0,5 3-240 16,0 0-48-16,0 0-16 0,0 0-544 0,0 0-112 15,0 0-32-15,0 0 0 0,9-3-384 0,4 2-80 0,5 0-16 0,7 1 0 16,6 1-96-16,7 0-32 16,8-2 0-16,4-1 0 0,6-1-128 0,6 0 128 15,6-1-128-15,8 1 128 0,8-1-128 0,4 0 128 16,3-1-128-16,7-1 128 0,2-1-128 0,2-1 0 15,-1 0 0-15,3 2 128 0,-1 0-128 0,-4-1 0 0,-6 1 0 0,-5-2 128 16,-3 3-128-16,-5 0 0 16,-6 1 0-16,-8-1 128 0,-8 1-128 0,-8 1 0 0,-7-1 144 0,-6 1-144 15,-5 0 160-15,-5 0-32 16,-6-1-128-16,-5 1 192 0,-5 0-192 0,-2 0 128 0,-4-1-128 0,-5 4 0 31,-1-4-464-31,-4-1-192 0,-5 2-48 0,-3 1 0 0,-4 1-1696 0,-4 1-352 16,-6 1-64-16,-7 3-13008 0</inkml:trace>
  <inkml:trace contextRef="#ctx0" brushRef="#br0" timeOffset="122653.72">5520 14959 20271 0,'-3'-13'1792'0,"3"7"-1424"15,0-1-368-15,1-1 0 0,2 1 2208 0,-1 1 368 16,0-2 80-16,0 1 16 0,0 2-1120 0,1-1-208 16,-3 6-64-16,0 0 0 15,0 0-80-15,5-2-32 0,-5 2 0 0,0 0 0 16,0 0-592-16,3 8-112 0,1 3-16 0,-2 1-16 0,-1 2-176 0,-2 4-16 16,-2 3-16-16,-1 1 0 0,0 1-224 0,0 2 176 15,-2 2-176-15,3-1 160 16,-2 0-160-16,2 0 0 0,1-1 144 0,2 0-144 0,-2 0 0 0,4-2 0 0,-1-2 0 0,2-2 128 15,2-1 32-15,1-2 16 0,3-1 0 0,2-3 0 16,1-1 96-16,2-2 32 0,3-2 0 0,3-1 0 16,2-2-128-16,1 0-32 0,0-3 0 0,1-1 0 0,1-3-144 15,2 0 128-15,-1-1-128 0,2-1 128 16,-2 0-384-16,-1-2-64 0,-1 0-32 0,-2-3 0 16,-2-1-1680-16,9-7-336 15,-6 0-64-15,-10 6-14144 0</inkml:trace>
  <inkml:trace contextRef="#ctx0" brushRef="#br0" timeOffset="122841.86">5590 14951 11967 0,'-11'-8'1072'0,"7"4"-864"16,0 0-208-16,4 4 0 0,0 0 6208 0,2-6 1184 16,2 2 240-16,2 1 48 0,5-1-6272 0,1 3-1248 15,4-1-160-15,3-1-224 0,0-1 224 0,4 1 0 16,2-1 0-16,1-1 0 0,2 1 0 0,1-2 0 15,1 0 128-15,0-1-128 16,-1 1-1216-16,0-1-320 0,0 0-48 0,-3 2-14288 0</inkml:trace>
  <inkml:trace contextRef="#ctx0" brushRef="#br0" timeOffset="123030.6">5573 15163 36863 0,'0'0'3264'0,"-4"-3"-2608"0,1 0-528 0,3 3-128 15,0 0 880-15,0 0 144 16,0 0 16-16,7-3 16 0,3 1-864 0,2-1-192 0,4 2 0 0,4-2 0 16,2 0 128-16,2-2 0 15,-1 1 16-15,2-2 0 0,2 1-144 0,0-1 128 0,2 0-128 0,0 0 128 16,0 1-720-16,1-1-160 0,1 0-16 0,0 0-11008 16,0 1-2208-16</inkml:trace>
  <inkml:trace contextRef="#ctx0" brushRef="#br0" timeOffset="123282.62">6231 15325 39855 0,'0'0'1760'0,"0"0"368"0,0 0-1696 0,0 0-432 0,-1 7 0 0,0 0 0 31,-1 0 0-31,0 1 0 0,-1 3 128 0,2 0-128 0,0 2 336 0,0 1 48 0,0 2 0 0,1 0 0 16,1 2-208-16,-1 1-48 16,-1-2 0-16,1 2 0 0,0 0-128 0,0-1 0 0,1 1 0 0,-1-1 0 15,0-2 0-15,0 0 0 0,0-3 0 0,0 4 0 16,0-3-1344-16,1-5-240 0,-1-9-48 0,0 0-9728 16,0 0-1952-1</inkml:trace>
  <inkml:trace contextRef="#ctx0" brushRef="#br0" timeOffset="123704.99">6741 15062 35935 0,'0'0'3200'0,"0"0"-2560"16,0 0-512-16,0 0-128 0,0 0 672 0,0 0 112 16,0 0 32-16,-5 7 0 0,-1 1-224 0,-1 2-32 31,0 3-16-31,1 2 0 0,-1 2-320 0,-1 3-64 0,1 0-16 0,-2 5 0 15,-1 0-144-15,0 4 0 0,-1-1 0 0,1 0 0 0,1-1 0 0,0 3 0 16,-1-4 0-16,1-2 0 0,0-2 0 0,1-3-144 16,3-3 0-16,-1-4 0 0,2-2 144 0,1-4-128 15,3-6 128-15,0 0-128 0,0 0 128 0,0 0-128 16,3-9 128-16,0-3-128 0,3-3 128 0,0-5-208 16,2-4 80-16,2-5 128 0,1-4 0 0,2-3 0 15,1-4 0-15,2 0 0 0,-1-2 0 0,1 2 0 16,-2 3 0-16,0 3 0 0,1 2 0 0,-2 5 192 0,0 4 0 0,-2 5 0 15,-1 3 400 1,-1 4 96-16,-1 1 16 0,0 4 0 0,0 3-160 0,-2 0-32 0,-6 3 0 0,8 3 0 16,0 1-256-16,-3 3-48 0,2-1-16 0,0 5 0 15,-2 2-192-15,1 2 0 0,0 1 0 0,-1 2 0 16,0 2 0-16,-1 2 128 0,0 1-128 16,0 1 0-16,-1 0 0 0,0 0 0 0,-2 2 0 0,-1-1 0 15,2-2 0-15,-1 0 0 0,1-2-176 0,0-2 176 16,1-3-640-16,-1 5 0 0,-1-6 0 0,-1-4 0 15,0-2-2752-15,0-9-544 0</inkml:trace>
  <inkml:trace contextRef="#ctx0" brushRef="#br0" timeOffset="123894.64">6638 15295 39039 0,'-9'-7'1728'0,"9"7"368"0,-3-4-1680 0,3 4-416 16,0 0 0-16,0 0 0 0,0 0 128 0,5-5-128 15,0 1 128-15,3 0-128 0,2 1 208 0,4 1-32 0,5 1-16 16,2-1 0-16,1-2-160 0,2 1 160 16,3 0-160-16,2-1 160 0,2 2-160 0,1 0 0 0,1-1 0 0,14-1 0 47,-3 0-2528-47,-8 1-432 0,-5-1-96 0,-11 3-16 0</inkml:trace>
  <inkml:trace contextRef="#ctx0" brushRef="#br0" timeOffset="124099.53">7330 15210 35007 0,'0'0'3120'0,"0"0"-2496"16,0 0-496-16,0 8-128 0,1 3 832 0,-1 0 160 16,0-2 32-16,0 6 0 0,0 2 32 0,0 1 16 15,0 0 0-15,1 1 0 0,0 2-480 0,1 1-80 16,-4 1-32-16,2 0 0 0,-1 1-288 0,1-1-64 15,-1-1-128-15,0 0 192 0,2 0-192 0,-2-3 0 16,0-1 128-16,-1 4-128 16,2-4-1696-16,0-5-384 0,0-2-80 0</inkml:trace>
  <inkml:trace contextRef="#ctx0" brushRef="#br0" timeOffset="125128.35">8200 14288 24879 0,'0'0'1088'0,"0"0"256"0,0 0-1088 0,0 0-256 16,0 0 0-16,0 0 0 0,0 0 2672 0,0 0 464 0,7-2 112 0,-1 0 16 0,2 1-1744 0,1-1-352 16,0 2-64-16,2 0-16 0,2 0-560 0,2 0-112 31,3 0-32-31,1 2 0 0,2-4-224 0,-1 1-160 0,2 0 192 0,-1 0-192 0,0-1 128 0,0 0-128 15,0 0 0-15,1 0 0 16,-3 1 0-16,-1 0 0 0,1 1 0 0,-1 0-192 16,-2 1-1856-16,-1 2-352 0,-3-1-80 0,-4 1-13712 15</inkml:trace>
  <inkml:trace contextRef="#ctx0" brushRef="#br0" timeOffset="125297.23">8195 14451 18431 0,'0'0'1632'0,"-6"-1"-1312"0,0 1-320 15,0-1 0-15,6 1 4880 0,0 0 912 0,0 0 176 0,0 0 48 16,0 0-4784-16,0 0-944 0,7 3-288 0,3 1 128 16,3 0 32-16,4-1 0 15,1 0 0-15,5 1 0 0,4-1-160 0,3 0 0 16,2-1 0-16,1-1 128 0,0-1-128 0,0 0 0 0,2-1 0 0,2-1 128 16,-1-1-320-16,0 0-80 15,0-3-16-15,-2 1-11712 16,-1-2-2336-16</inkml:trace>
  <inkml:trace contextRef="#ctx0" brushRef="#br0" timeOffset="136022.81">10277 13755 28559 0,'-5'-10'1264'0,"5"10"272"0,0-6-1232 0,0 1-304 16,0-2 0-16,0 2 0 15,0 5 416-15,0 0 32 0,0 0 0 16,0 0 0-16,0 0 176 0,0 0 32 0,0 0 16 0,2 8 0 16,1 3-400-16,0 4-80 15,1 1 0-15,-2 2-16 0,-1 0 272 0,1 4 48 0,-1 3 16 0,0 1 0 16,-1 2-112-16,0 0-16 0,-1-1 0 0,0 0 0 15,0-1-128-15,0 0-48 0,0-2 0 0,1-2 0 16,-1-3-208-16,0-3 0 0,0-2 0 0,1 0 0 16,0-3 176-16,0-3-176 0,-2-1 192 0,2-7-192 15,0 0 304-15,0 0-48 0,0 0-16 0,0 0 0 0,0 0 256 0,-2-9 48 16,0-2 16-16,-1-2 0 0,1-5-208 0,-3-2-32 16,2-6-16-16,1-1 0 0,1-5-64 0,1-2-16 15,0-3 0-15,1 0 0 0,1-1-32 0,1 0-16 16,2 2 0-16,0 1 0 0,2 1 0 0,0 3 0 15,2 2 0-15,1 3 0 0,1 4-176 0,2 2 0 16,2 2 0-16,-2 3 0 0,2 1 0 0,1 3 0 16,0 2 0-16,1 2-176 0,-1 3 176 0,-2 2-160 15,1 2 160-15,-2 1-160 16,-1 3-416-16,-1 3-64 0,-1 0-32 0,-1 4 0 16,-1 2-1952-16,-4 3-400 0,-2 4-80 0</inkml:trace>
  <inkml:trace contextRef="#ctx0" brushRef="#br0" timeOffset="136196.38">10279 13967 34959 0,'0'0'1536'0,"0"0"336"0,0 0-1488 0,0 0-384 0,0 0 0 0,0 0 0 16,0 0 560-16,0 0 32 0,7-2 16 0,1 1 0 16,0 1-48-16,4 0-16 0,3 0 0 0,0-2 0 15,2 2-288-15,0 0-48 0,0-1-16 0,1 1 0 0,1-1-192 0,1 0-288 16,-1 0 64-16,0 0 16 15,2-1-2992-15,0 0-576 0</inkml:trace>
  <inkml:trace contextRef="#ctx0" brushRef="#br0" timeOffset="136384.76">10761 13920 31327 0,'0'0'2784'0,"0"0"-2224"15,0 0-560-15,0 0 0 0,0 0 1136 0,-2 6 112 16,0 2 32-16,-1 3 0 0,1 2-192 0,1 2-48 15,0 2 0-15,0 2 0 0,0 2-464 0,0 1-112 16,0 1-16-16,-2 0 0 0,2 1-224 0,0-1-48 16,0 0-16-16,0-1 0 0,1 0-160 0,0-2 0 15,1-1-192-15,0-3 192 16,0-2-1968-16,2 0-272 0,-1-6-48 0</inkml:trace>
  <inkml:trace contextRef="#ctx0" brushRef="#br0" timeOffset="136981.04">11628 13454 28559 0,'-4'-12'2544'0,"1"8"-2032"0,0 0-512 0,-1 0 0 16,-1 0 1024-16,0 0 128 0,-2 1 0 0,-3 1 16 16,0 1 80-16,-1 1 16 0,-2 0 0 0,-1 4 0 0,-3 4-672 0,2 4-128 15,-2 2-16-15,1 5-16 0,-1 4-432 0,1 2 0 16,-1 3 0-16,1 3 0 0,2 2 0 0,-1 3 0 16,2 2-144-16,2 1 144 0,2-1 0 0,4 0 0 15,0-2 0-15,3-1 0 0,2 1 0 0,2-3 0 16,3-3 0-16,1-1 0 0,3-2 0 0,1 0-128 15,2-4 128-15,8 8 0 16,1-8-464-16,3-3-48 0,4-5 0 0,5-3 0 16,3-4-1824-16,0-6-368 0,1-3-80 0</inkml:trace>
  <inkml:trace contextRef="#ctx0" brushRef="#br0" timeOffset="137451.09">12045 13418 29487 0,'-3'-8'2624'0,"-1"-1"-2112"15,0 0-512-15,1 0 0 0,-1 0 1120 0,2 1 112 16,-2 2 32-16,0 1 0 0,4 5-112 0,0 0 0 0,0 0-16 0,0 0 0 16,-3 5-816-16,0 2-144 15,-1 3-48-15,2 5 0 0,0 2-128 0,1 4 0 0,-1 2 0 0,1 2 0 16,0 3 0-16,1 1 0 0,0 0 0 0,-2 1 0 15,2 2 0-15,-1-2 0 0,0-3 0 0,-2-2 0 16,1 0 0-16,1-5 0 0,-2-1 128 16,1-3-128-16,1-3 192 0,0-3-64 0,0-3 0 0,1-7 0 0,0 0 112 0,0 0 16 15,0 0 0-15,0 0 0 16,0 0 240-16,1-4 48 0,1-5 16 0,2-2 0 0,0-3-208 16,0-2-32-16,2 0-16 0,0-1 0 0,2 0-176 0,2 0-128 15,-2 1 144-15,2 2-144 0,1 1 0 0,1 4 0 16,-1 1 0-16,0 2 0 0,0 4 0 0,0 1 0 15,0 2 0-15,0 2-160 0,0 2 160 0,0 1-192 16,0 2 192-16,0 1-192 0,-1 1 192 0,-2 1 0 16,-1 0-144-16,-1 1 144 0,-3 1 0 0,-1 0 0 15,-1 2 0-15,-1-2 0 0,-1-1-160 0,-2-1 160 16,-3 0 0-16,0-1-144 0,-1-1 144 0,-3-2 0 16,0 0 0-16,0-2 0 0,-2 0 0 0,0-2 0 15,0-2 0-15,-1 0 176 0,-1-1-176 16,0-1-176-16,0-1 48 0,1 0 0 15,0-1-640-15,2-1-128 0,0 1-32 0,2-1-11040 0,2-1-2224 16</inkml:trace>
  <inkml:trace contextRef="#ctx0" brushRef="#br0" timeOffset="137719.07">12667 13319 35583 0,'0'0'1584'0,"0"0"320"0,2-8-1520 0,-2 2-384 0,0 6 0 0,0 0 0 16,-3-6 1056-16,3 6 144 0,0 0 16 0,-4 1 16 16,-3 1-608-16,1 4-128 0,-1 4-32 0,-2 3 0 0,-1 4-224 0,-2 5-48 15,-1 4-16-15,-2 7 0 0,-3 4-176 0,-3 6 0 16,-3 6 0-16,-3 0 0 0,-2 2 0 0,0 0 208 31,2 0-48-31,2-3-16 0,0-1-144 0,2-4 0 0,1-4 0 0,2-1 0 0,2-4 0 0,1-1 0 16,2-6 128-16,1-2-128 0,1-1 0 0,2-2 0 15,3-5-192-15,1 0 192 16,3-3-1856 0,1-1-256-16,3-2-64 0,3-3-9120 0,2-3-1824 0</inkml:trace>
  <inkml:trace contextRef="#ctx0" brushRef="#br0" timeOffset="138191.31">12882 13774 33167 0,'0'0'2944'0,"-1"-5"-2352"15,-2-1-464-15,-2 2-128 0,0 0 1056 0,-3 1 192 0,-1 2 32 0,-1 2 16 16,-2 2-176-16,-1 1-32 0,-1 3-16 0,-2 1 0 16,1 3-752-16,-2 1-128 0,1 3-48 0,0 2 0 15,2 3-144-15,2 1 0 16,-1-1 0-16,2 1 0 0,1 1 0 0,2 0 0 0,3-2-128 0,3-1 128 16,0 0 0-16,5-1-176 15,3-3 176-15,1-2-128 0,1-1 128 0,1-2 0 0,4-3 0 0,0-3 0 16,2-2 0-16,2-3 0 0,0-3 0 0,3-3 0 0,2-1 0 0,0-3 192 15,0-3-64-15,-1-1 0 0,-1-3-128 0,-2 1 144 16,1-1-144-16,-5 2 160 0,0 1-160 0,-3 3 0 16,-3 2 144-16,-1 3-144 0,-1 1 128 0,-6 6-128 15,0 0 160-15,0 0-160 0,0 0 0 0,0 0 0 16,2 7 0-16,-1 2 0 0,0 2-128 0,0 1 128 16,1 0-192-16,0 1 192 0,2-1-144 0,0 0 144 15,1 0 0-15,1 0-144 0,1-1 144 0,2-1 0 16,2-2 0-16,1-1-128 0,2-3 128 15,1 0 0-15,2-3 128 0,0-2-128 0,2-4 256 0,1-2 0 16,1-2-16-16,-2 0 0 0,-1-6 336 0,0-2 64 0,-2-4 0 0,-1-2 16 16,-1-2-128-16,-2 1-16 15,-2 1-16-15,-3 1 0 0,-5 0-192 0,-3 1-48 0,-3 3 0 16,-2 0 0-16,-3 1-48 0,-1 3-16 0,-1 2 0 0,-1 2 0 31,-2 2-416-31,-1 3-96 0,-2 3 0 0,0 2-16 16,1 2-1264-16,0 3-256 0,0 4-64 0,0 3 0 15,3 3-1264 1,1 0-256-16</inkml:trace>
  <inkml:trace contextRef="#ctx0" brushRef="#br0" timeOffset="138521.9">13523 13783 16575 0,'11'-10'1472'0,"-6"7"-1168"0,-1-1-304 0,0-1 0 0,-4 5 3456 0,0 0 640 16,0 0 128-16,0 0 32 15,-1-5-1952-15,1 5-384 0,-4-4-64 0,-2 2-32 0,0 2-976 0,-3 2-192 16,-1 2-32-16,0 1-16 15,-1 0-368-15,0 1-80 0,0 2-16 0,1 1 0 16,0 1-144-16,1-1 0 16,1 1 0-16,3 0 0 0,3 0-192 0,2 0 48 15,2 1 0-15,3-1 0 0,3 0-48 0,1-1 0 16,2-2 0-16,3 0 0 0,0-2 192 0,2 0-192 16,2-2 192-16,1-1-192 0,-1-1 192 0,1 1 0 15,0 0 0-15,-2-1 128 0,-2-2 64 0,-1 1 0 16,-3 0 16-16,-2 0 0 0,-3 0 400 0,-6 0 80 0,0 0 16 0,0 0 0 15,0 0-48-15,0 0 0 0,-5 2 0 16,-3 1 0-16,-2 1-288 0,-1 0-64 16,-2 0-16-16,-1 1 0 0,-3-1-288 0,1 1 0 0,0 0-128 15,1 1 128 1,1-2-480-16,1 0 0 0,2 1 0 0,1-2 0 16,2 0-1184-16,8-3-224 0,0 0-48 0,0 0-16 15,0 0-1584-15,7-2-320 0</inkml:trace>
  <inkml:trace contextRef="#ctx0" brushRef="#br0" timeOffset="138819.94">14116 13739 17503 0,'0'0'1552'0,"0"0"-1232"16,0 0-320-16,0 0 0 0,0 0 3632 0,-4 3 656 15,-2 3 144-15,0-1 32 0,-2 3-2752 0,-1 1-560 16,-1 1-96-16,1 1-32 0,2 2-528 0,-1 1-112 16,0 1-32-16,2 0 0 0,1 2-352 0,3-2 0 15,2 0 0-15,1 0 128 0,3-2 64 0,1 0 0 16,2-1 16-16,3-1 0 0,2-1 16 0,2-1 0 15,2-3 0-15,4 0 0 0,2-3 0 0,0-2 0 16,2-3 0-16,1-2 0 0,-1-4 224 0,0-2 32 0,1-2 16 0,-2-3 0 16,-3-3 32-16,-2-1 16 15,-3 0 0-15,-3 0 0 0,-3 0-176 0,-3 0-48 16,-4 1 0-16,-3 0 0 0,-4 2 48 0,-1 2 0 0,-5 1 0 0,-2 1 0 16,-4 2-368-16,-3 1 0 0,-1 2 0 15,-2 1-128 1,0 3-480-16,-1 2-96 0,0 1 0 0,1 2-16 15,1 2-1264-15,2 2-240 0,1 1-48 0,3 0-9504 0,2 1-1888 0</inkml:trace>
  <inkml:trace contextRef="#ctx0" brushRef="#br0" timeOffset="139104.07">14372 13389 20271 0,'-8'-13'896'0,"4"7"192"0,1-2-880 0,0 0-208 15,-2 2 0-15,1 0 0 0,0 2 4032 0,4 4 752 16,-4-4 144-16,4 4 48 0,0 0-3440 0,-4 3-672 16,-1 1-144-16,0 4-16 0,-1 3-416 0,0 3-80 15,-1 4-16-15,0 5 0 0,-2 7 32 0,-1 6 0 16,-1 2 0-16,-1 5 0 0,0 3 64 0,-4 3 16 16,0 2 0-16,0 0 0 0,1 0-304 0,0-1 0 15,0-1 0-15,1-3 0 0,1-1 0 0,2-6 160 16,1-2-160-16,2-4 128 0,0-2-128 0,4-4 160 0,0-2-160 15,0-4 160-15,1-3-160 0,1-3 0 0,1-3 0 0,0-2 0 32,1-2-1744-32,0-8-336 0,0 0-64 0,0 0-15136 0</inkml:trace>
  <inkml:trace contextRef="#ctx0" brushRef="#br0" timeOffset="139435.81">13118 13836 16575 0,'0'0'736'0,"0"0"160"0,-7 1-720 0,0 2-176 0,1 2 0 0,-2 0 0 16,0 2 1072-16,-3 3 176 15,0 2 32-15,0 2 16 0,0 2-1104 0,0 0-192 16,0 2 0-16,1 0-9456 0</inkml:trace>
  <inkml:trace contextRef="#ctx0" brushRef="#br0" timeOffset="140144.87">14855 13362 24927 0,'0'0'1104'0,"0"0"240"0,5-8-1088 0,-2 2-256 0,-3 6 0 0,3-6 0 0,-3 6 1344 0,0 0 224 32,3-5 32-32,-3 5 16 0,0 0-32 0,0 0-16 0,0 0 0 0,0 0 0 15,5-3-704-15,2 3-144 16,-7 0-16-16,7 5-16 0,2 1-304 0,1 3-48 0,0 4-16 0,1 4 0 15,0 3-160-15,-2 3-32 0,1 2-128 0,0 4 192 0,-1 3-48 0,0 4-16 16,-2 3 0-16,-3 2 0 16,-3 2 16-16,-3 3 0 0,-2 2 0 0,-4-1 0 0,-3 1 48 0,-4-2 16 15,-4 0 0-15,-3-2 0 16,-2 0-576-16,-7-3-112 0,-6 0-32 0,-6-4 0 16,-6-2-2976-16,0-2-608 0</inkml:trace>
  <inkml:trace contextRef="#ctx0" brushRef="#br0" timeOffset="141010.81">10278 14858 9215 0,'-11'-1'400'0,"3"1"96"0,1 0-496 0,-2 0 0 15,-1 0 0-15,0 0 0 0,0 0 1280 0,1 0 144 16,-2 0 48-16,3-1 0 0,-2 0-496 0,1-1-80 16,-1 1-32-16,0 0 0 0,1-1 736 0,1 1 128 15,-2-1 48-15,1 0 0 0,-1-1-16 0,3 2 0 16,7 1 0-16,-6-1 0 0,6 1-432 0,0 0-96 15,0 0-16-15,0 0 0 0,0 0-512 0,0 0-128 16,0 0 0-16,0 0-16 0,0 0-208 0,0 0-32 16,13 1-16-16,2-1 0 0,2 0-80 0,-4 0-16 15,2 0 0-15,13 0 0 0,2 1 0 0,0-2 0 16,2 0 0-16,2-1 0 0,4 0-80 0,5 0-128 0,3-1 176 0,6 0-176 16,3 0 144-16,2-1-144 0,7 1 0 0,-3-2 144 15,4-3-144-15,3 0 0 16,5 1 0-16,1 0 0 0,-2 0 0 0,1 1 0 0,0-1 0 0,1 1 0 15,3-1 0-15,0 1 128 16,-1 1-128-16,0-1 0 0,-1 0 0 0,2 1 0 0,2 2 0 0,-24 1 0 16,7-2 0-16,8-1 0 0,3 1 128 0,-1-1-128 15,6 2 0-15,6 0 192 0,-4-3-192 0,1 1 192 16,0-1-16-16,3 2 0 0,-1-1 0 0,1 1 0 16,-3-3 0-16,3 1 0 0,2 0 0 0,31-1 0 15,-11-2-176-15,-35 2 160 0,3 1-160 0,4-1 160 0,4 2-160 16,0-2 128-16,1 1-128 0,-1 0 128 0,0-2-128 0,2 2 0 15,3-1 144-15,-1 0-144 0,-4 1 192 0,0 0-48 16,-2 1 0-16,2-1 0 0,1 1-144 0,-3-1 0 16,-3 1 0-16,-3-1 128 0,-2 2 0 0,0 1 0 15,1-1 0-15,-4 0 0 0,-4-2 160 0,-2 2 32 16,-5 1 0-16,-1-1 0 0,-3 1 16 0,-1 0 16 16,-2 1 0-16,-3-1 0 0,-2 1-176 0,-4 0-48 15,-4-1 0-15,-2-1 0 0,-6 2-128 0,-2 0 192 16,-4 0-192-16,-3 0 192 0,-3-2-192 0,-4 2 192 15,-1 0-192-15,-3 0 192 0,-2-1-64 0,-3 1-128 16,-5 2 192-16,0 0-64 0,0 0-128 0,0 0 160 0,0 0-160 0,0 0 160 31,0 0-1072-31,-2-4-224 0,-1 1-32 0,-3 0-16 16,-1 1-1024-16,-2 3-208 0,-1 1-32 0,-7 3-14416 0</inkml:trace>
  <inkml:trace contextRef="#ctx0" brushRef="#br0" timeOffset="141988.24">12295 15442 27647 0,'2'-15'2448'0,"1"6"-1952"0,0-2-496 0,2 1 0 0,-1 1 976 0,2 2 112 16,0 1 0-16,0 0 16 0,-6 6-272 15,5-5-64-15,-5 5-16 0,0 0 0 16,0 0-176-16,0 0-16 0,0 0-16 0,0 0 0 0,0 0-352 0,4 10-64 0,-2 1 0 0,-3 3-128 15,-2 3 192-15,-1 1-64 16,-3 3 0-16,0 2-128 16,-2 1 256-16,0 3-48 0,0 0-16 0,2 1 0 15,0-1-32-15,3 0-16 0,0-2 0 0,3-2 0 0,1-3 96 0,2-1 16 0,2-4 0 0,1 0 0 16,3-1 176-16,0-1 32 0,2-3 16 0,2-1 0 16,3-3-112-1,3 0-32-15,3-2 0 0,3-1 0 16,3 0-144-16,3-3-48 0,0-3 0 0,-2 0 0 0,0 0-144 0,-1-3 192 15,0 1-192-15,-2-2 192 0,-4 1-192 16,-2-2 0-16,-2-1 0 0,-1-1 128 16,-4 0-640-16,-1-1-128 15,-4 0-16-15,-2-1-16 0,-2 0-1360 0,-3-1-272 0,-2 0-48 0</inkml:trace>
  <inkml:trace contextRef="#ctx0" brushRef="#br0" timeOffset="142177.04">12339 15370 33231 0,'-10'-6'1472'0,"10"6"304"0,-5-5-1424 0,5 5-352 0,0 0 0 0,0 0 0 16,0 0 272-16,0 0-16 0,0 0 0 0,9-3 0 15,3 0-16-15,5 1-16 0,4 1 0 0,1-1 0 16,0 0 144-16,1 1 16 0,0 0 16 0,-1 0 0 16,-2 0-224-16,-1 0-48 0,-1 0-128 0,-2 0 192 31,0-1-768-31,-3 2-144 0,-1 0-48 0,0 2-9664 0,-2 0-1952 0</inkml:trace>
  <inkml:trace contextRef="#ctx0" brushRef="#br0" timeOffset="142351.31">12333 15555 33519 0,'0'0'1472'0,"0"0"320"0,0 0-1424 0,0 0-368 0,0 0 0 0,0 0 0 15,0 0 496-15,0 0 16 0,0 0 16 0,13 5 0 16,3-1 32-16,0-1 0 0,4 1 0 0,0 0 0 0,1 0-288 0,2 0-48 15,1-2-16-15,0-1 0 16,-1-1-400-16,0-1-64 0,2 0-32 0,1-2 0 16,1-2-2720-16,3 0-528 0,12-4-112 0,-1 2-9184 15</inkml:trace>
  <inkml:trace contextRef="#ctx0" brushRef="#br0" timeOffset="167420.07">17456 14300 35935 0,'0'0'3200'0,"0"0"-2560"16,-4-3-512-16,4 3-128 15,0 0 128-15,4-6 16 0,-4 6 0 0,5-5 0 0,3 0 48 16,4 2 0-16,0 1 0 0,4 1 0 16,0-1-192-16,2-1 0 0,1 1 0 0,3 1-176 0,3 0 176 0,0 0 0 0,2 0 0 0,1 1-128 31,-1 0-16-31,1 0 0 0,-1 1 0 0,0 0 0 16,-2 0-1824-16,-1 1-352 0,-4-1-80 0,-1 2-11312 15</inkml:trace>
  <inkml:trace contextRef="#ctx0" brushRef="#br0" timeOffset="167581.31">17558 14470 14735 0,'0'0'640'0,"-4"0"160"0,-2-2-640 0,6 2-160 15,0 0 0-15,0 0 0 0,0 0 4784 0,0 0 912 16,0 0 192-16,7 0 48 0,2 0-4400 0,2 0-896 16,2 0-160-16,3 0-32 0,2 0-320 0,6 0-128 15,0 0 0-15,5-1 128 16,1 0-128-16,1 0 0 15,4-1 144-15,-2 0-144 0,-2 0-256 0,0-2-112 0,-1 0-16 0,-4-1-16 16,-1 1-2496-16,-3 0-496 0</inkml:trace>
  <inkml:trace contextRef="#ctx0" brushRef="#br0" timeOffset="180626.26">13557 15087 26719 0,'-1'-9'2368'0,"0"-1"-1888"0,0 1-480 0,1 9 0 0,0-12 1376 16,-1 2 176-16,1 10 48 0,-3-9 0 16,3 9-1056-16,-4-6-208 15,4 6-32-15,-7-5-16 0,-1 3 160 0,0 4 16 0,1 5 16 0,-4 3 0 16,1 3-224-16,-1 5-64 0,-3 3 0 0,0 5 0 16,-2 1-192-16,-2 4 0 0,2 4 0 0,0 3 0 15,3 1 0-15,3 2 0 0,1 2 0 0,3-2 0 0,0-3-144 16,3 1 144-16,3-2 0 0,2-3-144 0,4-4 144 0,0 0 0 15,4-1 0-15,2 0 0 16,2 0 0-16,1-4 0 0,2-1 0 0,1-2 0 0,1-3 0 0,0-2-208 0,2 0 16 16,2-1 16-1,2-4-1920 1,2-2-384-16</inkml:trace>
  <inkml:trace contextRef="#ctx0" brushRef="#br0" timeOffset="180972.95">13876 15334 11967 0,'-12'-24'1072'0,"8"9"-864"0,-1-3-208 0,4 0 0 0,2 0 5040 15,4 1 960-15,0 3 192 0,4 2 32 16,3 1-5072-16,0 2-1008 0,0 0-144 0,2 3-144 16,1 0 144-16,0 3 144 0,2-1-16 0,-1 4-128 0,2 3 0 0,-1 1 0 31,-2 3 0-31,-2 3 0 0,-1 1 0 0,-2 3 0 0,-2 2 0 0,-5 2 0 0,-2 0 0 0,-4 5-144 15,-5 3-16 1,-4 4 0-16,-2 2 384 0,-5 2 80 0,-2-1 16 0,1-4 0 16,1-4-1456-16,1-3-272 0,2-5-64 0,1-2-16 0,2-4 1776 0,3-3 352 15,1-2 80-15,2-1 16 0,7-5 400 0,0 0 80 16,0 0 0-16,0 0 16 0,0 0-624 0,0 0-128 0,7 3-32 16,3-3 0-16,2-2-320 0,3 1-128 0,1-1 0 15,3 0 0-15,3-1 0 0,1 0 0 0,1-1 0 0,1 2 0 16,2 1-176-16,-1 0 32 0,0 0 0 0,0 1 0 47,3 0-1712-47,-1 0-320 0,0-2-80 0,-1 0-12272 0</inkml:trace>
  <inkml:trace contextRef="#ctx0" brushRef="#br0" timeOffset="181383.89">14674 15092 27647 0,'0'0'2448'0,"-1"-8"-1952"15,-1 1-496-15,2 7 0 16,0 0 1568-16,0 0 224 0,0 0 32 0,-9 0 16 0,-1 3-1008 0,0 5-208 16,0 4-48-16,-1 4 0 0,-1 4-576 0,-1 4 0 15,-3 2 0-15,1 2 0 0,-2 3 0 0,1 3 0 16,-1 0 0-16,1 3-128 0,-2-1 128 0,4-3 0 16,2-3 0-16,3-4 0 0,1-3 0 0,3-4 0 15,2-5 0-15,2-3 0 0,-2-4 128 0,3-7 16 0,0 0 0 16,0 0 0-16,0 0 192 0,6-14 48 0,0 0 0 0,2-6 0 15,0-3 64-15,2-4 0 0,2-5 16 0,2-4 0 16,2-5-272-16,0-2-48 0,2-2-16 16,-2 1 0-16,1 2-128 0,-2 5 160 0,0 3-160 0,-2 5 160 15,-2 6 160-15,-2 4 16 0,0 5 16 0,0 5 0 16,-1 4-16-16,-8 5 0 0,0 0 0 0,10 3 0 16,-3 3-208-16,-1 5-128 0,-2 3 160 0,1 3-160 15,-2 2 0-15,-1 3 0 0,-2 1 0 0,0 1-160 16,0 2 160-16,0 1 0 0,-1 3-144 0,1 2 144 15,3 0 0-15,-2-3 0 0,2-1 0 16,0-2 0-16,0-1-176 0,2 0 176 0,0-2-128 0,1-3 128 0,-2-4-320 16,3-3 0-16,-3-2 16 0,2-1 0 15,0-5-464-15,-6-5-112 0,7 4-16 16,-7-4 0-16,10-1-2544 0,-4-4-512 0</inkml:trace>
  <inkml:trace contextRef="#ctx0" brushRef="#br0" timeOffset="181542">14493 15374 26719 0,'-12'-4'2368'0,"12"4"-1888"16,-10-1-480-16,10 1 0 0,-7-1 928 0,7 1 96 0,0 0 0 16,0 0 16-16,0 0-256 0,0 0-48 0,0 0-16 0,7-2 0 15,2 0-528-15,4 0-192 0,4-1 0 0,4 2 144 16,1-2-144-16,4-1 0 16,3-1 0-16,3 0 0 15,2-2-2192-15,2-2-368 0,17-5-80 0,-10-2-16 0</inkml:trace>
  <inkml:trace contextRef="#ctx0" brushRef="#br0" timeOffset="181778.17">15119 14850 29487 0,'-7'-15'1296'0,"3"6"288"0,2 0-1264 0,1 1-320 0,1 8 0 0,0 0 0 16,-1-8 2112-16,1 8 352 0,0 0 80 0,0 0 16 15,0 0-1232-15,10 3-240 0,0 2-64 0,1 6 0 0,0 3-640 0,0 3-128 16,1 4-16-16,0 6-16 0,0 2 0 15,-1 3 0-15,0 3 0 0,-2 4 0 16,-3 2-96-16,-1 4 0 0,-4 4-128 0,-3 4 192 0,-4 0-192 0,-1 0 176 16,-3-2-176-16,-2-3 160 15,-2-6-16-15,-3-2 0 0,-5-1 0 0,-2-5 0 0,-3-4-144 0,0 1 0 16,-4 0 0-16,-1-1 0 16,0-1-1648-1,-1 0-256-15,0-4-48 0</inkml:trace>
  <inkml:trace contextRef="#ctx0" brushRef="#br0" timeOffset="183698.15">20373 13510 8287 0,'2'-14'368'0,"-1"7"80"0,0 0-448 0,0-1 0 0,1-3 0 0,-1 0 0 0,0 1 3920 0,0 1 704 16,0 1 144-16,0 0 32 0,0 1-2400 0,-1 7-480 15,0 0-80-15,0 0-32 0,0 0-944 0,0 0-192 16,-1 8-32-16,-1 4-16 0,-1 5-336 0,-1 3-64 15,1 5-16-15,0 2 0 0,-1 3-208 0,2 3 0 16,0 2 0-16,0 1 0 0,-2 2 128 0,2 0-128 16,0 0 0-16,0-2 0 0,0-1 128 0,1-1-128 15,-2-3 0-15,2-2 144 0,0-4-144 0,0-3 160 16,2-4-160-16,-1-3 160 0,0-2 0 0,0-3 0 16,-1-1 0-16,1-4 0 0,0-5 128 0,0 0 32 0,0 0 0 0,-3-4 0 15,-1-4 64-15,0-2 0 16,0-4 16-16,-1-2 0 0,1-4-176 0,-1-2-32 15,1-2-16-15,0-4 0 0,-1-2-176 0,2-2 192 0,1-3-192 0,0-3 192 16,2-3 32-16,0-1 16 16,0-1 0-16,1 2 0 0,1 1 80 0,1 1 32 0,1 5 0 0,1 4 0 15,2 1-96-15,0 4-32 16,1 0 0-16,3 5 0 0,2 1-224 0,2 2 0 0,1 4 0 16,3 2 0-16,1 2 0 0,0 3-128 0,1 1 128 0,-1 3-160 15,0 2 160-15,0 1-208 0,-4 3 80 0,1 1 128 16,-3 2-688-16,-1 1-16 0,-2 5 0 0,-2 1 0 15,-2 1-1904-15,-3 4-384 0,-4 1-80 0</inkml:trace>
  <inkml:trace contextRef="#ctx0" brushRef="#br0" timeOffset="183886.79">20285 13795 23039 0,'0'0'1024'0,"0"0"192"0,0 0-960 0,0 0-256 16,0 0 0-16,0 0 0 0,0 0 1936 0,7-2 352 15,0 0 64-15,3 1 16 0,1 0-1264 0,3-2-240 16,5 1-48-16,1-1-16 16,2-1-16-16,-2 0 0 0,3 0 0 0,1 2 0 0,0-1-416 0,1 0-96 0,-2-1-16 0,0 0 0 31,1 2-1216-31,-2 0-256 0,-2 0-64 0,-3 0-14400 0</inkml:trace>
  <inkml:trace contextRef="#ctx0" brushRef="#br0" timeOffset="184250.63">20876 13738 31151 0,'0'0'1376'16,"-1"-5"288"-16,-3-1-1328 0,2 2-336 0,2 4 0 0,0 0 0 0,-3-4 976 0,3 4 128 15,0 0 32-15,0 0 0 0,-6 7-448 0,1 3-96 16,-2 1-16-16,2 2 0 0,0 1-576 0,1 2 0 0,0 0 0 0,0 3 0 15,2 1 0-15,1 0 0 16,1-2 0-16,-2 3 0 16,2 0 0-16,0 1 0 0,-1-2 0 0,1-1 0 15,0-2-656-15,3 0-48 0,-3-3-16 0,1-1-9840 16,1-1-1984-16</inkml:trace>
  <inkml:trace contextRef="#ctx0" brushRef="#br0" timeOffset="184772.25">21370 13174 13823 0,'-1'-7'1216'0,"-1"1"-960"16,0-1-256-16,2 7 0 0,-1-4 4400 0,1 4 832 0,0 0 160 15,0 0 48-15,-2 6-4192 0,0 5-832 16,1 3-160-16,-2 5-48 0,1 2 0 0,-2 4 0 31,1 5 0-31,-1 2 0 0,1 0-80 0,0 3 0 16,-1 1-128-16,1 1 192 0,-1 0-64 0,0-1 0 0,1 0-128 0,2-3 192 16,-2-5-192-16,0-1 144 0,0-4-144 0,1-1 128 15,0-5 128-15,1-2 32 0,0-4 0 0,1-2 0 16,1-1 208-16,-1-8 32 0,0 0 16 0,0 0 0 15,0 0 48-15,0 0 16 0,5-5 0 0,1-3 0 16,0-2-144-16,4-1-16 0,0-3-16 0,1-3 0 16,1-1-112-16,1-1-32 0,2 1 0 0,0 2 0 0,0 0-112 15,2 4-32-15,1 1 0 0,0 4 0 0,0 1-144 16,-1 3 0-16,1 2 0 0,0 3 0 0,-1 2-144 16,1 3 144-16,-2 2 0 0,1 2 0 0,-3 2-160 0,-1 3 160 15,-2 1-128-15,-2 0 128 0,-1 1 0 0,-3 0 0 16,-1 0 0-16,-3 1 0 0,-2 0 0 0,-3-2 0 0,-1-1 128 15,-2-2-128-15,0-2 160 0,-4-1-32 16,-3-1-128-16,-2-2 192 0,-4-2-32 0,-2 0-16 16,-3-2 0-16,-1 0 0 0,1-2-144 0,0-1 0 15,-2-2 0-15,1 0 0 16,1-2-480-16,1 1-80 0,-1-1-16 0,3 0 0 16,0-1-1792-16,3 2-384 0,1 0-64 0</inkml:trace>
  <inkml:trace contextRef="#ctx0" brushRef="#br0" timeOffset="185245.47">19958 14283 23951 0,'0'0'2128'0,"0"0"-1696"16,-5-4-432-16,-1 2 0 0,6 2 1808 0,0 0 288 16,-5-3 48-16,5 3 16 0,0 0-656 0,0 0-128 15,0 0-32-15,0 0 0 0,0 0-752 0,6-5-144 16,4 1-48-16,5 2 0 0,3 0 0 0,8 0 0 15,4 1 0-15,8 0 0 0,6 0-16 0,6-2 0 16,5 0 0-16,8-2 0 0,8 1-176 0,6-2-32 16,6 0-16-16,7-2 0 0,5-1-160 0,6 0 160 15,6 2-160-15,2-2 160 0,6 0-160 0,1-1 0 0,-1-2 0 0,3 1 0 16,0 1 128-16,-4 0-128 0,-4-1 0 0,-3 2 128 16,-4 3-128-16,-3 0 0 0,-4 2 0 0,-8 1 0 15,-11-1 0-15,-8 1 0 0,-5 1 128 0,-9 0-128 16,-5 1 0-16,-8-1 0 0,-5 0 0 0,-6 1 128 0,-4-1-128 15,-6 0 0-15,-5 0 0 16,-3-1 0-16,-6 1 0 0,-7 2 0 0,0 0-224 0,0 0 80 31,-6-3-432-31,-3 1-64 0,-3 1-32 0,-3 2 0 0,-3 1-1696 0,-4 2-352 16,-2 2-64-16</inkml:trace>
  <inkml:trace contextRef="#ctx0" brushRef="#br0" timeOffset="185953.61">20336 14807 3679 0,'0'0'320'0,"-6"-7"-320"0,1-2 0 0,0 1 0 0,1 0 4864 0,0 1 912 16,2-2 176-16,0 1 48 0,1 0-3328 0,1 2-672 16,0-3-128-16,1-1-16 0,1-1-336 0,3-6-64 15,-1-3-16-15,1 8 0 0,1-3-544 0,3 1-96 16,0-1-32-16,6-7 0 0,-1 2-384 0,-3 8-96 15,1 1-16-15,2 1 0 0,0 2-144 0,-1 2-128 16,3 1 144-16,1 1-144 16,-1 6 0-16,-4 2 128 0,-2 3-128 0,-5 1 0 0,2 4 0 0,-2 9 0 15,-1 0 0-15,-3 3 0 0,-4 3 0 0,-1 3 0 0,-4 0 0 0,-2 3 0 16,-3 1-240-16,-2 2 16 0,-2 0 0 0,2-3 0 16,0-2-48-16,-1-3-16 0,0-3 0 15,0-3 0-15,3-2 288 0,1-5 0 0,0-3 0 0,2-2 0 16,2-2 208-16,5-3 48 0,-4 0 16 0,7-5 0 15,0 0 224-15,0 0 32 0,0 0 16 0,0 0 0 16,0 0-160-16,0 0-48 0,0 0 0 0,10 0 0 16,1-1-208-16,6 0-128 0,0 1 160 0,3-2-160 0,0 1 128 0,3-1-128 15,3 0 0-15,2 0 0 0,-1 1 128 0,1 0-128 16,-1-1 0-16,-2 1 0 0,-3 1 0 0,-4-1 128 16,1-1-128-16,-1 0 0 15,-3 0-336-15,-2-2-112 0,-2 0-32 0,-2 2 0 16,-9 2-1632-16,0 0-320 0,8-4-64 0,-8 4-13776 15</inkml:trace>
  <inkml:trace contextRef="#ctx0" brushRef="#br0" timeOffset="186251.26">21050 14603 26719 0,'0'-9'2368'0,"0"-1"-1888"0,0 1-480 0,0 1 0 15,0 8 1888-15,-2-7 288 0,2 7 48 0,0 0 16 16,0 0-1152-16,0 0-240 0,-8 0-32 0,-1 5-16 16,2 4-544-16,-2 2-96 0,1 2-32 15,-2 4 0-15,1 3-128 16,-1 2 0-16,0 1 0 0,1 2 0 0,2 2 0 16,0 1 0-16,0-1 144 0,3 0-144 0,1 1 0 0,2-2 144 15,1-4-144-15,2-1 0 0,4-3 320 0,0-1-32 0,1-4-16 0,1 0 0 16,2-1 112-16,1-2 32 0,0-1 0 0,4-2 0 15,0-2-160-15,1-2-16 0,2 0-16 0,2-3 0 16,1-3-224-16,2-1 0 0,1-5 0 0,-2 2 0 16,-1-3-432-16,0-2-176 0,-4-4-32 0,2 1-16 15,-1-1-2208-15,-2 0-432 0,-1-3-96 0</inkml:trace>
  <inkml:trace contextRef="#ctx0" brushRef="#br0" timeOffset="186445.39">21000 14638 30399 0,'0'0'2704'0,"0"-8"-2160"15,0 0-544-15,0 8 0 0,7-6 1728 0,1 1 224 0,1 1 48 0,2 1 16 0,2 1-1440 0,4-1-272 16,1 1-64-16,1 0-16 16,2-1-32-16,0-1-16 15,-2 2 0-15,-6 0 0 0,0 1-176 0,0 0 0 16,1 0 0-16,4 0 0 15,-1 1-1824-15,-6 2-352 0,0 1-64 0,-2 0-12864 0</inkml:trace>
  <inkml:trace contextRef="#ctx0" brushRef="#br0" timeOffset="186626.8">20988 14790 37599 0,'0'0'1664'0,"0"0"352"0,0 0-1616 0,3-5-400 15,2 1 0-15,0 1 0 0,2 0 176 0,4 1-48 16,1 0-128-16,3 1 192 0,2 0 48 0,3 1 0 15,2 0 0-15,1 1 0 0,0-1-96 0,0 0-16 16,0 0 0-16,10-1 0 16,-3-3-512-16,-2 1-96 0,2 0-32 0,-4-2 0 15,2-1-2816-15,0-1-576 0,0 1-128 0,-7 1 0 0</inkml:trace>
  <inkml:trace contextRef="#ctx0" brushRef="#br0" timeOffset="187010.08">21652 14613 21599 0,'0'0'960'0,"1"-9"192"0,1 0-928 0,-2 0-224 16,0-1 0-16,0 3 0 0,-2-2 2656 0,1 2 480 0,0 2 112 0,1 5 16 15,0 0-1520-15,0 0-288 0,0 0-64 0,0 0-16 16,-5 4-848-16,-1 4-160 0,1 2-48 0,-1 3 0 16,0 2-320-16,0 3 144 0,-3 2-144 0,1 2 0 15,-2 0 224-15,-1 2-64 0,1 1-16 0,-1 2 0 16,-1-2-144-16,0 1 160 0,-1 0-160 0,4-4 160 16,-1-3-160-16,1-1 128 0,1-2-128 0,4-1 128 15,0-4-128-15,2-4 160 0,0 0-160 0,2-7 160 16,0 0-160-16,0 0 192 0,0 0-192 0,8-4 192 15,-1-3-320-15,2-3-64 0,2-4-16 0,1-6 0 0,3-3 208 0,0-2-176 16,2-2 176-16,-1-1-160 0,-1-3 160 0,1-1 0 16,-1-1 0-16,0 1-128 0,-2 0 272 0,0 2 64 15,-1 3 16-15,-2 4 0 0,-1 4 224 0,-2 4 64 16,1 2 0-16,-1 3 0 0,-2 2 0 0,1 4 0 16,-6 4 0-16,0 0 0 0,0 0-192 0,6 3-48 15,0 2 0-15,-1 4 0 0,-2 2-272 0,-1 2 0 16,-1 4 128-16,-1 0-128 0,0 2 0 0,-1 2 0 15,0 1 0-15,0 2 0 0,-2 0 0 0,1 2 0 16,-1 0 0-16,1-1 0 0,1-1 0 0,-1-1 0 16,1-1 0-16,0-3 0 0,1 0-224 0,1-3-48 15,2-3-16-15,0 3 0 16,-3-4-544-16,0-3-96 0,0-9-32 0,0 0-11680 0,0 0-2336 0</inkml:trace>
  <inkml:trace contextRef="#ctx0" brushRef="#br0" timeOffset="187191.23">21581 14780 28559 0,'-9'-8'1264'16,"9"8"272"-16,-4-4-1232 0,0-1-304 15,4 5 0-15,0 0 0 0,0 0 2784 0,0 0 496 0,0 0 112 0,5-5 0 0,2 0-2480 0,3 2-496 16,4 1-96-16,1 0-32 0,3-1-128 0,1 1-32 16,4 0 0-16,1 1 0 0,0-1-352 0,2 0-80 15,1-2-16-15,0 3-12032 16,-1-1-2400-16</inkml:trace>
  <inkml:trace contextRef="#ctx0" brushRef="#br0" timeOffset="187735.73">22328 14625 27071 0,'0'0'1200'0,"0"0"240"0,0 0-1152 0,0 0-288 0,4-4 0 0,-4 4 0 15,0 0 912-15,0 0 128 0,0 0 32 16,0 0 0-16,0 0-112 0,0 0 0 0,0 0-16 0,-5 4 0 0,-3 0-288 16,-1 3-48-16,0 0-16 0,-2 3 0 15,0 0-160-15,-1 1-48 0,1 1 0 0,1 0 0 0,-2 2-256 0,2-1-128 16,3 0 0-16,-2 6 128 0,2-3-128 15,4-2 0-15,2-1 144 0,3-4-144 16,2 0 160-16,3-1-32 0,-7-8-128 0,11 5 192 0,3 0-48 0,3-4-16 31,0-2 0-31,2-1 0 0,1-3-128 0,2-1 0 0,1-3 144 0,-6 1-144 0,1-3 0 16,9-4 128-16,-4 0-128 0,-5 3 0 0,-1 2 128 0,-5 3-128 16,-3 1 160-16,-9 6-160 0,0 0 144 15,0 0-144-15,0 0 128 0,0 0-128 0,0 0 208 0,0 0-32 16,1 12-16-16,-1 3 0 0,0 0-160 0,1 0 0 15,0 0-192-15,1-1 192 0,2 0-128 0,0 0 128 16,3-2 0-16,1-2 0 0,3-2 0 0,2-1 0 16,-2-4 0-16,2-1 0 0,1-2 176 15,-3-1 48-15,2-3 16 0,2-2 0 0,0-1 208 16,1-3 32-16,2-2 16 0,0-3 0 0,-1-2 96 0,0-2 32 0,-3-1 0 0,-1-2 0 16,-3-1-192-16,-2 1-48 0,-3 0 0 15,-1 1 0-15,-5 2-128 0,-3 0-48 0,0 1 0 16,-3 3 0-16,-3 3-208 0,-1 1 0 0,-2 2 0 0,-4 1 0 15,-5 5-816-15,2 4-48 0,1 3-16 0,3 5 0 16,0 2-1744-16,2 4-336 0,2 0-80 0,3 3-13360 16</inkml:trace>
  <inkml:trace contextRef="#ctx0" brushRef="#br0" timeOffset="188050.04">23116 14620 23039 0,'6'-4'2048'0,"-1"-1"-1648"16,-5 5-400-16,5-4 0 0,-5 4 2560 0,0-5 416 31,-3 0 96-31,-3 2 0 0,-2 1-1440 0,-3 2-288 0,-1 1-64 0,-3 1-16 0,-4 1-880 0,-1 3-160 16,-2-1-32-16,1 2-16 0,2 1-176 0,1-1 0 15,3 2 0-15,1 1-176 0,5 0 32 0,1-1 0 16,2 1 0-16,6-1 0 0,0 1 144 0,5-1-160 16,2 0 160-1,6-1-160-15,1-3 160 0,2 2 0 0,3-2 0 0,0 1 0 16,1-2 0-16,-1-1 0 0,2 1 128 0,-1-2-128 0,0 0 0 0,-1-1 0 0,-3 0 0 0,-2 0 128 15,-2 1 0-15,-2-1 0 0,-3-1 0 16,-7 0 0-16,0 0 480 0,0 0 96 0,0 0 32 16,0 0 0-16,-7 3-160 0,-3-1-16 0,-4 0-16 0,-1 2 0 15,-2-1-416-15,0 0-128 0,-3 2 0 0,0-1 0 16,-1 0 0-16,1 1 0 0,2-2-192 0,-1 0 48 31,1 1-224-31,3-2-32 0,1 0-16 0,2 0 0 16,2 1-2016-16,2-3-416 0,8 0-80 0</inkml:trace>
  <inkml:trace contextRef="#ctx0" brushRef="#br0" timeOffset="188366.06">23452 14661 25791 0,'0'0'2304'15,"-7"-1"-1856"-15,0 1-448 0,-3 1 0 0,-1 2 1376 0,-2 2 176 16,-2-1 48-16,0 3 0 0,-2 0-1152 0,2 2-208 15,1 2-48-15,0 1-16 0,3 0-176 0,3 2 0 16,1-1 0-16,3 0 0 0,1-1 0 0,3 1 0 16,4-1 0-16,2 0 0 0,3-1 128 0,2-1 0 15,2-1 0-15,3-2 0 0,1-2 272 0,3-1 48 16,2-2 16-16,0-2 0 0,0-2 176 0,0-3 16 16,1 0 16-16,-1-2 0 0,0-2-96 0,-1-1 0 15,-2-2-16-15,-2-2 0 0,-1-3-160 0,-3 0-16 0,-3-1-16 0,-2 1 0 16,-4-1 112-16,-2 0 32 0,-3 3 0 0,-2 0 0 15,-2 0-128-15,-4 2-32 0,-4 2 0 0,-1 2 0 16,-1 2-736 0,-1 2-128-16,-3 2-48 0,-1 2 0 0,-1 2-528 15,0 2-96-15,-1 1-32 0,1 0-10240 0,1 1-2064 0</inkml:trace>
  <inkml:trace contextRef="#ctx0" brushRef="#br0" timeOffset="188623.08">23633 14353 24879 0,'-3'-6'2208'0,"1"1"-1760"15,0-2-448-15,0 2 0 0,-2 2 2288 0,4 3 368 16,0 0 80-16,-5 2 16 0,-1 2-1616 0,1 5-320 16,-2 3-64-16,1 5-16 0,-1 2-480 0,0 4-80 0,1 4-32 0,-2 4 0 15,-1 3 48-15,-1 5 16 0,-2 4 0 0,-2 2 0 16,-3 2 64-16,0 1 16 0,-3 1 0 0,1 0 0 15,1-1-144-15,0-2-16 0,0-2-128 0,2-4 192 16,2-4-64-16,0-3-128 0,2-3 176 0,-2 9-176 16,3-11 0-16,7-14 0 0,1 0-192 0,0-2 48 31,1-2-2048-31,1-2-416 0,1-1-80 0</inkml:trace>
  <inkml:trace contextRef="#ctx0" brushRef="#br0" timeOffset="191736.77">23726 13607 17855 0,'0'0'784'0,"0"0"176"0,-5-1-768 0,5 1-192 0,-4-1 0 0,4 1 0 0,-5-1 1296 0,5 1 240 0,0 0 32 0,0 0 16 16,-6-1-336-16,6 1-64 0,0 0-16 0,0 0 0 16,0 0-336-16,0 0-64 0,0 0 0 0,0 0-16 15,0 0-160-15,0 0-16 0,0 0-16 0,0 0 0 16,0 0 64-16,0 0 16 0,9 0 0 0,-1 0 0 15,0 0-128-15,2 0 0 0,2 0-16 0,3-1 0 16,1 0-208-16,3-1-32 0,0 1-16 0,3 0 0 0,2 0-32 0,2 0 0 16,2 0 0-16,1 0 0 0,3 0 48 0,3 0 0 15,3 0 0-15,4 1 0 0,1 0-96 0,-1-2-16 16,-1 1 0-16,-2 0 0 0,-2-1-144 0,-2 0 128 16,-3 1-128-16,-1-1 128 0,-4-1-128 0,-2 1 160 31,-3 0-160-31,-4 0 160 0,-2-2 0 0,-3 2 0 15,-3 0 0-15,-2 0 0 0,-3 0 0 0,-5 2 0 0,0 0 0 0,0 0 0 16,0 0-160-16,0 0-176 0,0 0 48 0,-3-4 0 16,3 4-544-16,-5-3-96 0,0 1-32 0,5 2 0 15,-6 0-2528-15,6 0-512 0</inkml:trace>
  <inkml:trace contextRef="#ctx0" brushRef="#br0" timeOffset="192162.65">24815 13432 34607 0,'0'-11'1536'0,"0"11"320"0,3-5-1488 16,4 0-368-16,-2 1 0 0,2 1 0 16,-1-1 288-16,2 2-16 0,1 0 0 0,0 1 0 0,1 1-144 0,0 0-128 15,-2 1 192-15,1 1-192 0,0 1 0 0,-1 1 0 16,-2 0 0-16,1 2 0 0,-2 0 0 0,-1 3 0 15,-3 1 0-15,-1 0 0 16,-2 1-368-16,-2 0 32 0,0 0 0 0,-1 0 0 0,1 0 144 0,0 0 48 16,-1-2 0-16,2-2 0 0,0 0 144 0,0 0 128 15,3-7-128-15,-1 5 176 0,0 1 240 0,1-6 48 16,0 0 16-16,2 6 0 0,2 0-176 0,0-1-48 16,2 0 0-16,-1-1 0 0,3 1-64 0,0 2 0 15,0 0-16-15,2-1 0 0,0 2-176 0,0 0 0 16,0 2 144-16,0-2-144 0,-1 1 0 0,-2 0 144 15,1-1-144-15,-5-1 0 0,1 1 224 0,-3-1-64 16,-2-1-16-16,0 0 0 0,-4-1 240 0,-1 0 32 16,-3-2 16-16,-2 0 0 0,0-1 0 0,-5 1 0 15,1-1 0-15,-3-1 0 0,2 1-208 0,-1-1-32 16,2 0-16-16,0 0 0 0,-1 1-176 0,2-2-192 0,0 0 32 0,0 0 16 31,2 0-1264-31,2-2-240 0,2 1-48 0,0-1-9632 0,2-1-1920 0</inkml:trace>
  <inkml:trace contextRef="#ctx0" brushRef="#br0" timeOffset="192570.64">24950 13306 28559 0,'-5'-6'2544'15,"-1"1"-2032"-15,0-2-512 0,-1 2 0 0,-1-1 800 0,1 1 64 16,-1-1 16-16,-1 2 0 0,0 0-192 0,-3 2-48 15,0 1 0-15,0 2 0 0,0 1-176 0,0 3-32 16,-3 0-16-16,1 4 0 0,-1 1-144 0,-3 3-16 16,-1 4-16-16,0 1 0 0,-1 4-80 0,-3 5-16 15,-1 4 0-15,-1 4 0 0,1 3-144 0,8-5 0 16,-1 4 0-16,3 0 0 0,0 3 0 0,1-1 128 16,4 1-128-16,1-1 128 0,2 0 80 0,4 7 16 15,2-4 0-15,3-4 0 0,2-3 64 0,4-4 16 16,3-1 0-16,3-1 0 0,5-5 0 0,3-2 0 15,3-3 0-15,5-3 0 0,3 0-32 0,2-7 0 0,-1-3 0 16,2-3 0-16,-1-4-32 0,2-4-16 0,-1-6 0 0,1-5 0 16,-2-5 112-16,4-5 32 0,-3-5 0 0,-1-5 0 15,-2-6 80-15,-4-3 0 0,-2-3 16 0,-9-4 0 16,-2-3 0-16,-8 0 0 0,-4 0 0 0,-6 2 0 16,-6 1 64-16,-5 6 16 0,-3 4 0 0,-5 4 0 15,-4 3-304-15,-2 4-64 0,-2 4-16 0,-1 5 0 16,0 6-624-16,-2 5-128 0,-1 4-32 15,1 7 0-15,0 5-1776 0,-3 6-352 0,-3 4-80 16</inkml:trace>
  <inkml:trace contextRef="#ctx0" brushRef="#br0" timeOffset="194871.4">3454 17218 26719 0,'0'0'2368'0,"0"0"-1888"0,0 0-480 0,0 0 0 16,0 0 960-16,0 0 112 0,0 0 16 0,0 0 0 16,0 0-160-16,0 0-32 0,0 0 0 0,9-5 0 15,-1-1-320-15,3 1-64 0,3-4 0 0,1 1-16 16,1 1-112-16,2-1 0 0,1-2-16 0,3 0 0 16,1-2 128-16,0 0 16 0,1-2 16 0,-1-2 0 15,-1 0-16-15,0-1-16 0,-1 0 0 0,-2 0 0 16,-3 1-112-16,-2-1-32 0,-5 2 0 0,-2 1 0 15,-3 1 32-15,-1 2 0 0,-4-1 0 0,-3 2 0 16,-1 3 112-16,-4 1 16 0,-2 1 16 0,-3 1 0 0,-3 3-144 16,-2 2-16-16,-1 3-16 0,-2 1 0 0,-2 4-352 15,1 3 0-15,-2 4 0 0,1 0 0 0,1 4 0 0,1 1-240 16,1 1 64-16,2 1 16 0,3 2 160 0,1-1-128 16,4-2 128-16,4 1-128 0,0-2 128 0,4-1-160 15,2-1 160-15,3-2-160 16,2 1 160-16,0-1 0 0,1-2 0 0,3-1-128 0,2-1 128 0,2 0-128 15,2-1 128-15,0-1-128 0,2-1 128 0,0-2 0 16,3 0 0-16,2-2 0 16,1-3-432-16,2-1-48 15,1-2-16-15,4-2 0 0,3-4-1984 0,4-2-400 0,4-6-64 0</inkml:trace>
  <inkml:trace contextRef="#ctx0" brushRef="#br0" timeOffset="195200.7">3917 17281 23039 0,'0'0'1024'0,"-5"-4"192"0,1-3-960 0,4 7-256 0,0 0 0 0,-1-8 0 15,1 8 3776-15,1-7 720 0,-1 7 144 0,0 0 32 16,0 0-3504-16,8-5-688 0,-8 5-144 0,11 0-16 16,-1 3-320-16,0 1 0 0,-2 3 128 0,0-1-128 15,-2 2 0-15,0 1 0 0,0 1 0 0,-2 2 0 16,-2 0 0-16,-1 1 0 0,-2 0 0 0,-2 3 0 0,-3 0 0 0,-1 1 0 15,-1 0-208-15,-1 0 80 0,-3-1-32 0,1 0 0 16,1-4 0-16,1-1 0 0,2-3 304 0,0-1 64 16,7-7 16-16,0 0 0 0,0 0 416 0,0 0 64 15,0 0 32-15,0 0 0 0,0 0-288 0,0 0-48 16,0 0-16-16,10 4 0 0,1-4-160 0,3 0-32 16,2-2-16-16,1 0 0 0,3-1-176 0,2-2 0 15,2-1 0-15,3-2 0 0,0-1-320 0,1 3 64 16,-1 0 16-16,1 1 0 15,0-1-1760-15,0 2-368 0,-2-1-64 0,0-1-14912 0</inkml:trace>
  <inkml:trace contextRef="#ctx0" brushRef="#br0" timeOffset="195399.43">4437 17096 40543 0,'-12'-11'3600'0,"7"6"-2880"0,-1-3-576 0,6 8-144 15,0 0 608-15,0 0 96 16,0 0 0-16,0 0 16 0,6-6-464 0,2 1-80 0,4 2-32 16,3 1 0-16,1-1-336 0,3 2-64 15,2 0 0-15,2 0-16 16,0 0-240-16,0-1-32 0,0 0-16 0,-1 1 0 0,0-1-2624 0,-2 1-528 0</inkml:trace>
  <inkml:trace contextRef="#ctx0" brushRef="#br0" timeOffset="195548.17">4418 17207 39615 0,'0'0'1760'0,"-7"-2"352"0,7 2-1680 0,0 0-432 0,-7-2 0 0,7 2 0 0,0 0 976 0,0 0 112 15,0 0 32-15,0 0 0 0,11 6-864 0,2-1-256 16,2-1 0-16,3 0 128 16,4-2-320-16,4-2-64 0,2 0-16 0,5-2 0 15,2-3-2432-15,6-1-496 0,4-2-80 0</inkml:trace>
  <inkml:trace contextRef="#ctx0" brushRef="#br0" timeOffset="196113.87">6083 16589 20271 0,'-5'-12'896'0,"3"6"192"0,0 0-880 0,2 6-208 0,0 0 0 0,0 0 0 16,-3-5 3312-16,3 5 608 0,0 0 128 0,0 0 32 15,-3 8-2944-15,1 4-592 0,0 4-112 0,0 3-32 16,-1 3-224-16,-1 3-48 0,1 5-128 0,0 0 192 16,-1 3-192-16,1 0 0 0,0 0 128 0,-1-1-128 15,1-2 0-15,1-1 0 0,0-4 0 0,0-2 0 16,-1-2 0-16,1-2 128 0,-2-3-128 0,0-4 0 15,1-4 192-15,3-8-64 0,-6 4-128 0,6-4 192 16,-8 4 128-16,8-4 32 0,-9-6 0 0,4-2 0 16,0-2 192-16,2-4 32 0,1-3 16 0,2-2 0 15,1-4-128-15,2-5-16 0,1-5-16 0,3-6 0 16,0-6-432-16,1-3 128 0,2-1-128 0,1 0 0 16,0 4 0-16,1 5 128 0,2 1-128 0,0 6 0 0,0 3 256 15,3 6-16-15,-2 2-16 0,1 6 0 0,-3 2-16 16,0 5 0-16,0 1 0 0,0 3 0 0,2 3-208 15,-2 2 0-15,1 1 0 0,0 3 0 0,2-1 0 0,-3 4 0 16,-2 0-144-16,-1 3 144 16,0 4-688-16,-1 3-32 0,-4 1-16 0,1 2 0 15,-3 4-1440-15,-2 2-272 0,-3 4-64 0</inkml:trace>
  <inkml:trace contextRef="#ctx0" brushRef="#br0" timeOffset="196274.73">6074 16844 32255 0,'0'0'2864'0,"-7"-2"-2288"0,7 2-576 0,0 0 0 16,0 0 1088-16,0 0 96 0,0 0 32 0,0 0 0 16,8-3-384-16,3 1-80 0,4 2-16 0,3-2 0 15,2-2-320-15,2 3-64 0,1 0-16 0,2 0 0 16,2-1-336-16,2 0 0 0,3-1 0 0,1 1 0 31,-1-1-1728-31,2 2-432 0,1 0-80 0</inkml:trace>
  <inkml:trace contextRef="#ctx0" brushRef="#br0" timeOffset="196589.87">6477 16976 35007 0,'-11'-8'3120'0,"5"2"-2496"16,1 1-496-16,5 5-128 0,-5-7 960 0,5 7 192 16,0 0 16-16,0 0 16 0,0 0-640 0,8-4-128 15,2 1-32-15,0 3 0 0,2 3-384 0,0 1 0 16,0 2 0-16,0 0 0 0,0 2 0 0,-1 2 0 15,0 1-176-15,-2 2 176 0,0 3-144 0,-4 2 144 0,0-1-160 16,-4 0 160-16,-3 3-320 0,-3 1 48 0,-4-1 0 16,-1-1 0-16,-1 0-96 0,-2-3-16 0,-1-3 0 0,0-3 0 15,-1-4 624-15,3-1 112 0,2-2 32 0,3-1 0 16,7-2 512-16,0 0 128 0,0 0 0 0,0 0 16 16,0 0-400-16,0 0-96 0,0 0-16 0,0 0 0 15,12-4-272-15,4 0-48 0,2 1-16 0,3 0 0 16,2 2-192-16,2-1 0 0,0-2 0 0,2 1 0 15,0 0-144-15,2-1-32 0,0 0 0 0,0 0 0 32,0-1-1840-32,-1 0-368 0,0 0-80 0,1 0-9296 0,1-2-1856 0</inkml:trace>
  <inkml:trace contextRef="#ctx0" brushRef="#br0" timeOffset="197088.89">7217 16516 22111 0,'6'-14'976'0,"0"4"208"0,-2-2-944 0,1-1-240 16,-1 1 0-16,1 0 0 0,0 0 2480 0,-1 2 448 0,0 3 80 0,-4 7 32 16,0 0-1216-16,0 0-240 0,0 0-48 0,0 0-16 15,0 0-768-15,0 0-160 16,1 15-16-16,-2 2-16 0,-3 4-432 0,1 3-128 15,-1 4 0-15,-2 2 0 0,0 1 0 0,-2 4 0 0,0 0 0 0,1 3 0 16,0 2 0-16,4-3 0 0,-1-4 0 16,3-3 0-16,0 0 0 0,2-6 0 15,-1-3 0-15,2-5 0 0,2-3 320 0,0 1 48 0,3-4 16 0,0-3 0 0,2-2 288 0,1-2 64 16,1-1 16-16,2-1 0 16,2-1-224-16,1-1-32 0,2 0-16 0,2 0 0 0,2-1-304 0,2 0-176 15,3-1 192-15,1 1-192 0,-2 1 0 0,-1-1 0 16,0-1 0-16,-1 1 0 15,-1 1-400-15,-2 5-144 16,-1-1-32-16,-3 1 0 0,-1 1-2192 0,-3 0-448 0,-1 2-96 0</inkml:trace>
  <inkml:trace contextRef="#ctx0" brushRef="#br0" timeOffset="197423.6">7718 16907 41183 0,'-4'-17'1824'0,"3"6"368"0,0-3-1744 0,2 2-448 0,2 0 0 0,2 2 0 16,1 1 0-16,1 2 0 0,-1-1 0 0,4 3-176 15,1 1 176-15,0 2 0 0,0 1-144 0,1 4 144 0,2 3 0 16,-1 0-176-16,-1 1 176 0,-1 3-128 16,-2 2 128-16,-2 1 0 0,-1 3-144 0,-2 1 144 15,0 2 0-15,-4 1 0 16,-3-2 0-16,0 3 0 0,-2 1-160 0,-1 0 160 15,-2-1 0-15,3 0-144 0,1-2 144 0,-1-3 0 0,0-3 0 0,1-3 0 0,4-10 464 0,0 9 80 16,0-9 16-16,0 0 0 0,0 0 256 0,0 0 48 16,0 0 16-16,9 3 0 0,2-4-352 0,2-2-64 15,5-1-16-15,4-2 0 0,3 0-448 0,3-2 0 16,0-1 0-16,4 1 0 16,2 2-384-16,4 1-128 0,-1 2-32 0,2 1 0 15,-1 0-1184-15,0-1-256 0,-3 1-32 0,-3 1-10080 16,-5 2-2000-16</inkml:trace>
  <inkml:trace contextRef="#ctx0" brushRef="#br0" timeOffset="197975.18">5932 17423 30399 0,'-16'-4'1344'0,"5"0"288"0,0 1-1312 0,0 0-320 0,-2-1 0 15,2 2 0-15,2 1 880 0,1 1 96 0,8 0 32 0,0 0 0 16,-9 2-368-16,9-2-64 0,0 0 0 0,0 0-16 16,0 0-256-16,0 0-48 0,1 8-16 0,4-1 0 15,3-3 48-15,6-1 16 0,2 1 0 0,6-1 0 16,6 1 128-16,6 0 16 0,7-1 16 0,6-1 0 15,4-1-240-15,7 0-48 0,4 0-16 0,10-1 0 16,6-1-160-16,7 0 128 0,4-1-128 0,5 1 128 16,4-1-128-16,6 0 0 0,3-2 144 0,6 2-144 15,0-1 160-15,3-1-32 0,3 0-128 0,4 0 192 16,1 0-192-16,-3 1 144 0,-4-1-144 0,-2 3 128 16,-4 1-128-16,-6 0 0 0,-3 0 0 0,-10 0 128 15,-8-2 0-15,-5 2 0 0,-4 3 0 0,-8-2 0 0,-9-1-128 0,-7 0 0 16,-11 0 0-16,-7 0 0 0,-6 0 0 0,-6 0 0 15,-7 0 128-15,-5 0-128 16,-9 0-464-16,0 0-128 0,0 0-32 0,-16 2 0 16,-3 1-1808-16,-11 2-352 0,-10 0-80 15</inkml:trace>
  <inkml:trace contextRef="#ctx0" brushRef="#br0" timeOffset="198399.73">6691 17739 11055 0,'0'0'976'0,"2"-9"-784"0,3-1-192 0,-2 0 0 16,1 1 4176-16,2 2 800 0,0 1 144 0,0 2 48 16,-6 4-3632-16,0 0-736 0,0 0-144 0,0 0-16 0,0 0 144 0,0 0 48 15,8 11 0-15,-4 1 0 0,-2 1-288 0,-2 2-48 16,-2 2-16-16,-2 4 0 0,-2 2-160 0,0 1-48 16,-2 3 0-16,1 2 0 0,1 3-80 0,1-1-32 15,1-2 0-15,2-3 0 16,1-3-160-16,1-1 0 0,2-2 144 0,2-1-144 15,2-3 192-15,1-1-16 0,2-1-16 0,1-2 0 0,0-1 80 0,3-1 16 16,3-3 0-16,1 0 0 0,2-2-112 0,2 1-16 16,1-1 0-16,2 1 0 0,2-2-128 0,2 0 128 15,-1-2-128-15,4-2 128 0,2-2-128 0,-2-2-256 16,-4 0 64-16,0-3 16 16,-3 1-1472-16,-1-3-288 0,-1-3-64 0</inkml:trace>
  <inkml:trace contextRef="#ctx0" brushRef="#br0" timeOffset="198588.46">6738 17726 36863 0,'-6'-11'3264'0,"5"4"-2608"0,4-1-528 0,-1 1-128 0,4-1 656 0,2 1 112 0,5 1 0 0,3 0 16 15,3 1-912-15,3 0-192 0,2 1-48 0,5 1 0 0,2-1 368 0,2 2-144 16,2 0 144-16,-4 0 0 0,-1 1-304 0,-3-1 48 15,-4 1 16-15,-2 2 0 16,-3 2-2016-16,-2 0-416 0,-4 1-80 0,-2 2-11072 16</inkml:trace>
  <inkml:trace contextRef="#ctx0" brushRef="#br0" timeOffset="198760.98">6814 17955 33167 0,'0'0'2944'0,"0"0"-2352"0,0 0-464 0,0 0-128 0,0 0 560 0,0 0 80 15,0 0 32-15,0 0 0 0,0 0-288 0,12 0-48 16,2-1-16-16,1 1 0 0,1 1-16 0,4 1-16 16,1-1 0-16,3 0 0 0,2 0-288 0,1 1 160 0,1-2-160 0,-1 0 128 31,0-1-2672-31,-1 0-528 0</inkml:trace>
  <inkml:trace contextRef="#ctx0" brushRef="#br0" timeOffset="199075.54">7259 18210 30399 0,'-5'-11'2704'0,"5"11"-2160"0,-1-9-544 0,1 9 0 16,5-9 2256-16,0 1 352 0,4 3 64 0,1 0 16 16,2 2-2320-16,1 1-368 0,1 1-256 0,3 1 32 15,-1 0 224-15,1 3 0 16,-2 1 0-16,-2 1 0 0,1 1 0 0,-3 2 0 0,-11-8 0 0,11 13 0 0,-11-13-384 0,5 16 32 15,-4-2 0-15,-2 1 0 16,-3 1-256-16,-5 1-48 0,-4 2-16 0,-3-1 0 16,-1 0-64-16,0-1-16 0,2-3 0 0,1-3 0 0,1-2 752 0,4-2 256 15,0-3 0-15,2 0 0 0,3-2 1008 0,0-2 192 16,2-2 32-16,2 1 16 0,1-1-848 0,-1 2-160 16,6-3-48-16,2-2 0 0,1 1-304 0,2 2-144 15,3-3 128-15,2 2-128 0,4-1 0 0,2 2 0 16,2-2 0-16,4 0 0 0,2-2-384 0,0 1 64 15,-1 0 0-15,0 1 0 16,2-3-2512-16,0 0-496 0,0-2-112 0</inkml:trace>
  <inkml:trace contextRef="#ctx0" brushRef="#br0" timeOffset="199519.99">7974 17809 10127 0,'-12'-13'448'0,"4"6"96"0,0 1-544 0,2 1 0 16,0 2 0-16,2 2 0 0,4 1 6752 0,0 0 1248 0,-7 2 240 0,7-2 48 16,-5 11-6848-16,0 1-1440 0,1 1-144 0,-1 3-112 0,0 0 96 0,-2 3 16 31,-3 1 0-31,0 4 0 0,-1 2 144 0,0 1 0 16,-1 0 0-16,2 1 0 0,1-4 0 0,-2 0 0 15,2-1 0-15,1-1 0 0,0-1-192 0,2-4 64 0,1-5 0 0,2-2 0 0,3-10-16 0,0 0 0 16,0 0 0-16,0 0 0 15,0 0 144-15,0 0 0 0,0-10 0 0,1-2 0 0,1-4-192 16,2-1 0-16,-1-6 0 0,2-3 0 0,2-2 192 0,-1-5-128 16,3-5 128-16,1 2-128 0,1-1 128 0,0-1 144 15,1 2-16-15,-1 1-128 0,-2 2 576 0,0 6 16 16,-2 4 0-16,-3 6 0 0,2 3 128 0,-1 6 32 0,-5 8 0 16,0 0 0-16,0 0-304 0,0 0-64 0,0 0-16 0,11 6 0 15,-1 3-176-15,-1 2-48 0,-3 2 0 0,1 4 0 16,0 0-144-16,-2 2 0 0,1 1 0 0,-2 2 0 15,0 0-128-15,1 0 128 0,-1 0 0 0,1 2 0 16,-1 1 0-16,0 0-144 0,0-3 144 0,0-2 0 31,-1-1-352-31,1-2 32 0,-2-3 16 0,0-1 0 16,0-1-336-16,-1-2-80 0,-1-10-16 0,0 0 0 16,-1 10-2288-16,1-10-464 0</inkml:trace>
  <inkml:trace contextRef="#ctx0" brushRef="#br0" timeOffset="199667.81">7698 18076 18431 0,'0'0'816'0,"-7"-3"160"0,0-1-784 0,7 4-192 16,-3-6 0-16,3 6 0 15,0 0 4800-15,6-5 928 0,0-1 176 0,5 2 48 0,3 1-4816 0,5-1-960 16,2 0-176-16,4-1 0 0,5 1-224 0,1 0 32 31,1-2 0-31,0 2 0 0,-2-3-1824 0,0 1-352 16,-2-1-80-16</inkml:trace>
  <inkml:trace contextRef="#ctx0" brushRef="#br0" timeOffset="199976.8">8167 17996 35935 0,'0'0'3200'0,"0"0"-2560"0,-2-6-512 0,2 6-128 15,0 0 896-15,0 0 176 0,0 0 16 0,9-3 16 16,1 3-800-16,1 4-176 0,1 1-128 0,1 2 192 15,0-1-192-15,2 2 0 0,-1 0 0 0,-1 1 0 16,-1 0 0-16,0 2 0 0,-3 3 0 0,-2-3 0 0,-3 0 0 0,-1 1 0 16,-5 0 0-1,-1 1 0-15,-2 0-176 0,-2 3-64 0,-3-1-16 0,-2 0 0 0,-1 0 48 16,-1-3 0-16,1-3 0 0,2-1 0 0,1-1 400 0,3-1 96 16,7-6 16-16,0 0 0 0,0 0 528 0,0 0 128 15,0 0 0-15,0 0 16 0,0 0-480 0,7 3-112 16,4-2 0-16,4-1-16 0,2-1-368 0,4 0 0 15,2-3 0-15,2 0 128 0,3-3-368 0,1 1-64 0,0-1-16 16,0 1 0 0,1 0-384-16,1 0-96 0,2-1-16 0</inkml:trace>
  <inkml:trace contextRef="#ctx0" brushRef="#br0" timeOffset="200433.66">9431 16940 27647 0,'0'0'2448'16,"0"0"-1952"-16,0 0-496 0,0 0 0 0,0 0 1744 0,11 0 256 16,-2-1 48-16,2 0 16 0,0 0-1168 0,4 1-224 15,3-1-48-15,4 1-16 0,1 0-288 0,3 0-64 0,4-1-16 16,2 0 0-16,2 1-240 0,0-2 128 0,0 1-128 16,-3 0 0-16,-4 0-176 0,-4 0-128 0,-1 0-16 0,-7 1-16 31,-2 0-2304-31,-3 2-464 0,-10-2-96 0</inkml:trace>
  <inkml:trace contextRef="#ctx0" brushRef="#br0" timeOffset="200575.63">9514 17123 35135 0,'-17'0'1552'0,"17"0"320"15,-10 1-1488-15,10-1-384 0,-7 0 0 0,7 0 0 0,0 0 992 0,0 0 128 16,0 0 32-16,0 0 0 0,9 5-672 0,5 0-128 16,2-1-32-16,5-1 0 0,3 2-144 0,6-3-48 15,6-2 0-15,3-1 0 0,4 0-128 0,-2-1 0 16,0-2 0-16,0-2 0 15,-2-2-1632-15,-1-1-352 0,-1-1-80 0,-2 0-14032 0</inkml:trace>
  <inkml:trace contextRef="#ctx0" brushRef="#br0" timeOffset="201219.54">11068 16275 25791 0,'-8'-8'2304'0,"8"8"-1856"0,-5-4-448 15,5 4 0 1,-5-4 784-16,5 4 64 0,0 0 16 0,0 0 0 0,0 0 32 0,-6 6 16 0,1 1 0 0,1 3 0 15,0 2-336-15,0 4-64 0,2 3 0 0,0 3-16 16,-1 1-176-16,0 1-48 0,1 2 0 0,0 2 0 16,1-1-80-16,0 2-32 0,1 1 0 15,1-1 0-15,1 2-160 0,1-2 0 0,0-2 144 0,0 1-144 16,0-4 0-16,1-3 0 0,-1-5 0 0,-1-4 128 16,0-2 0-16,0-2 16 0,-2-8 0 0,0 0 0 15,0 0 64-15,0 0 16 0,0 0 0 0,0 0 0 16,0 0 48-16,-2-9 16 0,0-2 0 0,-2-4 0 15,0-3-16-15,2-4 0 16,0-3 0-16,0-3 0 0,1-2-128 0,0-1-16 0,1 0-128 0,2-2 192 0,1-2 80 16,3 0 16-16,0-1 0 0,3 3 0 0,1 1-16 15,1 4 0-15,1 1 0 0,0 5 0 0,1 5-128 0,3 1-16 16,-2 1-128-16,1 4 192 0,-1 2-192 16,-1 3 0-1,1 1 0-15,-1 3 0 0,0 1 0 0,1 2 0 0,-1 1 0 16,1 3-160-16,-1 0-320 15,-2 1-64-15,-2 2-16 0,0 1 0 0,-1 1-1744 16,-3 1-368-16,-2 1-64 0,-3 5-12144 0</inkml:trace>
  <inkml:trace contextRef="#ctx0" brushRef="#br0" timeOffset="201362.99">11069 16576 33167 0,'-3'-3'2944'0,"3"3"-2352"0,0 0-464 0,0 0-128 15,0 0 1024-15,0 0 176 0,6-7 32 0,4 3 16 16,5 0-544-16,1 1-128 0,4 2 0 0,0-1-16 31,2 1-320-31,1 0-64 0,0-2-16 0,1 0 0 16,0 0-160-16,1 0-256 0,-2-2 64 0,1 1 16 31,0 0-2352-31,-2 1-480 0,-2 0-80 0</inkml:trace>
  <inkml:trace contextRef="#ctx0" brushRef="#br0" timeOffset="201679">11492 16665 23039 0,'0'0'1024'0,"2"-6"192"0,-2 6-960 0,5-8-256 16,2 1 0-16,2 3 0 15,3 2 2816-15,-1 1 528 16,0 2 112-16,1 2 0 0,0 2-2592 0,0 2-528 16,0 1-96-16,-3 4-32 0,-2-1-208 0,-3 1 128 15,-1 1-128-15,-3 1 0 0,-2 3 0 0,-3-1 0 16,-4 2-128-16,-3 1 128 0,-5 2-256 0,-3-2 48 15,-2 0 16-15,1-1 0 0,1-3 48 0,2-2 16 0,3-3 0 0,2 0 0 16,4-4 800-16,4-2 160 0,5-4 48 0,0 0 0 16,0 0 208-16,0 0 32 0,0 0 16 0,0 0 0 15,12 1-560-15,3-1-128 0,0-1 0 0,5 1-16 16,1-1-288-16,5-2-144 0,2-4 160 0,0 3-160 16,1-3 0-16,2 0 0 0,-2 0 0 0,1 0 0 15,-1 1-272-15,-1 0-112 0,0-1 0 0,-2 2-16 16,-1 1-1584-1,-2 0-320-15,-2 1-64 0,-1 0-14176 0</inkml:trace>
  <inkml:trace contextRef="#ctx0" brushRef="#br0" timeOffset="203345.69">12689 16325 25279 0,'0'0'1120'0,"3"-6"224"0,-1-3-1072 0,0 1-272 0,0-1 0 0,0 2 0 15,-2 7 720-15,0-8 96 0,0 8 16 0,-2-9 0 16,-1 3 368-16,-1 1 80 0,4 5 0 0,-6-3 16 16,-3 1-368-16,2 2-80 0,-2 3-16 0,-1 2 0 0,-1 4-192 0,-1 3-64 15,-1 5 0-15,-2 5 0 0,3 5-288 0,-5 4-64 16,-1 4-16-16,-1 2 0 0,1 1-208 0,0 4 128 16,1 3-128-16,4 1 0 0,4-1 0 15,4 0 0-15,2-3 0 0,3-2 0 16,3-3 0-16,4-3 0 0,4-2 0 0,2-3 0 0,3-2 0 15,1-1 0-15,0-3 0 0,2-2 0 16,1-4 0-16,2 0-160 0,2-2 0 0,4-3 0 16,-1-2-2384-16,2-3-464 0</inkml:trace>
  <inkml:trace contextRef="#ctx0" brushRef="#br0" timeOffset="209661.63">13052 16458 8287 0,'6'-13'736'0,"-2"4"-592"0,0-2-144 0,0 0 0 0,0-1 3584 0,2 0 704 16,-1 0 128-16,1 2 16 0,-2 0-2368 0,1 1-464 15,-2 0-112-15,0 1-16 16,-3 8-240-16,3-7-48 0,-3 7-16 0,0 0 0 0,0 0-416 0,0 0-96 16,0 0-16-16,0 0 0 0,-5 12-272 0,1 4-64 15,-2 0-16-15,2 4 0 0,-1 3-128 0,2 2-32 16,-2 3 0-16,0-2 0 16,-1 2-128-16,1 0 0 0,1 1 0 0,-1-1 0 15,0-2 0-15,1-2 0 0,0-2 0 0,2-3 0 0,-1-2 0 0,1-3 0 16,0-2 0-16,1-3 0 0,1-9 320 0,0 0-32 0,0 0 0 15,0 0 0-15,0 0 160 0,0 0 16 16,0 0 16-16,9-5 0 0,0-3-32 0,0-1-16 16,1-4 0-16,2-1 0 0,3-2-256 0,1-2-48 0,-2 0-128 0,1 2 192 15,1 3-64-15,-1 3-128 0,2 1 176 0,-3 4-176 16,-1 0 0-16,0 4 0 0,0 1 0 0,-2 3 0 16,0 2 0-16,-1 4 0 0,-1 3 0 0,-1 2 0 15,-2 2 0-15,0 2 0 0,-3 1 0 0,-3-2 0 16,-1 2-144-16,-2 0 144 15,-4-2-128-15,2 2 128 0,-2-1-128 0,-1-2 128 0,-3-2-128 0,2-3 128 0,-1-1-128 16,-1-3 128 0,0-4-128-16,-1-1 128 0,1-2 0 0,0-1 176 0,-3 0-16 0,2-2 0 15,1-3 0-15,-1 1 0 0,2-3 0 0,1-1 0 0,-3 1-160 0,2-2-272 32,2-1 64-32,0 1 16 15,-1 1-1536-15,1 0-288 0,1 0-64 0,0 1-9184 0,2 1-1856 16</inkml:trace>
  <inkml:trace contextRef="#ctx0" brushRef="#br0" timeOffset="209954.97">13664 16261 38527 0,'1'-13'1712'0,"2"6"336"0,1-1-1632 0,0 1-416 0,2 1 0 0,-6 6 0 16,6-6 160-16,1 2-160 0,-7 4 192 0,8-2-192 15,-8 2 384-15,9 2-48 0,0 1 0 0,-2 3 0 16,-1 0-176-16,0 4-32 0,-1 2-128 0,3 5 192 16,0 5 48-16,0 2 0 0,-2 3 0 0,1 4 0 15,-2 2-64-15,0 1-16 0,-2 0 0 0,-1 3 0 16,-1 0-160-16,-2 2 128 0,-1 1-128 0,-1 2 128 16,-1-3-128-16,-1-4 192 0,-3-1-192 0,-2-4 192 15,-2-4-192-15,-2-2 0 0,-3-2 0 0,0-1 0 16,-3-1-560-16,-1-3-80 0,-3-1-32 15,-1-1 0-15,-2 0-1456 0,0-1-304 0,-1-1-48 0,0-2-12816 16</inkml:trace>
  <inkml:trace contextRef="#ctx0" brushRef="#br0" timeOffset="210523.43">11119 17283 7359 0,'-8'-1'656'0,"1"0"-528"15,7 1-128-15,0 0 0 0,0 0 6208 0,0 0 1200 16,0 0 240-16,0 0 48 0,0 0-6416 0,9 5-1280 15,3-2-256-15,4 0-48 0,1-1 304 0,4 1-128 16,2-3 128-16,6 0 0 0,5-2 224 0,8 1 160 0,5 0 16 0,12 0 16 16,11-1 96-16,5-1 32 0,4-4 0 0,10 0 0 15,11 1-160-15,6-2-16 0,5-3-16 0,9 2 0 16,7 2-112-16,3-2-32 0,-1-1 0 16,3 1 0-16,1 0-208 0,2 1 144 0,-1 0-144 0,-1 0 128 15,-2 0-128-15,-2 3 160 16,-4-1-160-16,-4 3 160 0,-3 0-160 0,-5 1 160 0,-5 1-160 0,-7 1 160 15,-5 1-32-15,-9 0-128 0,-9 0 192 0,-9 1-64 16,-6 0-128-16,-9-1 192 0,-7 0-192 0,-7 1 192 16,-8-2-192-16,-6 0 160 0,-6 0-160 0,-7 0 160 15,-4-2-432-15,-9 2-96 0,0 0-16 0,0 0 0 16,-11 0-576 0,-6 0-128-16,-3 0-32 0,-9 3 0 0,-4-1-736 0,-3 2-128 15,-2 2-48-15</inkml:trace>
  <inkml:trace contextRef="#ctx0" brushRef="#br0" timeOffset="211339.76">12561 17788 1839 0,'0'0'160'0,"3"-7"-160"0,-3 7 0 0,3-9 0 15,1 1 3968-15,-1 1 768 0,-3 7 160 0,4-8 32 16,0 0-2400-16,1 1-480 0,-3 1-80 0,-2 6-32 16,4-8-512-16,-4 8-96 0,4-5-32 0,-4 5 0 15,0 0-464-15,0 0-80 0,0 0-32 0,0 0 0 16,0 0-176-16,0 0-32 0,0 0-16 0,-3 7 0 15,-2 4-176-15,0 2-16 0,-2 3-16 0,1 1 0 16,-2 5-160-16,1 0-128 0,-4-1 144 0,1 4-144 16,2 1 176-16,1-1-176 0,-1-1 192 0,4 1-192 0,2-3 128 15,2-3-128-15,2 0 0 0,2-1 0 16,4-3 0-16,0-1 128 0,3 0-128 0,1-2 0 0,0-2 384 0,3-3-48 16,2-1 0-16,3-3 0 0,2-1 32 0,2-2 0 15,2-1 0-15,1-1 0 0,1-1-208 0,1-2-32 16,1 0-128-16,-2-1 192 0,0 1-192 0,-2-3-192 15,-1-1 48-15,-2 1 0 16,-3 0-688-16,-4-1-144 0,-2-2-32 0,-4 0 0 16,-4 1-1520-16,-1-1-304 0,-2-1-64 0</inkml:trace>
  <inkml:trace contextRef="#ctx0" brushRef="#br0" timeOffset="211545.21">12616 17679 38175 0,'-9'-12'1696'0,"5"7"352"0,-1-2-1648 0,5 7-400 0,0 0 0 0,1-8 0 32,-1 8-304-32,6-6-144 0,-6 6-16 0,13-2-16 0,2 1 256 0,4-1 48 0,1 1 16 0,3 1 0 15,3 0 160-15,1 0 0 0,1-1-144 0,2 1 144 16,1 0 0-16,0-1 0 0,-3 0 0 0,-1 1 0 31,-5 0-1616-31,-5 1-304 0,-2 0-64 0,-6 1-7424 0,-9-2-1472 0</inkml:trace>
  <inkml:trace contextRef="#ctx0" brushRef="#br0" timeOffset="211715.34">12571 17900 23951 0,'0'0'2128'0,"-7"-2"-1696"0,7 2-432 0,0 0 0 0,0 0 2144 0,0 0 352 16,0 0 64-16,0 0 0 0,0 0-1712 0,0 0-336 16,12-4-80-16,4 2-16 0,1-1-208 15,4 1-32-15,1 0-16 0,3 0 0 0,2 1-160 0,1 0 160 16,0-2-160-16,2 2 160 0,0 0-448 0,2 0-96 0,-1-1 0 0,0 0-16 47,-1-2-2224-47,-2 1-448 0,-1 0-96 0</inkml:trace>
  <inkml:trace contextRef="#ctx0" brushRef="#br0" timeOffset="212190.87">13412 17727 23951 0,'0'0'2128'0,"1"-8"-1696"16,1 0-432-16,-2 8 0 0,3-6 1504 0,-3 6 224 16,0 0 32-16,0 0 16 0,0 0-608 0,0 0-112 0,0 0-32 0,-6 7 0 0,-3 3-688 0,1 2-144 15,-2 4-16-15,-1 2-16 0,-1 3-160 0,-3 2 0 16,-1 2 0-16,-1 1 0 0,0 5 0 0,-1 1 0 16,0 1 224-16,2-1-64 31,1-2-32-31,1 0 0 0,-1-1 0 0,3-3 0 0,1-3-128 0,2-3 0 0,1-3 144 0,2-2-144 0,0-2 176 0,3-3-48 15,3-10 0-15,0 0 0 0,0 0 128 0,0 0 32 16,0 0 0-16,0 0 0 0,4-5 96 0,2-4 0 0,-1-2 16 16,3-5 0-16,1-2-224 0,1-4-48 0,2-6-128 15,2 0 192-15,2-3-192 0,-2-3 128 0,0-3-128 16,3 2 0-16,0 1 320 0,-1 3-48 0,-1 2 0 16,0 2 0-16,1 2 176 0,-4 4 16 0,-1 3 16 0,0 3 0 15,-2 4-96-15,0 1 0 0,-1 1-16 0,-2 4 0 16,-6 5-144-16,0 0-32 0,0 0 0 0,10 2 0 15,-10-2-192-15,9 7 128 0,-3 1-128 0,-1 2 0 16,-1 1 128-16,-1 2-128 0,1 4 0 0,-2-1 0 16,-1 3 160-16,0 0-160 0,0 1 160 0,0 1-160 15,-1 1 128 1,0 1-128-16,1 0 0 0,-1 0 0 0,-1-1 0 0,1-2 0 0,0-3 0 0,0 0 0 16,0-2 0-16,0-2-336 15,0-2 48 1,1-1 16-16,-1-10-336 0,0 0-64 0,0 10-16 0,0-10 0 0,0 0-2320 0,0 0-480 0,0 0-96 15</inkml:trace>
  <inkml:trace contextRef="#ctx0" brushRef="#br0" timeOffset="212411.13">13219 17996 14735 0,'0'0'640'0,"-6"-5"160"0,1-2-640 0,5 7-160 15,-4-7 0-15,4 7 0 0,0 0 4816 0,0 0 944 16,8-6 176-16,2 1 32 0,2 1-4592 0,4 1-928 0,5 1-176 0,4-1-32 15,0 2-112-15,5-1 0 0,0-1-128 16,-1-1 192-16,0 0 0 0,-1 1 0 0,1-2 0 0,-1 1 0 16,-2 0-64-16,-2 0 0 0,-2 0-128 0,-2 1 192 15,-4-1-384-15,-2 2-96 0,-1 0-16 0,-5 1 0 32,-8 1-640-32,0 0-128 0,0 0-16 0,0 0-16 15,0 0-1424-15,0 0-288 0,0 0-48 0,-5-10-16 0</inkml:trace>
  <inkml:trace contextRef="#ctx0" brushRef="#br0" timeOffset="213066.59">15365 16804 20271 0,'0'0'1792'0,"0"0"-1424"0,0 0-368 0,0 0 0 0,0 0 1536 0,0 0 224 16,0 0 48-16,0 0 16 0,0 0 96 0,0 0 0 16,8 1 16-16,0-1 0 0,-8 0-768 0,13-1-144 0,3 1-48 15,1 0 0-15,2-1-352 0,1 0-80 0,1-1-16 0,2 1 0 16,2 4-192-16,3-3-32 0,-2-2-16 0,0 1 0 16,1 0-288-16,-2-1 128 0,-2-1-128 0,-2 1 0 31,-2-1-448-31,-3 2-192 0,-2 0-32 0,-3 1-16 15,-3 0-2640-15,-8 0-544 0</inkml:trace>
  <inkml:trace contextRef="#ctx0" brushRef="#br0" timeOffset="213233.65">15388 16941 38527 0,'0'0'1712'0,"0"0"336"0,0 0-1632 0,0 0-416 16,0 0 0-16,0 0 0 0,0 0 208 0,10 0-32 15,-2 0-16-15,6 1 0 0,2-1 96 0,4 0 0 16,3 0 16-16,3 1 0 0,5-2-272 0,2-1 160 15,1-1-160-15,2-2 128 16,-2 0-128-16,-1-3-224 0,-1-1 48 0,-3 2 16 16,0 1-1616-16,-2 0-320 0,0-2-64 0,-2 2-13328 0</inkml:trace>
  <inkml:trace contextRef="#ctx0" brushRef="#br0" timeOffset="213884.31">17512 16225 24879 0,'0'0'2208'0,"0"0"-1760"0,0 0-448 0,1-8 0 16,-1 8 768-16,0 0 80 0,0 0 16 0,0 0 0 16,0 0 144-16,0 0 16 0,0 0 16 0,0 0 0 15,0 0-160-15,0 0-48 0,0 11 0 0,0 2 0 16,-2 1-384-16,1 5-96 0,1 5-16 0,-1 1 0 16,-2 0-336-16,1 3 128 0,1 0-128 0,1 2 0 15,0-1 128-15,1 0-128 0,0 0 128 0,1 1-128 0,1-2 0 0,-1 0 128 16,0-4-128-16,-1-1 0 0,1-2 144 0,-2-3-144 15,0-5 192-15,0-1-192 0,0-2 240 0,-2-2-64 16,2-8-16-16,-4 5 0 0,4-5 64 0,0 0 16 16,-11-2 0-16,2-1 0 0,2-4 16 0,1-2 0 15,-2-3 0-15,3-3 0 0,0-3-80 0,2-3-16 16,1-2 0-16,3-2 0 0,1-4 32 0,2 1 16 16,2-1 0-16,2-2 0 0,0-4 224 0,3-1 32 15,1-2 16-15,1 3 0 0,-1 2-48 0,0 3-16 16,-1 4 0-16,1 2 0 0,0 1-160 0,0 4-48 15,0 4 0-15,1 2 0 0,1 4-208 0,-1 1 0 16,-1 1 128-16,-2 4-128 0,1 2 0 0,0 2 0 0,0 1 0 16,0 1-160-1,-11-3-208-15,11 7-32 0,-1 2-16 0,-3 2 0 16,0 2-816-16,-6 1-176 0,0 1-16 0,-2 2-16 16,-3 3-1504-16,-4 3-288 0</inkml:trace>
  <inkml:trace contextRef="#ctx0" brushRef="#br0" timeOffset="214042.81">17556 16541 34959 0,'0'0'1536'0,"0"0"336"0,0 0-1488 0,0 0-384 0,0 0 0 0,0 0 0 0,0 0 384 0,5-8 16 15,1 3 0-15,4 1 0 16,3 2-80-16,2-1-32 0,2 0 0 0,2 0 0 0,0 2-288 0,3 0 0 16,-2 0-128-16,2 2 128 31,-1 1-1920-31,0 1-304 0,0-1-48 0,0 0-11952 0</inkml:trace>
  <inkml:trace contextRef="#ctx0" brushRef="#br0" timeOffset="214339.86">17920 16599 32255 0,'-4'-9'2864'0,"0"-1"-2288"0,2-2-576 16,2 2 0-16,0 2 1552 0,0 8 208 0,2-8 32 0,-2 8 16 15,9-6-1072-15,1 3-224 0,1 1-32 0,1 2-16 16,1 2-464-16,2 3 0 15,-4 0-176-15,0 4 176 0,0 1-192 0,-2 1 192 0,-1 0-160 0,-2 1 160 16,-3 2-288-16,-1 2 32 0,-2 0 16 0,-2 1 0 16,-4 0-80-16,-1 0-32 15,-2 0 0-15,-2 2 0 0,-2-4 352 0,1 0 0 0,-2-4 0 0,2-1 128 16,1 1 272-16,3-5 48 0,0-1 16 0,8-5 0 16,0 0 304-16,0 0 64 0,0 0 16 0,0 0 0 0,5 5-400 0,5-2-96 15,2-3-16-15,4-1 0 0,0 0-336 0,3 0 0 16,1-3 0-16,2-2 0 15,2 1-320-15,0-2-128 0,0 0-16 0,3 1-16 16,-1 1-1808-16,2-1-352 0,-3-2-80 0</inkml:trace>
  <inkml:trace contextRef="#ctx0" brushRef="#br0" timeOffset="-214713.69">18521 16127 33167 0,'-7'-18'1472'0,"3"7"304"0,-1-2-1424 0,2 4-352 0,1 0 0 0,2 9 0 16,-4-6 1680-16,4 6 272 0,0 0 48 0,0 0 16 16,0 0-1472-16,-5 10-288 0,0 1-64 15,1 5-16-15,1 3-176 0,1 6-256 0,-4 2 64 16,3 2 16-16,-1 1 176 0,1 3-192 0,0 4 192 0,0 0-192 16,-1 1 192-16,3-3 0 0,0-1 0 0,0-4 0 15,0-5 0-15,1-2 0 16,0 0 0-16,0-5 0 0,0-5 0 0,0-3 144 15,1-3-16-15,-1-7-128 0,0 0 288 0,0 0-48 16,0 0-16-16,0 0 0 0,10-1 288 0,0-4 64 0,-1-6 16 0,2-1 0 0,0-3-80 16,2 1-32-16,0-1 0 0,2-1 0 0,2 2-192 0,-2 0-32 15,-2 2-16 1,0 2 0-16,-1 2-112 0,0 4 0 0,0 3-128 0,0 2 192 0,0 2-192 0,-1 4 0 16,0 1 0-16,0 3 0 0,-1 0 0 0,-1 4-160 15,-3 0 160-15,0 2-128 0,-2 1 128 0,-2 1-128 16,1-3 128-16,-4 3-128 15,-5 1-96-15,-2 0-16 0,-2-3 0 0,-1 1 0 0,-2-3 240 0,-1 0-192 16,-4-2 192-16,-1-2-192 0,-2-2 192 0,-2-3 0 16,-2-1 144-16,1 0-144 0,-2-2 176 0,0 1-176 0,1-1 192 0,0 0-192 31,0-2-240-15,0-1-144-16,2 0-48 0,2 0 0 0,0 2-2192 0,4-2-432 0,1-2-80 0</inkml:trace>
  <inkml:trace contextRef="#ctx0" brushRef="#br0" timeOffset="-214320.07">17303 17085 39103 0,'-23'-5'1728'0,"11"3"368"0,0-2-1680 0,1 1-416 15,2 0 0-15,9 3 0 0,0 0 128 0,0 0-128 16,0 0 128-16,0 0-128 0,0 0 336 0,15-2-16 0,4 0 0 0,5 1 0 16,7 0-176-16,6 0-144 0,6-1 192 0,7 0-192 15,1 1 304-15,7-2-48 0,4 0-16 16,9 0 0-16,6-2 48 0,1 1 16 0,0-1 0 0,1-1 0 15,4-1-144-15,-2 1-32 0,0 0 0 0,-4 2 0 16,-6 0-128-16,-4-1 0 0,-4 1 0 0,-3 0 0 16,-4 1 160-16,-5 1-160 0,-5-1 192 0,-6-1-192 15,-7 1 192-15,-5 0-64 0,-7-2 0 0,-6 3-128 16,-4-2 160-16,-3 0-160 0,-8 4 128 0,0 0-128 31,0 0-320-31,0 0-128 0,-4-7-48 0,-5 2 0 0,-3 2-1392 16,-5 2-288-16,-2 1-48 0,-8 2-16 0,-4 1-688 15,-2 2-144-15</inkml:trace>
  <inkml:trace contextRef="#ctx0" brushRef="#br0" timeOffset="-213944.16">17633 17403 40479 0,'-6'-13'1792'0,"4"4"384"0,1-1-1744 0,1 0-432 16,0 1 0-16,1 0 0 0,1 0 528 0,-2 9 32 0,4-8 0 0,-4 8 0 15,0 0-176-15,0 0-16 0,6-4-16 0,-6 4 0 16,0 0-352-16,0 0 0 0,6 8 0 0,-2 3 0 16,-3 1 0-16,-1 3 144 0,-1 3-144 0,0 3 0 15,-4-1 128-15,1 5-128 0,0 1 0 0,1 2 0 16,0-1 160-16,1-1-160 0,1-1 128 0,0-2-128 15,1 0 0-15,1-1 128 0,1-1-128 0,2-4 0 16,0-2 144-16,3-3-144 0,0-2 160 0,1 0-160 16,-1-4 272-16,2 1-32 0,2-3-16 0,3 1 0 15,2-2-80-15,1-2-16 0,0-2 0 0,2 0 0 16,2 0-128-16,1-2 128 0,1 0-128 0,0 0 128 16,0 0-320-16,-1-4-80 0,-1 0-16 0,0 0 0 15,-2-3-1408 1,-3-1-288-16,0-1-48 0,-2-2-16 0,-2 1-1536 0,-1-1-320 15</inkml:trace>
  <inkml:trace contextRef="#ctx0" brushRef="#br0" timeOffset="-213733.9">17685 17421 16575 0,'-24'-9'1472'0,"9"4"-1168"16,0-3-304-16,0 1 0 0,3 1 5312 0,3 0 1024 15,9 6 192-15,0 0 32 0,0 0-4768 0,0 0-960 16,0 0-192-16,7-5-48 0,3 1-464 0,4 2-128 15,6-1 0-15,2 0 0 0,7-1 0 0,1 2-128 16,2 0 128-16,2 1-192 0,1-1 192 0,-1-1-160 0,-2 1 160 0,-3-1-160 31,-2 0-1600-31,-4 0-320 0,-5 0-64 0,-1 1-16 16,-4 1-1344-16,-3 1-272 0</inkml:trace>
  <inkml:trace contextRef="#ctx0" brushRef="#br0" timeOffset="-213582.88">17654 17515 26719 0,'-11'-2'1184'0,"11"2"240"16,0 0-1136-16,0 0-288 0,0 0 0 0,0 0 0 0,0 0 2368 0,0 0 432 0,9 0 80 0,0 0 0 15,2 0-2000-15,5-1-416 0,4-1-80 0,3 0 0 16,4 0-208-16,4-1-48 0,2 0 0 0,1 1 0 16,0-1-128-16,1-2 0 0,0 1 0 0,-2-2 128 31,-3 0-2272-31,2-1-464 0,-1-1-80 0</inkml:trace>
  <inkml:trace contextRef="#ctx0" brushRef="#br0" timeOffset="-213095.54">18507 17367 35935 0,'-7'-8'1600'0,"7"8"320"0,-7-5-1536 0,7 5-384 15,0 0 0-15,0 0 0 0,0 0 1472 0,-8 1 240 0,8-1 32 0,-6 6 16 16,0 4-1520-16,1 1-240 0,-1 1-192 0,1 3 48 16,-4-1 16-16,1 5 0 0,-1 2 0 0,1 1 0 15,-1 1 128-15,0-1 0 0,1-1-144 0,1 0 144 16,-2-1 0-16,1 0 0 0,0-2 0 0,2-2 0 16,-1 1 0-16,1-4 0 0,2-3 0 0,-2-2 0 15,6-8 176-15,0 0-48 0,0 0-128 0,0 0 192 16,0 0-32-16,0 0-16 0,0 0 0 0,0-8 0 15,2-3-144-15,2-1 0 0,2-4 0 0,3-1 0 16,1-4 0-16,2-3 0 0,2-5 0 0,2-2 0 16,-1-1 0-16,1 1 0 0,-3-1 0 0,2 0 0 15,-2 0 128-15,-1 3 0 0,-2 3 0 0,-1 3 0 0,0 2 384 16,-3 3 80-16,0 4 16 0,-1 4 0 16,-2 3-144-16,-3 7-16 0,0 0-16 0,0 0 0 0,0 0-304 0,10 5-128 15,-2 4 128-15,-1 2-128 0,-2 1 0 0,0 2 0 16,-2 3 0-16,0 2 0 0,0 3 0 15,2 0 0-15,-1 0 0 0,1 1 0 0,-1-1-128 16,0 2 128-16,1-1 0 0,-1 1 0 0,0-1-224 16,0-1 32-16,-2-3 0 0,1-1 0 15,2-1-512 1,-2-2-80-16,2-2-32 0,-3 0 0 0,1-4-1904 0,-3-9-384 0,2 9-80 0</inkml:trace>
  <inkml:trace contextRef="#ctx0" brushRef="#br0" timeOffset="-212931.7">18457 17616 14735 0,'-11'-9'640'0,"5"3"160"16,-3-3-640-16,4 1-160 0,2-1 0 0,0 0 0 0,3 0 5888 0,4 0 1152 0,2 1 240 0,4-1 32 15,2-1-5904-15,4 0-1168 0,2 1-240 0,6-1 0 16,4 0-256-16,2 1 16 0,7-1 0 0,5 0 0 16,3 1-416-16,2 0-96 0,4 1-16 0,0 0-10624 31,-5-1-2144-31</inkml:trace>
  <inkml:trace contextRef="#ctx0" brushRef="#br0" timeOffset="-212208.77">20086 16875 6447 0,'0'0'576'0,"-8"-4"-576"0,-1-1 0 0,2 1 0 16,0 1 3520-16,-1-1 608 0,1 1 112 0,0 1 32 0,0-1-1632 0,2 0-320 15,5 3-64-15,0 0-16 16,0 0-672-16,0 0-144 0,0 0-16 0,0 0-16 15,0 0-496-15,9-4-112 0,3 1-16 0,7-1 0 16,6 2-256-16,8 0-48 0,6 0-16 0,5-3 0 16,4-1-160-16,7-1-32 0,6 0-16 0,11 0 0 15,7 0 112-15,0 1 32 0,-1-4 0 0,5 2 0 16,5 2-96-16,3 0-16 0,3 1 0 0,-1-1 0 0,0-2-128 0,5 3-16 16,6-1-128-16,-1 1 192 0,-2-3-192 0,2 2 0 15,3 0 0-15,-4 2 0 0,-5-2 128 0,-3 3-128 16,0 1 0-16,-3-2 144 0,-3 3-144 0,-7 0 0 15,-9 1 0-15,-3 1 0 0,-4 0 0 0,-3 0 0 16,-5 1 128-16,-6-2-128 0,-9-3 0 0,-4 2 0 16,-8 0 144-16,-8 0-144 0,-7 0 0 0,-4-1 0 15,-4-3 0-15,-7 5 128 0,0 0-256 0,0 0-64 16,-5-4 0-16,-4 0 0 16,-3 1-336-16,-3 3-80 0,-2 3-16 0,-1 0 0 15,-5 1-2448-15,-1 1-512 0,-10 0-80 0,9-2-32 0</inkml:trace>
  <inkml:trace contextRef="#ctx0" brushRef="#br0" timeOffset="-211814.56">24135 16129 43311 0,'0'-11'3840'0,"2"2"-3072"16,2 0-608-16,0 2-160 0,-4 7 0 0,0 0-192 15,7-4 32-15,-7 4 16 16,0 0-160-16,0 0-16 0,0 0-16 0,4 10 0 16,-4 4-16-16,-2 1 0 0,-2 2 0 0,-2 0 0 0,-3 3 96 0,-2 0 32 15,-3 0 0-15,-2 2 0 0,0 2 224 0,0 0 0 16,0-1 0-16,2-1 0 0,0-3 0 0,6-1 0 15,1-3 0-15,4-2 0 0,-2-1 0 0,4-1 160 16,1-11 0-16,4 10 0 0,0-2 480 0,4-1 80 0,3-3 32 0,3 0 0 16,2 0-256-16,4-1-48 0,3-1-16 0,4 1 0 15,1 1-176-15,4-2-16 0,1-2-16 0,1 0 0 16,-1-1-224-16,-1 0-128 0,0-1 128 0,-3-2-208 31,-4 1-384-31,-3-1-80 0,-3-1-16 0,-3 1 0 16,-1-2-1872-16,-4 2-368 0,-4 1-80 0,-7 3-12736 0</inkml:trace>
  <inkml:trace contextRef="#ctx0" brushRef="#br0" timeOffset="-211578.04">24376 16279 31903 0,'-2'-14'1408'16,"2"5"304"-16,2 0-1376 0,0 0-336 0,-1 1 0 0,-1 8 0 0,1-9 1024 0,-1 9 144 16,1-8 32-16,-1 8 0 0,0 0-368 0,0 0-80 15,0 0-16-15,0 0 0 16,0 0-352-16,0 0-80 0,-3 9-16 0,0 3 0 0,-2 2-112 0,1 5-32 15,-1 3 0-15,-2 3 0 16,0 1-144-16,1 0 0 0,0 1 0 0,1 2 0 16,-4 2 0-16,2-1 0 0,0-2 0 0,-1 3 0 0,0 1 0 0,2-2 0 15,-1-3 128-15,3 1-128 0,0-3-288 0,1-3-96 16,1-3 0-16,0-2-16 16,2 0-336-16,-3-6-64 0,3-11-16 0,0 7 0 15,0-7-1936-15,0 0-384 0</inkml:trace>
  <inkml:trace contextRef="#ctx0" brushRef="#br0" timeOffset="-211120.72">24053 15936 31327 0,'-14'-19'2784'0,"8"8"-2224"0,-1 1-560 0,1 0 0 16,-1 0 1408-16,1 4 160 0,6 6 32 0,-6-1 16 0,-3 3-1616 0,0 3-128 15,0 4-128-15,0 2-32 16,-4 4 0-16,0 3 0 0,-2 4 0 0,-4 5 0 0,-2 1 288 0,-2 5 0 16,-1 4-128-16,-2 3 128 0,-2 5 0 0,1 6 144 15,0 4-16-15,2 3 0 0,2-1-128 0,2 1 192 16,3-2-192-16,5-1 192 0,5-1-64 0,3-3 0 16,2 0 0-16,4-4 0 0,3-5 224 0,5-5 32 15,2-2 16-15,3-2 0 0,4-5 48 0,0-3 16 16,3-1 0-16,5-5 0 0,1-3-64 0,3-3-16 15,2-3 0-15,3-4 0 0,2-2-64 0,3-2 0 16,4-4-16-16,3-5 0 0,4-5 16 0,4-3 16 16,4-3 0-16,1-4 0 0,-3-2 16 0,-1-8 0 15,-1-7 0-15,-1-5 0 0,0-6 96 0,-3-5 32 0,-3-7 0 16,-5 1 0 0,-5-2 64-16,-5-4 16 0,-5-6 0 0,-6 0 0 0,-7-1-16 0,-5 3 0 0,-8 5 0 0,-6 6 0 15,-7 3-80-15,-6 4-16 16,-6 1 0-16,-8 5 0 0,-6 4-208 0,-4 5-48 0,-2 1-16 0,-2 6 0 15,-1 4-336-15,0 5-64 0,-3 8-16 0,0 5 0 32,-2 3-272-32,1 6-64 0,-1 6-16 0,3 6 0 0,2 4-1104 15,3 6-224-15,2 4-32 0,4 5-16 0,2 4-1456 16,5 7-288-16</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08:15.574"/>
    </inkml:context>
    <inkml:brush xml:id="br0">
      <inkml:brushProperty name="width" value="0.05292" units="cm"/>
      <inkml:brushProperty name="height" value="0.05292" units="cm"/>
      <inkml:brushProperty name="color" value="#FF0000"/>
    </inkml:brush>
  </inkml:definitions>
  <inkml:trace contextRef="#ctx0" brushRef="#br0">3048 1383 26719 0,'0'0'2368'0,"0"0"-1888"0,0 0-480 0,0 0 0 16,0 0 176-16,0 0-176 0,0 0 192 0,0 0-192 15,8 1 576-15,-1-1 16 16,0-2 0-16,1-1 0 0,1 0 304 0,2-1 48 0,0-3 16 0,3-1 0 15,1-1-192-15,3-2-48 0,-1-2 0 0,6-1 0 16,0-2-336-16,3-3-80 0,0-3-16 0,2-1 0 16,-1-2-160-16,-2-1-128 0,-3 2 192 0,-2 1-192 15,-3 1 192-15,-4 1-64 0,-2 2 0 0,-3 3-128 16,-4 0 256-16,-3 3-64 0,-1 2-16 0,-3 2 0 16,-3 2 576-16,-1 2 112 0,-3 2 32 0,-3 3 0 15,-3 1-480-15,-5 4-96 0,-1 2 0 0,-1 2-16 16,-1 4-304-16,0 3 0 0,0 1 0 0,0 4 0 15,1 1 0-15,2 2 0 0,3 1 0 0,1 0 0 0,2-1 0 16,3 1 0-16,2 1 0 0,2-2 0 0,2 0 0 0,1-1 0 16,3-1 0-16,0-1 0 0,4 0 0 0,0-2 0 15,5-1-128-15,2 0 128 0,0-3 0 0,4-1 0 16,1-2 0-16,2-1 0 0,2-3 0 0,3 0 0 0,2-2 0 0,2-2 0 31,4-3-496-31,1-2 0 0,0-2 0 0</inkml:trace>
  <inkml:trace contextRef="#ctx0" brushRef="#br0" timeOffset="423.78">3568 1472 38175 0,'0'0'832'0,"0"0"192"0,-1-5 16 0,1 0 48 0,0-1-880 0,1 2-208 0,2 0 0 0,3-2 0 15,1 3 272-15,0 2 16 0,3 0 0 0,2 1 0 0,1 2-288 0,1 2 0 16,1 1 0-16,-2 0 0 0,0 2 0 0,0 0 0 16,-4 2 0-16,-1 2 0 0,-1 1 128 15,-3 0-128-15,-2 2 0 0,-4 0 0 16,-3 1 256-16,-3 2 0 0,-2-2 0 0,-1 1 0 0,-1-2-256 0,0 0 0 16,0-2-176-16,1 0 176 15,-1-2 0-15,2-1 0 0,1-1 160 0,1-3-32 0,3 0-128 0,5-5 0 16,0 0 128-16,0 0-128 0,0 0 0 0,2 5-128 15,2 0 0-15,3-1 0 0,2 0-64 0,2 2 0 16,1-1 0-16,1 1 0 0,1-1 192 0,2 2 0 16,0 1 0-16,0 1-128 0,-2 0 128 0,1 1 0 15,-1 2 0-15,-5-1 0 0,-1-1 0 0,0 0 0 16,-4 2 160-16,-2-1-160 0,-2 0 272 0,-1 0-32 0,-2 0-16 0,-2 0 0 16,-3-2 176-16,-2 0 48 15,-2 0 0-15,-1-2 0 0,-2 1 0 0,0-1 0 16,0-2 0-16,-1 1 0 0,1-2-208 0,-1-2-48 0,1 1 0 0,2-1 0 15,1-1-192-15,2-1-256 0,0-1 48 0,2 0 16 16,3-2-2000 0,0-1-400-16,2-3-80 0</inkml:trace>
  <inkml:trace contextRef="#ctx0" brushRef="#br0" timeOffset="834.12">4380 1384 24879 0,'0'0'2208'0,"-2"-3"-1760"0,-2-2-448 0,4 5 0 15,0 0 4064-15,0 0 736 0,3-4 128 0,-3 4 48 0,4-4-3936 0,3 0-784 0,-2 0-256 0,4 0 160 16,2 3 32-16,2-1 0 0,1 0 0 0,3-1 0 0,-1 1-192 0,4 2 0 15,1 0 0-15,0-1 0 16,1 1-448-16,-1 1-80 0,0 1-16 0,0-1 0 31,-1 0-2528-31,-3 1-496 0,-4 1-96 0</inkml:trace>
  <inkml:trace contextRef="#ctx0" brushRef="#br0" timeOffset="976.77">4356 1559 39903 0,'0'0'1776'0,"0"0"352"0,0 0-1696 0,0 0-432 16,0 0 0-16,0 0 0 0,0 0 416 0,0 0 0 16,0 0 0-16,6 3 0 0,0-2 192 0,2 1 32 15,1 1 16-15,5-1 0 0,1-1-464 0,2 1-192 16,-1-1 176-16,3 0-176 0,1-1 0 0,0 0 0 16,5 0 0-16,0-1-13088 15,2-1-2528-15</inkml:trace>
  <inkml:trace contextRef="#ctx0" brushRef="#br0" timeOffset="1624.37">6447 939 35935 0,'-11'-4'3200'0,"11"4"-2560"16,0 0-512-16,0 0-128 0,-6 1 128 0,6-1 16 0,19 9 0 0,-9 2 0 0,-12 1-16 15,-3 3 0-15,1 3 0 16,0 2 0-16,-2 2 256 0,1 1 64 16,-1 1 0-16,1 3 0 0,-3 6-128 0,1-2 0 0,2 0-16 0,0-2 0 0,2-3-304 0,0 0 0 15,1-3 128-15,0-4-128 16,0 0 0-16,1-5 0 0,1-3 128 0,-1-2-128 16,0-2 192-16,1-7-32 0,0 0 0 0,0 0 0 15,0 0 112-15,-6-7 32 0,1-3 0 0,-1-3 0 0,1-3-112 0,-1-5 0 0,2-3-16 0,0-4 0 16,-1-3-176-16,3-3 192 0,1-3-192 15,1-4 192-15,2-2-192 0,1 1 0 16,2 3 144-16,0 0-144 0,3 3 0 0,2 4 0 16,1 5 0-16,1 2 128 0,0 3-128 0,2 5 0 0,2 2 0 15,0 3 0-15,1 2 0 0,0 4 0 0,1 0 0 16,-1 4-192-16,0 1 192 0,-1 2-128 0,-1 2 128 0,0 3-128 31,-3 2-288-31,-1 2-48 0,-1 1-16 0,0 4 0 16,-1 3-2640-16,-5 1-528 0</inkml:trace>
  <inkml:trace contextRef="#ctx0" brushRef="#br0" timeOffset="1787.98">6431 1150 35935 0,'0'0'3200'0,"-3"-3"-2560"16,3 3-512-16,0 0-128 0,0 0 176 0,0 0 16 16,0 0 0-16,0 0 0 0,8-3 208 0,3 1 48 15,2 0 16-15,4 1 0 0,2 1-336 0,2-2-128 16,2 1 0-16,0 1 144 0,1 0-144 15,-1 0 0-15,1 0-192 0,-1 0-11184 16,0 0-2224-16</inkml:trace>
  <inkml:trace contextRef="#ctx0" brushRef="#br0" timeOffset="2144.07">6801 1223 26719 0,'0'0'2368'0,"0"-5"-1888"0,-2-1-480 0,2 6 0 0,2-4 1616 0,-2 4 240 15,6-5 32-15,2 3 16 0,2 0-1184 0,2 2-224 16,2 1-48-16,-1 2-16 16,1 2 16-16,0 0 0 0,2 2 0 0,-2 1 0 0,-2 0-320 0,0 2-128 0,-2 1 128 0,-3 1-128 15,-3 1 224-15,-3 0-32 0,-1 0-16 0,-4 1 0 16,-4-1-32-16,-1 1 0 16,-2-2 0-16,1-1 0 0,1-1-144 0,0-2 192 15,0-1-192-15,2-1 192 0,2-2-64 0,5-4-128 0,0 0 192 0,0 0-64 16,0 0-128-16,0 0 128 0,5 3-128 0,3 1 128 15,2-2-128-15,2 0-144 16,1 1 144-16,2-1-208 0,1 1 208 0,-3 0 0 0,2 0-160 16,-1 2 160-16,-1-1 0 0,-1 2 0 0,-5 1 0 0,-2 0 0 0,1-1 0 15,-4 2 208-15,-2 1 0 0,-2 0 0 0,-3 0 176 0,-1 0 16 16,-1 1 16-16,-3-1 0 0,-1-1 48 0,-1 0 16 16,-1-2 0-16,-1 1 0 0,-2-1-80 0,1-1-16 15,-1-1 0-15,2-1 0 16,1 0-896-16,1-2-176 0,0-2-32 0,0-3-11824 15,2-1-2368-15</inkml:trace>
  <inkml:trace contextRef="#ctx0" brushRef="#br0" timeOffset="2442.42">7248 745 40543 0,'0'0'3600'0,"0"0"-2880"0,0 0-576 0,0 0-144 31,7 5-336-31,-1 1-112 0,-2 1 0 0,0 2-16 0,-1 1 464 0,-1 3 0 0,0 3 176 0,-2 2-48 32,-1 3 16-32,-2 2 16 0,-2 2 0 0,1 2 0 0,-1 3-160 0,0 2 160 0,0-1-160 0,0-2 160 15,1-1-160-15,2-2 0 0,1-2 144 0,2-2-144 16,1-3 208-16,1-2-16 16,2-2-16-16,1-2 0 0,3-2 144 0,1-2 48 15,1-2 0-15,2-2 0 0,-1 1-112 0,4-3 0 0,2 0-16 0,3-1 0 0,0-1-64 0,3-1-16 16,4 0 0-16,-2-1 0 0,-2-1-160 15,1 0 0-15,-1 0 0 0,0 0 128 16,-1-1-448-16,-2 2-112 0,-1 0-16 0,-2 1 0 16,-1 1-2976-16,-2 0-608 0</inkml:trace>
  <inkml:trace contextRef="#ctx0" brushRef="#br0" timeOffset="2834.86">7769 1107 15663 0,'-3'-6'1392'0,"1"0"-1120"16,2-2-272-16,1 2 0 16,2-1 4416-16,1 0 816 0,1 0 160 0,1 2 48 0,2-2-3808 0,2 4-752 15,2 1-160-15,2 1-16 0,1 3-400 0,2 0-80 16,0 1-16-16,0 2 0 16,0 1-208-16,-2 2 0 0,0 0 0 0,-2 1 0 15,-2-1 128-15,-2 2-128 0,-2 1 0 0,-1 0 144 16,-4 0-16-16,-1 1-128 0,-2-1 192 0,-2 0-64 15,-3 0 16-15,1 0 0 0,-4-1 0 0,0-1 0 16,-2 0-16-16,2-1-128 0,0 0 192 0,4-2-64 16,-1-2-128-16,6-4 0 0,0 0 0 0,0 0 128 15,0 0-128-15,0 0 0 0,4 5 0 0,1-2 128 16,2-1-128-16,1 2 0 0,0-3 0 0,3 0 0 16,-1 0 0-16,0 1 0 0,0 0 0 0,0 0 0 15,0 2 0-15,0-1 128 0,-1 0-128 0,-2 3 0 16,0 0 0-16,-2 3 128 0,0-1-128 0,-3 0 0 0,-1 0 208 15,-1 1-32-15,-1 0-16 0,-5 0 0 0,1-1 128 0,-3-1 32 16,-2 1 0-16,-1-1 0 0,-2-2 112 0,-1 1 16 16,-2 0 16-16,2-1 0 0,1-2-208 0,0-1-32 15,1 0-16-15,2-1 0 0,2 0-352 0,1-1-80 16,2 0-16-16,5 0-12864 16,0 0-2576-16</inkml:trace>
  <inkml:trace contextRef="#ctx0" brushRef="#br0" timeOffset="3289.23">6133 1965 17503 0,'-18'-4'1552'0,"9"2"-1232"0,-2-1-320 0,1 1 0 0,2-2 4816 0,2 2 912 16,6 2 176-16,0 0 48 0,0 0-4224 0,0 0-832 15,0 0-160-15,0 0-32 0,5-2-128 0,6 1 0 16,5 0-16-16,7 1 0 0,3 0-240 0,8 0-64 15,7 0 0-15,8-1 0 0,10-2-80 0,6 2-32 16,6 0 0-16,5-1 0 0,5-1-144 0,7-1 0 16,7 1 0-16,2 0 0 0,1-3 0 0,5 0 0 15,7-2 0-15,3-1 0 0,3-1 0 0,2-1 0 16,0-2 128-16,-1 1-128 0,-4 0 0 0,-2 3-224 16,-4 1 48-16,-9 1 16 0,-13 0 0 0,-7 3 0 15,-22 0 0-15,-3 3 0 0,-5 0 160 0,-5 0 0 16,-5 1 0-16,-5 0 0 0,-5 0-320 0,-6 0 32 15,-6 0 0-15,1 0 0 16,-6 0-576-16,-11 0-112 0,0 0-32 0,-8 1-16976 0</inkml:trace>
  <inkml:trace contextRef="#ctx0" brushRef="#br0" timeOffset="3779.18">6933 2376 30399 0,'0'0'2704'0,"0"0"-2160"0,-1-4-544 0,1 4 0 16,0 0 832-16,0 0 64 0,0 0 16 0,0 0 0 15,0 0-128-15,-6 4-16 0,1 6-16 16,1 2 0-16,-2 3-112 0,1 4-32 15,-2 3 0-15,-1 3 0 0,1 4-160 0,-2 2-48 0,0 1 0 0,0 2 0 16,0 1-80-16,1-1-32 0,0-1 0 0,1-1 0 0,2-3-160 0,0-3-128 16,4-2 192-16,1-2-192 15,2-2 272-15,3-2-48 16,1-3-16-16,3-2 0 0,2-2-16 0,2-1-16 0,2-2 0 0,2-3 0 0,4-1 0 16,3-2 0-16,5-2 0 0,-3-1 0 0,3-4-48 0,1-1-128 15,2-3 192-15,-2-1-64 16,0-1-128-16,0-2-192 0,-2-3 32 0,2 0 16 15,-1-3-1488-15,-3 1-288 0,-1-1-64 0,0-1-9664 16,-4 0-1920-16</inkml:trace>
  <inkml:trace contextRef="#ctx0" brushRef="#br0" timeOffset="3967.09">6945 2462 35007 0,'-13'-12'1552'0,"9"7"320"0,-1 0-1488 0,2-1-384 0,2 1 0 0,2 0 0 15,2 0 496-15,2 1 16 16,1-1 16-16,4 1 0 0,5-2-208 0,2 2-64 16,2-2 0-16,2 2 0 0,1 0-256 0,0-1 0 0,0 2 0 0,1 1 0 31,-1-2-832-31,0 2-208 0,-1 1-48 0,-4 1-9472 0,0 0-1872 0</inkml:trace>
  <inkml:trace contextRef="#ctx0" brushRef="#br0" timeOffset="4140.5">6868 2706 14735 0,'-14'-8'640'0,"8"5"160"0,1 1-640 0,0 0-160 0,5 2 0 0,0 0 0 0,0 0 6128 0,0 0 1184 16,5-5 240-16,1 2 64 0,4-1-5808 0,5 0-1152 16,2 2-224-16,5 0-48 15,4-1-240-15,1-2-144 0,2 1 192 0,1-2-192 0,-1 0 0 0,-1 0 0 16,0 1-240-16,0 0-12688 15,-2 1-2528-15</inkml:trace>
  <inkml:trace contextRef="#ctx0" brushRef="#br0" timeOffset="4842.31">7561 2882 19343 0,'0'0'1728'0,"-1"-4"-1392"15,1 4-336-15,0-6 0 0,1 0 3232 0,2-1 576 16,1 0 112-16,1 1 32 0,2-1-2416 0,2 1-496 0,1 0-80 16,1 1-32-16,2-1-256 0,1 2-48 0,1 1-16 0,1 1 0 15,-1 1-304-15,0 2-64 16,-3 0-16-16,-1 4 0 0,-3-1-224 0,0 3 144 0,-2 0-144 0,-3 3 128 16,-1 1-128-16,-2 0 160 0,-2 1-160 0,-2 2 160 15,-3-1-160-15,-2 1 0 16,-1 0 0-16,0 1 128 0,-1-2-128 0,1 0 160 15,1-1-160-15,1-2 160 0,2-2-160 0,-1-2 160 0,1 0-160 0,6-6 160 0,0 0-32 16,0 0-128-16,1 7 192 0,-1-7-64 16,0 0-128-16,7 3 0 0,-1-1 0 0,4-1-176 15,2 0 176-15,2 0-128 0,1 2 128 0,0-1-128 16,2 0 128-16,-2 0 0 0,1 1-144 0,-2 1 144 16,-2-1 0-16,-1 1 0 0,-3 2 0 0,-2-2 0 15,0 0 0-15,-6-4 128 0,0 0-128 0,-4 6 192 16,-4 1 48-16,-2-1 16 0,-2 1 0 0,-2 0 0 15,-3-2-96-15,-1 1-16 0,0-1 0 0,-5 2 0 0,1-2-144 16,2 0 0-16,2-1 0 16,2-2-544-16,3-1-144 0,2-1-16 0,2 0-16 15,1-1-2384-15,4-2-480 0</inkml:trace>
  <inkml:trace contextRef="#ctx0" brushRef="#br0" timeOffset="5255.88">8268 2457 38351 0,'-11'2'1696'0,"11"-2"352"0,-6 3-1632 0,-2 2-416 0,-1 2 0 15,-1 3 0-15,-4 2 0 0,0 4 0 0,0 2 0 0,-1 3 0 16,2 4 240 0,0 2 16-16,0 0 0 0,-1 4 0 0,1 0-256 0,2 2 176 0,-1 0-176 0,3-1 160 15,1-3-160-15,1-1 0 0,1-2 0 0,2-3 0 16,1-3 0-16,1-3 0 0,0-4 0 0,1-2 128 15,1-3-128-15,0-8 0 16,0 0 0-16,0 0 0 16,5-4 0-16,0-3 0 0,0-4 0 0,1-4 0 0,2-2 0 0,1-6 0 0,1-6 0 0,0-5 0 15,-2-5-176-15,2-2 176 0,1-3-128 0,-1-2 128 0,0 0-192 0,0 3 32 16,-1 5 16-16,-2 4 0 0,0 4 320 0,-1 6 64 16,-2 4 16-16,-1 6 0 0,1 3 304 0,-1 2 64 15,-1 2 16-15,-2 7 0 0,0 0-256 16,0 0-32-16,4 6-16 0,1 3 0 0,-2 4-208 0,0 1-128 15,1 3 160-15,-1 2-160 0,-1 6 0 0,2 1 0 16,-1 2 0-16,1 1 0 0,1 2 128 0,-1 0-128 16,-1-1 0-16,2 0 0 0,0 1 0 0,1-1 0 15,-2-3 0-15,2-1 0 0,0-3 128 0,3-2-128 16,-1-3 0-16,1 0 144 16,-2-3-528-16,1-1-128 0,0-3 0 0,-2-3-16 15,0-1-3168-15,-2-3-624 0</inkml:trace>
  <inkml:trace contextRef="#ctx0" brushRef="#br0" timeOffset="5412.5">8059 2874 39615 0,'0'0'1760'0,"-5"-4"352"0,1-3-1680 0,0 2-432 0,2-1 0 0,2 1 0 0,0-1 176 16,2 1-48-16,3-1-128 0,3 1 192 0,3-1 32 0,5 1 0 16,0 0 0-16,5 1 0 15,3-1-224-15,5 0 0 16,4 2-192-16,1 0 192 15,0-1-1040-15,0 3-112 0,-1 0 0 0,-2 3-10144 16,-3-2-2016-16</inkml:trace>
  <inkml:trace contextRef="#ctx0" brushRef="#br0" timeOffset="5788.35">8525 2896 34271 0,'0'0'752'0,"1"-4"144"0,-1 4 48 0,4-6 16 0,2 1-768 0,-1 1-192 16,2-1 0-16,1 1 0 0,0 2 800 0,2 0 112 16,2 2 32-16,0 2 0 0,2 0-512 0,-2 1-112 15,-1 0 0-15,-1 2-16 0,-2-1-144 0,-2 2-32 16,-1 0 0-16,-1 1 0 0,-3 1 48 0,-1-1 0 16,-1 1 0-16,-1 0 0 0,-2 0-48 0,1 0 0 0,0 0 0 0,0 0 0 15,2-2-128-15,-2 1 128 16,3-7-128-16,0 0 128 0,0 6-128 0,0-6 0 0,3 7 0 0,3-2 0 15,0 1-128-15,2-1 128 0,3 1-160 0,-1-1 160 16,1 0-144-16,2 1 144 0,0 0-128 0,2-1 128 16,-1 1 0-16,-1 1 0 0,2-1 0 0,-6 2-128 15,0-3 128-15,-2 1 0 0,-2-1 0 0,-4 2 0 16,1 1 256-16,-4-2 16 0,-2 1 16 0,-1-2 0 16,-5 0 464-16,-2-1 80 0,-6 2 32 0,0-2 0 15,-1 0-224-15,-1 2-32 0,-2-3-16 0,2 2 0 0,2-1-368 0,0 2-80 16,2-3-16-16,3 0 0 15,3-1-1312-15,2 1-272 0,1-3-48 16,1 0-17712-16</inkml:trace>
  <inkml:trace contextRef="#ctx0" brushRef="#br0" timeOffset="6355.88">9690 1373 20271 0,'0'0'896'0,"0"0"192"0,0 0-880 0,-4-5-208 16,-2 0 0-16,6 5 0 0,2-6 4096 0,6 2 784 16,2 1 160-16,4-2 16 0,6 1-3712 0,1 2-736 0,2-3-160 15,1 1-16-15,2 0-432 0,1 0 0 0,-1 1 128 0,-1 2-128 32,1 1-1664-32,-3 1-352 0,-1 0-80 0</inkml:trace>
  <inkml:trace contextRef="#ctx0" brushRef="#br0" timeOffset="6523.46">9789 1532 35007 0,'-18'-3'1552'0,"11"2"320"0,1 0-1488 0,1 0-384 0,5 1 0 0,0 0 0 0,0 0 1184 0,0 0 160 15,0 0 48-15,0 0 0 16,0 0-928-16,9 2-176 0,3 1-32 0,4-1-16 0,1 1-240 0,2-1 0 16,2 0 0-16,3-2 0 15,0 0-208-15,3-1-48 0,0-1 0 0,2-2-11680 16,2-1-2336-16</inkml:trace>
  <inkml:trace contextRef="#ctx0" brushRef="#br0" timeOffset="7708.28">11684 574 22287 0,'0'0'976'0,"-1"-4"224"0,-1-1-960 0,0 1-240 16,2 4 0-16,-5-4 0 0,2-1 1440 0,3 5 240 15,0 0 48-15,0 0 16 0,0 0-80 0,0 0 0 16,-3 6-16-16,-1 1 0 0,2 4-752 0,2 4-128 16,-1 1-48-16,1 5 0 0,0 1-80 0,-1 2-32 15,0 3 0-15,1 1 0 0,-2 2-144 0,0 0-16 16,2-1-16-16,0 2 0 0,4-1-288 0,-3-1-144 16,3-2 160-16,-2-1-160 0,3 0 128 0,-2-3-128 0,0-1 0 0,1-3 144 15,0-3-144-15,1 2 128 0,-2-4-128 0,0-2 128 16,2-4-128-16,-3-3 160 0,-2-5-160 0,0 0 160 15,0 0 0-15,0 0 0 16,0 0 0-16,0 0 0 0,0 0-160 0,-2-9 192 0,-1-2-192 0,0-2 192 0,0-3-192 0,1-3 0 16,-2-2 0-16,3-1 0 0,0-4 0 0,2-3 128 15,0-2-128-15,1-2 0 16,2-2 128-16,0-1-128 0,1-2 128 0,1 2-128 0,3 0 0 16,-1 6 0-16,-2 0 0 0,3 2 0 0,1 0 0 15,1 2 0-15,0 4 0 0,2 2 0 0,1 3 0 0,4-2 0 16,-1 3 0-16,-1 4 0 0,1 4 0 0,-2 1 0 15,0 0 0-15,0 4 0 0,1 1 0 0,0 1-176 16,-1 1 176-16,-2 2-128 0,-3 1-224 0,-1 3-32 16,-1-1-16-16,-1 3 0 15,-1 1-576-15,-2 4-112 0,-3 2-32 0</inkml:trace>
  <inkml:trace contextRef="#ctx0" brushRef="#br0" timeOffset="7889.58">11769 812 37951 0,'0'0'1680'0,"-5"-1"352"0,5 1-1632 0,0 0-400 0,0 0 0 0,0 0 0 15,0 0 576-15,0 0 16 0,0 0 16 0,0 0 0 16,0 0 16-16,10-1 0 0,2 0 0 16,4 1 0-16,1 0-432 0,3 1-192 0,2 0 160 0,3 0-160 0,2 0 0 0,0 0 0 15,2-1 0-15,-2 0-160 16,0-1-2048-16,-3 2-416 0,-1-1-64 0</inkml:trace>
  <inkml:trace contextRef="#ctx0" brushRef="#br0" timeOffset="8378.95">12108 1013 26719 0,'0'0'2368'0,"0"0"-1888"16,3-4-480-16,1-2 0 0,1 1 1312 0,0-1 160 0,3 1 48 0,0 0 0 15,0 1 144-15,2 0 16 0,2-1 16 0,0 1 0 16,-1 0-816-16,2 2-176 0,-1 1-16 0,0 1-16 15,-2-1-384-15,0 2-80 0,-2 0-16 0,0 3 0 16,-2 0-64-16,-2 3-128 0,-2 1 176 0,-1 2-176 16,-2 1 256-16,-3 1-64 0,-3 3-16 0,-2 0 0 15,-1 2-16-15,-1-2 0 0,2-1 0 0,-2 1 0 0,-2-1-160 0,1 0 192 16,1-1-192-16,3-1 192 0,0-1-192 0,2-2 0 16,2-1 0-16,1 0 128 0,2-1-128 0,1 0 0 15,2-2 0-15,3 1 0 0,1-2-192 16,1 2 192-16,3-3-192 0,0 0 192 0,0 2-192 0,1-2 192 15,2 0-192-15,1 1 192 0,-1 0 0 0,0 1 0 16,-2-1 0-16,0 0 0 0,-4 2 0 16,-2-1 0-16,-2 1 0 0,-3-6 0 0,0 5 0 15,-2 1 192-15,-2 0-64 0,-3 1 0 0,-2 0 128 16,-2-1 0-16,-2 0 16 0,0-1 0 0,-1 1-48 0,-1 0-16 16,0 0 0-16,0-2 0 0,-2 0-208 0,2-1 0 15,1 1 0-15,0-2 0 16,0 0-2192-16,0-1-336 0,0 1-64 0</inkml:trace>
  <inkml:trace contextRef="#ctx0" brushRef="#br0" timeOffset="9072.12">13254 378 17967 0,'0'0'784'0,"-2"-4"176"0,-6-1-768 0,8 5-192 16,-6-6 0-16,4-1 0 0,-1 2 1248 0,1-1 208 15,-1 0 32-15,3 6 16 0,0 0 560 0,-3-6 112 16,0 2 32-16,3 4 0 0,0 0-640 0,-6 1-128 16,0 0-32-16,-1 2 0 0,1 3-592 0,-3 2-128 15,-2 2-32-15,-2 1 0 0,-2 2-144 0,-1 4-48 0,-4 5 0 0,3 1 0 16,0 8 48-16,-3 7 0 0,-1 5 0 16,-2 5 0-16,-4 5-256 0,0 2-64 15,1 1 0-15,-5 15 0 0,3-1-192 0,6-5 176 16,5-5-176-16,6-3 160 0,4-2-160 0,3-4 0 15,5-3 0-15,4-3-176 0,4-2 176 0,4-3 0 0,3-3 0 0,5-4 0 16,1-3 0-16,2-3 0 0,1-2 128 0,2-4-128 31,0-4-1440-31,3-1-352 0,1-5-80 0,1-4-15472 0</inkml:trace>
  <inkml:trace contextRef="#ctx0" brushRef="#br0" timeOffset="9863.85">13793 220 33855 0,'-5'-14'3008'0,"5"14"-2400"16,0 0-480-16,0 0-128 15,0 0 848-15,-4 3 160 0,0 4 16 0,0 4 16 0,0 4-352 0,-1 4-80 0,0 3-16 0,1 2 0 16,-1 0-320-16,1 1-64 0,-2 1-16 0,1 0 0 16,-1 1-192-16,2-4 0 0,-2 2 128 15,1 0-128-15,0 1 0 0,2-2 0 16,0-2 128-16,2-2-128 0,-1-4 0 0,0 3 176 0,1-5-176 0,1-3 160 15,0-2 96-15,0-9 0 0,0 0 16 0,0 0 0 16,0 0 32-16,0 0 0 0,8-1 0 0,1-3 0 16,0-1-96-16,1-3-16 0,2-2 0 0,-2-2 0 15,4-3-32-15,-2 3-16 0,0-3 0 0,1 2 0 16,2 0-144-16,-1 1 0 0,0 1 0 0,0 0 0 16,1 3-144-16,2 2 144 0,-1 1-192 0,-2 4 192 15,-1 2-128-15,-1 4 128 16,-3 1 0-16,-1 2 0 0,0 2 0 0,-2 2 0 0,1 1 0 0,-3 1 0 0,-2 1 0 0,-1-1 0 31,-2-1 0-31,-3 4 0 0,-2-3 0 0,-1 0 144 0,-2-2-16 0,-1-1 0 0,-2-2-128 0,-1-1 192 16,-3-1-192-16,-1-1 192 0,-2-1-64 0,-1-2-128 15,2-1 192-15,-3-1-64 0,1-1-272 0,1-1-64 0,2-1-16 16,0 0 0 0,2-2-576-16,1 1-112 0,3-1-32 0</inkml:trace>
  <inkml:trace contextRef="#ctx0" brushRef="#br0" timeOffset="10163.49">14457 240 37775 0,'-3'-13'3360'0,"3"13"-2688"0,-2-5-544 0,2 5-128 0,0 0 0 0,0 0 0 0,-5-2 0 0,0 4 0 0,-2 2 448 16,-2 3 176-16,-1 5 16 0,-2 6 16 15,-1 4-144-15,-2 3-48 0,-3 2 0 0,-3 2 0 16,-4 4-48-16,1 0-16 16,-5 8 0-16,-2 5 0 0,-2 5-160 0,-2 3-48 15,-1 2 0-15,0 2 0 0,-2 4-192 0,-9 13 128 16,1-5-128-16,2-5 0 0,3-6 128 16,4-5-128-16,1-4 0 0,4-5 0 0,4-6 192 0,4-2-48 15,2-3-16-15,2-5 0 0,3-1 32 0,5-4 0 0,0-2 0 16,3-4 0-16,3-3-160 0,2-2 0 15,0-2-192-15,3-2 192 16,0-2-1440-16,1-7-160 0,0 0-48 0,0 0 0 16,9 0-1808-16,2-5-384 0</inkml:trace>
  <inkml:trace contextRef="#ctx0" brushRef="#br0" timeOffset="11439.42">14478 977 10127 0,'0'0'448'0,"0"0"96"15,0 0-544-15,2-5 0 0,2 1 0 0,-1 0 0 16,0-1 1024-16,2 2 112 0,-2-3 16 0,0 2 0 0,2 0 512 15,-2-1 128-15,0 1 0 0,0-1 16 0,1 2-96 0,-4 3-32 16,3-4 0-16,-3 4 0 16,0 0-48-16,0 0-16 0,1-6 0 0,-1 6 0 0,0 0-192 0,-3-3-32 15,-3 2-16-15,0 1 0 16,-2 3-608-16,-2 2-112 0,-3 2-16 0,-1 3-16 16,-2 2-272-16,1 3-48 0,-1 2-16 0,1 3 0 15,-1 1-32-15,2 1-16 0,0 0 0 0,3-1 0 0,2 0-240 0,3 0 0 16,2 1 0-16,2-3 0 0,1 0 0 0,3-2 0 15,4-1 0-15,-1-2 0 0,1 0-160 0,1-2 160 16,3-4-128-16,2-1 128 0,1-1 0 0,0-3 0 0,1-2 0 0,3-2-128 16,-1-2 128-16,3-2-208 0,-2-1 80 0,3-3 128 15,0-2-128-15,1-1 128 0,-2-3 0 0,0 1 0 16,-1-2 0-16,-4 1 0 0,-2 3 0 0,-2 1 0 16,-1 2 0-16,-2 3 0 0,-3 0 128 0,-4 6-128 15,0 0 336-15,0 0-16 0,0 0 0 0,0 0 0 16,0 0-128-16,3 8-48 0,2 1 0 15,0 1 0-15,1 0-288 0,1 1-64 0,4 0-16 0,0-2 0 16,2 0 224-16,0-1-144 0,2 0 144 0,1-3-128 0,-1-2-48 0,-1-1 0 16,1-5 0-16,-2 1 0 0,-1-2 176 0,-1-3 0 15,0-2 0-15,-1-1 0 0,-3-2 128 0,0-1 128 16,-1-3 0-16,-2-2 16 0,-1-2 160 16,-2-1 16-16,-3-1 16 0,-1 1 0 0,-3 1-144 0,-1 1-16 15,-4 1-16-15,-1 4 0 0,-3 3 96 0,0 3 0 16,-4 3 16-16,0 3 0 0,1 2-400 0,-1 1-192 15,1 3 0-15,3 4 16 16,1 3-656 0,1 1-128-16,2 3-16 0,2 3-16 0,2 2-2720 0,3 1-528 0</inkml:trace>
  <inkml:trace contextRef="#ctx0" brushRef="#br0" timeOffset="11753.23">15282 938 35007 0,'0'0'3120'0,"-5"-3"-2496"16,-3 0-496-16,-4 1-128 0,-1-1 208 0,-2 2 32 0,-1 1 0 0,-2 2 0 16,-2 2 304-16,1 1 64 0,-2 3 16 0,0 1 0 0,0 0-432 15,2 2-64-15,2 2-128 0,1 1 176 16,3 0-176-16,3 2 0 0,2-1 0 0,3-1 0 16,2 0-224-16,3-2 80 15,1-1 16-15,4-2 0 0,3-1-64 0,2 0 0 0,2 0 0 0,2-2 0 16,3 0 32-16,1-2 0 0,3 0 0 0,1-1 0 0,-1 0 160 0,0 0-160 15,1 2 160-15,-3-2-160 0,-3 0 160 16,-1 1 128-16,-3 0-128 0,-2 1 176 0,-4-1 496 0,0 0 96 16,-6-4 32-16,2 5 0 0,-2 1 144 0,-3 0 16 15,-3 0 16-15,-2 2 0 0,-5 0-384 0,-1 1-80 16,-4-2 0-16,-1 1-16 0,-3-1-352 0,-2-1-144 16,1 0 128-16,1-1-128 15,1 1-1184-15,2-1-320 0,0 1-64 0,1-1-10832 16,2 0-2160-16</inkml:trace>
  <inkml:trace contextRef="#ctx0" brushRef="#br0" timeOffset="12411.6">15764 1018 14735 0,'0'0'640'0,"-6"-2"160"0,1 1-640 0,-3 2-160 16,-1 2 0-16,1 0 0 0,-6 2 3968 0,1 2 768 16,-1 2 160-16,-1 1 32 0,-5 2-3296 0,2 1-656 0,3 0-128 0,2 0-16 15,0 2-256-15,5-2-64 0,1 0 0 0,3 0 0 16,3 1-288-16,3 0-64 0,2 0-16 0,6-1 0 16,4-1-144-16,5-1 0 15,1-1 0-15,2-3 0 0,1-3 128 0,2 0-128 16,2-3 0-16,1-1 128 0,1-2-128 0,2-2 192 15,1-1-192-15,-1-2 192 0,1-2-48 0,0-1 0 0,-1-2 0 0,-2-1 0 0,-4-1 48 16,-3-3 16-16,-3 0 0 0,-5-2 0 0,-4 0 32 0,-4 3 0 16,-3-3 0-16,-7 3 0 15,-2 0 0-15,-6 3 0 0,-5 1 0 0,-4 2 0 16,-4 2-240-16,-4 2 0 0,-1 4 0 0,-5 2 0 16,2 1-336-16,0 2-112 15,2 1-32-15,1 2 0 0,1 0-224 0,2 2-32 0,1 0-16 0,4 0 0 16,4-2-1664-16,3 1-336 0,6-1-64 0</inkml:trace>
  <inkml:trace contextRef="#ctx0" brushRef="#br0" timeOffset="12679.77">15890 778 31215 0,'-13'-19'1376'0,"9"11"288"0,-1 0-1328 0,0-1-336 0,-2 1 0 0,0 1 0 0,-1 2 1488 0,1 2 240 0,1 2 32 0,0 2 16 32,1 1-832-32,-1 3-176 0,3 4-16 0,-1 4-16 0,-1 5-496 0,2 4-112 0,2 0 0 0,-3 4-128 31,2 3 320-31,-1 5-64 0,0 5 0 0,-1 1 0 0,3 2-48 0,-2 2-16 0,0 0 0 0,-1 10 0 31,2-2-192-31,0-5 144 0,0-3-144 0,-2-3 128 16,1-2-128-16,0-4 160 0,1-3-160 0,-1-3 160 0,1-4-32 0,0-3 0 15,0-2 0-15,0-5 0 16,1-1-576-16,-1-3-112 0,1-3-16 16,2 0-16-16,-1-8-1904 0,0 0-368 0,0 0-80 15</inkml:trace>
  <inkml:trace contextRef="#ctx0" brushRef="#br0" timeOffset="13089.82">16424 217 26719 0,'2'-11'1184'0,"-2"11"240"0,2-6-1136 0,1 1-288 0,-1-1 0 0,1 1 0 0,1-1 1360 15,1 2 224-15,-1 1 32 0,2 0 16 0,0 2 96 0,2 2 32 16,1 3 0-16,2 1 0 0,1 4-928 16,1 2-176-16,0 2-32 0,2 6-16 15,-1 5-224-15,0 2-64 0,-1 2 0 0,1 3 0 0,-2 0 64 0,-1-3 16 16,-2 6 0-16,-1 5 0 0,1 5 0 0,-3 4 0 15,-2 5 0-15,-3 1 0 0,-2 0-192 16,-3 15-32-16,-3-1-16 0,-3-2 0 0,-3-4-160 0,-2-4 192 16,-6-2-192-16,-4-5 192 0,-2-4-192 0,-5 0 0 15,-3-3 144-15,-4 0-144 16,-2 0-1984-16,-3-2-480 0,-3-3-96 0,-4-3-15424 0</inkml:trace>
  <inkml:trace contextRef="#ctx0" brushRef="#br0" timeOffset="13924.46">11811 2067 23039 0,'-15'-6'1024'0,"10"4"192"0,-2 0-960 15,-1-1-256-15,2-2 0 0,-1 2 0 0,2 0 1120 0,-1 1 176 16,0-2 48-16,6 4 0 0,-5-3-80 0,1 0-16 16,4 3 0-16,0 0 0 15,0 0-544-15,0 0-96 16,0 0-32-16,0 0 0 0,0 0-320 0,0 0-64 0,0 0 0 0,6-4-16 15,3 1 32-15,3 1 16 0,3 0 0 16,2-1 0-16,4 0 96 0,4 1 0 0,5 0 16 0,6 0 0 0,6-2-112 0,4 1-32 16,4-1 0-16,5-1 0 15,5 0-64-15,9-1-128 0,7 1 176 0,40-4-176 0,-17 0 144 0,-28 4-144 16,13-2 0-16,12 0 144 0,2 1-144 0,-1 0 0 16,9 2 0-16,3-2 0 0,1 0 0 0,18-1 0 15,4 2 0-15,-16-1 0 0,3 0 0 0,21-1 0 16,0 1 0-16,-16 1 0 0,4 1 0 0,-1-2 0 15,0 1 0-15,-1-2 0 0,6 0 0 0,-5 0 0 0,-29 0 0 16,5 0 0-16,7 1 0 0,-2-2 0 0,-3-2 144 0,2 1-144 16,2 3 160-16,-5-2-32 15,-3 0-128-15,16-1 192 0,-12 1 32 0,-10 2 0 16,-23 3 0-16,-4-1 0 0,-2-2-96 0,-5 1 0 0,-6-1-128 0,-5 1 192 16,-4 0-192-16,-5 1 144 0,-3-1-144 0,2 1 128 15,-6 0-128-15,-4-1 0 0,-9 2 144 0,-5-1-144 16,-3-1-320-1,-5 1-128-15,-3-1-16 0,-5 1-16 0,-4 0-1520 0,-2-1-304 16,-5 3-64-16,-3 1-12480 0</inkml:trace>
  <inkml:trace contextRef="#ctx0" brushRef="#br0" timeOffset="14662.95">13985 2389 24879 0,'0'0'2208'0,"0"-5"-1760"15,1-2-448-15,-1 2 0 0,-1-2 768 0,1 0 80 16,2 1 16-16,1 0 0 0,0 1 496 0,-3 5 112 16,7-3 0-16,0 0 16 0,1 2-592 0,0 2-112 15,-3 2-16-15,1 1-16 0,-2 1-368 0,0 3-80 16,0 1-16-16,-1 2 0 0,-2 3-80 0,-1 1-16 16,-1 0 0-16,-1 4 0 15,-3 3 128-15,-1 3 32 0,-3 1 0 0,0 3 0 16,-1 1-96-16,2-1-32 15,-1 2 0-15,2-1 0 0,-1-3-96 0,2 0 0 0,0-2-128 0,2-1 192 16,1-2 80-16,2-2 16 0,1-2 0 0,1-3 0 16,0-2 32-16,2-2 0 0,1 0 0 0,2-2 0 0,1-2-96 0,1-2-16 15,3 0 0-15,3-2 0 0,-3-1-16 0,3 0-16 16,1-1 0-16,2-1 0 16,3 0-16-16,2-1 0 0,0-2 0 0,3 1 0 15,2-2-160-15,0 1 160 0,-1-1-160 0,1-1 160 0,-2 0-160 16,-1-1 0-16,-3 0 0 0,-1-2 0 0,-2 0-288 15,-1 1-96-15,-3-1 0 0,1 1-16 16,-2 0-1456-16,-2-1-304 0,-2-1-48 0,-3 0-9264 16,-1-1-1856-16</inkml:trace>
  <inkml:trace contextRef="#ctx0" brushRef="#br0" timeOffset="14898.81">13937 2438 39215 0,'-8'-11'1728'0,"8"11"384"0,-2-8-1696 0,2 0-416 0,0 1 0 0,2 0 0 15,1 0 0-15,2 1-192 0,1-1 0 0,2 2 16 16,2-1 384-16,3 1 80 0,4 0 16 0,0 2 0 16,2 0-304-16,1 0 0 15,1 1 0-15,0 1 0 0,1 0 0 0,-3 1 0 0,2 1-208 0,0 1 80 31,-1-1-2048-31,-1 3-416 0,-3 0-80 0</inkml:trace>
  <inkml:trace contextRef="#ctx0" brushRef="#br0" timeOffset="15089.43">13938 2665 30399 0,'0'0'2704'0,"-4"-3"-2160"15,4 3-544-15,0 0 0 0,0 0 1216 0,0 0 144 16,0 0 32-16,0 0 0 0,0 0-704 0,0 0-144 15,0 0-32-15,9 1 0 0,0 0-32 0,6 0-16 16,1 0 0-16,3 2 0 0,2-1-288 0,2-1-176 16,1-1 192-16,1 0-192 0,1-1 0 0,2 1 0 15,2-1-240-15,3-1 80 16,1-2-2352-16,-1 0-480 0,-2-2-80 0</inkml:trace>
  <inkml:trace contextRef="#ctx0" brushRef="#br0" timeOffset="15514.33">14811 2399 33519 0,'0'0'1472'0,"0"0"320"0,-3-2-1424 15,3 2-368-15,0 0 0 0,0 0 0 0,-5 2 608 0,0 3 48 0,0 1 16 0,-1 3 0 0,0 2 192 0,-2 3 32 16,-1 3 16-16,0 4 0 16,0 3-288-16,-2 1-64 0,0 2-16 0,0 0 0 0,-1 3-160 15,0-1-16-15,-1 0-16 0,2 0 0 16,1-2-224-16,1 1-128 0,3-2 128 0,-2-2-128 0,3-3 0 0,-1-3 128 15,2-3-128-15,0-2 0 0,2-3 0 0,0-1 128 16,1-2-128-16,1-7 0 0,0 0 0 0,0 0-208 16,0 0 16-16,0 0 16 15,3-5-288-15,2-2-64 16,-1-6-16-16,3-2 0 16,0-4 48-16,3-2 16 0,2-5 0 0,3-1 0 15,-2-2 16-15,2-2 0 0,1-2 0 0,0-2 0 0,-2-1 464 0,0 0-144 0,-3 3 144 0,-2 5 0 0,0 4 256 0,-1 3 144 16,-1 3 32-16,-2 4 0 0,1 4-432 0,-2 2 0 15,-1 4 0-15,-3 4 1024 0,0 0 112 16,6 5 16-16,-1 6 16 0,1 4-928 0,-2 0-240 0,2 2 0 16,-1-3 144-16,1 3-16 0,-2 1 0 15,2 1 0-15,-1 1-128 0,1 0 128 0,-1 2-128 0,-1 0 128 16,2 4-128-16,-1-3 0 0,1-1 144 16,-1-1-144-16,0-1 0 0,-2-2 0 0,0-2 0 0,1-2-192 31,-1-2-1792-31,-1-1-384 0,0-3-64 0</inkml:trace>
  <inkml:trace contextRef="#ctx0" brushRef="#br0" timeOffset="15681.38">14620 2797 40031 0,'0'0'1776'0,"-3"-4"352"0,3 4-1696 0,-3-6-432 0,3 1 0 0,2-1 0 0,1 2 0 0,2 0 0 15,4-1 128-15,4 2-128 0,5 1 160 0,3 0 0 16,2-1 0-16,2 1 0 0,4 0-160 0,-1-1-144 31,2-1 144-31,2 1-208 0,0-1-2288 0,2-2-464 0</inkml:trace>
  <inkml:trace contextRef="#ctx0" brushRef="#br0" timeOffset="16299.78">17753 1254 40543 0,'-7'-11'3600'0,"7"11"-2880"0,0 0-576 0,0 0-144 16,5-4-144-16,-2-1-64 0,-3 5-16 0,9-4 0 16,2 2 400-16,4-1 80 0,5 0 0 15,4 1 16-15,5 1 0 0,0 0 0 0,2-1 0 0,0 2 0 16,0 0-272-16,0 0 0 0,-2 0 0 0,0 0 0 15,-2 1-1680-15,-1 0-400 0,-3 0-80 0</inkml:trace>
  <inkml:trace contextRef="#ctx0" brushRef="#br0" timeOffset="16456.86">17878 1414 29487 0,'-13'-7'2624'0,"13"7"-2112"15,-6-2-512-15,6 2 0 0,0 0 2688 0,0 0 416 16,0 0 96-16,0 0 0 0,0 0-2304 0,10 0-480 15,0 0-96-15,3 1 0 0,3 0 0 0,1 0 0 16,3 0 0-16,3 0 0 0,2-1-176 0,1 0-16 0,1-1-128 0,3 0 192 16,2-1-192-16,1 0-160 0,0-2 32 0,2 0 0 31,3 1-2448-31,-1-2-496 0</inkml:trace>
  <inkml:trace contextRef="#ctx0" brushRef="#br0" timeOffset="17082.4">19374 631 24879 0,'0'0'2208'0,"0"0"-1760"0,-1 7-448 0,-1 1 0 15,0 2 1280-15,-5 0 192 0,-1 3 16 0,1 2 16 16,0 3-752-16,0 0-160 0,2 4-16 0,2 0-16 16,-2 0 240-16,2 2 48 0,0 0 16 0,-1-1 0 15,2 1-400-15,0 0-80 0,1 0 0 0,0 1-16 16,0-2-368-16,1-2 144 0,0-3-144 0,0 0 0 15,0-3 160-15,1-1-160 0,-1-3 128 0,1-3-128 16,0 0 224-16,-1-2-32 0,0-6-16 0,0 0 0 16,0 0 16-16,0 0 16 0,0 0 0 0,-3-4 0 0,-1-1-16 0,1-6 0 31,1-4 0-31,-1-1 0 0,0-4 0 0,3-2 0 0,1-2 0 0,2-1 0 0,-1-4 32 0,0-1 0 16,1-2 0-16,2 1 0 0,0-2-32 0,2 1-16 15,-1-1 0-15,4 3 0 0,-1 2-16 0,-1 8 0 16,1-1 0-16,2 1 0 0,-1 2-160 0,2 2 0 15,2 1 0-15,1 2-176 0,2 2 32 0,4 0 0 16,0 2 0-16,-2 5 0 16,-1 3-1488-16,-3 2-288 0,0 1-64 0</inkml:trace>
  <inkml:trace contextRef="#ctx0" brushRef="#br0" timeOffset="17265.56">19365 881 24879 0,'-10'-8'1088'0,"6"6"256"16,-1-1-1088-16,1 0-256 0,4 3 0 0,0 0 0 0,0 0 3088 0,0 0 560 16,0 0 128-16,4-5 0 0,2 2-2560 0,3 0-528 0,4 0-112 0,1 1 0 31,3 1-400-31,2 0-176 0,0-1 160 0,5 1-160 31,0 1-768-31,2 1-240 0,1-1-48 0</inkml:trace>
  <inkml:trace contextRef="#ctx0" brushRef="#br0" timeOffset="17616.82">19612 949 37263 0,'0'0'1648'0,"-1"-4"336"16,2-3-1584-16,1 2-400 16,2-1 0-16,2 1 0 0,2 0 384 0,1 2-16 15,2 0 0-15,2 2 0 0,1 2 16 0,0 0 16 0,-1 1 0 0,1 1 0 16,-2 2-400-16,-1 0 0 0,-1 2 0 0,-3 1 0 0,-1 0 0 0,-3 2 0 15,-2 2-128-15,-2 1 128 0,-2-1 0 16,-3 1 0-16,0 0-144 0,-1 0 144 16,-1 0 0-16,1-2 0 0,-1-2 0 0,1-1 144 15,1-1-144-15,1-2 128 16,5-5-128-16,0 0 128 0,0 0-128 0,1 7 160 0,3-2-160 0,1 0 160 16,3-1-160-16,1 0-176 15,1 1 48-15,2-1 0 0,0 1 128 0,0-1 0 16,-1 1-144-16,0 1 144 0,-1-2 0 0,0 2 0 0,-4 0 160 0,1 0-160 15,-3-1 432-15,0 1-32 0,-2 1 0 0,-3 1 0 16,-1 1-400-16,-1-2 0 0,-1 0 0 16,-2 0 992-16,0 0 112 15,-3-1 32-15,-1 1 0 0,1-2-720 0,-2 0-144 0,-2-2-16 16,0-1-16-16,0 0-112 0,0 0-128 0,-1-1 176 0,1-1-176 16,0-1-160-16,1-2-144 0,1 1-16 0,1-1-16 31,1 0-1712-31,3-3-320 0,0-1-80 0</inkml:trace>
  <inkml:trace contextRef="#ctx0" brushRef="#br0" timeOffset="18017.4">20228 616 42383 0,'0'0'3776'0,"0"0"-3024"16,-4-3-608-16,4 3-144 0,0 0-240 0,0 0-80 15,0 0 0-15,-3 9-16 0,0 0 528 0,0 5 128 16,-1 3 0-16,1 5 16 0,-1 4-32 0,-1 2-16 15,2 0 0-15,-2 0 0 0,0 1-288 0,-1 1 160 16,1-2-160-16,-1 2 128 0,0 0-128 0,0-2 192 16,1 0-192-16,-1-3 192 0,2-3-192 0,0-3 160 15,-1-2-160-15,1-4 160 0,2-3-32 0,-2-2-128 16,3-2 192-16,1-6-64 0,0 0 80 0,0 0 16 16,0 0 0-16,0 0 0 0,7-5 32 0,2-1 0 15,2-3 0-15,3-2 0 0,-1-4-256 0,5 1 144 0,-2 0-144 0,2 0 128 16,-1 0-128-16,1 3 0 0,-4 4-160 0,1 1 160 15,-1 2-160-15,-1 2 160 0,-1 2-160 0,0 2 160 16,-2 0 0-16,-1 2 0 0,-1 2-128 0,-2 3 128 16,-1 1 0-16,-3 2 0 0,-3 1 0 0,-4 0 160 15,-2 1-32-15,-3 1-128 0,-3-1 192 0,-3 1-64 16,-1 1 0-16,-4-2-128 0,-2 0 192 0,-5-3-64 16,-3-1-128-16,-1-1 0 0,0-3 0 0,2-2 128 15,0-1-128-15,2-1-144 0,1 0 144 0,3-1-208 16,3-1-560-16,2-1-128 0,4-2 0 0,2 0-12416 15,2 0-2496-15</inkml:trace>
  <inkml:trace contextRef="#ctx0" brushRef="#br0" timeOffset="18386.72">19204 1524 37775 0,'-20'-5'1664'0,"12"3"368"0,-1 0-1632 0,2 1-400 0,0 0 0 0,3 1 0 16,4 0 688-16,0 0 48 16,0 0 16-16,0 0 0 0,0 0 96 0,6 1 32 0,4 0 0 0,4 1 0 15,5-1-288-15,5 0-48 0,6 1-16 0,5-2 0 16,4-1-128-16,7 0-16 0,7-1-16 0,7-1 0 15,7-3-224-15,4 1-144 0,0-2 192 0,5 0-192 0,3 0 128 0,5-1-128 16,4-1 0-16,1-1 0 0,-1-1 0 16,6 1 0-16,1 2 128 15,-1-2-128-15,-5-1 0 0,-1 1 0 0,-1 2 0 0,-4 2 0 0,-1 1 0 16,-10 1 0 0,-7-1 0-16,-6 2 0 0,-8 0-304 0,-6 1 48 0,-6-1 0 0,-7 2 0 15,-7 0-384-15,-4 0-80 0,-6-1-16 0,-5 3 0 16,-4 1-1568-16,-6-2-304 0,0 0-64 0</inkml:trace>
  <inkml:trace contextRef="#ctx0" brushRef="#br0" timeOffset="18922.97">19401 2098 17503 0,'-2'-12'1552'0,"2"6"-1232"16,0 1-320-16,2-1 0 16,-1 1 2304-16,1-1 416 0,1 1 80 0,0-1 16 0,1 2-880 0,-4 4-160 15,0 0-48-15,0 0 0 0,0 0-352 0,6 3-80 16,0 1-16-16,-2 5 0 0,0 3-672 0,-2 3-144 15,-1 1-16-15,-2 4-16 0,-1 4-48 0,0 1-16 16,-1 2 0-16,-1 1 0 0,-2 2-80 0,1 0-16 0,-1 1 0 0,2-3 0 31,1 0-16-31,-1-1 0 0,1-3 0 0,1-2 0 0,2-2-256 16,0-1 128-16,0-1-128 0,2-4 0 0,1-3 256 0,3-1-64 0,0 0-16 0,3-4 0 16,2-1 32-16,2-2 16 0,4-1 0 0,3-2 0 15,4-3-32-15,1-2-16 0,4 0 0 0,3-2 0 16,1 0-176-16,1-2 0 0,-1 0 0 0,-1-1 0 15,-4 0-272-15,-1 0-144 16,-4 0-32-16,-1 1 0 0,-2 0-1280 16,-3 0-256-16,0 0-48 0,-2 0-9744 0,-3 1-1968 0</inkml:trace>
  <inkml:trace contextRef="#ctx0" brushRef="#br0" timeOffset="19142.75">19481 2094 5519 0,'-13'-18'240'0,"7"11"64"0,0 1-304 0,2 0 0 15,1-1 0-15,1 2 0 0,2 5 6384 0,0 0 1216 16,0-7 240-16,2 3 48 0,2 0-5696 0,3 0-1136 16,2 2-224-16,3 0-64 0,2 1-640 0,4-1-128 15,3 0 0-15,0 2 0 0,1 2-352 0,2-1 32 0,0 1 0 0,1 0-10336 31,-1 0-2064-31</inkml:trace>
  <inkml:trace contextRef="#ctx0" brushRef="#br0" timeOffset="19346.07">19458 2310 21183 0,'-10'-4'944'0,"10"4"192"0,-6-4-912 0,6 4-224 0,0 0 0 0,0 0 0 16,0 0 3888-16,0 0 720 0,0 0 160 0,0 0 32 15,8-3-3264-15,3 1-640 0,2 0-128 0,4 2-16 16,4 0-480-16,3 1-80 0,1 0-32 0,4 0 0 0,2 0-160 0,0 0 0 16,0 0 0-16,0-1 0 31,-1-1-1856-31,-2-1-288 0,1 0-64 0,-2-2-14048 0</inkml:trace>
  <inkml:trace contextRef="#ctx0" brushRef="#br0" timeOffset="19753.73">20206 2028 31327 0,'0'0'2784'0,"-6"-2"-2224"16,1 0-560-16,5 2 0 0,0 0 1216 0,-6 1 128 15,0 1 16-15,0 2 16 0,0 1-400 0,0 3-80 16,-1 3 0-16,1 2-16 0,-3 2-512 0,0 3-112 31,2 2 0-31,-3 1-16 0,1 1-16 0,0 1 0 0,-1 0 0 0,1 1 0 0,2 0-224 0,0 1 176 16,0-2-176-16,2-2 160 15,1-3-160-15,-1-1 0 0,2-3 0 0,0-1 128 16,1-3-128-16,1-2 128 0,1-8-128 0,0 0 128 0,0 0-128 0,0 0 0 0,0 0 0 0,0 0 0 16,5-5 0-16,0-2-256 15,1-5 48-15,1-5 0 0,0-2-48 0,3-3-16 0,1-2 0 0,1-2 0 16,1-1 32-16,2-2 16 0,0-4 0 0,0 0 0 16,0 1 224-16,-2 2 0 0,-2 5-160 0,-1 2 160 15,-1 2 192-15,-2 3 96 0,1 4 32 0,-4 2 0 16,2 3 304-16,-1 2 64 0,0 3 16 0,-5 4 0 15,5-2-352-15,-5 2-64 0,7 2-16 16,-2 2 0-16,1 3-80 0,-1 1 0 0,0 2-16 0,-1 2 0 0,1 1-32 0,-1 2 0 16,-1 2 0-16,0 2 0 0,-1 0-16 0,0 2 0 15,1-4 0-15,-1 1 0 0,-1 2-128 16,1 0 128-16,-1-1-128 0,0-1 128 0,0 1-128 0,-1 0 0 16,0 0 0-16,0-2 0 15,0 0-1360-15,0-3-208 0,-1-1-32 0,0-1-10912 16,0-1-2176-16</inkml:trace>
  <inkml:trace contextRef="#ctx0" brushRef="#br0" timeOffset="19927.38">20077 2267 39503 0,'0'0'1744'0,"-4"-5"368"0,0-2-1680 0,2 0-432 0,1 1 0 0,2 0 0 0,2 2 224 0,4 0-32 0,5 0-16 0,2 1 0 31,5 1-176-31,4-2 0 0,5 1 0 0,1-1 0 0,0-1-320 16,1 1 16-16,2 0 0 0,1-2 0 16,1 1-2096-16,1-2-416 0,2 1-96 0</inkml:trace>
  <inkml:trace contextRef="#ctx0" brushRef="#br0" timeOffset="20367.24">20731 2057 11055 0,'0'0'976'0,"0"0"-784"0,0 0-192 0,-6-3 0 16,-1-1 4288-16,-1 2 832 0,-2 1 144 0,-1 1 48 0,-1 0-2368 0,-2 2-448 15,0 3-112-15,-1 1-16 16,-1 2-1088-16,1 1-240 0,1 2-32 0,0 2-16 0,2 0-416 0,4 3-96 31,-2-1-16-31,2 2 0 0,2 0-208 0,2 1-64 16,1-1 0-16,3 1 0 0,2 0-192 0,2-3 176 15,3 1-176-15,2 0 160 0,1-2-160 0,3-2 0 16,3-2 0-16,3-2 0 0,1-3 0 0,1-1-192 16,1-3 0-16,0-2 16 0,-2-4 0 0,-1-1 0 15,1-3 0-15,1-3 0 0,2-3 48 0,-4-1 0 16,-2-3 0-16,0-1 0 0,-2 0 128 0,-1 1-128 15,-3 2 128-15,-3 3-128 0,-1 2 128 0,-3 3 0 16,-1 3 128-16,-3 6-128 0,0 0 320 0,0 0-16 16,0 0 0-16,-6 1 0 0,1 3-304 0,-1 4 0 0,3 1 0 15,-2 2 0-15,2 1 0 0,1 1 0 0,1 1 0 0,1 2-192 16,1-1 192-16,2 0-144 0,3 0 144 16,0-1-128-16,2-2 128 0,2 0 0 0,1-2 0 15,2-1-128-15,1-4 128 0,2 0 176 0,0-4-48 0,2-1 0 16,-1-2 16-16,0-3 0 0,-1-2 0 0,0-3 0 15,-2-2 176-15,0-3 16 0,0-1 16 0,-2-2 0 16,-3-3 0-16,-4 0 0 0,-2 0 0 16,-3 1 0-16,-1-2-128 0,-4 3-32 0,-4 1 0 0,-3 3 0 15,-4-1-192-15,-2 4 0 0,-3 4 0 0,0 2 0 16,0 3-272-16,1 2-160 0,0 2-16 0,2 1-16 16,0 3-1440-16,4 3-272 0,-3 2-64 0,5 2-10128 15,3 2-2032-15</inkml:trace>
  <inkml:trace contextRef="#ctx0" brushRef="#br0" timeOffset="20681.52">21404 2112 31727 0,'0'0'1408'0,"0"0"288"0,0 0-1360 0,0 0-336 16,0 0 0-16,-6-2 0 0,-3 0 1696 0,-2 2 272 16,-2 2 48-16,-2 1 16 0,-2 2-1040 0,2 0-208 0,-4 1-32 0,3 1-16 15,-1 1-352-15,3 1-80 16,2 1-16-16,3 2 0 0,0-1-288 0,4 0 0 0,0-1 0 0,4 0 0 15,3 1 0-15,2-2-144 0,1-1 16 0,3 0 0 16,2 0 128-16,2-1-192 0,2 0 192 0,2-1-192 16,0 0 16-16,4-2 0 0,-1 0 0 0,0-1 0 15,2 0 176-15,-1 1-128 0,-1-2 128 16,-3 1-128-16,0-1 128 0,-4 0 0 0,-3 1 0 0,-9-3 0 16,0 0 208-16,0 0 80 15,0 0 16-15,-5 3 0 0,-4 0 304 0,-3 2 64 0,-3-1 16 0,-3-1 0 0,-3 3-416 0,-1 0-80 16,-2 1 0-16,1-1-16 0,1-1-176 0,1 1 0 15,0-1 0-15,3 2-176 16,1-3-416 0,3 0-96-16,1 0-16 0,3-1 0 0,0-1-2064 0,4 0-432 15,6-2-64-15</inkml:trace>
  <inkml:trace contextRef="#ctx0" brushRef="#br0" timeOffset="20995.55">21738 2146 35935 0,'-4'1'3200'0,"-3"0"-2560"16,-1 2-512-16,0 1-128 0,-3 1 688 0,-1 3 112 0,-3 1 32 0,0 2 0 16,-2 0 16-16,2 2 16 0,1 3 0 0,2-1 0 15,2 1-432-15,3 2-96 16,3 0-16-16,1-1 0 0,3 1-320 0,5-1 0 16,0 0 0-16,3-2-192 0,2 1 192 0,3-4 0 15,0-2 0-15,3-1 0 0,1-3 0 0,4 0 0 16,-1-3 0-16,3-2 0 0,1-2 0 0,2-1 0 0,-1-3 0 15,1-1 0-15,1-3 0 0,-2-1 144 0,0-3-144 16,-2-1 160-16,-2-3-32 0,-3 1-128 0,-4-1 192 0,-3 1-64 16,-3-1 0-16,-4 2 0 0,-3 0 0 0,-4 2 0 15,-3-1-128-15,-4 1 0 0,-2 1 0 0,-4 2 0 16,-3 0-272-16,0 2-96 0,-4 3-16 0,-1 0 0 16,1 2-1408-16,0 2-304 15,0 1-48-15,3 2-14688 0</inkml:trace>
  <inkml:trace contextRef="#ctx0" brushRef="#br0" timeOffset="21263.81">21930 1854 4607 0,'-7'-16'400'0,"3"11"-400"15,-1 0 0-15,0 0 0 0,-1 0 7392 0,1 2 1392 16,0 1 288-16,5 2 48 0,-6 2-6736 0,-1 4-1344 15,2 2-272-15,-2 7-48 0,0 4-16 0,1 6-16 16,-2 3 0-16,0 4 0 0,1 3-288 0,0 4-48 16,0 2-16-16,2 4 0 0,-4 4 16 0,3 4 0 15,-1 2 0-15,-1 0 0 0,-1-1-160 0,1-1-48 16,-1-4 0-16,1-2 0 0,0-1-144 0,3-4 0 0,-3-1 144 16,1-2-144-16,-2-3 128 0,2-3-128 0,1-3 160 15,0-4-160-15,1-4-128 0,1-3-128 0,-1-3-32 0,0-1-13152 16,2-4-2640-16</inkml:trace>
  <inkml:trace contextRef="#ctx0" brushRef="#br0" timeOffset="21955.46">22563 1295 30399 0,'0'0'2704'0,"0"0"-2160"15,0 0-544-15,0 0 0 0,0 0 816 0,0 0 48 16,0 0 16-16,0 0 0 0,0 0 208 0,6-7 32 16,1 1 16-16,5 0 0 0,4 1-384 0,5 0-80 15,4 2-16-15,9 0 0 0,7-1-176 0,7 2-32 16,6 0-16-16,3-1 0 0,2-2-176 0,2 1-16 16,4-1-16-16,4 2 0 15,1 0-224-15,-2-1 176 0,-2 0-176 0,-1 0 160 0,-1 0-160 0,-3 1 0 0,-2 1 0 0,-2 1 128 16,-2-1-128-16,-5-1 0 0,-5 1 144 0,-5 0-144 15,-6-1 128-15,-4 0-128 0,-6 1 128 0,-3 0-128 16,-5 0 176-16,-1 0-48 0,-4-2 0 0,-4 2 0 16,0 0-128-16,-7 2-192 0,0 0 32 15,0 0 16-15,0 0-1840 16,0 0-384-16,0 0-64 0</inkml:trace>
  <inkml:trace contextRef="#ctx0" brushRef="#br0" timeOffset="22302.08">24432 949 35935 0,'-11'-5'3200'0,"6"4"-2560"15,-4 0-512-15,-1 1-128 0,-3 1 544 0,-2 2 96 16,0 0 0-16,0 2 16 0,-2 0-464 0,2 2-192 16,1 1 176-16,0 0-176 0,3 2 208 0,2 1-48 15,3 0-16-15,4 1 0 16,3 2-144-16,3-3 0 0,3 0 0 0,1 0 0 0,3-2 0 0,3 0-192 15,1-1 32-15,2 0 16 16,0-3 144-16,2 1 0 0,0-2 0 0,-1 0 0 0,1 1 192 0,1-2-48 16,1 0 0-16,-3 1 0 0,0-1 96 0,-2 1 16 0,-1 2 0 0,-3-1 0 15,-2 1 64-15,-3-1 32 0,-2 1 0 0,-2 1 0 16,-3 1 0-16,-2 0 0 16,-2 0 0-16,-4 1 0 0,-2-1-96 0,-2 2 0 15,-2 0-16-15,-1 2 0 0,0-1-96 0,-1 0-16 16,2 0 0-16,-1-1 0 0,-1-1-128 0,2-2 0 0,1-1-192 0,-3 0 192 15,2-2-1392 1,0-1-144-16,0 1-48 16,-1-3-10400-16,0-1-2096 0</inkml:trace>
  <inkml:trace contextRef="#ctx0" brushRef="#br0" timeOffset="22475.19">24365 917 42383 0,'1'-12'3776'0,"1"7"-3024"16,2-1-608-16,2 1-144 15,3-1-608-15,2 1-160 0,1-1-16 0,3 1-16 0,4-1 480 0,2 3 80 0,2 1 32 0,4 1 0 32,0 0-496-32,3 2-112 0,2 1-16 0</inkml:trace>
  <inkml:trace contextRef="#ctx0" brushRef="#br0" timeOffset="22934.55">24440 651 31439 0,'-17'-5'1392'0,"10"3"288"0,-4-1-1344 15,-3 2-336-15,-1 1 0 0,0 1 0 0,-5 0 992 0,0 2 128 16,0 1 32-16,-2 2 0 0,-1 0 80 0,0 5 32 15,1 3 0-15,-1 4 0 0,0 4-560 0,-3 3-96 16,2 3-32-16,0 4 0 0,0 4-192 0,1 6-32 16,0 3-16-16,3 2 0 0,2 1-208 0,4 1-128 15,2-2 160-15,3 1-160 0,4-1 160 0,1-2-160 16,2-1 160-16,3 0-160 0,4 0 224 0,2-3-48 16,3-4-16-16,3-2 0 0,4-2-160 0,3-1 160 15,2-3-160-15,4-4 160 0,5-1-160 0,3-2 0 0,3-2 144 0,3-2-144 16,2-5 128-16,1-3-128 0,0-6 128 15,2-3-128-15,2-3 0 0,4-3 0 0,4-4 0 16,0-4 128-16,3-5-128 0,-2-3 0 16,-3-5 0-16,-3-6 0 0,-1-6-128 0,-2-6 0 0,-3-5 0 0,-3-5 0 15,-6-3-16-15,-4-3 0 0,-7-1 0 0,-8-2 0 16,-7-1 144-16,-9 4 224 16,-9 2-48-16,-6 3-16 0,-8 1 368 0,-7 4 80 0,-5 4 16 15,-5 3 0-15,-5 2-352 0,6 13-64 0,-6 0-16 0,-3 2 0 16,-3 5-192-16,-1 3 0 0,-1 6 128 0,4 5-128 0,2 5 0 0,3 7 0 15,3 1 0-15,-2 7-160 16,1 3-272-16,3 4-48 16,4 3-16-16,-5 11 0 0,4 2-1856 0,6 3-368 0,2 2-80 0</inkml:trace>
  <inkml:trace contextRef="#ctx0" brushRef="#br0" timeOffset="43418.59">2134 4233 23039 0,'-6'-9'2048'0,"6"9"-1648"15,-1-8-400-15,-1 1 0 0,0-3 1952 0,0 0 304 16,-1 0 64-16,1 0 16 0,-2 0-1184 0,-2 0-256 16,0 0-32-16,-1 2-16 0,-2 0 48 0,-1 1 0 15,-2 2 0-15,-2 3 0 0,-3 3-384 0,0 3-80 0,-4 3-16 0,-1 4 0 16,-2 3-416-16,0 2 128 16,0 1-128-16,1 4 0 0,0 3 0 0,1 2 0 15,2 2 0-15,5 1 0 0,1 0 0 0,3 0 0 16,3-2 0-16,1 0 0 0,3-2 0 0,3-1 0 15,2-2-128-15,3-1 128 0,3-2 0 0,3-2 0 16,2-1-144-16,3-4 144 0,3-1 0 0,4-3 0 0,1-2 0 16,4-2 0-16,1-4 192 0,3-3-48 0,1-2-16 0,-1-3 0 15,-3-3-128-15,0 0 0 0,-3-1 0 0,-2 0-176 16,-4-1 176-16,-4 0 128 0,-2 0-128 16,-3 4 176-16,-3 0-16 0,-3 3 0 0,-4 6 0 0,0 0 0 15,0 0 64-15,0 0 16 0,-6 2 0 0,0 4 0 16,2 3-240-16,-1 1 176 0,1 1-176 0,1 2 160 0,3 2-160 0,0 1 0 15,1-2-160-15,2 0 160 0,4 1-128 0,0-3 128 16,2-2 0-16,3-2-144 0,3 0 144 0,1-4 0 16,3 0 0-16,1-3-128 0,1-2 128 0,1-4 0 15,1-2 0-15,-1-3 0 0,-1-3 224 0,-2-4 32 16,-1-3 0-16,-3-1 0 0,-3 2 368 0,-4-3 80 16,-3 0 0-16,-3 0 16 0,-4 0-208 0,-4 2-64 15,-4 2 0-15,-3 3 0 0,-4 0 0 0,-1 3 0 16,-3 2 0-16,0 4 0 0,-1 3-448 0,1 3-160 15,0 2 0-15,2 3 0 16,2 3-1344-16,3 4-272 0,3 3-48 0,3 4-11008 16,3 3-2208-16</inkml:trace>
  <inkml:trace contextRef="#ctx0" brushRef="#br0" timeOffset="44249.66">2636 4502 37263 0,'-4'4'816'0,"-1"0"160"0,-1 2 48 0,1-1 32 0,-2 2-848 0,1 1-208 0,1 2 0 0,-1 0 0 16,0 0 272-16,0 0 16 0,2 0 0 0,1 0 0 16,-1 0-32-16,3-1 0 0,1-3 0 0,1 0 0 15,-1-6-112-15,0 0-16 0,8 0-128 0,1-3 192 16,0-1-32-16,1-3-16 0,1-2 0 0,2-4 0 0,0-2 64 0,1-1 16 16,1-3 0-16,-1 0 0 0,-1 0 32 0,-1 4 16 15,-1 2 0-15,0 3 0 0,-3 2-96 0,-2 3-32 16,0 1 0-16,-6 4 0 0,0 0-144 0,5 5 192 15,1 1-192-15,-3 3 192 0,2 1-192 0,-2 3 0 16,0 3-160-16,1 0 160 0,-1 2 0 0,0-1 0 16,2 1-128-16,0-1 128 0,1-2 0 0,1-3 0 15,2-2 0-15,2-2 0 0,-2-3 0 0,3-2 0 16,1-1 0-16,0-2 0 0,-1-5 160 0,2-1-32 16,2-4 0-16,0-2 0 0,-2-3 112 0,1-2 16 15,1-3 0-15,-1 0 0 0,-2 0 0 0,0 0 16 0,0 2 0 16,-2 1 0-16,-3 3-144 0,1 2-128 0,-1 2 192 0,-2 3-192 15,0 4 128-15,-6 3-128 16,0 0 0-16,5 2 0 0,1 4 0 0,-1 1 0 16,-3 3 0-16,0 1 0 0,0 4 0 0,0 0 0 15,0 3 0-15,1-1 0 0,-1 1 0 0,1-1 0 0,1 0 0 0,3-2 0 16,1-1 0-16,-1-3 0 0,3-2 0 0,1-1 0 16,1-2 0-16,2-3 320 0,0-3-64 0,1-2 0 31,3-3-672-31,0-1-144 0,0-3-16 0,0-3-16 0,-1-2 336 0,1-3 80 15,0-1 16-15,-2 0 0 0,-2-2-48 0,1-1-16 0,-1-1 0 0,-3 2 0 16,-3 0 224-16,-1 3 256 0,-2 0-48 0,-2 3-16 0,-1 2 576 0,-1 2 96 16,-1 2 32-16,0 3 0 0,0 5-208 0,0 0-48 15,0 0 0-15,0 0 0 0,-3 5-448 0,1 5-192 16,0 3 128 0,1 6-128-16,-4 4 0 0,2 6 0 0,-1 4-144 0,-1 4 144 0,1 5-160 15,-2 1 160-15,1 2-128 0,-1 0 128 0,1 0 0 0,-1 0 0 16,1-3 0-16,0-3 0 0,1-3 0 0,2-3 0 15,0-3 0-15,-1-4 0 0,1-4 0 0,0-3 0 16,1-5 0-16,0-3 0 0,0-3 0 0,1-8 176 16,0 0-176-16,0 0 192 0,-5-4 32 0,1-3 16 15,-1-4 0-15,2-5 0 0,0-3-96 0,0-3-16 16,0-4 0-16,1-3 0 0,1-6-128 0,2-2 0 16,2-4 0-16,3-2 0 0,1-2 0 0,1 1 240 15,4 1-48-15,3 5 0 0,0 4-448 0,-2 4-80 0,2 4-32 16,-1 4 0-16,0 3 224 0,-1 5 144 0,1 3-192 15,-1 4 192-15,0 4 0 0,0 3-128 16,0 2 128-16,0 2 0 0,-2 2 0 0,-2 2-128 0,0 2 128 16,-1 1 0-16,-3 1 0 0,-1 1 0 0,-3 1 0 0,-3 3 0 15,-3-1 0-15,-2 2 0 0,-6-1 0 0,-1 1 0 16,-1-3 0-16,-2 0-256 0,0-2 48 16,-1-2 16-16,-1-1-128 0,2-3-32 0,-1-1 0 0,2-2 0 15,0 0-2272-15,1-4-464 16</inkml:trace>
  <inkml:trace contextRef="#ctx0" brushRef="#br0" timeOffset="45143.09">4321 4484 30399 0,'1'-6'2704'0,"0"-2"-2160"0,0 0-544 0,1-3 0 15,2-3 480-15,-2 1-16 0,-8-2 0 0,-2-2 0 16,0 1 752-16,-3 0 128 0,-4 2 48 0,-1 1 0 15,-3 1-400-15,-1 2-80 0,-1 0-16 0,-1 5 0 16,-2 2-256-16,1 4-48 0,0 4-16 0,1 3 0 16,2 3-448-16,0 2-128 0,1 2 0 15,1 4 0-15,3 3 0 0,4 1 0 0,-2 0 0 16,6 0 0-16,0 1-128 0,4 1 128 0,1-2-128 16,3-1 128-16,1-3 0 0,3-1 0 0,4-3 0 0,2-2-128 15,0-5 128-15,5-1 0 0,0-4 0 0,3-3 0 0,1-3 304 0,1-4 32 16,-1-4 16-16,2-2 0 0,2-2-352 0,-5-3-192 15,1-2 32-15,-1-1 0 0,-2-1 288 0,-1-2 48 16,-3-1 16-16,-2 1 0 0,-2 3-32 0,-3 2 0 16,-1 3 0-16,-2 2 0 0,-2 2 96 0,0 4 32 15,-3 2 0-15,2 6 0 0,0 0-96 0,-5 4 0 16,0 4-16-16,-1 4 0 0,0 3-176 0,2 2-144 16,0 3 144-16,2 1-208 0,0 1 208 0,3 1-176 15,1 1 176-15,2 0-160 0,1-1 416 0,3-2 64 16,3-2 32-16,2-2 0 0,0-4-592 0,0-2-112 15,2-2-32-15,0-4 0 0,2-3 384 0,1-4 0 16,3-3 0-16,-1-3 0 0,-1-3 224 0,1-7 112 16,0-3 32-16,1-2 0 0,-3-2-560 0,1-3-128 15,-3-2 0-15,1-2-16 0,-3-2 336 0,0 0 0 16,-3-2 0-16,-1 1 128 0,-1 0-128 0,-2 1 192 16,-3 4-192-16,0 3 192 0,1 2 48 0,-2 6 16 0,-1 3 0 0,0 4 0 15,-2 2 176-15,0 6 32 16,0 4 16-16,0 0 0 0,-3 6-480 15,-1 5 0-15,-1 4 0 0,1 3 0 0,0 6 0 0,-3 2 0 0,0 3-208 0,3 2 64 16,-2 2 144-16,2 2 0 0,1-1-144 0,-1-1 144 16,3-1 0-16,2-1 0 0,3-1-144 0,-1-2 144 15,4-4 0-15,1-2 0 0,2-2 0 16,1-4 0-16,1-3-176 0,3-3 176 0,0-2-160 0,3-5 160 16,-1-4-240-16,1-3 48 0,-2-3 16 0,1-2 0 15,1-3 176-15,-2-2-128 0,-1-3 128 0,1-1-128 16,-2-3 128-16,-1 0 0 0,-1 1 0 15,-1 1 0-15,-2 3 0 0,-1 1 0 0,-3 1 0 0,0 4 0 0,-2 4 288 16,-3 6-16-16,0 0 0 0,0 0 0 0,0 0-96 0,-1 6-32 16,0 4 0-16,1 4 0 0,0 1-144 0,0 3 0 15,0 0 0-15,0 2 0 0,0 1 0 0,1 0 0 16,2-1-144-16,2-1 144 0,0 0 0 0,2-1 0 16,1-3 0-16,0-3 0 0,1-1 0 0,2-1 0 15,1-2 0-15,1-3 0 16,2-2-2048-16,1-5-288 0,3-2-64 0,3-5-10240 15,2-5-2048-15</inkml:trace>
  <inkml:trace contextRef="#ctx0" brushRef="#br0" timeOffset="45268.44">5164 4018 37775 0,'-37'-16'1664'0,"20"9"368"0,-1 0-1632 0,-2 0-400 0,-1 0 0 0,0 1 0 16,2 1 384-16,0 2-16 0,1 0 0 0,1 2 0 15,2 2-176-15,2 3-48 0,3 3 0 0,1 2-11808 16,0 2-2368-16</inkml:trace>
  <inkml:trace contextRef="#ctx0" brushRef="#br0" timeOffset="45441.46">4637 4291 41695 0,'-15'-9'1856'0,"11"7"368"0,4 2-1776 0,0 0-448 0,0 0 0 0,0 0 0 15,-2-4 0-15,2 4 0 0,7-5 0 0,4 2 0 0,6 0 0 16,6 1 0-16,5 0 0 0,3 0 0 0,1-1-208 0,2 0 16 15,2-1 16-15,3 2 0 32,0-1-1872-32,4 0-384 0,4-1-80 0,-1 0-13136 0</inkml:trace>
  <inkml:trace contextRef="#ctx0" brushRef="#br0" timeOffset="46091.35">5512 4100 17503 0,'-9'-13'768'0,"11"7"176"0,5 1-752 0,-5 0-192 32,-4 1 0-32,-1 2 0 0,-2 0 4240 0,0 4 816 0,-2 2 176 0,-1 4 16 15,1 4-3808-15,-1 2-768 16,0 5-160-16,1 3-16 0,-2 9-496 0,0 3 0 16,1 1 0-16,1 1 0 0,0 0 0 0,1 1 0 0,2-1 0 0,1-2 0 15,1-3 0-15,0-1 0 16,1-5 0-16,1-3 0 0,0-3 256 0,0-5-32 0,-1-3-16 0,2-3 0 15,-1-8 496-15,0 0 112 0,0 0 16 16,0 0 0-16,6-8 32 0,0-2 16 0,2-2 0 0,2-3 0 16,1-3-416-16,2-2-80 0,4-1 0 0,1 0-16 15,2 3-176-15,2 0-48 0,2 3 0 0,1 1 0 16,0 6-144-16,-1 1 0 0,-2 3 0 0,-1 3 0 16,0 3-208-16,-2 3 80 0,-4 2 128 0,-1 3-208 15,-2 2 208-15,-1 2 0 0,-2 2-160 0,-2 0 160 16,-3 1 0-16,-2 0 0 0,-2 1 0 0,-3 0 0 15,-1 0 0-15,-6 0 192 0,0-2-64 0,-3 0 0 0,-4-2 32 0,0-2 0 16,-5-2 0-16,-1-1 0 0,-3-3-32 0,2-1 0 16,0-3 0-16,1-3 0 0,2-4-352 0,2-1-80 15,3-4-16-15,2-1 0 16,5-2-1808-16,3-3-368 0,4-4-80 0,7 1-9680 16,6-2-1936-16</inkml:trace>
  <inkml:trace contextRef="#ctx0" brushRef="#br0" timeOffset="46242.54">5917 4311 29375 0,'0'0'1296'0,"5"5"272"0,3 2-1248 0,-2 1-320 16,0 1 0-16,-3 0 0 0,-2 2 1728 0,-1 2 304 16,-2 0 48-16,0 2 16 0,0 1-848 0,-4 1-160 15,1 1-48-15,-2 0 0 0,1 1-592 0,-1 1-128 16,1 0-32-16,1 0 0 0,1-2-288 0,1-1 0 16,2-2 0-16,1-2 0 15,1-3-2576-15,3-3-432 0,-4-7-64 0</inkml:trace>
  <inkml:trace contextRef="#ctx0" brushRef="#br0" timeOffset="46368.54">6060 4139 6447 0,'-17'-19'576'0,"8"10"-576"0,-2-2 0 0,0 1 0 15,-1 0 7584-15,1 2 1408 0,0 2 288 0,1 0 48 16,2 2-7136-16,0 2-1424 0,2 0-272 0,6 2-64 16,0 0-432-16,0 0 0 0,1 8 0 0,3 2-176 15,1 2-2176-15,5 2-432 0,2 2-96 16</inkml:trace>
  <inkml:trace contextRef="#ctx0" brushRef="#br0" timeOffset="46572.68">6329 4155 20271 0,'0'0'1792'0,"0"0"-1424"16,-5-1-368-16,5 1 0 0,-7 1 4656 0,3 2 848 16,-1 3 192-16,3 5 16 0,-2 1-4320 0,1 3-880 15,3 4-160-15,-1 2-32 0,-1 4-32 0,0 1 0 16,1 2 0-16,0 2 0 0,0 0-288 0,1 3 160 15,1 3-160-15,1 0 128 0,-3-3-128 0,1-1 0 0,1-3 144 0,1-2-144 16,1-4-192-16,1-3-96 16,-1-4-32-16,0-3 0 15,2-2-2112-15,-1-5-416 0,-4-6-96 0</inkml:trace>
  <inkml:trace contextRef="#ctx0" brushRef="#br0" timeOffset="46761.28">6566 4475 34095 0,'0'0'3024'0,"0"0"-2416"0,0 0-480 0,1 8-128 15,1 0 768-15,-2 2 144 0,0 1 32 0,1 0 0 0,0 2 144 16,1 3 48-16,2 0 0 0,-3 1 0 16,0-1-736-16,0 1-144 0,0-2-16 0,0 1-16 0,0-1-224 15,0-1 0-15,0 0 0 0,2-3-160 16,0-2-2336-16,-1-3-480 0,-2-6-96 0</inkml:trace>
  <inkml:trace contextRef="#ctx0" brushRef="#br0" timeOffset="46903.21">6565 4122 40031 0,'-22'-8'1776'0,"12"5"352"0,-2-1-1696 15,1 2-432-15,1 0 0 0,1 1 0 0,1 1 0 0,2 1 0 16,6-1 0-16,-5 6 0 15,4 0-1088-15,1 3-128 0,4 1-48 0,4 1-9792 0,2 1-1952 0</inkml:trace>
  <inkml:trace contextRef="#ctx0" brushRef="#br0" timeOffset="47094.68">6932 4100 36863 0,'0'0'3264'0,"0"0"-2608"0,0 0-528 0,0 0-128 15,0 0 656-15,0 0 112 0,2 9 0 0,-1 2 16 16,-1 2 144-16,-1 3 32 0,0 2 0 0,0 1 0 15,1 0-576-15,1 3-128 0,-1 3 0 16,1 0-16-16,-3 1-240 0,0 3 144 0,-4 1-144 0,2 0 128 16,-1 2-128-16,1-1 0 0,0 1 0 0,-2-3 0 15,1-2-1632-15,0-3-352 0,3-4-80 0,1-3-9792 16,1-4-1968-16</inkml:trace>
  <inkml:trace contextRef="#ctx0" brushRef="#br0" timeOffset="47612.55">6824 4357 33167 0,'-16'-3'1472'0,"9"3"304"0,0 2-1424 0,0 0-352 0,-1 2 0 0,0 0 0 0,2 0 880 0,0 3 96 16,3 1 32-16,1 0 0 0,1 2-512 0,3 1-112 15,2 0 0-15,4 0-16 0,3 0-368 0,3 0 144 16,4-1-144-16,4-2 0 0,2-1 176 0,6-4-176 0,3-1 160 0,2-1-160 16,2-2 208-16,-1-3-48 15,-3-3-16-15,-2-3 0 0,-1-2-144 0,-2-1-224 16,-3-3 48-16,-1 0 16 0,-1-3 32 0,-4 2 0 0,-3-1 0 0,-2 3 0 15,-4 1 288-15,-3 3 64 0,-2 2 16 0,-1 2 0 16,-4 0 480-16,0 7 112 0,0 0 0 0,0 0 16 16,-4 6-400-16,-1 2-96 0,1 1-16 0,-1 4 0 15,1 0-336-15,1 2 0 0,1 2 0 0,0 0 0 16,5 2 0-16,-1 0 0 0,2-2 0 0,3 0-128 16,1-2 128-16,0-2 0 0,3-2 0 0,1-3 0 0,5-1 0 0,2-3 0 15,0-2 0-15,2-2 128 0,0-2-128 0,0-2 144 16,0-4-144-16,-1-3 160 0,0-3 16 0,-3-3 0 15,0-3 0-15,-3-1 0 0,-1-1 80 0,-2-1 0 16,-1-1 16-16,-3 2 0 16,-2 2 16-16,-1 3 0 0,-2 1 0 0,-1 4 0 0,-2 2 336 0,0 3 64 15,0 1 16-15,1 6 0 0,0 0-336 0,0 0-64 16,-4 8-16-16,0 4 0 0,1 4-288 16,0 5 0-16,3 2-176 0,-1 7 176 0,0 2-160 15,0 7 160-15,-1 2-128 0,0 6 128 0,-3 1 0 0,1 3-160 16,-1-2 160-16,0-1 0 0,-1 0 0 0,1-2 0 15,-2-4 0-15,1-4 0 0,-1 0 0 0,2-4 0 0,1-5 0 16,0-2 0-16,-2-4 0 0,1-4 144 0,-1-5-144 0,2-3 128 16,2-3 64-16,-4-3 0 0,1-2 0 15,-2-3 0-15,1-2 96 0,-1-2 32 0,-3-3 0 0,1-2 0 16,-1-2-320-16,-1 0 0 0,0 0 0 0,0-1-15200 16,0-1-2944-16</inkml:trace>
  <inkml:trace contextRef="#ctx0" brushRef="#br0" timeOffset="49549.68">9282 4465 17503 0,'0'0'768'0,"0"0"176"0,8-2-752 0,-2-2-192 0,-7 0 0 0,2-1 0 16,3-2 4288-16,3-1 816 0,1 1 160 0,1-3 48 0,5-6-3664 0,2 0-736 15,2-3-144-15,2-1-16 16,2-1-240-16,-3 2-32 0,-1-1-16 0,-2 0 0 0,0 1-272 16,-3 1-48-16,-2 0-16 0,-3 1 0 0,-2 1 32 0,-3 4 0 15,-3 1 0-15,-3 3 0 16,-1 4-32-16,-3 2 0 0,-1 2 0 0,-5 4 0 0,-4 5-128 0,-2 3-176 16,0 3 48-16,0 5 0 0,-2 2 0 0,2 2 0 15,1 3 0-15,4-1 0 0,4-1 128 0,4 1-128 16,2-2 128-16,5-1-128 0,6-2 128 0,3-4-208 15,4-1 80-15,5-4 128 0,4-3-128 0,5-3 128 16,1-2 0-16,5-3 0 0,5-3 0 0,4-4 0 16,5-3 0-16,1-3 0 0,0-7 0 0,-2-3 0 15,0-3 128-15,-3-2-128 0,-4-2 0 0,-3 0 0 16,-7 0 0-16,-4 1 0 0,-7 0 176 0,-3 1-48 16,-5 3-128-16,-5 1 192 0,-6 4-192 0,-2 4 0 15,-3 2 0-15,-4 3 0 0,-3 3-144 0,-2 4-80 0,-2 2-16 16,-1 2 0-16,-3-1 32 0,0 4 0 0,1 3 0 0,3 1 0 15,1 0 208-15,2 1 0 0,4 0-160 16,5 0 160-16,2 0-208 0,4 0 16 0,4 1 16 0,1 0 0 16,3 0 176-16,2 2-208 0,1-1 80 0,2 2 128 15,-1 3-160-15,0 1 160 0,3 3 0 0,-3 3-144 16,-1 4 144-16,-2 2 0 0,-2 4 0 0,-2 3 0 0,-4 0 0 0,-2 1 192 16,-2 3 0-16,-2-2-16 0,-2 1 256 0,0-3 48 15,-2-2 16-15,1-2 0 0,0-3-48 0,1-2 0 16,1-2 0-16,0-3 0 0,1-4 96 0,2-1 16 15,-1-3 0-15,4-2 0 0,-1-3-208 0,2-1-32 16,2-2-16-16,3-2 0 0,2-3-80 0,2-2-16 16,2-4 0-16,4-3 0 0,2-3-208 0,3-3 144 15,6-3-144-15,-1-8 128 0,5-5-128 0,-1-7-256 16,-2 0 64-16,-2-5 16 0,1-3-16 0,-4-1-16 16,-3-3 0-16,-2 2 0 0,-3 1 208 0,-4 3 0 15,-3 3 0-15,-3 6 0 0,-1 5 144 0,-3 4 80 0,-3 3 16 0,0 5 0 16,-2 4 192-16,0 3 32 15,-2 2 16-15,1 5 0 0,3 3-288 0,0 0-64 16,-6 5-128-16,0 4 192 0,1 2-192 0,0 3-160 16,2 4 32-16,1 2 0 0,2-1 128 0,1 2-192 15,2 1 192-15,1 1-192 0,2 1 192 0,1-2 0 0,0-2 0 16,2 0-128-16,1-4 128 0,2-2 0 0,1-3 0 16,2-1 0-16,0-2 0 0,3-5-128 0,-2-2 128 0,4-3-128 15,1-4-64-15,1-3 0 0,-2-3 0 16,0-2 0-16,4-4 64 0,-4-2 0 0,-1-4 0 0,-2-1 0 15,-2-3 128-15,-2-1 0 0,-2 3 160 0,-1 1-160 16,-2 3 144-16,-2 4-144 0,-1 1 128 0,-2 4-128 16,2 3 272-16,-5 1-16 0,0 9-16 0,0 0 0 15,0 0-240-15,0 0 0 0,-3 9 0 0,1 2 0 0,0 2 0 0,0 3-128 16,1 1-16-16,1 3 0 0,1 3-16 0,1-2 0 16,2-1 0-16,2-1 0 15,2-2-224-15,1 0-64 0,5-3 0 0,0-2 0 16,2-2 0-16,4-3-16 0,3-5 0 0,4-2 0 15,1-2-432-15,3-4-96 0,3-3-16 0,2-3 0 16,0-4 288-16,-4-5 48 0,-3-3 16 0,-1-2 0 16,-4 0 464-16,-3-2 192 0,-4-1-128 0,-3 1 128 0,-4 2 128 0,-4 0 96 15,-3 6 32-15,-5 2 0 0,-2 4 704 0,-4 3 160 16,-3 2 32-16,-2 4 0 0,-2 2-496 0,-4 5-80 16,-2 4-32-16,0 3 0 0,-1 2-544 0,0 4 0 15,2 4 0-15,1 2 0 0,1 1 0 0,0 0 0 16,5-1-144-16,2 1 144 0,4 0-128 0,2-2 128 15,3-1-128-15,3-2 128 0,2-3-144 0,4-1 144 0,3-2-160 0,3-3 160 16,2-3 0-16,4-1 0 0,0-3 0 0,2-3 0 16,0-4 0-16,0-3 0 0,-3-3 144 0,1-2-144 15,-1 0 336-15,-2-1-16 0,-4 1-16 16,0 2 0-16,-2 2-128 0,-2 2-32 0,-3 3 0 0,-5 5 0 16,0 0-144-16,0 0 0 0,0 0 0 0,0 0 128 15,1 9-128-15,-1 2 0 0,-1 2-160 0,0 0 160 16,0 1 0-16,0 1-144 0,2-2 144 15,1 0 0-15,1 0 0 0,1-1 0 16,4-2 0-16,-1-2-128 0,4-3 128 0,3-1 0 0,1-3 0 0,3-2-128 16,1-3 128-16,2-1-160 0,0-3 160 0,2-4-160 15,3-3-16-15,0-5 0 16,0-3 0-16,2-4 0 0,-1-2 176 0,0-7 0 0,-1-3 0 0,-4-3 0 0,0-1 0 0,-2 0 128 16,-1 1-128-16,-3 4 176 15,-3 2 272-15,-2 4 48 0,-3 3 16 0,-2 5 0 0,-3 5 320 0,-2 5 80 16,-2 3 16-16,-1 3 0 0,-2 4-624 0,4 4-128 15,-5 2-32-15,-2 5 0 0,1 4-144 0,-2 5-192 16,-1 5 32-16,0 4 16 0,-1 4 16 0,1 3 0 16,0 2 0-16,-1 2 0 0,1 2 128 0,2-3 0 15,3-1 0-15,3-1-128 0,-1-1 128 0,4-2 0 16,-1-3 0-16,5-2 0 0,0-2 0 0,3-2 0 0,2-3 0 0,3-3 0 16,2-1-160-16,1-3 160 0,2-4-192 0,1-1 192 15,2-3-352-15,2-3 32 16,-1-2 16-16,3-5 0 0,2-3-64 0,-1-3-16 15,3-3 0-15,-6-3 0 0,1-2 384 0,-3-2-176 0,-2-2 176 0,-2 0-128 16,-4 2 256-16,-3 1 64 16,-3 3 16-16,-1 1 0 0,-4 4 304 0,-1 2 48 0,-2 3 16 0,-2 3 0 15,-1 3-240-15,3 3-32 0,-7 4-16 0,-1 4 0 16,0 1-288-16,-1 3 0 0,1 1-128 0,3 1 128 16,-1 2-144-16,-1 0 144 0,3 2-128 15,2 0 128-15,2-1 0 0,2 1-128 0,1-2 128 0,3 0 0 0,0-2 0 16,3-3 0-16,3-2 0 0,3-2 0 0,-2 0 0 15,1-1-128-15,3-4 128 0,0-2 0 0,2-2 0 16,0-3-160-16,-1 0 160 0,2-4 0 0,1-3-176 0,0-4 176 16,0 1-160-16,-1-2 160 0,-2 1 0 0,0-2 0 15,-3 0 0-15,0 1 0 0,-1 3 0 0,-3 1 0 16,-3 3 0-16,-3 3 0 16,-2 3-672-16,-3 4-240 0,0 0-48 0,0 0-16 0,-4 6 1552 0,0 4 320 15,-2 2 64-15,1 2 16 0,-1 1-848 0,2 1-128 31,-1 2-128-31,3 0 128 0,1-1-128 0,2 1 128 0,2-3 0 0,3 1 0 0,2-2 0 0,2 0 0 16,3 1 0-16,2-4 0 0,2-4-128 0,2-1 128 16,2-3 0-16,0-2 0 0,-1-3 0 15,0-2 0-15,-1-3 0 0,-2-2 0 0,1-3 0 0,-1-2 192 16,1-4-16-16,-5-2-16 0,-1-2 128 0,-1-1 32 16,-5-1 0-16,-1-1 0 0,-3 2-96 0,-3 1-16 15,-3 1 0-15,-4 2 0 0,-2 1-48 0,-2 4-16 0,-2 2 0 0,-1 4 0 16,-1 4-368-16,-4 2-80 0,-1 2-16 0,1 4 0 15,0 3-1264 1,3 4-256-16,0 2-48 0,3 2-16 0,0 2-1280 16,5 0-256-16,4 0-48 0</inkml:trace>
  <inkml:trace contextRef="#ctx0" brushRef="#br0" timeOffset="50020.95">12666 4286 23375 0,'15'7'1024'0,"-9"-1"240"16,2 2-1008-16,0 0-256 0,0 1 0 0,0 0 0 0,0 0 2048 0,0 1 352 31,-3-2 80-31,2 1 16 0,-1 0-752 0,2 0-144 15,-3-1-16-15,1-2-16 0,-2-1-416 0,3-2-64 0,-7-3-32 0,8 1 0 0,3 0-288 0,1-1-64 16,1-2-16 0,1 0 0-16,3-4-240 0,0 0-64 15,2-2 0-15,2-1 0 0,1 0-208 0,0-1-48 0,-1-1-128 0,1 1 192 0,-2-1-192 0,-1 2 128 16,0 1-128-16,-1 2 0 0,-2 2 0 0,0 1 0 16,-1 2 0-16,-2 1 0 0,-1 0 0 0,-1 1-128 0,-2 0 128 0,1 1 0 15,-2 1 0-15,2 1 0 0,0-1 0 0,1 0 0 16,0-1 0-16,1-1 0 15,3 1 0-15,4-4 0 0,-2-2 0 0,1-1 0 0,0-2 0 0,0-2 0 16,0-1 128-16,-1-2-128 0,0-1 176 16,-3-1-176-16,-1-2 192 0,0 0-64 0,-2-1 0 15,-3 1-128-15,-2-2 128 0,-3 4-128 0,-2 1 0 0,-2 2 0 16,-2 2 0-16,-3 1-224 0,-1 4 16 0,-3 3 0 16,-3 2-304-1,-1 4-64-15,0 4-16 0,1 4 0 0,0 3 160 0,1 2 48 0,3 1 0 0,1 1 0 16,3 1 80-16,2 0 32 0,4 1 0 0,3-1 0 15,0-2 272-15,3-1-192 0,2-2 192 0,0 0-160 16,4-1 160-16,-1 0 0 16,1-3 160-16,0-1-160 0,-1-1 576 0,-1-3 0 0,-1 0 16 15,-2-3 0-15,-2 0 160 0,0-2 16 0,-6-2 16 0,0 0 0 0,0 0-48 0,0 0-16 16,-7-4 0-16,-3 2 0 0,-2-1-416 0,-4-1-96 16,-4-2-16-16,-2 2 0 0,-3-1-192 0,-2 1 0 15,1-1-144-15,-3 1 144 16,0-1-1712-16,-2-1-240 0,-2-1-48 0,-1 0-11504 15,0-2-2288-15</inkml:trace>
  <inkml:trace contextRef="#ctx0" brushRef="#br0" timeOffset="50178.97">12279 3644 44223 0,'-19'-14'1968'0,"12"9"400"0,-2-2-1904 0,-2 1-464 0,-1 2 0 0,-1 1 0 32,-1 1-656-32,2 0-240 0,-1 2-32 0,1 3-16 0,-1 2-2032 0,-1 4-416 0</inkml:trace>
  <inkml:trace contextRef="#ctx0" brushRef="#br0" timeOffset="50321.77">11626 3986 45503 0,'0'0'2016'0,"0"0"416"0,3-5-1952 0,1-2-480 15,3 0 0-15,4-1 0 0,6-1 0 0,7 1 0 16,7 2 0-16,5-1 0 0,6 1-176 0,7 0 176 16,7 1-160-16,3-1 160 15,1 0-2672-15,-1 0-432 0</inkml:trace>
  <inkml:trace contextRef="#ctx0" brushRef="#br0" timeOffset="58169.92">16255 4059 9215 0,'0'0'816'0,"2"-4"-656"0,-2-3-160 0,0 0 0 16,0-1 2560-16,0 1 496 0,0 0 80 0,2 1 32 0,-2-1-768 0,0 1-160 16,1-1-16-16,0 2-16 0,-1-1-656 0,0 6-128 15,0 0-16-15,0 0-16 16,0 0-512-16,0 0-112 0,0 0 0 0,0 0-16 16,-2 9-256-16,0 2-48 0,0 3-16 0,-1 4 0 0,0 2-176 0,2 4-48 15,-3 3 0-15,0 3 0 0,1 1-208 0,1 1 176 16,1 0-176-16,1-1 160 0,0 1-160 15,2-1 0-15,0-2 144 0,1-2-144 0,2-1 0 0,0-2 0 16,3-2 0-16,-1-4 128 0,0-2-128 0,2-2 176 16,0-2-176-16,1-2 192 0,0-3 16 0,1-3 16 15,1-2 0-15,0-3 0 0,2-2 0 0,2-4 0 16,1-3 0-16,1-3 0 0,2-4-224 0,0-4 176 16,1-5-176-16,0-2 160 0,0-5-160 0,-1-2 0 15,0-3 0-15,-3 1 0 0,-1-1 128 0,-3 3-128 0,-2 3 0 0,-2 5 128 16,-3 3 96-16,-1 4 16 0,-2 3 0 0,-1 4 0 15,-1 3 240-15,-1 4 48 16,0 6 16-16,0 0 0 0,0 0-224 0,0 0-64 16,-3 5 0-16,0 5 0 0,-2 3-256 0,0 4 160 0,-2 4-160 0,1 3 128 15,-1 1-128-15,2 3 0 0,0-1 0 0,1 2 0 0,-1 0 0 16,2 1 0-16,2-1 0 0,2-3 0 16,1-1 0-16,2 0 0 0,0-3 0 15,3-3 0-15,-2-1 0 0,2-1 0 0,0-3 0 0,3-2 0 0,-2-2-160 16,2-2 160-16,3-2 0 0,1-1-144 15,3-2-368-15,-1-3-80 16,1-3-16-16,3-3 0 0,2-1-2880 0,-1-1-576 0</inkml:trace>
  <inkml:trace contextRef="#ctx0" brushRef="#br0" timeOffset="58983.63">17082 4578 27871 0,'3'-12'1232'0,"-3"12"256"0,0-6-1184 0,1-1-304 16,0 1 0-16,-1 6 0 0,0 0 1424 0,0 0 240 0,0 0 32 0,0 0 16 16,-5 4-384-16,-2 1-80 0,1 4-16 0,-2 4 0 15,-3 4-656-15,1 0-144 0,0 4-32 0,-2 2 0 16,-1 2-272-16,0 1-128 0,-2 0 128 0,1 1-128 16,1 0 208-16,0-1-32 0,-1-2-16 0,2-1 0 15,0-1 0-15,2-2 0 0,0-3 0 16,3-2 0-16,-1-3 80 0,2-1 16 0,2-3 0 0,2-1 0 0,2-7 32 0,0 0 16 15,0 0 0 1,0 0 0-16,2-4-16 0,4-4 0 0,1-3 0 16,2-3 0-16,3-5-288 0,0-3 0 0,5-4 0 15,0-4-144-15,1-3 144 0,0-1 0 0,-1 0-144 0,0 2 144 0,-3 2 0 0,-1 1 0 16,-1 4 0-16,-2 3 0 0,-1 5 256 0,-2 2 64 16,-2 5 0-16,-1 3 16 0,0 1 16 0,-4 6 0 15,0 0 0-15,5 3 0 0,1 5-208 0,-2 2-144 31,1 2 192-31,0 4-192 0,2 2 176 0,-1 2-176 0,1 0 160 0,-2 2-160 0,1 0 208 0,-1 0-48 16,1 0-16-16,-1 0 0 0,0 0-144 0,0-1 0 16,0-1-192-16,-1-3 192 0,-1-1-224 0,1-2 80 15,-1-1 16-15,-1-1 0 16,0-2-576-16,1-2-128 0,-1-2 0 0,-2-6-16 16,0 0-2352-16,0 0-448 0,0 0-112 0</inkml:trace>
  <inkml:trace contextRef="#ctx0" brushRef="#br0" timeOffset="59117.34">16990 4862 19343 0,'-17'-5'1728'0,"10"2"-1392"0,1 0-336 0,1 1 0 16,0 0 3936-16,5 2 720 0,0 0 144 0,0 0 16 16,0 0-2944-16,3-5-592 0,1 1-112 0,5 1-16 15,3 0-800-15,4 1-160 16,0 0-16-16,3 0-16 0,1 0-160 0,2-2 0 0,0-1 0 0,1-1-176 16,0 1-1552-16,1-2-304 0,1-2-64 0</inkml:trace>
  <inkml:trace contextRef="#ctx0" brushRef="#br0" timeOffset="59574.15">17853 4457 34095 0,'0'0'3024'0,"0"0"-2416"16,0 0-480-16,0 0-128 0,0 0 576 0,6 5 80 15,0-2 32-15,-1 2 0 0,0 2 544 0,-1 2 112 16,1 2 32-16,-1 3 0 0,-1 3-432 0,0 0-96 0,-2 2-16 0,-2 1 0 15,-2 1-368-15,-1 0-80 16,-4-1 0-16,-3 1-16 0,-3 1-192 0,-3 0-48 16,0 0 0-16,-3-1 0 15,-2-1-1344-15,-1-2-256 0,0-2-64 0,0 0-11264 0,1-2-2240 0</inkml:trace>
  <inkml:trace contextRef="#ctx0" brushRef="#br0" timeOffset="60143.55">19013 3971 34095 0,'-6'-14'1504'0,"4"7"320"0,-1 3-1456 0,0-1-368 0,3 5 0 0,0 0 0 16,0 0 704-16,0 0 80 0,0 0 16 0,0 0 0 16,1 7-48-16,1 4-16 0,-1 4 0 15,2 3 0-15,-1 3-352 0,2 3-64 0,1 2 0 0,-1 3-16 0,-1 0-304 0,1 0 0 32,0 0 128-32,0 0-128 0,2-1 0 0,1 0 0 0,-1-2 0 0,1-3 0 15,0-2 128-15,0-3-128 0,1-5 0 0,-2-1 0 16,2-2 160-16,0-4-32 0,-1-1 0 0,1-3 0 15,1-3 448-15,0-3 64 0,1-4 32 0,2-4 0 0,2-4-80 0,1-5-16 16,2-5 0 0,2-5 0-16,0-4-272 0,2-5-64 0,-1-2-16 0,0-4 0 0,-1 0-96 0,-2 1-128 15,-1 1 176-15,-2 5-176 0,-2 3 128 0,-1 7-128 16,0 4 0-16,-2 6 0 0,-3 2 0 0,-1 5 0 16,0 3 0-16,0 4 0 0,-1 1-144 0,-4 4-144 15,0 0-32-15,6 7 0 16,-3 2-640-16,0 5-128 0,-1 4-16 0,0 4-16 15,-2 3-2464-15,-3 5-512 0</inkml:trace>
  <inkml:trace contextRef="#ctx0" brushRef="#br0" timeOffset="60601.6">19768 4222 35935 0,'-6'1'3200'0,"0"1"-2560"0,-1 3-512 0,0 1-128 0,-3 3 800 0,0 3 144 15,-1 2 16-15,-1 3 16 0,-3 2-464 0,1 1-112 16,0 2-16-16,-2 3 0 0,1 1 0 0,0 2 0 16,-1-1 0-16,2 3 0 0,1-2-224 0,2 0-160 15,1-3 192-15,1-2-192 0,2-3 144 0,2-2-144 16,0-2 0-16,2-3 144 0,1-2-16 0,1-2 0 31,0-2 0-31,1-7 0 0,0 0 144 0,0 0 32 16,0 0 0-16,0 0 0 0,4-7 80 0,3-3 0 15,-1-3 16-15,3-5 0 0,1-2-240 0,0-5-160 0,1-2 192 0,1-3-192 0,0-2 0 0,2-2 0 16,1-1 0-16,-1 0 0 0,0 1 0 0,0 4 0 0,-1 1 0 31,-1 5 0-31,-2 4 176 0,0 4-176 0,-2 3 160 16,0 3-160-16,-1 3 304 0,-2 3-48 0,-5 4 0 0,6 1 0 16,-1 2 0-16,1 4-16 0,-2 2 0 15,1 3 0-15,-2 2-64 0,0 2-16 0,0 5 0 0,0 0 0 16,-2 1-160-16,0 2 0 0,-1 2 0 0,0 1 128 15,1-1-128-15,-1 0 0 0,0 0 0 0,0 0 0 16,0-2 0-16,1-2 0 0,1-1 0 0,0-3 0 16,2-1 0-16,-1-2 0 0,-1-3-144 0,2-2 144 15,-1-2-1472-15,0-2-192 16,-3-6-48-16,0 0 0 0,0 0-1760 16,0 0-368-16</inkml:trace>
  <inkml:trace contextRef="#ctx0" brushRef="#br0" timeOffset="60752.16">19604 4501 30399 0,'0'0'2704'0,"-3"-3"-2160"16,3 3-544-16,0 0 0 0,-2-6 2384 0,2 6 368 16,0 0 80-16,0 0 16 0,3-4-1728 0,2 0-352 15,2 0-64-15,4 2 0 0,3 1-496 0,4 0-80 16,2-1-128-16,3 1 176 0,1 0-176 0,0 1 0 16,0-3 0-16,1 1 0 15,-3-1-1760-15,3 1-336 0,-1-1-64 0</inkml:trace>
  <inkml:trace contextRef="#ctx0" brushRef="#br0" timeOffset="64788.4">2261 5277 13823 0,'-10'-2'1216'0,"-2"-1"-960"0,-1 0-256 0,0 0 0 0,1-1 1456 0,-1 1 240 16,1 0 48-16,1 0 16 15,2-2-656-15,0 1-128 0,1-1-16 0,1 2-16 0,2 0 112 0,1-2 32 16,0 1 0-16,1 1 0 16,3 3-336-16,0 0-64 0,0 0-16 0,0 0 0 15,0 0-304-15,5-5-64 0,-1 2-16 0,3 1 0 0,1 1-288 0,3 1 0 16,1-1 0-16,4-1 0 0,1 4 0 0,4-1 0 0,2 0 0 0,5 0 0 16,1 0-128-16,5 0 128 0,3 0 0 15,2-1-144-15,0 0 144 0,2 0 0 0,3-1 0 0,2 1 128 16,2 0 64-16,2 1 0 0,3 0 16 0,2 0 0 15,1 0-48-15,0 1-16 0,0-2 0 16,2 1 0-16,3 0-144 0,3-1 0 0,4 2 144 0,0-1-144 16,-1-2 0-16,2 1 144 0,2 0-144 0,3 0 0 0,3 0 176 0,0-1-176 15,-2-1 160-15,4 1-160 0,1-1 144 0,3 1-144 16,2-1 128-16,0 1-128 0,-2 0 0 0,1-1 0 16,1 1 128-16,-1 1-128 0,0 1 0 15,0 0 0-15,-3 0 0 0,2 0 0 0,0 0 0 0,-3 1 0 16,-3 1 0-16,0-1 128 0,0 0-128 0,2 1 0 15,0 1 0-15,-1-2 0 0,-2-1 0 0,1 0 0 16,1 0 0-16,1 1 0 0,1 2 0 0,0-2 0 16,-2-2 0-16,-2 1 0 0,2 0 0 0,3-1 160 15,5 1-160-15,-5-1 160 0,-3-2 16 0,4 1 0 0,0 0 0 0,2 0 0 16,-2-2 0-16,0 1 0 16,-1 0 0-16,3 0 0 0,3 0-48 0,-4-1 0 0,-4 1 0 0,1 0 0 15,-2 1-128-15,1 0 192 0,2 1-192 16,0 0 192-16,-4-1-192 0,1-2 192 0,0 2-192 0,2 0 192 15,2 1-192-15,-1-1 0 0,-5-1 144 0,3 0-144 16,4 0 144-16,0 0-144 0,1 1 192 0,-2 0-192 16,-1 0 176-16,-3 0-176 0,3-1 160 15,2 1-160-15,-2 0 144 0,-1-2-144 0,-1 1 128 0,1 0-128 16,0 0 160-16,0 0-160 0,-1-1 192 0,0 1-192 16,0-1 224-16,-2 1-64 0,4 0-16 0,-1-1 0 0,0 1-144 0,-1 0 160 15,-3 0-160-15,3 0 160 0,2-1-160 0,2 2 0 16,-2-1 144-16,1 1-144 0,0 0 0 0,1 0 144 15,1 0-144-15,2 0 0 0,-4-1 144 0,-2 2-144 16,-1 0 0-16,3 0 144 0,2-1-144 0,-1 0 128 16,-3 0-128-16,-2 0 128 0,0 1-128 0,3 0 0 15,-1 0 0-15,0-1 0 0,-5 0 0 0,1 1 128 16,-1 0-128-16,2 0 0 0,1 0 0 0,-2 0 0 16,-2 0 128-16,-2 1-128 0,1 0 0 0,0 0 0 15,3-1 0-15,-2 1 128 0,-2 0-128 0,0 0 160 16,-2 1-160-1,1-1 160-15,1 0 80 0,-1 0 16 0,-4-2 0 0,-1 1 0 0,-3 0 80 16,-3 0 32-16,-3 1 0 0,-1-1 0 0,2-2 48 16,-6-1 16-16,-2 1 0 0,-5 0 0 0,-3-1 32 0,-4 1 16 31,-3-1 0-31,-4 1 0 0,-7-1-64 0,-2-2-16 0,-3 2 0 0,-2 0 0 16,-4 0-112-16,-2-1-32 0,-3 1 0 0,-2 0 0 15,0-2-96-15,-4 2-32 0,-2 3 0 0,1-4 0 16,-2-2-128-16,-1 2-272 0,-2-2 64 0,0 2 16 15,-2 0-1664-15,0 2-320 16,-2 1-64-16,-1 1-16384 0</inkml:trace>
  <inkml:trace contextRef="#ctx0" brushRef="#br0" timeOffset="65892.8">2453 6511 17503 0,'-5'1'1552'0,"1"0"-1232"0,4-1-320 0,0 0 0 0,-3 6 1984 0,3-6 352 15,-3 6 64-15,3-6 16 0,0 0-1200 0,3 7-256 16,-1-1-32-16,3 1-16 0,2-3 64 0,2 0 16 16,1-1 0-16,2-1 0 0,3-2-160 0,1-1-48 15,-1-1 0-15,4-1 0 0,2-3-80 0,1-2 0 16,-3 1-16-16,3-2 0 0,0-2-160 0,1 0-16 15,-1-3-16-15,0 0 0 0,0 0-144 0,0-2-32 16,-2-3 0-16,-1-2 0 0,-1-1-96 0,-3 1-32 0,-2 1 0 0,-3 2 0 16,-3-1-16-16,-3 1-16 0,-1 2 0 15,-2 0 0-15,-3 3 112 0,-2 1 32 0,-2 0 0 16,-4 2 0-16,-3 2-48 0,0 3-16 0,-1 1 0 0,-3 1 0 0,0 2-240 16,-2 5 0-16,-5 2 0 0,1 4 0 0,-2 3 0 15,1 4 0-15,-1 1-128 16,1 4 128-16,0 3-176 0,0 1 176 0,1 2-160 0,2 0 160 15,3-4-128-15,0 2 128 0,4-1 0 0,3 0-144 16,3-1 144-16,3 1 0 0,1-2 0 16,5-2 0-16,1-2 0 0,2 1 0 0,3-1 0 0,1 0 0 0,2-2 0 0,1 0 0 15,2-3 0-15,1-1 0 0,0 0 0 0,2-2 0 16,3-1 160-16,1-1-160 16,0-1 0-16,2-3 0 0,1-1 0 0,1-3 0 15,1 0 0-15,0-1 0 0,-1-1-160 0,0 0 160 16,1-2-816-16,-3 1-80 0,1 0 0 0,-1 0-16 15,-4 0-2688-15,-2-1-544 0</inkml:trace>
  <inkml:trace contextRef="#ctx0" brushRef="#br0" timeOffset="66171.55">3112 6674 32255 0,'0'0'1424'0,"0"0"304"0,0 0-1392 0,0 0-336 0,0 0 0 0,0 0 0 0,0 0 1088 0,0 0 128 16,0 0 48-16,0 0 0 0,0 0 0 0,-3 9 0 16,0 3 0-16,0 1 0 0,1 3-608 0,-1 3-112 15,0 1-32-15,1 2 0 0,-1 0-256 0,-1 0-64 16,3 0-16-16,-1 1 0 0,1 0-176 0,0 1 128 16,0 0-128-16,0 0 128 0,1-4-128 0,0 1 0 15,1-1 0-15,0-1 0 0,1-3 0 0,0 0 128 16,-1-3-128-16,0-1 0 15,5-2-1024-15,-4-1-272 0,1-4-64 0,-3-5-16 16,4 7-2128-16,1-5-416 0</inkml:trace>
  <inkml:trace contextRef="#ctx0" brushRef="#br0" timeOffset="66454.64">3487 6606 26719 0,'0'0'2368'0,"0"0"-1888"16,0 0-480-16,0 0 0 0,-1-4 2096 0,1 4 320 16,0-5 64-16,0 5 16 0,0 0-656 0,4-6-128 15,2 2-32-15,0-1 0 0,1 2-784 0,2 0-144 16,2 0-48-16,1-1 0 0,1 1-368 0,2 1-80 15,2 0 0-15,1 0-16 0,2 0-240 0,0 1 0 16,0 0 0-16,1 1 0 0,0 0-192 0,-2 1-128 16,-1 0-16-16,-3 1-16 15,-4 3-2464-15,-2 0-512 0,-2 2-80 0</inkml:trace>
  <inkml:trace contextRef="#ctx0" brushRef="#br0" timeOffset="66619.27">3490 6834 24879 0,'-10'-4'2208'0,"10"4"-1760"15,0 0-448-15,0 0 0 0,0 0 3552 0,0 0 624 0,0 0 128 0,0 0 32 16,5-3-2864-16,0-1-560 0,2 1-112 0,3 1-32 16,4 1-32-16,1 0-16 0,1-2 0 0,1 2 0 15,2 0-448-15,3-1-80 16,3 0-32-16,2 1 0 0,-2 0-160 0,2 0 0 0,3-1-192 0,0 1 192 16,-2 0-2496-1,0 0-368-15</inkml:trace>
  <inkml:trace contextRef="#ctx0" brushRef="#br0" timeOffset="68737.45">5740 6207 25391 0,'0'0'1120'0,"0"0"240"0,4-5-1088 0,-3-3-272 0,0 0 0 0,1 2 0 15,1-1 1664-15,-1 3 288 0,0-1 48 0,-2 5 16 16,0 0-416-16,0 0-96 16,0 0-16-16,0 0 0 0,0 0-736 0,0 0-160 0,0 0-16 0,0 11-16 0,-1 4-304 0,-1 2-64 31,-1 2-16-31,0 2 0 0,-1 2-48 0,0 3 0 0,1 3 0 0,0 1 0 0,0 1 0 0,0-1-128 31,2 2 192-31,2-1-64 0,2-2-128 0,1-3 0 0,-1-2 0 0,3-1 0 0,0-1 0 0,2-2 128 16,1-3-128-16,1-3 0 0,2-2 192 0,1-2-32 15,-1-2-16-15,2-3 0 0,2-2 48 0,-2-3 16 16,3-2 0-16,-1-2 0 0,2-3 64 0,-2-3 16 16,1-3 0-16,-1-2 0 15,1-3-80-15,-3-2-16 0,1-2 0 0,0-2 0 0,-3-1-64 0,-1 0-128 16,-5-1 176-16,1 3-176 0,-1 1 160 0,-2 3-160 16,-2 3 128-16,-1 2-128 15,-1 2 208-15,0 4-32 0,-1 2-16 0,1 6 0 0,0 0 176 0,0 0 48 16,-5 1 0-16,-1 4 0 0,1 1-384 0,-1 4 128 15,1 2-128-15,-2 2 0 0,0 1 0 16,1 2 0-16,-1 1 0 0,3 2-128 0,2 1 128 0,1 1 0 0,-1-1-144 0,5 1 144 16,1 0 0-16,2-1 0 0,0 0 0 0,2-3 0 15,1 1-176-15,-1-2 176 0,2-2-128 0,1-1 128 16,0-2-832-16,1-1-64 16,3-1-32-16,-2-2 0 0,5-1-2400 0,-2-2-464 15,4-1-112-15</inkml:trace>
  <inkml:trace contextRef="#ctx0" brushRef="#br0" timeOffset="69116.37">6346 6694 27647 0,'0'0'1216'0,"-5"-2"256"0,1 1-1168 0,-3 2-304 15,7-1 0-15,-6 4 0 0,0 1 2352 0,1 2 400 16,-2 2 96-16,2 2 16 16,-1 2-1632-16,1 2-320 0,-1 3-64 0,1 1-16 15,-1-1-464-15,1 1-112 0,-2 0 0 0,1-1-16 0,1 0-112 0,1 0 0 16,0-2-128-16,2-1 192 0,-1 0-192 15,1-2 144 1,-1-3-144-16,2-1 128 0,0-3 16 0,1-6 0 0,0 0 0 0,0 0 0 16,0 0 64-16,0 0 16 0,5-7 0 0,-1-4 0 0,1-3-80 0,2-2-16 0,2-4 0 0,1-3 0 31,-1-3-128-31,0-4 160 0,0-2-160 0,0 0 160 16,-1 1-160-16,-1 3 0 0,0 2 0 0,-1 4-176 15,-1 5 304-15,-1 2 48 0,0 4 16 0,-1 4 0 16,0 1 224-16,-3 6 48 0,0 0 16 0,0 0 0 15,5 6-144-15,-1 3-16 0,-1 3-16 0,1 3 0 0,-2 2-304 16,0 1 0-16,0 3 0 0,1 1 0 0,-2 0 0 0,0 1 0 16,0 0 0-16,0-1 0 0,0 0 0 15,0-1 0-15,1 0 0 0,-1-2 0 0,1-2 0 16,-1 0 0-16,0-1-160 0,0-2 160 16,-1-3-800-16,2-3-32 0,-1-1-16 0,-1-7 0 15,0 0-2640-15,0 0-528 0,0 0-96 0</inkml:trace>
  <inkml:trace contextRef="#ctx0" brushRef="#br0" timeOffset="69259.53">6270 6892 23951 0,'-18'-3'2128'0,"10"2"-1696"16,0-1-432-16,0 0 0 0,1 1 3200 0,7 1 544 15,-5-2 112-15,5 2 32 0,0 0-2064 0,0 0-416 0,0 0-64 0,0 0-32 16,4-4-720-16,4 1-144 0,4 1-16 0,2-2-16 16,2 1-160-16,2 0-16 15,4 0-16-15,3-2 0 0,0 1-224 0,1-2 0 16,3 1-144-16,1-2-13152 0,0 1-2624 0</inkml:trace>
  <inkml:trace contextRef="#ctx0" brushRef="#br0" timeOffset="70027.27">7142 6141 30399 0,'0'0'2704'15,"0"0"-2160"-15,0 0-544 0,0 0 0 16,-4-3 1376-16,4 3 160 0,-6 0 48 0,6 0 0 0,-5 7-816 16,-2 1-144-16,0 5-48 0,1 1 0 15,0 1-304-15,1 3-64 0,-2 1-16 0,2 0 0 16,0 1-192-16,2 0 0 0,0 1 0 0,1 0 0 0,0 0 0 0,4-3 0 16,0-1 0-16,1-2 0 0,1-2 128 0,3-2-128 15,1-2 0-15,-1-1 0 16,2-3 272-16,0 0-32 0,2-3-16 0,-1-2 0 15,1-1 16-15,0-2 0 0,0-2 0 0,0-1 0 0,2-3-48 0,-2-2 0 16,1-2 0-16,0-2 0 0,0-1-192 0,-2 2 176 16,0 0-176-16,-3 3 160 0,-2 3-160 0,-1 1 0 15,-4 7 0-15,0 0 0 0,0 0 0 0,0 0 0 16,0 0 0-16,3 8 0 0,0 2 0 0,2 1-176 16,-1 0 176-16,0 1-128 0,2 1 128 0,1-1 0 15,-1 0-144-15,3-2 144 0,0-1 0 0,2-2 0 16,1 1 0-16,1-2 0 0,1-3 0 0,1-1 0 15,0-2 0-15,2-2 0 0,-1-4 224 0,1-1 16 16,1-2 0-16,-2-3 0 0,-3-2 272 0,-1-4 64 16,-2-2 16-16,-1-2 0 0,-3-1-80 0,-1-2-32 0,-4-1 0 0,-1 1 0 15,-4 1-208-15,-1 3-32 0,-3 2-16 0,-2 4 0 16,-3 2 96-16,-2 2 0 0,-4 2 16 0,-1 3 0 16,0 3-336-16,0 2 0 0,-2 2 0 0,2 4 0 15,2 1-240-15,-1 4-112 0,3 2-32 0,2 5 0 31,2 2-1760-31,1 3-352 0,4 2-80 0,5-1-15568 0</inkml:trace>
  <inkml:trace contextRef="#ctx0" brushRef="#br0" timeOffset="70342.64">7875 6162 33983 0,'0'0'1504'0,"4"-5"304"16,-4-2-1440-16,-1 2-368 0,-2-1 0 0,-4 3 0 0,-1 1 1520 0,-2-1 224 15,-3 2 48-15,-2 2 16 0,-4 2-816 0,-1 1-160 16,-1 3-48-16,2 0 0 0,0 2-528 0,0 2-96 15,4 3-32-15,2 1 0 0,2-1-128 0,3 1 0 16,1 1 0-16,3-1-176 16,2 1 176-16,3-2-160 0,2-1 160 0,3 0-160 0,1-2 160 0,1-1-160 15,3-1 160-15,2-1-160 0,2-2 160 0,0-1 0 16,3-1-144-16,0 1 144 0,1-2 0 0,1-1 0 16,0 0-144-16,-3 0 144 0,-1 1 0 0,-3 0 0 15,-2 0 0-15,-4 1 0 0,-7-4 192 0,0 0 0 16,0 0 0-16,-1 6 0 0,-3 1 368 0,-5-1 64 0,-2 2 16 0,-2 0 0 15,-2-2-320-15,-3 2-48 0,-2 0-16 0,-1 1 0 16,0 0-256-16,2 1 0 16,0 0 128-16,2 0-128 0,2-1-192 0,3-1-112 15,1-3-16-15,2 2 0 16,2-3-1552-16,7-4-320 0,0 0-64 0,0 0-9904 16,10-3-1984-16</inkml:trace>
  <inkml:trace contextRef="#ctx0" brushRef="#br0" timeOffset="70751.3">8306 6106 37775 0,'0'0'3360'0,"-8"-1"-2688"15,2 2-544-15,-2 2-128 0,-1 4 416 0,-1 0 48 0,-2 0 16 0,0 4 0 0,0 3 112 0,-1 1 32 16,-1 3 0-16,2 1 0 0,0 2-320 0,2 1-64 16,3 2-16-16,1 1 0 0,2-1-224 0,2-1 0 15,2-1 128-15,2-1-128 0,2-2 0 0,3-2 0 16,2-1 0-16,2-2 0 15,2-1 176-15,1-2-16 0,1-2 0 0,4-3 0 16,2-2 64-16,1-3 16 0,-1-1 0 0,1-3 0 0,2-4 32 0,-2-2 16 16,0-2 0-16,-1-3 0 0,-2-5-48 0,-1-2-16 15,-1-3 0-15,-2-2 0 0,-4-3-32 0,-1 0-16 16,-2 0 0-16,-3 0 0 0,-3 2-16 0,-4 0 0 16,-1 3 0-16,-3 2 0 0,-4 2 96 0,-2 4 32 0,-3 1 0 0,-1 3 0 15,-3 2-16-15,-1 4 0 0,-3 1 0 0,-2 4 0 16,1 4-272-16,1 2 0 0,1 2 0 0,1 1 0 15,2 2-160-15,2 0 160 0,2 0-160 0,3 2 160 16,1 3-144-16,3 0 144 0,3 0-128 0,3 1 128 16,2-1 0-16,3 1-160 0,3-1 160 0,3-1 0 0,1 1-128 15,2-1 128-15,1-3 0 0,4 1 0 0,3-1 0 16,2 0-128-16,3-2 128 0,0-2 0 16,1 0-464-1,0-1-48-15,0-3 0 0,2-1 0 0,1-1-2048 0,-1-1-400 0,-4-2-96 0</inkml:trace>
  <inkml:trace contextRef="#ctx0" brushRef="#br0" timeOffset="70956.47">8901 6331 37839 0,'0'0'1664'0,"0"0"368"0,0 7-1632 0,1 1-400 0,0 0 0 0,-1 0 0 0,-2 2 1536 0,1 2 240 16,0 3 32-16,-1 0 16 0,-1 2-416 0,0 2-96 0,0 1-16 15,-1 1 0-15,-2 1-656 0,1 0-144 0,1 0-32 0,1 2 0 16,-1 1-288-16,1-1-176 0,0 0 192 0,2-2-192 31,1-2 0-31,0-2 0 0,1-1 0 0,0-1 0 16,1 0-2032-16,0-3-352 0,2-5-80 0</inkml:trace>
  <inkml:trace contextRef="#ctx0" brushRef="#br0" timeOffset="71555.62">9926 6038 37439 0,'0'0'1664'0,"-2"-4"320"0,-1-2-1584 0,-1 2-400 15,4 4 0-15,0 0 0 0,0 0 1152 0,0 0 128 16,0 0 48-16,0 0 0 0,-4 5-432 0,2 4-96 16,-2 3-16-16,3 3 0 0,0 4-464 0,2 3-112 15,-1 1-16-15,0 3 0 0,0 1-64 0,0 2-128 0,0 0 176 0,1 2-176 16,1 0 144-16,0 0-144 15,-2-3 0-15,-2-1 144 0,-1-3-144 0,2-1 0 16,-1-1 0-16,0-2 128 16,0-1-480-16,1-3-96 0,-1-1-32 0,1-2 0 15,0-5-2384-15,1-1-464 0,0-7-112 0</inkml:trace>
  <inkml:trace contextRef="#ctx0" brushRef="#br0" timeOffset="71729.3">9730 6362 18431 0,'0'0'1632'0,"-2"-3"-1312"0,0-1-320 0,2 4 0 16,2-6 4784-16,3 1 880 0,0-2 176 0,4 3 48 16,3 0-4240-16,2 1-848 0,4 0-160 0,3 0-48 15,3-1-256-15,2 1-48 0,3 0-16 0,2-1 0 0,1 1-272 0,3 0 0 16,2 1 0-16,1-1 0 16,0 1-1296-16,1 1-272 0,-2 0-48 0,-2 0-15728 0</inkml:trace>
  <inkml:trace contextRef="#ctx0" brushRef="#br0" timeOffset="72075.43">10621 6029 20271 0,'0'0'896'0,"-1"-6"192"0,-1-1-880 0,1 1-208 16,1 6 0-16,0 0 0 0,0 0 4400 0,0 0 832 15,5-3 160-15,-5 3 48 0,6 2-3584 0,1 4-720 16,0 3-144-16,1 3-32 0,-1 4-416 0,0 3-96 0,1 2 0 0,0 3-16 15,-2 1-272-15,1 4-160 16,-1 1 192-16,0 0-192 0,-3 2 192 0,1 0-64 0,0-2 0 16,-1-1-128-16,-1-3 160 0,2-3-160 0,-1-3 128 0,0-4-128 15,2 0 208-15,-3-4-32 16,1-1-16-16,1-5 0 0,0-1 144 0,-4-5 16 0,0 0 16 0,7-2 0 0,-1-3 256 16,2-1 48-16,-2-4 16 0,3-3 0 0,2-5-256 15,1-5-48-15,0-6-16 0,2-3 0 0,0-3-336 16,0-1 0-16,1 1 0 0,-2 2 128 0,-2 2-128 15,0 3-160-15,-1 4 160 0,0 3-208 0,-5 3-160 0,1 4-16 16,-2 3-16-16,-2 4 0 16,1 1-1200-16,-3 6-256 0,0 0-32 0,0 0-16 15,0 0-1360-15,3 12-256 0</inkml:trace>
  <inkml:trace contextRef="#ctx0" brushRef="#br0" timeOffset="72483.22">11204 6365 42383 0,'0'0'1872'0,"0"0"400"0,0 0-1824 0,0 0-448 15,-2 4 0-15,-2 3 0 0,-2 3 576 0,2 1 32 0,0 1 0 0,-2 1 0 16,-2 2 0-16,2 2 0 16,-1 0 0-16,1 4 0 0,-2 1-352 0,0 2-64 15,0 1 0-15,2-2-16 0,-2-1-176 0,2-1 0 16,-1 0 0-16,0-3 0 0,1-1 128 0,0-3-128 0,2-2 128 0,1-1-128 0,0-3 144 0,2-2-144 15,1-6 160-15,0 0-160 16,0 0 0-16,0 0 128 0,0 0-128 0,0 0 0 16,1-7 0-16,3-3 0 0,-1-3-192 0,2-4 192 0,3-3-240 0,1-2 64 31,1-4 16-31,1-3 0 0,1-1 160 0,0 0-192 0,0 1 192 0,-1 3-192 0,-1 2 192 0,0 2 0 16,0 4 0-16,-4 5 0 0,1 2 0 0,0 3 304 15,-1 3-48-15,1 1-16 0,-7 4 80 0,0 0 0 16,5 4 16-16,1 2 0 0,-2 3-64 0,2 2-16 15,-1 2 0-15,1 2 0 16,-2 1-256-16,2 3 0 0,-2 1 0 0,0 0 0 0,1 0 128 16,-2 0-128-16,0 1 0 0,1 0 0 0,-2 0 0 0,0-1 0 15,-1-2-176-15,0-1 176 16,0-3-768-16,1-1-64 0,-1-2 0 0,0-1 0 16,-1-3-2800-16,0-7-560 0</inkml:trace>
  <inkml:trace contextRef="#ctx0" brushRef="#br0" timeOffset="72640.36">11189 6611 41583 0,'0'0'1840'0,"-3"-3"384"0,-2-2-1776 0,2 1-448 15,0-2 0-15,1 2 0 0,2 4 848 0,-3-4 96 0,3 4 16 0,0 0 0 16,5-5-320-16,1 2-48 0,3 0-16 0,2 0 0 16,2 1-448-16,4 1-128 0,0 0 0 0,3 0 0 15,2-1-1024-15,1 2-240 0,0 0-32 0,2-1-11888 16,-1-2-2368-16</inkml:trace>
  <inkml:trace contextRef="#ctx0" brushRef="#br0" timeOffset="73145.86">12199 6250 30399 0,'0'0'1344'0,"4"-4"288"0,-2-2-1312 0,2 2-320 0,-1 1 0 0,3-2 0 0,0 1 736 0,2 1 80 16,-4-2 16-16,1 2 0 0,-5 3 640 0,0 0 144 15,0 0 32-15,0 0 0 0,0 0-528 0,0 0-96 16,-9 3-32-16,-2 3 0 0,-3 0-544 0,-3 3-128 0,-3 1 0 0,0 1-16 16,1 0-304-16,0 0 160 0,1-1-160 0,3 1 128 15,2 0-128-15,3 0 0 0,1 0 0 16,4-2 0-16,1-2 0 0,4 1 0 16,2-1-144-16,3 0 144 0,1 0-176 0,4 0 32 0,4-1 0 0,1 1 0 0,1-2 16 0,4 1 0 15,2-2 0-15,1 1 0 0,3 0 0 0,-8-1 0 16,3 0 0-16,0 0 0 0,0 2 128 0,-2-1 0 15,-2 1 0-15,-1-1 128 0,-3 0 288 0,0 1 64 16,-3 1 16-16,-3-2 0 0,-7-5 208 0,1 7 32 16,-3-1 16-16,-4 0 0 0,-1-1-176 0,-2 1-16 15,-5-1-16-15,-1 2 0 0,-4 0-352 0,1-1-64 16,-1 0 0 0,0 0-128-16,0-1 0 0,2-1 0 0,0 1 0 0,4-2-192 15,2-2-1056 1,3 0-208-16,2-1-32 0,6 0-16 0,0 0-2528 0,4-5-496 0</inkml:trace>
  <inkml:trace contextRef="#ctx0" brushRef="#br0" timeOffset="73314.61">12654 6347 26719 0,'0'0'1184'0,"0"0"240"0,0 0-1136 0,0 0-288 0,4 8 0 0,-2-2 0 16,-1 2 3392-16,-1 1 608 0,0 2 128 0,-1 1 32 15,-1 0-2448-15,-1 1-496 0,0 0-80 0,-1 3-32 16,-1-2-608-16,1 2-128 0,-1-1-32 0,3 0 0 15,0 0-208-15,0-2-128 0,0-1 128 0,1-1-128 0,1-1-256 0,0-1-112 16,0-2-16-16,0-7-16 16,0 0-2800-16,0 0-576 0,0 0-96 0</inkml:trace>
  <inkml:trace contextRef="#ctx0" brushRef="#br0" timeOffset="73465.67">12615 6133 42383 0,'-8'-9'1872'0,"8"9"400"0,0 0-1824 0,-2-6-448 15,0 2 0-15,2 4 0 0,0 0 192 0,0 0-64 16,0 0-128-16,0 0 192 0,0 0-64 0,6-2 0 16,1 1-128-16,2 2 192 15,2 2-1168-15,1 1-240 0,-1 2-64 0,0 0 0 16,1 1-2096-16,1 1-416 0</inkml:trace>
  <inkml:trace contextRef="#ctx0" brushRef="#br0" timeOffset="73730.64">12846 6302 21183 0,'0'0'1888'0,"1"9"-1504"0,0 2-384 0,1 1 0 15,0 0 2176-15,0-1 352 0,0 2 80 0,0 0 16 0,1 1-656 16,0-1-128-16,0-1-32 0,-1-1 0 0,0-1-544 0,0 0-112 16,-1 0-32-16,1-2 0 0,1-2-144 15,-3-6-16-15,0 0-16 0,0 0 0 0,0 0-144 0,0 0-32 16,0 0 0-16,0 0 0 0,0 0-48 0,0 0-16 16,2-8 0-16,1-1 0 0,2-1-256 0,0-3-48 15,2-2-16-15,3-2 0 0,2-1-384 0,2 0 128 16,0 3-128-16,1 0 0 0,-1 2 0 0,0 3 0 15,0 1 0-15,0 3 0 0,-1 3-144 0,0 0 144 16,0 3-192-16,2 1 192 0,-4 3-160 0,-2 1 160 16,-1 2-128-16,0 1 128 0,0 0 0 0,-2 1-128 15,0 2 128-15,-2 0 0 0,-1 0-160 0,0 1 160 16,-1 1-192-16,-1 1 192 16,-1-2-1184-16,0 0-128 0,-1 0-32 0,0-1 0 15,0-1-1632-15,-1-1-336 0</inkml:trace>
  <inkml:trace contextRef="#ctx0" brushRef="#br0" timeOffset="74170.89">13589 6137 28559 0,'0'0'2544'0,"0"0"-2032"16,-3-2-512-16,-3 0 0 0,1 0 3264 0,-3 2 544 0,-1 2 112 0,0 1 32 15,-2 3-2512-15,0 3-496 0,0 1-112 0,0 3 0 16,0 4-464-16,1 2-96 0,0 0-16 0,1 2 0 15,0 2-256-15,1 2 0 0,2-1 0 0,1 1 0 0,4-1 0 0,2-1 0 16,2-2 0-16,1-1 0 0,2-1 0 0,1-3 0 16,2 0 0-16,2-3 0 15,1 0 0-15,2-4 0 0,3-3 0 0,-1-1 0 0,1-3-144 0,1-2-48 16,0-3 0-16,1-4 0 0,0-3 192 0,0-2 0 16,1-2 0-16,0-4 128 0,0-3-128 0,0-4 192 15,-2-2-64-15,0-2 0 0,-2 0-128 0,-5-1 0 16,-1-2 128-16,-3 2-128 0,-4 2 0 0,-3 2 144 15,-5 1-144-15,-3 1 0 0,-4 2 304 0,-2 2-48 16,-3 2-16-16,-2 4 0 0,-1 3-96 0,-2 2-16 16,-2 0 0-16,0 5 0 0,-1 3-128 0,1 2 0 15,-2 2 0-15,3 4 0 0,1 2-144 0,1 2 144 16,3 1 0-16,1 2 0 0,4 0-128 0,2 1 128 0,2-1 0 16,4 2 0-16,0 1 0 0,4 0 0 0,1 0 0 15,4 1 0-15,1-1 0 0,4 0 0 0,0-2 0 16,3 2 0-16,2 0 0 0,4 0 0 0,3-3 0 15,1-2 0-15,-2-1-320 0,5-2-48 0,1-3-16 16,4 0 0 0,3-4-1760-16,2-1-352 0,2-2-80 0,2-2-15488 0</inkml:trace>
  <inkml:trace contextRef="#ctx0" brushRef="#br0" timeOffset="74391.82">14212 6287 31327 0,'0'0'2784'0,"0"0"-2224"0,0 0-560 0,2 7 0 16,-2-7 1632-16,0 9 224 0,-1 1 32 0,0 2 16 0,0 1 80 0,-1 2 0 16,-1 1 16-16,1 2 0 0,-1-1-736 0,0 2-160 15,-1 2-16-15,0 0-16 0,-1 0-464 16,1 1-96-16,2-3 0 0,-1 1-16 0,-1 0-352 0,2-1-144 16,1-1 128-16,0 1-128 15,0-2 0-15,1-2 0 0,1-1 0 0,1-2 0 16,0-2-2080-16,-1-1-496 15,2-2-112-15</inkml:trace>
  <inkml:trace contextRef="#ctx0" brushRef="#br0" timeOffset="75453.2">2552 8067 31439 0,'0'0'1392'0,"0"0"288"0,0 0-1344 0,0 0-336 0,0 0 0 0,0 0 0 0,0 0 272 0,4 5-16 16,3-2 0-16,-1-2 0 0,2-1 832 0,2-1 144 0,3 0 48 0,1-1 0 15,2-1-512-15,1-1-112 0,2 0-16 16,2-2 0-16,1 0-256 0,1-2-48 16,0 0-16-16,0 0 0 0,0-2-112 0,-1-1-16 0,0-1-16 15,-1-3 0-15,-3 0-32 0,-2-2 0 16,-2-1 0-16,-2-2 0 0,-2 0 32 0,-3 1 0 0,-1 2 0 15,-5 0 0-15,-4 3 80 0,-2 1 0 0,0 1 16 0,-3 2 0 0,-3 1 208 0,-3 2 32 16,-3 3 16-16,-1 3 0 0,-3 1-528 0,-1 2 0 31,-3 2 0-31,1 2 0 0,-1 3 0 0,0 3 0 0,-1 2 0 16,2 3-144-16,0 2 144 0,2 2 0 0,2 1-144 0,5 1 144 0,2 1 0 0,0-2 0 16,2 0 0-16,4-2 0 0,1 1 0 15,3 0 0-15,1-2 0 16,2 0 0-16,2-2 0 0,2 0 0 15,2-2 0-15,2-1 0 0,1 1 128 0,4-2-128 0,2-2 0 16,1-1 128-16,1-1-128 0,2-2 160 16,2-2-160-16,2 0 160 0,0-1-368 0,3-2-80 0,2-1-16 0,1-2 0 31,1-3-1760-31,1-1-368 0,2-4-64 0</inkml:trace>
  <inkml:trace contextRef="#ctx0" brushRef="#br0" timeOffset="75935.59">2941 8371 22799 0,'6'-13'1008'0,"-2"6"208"0,3-2-960 16,-1 0-256-16,1-1 0 0,-1 0 0 0,0 0 1840 0,-1 1 320 16,2 0 64-16,-3 3 16 0,2-1-112 0,1 3-16 0,-1 0 0 15,1 2 0-15,-1 1-1136 0,1 2-224 16,1 1-48-16,-1 3-16 0,-1 1-288 0,0 3-48 15,1 2-16-15,-1 2 0 0,-3 3-80 0,-1 1-32 0,-1 2 0 0,-2 2 0 0,-2 2-224 0,-3 1 144 16,-1 2-144-16,-3 1 128 16,-1 1-128-16,-1-2 128 0,-1-1-128 15,2-2 128-15,0-2-128 0,2-2 0 0,-2-4 0 0,2-1 0 0,1-3 128 0,1-3-128 16,1 0 0 0,1-2 128-16,5-6 128 0,0 0 32 0,0 0 0 0,0 0 0 15,0 0 48-15,7 2 16 0,0-2 0 0,1 0 0 0,2-1-176 0,2 0-48 16,4-2 0-16,1 1 0 0,4-1-128 0,0-2 0 15,-1 0 0-15,3-1 0 0,1 2-320 0,2-1-32 16,0-2-16-16,2 0 0 16,0 0-2128-16,2-3-416 0,2 0-96 0</inkml:trace>
  <inkml:trace contextRef="#ctx0" brushRef="#br0" timeOffset="76125.63">3584 8210 11967 0,'-7'-13'528'0,"5"8"112"0,0-1-512 0,0 2-128 15,2 4 0-15,3-7 0 0,0 2 6512 0,1 0 1264 0,2 1 256 0,2 1 48 16,1-1-6352-16,4 1-1280 0,1 1-256 16,2 0-64-16,2-1-128 0,3 1 0 0,2 1 0 0,0 0-176 31,-1 1-1280-31,0 1-256 0,1 0-48 0,-2 1-14848 0</inkml:trace>
  <inkml:trace contextRef="#ctx0" brushRef="#br0" timeOffset="76304.72">3570 8412 28559 0,'0'0'2544'0,"0"0"-2032"16,0 0-512-16,0 0 0 0,0 0 2944 0,-2-5 512 16,2 5 80-16,0 0 32 15,0 0-2256-15,0 0-448 0,5-4-96 0,2 0 0 0,3 0-448 16,4 1-64-16,3 0-32 0,3 0 0 0,2 1-224 0,3 0-192 15,5 0 48-15,3-1-13088 16,2-3-2608-16</inkml:trace>
  <inkml:trace contextRef="#ctx0" brushRef="#br0" timeOffset="77060.07">5731 7753 34031 0,'-2'-11'1504'0,"2"11"320"0,-2-6-1456 0,2 1-368 16,0 5 0-16,0 0 0 0,0-6 960 0,0 6 112 15,0 0 16-15,0 0 16 0,0 0-128 0,0 0-16 16,-2 6-16-16,0 3 0 0,0 2-624 0,-1 3-128 15,-1 2-32-15,2 4 0 0,-1 2-160 16,2 4 0-16,-2 1 0 0,2-1 0 0,0 1 0 0,2-2 0 16,0 0 0-16,2 1 0 0,0-4 0 0,1-1 128 15,2-2-128-15,0-1 0 0,2-3 176 0,1-1-48 16,0-3-128-16,1-3 192 0,2-1 64 0,1-1 16 16,0-3 0-16,0-2 0 0,1-2 0 0,0-2 0 15,1-3 0-15,1-2 0 0,-2-2-80 0,1-3 0 0,2-3-16 16,-2-4 0-16,1-2-176 0,-1-3 0 0,-1-3 0 15,2-3 128-15,-2-2-128 0,0 0 0 0,1 0 0 0,-4 0 0 16,-1 0 0-16,-3 3 0 0,1 1 0 0,-4 4 0 16,0 4 128-16,-1 4-128 0,-1 3 192 15,-1 3-64-15,-1 3 304 0,0 4 48 16,0 4 16-16,0 0 0 0,0 0-16 0,-5 5 0 0,-2 4 0 0,1 2 0 16,-1 3-480-16,0 4 0 0,1 1 0 0,0 2 0 15,1 2 0-15,0 1 0 0,2 2 0 16,0 0 0-16,1-2 0 0,0-1 0 0,2 0 0 0,3 0 0 0,0 0 0 0,2-1 0 15,2-2 0-15,3-1 0 16,0-4-400 0,2-1-32-16,1-1 0 0,1-2 0 0,2-2-2000 0,3 0-384 0,-2-1-96 15,4-3-9392-15,0-1-1888 0</inkml:trace>
  <inkml:trace contextRef="#ctx0" brushRef="#br0" timeOffset="77531.36">6481 8026 36735 0,'0'0'1632'0,"-6"1"336"0,0 0-1584 0,0 3-384 15,1 1 0-15,-2 1 0 0,1 2 384 0,-2 2 0 0,0 1 0 0,1 3 0 16,-2 4 176-16,1 0 16 0,0 2 16 0,1 1 0 16,0 0-336-16,0 0-80 15,1 1-16-15,0 0 0 0,1 0-160 0,0-1 0 0,1-1 0 0,1-2 0 16,-1-1 128-16,2-3-128 0,0-2 0 0,2-2 128 15,-1-2 16-15,0 0 0 0,1-3 0 0,0-5 0 16,0 0 128-16,0 0 32 0,0 0 0 0,3-5 0 0,0-3 96 0,1-3 32 16,0-2 0-16,1-5 0 0,0-3-224 0,2-1-32 15,-1-1-16-15,1-1 0 0,-1-3-160 0,0 1 0 16,1 0 0-16,-2 1 0 0,1 5 0 0,-1 2 0 16,-1 4 0-16,0 3 0 0,-1 1 0 0,0 2 0 15,0 3 0-15,-3 5 0 0,0 0 144 0,0 0 0 16,0 0 0-16,0 0 0 0,0 0 0 0,0 0 0 15,2 6 0-15,-1 2 0 0,1-2-144 0,0 4 0 16,-1 2 0-16,2 2-176 0,-1-1 176 0,-1 2 0 0,1 2 0 16,0-1-128-16,0 1 128 0,2-1 0 15,0 2-144-15,2-1 144 0,-2 1 0 0,-1 0 0 16,1 0 0-16,0-1 0 0,2-1 160 0,-1 1-160 16,1-2 192-16,0 1-192 0,1-3 144 0,-2-1-144 15,0-1 0-15,-1 0 144 0,0-1-144 0,1-2 0 16,0-1 144-16,0 0-144 15,-1-1-1296-15,1 1-336 0,-5-7-64 0,0 0-10960 16,0 0-2192-16</inkml:trace>
  <inkml:trace contextRef="#ctx0" brushRef="#br0" timeOffset="77688">6313 8388 34095 0,'0'0'3024'0,"-4"-5"-2416"15,4 5-480-15,-2-5-128 0,1-1 1760 0,2 1 336 0,1-1 64 0,3 2 16 16,0 0-1200-16,3 1-224 0,2 0-48 0,3 0-16 15,2-1-432-15,3 1-64 16,3 0-32-16,1 0 0 0,2 1-160 0,3 0 0 0,-1-1 0 0,0-1 0 16,1 1-2272-16,-1-1-432 0</inkml:trace>
  <inkml:trace contextRef="#ctx0" brushRef="#br0" timeOffset="78383.72">7372 7835 33231 0,'-11'-12'1472'0,"9"8"304"0,0-1-1424 0,-2 1-352 0,-2 1 0 0,-2 1 0 15,-1-1 1360-15,0 3 208 0,-1 3 32 0,1 1 16 0,-2 4-672 0,1 3-144 16,0 2-32-16,2 2 0 0,-1 3-512 0,2 2-96 31,0 1-32-31,3 2 0 0,0 1-128 0,2 1 0 0,2 2 0 0,2-1 128 0,3-1-128 0,0-1 0 16,3-2 0-16,1-2 0 0,1-2 0 0,2-2 0 31,1-2 0-31,0-5 128 0,1-1 16 0,2-2 0 0,0-3 0 0,2-3 0 16,1-3 0-16,0-3 0 15,2-3 0-15,-2-3 0 0,2-2-144 0,1-5 0 16,-6-2 0-16,2-2 0 0,0-1 0 0,-3-2 128 16,-2-1-128-16,-2 4 128 0,-2 3-128 0,-2 5 0 0,-2 4 0 0,-2 2 0 0,0 3 0 15,-3 6 0-15,0 0 176 0,0 0-176 0,-4 5 0 16,2 4 0-16,1 2 0 0,0 2-160 0,0 2 32 16,1 4 0-16,1 0 0 0,1 0 0 0,1-2 128 15,3 1 0-15,2-2 0 0,0 0-128 0,1-4 128 0,1 0 0 16,1-2-144-16,1-3 144 0,1-2 0 15,1-3 0-15,-1-2 0 0,0-1 0 0,-1-2 0 0,1-4 256 16,-1-2 0-16,0-3-16 0,2-3 144 0,-3-2 48 16,-3-1 0-16,-1-3 0 0,-3-2-48 0,-1-1 0 15,-3 1 0-15,-4 1 0 0,-1 0-144 0,-3 1-48 16,-2 3 0-16,-2 1 0 0,-2 3-64 0,-3 3-128 16,0 2 176-16,-1 3-176 0,1 1-144 0,-1 3-144 15,0 3-32-15,2 1 0 16,2 3-576-16,3 1-128 0,2 2-32 0,2 3 0 15,4 1-3184-15,4 0-640 0</inkml:trace>
  <inkml:trace contextRef="#ctx0" brushRef="#br0" timeOffset="78698.14">8151 7882 20271 0,'0'0'1792'0,"0"0"-1424"0,-5 4-368 16,0 1 0-16,-2 3 2880 0,0 0 496 0,-4 1 96 0,-2 1 32 15,0 1-1984-15,-2 1-400 0,-1 1-80 0,2 0-16 16,0 0-368-16,1 0-80 0,1 1 0 0,2-2-16 15,2-1-336-15,4-1-64 0,2-2-16 0,4 1 0 0,0-1-144 0,2-1 0 16,4 1 0-16,1-1 0 16,1 0 0-16,2-3 0 0,3 1 0 0,2 1 0 0,1-2 0 0,1 0 0 15,-1-2 0-15,0 0 0 0,1 0 0 0,-1 0 192 16,-4 2-192-16,-2-2 192 0,-2-1 64 0,-4 0 32 16,-6-1 0-16,0 0 0 0,0 0 608 0,0 0 128 15,-5 6 32-15,-4-1 0 0,-2 0-336 0,-2 0-64 16,-1-1-16-16,-2 1 0 0,-1-1-448 0,0 2-192 15,0-1 176-15,-1 1-176 0,1-2 0 0,0-1 0 16,3-1-208-16,0-1 64 16,2-1-544-16,3-1-96 0,3-2-32 0,3 0 0 15,3-2-3072-15,3-4-608 0</inkml:trace>
  <inkml:trace contextRef="#ctx0" brushRef="#br0" timeOffset="79111.67">8571 7810 32255 0,'0'0'1424'0,"0"0"304"0,-4 1-1392 0,-3 0-336 0,1 3 0 0,-2 1 0 16,-2 3 1280-16,0 2 176 0,-1 2 32 0,0 1 16 16,0 2-528-16,0 2-96 15,1-1-32-15,0 4 0 0,1 1-400 0,3 1-64 0,0-1-32 0,4 0 0 16,1-1-192-16,2-1-32 0,1 2-128 0,3-2 192 16,0-1-64-16,3-3-128 0,2-1 176 0,1-2-176 15,0-1 256-15,2-3-48 0,2-1-16 0,2-3 0 16,-2-3-16-16,2-1-16 0,0-2 0 0,1-3 0 0,1-4 48 0,-3-3 16 15,2-4 0-15,-2-2 0 0,0-3 0 0,-1-4 0 16,-1-1 0-16,-2-3 0 0,-2-2-32 0,-2-2-16 16,-3-2 0-16,-2 2 0 0,-3 3 0 0,-5 1 0 15,-2 2 0-15,-6 1 0 0,2 5 160 16,-5 4 48-16,-2 0 0 0,0 5 0 0,-1 2-112 0,-1 4-16 16,-1 1 0-16,0 4 0 0,0 3-256 0,1 3 0 15,-1 1 0-15,2 4 0 0,1 2 0 0,2 3-144 16,2-1 144-16,1 1-128 0,5 1 128 0,2 0 0 15,3 1-144-15,2 1 144 0,2 1 0 0,4 0 0 16,2-2-144-16,2 0 144 0,2-2 0 0,1 1 0 16,2-1 0-16,3-1 0 0,1 0 0 0,4-2 0 15,-1-1 0-15,1-1 0 16,2-3-336-16,1 0-64 0,0-2-16 0,4 0 0 16,2-3-2592-16,1-2-512 0</inkml:trace>
  <inkml:trace contextRef="#ctx0" brushRef="#br0" timeOffset="79420.69">8893 8185 39855 0,'0'0'1760'0,"0"0"368"0,0 0-1696 0,7-3-432 0,-1 1 0 0,3-1 0 15,-2 2 512-15,2 1 32 0,1 1 0 0,1 3 0 0,-3 1 208 16,1 2 32-16,-1 1 16 0,-2 0 0 0,0 2-448 15,-2 0-96-15,-1 0 0 0,-2 2-16 0,-2 4-112 0,-2-1-128 16,-2 0 176-16,-1 2-176 0,-5 0 192 16,1-1-192-16,1-1 192 0,-4 0-192 0,2-1 144 0,2 0-144 15,-1-3 0-15,1-1 144 0,0-2 224 0,4-2 32 16,1-1 16-16,4-5 0 0,0 0-16 0,0 0 0 16,4 4 0-16,1-1 0 0,2 0-240 0,3-2-160 15,2 1 192-15,3-2-192 0,4-1 0 0,2 0 0 16,1-1 0-16,4-2 0 15,4-1-896-15,3 1-224 0,2 1-48 0,2-1-12832 16,5-2-2560-16</inkml:trace>
  <inkml:trace contextRef="#ctx0" brushRef="#br0" timeOffset="79814.48">9829 7732 37087 0,'0'0'1648'0,"0"0"336"0,0 0-1600 0,0 0-384 16,-4 1 0-16,0 0 0 0,4-1 832 0,-3 5 64 16,1 1 32-16,1 4 0 0,0 0-112 0,0 2-32 15,1 1 0-15,0 4 0 16,1 1-432-16,-1 4-96 0,0 0 0 0,1 7-16 0,0 1-240 0,0-1 176 0,0-1-176 0,2-2 160 15,-1 0-160-15,0-1 0 0,1-1 0 0,2-1 128 16,-3-2-128-16,1-2-272 16,0-2 64-16,1-1 16 15,-1-3-2976-15,0-3-592 0</inkml:trace>
  <inkml:trace contextRef="#ctx0" brushRef="#br0" timeOffset="79987.5">9642 8030 41471 0,'-12'-11'3680'0,"9"7"-2944"0,0-2-592 0,2 2-144 16,1 4 304-16,2-7 16 0,2 2 16 0,3-1 0 16,3 2-16-16,4-1 0 0,5 1 0 0,4 0 0 0,3-1-320 0,4 0 144 15,0-1-144-15,3 2 0 0,2-1 0 0,2 2 0 16,2 0 0-16,1-1 0 31,3 1-1568-31,2 0-272 0,4 0-48 0</inkml:trace>
  <inkml:trace contextRef="#ctx0" brushRef="#br0" timeOffset="80539.52">11264 7640 32255 0,'0'0'2864'0,"0"0"-2288"15,0 0-576-15,0 0 0 0,0 0 960 0,0 0 64 16,0 0 32-16,-1 7 0 0,0 2-464 0,1 3-80 0,1 4-32 0,0 2 0 16,2 3-128-16,-1 2-32 0,2 4 0 0,1 0 0 15,1 2-320-15,-1-1 144 16,-2 2-144-16,3 1 0 0,-2 0 144 0,2-2-144 15,0-1 0-15,2-3 144 0,0-2-144 0,0-3 128 0,-1-2-128 0,1-5 128 16,1-2 352-16,0-2 64 0,-1-4 16 0,1-2 0 16,0-3 336-16,0-3 80 0,0-2 16 0,0-4 0 15,0-2-304-15,2-3-64 0,2-5-16 0,1-3 0 16,0-5-272-16,1-3-48 0,1-3-16 0,-1 0 0 16,-1-1-272-16,0 1 160 0,-2 2-160 0,-1 3 128 15,-2 3-128-15,-2 3 0 0,0 2 0 0,-2 4 0 16,-1 2-272-16,-1 5-96 0,-1 1-16 0,0 2 0 15,-2 6-2256 1,0 0-464-16,0 0-96 0,4 7-14528 0</inkml:trace>
  <inkml:trace contextRef="#ctx0" brushRef="#br0" timeOffset="80885.82">11870 7932 29487 0,'-7'9'2624'0,"4"-2"-2112"15,-1 2-512-15,-1 5 0 0,0 2 800 0,-2 2 48 16,-1 2 16-16,0 2 0 0,-1-2 272 0,0 4 48 15,0-2 16-15,0 1 0 0,1 1-256 0,0 0-48 0,1-1-16 0,1 0 0 16,-2-1-496-16,1-1-80 16,3 0-32-16,0-4 0 0,-1-3 32 0,1-2 0 15,1-3 0-15,0 0 0 0,3-9 144 0,0 0 48 0,0 0 0 0,0 0 0 16,0 0 48-16,0 0 16 16,1-7 0-16,4-3 0 0,-1-3-240 0,2-4-32 0,0-2-16 0,2-3 0 15,1-3-272-15,1-1 0 0,1-4 0 0,2 1 0 16,-1-1 0-16,1 2 0 15,-1 3 0-15,0 4 0 0,-1 4 0 0,-1 2 0 0,0 4 0 16,-2 2 0-16,-3 3 256 0,1 3-16 0,-6 3 0 0,5 2 0 16,0 2 16-16,-1 4 16 0,1 3 0 0,-1 1 0 0,0 2-272 0,1 2 0 15,-2 1 128-15,0 3-128 0,1 0 0 0,-1 2 0 16,1 0 0-16,1 0 0 0,-1-2 0 0,2-1 0 16,-1 0 0-16,1-1 0 15,-2-1-496-15,1-1 0 0,-1-2 0 0,1-2 0 16,0-2-2048-16,-1-1-400 0,-3-3-96 0</inkml:trace>
  <inkml:trace contextRef="#ctx0" brushRef="#br0" timeOffset="81058.66">11765 8219 22111 0,'-5'-5'1968'0,"-1"-2"-1584"16,2 2-384-16,-1-2 0 0,0 0 5168 0,3 2 944 15,2-1 192-15,2 1 32 0,1-1-4544 0,3 1-928 16,2 1-176-16,4-1-48 0,3 1-416 0,5-1-96 15,3 0 0-15,2 2-128 0,5-1 0 0,2 1 0 16,1-1-160-16,0-1 160 16,1 2-2432-16,-1-2-352 0,-1 1-80 0</inkml:trace>
  <inkml:trace contextRef="#ctx0" brushRef="#br0" timeOffset="81530.75">12963 7896 23951 0,'6'-10'2128'0,"-6"10"-1696"15,-1-8-432-15,0 2 0 16,0-1-3952-16,-2 0-864 0,0 0-176 0,-1-1-48 0,-2 0 6080 0,1 1 1216 15,-1-1 240-15,0 0 64 0,0 2 960 0,2 1 192 16,-1 2 32-16,0 1 16 0,-2 0-1520 0,1-2-288 16,-1 3-64-16,0 1-16 0,-1 0-816 0,-1 2-160 15,-1 1-48-15,1 0 0 0,-3 0-240 0,2 3-48 16,-1-1-16-16,1 2 0 0,1-1-160 0,1 1-48 16,2 0 0-16,3 0 0 0,1 0-112 0,2-1-32 15,1 2 0-15,3-1 0 0,4-1-192 0,2 1 128 16,2 0-128-16,3 0 0 0,3 2 0 0,2 1 0 0,2-1 0 15,0-2 0-15,0 0 0 0,0 0 0 16,0 1 0-16,-2 0 0 0,0 1 0 0,-1 1 0 0,-1 0 0 0,-3 0 0 16,-2 0 0-16,-3-1 0 0,-3 1 0 0,-3 0 0 15,-3 0 320-15,-2 0-16 0,-3-1-16 0,-3 0 0 16,-2-3 160-16,-2 2 48 0,-1 1 0 0,-1-2 0 16,-1 0-288-16,-2 0-48 0,0-2-16 0,-1-2 0 15,-1 1-272-15,1-2-64 0,2-3-16 0,1 0 0 31,2-3-2112-31,1 0-432 0,1-3-64 0,6 0-14336 0</inkml:trace>
  <inkml:trace contextRef="#ctx0" brushRef="#br0" timeOffset="81687.57">13292 7864 36111 0,'0'0'1600'0,"2"9"320"0,1 2-1536 0,0 1-384 0,-1 1 0 0,0 1 0 0,-2 3 752 0,1-2 64 15,-1 2 16-15,0-1 0 16,-1 2-160-16,-1-1-32 0,0 0 0 0,-1 1 0 0,-2-1-336 0,1 0-80 0,-1-2-16 15,0 0 0-15,2 0-208 0,0-3 0 16,0-3 0-16,1-1 0 16,1-1-2192-16,1-7-544 0,0 0-96 0</inkml:trace>
  <inkml:trace contextRef="#ctx0" brushRef="#br0" timeOffset="81828.84">13231 7755 38703 0,'-12'-13'1712'0,"6"7"352"0,1 1-1648 0,-1-1-416 15,1 0 0-15,0 1 0 0,1 1 336 0,4 4-16 0,0 0 0 0,0 0 0 16,0 0-112-16,0 0-16 0,0 0-16 0,5-2 0 16,2 1-1840-16,3 2-352 0,4 1-80 0,1 2-8624 15,3 2-1728-15</inkml:trace>
  <inkml:trace contextRef="#ctx0" brushRef="#br0" timeOffset="82113">13485 7977 12895 0,'1'17'576'0,"0"-10"112"0,-1 2-560 0,2 1-128 0,-1 1 0 0,0 0 0 0,-1 1 4160 0,0-1 784 31,0-1 176-31,0 0 16 0,-1-2-2512 0,1-1-512 0,0 0-112 0,-1 0-16 0,1-7-720 0,-1 5-160 16,1-5-16-16,0 0-16 0,0 0-400 0,0 0-80 15,0 0-16 1,0 0 0-16,0 0 16 0,0-5 0 0,0-2 0 0,2-3 0 0,2-2-112 0,1-2-32 16,1-4 0-16,1-1 0 15,2 0-288-15,2-2-160 0,0 1 160 0,1 1-160 16,0 2 0-16,1 2 0 0,1 2 0 0,-1 3 0 0,0 1 0 0,0 4 0 15,0 2 0-15,1 3 0 0,-1 2 160 0,-1 2-16 16,-1 2 0-16,0 1 0 0,0 3-144 0,0 1 0 0,-1 1 144 0,0 2-144 16,-1 0 0-16,-2 1 0 0,-1 2 0 15,-1-1 0-15,1 0-160 0,-2-1-96 16,-1-2-32-16,1 1 0 16,0-2-1328-16,2-1-272 0,0-1-48 0,0-3-11168 0,0-2-2224 0</inkml:trace>
  <inkml:trace contextRef="#ctx0" brushRef="#br0" timeOffset="82523.4">14123 7723 43423 0,'-13'-2'1920'0,"7"2"400"0,-2 1-1856 0,1 1-464 16,-2 2 0-16,0 2 0 0,-1 2 208 0,0 2-48 16,0 2-16-16,-2 1 0 15,1 2 160-15,4 4 16 0,-2 1 16 0,2 1 0 16,2 0-336-16,1 2 0 15,3-1 0-15,1 1 128 0,1 0-128 0,3-1 0 0,2 0 0 0,2-3 0 16,0-3 0-16,2 0 0 0,1-3 0 0,1-2 0 0,2-3 0 0,1-3 0 0,1 1 0 0,0-5 0 31,2-4 0-31,1-1 0 16,-1-3 0-16,1-2-128 0,1-4 128 0,-2-2 128 16,0-4-128-16,-1-3 176 0,-1-3-32 0,-2-4 0 0,-2-2 0 0,-2-1 0 15,-1 0-144-15,-3 0 0 0,-3-1 144 0,-3 1-144 16,-2 1 160-16,-4 4-32 0,-3 2-128 0,-2 5 192 15,-2 1 144-15,-2 5 32 0,-2 1 0 0,-1 5 0 16,-2 1-160-16,-1 4-16 0,1 4-16 0,0 2 0 16,2 4-176-16,0 3 0 0,2 2 0 0,1 2 0 15,2 0 0-15,2 3 0 0,0 0 0 0,3 2 0 16,3-1 0-16,4-1 0 0,1 1-144 0,1 0 144 16,1-1 0-16,2 0 0 0,3-1 0 0,3 1 0 15,2-2 0-15,2 0 0 0,2 0 0 0,2-2 0 16,3 0-688-16,4-1-16 0,1-2-16 0,4 0 0 15,2-1-3184-15,-2-1-624 0</inkml:trace>
  <inkml:trace contextRef="#ctx0" brushRef="#br0" timeOffset="82837.06">14603 7979 17503 0,'0'0'1552'0,"0"0"-1232"0,0 0-320 0,0 0 0 15,0 0 5248-15,5-4 976 0,-5 4 208 0,0 0 32 16,6 2-4352-16,1 0-864 16,0 3-176-16,-1 1-48 0,1 2-432 0,-1 2-80 0,1 2-32 0,0 1 0 15,-2 2-336-15,0 0-144 0,-2 0 128 0,-1 2-128 16,-2-1 144-16,-1 0-144 0,-1 1 160 0,0 1-160 16,-5-1 128-16,1-2-128 0,2-1 0 0,0-2 144 15,-2-1-144-15,2-1 160 0,0-2-160 0,2-1 160 0,2-7 144 16,0 0 16-16,0 0 16 0,0 0 0 15,0 0 144-15,8 4 32 0,2-2 0 0,4 0 0 0,4-2-256 16,3-1-64-16,4-2 0 0,5 0 0 16,-7 0-192-16,3 0-208 0,3-1 32 0,0-1 16 15,2 2-864 1,1 0-192-16,1-2-16 0,0 3-12960 0,10-1-2576 0</inkml:trace>
  <inkml:trace contextRef="#ctx0" brushRef="#br0" timeOffset="83860.63">2836 9861 15663 0,'-10'-2'1392'0,"10"2"-1120"0,-7 3-272 0,7-3 0 0,-4 3 4384 0,4-3 816 16,0 0 176-16,0 0 16 0,0 0-4240 0,0 0-864 15,4 7-160-15,3-2-128 0,1-1 576 0,5-1 16 16,1-2 16-16,3-1 0 0,5 0-80 0,0-2-16 16,-1-3 0-16,1 0 0 0,0-2-256 0,1-2-48 15,1-1-16-15,-1 0 0 0,-1-1 0 0,-1-1 0 16,-2-1 0-16,0-1 0 0,-2-2-16 0,-4 1-16 15,-2 0 0-15,-2-1 0 0,-3 1 48 0,-3 1 16 0,-1-1 0 0,-2 3 0 16,-3 1 32-16,-1 2 16 0,-3-1 0 16,-3 5 0-16,-2 3-16 0,-2 3 0 15,-1 2 0-15,-5 5 0 0,-4 1-256 0,1 4 0 0,-3 3 0 0,-1 4 0 16,-3 1 0-16,0 2 0 0,2 1-160 0,0 1 160 16,2-1 0-16,3 1 0 0,1 1 0 0,4 0 128 15,4-1 80-15,3-2 16 0,2-2 0 0,2 0 0 0,5-2-32 0,2 0 0 16,4 0 0-16,1-1 0 0,3-2-192 0,4 1 176 15,1-4-176-15,4 0 160 16,0-2-160-16,3-1 0 0,1-1 144 0,3 0-144 0,0-4 0 0,0 0-240 16,1-3 48-16,1-2 0 15,2-2-1632 1,0-2-320-16,3 1-64 0,-1-3-15712 0</inkml:trace>
  <inkml:trace contextRef="#ctx0" brushRef="#br0" timeOffset="84238.68">3344 10178 28559 0,'0'0'1264'0,"-4"-4"272"0,2-3-1232 0,1 1-304 16,1-1 0-16,1 0 0 0,1-1 2816 0,1 0 496 0,-1 0 96 0,2 2 32 15,3 0-1712-15,1 2-320 16,0 0-80-16,2 0-16 0,0 2-864 0,1 1-192 16,-1 1-16-16,0 1-16 0,-1 2-224 0,-2 2 0 15,0 0 0-15,-1 2 0 16,-2-1 0-16,-1 3 128 0,-1 1-128 0,0 0 0 0,-4 1 0 0,0 2 0 15,-3 2 0-15,-2-1 0 0,-2 1 128 16,-1 0-128-16,-1-1 0 0,0-1 0 0,0-1 0 0,2-2 128 0,0-1-128 0,2 0 0 0,1-2 0 0,1 1 0 16,1-1 128-16,2-1-128 0,2-6 0 0,1 8 0 15,2 1 0-15,2-2 0 0,2 0 0 16,1 1 0-16,2-1-160 0,0 1 160 16,1 0 0-16,0 1-160 0,0-1 160 0,0 1 0 0,0 0 0 0,0 0 0 31,-2-1 0-31,0-2 0 0,-2 1-128 0,-2-1 128 0,-1 1 0 0,-2-2 0 0,-2-5 0 0,0 7 256 15,-2-1-32-15,-2 0 0 0,-1 0 176 0,-2-2 48 16,-2 0 0-16,0 0 0 0,-1-3-128 16,-1 0-32-16,-1 0 0 0,-2 0 0 0,1-1-288 0,0 0 128 15,0-1-128-15,-2-1 0 16,2-1-704-16,1-4-240 0,0 0-48 0,2 0-16 16,2-2-2448-16,2-3-480 0</inkml:trace>
  <inkml:trace contextRef="#ctx0" brushRef="#br0" timeOffset="84396.26">3928 10006 39615 0,'0'0'1760'0,"0"0"352"0,0 0-1680 0,2-5-432 0,2 1 0 0,2 1 0 0,-1-1 896 0,1 2 112 0,-1 0 16 0,3 1 0 31,1 0-448-31,1 1-64 0,1 0-32 0,0 1 0 16,1 1-480-16,0 1-128 0,1 1-16 0,0-2 0 0,1 2-3200 15,-1 2-640-15</inkml:trace>
  <inkml:trace contextRef="#ctx0" brushRef="#br0" timeOffset="84553.78">3884 10236 39615 0,'-13'-3'1760'0,"13"3"352"0,0 0-1680 0,0 0-432 15,0 0 0-15,0 0 0 0,0 0 1152 0,0 0 128 16,0 0 48-16,0 0 0 0,6 0-448 0,4 2-96 15,0-1-16-15,3-1 0 0,3 0-480 0,2-1-96 16,3-2-32-16,5 0 0 0,-1 0-352 0,2-2-80 16,2-1-16-16,0 0-13680 15,0 1-2736-15</inkml:trace>
  <inkml:trace contextRef="#ctx0" brushRef="#br0" timeOffset="85260.49">5855 9620 20271 0,'-1'-6'1792'0,"0"0"-1424"16,0-1-368-16,1 1 0 0,0 6 2992 0,0 0 528 0,0 0 96 0,0 0 32 16,0 0-1568-16,0 0-304 0,0 0-64 0,0 0-16 15,-5 10-864-15,3 4-192 0,-1 2-16 16,-2 5-16-16,-1 1-336 0,-2 3-64 0,0 3-16 0,1 4 0 16,-2 1 32-16,0 2 0 15,1 0 0-15,2 0 0 0,-1-1-224 0,3-2 0 0,2-1 0 0,2-1 0 16,0-4 0-16,3-2 0 15,1-3 0-15,2-3 0 0,0-3 0 0,3-2 128 0,1-2-128 16,2-1 144-16,1-3-144 0,3-3 160 0,1-1-160 0,2-3 160 0,0-3-160 16,0-1 0-16,0-3 0 0,1-3 128 0,1-3-128 15,0-4 0-15,-1-4 0 0,-2-2 0 0,0-4 0 16,-1-1 0-16,-2-4 0 0,0 0 0 0,1 1-176 0,-4 0 48 16,-3 0 0-16,-2 4 0 0,-1 2 128 0,-2 5 0 15,0 3 160-15,-2 3-160 0,-1 2 528 0,-1 3 16 16,0 1 0-16,1 3 0 0,-1 5 32 0,0 0 16 15,0 0 0-15,-2 5 0 0,0 2-320 0,-1 3-64 16,0 2-16-16,0 2 0 0,1 3-192 0,-1 3 0 16,1 2 0-16,1 3 0 0,1 2 0 0,0 2-128 0,0 0 128 0,0-1 0 15,0 2 0-15,1-1 0 16,1-1 0-16,2-1 0 0,1-2-240 0,1-1 64 16,-1-2 16-16,3-1 0 15,-2-2-1680-15,4-3-336 0,2-2-64 0,2-1-10464 0,0-4-2096 16</inkml:trace>
  <inkml:trace contextRef="#ctx0" brushRef="#br0" timeOffset="85612.12">6516 10141 33167 0,'-14'2'2944'0,"7"0"-2352"16,0 2-464-16,-3 1-128 0,1 2 1168 16,0 2 224-16,0 2 32 0,0 2 16 15,0 1-592-15,-1 2-112 0,1-1-32 0,0 3 0 16,0 0-80-16,0 2-32 0,2-1 0 0,0-1 0 0,2 0-416 0,0 0-176 15,0-3 128-15,1-2-128 16,2-2 128-16,1-2-128 16,1-1 128-16,0-8-128 0,0 0 256 0,0 0-16 15,0 0-16-15,0 0 0 0,5-4 96 0,0-2 0 16,2-4 16-16,-2-3 0 0,3-4-336 0,1-1 128 0,1-4-128 0,1-3 0 0,0-1 0 16,2-3 128-16,0 0-128 0,0 0 0 0,-2 3 0 0,0 3 128 0,-1 3-128 15,0 3 0-15,-2 3 304 0,-1 3-16 0,1 3 0 16,0 3 0-16,-3 1 80 0,2 4 16 0,-2 3 0 0,2 1 0 15,0 2-80-15,-1 2-16 0,1 4 0 16,-2 3 0-16,0-1-288 0,0 3 128 0,2 1-128 0,-2 1 0 16,1 1 0-16,-2 0 0 0,1 0 0 0,-1 1 0 15,-1-1 0-15,1 0 0 0,-1-1-160 0,0-1 160 32,-1-1-1152-32,-1-2-128 0,1 0 0 0,-2-3-16 15,-2-1-1744-15,0-3-352 0</inkml:trace>
  <inkml:trace contextRef="#ctx0" brushRef="#br0" timeOffset="85806.28">6364 10381 22111 0,'0'0'976'0,"0"0"208"0,0 0-944 0,0 0-240 31,-3-2 0-31,3 2 0 0,0 0 4288 0,0 0 800 0,2-6 160 0,3 1 48 0,1-1-3664 0,4 1-736 16,3-1-128-16,4 1-48 0,4-1-512 0,2 2-208 15,1-2 176-15,2 1-176 16,2 0-128-16,-1 0-128 0,3-1-32 0,-2 0-12592 31,-1-2-2528-31</inkml:trace>
  <inkml:trace contextRef="#ctx0" brushRef="#br0" timeOffset="86385.63">7239 9658 19343 0,'0'0'1728'0,"1"-6"-1392"16,0-1-336-16,0 0 0 0,0 1 1584 0,1-1 240 15,0 1 48-15,0 0 16 0,-1 1-96 0,-1 5-32 16,0 0 0-16,0 0 0 0,0 0 64 0,0 0 16 15,0 0 0-15,-6 2 0 0,1 2-880 0,-2 4-160 16,0 3-32-16,-1 2-16 0,1 2-448 0,0 3-96 16,-3 2-16-16,0 1 0 0,0 1 0 0,1 1-16 15,1 0 0-15,1 0 0 0,0 0-176 0,2 1 160 16,0-2-160-16,4-2 160 0,1-1-160 0,1-3 0 0,2 0 0 0,3-3 0 16,1-2 0-16,1-2 0 0,2-3 128 15,2 0-128-15,2-3 0 0,2-2 0 0,3-2 144 16,1-3-144-16,2-3 0 0,2-3-160 0,1-2 16 0,1-4 0 15,2-4 0-15,1-2 0 0,0-1 0 16,-3 1 0-16,-6 0 144 0,-2 2 0 0,-4 5 0 0,-3 1-128 16,-2 3 128-16,-3 4 144 0,-1 2-16 0,-5 5-128 15,0 0 320-15,0 0-32 0,0 0-16 0,0 9 0 16,0 2-272-16,1 2 0 0,0 0 0 0,2 2 0 0,-1-1 0 0,1 0 0 16,1 1 0-16,2-1-144 0,2-1 144 15,0-2 0-15,1-1 0 0,2-1 0 0,2-3 0 0,2-1 0 16,-2-3 0-16,1-1 0 0,1-2 256 0,-2-3 96 15,2-2 16-15,-3-2 0 0,1-1 80 0,0-2 0 16,-4-3 16-16,0-1 0 0,-1-2 0 0,0-1 0 16,-4-4 0-16,-2-1 0 0,-4-2-192 0,-2 2-32 15,-4 1-16-15,-2 3 0 0,-1 1-224 0,-3 3 144 16,-3 2-144-16,-1 4 128 0,-2 0-336 0,-1 3-80 16,1 4-16-16,-1 1 0 15,2 2-432-15,2 2-96 0,0 3 0 0,3 3-16 16,1 2-1136-16,4 2-208 0,2 1-48 0,6 2-9824 15,5 0-1952-15</inkml:trace>
  <inkml:trace contextRef="#ctx0" brushRef="#br0" timeOffset="86685.25">8046 9697 19343 0,'11'-8'1728'0,"-11"8"-1392"16,0 0-336-16,0 0 0 0,0 0 2992 0,0 0 528 0,0 0 96 0,0 0 32 16,0 0-1232-16,-6 4-240 0,-3 3-64 0,0 1 0 15,-1 0-1168-15,-2 1-240 0,-1 2-64 0,1 0 0 16,1-1-368-16,1 1-80 0,1 0 0 15,4 0-16-15,1-1-176 0,4 0 0 0,1-1 0 0,4 0 128 16,2-2-128-16,3 2 0 0,0-1 0 0,2-1 0 16,3 0 0-16,1 0 0 0,-2-1 0 0,3 1 0 0,-2-2 0 0,1 0 0 15,-1-3 0-15,-1 1 0 0,-1-1 0 0,-4 1 160 16,0-1-160-16,-9-2 160 0,0 0 64 0,0 0 16 16,0 0 0-16,0 0 0 0,-4 5 384 0,-3 0 80 15,-3 0 0-15,-2 1 16 0,-2-1-368 0,-1 1-80 16,-2-1-16-16,1 1 0 0,-1-1-256 0,-1 1 0 15,0-1 0-15,0 0 0 16,1-2-256-16,1-1-144 0,2-1-48 0,4-1 0 16,1-2-1664-16,4-2-320 0,2-3-80 0,6-1-15520 0</inkml:trace>
  <inkml:trace contextRef="#ctx0" brushRef="#br0" timeOffset="87107.95">8443 9566 26719 0,'0'0'2368'0,"0"0"-1888"0,-4 2-480 0,-2 2 0 15,0 1 2880-15,-1 1 496 0,0 3 80 16,-2 3 32-16,-2 1-2096 0,0 3-432 0,1 3-64 0,0-2-32 16,-1 2-336-16,0 1-64 0,0 1-16 0,4 1 0 15,1 0-272-15,2-2-176 0,2 0 192 0,2 0-192 16,4 0 128-16,1-1-128 0,2-3 0 0,1-1 0 16,3-1 144-16,2-3-16 15,1-1-128-15,3-4 192 0,0 0-64 0,1-3 0 0,-1-2-128 0,2-3 192 16,0-3-64-16,-1-1 0 0,3-3-128 0,-3-3 192 15,-2-2-64-15,2-4 0 0,-1-3-128 0,0-2 192 16,-2-3-64-16,-1-2 0 0,-3 0-128 0,-3-2 192 16,-2-1-64-16,-3 1-128 0,-3 2 176 0,-4 0-176 0,-1 3 192 0,-5 2-64 15,-1 1 0-15,-2 5-128 0,-1 2 256 0,-1 5-64 16,-3 2-16-16,-1 4 0 0,-1 2-176 0,1 2 0 16,-2 3 0-16,1 3 128 0,-1 1-128 0,1 3 0 15,2 2 0-15,1-1 0 0,2 2 0 0,1 2 0 16,3-1 0-16,3 3 0 0,1 1 0 0,3 0 0 15,1-2 0-15,5 2 0 0,1 1 0 0,3-2 0 16,3-1 0-16,2-1 0 0,2-1 0 0,2-2 0 16,0-1 0-16,2-2 0 0,0 0-128 0,2-2 128 15,1-3 0-15,1-1 0 16,1-2-1488-16,2-2-240 0,2-2-32 0,2-2-17664 0</inkml:trace>
  <inkml:trace contextRef="#ctx0" brushRef="#br0" timeOffset="87745.21">8983 10007 36863 0,'-4'-13'1632'0,"3"7"336"0,0 0-1584 0,3-1-384 0,1-1 0 0,4 1 0 0,1 0 544 0,0 1 32 16,1 2 0-16,1 1 0 0,1 1 176 0,1 2 32 0,1 1 16 0,1 2 0 15,-1 1-320-15,0 3-64 16,-1 1-16-16,-1 0 0 0,-1 2-256 0,-2 1-144 15,-2 0 160-15,-2 0-160 0,-2 1 208 0,-2 1-48 16,-2 0-16-16,-2 0 0 0,-1 0 0 0,-1 0 0 0,0-1 0 0,-1-2 0 0,1-1-144 0,-2-1 192 16,1-2-192-16,2-1 192 15,0-2-192-15,5-3 192 0,0 0-192 0,0 0 192 0,0 0-192 0,0 0 0 16,6 3 0-16,0 1 0 0,3 0 0 0,2 1 0 16,1-1-192-16,3 0 192 15,0 2-176-15,3 0 176 0,-4 1-128 0,0 0 128 0,1 0 0 0,-3 1 0 16,-2 1 0-16,-2 2-128 0,-1-1 128 0,-3 0 0 0,-1 0 160 15,-3-1-160-15,-2 0 384 0,-2 0 0 16,-4-1-16-16,-2-1 0 0,-1 1 16 0,-1 0 16 16,-2 0 0-16,-1-2 0 0,-2-1-144 0,1-1-16 15,-2 0-16-15,0 0 0 16,2-4-224-16,-1 1 128 0,2-1-128 0,2-2 0 16,1-2-304-16,2 0-144 0,0-2-48 0,4 0 0 15,1-3-2768-15,3-2-544 0</inkml:trace>
  <inkml:trace contextRef="#ctx0" brushRef="#br0" timeOffset="87976.47">9794 9592 9215 0,'-5'-10'816'0,"2"7"-656"16,0-1-160-16,0 0 0 15,3 4 7168-15,0 0 1392 0,-3-2 272 0,3 2 64 16,-7 1-6656-16,3 2-1344 0,-1 2-272 0,1 3-48 0,0 1-176 0,1 5-16 15,1 1-16-15,3 3 0 0,-1 1-240 0,1 2-128 16,0 2 160-16,1 2-160 0,0 0 0 0,0 0 0 16,0-1 0-16,-1 1 0 0,-1-1 0 0,1 0 128 15,0-1-128-15,-1-1 0 16,-1-2-1088-16,0-2-256 0,-1-3-48 0,-1-2-17184 0</inkml:trace>
  <inkml:trace contextRef="#ctx0" brushRef="#br0" timeOffset="88120.67">9530 9873 21183 0,'-10'-11'1888'0,"6"6"-1504"0,-1-1-384 0,3 0 0 16,2 6 4928-16,0-8 896 0,1 3 192 0,3-2 48 15,1 1-4528-15,5 0-896 0,2 3-176 0,5 0-32 16,2-2-176-16,7 1-48 0,3-1 0 0,3 3 0 16,4-1-208-16,-2-1 0 0,-1-2-192 0,0 3 192 15,0-3-2368-15,0 2-384 0,-1 1-64 0</inkml:trace>
  <inkml:trace contextRef="#ctx0" brushRef="#br0" timeOffset="88669.39">10937 9413 22111 0,'0'0'976'0,"0"-7"208"15,0 1-944-15,0 0-240 0,0 1 0 0,1 0 0 0,-1 5 3232 0,0 0 608 0,0 0 112 16,0 0 16-16,5 0-2112 0,0 3-448 0,1 4-64 0,1 5-32 16,1 4-704-16,0 3-144 0,-2 2-16 0,2 3-16 0,0 2-240 0,-1 0-32 15,2 2-16-15,-1 1 0 0,1 2-144 0,-2 0 128 16,0-3-128-16,1-2 128 0,-1 0-128 0,1-3 192 15,-1-2-192-15,0-2 192 0,-1-4-48 0,-1-1 0 16,1-4 0-16,-1-2 0 0,1 0 272 0,-1-4 48 16,1-2 16-16,1-2 0 0,-2-2 224 0,1-1 32 15,0-3 16-15,1-2 0 0,-1-5-240 0,3-4-64 16,0-4 0-16,2-4 0 0,1-4-256 0,1-4-48 16,2-3-16-16,-1-1 0 0,0-2-128 0,0 2 0 15,1 0 0-15,-2 4 0 0,-1 4 0 0,0 3-176 16,-3 4 176-16,0 6-192 15,-2 4-320-15,1 2-64 0,-1 3 0 0,-2 4-16 16,1 2-1760-16,0 4-336 0,1 4-80 0,0 0-16 16,0 3-1168-16,0 2-224 0</inkml:trace>
  <inkml:trace contextRef="#ctx0" brushRef="#br0" timeOffset="89031.9">11570 9766 33855 0,'-9'13'1504'0,"6"-5"304"0,-2 2-1440 0,0 2-368 0,-3 1 0 0,-1 2 0 15,0 2 1056-15,-2-1 144 0,-1 3 16 0,-1 1 16 16,1 1 96-16,1 0 16 0,-1-1 0 0,1-2 0 16,0 2-640-16,1-1-112 15,1-2-16-15,1 0-16 0,2-3-112 0,0-1 0 0,2-2-16 0,1-2 0 0,0-2-96 0,3-7-16 16,0 0 0-16,0 0 0 0,0 0-112 0,0 0-16 16,0 0-16-16,0 0 0 0,8-5-48 0,1-1-128 31,-1-4 192-31,2-3-64 0,1-4-128 0,3-3 128 15,1-3-128-15,3-3 128 0,-1-4-128 0,3 0 0 0,1 1 0 0,-1 1 0 0,-1 1 0 0,-3 3 0 16,0 2 0-16,-2 3 0 0,-2 5 0 0,-4 3 0 16,-1 2 0-16,0 2 0 0,0 3 192 15,-7 4 16-15,5 0 0 0,1 4 0 0,-1 3-16 0,1 2-16 16,-2 2 0-16,0 3 0 0,1 1-176 0,-1 3 0 0,-1 1 0 0,2 0 0 16,-1 1 0-16,0 1 0 15,-3 0 0-15,0 0 0 0,1-1 0 0,-1-1-256 16,-2 0 64-16,-1-1 16 15,2-1-1232-15,-2 0-256 0,-2-3-64 0,1-1-12016 0,-1 1-2400 0</inkml:trace>
  <inkml:trace contextRef="#ctx0" brushRef="#br0" timeOffset="89209.81">11547 10032 45375 0,'-10'-10'2016'0,"10"10"416"0,-1-5-1952 0,1-1-480 0,0 1 0 0,1-1 0 0,2 1 688 0,0-1 32 31,2 1 16-31,2-1 0 0,4 1-352 0,3-1-64 0,1 1 0 0,1 0-16 16,1 1-304-16,1 0 0 0,0 0 0 0,2 1 0 31,0 1-1152-31,2 0-304 0,-2 0-48 0,2 1-12128 0,1-1-2432 0</inkml:trace>
  <inkml:trace contextRef="#ctx0" brushRef="#br0" timeOffset="89681.63">12575 9342 35007 0,'-3'-4'3120'0,"1"-2"-2496"0,0 1-496 0,2 5-128 16,0-7-1792-16,0 2-384 16,-1-1-80-16,1 6-16 0,-1-5 2912 0,1 5 592 0,-2-5 112 0,2 5 32 15,0 0 352-15,0 0 64 0,0 0 0 0,-5 0 16 16,-1 2-848-16,-2 1-192 16,0 2-16-16,-3 3-16 0,-2 2-384 0,0 1-80 0,0 0-16 0,-1 0 0 0,-1 0 0 0,2-1 0 31,0 0 0-31,3-1 0 0,2 0-96 0,4 0-32 15,1 0 0-15,3 0 0 0,2-3-128 0,3 3 0 0,3 0 0 0,3-1 0 16,1 0 0-16,4-1 0 16,2 1 0-16,2 0 0 0,1-2 0 0,-2 2 0 15,2 0-128-15,0 0 128 0,1-2 0 0,-2 2 0 16,-1-2 0-16,-1 2 128 0,-2-1-128 0,-1 0 0 0,-3 2 0 0,-5 0 0 16,0-1 144-16,-3-1 0 0,-1 1 0 0,-3 0 0 15,-3-1 144-15,-2 1 32 0,-3 0 0 0,0-2 0 0,-3 1 0 16,-2 0 0-16,-1-1 0 0,-1 1 0 15,0-2-192-15,1 0-128 0,-3-2 144 0,4-1-144 16,0 0-400 0,1-1-176-16,1-2-48 0,2-1 0 15,3 0-2496-15,2-5-496 0,6-3-96 0</inkml:trace>
  <inkml:trace contextRef="#ctx0" brushRef="#br0" timeOffset="89855.35">12929 9400 20271 0,'0'0'896'0,"0"0"192"0,0 0-880 0,0 0-208 16,0 0 0-16,1 8 0 0,2 0 4384 0,-3 2 832 15,-3 1 160-15,0 1 48 0,0 0-3520 0,-2 1-704 16,0 3-144-16,0-1-32 0,1 1-576 0,1-1-128 0,-2 0-32 0,1 1 0 16,0-1-288-16,-1 1 0 15,2-2 0-15,1-1 0 0,-1 1-144 0,2-3-144 16,1-1-32-16,1-2 0 16,2-1-3376-16,-3-7-672 0</inkml:trace>
  <inkml:trace contextRef="#ctx0" brushRef="#br0" timeOffset="90011.59">12937 9242 34095 0,'0'0'3024'0,"0"0"-2416"0,-3-3-480 0,3 3-128 15,0 0 384-15,0 0 48 0,0 0 16 0,0 0 0 16,0 0-448-16,3 9 0 0,0 0-192 16,3 0 192-16,1 2-240 0,-1 4 80 0,2 0 16 0,0 2 0 15,1 0-560-15,0 1-96 0,-1-1-32 0,-1 2-13792 16</inkml:trace>
  <inkml:trace contextRef="#ctx0" brushRef="#br0" timeOffset="90264.23">13067 9659 19343 0,'0'0'1728'15,"0"0"-1392"-15,0 0-336 0,0 0 0 0,0 0 2752 0,0 0 496 16,-1-6 80-16,1-1 32 0,1-1-1040 0,0 1-208 16,1-3-32-16,1 0-16 0,3-1-832 0,0-1-160 15,1-1-48-15,2-2 0 0,1-1-336 0,2 0-80 16,1-1-16-16,1 1 0 0,2 2-256 0,0 2-48 15,1 1-16-15,0 3 0 0,-2 3 48 0,1 1 16 0,1 3 0 0,-2 3 0 16,-2 3 16-16,-1 3 0 16,-1 0 0-16,-1 3 0 0,-1 3-80 0,-1 1-16 15,-2 0 0-15,0 1 0 0,-2-1-128 0,1 2-128 0,-2 0 144 0,-1 1-144 16,-1 1 0-16,0-2-160 0,2 0 0 0,-3-2 0 31,-2-1-544-31,1-1-128 0,1-5 0 0,0 0-16 16,-1-1-2288-16,1-1-464 0,0-6-96 0</inkml:trace>
  <inkml:trace contextRef="#ctx0" brushRef="#br0" timeOffset="90689.27">13799 9327 42159 0,'0'0'1856'0,"-5"1"400"0,-4-2-1808 0,2 2-448 15,-1 2 0-15,-1 3 0 16,-2 0 240-16,1 3-48 0,-1 2-16 0,0 1 0 15,1 3 192-15,0 1 32 0,1 4 16 0,2 2 0 0,-1 2-416 0,2 0 128 16,2 0-128-16,1-1 0 0,2 0 0 0,1 0 0 16,2-1 0-16,1-1 0 15,2-1 128-15,1-3-128 0,1-3 0 0,0 0 128 0,2-1 0 0,3-3-128 16,-1-4 192-16,3 0-64 0,0-3-128 0,0-2 192 16,2-2-192-16,0-2 192 0,2-2-32 0,-2-3 0 0,0-3 0 0,-1-5 0 15,0-2-16-15,-1-3 0 0,-1-2 0 0,-1-4 0 16,-1-3-144-16,-1-1 0 15,-1-3 0-15,-3 0 0 0,-1 0 128 0,-3 1-128 0,-3 2 0 0,-2 3 128 16,-1 0 16-16,-3 4 0 0,-1 3 0 0,-2 4 0 16,-2 1 112-16,-4 4 0 0,-2 2 16 0,-2 4 0 15,-1 2-144-15,0 4-128 0,0 4 144 0,0 1-144 16,1 3 0-16,2 1 0 0,0 4 0 0,3 2 0 16,1 3 0-16,5 1-128 0,-1 0 128 0,3 1-160 15,3 1 160-15,3 0 0 0,-1 1-144 0,6-2 144 16,1 0 0-16,3 0 0 0,1 0 0 0,2 0 0 15,2-2-144-15,2-2 144 0,3 0 0 0,1-1 0 16,0-1-496-16,3 0 16 0,3-3 0 0,0-2 0 16,-2-1-2016-16,1-2-416 0,0-1-80 0,0-2-14416 15</inkml:trace>
  <inkml:trace contextRef="#ctx0" brushRef="#br0" timeOffset="91118.53">14070 9621 33807 0,'0'0'1488'0,"0"0"320"0,2-6-1440 16,1 2-368-16,2-1 0 0,0 2 0 0,1 1 1296 0,0 0 192 15,2 1 48-15,1 1 0 16,0 2-416-16,1 1-80 0,2 2-16 0,0 1 0 16,0 1-416-16,0 2-96 0,0-1 0 0,-1 1-16 0,-1 1-160 0,-1 0-16 15,-3 0-16-15,-1 0 0 16,-1 1-112-16,-3-1-32 0,-1-2 0 0,-2 1 0 0,-3 0 64 15,-2 0 16-15,-1 0 0 0,1-1 0 16,-1-1-112-16,1 0-128 0,1-1 176 0,0 0-176 0,1-1 128 0,3 0-128 0,2-5 0 0,0 0 0 16,0 0 0-16,0 6 0 15,0-6 0-15,3 7 0 0,2-1 0 0,3 0-176 16,0-1 176-16,1 0-160 0,-2-1 160 0,1 1 0 16,0-1-144-16,-1 0 144 0,0 1 0 0,1 0 0 15,-2 1 0-15,1-1 0 0,-1 2 0 0,-2 0 0 16,-1-1 0-16,0 1 0 0,0-1 0 0,-2 1 128 15,-1 0 0-15,-1-1 0 0,1-6 128 0,-4 7 0 16,0-2 16-16,-1 1 0 0,-2-2 144 0,-2-1 32 0,-1 0 0 0,-2-1 0 16,-1-2 16-16,-2 0 16 0,0 0 0 0,0 0 0 15,-2 0-192-15,2 0-32 16,-4-1-16-16,3 0 0 0,-2 0-240 0,1-1 0 0,0 1 0 0,1 0 0 31,1 0-1024-31,1 1-320 0,-1-1-48 0,1 1-20688 0</inkml:trace>
  <inkml:trace contextRef="#ctx0" brushRef="#br0" timeOffset="98818.38">16589 6225 25279 0,'-14'-1'1120'16,"8"1"224"-16,0 0-1072 0,-2 0-272 0,-1 0 0 0,0 0 0 0,0-1 576 0,1 0 48 0,0 0 16 0,2-1 0 16,2 2 480-16,4 0 96 0,0 0 32 0,0 0 0 0,0 0-576 0,0 0-112 15,0 0-32-15,7 3 0 0,0 0-240 16,5 0-48-1,4-1-16-15,3 1 0 0,4-2-64 0,4 0-16 0,5-2 0 0,13 0 0 16,7 0-144-16,5-1 160 0,6-1-160 0,3-1 160 16,-1-1-160-16,2 1 0 15,0-2 144-15,3 2-144 0,4-1 0 0,-1-1 144 0,-3-1-144 16,-3 1 0-16,0-1 144 0,-2 2-144 0,0 0 0 0,-3 1 144 0,-5-3-144 0,-6 3 0 16,-5 0 0-16,-8 0 128 15,-5 2 64-15,-4 1 0 0,-4 0 0 0,-4 0 0 0,-4-1 208 0,-2 0 48 16,-5 1 16-16,-2 0 0 0,-1 1-208 0,-7 0-64 15,6 0 0-15,-6 0 0 0,0 0-192 0,5-1 0 16,-5 1 0-16,6-1 0 16,-6 1-448-16,5-1-176 0,-5 1-32 0,7-2-10608 15,-1-2-2112-15</inkml:trace>
  <inkml:trace contextRef="#ctx0" brushRef="#br0" timeOffset="99371.93">20041 5539 23039 0,'-12'-9'1024'0,"7"7"192"0,0-1-960 0,-2 2-256 0,-1 1 0 0,0 2 0 15,-3 2 1632-15,-1 1 288 0,1 4 48 0,-2 0 16 16,-2 1-1280-16,-1 3-256 0,-2 2-64 0,0 5 0 16,2 1 352-16,-1 2 64 0,2 1 16 0,-2 7 0 15,4-1-384-15,6 0-80 0,-1-2-16 0,3 1 0 16,3-2-208-16,4 1-128 16,3-2 128-16,3-2-128 0,-1-3 0 0,4-2 144 0,2-1-144 0,3-2 0 0,1-2 224 0,2-2-64 15,1-2-16-15,2-4 0 0,1-2-144 0,0-2 0 16,0 0 144-16,-5-4-144 0,-2-1 208 0,0-2-16 15,-3-3-16-15,-2-1 0 0,-1 0 80 16,-2-2 32-16,-4-2 0 0,-2-3 0 0,-4-2 48 0,-5 2 16 16,-4-1 0-16,-3 4 0 0,-5 2 176 0,0 2 48 15,-3 2 0-15,-2 4 0 16,0 3-432-16,1 3-144 0,0 3 0 0,1-1 144 16,2 2-144-16,3 1-176 0,0 1 48 0,4 0 0 15,3 1-448-15,5 0-64 0,0-1-32 0,5-1 0 16,2-1-2192-16,4 0-432 0,3-3-96 0</inkml:trace>
  <inkml:trace contextRef="#ctx0" brushRef="#br0" timeOffset="99781.09">19943 5261 36047 0,'-30'-4'1600'0,"16"4"320"0,-3 2-1536 0,-4 5-384 0,-3 0 0 0,-3 3 0 16,-3 6 0-16,-1 4 0 0,-1 3-144 0,0 5 144 16,1 6 320-16,1 6 192 0,1 5 16 0,5 5 16 15,1 3-288-15,2 4-64 0,2 1-16 0,5 1 0 0,3 1-176 0,6-3 0 16,2-3 0-16,6-4 0 0,3 1 0 0,5-5 128 16,3-3-128-1,4-2 0-15,3-4 0 0,4-4 128 0,4-3-128 0,4-4 0 0,3-4 320 0,2-4 0 16,-1-4-16-16,1-4 0 0,2-4-128 0,2-6-32 15,0-6 0-15,2-5 0 0,2-4 0 0,0-6 0 16,2-6 0-16,-1-6 0 0,-4-6 208 0,-4-7 32 16,-2-5 16-16,-3-4 0 0,-6-4-80 0,-2-3-32 15,-9-2 0-15,-5 4 0 0,-6 2 80 0,-7 6 16 16,-8 3 0-16,-7 4 0 0,-5 4 400 0,-7 6 96 0,-7 4 16 16,-8 5 0-16,-6 4-720 0,-1 4-176 15,-2 4 0-15,1 4 0 16,2 5-320-16,-1 5-112 0,1 3-16 0,1 4 0 15,-1 4-1328-15,5 3-272 0,2 2-48 0,6 5-10320 16,2 4-2048-16</inkml:trace>
  <inkml:trace contextRef="#ctx0" brushRef="#br0" timeOffset="100329.23">17113 7863 34095 0,'-21'-11'1504'0,"13"8"320"0,-3-2-1456 0,1 1-368 0,1 2 0 0,0-1 0 15,1 1 208-15,-1 0-16 16,1 1-16-16,3 0 0 0,0 1-176 0,1-1 0 0,4 1-160 0,0 0 160 15,0 0 0-15,0 0 0 0,0 0 0 0,8 0 160 16,1 0 0-16,6 0 0 0,2-3 0 0,5 1 0 16,3-1 48-16,5-1 16 0,7-3 0 0,6 1 0 15,7 1-32-15,5-1 0 0,7-1 0 0,3 0 0 16,1-1 0-16,6 2 0 0,7-2 0 0,4 2 0 16,-4-3 0-16,6 1 0 0,2 0 0 15,4 2 0-15,3-2-192 0,-4 1 176 0,-2 1-176 0,1-1 160 16,2 1 128-16,-6 0 32 0,-5 0 0 0,-5 1 0 15,-4 2-320-15,-5 1 0 0,-2-2-176 0,-4 2 176 16,-9 0 0-16,-3 1 0 0,-8 0 128 0,-4 0-128 0,-7 1 0 0,-5-1 0 16,-5-1 0-16,-3 1-160 15,-4-1-2144-15,-4 1-448 0,-8 1-64 0,0 0-32 0</inkml:trace>
  <inkml:trace contextRef="#ctx0" brushRef="#br0" timeOffset="100723.01">20296 7226 30399 0,'-4'-4'2704'0,"-1"-2"-2160"0,1 1-544 0,1-1 0 15,-1 1 400-15,3-1-16 0,1 6-16 0,0-5 0 16,0 5 208-16,5-6 32 0,0 2 16 0,4-1 0 16,2 0-304-16,5 1-48 0,3 1-16 0,3 0 0 15,1 0-48-15,5-2-16 0,4 3 0 0,2 1 0 16,2 1-64-16,0 0-128 0,-2 1 176 0,-3 1-176 0,-4 0 368 0,-4 2-48 31,-6 0 0-31,-2 2 0 0,-4 0 272 0,-4 4 48 0,-2 3 16 0,-4 3 0 0,-3 1-48 0,-3 3-16 16,-1 2 0-16,-3 1 0 0,-2 2-144 0,-2 3-48 15,0 1 0-15,1-1 0 0,-1 2-224 0,2-3-48 16,0 0-128-16,1-2 192 0,1 0-192 0,3-2 0 16,-1-1 0-16,3-2 0 0,-2-3 128 0,4-2-128 15,1-1 0-15,1-1 144 16,1-5-1360-16,1 0-288 0,3-1-48 0,0-3-10448 16,2-3-2080-16</inkml:trace>
  <inkml:trace contextRef="#ctx0" brushRef="#br0" timeOffset="101146.08">20637 6859 36047 0,'-31'-20'1600'0,"18"13"320"0,-2 1-1536 0,-1 0-384 0,1 2 0 0,-1 1 0 0,0 2 0 0,-1 2-192 15,0 4 0-15,-1 3 16 0,1 1 400 0,-2 7 80 16,-1 0 16-16,1 7 0 0,0 5-96 0,-2 6-16 15,-1 7 0-15,-1 4 0 0,-2 4-16 0,1 4 0 16,0 5 0-16,1 2 0 16,3 1-192-16,1 0 128 0,3-1-128 0,4 0 0 0,4-3 128 15,4-2-128-15,4-4 0 0,3-4 0 0,4-2 240 0,2-3-48 16,4-3-16 0,3-3 0-16,5-4 64 0,1-3 16 0,1-5 0 0,2-2 0 0,3-5-64 0,5-4 0 15,1-3 0-15,6-3 0 0,4-5-64 0,4-2 0 16,5-6-128-16,0-6 192 0,-2-6-48 0,1-4-16 15,1-6 0-15,0-5 0 0,1-7 48 0,-3-5 0 16,2-6 0-16,-3-8 0 0,-5-4 0 0,-7-6 0 16,-6-2 0-16,-6-2 0 0,-6 0 32 0,-8 1 16 15,-7 4 0-15,-9 5 0 0,-7 5 512 0,-7 7 96 16,-9 6 32-16,-7 6 0 0,-5 2-528 0,-2 8-96 16,-2 5-32-16,-1 6 0 0,-2 3-208 0,0 6 0 15,-3 3 0-15,2 5 0 0,-1 6-272 0,1 5 0 0,3 5 0 16,5 1 0-1,2 6-2608-15,7 6-528 0,3 4-112 0</inkml:trace>
  <inkml:trace contextRef="#ctx0" brushRef="#br0" timeOffset="101819.38">16737 9428 21183 0,'-18'-5'944'0,"9"2"192"0,-2 0-912 0,0 0-224 0,-1 1 0 0,1 1 0 16,-1-2 2448-16,0 2 448 0,0 0 96 0,1 1 16 16,2-1-2176-16,2 0-448 0,2 1-64 0,5 0-32 15,0 0-48-15,0 0-16 0,0 0 0 0,10-2 0 16,3 1 32-16,2-2 0 0,4 0 0 0,5-1 0 15,6-2 112-15,6 2 16 0,6-1 16 0,7 0 0 16,7-2-192-16,5 1-32 0,2-2-16 0,3 0 0 16,4 1 64-16,6-1 16 0,6-1 0 0,2 0 0 0,0 1-48 15,5-1 0-15,5 1 0 0,0-1 0 0,-3-2-32 16,4 2-16-16,3 2 0 0,-2-1 0 0,-3-1-16 0,-2 2-128 16,-4-1 192-16,0 2-64 0,-1 2 48 0,-7 0 0 15,-9-1 0-15,-5 1 0 0,-3 0-32 0,-8 2 0 16,-5 0 0-16,-4 0 0 0,-3 1-144 0,-3-1 128 15,-4-1-128-15,-2 0 128 0,-2 0-128 0,-5-2-144 16,-4 1 144-16,-1 0-208 16,-1-2-576-16,-3 2-112 0,-1-3-32 0,-2 0 0 15,-3 1-2496-15,2-1-496 0</inkml:trace>
  <inkml:trace contextRef="#ctx0" brushRef="#br0" timeOffset="102275.8">20690 8910 36623 0,'-13'-3'1616'0,"7"3"352"0,0 1-1584 0,-3 1-384 0,-1 1 0 0,-2 2 0 0,0 0 0 16,-4 3-176-16,2 0 16 0,0 0 0 0,0 2 160 0,2 1 192 16,1 1-32-16,1 1-16 0,1 1 0 0,2 0 0 15,1 0 0-15,3 2 0 0,2-2-144 0,2 0 0 16,2-1 0-16,2-1 0 0,3-1 0 15,4-1 0-15,2-2 0 0,4 0 0 16,0-1 0-16,3-2 0 0,1 0 0 0,-2-2 0 16,1-2 0-16,-2-1 0 0,-4 0 0 0,-1-2 0 0,-2-3-272 15,-3-1 64-15,-2-3 16 0,-3-1 0 0,-3-2 0 0,-2-2 0 16,-2-3 0-16,-5 0 0 0,-4-3 64 0,-4 0 128 16,-6 0-208-16,-4 0 80 0,-1-1 272 0,-2 1 64 15,1-4 16-15,-1 2 0 0,0 0 96 0,4 2 0 16,2-1 16-16,1 1 0 0,2 0 128 0,4 1 32 15,2 2 0-15,3 0 0 0,4 1 0 0,2 0 0 0,4 2 0 16,3 1 0-16,4 1-320 0,2 1-176 0,0 1 192 0,5 1-192 16,1 1 0-16,2 1 0 15,2 2-160-15,2 3 160 0,1 2-176 0,0 3 176 16,-2 3-128-16,0 2 128 0,-2 1 0 0,-3 2-128 16,-3 3 128-16,-3 1 0 0,-3 3 0 0,-3 1 0 0,-2 3 0 15,-4 2 0-15,-4-1 0 0,-3 1 0 0,-3 1 0 16,-3 0 128-1,-1 0-512-15,-2-1-80 0,-1 0-32 0,0-2 0 0,0-1-976 0,2-2-192 0,3-2-32 16,2-4-13824-16</inkml:trace>
  <inkml:trace contextRef="#ctx0" brushRef="#br0" timeOffset="102732.22">20633 8557 36047 0,'-22'-14'1600'0,"12"8"320"0,0 1-1536 0,-3 0-384 16,1 1 0-16,-2 2 0 0,0 2 0 0,0 2 0 15,-4 1 0-15,2 4 0 0,-2 2 352 0,0 3-16 16,1 3 0-16,-3 5 0 0,-1 4-32 0,0 6-16 16,1 5 0-16,-2 7 0 0,-1 2-64 0,1 4-16 0,-1 5 0 0,2 1 0 15,1 0-208-15,4 2 0 0,2-1 0 0,2-1 0 16,5-3 128-16,3 0-128 0,1-4 0 0,6-2 0 15,1-1 160-15,4-2-160 16,0-1 160-16,6-5-160 0,2-2 240 0,2-5-48 16,-1-4-16-16,3 0 0 0,2-5-16 0,5-2 0 0,-1-5 0 0,6-3 0 15,3-4-32-15,4-4 0 0,2-4 0 0,5-5 0 16,1-3 48-16,0-6 0 0,-1-6 0 0,2-6 0 16,0-6 16-16,2-7 0 0,-1-5 0 0,1-7 0 15,-1-6 128-15,-3-5 16 0,-5-4 16 0,-5-4 0 16,-5 0 32-16,-6-2 0 0,-6 1 0 0,-8 4 0 15,-5 6 240-15,-8 5 48 0,-5 3 16 0,-8 7 0 16,-5 6 48-16,-7 5 16 0,-8 1 0 0,-4 6 0 0,-2 3-560 0,-3 6-192 16,2 6 144-16,-2 5-144 0,2 7 0 0,-1 4 0 15,0 4-224-15,1 5 80 16,0 1-352-16,4 6-64 0,2 2-16 0,2 8 0 16,3 5-2080-16,3 4-416 0,4 4-96 0</inkml:trace>
  <inkml:trace contextRef="#ctx0" brushRef="#br0" timeOffset="103923.2">2993 11838 27759 0,'0'0'1216'0,"0"0"272"0,0 0-1184 0,-6 1-304 0,6-1 0 16,-7 4 0-16,-1 1 416 0,-2 4 32 16,-1 2 0-16,0 3 0 0,-1 3 320 0,0 2 80 0,1-2 16 0,0 3 0 15,1 0-352-15,1 0-80 0,0-3-16 0,3 1 0 16,2-1-224-16,3 0-64 0,2-1 0 0,3 0 0 15,0-1-128-15,3-1 0 0,0-3 0 0,4-1 0 16,3-1 128-16,0 0-128 0,1-2 128 0,1-2-128 0,0-1 128 16,0 0-128-16,0-2 128 0,1-2-128 15,-2-1 144-15,0 0-144 0,1-1 160 0,-3-3-160 16,-2 0 192-16,-1-3-48 0,-3-1-16 0,-3-1 0 16,-2-2 96-16,-2-2 16 0,-2-3 0 0,-4-1 0 0,-3-2-240 0,-5-2 0 15,-1-1 0-15,-3-3 0 0,-1-1 128 0,-3-1-128 16,-4 0 0-16,0-2 0 0,-3 2 320 0,1-1-16 15,-2-1-16-15,4 1 0 0,1 0 288 0,3 1 48 32,1 2 16-32,4 3 0 0,4 1 80 0,3 2 32 0,2 1 0 0,4 3 0 0,3 2-496 0,4 2-112 15,1 1-16-15,6 1 0 0,3 1-128 0,5 2-272 16,1 3 64-16,3 2 16 0,2 2 192 0,0 2-144 16,0 2 144-16,-2 4-128 0,-2 3 128 0,-2 3 0 15,-5 2 0-15,-2 1 0 0,-3 4 0 0,-4 3 176 0,-3 5-48 0,-3 2 0 16,-4 2-128-16,-1 1 0 15,-2 1 0-15,-1 0 0 16,-3 0-432-16,0-2-112 0,0 0-32 0,1-4 0 16,-1-5-1920-16,4-2-384 0,1-1-64 0,2-3-32 0</inkml:trace>
  <inkml:trace contextRef="#ctx0" brushRef="#br0" timeOffset="106238.16">3789 12125 19231 0,'0'0'848'0,"0"0"176"0,0 0-816 0,-4 7-208 16,4-7 0-16,0 0 0 0,0 0 976 0,0 0 160 0,0 0 16 0,0 0 16 0,0 0 368 0,0 0 64 16,0 0 0-16,10-1 16 0,-3-3-432 0,3-3-96 15,4-1 0-15,-2-1-16 0,2 0-320 0,0-2-64 16,-1-3-16-16,1 1 0 0,-2-2-288 0,0-2-64 15,-1 0-16-15,-1-1 0 0,-3 0-112 0,-1 0 0 16,-3-2-16-16,-1 1 0 0,-2 2-32 0,-2 0 0 16,0 4 0-16,-2 3 0 0,-4 2 176 0,-1 4 16 15,-1 3 16-15,-1 4 0 0,-2 3-160 0,-2 4-16 16,-5 2-16-16,-1 4 0 0,-2 5-160 16,-1 2-144-16,-1 2 144 0,10-6-208 0,0 1 208 0,0 2-192 15,2 0 192-15,2 1-192 0,2-1 192 0,4 0 0 16,2-2-160-16,1 7 160 0,7-4-144 0,3-4 144 15,3-2-192-15,6-4 192 0,1-2-240 0,5-1 64 0,4-3 16 0,2-1 0 16,1-4-64-16,-2-2-16 0,2-2 0 0,-9-1 0 16,5-2 16-16,1-2 0 15,1-3 0-15,2-1 0 0,1-3 224 0,1-1 0 16,1-3 0-16,-1-1 0 0,-2-2-160 0,0-1 160 0,-4-1-160 0,-5 0 160 16,-3-2-208-16,-4 2 48 0,-4 1 16 0,-2 2 0 15,-6 3 144-15,-5 3 128 0,-5 1-128 0,-4 5 176 0,-5 2-32 16,-2 4 0-16,-7 3 0 0,2 3 0 15,-4 2-144-15,0 3 0 0,1 2 0 0,1 1-176 0,3 1 176 16,4 0-160-16,5-1 160 0,2 0-160 0,3-1 160 16,5-1-160-16,4-1 160 0,3-1-160 0,4 0 0 15,3-2 0-15,3 0 0 0,2-2 0 0,4 0 160 0,1 1-208 16,3 0 80-16,-1 1 128 0,-1 0-128 0,-1 3 128 16,-3 2 0-16,-1 2 0 0,-3 3 160 0,-2 3 96 15,-2 1 32-15,-4 6 0 0,-3 2 400 0,-3 5 80 16,-2 5 0-16,-4 2 16 0,-2 3-272 0,-2 2-64 15,-1 2-16-15,-4 19 0 0,3-9-272 0,2-8-160 16,2-6 192-16,2-5-192 0,3-5 160 0,3-5-160 16,3-4 128-16,1-3-128 0,1-3 368 0,0-4-16 0,1-3 0 15,4-3 0-15,3-3-32 0,0-1 0 16,2-4 0-16,1-4 0 0,2-4-80 0,1-2-32 16,4-5 0-16,-1-1 0 0,-1-5-48 0,1-4-16 0,0-5 0 15,0-4 0-15,1-3-16 0,0-6-128 0,-1-5 192 16,-6 13-64-16,0-7-128 0,2-3 0 0,-3-2 0 0,-1 0 0 15,-1 2 0-15,-3 4 0 0,-1 3 0 16,-1 7 0-16,-3 3 256 0,-1 5-16 16,-1 4-16-16,-2 4 0 0,-1 3 96 0,0 3 32 0,-1 3 0 0,0 2 0 15,2 4-96-15,0 0-32 0,-5 2 0 0,2 4 0 16,0 0-224-16,1 3 0 0,-1 2 0 0,2 2-160 16,-1 2 160-16,2 0-192 0,1 2 192 0,1 0-192 0,2 2 192 15,0 0-160-15,2 0 160 0,-1 0-160 16,2-1 160-16,0-3 0 0,2-1 0 0,2 0 0 0,-1-3-240 15,1-2 48-15,1-1 0 0,1-2 0 16,2-3-192 0,-2-2-48-16,0-3 0 0,0-3 0 0,2 0 224 0,-2-6 32 0,0-3 16 0,0-4 0 0,-2-2 160 0,0-2 0 31,-1-2 0-31,0-2 0 0,0-4 0 0,0 0-160 0,-2-1 160 0,-1 3 0 0,0 3 0 0,-2 3 0 16,1 4 0-16,-3 4 0 0,-1 3 192 0,-1 3 64 15,-1 4 0-15,0 4 0 0,0 0 0 0,0 0 16 16,0 8 0-16,0 4 0 0,3 4-272 0,-3 1 0 15,1 1-208-15,1 2 80 0,0 0-64 0,3-1 0 16,0 0 0-16,2-1 0 31,1-1-224-31,0-1-48 0,3-1-16 0,2-3 0 16,2-2-192-16,1-2-32 0,2-3-16 0,0-1 0 16,4-4-176-16,2-4-16 0,1-2-16 0,-1-4 0 15,0-2 352-15,-1-3 64 0,-1-2 0 0,-3-4 16 0,-1-3 496 0,-4-3 0 0,-1 0 0 0,0-1 0 16,-3 1 0-16,-3 2 160 0,-3 3-160 0,-3 5 192 15,-2 4 384-15,-2 4 64 0,-3 4 32 0,-2 3 0 16,-4 7 16-16,-2 0 0 0,-1 4 0 0,-2 2 0 16,0 2-512-16,-2 3-176 0,2-1 0 0,-2 5 144 15,2 2-144-15,2 1 0 0,1 0 0 0,2-1 0 16,2-2 0-16,3-4 0 0,3 0-128 0,0-3 128 16,4-2 0-16,4-2-144 0,-2-3 144 0,3-1 0 15,2-3 0-15,2-2 0 0,2-2 0 0,1-1 0 0,1-3 0 0,1-2 192 16,1 0-48-16,0-3-16 0,0-2 48 0,1 1 0 15,-1 0 0-15,1 2 0 0,-3 2-176 0,-1 2 0 16,-2 2 144-16,-1 1-144 0,-3 3 0 0,0 3 0 16,-6-3 0-16,5 7 0 0,1 2 0 0,-2 1 0 15,1 0 0-15,-1 1 0 0,-1-1 0 0,2 0 0 16,-1 0 0-16,2-2 0 0,-1 0 0 0,3-1 0 16,1-3 0-16,0-1 0 0,1-4 0 0,2-1 0 0,2-2-192 0,0-3 64 15,0-2 128-15,1-2-192 16,-1-3 192-16,0-4-192 0,0-1 192 0,1-3 0 15,-2-3 0-15,0-1 0 0,0-3 0 0,1-2 144 0,-2-4-16 0,0-1-128 16,0-3 288-16,0 0-48 0,-2 2-16 0,-2 3 0 16,-3 3 288-16,-1 4 48 15,0 5 16-15,-2 5 0 0,-2 2 192 0,0 6 32 16,-1 0 16-16,1 9 0 0,0 0-480 0,0 0-80 16,-8 5-32-16,0 5 0 0,1 3-224 0,0 4-128 0,1 2 128 0,-2 4-208 0,0 3 208 15,0 2-192-15,2 0 192 0,0 3-192 16,2-1 192-16,2-2 0 0,0 0 0 0,2-1-144 15,2-1 144-15,1-1 0 0,1-1 0 0,3-2 0 16,2-1 0-16,3-2 0 0,0-3 0 0,1-2 0 16,4-3-192-16,-2-2-16 0,3-2 0 0,-1-4 0 15,0-2-48-15,-2-2-16 0,2-3 0 0,-2-4 0 0,1-3 272 16,-1-3 0-16,1-4-128 0,0-2 128 0,-2-3 0 16,-1 0 0-16,-1-1 0 0,-1 1 0 0,-2 2 0 0,-1 3 0 15,-3 4 0-15,-1 3 0 0,-2 2 192 0,-1 4 0 16,-1 5 0-16,0 0 0 0,0 0 112 0,0 0 16 15,-4 7 0-15,-1 3 0 0,0 2-320 0,0 3 0 16,2 1 0-16,1 1 0 0,0 0 0 0,1 1-144 16,-1 0 144-16,4-1-128 0,1 0 128 0,-1-2 0 15,2-2 0-15,3-1 0 0,0-1 0 0,1-1 0 16,2-3 0-16,1-2-128 0,1 0 128 0,2-3-192 16,0-2 192-16,1-3-192 0,1-3 64 0,0-2 0 0,2-3 0 0,-1-3 0 15,1-2 128-15,1-4-192 16,-1-1 192-16,3-2-192 0,-2-2 192 0,-1 3-160 0,-3 0 160 15,-3 2-160-15,-1 3 160 0,-2 4 0 0,-2 3 0 0,-2 4 0 16,-2 1 0-16,-3 5 0 16,0 0 0-16,0 0-128 0,1 10 128 0,-1 2 0 0,0 2-144 0,-1 4 144 15,0 0-128-15,0-1 128 0,0 1-160 0,1 1 160 16,1-1 0-16,1-1 0 0,1-2 0 16,0-1 0-16,1 0 0 0,3-2 0 0,1-2-160 0,0-3 160 15,1 0 0-15,2-3-176 0,1-1 176 0,-1-3-128 0,-1-3 128 0,0-2 0 16,-1-2 0-16,0-2 0 0,-1-2 128 0,1-2 16 15,-1-2 0-15,0-3 0 0,-2-2 112 0,0 0 0 16,-2-2 16-16,-2 0 0 0,-2 1-64 0,-2 1-16 16,-2 3 0-16,-3 2 0 0,-1 2-16 0,0 3-16 15,-2 2 0-15,0 3 0 0,-1 0-304 0,1 3-64 16,-3 2-16-16,1 2 0 16,1 4-1440-16,1 0-304 15,1 2-48-15,1 3-10400 0,1 2-2064 0</inkml:trace>
  <inkml:trace contextRef="#ctx0" brushRef="#br0" timeOffset="106707.93">6491 12089 27647 0,'0'0'1216'0,"2"8"256"0,0 1-1168 0,0 1-304 15,1 2 0-15,-1-1 0 0,1 0 1600 0,-1 0 272 0,-1 0 48 0,2-1 16 16,0-2-560-16,0 0-112 0,3-1-32 16,-1-2 0-16,1 0-560 0,0-2-112 15,2-2-32-15,2 0 0 0,1-2-80 0,2-2-32 16,-1-2 0-16,3-1 0 0,-1-2-208 0,0 0-32 0,0-1-16 0,3-2 0 15,1-2-160-15,-1 0 0 16,0 1 0-16,-1 1 128 0,1 1-128 0,-2 1 0 0,-1 3 0 0,0 1 0 16,-2 3 0-16,-1 1 0 0,-3 1 0 15,1 1 128-15,-1 0-128 0,0 2-176 0,-1 1 48 16,2 0 0-16,-2 1 128 0,2-1 0 0,-1 0 0 0,2 0 0 0,0-2 0 0,1-1 0 16,-1-2 0-1,1-1 0-15,1-3 0 0,-1 0 128 0,-1-3-128 0,1 0 176 0,0 0-176 16,0-3 192-16,-1-2-192 15,0 0 192-15,1-2-192 0,-3-1 128 0,-2 0-128 0,0 1 128 16,-1-1-128-16,-2 2-144 0,-1 1 144 0,-2 3-208 16,-2 2-112-16,-1 3-32 0,-2 0 0 0,-2 4 0 15,0 3-48-15,1 4-16 0,-1 4 0 0,2 1 0 16,-2 2 144-16,2 2 16 0,0 2 16 0,4 0 0 0,1 1 16 0,2 0 0 0,2-3 0 0,0 1 0 16,2 1 224-16,0-1-192 0,2 0 192 15,1-2-192-15,-1-1 192 0,1-1 0 0,0-1 0 0,-1-1 0 0,-2-1 576 0,0-2 16 16,-2-2 0-16,-4-5 0 0,0 0 48 15,0 0 16 1,0 0 0-16,0 0 0 0,0 0-80 0,-5 0 0 0,-3-2-16 0,-4 0 0 16,-3-1-560-16,-3-1 0 0,-2 0 0 0,-1-1 0 15,-3 1-1872-15,0 0-288 0,-3-2-48 16</inkml:trace>
  <inkml:trace contextRef="#ctx0" brushRef="#br0" timeOffset="106870.31">5755 11577 22111 0,'-6'-3'1968'0,"1"0"-1584"16,2 1-384-16,3 2 0 0,0 0 3648 0,0 0 656 15,0 0 128-15,0 0 32 16,0 0-4928-16,0 0-992 0,0 0-192 0</inkml:trace>
  <inkml:trace contextRef="#ctx0" brushRef="#br0" timeOffset="107040.04">5634 11889 41471 0,'0'0'3680'0,"0"0"-2944"0,2-6-592 0,4 1-144 15,2-1-128-15,5 1-64 0,1-1-16 0,3 1 0 0,3-1 208 0,4 1 240 16,4-2-48-16,5 3-16 0,5 0-176 0,6-1 0 15,6 1 0-15,3-2-176 16,3 2-1168-16,1-2-224 0,1 1-48 0</inkml:trace>
  <inkml:trace contextRef="#ctx0" brushRef="#br0" timeOffset="107402.66">8667 12151 45551 0,'0'0'2016'0,"0"0"416"0,0 0-1936 0,0 0-496 0,11 3 0 0,-1 1 0 15,-4 2-256-15,1-1-160 0,-2 2-32 0,0 2 0 0,-3 1 448 0,-1 1 224 16,-1 1-32-16,-3 1 0 0,-5 5 112 0,-1 0 16 16,0 2 0-16,-1 1 0 15,-1 0-320-15,-1 2 0 0,-5-1 128 0,-1 1-128 0,-2 1-240 0,-2 2-96 16,-4-2-32-16,-16 11 0 15,3-4-1120-15,1-5-240 0,-1-6-32 0,13-8-10384 16,0 0-2064-16</inkml:trace>
  <inkml:trace contextRef="#ctx0" brushRef="#br0" timeOffset="107970.43">11061 11666 30399 0,'-22'-1'1344'0,"13"3"288"0,-4 2-1312 0,0 3-320 0,0 2 0 0,1 2 0 16,1 1 1376-16,-1 1 208 0,2 0 32 0,1 0 16 16,0 0-1184-16,3 1-256 0,1-2-32 0,3 0-16 15,1 0 48-15,2 0 0 0,2-1 0 0,3-1 0 0,2-1-64 0,0 0 0 16,3-2 0-16,4 1 0 0,2-1-128 0,2-2 0 16,1-2 144-16,0 1-144 0,1-3 0 0,-1-2 0 15,2-2 0-15,-4-1 128 0,-3-1-128 0,-1-3 0 0,-2-2 128 0,-6-1-128 16,-1-3 0-16,-5-3-240 0,-4 0 48 0,-3-3 0 15,-6-3-64-15,-5-2 0 0,-4 0 0 16,-3-1 0-16,-3-2 416 0,0 1 80 0,-2-1 16 0,1 1 0 16,1-1 256-16,0 1 48 0,3-2 16 0,2 3 0 15,2-1 64-15,2 3 0 0,1 2 16 0,4 1 0 16,3 1-176-16,3 3-32 0,4 1-16 16,2 3 0-16,3 1-128 0,3 2-32 0,3 1 0 0,3 3 0 15,2-1-272-15,2 4 0 0,3 2-176 0,0 2 176 16,3 1-144-16,0 4 144 0,-1 1 0 0,-2 3-144 0,0 2 144 0,-4 2 0 15,-2 1 128-15,-3 3-128 0,-4-1 176 0,-3 3-48 16,-4 2 0-16,-3 1 0 0,-2 1 48 0,-5 0 0 16,-1 1 0-16,-2 0 0 15,-2-2-544-15,2-1-96 0,0-1-32 0,2-1 0 16,1-3-1104-16,2-1-208 0,1-3-48 0,3-1-9968 16,3-2-1984-16</inkml:trace>
  <inkml:trace contextRef="#ctx0" brushRef="#br0" timeOffset="108407.3">12119 11619 21183 0,'-2'-14'944'0,"2"8"192"0,3-3-912 0,0-1-224 0,-2-1 0 0,1 0 0 0,3 0 2160 0,0 1 384 31,1 2 80-31,0 2 0 0,1 1-560 0,2 4-112 0,1 2-32 16,-1 1 0-16,0 5-896 0,1 3-192 0,1 3-48 0,2 3 0 15,-3 2-304-15,2 2-64 0,-1 2-16 0,0 1 0 16,-1-1-208-16,-1 1-64 0,-1 0 0 0,-1-1 0 0,1-1 0 0,-1-1 0 15,-1 0 0-15,1-3 0 0,0-1 16 0,-2-3 0 32,1-2 0-32,-1-2 0 0,1-3 272 0,0-1 48 0,1-3 16 0,-1-2 0 0,2-2 96 0,0-3 32 15,-1-1 0-15,3-3 0 16,0-4-192-16,0-4-32 0,-1-4-16 16,2-4 0-16,2-3-368 0,0-3 128 0,1-1-128 0,-1-1 0 15,1-1-448-15,-2 2-176 16,0 2-16-16,0 5-16 0,-2 2-1392 0,2 4-288 0,0 3-48 0,1 5-9904 15,0 4-1968-15</inkml:trace>
  <inkml:trace contextRef="#ctx0" brushRef="#br0" timeOffset="109168.98">13134 11489 23039 0,'2'-11'1024'0,"-2"5"192"0,-1-1-960 0,-1 1-256 0,0-2 0 0,-3-1 0 16,1 2 3216-16,-4-2 608 0,-2 1 112 0,-1 0 32 15,0 2-1808-15,-4 1-368 0,-1 3-64 0,-2 3 0 16,0 4-864-16,-5 1-160 0,-1 2-48 0,-3 3 0 16,0 2-336-16,-1 2-64 0,2 0 0 0,1 3-16 0,2 0-240 0,2 2 0 15,2 1 128-15,4 1-128 0,1 0 0 0,4 0 0 16,3 0 0-16,2-1 0 0,3-2 0 0,2-2 0 16,3 0-176-16,4-2 176 0,2-2-176 0,2-1 176 15,2-2-128-15,2-3 128 0,4-3-320 0,1-2 32 16,1-2 0-16,2-3 0 0,1-5 96 0,0-1 32 15,-1-6 0-15,-1-2 0 0,0-4 160 0,-2-1 0 16,0-4 0-16,-3-1-128 0,-1-2 128 0,-2 3 0 0,-2 2 0 0,-3 2-128 16,-2 2 128-16,-3 3 144 0,-2 3-16 0,-2 4-128 15,-2 3 432-15,-2 2-32 16,-2 3 0-16,1 3 0 0,-3 2-96 0,2 4-32 0,-1 2 0 0,0 3 0 16,-1 2-272-16,1 5 0 0,0 0-176 0,3 1 176 15,0 2-144-15,1 0 144 0,2 2 0 0,2-1-144 16,2-1 144-16,-1 0-128 0,3-1 128 15,3-2-128-15,1-2 128 0,2-2 0 0,1-2 0 0,2-2-128 16,2-2 128-16,0-2 0 0,3-3 0 0,1-2-128 16,0-2 128-16,1-3-160 0,2-2 160 0,2-4-160 15,1-3 160-15,0-4 0 0,1-3 0 16,-1-3 0-16,1-3 0 0,-3-1-128 0,-2-3 128 0,-2 1-128 0,-3 1 128 16,-1 2 0-16,-4 3-144 0,-2 2 144 0,-4 4 0 0,0 1 0 15,-3 4 128-15,-2 4-128 0,-1 1 320 0,0 6-32 16,0 0 0-16,0 0 0 0,-6 7-144 0,-1 2-16 15,0 2-128-15,1 2 192 16,0 2-192-16,1 3-128 0,-1 1 128 0,2-1-208 0,-1 1 208 0,2 1 0 16,1 1 0-16,1-2-144 0,2 1 144 0,2-1 0 15,1-1 0-15,1-2 0 0,2-2 0 0,1 0 0 16,2-3 0-16,2-3 128 0,4-2-256 16,-1-3-64-16,2-2 0 0,0-2 0 0,2-2 0 0,0-4 0 15,2-3 0-15,1-2 0 0,0-3 192 0,2-3-208 16,0-2 80-16,0-2 128 0,-1 0-192 0,-1-1 192 0,0-2-192 0,-3 2 192 15,-2 3 0-15,-5 3 0 16,-2 1 0-16,-2 3 0 0,-4 3 192 0,-1 2 128 16,-1 2 0-16,-2 6 16 0,0 0 128 0,0 0 32 0,-5 3 0 0,1 4 0 15,-1 0-496-15,0 3 128 0,0 2-128 16,1 3 0-16,0 1 0 0,2 2 0 0,1-1 0 0,1 1 0 16,2 1 0-16,1-1-128 0,2 0 128 0,1-2 0 15,2 1 0-15,0-2 0 0,0 0 0 0,1-3 0 16,2-2-208-16,2-4 64 15,-1 0 16-15,1-3 0 0,1-2-1344 16,2-3-256-16,-1-4-48 0,0-1-16 0,0-5-1824 0,-1-5-368 0</inkml:trace>
  <inkml:trace contextRef="#ctx0" brushRef="#br0" timeOffset="109279.4">14004 11181 16575 0,'-24'-15'1472'0,"12"10"-1168"16,0-1-304-16,-3 1 0 0,1 0 3920 0,0 3 736 15,-1 1 144-15,2 1 16 0,2 1-3936 16,3 2-880-16,2 3 0 0,4 2 0 15,4 3-2048-15,4 3-320 0,4 4-64 0</inkml:trace>
  <inkml:trace contextRef="#ctx0" brushRef="#br0" timeOffset="109691">14506 11529 6447 0,'1'-5'576'0,"0"-2"-576"15,-1-1 0-15,0 0 0 0,-2-2 6704 0,-2-1 1232 0,0 0 240 0,-4 1 48 16,-4 0-4976-16,-2 1-1008 0,-3 3-192 0,-1 2-32 15,-3 3-1120-15,-4 3-208 0,-2 3-48 0,-3 2-16 16,-1 2-304-16,1 2-64 0,0 2-16 0,1 3 0 16,2 0-112-16,4 2-128 0,1 2 176 0,2 0-176 15,3 0 0-15,4 1 0 0,2 1 0 0,5-2 0 16,1 0 0-16,4-1 0 0,2-2 0 0,3 0-144 16,2-3 144-16,4-1 0 0,1-2 0 0,2-2 0 0,3-1-208 0,1-4-16 15,3-2 0-15,1-2 0 0,0-3 224 0,2-4-176 16,1-2 176-16,1-4-160 0,-3-2 160 0,2-4 0 15,-2-2 0-15,-2-1 0 0,-1-1 0 0,-1 0 0 16,-3 2 0-16,-2 2 0 0,-3 1 0 0,-2 4 0 16,-3 3 128-16,0 3-128 0,-2 2 192 0,-3 6-16 15,0 0-16-15,0 0 0 0,0 0-160 0,-2 9 128 16,0 2-128-16,1 2 128 0,0 2-128 0,1 0 0 16,1 2-192-16,1 1 192 0,0 2-192 0,2-1 192 15,3-2-192-15,1 0 192 16,-3-2-512-16,4-1 0 0,1-2 16 0,3-2 0 15,1-4-592-15,3-1-128 0,2-3-32 0,2-3 0 16,1-4-1424-16,1-1-272 0,1-5-64 0,0-4-16 16,-1-2 1104-16,1-3 240 0,2-3 32 0,-3-5-9424 0</inkml:trace>
  <inkml:trace contextRef="#ctx0" brushRef="#br0" timeOffset="110033.33">14980 11109 34895 0,'-3'-18'1536'0,"1"13"336"0,-1-1-1488 0,1 3-384 0,-4 1 0 0,6 2 0 0,-6 4 912 0,-1 5 112 0,-2 3 32 0,0 4 0 16,1 2-752-16,-1 5-160 0,1 4-16 0,-1 3-128 15,1 3 288-15,-1 1-48 0,0 1-16 0,1 1 0 0,3 0 96 0,-1 1 32 32,2-2 0-32,1 0 0 0,-1-3 48 0,2-2 16 0,1-3 0 0,1-1 0 15,0-3-32-15,1-4-16 0,1-3 0 0,3-3 0 16,-2-3-48-16,1-3 0 0,1-3 0 0,-5-4 0 16,6 0 48-16,2-3 0 0,1-4 0 15,1-3 0-15,2-3 16 0,1-2 0 16,2-3 0-16,0-1 0 0,2-1-224 0,2 2-32 0,0 1-128 0,-1 3 192 0,1 3-192 0,-1 3 0 15,-3 3 0-15,-1 1 0 0,3 4-128 0,-6 3 128 16,0 1-192-16,-1 4 192 0,-2 2-192 0,-2 1 192 16,-1 1-192-16,-2 1 192 0,-3 0 0 0,-2 1-128 15,-2 0 128-15,-1 1 0 0,-4 0 0 0,-1 1 0 16,-2-2 0-16,-2-1 0 0,-2-1 144 0,1-1-144 16,-2-2 128-16,1 0-128 0,-2-2 0 0,2-2 128 15,0-2-128-15,1-1 0 16,-1-4-272-16,1 0-144 0,3-2-32 0,2-3 0 15,4-2-2368-15,2-3-464 0,4-5-112 0</inkml:trace>
  <inkml:trace contextRef="#ctx0" brushRef="#br0" timeOffset="110221.99">15487 11078 17503 0,'-7'-10'1552'0,"7"10"-1232"0,-4-2-320 0,4 2 0 15,0 0 5248-15,0 0 1008 0,0 0 192 0,-4 7 32 16,0 2-5024-16,1 3-1008 15,-1 2-208-15,1 4-48 0,1 1 320 0,0 4 64 0,0 3 16 0,-1 1 0 16,2 3-336-16,0 2-80 0,0 0-16 0,0 1 0 0,0 1-160 0,0-1 0 16,0-1 0-16,0-1 128 0,-1-1-128 0,1 0 0 15,1-1 0-15,1-2 128 16,1-2-1616-16,1-1-336 0,1-6-64 0,2 0-16000 16</inkml:trace>
  <inkml:trace contextRef="#ctx0" brushRef="#br0" timeOffset="110789.19">15762 11615 33167 0,'0'0'2944'0,"0"0"-2352"0,0 0-464 0,0 0-128 15,0 0 0-15,7-3-240 0,1-2 64 0,0 1 16 16,0-2 928-16,0 1 192 16,2-1 48-16,1-1 0 15,0-2-544-15,1-1-96 0,0 0-32 0,1-1 0 16,-2-1 176-16,1-1 48 0,-4-1 0 0,2-2 0 0,-2 1-80 0,-2 0-16 0,-2 2 0 15,-2 2 0-15,-2 0 48 0,-1 2 0 16,-2 3 0-16,-3 1 0 0,-3 2-96 0,0 3-16 16,-4 2 0-16,1 3 0 0,-4 1-400 0,-2 4 128 15,1 3-128-15,-1 1 0 0,0 1 0 0,3 2 0 0,1 0 0 0,1 2 0 0,0 0 0 16,5-1 0-16,-1 0 0 0,3-1 0 0,3 1-160 16,3 0 160-16,3-1 0 0,3 0-144 0,3-3 144 15,-1-1 0-15,5-1 0 0,2-2 0 0,3-2 0 16,2-1 0-16,4-3 0 0,1-2 0 0,2-3 0 0,5-3 0 15,3-3 128-15,4-3-128 0,2-4 128 0,0-4-128 16,2-2 128-16,1-4-128 0,1-4 0 0,-1-1 0 16,-2-2 0-16,-4 3 0 0,-6 0 0 0,-6 4-208 15,-4 3 48-15,-6 3 16 16,-5 3 144-16,-5 3 0 0,-5 3 0 0,-3 3 0 16,-4 2 0-16,-2 3 0 15,-5 1 0-15,0 3-192 0,-2 4 16 0,-2 3 0 0,-1 3 0 16,0 3 0-16,0 0-16 0,3 3-16 0,2 1 0 15,2 0 0-15,4 1 0 0,2 1 0 16,1-1 0-16,3 0 0 0,1 0 48 0,4-1 16 16,1 0 0-16,3-1 0 0,1 0 144 0,3-1 0 15,-2-2 0-15,2-1 0 0,0-2 0 0,0-2 0 0,0-1 0 0,-1-3 0 16,-1 0 144-16,0-2 64 0,-1 0 16 0,-3-1 0 16,-6-4 288-16,0 0 64 0,0 0 16 0,0 0 0 15,0 0 112-15,0 0 0 0,0 0 16 0,-6-2 0 16,-2 0-400-16,-1 0-96 0,-1-1-16 0,-1 1 0 15,-1 1-496 1,0 0-96-16,0 0-32 0,2 0 0 0,1 0-2352 16,4 0-480-16,5 1-80 0</inkml:trace>
  <inkml:trace contextRef="#ctx0" brushRef="#br0" timeOffset="110914.75">16756 11712 38127 0,'0'0'1680'0,"0"0"368"0,0 0-1648 0,-5 0-400 15,-1 0 0-15,0 1 0 0,0-2 0 0,1 1 0 16,-2 0 128-16,1 1-11424 16,6-1-2272-16</inkml:trace>
  <inkml:trace contextRef="#ctx0" brushRef="#br0" timeOffset="143608.65">2563 13685 9215 0,'-1'-6'816'0,"0"-2"-656"0,-1 0-160 0,2 1 0 0,0-1 2464 0,2 0 464 15,-1 0 80-15,0 2 32 0,-1-1-1440 0,1 2-272 16,0 0-64-16,-1 5-16 0,0 0-144 0,0 0-16 16,0 0-16-16,0 0 0 0,3 6-304 0,1 4-48 15,-1 2-16-15,0 4 0 16,-1 4-272-16,1 4-64 0,0 4-16 0,-1 2 0 0,-1 0-224 0,1 4-128 15,-1 2 160-15,-1-1-160 0,0 0 128 0,0-1-128 16,0-2 0-16,0-1 144 0,0-3-144 0,-1-2 0 16,0-3 144-16,0-2-144 0,0-4 0 0,1-1 144 0,-1-3-144 0,1-3 0 15,1-4 240-15,-1-6-64 16,0 0-16-16,0 0 0 0,0 0 432 0,0 0 96 16,-4-4 16-16,-1-5 0 0,1-3-16 0,1-5 0 0,0-5 0 0,2-5 0 15,1-3-432-15,2-4-64 16,3-5-32-16,-1-3 0 0,3-1-160 0,1-1 0 15,0 0 0-15,2 2 0 0,-1 2 0 0,1 3 0 0,0 4 176 0,-1 4-176 16,1 2 320-16,1 4-16 0,-2 3-16 0,2 4 0 16,-1 1-32-16,0 3-16 0,2 2 0 0,0 3 0 15,2 1-240-15,-2 1 0 0,0 3-144 0,1 0 144 16,1 4-336-16,1 0 16 0,-2 2 16 16,-1 4 0-16,0 2-1536 0,0 3-304 0,-1 3-64 0,-2 5-13360 15</inkml:trace>
  <inkml:trace contextRef="#ctx0" brushRef="#br0" timeOffset="143813.71">2588 14003 36399 0,'0'0'1600'0,"0"0"352"0,0 0-1568 0,0 0-384 16,0 0 0-16,0 0 0 0,0 0 400 0,0 0 0 15,0 0 0-15,10-3 0 0,2 0-80 0,5-1 0 16,0 0-16-16,5-1 0 0,2 1-80 0,3 0-16 15,1-2 0-15,4 1 0 0,-1-2-208 0,1 0-208 16,0 1 32-16,-2 0 16 16,-4 0-3088-16,-2 0-608 0,22-5-128 0,-13 9-32 0</inkml:trace>
  <inkml:trace contextRef="#ctx0" brushRef="#br0" timeOffset="143970.59">3129 13916 39743 0,'0'0'1760'0,"0"0"352"0,-4-2-1680 0,4 2-432 0,-6-1 0 0,6 1 0 15,0 0 704-15,-4 4 64 0,0 3 16 0,0 2 0 0,3 2-80 0,0 3-32 16,0 4 0-16,0 1 0 0,0 2-464 0,1 1-80 16,0 3-128-16,0-3 176 0,0 0-176 0,0 1 0 15,1 0-192-15,0 0 192 16,2 0-2656-16,-1-2-416 0,1-1-64 0,-1-1-32 0</inkml:trace>
  <inkml:trace contextRef="#ctx0" brushRef="#br0" timeOffset="148099.96">3633 13593 27647 0,'-8'-8'1216'15,"8"8"256"-15,-4-4-1168 0,1 2-304 16,3 2 0-16,0 0 0 0,-5 0 928 0,1 2 128 0,-2 2 32 16,1 6 0-16,0 2-736 0,-1 4-144 0,0 2-16 0,1 4-16 15,0 4-48-15,1 1 0 16,0 2 0-16,-1 0 0 0,1 1-128 0,-1 0 0 0,2-1 0 0,1 0 0 0,0-1 0 16,1-4 0-16,0-4 0 0,-1-3 128 15,1-1 32-15,1-4 0 16,0-2 0-16,0-4 0 0,0-6 368 0,0 0 80 15,0 0 16-15,0 0 0 0,0 0 272 0,0 0 64 0,5-8 16 0,0-3 0 16,2-3-128-16,2-3-16 0,1-4-16 0,2-1 0 0,3 0-560 0,0 1-96 16,1 2-32-16,-1 3 0 0,1 2-128 0,-1 6 0 15,0 2 0-15,1 3 0 0,-1 3 0 0,0 3 0 16,-1 3 192-16,-2 2-64 16,-2 3-128-16,0 4 192 15,-1 2-192-15,-2 4 192 0,-1 2-192 0,-3 1 0 0,-2 1 0 0,-2 0 0 16,-2-1 0-16,-2 0 0 0,0-1 144 0,-4-2-144 15,-2-2 0-15,-2-2 0 0,-1-4 0 0,-2-2 0 0,0-1 208 16,-2-5-16-16,-2-2-16 0,2-1 0 0,-3-5 16 16,2 0 16-16,1-1 0 0,1-3 0 15,-1-2-1088-15,4-1-208 0,0-1-64 16,0 0 0-16,2 0-2272 0,2 1-464 0,-8-10-80 0,8 9-32 16</inkml:trace>
  <inkml:trace contextRef="#ctx0" brushRef="#br0" timeOffset="148512.93">2424 14407 31327 0,'-12'-3'2784'16,"0"1"-2224"-16,-1 1-560 0,2 0 0 0,1 1 896 0,0 0 80 15,1 1 16-15,0 2 0 0,9-3-560 0,0 0-112 16,0 0-32-16,0 0 0 16,14 7-96-16,8 1 0 0,7-3-16 0,-3-1 0 0,5-1-176 0,11 0 0 15,6-2 144-15,10 2-144 16,11-2 320-16,8 0-16 0,8-1 0 0,7 0 0 0,8-1-96 15,7 0-16-15,5-3 0 0,9 0 0 0,9-2-192 0,3 0 128 16,2-3-128-16,3 0 0 0,3 0 128 0,0 0-128 16,-3-2 0-16,-3 2 144 0,-5 2-144 0,-4 2 0 0,-6 0 0 0,-10 4 0 15,-10 1 0-15,-9 1 0 16,-9 0 0-16,-8 2 0 0,-9-2 0 0,-8 1 0 16,-6 0 0-16,-7 0 0 0,-10-1 192 0,-5-1-32 15,-6 0-16-15,-7-1 0 0,-4-1-320 0,-12 2-64 16,0 0-16-16,-6-3-11264 15,-8 1-2272-15</inkml:trace>
  <inkml:trace contextRef="#ctx0" brushRef="#br0" timeOffset="149035.14">2742 14984 28671 0,'-14'-17'1280'0,"6"6"256"0,-1-1-1232 0,2-3-304 0,1 0 0 16,4-3 0-16,0-3 1408 0,4 7 240 0,-1-1 32 0,4-8 16 15,2 2-400-15,2 3-80 0,2 5 0 0,-2 4-16 16,2 0-656-16,3 3-128 16,-1 0-32-16,4 3 0 0,0 2-112 0,10 3-16 0,-6 2-16 15,-8 2 0-15,0 4-48 0,2 7 0 16,-5 3 0-16,-5-3 0 0,-1 4-192 0,-4 12 0 0,-4-1 0 15,-3-8 0-15,-5 4-176 0,-11 19-80 0,-4-3 0 0,-1-3-16 16,0-2-48-16,3-6-16 0,1-7 0 0,4-4 0 0,2-4 336 0,4-3 0 31,3-4 0-31,2-2 0 0,9-9 688 0,0 0 48 0,0 0 16 16,0 0 0-16,0 0-192 0,0 0-48 16,9 2 0-16,4-2 0 0,4-1-512 0,4-1 0 15,2-1 0-15,4-1 0 0,5 1 0 0,2 0 0 16,2-2-128-16,-2 2 128 0,-4 2-128 0,-2-1 128 0,-3-2 0 0,-1 2-144 31,2 0-1328-31,-4-1-256 0,-2-2-48 0,-2 1-16016 0</inkml:trace>
  <inkml:trace contextRef="#ctx0" brushRef="#br0" timeOffset="149319.97">3302 14798 39279 0,'0'0'1728'0,"0"0"384"16,0 0-1696-16,0 0-416 0,0 0 0 0,0 0 0 15,0 0 128-15,0 0-128 0,0 0 0 0,-3 8 128 16,-2 1 128-16,-1 9 32 0,-1 0 0 0,2 3 0 16,-1 0-288-16,-1 2 160 0,1 4-160 0,-1 0 128 31,1 3-128-31,2-10 0 0,1 2 144 0,2 1-144 16,0 1 0-16,1 10 0 0,2-5 0 0,1-4 0 15,2-2 0-15,0-3 0 0,1-3 0 0,1-1 0 16,0-4 128-16,3-2-128 0,2-3 128 0,0-1-128 0,0-2 128 0,4-1-128 15,2-2 160-15,3-4-160 0,0-2-144 0,0-3-128 16,0-3-32-16,1-3 0 16,1-1-1600-16,-1-4-320 0,0-1-64 0,-2-2-13328 0</inkml:trace>
  <inkml:trace contextRef="#ctx0" brushRef="#br0" timeOffset="149463.22">3205 14855 38751 0,'-11'-16'1728'0,"8"7"336"0,1 2-1648 0,3 1-416 0,-1 1 0 0,2-2 0 16,2 0 0-16,3 2 0 0,3-1 0 0,9 0 0 16,3-1 0-16,-5 4 0 0,4 1 0 0,4 1 0 15,4-2-208-15,-3 2 16 0,0 1 16 0,-2 1 0 16,-1 2-1584-16,-1-1-320 0,1 1-64 0</inkml:trace>
  <inkml:trace contextRef="#ctx0" brushRef="#br0" timeOffset="149636.14">3268 15073 35935 0,'-10'-7'3200'0,"10"7"-2560"16,0 0-512-16,0 0-128 0,0 0 432 0,0 0 64 15,0 0 16-15,5-6 0 16,2 2-512-16,5 2 0 0,5 2 0 0,0-1 0 0,4-1 0 0,3 0-160 0,3-1 160 16,0 0-192-16,0-2-144 0,1-1-48 15,3-2 0-15,2-1 0 16,2-1-2624-16,2 0-544 0</inkml:trace>
  <inkml:trace contextRef="#ctx0" brushRef="#br0" timeOffset="149998.2">3949 14823 15663 0,'0'0'688'0,"0"-6"144"0,-1 0-656 0,-2 1-176 15,3 5 0-15,-4-3 0 0,0 1 4112 0,4 2 800 16,-7 1 144-16,-2 4 48 0,0 3-3184 0,1 3-624 0,-1 3-128 0,-1 4-16 16,-1 2-688-16,3-4-128 0,-1 3-16 0,-4 13-16 15,0 1-128-15,-1 0-32 0,-1 0 0 0,2 0 0 16,-1 0 16-16,2-2 0 0,0-5 0 0,2-2 0 15,1-1-160-15,2-3 0 0,2-3 144 0,1-4-144 16,0-4 176-16,4-9-48 16,0 0 0-16,0 0 0 0,0 0 80 0,0 0 16 0,1-9 0 0,4-4 0 0,2-6-96 0,1 2 0 15,2-2-128-15,5-9 192 0,0-7-192 0,8-21 0 16,-1-1 0-16,0 4-160 0,-2 3 160 0,-3 7-192 16,-4 6 192-16,-5 15-192 0,-1 2 416 0,-1 4 80 15,0 2 16-15,-2 3 0 0,0 4 256 0,-1 1 64 16,-3 6 16-16,0 0 0 0,0 0-384 0,5 7-80 15,2 2 0-15,-3 3-16 0,1 3-176 0,-2 3 0 16,-1 0 0-16,0 3 0 0,1 1 0 0,-1 3 0 16,0 0 0-16,0 2 0 0,0 1 0 0,2-1 0 15,-2 0 0-15,0 9 0 0,0-3 0 0,1-5 0 16,-1-4 0-16,1-3 0 0,0-5-256 16,0-2-96-16,-2-3-16 0,-1-11-3136 15,0 0-208-15</inkml:trace>
  <inkml:trace contextRef="#ctx0" brushRef="#br0" timeOffset="150155.81">3823 15068 18431 0,'-13'-11'1632'0,"5"5"-1312"0,0 1-320 0,0-1 0 15,2 1 4864-15,6 5 912 0,-2-8 176 0,2 8 48 16,0 0-4544-16,7-7-912 0,1 0-176 0,3 1-48 16,3 1-320-16,-1 3 128 0,5-2-128 0,3 1 0 15,1-1 0-15,4-1-256 0,3 0 32 0,2-2 16 16,4 2-1952-1,1-1-384-15,3 1-80 0</inkml:trace>
  <inkml:trace contextRef="#ctx0" brushRef="#br0" timeOffset="150597.79">4612 14831 33167 0,'-12'-6'2944'0,"6"3"-2352"0,0-2-464 0,-2 1-128 0,-1 0 1344 0,1 3 240 15,-1 0 48-15,-1 2 16 0,-1 3-368 0,1 0-64 16,-1 3 0-16,0 1-16 0,0 5-704 0,1 1-144 15,-1 1-32-15,1 3 0 0,1 1-320 0,3 0 0 0,0 3 0 16,2 8 0 0,3-4 0-16,2-1 0 0,2-2 0 0,3-2 0 0,2-3 0 0,2 0 0 15,-1-3 0-15,-1-6 0 16,2-1 0-16,2-2 0 0,1-1 0 0,1-2 0 0,2-3 0 0,0-1 0 0,1-3 0 0,3-4 128 16,0-3-128-16,6-3 0 15,-1-5 0-15,0-2 0 0,1-3 0 0,-4 0 0 16,-1-1 0-16,-4 6 0 0,-4 2 128 0,-3 4-128 0,-2 2 128 0,-1 3-128 15,-4 4 304-15,-3 4-16 0,0 0 0 0,0 0 144 16,-1 8-304-16,-1 1-128 0,-2 5 192 16,1 1-192-16,0 2 0 0,-1 0-144 0,3 1 144 0,-1-1 0 15,1 1-144-15,1 0 144 0,1-2 0 0,2 1 0 16,2-4 0-16,0-1 0 0,2-1 0 0,1-2 0 0,0-3 0 31,3-2 0-31,-1-3-128 0,1-2 128 0,1-3 0 0,2-2 0 0,-1-3 0 0,-1-3 320 0,0-5-16 16,0-4 0-16,0-2 0 0,0-2 0 0,-2-1 0 15,-3-2 0-15,-3 2 0 16,-2 1-112-16,-3 5 0 0,-2 0-16 0,-1 3 0 0,-4 3-32 16,-1 3 0-16,-1 1 0 0,-2 2 0 15,-3 4-464-15,1 3-112 0,-1 2-16 16,1 3 0-16,-2 4-1680 0,3 2-352 0,0 3-64 0,0 4-10064 16,0 1-2000-16</inkml:trace>
  <inkml:trace contextRef="#ctx0" brushRef="#br0" timeOffset="150913.51">5256 14889 35423 0,'0'0'1568'0,"0"0"320"0,0 0-1504 15,-4-4-384-15,-3 2 0 0,0-1 0 16,-1 3 976-16,-1-1 128 0,-2 1 32 0,0 2 0 16,0 0-560-16,0 0-128 0,0 2 0 0,2 0-16 0,0 0-432 0,2 2 0 15,2 1 0-15,1 0 0 0,3 1 0 16,5 1 0-16,1 0-144 0,4-1 144 0,1 1-192 0,3 1 64 15,2-1 128-15,2 0-208 0,0-2 208 0,2 1 0 16,-1-1 0-16,-1 0 0 0,1 0 0 0,1-2 0 16,-2 0 0-16,1-1 0 0,-5 0 160 0,0-1-32 15,-2 0 0-15,-3-1 0 0,-1 2 400 0,-7-4 80 16,0 0 16-16,0 0 0 0,0 0 320 0,0 0 64 16,-10 2 16-16,-4 0 0 0,-1 0-496 0,-4 0-80 0,-2 3-32 0,-1-1 0 15,-3 1-416-15,-2 0 0 16,-1 1 0-16,-10 2 0 15,5 0-384-15,5 0-96 0,5-2-32 0,3 2 0 16,5-1-1504-16,3-1-304 0,2-1-64 0,2-1-15856 0</inkml:trace>
  <inkml:trace contextRef="#ctx0" brushRef="#br0" timeOffset="151891.03">5533 14366 10127 0,'0'0'896'0,"0"0"-704"0,0 0-192 0,0 0 0 0,0 0 1488 16,10 1 272-16,1-1 48 0,3 0 16 0,2 0-592 0,5 1-112 15,5 0-32-15,1 2 0 0,2-3-240 0,0 1-48 16,4 0-16-16,0 0 0 0,-1 0-16 0,0 0-16 15,-1 0 0-15,-1 1 0 0,-2 0 80 0,-1-1 0 0,-2 0 16 16,-2 0 0-16,-3 0-432 0,-1-1-96 16,-3 0 0-16,-3 1-16 0,-3-1-16 0,-2 0 0 15,-8 0 0-15,0 0 0 16,0 0-16-16,0 0 0 0,0 0 0 0,0 0 0 0,0 0-528 0,0 0-128 16,-7 2 0-16,1 0-16 15,-1 1-640-15,2 0-128 0,-1 0-32 0,6-3-11328 0</inkml:trace>
  <inkml:trace contextRef="#ctx0" brushRef="#br0" timeOffset="152378.88">5892 14820 11055 0,'0'0'976'0,"0"0"-784"15,-1-6-192-15,0 0 0 0,1 6 2432 0,-1-5 448 16,-1-1 96-16,-1 2 16 0,-2 0-784 0,1 0-160 15,-1 3-16-15,-1 0-16 0,-2 1-528 0,-1 2-96 16,-2 2-32-16,-1 2 0 0,-1 2-704 0,0 2-144 16,0 2-16-16,-1 2-16 0,2 3-304 0,1 0-176 15,1 1 192-15,4-1-192 0,0 2 0 0,2 1 0 16,2 0 0-16,2-2 0 0,2 2 128 0,3-1-128 0,2-1 0 0,3-1 0 31,2 0 160-31,2-1-32 0,4-2 0 0,8 4 0 0,0-4 64 0,0-3 0 16,0-2 0-16,1-3 0 0,0-3 128 0,2-3 16 15,1-2 16-15,-2-2 0 0,-1-3 224 0,-2-4 64 0,-2-4 0 16,-2 0 0-16,-1-1-176 0,-5-3-16 0,-4-1-16 16,-1 0 0-16,-6-1-112 0,-1 3 0 0,-4 0-16 0,-2 6 0 0,-1 0-80 15,-4 0-16-15,-2 1 0 0,-1 0 0 16,-2 0-208-16,-1 2-256 0,-2 0 48 0,-7-1 16 16,1 3-400-16,0 2-80 0,0 2-16 15,3 4 0-15,0 2-1056 0,5 2-224 16,-1-1-32-16,8-1-8960 0,-2 2-1792 0</inkml:trace>
  <inkml:trace contextRef="#ctx0" brushRef="#br0" timeOffset="152677.28">5982 14658 23039 0,'-2'-20'2048'0,"1"12"-1648"0,-1 0-400 16,0 0 0-16,1-2 2576 0,0 1 432 0,0 2 96 0,0 2 16 15,-3 0-1344-15,4 5-272 16,0 0-48-16,0 0-16 0,0 0-608 0,-3 8-112 16,0 2-16-16,-1 5-16 0,2 5-368 0,0 4-80 15,0 5-16-15,-2 6 0 0,1 5 32 0,0 5 16 0,0 3 0 0,-3 25 0 16,-1-5-96-16,2-1-32 0,2 0 0 0,-1-3 0 16,2-4-144-16,0-5 0 0,-1-5 0 0,0-5 128 31,1-5 0-31,0-3 0 0,1-5 0 0,-1-3 0 0,-2-5 0 0,2-3-128 0,-1-4 192 0,0-2-64 15,-1-4-896 1,2-1-192-16,2-10-48 0,0 0-18080 0</inkml:trace>
  <inkml:trace contextRef="#ctx0" brushRef="#br0" timeOffset="155693.19">6760 14088 36047 0,'0'0'1600'0,"0"0"320"0,0 0-1536 0,0 0-384 0,3-6 0 0,0 2 0 0,0 0 160 0,3-1-160 15,0 2 192-15,3 0-192 0,2 0 464 0,2 1-16 16,2 0 0-1,2 2 0-15,3-1-448 0,1 0 0 0,0-1 0 0,2-1 0 0,0 1-224 0,0 1 64 16,0-1 16-16,-3 1 0 16,-2 0-1616-16,-2 1-320 0,-2 1-64 0,-3 0-12256 0</inkml:trace>
  <inkml:trace contextRef="#ctx0" brushRef="#br0" timeOffset="155850.19">6781 14280 37839 0,'0'0'1664'0,"-4"1"368"0,-2 1-1632 0,6-2-400 16,0 0 0-16,0 0 0 0,0 0 320 0,0 0-32 15,0 0 0 1,8 5 0-16,2-2-16 0,2 1 0 16,3-1 0-16,2 0 0 0,2-1-272 0,3 1 160 15,3-1-160-15,0-1 128 0,4-1-128 0,1-1-224 16,-2-1 48-16,1-1 16 16,0-2-2848-16,2-2-576 0</inkml:trace>
  <inkml:trace contextRef="#ctx0" brushRef="#br0" timeOffset="156556.73">8771 13825 11967 0,'0'-11'528'0,"0"11"112"0,0-7-512 0,3 1-128 16,3-2 0-16,1 0 0 0,-4 1 3072 0,1-1 592 15,-2 2 112-15,2 2 32 0,-4 4-1792 0,0 0-352 16,0 0-80-16,0 0-16 0,0 0-544 0,0 0-128 15,0 0 0-15,0 0-16 0,-1 9-304 0,1 2-64 0,-3 2-16 0,1 2 0 16,-3 2-224-16,0 2-32 0,0 3-16 0,0 2 0 16,2 2-32-16,0 1-16 15,1-1 0-15,1 0 0 0,1 1-176 0,1-2 0 16,1 0 0-16,3 0 0 0,1-3 0 0,2-3 0 16,-2-1 0-16,3-3 0 0,2 0 176 0,2-3-48 15,3-2-128-15,-1-3 192 0,0-2 0 0,2-3 0 0,0-2 0 0,2-4 0 0,1-4-64 16,0-2 0-16,0-3-128 0,0-4 192 0,1-4-192 15,0-2 144-15,-2-2-144 0,0-2 128 0,-2-3-128 16,-1 0 192-16,-4-2-192 0,-2 5 192 0,-2 1 0 0,-1 4 0 16,-3 3 0-16,0 3 0 0,-3 3 384 0,-1 3 96 15,-1 2 16-15,-1 4 0 0,2 4-48 16,0 0 0-16,-6 0 0 0,1 3 0 0,-1 3-448 16,-1 2-192-16,1 0 176 0,-1 3-176 0,1 4 0 0,0 1 0 15,1 1 0-15,0 1 0 0,1 2 0 0,-1 0 0 16,2 0 0-16,1 1 0 0,1 1 0 0,1 0 0 15,0-1-128-15,1-1 128 0,1 0-320 0,1-1-16 16,1 0 0-16,0-3 0 16,2 0-1584-16,1-2-320 0,2-1-64 0,2-1-9376 15,2-1-1872-15</inkml:trace>
  <inkml:trace contextRef="#ctx0" brushRef="#br0" timeOffset="156922.96">9443 14162 17503 0,'0'0'1552'0,"-5"1"-1232"0,-3 1-320 0,0 1 0 15,1 3 4032-15,-1 1 768 16,-1 3 128-16,0 2 48 0,-1 4-3520 0,1 0-704 0,-2 2-144 16,1 1-32-16,-2 1-256 0,1 1-64 0,1 1-16 0,1 0 0 0,0 0-112 0,1 0-128 15,2-2 176-15,0-1-176 16,1-3 192-16,0 0-192 0,2-3 192 0,1-2-192 0,0-2 256 0,1-3-48 16,1-6-16-16,0 0 0 0,0 0 160 15,0 0 32-15,5-4 0 0,3-4 0 0,1-3-80 16,2-4-16-16,2-6 0 0,0-4 0 0,1-4-160 15,2-3-128-15,-2-2 144 0,0 0-144 16,-1 0 144-16,1 3-144 0,-2 4 128 0,0 3-128 0,-1 5 400 0,-2 2 0 16,-3 5 0-16,0 3 0 0,-3 3 96 0,1 2 16 15,-4 4 0-15,0 0 0 16,6 5-240-16,-2 2-32 0,0 2-16 0,-1 2 0 0,-1 2-224 0,-1 3 0 16,1 0 0-16,0 3 0 0,-2 1 0 0,-2 1 0 15,1 0 0-15,0 2 0 0,1-2 0 16,0 0 0-16,-1-2 0 0,1 0 0 0,0 0 0 0,0-3-288 0,0-1 32 0,0-4 16 31,0-2-1440-31,1-1-304 0,-2-1-48 0,1-7-10352 0,0 0-2080 16</inkml:trace>
  <inkml:trace contextRef="#ctx0" brushRef="#br0" timeOffset="157079.4">9346 14340 33167 0,'-6'-2'2944'0,"-1"-1"-2352"15,2 1-464-15,5 2-128 0,-6-2 1136 0,6 2 208 16,0 0 32-1,0 0 16-15,0 0-944 0,0 0-192 16,8-2-48-16,2 0 0 0,2 0-208 0,2 1 0 0,3 0 0 0,1-1 0 16,2 0 0-16,3-1-240 0,3-1 80 0,1 0-11280 31,3-1-2256-31</inkml:trace>
  <inkml:trace contextRef="#ctx0" brushRef="#br0" timeOffset="157808.09">10175 13800 30239 0,'0'0'1344'0,"-1"-5"256"0,-2 1-1280 0,2-2-320 0,-1 0 0 0,-1 1 0 0,-4 2 944 0,0 0 112 15,-1-1 32-15,0 3 0 0,-1 1-96 0,-2 1-16 32,3 4 0-32,-3 1 0 0,0 4-496 0,0 2-96 15,0 2-32-15,0 1 0 0,0 3-224 0,1 0-128 0,1 3 160 0,2 1-160 16,2 0 0-16,0-1 0 0,3 0 0 0,1-2 0 15,1-2 0-15,3-1 0 16,2 0 0-16,1-1 0 0,1-1 144 0,2-3-144 0,2-2 128 0,1-2-128 16,2-1 208-16,3-3-32 0,1-3-16 0,1-2 0 15,1-4-16-15,-1-1 0 0,3-2 0 0,-2-3 0 0,-1-2-144 16,-1-2 192-16,-4-1-192 0,0 0 192 0,-2 3-192 0,-2 2 128 16,-1 2-128-16,-1 3 128 0,-5 3-128 15,-3 4 128-15,0 0-128 0,0 0 128 0,3 7-128 16,1 3 192-16,-1 2-192 0,0 2 192 0,0 0-192 0,0 1 0 15,1 2-160-15,2-1 160 0,1 0 0 16,2-1 0-16,0-2-128 0,2-1 128 0,1-1 0 0,1-2 0 16,2-3 0-16,0-2 0 0,0-2 0 0,2-2 208 15,-3-3-64-15,1-2-16 0,-2-4 256 0,0-2 64 16,-2-4 0-16,0-2 0 0,-1-3 144 0,-2-3 48 16,-4-3 0-16,-2-3 0 0,-3-1-272 0,-2 2-48 15,-4 1-16-15,-2 2 0 0,-1 2-80 0,-4 3-16 16,0 2 0-16,0 4 0 0,-2 2-208 0,2 3 0 15,-2 4 0-15,2 3 0 16,1 2-1152-16,2 4-208 0,1 4-48 0,1 3-16 16,2 3-1568-16,1 4-304 0,2 1-64 0,1 3-16 0</inkml:trace>
  <inkml:trace contextRef="#ctx0" brushRef="#br0" timeOffset="158101.69">10944 13812 18431 0,'0'0'1632'0,"-5"-5"-1312"0,0 2-320 0,-2 0 0 0,-2 1 3920 0,-1 0 720 15,0 4 144-15,-3 1 16 16,1 1-3136-16,-1 2-624 0,-1 0-128 0,2 3-16 0,-2 1-656 16,3 1-240-16,0 0 176 0,3 2-176 0,1 4 0 15,3-2 0-15,1-1 0 0,6 2 0 16,0-2-128-16,4 0 128 0,2 1-192 0,4-2 192 0,0-2-128 16,2 0 128-16,3-2 0 0,0 1 0 0,1-2 0 0,0 0 0 15,0-1 0-15,-4-2 0 0,0 0 0 0,-2-1 176 16,-5-1-48-16,0 1-128 0,-2-1 496 0,-6-3-16 15,0 0 0-15,0 0 0 0,-6 5 336 0,-2 0 64 16,-2-1 16-16,-2 1 0 0,-2-1-512 0,-1 0-80 16,-5 1-32-16,2-1 0 0,-1 0-464 0,1-1-80 0,0-1-32 15,2 1 0 1,0-2-736-16,4-2-160 0,3-1-16 0,3-2-16 16,2-3-2224-16,7-3-448 0</inkml:trace>
  <inkml:trace contextRef="#ctx0" brushRef="#br0" timeOffset="158483.81">11346 13670 26719 0,'-5'1'2368'0,"-2"2"-1888"0,0 4-480 0,-2 2 0 0,0 1 1440 15,-1 2 192-15,-2 2 32 0,1 1 16 0,0 4-1008 0,0 0-208 16,1-1-32-16,1 2-16 16,3 0-80-16,1 1-16 15,2 0 0-15,2 0 0 0,2 0-96 0,2-2-32 0,2-1 0 0,2-3 0 0,3-1 64 0,1-2 16 16,2-2 0-16,3-3 0 0,1-1-16 0,2-3 0 15,1-3 0-15,1-2 0 0,0-2 32 0,1-5 0 16,0-4 0-16,0-4 0 0,-1-4 0 16,-3-3 0-16,0-2 0 0,-4-4 0 0,-3-3-32 0,-2-1-16 15,-3-1 0-15,-3 2 0 0,-6-2 16 0,-2 6 16 16,-3 0 0-16,-3 4 0 0,-4 2 384 0,-1 3 80 16,-3 3 16-16,0 4 0 0,-2 2-240 0,0 4-64 15,-1 3 0-15,1 4 0 0,2 2-448 0,0 4 0 16,-1 1 0-16,3 1 0 0,1 1-128 15,3 2 128-15,2 1-192 0,3 3 192 0,3-1-160 0,1 1 160 16,2 2-128-16,3-1 128 0,2 0-160 0,2 0 160 0,3 1-192 0,2 0 192 16,-2 0-144-16,5-2 144 15,2 1 0-15,-1-3-144 0,3 0-80 0,0-1-16 16,2-1 0-16,1-1 0 16,1-1-2144-16,2-2-432 0,2 0-96 0,2 0-13776 0</inkml:trace>
  <inkml:trace contextRef="#ctx0" brushRef="#br0" timeOffset="158671.63">11899 13880 35935 0,'0'0'3200'0,"0"0"-2560"15,0 0-512-15,0 0-128 0,0 8 800 0,0 2 144 16,0 2 16-16,0 1 16 0,-2 2-80 0,1 2-32 16,-1-1 0-16,0 3 0 0,1 0-144 0,-2 0-16 15,-1 2-16-15,1 1 0 0,-1-1-432 0,-1 0-96 16,2 0-16-16,0 1 0 15,0-2-144-15,1-1 0 0,1-3 0 0,-2-1 0 16,2 0-1024-16,1-4-272 0,0-2-64 0,1-3-17536 16</inkml:trace>
  <inkml:trace contextRef="#ctx0" brushRef="#br0" timeOffset="159111.63">12759 13492 32255 0,'0'0'2864'0,"0"0"-2288"15,0 0-576-15,0 0 0 0,0 0 1600 0,0 0 224 16,0 0 32-16,0 0 16 0,-2 5-912 0,-2 4-192 15,1 2-48-15,0 3 0 0,-2 2-416 0,1 2-96 16,-1 3-16-16,1 2 0 0,0 2-192 16,0-1 0-16,0 1 128 0,0 0-128 0,-1 1 0 0,1-1 0 15,0 1 0-15,2-1 0 0,-1-2 0 0,1-1 128 16,0-3-128-16,0 0 0 16,1-2-768-16,1-3-192 0,0-2-32 0,0-3-10992 0,0-3-2208 0</inkml:trace>
  <inkml:trace contextRef="#ctx0" brushRef="#br0" timeOffset="159283.49">12615 13742 18431 0,'-14'-8'1632'0,"9"4"-1312"0,-1 1-320 0,1 0 0 15,5 3 4672-15,-2-5 848 0,2 5 176 0,1-5 48 16,2 0-4336-16,4 1-880 0,3 0-160 0,5 0-48 16,5 1-192-16,4 0-128 0,6 2 160 0,3 0-160 15,6-1 0-15,3 1 0 0,2 0 0 0,0 0 0 16,-2-1-1232-1,0 1-240-15,0 0-64 0,-1 0-14896 16</inkml:trace>
  <inkml:trace contextRef="#ctx0" brushRef="#br0" timeOffset="159787.54">13738 13456 23039 0,'0'0'2048'16,"4"-5"-1648"-16,2 1-400 0,0-1 0 16,4 2 2224-16,-2 1 352 0,-8 2 80 0,0 0 16 15,0 0-848-15,2 7-160 0,-2 2-48 0,0 3 0 0,1 5-1024 0,-1 1-208 16,-1 4-32-16,0 2-16 0,-1 0-192 0,1 2-144 16,-2 5 192-16,1 0-192 0,-2 0 128 0,-1 0-128 15,3 2 0-15,0-2 0 0,1-2 128 0,0-2-128 16,1 0 0-16,1-3 0 0,1-2 176 0,1-4-176 15,2-4 160-15,0-2-160 0,3-3 592 0,0-3 32 16,-1-1 0-16,2-5 0 0,2-4 208 0,-1-2 64 16,3-4 0-16,3-3 0 0,1-7-272 0,2-4-48 15,0-4-16-15,1-1 0 0,0-6-368 0,1-1-64 16,0-2 0-16,0 1-128 16,-1 3 128-16,-1 2-128 0,-2 3 0 0,-1 3 0 0,-3 5 0 15,-2 5 0-15,-1 3 0 0,-1 3-192 31,-4 3-432-31,1 3-80 0,-2 1 0 0,-4 3-16 16,0 0-1552-16,0 0-304 0,4 8-64 0,1 3-9280 16,-4 3-1856-16</inkml:trace>
  <inkml:trace contextRef="#ctx0" brushRef="#br0" timeOffset="160196.34">14399 13899 39327 0,'0'0'1744'0,"-8"3"368"0,-1 1-1696 0,1 3-416 0,-1 2 0 0,-2 3 0 0,-2 2 128 0,-3 3-128 15,2-1 0-15,-2 3 128 0,0 1 32 0,-2 1 0 16,1 1 0-16,0 0 0 0,1 0-160 0,0 0 0 16,2-3 144-16,2 0-144 0,2-2 0 0,2-3 0 15,2-1 0-15,0-3 128 0,3-1 0 0,1-3 16 16,2-6 0-16,0 0 0 0,0 0 128 0,0 0 32 15,0 0 0-15,5-7 0 0,1-4 48 0,1-4 16 16,2-3 0-16,2-5 0 0,2-5-192 0,3-2-48 16,-1-2 0-16,1-2 0 0,1-2-128 0,1 2 0 15,-1 3 0-15,0 5 128 0,-2 0 0 0,-1 6-128 16,-3 2 192-16,-2 4-64 0,-1 3 224 0,-1 3 32 16,-1 4 16-16,-6 4 0 0,0 0-112 0,6 3-32 0,-1 2 0 0,0 3 0 15,-1 1-256-15,-1 3 0 16,0 3 0-16,-1 3 0 0,-1 2 0 0,0 2 0 15,0 25-144-15,0-23 144 0,0 0 0 0,-1 1 0 0,1-2 0 16,2-1-224-16,-3-1-16 0,0-2 0 0,1-1 0 31,0-1-544-31,0-2-112 0,-1-3-32 0,0-2-12000 0,0-2-2384 0</inkml:trace>
  <inkml:trace contextRef="#ctx0" brushRef="#br0" timeOffset="160352.75">14236 14083 16575 0,'-7'-3'1472'0,"1"-1"-1168"0,-1-2-304 0,2 1 0 16,0 0 5376-16,2 2 1008 0,3 3 208 0,0 0 32 0,3-4-5088 16,1-1-1024-16,2 2-208 0,4 0-48 0,2-1-256 15,4 1 0-15,3 0 0 0,2 1 0 0,2-1 0 0,2 1 0 16,-1-1 0-16,2 0-144 0,2-1 144 0,0 1-192 16,2 0 192-16,-1-1-192 15,0 0-2448-15,1-2-496 0</inkml:trace>
  <inkml:trace contextRef="#ctx0" brushRef="#br0" timeOffset="161520.65">15293 13626 28799 0,'5'-13'1280'0,"-3"8"256"0,0 1-1232 0,1-2-304 16,1 1 0-16,-2-1 0 15,-1 1 1328-15,-1-1 208 0,0 1 32 0,-1-1 16 16,-3 2-368-16,0 0-64 0,-1 0 0 0,-2 2-16 0,-1 1-448 16,-3 2-96-16,-2 1-16 0,-1 2 0 0,-2 0-368 0,0 3-80 31,-1 0 0-31,2 2-128 0,0 1 0 0,0 1 0 0,2 0 0 0,3 0 0 0,1 3 0 0,3-1-144 0,1 0 144 0,4-1-128 31,2 0 128-31,4-1-128 0,0-1 128 0,4 0-128 0,3-1 128 0,2 1-192 0,2-1 192 16,1-1-192-16,1 0 192 0,1-2 0 0,-1 0 0 15,0-1 0-15,0 0 0 0,-2-1 0 0,0 0 0 0,-1 1 0 16,-1-1 144-16,-1 1 16 0,-2 0 0 0,-2-1 0 16,-2 1 96-16,-7-5 32 0,2 5 0 0,-2-5 0 15,-3 8 160-15,-2 0 48 16,0-2 0-16,-5 2 0 0,0-1-112 0,-2 0 0 0,-2 0-16 0,-2 1 0 16,-1-2-240-16,-2 1-128 0,-1-1 160 15,1 0-160-15,2-2-256 0,0 0-160 0,2-2-32 0,3-1 0 16,2-1-2096-16,3-2-416 15,3-2-96-15,5-1-16 0</inkml:trace>
  <inkml:trace contextRef="#ctx0" brushRef="#br0" timeOffset="161717.38">15680 13643 35007 0,'0'0'3120'0,"-2"6"-2496"16,1 1-496-16,-1 0-128 15,0 4 320-15,-1 0 64 16,0 1 0-16,0 2 0 0,1 0 288 0,-3 2 64 0,0 0 16 0,-1 0 0 0,1 0-432 0,-2-1-96 31,-1-1-16-31,2 1 0 0,0-2-208 0,1-1 128 16,0-1-128-16,1-2 0 0,3-2 0 0,1-7-336 0,0 0 48 0,0 0 16 31,0 0-2928-31,0 0-592 0,2-5-112 0</inkml:trace>
  <inkml:trace contextRef="#ctx0" brushRef="#br0" timeOffset="161820.97">15669 13396 28559 0,'-6'-3'2544'0,"-1"2"-2032"0,-1-1-512 0,1 2 0 16,-1 2 480-16,0 0 0 0,1 0 0 0,0 1 0 16,2 2-992-16,-1 0-192 0,2 2-32 0,-1 0-7776 15,2 2-1568-15</inkml:trace>
  <inkml:trace contextRef="#ctx0" brushRef="#br0" timeOffset="162481.68">15764 13719 17503 0,'0'0'1552'0,"0"0"-1232"15,5-3-320-15,0-1 0 0,0-1 2624 0,1 1 480 16,-1 1 96-16,-5 3 0 0,6-2-912 0,0 2-192 16,-6 0-48-16,7 2 0 0,-7-2-864 0,7 4-176 15,-2 1-48-15,1 2 0 0,-2 2-496 0,-1 2-96 16,0 2-32-16,0 1 0 0,0 2-208 0,-1 0-128 16,1 1 160-16,-2 0-160 0,0 1 160 0,0 0-160 15,-1-1 160-15,0-1-160 0,0-3 160 0,-1-1-160 16,0-1 160-16,0-1-160 0,-1-1 160 0,2-2-160 15,2 0 160-15,-2-7-160 0,0 0 192 0,0 0-64 0,0 0-128 0,0 0 192 16,0 0-48-16,0 0-16 16,0 0 0-16,0-8 0 0,1-2-128 0,1-2-144 0,0-2 144 0,2-3-208 15,1-1 208-15,1-3-144 16,2-1 144-16,2 1-128 0,1-1 128 0,1 1 0 16,0 0 0-16,1 2 0 0,1 3 0 0,1 2 0 0,0 1 0 0,3 4-128 15,-4 1 128-15,3 3 0 16,-2 3 0-16,1 2 0 0,-1 2 144 0,-1 3 16 0,1 1 0 0,-2 2 0 15,0 1 96-15,-2 2 0 16,-2 1 16-16,0 1 0 0,-3 2-64 0,0-1-16 0,-2 1 0 0,-1 1 0 16,0-1-192-16,-2 2 144 0,-1-2-144 0,0 1 128 0,-1 1-128 0,0-3 0 15,-1-2 0-15,1-1-176 16,0-2-288-16,0-1-64 0,1-8-16 16,0 0-12384-16,0 0-2464 0</inkml:trace>
  <inkml:trace contextRef="#ctx0" brushRef="#br0" timeOffset="163127.79">16731 13617 9215 0,'0'0'816'0,"0"0"-656"0,0 0-160 0,0 0 0 16,0 0 3840-16,0 0 720 0,0 0 160 0,0 0 16 15,0 0-2928-15,0 0-592 0,-6 3-112 0,0 3-16 16,0 0-176-16,-1 4-16 0,-2 2-16 0,-1 3 0 0,0 1-352 0,0 2-64 16,0 2-16-16,-1-1 0 15,-1 2-64-15,1 0-32 0,0 0 0 0,2 0 0 0,2 0-80 0,1 0-16 16,3-1 0-16,2-1 0 16,0 0-16-16,2-1-16 0,2-2 0 0,2-1 0 0,2-3 96 0,2-1 32 15,1-1 0-15,1-3 0 16,0 0-96-16,1-3 0 0,2 0-16 15,2-2 0-15,1-3 32 0,2-3 16 0,0-1 0 0,-1-5 0 0,2-2 0 0,0-4 0 0,-1-2 0 0,-1-3 0 16,1-3-112-16,-1-2-32 16,-3-1 0-16,-1-1 0 0,-2-1-16 0,-2-1 0 15,-3 1 0-15,-3 2 0 0,-2 2 32 0,-3 0 0 16,-2 3 0-16,-2 3 0 0,-2-1 128 0,-4 4 32 16,-2 2 0-16,-2 2 0 0,-1 1-144 0,-2 2-32 0,0 3 0 0,-1 0 0 15,-2 3-144-15,2 2 0 16,1 1 0-16,0 1 0 0,2 1 0 0,1 1-176 0,2 1 176 15,1 0-128-15,1 1 128 0,3 2 0 0,1 0 0 0,1 0-128 16,3 1 128-16,1 2-192 0,0 1 192 0,4 1-192 0,1 1 64 16,2 2 0-16,3-1 0 0,0 0 0 15,3 2 128-15,2-2 0 0,0-1-144 0,3 0 144 16,-1 0 0-16,1 0 0 0,1-2-144 0,1-3 144 0,-1 0-288 16,1-2 0-16,-2-2 0 0,2-1 0 15,1-2-800-15,0-1-144 0,2 0-48 0,0-3-10624 16,0-1-2144-16</inkml:trace>
  <inkml:trace contextRef="#ctx0" brushRef="#br0" timeOffset="165033.94">17144 14086 7359 0,'0'0'656'0,"0"0"-528"0,-1-7-128 0,1 0 0 15,0 2 4944-15,1-1 960 16,-1 6 192-16,2-5 48 0,-2 5-3264 0,0 0-656 16,0 0-128-16,0 0-32 15,0 0-656-15,0 0-128 0,0 0-16 0,0 0-16 0,0 0-640 0,-3 7-128 0,1 2-32 16,0 2 0-16,0 4-128 0,0 1-48 0,-1 3 0 0,1 1 0 16,0 2-144-16,0 2-128 0,0-1 192 15,-1 1-192-15,2 0 128 0,-2 2-128 0,1-2 0 16,0 0 0-16,-1-1 0 0,2-1 0 0,0-2 0 0,0-2 0 15,0-2-1712 1,1 0-400-16,1-2-64 0</inkml:trace>
  <inkml:trace contextRef="#ctx0" brushRef="#br0" timeOffset="167205.43">19185 13223 17727 0,'-10'-6'784'0,"5"5"176"0,-2 1-768 0,0-2-192 0,0 1 0 0,-1 0 0 16,0 1 416-16,1 0 48 0,0-1 16 16,0 2 0-16,2 0 384 0,-1-1 80 15,1 0 16-15,5 0 0 0,0 0 304 0,-6 0 64 0,6 0 16 0,-5 1 0 16,5-1 0-16,0 0 0 0,0 0 0 0,0 0 0 16,-6 3-496-16,6-3-80 0,0 0-32 0,0 0 0 15,0 0-352-15,0 0-80 0,6 3-16 0,3 0 0 16,3-1 80-16,5 1 16 0,6-2 0 0,6 0 0 15,5 1 0-15,5-1 16 0,1-1 0 16,8 0 0-16,3 1-144 0,9-1-16 0,7 1-16 0,5-1 0 0,5-1-224 0,14 1 144 16,4 0-144-16,5 1 128 0,5 0-128 0,4 2 0 15,2-1 0-15,2 1 0 0,2 0 0 0,1 2 0 16,3-1 0-16,-13 2 0 16,2-1 0-16,9 2 0 0,-1 2 0 0,-18-3 128 0,-2 1-128 0,-1-2 0 15,-7 1 0-15,-4-1 0 0,-4 2 0 0,-4 0 128 0,-6-2-128 0,-7 1 0 16,-6-2 240-16,-6 0-48 15,-5 1 0-15,-5-1 0 0,-6-2-192 0,-3 2 144 16,-5-1-144-16,-1 1 128 0,-4 0-128 0,-3-1-144 16,-1-2 144-16,1 2-208 15,-4 2-1376-15,-2-2-272 0,-2 0-48 0,0 1-14368 0</inkml:trace>
  <inkml:trace contextRef="#ctx0" brushRef="#br0" timeOffset="167781.28">23488 13222 25791 0,'0'0'2304'0,"-1"-3"-1856"15,-1-3-448-15,1 2 0 0,1 4 1216 0,0 0 160 0,0 0 32 0,0 0 0 0,0 0-1200 0,0 0-208 31,0 0 0-31,0 0-144 0,0 0 144 0,0 0 0 0,0 0 0 0,0 0 0 16,0 0 0-16,0 0 0 0,0 0 0 0,0 0 0 16,0 0 192-16,0 0 64 0,6 1 0 0,0-1 16 0,-1-2 192 0,2-1 48 0,-1-2 0 0,-1-1 0 15,-2-3-128-15,1 0 0 16,-2-2-16-16,-1 0 0 16,-2-1-64-16,-1-2-16 0,-3-3 0 0,0 1 0 15,-3-2 256-15,-1 0 48 0,-1 2 16 16,-2 0 0-16,-2 3-32 0,0 2 0 0,-2 2 0 0,0 2 0 15,-3 2-336-15,-1 4-80 0,-1 1-16 0,0 4 0 16,1 1-144-16,0 4 0 0,0 2-160 0,1 2 160 16,2 2-176-16,0 1 176 0,3 3-192 0,2-2 192 15,2 1-176-15,2-1 176 0,4 0-160 0,3-1 160 16,2 0-176-16,2-2 176 0,4-1-192 0,1-1 192 16,5-2-144-16,0-1 144 0,4-1 0 0,1-3-144 15,3-1 144-15,1-2 0 0,0-3-144 0,1-3 144 16,-1-2 0-16,0-3 0 0,0-1 0 0,-1-2 0 15,-2 0 176-15,-2 0 0 0,0-1 0 0,-3 2 0 0,-3 2 48 0,-2 1 16 16,-2 1 0-16,-1 3 0 0,-6 4 272 0,0 0 64 16,0 0 16-16,0 0 0 0,0 8-256 0,-1 3-48 15,-2 2-16-15,-1 5 0 0,-1 1-272 0,-1 3 0 16,1 3 0-16,-1 1 0 0,-1-1 0 0,1 2 0 16,1-1 0-16,0 0 0 0,1 1 0 0,0-2 0 15,1-1 0-15,0-1 0 0,1 1 0 0,1-5 0 0,-1-2 0 16,4-3 0-16,-1-2-192 0,1-2-80 15,0-2-32-15,-2-8 0 16,0 0-2128-16,0 0-416 0,0 0-96 0</inkml:trace>
  <inkml:trace contextRef="#ctx0" brushRef="#br0" timeOffset="168227.86">23453 12867 23951 0,'-20'-22'2128'0,"10"12"-1696"0,-2-1-432 0,-1-1 0 0,-1-1 2016 16,-2 1 320-16,0 2 64 0,-1 1 16 16,1 2-1728-16,0 3-352 0,-1 2-64 0,1 3-16 15,1 2 0-15,-1 4-16 0,-1 3 0 0,1 3 0 0,-3 4-48 0,1 6 0 0,-3 5 0 16,2 5 0 0,-2 4 16-16,1 5 0 0,0 3 0 0,0 5 0 15,0 4-208-15,2 0 144 0,0-1-144 0,3 2 128 16,2-1-128-16,4 0 192 0,2-1-192 0,4-2 192 15,3-1 96-15,3-2 32 0,5-4 0 0,3-3 0 16,3-1 64-16,3-3 0 0,1-4 16 0,4-1 0 16,4-2-80-16,3-4 0 0,3-3-16 0,5-2 0 0,2-3-80 0,4-5-16 15,3-2 0-15,3-5 0 0,0-6 112 0,3-6 32 16,2-5 0-16,3-6 0 0,2-7-192 0,2-6-32 16,-1-8-128-16,-2-6 192 0,-6-7 48 0,-1-8 0 15,-4-3 0-15,-3-7 0 0,-4-2 0 0,-7-2 0 16,-6-2 0-16,-8 4 0 0,-7 2 368 0,-7 4 80 15,-8 4 16-15,-5 5 0 0,-8 6 176 0,-5 2 32 16,-4 5 16-16,-5 5 0 0,-3 4-672 0,-4 4-256 0,-5 4 176 0,-2 3-176 16,-2 4 0-16,0 3-320 15,-2 7 64-15,2 3 0 16,0 6-272-16,0 4-48 0,0 4-16 0,-4 5 0 16,2 5-1504-16,-3 4-288 0,3 4-64 0,0 5-16160 0</inkml:trace>
  <inkml:trace contextRef="#ctx0" brushRef="#br0" timeOffset="169927.48">4805 16271 13823 0,'1'-5'1216'0,"-1"-1"-960"0,2 2-256 0,-2 4 0 16,2-6 2096-16,1 1 368 15,0-1 80-15,-1 1 16 0,-1-1-832 0,-1 6-176 0,0 0-16 0,0 0-16 0,0 0-240 16,0 0-32-16,0 0-16 0,0 0 0 0,0 0-400 0,1 10-96 15,-2 1-16-15,0 5 0 16,0 2-336-16,0 6-64 0,1 1 0 0,-3 2-16 0,1 2-304 16,0 1 128-16,2-1-128 0,-1 1 0 0,1-1 0 15,0-2 0-15,1 1 0 0,-1-2 0 0,0-1 192 0,1-2-192 16,1-2 192-16,2-2-192 0,-4-4 0 0,0 0 0 0,0-4 0 0,0-2 0 31,0-9 0-31,0 0 192 0,0 0-48 0,0 0 0 0,0 0 128 0,0 0 32 0,0 0 0 0,0 0 0 16,-7-9 208-16,3-3 64 0,-3-4 0 0,1-1 0 15,2-6-16-15,1-1 0 0,-4-2 0 0,3-1 0 16,0-2-112-16,2-2 0 16,1-3-16-16,1-1 0 0,2-1-240 0,2-1-64 15,-1 1 0-15,1 4 0 0,2 3 32 0,0 3 0 16,2 0 0-16,0 4 0 0,1 3 0 0,-1 2 0 0,2 2 0 0,1 3 0 16,0 2-160-1,1 1 0-15,2 2 0 0,0 1 128 0,0 2-128 0,-1 0 0 0,1 3-160 16,-1 3 160-16,0 2-192 0,0 0 48 0,-1 3 16 0,-1 2 0 15,0 2-272-15,-3 1-48 0,-1 1-16 0,-2 4 0 16,-3 4-1376-16,-1 1-272 0,-2 4-48 0,-2 1-9424 16,-2 2-1904-16</inkml:trace>
  <inkml:trace contextRef="#ctx0" brushRef="#br0" timeOffset="170133.86">4838 16554 4607 0,'0'0'192'0,"0"0"64"0,-9-1-256 0,9 1 0 0,0 0 0 0,0 0 0 16,0 0 6896-16,0 0 1328 0,0 0 272 0,0 0 48 16,0 0-6224-16,0 0-1232 0,10-2-256 0,1 0-64 15,1 0-320-15,3 1-80 0,3 0-16 0,0 0 0 16,2 1-224-16,1-1-128 0,1 0 160 0,1 0-160 16,0 0 0-16,0 2 0 0,1-3 0 0,-1 2-160 31,1 1-2000-31,-1 2-400 0,-2 0-64 0,-2 1-12256 0</inkml:trace>
  <inkml:trace contextRef="#ctx0" brushRef="#br0" timeOffset="170435.97">5274 16573 13823 0,'-5'-12'608'0,"5"12"128"0,-5-10-592 0,3 1-144 16,1 1 0-16,1 8 0 0,0 0 5136 0,0 0 1008 15,1-9 192-15,-1 9 32 0,0 0-4544 0,0 0-912 16,9-2-176-16,0 6-32 0,0 0-528 0,-1 1-176 15,0 2 0-15,-1 4 144 0,-1 3-144 0,0 2 0 16,-2-1 0-16,-2 3 0 0,-3 2 0 0,-2 0 0 16,-1 4 0-16,-2-4 0 0,-2 2-240 0,1-2 80 15,1-2 16-15,0-1 0 0,-1-2 144 0,1-3 0 0,1-3 0 0,1-1 0 16,0-2 512-16,4-6 176 16,0 0 32-16,0 0 16 0,-3 5-32 0,3-5-16 0,0 0 0 0,0 0 0 15,0 0-432-15,0 0-64 0,9 3-32 0,2-2 0 16,1-1-160-16,2-1 0 0,2 0 0 0,1-2 0 31,3 1-448-31,2 1-32 0,2-1 0 0,1-1 0 0,1-2-2016 16,1-1-384-16,2-4-96 0,-1 1-12960 0</inkml:trace>
  <inkml:trace contextRef="#ctx0" brushRef="#br0" timeOffset="170860.51">5842 16235 35935 0,'-7'-15'1600'0,"2"5"320"0,-3 0-1536 0,3 0-384 16,-1 4 0-16,2 1 0 16,-2 1 1184-16,6 4 160 0,-6-4 48 0,6 4 0 15,0 0-720-15,-8 4-144 0,2 1-16 0,1 5-16 0,0 2-496 0,1 3 128 0,1 1-128 0,1 4 0 16,-1 4 0-16,3 3 0 16,-1 2 0-16,0 3 0 0,1 2 0 0,0 0 0 15,1-2-128-15,-1-1 128 0,0-2 0 0,1-1 0 0,-1-3 0 0,3-3 0 16,-3-3 0-16,0-3 0 0,0-3 0 0,0-5 144 15,0-8 32-15,0 0 0 0,0 0 0 0,0 0 0 16,0 0 176-16,0 0 32 0,0 0 16 0,4-7 0 16,0-4 192-16,2 0 48 0,0-1 0 0,3-4 0 15,1-3-192-15,2 1-48 0,0 0 0 0,2 2 0 16,0 1-400-16,1 3 0 0,1 2 0 0,-1 5 0 16,0 2 0-16,2 3 0 0,-2 1-160 0,1 3 160 15,-2 2-160-15,-1 2 160 0,-1 1-160 0,-1 2 160 0,-1 2 0 16,-1 3 0-16,-2-1 0 0,-5 3 0 0,0-1 0 15,-2 2 0-15,-2-1 128 0,-4-1-128 0,-1 1 0 0,-3-3 160 16,0 0-160-16,-4-2 128 0,-1-3 0 0,0-2-128 16,-3 0 192-16,1 0-64 0,-2-3 16 0,-2 1 0 15,2-2 0-15,0-2 0 0,-3 0-144 0,2-4 0 16,2 1 0-16,1-1 0 16,-2 0-912-16,2-1-272 0,1-2-48 0,-1 2-16 15,0-3-1872-15,0 0-368 0</inkml:trace>
  <inkml:trace contextRef="#ctx0" brushRef="#br0" timeOffset="171411.16">4391 17143 20271 0,'-13'-5'1792'0,"5"3"-1424"16,-1 1-368-16,0-1 0 15,0-1 2928-15,0 2 512 0,1 0 96 0,8 1 32 0,-10-2-2048 16,10 2-416-16,-8 0-80 0,8 0 0 0,0 0-432 0,0 0-80 16,0 0 0-16,10 1-16 0,4 0-288 0,2-1-48 15,4 0-16-15,5 0 0 0,5 0-16 0,9-1 0 16,8 0 0-16,9 0 0 0,6-1 0 0,8 0-128 16,2-2 192-16,6 2-64 15,6-1 0-15,5-1-128 0,6 0 192 0,-1-1-64 0,2-2-128 0,7 0 128 0,4 1-128 0,-2-1 128 16,-5-1-128-16,1 2 0 0,1-1 144 15,-5 2-144-15,-6-1 144 0,-4-1-144 0,-5-2 192 0,-3 0-192 16,-1 3 256-16,-7 2-48 0,-7-1-16 0,-5-1 0 16,-8 1 128-16,-5-1 0 0,-5 2 16 0,-5 0 0 15,-4 1-96-15,-4 0-32 0,-5-2 0 0,-4 2 0 16,-5 1-16-16,-3-1 0 0,-11 3 0 0,0 0 0 16,0 0 128-16,0 0 0 15,-8-6 16-15,-2 3 0 0,-1 2-512 0,-1 0-96 0,-3 1-32 0,-2 2 0 31,0 2-1024-31,-2 3-208 0,0-1-32 0,1 3-16 0,-1 1-2144 0,2 1-432 0</inkml:trace>
  <inkml:trace contextRef="#ctx0" brushRef="#br0" timeOffset="172075.94">5331 17459 9215 0,'0'0'816'0,"4"-7"-656"16,-1 0-160-16,0 0 0 0,3 0 3600 0,-3 0 688 0,3-1 144 0,-1 1 32 16,1 1-1888-16,-6 6-368 15,4-7-80-15,-4 7-16 0,4-8-704 0,-4 8-160 0,0 0-32 0,6-6 0 16,-6 6-528-16,0 0-112 0,0 0-32 0,0 0 0 15,0 0-256-15,5 8-48 0,-1 2-16 0,-4 3 0 16,-2 3-96-16,-1 2 0 16,0 4-128-16,-1 2 192 0,-5 3-192 0,0-2 0 0,0-1 128 0,2 1-128 15,-1 0 0-15,3-2 0 0,2-1 128 16,1-2-128-16,0-4 0 0,2 1 0 0,2-5 0 0,3 0 0 16,1-2 128-16,2-1-128 0,0-1 0 0,2-1 0 0,1-1 144 15,1-2-144-15,3-1 128 0,1-1-128 0,1 1 144 16,0-2-144-16,2 0 160 0,1-1-160 0,-1-1 0 0,1-1 128 15,2-1-128-15,2-1 0 0,-1-3-208 0,0 0-96 16,0-2-16-16,0 0 0 16,-1 0-448-1,-1-2-80-15,-2-2-32 0,-2 0 0 0,0-1-2336 0,-3-1-480 0</inkml:trace>
  <inkml:trace contextRef="#ctx0" brushRef="#br0" timeOffset="172264.58">5349 17411 35007 0,'-11'-11'1552'0,"6"5"320"0,-1 1-1488 0,6 5-384 0,0 0 0 0,0 0 0 16,0 0 848-16,4-8 112 0,2 3 0 0,4 0 16 15,0 2-976-15,5 1 0 0,4-1-144 0,3-1 0 16,0 1 144-16,2 1-192 0,2 0 192 0,3-1-192 16,2 2 48-16,-1 0 0 0,-2-1 0 0,1 1 0 31,-2-1-1840-31,-3 1-352 0,-3 2-80 0,-4 0-11664 0</inkml:trace>
  <inkml:trace contextRef="#ctx0" brushRef="#br0" timeOffset="172437.41">5355 17586 32255 0,'0'0'2864'0,"0"0"-2288"16,0 0-576-16,0 0 0 0,0 0 1008 0,0 0 80 15,0 0 32-15,0 0 0 16,8 2-896-16,3-1-224 0,4 0 0 0,4-1 0 0,2-1 0 0,4 0 0 15,2 0 0-15,5 0 0 0,4-1-240 0,2-1 64 16,0 0 16-16,1 0 0 16,-2-4-2240-16,0 0-448 0,1-2-96 0,-1-1 0 0</inkml:trace>
  <inkml:trace contextRef="#ctx0" brushRef="#br0" timeOffset="172844.44">6221 17360 29599 0,'-8'-8'1312'0,"8"8"272"0,-7-5-1264 0,0 1-320 0,1-1 0 0,-1 3 0 15,7 2 1408-15,-10 0 240 0,1 2 32 0,1 3 16 16,-2 1-784-16,0 4-144 0,-1 2-48 0,0 3 0 16,-1 0-528-16,-3 4-192 0,2 3 144 0,0 2-144 15,-1 0 0-15,-1 3 0 0,0-1 128 0,2 0-128 16,1 2 0-16,0-2 0 0,1 0 0 0,1-3 128 16,1-1-128-16,1-4 0 0,3-1 0 0,-1-3 0 15,3-3 0-15,1-2 128 0,2-9-128 0,0 0 128 16,0 0 32-16,0 0 0 0,0 0 0 0,0 0 0 15,0 0 0-15,6-11 0 0,1-2 0 0,1-5 0 16,0-4-160-16,5-4 128 0,-1-4-128 0,3-3 128 0,3-3-128 16,-2-2 0-16,2 1 0 0,-2 2 128 0,1 3-128 15,-3 5 0-15,-2 4 0 0,-1 6 128 0,-2 2 384 16,0 6 64-16,0 2 0 0,-9 7 16 0,0 0 0 0,8-1 0 16,-8 1 0-16,8 8 0 0,-2 1-320 0,-2 4-64 15,-1 2-16-15,1 3 0 0,-2 0-192 0,0 4 0 16,-2 2 0-16,1 3 0 0,-1 1 0 0,1 1 128 15,0-1-128-15,0-1 0 0,-1 2 0 0,3-3 0 16,0-2 0-16,-1-2 0 0,-1-3 0 0,0-3 0 16,0 1 0-16,0-5 0 0,2-2-224 0,-2-1-144 15,-1-9-16-15,0 0-16 16,1 7-2064-16,-1-7-416 0,0 0-64 0</inkml:trace>
  <inkml:trace contextRef="#ctx0" brushRef="#br0" timeOffset="173000.89">6007 17678 36287 0,'-12'-4'1600'0,"12"4"336"0,-6-3-1552 0,6 3-384 0,0 0 0 16,0 0 0-16,0 0 352 0,0 0-16 0,9-5 0 0,3 2 0 15,4 1-336-15,4-2 0 16,5-1 0-16,3-2 0 0,3 0 0 0,2-1 0 0,0-1 0 0,3-1 0 31,2 0-1264-31,1-2-160 0,1-2-48 0</inkml:trace>
  <inkml:trace contextRef="#ctx0" brushRef="#br0" timeOffset="173451.63">7392 16651 28559 0,'0'0'1264'0,"0"0"272"0,0 0-1232 0,0 0-304 16,0 0 0-16,0 0 0 0,0 0 1280 0,7-8 192 0,2 4 32 0,1-1 16 15,0 1-208-15,3 1-32 0,4-2-16 0,3 1 0 16,0-1-464-16,2 1-96 0,2 1 0 0,1-2-16 15,2 0-400-15,0 0-80 16,-2 1-16-16,0-1 0 0,1-2-192 0,-1 1 0 0,-4 2 0 0,-2 1 0 16,-3-1-1344-16,-3 3-256 0,-4 1-48 0,-9 0-9696 0,0 0-1952 0</inkml:trace>
  <inkml:trace contextRef="#ctx0" brushRef="#br0" timeOffset="173602.61">7347 16818 38703 0,'0'0'3440'0,"0"0"-2752"0,0 0-560 0,0 0-128 16,10 1 480-16,-2-1 64 0,2 0 16 0,3 0 0 16,4 0-304-16,4 0-48 0,4-1-16 0,4 0 0 15,-1 0-16-15,2 0-16 0,1-3 0 0,2 1 0 16,1-1-160-16,0-3 0 0,0-1 0 0,4-1 0 16,1-1-2160-16,3-1-304 0,1-3-64 15</inkml:trace>
  <inkml:trace contextRef="#ctx0" brushRef="#br0" timeOffset="174202.43">9157 16146 32879 0,'0'0'1456'0,"-2"-7"304"0,1 0-1408 0,1 7-352 0,0 0 0 0,0 0 0 0,0 0 528 0,0 0 48 16,0 0 0-16,0 0 0 16,0 0 96-16,0 0 32 0,-3 11 0 0,-1 2 0 0,1 1-256 15,-1 3-64-15,-2 2 0 0,2 2 0 16,-2 0-128-16,3 2-16 0,0 2-16 0,2 0 0 0,-2-1-96 0,3 0-128 16,3 2 176-16,0-1-176 0,2-1 0 0,3-2 0 15,1-2 0-15,1-4 0 16,1-1 128-16,2-2-128 0,2-2 0 0,3-1 0 0,1-4 192 0,2-1-192 15,1-4 192-15,1-2-192 16,1-3 160-16,-1-2-160 0,-1-4 128 0,-1-4-128 0,0-5 0 0,1-4 128 16,0-5-128-16,-1-1 0 0,-2-2 128 0,-1-1-128 0,-3-1 128 15,-1 2-128-15,-3 3 128 0,-5 1-128 0,-1 3 128 16,-3 4-128-16,-2 5 352 0,-2 4-16 0,-2 3 0 0,4 8 0 16,-5-3 416-16,-2 2 80 0,0 0 0 0,-1 4 16 15,-1 3-528-15,0 4-96 0,0 4-32 0,2 2 0 16,-1 2-192-16,3 0 0 0,2 3 0 0,-1 3-160 15,0 2 160-15,1 0-192 0,2 1 192 0,1 0-192 16,4 1 192-16,-2-1 0 0,1-1 0 0,3 0-128 16,1 0-384-1,3-4-64-15,2-3 0 0,3-3-16 0,0-1-2352 16,1-5-448-16</inkml:trace>
  <inkml:trace contextRef="#ctx0" brushRef="#br0" timeOffset="174580.83">9844 16501 35007 0,'-8'5'3120'0,"-1"-1"-2496"16,0 2-496-16,-1 1-128 15,-2 3 592-15,-1 1 112 0,0 3 0 0,1 3 16 0,0 1-336 0,1-1-80 16,2 2-16-16,2 1 0 0,0-3-288 0,0 2 0 16,2-1 128-16,0-2-128 0,1-2 0 0,0-2 0 15,2-1 128-15,1-2-128 0,1-9 144 0,0 0-16 16,0 0-128-16,0 0 192 0,0 0 16 0,9 1 0 0,-2-4 0 0,-1-5 0 15,1-4 112-15,0-3 32 16,2-3 0-16,2-4 0 0,-1-5 48 0,2-2 16 0,3-1 0 0,-3 1 0 16,1-2-160-16,-1 1-48 0,-2-1 0 0,-1 5 0 15,-1 4 160-15,0 4 16 0,-2 4 16 0,-1 4 0 16,1 3 208-16,-6 7 32 16,0 0 16-16,0 0 0 15,0 0-240-15,10 4-48 0,-2 3-16 0,-1 2 0 0,-2 2-352 0,0 5 0 0,-1 1 0 0,2 3 0 16,-5 0 0-16,1 3 0 0,0 2 0 0,-1 0 0 15,-1-1 0-15,0-1 0 0,0 2 0 0,0-1 0 0,-1 0 0 16,0-4 0-16,1 0 0 0,0-2 0 0,-1-3-352 16,1-3 16-16,2-2 0 0,-1-1 0 15,0-1-1744-15,-1-8-352 0,0 0-64 0,0 0-15984 16</inkml:trace>
  <inkml:trace contextRef="#ctx0" brushRef="#br0" timeOffset="174753.84">9705 16637 18431 0,'-12'-6'1632'0,"1"1"-1312"16,1 0-320-16,2 1 0 0,2-1 5408 0,6 5 1008 0,0 0 208 0,0 0 32 16,0 0-5040-16,0 0-1008 0,0 0-208 0,13-1-32 15,2 1-368-15,4 0 0 16,3 0 0-16,2 0-192 0,2 0 16 0,1-1 0 0,2-1 0 0,3-1 0 31,1-2-2208-31,2-2-448 16,2-3-96-16</inkml:trace>
  <inkml:trace contextRef="#ctx0" brushRef="#br0" timeOffset="175302.84">10839 16103 41471 0,'-12'-10'1840'0,"5"5"368"0,1-1-1760 0,0 3-448 16,6 3 0-16,0 0 0 0,-8-1-320 0,-1 3-160 0,1 2-32 0,-1 3 0 0,-1 1 320 0,0 3 192 15,-1 4-208-15,0 3 80 0,-1 0 128 0,0 2 0 32,0 1 0-32,1 1 0 0,1 1 0 0,4 0 0 0,-2 1 128 0,2 1-128 0,4-1 0 0,2-2 0 15,4-1 0-15,1-3 128 0,2 0-128 0,1-3 0 16,3 0 0-16,0-3 0 0,0-3 144 0,3-2-144 0,-1-2 192 0,2-3-192 15,2-2 240-15,1-2-64 0,3-2-16 16,1-2 0-16,-1-4 48 0,1-2 16 0,0-4 0 16,1 0 0-16,1-4-16 0,-1-2 0 0,-1-2 0 0,0 2 0 15,-3 2-80-15,-2 4-128 0,-6 1 176 0,-1 7-176 16,-6 2 176-16,-4 6-176 0,0 0 160 0,0 0-160 16,0 0 160-16,0 0-160 0,-3 11 160 0,0 1-160 15,-1 5 0-15,2-1 0 0,1 1 0 0,0-1 0 16,1 1-160-16,2-2 160 0,1-3-128 0,3 0 128 15,1-1 0-15,2-1 0 0,2-3 0 0,2-2 0 16,0-3 0-16,2 0 0 0,2-5 0 16,-2-1 0-16,-1-4 128 0,1-2 96 0,0-3 32 0,-1-1 0 15,-2-3 256-15,1-2 64 0,-1-5 16 0,-1-1 0 16,-1-1-160-16,-4-2-48 0,-1-1 0 0,-5 0 0 0,-4 1-160 16,-2 4-32-16,-3 1-16 0,-2 4 0 0,-2 4-176 15,-2 3 0-15,-1 3 144 0,-2 4-144 16,-2 2-352-16,-2 3-144 0,-2 3-16 0,2 1-16 15,1 3-640-15,2 1-128 0,1 2-32 0,3 5 0 16,1 1-2304-16,7 3-464 0</inkml:trace>
  <inkml:trace contextRef="#ctx0" brushRef="#br0" timeOffset="175571.77">11499 16137 25679 0,'13'-8'1136'0,"-5"5"240"0,-8 3-1104 0,0 0-272 16,0 0 0-16,0 0 0 0,0 0 2400 0,0 0 416 0,-6 1 96 0,-4 4 16 15,-4 1-1584-15,-1 3-304 0,-1-1-64 0,0 2-16 16,2 2-624-16,1 0-128 0,1 0-16 0,2 0-16 16,2 1-176-16,4-1 0 0,1 0 0 0,3 1 0 15,3-1-128-15,1 0 128 0,3-2 0 0,2 1 0 16,2 0 0-16,3 0 0 0,1-1 0 0,2 1 0 16,1-3 0-16,1 0 0 0,-1-2 0 0,-1-2 128 15,-1 0 48-15,-2-1 0 0,-3-2 0 0,-3-1 0 16,-8 0 240-16,0 0 48 0,0 0 16 0,0 0 0 15,0 0 256-15,-10-1 48 0,-2 2 16 0,-4-1 0 16,-1 1-432-16,-4 1-96 0,-2-1-16 0,-2 0 0 16,1 1-672-16,-2 1-144 0,-1-2-16 15,4 0-16-15,3-1-2320 0,3-1-464 0,1-3-80 0</inkml:trace>
  <inkml:trace contextRef="#ctx0" brushRef="#br0" timeOffset="175968.25">11891 15972 26719 0,'0'0'2368'0,"0"0"-1888"0,0 0-480 16,-9 5 0-16,-1-1 2288 0,-1 3 352 0,-1 0 80 0,-1 5 16 15,-3 3-1712-15,2 2-352 16,1 2-64-16,-1 3-16 0,2 2-384 0,1 0-80 0,-3 1 0 16,3-1-128-16,1 1 192 0,3-1-192 0,2-2 192 0,3 0-192 15,2 2 192-15,2-3-64 0,4-3 0 16,2-3-128-16,1-1 208 0,2-3-64 15,0-3-16-15,3-1 0 0,0-4 48 0,1-1 0 0,2-2 0 0,-1-2 0 0,1-4 48 16,-1-3 16-16,1-3 0 0,-1-5 0 0,1-5 80 16,-2-2 0-16,1-2 16 0,-2-5 0 0,-4-4-16 15,-1-3-16-15,-3 1 0 0,-1 1 0 0,-3-1-96 16,-3 4-16-16,-4 2 0 0,-3 5 0 0,-5 4 224 16,-2 2 32-16,-5 4 16 0,0 3 0 0,0 3 48 0,-1 4 0 15,0 3 0-15,-1 4 0 0,-1 3-512 0,1 4 0 16,0 2 0-16,1 2 0 0,2 2 0 0,3 4-128 15,0 1-16-15,3 0 0 0,3 2 144 0,3 0-192 16,4 0 192-16,2 0-192 0,3 1 48 0,5 0 0 16,1-1 0-16,3 0 0 15,2-1-288-15,3-3-48 0,3-1-16 0,3-2 0 16,2-3-1984-16,4-1-400 0,1-4-64 0,7 0-14144 0</inkml:trace>
  <inkml:trace contextRef="#ctx0" brushRef="#br0" timeOffset="176318.83">12296 16474 37775 0,'-11'-12'1664'0,"6"5"368"0,2-1-1632 0,3 8-400 0,0 0 0 0,0 0 0 15,3-8 1280-15,-3 8 160 16,11-2 32-16,0 4 16 0,1 0-1296 0,0 2-192 0,1 3-160 0,0 0 32 0,0 2-16 0,-2 2 0 15,-3 0 0-15,-3 1 0 0,0 0 144 0,-4 1-192 16,-2 0 192-16,-4 1-192 16,-4 3 48-16,-1-1 0 0,-3-1 0 0,-1 2 0 0,-1-1 144 0,-1 0-208 15,2-3 80-15,1-1 128 16,1-3 0-16,2-2 0 0,1-3 0 0,2 0 0 0,7-4 640 0,0 0 80 16,0 0 32-16,0 0 0 0,0 0-176 0,0 0-16 0,0 0-16 0,12 3 0 15,2 0-304-15,2-2-64 0,2-1-16 16,3 0 0-16,1 0-160 0,2 0 0 0,2 0 0 0,2 0 0 15,-1-1-320-15,1 1 0 0,-1-1 0 0,-2 1 0 32,-1-1-1360-32,0 0-272 0,2-2-48 0,-1 1-16 15,0-1-1376 1,-1 0-288-16</inkml:trace>
  <inkml:trace contextRef="#ctx0" brushRef="#br0" timeOffset="176617.77">13099 15957 45327 0,'-5'-11'2000'0,"3"4"432"0,2 7-1952 0,-1-8-480 0,1 8 0 16,0 0 0-16,0 0 0 0,0 0-128 0,0 0-16 0,0 0 0 15,0 0 144-15,0 0 0 0,0 0 0 0,1 13 0 16,0 2 0-16,-1 4 0 0,-1 3 0 0,0 2-128 16,0 1 128-16,0 3 0 0,-1 1 0 0,-1 3 0 15,1 0 0-15,0 0 0 0,0-2 0 0,1 1 0 16,0-1 0-16,1-1 0 0,0-5 0 0,2 0 0 31,-1-1-320-31,2-3-144 0,-3-3-32 0,2-3 0 16,1-2-1312-16,-1-2-272 0</inkml:trace>
  <inkml:trace contextRef="#ctx0" brushRef="#br0" timeOffset="176821.22">12900 16257 42383 0,'0'0'3776'16,"0"0"-3024"-16,0 0-608 0,5-5-144 0,3-1-144 0,2 3-64 15,3-1-16-15,4 2 0 0,3-1 64 0,4 1 16 16,3 0 0-16,5-1 0 0,3-1 144 0,1 1-192 15,4 0 192-15,2 1-192 0,2 0 192 0,1-1-160 16,1-2 160-16,-3 1-160 16,-4 0-464-16,-1 0-80 0,-2 1-32 0,-4 0 0 15,-4-1-1760-15,-3 2-368 0,-3 0-64 0</inkml:trace>
  <inkml:trace contextRef="#ctx0" brushRef="#br0" timeOffset="177517.95">14723 15992 20271 0,'0'0'1792'0,"0"0"-1424"0,0-12-368 0,0 2 0 15,1 1 2240-15,2 3 384 0,-3 6 80 0,0 0 16 0,1-5-1408 0,-1 5-288 16,0 0-48-16,0 0-16 0,0 0-224 0,0 0-48 16,2 13-16-16,0 3 0 0,0 0-384 0,-1 5-80 15,-1 0-16-15,3 1 0 0,-3 3 80 0,1 4 16 16,-1 0 0-16,2 1 0 16,1 0-128-16,1-1-32 0,-1-1 0 0,2 0 0 15,1-3-128-15,0-3 0 0,-1-2 144 0,1-3-144 0,2-1 128 0,0-3-128 16,0-3 160-16,-1-1-160 0,0 0 384 0,3-4 0 15,-1-3-16-15,0-2 0 0,1-1 160 0,1-2 48 16,-1-3 0-16,2-1 0 0,3-3 112 0,-2-5 16 16,2-1 16-16,2-5 0 0,0-4-272 0,2-3-64 0,-1 0-16 15,0-4 0 1,1 0-208-16,0 0-32 0,-1 0-128 0,-1 5 192 0,-3 2-192 0,-1 4 0 16,-2 5 128-16,-3 4-128 0,-3 0 0 15,-1 4 0-15,-4 8 0 0,0 0 0 16,0 0-640-16,0 0-64 0,0 0 0 0,0 0-16 15,0 0-2416-15,0 0-464 0,7 9-112 0</inkml:trace>
  <inkml:trace contextRef="#ctx0" brushRef="#br0" timeOffset="178056.2">15263 16468 18431 0,'0'0'1632'0,"3"-6"-1312"0,0-2-320 0,-2 0 0 15,1 1 1504-15,-2 7 224 0,4-7 64 0,-4 7 0 0,0 0 384 0,0 0 96 16,0 0 16-16,0 0 0 0,0 0-864 0,-3 9-160 0,1 2-48 0,0 3 0 31,-4 3-784-31,0 0-176 0,-3 1-16 0,0 3-16 16,-1 1-48-16,0 1-16 0,1 0 0 0,-1-1 0 16,0-1-160-16,1 0 128 0,-1-3-128 0,1 0 128 15,2-2-128-15,0-3 0 0,1-5 144 0,3 0-144 16,3-8 144-16,0 0-144 0,0 0 192 0,0 0-192 0,0 0 256 0,0 0-64 15,0 0-16-15,9-9 0 0,0-2 144 0,2-4 48 16,0-4 0-16,4-3 0 0,2-5-112 0,1-2 0 16,1-2-16-16,0 0 0 0,-2 1-240 0,1 1 144 15,-2 3-144-15,0 4 128 0,-3 4 144 0,-2 4 32 16,-1 4 0-16,-2 3 0 0,-8 7 960 0,0 0 192 16,0 0 32-16,0 0 16 15,8 8-1856-15,-1 2-368 0,0 4-80 0,-3 3-16 0,-2 0 608 0,2 3 208 0,-2 1-144 16,0 2 144-16,-2 0-192 0,0-2 32 0,-1 0 16 15,-1 1 0 1,-2 0-320-16,1-1-64 0,-1-1-16 0,0-3 0 16,1 0-1440-16,0-2-272 0,-2-4-64 0,1-1-14704 0</inkml:trace>
  <inkml:trace contextRef="#ctx0" brushRef="#br0" timeOffset="178213.89">15227 16678 35935 0,'-5'-3'3200'0,"-1"0"-2560"0,6 3-512 0,0 0-128 15,-5-7 832-15,5 7 160 0,0 0 32 0,0 0 0 16,3-6-640-16,5 0-128 0,3 1-32 0,3 0 0 16,2 1-224-16,2-2 0 0,2 0-192 0,3-1 192 0,3 0-368 0,1-1 48 15,-2-6 0-15,4 1 0 16,1 0-2880-16,5-1-560 16</inkml:trace>
  <inkml:trace contextRef="#ctx0" brushRef="#br0" timeOffset="178561.9">16203 15920 42383 0,'-14'-7'3776'0,"3"2"-3024"0,-5 1-608 16,1 1-144-16,-2 0 0 0,1 3 0 0,-3 3 0 0,-1 1 0 16,0 2-128-16,1 1 128 0,0 3-160 0,1 1 160 15,2 0 0-15,2 2-144 0,-1 2 144 0,5-1 0 16,3 0-192-16,2 1 64 0,2-2 0 0,4 0 0 15,2-2 128-15,4 0 0 0,2-1 0 0,2 0 0 16,2-3-144-16,3 2 0 0,2 0 0 0,3-1 0 16,1 1 144-16,0-2 0 0,0 1 0 0,0 0 0 15,0-2 0-15,-1 2 0 0,-1-1 0 0,-2-1 0 16,-1 1 192-16,-3-1 32 0,-2 0 0 0,-2 2 0 16,-1-3 160-16,-9-5 16 0,0 0 16 0,1 9 0 15,-1-9 16-15,-3 9 0 0,-4-3 0 0,-2 1 0 0,-1-2-48 16,-3 0 0-16,-2-1 0 0,-3 1 0 0,-3-1-384 0,-1 1 0 15,0-2 0-15,1-2 0 16,1-1-704 0,2-1-80-16,1-4-16 0,5 1 0 0,2-2-2304 0,6-1-464 0,3-3-80 0</inkml:trace>
  <inkml:trace contextRef="#ctx0" brushRef="#br0" timeOffset="178750.41">16491 15962 22111 0,'0'0'1968'0,"0"0"-1584"16,0 0-384-16,3 9 0 15,-3-1 2432-15,-1 1 384 0,-1 0 96 0,-1 2 16 0,-3 3-1344 0,1 0-272 0,-2 0-48 0,1 1-16 16,-2-1-608-16,0 2-112 0,-1 3-16 16,2-1-16-16,-1-2-288 0,0 2-48 15,1-2-16-15,0 0 0 0,0-2 16 0,5-2 0 0,-3-2 0 0,1-2 0 16,4-8-336-16,0 0-64 0,0 0-16 0,0 0 0 31,0 0-3808-31,0 0-768 0,4-10-160 0,-1-6-16 0</inkml:trace>
  <inkml:trace contextRef="#ctx0" brushRef="#br0" timeOffset="178860.28">16449 15747 12895 0,'-10'-15'1152'0,"4"8"-928"0,-1 0-224 0,-1 2 0 0,1-1 4944 15,0 1 944-15,2 0 192 0,5 5 48 0,0 0-4944 0,0 0-992 16,0 0-192-16,0 0 0 16,0 0-1632-16,0 0-288 0,0 0-64 0,8 8-11488 0</inkml:trace>
  <inkml:trace contextRef="#ctx0" brushRef="#br0" timeOffset="179207.55">16767 16067 28271 0,'-1'13'1248'0,"1"-2"272"0,0 3-1216 0,0 2-304 0,-1-1 0 0,1-1 0 0,1 0 1264 0,-3 0 192 16,-4 0 32-16,-1-1 16 0,-1-1-368 0,0-1-80 15,1-1-16-15,-1-2 0 16,1-1-208-16,1-2-32 0,6-5-16 0,-7 3 0 15,7-3-80-15,0 0 0 0,0 0-16 0,0 0 0 0,-5-5-160 16,5 5-16-16,0-11-16 0,0-1 0 16,1-1-32-16,3-4 0 0,2 0 0 0,2-4 0 0,2-5-240 0,3 0-48 15,2-3-16-15,0 3 0 0,3 1-160 0,-2 3 0 0,1 3 0 0,-2 4 0 16,1 2 0-16,-2 6 0 0,-1 1 0 0,0 4 0 16,-1 2 176-16,0 3 0 0,-2 2 0 0,0 1 0 0,-1 4 0 15,-2 1 0-15,-1 0 0 0,-2 2 0 0,-1 3-176 16,1-1 0-16,0 1 144 0,-2-1-144 15,-3 2 0-15,2 0 0 16,0 2 0-16,0 0 0 0,-1-2-384 0,0 0 0 0,0-4 0 0,1-1 0 16,0-2-576-16,-1-10-128 0,0 0 0 0,0 0-16 15,0 0-3008-15,10 3-608 0</inkml:trace>
  <inkml:trace contextRef="#ctx0" brushRef="#br0" timeOffset="179593.54">17328 15879 18431 0,'-6'-5'1632'0,"-3"1"-1312"0,-1 1-320 0,0 1 0 16,-1 2 4800-16,0 4 880 0,-2 1 176 0,-2 3 32 16,1 2-4336-16,0 1-864 0,0 3-176 0,0 2-48 15,0 0-240-15,3 3-48 0,1 1-16 0,1 0 0 16,2 1-160-16,1 0 0 0,2 0 0 0,3 0 0 16,0 0 0-16,2-2 0 0,2-2 0 0,1-1 0 15,3-2 0-15,2-3 0 0,0-1 0 0,2-1 128 16,1-4 0-16,1-2 0 0,0-1 0 0,2-4 0 15,2-1 112-15,1-3 16 0,0-3 0 0,2-3 0 16,-1-4 48-16,1-5 16 0,-1-3 0 0,2-2 0 16,0-4-32-16,-1-3 0 15,-6-2 0-15,-1 0 0 0,-3-3-96 0,-3 2-32 0,-5 2 0 0,-3 3 0 0,-2 4 64 16,-5 2 16 0,-4 3 0-16,-2 5 0 0,-2 4 192 0,-1 4 32 0,-5 2 16 15,0 5 0-15,0 2-480 0,0 3 128 16,-1 3-128-16,1 3 0 0,0 2 0 0,1 2-128 0,1 2 128 0,3 2-208 0,4 0 208 0,1 2-176 15,1 1 176-15,3 1-160 0,2 0 160 0,2-1-192 16,4 0 192-16,4-1-192 0,0 1-80 0,3-3-32 16,2 1 0-16,2-2 0 31,1 0-592-31,3-2-128 0,2-1-32 0,2-1 0 16,3-3-3104-16,4-1-608 0</inkml:trace>
  <inkml:trace contextRef="#ctx0" brushRef="#br0" timeOffset="179948.07">17646 16214 42383 0,'-8'-14'3776'0,"5"6"-3024"0,0 0-608 0,3 8-144 15,-2-7 208-15,2 7 16 0,0 0 0 0,0 0 0 0,0 0-224 16,0 0-160-16,8 0 32 0,1 2 0 15,0 2-32-15,0 3 0 0,-3 2 0 0,0 1 0 0,-1 0 160 0,0-1-128 16,-2 1 128-16,-1 0-128 0,-1 2 128 0,-2 2 0 16,-1-1 0-16,-2 1 0 0,-2 1 0 0,-3 1 0 15,-2-1 0-15,0 0 0 0,1-2 0 0,1 0 0 16,-1-1 0-16,2-1 0 0,0-2 224 0,3-3-32 16,5-6 0-16,0 0 0 0,0 0 416 0,0 0 80 15,0 0 16-15,0 0 0 0,0 0-240 0,9 6-32 16,-2-4-16-16,4-1 0 0,2-1-144 0,3-1-16 15,0-1-16-15,3-1 0 0,4-3-240 0,-1 3 0 0,1 1 128 16,3-1-128-16,-1 0 0 0,0 1-240 0,-2 1 48 0,0 0 16 31,-1 1-560-31,-1 0-112 0,-2 0-32 0,-1 0 0 16,-2 1-2096-16,-5-1-416 0,-1-1-96 0</inkml:trace>
  <inkml:trace contextRef="#ctx0" brushRef="#br0" timeOffset="186382.07">17807 15609 4607 0,'0'0'400'0,"0"0"-400"16,0 0 0-16,0 0 0 0,0 0 1552 0,4-6 240 0,-4-2 32 0,0 8 16 15,0-7-720-15,0 7-144 0,0 0-16 0,0 0-16 0,-2-7-176 0,2 7-16 16,0 0-16-16,0 0 0 0,0 0-144 0,0 0-16 0,0 0-16 15,0 0 0-15,0 0-96 0,0 0-16 0,0 0 0 0,0 0 0 32,0 0 128-32,0 0 0 0,-10 2 16 0,1 3 0 15,0 2-16-15,-2 3-16 0,-3 2 0 0,-1 4 0 0,-4 4-208 0,-1 4-32 16,-3 4-16-16,-2 5 0 16,-3 4-160-16,-3 7-16 0,-2 6-128 0,-7 3 192 0,-9 2-192 0,-1 4 128 0,-4 6-128 0,1 0 0 15,0 0 128 1,3 0-128-16,0-1 0 0,1-3 0 15,-2-6 144-15,2-3-144 0,0-3 128 0,5-3-128 16,3-5 288-16,4-1-32 0,3-4 0 0,2-3 0 16,2-2 256-16,2-4 64 0,2-1 0 0,3-2 0 15,1-3-272-15,1-3-48 0,1-1-16 0,0-2 0 0,2-2-112 0,3 0-128 16,2-1 176-16,0 0-176 0,1-2 128 0,2-2-128 16,2 0 0-16,1-1 0 0,2-2 0 0,5-5 0 15,0 0 0-15,0 0 0 16,0 0-912-16,0 0-96 0,0 0-16 0,0 0 0 15,13-7-768-15,4-4-176 0</inkml:trace>
  <inkml:trace contextRef="#ctx0" brushRef="#br0" timeOffset="186928.44">17826 15571 5519 0,'0'0'240'0,"0"0"64"0,0 0-304 0,-6-3 0 0,-2 1 0 0,8 2 0 16,-8-2 2304-16,2 0 384 0,-2-1 96 0,8 3 16 0,-6-3-1520 0,6 3-288 16,-9-2-64-16,9 2-16 0,-8-2-272 0,3 0-64 15,5 2-16-15,0 0 0 0,0 0 0 0,0 0 0 16,-6-5 0-16,6 5 0 0,0 0 240 0,0 0 48 15,0 0 16-15,-1-7 0 0,1 7-352 0,3-8-64 16,1 1 0-16,0 2-16 0,-4 5-192 0,9-8-48 0,1 3 0 0,1-1 0 16,1 1-64-16,1 0 0 0,2 0-128 0,1 1 192 15,-3 1-64-15,0 1 0 16,-3 0-128-16,1 1 192 0,0 2-192 0,-1 2 128 0,0-1-128 0,0 4 0 16,-1 1 176-16,-3 4-176 0,0 2 192 0,-2 2-192 15,-1 1 192-15,0 3-64 0,-3 1 0 0,0 1-128 16,-2-1 192-16,0 2-192 0,0 1 192 0,-1 1-192 15,-1-2 160-15,1-2-160 0,0-2 128 0,0-1-128 16,-1-3-272 0,-1-2-144-16,-3-1-32 0,-1-3-12688 0</inkml:trace>
  <inkml:trace contextRef="#ctx0" brushRef="#br0" timeOffset="187377.37">18133 14983 19231 0,'0'0'848'0,"0"0"176"0,0 0-816 0,0 0-208 0,-8 0 0 0,-2 6 0 16,-2 4 576-16,-1 2 64 0,2 2 0 0,-2 4 16 15,0 3-144-15,0 2-48 0,1 1 0 0,1 0 0 16,0 0-176-16,2 2-32 0,1-1-16 0,4 0 0 0,1 0-48 0,3-1-16 16,1-4 0-16,4-1 0 0,3-1 80 0,1-2 32 15,1-3 0-15,3-2 0 0,2-3 256 0,1-2 48 16,1-3 16-16,1-4 0 15,-1-4 224-15,2-2 64 0,2-3 0 0,0-4 0 0,0-5 432 16,-1-5 80-16,-2-8 32 0,0-2 0 0,-3-3-384 0,1-2-80 16,-3-3-16-16,-4 1 0 0,-5 1-544 0,-6 2-112 15,-4 4-32-15,-1 7 0 0,-4 3-16 0,-3 7-16 16,-1 3 0-16,-3 6 0 0,-2 6-240 0,-4 6-208 16,-1 6 32-16,-2 10 16 15,-3 8-2640-15,-1 12-528 0</inkml:trace>
  <inkml:trace contextRef="#ctx0" brushRef="#br0" timeOffset="189381.57">19052 16175 34783 0,'0'0'1536'0,"0"0"320"0,0 0-1472 0,0 0-384 0,5-7 0 0,2 3 0 0,3 0 0 0,4 1-160 0,4 0 16 16,5 0 0-16,3 1 144 15,6 1 128-15,2 0-128 0,3 0 176 0,0 0-176 0,0 2 0 0,-4 2 144 16,-1-2-144-16,-2-1 0 0,-1 3 128 16,-2-1-128-16,-2-1 0 0,-2 0-176 0,-2 1-96 0,-2 0-32 0,-4 2 0 31,0-2-2096-16,-6 2-416-15</inkml:trace>
  <inkml:trace contextRef="#ctx0" brushRef="#br0" timeOffset="189549.55">19137 16347 31327 0,'-9'-2'2784'0,"1"0"-2224"0,8 2-560 0,0 0 0 16,0 0 992-16,0 0 96 0,0 0 0 0,0 0 16 15,0 0-976-15,11 3-128 0,2 0-144 0,6 0 144 0,5-2-224 0,1 0 80 16,3 1 16-1,1-2 0-15,0 0 128 0,2 0-208 16,-3-2 80-16,-1-1 128 16,-1-2-1152-16,2 1-128 0,-2-2 0 0,2 1-12560 0</inkml:trace>
  <inkml:trace contextRef="#ctx0" brushRef="#br0" timeOffset="189896.79">19505 16016 20271 0,'-15'-13'1792'0,"5"3"-1424"0,0-1-368 15,-1 2 0-15,1 0 2944 0,0 2 528 0,1 1 112 0,9 6 0 16,-12-4-2352-16,2 2-464 0,10 2-112 0,0 0-16 16,-9 1-336-16,9-1-80 15,-7 4-16-15,2 4 0 0,3-2-208 0,2 4 0 16,2 0-192-16,3 0 192 0,-1 1-192 0,5 1 64 16,2-1 128-16,4 1-208 15,4-1 80-15,3 0 128 0,1 0-208 0,4-2 80 0,1-1 128 0,4-3 0 16,2 0 0-16,1-1 0 0,3 1 128 0,-4-2 64 0,-2-1 16 0,-5 0 0 15,-3 0-48-15,-3 1-16 0,-3 0 0 0,-3 1 0 16,-3 2 128-16,-2-1 32 0,-1 2 0 0,-3 0 0 16,-6-7 208-16,0 11 32 0,0 0 16 0,-3 1 0 0,-4 1-176 0,-2 1-48 15,-1 0 0-15,-1 2 0 0,-2 0-32 0,-3 3-16 16,0 0 0-16,-4 1 0 0,-1-1-96 0,0 1 0 16,0-1-16-16,1-2 0 0,2-2-176 0,0-2 0 15,3 0 0-15,2-1 0 16,2-1-480-1,2-1-128-15,1-1-32 0,3-2-11520 16,5-7-2320-16</inkml:trace>
  <inkml:trace contextRef="#ctx0" brushRef="#br0" timeOffset="190415.62">20772 15819 25791 0,'-4'-10'1152'0,"4"10"224"0,-3-8-1104 0,0 0-272 0,2 1 0 0,1 7 0 0,0 0 1536 0,0 0 256 15,0 0 64-15,0 0 0 0,0 0-528 0,0 0-112 16,0 0 0-16,-3 10-16 0,1 3-816 0,-1 4-176 16,0 4-16-16,1 3-16 0,0 2 0 0,0 2 0 15,1 0 0-15,-2 1 0 0,1 1-176 0,1-2 0 16,0 0 0-16,0-2-176 0,0 2 176 0,0-1 0 16,1 0 0-16,0-4 0 0,0-3 0 0,1-3 0 15,0-3 0-15,1-1 0 0,0-4 128 0,-2-9-128 16,0 0 128-16,0 0-128 0,0 0 256 0,0 0 0 15,0 0-16-15,0 0 0 0,-3-9 80 0,0-5 0 0,-1-2 16 16,1-5 0-16,2-4-16 0,-2-3 0 16,1-2 0-16,2-3 0 0,1-2-176 0,1-1-144 0,1 1 192 15,2-2-192-15,-2 0 256 0,1 3-48 0,3 1-16 0,-1 2 0 16,-1 0 128-16,3 4 32 0,1 2 0 0,1 3 0 16,0 2-128-16,1 2-32 0,0 3 0 0,0 3 0 15,0 2-192-15,0 2 0 0,0 3 128 0,2 0-128 16,1 3 0-16,0 2-160 0,0 2 32 0,1 3 0 31,-2 0-352-31,-1 3-64 0,-1 1-16 0,0 0 0 0,1 6-448 16,-4 1-80-16,-3 2-32 0,-2 3-10656 0,0 3-2144 0</inkml:trace>
  <inkml:trace contextRef="#ctx0" brushRef="#br0" timeOffset="190604.67">20765 16081 37087 0,'0'0'1648'0,"0"0"336"0,0 0-1600 0,0 0-384 16,0 0 0-16,0 0 0 0,5-8 0 0,3 3 0 16,2-1 128-16,3 3-128 0,3 0 192 0,2-1 0 15,1 1 0-15,-2 1 0 0,4 1-192 0,0 1 192 16,-1 0-192-16,1 0 192 16,0 0-656-16,-1 2-128 0,-3 0-32 0,2 2-10320 15,0-2-2048-15</inkml:trace>
  <inkml:trace contextRef="#ctx0" brushRef="#br0" timeOffset="190904.37">21011 16169 32255 0,'-4'-12'2864'0,"4"4"-2288"0,1-2-576 0,2 0 0 16,3 1 768-16,1 0 64 0,1 0 0 0,3 2 0 16,1 2-448-16,0 2-96 0,0 0-16 0,1 2 0 15,-2 1 32-15,0 2 0 0,-1 2 0 0,-1 1 0 0,-1 2-304 0,-3 3 0 16,-2 2 128-16,-2 1-128 0,-2 1 0 0,-2 2 0 15,-2 1 0-15,-2 1 0 0,-3 1-272 0,-1 0 32 16,-2 2 16-16,0 0 0 16,-1-2-32-16,2-3 0 0,2-1 0 0,1-4 0 0,1-2 416 0,8-9 80 15,0 0 16-15,0 0 0 0,0 0 464 0,0 0 112 16,5 5 0-16,1-1 16 0,4-2-336 0,2-2-64 16,1-2 0-16,5 0-16 0,2-2-432 0,1-1 0 15,2 0 128-15,-1 1-128 0,1-3-240 0,1 0-80 16,0 0 0-16,0 0-16 15,1-1-1840-15,-1 0-352 0,0-1-80 0,0 0-12496 0</inkml:trace>
  <inkml:trace contextRef="#ctx0" brushRef="#br0" timeOffset="191313.87">21641 15637 35935 0,'-5'-9'3200'0,"-1"1"-2560"0,6 8-512 0,-5-8-128 15,5 8 576-15,0 0 112 0,0 0 16 0,0 0 0 16,0 0-336-16,-8 6-64 0,3 2-16 0,-1 4 0 16,1 3-288-16,0 7-192 0,1 2 16 0,1 4 16 15,-2 0 160-15,2 4-208 0,0 1 80 0,-1 4 128 16,1-1-128-16,0 0 128 16,-2-2 0-16,2-2 0 0,0-4 0 0,0-5 0 0,2-3 0 0,1-4 0 0,0-3 0 0,3-2 0 15,-3-11 0-15,3 9 128 0,-3-9 112 0,0 0 16 16,9 1 0-16,-1-2 0 0,2-3 480 0,-1-3 96 15,2 1 32-15,1-4 0 16,0-1-288-16,2-3-48 0,-1-1-16 0,1 0 0 0,1 0-336 0,1 2-176 16,0 2 160-16,1 3-160 0,-1 3 0 0,-1 3 0 15,1 2 0-15,0 3 0 0,-3 3 0 0,-1 2 0 16,-2 3 0-16,-3 1 0 0,-1 2-128 0,-3 1 128 16,-2 0 0-16,-2 2 0 0,-2-1 0 0,-4 2 144 0,-1-1 16 15,-3 1 0-15,-4 0-160 0,1-2 0 0,0 0 0 0,-2-3 0 31,-1-1 0-31,-1-2 0 0,0-1 0 0,2-4 0 0,1 0 0 0,-1-2 128 0,0-1-128 0,-1-2 192 16,0-1-336-16,0-1-64 0,2-1-16 0,-2-2 0 31,1 1-2528-31,0-1-512 0,1 0-112 0</inkml:trace>
  <inkml:trace contextRef="#ctx0" brushRef="#br0" timeOffset="191761.1">20515 16571 26719 0,'-18'-7'2368'0,"1"3"-1888"0,0-1-480 0,2 2 0 0,1 1 1104 0,1-1 128 0,5 2 32 0,-1 1 0 32,1 0-112-32,8 0-32 0,-9 0 0 0,9 0 0 0,0 0-224 0,0 0-64 15,0 0 0-15,0 0 0 0,0 0-384 0,11 5-96 16,6-2-16-16,5-1 0 16,4-1 80-16,8-1 16 0,8 0 0 0,5-1 0 15,5 1-48-15,3-2 0 0,1-1 0 0,9-2 0 16,8 0-176-16,5-1-32 0,4 1-16 0,3-1 0 0,-1-1-16 0,5 0 0 0,4 0 0 0,-3 1 0 31,-5-2-16-31,0 2 0 0,3 0 0 0,-3 2 0 0,0-1 0 0,-5 0-128 0,-9-2 192 0,-4 2-64 16,-4 0-128-1,-5 2 128-15,-8 1-128 0,-5 1 128 0,-5 0-128 16,-5 1 192-16,-8-2-192 0,-5 1 192 0,-4 0-192 0,-6 1 0 0,-5-1 144 16,-7 1-144-1,0 0-336-15,0 0-144 0,0 0-32 0,-14 1 0 16,-3 1-1120-16,-5 3-224 0,-7-1-64 0,-3 3-9760 15,-2 1-1952-15</inkml:trace>
  <inkml:trace contextRef="#ctx0" brushRef="#br0" timeOffset="192248.31">20954 17005 23039 0,'1'-11'2048'0,"-1"11"-1648"0,3-9-400 0,2-1 0 0,0 2 1920 0,1-1 320 15,-2 1 48-15,2 1 16 16,-2 1-832-16,-4 6-144 0,4-7-48 0,-4 7 0 0,0 0-432 0,0 0-80 16,0 0-32-16,0 0 0 0,0 0-128 15,0 0-32-15,-3 8 0 0,0 2 0 0,-2 1-384 0,0 2-192 16,-2 2 160-16,0 3-160 0,-1 3 128 0,1 3-128 16,1 3 0-16,-1-2 144 0,2-1-144 0,1 1 0 0,3 2 0 15,1-2 0-15,0-1 0 0,3-2 0 0,3-2 0 16,2-1 0-16,0-3 0 0,5 0 0 15,-1-4 0-15,4 0 0 0,3-2 160 0,3 0 0 16,2-3 0-16,0-1 0 0,0-1 32 0,1-2 16 0,0-2 0 0,-2 0 0 16,0-3-80-16,0-1-128 0,-1 1 176 0,-1-1-176 15,-2-2 0-15,0 2 0 0,-1-2 0 0,1-1 0 32,-3 0-224-32,0-2-160 0,-2-1-16 0,-1 0-16 15,-1-1-1456-15,-2 0-304 0,-1-1-48 0,-2-1-8656 0,-2-2-1744 0</inkml:trace>
  <inkml:trace contextRef="#ctx0" brushRef="#br0" timeOffset="192455.33">21055 16990 18431 0,'-12'-7'1632'0,"5"3"-1312"0,0-1-320 0,7 5 0 0,0 0 4480 0,0 0 832 15,0 0 176-15,10-2 16 0,1 1-4544 0,2 0-960 16,1 0 0-16,5 1-224 0,4 0 224 0,1 0 160 0,0-1-32 0,3 1 0 15,-1-1 0-15,2-1 0 0,-1 1 0 0,1 0 0 16,-2 0-272-16,-1 0-64 0,-2 1-16 0,-3 0 0 31,-3 1-800-31,-5 0-144 0,-3 0-48 0,-9-1-9248 16,0 0-1856-16</inkml:trace>
  <inkml:trace contextRef="#ctx0" brushRef="#br0" timeOffset="192643.91">21109 17130 31039 0,'-17'-1'1376'0,"9"0"288"0,0 0-1344 0,8 1-320 0,-9 0 0 0,9 0 0 16,0 0 1152-16,0 0 176 0,0 0 16 0,0 0 16 0,0 0-816 0,0 0-160 16,10 1-48-16,4 1 0 0,3 0-80 0,2-1 0 15,0 0-16-15,3 0 0 16,0-1-48-16,3 0 0 0,1 0 0 0,1 0 0 0,1-1-192 0,1-1-288 31,0-3 64-31,2 1 16 0,-2-1-1600 0,-1 1-320 0,1-2-64 0,-2 2-16 16,1-1-736-16,-3 0-128 0</inkml:trace>
  <inkml:trace contextRef="#ctx0" brushRef="#br0" timeOffset="193068.27">21776 16998 11967 0,'0'0'1072'0,"4"-8"-864"0,-2-1-208 0,1 1 0 0,0 2 4032 0,-1-1 752 0,-2 7 144 16,2-8 48-16,-2 8-2384 0,1-6-480 0,-1 6-80 0,0 0-32 16,0 0-832-16,0 0-160 0,0 0-48 0,0 0 0 31,-6 2-400-31,-1 4-96 0,-1 4-16 0,2 4 0 0,-2 1-448 0,1 1 0 15,-3 2 0-15,2 4 0 0,-1 2 0 0,0 2 0 0,-2-1 0 0,1 0 0 16,0 0 0-16,1 2 0 0,1-1 0 0,2-3 0 16,0-2 0-16,1-2 0 0,1-3 0 0,2-1 0 15,-1-2 0-15,2-3 128 0,1-4-128 0,0-6 0 16,0 0 0-16,0 0 144 0,0 0-144 0,0 0 128 16,0 0-128-16,8-3 160 0,-4-3-160 0,4-4 160 15,-1-4-160-15,0-2 0 0,3-5 0 0,-1-2 0 0,1-3 0 16,0-1 160-16,2 0-160 0,0-3 160 15,-1-2 32-15,0 0 16 0,1 2 0 0,-1 4 0 16,0 3 192-16,0 3 48 0,-1 4 0 0,-1 2 0 0,0 5 48 0,-1 0 16 16,-1 3 0-16,-7 6 0 0,0 0-240 0,10-1-32 15,-10 1-16-15,10 3 0 0,-1 2-96 0,-1 1 0 16,-1 2-128-16,0 3 192 0,-2 2-192 0,0 3 128 16,-1-1-128-16,0 3 0 0,0 0 0 0,-1 3 0 15,0 1 0-15,1 0 0 0,-2 0 0 0,0 0 0 16,-1-1 0-16,-1 0 0 0,-1-1-192 0,1-1-16 15,-1-2-16-15,0 1 0 32,1-5-304-32,-2-1-64 0,-1-1-16 0,1-1 0 0,0 0-1408 0,-1-2-288 0,3-8-48 0,-4 7-9696 0,4-7-1952 0</inkml:trace>
  <inkml:trace contextRef="#ctx0" brushRef="#br0" timeOffset="193240.13">21710 17235 23039 0,'-13'-9'1024'0,"6"4"192"0,-1-1-960 0,4 1-256 0,4 5 0 0,0 0 0 15,-3-8 4160-15,3 8 768 0,0 0 176 0,9-6 16 16,0 1-4032-16,3 2-832 0,4-1-256 0,2 2 160 16,4-1-160-16,5 1 0 0,3-2-192 0,3 2 192 15,2-1-144-15,1 0 144 0,2-3 0 0,0 1 0 32,-2-2-1696-32,-3 0-224 0,-3 1-64 0,-3-1-9056 0,-3 1-1824 0</inkml:trace>
  <inkml:trace contextRef="#ctx0" brushRef="#br0" timeOffset="193836.3">22961 16315 28383 0,'-10'-3'1264'0,"10"3"256"0,0 0-1216 0,0 0-304 16,0 0 0-16,0 0 0 0,0 0 1360 0,0 0 224 15,0 0 32-15,0 0 16 0,8-3-400 0,3 1-80 16,2 2 0-16,2-2-16 0,0 0-384 0,3 0-80 15,3 1-16-15,2 0 0 0,1 0-304 0,2 0-64 0,1 0-16 0,1 1 0 16,1 0-272-16,-1-2 0 0,-1 1 128 0,-1 0-128 16,1 0 0-16,-4 0 0 0,-2-1 0 0,-3 1 0 31,0 1-592-31,-2 0-128 0,-2 0-32 0,-3 1 0 16,-11-1-1936-16,0 0-400 0,0 0-80 0</inkml:trace>
  <inkml:trace contextRef="#ctx0" brushRef="#br0" timeOffset="194010.44">23043 16447 12895 0,'0'0'1152'32,"-7"-3"-928"-32,7 3-224 0,0 0 0 0,0 0 5248 0,0 0 992 0,0 0 208 0,0 0 32 0,0 0-4928 0,10-2-976 15,2 1-208-15,4 0-48 0,1-2 64 0,4 1 16 16,1-1 0-16,6 2 0 0,1 0-80 0,4 1-32 16,0-1 0-16,2 0 0 0,2-2-288 0,-2 0-192 15,-2 0 16-15,-1-2 16 16,-5 1-1872-16,-1 0-368 0,-2-2-80 0</inkml:trace>
  <inkml:trace contextRef="#ctx0" brushRef="#br0" timeOffset="194658.04">23882 16022 24191 0,'0'0'1072'15,"7"-7"208"-15,-2-2-1024 0,0 2-256 0,-1-1 0 0,-4 8 0 16,0 0 1664-16,3-8 288 0,-3 8 48 0,0 0 16 0,0 0-240 0,0 0-48 16,0 0-16-16,0 0 0 15,0 0-816-15,0 0-176 0,0 0-16 0,-9 8-16 0,0 2-512 0,0 3-176 16,0 2 0-16,0 3 144 0,-1 0-144 0,0 2 0 16,0 4 0-16,2 1 0 0,-1 1 0 0,1 1 0 15,3-2 0-15,2-1 0 0,1-1 0 0,4-1 0 0,1-1 0 16,2-1 0-16,1-2 0 0,2-1 0 15,3-4 0-15,0-1 0 0,3-1 0 0,1-1 192 0,0-1-32 0,2-2 0 16,-1-3-32-16,1 1-128 0,1-5 192 16,0-2-64-16,1-2 0 0,1-3-128 0,0-4 192 0,-2 2-64 15,2-2 0-15,-1-4 0 0,-2-3 0 0,1-3 0 16,0 0-128-16,-2-2 160 0,-3-2-160 0,2 0 160 16,-2-2-160-16,-1 0 160 0,-1 3-160 15,-2 2 160-15,-4 3 0 0,0 4 0 0,-4 1 0 0,-1 3 0 16,0 1 208-16,-1 2 32 0,-2 0 16 0,0 4 0 15,3 4 48-15,-7-3 16 0,-1 2 0 0,0 2 0 16,-2 1-304-16,1 2-176 0,2 3 192 0,-2 2-192 0,0 2 0 0,0 2 0 16,0 2 0-1,1 2-192-15,-1-1 192 0,1 2 0 0,1 1-160 0,2-1 160 0,-1 0 0 0,2-1-144 16,0 0 144-16,1-1 0 0,2 1 0 0,1-2-128 16,0 1 128-16,4-2 0 0,-2-1-128 0,3 2 128 15,1-4-192-15,2 1 192 16,1 0-880-16,0-1-64 0,0-1-16 0,2 0 0 15,2-2-2000-15,2 0-416 0,-1-1-80 0,0-2-11808 0</inkml:trace>
  <inkml:trace contextRef="#ctx0" brushRef="#br0" timeOffset="195097.14">24413 16343 31327 0,'0'0'2784'0,"0"0"-2224"0,0 0-560 0,0 0 0 16,-6 0 912-16,6 0 80 0,-9 3 16 0,0 3 0 15,0 1-496-15,2 3-80 0,-1 0-32 0,0 2 0 16,-1 3-240-16,1 0-160 0,-1-1 192 0,0 2-192 16,1 0 192-16,1 0-192 0,-1-2 192 0,2-1-192 15,-1 0 192-15,1 0-64 0,2 1 0 0,-1-2-128 16,1-3 176-16,1-1-176 0,3-8 160 0,0 0-160 0,0 0 224 16,0 0-48-16,0 0-16 0,0 0 0 0,0 0 128 15,0 0 32-15,0 0 0 0,9-3 0 0,-2-4 80 0,2-1 32 16,0-3 0-16,1-1 0 0,0-2-240 0,0-3-64 15,1-4 0-15,0 0 0 0,0-1 0 0,-3 0-128 16,2-3 192-16,-1-1-64 0,0 1 16 0,-1 2 0 16,-1 2 0-16,1 3 0 0,-3 4 160 0,1 2 16 15,-2 2 16-15,1 2 0 0,-5 8 16 0,0 0 0 16,0 0 0-16,0 0 0 0,0 0-64 0,0 0-16 16,0 0 0-16,0 0 0 0,0 0-96 0,5 13-32 15,-1 0 0-15,-2 1 0 0,-2 1-144 0,0 3 0 16,0 1 0-16,1 1 0 0,0-2 0 0,-1 3 0 0,0 1 0 15,1-1 0-15,0-1 0 0,2-1 0 0,-3-2 0 16,2 0 0-16,-1-2 0 0,2-2 0 0,-1-1 0 16,1-1 0-1,0-1-560-15,0-1 16 0,-3-9 0 0,0 0 0 16,4 9-1712-16,-4-9-352 0,0 0-64 0,0 0-14320 0</inkml:trace>
  <inkml:trace contextRef="#ctx0" brushRef="#br0" timeOffset="195285.21">24297 16479 24879 0,'-8'-5'2208'0,"1"0"-1760"0,7 5-448 0,0 0 0 0,-5-5 2928 0,5 5 496 16,0 0 96-16,0 0 32 15,0 0-2720-15,8-7-560 0,2 3-96 0,3 1-32 0,2 0 48 0,3 2 16 16,2 1 0-16,0-1 0 0,1-1 0 0,1 1 0 16,3-1 0-16,-1 1 0 0,-1-2-208 0,1 1 0 15,0-2 0-15,0 0 0 16,1 1-384-16,-6 0-64 0,-2 0 0 0,-1 0-16 31,1 1-1968-31,-3 0-384 0</inkml:trace>
  <inkml:trace contextRef="#ctx0" brushRef="#br0" timeOffset="197790.8">23290 17653 7359 0,'0'0'656'0,"0"0"-528"0,0 0-128 0,-7 1 0 16,-1-1 1152-16,8 0 208 0,0 0 48 0,-8 6 0 16,0-1-1136-16,3 1-272 0,-1-1 0 0,1 2 0 0,-1-1 0 0,1 1 0 15,-1-2 0-15,1 1 0 0,-1 0 0 0,1 0 0 16,1-2 0-16,-3 1 0 0,0-1 0 0,1 1-144 16,-1-2 144-16,-1 0-128 0,1 0 128 0,-1 1 0 15,0-2 0-15,1 0 0 0,-1 0 176 0,0 1-48 16,1-1 0-16,-1 0 0 0,0-2 704 0,8 0 144 15,-10 0 32-15,3 1 0 0,7-1 336 0,-8 1 80 16,8-1 16-16,-8 1 0 0,8-1-384 0,0 0-80 16,-8 5-16-16,8-5 0 0,0 0-48 0,-7 3-16 0,7-3 0 0,0 0 0 15,0 0-160-15,-7 4-32 0,7-4-16 0,0 0 0 16,0 0-240-16,0 0-32 0,0 0-16 16,0 0 0-16,0 0-16 0,0 0-16 0,0 0 0 15,0 0 0-15,9 1-96 0,1-2-16 0,1-2 0 0,3 0 0 16,4-1 112-16,4 2 16 0,4 0 0 0,6 0 0 15,4 1-112-15,6 0-16 0,4 0 0 0,4-2 0 16,0-1-64-16,2 0 0 0,2-2-16 0,2 4 0 16,2 1-48-16,2 1-128 0,-1 0 192 0,-2 0-64 15,-4-1-128-15,-2 1 0 0,-1-3 0 0,-2 2 128 16,-1-1-128-16,-2 1 0 0,-2 1 0 0,-4-1 0 16,-4-1 128-16,-4 1-128 0,-5-2 0 0,-4 2 128 15,-6-2 0-15,-1 0 0 0,-8 1 0 0,-7 2 0 16,0 0-128-16,0 0 128 0,0 0-128 0,0 0 128 15,0 0-608-15,0 0-128 0,0 0-32 16,0 0 0-16,-5-5-2144 0,5 5-432 0,-6-4-96 0</inkml:trace>
  <inkml:trace contextRef="#ctx0" brushRef="#br0" timeOffset="198043.67">24691 17477 29487 0,'-3'-14'1296'0,"3"5"288"0,3 0-1264 0,-2 0-320 16,1 2 0-16,-2 7 0 0,2-8 1456 0,-2 8 224 0,7-7 48 16,-7 7 16-16,0 0-864 0,0 0-176 0,0 0-48 0,0 0 0 15,0 0-400-15,0 0-64 0,0 0-32 0,5 9 0 16,-3 1-32-16,-3 3-128 0,-2 1 192 0,-1 3-64 16,-3 2-128-16,-1 2 0 0,1-1 0 0,-1 1 0 15,-1 0 0-15,0-1 0 0,-1-2 0 0,3-1 0 16,-1 1 0-16,2-1 0 0,-2-3 0 0,3-2 0 15,0 0-256-15,0-2-16 0,1-3-16 0,1 0 0 16,3-7-1840 0,-4 7-368-16,4-7-80 0</inkml:trace>
  <inkml:trace contextRef="#ctx0" brushRef="#br0" timeOffset="198421.79">24904 17441 30399 0,'0'0'1344'0,"-2"-8"288"0,0 1-1312 0,2 7-320 16,0 0 0-16,0 0 0 0,0 0 1440 0,0 0 224 15,0 0 32-15,-7 8 16 0,0 0-1488 0,1 3-224 16,-2 3-192-16,-1 3 48 0,2 0 144 0,-3 2-160 16,1 0 160-16,0-1-160 0,-2 3 160 0,1-1 0 15,1 1 0-15,3 0 0 0,0-3 0 0,2 0 0 16,2 0 0-16,1-4 0 0,1-3 0 0,2 0 0 15,1-2 0-15,3-3 0 0,0 0 0 0,3-1 0 16,1-1 0-16,0-2 128 0,1 0-128 0,1-2 144 0,0-2-144 0,0 0 160 16,0-2 32-16,1 0 0 0,1-5 0 15,0-1 0-15,0-1 160 0,-1-3 32 0,-1-4 16 0,-1-1 0 16,-1-3-112-16,-2 0-32 0,-4-2 0 0,0 0 0 16,-3-2-32-16,-2 2-16 0,-3 1 0 15,-2 2 0-15,-3 2-48 0,0 2-16 0,-3 3 0 16,1 3 0-16,-2 3-144 0,-1 3 160 0,-2 2-160 0,1 2 160 0,-2 2-416 0,1 1-96 15,-2 2-16-15,2 2 0 16,-5 1-1472-16,3 2-288 0,2 1-64 0,-1 0-13168 16</inkml:trace>
  <inkml:trace contextRef="#ctx0" brushRef="#br0" timeOffset="198901.51">24901 17174 13823 0,'-9'-14'1216'0,"3"5"-960"0,0-1-256 0,-2 2 0 0,0 1 4608 0,1 0 864 0,-1 3 176 0,0 2 48 16,-2 1-4736-16,-1 2-960 15,-2 2-128-15,0 4-64 0,-5 2-32 0,1 2 0 16,-4 3 0-16,-1 1 0 0,0 3 96 0,-2 4 128 0,-3 3-208 0,1 4 80 15,-2 2 128-15,1 3 0 0,-2 3 0 0,3 4 0 16,1 6 0-16,1 1 0 16,4 1 0-16,2-1 0 0,3 0 0 0,4-6 128 0,2-1-128 0,2-1 0 15,3-6 272-15,3 0-16 0,3-1 0 0,1-1 0 0,2-2 256 16,3-5 32-16,1-2 16 0,4-2 0 16,3-5-32-16,2-1 0 0,3-3 0 0,2-2 0 15,4-2-144-15,3-2-16 0,3-4-16 0,5-2 0 0,5-3-16 0,1-3 0 16,-1-2 0-16,0-6 0 0,-3-2 160 0,1-6 16 15,0-6 16-15,-3-4 0 0,1-2-128 0,-3-4-16 16,-3-3-16-16,0-5 0 0,-1-4 48 0,-7-3 16 16,-3-4 0-16,-6 2 0 0,-4 3-112 0,-4 2-32 15,-5 7 0-15,-3 3 0 0,-5 1 112 0,-4 3 32 16,-8 2 0-16,-3 2 0 0,-5 4-128 0,-3 4-32 16,1 3 0-16,-3 4 0 15,1 2-432-15,-4 4-96 0,0 5 0 0,2 3-16 16,0 5-1008-16,-2 3-208 0,-2 4-48 0,-5 4 0 15,-4 5-1488-15,-2 5-304 0</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11:48.439"/>
    </inkml:context>
    <inkml:brush xml:id="br0">
      <inkml:brushProperty name="width" value="0.05292" units="cm"/>
      <inkml:brushProperty name="height" value="0.05292" units="cm"/>
      <inkml:brushProperty name="color" value="#FF0000"/>
    </inkml:brush>
  </inkml:definitions>
  <inkml:trace contextRef="#ctx0" brushRef="#br0">2524 972 22287 0,'0'0'976'0,"-2"-5"224"0,0-2-960 0,1 2-240 0,0-2 0 0,0 1 0 0,-1-1 1376 16,1 2 224-1,1 0 64-15,0 5 0 0,-1-5-320 0,1 5-48 0,0 0-16 0,0 0 0 0,0 0-480 0,0 0-96 16,0 0-32-16,1 7 0 0,-1 2-288 0,1 4-48 16,1 4-16-16,-1 2 0 15,-1 3-64-15,1 2-32 0,-1 2 0 0,1 2 0 0,-1 0 0 0,0 2 0 16,0 1 0-16,0-2 0 15,1-1-224-15,-1-2 0 0,0 0 0 0,0-2 0 0,0-3 0 0,0-1 0 16,0-2 128-16,0-1-128 0,0-3 0 0,-1-3 128 16,0-2-128-16,-1-1 0 0,2-8 256 0,0 0-64 15,0 0 0-15,-6 0 0 0,1-4 0 16,-1-2 0 0,1-4 0-16,-1-3 0 0,2-5-64 0,0-3 0 0,3-4-128 0,1-6 192 0,1-4-64 0,3-5 0 0,1-3-128 0,2 0 192 15,-3-1-64-15,3 3 0 0,0 1-128 0,1 3 192 31,0 1 32-31,1 3 0 0,-1 5 0 0,2 2 0 0,-1 3 0 16,3 5 0-16,3 0 0 0,-3 5 0 0,-1 3-96 0,0 2 0 0,0 3-128 0,2 3 192 16,0 2-192-1,-1 2 0-15,-1 0 0 0,0 5-160 16,-1 1-384-16,-1 4-80 0,-3 3-16 0,0 1 0 16,-2 3-2432-16,-3 4-480 0,-2 27-96 0,-5-8-32 0</inkml:trace>
  <inkml:trace contextRef="#ctx0" brushRef="#br0" timeOffset="172.25">2513 1202 40543 0,'-4'0'3600'0,"-2"0"-2880"0,6 0-576 0,0 0-144 0,-5-1-176 0,5 1-64 16,0 0-16-16,0 0 0 0,0 0 256 0,0 0 256 16,8-2-48-16,1 0-16 0,2 1-192 0,3 0 0 15,2-2 0-15,4 2 0 0,0 0-352 0,3 1 32 16,2 0 16-16,2 2-11408 31,-1 2-2272-31</inkml:trace>
  <inkml:trace contextRef="#ctx0" brushRef="#br0" timeOffset="533.4">2964 1317 30399 0,'-13'-8'2704'0,"10"5"-2160"0,3 3-544 0,-4-5 0 15,1 0 1568-15,2-1 208 16,1 6 32-16,1-5 16 0,-1 5-992 0,0 0-192 15,0 0-32-15,6-2-16 16,0-1-160-16,-6 3-48 0,11 3 0 0,-3 1 0 16,-1 3-384-16,0 0 0 0,0 4 0 0,-2 1 0 15,0 1 0-15,-2 1 0 0,-1 0 0 0,0 3 0 16,-2-1-128-16,-1 1-64 0,0-3-16 0,-1 0 0 16,0-1 208-16,0 0 0 0,-2-4 0 0,2 1 0 0,2-3 0 0,-1-2 0 15,1-5 0-15,0 6 0 0,2-1 0 0,-2-5 0 16,4 6 0-16,0-2 160 0,1 1-160 0,2-1 128 15,2 1-128-15,0-1 128 0,-1 0-128 0,2 2 0 16,1-1 0-16,0 0 0 0,-1 0 0 0,-1 3 0 16,-1 2 0-16,-1-1 0 0,-1-1 240 0,-2 2 16 15,0 0 0-15,-3 0 0 0,-2 0 320 0,-2 0 80 16,-1 0 16-16,-3-1 0 0,0-1-64 0,-2 0-16 16,-2 0 0-16,-1 0 0 0,-1-2-128 0,-1 1-16 15,0-2-16-15,1 2 0 0,2-3-288 0,-1 0-144 0,-1-2 160 16,-1-1-160-1,2 0-288-15,2-1-160 0,2-1-16 0,1-1-16 16,2 1-2752-16,2-5-544 0</inkml:trace>
  <inkml:trace contextRef="#ctx0" brushRef="#br0" timeOffset="959.68">3557 916 37775 0,'0'0'1664'0,"0"0"368"0,-4-2-1632 0,4 2-400 0,0 0 0 0,0 0 0 16,0 0 832-16,-5 7 96 0,2 4 16 0,0 2 0 16,-2 2-416-16,1 4-80 0,-2 6 0 0,1 2-16 15,1 1-112-15,-2 3-32 0,1 2 0 0,0 1 0 16,1 0-288-16,2 2 0 0,-2-3 0 0,2-3 0 0,2-1 0 0,-2-2 128 16,1-2-128-16,1-3 0 0,1-3 192 0,1-2-192 15,-2-6 192-15,1-2-192 0,0-3 320 0,3 0-64 16,-4-6 0-16,0 0 0 0,0 0 48 0,5-6 0 15,3-1 0-15,2-3 0 0,1-3-128 0,2-2-32 16,-1-2 0-16,2-1 0 0,1 0-144 0,1 3 0 16,2 2 0-16,0 3 0 0,1 2 0 0,1 4 0 15,0 2-192-15,-1 2 192 0,0 3-160 0,-1 2 160 16,-3 3 0-16,-2 1-144 0,-3 1 144 0,-1 2 0 16,-2 3 0-16,-4 1 128 0,-4 0 0 0,-2 1 0 15,-4-1 0-15,-1 2 0 0,-6-1 64 0,-1-1 32 16,-3-1 0-16,-2 0 0 0,-2-3 32 0,-2-1 0 0,-1-1 0 0,0-3 0 15,1 0-64-15,0-2-16 0,1-1 0 0,2-2 0 16,1-1-336-16,3-1-64 16,1 0-16-16,2-2 0 15,0 0-2256-15,3-2-448 0</inkml:trace>
  <inkml:trace contextRef="#ctx0" brushRef="#br0" timeOffset="1590.81">2180 2008 25791 0,'-10'-4'2304'0,"3"3"-1856"0,0-1-448 0,0 0 0 16,1 0 1664-16,6 2 256 0,-7-3 32 16,0 1 16-16,2 0-944 0,5 2-176 0,-6-3-32 0,6 3-16 15,0 0 304-15,0 0 64 0,0 0 16 0,0 0 0 16,0 0-640-16,11-3-128 0,4 2-32 0,2 1 0 15,5-1-192-15,7 0-32 0,7 1-16 0,10-1 0 0,9-1-144 16,7-1 0-16,6-1 0 0,9 1 0 0,8 0 0 0,6 2 0 16,4-2 128-16,6 0-128 0,2-1 0 0,5-1 0 0,3 0 0 15,6 0 128-15,3 0-128 0,2-3 0 16,-1-1 0-16,2-1 0 0,2 2 0 0,-5-1 0 16,-5 1 128-16,-4 2-128 0,-2 1 0 0,-9 1 0 15,-10 0 0-15,-9 1 128 0,-8 1-128 0,-9 0 0 16,-9 1 0-16,-8 1 0 0,-6 0 0 0,-7 0 160 0,-4-1-160 0,-7 1 160 15,-5-2-16-15,-1 1 0 0,-5 0 0 0,-3 0 0 16,-4 1 0-16,-5 0 0 0,0 0 0 0,0 0 0 31,0 0-640-31,0 0-128 0,-6 0-16 0,-2 1-11920 0,-2 1-2384 0</inkml:trace>
  <inkml:trace contextRef="#ctx0" brushRef="#br0" timeOffset="2781.45">2377 2508 17503 0,'0'0'768'0,"0"-7"176"0,0 1-752 0,1-2-192 0,0-1 0 0,-1 2 0 0,0-2 2672 0,1 1 496 16,0 2 96-16,0-1 32 0,0 1-1136 0,1 2-240 16,-2 4-32-1,0 0-16-15,0 0-864 0,0 0-176 0,0 0-48 0,0 0 0 16,5 4-384-16,-1 4-80 0,-1 2 0 0,-2 4-16 16,-1 4 16-16,0 4 0 0,-2 3 0 0,-1 3 0 0,-1 1-16 0,1 3 0 15,-3 2 0-15,1 2 0 16,-2 0-128-16,2-1-32 0,-1-1 0 0,2-2 0 15,0-2-144-15,2-2 0 0,1-1 144 0,1-3-144 0,1-1 128 0,2-2-128 16,2-3 128-16,0-3-128 0,3-2 208 16,1-2-16-16,1-2-16 0,1-1 0 0,1-3 32 0,2-1 16 15,4-3 0-15,-1-2 0 0,1-3-96 0,2-1 0 16,1-3-128-16,0-1 192 0,-1-2-192 0,2 0 176 0,0-2-176 0,0-1 160 16,2-2-160-16,-2 2-256 0,-2 0 64 0,1-1 16 31,-1 1-560-31,-2 0-112 0,-3 1-32 0,-1-1 0 15,-1 1-2416-15,-4 0-480 0</inkml:trace>
  <inkml:trace contextRef="#ctx0" brushRef="#br0" timeOffset="2964.59">2438 2509 36863 0,'-16'-14'3264'0,"10"8"-2608"31,1 1-528-31,1-2-128 0,-1 1 192 0,2 0 16 0,2 1 0 0,1 5 0 0,2-6 48 0,2 2 0 15,3-1 0-15,2 2 0 0,2 0-96 0,3 1-16 16,3-1 0-16,0 1 0 0,4 1-144 0,-3 0 0 16,0 1-192-16,2 1 192 15,1 0-2320-15,-2 1-352 0,-3 2-64 0</inkml:trace>
  <inkml:trace contextRef="#ctx0" brushRef="#br0" timeOffset="3145.48">2314 2735 40543 0,'-10'-6'1792'0,"10"6"384"0,0 0-1744 0,0 0-432 0,0 0 0 0,0 0 0 31,0 0 0-31,0 0 0 0,0 0-192 0,9-1 192 0,3 1 0 0,5 0 336 0,2 0-32 0,5 0-16 16,2-2-288-16,1 0 0 0,2-2 0 0,4 0 0 31,-1-3-848-31,3 1-240 0,-2-3-32 0,3 0-10400 16,3-2-2064-16</inkml:trace>
  <inkml:trace contextRef="#ctx0" brushRef="#br0" timeOffset="3500.57">3114 2411 37087 0,'0'0'1648'0,"0"0"336"0,0 0-1600 0,-6 0-384 0,6 0 0 0,-4 6 0 0,-4 0 736 0,2 3 64 16,-1 2 16-16,0 3 0 0,2 4 32 0,-2 2 16 16,1 2 0-16,-1 2 0 0,-1 1-352 0,3 4-80 15,-2 0-16-15,0 1 0 16,0 1-192-16,2 0-32 0,-1 1-16 0,2-4 0 0,1-1-176 0,1-4 0 31,0-3 0-31,2-3 0 0,0-2 0 0,0-3 0 0,0-3 0 0,1-3 0 16,-1-6-256-16,0 0-64 0,0 0-32 0,5-5 0 0,-1-4 96 0,1-4 0 15,1-5 16-15,-1-7 0 16,1-7 48-16,1-6 16 16,0-4 0-16,2-4 0 0,0 0-32 0,0 1-16 0,-2 2 0 0,0 4 0 15,-2 2 224-15,1 7 160 0,-1 4-32 16,-1 6 0-16,0 5 464 0,1 4 96 0,-1 4 16 0,-4 7 0 0,0 0-384 0,8 4-80 0,-1 3-16 0,0 7 0 15,1 0-224-15,-1 4 144 0,1 0-144 0,-2 4 128 16,0 2-128-16,1 3 128 0,-1 0-128 0,1 3 128 16,-2 2-128-16,2 1 160 0,-1 0-160 0,0-1 160 15,0 0-160-15,-1-1 0 0,0-2 0 0,-1-2 128 16,0-4-128-16,1-1 0 0,-2-2 0 0,-1-3 0 16,0-3-1792-16,0-4-272 15,-2 0-64-15,0-3-16288 0</inkml:trace>
  <inkml:trace contextRef="#ctx0" brushRef="#br0" timeOffset="3679.59">2975 2787 21183 0,'-5'-2'1888'0,"0"0"-1504"16,5 2-384-16,0 0 0 0,0 0 4800 0,0 0 896 15,0 0 192-15,0 0 16 0,8-4-4704 0,1 0-944 16,2 2-256-16,3 0 0 0,5 0 0 0,4-2 0 15,2 1 0-15,4-2 0 0,4-1-192 0,2 1-64 0,2-2-16 0,5-1 0 32,4 0-3120-32,1-3-608 0</inkml:trace>
  <inkml:trace contextRef="#ctx0" brushRef="#br0" timeOffset="4131.01">3784 2459 30399 0,'-13'-4'2704'0,"7"3"-2160"0,-1 0-544 0,0 1 0 0,-2 0 1600 0,1 1 224 15,2 1 32-15,-2 3 16 0,-2 0-464 0,-1 4-112 16,0 2-16-16,0 3 0 0,1 2-576 0,0 4-112 15,0-1-16-15,2 4-16 16,-1 3-240-16,1 0-64 0,1 2 0 0,3 1 0 0,2 0-96 0,2 0-32 16,1-3 0-16,2-1 0 15,3-2-128-15,1-3 128 0,2-2-128 0,1-3 128 0,2-2 0 0,1-3 0 16,1-2 0-16,0-3 0 16,1-2-128-16,3-3 0 0,1-4 144 0,0-2-144 0,2-2 0 0,1-5 0 15,0-6 0-15,0-3 0 0,-1-3 0 0,1-2-208 16,-3-1 16-16,-1-1 16 0,-3 2-16 0,-2 3 0 15,-2 4 0-15,-2 3 0 0,-2 4 192 0,-4 4 0 16,-1 3 0-16,-2 6 128 0,0 0 64 0,0 0 0 16,-4 5 16-16,-1 4 0 0,0 2-208 0,1 4 0 15,-1 2 128-15,1 2-128 0,-1 1 0 0,2 4 0 0,0 0 0 16,1 0 0-16,2 0-144 0,2-2 144 0,0-2 0 0,1-2-144 16,4-3 144-16,1-1 0 0,5-2 0 15,-2-2 0-15,3-4 0 0,1-2 0 0,2-2 0 0,-1-2 0 16,1-2 128-16,0-2-128 15,2-3 128-15,1-4-128 0,-1-3 224 0,-1-4-32 0,0-4 0 0,-2-2 0 16,0-3 0-16,-2-2 0 0,-1 0 0 0,-3 2 0 16,-4 0-16-16,-5 3-16 0,-5 2 0 0,-1 2 0 15,-3 3 144-15,-2 1 16 0,-1 2 16 0,-2 3 0 16,-3 3-336-16,-2 2 128 0,-1 3-128 0,0 1 0 16,-1 2-448-16,1 4-176 0,1 2-16 0,3 2-16 15,1 3-1472-15,2 3-304 0,2 4-48 16,3 0-15760-16</inkml:trace>
  <inkml:trace contextRef="#ctx0" brushRef="#br0" timeOffset="4461.7">4679 2537 18431 0,'0'0'1632'0,"2"-3"-1312"0,-2 3-320 0,0 0 0 0,0 0 3600 0,0 0 656 16,0 0 128-16,-5 4 32 0,-2 1-2384 0,0 2-480 15,-2 1-80-15,-1-1-32 0,-1 2-544 0,0 1-128 16,0 1 0-16,1 0-16 0,1 0-496 0,4 2-112 15,2 1-16-15,1 1 0 0,4-3-128 0,1 1 0 16,4 0 0-16,4-1 0 0,3 0-144 0,2 2 144 16,3-4 0-16,3 1 0 0,1-2 0 0,1 0 0 15,0-1 0-15,-1-1 0 0,-5-1 0 0,0-1 0 0,-3-2 0 0,-1 0 0 16,-1 0 0-16,-3 0 0 0,-2-1 0 0,0 0 0 16,-8-2 384-16,0 0 48 0,0 0 0 0,-5 4 0 15,-2 0 144-15,-3 0 48 0,-3 1 0 0,-5 0 0 16,-3 2-416-16,-3-1-80 0,-1 1 0 0,-1-1-128 15,1 1 0-15,2 0-272 0,2-1 16 0,1 1 16 16,5-2-544 0,2-1-112-16,3-2-32 0,4-1 0 0,6-1-2016 15,0 0-384-15,5-4-96 0</inkml:trace>
  <inkml:trace contextRef="#ctx0" brushRef="#br0" timeOffset="4745.71">5179 2677 33695 0,'0'0'1488'0,"0"0"304"0,-7 7-1424 15,-2 0-368-15,-2-1 0 0,0 2 0 16,0 4 800-16,0 0 96 0,1-1 0 0,3 2 16 0,-1 2-144 0,2 0-16 16,2 2-16-16,2-2 0 15,3 1-320-15,1 0-64 0,2-3-16 0,4 0 0 0,4 0-112 0,4 0-32 16,2-4 0-16,3-1 0 0,1-2-192 0,1-3 176 0,2-3-176 0,-1-1 160 16,-1-1-32-16,0-3-128 15,0-1 192-15,0-3-64 0,-1-3 16 0,0-4 0 16,-1-1 0-16,-1-3 0 0,-3-1 48 0,-1-1 16 0,-4 0 0 0,-3 2 0 15,-4 3 160-15,-3-1 16 0,-3-1 16 0,-2 3 0 16,-5 2 112-16,-3 0 0 16,-3 3 16-16,-2 3 0 0,-3 2-528 0,-3 3 0 0,-2 1 0 0,-4 3 0 15,2 3-608 1,-1 3-80-16,1 0-16 0,4 2 0 0,3 0-1568 0,4 1-320 16,3 1-64-16,3 0-14288 0</inkml:trace>
  <inkml:trace contextRef="#ctx0" brushRef="#br0" timeOffset="4998.17">5493 2281 41407 0,'-9'-11'1840'0,"9"11"368"0,-4-3-1760 0,4 3-448 16,-4-1 0-16,4 1 0 0,-7 2 384 0,0 4-16 15,1 6 0-15,-1 3 0 0,1 3 80 0,-1 5 0 0,-1 4 16 0,1 5 0 16,-1 2-128-16,0 7-16 15,-3 4-16-15,-1 6 0 0,0 5-48 0,0 2 0 16,-1 2 0-16,2 1 0 0,0 0-128 0,2-2-128 16,1-1 144-16,0 0-144 0,2-6 128 0,0-2-128 0,3-4 0 0,0-3 0 15,-1-6 144-15,1-1-144 0,1-3 128 0,-1-5-128 32,-1-4-336-32,0-3-160 0,1-4-16 0,-1-3-13120 0,0-5-2608 0</inkml:trace>
  <inkml:trace contextRef="#ctx0" brushRef="#br0" timeOffset="5615.34">6371 1784 35935 0,'0'0'3200'0,"0"0"-2560"15,0 0-512-15,-2-3-128 0,1-3 1360 0,1 6 256 16,2-4 48-16,2 0 16 0,2 0-1008 0,1 1-208 16,2 0-32-16,3 1-16 0,4-1-32 0,2 1-16 0,6-1 0 0,0 0 0 15,1-1-368-15,0 1 0 0,2-1 0 0,0-1 0 32,0 1-1056-32,-1 0-288 0,-1 1-48 0,1 1-11024 0,-5 0-2224 0</inkml:trace>
  <inkml:trace contextRef="#ctx0" brushRef="#br0" timeOffset="5758.03">6398 1910 45151 0,'-13'-6'4016'0,"13"6"-3216"16,0 0-640-16,0 0-160 0,0 0 0 0,0 0 0 15,0 0-160-15,0 0 160 0,0 0 0 0,9-1 256 16,1-1-16-16,3 1-16 0,5 0-32 0,5 0 0 16,4-1 0-16,3 0 0 0,2-1-192 0,2 0 0 15,0-3 0-15,1 0 0 16,2-2-1344-16,0-1-320 0,0 0-64 0</inkml:trace>
  <inkml:trace contextRef="#ctx0" brushRef="#br0" timeOffset="6386.37">8227 1065 32015 0,'-1'-14'1408'0,"1"8"320"0,0 6-1392 0,1-5-336 16,-1 5 0-16,0 0 0 0,0 0 704 0,0 0 80 16,0 0 16-16,0 0 0 0,0 0 128 0,-1 6 32 0,-1 4 0 0,-1 3 0 15,1 4-320-15,-1 1-48 16,-1 4-16-16,2 3 0 0,0 1-240 0,1 3-48 15,-1 1-16-15,1 1 0 0,1-1-144 0,1 0-128 0,2 0 192 0,0-2-192 16,2-3 144-16,0-2-144 0,2-2 0 16,0-2 144-16,2-3 80 0,2-2 16 15,1-3 0-15,2-4 0 0,0 0-112 0,1-4 0 16,3-3-128-16,-1-2 192 0,2-3-32 0,0-4-16 0,0-3 0 0,-1-6 0 16,2-5-144-16,-1-5-192 0,-1-2 32 0,1-4 16 15,-2-3-48-15,0 0-16 0,-1-1 0 0,-3 4 0 16,-2 2 208-16,-2 3 0 0,-2 3-160 0,-1 6 160 0,-2 3 160 0,-2 4 96 15,-2 2 32 1,0 5 0-16,0 6 224 0,0 0 64 0,0 0 0 0,-4 7 0 0,-1 2-320 16,-1 3-64-16,1 3-16 0,0 3 0 0,1 3-176 15,-1 2 0-15,0 3 0 16,0 3 0-16,1 1 0 0,1-1 0 0,-1 2 0 0,3 0 0 0,0 1 0 0,2-1 0 16,0-3-176-16,2-1 176 15,1-3-704-15,2-3-48 0,-1-3-16 0,4 1 0 16,1-5-2624-16,2-2-512 0</inkml:trace>
  <inkml:trace contextRef="#ctx0" brushRef="#br0" timeOffset="6764.05">8945 1439 21183 0,'0'0'1888'0,"-6"1"-1504"0,0 1-384 0,-1 1 0 16,1 2 4304-16,-1 1 800 0,0 3 144 0,0 3 48 15,-2 2-3984-15,0 0-800 0,0 1-144 0,1 2-48 16,0 0 176-16,0 1 16 0,-1 0 16 0,2 0 0 15,1 2-320-15,1-1-64 0,1-3-16 0,-1 0 0 16,2-2-128-16,0-3 0 16,1-2 144-16,1-2-144 0,1-7 176 0,0 0-48 0,0 0 0 0,0 0 0 15,0 0 16-15,0 0 0 0,2-5 0 0,0-5 0 16,2-3-144-16,2-4 0 16,1-1 0-16,1-4 0 0,-2-4 0 0,4-1 0 0,-1-3 0 0,3 0 0 0,-2 1 0 0,0 2 0 15,-1 3 0-15,-2 3 0 0,1 4 224 0,0 2-32 16,-2 4-16-16,1 4 0 0,0 2 112 0,-1 3 32 15,-6 2 0-15,8 2 0 0,0 4-128 0,-1 1-32 16,1 3 0-16,0 4 0 0,0 2-160 0,0 2 0 16,-2-1 0-16,-3 2 0 0,0 1 0 0,-1 0 0 15,1-2 128-15,-3 2-128 0,1 0 0 0,0-1 0 16,0-3 0-16,0 1 0 16,0-2-768-16,-1-1-16 0,0-2-16 0,0-1 0 15,-3-2-2800-15,1 0-560 0</inkml:trace>
  <inkml:trace contextRef="#ctx0" brushRef="#br0" timeOffset="6907.15">8787 1639 35935 0,'-7'-2'3200'0,"3"0"-2560"0,4 2-512 0,0 0-128 0,0 0 1744 0,0 0 336 16,0 0 64-16,4-4 16 16,3 1-1440-16,1 1-272 0,3 0-64 0,4-1-16 0,2 1-368 0,4 0 144 0,1-1-144 0,2-1 0 0,3 1 0 15,0 0 0 1,1-2-160-16,-1 2-13184 15,1 0-2640-15</inkml:trace>
  <inkml:trace contextRef="#ctx0" brushRef="#br0" timeOffset="7581.39">9889 1146 29487 0,'0'0'1296'0,"0"0"288"0,-1-5-1264 0,0-2-320 0,-1 1 0 0,0-1 0 16,2 7-5056 0,-1-8-1088-16,0-1-192 0,2 2-64 0,-1-1 9824 0,0 0 1952 0,0 2 400 0,0 0 80 15,-1 1-3200-15,1 5-640 0,0 0-128 0,0 0-32 16,0 0-384-16,-5-1-64 0,-2 3-32 0,0 2 0 16,0 4-480-16,-1 2-80 0,0 2-32 0,1 2 0 15,-1 3-288-15,0 0-64 0,-1 2-16 0,2 2 0 16,-2 2-224-16,2 2-32 0,3-2-16 0,1-1 0 15,3-1-144-15,0-1 0 0,3-1 0 0,2-3 0 16,2 0 0-16,3-2 128 0,1-2-128 0,1-1 0 0,2-3 0 0,4-4 0 16,2-2 128-16,1-3-128 0,-2-2 0 0,3-4-192 15,3-1 32-15,0-4 16 0,1-3-48 0,2-2-16 16,-2-5 0-16,1-1 0 0,-2-3-16 0,-3 2 0 16,-3 1 0-16,-4 2 0 0,-5 3 224 0,-1 3 0 15,-4 4 0-15,-2 3 0 0,-3 8 0 0,0 0 192 16,0 0-48-16,-5 5 0 0,-1 2-144 0,1 4 160 15,-1 3-160-15,2 1 160 0,0 2-160 0,0 1 0 16,2 1 0-16,2-1 0 0,1-2 0 0,4-1-144 16,2 0 144-16,1-2 0 0,2-2 0 0,1-1 0 15,2-1 0-15,0-5 0 0,1-2 0 0,-1-2 0 16,0-2 176-16,0-2-176 0,0-3 288 0,1-2-48 0,-1-2-16 0,-1-3 0 16,-2-4 224-16,0-1 32 15,-4-5 16-15,0-1 0 0,-2-1-160 0,-3 0-16 16,-4 0-16-16,-3 2 0 0,-2 0-112 0,-2 2 0 0,-2 2-16 0,-2 2 0 15,-1 4 16-15,1 2 16 0,-2 3 0 0,0 2 0 16,-2 4-336-16,1 2-80 0,0 0-16 0,3 4 0 31,1 3-480-31,2 3-112 0,0 3-16 0,2 1 0 0,2 1-2128 16,5 3-432-16,4-1-96 0</inkml:trace>
  <inkml:trace contextRef="#ctx0" brushRef="#br0" timeOffset="7864.37">10598 1089 11055 0,'0'0'976'0,"0"0"-784"15,0 0-192-15,0 0 0 0,0 0 4832 0,0 0 928 16,-4 0 176-16,-4 1 32 0,-1 1-3696 0,-1 3-736 16,-2 1-160-16,0 3-32 0,-1 1-560 0,1 1-112 15,0 1-32-15,2 1 0 0,1-1-464 0,4 2-176 16,0-1 0-16,4 1 144 0,1-1-144 0,2 1 0 16,3-2 0-16,1 1 0 0,3-1-144 0,2-1 144 15,1 0 0-15,3-1 0 0,-1 0 0 0,2-3 0 16,2 1 0-16,-3-1 0 0,-3-3 0 0,1 2 0 15,1-3 0-15,-4 0 0 0,-3 1 480 0,0-1 96 16,-7-3 32-16,0 0 0 0,0 0 416 0,-3 4 64 0,-5 1 32 0,0-1 0 16,-2 2-352-16,-1-2-80 0,-2-1-16 15,-2 2 0-15,-2-2-448 0,1 1-96 0,-2 0 0 16,2 0-128 0,-1-1-240-16,2 1-144 0,1-2-48 0,-1 0 0 15,1-1-3184-15,0 0-640 0</inkml:trace>
  <inkml:trace contextRef="#ctx0" brushRef="#br0" timeOffset="8445.39">11102 1001 20271 0,'0'0'1792'15,"0"0"-1424"-15,0 0-368 0,-5-3 0 0,-6 2 2624 0,1 1 448 16,0 2 80-16,-2 2 32 0,1 2-1152 0,0 3-240 15,-1 2-32-15,1 3-16 0,1 1-848 0,0 2-160 0,0 0-32 0,1 2-16 16,1 1-400-16,3 0-80 0,-1-1-16 0,3 2 0 16,2-1-64-16,2-1-128 15,0-2 176-15,2 1-176 0,3 0 208 0,4-4-64 16,-2-1-16-16,3-2 0 0,2-2 32 0,2-1 0 16,3-2 0-16,1-2 0 0,-2-4-32 0,2-2 0 0,1-3 0 0,-1-3 0 15,0-3 0-15,0-2 0 0,0-5 0 0,-2-2 0 16,0-5 0-16,-1-2 0 0,-2-4 0 0,1 0 0 15,-4-2-128-15,-2-1 0 0,-3-2 0 0,-1 2 0 0,-1 2 0 16,-4 2 0-16,0 4 0 0,-6 3 0 16,-1 2 0-16,-3 4 160 0,-2 3-16 0,-1 4 0 15,-2 5 176-15,-1 1 48 0,-2 4 0 0,-2 4 0 0,-2 2-176 0,-1 3-48 16,0 2 0-16,1 2 0 0,2 1-144 0,2 3 0 16,0 1 0-16,4 1 0 0,3 2-160 0,3 1 160 15,5 0 0-15,-1 0-144 0,3-2 144 0,6 0 0 16,0 0-144-16,4-2 144 0,2 0 0 0,3-3 0 15,3 0 0-15,0-2 0 0,2 0-272 0,3-1 64 16,0-2 16-16,0-1 0 16,1-3-1712-16,1 0-336 0,3-2-64 0,-3 0-15344 0</inkml:trace>
  <inkml:trace contextRef="#ctx0" brushRef="#br0" timeOffset="8825.57">11457 1265 34783 0,'0'0'1536'0,"0"-5"320"0,2-1-1472 0,0 1-384 0,1 0 0 0,1 2 0 16,2 0 912-16,1 0 112 0,2 3 32 0,1 1 0 15,0 2-352-15,0 0-64 0,1 1 0 0,0 3-16 16,-1 1-304-16,-1 0-64 0,-4 2-16 0,1 1 0 16,-1 4-112-16,-1-2-128 0,-4 0 176 0,-1 1-176 15,-1 1 192-15,-2-1-64 0,-1 0 0 0,-2 1-128 16,0-1 176-16,0-1-176 0,-1-1 160 0,0-1-160 0,2-2 192 0,0 0-64 15,2-3-128-15,0 1 192 0,4-7-192 0,0 0 128 16,0 0-128-16,3 7 0 0,1-2 192 0,3 1-64 16,0-2-128-16,3-1 192 0,0 3-192 0,2-1 0 15,0 0 0-15,0 0 0 0,-1 1-176 0,-1-1 176 16,-1 1-160-16,0-1 160 0,-4 1 0 0,1-1 0 16,-3 2 0-16,-1-2 0 0,-2-5 240 15,-1 7 80-15,-2-1 32 0,0 0 0 0,-4-1 224 0,-3 1 64 16,-2-2 0-16,-1 1 0 0,-1-2-192 0,-3-1-16 15,-2 0-16-15,1 2 0 0,-2-4-256 0,0 1-160 16,0 0 192-16,3-1-192 16,0 0-240-16,2 0-144 0,1-1-48 0,1 0 0 15,2 0-2768-15,3 0-576 0</inkml:trace>
  <inkml:trace contextRef="#ctx0" brushRef="#br0" timeOffset="9298.62">12399 938 28559 0,'-7'-10'2544'0,"4"6"-2032"0,-1 0-512 0,-3-1 0 16,-3 0 2832-16,3 3 480 16,7 2 80-16,0 0 32 0,0 0-2000 0,0 0-400 15,0 0-64-15,0 0-32 0,-2 8-352 0,4 4-80 16,-2 4-16-16,0 3 0 16,1 3-272-16,0 2-48 0,0 1-16 0,0 3 0 0,0 0-144 0,0 2 0 0,0 1 144 0,0-3-144 0,2 0 0 0,-1-1 0 31,0 0 0-31,0-1 0 0,0-3-320 0,1-2-128 0,-2-2-16 0,0-2-16 15,0-2-1952-15,-1-2-384 0,0-3-64 0</inkml:trace>
  <inkml:trace contextRef="#ctx0" brushRef="#br0" timeOffset="9457.76">12150 1207 44223 0,'0'0'3936'0,"0"0"-3152"0,0 0-624 0,3-6-160 16,1 1-128-16,3 0-64 15,3 1-16-15,4 0 0 0,5-1 208 0,4 1 192 0,5-2-48 0,6 1 0 16,6-1-144-16,2 1 128 16,0-2-128-16,0 2 128 0,-2-1-128 0,0 2 0 15,-3-1 0-15,0 1 0 16,1 0-2128-16,-1-2-464 0,0 2-96 0</inkml:trace>
  <inkml:trace contextRef="#ctx0" brushRef="#br0" timeOffset="9956.93">13923 736 30399 0,'0'0'2704'0,"0"0"-2160"15,0 0-544-15,0 0 0 0,0 0 1184 0,0 0 128 16,0 0 32-16,0 0 0 0,0 7-432 0,-2 1-80 15,2 4 0-15,2 4-16 0,0 1-224 0,1 4-32 0,0 2-16 0,2 3 0 16,-1 8-256-16,1-6-48 0,-1 3-16 0,0 0 0 16,1 0-48-16,0 0-16 0,1-3 0 0,-1-1 0 15,2-2-160-15,3 2 128 0,-3-3-128 0,1-6 128 16,-1-5 256-16,-1-3 32 0,0-3 16 0,0-3 0 16,1-1 144-16,1-5 16 0,1-2 16 0,0-5 0 15,2-4-96-15,0-3-32 0,3-5 0 0,1-6 0 16,3-5-208-16,1-4-32 0,5-5-16 0,-4 0 0 15,4-2-224-15,-1 0 0 0,-4 1 128 0,0 6-128 16,-2 4 0-16,-4 5 0 0,-2 5 0 0,-1 4-160 16,-1 4-352-16,-2 6-80 15,-1 2-16-15,-6 6 0 0,6 2-1952 0,1 5-400 16,-2 3-80-16</inkml:trace>
  <inkml:trace contextRef="#ctx0" brushRef="#br0" timeOffset="10317.32">14524 1139 36735 0,'-7'13'1632'0,"3"-6"336"0,0 4-1584 16,1 3-384-16,-4 0 0 0,0 2 0 0,2 0 832 0,-3 0 64 15,-2 2 32-15,1 2 0 0,2-3 80 0,-2 1 16 16,-1 1 0-16,2-1 0 0,0 1-512 0,0 0-80 0,0-2-32 0,3-1 0 16,-1-3-240-16,2-1-160 0,0-3 192 0,1-3-192 15,1 0 208-15,2-6-64 0,0 0-16 0,0 0 0 16,0 0 0-16,0 0-128 0,3-9 192 0,2-3-64 15,1-3-128-15,2-5 0 16,2-3 0-16,2-4 0 0,1-3 0 0,1-3 0 0,1-3 0 0,0 2 0 16,1 1 0-16,-2 1 0 0,1 4 0 15,-2 4 0-15,0 3 128 0,-4 4-128 16,2 5 0-16,0 3 128 0,-1 4 112 0,-1 3 16 0,-1 4 0 16,0 3 0-16,-1 3-48 0,1 4 0 0,-1 1 0 0,-1 4 0 15,0 1-208-15,0 3 144 0,-1 0-144 16,-2 1 128-16,-2 1-128 0,-1 2 0 0,-1-1 0 0,0 1 128 0,0-1-128 15,0 0 0-15,-2-2 0 0,0-1 0 16,0-1-432-16,1-2-64 16,-1-3-16-16,1-2 0 0,-1-2-1872 15,1-2-384-15,-4-2-80 0,1-4-15072 0</inkml:trace>
  <inkml:trace contextRef="#ctx0" brushRef="#br0" timeOffset="10475.62">14411 1350 37775 0,'-9'-6'3360'0,"9"6"-2688"16,0 0-544-16,-2-5-128 0,0-2 896 0,2 1 160 15,2-1 32-15,1 1 0 0,3 2-464 0,1 0-96 16,3-1-16-16,4 1 0 0,2 1-208 0,3-2-48 0,3 2-16 0,2 2 0 16,1 1-240-16,2 0 128 0,-1 0-128 0,2 0 0 31,0 0-800-31,1-1-256 0,-1 0-48 0,1-1-17584 0</inkml:trace>
  <inkml:trace contextRef="#ctx0" brushRef="#br0" timeOffset="10899.75">15624 974 8511 0,'0'0'384'0,"-5"-6"64"0,-5-1-448 0,1 0 0 15,5-2 0-15,-3 0 0 0,-1 0 1936 0,0 2 304 16,1-1 48-16,-2 2 16 0,0 2 1120 0,-1 1 224 16,-1 1 64-16,0 0 0 0,-1 2-1808 0,-1 3-368 15,0-1-64-15,0 2 0 0,0 2-640 0,0 1-128 16,4 1-32-16,0 2 0 16,1 0-352-16,3 0-64 0,0 0 0 0,2 1-16 0,2 0-32 0,2 0 0 0,1 0 0 0,2 0 0 15,3 0 48-15,2 0 16 16,3 0 0-16,-1 0 0 15,3-1-144-15,3 0-128 0,0-2 144 0,2 1-144 0,1 0 128 0,0 1-128 0,-2 0 0 16,1-1 144-16,-1-1 64 0,-2 1 16 0,0 0 0 0,-4 0 0 16,-2 1 96-16,-3-2 32 0,-1 1 0 0,-3 0 0 15,-3 1 16-15,-2-1 0 0,-3 0 0 0,-2-2 0 16,-4 1-64-16,-1 1-16 0,-4-2 0 0,-1 0 0 16,-2-3-288-16,-1 0 0 0,0-3 0 0,2-1 0 31,-1-1-416-31,0-1-144 0,4-2-16 0,3 0-16 0,0-3-2096 0,4 0-432 0,4-3-80 0</inkml:trace>
  <inkml:trace contextRef="#ctx0" brushRef="#br0" timeOffset="11089.27">15855 972 18431 0,'0'0'1632'0,"2"7"-1312"16,3 3-320-16,-3 0 0 0,0 1 4256 0,0 1 784 16,0 2 144-16,-2 1 48 0,-2-1-3200 0,1 0-640 15,0 2-128-15,-2-2-32 0,-1 0-576 0,-1 2-112 16,2-2-32-16,0 0 0 0,-2 0-320 0,2-1-64 31,-2-2 0-31,2-2-128 0,2-1-176 0,-1 0-144 0,1-3-16 0,1-5-16 31,0 0-2496-31,0 0-496 0,3-4-112 0,-1-5-12032 0</inkml:trace>
  <inkml:trace contextRef="#ctx0" brushRef="#br0" timeOffset="11199.83">15842 790 32655 0,'-5'-11'1440'0,"1"6"304"0,-2 1-1392 0,-1 0-352 0,2-1 0 16,-1 2 0-16,2 1 528 0,4 2 48 0,0 0 0 0,0 0 0 15,-5 5-576-15,4 2 0 0,2-1 0 0,4 3-144 32,2 2-2064-32,2 1-416 0,1 2-64 0</inkml:trace>
  <inkml:trace contextRef="#ctx0" brushRef="#br0" timeOffset="11484.18">16076 1084 28383 0,'-3'11'1264'0,"2"-5"256"0,1 3-1216 0,-1 0-304 16,1 1 0-16,-1 0 0 0,-1-1 1760 0,0 1 288 0,1 0 64 0,-1-1 16 0,0 0-528 0,1-3-128 15,0 0 0-15,1-6-16 0,0 0-752 0,0 0-128 32,0 0-48-32,0 0 0 0,0 0-112 0,0 0-32 0,6-2 0 0,2-3 0 0,0-1-80 0,2-4-32 31,1-2 0-31,2-3 0 0,2-3-144 0,2-3-128 0,0-2 144 0,2 0-144 16,1 0 0-16,0 2 0 0,-1 2 0 0,0 4 0 0,-2 1 0 0,-2 4 0 0,0 5 0 15,0 2 0-15,-2 2 0 0,-1 2 0 16,0 3 0-16,-1 4 144 0,-1 2-16 0,-1 2 0 15,-1 2 0-15,-2 1 0 0,1 3-128 0,-3 0 0 0,-1-1 0 0,1 1 128 32,-2-1-128-32,0 0-192 0,0-2 32 15,1 1 16-15,-1-3-592 0,0-1-112 0,0-1-32 0,3-1 0 16,0-1-2720 0,3-3-560-16</inkml:trace>
  <inkml:trace contextRef="#ctx0" brushRef="#br0" timeOffset="11894">16885 782 44223 0,'-12'-8'1968'0,"6"6"400"15,1 1-1904-15,-2 1-464 0,1 0 0 0,-1 2 0 0,-1 3-224 0,-1 0-144 16,0 2-16-16,-1 3-16 0,-1 3 720 0,2 2 128 16,1 3 48-16,-1 1 0 0,-1 0-256 0,2 3-48 15,0 3-16-15,1-1 0 0,2 1-48 0,2 0-128 16,1 1 192-16,4-3-64 0,0-2-128 0,2 0 0 15,3-4 0-15,0 0 0 0,0-3 144 0,2-2-144 16,3-2 160-16,2-2-160 0,-1-3 128 0,3-1-128 16,0-3 0-16,2-4 0 0,0-1 144 0,0-3-144 15,2-2 128-15,0-5-128 0,0-2 128 0,-1-5-128 0,1-5 0 0,0-3 128 16,-1-2-320-16,-2-2-64 0,-1-2 0 0,-4 0-16 16,-3 0 80-16,-4 2 32 0,-3 2 0 0,-3 2 0 15,-2 3 160-15,-5 3 144 0,-5 2-16 16,-2 3-128-16,-2 4 368 0,-3 2-48 0,-2 3 0 0,-1 1 0 15,-1 5-192-15,1 3-128 0,0 2 160 0,1 3-160 16,1 1 128-16,1 3-128 0,3 1 0 0,2 2 0 16,4 1 0-16,0 1 0 0,2 1 0 0,5 0 0 15,1-1 0-15,2 2 0 0,2-1 0 0,1 3 0 16,1-2 0-16,4 1 0 0,3-2 0 0,1 1 0 16,4-2 128-16,4-1-128 0,3 0 0 0,1-1 144 15,4 1-144-15,3-4-176 0,1 0 48 0,1-1 0 16,1-1-1680-16,1-2-336 15,0-2-64-15</inkml:trace>
  <inkml:trace contextRef="#ctx0" brushRef="#br0" timeOffset="12284.85">17417 1131 39855 0,'0'0'1760'0,"0"0"368"0,0 0-1696 15,0 0-432-15,9-1 0 0,-1 0 0 0,-2 0 464 0,2 1 16 16,0 1 0-16,1 1 0 0,-1 0 160 0,1 1 16 16,-1 2 16-16,1 0 0 0,-1 3-416 0,0-1-96 15,0-1-16-15,-2 2 0 0,1 1-144 0,-4-1 0 0,0 1 0 0,-2-1 0 16,-1 1 144-16,-1-2-144 0,-2 0 160 0,1 0-160 16,1 0 128-16,-1 1-128 0,0 0 0 0,1-3 0 15,1 1 0-15,0-1 0 0,0-5 0 0,1 7 0 16,1 1 0-16,1-2 0 0,0 1 0 0,2-1 0 15,0 0 0-15,2-1 0 0,1 2 0 0,-1 0 0 16,2-1 0-16,0 1 0 0,0 0 0 16,0 0-160-16,-1 0 160 0,1-1 0 0,-1 0 0 0,-2-1 0 15,1 1 0-15,-4-1 0 0,-3-5 160 0,0 0-160 16,-1 6 576-16,-1-1 32 0,-6-1 0 0,0-1 0 0,-3 0 64 0,-2-1 16 16,-2-1 0-16,-1-1 0 0,-2 0-304 0,0 0-64 15,1 0-16-15,0 0 0 0,3-1-304 0,0 1 0 16,0 0 0-16,2 1 0 15,0-1-1440-15,1 0-240 0,2 0-48 0,0 0-19040 16</inkml:trace>
  <inkml:trace contextRef="#ctx0" brushRef="#br0" timeOffset="13053.89">19666 925 11055 0,'-12'-2'976'0,"6"1"-784"0,-2 0-192 15,1 0 0-15,0 0 4336 0,0-1 816 16,2 1 160-16,5 1 48 0,-4-1-2864 0,4 1-576 0,0 0-128 16,0 0 0-16,0 0-640 0,0 0-128 0,6-1-32 0,5 1 0 15,3 1-544-15,7 1-128 0,4 0 0 0,8-2-16 16,3-2-112-16,7 1 0 15,5-1-16-15,9 1 0 0,8 0-176 0,5-1 192 0,1-2-192 0,4 0 192 0,3-3-192 0,6 2 0 16,5-1 0-16,0-1 0 0,-2-3 0 0,4 1 128 16,5 1-128-16,-3 2 0 0,-4-3 0 0,-4 1 128 15,-4 1-128-15,-4 2 0 0,-4 2 0 0,-8 2 128 16,-8 0-128-16,-7 0 0 0,-10-2 128 0,-7 1-128 16,-5-1 0-16,-7 1 128 0,-4 1 0 0,-5-1 0 15,-3 0 0-15,-3 0 0 0,-6 2-128 0,0 0 0 16,0 0 0-16,0 0 0 15,0 0-1600-15,-6-2-192 0,-1 1-32 0</inkml:trace>
  <inkml:trace contextRef="#ctx0" brushRef="#br0" timeOffset="13476.1">23257 699 31551 0,'0'0'1408'0,"0"0"272"0,0 0-1344 15,0 0-336-15,0 0 0 0,0 0 0 0,0 0 1344 0,0 0 208 16,0 0 48-16,-1 6 0 0,0 2-720 0,0 2-144 15,1 3-32-15,0 2 0 0,0 3-336 0,1 0-80 16,1 0-16-16,-1 2 0 0,0 0-272 0,2 0 0 16,-1-2 128-16,1 0-128 0,-1-2 0 0,2 1 0 15,-2-3 128-15,0-1-128 16,0 0-432-16,0-2-144 0,1-3-16 0</inkml:trace>
  <inkml:trace contextRef="#ctx0" brushRef="#br0" timeOffset="13742.55">23515 695 25791 0,'0'0'2304'0,"0"0"-1856"0,0 0-448 0,0 0 0 0,5-2 1488 0,-5 2 208 16,0 0 32-16,0 0 16 0,6 6-48 0,-2 1-16 15,-1 3 0-15,0 2 0 0,0 1-688 0,-2 3-144 16,-1-1-16-16,0 2-16 0,0 0-448 0,0 2-96 16,0 0-16-16,0-1 0 0,-1 0-256 0,1-1 160 15,0-1-160-15,1-1 128 0,0 0-128 0,0-2 0 16,0 0 0-16,0-2 0 16,0-3-1440-16,2-2-272 0,-3-6-48 0</inkml:trace>
  <inkml:trace contextRef="#ctx0" brushRef="#br0" timeOffset="14228.71">23487 409 27647 0,'-15'-16'1216'0,"7"8"256"15,-1 0-1168-15,-2-2-304 0,-1-1 0 0,-1 0 0 0,-2 2 1568 0,-3 0 256 0,-1 2 48 0,1 3 16 16,-2-2-608-16,-2 5-128 0,1 2-32 0,-1 4 0 15,-1 0-400-15,-1 4-80 0,-1 3 0 0,0 2-16 16,-1 2-176-16,-1 2-48 0,0 4 0 0,0 5 0 16,1 3-144-16,4-4-16 0,-3 6-16 0,-1 3 0 15,2 1-224-15,-1 2 128 0,1 0-128 0,2 1 0 16,2 0 128-16,-2 11-128 0,4-5 0 0,5 0 0 16,4 0 160-16,4-2-160 0,4-2 160 0,3-3-160 15,2 0 256-15,5-2-32 0,3-1-16 0,5 0 0 16,2-1-32-16,6-2-16 0,0-2 0 0,2-4 0 15,1-1-160-15,2-6 192 0,3-1-192 0,2-5 192 16,3-3-192-16,5-3 0 0,3-3 144 0,5-5-144 0,3-4 128 0,1-6-128 16,0-4 128-16,1-5-128 0,1-4 128 0,-2-3-128 15,1-4 128-15,-2-4-128 0,-2-4 128 0,-5-5-128 16,-2-5 128-16,-4-4-128 0,-5-3 192 0,-5-2-48 16,-4-2 0-16,-7 1 0 0,-2-2-16 0,-9 14 0 15,-7-4 0-15,-3 5 0 0,-3 3 288 0,-5 3 48 16,-3 1 16-16,-5 3 0 0,-3 1-32 0,-10-7 0 15,-3 3 0-15,-6 7 0 0,-1 5-304 0,-2 5-144 16,-2 5 128 0,-3 5-128-16,-1 5 0 0,2 3 0 0,3 5-144 0,0 4 144 0,0 4-256 0,0 4 48 0,1 3 16 0,3 3 0 31,1 1-1216-31,5 1-256 0,3 1-32 0,2 1-16 16,5-1-928-16,3 2-192 0,4 1-48 0</inkml:trace>
  <inkml:trace contextRef="#ctx0" brushRef="#br0" timeOffset="38428.65">13123 2498 2751 0,'-1'-13'256'0,"1"7"-256"15,-1 0 0-15,2 0 0 0,-1 1 4496 0,0 5 864 16,0 0 160-16,0 0 48 0,0-6-4160 0,0 6-832 16,0 0-176-16,0 0-16 0,0 0 544 0,0 0 112 15,0 0 32-15,0 0 0 0,0 0-176 0,-4 5-48 16,-1 1 0-16,-1 6 0 0,-1 4-208 0,-1 3-64 0,-1 3 0 0,0 4 0 15,1 4-96-15,-1 3-32 0,1 0 0 16,2 0 0-16,2 1-320 0,2-1-128 0,1-1 0 0,2-3 144 16,1-2-144-16,3-3 0 0,0-2 0 0,3-2 0 15,2-3 192-15,0-1 0 0,0-2 0 0,1-2 0 16,2-3 128-16,1-2 48 0,1-3 0 0,2-2 0 0,1-3-112 0,0-2 0 16,1-4-16-16,0-3 0 0,-1-4-48 0,1-5 0 15,0-4 0-15,-1-4 0 16,0-7-16-16,0-4-16 0,-1-1 0 0,-2-3 0 15,-3-2-160-15,-4 0 0 0,-2 2-192 0,-5 3 192 16,-3 5 0-16,-3 5 160 0,-2 2 16 0,-2 5 0 0,-5 4 528 0,-2 3 96 16,-2 5 32-16,-3 5 0 0,-2 3-416 0,-2 5-80 15,0 2-16-15,0 5 0 0,1 2-320 0,-1 3 0 16,4 1 0-16,3 3-192 0,1 2 192 0,4 0-208 16,3 0 80-16,1 0 128 0,6-2-192 0,1 1 192 15,2 1-160-15,2-1 160 0,4-1-144 0,0-2 144 16,2 0-128-16,2-2 128 0,2-2-160 0,2 0 160 15,2 0-192-15,1-2 192 16,4-3-1312-16,-1 0-160 0,4-2-16 0,2-2-10032 16,3-1-2016-16</inkml:trace>
  <inkml:trace contextRef="#ctx0" brushRef="#br0" timeOffset="38792.55">13595 2814 37839 0,'0'0'832'0,"-1"-5"160"0,0 0 32 0,2-1 64 0,-1 6-880 0,4-4-208 0,3 0 0 0,1 1 0 0,0 2 192 0,2 1 0 16,0 3 0-16,0 0 0 16,1 1-64-16,-1 2 0 15,-1 0-128-15,-2 3 192 0,0 0-192 0,-2 2 128 0,0 0-128 0,-3 1 0 16,-2 1 400-16,-1 2-16 0,-2 0 0 0,-1 1 0 0,-1 1-384 0,-1-2-256 16,0 1 48-16,0-1 0 0,0-3 208 0,0-1 0 15,2-3 0-15,1-1 0 0,2-1 144 0,1-6-144 16,0 0 0-16,0 0 144 15,4 6 48-15,1-1 16 0,2 0 0 16,2-1 0-16,0-1-208 0,2 2 176 0,3-1-176 0,-1 3 160 0,1-1-160 0,0 3 0 16,-1-1 144-16,-2-1-144 0,1 1 288 0,-4 2-16 15,-1-2 0-15,-1-1 0 0,-2 1 192 0,-2 1 48 0,-3-1 0 0,-2-2 0 16,-3 1 128-16,-4-1 48 16,-1 1 0-16,-2 0 0 0,-2-1-320 0,-2 2-64 0,1-1-16 15,-2-1 0-15,1-1-288 0,-1-1 0 16,3 0 0-16,0 0 0 15,2-3-864-15,2-1-288 0,2-2-48 0,3-3-16 16,0-1-1616-16,6-3-336 0</inkml:trace>
  <inkml:trace contextRef="#ctx0" brushRef="#br0" timeOffset="38966.91">14364 2732 41983 0,'0'0'928'0,"1"-4"192"0,-1 4 32 0,2-5 16 0,2-1-928 16,0 1-240-16,1-1 0 0,2 2 0 0,0-1 128 15,2 1 0-15,1-1-128 0,1 2 192 16,3 0-192-16,-1 1 0 0,-1 1 0 0,0-1 0 31,0 1-320-31,0 1-176 0,-1 3-16 0,-2 0-16 0,0 0-3232 0,-3 4-640 0</inkml:trace>
  <inkml:trace contextRef="#ctx0" brushRef="#br0" timeOffset="39148.83">14389 2818 36735 0,'-11'-5'816'0,"11"5"160"0,-7-2 48 0,2 0 0 0,5 2-832 0,0 0-192 0,0 0 0 0,0 0 0 0,0 0 400 0,0 0 48 16,0 0 0-16,5 5 0 0,2-1-128 0,5 1 0 0,3-2-16 0,5 0 0 16,2 1-176-16,6-2-128 0,0-1 144 0,6-2-144 15,5-1-192-15,3-2-128 0,2 0-16 0,1-3-16 32,0-2-2144-32,0 0-416 0,-1-4-96 0,0-1-11072 15</inkml:trace>
  <inkml:trace contextRef="#ctx0" brushRef="#br0" timeOffset="39392.98">15269 2619 2751 0,'0'0'256'0,"0"0"-256"0,0 0 0 0,-6-2 0 0,-1 1 5392 0,-3 1 1040 16,-2 2 208-16,-3 2 32 0,0 3-3664 0,-3 2-752 16,0 1-144-16,-1 2-16 0,0 2-1104 0,2 2-224 15,0 1-32-15,3 2-16 0,2 1-368 0,3 1-80 16,2-1-16-16,4 0 0 0,2 0-64 0,3-1 0 16,4-2-16-16,1 0 0 0,7-2 128 0,2 0 16 15,5-2 16-15,4-4 0 0,4-3-96 0,1-1-32 16,-2-3 0-16,2-3 0 0,2-4-80 0,-1-1 0 15,-2-4-128-15,1-5 192 0,2-2-16 0,0-6-16 0,-1-5 0 16,-1-1 0-16,0-2 48 0,-6 0 16 16,-5 0 0-16,-6 3 0 0,-4 1 176 0,-6 2 48 15,-5 2 0-15,-6 2 0 0,-5 3 320 0,-3 2 64 16,-3 1 0-16,-3 4 16 0,-2 3-608 0,0 3-240 16,-1 4 176-16,0 3-176 15,-2 4-432-15,0 3-176 0,3 4-32 0,-1 1-16 16,1 3-1952-16,2 0-384 0,3 0-80 0,3-1-13760 0</inkml:trace>
  <inkml:trace contextRef="#ctx0" brushRef="#br0" timeOffset="39661.54">15585 2133 34095 0,'-9'-12'3024'0,"0"0"-2416"16,0 1-480-16,0 0-128 0,2 2 1312 0,-1 1 240 15,0 2 48-15,2 1 16 0,-1 2-784 0,2 2-176 16,-1 1-16-16,1 4-16 0,-2 4-224 0,0 5-32 16,1 5-16-16,-1 7 0 0,0 7-160 0,-2 8-16 15,0 8-16-15,-1 7 0 0,0 4-16 0,-2 8 0 16,0 1 0-16,1 3 0 0,0 3 240 0,1-1 32 16,1-1 16-16,3-1 0 0,-2-2-624 0,1-2-128 15,3-2-32-15,0-4 0 0,0-16 608 0,1 0 112 0,-1-2 16 0,-1-1 16 31,0-2-688-31,-1-2-144 0,2-4-16 0,-3-4-19648 0</inkml:trace>
  <inkml:trace contextRef="#ctx0" brushRef="#br0" timeOffset="40890.51">3900 4440 7359 0,'-3'-19'320'0,"2"11"80"0,-1-2-400 0,0-1 0 15,0 0 0-15,1 1 0 0,1 1 5312 0,1 0 992 16,-1-1 192-16,2 2 32 0,-1 2-4224 0,0 0-832 16,0 2-192-16,-1 4-16 0,0 0-432 0,0 0-96 15,0 0-16-15,0 0 0 0,0 8-272 0,1 7-64 0,-1 2-16 0,0 4 0 16,0 3-96-16,0 5-16 0,-1 2 0 0,0 3 0 15,0 2-256-15,0 1-192 16,-1-3 16-16,1 0 16 0,-1-1 160 0,2-2 0 16,-2-4 0-16,2-2 0 15,-1 0 0-15,1-5 0 0,0-1 0 0,0-2 128 0,-2-4-128 0,1-2 0 0,-1-1 128 0,1-4-128 16,1-6 128-16,0 0-128 0,0 0 160 0,0 0-160 0,-4-5 240 16,-2-4-48-16,1-2-16 0,-2-4 0 0,1-4-176 15,0-4 0-15,1-4 144 0,-1-2-144 0,3-3 0 16,1-2 144-16,2-3-144 0,1 0 0 0,2-1 224 0,2-1-64 15,0 2-16-15,3 0 0 0,1 2 48 0,2 2 0 16,0 2 0-16,1 3 0 0,1 2-64 0,1 4 0 16,2 3 0-16,0 1 0 0,1 2-128 0,-2 1 160 15,1 3-160-15,2 2 160 0,0 3-160 0,-2 1 0 16,1 2 0-16,-2 3 0 0,-3 3-176 0,0 3-16 16,-1 4 0-16,-2 2 0 15,-2 1-1440 1,-4 7-288-16,-3 5-64 0,-3 5-14912 0</inkml:trace>
  <inkml:trace contextRef="#ctx0" brushRef="#br0" timeOffset="41063.87">3916 4677 21183 0,'-9'-5'944'0,"9"5"192"0,0 0-912 0,0 0-224 0,0 0 0 0,0 0 0 0,0 0 3504 0,0 0 656 0,0 0 128 0,2-5 16 15,1 0-2656-15,3 0-544 0,2 0-96 0,3 1-32 16,3-1-480-16,1 1-112 15,1-2 0-15,1 2-16 16,3-1-368-16,1 2 0 0,1 0 0 0,0 0-192 16,0 1-2496-16,-1 2-496 0,2 2-96 0</inkml:trace>
  <inkml:trace contextRef="#ctx0" brushRef="#br0" timeOffset="41444.57">4272 4721 35711 0,'0'0'1584'0,"0"0"320"0,0-5-1520 0,1-1-384 16,-1 6 0-16,5-4 0 0,-1 1 816 0,3 0 80 0,0 2 32 16,2 1 0-16,0 1-288 0,1 2-64 15,-1 0-16-15,-1 1 0 0,0 4-400 0,-1 0-160 0,-2 0 128 0,1 2-128 16,-3 0 128-16,-1 3-128 0,-1 0 128 16,-1 0-128-16,-1 0 0 0,-1 0 0 0,0 0 0 0,0 1 0 15,-3-3-144-15,2-2 144 0,1 0 0 16,0-1 0-16,-1-1 0 0,3-7 0 0,0 5 0 0,0-5 0 15,0 0 0-15,0 0 0 0,3 4 0 0,1 1 0 16,1-1 128-16,2 1-128 0,1-2 0 0,2 1 0 16,-2 1 0-16,2-1 0 0,2 1 0 0,-2 1 0 15,1 1 0-15,-1-1 0 0,-4 1 0 0,-1 0 0 16,0-1 192-16,-3 1-48 0,-2-2-16 0,-1 2 0 16,-1-1 304-16,-3 1 48 0,-1-1 16 0,-3-1 0 0,0-1-48 0,-1 1 0 15,-1-1 0-15,0 1 0 0,0-2-208 0,0-1-48 16,-1 0-16-16,1-1 0 15,0-1-176-15,1 0 0 0,0-1 0 0,1-1 0 16,3-1-1408-16,1-3-192 0,4-1-64 0,5-4-17072 0</inkml:trace>
  <inkml:trace contextRef="#ctx0" brushRef="#br0" timeOffset="41822.44">4962 4225 42383 0,'0'0'1872'0,"0"0"400"0,0 0-1824 0,0 0-448 0,-5 2 0 0,1 3 0 16,-1 2-192-16,-1 3-144 0,1 2-32 0,-1 4 0 16,1 1 624-16,-2 5 112 15,1 2 16-15,-2 2 16 0,0 3-208 0,1 2-32 0,2 4-16 0,-1-2 0 16,0-3-144-16,1 0 0 0,2-2 0 0,1-2 128 16,0-4-128-16,1-1 0 0,-1-2 0 0,2-4 128 15,2-3-128-15,-1-2 160 0,0-2-160 0,-1-8 160 16,0 0 160-16,0 0 48 0,0 0 0 0,0 0 0 0,6-4 144 0,2-1 48 15,0-4 0-15,2-2 0 0,2-1-336 16,1-2-64-16,1-1-16 0,3 2 0 0,-2 1-144 16,2 2 0-16,-1 2 0 0,0 3 0 0,-2 2 0 0,0 2-176 31,3 1 176-31,-2 3-128 0,-2 1 128 0,-1 5 0 0,-1 2 0 0,-2 3-128 0,-3 1 128 0,-1 0 0 16,0 0 128-16,-3 2-128 0,-3 1 176 0,-2-1-48 15,-3 1 0 1,-3-2 0-16,-1-3 32 0,-2 0 0 0,-3-2 0 0,-3-2 0 0,-2-1 48 0,-1-1 16 0,-1-1 0 15,-1-1 0-15,0-3-80 0,0-1-16 16,0-2 0-16,1-1 0 0,1 0-304 0,0-2-64 0,1-1-16 0,2-1 0 31,1 0-2208-31,3-1-448 0,1 0-96 0</inkml:trace>
  <inkml:trace contextRef="#ctx0" brushRef="#br0" timeOffset="42357.74">3224 5331 9215 0,'-20'-4'400'0,"12"2"96"0,-4-1-496 0,1 1 0 0,1-1 0 0,0 2 0 0,1 0 5120 0,1-1 912 16,1 0 192-16,2 1 48 0,5 1-4000 0,0 0-800 15,0 0-144-15,0 0-48 16,0 0-384-16,0 0-96 0,7-4-16 0,4 2 0 0,4-1-336 15,5 1-64-15,5 0 0 0,8-1-16 0,8 0-112 0,4 0-32 16,2-3 0-16,8 1 0 0,8-1-96 0,8 1 0 16,9-1-128-16,6 0 192 0,4-3-192 0,9-2 128 15,11 1-128-15,6-1 0 0,3 0 0 16,-17 1 0-16,11-1 0 0,9-1 0 0,9 0 0 0,4-1 0 0,2-2 0 0,6 2 0 0,7 2 0 0,-2 0 128 16,-2 1-128-16,-4 1 0 0,-4 2 0 0,-4 0 0 15,-3 3 0-15,-8-1 0 0,-7 2 0 0,-7 0 0 16,-3-1 0-16,-5 3 0 0,-5 0 0 0,-8 0 0 15,-12 0 0-15,13 0 0 0,-11 0 128 0,-10 1-128 16,-8 0 0-16,-11-1 144 0,-8 1-144 0,-7 0 128 16,-7 0-128-16,-8 0 128 15,-3 1-432-15,-5 0-80 0,-4 0-32 0,-7-1 0 16,0 0-1584-16,0 0-320 0,-9 4-64 0</inkml:trace>
  <inkml:trace contextRef="#ctx0" brushRef="#br0" timeOffset="42973.58">3934 5746 14735 0,'0'0'640'0,"0"-7"160"0,-1-2-640 0,1 1-160 0,0 2 0 0,0-1 0 16,1 2 4928-16,-1 5 960 0,2-6 192 0,-2 6 48 15,0 0-3888-15,0 0-784 16,0 0-160-16,0 0-16 0,0 0-592 0,-3 8-112 16,0 3-32-16,0 2 0 0,-1 2-272 0,0 3-48 15,-1 2-16-15,-2 3 0 0,-1 1-208 0,-1 2 176 0,1 2-176 0,0-2 160 16,0 2-160-16,2-2 0 0,2 0 0 0,0-2 0 0,1 0 0 0,2-2 128 16,3-2-128-16,1-3 0 0,0 0 0 15,4-3 128-15,0-2-128 0,0-2 0 0,3-2 208 0,1-2-32 16,0-1-16-16,1-2 0 0,3-1 32 0,0-2 16 15,3-1 0-15,1-1 0 0,1 0-208 0,1-3 176 16,0 1-176-16,1 0 160 0,-1-2-160 0,0 0-224 16,0-2 48-16,0-2 16 15,-1-2-656-15,1 0-128 0,-1 0-16 0,-1 0-16 16,0-2-2576-16,-4 1-512 0</inkml:trace>
  <inkml:trace contextRef="#ctx0" brushRef="#br0" timeOffset="43131.68">3941 5686 20271 0,'-14'-17'1792'0,"8"11"-1424"16,1-2-368-16,1 0 0 0,3 0 4160 0,1 0 768 15,1 0 160-15,3 1 32 0,1-1-4256 0,3 1-864 16,2 1-128-16,5-1-64 0,2-1 192 0,3 3 0 16,-3-1 0-16,2 3 0 0,1 0-224 0,1-1 32 0,-1 3 16 0,-1 2-10960 15,0 2-2208-15</inkml:trace>
  <inkml:trace contextRef="#ctx0" brushRef="#br0" timeOffset="43319.47">3899 5921 36863 0,'-12'-4'1632'0,"12"4"336"0,-4-6-1584 0,0 3-384 16,4 3 0-16,0 0 0 0,-1-4 1280 0,1 4 160 16,0 0 32-16,5-6 16 0,0 2-560 0,2 1-112 15,1-1-32-15,1 2 0 16,4 2-416-16,1 0-96 0,1-1-16 0,3 0 0 0,1 0-256 0,-1 0 0 15,3 0 0-15,1-1 0 16,1 0-1472-16,3 0-288 0,0-2-64 0,4 0-10672 16,2 1-2144-16</inkml:trace>
  <inkml:trace contextRef="#ctx0" brushRef="#br0" timeOffset="43728.89">4656 5665 42447 0,'0'0'1872'0,"-4"-2"400"0,-3 1-1824 0,2 1-448 0,-1 2 0 0,1 2 0 16,0 2 320-16,1 2-48 15,-2 1 0-15,1 5 0 0,-2 1 48 0,-1 4 16 0,0 3 0 0,-1 2 0 16,-1 2-208-16,-1 5-128 0,-2 2 128 0,0 0-128 16,-1 0 0-16,3 1 0 0,3-3 0 0,1-2 128 15,-2-4-128-15,1-3 0 0,3-3 0 0,-1-3 0 16,2-4 0-16,2-3 0 15,0-3 0-15,2-6 128 0,0 0-128 0,0 0 0 16,0 0 0-16,1-9 0 0,1-6-128 0,2-3 128 0,3-6-128 0,3-5 128 0,2-3-272 0,4-5 16 16,3-6 16-16,2-2 0 15,1-2-160-15,1 3-48 16,0 4 0-16,-1 3 0 0,-4 4 448 0,-1 7 0 0,0 5 0 0,-3 6-128 0,-2 3 448 0,-2 3 80 16,-2 3 32-16,-1 3 0 0,-2 3-48 0,1 3-16 15,-2 4 0-15,-1 3 0 0,2 3-16 16,-2 5 0-16,0 1 0 0,-1 5 0 0,1 0-176 0,-1 4-48 15,-1 0 0-15,0 3 0 0,-1 1-128 0,1 1 0 16,1 0 144-16,1-2-144 0,-1 1 0 0,0-2 128 16,2-1-128-16,0-3 0 0,-1-2 0 0,0-2 0 15,1-1 0-15,0-3-192 16,-1-3-1600-16,1-2-320 0,-3-2-64 0,2-2-16416 0</inkml:trace>
  <inkml:trace contextRef="#ctx0" brushRef="#br0" timeOffset="43932.75">4604 5949 40895 0,'-10'-8'1808'0,"10"8"368"0,-3-4-1728 0,3 4-448 15,0 0 0-15,0 0 0 0,0 0 416 0,1-6 0 0,3 1 0 0,1 0 0 0,3 0 32 0,4 0 0 16,3 2 0-16,5 0 0 0,5-2-448 0,2 1 0 16,4 0 0-16,3-2-176 0,3 1-64 0,2-1-16 15,-3 0 0-15,5-1 0 16,1 0-1792-16,5 0-352 0,3-2-80 0,0 1-8704 31,-3-2-1744-31</inkml:trace>
  <inkml:trace contextRef="#ctx0" brushRef="#br0" timeOffset="44341.95">5509 5699 26719 0,'0'0'1184'0,"0"-5"240"0,0-1-1136 0,-2 2-288 0,2 4 0 0,-1-6 0 0,-1 0 2416 0,-2 1 416 16,0 2 96-16,4 3 16 0,-6 0-1040 0,-1 0-208 16,1 1-32-16,-1 2-16 0,-1 3-816 0,1 3-144 15,-1 1-48-15,0 3 0 0,1 2-368 0,0 3-80 16,0 2 0-16,3 0-16 0,1 2-176 0,0 2 0 0,3-1 144 0,0-1-144 15,3-1 0-15,1-1 128 16,2 0-128-16,1-2 0 0,3-3 0 0,2-2 0 16,3-2 0-16,1-2 0 0,1-1-144 0,2-3 0 15,3-2 0-15,1-3 0 0,4-3-112 16,-2-1-32-16,2-6 0 0,-3-3 0 0,0-4-32 0,-1-1 0 16,-3-4 0-16,-1 1 0 0,-2 1 128 0,-3 2 0 15,-3 3 16-15,-2 3 0 0,-3 2 176 0,-1 3 176 16,-1 2-48-16,-4 5 0 0,0 0 192 0,0 0 48 0,0 0 0 15,-4 8 0-15,0 0-192 0,1 5-48 0,0 0 0 16,1 1 0-16,0 0-128 0,2 1 0 16,2 0 0-16,3 0 0 0,-2 1 0 0,2-2-144 0,2-2 144 0,2-2 0 0,1-1-128 0,2-1 128 15,1-3 0-15,1-2 0 0,1 0 0 0,0-3 0 16,-2-4 128-16,1 0-128 0,0-4 320 0,-1-2-48 16,-1-4 0-16,-1-2 0 0,-1-4 48 0,-2-1 16 15,-3-1 0-15,-1 0 0 0,-1 0-80 0,-4 1-32 16,-2 1 0-16,-2 1 0 0,-3 2-48 0,-1 1-16 15,-1 3 0-15,1 3 0 0,-5 3-160 0,1 1-192 16,0 3 32-16,1 3 16 16,2 1-496-16,-1 3-80 0,1 4-32 0,2 2 0 15,2 1-2304-15,2 3-464 0,2 2-80 0,4-1-13024 0</inkml:trace>
  <inkml:trace contextRef="#ctx0" brushRef="#br0" timeOffset="44641.92">6302 5807 24127 0,'18'-8'1072'0,"-10"6"208"0,1-1-1024 0,-4-1-256 15,0 1 0-15,-5 3 0 0,0 0 2832 0,0 0 512 16,-2-4 112-16,-3 2 0 0,-1 2-1344 0,-2 2-288 0,0 1-48 0,-1 1-16 16,-2 2-1152-16,0 1-224 15,1 0-64-15,1 3 0 0,0-1-320 0,1 1 0 0,3 1 0 16,1 1 0-16,2 0 0 0,2 0-128 16,2-1 128-16,3 0-192 15,0-1 32-15,4 0 0 0,1-1 0 0,2 0 0 0,2-1-16 0,1 0 0 0,1-1 0 0,2-1 0 16,0 0 176-16,2-2 0 0,1 1 0 0,0-2-128 0,0-1 128 0,-2 0 0 15,-4 0 0-15,-4 1 0 0,-1-2 352 0,-5 0 48 16,-5-1 16-16,0 0 0 0,0 0 352 0,0 0 80 16,-4 3 16-16,-3 0 0 0,-5 1-400 0,-1 0-80 15,-2-1 0-15,-1 2-16 0,0-1-368 0,0 1 0 16,1-2 0-16,1 1 0 31,3 1-608-31,-1-2-32 0,3-1-16 0,2 0 0 16,7-2-1504-16,0 0-288 0,0 0-64 0,5-3-9552 0,3-1-1904 15</inkml:trace>
  <inkml:trace contextRef="#ctx0" brushRef="#br0" timeOffset="44941.68">6962 5819 25791 0,'0'0'1152'0,"0"0"224"0,0 0-1104 0,0 0-272 0,-7 2 0 0,-1 2 0 16,0 1 2688-16,-5 2 496 0,-2-1 80 0,-1 4 32 15,-2 1-1920-15,0 1-384 0,1 1-80 0,0 2-16 16,2-1-336-16,3 3-80 15,1-1-16-15,2 1 0 0,2-1-272 0,4 1-48 0,2-2-16 0,2 1 0 0,2-1 16 16,4-2 0-16,3-2 0 0,3 1 0 16,0-2 16-16,6-1 0 0,2-2 0 0,4-1 0 15,4-2-160-15,3-3 0 0,0-2 144 0,1-3-144 16,-2-3 192-16,1-4-16 0,0-3-16 0,-1-1 0 16,-3-2 48-16,-3 1 16 0,-3-3 0 0,-3 2 0 0,-5 1 96 15,-3 1 0-15,-5 0 16 0,-1 2 0 0,-4 1 176 0,-3 0 48 16,-5-1 0-16,-1 1 0 0,-1 2-368 0,-5 2-64 15,-1 1 0-15,-3 3-128 16,0 1-256-16,-1 2-176 0,1 1-16 0,1 1-16 16,0 2-1520-16,1 2-320 0,1 1-48 0,2 1-10336 15,1-1-2080-15</inkml:trace>
  <inkml:trace contextRef="#ctx0" brushRef="#br0" timeOffset="45224.28">7185 5481 35007 0,'-6'-5'3120'0,"0"-2"-2496"16,-1 0-496-16,1 0-128 0,-1 3 928 0,2-1 160 0,-1 1 48 0,1 0 0 15,-1 3-112-15,6 1 0 0,-4 5-16 0,-1 1 0 16,0 2-432-16,-1 5-96 16,2 6-16-16,-1 5 0 0,0 3-304 0,-2 4-160 0,1 6 160 0,-2 5-160 0,0 4 160 15,0 4-160-15,-3 5 160 0,1 3-160 16,0-2 128-16,1 0-128 0,1 0 0 0,1 1 144 15,-3-3-144-15,0-2 0 0,0-3 0 0,1-3 0 0,0-2 144 0,0-5-144 16,2-4 160-16,0-4-160 0,1-4 176 0,0-1-176 16,2-3 192-16,-1-5-192 0,2-3 0 0,1-3-320 15,0-3 32-15,-1-3 16 16,3-6-2800-16,0 0-544 16</inkml:trace>
  <inkml:trace contextRef="#ctx0" brushRef="#br0" timeOffset="45814.41">8433 4942 38015 0,'0'0'1680'0,"-3"-1"352"0,-2-2-1632 0,1 0-400 16,4 3 0-16,0 0 0 0,0 0 864 0,6-5 96 0,0 1 0 16,3 1 16-16,6-2-352 0,1 3-80 0,3-1-16 15,3-1 0-15,1 2-352 0,3 0-176 0,3 1 160 0,1 0-160 16,0 0 0-16,1 1 0 15,-1 0 0-15,-2 1 0 16,-2 1-1712-16,-9-1-272 0,-1 2-64 0,-3 2-9616 0,-2-1-1920 0</inkml:trace>
  <inkml:trace contextRef="#ctx0" brushRef="#br0" timeOffset="45948.06">8435 5122 28559 0,'-6'-1'2544'0,"1"-2"-2032"16,1 1-512-16,4 2 0 0,0 0 3200 0,0 0 528 15,0 0 112-15,5-2 32 0,2 0-2496 0,3 1-496 16,2 1-112-16,3 0 0 0,3 0-368 0,2 0-64 15,3 0-16-15,5 1 0 0,3 0-320 0,2-1 0 16,3 1 0-16,1-2 128 16,0-1-1808-16,0-2-368 0,1 1-64 0</inkml:trace>
  <inkml:trace contextRef="#ctx0" brushRef="#br0" timeOffset="47020.09">11254 4380 1839 0,'0'0'160'0,"2"-4"-160"15,1-2 0-15,1 1 0 0,-2-2 3840 0,0 2 752 16,-2 5 144-16,0-8 16 0,1 1-2080 0,1 1-432 16,0 0-64-16,-2 6-32 0,1-6-400 0,0 0-80 0,-1 6 0 0,0 0-16 15,0 0-512-15,0 0-112 0,0 0 0 0,0 0-16 16,0 0-256-16,0 0-48 0,0 0-16 0,-4 8 0 16,-1 1-272-16,2 2-48 0,-3 3-16 0,2 3 0 0,-2 1-128 0,2 3-32 15,1 2 0-15,-1 0 0 0,2 2-192 0,0-1 128 16,2 1-128-16,0-1 0 0,0 0 0 0,3 0 0 15,2-4 0-15,0-1 0 0,2-2 144 0,1-2-144 16,2-1 128-16,1 0-128 0,0-3 208 0,1-3-32 16,3-1-16-16,-2-2 0 0,2-2-160 0,2-3 192 15,0-3-192-15,1-1 192 0,0-4-64 0,-1-3-128 16,2-3 192-16,1-5-64 0,-2-3-128 0,1-2 192 0,-1-4-192 16,-2-2 192-16,0-2-192 0,-2-1 0 15,-1 0 144-15,-2 1-144 0,-2 1 0 0,-2 3 144 16,-3 2-144-16,-1 4 0 0,-2 4 288 0,-1 3-48 0,0 3-16 0,-1 5 0 15,-2 1 384-15,3 6 80 0,0 0 16 0,-7 3 0 16,1 4-352-16,-1 4-64 16,-1 2-16-16,1 4 0 0,-2 1-272 0,1 3 0 0,2 3 0 0,0 3 0 15,0-1 0-15,0 2 0 16,2 0 0-16,0 2 0 0,2 0 0 0,1-2 0 0,1-1 0 0,2-1 0 16,2-1-336-16,0 0 16 0,1-2 16 15,3-2 0 1,3-2-2256-16,2 1-448 0,2-4-80 0,1-4-14320 0</inkml:trace>
  <inkml:trace contextRef="#ctx0" brushRef="#br0" timeOffset="47367.74">11888 4718 35007 0,'-6'2'3120'0,"1"0"-2496"16,0 3-496-16,0-1-128 0,-2 2 1024 0,-1 2 176 16,1 2 32-16,-1 4 16 0,0-2-352 0,-2 2-80 15,2 2-16-15,0 2 0 0,-1 1-352 0,0 1-80 16,0 0-16-16,2 2 0 0,0 0-352 0,2-1 128 15,-1-1-128-15,1-2 0 0,-1-3 128 0,2-2-128 16,0-2 128-16,2-2-128 0,1-2 160 0,1-7-32 0,0 0-128 0,0 0 192 16,0 0-48-16,0 0-16 15,6-6 0-15,0-4 0 0,1-4 0 0,1-5-128 16,1-3 192-16,2-4-64 0,0-5-128 0,2-2 0 0,0-1 0 16,0 1 0-16,0 1 0 0,-1 2 0 0,-2 5 128 15,-1 4-128-15,-1 5 384 0,-1 3 32 0,0 3 16 0,-2 2 0 16,0 4 32-16,-5 4 16 0,0 0 0 0,6 1 0 15,-6-1-288-15,7 6-64 0,-1 3-128 0,0 3 192 16,0 1-192-16,0 4 0 0,0 0 0 0,-1 3 0 16,-1 3 0-16,0-1 0 0,1 0 0 0,1 1 0 15,-3 1 0-15,1-2 0 0,-3-2-208 0,1 0 64 16,1 0-944-16,0-2-176 0,0-2-32 0,-1 0-16 16,0-3-2096-16,0-1-432 0</inkml:trace>
  <inkml:trace contextRef="#ctx0" brushRef="#br0" timeOffset="47542.25">11811 4939 41695 0,'-9'-8'1856'0,"9"8"368"0,-4-4-1776 0,4 4-448 0,0 0 0 0,0 0 0 0,-1-7 768 0,1 7 80 16,3-6 16-16,1 0 0 0,3 2-352 16,1-1-64-16,3 3 0 0,3-1-16 0,3 0-432 0,3 0 0 15,2 0-144-15,3 0 144 31,3-2-1680-31,1 0-240 0,2-3-32 0,0-1-10496 0,0 0-2096 0</inkml:trace>
  <inkml:trace contextRef="#ctx0" brushRef="#br0" timeOffset="48047.67">12689 4307 34095 0,'-3'-5'3024'0,"0"0"-2416"16,0-2-480-16,-3 2-128 0,-1-1 544 0,-1 2 96 15,-1 0 0-15,0 2 16 0,0 1 576 0,0 3 112 0,0 2 32 0,-1 2 0 0,-1 4-704 0,0 3-144 32,-1 4-16-32,2 1-16 0,-1 3-352 0,0 1-144 15,1 1 128-15,2 2-128 0,-1-1 0 0,4 0 0 16,3 0 0-16,2 0 0 0,1 1 0 0,2-3 0 16,4-1 0-16,0-3 0 0,2 0 0 0,1-4 128 0,2-2-128 0,1-2 0 0,3-2 0 0,0-4 0 15,2-2-144-15,2-3 144 0,0-3-224 0,2-3 64 16,2-3 16-16,0-4 0 0,2-5 16 0,2-4 0 0,0-2 0 15,0 0 0-15,-2-1-144 0,-2 1-32 0,-5 2 0 16,-4 3 0-16,-4 5 304 0,-3 3 0 0,-3 2 0 16,-3 3 0-16,-2 7 224 0,0 0 96 15,0 0 32 1,-7 4 0-16,1 2-192 0,-1 4-32 0,-1 1-128 16,2 2 192-16,-1 2-192 0,3 0 0 0,0 0 0 0,3 3 0 0,2 0 0 0,3-2 0 0,0 1 0 0,3-2 0 15,1-1 0-15,3-1 0 16,3-2 0-16,0-2 0 0,0-1 0 0,2-3 224 0,-1-2-32 0,2-3-16 15,-1-3 80-15,1-1 32 16,0-4 0-16,0-2 0 0,-2-3 112 0,0-3 32 0,1-5 0 0,-1-2 0 16,0-4-96-16,-4 0-16 0,-3-2 0 0,-2 2 0 15,-5 0-64-15,-3 2 0 16,-5 1-16-16,-2 3 0 0,-3 2 64 0,-2 3 16 16,-3 3 0-16,0 3 0 0,-2 2-320 0,0 4-176 0,1 1 32 0,-1 3 0 15,-1 3-400 1,3 1-80-16,1 3-16 0,0 1 0 15,3 3-1824-15,3 1-368 0,5 2-80 0,7-1-16 16,4-1-1088-16,5-2-208 0,4-2-64 16</inkml:trace>
  <inkml:trace contextRef="#ctx0" brushRef="#br0" timeOffset="48348.95">13500 4329 14735 0,'7'-3'1312'16,"-1"0"-1056"-16,1 2-256 0,-7 1 0 0,0 0 3792 0,0 0 704 0,0 0 144 0,0 0 32 15,0 0-2240-15,0 0-432 0,-8 5-80 0,-1 2-32 16,0 1-928-16,-2-1-192 0,-2 2-48 0,1 1 0 15,0 0-528-15,1 1-192 0,2-1 144 0,1 1-144 16,2-1 0-16,2 0 0 0,3 0 0 0,2-2 0 16,1 0 0-16,3 1 0 0,4-1 0 0,2 0 0 15,2 1-192-15,2-1 192 0,1-3-160 0,3 2 160 16,1 1-128-16,0-1 128 0,-1-4 0 0,1 0-144 16,-2 1 144-16,0 0 0 0,-4-2 0 0,-2 0 0 0,-3 0 240 15,-9-2 80-15,4 5 0 0,-4-5 16 0,0 0 592 16,-4 4 112-16,-4 3 32 0,-3-2 0 0,-2 2-464 0,-4-2-96 15,-3 1 0-15,-1 0-16 0,-1 1-368 16,2 0-128-16,1-2 0 0,1 1 0 0,1-1-144 0,3-1-128 16,3 0-32-16,4-1 0 15,7-3-1648-15,0 0-336 0,0 0-64 0,10-2-16 16,4-4-1296-16,7-1-272 0</inkml:trace>
  <inkml:trace contextRef="#ctx0" brushRef="#br0" timeOffset="48647.13">14093 4409 25791 0,'0'0'2304'0,"0"0"-1856"0,0 0-448 0,0 0 0 15,0 0 2192-15,0 0 352 16,0 0 64-16,-8 4 16 0,-2 1-960 0,1 1-176 16,-2 2-32-16,-2 1-16 0,0 1-736 0,0 1-160 15,1 1-32-15,1 1 0 0,1 0-352 0,2 3-160 0,3 0 128 0,3 1-128 16,2-1 0-16,2-1 0 0,4 1 128 0,3-2-128 16,3-1 0-16,3-2 128 0,1-1-128 0,4-1 128 15,3-1-128-15,3-2 0 0,5-1 0 16,2-2 128-16,4-2-128 0,0-3 0 0,1-2 0 0,-1-4 0 15,-3-4 128-15,0-4-128 0,-1-2 192 0,-2-4-64 16,-4-1 64-16,-4-1 16 0,-4 2 0 0,-6 0 0 16,-4 0 240-16,-6 3 32 0,-5 0 16 15,-4 1 0-15,-7 2 144 0,-3 0 16 0,-5 3 16 0,-3 2 0 16,-4 4-512-16,-2 1-160 0,-5 2 0 0,0 1 0 16,1 2 0-16,1 1-176 0,1 3 0 0,4 0 0 15,2 2-1312 1,4 3-272-16,4 1-48 0,2 1-16 0,4 0-1616 0,4 0-320 0</inkml:trace>
  <inkml:trace contextRef="#ctx0" brushRef="#br0" timeOffset="48921.39">14391 4073 35935 0,'-13'-15'3200'0,"7"9"-2560"0,0 1-512 0,-1 1-128 0,1 0 1168 0,0 2 224 16,6 2 32-16,-5 1 16 0,5-1-880 0,-5 7-176 0,1 3-48 0,1 4 0 15,1 5 48-15,0 4 0 0,0 5 0 0,0 4 0 16,0 3 0-16,-1 4 16 0,0 2 0 0,0 3 0 16,0 2-112-16,-1 3-32 0,0 4 0 0,-1-1 0 15,1-3-256-15,0 1 160 0,-2-1-160 0,1-2 128 16,-1-2-128-16,2-4 0 16,0-2 144-16,1-3-144 0,1-3 128 0,0-2-128 0,1-5 128 0,0-2-128 15,-1-4 0-15,2-3 0 0,0-5-160 0,0-3 160 16,0-3-1856-16,0-6-256 15,0 0-48-15,6-3-16272 0</inkml:trace>
  <inkml:trace contextRef="#ctx0" brushRef="#br0" timeOffset="49169.13">15068 4173 44287 0,'-4'-12'1968'0,"4"12"400"0,0 0-1904 0,0 0-464 16,0 0 0-16,0 0 0 0,0 0 0 0,0 0 128 0,0 0-128 0,0 9 0 16,-1 2 576-16,0 3 80 0,0 0 16 0,-1 3 0 15,0 4-288-15,-1 2-64 16,1 1-16-16,1 3 0 16,0 0-176-16,0 2-128 0,1 2 144 0,0 7-144 0,0-1 0 0,1-2 128 0,1-2-128 0,-1-2 0 15,0-8 0-15,1 0 0 0,-1-2 128 0,-1-2-128 31,0 0-800-31,0-2-208 0,-1-3-32 0,-1-2-16 0,1-1-1536 0,-1-4-304 16,2-7-64-16</inkml:trace>
  <inkml:trace contextRef="#ctx0" brushRef="#br0" timeOffset="49330.92">14881 4490 40943 0,'0'0'1808'0,"0"0"384"0,0 0-1744 0,3-4-448 0,0-1 0 0,2 1 0 16,1-1 544-16,3 0 32 0,3 2 0 0,4 1 0 15,0 1-96-15,4-1-16 0,3 1 0 0,4 1 0 0,4 1-272 0,2 1-64 0,1-1-128 0,2 0 192 32,-1-1-1072-32,0 0-208 0,-1-1-64 0,-1 0-17728 0</inkml:trace>
  <inkml:trace contextRef="#ctx0" brushRef="#br0" timeOffset="49943.43">16542 4136 26719 0,'0'-4'2368'0,"-1"-2"-1888"0,-1 1-480 0,2 5 0 15,2-6 2208-15,-6 3 352 0,-7 2 64 0,4 1 0 16,7 0-1248-16,0 0-256 0,3 5-48 0,0 4-16 0,3 2-416 0,-1 2-96 15,1 3-16-15,1 1 0 0,0 3-304 0,0 3-64 16,-1 0-16-16,1 0 0 0,-1 0-144 0,1 1 0 16,2-2 0-16,1 5 0 15,-2-4 0-15,1-4 0 0,-2-4 128 0,1-3-128 0,-1-3 480 16,2-2 64-16,-2-3 16 0,0-3 0 0,1-3 160 0,1-2 48 16,0-4 0-16,1-3 0 0,1-4-320 0,1-4-48 15,-1-4-16-15,3-4 0 0,2-3-176 16,5-14-32-16,0-2-16 0,-1 4 0 0,0 3-160 0,-3 5 0 15,0 3 0-15,-1 6 0 0,1 4-288 0,-5 4 16 0,-1 4 0 16,-1 4 0 0,0 3-1376-16,-1 5-272 0,-1 3-48 0,2 2-16 15,-2 3-1456-15,2 2-288 0,0 2-64 0</inkml:trace>
  <inkml:trace contextRef="#ctx0" brushRef="#br0" timeOffset="50287.92">17088 4417 31327 0,'-11'13'2784'0,"6"-6"-2224"0,-2 2-560 0,1 2 0 0,-2 2 832 0,0 2 64 0,-2-1 16 0,0 1 0 16,-1 2 656-16,0 1 128 0,2-2 32 16,-1 2 0-16,0-1-880 0,1 0-160 0,1-3-48 0,2-1 0 15,0-1-304-15,2-2-64 0,0-3-16 0,4-7 0 16,0 0 0-16,0 0 0 0,0 0 0 0,0 0 0 16,0 0 64-16,7-6 16 0,1-4 0 0,2-4 0 15,1-3-208-15,2-5-128 0,1-4 160 0,2-2-160 16,0-3 0-16,1-1 0 0,-3 1 0 0,-1 1-160 15,-1 4 160-15,-1 2 0 0,-1 3 0 0,-1 3 0 0,0 4 0 0,-2 3 192 16,0 3-32-16,0 3-16 0,-1 3 48 0,0 2 0 16,-6 0 0-16,7 5 0 0,0 3-192 0,0 2 160 15,-2 1-160-15,1 2 160 0,-1 2-160 0,-1 3 0 16,0 1 144-16,-1 0-144 0,-1 2 0 0,0 0 144 16,1 0-144-16,-2 0 0 0,-1 1 0 0,1 0 0 15,-1-1 0-15,-1-1 0 16,1-3-352-16,0-1-176 0,0-4-48 15,0 0 0-15,0-2-2528 0,-1-1-512 0,-2-4-96 0</inkml:trace>
  <inkml:trace contextRef="#ctx0" brushRef="#br0" timeOffset="50447.08">17010 4579 33167 0,'-14'-10'1472'0,"8"6"304"0,0 0-1424 0,0-2-352 0,2 1 0 0,1 0 0 16,-1 1 2656-16,4 4 464 0,0 0 80 0,5-3 32 15,0-2-2016-15,4 2-416 0,2 0-80 0,4-1-16 16,4 2-560-16,3 0-144 0,-1 0 0 0,3-2 0 15,3 1 0-15,1 0-144 0,1-1 144 0,1 1-208 16,0 0-1488-16,1 0-288 0,0-1-64 16,0 0-16768-16</inkml:trace>
  <inkml:trace contextRef="#ctx0" brushRef="#br0" timeOffset="50888.15">18220 3911 45151 0,'-9'-14'2000'0,"6"10"416"0,-2 0-1936 0,0-1-480 15,0 2 0-15,-1 0 0 16,0 0-2448-16,-2 1-592 0,-2 0-112 0,0 2-32 0,0 1 2832 0,-1 2 560 0,0 3 112 0,0-1 32 15,-2 1 320-15,1 2 64 0,0-1 16 0,1 2 0 16,1 1-112-16,1 0 0 16,-1 0-16-16,3 0 0 0,0 1-192 0,1-3-48 0,2 0 0 0,2 1 0 0,2 0-96 0,2 0-32 15,1-2 0-15,3 1 0 0,2 0-128 0,1-1-128 16,2 0 192-16,3-2-192 16,1 2 160-16,2 1-160 15,-1-2 128-15,2 2-128 0,0 0 0 0,0-1 0 0,0 3 0 0,-2 0 0 0,-1-2 128 0,-2 1-128 16,-2 0 128-16,-2-1-128 0,-4 1 336 0,-2-1-16 15,-2 0 0-15,-2-1 0 0,-3 0 144 16,-3-1 32-16,-2 1 0 0,-1-1 0 16,-3-1-64-16,-2-1-16 0,-2 1 0 0,-1-2 0 0,0-1-256 0,0 1-160 15,2-2 192-15,1-1-192 0,0 0 0 0,2-1-144 16,2-3-16-16,2 0 0 16,3-2-1936-16,1 0-384 0,3-2-80 0,3-2-15856 0</inkml:trace>
  <inkml:trace contextRef="#ctx0" brushRef="#br0" timeOffset="51155.21">18488 3994 14735 0,'0'0'1312'0,"0"0"-1056"16,1 7-256-16,0 0 0 0,0 3 4352 0,-1 1 800 0,-1 1 160 0,-1 3 48 15,-1 1-3120-15,0 1-640 0,0-1-112 0,-2 2-16 16,1-1-576-16,0 1-96 0,-2-1-32 0,1-2 0 16,-1-1-448-16,1-1-112 0,2-2-16 0,2-1 0 15,-1-2-192-15,2-2 0 0,0-6 0 0,0 0-160 16,0 0-992-1,0 0-192-15,0 0-32 0,4-8-16 0,-1-4-352 0,1-4-80 16,0-3-16-16,2-6 0 16,-1-2-80-16,1-3 0 0,-2-2-16 0,1-2 0 0,-1-2 656 15,-1 0 144-15,-1 0 32 0,-2 3 0 0,-2 4 2512 0,0 3 496 0,-1 4 96 0,-1 4 32 16,-1-1 272-16,2 5 48 0,0 2 16 0,-1 3 0 16,1 2-1376-16,2 3-272 0,1 4-48 15,0 0-16-15,0 0-656 0,0 0-256 16,0 0 16-16,8 5 0 0,0 1-1840 0,2 0-368 0,1 2-80 0</inkml:trace>
  <inkml:trace contextRef="#ctx0" brushRef="#br0" timeOffset="51455.25">18658 3980 8287 0,'0'6'736'0,"0"3"-592"31,0 1-144-31,0 0 0 0,-2-1 4352 0,1 2 848 0,-1 0 176 0,-1 0 16 16,1-1-2432-16,0 1-480 0,-1 0-112 0,2-1 0 0,-3-2-816 0,2-1-144 0,0-1-48 0,2-6 0 15,0 0-544-15,0 0-112 0,0 0-32 0,0 0 0 16,0 0-224-16,0 0-32 0,0 0-16 0,4-6 0 31,2-2-96-31,0 0-32 0,3-3 0 0,2-3 0 16,5-1-272-16,1-3 160 0,4-1-160 0,1 0 128 15,0 2-128-15,0 1 0 0,-1 2 0 0,1 3-176 16,-3 2 176-16,-2 3-128 0,-1 1 128 0,-2 3-128 16,-1 2 128-16,-1 2 192 0,-1 2-32 0,0 4-16 15,-1 2-144-15,-1 3 0 0,-1 1 0 0,-2 2 128 16,1 0-128-16,-1 2 0 0,0 0 0 0,-1 2 0 15,0 0-416-15,-1-1-112 0,1-3-32 0,-1 0 0 16,0-2-2080-16,1-3-432 0,-1-2-64 0,1-4-13408 16</inkml:trace>
  <inkml:trace contextRef="#ctx0" brushRef="#br0" timeOffset="51821.21">19503 3939 3679 0,'0'0'320'0,"-2"-4"-320"16,1-2 0-16,-2 1 0 0,3 5 6800 0,0 0 1296 16,-4-6 256-16,-2 3 48 0,-1 1-5696 0,-2 2-1136 15,0 1-224-15,-1 3-64 0,-1 2-176 0,0 1-32 0,0 3-16 0,-1 1 0 16,1 1-464-16,-1 4-80 0,1-2-32 0,1 2 0 16,1-1-256-16,2 1-48 0,0 2-16 0,4 1 0 15,3-1-160-15,2 1 0 0,2 0 0 0,3-2 128 0,3 0-128 0,1-2 0 16,0-4 144-16,3-1-144 15,4-1 0-15,2 0 0 0,2-3 0 0,3 0 0 0,3-2 0 16,4 0 0-16,2-3 0 0,12-2 0 0,-4-4 0 16,-1-2 0-16,-2-4 0 0,-3-4 0 0,-2-1 0 0,-3-4 0 15,-4-2 0-15,-4 0 0 0,-7 0 128 0,-5 0-128 16,-3 1 160-16,-5 1-160 0,-4 0 320 0,-8 3-48 16,-4 0 0-16,-6 3 0 0,-3 1 48 0,-5 2 0 15,-5 1 0-15,-4 2 0 0,-3 3-320 0,-1 0 0 16,2 2 0-16,3 2 0 0,4 2 0 0,3 1-144 15,4 2 144-15,3 1-128 16,5 2-512-16,2 0-80 0,5 1-32 0,2 1 0 16,4 1-2288-16,3-1-464 0,3-3-80 0</inkml:trace>
  <inkml:trace contextRef="#ctx0" brushRef="#br0" timeOffset="52120.14">19779 3544 16575 0,'-19'-25'1472'0,"10"14"-1168"0,-2-1-304 0,0-1 0 0,2-1 4480 0,-1 2 832 15,1 2 160-15,1 2 32 0,3 1-3392 0,0 2-704 0,5 5-128 0,0 0-16 16,0 0-432-16,0 0-96 0,-2 6-16 0,2 4 0 0,1 4-400 0,0 5-64 31,3 4-32-31,-1 6 0 0,0 4 128 0,0 5 32 0,0 5 0 0,-2 4 0 0,-2 5 64 0,-3 3 32 16,-1 5 0-16,-3 2 0 0,-2 5-160 0,-2 2-16 15,0 1-16-15,-1-3 0 0,0-1-160 0,-1-3-128 16,2-3 192-16,0-3-192 0,1-4 176 0,0-3-176 16,1-7 160-16,2-5-160 0,-1-4 160 0,3-3-160 15,2-3 160-15,1-6-160 0,-2-4 0 0,1-2 0 16,0-4 0-16,1-3 0 16,1-2-1888-16,2-7-368 0,0 0-80 0</inkml:trace>
  <inkml:trace contextRef="#ctx0" brushRef="#br0" timeOffset="58150.81">12809 6403 23551 0,'-4'-12'1040'0,"3"7"224"0,-1-2-1008 0,1 0-256 0,-1 2 0 0,1-1 0 0,0 0 432 0,0 0 32 16,-1 1 16-16,1-1 0 0,1 6 528 0,0 0 96 16,0 0 32-16,0 0 0 0,-7 1-160 0,1 4-16 15,-1 2-16-15,-1 4 0 0,0 4-288 0,-1 2-48 16,-1 3-16-16,0 3 0 0,-1 4-144 0,0 0-16 16,2 4-16-16,1-1 0 0,1-1-256 0,1 1-160 15,3-1 192-15,1-2-192 0,2 0 0 0,2-3 0 16,1-2 0-16,4-2 0 15,1-3 240-15,3-1-64 0,0-3-16 0,4-3 0 0,3-3 160 0,1-1 16 16,4-3 16-16,-1-4 0 16,2-3-144-16,1-5-16 0,2-3-16 0,0-3 0 0,-3-2 0 0,-1-3 0 0,-1-5 0 15,-2-4 0-15,-1-3 0 0,-4-3 0 0,0-2 0 0,-4-2 0 16,-1 1 0-16,-3-2 0 0,-4 0 0 0,-5 2 0 16,-1 3 0-16,-4 3 0 0,-3 2 0 0,-1 5 0 15,-2 3 208-15,-2 4 32 16,-5 4 16-16,-1 3 0 0,-3 4-112 0,-3 5 0 0,0 3-16 0,-2 5 0 15,-2 3-304-15,3 4 0 0,-1 1-176 0,4 4 176 16,2 1-192-16,4 2 192 0,4 0-192 0,3 0 192 16,1-1 0-16,3 0-128 0,3-2 128 0,3 1 0 15,1-1 0-15,2-1 0 0,3 1 0 0,2 0 0 0,4-1 0 0,0 0 0 16,2-2 128-16,3-2-128 0,2-1 0 0,2-1 0 16,0 0-176-16,6-2 176 0,-1-1-384 0,2-3 64 15,2 0 0-15,0-4 0 16,1-2-2304-16,2-3-448 0,-3-1-80 0</inkml:trace>
  <inkml:trace contextRef="#ctx0" brushRef="#br0" timeOffset="58343.43">13276 6508 14735 0,'0'0'640'0,"-4"-1"160"0,0 1-640 0,4 0-160 16,-5 2 0-16,0 2 0 0,2 2 5088 0,0 1 992 0,0 3 192 0,1 2 32 15,0 2-4080-15,1 2-816 0,1 2-176 0,0 1-16 16,0 3-464-16,1 2-96 0,1 0-16 15,-2 1 0-15,1 0-384 0,0 1-64 16,0-1-32-16,1 0 0 0,0-2-160 0,0-1 0 0,-1-2 144 0,1 0-144 16,0-1-128-16,1-2-112 0,-1 0-16 0,1-2 0 31,2-1-3584-31,-1-4-736 0</inkml:trace>
  <inkml:trace contextRef="#ctx0" brushRef="#br0" timeOffset="58594.3">13607 6510 37775 0,'0'0'832'0,"0"0"160"0,0-5 32 0,0 5 64 0,2-5-880 0,-2 5-208 0,4-6 0 0,3 2 0 0,1 1 848 0,1-1 128 0,2 1 32 0,1 1 0 15,2 1-400-15,2 0-80 16,2 1-16-16,2-1 0 16,1 0-512-16,1-1 0 15,2 0 0-15,0 1 0 0,-1 0-1072 0,-1 1-320 0,-1-1-64 0,-2 1-16 16,-3 0-2112-16,-2 1-416 0</inkml:trace>
  <inkml:trace contextRef="#ctx0" brushRef="#br0" timeOffset="58751.25">13703 6631 17503 0,'-7'0'1552'0,"0"-1"-1232"0,1 0-320 0,0 1 0 15,6 0 4688-15,0 0 880 16,0 0 192-16,0 0 16 0,0 0-3536 0,0 0-704 0,0 0-128 0,0 0-48 31,5 4-656-31,1-1-128 0,3 1-16 0,2-1-16 0,2-1-352 0,3-1-64 0,2 1 0 0,5-2-128 32,-1-1-752-32,3 0-256 0,0-2-48 0,1 0-11808 15,-1-2-2368-15</inkml:trace>
  <inkml:trace contextRef="#ctx0" brushRef="#br0" timeOffset="59680.74">15081 6252 28559 0,'-1'-5'2544'0,"0"-2"-2032"0,0 0-512 0,-1 0 0 0,0-1 1264 0,1 2 144 16,2-3 48-16,4 0 0 0,0 0-112 0,3-1 0 15,2 1-16-15,2-1 0 16,1 1-560-16,2 0-96 0,3 1-32 0,0 1 0 15,0 0-352-15,1 3-80 0,0 0-16 0,-2 3 0 0,4 2-192 0,-3 3 128 16,-3 0-128-16,-3 3 0 0,-2 1 208 16,-3 3-48-16,-2 2-16 0,-4 1 0 0,-2 1 0 0,-2 2 0 15,-2 0 0-15,-2-1 0 0,0-1-16 0,0 1-128 16,-1-2 192-16,0 0-64 0,1 0-128 0,0-1 128 16,0-2-128-16,1 1 128 0,0-4 0 0,3 0-128 15,1-1 192-15,2-7-64 0,0 0 16 0,2 6 0 16,3 0 0-16,1-1 0 0,-2 0-144 0,4-1 0 15,1 1 144-15,1-1-144 0,1 1 0 0,1 1 0 0,1-1 0 16,0 1 128-16,-1 1-128 0,-1-1 0 0,-1 1 0 0,-1-1 0 16,-1 0 0-16,-2 0 0 0,-1 1-144 0,-2 0 144 15,-2-1 0-15,0 1 0 0,-2-1 128 0,-1 0-128 16,-2-1 320-16,-3 0-32 0,-2-1 0 0,-1 1 0 16,-2-2 96-16,-1 0 0 0,-2-1 16 0,0 1 0 15,0-1-240-15,-2 1-160 0,-1-2 192 0,-1-1-192 16,0 0 0-16,2-1 0 0,0-1-240 0,3-1 80 15,1-2-1616-15,4 1-320 0,6-3-64 0,4-3-10448 32,5-3-2080-32</inkml:trace>
  <inkml:trace contextRef="#ctx0" brushRef="#br0" timeOffset="59995.11">15867 6018 38463 0,'0'0'848'0,"0"0"176"0,0 0 48 0,0 0 0 0,-5 3-864 0,-4 2-208 0,-2 0 0 0,0 3 0 0,-3 3 832 0,-2 3 128 15,0 2 32-15,-2 2 0 0,1 3-368 0,-2 1-80 0,0 1-16 0,4 2 0 16,-2-1-320-16,4 1-64 16,2 0-16-16,2 1 0 0,3 0-128 0,4-1 0 15,3 0 0-15,3-2 128 0,2-1-128 0,2-4 0 16,4-1 0-16,2-2 0 0,-1-1 0 0,2-2 0 0,2-4 0 0,0 0 0 16,1-3 0-16,-2-4 0 15,2-2-144-15,-1-3 144 0,-1-2 0 16,-4-2 128-16,0-2-128 0,-1-2 192 0,-1-1 192 0,-3-2 16 0,-3-1 16 15,-2 1 0-15,-3-1-160 0,-2 3-16 0,-3-1-16 0,-1 0 0 16,-3 2-48-16,-2 2-16 0,-3 3 0 0,1 1 0 16,-1 3-160-16,-1 1 160 0,0 2-160 0,0 1 160 0,1 1-160 0,0 2-272 15,0 3 64-15,2 1 16 16,1-1-1344-16,4 2-272 0,4 0-48 0,2-1-16 16,2-2-1840-16,4-1-384 15</inkml:trace>
  <inkml:trace contextRef="#ctx0" brushRef="#br0" timeOffset="60310.21">16235 6139 25791 0,'0'0'1152'0,"-6"0"224"0,0 0-1104 0,-3 2-272 0,1 3 0 0,-1 0 0 0,-2 2 2608 0,-1 2 464 16,-1 2 80-16,0 2 32 0,1 1-1872 16,1 2-368-16,-1-1-80 0,1 1-16 0,1 1-400 0,2-1-96 15,1 3-16-15,4 0 0 0,2-2-176 0,2 1-32 0,4-1-128 0,1-2 192 16,3-2 0-16,1-1-16 15,4-2 0-15,2-2 0 16,-1-2-48-16,0-1 0 0,1-4 0 0,0-1 0 0,0-2 0 0,0-4-128 16,2-4 192-16,-2-2-64 0,-1-3 80 0,-2-4 16 0,-1-3 0 15,-2-2 0-15,-1-1-16 0,-3-2 0 0,-3 0 0 0,-1 1 0 16,-4 3 48-16,-1 2 0 0,-2 4 0 0,-3 0 0 16,-3 3 112-16,-1 2 16 0,-2 3 16 0,-1 4 0 15,1 1-240-15,0 3-160 0,-2 2 192 0,1 2-192 16,-1 0-192-16,1 2-128 15,0 3-48-15,1 1 0 16,3 0-1408-16,4 1-272 0,-2-2-64 0,6 2-10352 0,2-1-2064 0</inkml:trace>
  <inkml:trace contextRef="#ctx0" brushRef="#br0" timeOffset="60612.16">16440 5884 27647 0,'-15'-2'2448'0,"10"3"-1952"0,-2 2-496 0,0 2 0 0,0 0 1296 0,-1 1 176 16,1 0 16-16,1 1 16 0,0 2-1040 0,1-2-208 16,1 1-32-16,2 0-16 0,2 0 240 0,1 0 32 15,3-1 16-15,0-1 0 0,2 0-128 0,1-2-32 16,3-2 0-16,-2 0 0 0,2-4 80 0,1 0 16 16,0-3 0-16,0-3 0 0,0-3 48 0,-2-1 16 15,-1-2 0-15,-1-2 0 0,-3-1 224 0,-1 1 48 0,-3 2 16 0,-3 1 0 16,-2 2 96-16,-2 1 16 0,-2 1 0 0,2 4 0 15,-5 1-352-15,0 3-64 0,-2 2-16 16,0 4 0 0,0 1-464-16,-1 4-128 0,2 2-16 0,1 3 0 0,2 0-1168 15,3 1-224-15,1 2-64 0,2 0 0 16,1-1-1968-16,5 0-400 0</inkml:trace>
  <inkml:trace contextRef="#ctx0" brushRef="#br0" timeOffset="61101.21">17110 6277 25791 0,'-5'-1'2304'0,"-1"-1"-1856"16,2 1-448-16,4 1 0 15,0 0 2304-15,0 0 352 0,0 0 80 0,0 0 16 0,0 0-1248 16,0 0-240-16,0 0-48 0,10-1-16 16,3 0-464-16,5-2-96 0,4 1 0 0,3-2-16 0,2 1-336 0,6 0-64 15,5 1-16-15,1-2 0 0,3 1-48 0,-1 0-16 16,-3-2 0-16,-2 1 0 0,-6-2-16 0,-3 0 0 15,-2 0 0-15,-3 2 0 0,-4-1 0 0,-2 2-128 16,-6 1 192-16,-1 0-64 0,-2 0 32 0,-7 2 0 0,0 0 0 0,0 0 0 16,0 0-416-16,0 0-64 15,0 0-32-15,0 0 0 16,-3 5-1600-16,1 2-320 0,0-1-64 0,2-6-9200 0,0 0-1840 0</inkml:trace>
  <inkml:trace contextRef="#ctx0" brushRef="#br0" timeOffset="61462.58">18275 6134 23039 0,'0'0'2048'0,"0"0"-1648"15,0 0-400-15,0 0 0 0,0 0 2144 0,-5-5 352 0,-2 1 64 0,-2 1 0 0,-1 1-832 0,-3 2-160 16,-1 3-32-16,0 2-16 0,-4 1-528 0,2 0-96 16,-1 3-32-16,1 2 0 0,0 3-400 0,2 0-80 15,2-1 0-15,1 1-16 0,2 1-240 0,3 1-128 16,2-2 128-16,2 0-128 0,2 1 128 0,2 1-128 15,2-1 128-15,3-2-128 0,2-2 208 0,2 0-16 16,0-1-16-16,3-3 0 0,4 1-176 0,2-1 0 16,3-3 0-16,4-1 128 0,2 0-128 0,3-3 0 0,2-3 0 15,0-1 0-15,2-3 0 0,-2-1 0 0,0-3 0 16,-2-2 0-16,-2-4 0 0,-4 0 192 16,-1 1-192-16,-5-1 192 0,-4 1 0 0,-4-1 16 15,-2 1 0-15,-6 0 0 0,-3 2 48 0,-3 1 16 0,-3 1 0 0,-3 1 0 16,-2 2-96-16,-2 0-32 0,-2 3 0 0,-2 0 0 15,-1 3-272-15,-1 1-64 16,-1 1-16-16,1 1 0 16,-2 1-432-16,0 1-96 0,2 1-16 0,1 0 0 15,1 2-2256-15,2-1-464 0</inkml:trace>
  <inkml:trace contextRef="#ctx0" brushRef="#br0" timeOffset="61785.59">18405 5697 30399 0,'-3'-6'2704'0,"1"0"-2160"0,-1 0-544 0,2 1 0 0,0-1 832 0,1 6 64 15,0 0 16-15,0 0 0 0,0 0 400 0,0 0 80 16,0 0 16-16,0 0 0 0,1 8-416 0,0 4-80 15,2 4-16-15,-2 2 0 0,0 4-304 0,-1 5-64 16,-1 2-16-16,-2 7 0 0,1 4-96 0,-1 5-32 0,-1 3 0 0,-1 2 0 16,2 4-128-16,-2 1-16 15,2 1-16-15,-3 0 0 16,-1 2-80-16,-1-3-16 0,1-2 0 0,-1-1 0 0,1-3-128 0,2-4 0 16,-2-2 0-16,2-5 128 0,0-3-128 0,1-3 128 15,-1-3-128-15,2-4 128 0,0-3-128 0,1-3 160 0,-1-4-160 0,1-3 160 16,-1-3-1008-16,1-2-208 15,2-7-32-15,0 0-12224 16,0 0-2432-16</inkml:trace>
  <inkml:trace contextRef="#ctx0" brushRef="#br0" timeOffset="74971.84">1245 8132 26719 0,'4'-12'1184'0,"-3"6"240"0,-1-4-1136 0,1-2-288 16,2-2 0-16,-1-2 0 15,-1-3 160-15,-1-1-32 0,-2 0 0 0,-2-2 0 16,0-4 0-16,-1 1 0 0,-2 1 0 0,-1 2 0 0,-1 2 288 0,0 3 48 16,-2 4 16-16,1 2 0 0,-1 2 608 0,0 4 112 15,-3 2 16-15,1 3 16 0,-2 1-464 0,-1 3-112 16,0 3-16-16,1 3 0 0,-4 3-256 0,2 3-48 16,1 5-16-16,0 5 0 0,2 2-64 0,3 4 0 15,1 2-16-15,4 6 0 0,1 3-96 0,3 2-16 16,2 2 0-16,3 1 0 0,3 3-128 0,3 1 0 15,1-1 0-15,1-1 128 0,-2-2-128 0,1-1 0 16,2-3 0-16,-3-3 0 0,-2 1 160 0,-1-2-160 16,1-4 192-16,-1 0-192 0,-5-2 192 0,-2-3-64 15,-2-2 0-15,1-3-128 0,-3 0 0 0,-2-2 0 16,-2-2-192-16,-1-2-17264 0</inkml:trace>
  <inkml:trace contextRef="#ctx0" brushRef="#br0" timeOffset="75126.4">873 8702 43023 0,'-8'-11'1904'0,"8"11"400"0,-1-5-1856 0,2-2-448 0,3-1 0 0,1 1 0 15,2-1-464 1,2-1-192-16,3 1-48 0,1 0 0 0,3-1 480 0,4 0 96 0,3-1 128 0,3 0-208 31,2 0-752-31,1 2-160 0,0 0-32 0,2 0-10032 0,-1 3-2000 0</inkml:trace>
  <inkml:trace contextRef="#ctx0" brushRef="#br0" timeOffset="75409.02">1390 8443 36863 0,'-8'-9'1632'0,"8"9"336"0,-2-7-1584 0,2 7-384 16,0 0 0-16,0 0 0 0,5-4 368 0,0 0-16 16,2 2 0-16,3 2 0 0,-1 4-112 0,6 1-32 15,2 5 0-15,0 0 0 0,-2 1 0 0,1 2 0 16,0 2 0-16,0 2 0 0,-3-1 16 0,-1 3 0 15,-1 1 0-15,-2 0 0 0,-2 1-32 0,-1 0-16 16,-2-3 0-16,0 1 0 0,-2-3-176 0,-1-1 160 16,-2-2-160-16,0-3 160 0,-3-4 96 0,0 0 0 15,0-3 16-15,4-3 0 0,-6-2 112 0,1-2 32 16,-1-4 0-16,2-3 0 0,0-2-32 0,3-4-16 0,2-3 0 0,3-3 0 16,3-4-528-16,2-1-96 15,1 1-32-15,1-2 0 16,1 1-528-16,3 2-96 0,1 2-32 0,2 4 0 15,0 4-1360-15,0 3-256 0,1 2-64 0,-1 5-16 16,1 3-496-16,-2 3-112 0,-1 3-16 0</inkml:trace>
  <inkml:trace contextRef="#ctx0" brushRef="#br0" timeOffset="75630.78">1909 8482 14735 0,'0'0'1312'0,"0"9"-1056"0,-1 0-256 0,0 1 0 16,-1 1 3584-16,-1 0 672 0,-1 1 128 0,2 0 32 16,1 1-2224-16,0-1-432 0,1 0-96 0,1-1 0 15,1 0-656-15,3-1-128 0,1-2-32 0,3 0 0 16,3-2-528-16,0 0-128 0,0-4 0 0,2-2-16 0,-2-2 80 0,0-4 32 15,-1-2 0-15,-1-1 0 0,0-4 240 0,-3-2 48 16,0-3 16-16,-4-2 0 0,-3-4-256 0,-2 0-48 16,-4-1-16-16,-2 1 0 0,-4 1 32 0,-1 2 0 15,0 1 0-15,-1 3 0 0,-1 4 16 0,-1 3 16 16,2 3 0-16,0 2 0 0,0 4-336 0,3 2-288 16,1 3 48-16,4 2 16 15,-1 4-1824-15,4 2-352 0,2 5-80 0,2 1-9616 16,4 2-1936-16</inkml:trace>
  <inkml:trace contextRef="#ctx0" brushRef="#br0" timeOffset="75975.73">2209 8510 28559 0,'0'0'1264'0,"0"0"272"0,0 0-1232 0,0 0-304 15,0 0 0-15,1 7 0 0,-1 1 2240 0,-1 0 384 0,-2 1 64 0,2-1 32 16,-1 1-1312-16,1 0-256 16,0 0-48-16,-1-2-16 0,2 0-464 0,0-7-112 0,2 7 0 0,-2-7-16 15,0 0-112-15,0 0-32 16,0 0 0-16,6 2 0 0,2-3 0 0,2-3 0 0,0-1 0 0,2-3 0 15,0-2-352-15,1-1 144 0,2-1-144 0,0-2 0 0,0-1 128 0,1 1-128 16,-1 3 0-16,1 3 0 0,-3 0 0 0,-2 2 0 16,-2 4 0-16,-2 1 0 0,1 1 0 0,-1 2 0 15,-1 3 0-15,2 0 0 0,-4 3 0 0,2 0 0 16,-1-1 0-16,1 2 0 0,-1 0 0 0,1 1 0 16,0-1 0-16,3-3 0 0,-1 0 0 0,2-3 0 15,0-1 0-15,0-2 0 0,-2-1 0 0,2-1 0 16,2-1 0-16,1-3 0 0,-1-3 0 0,1 0 192 15,1 0-48-15,-1 0 0 0,-1-1 112 0,-1 2 0 16,0 2 16-16,0 1 0 0,-1 1-80 0,-1 2 0 16,1 2-16-16,-1 1 0 0,0 0-176 0,-1 4 0 15,2 2 0-15,1 2 0 16,0 1-1280-16,1 1-352 0,4-2-64 0,3 0-18336 0</inkml:trace>
  <inkml:trace contextRef="#ctx0" brushRef="#br0" timeOffset="76320.95">4194 7940 42383 0,'0'0'1872'0,"0"0"400"0,0 0-1824 0,9 6-448 16,3 3 0-16,-3-1 0 16,-5 1 0-16,-1 1-192 0,0-2 16 0,-2 3 0 0,-3 2 176 15,-3 1-128-15,0 1 128 0,-1 3-128 0,-3 2 384 0,1 1 64 16,-1 1 32-16,0 1 0 0,0 0 112 0,1 0 32 16,1-1 0-16,1 0 0 0,2-1-496 0,2 0 128 15,1-2-128-15,2 0 0 0,1-2 0 0,3-1 0 16,2 0 0-16,2-3 0 0,1-1 144 0,3-2-144 15,2-1 128-15,3-3-128 0,3 0 0 0,0-4-144 16,1-3 0-16,1-4 0 16,0-3-480-16,2-5-80 0,0-2-32 0,1-5-11984 15,-2-4-2384-15</inkml:trace>
  <inkml:trace contextRef="#ctx0" brushRef="#br0" timeOffset="76464.89">4269 8003 40255 0,'-28'-15'1792'0,"16"9"352"0,0-3-1712 0,-1 0-432 0,3 1 0 0,3 2 0 15,2-2 720-15,5 3 64 0,4-1 16 0,3 2 0 16,4-1-672-16,4 1-128 0,4-1 0 0,4 2 0 16,4 1-288-16,1 1-16 0,2 1 0 0,0-1 0 15,-3 1-1792-15,2 1-352 0,-2 0-80 0</inkml:trace>
  <inkml:trace contextRef="#ctx0" brushRef="#br0" timeOffset="76635.69">4191 8195 41343 0,'-23'-2'1840'0,"15"2"368"0,1 0-1760 0,2 1-448 16,5-1 0-16,0 0 0 0,0 0 512 0,0 0 32 16,0 0 0-16,11 4 0 0,4 0-400 0,6-1-144 15,7 0 0-15,2-1 144 16,5-2-480-16,4-1-112 0,5-1 0 0,1-1-16 16,4-3-112-16,2 1-32 0,0-2 0 0,2 1 0 15,-3-1-2784-15,-2-3-576 0,-4-1-96 0,-4-1-9440 0</inkml:trace>
  <inkml:trace contextRef="#ctx0" brushRef="#br0" timeOffset="76980.4">4988 8077 25919 0,'0'0'1152'0,"-7"0"224"0,-6 0-1104 0,-1 0-272 16,-1 1 0-16,-3 2 0 0,-3-1 2208 0,-1 2 384 16,-1 3 80-16,0-1 16 0,-4 3-1056 0,0 1-208 0,3 1-32 0,1 2-16 15,4 2-688-15,4-1-144 0,2 1-32 0,3 0 0 16,2-1-320-16,4 1-64 0,2 0 0 0,6-1-128 16,1 0 128-16,3 1-128 15,3-2 0-15,1-2 0 0,2-1 0 0,2-4 0 0,2-1 0 0,0-3 0 16,1 0 0-16,2-4 0 15,-3-3-144-15,2-2 144 0,-1-4 0 0,1-4 0 0,-3 1 0 0,0-1 0 16,-3-1 0-16,-2 1 0 0,-2 1 192 0,-2 2-64 16,-3 2 96-16,-3 2 32 0,0 1 0 0,-2 7 0 0,0 0 192 0,0 0 64 15,-7 6 0-15,-1 3 0 0,-2 4-128 16,0 6 0-16,2 5-16 0,-2 3 0 0,-1 4-368 16,-1 4 0-16,1 4 0 0,-1 3-192 0,-1 3 192 15,2 0 0-15,2 0 0 0,0-1 0 0,0-1 0 0,2-3 128 16,2-2 0-16,2-5 0 0,0-5-128 0,2-1-192 15,1-6 64-15,2-4 0 0,2-3 256 0,1-5 48 16,0 0 16-16,1-4 0 0,1-4 16 0,2-3 16 16,2-4 0-16,1-3 0 0,3-4-224 0,5-2 0 15,3-5 128-15,3-3-128 16,2-4-1616-16,3-1-368 0,2-2-80 0,2-1-17328 0</inkml:trace>
  <inkml:trace contextRef="#ctx0" brushRef="#br0" timeOffset="77496.85">6087 8075 27359 0,'0'0'1216'0,"-2"-5"240"0,-1-1-1168 0,2 0-288 0,2-1 0 0,2-1 0 16,0 1 1696-16,-1-1 288 0,1 0 48 0,-2-2 16 0,0-2-816 16,0-1-144-16,0-1-48 0,-1-2 0 15,-2 0-240-15,-1-1-48 0,-1 1-16 0,-1 0 0 0,-3 2 16 0,-1 2 0 32,-2 0 0-32,-2 3 0 0,-1 4-112 0,-3 2-32 0,-1 3 0 0,-2 4 0 0,-1 2-416 0,0 4-192 15,0 2 160-15,1 3-160 0,3 0 0 0,0 1 0 16,1 3 0-16,2 1-160 0,3 1 160 0,4-1-192 15,1 1 192-15,3-3-192 0,1-1 192 0,3-2-160 16,2-2 160-16,4-1-160 0,0-1 160 0,2-3-128 16,0-2 128-16,2-4-128 0,1-2 304 0,1-2 64 15,2-3 16-15,-1-2 0 0,0-6-384 0,1-3-80 16,0-2-16-16,0 0 0 0,0-1 224 0,-2 0 208 16,0 2-32-16,-2 1-16 0,-3 4 32 0,-3 1 16 0,0 2 0 15,-3 3 0-15,-2 6 192 0,0 0 48 0,0 0 0 16,3 7 0-16,-2 2-256 0,-2 4-64 0,0 5 0 15,0 4 0-15,0 2-128 0,-1 5 0 16,-2 3 0-16,0 2 0 0,-2 2 0 0,1 0 0 0,-1 2 0 0,2-3 0 16,1-2 0-16,-1-2 0 0,0-1 0 0,2-2 0 15,-1-4 0-15,0-2 0 0,1-3 0 0,1-2 0 32,0-4-960-32,1-2-208 0,1-2-48 0,1-3-16 15,-2-6-1232-15,0 0-240 0,7-2-48 0</inkml:trace>
  <inkml:trace contextRef="#ctx0" brushRef="#br0" timeOffset="77920.93">6024 7641 31327 0,'-25'-21'1392'0,"14"12"272"0,-2-2-1328 0,-1 1-336 16,-3 0 0-16,1 1 0 0,-2 2 1280 0,0 2 176 15,0 3 32-15,-2 5 16 0,-1 3-560 0,0 3-112 16,-1 4-32-16,-1 6 0 0,-2 5-416 0,-2 5-64 15,0 7-32-15,-3 7 0 16,2 4-112-16,0 5-32 0,3 3 0 0,3 2 0 0,2 2-144 0,5-1 0 16,2 0 0-16,6-2 0 15,2-2 0-15,4-3 0 0,3 0 0 0,5-5 0 16,3-2 256-16,3-2 32 0,5-2 0 0,3-2 0 0,3-5 0 0,2-3 0 0,3-4 0 16,2-3 0-16,-1-1-64 15,5-5-16-15,1-4 0 0,2-4 0 0,3-5-48 0,1-4-16 16,1-3 0-16,1-5 0 0,1-5 0 0,-2-8 0 15,-3-8 0-15,1-6 0 0,-2-9 0 0,-2-6 0 16,-3-8 0-16,-2-4 0 0,-3-6-144 0,-6-3 0 16,-5 0 0-16,-5 2 0 0,-8 6 240 0,-6 5-48 0,-8 8 0 0,-3 5 0 15,-6 5 480-15,-5 6 96 0,-4 4 0 0,-5 5 16 16,-2 3-480-16,-4 4-112 0,-1 5 0 0,-3 6-16 0,0 3-176 16,2 5-192-16,0 4 32 0,4 5 16 31,3 4-1072-31,4 5-192 0,3 4-64 0,4 5 0 0,3 4-1456 15,6 5-288-15,5 1-64 0</inkml:trace>
  <inkml:trace contextRef="#ctx0" brushRef="#br0" timeOffset="78140.55">6934 8278 35007 0,'0'0'3120'0,"-2"-7"-2496"0,0-1-496 0,2 2-128 0,3-1 2048 0,3 0 384 0,2 0 64 0,2-1 32 15,1 0-2064-15,5 1-464 16,3-1 0-16,2 0 0 0,1 1 0 0,4 0 0 16,2 1 0-16,3 2 0 0,1 0 0 0,3 0 0 31,-2 2 0-31,5 1 0 0,0 0 0 0,2 1 0 16,-2 0-160-16,-3 1 160 0,-3-1-128 0,-3 1 128 0,-4-1 0 0,-3 0-144 15,-3 0-368-15,-4 0-80 0,-3-1-16 0,-3-1-18144 0</inkml:trace>
  <inkml:trace contextRef="#ctx0" brushRef="#br0" timeOffset="78863.16">8941 9004 13823 0,'0'0'1216'0,"-2"-6"-960"0,1 1-256 0,1 5 0 0,0 0 4096 0,0 0 784 15,0 0 160-15,0 0 16 0,0 0-3552 0,0 0-720 16,0 0-144-16,0 0-16 0,0 6 144 0,0 3 16 16,-1 2 16-16,0 3 0 0,-1 3-224 0,0 1-32 15,0 2-16-15,0 2 0 0,0 2-272 0,0 2-48 16,1 2-16-16,1 0 0 0,-2 0-192 0,1 0 128 15,0-2-128-15,-1 0 0 0,1-3 128 0,1-1-128 16,0-2 0-16,0-3 0 0,0 0 128 0,1-3-128 16,1-3 0-16,-2-2 0 0,0-3 208 0,0-6-48 15,0 0-16-15,0 0 0 0,0 0 96 0,0 0 16 16,-3-7 0-16,2-3 0 0,-2-1-128 0,1-5 0 0,-2-3-128 16,2-6 192-16,0-4-48 0,0-4-16 15,-1-4 0-15,0-1 0 0,3-3 128 0,1 0 0 16,1 0 16-16,1 0 0 0,1 1 64 0,2 3 16 15,0 2 0-15,3 3 0 0,1 3-96 0,2 4 0 16,1 3-16-16,1 3 0 0,-1 3-240 0,1 3 0 0,0 3 0 16,2 2 0-16,-2 1 0 0,1 5 0 0,1 2 0 15,-1 2 0-15,0 2-224 0,-1 1-32 0,0 3-16 16,-1 3 0 0,-2 3-1648-16,-2 4-336 0,-3 3-64 0,-1 3-15136 0</inkml:trace>
  <inkml:trace contextRef="#ctx0" brushRef="#br0" timeOffset="79020.5">8942 9338 36863 0,'0'0'3264'0,"0"0"-2608"0,0 0-528 0,6-3-128 0,2-1 496 0,3 1 64 16,4 0 16-16,0-1 0 16,-1 0-192-16,4 1-48 0,2-1 0 0,0 1 0 0,2 0-144 0,1 1-16 15,2-2-16-15,-1 1 0 16,3 0-1184-16,1-1-256 0,1 1-32 0</inkml:trace>
  <inkml:trace contextRef="#ctx0" brushRef="#br0" timeOffset="79359.42">9483 9382 23039 0,'0'0'2048'0,"0"0"-1648"15,0-4-400-15,0 4 0 16,-2-6 3184-16,2 6 544 0,0 0 112 0,0 0 32 0,0 0-1440 0,0 0-304 15,0 0-48-15,-3 6-16 0,2 1-1152 0,-1 5-224 16,1 4-48-16,0 2-16 0,1 2-352 0,0 2-64 16,0 0-16-16,1 3 0 15,0 0-192-15,1 1 144 0,-2 2-144 0,4-3 128 0,-1-2-128 0,1-2-144 16,0-1 144-16,0-1-14128 0,-1-3-2704 16</inkml:trace>
  <inkml:trace contextRef="#ctx0" brushRef="#br0" timeOffset="83332.61">9951 8875 33407 0,'-4'-13'1472'0,"4"13"320"0,-2-5-1440 0,2 5-352 0,0 0 0 0,0 0 0 16,-3-2 192-16,3 2-16 0,-6 7-16 0,1 4 0 0,-1 4 128 0,-1 4 32 15,1 3 0-15,-1 3 0 16,1 3-320-16,0 1 128 0,1 2-128 0,0 1 0 16,1 1 0-16,1 0 0 0,1-1 0 0,0-2 0 15,1-3 0-15,0-3 0 0,1-2 0 0,1-3 0 16,-1-3 272-16,1-3 0 0,1-5 0 0,-2-2 0 15,0-6 720-15,0 0 144 0,0 0 16 0,4-6 16 16,-1-2-368-16,3-5-80 0,0-1-16 0,2-2 0 0,2-5-448 16,-1-1-80-16,2-2-32 0,1 3 0 0,1 2-144 15,1 4 0-15,-1 1 0 0,3 6-176 0,-1 2 32 0,1 4 0 16,-2 1 0-16,1 4 0 0,2 3 144 0,-3 3-160 16,3 5 160-16,-5 1-160 0,-1 2 160 0,-1 1 0 15,-3 2 0-15,-1 1 0 0,-3-1 0 0,-3 0 192 16,-2 0-64-16,-4 0 0 0,1-1-128 0,-7 0 192 15,-3-4-64-15,-1 0 0 0,-4 0 32 0,0-2 16 16,-1-2 0-16,-1-1 0 0,2-2-176 0,-2-4 160 16,-3-2-160-16,2-2 160 15,1-1-1184-15,2-1-256 0,1-2-32 0,0-1-16 16,0 0-1968-16,3-1-400 0</inkml:trace>
  <inkml:trace contextRef="#ctx0" brushRef="#br0" timeOffset="83772.69">8472 9825 11967 0,'-14'-3'528'0,"7"2"112"0,-2-1-512 0,2 0-128 16,-1-1 0-16,1 1 0 0,1 0 4720 0,0 1 912 16,6 1 176-16,0 0 32 0,0 0-4080 0,0 0-816 15,0 0-176-15,0 0-16 0,9 2-176 0,3 1-48 16,2 0 0-16,6 0 0 16,5 0-16-16,8 0 0 0,8 1 0 0,9-1 0 0,8-1-48 0,7-1-16 15,5-1 0-15,9-1 0 0,6 0-160 0,10-1-32 16,7-1-16-16,9 0 0 0,8 1-112 0,6-1 0 15,5-4-128-15,8 1 192 0,6-2 112 0,8 1 16 0,7 2 0 0,1 1 0 16,-2-1-320-16,-2 1-304 16,-4 0 64-16,-7 4 16 0,-4 3 224 0,-9 0 0 0,-33 0 0 15,-4 2 0-15,-5 0 0 0,-3 1 0 16,-8 0 0-16,-6 1 0 0,-10-2 128 0,-8 1-128 0,-7-1 192 0,2 1-192 16,-10-3-208-16,-10 2-160 0,-11-2-16 0,-8-1-16 31,-11-2-2176-31,0 0-432 0,-23 2-96 0,-14 2-16 0</inkml:trace>
  <inkml:trace contextRef="#ctx0" brushRef="#br0" timeOffset="84262.8">8543 10485 20271 0,'-8'-14'896'0,"4"7"192"0,1-1-880 0,0-2-208 0,-1-2 0 0,3 0 0 15,0-2 2336-15,3 3 416 16,0-2 96-16,1 1 16 0,1 1-1200 0,2 1-224 16,0 2-48-16,3 2-16 0,1 0-512 0,1 3-96 15,2 2-32-15,-2 2 0 0,1 2-336 0,-1 4-64 0,-1 2-16 0,-1 3 0 16,-1 3-64-16,-2 4-32 0,-3 1 0 0,-3 4 0 16,-3 2-96-16,-3 4 0 0,-4 3-128 15,-2 2 192-15,-1 4-192 0,-4-2 0 0,-2-2 0 0,1-2 0 0,0-3 0 0,2-4 0 16,1-1-128-16,3-6 128 0,3-2 256 0,-1-4 96 31,3-3 32-31,1-1 0 0,3-4 320 0,3-5 80 0,0 0 16 16,0 0 0-16,0 0-288 0,7 4-48 0,2-2-16 0,5-1 0 0,1 0-448 0,4-1 128 15,3-1-128-15,3 0 0 16,3-1 0-16,1 1 0 0,3-1 0 0,1 1 0 16,0-1 0-16,0 0 0 0,1 0 0 0,-2-2 0 15,-2 1-1504-15,-2 0-192 0,0 0-32 0,-2-1-10880 16,-1 0-2176-16</inkml:trace>
  <inkml:trace contextRef="#ctx0" brushRef="#br0" timeOffset="84515.68">9128 10391 24879 0,'0'0'2208'0,"-4"-5"-1760"16,1 1-448-16,3 4 0 0,0 0 3840 0,0 0 672 0,0 0 144 0,0 0 16 15,-2 8-3248-15,1 2-656 0,0 3-128 0,1 2-16 0,-4 2-304 0,2 2-48 16,0 5-16-1,0 1 0-15,-1 0-256 0,2 4 128 16,-1 0-128-16,1 1 0 0,0-1 128 0,1-1-128 0,1 0 0 0,1-2 0 0,2-2 128 0,0-2-128 16,3-2 0-16,0-2 0 0,2-2 0 0,1-2 0 15,1-5 0-15,3 0 0 0,2-3 0 0,0-3 0 32,2-2 0-32,2-1 0 0,0-4-192 0,1-4-32 0,1-3-16 0,0-4 0 15,0-4-1984-15,1-1-400 0,-1-3-64 16,-2-2-14272-16</inkml:trace>
  <inkml:trace contextRef="#ctx0" brushRef="#br0" timeOffset="84672.79">9164 10442 37487 0,'-14'-14'1664'0,"8"8"336"0,1-2-1600 0,1 0-400 16,1 0 0-16,2 2 0 0,2-1 576 0,2 2 16 15,3-1 16-15,3 1 0 0,2 0-448 0,3 2-160 0,5 1 0 0,1 1 144 16,4 1-144-16,0 1-224 15,0 1 48-15,-1 1 16 16,-2 1-2560-16,-1 0-512 0</inkml:trace>
  <inkml:trace contextRef="#ctx0" brushRef="#br0" timeOffset="84830.42">9063 10680 35935 0,'-9'-8'3200'0,"9"8"-2560"0,-5-4-512 0,5 4-128 0,0-6 1424 0,4 2 272 16,0 0 48-16,3-1 16 0,3 1-1520 0,3 1-240 15,2 0-192-15,6 1 48 0,4 0 144 0,5 1 0 16,2-1-144-16,3-1 144 16,2-1-784-16,-1 0-96 0,2-2-16 0,2 0-10880 15,0-2-2192-15</inkml:trace>
  <inkml:trace contextRef="#ctx0" brushRef="#br0" timeOffset="85191.32">9848 10386 38527 0,'-10'-7'848'0,"10"7"176"0,-4-4 48 0,-3 2 0 0,1 1-864 0,-1 2-208 0,0 2 0 0,0 3 0 15,-1 3 432-15,0 2 32 16,1 2 16-16,-2 3 0 0,1 4 112 0,0 2 32 0,2 2 0 0,-3 4 0 16,1 2-400-16,1 0-80 15,-2 2-16-15,0 0 0 0,0-1 0 0,0 0 0 0,2 0 0 0,0-2 0 16,2-1 16-16,0-4 0 16,2-3 0-16,1-2 0 0,-1-5-144 0,2-3 0 0,0-3 144 0,1-8-144 15,0 0 176-15,0 0-48 0,0 0 0 0,2-6 0 16,2-4 0-16,0-4 0 0,2-5 0 0,1-4 0 15,4-3-128-15,1-7-144 16,2-5 144-16,0-2-208 0,1-4 16 0,1 0 16 0,-1 2 0 0,-2 2 0 16,-1 4 176-16,-1 4 0 0,-2 6 128 0,0 4-128 15,-1 3 400-15,-3 5 16 0,1 4 0 0,-1 4 0 16,1 3-176-16,0 4-48 0,0 2 0 0,0 4 0 16,-2 2-64-16,1 3-128 0,1 3 176 0,-1 3-176 0,0 2 176 0,-1 3-176 15,0 2 160-15,0 4-160 0,-1-2 144 0,1 3-144 16,2 0 128-16,-3 0-128 0,1 0 128 0,-1 0-128 15,-1-2 0-15,0 0 128 0,2-4-128 0,-3-1 0 16,0-2-192-16,1-1 192 16,0-4-2064-16,-1-1-304 0,0-4-48 0,-1-4-16080 15</inkml:trace>
  <inkml:trace contextRef="#ctx0" brushRef="#br0" timeOffset="85349.32">9690 10699 45327 0,'-11'-11'2000'0,"6"6"432"0,5 5-1952 0,0-5-480 0,0 5 0 0,2-6 0 16,3 0 256-16,3 0-64 0,3 2 0 0,2-1 0 16,3 1 0-16,4 1-16 0,2-1 0 0,2 1 0 15,2-1-176-15,1 0-176 0,3 0 48 0,3 1 0 32,-1-1-1968-32,2 1-384 0,1 0-80 0</inkml:trace>
  <inkml:trace contextRef="#ctx0" brushRef="#br0" timeOffset="85851.35">10531 10395 40543 0,'0'0'896'0,"0"0"176"0,0 0 32 0,0 0 48 0,-3 2-928 0,-6 6-224 0,-2 1 0 0,0 2 0 0,0 2 416 0,0 2 32 16,0 3 16-16,-2 2 0 0,0 2-336 0,2 1-128 15,1 0 0-15,1 1 144 0,1 2-144 0,2-1 128 16,0-3-128-16,5 0 128 0,1 0-128 0,1-1 0 16,0-3 0-16,3 0 0 0,1-3 0 0,3-1 0 15,-2-4 0-15,4-3 0 0,2-1 0 0,2-3 0 0,0-2 0 0,1-3 0 16,2-2 0-16,1-4 0 16,2-3 0-16,1-2 0 0,1-3 0 0,1 0 0 15,-1-5 0-15,-1-1 0 0,0-1 0 0,-2 3 0 16,-4 2 0-16,-3 3 0 0,-3 2 160 0,-2 3-160 0,-3 3 192 0,-4 7-192 15,0 0 256-15,0 0-48 16,0 0-16-16,0 0 0 0,0 8-192 0,0 3 0 16,0 1 128-16,0 2-128 0,0 2 0 0,1-1 0 15,1 1 0-15,1-1 0 0,0 0 0 0,2 0 0 0,2-2 0 16,2 0 0-16,1 0-192 0,2-2 192 16,2-2-192-16,1-2 192 0,2-4 0 0,-1-4 0 0,2-1 0 0,0-3 0 15,-1-1 0-15,2-4 192 0,-1-2 0 0,-1-3 0 0,-1-2 224 0,-3-3 32 16,-1-2 16-16,-3-1 0 0,-3-2-112 0,-2-1-32 15,-4 1 0-15,-4 2 0 0,-2 1-16 0,-4 2-16 16,-2 2 0-16,-3 3 0 0,-1 3-288 0,-2 1 0 16,-2 3 0-16,0 3 0 15,-2 3-464-15,-2 2-112 0,2 2 0 0,2 3-16 16,0 4-1344-16,1 3-272 0,3 4-48 0,1 1-9904 16,4 3-1984-16</inkml:trace>
  <inkml:trace contextRef="#ctx0" brushRef="#br0" timeOffset="86164.03">11254 10547 19343 0,'13'-6'848'0,"-13"6"192"0,7-2-832 0,-7 2-208 16,0 0 0-16,0 0 0 0,0 0 3536 0,0 0 672 15,0 0 128-15,0 0 16 0,-6 7-2368 0,0-1-496 16,-2 1-80-16,-3 1-32 0,-1 1-896 0,0-1-176 16,0 1-48-16,0 1 0 0,-1 1-256 0,4-1 0 0,1 0 0 0,2 0 0 15,3-1 0-15,3-1 0 0,3 1-208 0,3 0 80 31,2-1-272-31,1-1-48 0,4 0-16 0,1 0 0 0,2-2 144 0,2 1 16 0,1-1 16 0,0-1 0 16,2-2 160-16,0 0 128 0,0 0-192 0,0 0 192 16,-3-1 0-16,-3 0 0 0,-2 0 0 0,-3 1 0 15,-3-4 240-15,-7 2 144 0,0 0 48 0,0 0 0 16,0 0 560-16,-7 4 112 0,-3-2 32 0,-2 0 0 16,-3 0-544-16,-2 1-96 0,-1 0-32 0,-2 0 0 0,-1-1-464 15,1 1 128-15,2-1-128 0,2 0 0 16,2 0-416-16,2 0-128 15,3-1-32-15,2 1 0 0,7-2-1920 0,0 0-400 0,0 0-80 16,9-4-13056-16</inkml:trace>
  <inkml:trace contextRef="#ctx0" brushRef="#br0" timeOffset="86462.81">11906 10625 27647 0,'0'0'2448'0,"-6"2"-1952"15,-3-1-496-15,-4 4 0 0,-1 1 2000 0,0 1 304 0,-1 1 64 0,-2 0 16 16,0 1-1408-16,-1 1-272 0,0 0-64 0,3 1-16 15,1 1 32-15,2 0 16 16,2-1 0-16,3 0 0 0,3 1-416 0,2 0-96 16,3-1-16-16,3 2 0 0,3-4-144 0,3 0 160 15,3-1-160-15,4-1 160 0,2-2-160 0,2-1 0 0,1-1 0 0,4-4 0 16,3-3 0-16,2-1 0 0,0-3 0 0,0-2 0 16,1-3 0-16,-2-1 240 0,-4-3-48 15,-2 1 0-15,-5-1 256 0,-3 1 32 0,-5 0 16 16,-4 1 0-16,-3-1 272 0,-4 2 48 0,-4 1 16 0,-1 1 0 15,-6 0-336-15,-2 2-64 0,-4 1-16 0,-3 1 0 16,-3 2-416-16,-1 0-176 0,-3 2 16 0,-1 2 0 31,1 1-384-31,1 2-80 0,3 1-16 0,2 1 0 0,3 2-1968 16,2 0-400-16,1 2-64 0</inkml:trace>
  <inkml:trace contextRef="#ctx0" brushRef="#br0" timeOffset="86728.58">12121 10299 32255 0,'-13'-18'2864'0,"5"9"-2288"15,-2-1-576-15,-1 1 0 0,2 0 2384 0,0 3 368 16,2 0 80-16,0 2 16 0,-1 2-1760 0,2 2-336 16,6 0-80-16,-6 6-16 0,1 4-272 0,-1 3-48 15,2 4-16-15,-1 5 0 0,1 7-320 0,0 5 144 0,-1 4-144 0,2 7 0 16,1 4 160-16,-2 1-160 15,1 2 128-15,0 3-128 0,0 1 128 0,-1 0-128 0,1-2 0 0,-1 0 128 16,-2-3-128-16,2-3 0 16,-2-2 144-16,1-4-144 0,-1-4 128 0,2-2-128 15,-2-3 160-15,2-5-160 0,-1-2 0 0,1-4 0 0,0-3 0 16,-1-3 0 0,3-5-2336-16,-1-2-464 0</inkml:trace>
  <inkml:trace contextRef="#ctx0" brushRef="#br0" timeOffset="87171.17">12901 9315 40543 0,'0'0'3600'0,"0"0"-2880"0,1-5-576 0,2 1-144 0,3 1 960 0,1-2 144 0,4 0 48 0,0-1 0 16,2 2-1024-16,0 0-128 15,1-1-144-15,1 0 144 0,3-1 0 0,2 1 0 16,1-1 0-16,2 2 0 15,2-2-1184-15,-1 3-160 0,1 1-48 0,1 1-10912 16,-2 1-2192-16</inkml:trace>
  <inkml:trace contextRef="#ctx0" brushRef="#br0" timeOffset="87313.96">12992 9520 42383 0,'0'0'3776'0,"0"0"-3024"15,0 0-608-15,0 0-144 0,0 0 704 0,0 0 128 0,0 0 0 0,7 0 16 16,-2-2-448-16,4 4-80 0,3-1-32 0,3 1 0 15,4 0-128-15,4 0-32 16,0 0 0-16,4-2 0 0,2 0-128 0,3-1-192 16,3-1 32-16,2-2 16 15,0 0-2752-15,1-1-560 0</inkml:trace>
  <inkml:trace contextRef="#ctx0" brushRef="#br0" timeOffset="90602.89">14005 8986 21183 0,'0'0'1888'0,"-1"-8"-1504"0,-1-2-384 16,1 2 0-16,0 0 1232 0,1 0 176 0,0 0 48 0,0 0 0 15,-2 0 16-15,2 1 16 0,2 2 0 0,-2 5 0 16,0 0-272-16,0 0-48 0,0 0-16 0,0 0 0 16,0 0-544-16,0 0-112 0,2 5-32 0,-2 5 0 15,-1 3-32-15,-3 5-16 0,1 3 0 0,0 3 0 16,-1 3-208-16,1 1-32 0,0 2-16 0,2 1 0 0,1 1-160 0,0-2 128 16,0 0-128-16,2-1 128 0,2-2-128 0,2 1 0 15,2-4 0-15,-1-2 0 0,1-2 0 0,1-3 0 16,1-1 0-16,1-4 128 0,1-3 48 15,1-3 0-15,0-1 0 0,1-4 0 0,2-5-32 0,-1-1 0 16,2-3 0-16,0-3 0 0,2-4-144 0,1-4 192 16,0-6-192-16,2-4 192 0,-3-4-192 0,1-1 0 15,-1-1 0-15,-3 0-176 0,-2 1 176 0,-3 2 0 16,-4 2-144-16,-1 5 144 0,-3 4 176 0,-2 4 96 16,-1 3 32-16,-1 4 0 0,0 3 208 0,1 7 64 15,0 0 0-15,-5 2 0 0,-3 1-272 0,1 5-48 16,2 4-16-16,-1 3 0 0,0 3-240 0,-1 1 0 15,0 3 0-15,2 3-160 0,1 1 160 0,-1 2 0 16,1-1 0-16,2 1-128 0,2 0 128 0,0 1 0 16,0-3 0-16,2-2 0 0,0-1 0 0,2-2 0 15,2-1 0-15,0-1 0 16,1 0-960-16,1-4-144 0,1-2-48 0,2-2 0 0,2-2-2048 0,2-3-432 0</inkml:trace>
  <inkml:trace contextRef="#ctx0" brushRef="#br0" timeOffset="90963.81">14657 9296 34095 0,'-5'0'3024'0,"-2"2"-2416"16,2 2-480-16,-3 3-128 0,1 0 448 0,0 4 80 15,-2 2 16-15,1 3 0 16,-1 0-128-16,2 3-32 0,-1 2 0 0,0 1 0 0,1 0-128 0,0 0-48 31,0 0 0-31,1-1 0 0,0 1-208 0,1 0 176 0,0-4-176 0,3-1 160 0,0-2-160 0,2-3 128 16,0-3-128-16,1-2 128 0,-1-7 32 0,0 0 0 15,0 0 0-15,6-1 0 0,1-4 32 0,0-2 16 16,1-6 0-16,-1-1 0 16,3-3-48-16,0-7-16 0,1-2 0 0,1-3 0 0,1-1-16 0,1-1-128 15,-1 0 192-15,-1 1-64 0,0 2 240 0,-3 2 32 16,-1 5 16-16,-2 4 0 0,0 3 240 0,-2 4 48 16,-1 3 16-16,1 3 0 0,-4 4-336 0,5 0-80 0,0 3-16 0,0 4 0 15,2 2-288-15,-2 5 160 16,1 1-160-16,-2 3 128 0,0-1-128 0,1 2 0 0,-2 1 0 15,0 1 128-15,1 2-128 0,-2 1 0 0,-1 0 144 16,0-1-144-16,-1 3 0 0,0-3 0 0,-1-1 0 0,1-1-128 31,1-2-416-31,-1-1-80 0,-1-3-16 0,-1 0 0 16,-1-3-2784-16,-1-3-560 0</inkml:trace>
  <inkml:trace contextRef="#ctx0" brushRef="#br0" timeOffset="91120.55">14576 9553 16575 0,'0'0'1472'0,"-3"-2"-1168"15,-4-1-304-15,7 3 0 0,0 0 5520 0,0 0 1056 16,0 0 208-16,0 0 32 0,0 0-4848 0,7-4-976 16,0 0-192-16,4 2-32 0,3 0-768 0,2 0 0 15,4 0 0-15,2-1-208 16,1 3 208-16,1-3 208 0,0-2-32 0,3-1-16 16,-1-1-2080-16,2 1-400 0,1-2-96 0</inkml:trace>
  <inkml:trace contextRef="#ctx0" brushRef="#br0" timeOffset="91928.14">15532 8897 20271 0,'0'0'1792'0,"4"-3"-1424"16,1-4-368-16,-1 1 0 0,2 0 1344 0,-3 0 208 15,0 1 48-15,0-1 0 0,-3 6 192 0,0 0 32 16,0 0 16-16,0 0 0 0,0 0-592 0,0 0-112 16,0 0-32-16,-5 3 0 0,-2 1-336 0,0 4-80 31,-2 3-16-31,-2 2 0 0,0 2-352 0,0 1-80 0,-1 1-16 0,1 3 0 16,0 1-96-16,2 0 0 0,1 0-128 0,2 0 192 15,0-2-192-15,4 0 0 0,2-1 0 0,0-2 0 16,3 0 128-16,3-2-128 0,0-2 0 0,3-1 0 0,2-2 160 0,2-3-160 0,2-1 160 0,1-2-160 15,1-2 128-15,1-2-128 0,2-3 0 0,1-4 0 16,2-2 128-16,-1-3-128 16,0-4 0-16,-2 0 0 0,-2-4 176 0,-3 0-176 0,-2 0 192 0,-2 2-192 15,-2 4 208-15,-2 3-64 0,-3 2-16 16,-2 2 0-16,-1 3 208 0,-1 5 48 0,0 0 0 0,0 0 0 0,-3 5-64 0,1 4-16 16,0 2 0-16,-1 2 0 15,1 3-304-15,1-1 0 16,2 1 0-16,1-1-144 0,2 0 144 0,1 1-128 15,2-2 128-15,2-1-128 0,-1-2 128 0,3-2-160 16,4-1 160-16,-1-4-160 0,-1-2 160 0,0-2-128 16,1-1 128-16,0-2-128 0,-1-4 128 0,0-1 192 15,-1-3-32-15,0-4-16 0,-1-2 192 0,0-3 48 16,-2-4 0-16,-1-2 0 0,-1-1-128 0,-4 2-32 0,-2 0 0 0,-2 2 0 16,-1 1-80-16,-3 2-16 15,0 3 0-15,-4 1 0 0,-2 2-128 0,-2 2 0 16,1 4 0-16,-2 3 0 15,1 0-384-15,1 4-64 0,1 2-16 0,1 5 0 16,0 2-1472-16,2 2-304 0,0 3-48 0,3 1-9568 0,3 1-1920 0</inkml:trace>
  <inkml:trace contextRef="#ctx0" brushRef="#br0" timeOffset="92222.75">16231 8896 10127 0,'10'-9'896'0,"-10"9"-704"0,0 0-192 0,0 0 0 15,0 0 4512-15,0 0 864 0,0 0 192 0,0 0 16 16,-6 0-2976-16,-1 2-608 0,-4 3-112 0,1 1-32 15,-1 2-864-15,-1 0-176 0,-2-1-48 0,0 2 0 0,3 0-480 0,1 0-96 16,2 1-32-16,2 1 0 0,3 1-160 0,2 1 0 16,2-1 0-16,4-1 0 0,2 1 0 0,3 0 0 15,2-1 0-15,1 0 0 0,2-1 0 0,0-1 0 16,1-1 0-16,1-1 0 0,0 0 0 0,-1-2 0 16,0 0 0-16,-2-1 0 0,-2 1 0 0,-2-2 128 15,-2 0-128-15,-8-3 128 0,0 0 96 0,0 0 16 16,0 0 0-16,-2 7 0 0,-1-2 496 0,-3 1 96 15,-5-1 32-15,-3 1 0 0,-1-1-352 0,-2 1-64 16,-1 0 0-16,-2 1-16 0,-2 0-304 0,0-2-128 16,0 1 0-16,1-2 128 0,1 0-128 0,3 0-272 0,1-3 64 0,4-2 16 31,2-2-1264-31,4 0-240 0,1 0-48 0,6-2-10704 16,5-1-2144-16</inkml:trace>
  <inkml:trace contextRef="#ctx0" brushRef="#br0" timeOffset="93653.53">17584 8555 35759 0,'-5'-16'1584'0,"2"11"336"0,0-1-1536 0,1 1-384 15,2 5 0-15,-3-3 0 0,0-1 144 0,-3 2-144 16,1 1 192-16,-3 3-192 0,-1 3 608 0,-1 2 16 0,-2 5 0 0,-3 5 0 15,-2 3-208-15,0 2-32 16,-2 2-16-16,-1 4 0 0,-1 4-16 0,1 2 0 0,2 3 0 0,0 0 0 16,2 1-176-16,2 0-48 0,3 1 0 0,4-2 0 15,2-1-128-15,4-1 0 0,3 0 0 0,4-2 0 16,2 0 0-16,2-3 0 0,1-1 0 0,3 0 0 16,2-4 0-16,4-1 0 0,1-2 0 0,3-1-176 31,3-5-1440-31,0-1-304 0,2-3-48 0,0-4-14352 0</inkml:trace>
  <inkml:trace contextRef="#ctx0" brushRef="#br0" timeOffset="94028.47">17771 8744 41471 0,'-3'-12'3680'0,"0"-1"-2944"15,1-1-592-15,2 1-144 16,2 0-368-16,2 1-96 0,3 0-32 0,2 2 0 0,2 2 304 0,2 3 192 15,2 1-208-15,1 3 80 0,-1 2 128 0,-1 4 0 16,1 0-144-16,-2 3 144 0,-2 1 0 0,-1 1 0 16,-3 2 0-16,-1 1 0 0,-2 2 0 0,-3 2 0 15,-2 2 0-15,-2 0 0 0,-2 3 0 0,-2-1 0 16,-1-1 0-16,1-1 0 0,-1-3 0 0,0-1 0 16,2-3 0-16,1-2 0 0,1-2 0 0,2-1 128 15,2-7-128-15,0 0 128 0,0 0 96 0,3 6 16 16,2-3 0-16,3 0 0 0,0 0-80 0,2 2-16 0,2 0 0 0,1 0 0 15,1-2-144-15,-2 1 0 0,2 2-160 16,-2 1 160-16,-1 0 0 0,-1 2 0 0,-2 0-128 0,-2 1 128 16,-2 0 0-16,0 0 0 0,-2-3 0 0,-2 1 160 15,-1 0 64-15,-3-1 16 16,-1 1 0-16,-1-1 0 0,-2-2 176 0,-1 1 32 0,-2-2 16 16,-1 0 0-16,-2 0-144 0,1-1-48 0,-3-1 0 15,1-1 0-15,-1-1-272 0,1-1 0 0,0-1 0 0,2-1 0 16,1-2-1360-16,3 0-336 0,1-3-64 0,4 0-10272 15,3 0-2064-15</inkml:trace>
  <inkml:trace contextRef="#ctx0" brushRef="#br0" timeOffset="94343.54">18445 8702 35935 0,'0'0'1600'0,"-7"1"320"0,-3 1-1536 0,-1 3-384 15,-2 1 0-15,-1 4 0 0,-3 0 576 0,-3 2 32 16,1 3 16-16,-2 0 0 15,0 3 64-15,1 1 16 0,0 3 0 0,3 2 0 0,-1-2-336 0,4 3-64 0,3 1-16 0,3 1 0 16,2-2-288-16,5-1 0 16,1 0 0-16,5-2 0 0,1-3 144 0,3-2-144 15,2-3 0-15,1-2 144 0,1-2-144 0,2-1 160 16,0-2-160-16,2-3 160 16,-1-4-160-16,0-3 160 0,-2-1-160 0,-2-3 160 0,-1-2 96 0,-2-5 0 0,-3-2 16 15,0-3 0 1,-3-1 48-16,-3 1 0 0,-2 0 0 0,-2 1 0 0,-3 2 0 0,-3 0 0 0,-2 3 0 15,-1 2 0-15,0 1-96 0,-4 4-16 0,1 0 0 0,-1 3 0 16,1 1-368-16,0 2-80 0,1 1-16 16,2 3 0-1,0 2-384-15,2 1-96 0,3 2-16 0,1 1 0 0,3-1-2832 0,4-1-576 0</inkml:trace>
  <inkml:trace contextRef="#ctx0" brushRef="#br0" timeOffset="94643.36">18635 8815 5519 0,'-11'-3'496'0,"5"3"-496"0,-1 0 0 0,-2 2 0 0,-1 2 7440 0,0 1 1392 15,0 4 288-15,0 3 48 0,2 1-7328 0,0 3-1472 16,1 0-368-16,3 2 0 0,1 0 128 0,-1 2-128 0,4 2 160 0,2 0-160 16,2-1 176-16,2 0-176 15,3 0 192-15,2-1-192 0,1-3 304 0,3-1-48 16,0-4-16-16,1-2 0 0,2-3-16 0,0-1 0 0,0-4 0 0,-1-2 0 15,0-3 80-15,0-4 16 0,-1-3 0 0,-2-4 0 16,-2-5 176-16,-1-3 32 16,-2-3 16-16,-4-1 0 0,-4-3-160 0,-3 0-16 0,-4 1-16 0,0 3 0 15,-6-1-80-15,0 3-16 0,-2 2 0 0,0 4 0 16,-1 0-256-16,-2 4 160 16,0 2-160-16,-1 2 128 15,2 3-496-15,0 1-96 0,1 2-32 0,0 2 0 16,2 1-1616-16,2 1-336 0,1 1-64 0</inkml:trace>
  <inkml:trace contextRef="#ctx0" brushRef="#br0" timeOffset="94895.67">18794 8479 36399 0,'-15'2'1600'0,"10"-1"352"0,-1 1-1568 0,1 2-384 15,-1 0 0-15,1 2 0 0,0-1 0 0,2 2-192 16,1-1 0-16,2 1 16 0,2-1 368 0,1 1 64 15,2 0 0-15,1-2 16 0,3 0 192 0,0-3 48 16,-2-1 0-16,2-2 0 0,0-1 208 0,0-3 48 16,-1 0 16-16,0-4 0 0,-1-1-112 0,-2-3-32 15,0-3 0-15,-3 0 0 0,-1-2-256 0,-1 2-64 16,-1-1-16-16,-2 3 0 0,-2 1-80 0,0 2-16 0,-2 1 0 0,-2 3 0 16,2 4-208-16,-1 2 0 15,0 3 0-15,1 5 0 16,-1 0-1440-16,1 4-336 0,1 3-64 0,0 3-16 15,2 5-1408-15,2 3-304 0</inkml:trace>
  <inkml:trace contextRef="#ctx0" brushRef="#br0" timeOffset="95094.99">19044 8952 37487 0,'0'0'1664'0,"0"0"336"0,0 0-1600 0,0 0-400 15,0 0 0-15,0 0 0 16,0 0 1216-16,0 0 144 0,0 0 48 0,7 1 0 0,0-1-448 0,4 0-96 15,-1 0-16-15,4 0 0 16,2-1-608-16,3 0-240 0,2 0 176 0,3-2-176 0,3 0 0 16,4-1-208-16,3-3 16 0,-1-1 0 31,1 1-2480-31,0-1-480 0,-1-2-112 0</inkml:trace>
  <inkml:trace contextRef="#ctx0" brushRef="#br0" timeOffset="95400.24">19875 8712 29487 0,'0'0'2624'0,"-4"-3"-2112"16,4 3-512-16,-5-2 0 0,-2-1 2000 0,0 1 304 0,-2 1 48 0,-1 2 16 16,-4 1-864-16,-1 3-160 0,1 2-48 0,-1 4 0 15,-1 0-720-15,2 3-160 16,1 0-32-16,2 2 0 0,1 2-384 0,3 1 0 16,3 1 0-16,3-1 0 0,2 2 0 0,3 0 0 0,2-1 0 0,2-1 0 15,3-2 0-15,2 0 0 0,2-3 0 16,3-1 128-16,0-2-128 0,2-2 128 0,0-3-128 0,2-2 128 15,2-3-128-15,-1-2 128 0,-1-2-128 0,2-4 128 16,2-3 0-16,-1-3-128 0,-1-4 192 0,0-1-64 16,1-3 16-16,-3 0 0 0,-5 1 0 0,-4 0 0 15,-4 1 0-15,-4 0 0 0,-5 1 0 0,-6 2 0 0,-4 1 48 16,-3 2 16-16,-4 2 0 0,-1 1 0 0,-4 3-208 16,-1 1-192-16,-2 2 48 0,1 2 0 15,-1 2-560-15,1 2-128 0,2 2 0 0,1 3-16 16,2 0-2176-16,3 2-432 0,2 0-96 0</inkml:trace>
  <inkml:trace contextRef="#ctx0" brushRef="#br0" timeOffset="95683.36">19989 8352 41471 0,'-13'-15'1840'0,"8"8"368"0,0 1-1760 0,1 0-448 15,-1 2 0-15,5 4 0 0,-5 0 256 0,0 4-16 0,1 2-16 0,1 3 0 16,-2 2 96-16,2 4 32 0,2 5 0 0,-3 4 0 16,2 3-96-16,1 6 0 0,0 4-16 0,0 2 0 15,0 3 0-15,0 2 0 16,0 2 0-16,1 1 0 0,0 0-112 0,0 0-128 16,0-1 176-16,0-1-176 0,0-2 160 0,0-1-160 0,-1-3 128 15,-1-3-128-15,2-2 128 0,0-3-128 16,-1-3 128-16,0-2-128 0,1-5 0 0,0-3 0 0,-1-2 0 15,1-3 0-15,0-3-1664 0,0-1-192 0,0-9-64 0,0 0-10496 16,0 0-2112-16</inkml:trace>
  <inkml:trace contextRef="#ctx0" brushRef="#br0" timeOffset="95983.39">20272 8485 38703 0,'6'-16'1712'0,"-2"9"352"0,0 1-1648 0,3-3-416 16,0 0 0-16,2 1 0 0,0 2 496 16,1-1 16-16,0 2 0 0,-1 1 0 0,-2 3 448 0,3 4 80 15,1 0 32-15,0 5 0 0,-1 4-496 0,0 4-80 16,0 5-32-16,0 4 0 0,-1 4-272 15,-2 3-64-15,1 2-128 0,-1 4 192 0,-5 3-64 0,-2 2-128 0,-5 2 176 16,-1 5-176-16,-3 2 240 0,-3 1-64 0,-3-1-16 0,-2-1 0 0,-3-1-32 0,0-4-128 31,-1-4 192-31,-2-3-64 0,-2-4-128 0,0-2 0 0,-5-5 0 16,0-3 0-16,0-6-1984 0,-2 0-384 0,1-3-80 16</inkml:trace>
  <inkml:trace contextRef="#ctx0" brushRef="#br0" timeOffset="97395.33">15310 8670 18431 0,'0'-13'816'0,"1"6"160"0,1 0-784 0,1-3-192 0,3-1 0 16,0-1 0-16,3-1 1424 0,1-2 240 0,1 2 64 0,0-1 0 0,-1-1-192 0,-1 0-16 31,1 2-16-31,-4 1 0 0,1 3-416 0,-2-1-96 0,-1 1-16 0,-2 2 0 0,-3 0-224 0,-1 1-48 16,-3 2-16-16,0 2 0 0,-3 1-48 16,-2 1 0-1,-2 1 0-15,-2 2 0 0,-2 4-464 0,0 0-176 16,0 2 0-16,0 1 144 0,-2 0-144 0,2 1 0 15,0 0 0-15,2 0 0 0,1 0 0 0,2 0 0 16,2 0 0-16,2-1 0 0,3-1 0 0,2 0 0 0,1-1 0 0,2 1 0 16,1 0 192-16,1-1 0 0,3 2 0 0,-1-2 0 15,2 1-48-15,1 1 0 16,0 0 0-16,1 1 0 0,-1 2-144 0,0 3 0 0,-2 1 144 16,2 4-144-16,-4 2 0 0,2 4 128 0,-1 3-128 0,-1 4 0 15,-2 5 208-15,-2 4-16 16,-1 3-16-16,-1 4 0 0,-2 2 48 0,1 3 16 0,-1 0 0 0,-2 0 0 15,-1-2-240-15,2-1 176 0,-1-3-176 16,2-2 160-16,1-4 32 0,1-4 0 0,2-1 0 16,0-4 0-16,0-1 192 0,0-4 64 0,0-1 0 0,1-3 0 15,0-4-192-15,2-1-48 0,1-3 0 0,1 0 0 16,-1-3-80-16,2-1-128 0,-1 0 176 0,2-4-176 16,1-1 0-16,1 0 0 0,4-3 0 0,1 0 0 0,1-2 0 0,4-2-176 15,1-1 0-15,2-2 0 16,3-4-1552-1,5-1-304-15,3-3-64 0</inkml:trace>
  <inkml:trace contextRef="#ctx0" brushRef="#br0" timeOffset="98058.56">20806 8071 15663 0,'0'0'1392'0,"0"0"-1120"15,-4-5-272-15,4 5 0 0,-7-1 2368 0,7 1 400 16,0 0 96-16,-3-4 16 0,0-1-896 0,3 1-192 16,0 0-16-16,3-2-16 0,2 2-576 0,2-3-112 0,2 1-32 0,3-2 0 15,4-2-416-15,2 1-96 16,3 1-16-16,1 1 0 0,1-1-64 0,-3 4-32 0,-1 1 0 0,1 1 0 16,-1 0-192-16,2 1-32 0,-4 1-16 15,-2 1 0-15,-2 2 176 0,4 4 32 0,-5 2 16 0,-3 3 0 16,-5 3 112-16,-3 5 0 0,-3 4 16 0,-1 5 0 15,-2 4-208-15,-2 4-32 0,-2 4-16 0,-2 2 0 0,-1 3-48 16,0 2-16-16,0 2 0 16,2 2 0-16,1 0-208 0,2 0 128 0,2-2-128 0,3-2 0 0,0-2 144 15,4-2-144-15,-1-1 128 0,2-2-128 0,0 0 288 16,3-4-32-16,-3-2 0 0,3-3 0 0,0-3-64 0,0-3 0 16,-1-2-16-16,1-3 0 0,-2-3-32 0,-2-3 0 15,0-2 0-15,0-2 0 0,-4-1 16 0,0-1 0 16,0-1 0-16,-3-1 0 0,-4 1-32 0,-2-1-128 31,0-2 192-31,-6 2-64 0,-1-1-1168 0,-4 1-240 0,-3 0-64 0,-1 1-12240 16,-2 3-2464-16</inkml:trace>
  <inkml:trace contextRef="#ctx0" brushRef="#br0" timeOffset="98519.9">16982 10592 41471 0,'-12'-12'1840'16,"8"8"368"-16,2-2-1760 0,1 2-448 0,1-2 0 0,2 2 0 0,3 0 240 0,0 1-48 0,3 0 0 0,3 1 0 16,3-1 32-16,3 1 0 15,2 1 0-15,3 0 0 16,1 0-224-16,2 0 128 0,1 0-128 0,3 1 0 16,0 1 0-16,1 0 0 0,1-1 0 0,0 0 0 31,1 0-576-31,-2 0-128 0,-3-1 0 0,-2 0-16 15,-3 0-3008-15,-3-2-608 0</inkml:trace>
  <inkml:trace contextRef="#ctx0" brushRef="#br0" timeOffset="98705.51">17207 10314 26719 0,'-19'-10'2368'0,"13"5"-1888"16,-4 1-480-16,1 1 0 0,1 1 2928 0,2 2 480 16,0 1 112-16,2 2 0 0,1 4-2288 0,2 1-464 15,1 4-80-15,1 4-32 0,0 3-80 0,1 1 0 16,2 4-16-16,1 1 0 0,-1 2-144 0,1 2-32 15,-2 0 0-15,0 0 0 0,-1 0-208 0,1 1-48 16,-2-1-128-16,0 1 192 0,-2-1-192 0,0-2 0 16,-1-1 128-16,2-1-128 15,0-2-416-15,0-2-128 0,0-3-32 0,0 0-12624 16,0-3-2544-16</inkml:trace>
  <inkml:trace contextRef="#ctx0" brushRef="#br0" timeOffset="99303.88">18049 10056 42383 0,'0'0'3776'0,"-1"-5"-3024"0,1 0-608 0,0 1-144 32,0-1-2368-32,0 5-496 0,1-6-96 0,-1 6-32 0,0 0 2992 0,1-4 384 0,-1 4 176 0,0 0 32 0,0 0 496 0,0 0 80 15,0 0 32-15,0 0 0 0,0 0-432 0,0 0-96 16,4 5-16-16,-1 3 0 0,1 1-192 0,-2 1-32 16,-1 2-16-16,2 0 0 0,0 2-32 0,-2 0-16 15,0 1 0-15,0-1 0 0,0 0-64 0,0 2-16 16,-1 0 0-16,1 0 0 0,2-2-128 0,-3-1-32 15,2-2 0-15,-1 0 0 0,0-2-128 0,0 0 0 0,0-2 144 0,0 0-144 16,-1-7 176-16,0 0-48 0,0 0 0 0,0 0 0 16,0 0 0-16,6 3 0 15,-6-3 0-15,0 0 0 0,0 0 0 0,0 0-128 16,6-2 192-16,0 0-64 0,-6 2-128 0,0 0 0 0,4-5 0 0,-4 5 128 16,0 0-128-16,0 0 0 0,0 0 144 0,0 0-144 15,0 0 0-15,0 0 0 0,0 0 0 0,4 8 128 16,1 2-128-16,-2 2 0 0,-2 1 0 0,1 2 128 15,2-1-128-15,-1 0 0 0,0 1 0 0,2-1 0 16,-1 0 0-16,2-2 0 0,-1-1 0 0,0-3 0 16,-1 0 0-16,0-2 0 0,-4-6 0 0,7 5 128 0,-7-5 64 15,7 1 32-15,0-2 0 0,1-3 0 16,-1-1 160-16,0-4 16 0,1-4 16 0,2-3 0 0,1-4-96 16,1-5 0-16,2-2-16 0,3-4 0 0,0-4-176 15,2-4-128-15,1-1 144 16,0 0-144-16,-1 3 0 0,-1 3 0 0,-1 3 0 0,-3 4 0 0,-2 5 0 0,-1 5 0 15,-2 2-208-15,-2 6 64 16,0 2-1152 0,0 3-240-16,-1 2-32 0,-6 2-16 0,7 7-1536 0,-1 3-304 0,-1 2-64 0</inkml:trace>
  <inkml:trace contextRef="#ctx0" brushRef="#br0" timeOffset="99695.5">18569 10499 40655 0,'-9'9'1792'0,"6"-3"384"0,0 3-1728 0,-3 1-448 16,-1 2 0-16,1 1 0 0,-2 2 368 0,2 2-16 0,-3-1 0 0,0 2 0 15,1 2 128-15,2-2 32 16,-2 1 0-16,1 0 0 0,1-2-336 0,0 1-176 0,1-3 192 0,-1 0-192 16,2-2 160-16,-1-2-160 0,3-3 128 0,-1-2-128 15,3-6 192-15,0 0-32 0,0 0-16 0,0 0 0 16,0 0 0-16,0 0 0 0,3-10 0 0,2-2 0 0,-1-2 0 0,2-3 0 15,0-5 0-15,4-3 0 0,-1-5-144 0,0-1 0 16,2-2 0-16,0 1 0 0,0 2 0 16,0 5 0-16,0 3 0 0,-4 3 0 0,0 2 256 0,0 5-16 15,-2 2-16-15,2 3 0 16,-1 2-32-16,1 4 0 0,-7 1 0 16,8 5 0-16,-1 1-64 0,0 4-128 0,-1 2 176 0,1 3-176 0,0 2 128 0,-2 2-128 15,1 1 0-15,-1 2 0 0,0 0 128 0,-1 1-128 16,-1 0 0-16,1-1 0 0,-2 0 0 0,0 0 0 15,-1-1 0-15,0-1 0 16,-1-2-560-16,0-1-64 0,-1-3-16 0,0-1 0 16,-1-2-2576-16,-2-3-528 0,0-3-96 0</inkml:trace>
  <inkml:trace contextRef="#ctx0" brushRef="#br0" timeOffset="99838.37">18442 10745 35935 0,'-5'-2'3200'0,"-1"-2"-2560"16,2 1-512-16,4 3-128 0,0 0 1696 0,0 0 320 15,1-5 64-15,4-1 16 0,2 2-1408 0,1-1-288 0,3 1-48 0,4 0-16 16,4 0-336-16,2 0 0 16,3-1-192-16,1 0 64 0,4 1-80 0,2-1-16 0,1 1 0 0,3-1 0 15,2 1-3232-15,1-2-656 16</inkml:trace>
  <inkml:trace contextRef="#ctx0" brushRef="#br0" timeOffset="100498.6">19584 9947 27871 0,'8'-9'1232'0,"-4"5"256"0,3 0-1184 0,0-1-304 0,-1 0 0 0,0-2 0 0,-2 1 1280 15,-1-1 208-15,-3 1 48 0,0 0 0 16,-1 1-112-16,-2-1-16 0,-3 1 0 0,-1 0 0 0,-2 1-384 0,-2-1-96 16,-2 3-16-16,-2 0 0 0,1 0-544 0,-1 1-112 15,-1 1-32-15,0 1 0 0,-1 0-224 0,1 1 0 16,-1 1 0-16,2 3 0 0,1-3 0 16,2 2 0-1,-1-2 0-15,4 0 0 0,0 0 0 0,0 1 0 0,1-1 0 16,3 0 0-16,5-3 0 0,-5 5 0 0,1-1 0 0,4-4 0 15,0 0 240-15,-1 6 0 0,1-6 0 0,3 6 0 16,0 1-16-16,1-1 0 0,0 2 0 0,2 2 0 0,-2 0-96 0,2 1-128 16,-2 1 176-16,3 1-176 0,-1 3 128 0,0 2-128 15,-2 4 0-15,0 4 0 0,0 3 208 0,0 4-64 16,-2 4-16-16,-1 2 0 0,-2 4 96 0,0 3 16 0,0 3 0 0,-1 1 0 16,1 3-96-16,-1-1-16 15,-1 0 0-15,1-3 0 0,0 1 0 0,1-4-128 16,2-2 192-16,-1-4-64 0,1-3 128 0,1-3 0 15,1-2 16-15,-1-4 0 0,1-2 48 0,0-4 0 0,3-4 0 0,-2 0 0 16,2-4-144-16,-3-2-32 0,1-2 0 0,2-2 0 16,1-1-144-16,0-2 128 15,2-2-128-15,1-2 128 0,0-2-128 0,1-1-176 16,2-2 48-16,5-3 0 16,-2-4-1232-16,4-1-240 0,2-2-64 0,3-3 0 0,4-3-1664 0,-2 0-352 15</inkml:trace>
  <inkml:trace contextRef="#ctx0" brushRef="#br0" timeOffset="100937.23">20275 10269 20271 0,'-4'-16'896'0,"3"9"192"0,-1-2-880 0,2-2-208 16,2 0 0-16,-1-1 0 0,-1-3 560 0,-1 2 64 16,-2 1 16-16,0 1 0 15,-2 0 896-15,-1 3 192 0,-2 1 48 0,1 1 0 0,-3 2-304 0,0 3-64 16,0 1-16-16,-1 1 0 0,-3 3-576 0,0 2-112 16,1 0-32-16,0 2 0 0,1-1-112 0,0 1-32 15,1 1 0-15,2 0 0 0,1 0-144 0,2 0-48 0,1-1 0 0,3 1 0 31,1-1-128-31,1 0-16 0,2-1-16 0,4 1 0 0,1 0-176 0,3-1 0 0,1 0 0 0,4-2 0 16,1 1 0-16,3-1 0 16,-3 1 0-16,3-1 0 0,0 1 0 0,-2 1 0 0,0-1-128 15,-2 2 128-15,0 0 0 0,-3 0 0 0,0 1 0 16,-2 0 0 0,-3 0 0-16,0 0 0 0,-3-1 192 0,-1 1-64 0,-2 0 336 0,-2 1 64 0,-2 0 16 0,-1-1 0 0,-1-1 32 0,-2 0 16 15,-1 0 0-15,-2-1 0 0,-1 1-272 0,-1-1-64 16,-1-2-16-16,0 0 0 0,0-1-240 0,0-1-240 15,1 0 48-15,1-2 16 16,4-1-1936-16,-1-1-384 0,4-4-64 0,2 0-14688 16</inkml:trace>
  <inkml:trace contextRef="#ctx0" brushRef="#br0" timeOffset="101126.1">20542 10203 33167 0,'0'0'1472'0,"0"0"304"0,5 8-1424 0,-2 2-352 31,-1 1 0-31,2 1 0 0,0 2 1568 0,-3 0 240 0,0 0 48 0,-1 3 16 0,-1 0-640 0,0 1-128 16,1-2-16-16,-3 2-16 16,-1-1-672-16,1-1-128 0,1-1-16 0,0 0-16 15,0-2-240-15,0-1 128 0,1-2-128 0,0-1 0 32,1-3-320-32,0-6-144 0,0 0-48 0,0 0 0 15,0 0-1808-15,0 0-368 0,2-7-80 0,1-5-13552 0</inkml:trace>
  <inkml:trace contextRef="#ctx0" brushRef="#br0" timeOffset="101504.11">20558 10029 21183 0,'-11'-8'944'16,"6"5"192"-16,-1 0-912 0,0 0-224 0,1 1 0 0,0 0 0 0,5 2 3328 0,0 0 608 15,0 0 128-15,0 0 32 0,0 0-3184 0,0 0-624 16,0 0-128-16,0 0-32 16,0 0-512-16,4 8-128 0,1-2 0 0,3 2-16 15,2 0-2096-15,1 0-432 0,3 2-80 0,2 1 0 16,-2 4-448-16,1-1-96 0,1 1-16 0,-1 3 0 15,-2 2 2336-15,-1 0 464 0,0-1 80 0,-2 2 32 0,-1-1 1920 0,-1 0 384 16,-2-1 80-16,1 0 0 0,-4 2 1536 0,1-2 320 16,-1-1 48-16,0-2 16 0,-1-1-768 0,1 0-128 15,-2-2-48-15,1-2 0 0,-1-1-880 0,-1-2-176 16,0-1-48-16,0-7 0 0,0 0-480 0,0 0-96 16,0 0-32-16,0 0 0 0,0 0-96 0,0 0-32 15,6-1 0-15,-1-2 0 0,1-3-288 0,-1-1-64 16,2-3-16-16,0-1 0 0,2-1-160 0,1-2-16 15,0 0-16-15,1 0 0 0,3-3-176 0,1 4 192 16,-1 2-192-16,0 3 192 0,-1 3-32 0,-3 3 0 0,0 2 0 0,0 3 0 16,-1 1-32-16,-1 4 0 15,-2 2 0-15,1 2 0 0,-1 1-128 0,3 6 0 16,-1 1 144-16,-2 0-144 0,0-2 0 0,-2 1 0 0,0-2 0 16,-2-1 0-1,0-2-1168-15,-1 0-208 0,-1-2-32 0,0-2-12336 0,0-3-2448 0</inkml:trace>
  <inkml:trace contextRef="#ctx0" brushRef="#br0" timeOffset="102312.01">22004 9862 6447 0,'0'0'576'0,"0"0"-576"0,0 0 0 0,0 0 0 0,0-6 2880 0,0 1 448 16,0 5 112-16,0 0 16 0,0-5-1440 15,0 0-288-15,0 5-48 0,0 0-16 16,0 0-128-16,0 0-16 0,0 0-16 0,0 0 0 16,1-6-480-16,-1 6-112 15,0 0-16-15,0 0 0 0,0 0-96 0,0 0-32 0,0 0 0 0,-4-3 0 0,-1 1-192 0,5 2-32 0,-6-2-16 16,1 0 0-16,5 2-176 0,-5-1-32 16,5 1-16-16,-4-1 0 15,4 1-176-15,0 0-128 0,0 0 192 0,0 0-192 16,0 0 0-16,0 0 0 0,0 0 0 0,0 0 0 0,0 0-128 0,0 0-48 0,0 0 0 0,0 0 0 31,0 0-1440-15,5 4-304-16,1-1-48 0</inkml:trace>
  <inkml:trace contextRef="#ctx0" brushRef="#br0" timeOffset="102610.4">22126 9787 10127 0,'-3'-12'448'0,"1"6"96"0,-1 0-544 0,-1-2 0 16,0 2 0-16,0 1 0 0,-2-1 5472 0,1 2 992 0,-1 1 192 0,1 1 32 15,-3-1-4256-15,0 3-832 0,-1 1-192 0,-1 3-16 0,-1 1-752 0,-2 4-160 16,-2 2-32-16,-2 3 0 0,2 3-160 0,-4 4-32 16,1 3-16-16,-1 5 0 0,0 2 48 15,2 5 16-15,-1 1 0 0,1 2 0 0,2 0-128 0,2 2-32 16,3 2 0-16,0-1 0 0,3-1-144 0,3 0 0 15,1-1 144-15,2-3-144 0,2-1 128 0,2 0-128 16,1-2 160-16,3-1-160 0,3-4 192 0,0-1-48 31,2-3-16-31,2-1 0 0,2 1-128 0,2-5-144 16,3-2 144-16,2-3-208 16,3-2-1296-16,4-4-256 0,2-2-48 0,4-6-15856 0</inkml:trace>
  <inkml:trace contextRef="#ctx0" brushRef="#br0" timeOffset="103049.9">22364 9910 22111 0,'-7'-10'1968'16,"1"-2"-1584"-16,1 0-384 0,3 0 0 15,0 1 4080-15,4 1 720 0,-1 1 160 0,4 3 32 16,0-1-3872-16,5 3-768 0,1-1-160 0,2 3-16 15,2 1-48-15,1 1 0 0,2 2 0 0,-1 1 0 16,1 3-128-16,-3 0 0 0,0 1 0 0,-3 1 0 16,-2 1 160-16,-3 0-160 0,-1 1 192 0,-2 1-192 15,0 0 256-15,-7 1-48 0,0 1-16 0,-1 0 0 0,-3 0 16 0,-1 0 0 16,-2-1 0-16,1 0 0 0,-2 0-48 0,1-2-16 16,0-1 0-16,2 0 0 0,1-1-144 0,2-1 128 15,1 1-128-15,1-1 128 0,3-2-128 0,3 1 0 16,2-1 0-16,2 2 0 0,-1 0 0 0,4 1-192 15,2 0 32-15,1 1 16 0,1-2 16 0,0 1 0 16,0 0 0-16,1-1 0 0,-2 1 128 0,0 0 0 16,-1 0-144-16,0 0 144 0,-3 0 0 0,0 0 0 15,-2-1 0-15,0 1 0 0,-3 0 144 0,0-2 112 16,-4 1 0-16,-2-1 16 0,-2-1 256 0,0 1 48 16,-3-2 16-16,0 1 0 0,-2-1-144 0,-1-2-48 15,-1 0 0-15,-1-1 0 0,-1 0-240 0,-1 0-160 0,1-1 192 0,0 0-192 16,0-1 0-16,1-1-176 0,0-1 0 15,2-2 0 1,1 0-1488-16,3-2-288 0,3 0-64 0,4-3-10640 0,6-1-2128 0</inkml:trace>
  <inkml:trace contextRef="#ctx0" brushRef="#br0" timeOffset="103364.43">23074 9822 37263 0,'-11'1'1648'16,"5"0"336"-16,-1 1-1584 0,0 3-400 0,-3 1 0 0,-2 2 0 0,-4 2 592 0,1 1 48 15,-2 1 0-15,1 2 0 0,-1 3 240 0,2 2 48 16,-1 0 16-16,0 2 0 0,3 0-528 0,3 1-96 16,0 1-32-16,4 2 0 0,1-2-160 0,4-1-128 15,1 0 144-15,3-1-144 0,2-2 160 0,1-1-160 16,2-2 160-16,2-1-160 0,0-3 176 0,1-2-176 16,2-3 192-16,-2 1-192 0,1-3 128 0,-2-3-128 15,0-2 0-15,0-4 0 0,-1 0 304 0,-1-5-48 16,-1-2-16-16,-1-3 0 0,-2-1 16 0,-3-1 0 15,-1 0 0-15,-2-1 0 0,-4 1-48 0,-1 1 0 16,-3 2 0-16,-1 2 0 0,-1 1-16 0,-2 3-16 0,-1 1 0 16,0 3 0-16,-2 2-176 0,2 1-144 0,-3 1 144 15,4 2-208 1,1 1-240-16,2 3-32 0,1 0-16 0,2 0 0 16,3 2-1840-16,2 0-368 0,3-1-80 0,5-1-9168 0,2 0-1824 15</inkml:trace>
  <inkml:trace contextRef="#ctx0" brushRef="#br0" timeOffset="103632.03">23306 9932 34031 0,'-15'3'1504'0,"10"0"320"15,-1 1-1456-15,-1 3-368 0,-2 1 0 0,0 3 0 0,-1 1 512 0,1 2 48 16,-2-1 0-16,3 1 0 0,0 3 144 0,1 0 16 16,2 2 16-16,1-1 0 0,2-1-272 0,3 1-48 15,0 0-16-15,3-1 0 0,0-2-144 0,3 0-48 16,0-2 0-16,2-2 0 15,0-3 80-15,1-3 16 0,0-1 0 0,1-1 0 0,0-4-32 0,1-3 0 16,-1-1 0-16,0-4 0 0,-1-2 96 0,0-6 16 16,-1-2 0-16,-2-4 0 0,0-4-32 0,-3 0 0 0,-2-2 0 15,-2 0 0-15,-3 1-176 0,-2 1-48 16,-4 1 0-16,-2 4 0 0,-1 3-128 0,-1 3 0 16,-2 2 0-16,0 1 0 15,-2 2-448-15,0 3-112 0,-1 1-16 0,2 3-16 16,0 0-2096-16,1 3-432 0,-1 0-80 0</inkml:trace>
  <inkml:trace contextRef="#ctx0" brushRef="#br0" timeOffset="103914.74">23479 9788 35295 0,'0'0'1568'0,"0"0"320"0,0 0-1504 0,-5 0-384 15,-1-1 0-15,1 1 0 0,5 0 368 0,0 0 0 31,-6-1 0-31,6 1 0 0,0 0 208 0,0 0 32 0,0 0 16 0,0 0 0 0,0 0-48 0,0-7-16 16,2 1 0-16,-1 0 0 0,1-3 0 0,-1 0 0 16,0 0 0-16,0-1 0 0,2 0-208 0,-1 0-32 15,-2 1-16-15,0 1 0 16,-2 2-160-16,-1 0-16 0,0 2-128 0,-3 2 192 0,0 3-192 0,-2 2 0 16,0 1 128-16,1 3-128 15,-1 3-416-15,1 3-128 0,2 3-32 0,2 1 0 16,0 2-1984-16,3 1-384 0,3-2-96 0,2 1-12768 0</inkml:trace>
  <inkml:trace contextRef="#ctx0" brushRef="#br0" timeOffset="104103">23694 10067 38175 0,'0'0'1696'0,"-3"-3"352"0,-1-1-1648 0,4 4-400 0,-3-5 0 15,3 5 0-15,-2-4 896 0,2 4 80 0,0 0 32 0,0 0 0 16,0 0-192-16,6-3-48 15,3 0 0-15,3 2 0 0,2 1-640 0,3 1-128 0,4 0 0 0,2-1 0 16,2 0-320-16,2 0 48 0,-1-1 0 0,1 0 0 31,-2-1-2080-31,1-1-400 0,2-2-96 0,-1 0-13600 0</inkml:trace>
  <inkml:trace contextRef="#ctx0" brushRef="#br0" timeOffset="104370.81">24361 9912 30927 0,'0'0'1360'0,"0"0"304"0,-5-2-1344 0,-1 0-320 0,-2 0 0 0,0 2 0 0,-1 0 1296 15,-2 2 192-15,-2 0 48 0,-1 4 0 0,-3 1-384 0,1 3-80 16,0 2-16-16,1 1 0 16,0 2-448-16,3 0-96 0,-1 2 0 0,4 1-16 0,0 1-128 0,2 0-32 15,3 1 0-15,2 0 0 0,0-1-144 0,4 1-48 16,1-1 0-16,1-2 0 0,3-1 16 0,2-2 0 16,3-1 0-16,1-2 0 0,2 0 32 0,2-3 0 15,0-3 0-15,2-1 0 16,1-3-64-16,0-2 0 0,0-4 0 0,-1-1 0 0,2-5 64 0,-1-4 0 15,0-2 0-15,0-3 0 0,-2-2-48 0,0-1 0 0,-4-1 0 0,-3 1 0 16,-4 1 0-16,-3 1 0 0,-3 1 0 0,-3 1 0 16,-6 2-144-16,-1 1 0 15,-2 2 0-15,-4 2 128 0,-1 2-352 0,-3 2-80 16,-2 0-16-16,-2 4 0 16,-3 2-496-16,-2 2-96 0,1 0-32 0,-2 3 0 0,3 2-2848 15,1 0-576-15</inkml:trace>
  <inkml:trace contextRef="#ctx0" brushRef="#br0" timeOffset="104632.58">24387 9606 41183 0,'0'0'1824'0,"-4"-3"368"0,4 3-1744 0,0 0-448 0,0 0 0 16,0 0 0-16,-6 6 0 0,1 1 0 0,0 4 0 0,0 4 0 0,-1 2 496 0,1 4 16 15,-1 3 0 1,1 3 0-16,0 2-176 0,1 3-16 0,-2 2-16 0,2 4 0 16,-2 1-96-16,2 3-16 0,-1 0 0 0,0 0 0 0,1-1-192 0,0-2 144 0,-2-1-144 15,0-2 128-15,2-3-128 16,0-2 128-16,-2-2-128 0,2-1 128 0,0-3-128 0,2-2-176 0,1-3 48 0,0-3 0 31,0-3-2032-31,1-3-400 16,0-3-64-16</inkml:trace>
  <inkml:trace contextRef="#ctx0" brushRef="#br0" timeOffset="105038.53">24652 9713 11055 0,'0'0'976'0,"0"0"-784"0,3-4-192 0,4-2 0 16,1 1 4608-16,0 0 864 0,2 1 176 0,-1 0 48 15,0 0-2960-15,0 2-592 16,0 2-112-16,-1 1-32 0,1 1-656 0,-1 3-128 16,1 1-16-16,-2 4-16 0,2 3-640 0,0 4-128 0,0 3-32 0,-2 2 0 15,0 3-160-15,0 4-32 0,-3 1-16 0,-2 2 0 0,-2 2 16 0,-2 1 0 16,-3 0 0-16,-3 1 0 0,-2-1 48 16,-5 0 16-16,-4 0 0 15,-2-4 0-15,-1-1-256 0,-1-1 0 0,-1-2 0 0,-1-1 0 16,1-3-544-16,1-4-208 0,2-3-32 0,0-3-16 31,2-3-2304-31,0-5-464 0</inkml:trace>
  <inkml:trace contextRef="#ctx0" brushRef="#br0" timeOffset="105796.25">24914 9170 26207 0,'0'0'1152'0,"0"0"256"0,0 0-1136 0,0 0-272 0,3-7 0 0,0 2 0 0,2 1 672 15,0 0 80-15,1-1 16 0,2 1 0 16,-1 0 464-16,2 0 112 0,0 1 0 0,1 1 16 0,1 0-448 0,1-1-80 16,0 1-32-16,2 1 0 0,2 1-208 0,-1 0-32 15,2 0-16-15,-1 1 0 0,2 0-128 0,-2 2-32 16,0-1 0-16,-1 0 0 0,-1 0 16 0,1 1 0 0,-4 1 0 16,0 0 0-16,-2 2-64 0,0-1-16 15,-1 1 0-15,-1-1 0 0,-2 2-16 0,-1 0-16 0,1 2 0 16,-1 1 0-16,0 2-96 0,-1-1 0 0,-1 0-16 15,-1 2 0-15,0 2-48 0,0-1 0 0,0-1 0 0,1 2 0 16,-1 1 64-16,-1 2 0 0,-1 0 0 0,-1 1 0 16,1 1 80-16,0 1 32 15,-1 2 0-15,0 1 0 0,0 0-64 0,-1 2-16 16,1-1 0-16,0 2 0 0,0 2-48 0,0 3-16 0,-1 0 0 0,1 2 0 0,1 0-160 16,0 2 128-16,1 3-128 0,0 0 128 15,0 2-128-15,1 1 0 0,0 1 0 0,0 0 0 16,0 1 0-16,2-1 0 15,-1-2 0-15,-1 0 0 0,0-1 0 0,0 0 0 0,0 1 0 0,0 0 0 0,-2-3 0 0,0 1 0 16,1-2 128 0,-1-2-128-16,-1 1 160 0,0-3-160 0,2-1 192 0,-4-3-192 0,1-1 176 0,0-4-176 15,-2-2 160-15,1-1-160 0,0-2 320 0,-3-3-16 16,-2-2-16-16,-2-2 0 0,-3-2 144 16,-3-1 16-16,0-2 16 0,-4-2 0 15,0-1-224-15,-1 0-48 0,-1-3-16 16,0 0 0-16,0-1-176 0,0 0 0 0,1 0 0 0,-2 0 0 0,1 0-1344 15,0 0-208-15,-2-1-48 0,-1 1-12912 0,-5 0-2576 0</inkml:trace>
  <inkml:trace contextRef="#ctx0" brushRef="#br0" timeOffset="107730.17">4321 12289 26143 0,'-9'-8'1152'0,"9"8"256"0,-2-6-1136 0,-2 2-272 16,-1-1 0-16,5 5 0 0,0 0 448 0,0 0 16 0,0 0 16 0,0 0 0 15,-5 2 384-15,2 4 80 0,0 3 16 16,1 4 0-16,0 5-560 0,1 1-96 0,1 3-32 0,0 4 0 16,0 1-144-16,1 2-128 15,1 0 144-15,0 2-144 0,-1 0 0 0,1 0 128 16,0 0-128-16,0-2 0 0,1-1 0 0,-1-2 0 15,-1-2 0-15,0 0 0 0,-1-4 0 0,1-1 144 0,-1-2-144 0,0-4 128 16,0-1 0-16,-1-3 0 0,0-2 0 0,0 0 0 16,1-7 48-16,0 0 0 0,0 0 0 0,0 0 0 0,0 0 80 0,-5-2 0 15,0-3 16-15,-1-1 0 0,0-4 160 0,-2-2 16 16,0-4 16-16,0-1 0 0,-1-3 16 0,1-3 0 16,-1-5 0-16,3-1 0 0,-1-4-16 0,2-1 0 15,0-2 0-15,3 0 0 0,2-1-32 0,2 0-16 16,3 1 0-16,1 2 0 0,2 0-128 0,2 4-32 15,1 3 0-15,2 1 0 0,1 3-256 0,1 4 0 16,-1 1 128-16,1 3-128 0,1 0 0 0,-1 3 0 16,-1 2 0-16,2 4 0 0,-1 1-144 0,1 2 144 0,-1 1-128 0,-2 1 128 15,-2 3-320-15,0 2 32 0,-1 2 0 0,-1 1 0 32,0 3-2272-32,-2 2-448 0,0 4-80 0</inkml:trace>
  <inkml:trace contextRef="#ctx0" brushRef="#br0" timeOffset="107934.72">4264 12657 8287 0,'0'0'736'0,"-4"-2"-592"0,0-2-144 0,4 4 0 16,0 0 6432-16,0 0 1248 0,0 0 256 0,0 0 64 16,3-4-6096-16,2-1-1216 0,3 1-240 0,4 0-64 15,0-1-32-15,4 1-16 0,-1 2 0 0,4-2 0 16,-3 0-336-16,5 1 0 0,1-1 0 0,0 1 0 0,0-1-128 0,-2 0-112 31,1 2-16-31,-1 1-11344 0,0 0-2288 0</inkml:trace>
  <inkml:trace contextRef="#ctx0" brushRef="#br0" timeOffset="108141.18">4703 12627 33167 0,'0'0'2944'0,"0"0"-2352"15,0 0-464-15,0 0-128 0,0 0 896 0,0 0 144 0,0 0 48 0,0 0 0 16,0 0-16-16,4 8 0 16,-1 1 0-16,0 2 0 15,-1 1-672-15,2 1-128 0,0 1-16 0,1 2-16 0,-1 0-240 0,-1 2 176 0,1-1-176 0,-1 1 160 16,1-1-160-16,1 0 0 0,-1-1-160 0,0 1 160 31,1-2-1728-31,-1 0-256 0,1-2-64 0,0-1-14480 0</inkml:trace>
  <inkml:trace contextRef="#ctx0" brushRef="#br0" timeOffset="108550.13">5176 12184 34095 0,'-8'-12'3024'0,"4"7"-2416"16,1 2-480-16,3 3-128 0,0 0 800 0,0 0 144 15,0 0 16-15,-6 5 16 0,1 4-976 0,1 2-256 16,-3 4-32-16,1 2 0 0,1 3 800 0,1 3 144 16,-1 3 48-16,1 3 0 0,0 1-544 0,1 2-160 0,0 0 0 0,1-1 0 15,-1 1 128-15,2-1-128 16,0-1 0-16,0-3 0 0,1-2 0 0,0-5 0 16,1-2 0-16,0-4 0 0,0-3 224 0,1-2-64 15,0-2-16-15,-2-7 0 0,0 0 304 0,6 2 48 0,1-2 16 0,1-2 0 16,-2-2 32-16,3-2 16 0,3-3 0 0,0-1 0 15,1-1-368-15,2-1-64 0,-1 1 0 0,1 0-128 16,1 1 0-16,-1 2 0 0,1 4 0 0,-1 2 0 16,0 1 0-16,1 3-144 0,-2 3 144 15,-1 2-192-15,-1 1 192 0,-1 2-128 0,-1 2 128 16,-1 1-128-16,-1 0 128 0,-3 1 0 0,0 3-144 0,-3-2 144 0,-2 1 0 0,-1-1 0 16,-2-1 0-16,-2 1 0 0,-3-2 176 0,0 0-48 15,-6-2-128-15,1-2 192 0,-1-1 16 0,-1-3 0 16,-2 0 0-16,-2-3 0 0,-2 0 48 0,-1-2 16 15,-1-2 0-15,0-2 0 0,-1 0-448 0,2-1-80 16,1-3-32-16,2 0-13040 16,3-1-2608-16</inkml:trace>
  <inkml:trace contextRef="#ctx0" brushRef="#br0" timeOffset="109068.93">3787 13352 4607 0,'-9'-3'400'0,"-1"-1"-400"0,0 0 0 0,-1 1 0 15,3 0 5824-15,0 1 1088 0,1 0 224 0,1 0 32 16,0 1-4688-16,6 1-944 0,-4-2-192 0,4 2-48 0,0 0-352 0,0 0-80 16,0 0-16-16,0 0 0 0,0 0-288 0,10 3-64 15,3 0-16-15,5-1 0 0,4-1-48 0,5 2-16 16,7-3 0-16,8-1 0 0,4-2-256 0,10 0-160 15,9 1 192-15,7-1-192 0,4-3 160 0,6 1-160 16,7 0 128-16,7 1-128 0,5-2 128 0,6 0-128 16,5-1 128-16,3-1-128 0,2 0 128 0,4-2-128 0,4 1 0 15,0-1 128-15,-5 0-128 0,1 1 0 16,1 2 0-16,-7 0 0 0,-7 0 0 0,-3 2 0 16,-3 0 128-16,-6 1-128 0,-8 0 0 0,-8-1 0 0,-8 2 144 0,-7-1-144 15,-4 0 0-15,-9 2 128 0,-8 0-128 0,-6 1 0 16,-5 0 144-16,-8 0-144 15,-6-2 192-15,-6 2-192 0,-3-1-128 0,-10 2-144 16,0 0-32-16,-10-3 0 16,-3 3-1616-16,-6 1-320 0,-3 1-64 0,-4 4-14064 0</inkml:trace>
  <inkml:trace contextRef="#ctx0" brushRef="#br0" timeOffset="109492.79">4477 14032 19343 0,'-11'-15'848'0,"6"8"192"0,0-4-832 0,0-1-208 15,3-2 0-15,2 0 0 16,0-2 3760-16,1-1 704 0,3 1 144 0,-1 0 16 0,1 1-3280 0,2-1-640 15,2 2-144-15,3 0-32 0,-2 1-256 0,4 2-48 16,-1 1-16-16,1 2 0 0,0 1 96 0,1 3 16 16,0 2 0-16,-1 2 0 0,-1 2-128 0,-1 2 0 15,-1 3-16-15,-1 3 0 16,-3 3-176-16,-1 3 0 0,-4 1 144 0,-4 4-144 0,-2 3 0 0,-4 4 0 0,-3 0 0 0,-3 4 0 16,-3 3 0-16,-2 2 0 0,-1-1 0 0,-1 0 0 15,-1-2 0-15,3-4 0 0,3-5 0 16,3-3 0-16,0-3 0 0,4-5 256 15,3-3-64-15,1-1-16 0,3-3 352 0,1-2 80 0,2-5 16 16,3 6 0-16,-3-6-256 0,9 2-48 0,3-1-16 0,2-1 0 16,2-1-144-16,2 0-32 0,3-1 0 0,3 0 0 15,4-2-128-15,2 1 0 16,3 0 0-16,0 1 0 0,0-2 0 0,-1 0 0 0,-3 1 0 16,0-1 0-1,-2 0-1264-15,1 1-224 0,-3-1-48 0,-1 2-10848 0,-3-1-2160 0</inkml:trace>
  <inkml:trace contextRef="#ctx0" brushRef="#br0" timeOffset="109775.71">5219 13862 26719 0,'0'0'2368'0,"0"0"-1888"16,-3-3-480-16,3 3 0 15,0 0 2960-15,0 0 496 0,0 0 112 0,0 0 16 0,0 0-2544 0,-6 3-496 16,1 3-96-16,-1 3-32 0,0 2-96 0,0 3 0 15,1 2-16-15,-1 4 0 0,0 1-112 0,0 2-32 16,1 1 0-16,0 1 0 0,3 0-160 0,1 0 0 0,1 1 0 0,1-1 0 16,2-3 0-16,3-1 0 0,1-1 0 15,1-3 0-15,1 0 0 0,2-4 0 0,1-2 128 0,1-1-128 16,1-3 192-16,0 1-64 16,1-3 0-16,1-3 0 0,0-2-128 0,2-2-176 15,1-3 48-15,0 0 0 16,3-3-528-16,1-3-112 0,3-2 0 0,-1-2-11504 0,3-1-2288 15</inkml:trace>
  <inkml:trace contextRef="#ctx0" brushRef="#br0" timeOffset="109963.39">5109 13929 41295 0,'-11'-11'1824'0,"8"7"384"0,3 4-1760 0,-1-5-448 15,1-1 0-15,0 6 0 0,5-5 0 0,3 0-272 16,2 3 32-16,2-1 16 0,5 0 48 0,0 1 16 15,5-1 0-15,1 1 0 0,0-2 32 0,0 2 0 16,3 0 0-16,-3 0 0 31,0 0-1920-31,-1 1-384 0,-1 1-80 0,-1 1-12496 0</inkml:trace>
  <inkml:trace contextRef="#ctx0" brushRef="#br0" timeOffset="110136.4">5154 14094 35007 0,'-6'-1'3120'0,"0"0"-2496"15,6 1-496-15,0 0-128 0,0 0 1216 0,0 0 240 16,0 0 32-16,0 0 16 0,0 0-912 0,0 0-176 16,0 0-32-16,11 0-16 0,4 2-240 0,2 0-128 15,4-2 128-15,0 0-128 0,2-2 0 0,2 0 0 16,3-1 0-16,0 0 0 16,1-3-1984-16,3 1-384 0,1-2-64 0,3-2 0 15,4-1-912-15,-1-1-176 0,1 0-48 0,-3-2 0 0</inkml:trace>
  <inkml:trace contextRef="#ctx0" brushRef="#br0" timeOffset="110499.55">5866 13852 4607 0,'2'-5'400'0,"0"-1"-400"0,1 1 0 0,-3-1 0 16,-3 1 6272-16,3 5 1184 0,-2-6 224 0,-1 2 64 16,3 4-4416-16,0 0-864 0,0 0-176 0,-6 0-48 0,1 2-1088 0,1 3-208 15,0 2-48-15,1 3-16 16,0 3-624-16,0 4-112 0,0 2-16 0,-1 2-128 16,-1 1 288-16,1 1-48 15,0 1-16-15,-1 2 0 0,-1 2-80 0,0-1-16 0,1 2 0 0,1-3 0 0,0 0-128 0,-1-3 128 16,2-2-128-16,1-4 128 0,1-3-128 0,0-1 128 15,1-5-128-15,0 0 128 0,0-8-320 0,0 0-64 16,0 0 0-16,0 0-16 16,3-5-160-16,1-5-16 0,1-4-16 0,0-3 0 15,2-5 48-15,2-3 16 0,1-5 0 0,1-2 0 16,2-3-64-16,-2-3-16 0,1 1 0 0,0 2 0 0,0 2 304 16,-2 3 176-16,0 4-192 0,-3 3 192 0,-2 4 400 0,-1 5 192 0,1 1 48 0,-2 5 0 31,0 1-80-31,-3 7-16 0,0 0 0 0,0 0 0 15,0 0-240-15,6 8-48 0,-2 2-16 0,1 2 0 0,-1 1-240 0,2 2 0 16,-2 2 0-16,2 3 0 0,-2 3 176 0,0 1-176 0,1 2 192 0,-1 1-192 16,-1-1 128-16,1 1-128 15,-1-2 0-15,0 0 0 0,0-1 0 0,0-1-304 0,0 1 48 16,0-4 0 0,-1-1-1760-16,-1-1-352 0,0-4-64 0,-1-2-14848 0</inkml:trace>
  <inkml:trace contextRef="#ctx0" brushRef="#br0" timeOffset="110658.35">5672 14158 38703 0,'-13'-11'3440'0,"9"7"-2752"16,-1-1-560-16,3 1-128 0,2 4 672 0,0-5 96 16,0 5 32-16,6-6 0 0,0 2-800 0,5-1-144 15,4 1-48-15,2 1 0 0,4-2-64 0,4 1-32 16,5-2 0-16,4 2 0 15,5-2-1168-15,3 1-224 0,4-3-48 0,2 0-9040 0,2 1-1808 0</inkml:trace>
  <inkml:trace contextRef="#ctx0" brushRef="#br0" timeOffset="111103.02">6538 13879 23039 0,'-9'-7'1024'0,"5"5"192"0,-3 0-960 0,0 0-256 0,-1-1 0 0,-1 1 0 16,-2 0 3360-16,0 2 624 0,-1 1 128 0,1 0 32 15,0 3-2480-15,0 2-512 0,-1 3-80 0,1 2-32 16,0 1-640-16,1 2-128 0,1 2-16 0,3 1-16 15,0 1-112-15,2 0 0 0,0 0-128 0,2 1 192 16,2 0-192-16,1-1 176 0,3 0-176 0,1-2 160 0,3 0-32 0,1-3-128 16,1-1 192-16,2-2-64 0,1-2-128 0,2-2 192 15,3 0-192-15,1-4 192 0,-1-2-192 0,2-3 0 16,0-3 0-16,0-3 128 0,-2-4 0 0,2-1 0 16,-1-4 0-16,-2-1 0 0,1-3 0 0,-4 0 0 0,0 0 0 15,-2 2 0-15,-4 3 0 0,-1 3 0 16,0 2 0-16,-5 2 0 0,1 2 0 0,-3 3-128 15,0 5 192-15,0 0-64 0,0 0 0 0,0 0 0 16,-4 3 0-16,0 4 0 0,2 1-128 0,-1 2 0 0,1 2-192 0,1 1 192 16,1-1-192-16,1 1 192 0,3-1-192 15,2 0 192-15,-1 0-192 0,3-1 192 0,2-1-192 0,3-1 192 16,-1-1-208-16,3-3 80 0,2-1 128 0,-1-1-208 16,1-3 208-16,-1-3 0 0,0-1 0 0,-1-1 0 15,0-3 448-15,-1-2 16 0,0-2 16 16,-1-2 0-16,-2-3 96 0,-1-1 0 0,-3-1 16 0,-3-1 0 15,-2-1-160-15,-2 2-48 0,-2 2 0 0,-2 0 0 16,-5 2-80-16,-2 2-32 0,-2 0 0 0,-3 4 0 0,0 1-400 16,-1 1-96-16,0 2-16 0,-1 3 0 15,2 0-480-15,0 5-112 0,2 2 0 16,0 3-16-16,-1 2-1840 0,3 2-352 0,2 2-80 0</inkml:trace>
  <inkml:trace contextRef="#ctx0" brushRef="#br0" timeOffset="111418.52">7251 13838 22111 0,'0'0'1968'0,"0"0"-1584"16,0 0-384-16,0 0 0 0,0 0 2896 0,-7-1 496 0,0 0 112 0,-3 2 16 15,-2 1-2144-15,-2 0-416 16,0 2-96-16,1 0-16 0,1 2-512 16,0-1-96-16,2 1-32 0,2 0 0 0,0 2-208 0,4 1 0 15,1 1 0-15,3 0 0 0,2-3 0 0,3 1 0 0,3 1 0 16,2 0 0-16,1-2 192 0,2 1-16 0,2-1 0 0,0-1 0 15,1 1-48-15,1-1-128 0,1 0 192 0,-2-2-64 16,1 1 48-16,-1-1 0 0,-3-1 0 0,0 1 0 16,-2-1 368-16,-1-1 80 0,-3 0 16 0,-7-2 0 15,0 0 304-15,0 0 64 0,0 0 16 0,-4 4 0 16,-3-1-320-16,-3 0-48 0,-3 1-16 0,-4 0 0 16,-2 1-448-16,-2 0-192 0,-1 0 128 0,0 2-128 0,0 0-208 15,2-1-128-15,2 2-32 0,3-3 0 16,3 1-1248-16,3-2-256 0,2 0-48 15,7-4-16-15,0 0-1520 0,0 0-288 0</inkml:trace>
  <inkml:trace contextRef="#ctx0" brushRef="#br0" timeOffset="111718.54">7714 13812 34495 0,'-14'3'1536'0,"7"-1"304"0,-1 3-1472 0,0 1-368 0,-3 2 0 0,-3 1 0 0,-1 1 128 0,1 1-128 15,-1 2 160-15,3 0-160 16,0-1 624-16,2 1 16 0,3 2 16 0,2 0 0 16,3 2-160-16,2-3-48 0,2-1 0 0,5 0 0 15,2-1 32-15,3 0 0 0,4 1 0 0,2-4 0 16,1 0-208-16,3-2-32 0,2-2-16 0,1-1 0 16,1-2-96-16,2-2 0 0,2-1-128 0,0-4 192 15,1-2 176-15,-1-3 16 0,-1-2 16 0,-4-3 0 0,-3-2 160 0,-3-1 16 0,-3 1 16 0,-3-2 0 0,-3-1 16 0,-5 1 0 16,-3 2 0-16,-3 0 0 0,-3 1-80 0,-2 0-16 15,-4 2 0-15,-3 1 0 0,-6 2-512 0,2 4-304 32,-2 1 48-32,-2 0 0 15,-2 2-640-15,-2 2-112 0,-1 2-16 0,0 2-16 16,-1 0-1744-16,-5 5-352 0,4 0-64 0</inkml:trace>
  <inkml:trace contextRef="#ctx0" brushRef="#br0" timeOffset="111985.98">8008 13471 40479 0,'0'0'1792'0,"-5"-2"384"0,0 0-1744 0,0 2-432 0,1 3 0 0,0-1 0 16,-2 1 128-16,0 4-128 0,-1 3 0 0,0 3 128 15,1 4 256-15,-2 3 64 0,-1 3 0 0,0 4 0 16,1 4 16-16,-3 3 16 15,0 4 0-15,-3 4 0 0,0 3-96 0,-5 14-32 0,3 0 0 0,1-3 0 16,0-2-352-16,3 0 128 0,0-5-128 0,2-2 0 16,1-1 128-16,3-5-128 0,-1-3 128 0,2-2-128 0,0-5 0 15,2-5 0-15,0-5 0 0,0-3 0 16,1-4-1472-16,0-2-304 0,1-4-64 16,1-8-16544-16</inkml:trace>
  <inkml:trace contextRef="#ctx0" brushRef="#br0" timeOffset="112349.68">8387 12871 38703 0,'0'0'1712'0,"0"0"352"0,0 0-1648 0,0 0-416 0,5-4 0 0,0 1 0 0,3 0 1024 0,-2 1 112 15,1 0 16-15,1 0 16 0,1 0-688 0,3-1-144 16,3 1-16-16,2 0-16 0,3-1-304 0,4-1 0 16,1 2 0-16,1 0 0 0,3 0-192 0,-1 0 192 15,1 0-208-15,0 0 80 16,-2 1-1936-16,-2 1-384 0,-1 1-80 16,-6 1-14240-16</inkml:trace>
  <inkml:trace contextRef="#ctx0" brushRef="#br0" timeOffset="112508.11">8438 13060 36863 0,'0'0'3264'0,"0"0"-2608"16,0 0-528-16,0 0-128 0,0 0 1344 0,0 0 256 16,0 0 32-16,0 0 16 0,4 6-672 0,5-2-128 15,0 0-16-15,4-1-16 0,4-1-432 0,2 0-96 16,3 1-16-16,5-1 0 0,1-1-272 0,3 0 0 0,2-1 0 16,1-1 0-1,1-2-576-15,0-2-208 0,1-1-48 0,-1-3-19120 0</inkml:trace>
  <inkml:trace contextRef="#ctx0" brushRef="#br0" timeOffset="126663.51">10500 12438 4607 0,'0'-12'192'0,"0"6"64"0,0-1-256 0,1-1 0 15,2-2 0-15,0 0 0 0,1 0 3344 0,1-1 624 16,-1-1 128-16,2 0 32 0,0 0-1984 0,2 1-400 16,-3 1-80-16,2 1 0 0,-1 1-384 0,-1 2-80 15,-2 0-16-15,2 2 0 0,-5 4-320 0,0 0-64 0,0 0-16 0,0 0 0 16,0 0-384-16,1 8-80 0,0 2 0 0,0 3-16 16,-2 2-304-16,1 3 160 0,-2 2-160 0,-3 2 128 15,1 1-128-15,0 0 0 0,-1-1 0 0,2 1 0 16,0 0 0-16,0 0 128 0,2-1-128 0,1 0 0 15,1 0 0-15,2-2 0 0,0-3 0 0,2 0 0 16,2-3 128-16,2-2-128 0,-3-1 0 0,3-2 128 16,1-2 80-16,3-1 16 0,0-2 0 0,3-2 0 0,-1-2 32 0,3-1 0 15,-2-3 0-15,2 0 0 16,-4-3-64-16,3 0 0 0,-3-4 0 0,3-1 0 0,-3-3-16 0,0-1-16 16,-1-3 0-16,-1-3 0 0,-1-2-16 0,-1-1 0 15,-1-2 0-15,-1 0 0 0,-2-2 48 0,0 2 0 16,-2 1 0-16,0 3 0 0,-3 2 176 0,0 4 32 15,-1 2 16-15,0 3 0 0,-1 4 32 0,0 1 16 16,1 7 0-16,0 0 0 0,0 0-224 16,-7 3-48-16,3 3-16 0,-2 3 0 0,1 2-176 15,-1 3 0-15,1 1 0 0,0 3-176 0,0 2 176 0,1 2-128 16,2 1 128-16,1 1-128 0,0 0 128 0,2 1 0 0,1 0 0 0,2-1-128 16,0 0 128-16,0-1 0 15,2-1 0-15,1-1 0 16,-1-1-496-16,3-1-16 0,-1-3 0 0,2-1 0 15,1 1-1824-15,2-3-368 0,1-2-80 0,4-2-12064 0</inkml:trace>
  <inkml:trace contextRef="#ctx0" brushRef="#br0" timeOffset="127025.65">11272 12624 29599 0,'0'0'1312'0,"0"0"272"0,-5 0-1264 0,5 0-320 0,-4 3 0 0,-2 3 0 15,0 2 640-15,-1 1 64 0,0 2 0 0,1 2 16 16,-3 2-64-16,1 2-16 0,1 2 0 0,-2 1 0 15,0 1-304-15,-1 0-64 0,0-1-16 0,1 2 0 0,2-1-128 0,-1-1-128 16,1-1 144-16,2-3-144 16,-1-1 144-16,2-4-144 0,0-3 128 0,1 0-128 0,3-8 256 0,0 0-16 15,0 0-16-15,0 0 0 0,0 0 224 0,7-3 32 16,1-4 16-16,1-4 0 0,2-4-112 16,0-5 0-16,0-2-16 0,1-4 0 15,0-4-176-15,0 0-16 0,0-1-16 0,0 2 0 0,-1 0-160 0,0 3 160 16,-1 3-160-16,-1 4 160 0,-2 2 96 0,0 5 32 0,0 1 0 15,-3 6 0-15,-4 5-16 0,0 0 0 16,0 0 0-16,6 8 0 0,-3 1-272 0,0 4 160 16,-1 1-160-16,1 3 128 0,-2 2-128 0,0 2 0 15,0 2 0-15,0 0 0 0,-1 0 0 0,0 2 0 0,0 0 0 0,0 0 0 16,0 0 0-16,0-1 0 0,0-1 0 0,0-1 0 16,0-3 0-16,0-1 0 15,0-1-224-15,0-4 80 0,0-2-784 16,1-2-160-16,0-3-16 0,-1-6-16 0,0 0-2864 15,0 0-576-15</inkml:trace>
  <inkml:trace contextRef="#ctx0" brushRef="#br0" timeOffset="127198.9">11210 12881 24879 0,'0'0'1088'0,"0"0"256"16,-4-3-1088-16,0 0-256 16,4 3 0-16,0 0 0 0,0 0 1952 0,0 0 336 0,0 0 64 0,2-6 16 0,2-1-1376 15,2 2-272-15,2-1-48 0,2 2-16 16,2 0-448-16,6-1-80 15,-1-1-128-15,5 0 176 0,2 1-176 0,2-1 0 0,0 1 0 0,5-1 128 16,2 0-1568-16,2-2-320 0,1-2-64 0,0-2-16 0</inkml:trace>
  <inkml:trace contextRef="#ctx0" brushRef="#br0" timeOffset="127659.88">12061 12395 12895 0,'-3'-4'1152'0,"1"-3"-928"0,-1-1-224 0,0 1 0 16,1 0 4368-16,-1 0 832 0,-2 1 176 0,0 1 16 15,-1 2-3216-15,0 2-656 0,-1 1-128 0,0 3-32 16,-3 3-816-16,-1 1-160 16,-1 2-48-16,-2 3 0 0,1 3-336 0,-1 1 0 0,0 2 0 0,0 2 0 15,2 0 0-15,1 2 0 0,2 2 0 0,4-1 0 16,1 0 0-16,1-1 0 0,3-1 0 0,3-2 0 16,1-1 0-16,3-3 0 15,1-1 0-15,4-2 0 0,3-2 176 0,1-3-48 0,3-2 0 0,2-3 0 0,1-2 64 0,2-3 0 16,2-3 0-16,0-3 0 0,-2-3-48 0,0-2 0 15,0-4 0-15,-1-1 0 0,-1-5 16 0,-2 1 0 16,-1 1 0-16,-3 1 0 0,-2 3-32 0,-3 1-128 31,-4 3 192-31,-1 3-64 0,-2 2 112 0,-2 3 16 0,-2 6 0 16,0 0 0-16,0 0-256 0,-5 5 144 16,-2 3-144-16,1 2 128 0,-1 2-128 0,1 3-176 15,-1 2 48-15,1 0 0 0,2 2 128 0,2 0 0 0,1-2 0 0,1 1-128 0,1-2 128 0,2-1 0 16,3-2 0-16,1-2-128 0,3 0 128 0,1-3 0 0,2-3 0 15,2-2 0-15,-1-2 0 16,1-2 128-16,2-2 0 0,1-2 0 16,-1-4 240-16,1-2 48 15,-1-4 16-15,0-2 0 0,-2-4 160 0,0-1 48 16,-3 0 0-16,-2 0 0 0,-3-1-320 0,-1 1-64 0,-4 1-16 0,-2 1 0 16,-4 3-112-16,-3 1 0 0,-2 3-128 0,-2 2 192 15,-2 2-192-15,-5 3-256 0,0 1 48 0,-1 4 16 16,0 2-1600-1,1 2-304-15,-1 4-64 0,1 2-16 0,2 3-1088 0,3 1-240 16</inkml:trace>
  <inkml:trace contextRef="#ctx0" brushRef="#br0" timeOffset="127990.33">12845 12403 26543 0,'19'-9'1168'0,"-10"6"256"0,-1 0-1136 0,-3 0-288 15,1 0 0-15,-6 3 0 0,0 0 1920 0,0 0 320 16,0 0 64-16,-8 0 0 0,-3 1-1120 0,-3 2-224 15,-4 0-64-15,0 3 0 0,-2 1-656 0,0 1-240 16,-1 3 144-16,1 1-144 0,2-1 0 0,1 3 0 16,4-1 0-16,1 0 0 0,3-1 0 0,3-1 0 15,4 0 0-15,3-1 0 0,3 0 0 0,2-1-176 16,4-2 176-16,2 1-128 0,1-1 128 0,4-2 0 0,2-1 0 0,2-2 0 16,3-1 0-16,1-1 144 15,1 0-144-15,1-1 160 0,-1 0-160 0,0 1 0 0,-3 1 144 16,-2 0-144-16,-3 0 0 0,-5 2 0 0,-2-1 0 0,-2 1 128 15,-9-3 160-15,0 0 32 0,0 0 16 0,-2 5 0 16,-3 1 128-16,-5-1 32 0,-8 1 0 0,-3-1 0 16,-2 2-288-16,-2-2-48 0,-2 1-16 0,-1-1 0 15,1 0-144-15,3-1 0 0,1 0 144 0,1 1-144 16,2-2 0-16,4 0 0 0,0 0 0 0,5-1-192 16,1 0-720-16,4-1-160 0,6-1-16 0,0 0-10688 15,0 0-2112-15</inkml:trace>
  <inkml:trace contextRef="#ctx0" brushRef="#br0" timeOffset="128335.77">13549 12470 28559 0,'0'0'2544'0,"-5"-4"-2032"16,0 1-512-16,-1 1 0 0,0 1 1344 0,-4 1 160 0,-2 1 32 0,-5 1 16 16,-4 1-912-16,-1 2-192 15,-2 0-48-15,-1 2 0 0,-3 0-96 0,3 1-32 16,3 3 0-16,3 0 0 0,3 1-272 0,4 1 128 0,2 0-128 0,4 0 0 15,4 0 144-15,3 0-144 16,3 1 0-16,4-2 144 0,4-1 0 0,5 0 0 16,3-3 0-16,4 0 0 0,3-1 0 0,3-1 0 15,1-2 0-15,2-2 0 0,1-1-16 0,-6-1-128 0,4-1 192 0,2-2-64 16,2-2 112-16,0-1 16 0,-1-4 0 0,-1 0 0 16,-2-3 128-16,-3-1 48 0,-4-1 0 0,-3 1 0 15,-3-1 192-15,-5 2 32 0,-3 0 16 0,-4 0 0 16,-6 1-144-16,-7-4-16 0,-6 3-16 0,-5 1 0 15,-7 0-496-15,-2 2 0 0,-3 1 0 0,1 3 0 16,-2 1-448 0,2 3-16-16,-1 3-16 0,3 1 0 0,2 3-1200 15,2-1-240-15,4 0-64 0,1 1-9600 0,4-1-1936 0</inkml:trace>
  <inkml:trace contextRef="#ctx0" brushRef="#br0" timeOffset="128571.04">13677 12101 20271 0,'-5'-17'1792'0,"3"8"-1424"16,-1-1-368-16,0 0 0 0,0 1 3280 0,1 2 592 15,-1 0 112-15,1 1 32 0,-1 2-2016 0,3 4-400 16,0 0-64-16,-6 6-32 0,1 2-944 0,-2 7-192 16,0 4-48-16,-2 6 0 0,0 3-128 0,0 4-48 0,-2 4 0 0,0 5 0 15,1 5 16-15,0 3 0 16,-1 4 0-16,1 2 0 0,1 0-160 0,-1 0 0 0,1 0 144 0,1-3-144 15,2-1 144-15,-2-4-144 16,1-2 192-16,-2-2-192 0,2-4 176 0,-2-3-176 16,-1-2 160-16,0-2-160 15,0-3-1632-15,-1-5-416 0,-2-4-96 0</inkml:trace>
  <inkml:trace contextRef="#ctx0" brushRef="#br0" timeOffset="134635.06">14707 12430 5519 0,'0'0'240'0,"-6"0"64"0,2 1-304 0,4-1 0 0,-7-2 0 0,2 1 0 16,0 0 3680-16,5 1 672 0,-5-1 144 0,1 0 32 16,-2 0-2224-16,6 1-448 0,0 0-96 0,0 0-16 15,0 0-480-15,0 0-112 0,0 0 0 0,0 0-16 16,0 0-336-16,0 0-64 0,0 0-16 0,6 4 0 0,0 0-80 0,4 0-32 16,1-2 0-16,2 0 0 0,4-1-96 15,3 0-32-15,0-1 0 0,1-1 0 16,2-1-160-16,3-1-48 0,0-2 0 0,2 1 0 0,0-1-80 15,1 2 0-15,1 0-16 0,-2 1 0 0,2-1 0 0,-4 1 0 16,0-1 0-16,-2 1 0 0,-2 0 48 0,-1-1 16 16,-6 1 0-16,-1 0 0 15,0 0-48-15,-3 1 0 0,-5 0 0 0,-6 1 0 0,0 0-32 0,0 0-16 16,0 0 0-16,0 0 0 0,0 0-336 0,0 0-64 0,0 0 0 0,-5 1-16 31,-3 0-768-31,1 1-160 0,2 0-16 0,5-2-10496 0,-6 1-2112 0</inkml:trace>
  <inkml:trace contextRef="#ctx0" brushRef="#br0" timeOffset="135252.13">15854 12172 29487 0,'-3'-12'2624'0,"2"6"-2112"0,-1-1-512 0,0 1 0 16,4-1 416-16,-1 2-32 15,0 0 0-15,0 1 0 0,0 0 528 0,0 0 112 0,-1 4 0 0,0 0 16 16,0 0-432-16,0 0-96 0,4 8 0 15,2 3-16-15,-1 2-160 0,2 3-16 0,-1 1-16 0,0 3 0 0,2 2-128 0,0 1-32 16,-2 1 0-16,2 0 0 0,-2 1-16 0,1-2 0 16,0 1 0-16,-1-2 0 0,0-2-128 0,-1-3 160 15,1-1-160-15,-1-3 160 16,0-2 128-16,-1-1 32 0,0-4 0 0,1-1 0 0,-5-5 368 0,0 0 80 16,6 0 0-1,1-2 16-15,0-3 48 0,1-4 0 16,2-3 0-16,1-2 0 0,1-4-320 0,2-4-48 15,1-3-16-15,3-3 0 0,-1-4-192 0,2-1-32 16,0-3-16-16,-2 2 0 0,0 1-208 0,-2 4 0 16,-2 3 0-16,-1 4 0 0,-1 4 0 0,-1 2 0 15,-1 4 0-15,-2 2-160 0,-2 3-96 0,0 2 0 0,-5 5-16 0,0 0 0 32,0 0-1312-32,0 0-256 0,0 9-48 0,-1 4-16 15,-2 4-1168-15,-1 2-256 0,-9 28-32 0,3-10-16 0</inkml:trace>
  <inkml:trace contextRef="#ctx0" brushRef="#br0" timeOffset="135662.84">16439 12416 13823 0,'0'0'1216'0,"-5"0"-960"0,-2 2-256 0,1 2 0 0,0 2 4672 16,0 2 880-16,-2 2 176 0,0 2 32 0,-2 1-4288 0,1 2-848 15,1 3-176-15,-1 1-48 0,-1 0-160 0,2 1-48 16,1 0 0-16,1 0 0 0,-1 0-192 0,2-2 0 16,1-1 0-16,0-3 0 0,0-2 128 0,1-1-128 0,0-2 0 0,1-1 144 15,2-8 224-15,0 0 32 16,0 0 16-16,0 0 0 0,0 0 288 0,0 0 64 16,0 0 16-16,5-6 0 0,-1-3-240 0,1-2-48 0,1-3-16 0,2-4 0 15,0-2-144-15,2-5-16 16,1-1-16-16,1-2 0 0,1 0-176 0,0 1-128 15,0 3 144-15,-1 4-144 0,0 2 240 0,-1 3-48 0,-2 3-16 0,0 4 0 16,0 2 64-16,-2 4 16 0,1 1 0 0,0 3 0 16,-2 2-256-16,0 4 144 0,-2 2-144 0,1 3 128 15,-1 4-128-15,0 0 0 0,2 1 0 0,-4 2 0 16,1-1 0-16,1 3 128 0,-1 2-128 0,0-1 0 16,-1-1 0-16,1 0 0 0,0-3 128 0,-1 0-128 15,-1-1 0-15,1-3 0 0,1-2 0 0,-1-1 0 16,-1-2-640-1,1 1 0-15,0-2 0 0,1-2 0 0,-3-7-2112 0,0 0-448 0,0 0-64 0,0 0-12976 16</inkml:trace>
  <inkml:trace contextRef="#ctx0" brushRef="#br0" timeOffset="135803.57">16365 12706 28559 0,'0'0'2544'0,"0"0"-2032"16,0 0-512-16,1-4 0 0,-1 4 2080 0,2-7 320 15,0 1 64-15,2 0 16 0,3 1-1184 0,2-1-224 16,2 1-48-16,2-1-16 0,4 0-624 0,2 0-112 15,4-1-16-15,2 2-16 0,-1-2-240 0,2 2 0 16,2-2 0-16,-2 0 0 16,1-1-2560-16,0 0-496 0</inkml:trace>
  <inkml:trace contextRef="#ctx0" brushRef="#br0" timeOffset="136953.07">17493 12141 13823 0,'7'-9'608'0,"-4"5"128"0,1-3-592 0,3 0-144 0,2 0 0 16,-1-1 0-16,-3 0 3712 0,-2 2 704 0,0-1 128 0,-2 2 48 16,-2-1-2624-16,-2 1-528 0,0-1-96 0,-2 2-32 0,-2 0-448 0,0 2-96 15,-5 1 0-15,0 2-16 0,0 0-208 0,-6 3-32 16,0 0-16-16,-3 3 0 0,-1 0-496 0,1 3 0 16,0 1 0-16,1 1 0 15,2 2 0-15,0-2 0 0,4-1 0 0,2 0 0 16,3-1 0-16,2-1 0 0,4 0 0 0,3 0 0 15,2 0 128-15,4 0 16 0,3-2 16 0,4 0 0 0,2 0 48 16,4-1 16-16,3 0 0 0,2-1 0 0,2 0-224 0,2-1 0 16,0-2 128-16,2 0-128 0,-5 1 128 0,1 1-128 15,-3-1 176 1,-1 2-176-16,-1-1 256 0,-4 2-64 0,-2 0-16 0,-4 1 0 16,-3-1 32-16,-2 3 16 0,-3-1 0 0,-3 0 0 0,-4-1 256 15,-2 1 48-15,-1-1 16 0,-2 1 0 0,-3-1 16 0,-3 1 0 0,0-1 0 0,-3 1 0 16,-1 0-416-16,-2-1-144 0,-1-1 0 0,-1-2 144 15,-2 1-144-15,2-2-176 0,1-1 48 0,4 0 0 16,2 0-1232 0,2-2-240-16,3-2-64 0,5 0-11088 0,6 2-2224 0</inkml:trace>
  <inkml:trace contextRef="#ctx0" brushRef="#br0" timeOffset="137144.6">17892 12196 23951 0,'0'0'1056'0,"0"0"224"0,0 0-1024 0,4 5-256 15,0 3 0-15,-1 0 0 0,0 1 3280 0,-2 2 608 16,-1 0 112-16,0 1 32 0,-1 1-2416 0,0 2-464 16,-1 0-112-16,0 0-16 0,-1 0-528 0,-1 0-112 15,-1-2-32-15,2 1 0 0,0-1-208 0,-1-2-144 16,3-1 192-16,-2-1-192 0,1-1 0 0,1-2 0 16,2 1 0-16,-1-7-192 15,0 0-1568-15,0 0-304 0,0 0-64 0,7-4-16 16,1-4-1104-16,1-6-208 0</inkml:trace>
  <inkml:trace contextRef="#ctx0" brushRef="#br0" timeOffset="137254.73">17945 11960 14735 0,'-7'-4'1312'0,"-2"0"-1056"0,0-1-256 0,0 1 0 15,-1-1 4096-15,3 1 768 0,0 3 160 0,1 0 32 0,1 1-4064 16,-1 0-800-16,6 0-192 0,-4 3 0 0,2 2-256 0,1 1-48 16,1 2-16-16,2 1-9216 15,1 2-1856-15</inkml:trace>
  <inkml:trace contextRef="#ctx0" brushRef="#br0" timeOffset="137521.12">18049 12234 16575 0,'0'0'736'0,"0"0"160"0,0 7-720 0,0-2-176 15,0-5 0-15,1 7 0 0,-1-7 3248 0,0 7 608 16,0-7 128-16,-1 5 32 0,1-5-1824 0,0 0-352 16,0 0-80-16,0 0-16 0,0 0-848 0,0 0-192 15,0 0-16-15,0 0-16 0,0 0 112 0,0 0 32 16,0 0 0-16,0 0 0 0,2-6-64 0,1-2-16 0,0-1 0 0,2-1 0 15,0-2-272-15,2 0-48 16,2 1-16-16,0 1 0 0,0 1-272 0,1 2-128 16,-1 1 0-16,2 2 128 0,0 0-128 0,1 4 0 0,0 3 0 15,0 1 0-15,1 3 0 0,-2 2 0 0,0 4 0 16,0 1 0-16,-2 1 0 0,0 2 0 0,-1-1-144 0,0 3 144 16,-1 1-320-16,1-2 0 0,-1 0 0 15,-1 0 0 1,2-2-1584-16,1 1-320 0,0-3-64 0,0-1-9824 0,4-3-1968 0</inkml:trace>
  <inkml:trace contextRef="#ctx0" brushRef="#br0" timeOffset="137852.47">18786 12136 31327 0,'-11'-4'2784'0,"6"3"-2224"16,-4 1-560-16,1 2 0 0,-2 1 1792 0,0 2 256 15,-1 0 64-15,-1 2 0 0,-1 2-1264 0,0 1-240 16,-1 3-48-16,1 0-16 0,1 0-96 0,1 3-32 15,1 0 0-15,2 1 0 0,2 0-288 0,2 2-128 16,3-1 0-16,1-1 128 0,4 1-128 0,1-3 192 16,3 1-192-16,2-2 192 0,3-2 0 0,2-1 16 15,2-1 0-15,3-2 0 0,2-2-80 0,2-3-128 16,3-1 176-16,0-5-176 0,1-1 128 0,0-4-128 16,-2-3 0-16,1-3 0 0,-1-4 224 0,-1-1-64 0,-1-5-16 0,-3 2 0 15,-2-1 32-15,-4 1 0 0,-4 1 0 16,-3 2 0-16,-3 1 224 0,-4 3 48 0,-5 0 16 0,-1 2 0 15,-3 1 96-15,-3 1 16 0,-2 3 0 0,-1 3 0 16,-3 2-416-16,0 3-160 16,-2 1 128-16,-2 2-128 15,-2 1-256-15,0 3-128 0,1 2-16 0,1 1-16 0,1 1-1200 0,1 0-240 0,3 0-64 0,3 0 0 16,3-3-1184-16,4 1-240 0,4-2-48 0</inkml:trace>
  <inkml:trace contextRef="#ctx0" brushRef="#br0" timeOffset="138137.57">19003 11759 39615 0,'-13'-20'1760'0,"8"13"352"0,-2-1-1680 0,1 0-432 0,0 3 0 0,1-2 0 0,0 1 384 15,1 1-16-15,-1 2 0 0,5 3 0 16,0 0 320-16,-4 3 64 0,2 3 16 0,-3 4 0 15,2 5-512-15,2 7-80 0,-1 3-32 0,0 7 0 16,-1 6 48-16,1 6 0 0,0 5 0 0,-1 5 0 0,-2 5 80 0,0 4 32 16,-1 3 0-16,0 0 0 15,-1 0-160-15,0-2-16 0,1-3-128 0,0-3 192 0,2-4-64 0,0-5-128 0,-2-4 176 0,3-3-176 16,-2-4 192-16,0-3-64 0,-1-5 0 0,-1-2-128 16,0-4-480-16,-2-3-208 15,-1-2-32-15,-1-4-12816 0,0-3-2560 0</inkml:trace>
  <inkml:trace contextRef="#ctx0" brushRef="#br0" timeOffset="147674.34">1266 15253 17503 0,'-4'-16'1552'0,"3"11"-1232"0,0-2-320 0,0 0 0 15,0 0 832-15,0-1 128 0,0 1 0 0,0 0 16 0,0 0 560 0,1 7 128 16,0 0 0-16,0 0 16 15,0 0-608-15,0 0-128 0,0 0-32 0,1 9 0 0,0 3-592 0,0 5-128 16,1 4-32-16,0 3 0 16,-1 1-32-16,2 3-128 0,-2 0 192 0,0 3-64 0,2 0-128 0,-1 1 0 31,-1 1 144-31,1-1-144 0,-1-3 0 0,1-1 144 0,-2-3-144 0,0-3 0 16,0-3 128-16,-2-3-128 15,1-2 0-15,1-3 0 0,0-4 416 0,0-7 32 0,0 0 0 0,0 0 0 16,0 0 512-16,0-6 96 0,-3-4 32 0,3-3 0 15,0-4-384-15,-1-4-80 16,0-4-16-16,1-5 0 0,2-3-160 0,-1-2-16 16,1-5-16-16,1 0 0 0,0-2-256 0,3 1-160 0,0 0 192 0,2 4-192 0,1 2 0 15,1 4 0-15,0 4 0 0,1 3 0 0,0 6 0 16,0 2 0-16,0 3 128 0,0 3-128 16,0 4 0-16,0 1 0 0,-2 3 0 0,1 3 0 0,0 2 0 15,0 3 0-15,0 3-192 0,2 6 48 16,-2 3-304-16,0 3-64 15,-3 1-16-15,-2 3 0 0,-2 4-2416 0,1 0-464 16,-1 2-112-16</inkml:trace>
  <inkml:trace contextRef="#ctx0" brushRef="#br0" timeOffset="147835.31">1289 15490 11055 0,'0'0'976'0,"0"0"-784"15,0 0-192-15,0 0 0 0,0 0 4784 0,0 0 912 16,0 0 176-16,0 0 32 0,0 0-4352 0,0 0-864 15,9 0-176-15,2 0-48 0,0 0-176 0,3 0-32 0,1 0-16 0,2 0 0 16,0-1-48-16,1 1 0 16,0 0 0-16,0 0 0 0,1-2-192 0,1 1-160 0,0-1 32 0,-2 1 0 31,0-2-2816-31,0 1-544 0,-2 0-112 0</inkml:trace>
  <inkml:trace contextRef="#ctx0" brushRef="#br0" timeOffset="148007.34">1675 15472 11967 0,'0'0'528'0,"0"0"112"16,0 0-512-16,0 0-128 0,0 0 0 0,-3 11 0 0,2-1 4224 15,-2 1 832-15,1 1 144 0,-1 1 48 16,1 1-3008-16,0 2-608 0,-2 0-112 0,1 1-32 16,1 0-800-16,1 1-176 0,0-1-16 0,-1 1-16 15,1 0-288-15,1-1-64 0,0 0-128 0,0-1 192 16,0 0-192-16,0-2 0 0,3-2 128 0,-1-1-128 16,-1-1-256-16,1-1-80 0,-2-9-32 0,6 7-16368 15</inkml:trace>
  <inkml:trace contextRef="#ctx0" brushRef="#br0" timeOffset="148183.03">2007 15300 40543 0,'-7'-9'1792'0,"7"9"384"0,0 0-1744 0,0 0-432 16,0 0 0-16,0 0 0 0,5-5 0 0,-5 5 128 0,8-5-128 0,2 2 0 15,3 1 0-15,-1 0 0 16,1 1 0-16,0-1 0 0,1 0-208 0,-1 1 16 15,1-1 16-15,1 1 0 16,0 1-1904-16,-1 0-384 0,0-1-80 0,0 1-12608 0</inkml:trace>
  <inkml:trace contextRef="#ctx0" brushRef="#br0" timeOffset="148341.01">2039 15461 16575 0,'-17'-5'736'0,"8"3"160"0,1 0-720 15,8 2-176-15,-7-2 0 0,7 2 0 0,0 0 4544 0,0 0 896 31,0 0 160-31,0 0 32 0,0 0-4272 0,14 5-848 0,1-2-192 0,0 0-16 0,1-1-304 16,1-1 128-16,2 0-128 0,3-1 0 0,2-1 0 0,3-1 0 0,1-3 0 16,2 0 0-1,3-3-2512-15,1-1-624 0,1-1-112 0</inkml:trace>
  <inkml:trace contextRef="#ctx0" brushRef="#br0" timeOffset="148693.66">2712 15130 11055 0,'0'0'976'0,"-8"0"-784"0,0-2-192 0,8 2 0 16,-8 5 5248-16,3 0 1024 0,-1 2 192 0,2 3 32 16,0 1-4928-16,2 4-992 0,1 4-192 0,1 3-32 15,0 1-352-15,1 2 0 0,1 3 0 0,2-1 128 16,-1 1-128-16,1 0 0 0,1 3 0 16,-1-2 0-16,3-2 0 0,-2-1 0 15,-1-3 0-15,1-2 128 0,1-4-128 0,-2-1 0 0,-1-4 0 0,1-3 0 0,-4-9-160 16,0 0-48-16,0 0-16 0,0 0 0 31,0 0-192-31,0 0-32 0,-3-13-16 0,1-2 0 0,-1-3 464 0,-1-1 0 16,-3-3 0-16,0-4 0 0,0-2 464 0,0-3 48 0,2 0 0 0,0-1 0 0,3 0 160 0,1 0 32 15,1 2 16 1,1 2 0-16,1 4 80 0,1 2 16 0,2 2 0 16,1 4 0-16,4 1-384 0,-1 3-80 0,2 1-16 0,3 1 0 0,3 2-336 0,2 0 0 15,3 1 0 1,1 2 0-16,0 0 0 0,1 2-128 15,1 1 128-15,-2 0-128 0,-3 1-192 0,-2 3-48 0,-3 1 0 16,-2 3 0 0,-3 1-1888-16,-2 5-384 0,-5 7-80 0</inkml:trace>
  <inkml:trace contextRef="#ctx0" brushRef="#br0" timeOffset="148871.64">2679 15494 36863 0,'0'0'3264'0,"0"0"-2608"15,0 0-528-15,0 0-128 0,0 0 448 0,6-6 64 16,-6 6 16-16,11-5 0 0,1-1-288 0,3 1-64 16,3 0-16-16,4 1 0 0,0-2-160 0,5 1 0 15,3-2 0-15,3 2 0 16,0-2-1600-16,-1 3-240 0,-3-3-48 0,-1 3-13648 0</inkml:trace>
  <inkml:trace contextRef="#ctx0" brushRef="#br0" timeOffset="149196.03">3208 15440 33167 0,'0'0'2944'0,"-3"-7"-2352"0,0 1-464 0,3 6-128 16,0 0 512-16,-2-8 64 0,2 8 32 0,0 0 0 15,0 0 144-15,0 0 16 0,6-7 16 0,2 4 0 16,1 3-544-16,0 2-112 0,0 1-128 0,2 3 176 16,2 2-176-16,-2 0 0 0,-2 2 0 0,1 0 0 15,0 1 0-15,-1 0 0 0,-1 0 0 0,-4 0 0 16,-1 0 0-16,0 2 0 0,-3 0 0 0,2-2 0 0,-2-2 0 0,0 2 0 15,-1 0 0-15,1-1 0 0,0-2 144 0,0-8-144 16,4 9 160-16,-4-9-160 0,5 9 256 16,-1-3-32-16,-4-6-16 0,8 8 0 15,-1 0 16-15,2-2 0 0,0 0 0 0,1-2 0 0,0 2-64 0,0-1-16 16,0 1 0-16,-4-1 0 0,0 2 288 0,-6-7 48 16,5 6 16-16,-5-6 0 0,2 9 144 0,-2-9 48 15,0 0 0-15,-4 7 0 0,-4-2 96 0,-3 0 32 0,-4-1 0 16,-2 0 0-16,-2 0-400 0,-2 1-80 0,-2 0-16 0,1-1 0 15,0 0-320-15,2 0 128 16,1-1-128-16,3 0 0 16,2 1-992-16,3-3-272 0,1-1-48 0,2 0-16 15,8 0-1808-15,0 0-352 0</inkml:trace>
  <inkml:trace contextRef="#ctx0" brushRef="#br0" timeOffset="150206.18">3739 14829 32255 0,'7'-16'1424'0,"0"5"304"0,2-1-1392 0,1 1-336 15,2 0 0-15,-2 0 0 0,-2-1-128 0,-1-1-112 0,-1 2-16 0,-4-1 0 0,-3 0 256 0,-3-2 128 16,0-3 0-16,-5 0-128 0,-1-3 192 16,-6 0-192-16,-3-1 192 0,-3-2-192 0,-3-1 368 0,-3 1-48 15,-3 0 0-15,0 1 0 0,-4 0-176 16,-1 1-144-16,-2 1 192 0,-6-1-192 0,-6-1 0 0,-3 1 0 16,-6 4 0-16,1 0 0 0,-1 2 128 0,1 2-128 0,-1 3 144 0,-8 1-144 15,-8 0 240-15,0 3-48 0,1 0-16 0,1 4 0 16,-1 2-176-1,-3 3 160-15,-6 2-160 0,3 1 160 0,1 3-160 0,2 2 0 0,1 5 0 0,-2 2 0 16,-5 3 0-16,3 2 0 0,3 2 0 0,1 2 0 31,6-1 0-31,-1-1 0 0,0 1-144 0,4 0 144 0,4 1 0 0,5-1 0 0,5 0 0 0,3 2 0 32,4 0 0-32,-1 1 0 0,-4-3 0 0,3 3 0 0,1 2-128 0,4 2 128 0,2 2 0 0,4 2 0 15,2 2-144-15,2 3 144 16,2 3 0-16,2 4-144 0,3 4 144 0,0 2-160 0,1 1 160 0,4 1-160 0,5 0 160 15,6 1 0 1,1-1-144-16,7 0 144 0,3-2-128 0,6 1 128 0,6 2-160 0,4-3 160 0,4-4-160 0,5 0 160 16,5-4-160-16,6-1 160 15,2-1-144-15,7-3 144 0,6 0-128 0,7-1 128 16,7-1 0-16,4-2 0 0,0-4 0 0,7-1 0 0,6-2 128 16,3-2 96-16,0 1 32 0,4-2 0 15,1-4 0-15,5-1 0 16,3-1 0-16,-3-3 0 0,-1-3-96 0,4-3-16 15,3-3 0-15,-2-5 0 0,-3-4 32 0,3-5 0 16,3-2 0-16,-3-5 0 0,-4-5-16 0,-2-1 0 0,-4-4 0 16,4-5 0-16,2-5 48 0,-6-4 16 0,-8-4 0 15,-1-5 0-15,1-5 16 0,-1-4 0 0,1-1 0 16,-8-7 0-16,-5-4 64 0,-7-3 16 0,-2-3 0 0,-3-2 0 16,-3-1 64-16,-5-1 0 0,-6-2 16 0,-8 1 0 15,-8 0 80-15,-8 5 16 0,-8 5 0 0,-9 4 0 16,-9-3 240-16,-9 4 48 0,-11 3 16 0,-9 1 0 15,-8 1-304-15,-8 3-64 0,-6 2-16 0,-7 6 0 16,-8 4-416-16,-6 3 0 0,-7 2 0 0,1 6 0 16,1 6 0-16,-3 6-224 0,-3 6 32 0,2 5 0 15,3 5-1216-15,4 6-256 0,3 5-32 16,-3 7-10960-16,-1 4-2192 0</inkml:trace>
  <inkml:trace contextRef="#ctx0" brushRef="#br0" timeOffset="154223.6">7055 15072 14223 0,'5'-8'624'0,"-1"2"144"0,-3-2-624 0,2 0-144 0,2-2 0 0,-1 0 0 15,2 0 1488-15,-1-1 272 0,0-1 48 0,-1 1 16 16,0 1-32-16,1 1 0 0,-1 0 0 0,1 2 0 0,-2 0-320 0,-3 7-80 15,4-7-16-15,-4 7 0 0,0 0-416 0,0 0-96 16,0 0-16-16,0 0 0 0,0 10-496 0,-2 5-96 16,-1 2-32-16,-2 5 0 0,-1 2-224 0,0 4 128 15,-3 3-128-15,1 1 0 0,-2 1 0 0,1 2 0 16,0 0 0-16,1 0 0 0,4-1 0 0,2-2 128 16,2-4-128-16,3-3 0 0,2-3 0 0,1-1 0 15,3-2 128-15,2-4-128 0,-1-3 288 0,2-2 16 16,1-3 0-16,3-1 0 0,-1-3 192 0,3 0 32 15,1-3 16-15,2 0 0 0,0-3-160 0,0 0-16 0,0-1-16 16,0-3 0-16,-1-1-160 0,-1-1-16 0,0-4-16 16,0 0 0-16,-2-1-160 0,0-1-176 0,-3-3 48 15,1 0 0 1,-2-1-768-16,-2-1-128 0,-1-3-48 0,-3 2-10384 0,-2 0-2064 0</inkml:trace>
  <inkml:trace contextRef="#ctx0" brushRef="#br0" timeOffset="154401.49">7075 15028 31327 0,'0'0'2784'0,"-3"-6"-2224"0,3 6-560 0,-1-7 0 15,1 7 576-15,0 0 0 0,4-8 0 0,3 3 0 16,1 1-240-16,3-1-32 0,1 1-16 0,2-1 0 16,0 1 32-16,4 0 0 0,0-1 0 0,3 2 0 0,-1 0-320 0,1-1 128 15,0 0-128-15,-1 2 0 31,-2-1-1648-31,0 2-432 0,-1 1-96 0,0 1-11520 0</inkml:trace>
  <inkml:trace contextRef="#ctx0" brushRef="#br0" timeOffset="154575.87">7104 15196 35247 0,'0'0'1552'0,"0"0"336"0,0 0-1504 0,0 0-384 0,0 0 0 0,0 0 0 0,0 0 192 0,0 0-48 0,0 0 0 0,12 2 0 16,0 0 112-16,1 0 32 15,2-1 0-15,3 0 0 0,0-1-128 0,2 0-32 0,4-1 0 0,1 0 0 32,2-2-512-32,2 0-96 0,4-1-32 0,2 0 0 15,3-2-2304-15,0 0-480 0,-1-1-96 0</inkml:trace>
  <inkml:trace contextRef="#ctx0" brushRef="#br0" timeOffset="155012.19">7821 14988 29087 0,'-8'-10'1280'0,"8"10"272"0,-5-8-1232 0,0 3-320 15,5 5 0-15,-5-5 0 0,5 5 1280 0,-7 0 208 16,7 0 48-16,-10 7 0 0,1 3-720 0,1 3-144 16,-1 2-32-16,0 4 0 0,-1 2-640 0,0 4 0 15,-1 3 0-15,1 2 0 16,-1 3 0-16,1 2 0 0,2-2 0 0,-1 1 0 0,-1 0 0 0,0-2 0 16,1-4 0-16,3 0 128 15,0-3-128-15,1-4 0 0,1-5 144 0,2-2-144 0,-1-3 128 0,1-3-128 16,2-8 128-16,0 0-128 0,0 0 256 0,0 0-32 0,0 0 0 15,0 0 0-15,0-12 32 0,2-3 0 0,0-4 0 16,2-3 0-16,4-3-256 0,0-4 128 0,3-5-128 0,2-3 0 16,0-5 0-16,3-2 0 0,-1-1 0 0,0 2 0 15,1 2 0-15,-2 3 0 0,-1 2 0 0,-2 6 0 16,0 6 416-16,-2 4-16 0,-2 4 0 0,-2 5 0 16,0 3 240-16,-5 8 32 0,0 0 16 0,6-5 0 15,-6 5-336-15,0 0-64 0,10 2-16 0,-2 4 0 16,-3 2-272-16,2 3 0 0,-1 2 0 0,2 3 0 15,-3 4 0-15,0 2-192 0,1 1 192 0,-1 3-192 16,1 2 192-16,-1 2 0 0,-1 0 0 0,0-1-144 16,-2-1 144-16,0 0 0 0,0 0 0 0,2-1 0 15,-1-1 0-15,0-4 0 0,1-5 0 0,-2-1 0 0,1-3 0 16,-1-1 128-16,-2-2-128 0,0-2 0 16,0-8-320-16,0 0-144 0,0 0-32 15,0 0 0-15,-6 4-2032 0,-2-3-416 0,-2-3-64 0</inkml:trace>
  <inkml:trace contextRef="#ctx0" brushRef="#br0" timeOffset="155201.34">7611 15330 33167 0,'0'0'2944'0,"-5"-7"-2352"0,5 7-464 0,0-8-128 0,0 8 944 0,5-6 160 0,-5 6 48 0,11-7 0 0,2 2-704 0,3 0-128 16,2 0-16-16,3 0-16 0,2 0 96 0,2-1 32 0,3 1 0 0,1 1 0 15,3 0-96-15,-3 0-32 0,0-2 0 0,-2 2 0 16,-1 0-288-16,-2 0 160 15,-5 1-160-15,-1 1 128 0,-2 1-128 0,-1 1-224 0,-4 1 48 0,-2 0 16 32,-9-1-1632-32,0 0-336 0,0 0-64 0,0 0-8496 15,0 0-1712-15</inkml:trace>
  <inkml:trace contextRef="#ctx0" brushRef="#br0" timeOffset="155954.59">8315 15120 8287 0,'0'0'736'0,"-5"-6"-592"0,1 0-144 0,1-2 0 0,-1 0 2464 0,0 2 464 0,-2-1 80 0,3 1 32 16,3 6-832-16,-5-5-160 0,-1-1-48 0,6 6 0 15,-8-4-400-15,1 3-96 0,-1 2-16 16,0 1 0-16,-1 2-592 0,1 2-128 16,0 4-32-16,-3 3 0 0,0 4-480 0,0 0-80 0,0 2-32 0,2 3 0 15,0 2-144-15,3 0 0 0,1 0 0 16,2-2 0-16,2 0 0 0,3-2 0 15,1 0 0-15,5-1 0 0,1-3 0 0,2 0 0 0,2-2 144 0,3-2-144 0,0-2 320 16,2-1-16-16,1-4 0 0,3-2 0 0,2-4 64 16,1-4 16-16,1-3 0 0,0-1 0 0,-2-5 16 0,-1-2 16 15,-2-4 0-15,0-1 0 0,-3-4 48 0,0-2 16 32,-3 0 0-32,0 2 0 0,-4 3-256 0,-3 4-48 15,-4 4-16-15,-1 4 0 0,-3 2-16 0,0 8 0 16,0 0 0-16,0 0 0 0,-7 5-144 0,0 3 0 15,-1 3 0-15,3 5 0 0,0 0 0 0,2 3-192 16,0 0 32-16,1-1 16 0,2 1 144 0,2-1 0 16,0-2 0-16,3-2-128 0,2 0 128 0,2-4 0 0,1-3 0 15,1-1-128-15,-2-2 128 0,4-3 0 0,2-2 0 16,3-2 0-16,-3-4 0 0,1-2 224 0,0-2-48 0,-1-4-16 16,0-4 400-16,-2-4 80 0,0-2 0 15,-2 0 16-15,-2-2-96 0,-4 1-32 0,-4-1 0 0,-2 2 0 16,-4 2-272-16,-2 2-64 0,-2 4-16 0,-1 1 0 15,-4 3-176-15,-2 4 0 0,-2 3 0 0,-3 2 0 32,-2 3-528-32,0 3-144 0,0 3-32 0,2 2 0 15,3 3-1328-15,3 2-272 0,1 3-48 0,4 1-16 16,2 1-912-16,5-2-192 0</inkml:trace>
  <inkml:trace contextRef="#ctx0" brushRef="#br0" timeOffset="156269.57">9036 15073 23551 0,'21'-6'1040'0,"-9"3"224"15,-1 0-1008-15,-11 3-256 0,0 0 0 0,0 0 0 0,0 0 1968 0,0 0 336 16,0 0 80-16,-10 6 16 0,-1 0-1200 0,-3 3-240 16,-1 1-64-16,-2 0 0 0,0 0-560 0,0 1-112 15,2 0-32-15,0 0 0 0,1-1-192 0,3-1 0 16,2-3 128-16,0 1-128 0,9-7 176 0,0 0-16 16,-2 9 0-16,2-9 0 0,6 7-32 0,3 0 0 15,2-2 0-15,3 1 0 0,2-1-128 0,4 1 0 0,2-2 0 0,1 0 0 16,1-1 0-16,-2-1 128 0,0 0-128 15,-1 2 128-15,-2-1 48 0,-4 0 0 16,-4 1 0-16,-11-4 0 0,8 4 336 0,-8-4 64 0,0 0 0 0,0 0 16 16,-5 9 192-16,-5 0 48 0,-5-2 0 0,-2 1 0 15,-3 0-416-15,-3 0-80 0,-2 1-16 0,-2 1 0 16,0 0-320-16,0-1 144 0,2 0-144 0,2-2 0 16,1-1 0-16,2-1-224 0,3 0 16 0,2-2 0 31,5-1-624-31,10-2-128 0,0 0-32 0,0 0-11408 0,0 0-2272 0</inkml:trace>
  <inkml:trace contextRef="#ctx0" brushRef="#br0" timeOffset="156599.91">9546 15082 31215 0,'0'0'1376'0,"0"0"288"0,-7 1-1328 0,-2 2-336 16,-1 1 0-16,-2 3 0 0,-2 2 480 0,-2 4 32 15,-1 0 0-15,0 1 0 0,0 0-48 0,1 2 0 16,2-1 0-16,2 3 0 0,1 0-288 0,4 1-176 15,1 0 192-15,4 0-192 0,2-3 224 0,3-1-64 16,2-1-16-16,4-3 0 0,2-1 64 0,5-1 16 16,3-3 0-16,3-2 0 0,4 0 144 0,2-4 16 15,5-3 16-15,4 0 0 0,0-3 80 0,3-3 16 16,-1-3 0-16,-1-3 0 0,-3-2-16 0,-4-4 0 0,-4-2 0 16,-5 1 0-16,-4 1-16 0,-4 1 0 0,-3 1 0 15,-6 2 0-15,-2-1 144 0,-4 2 32 0,-4 1 0 0,-3 2 0 16,-4 1-112-16,-2 1-16 0,-4 2 0 0,-4 2 0 15,-5 1-512-15,-2 3 0 0,-1-1 0 0,0 3-192 32,1 2-432-32,2 2-80 0,3-1 0 0,-1 2-16 15,4 2-1008-15,4 1-192 0,1 1-32 0,4 1-16 16,1 0-1248-16,5 0-256 0,-1 3-48 0,7-12-16 0</inkml:trace>
  <inkml:trace contextRef="#ctx0" brushRef="#br0" timeOffset="156899.23">9773 14762 15663 0,'-1'-22'1392'0,"1"7"-1120"16,1-3-272-16,3 1 0 0,-2-2 3344 16,1 1 624-16,-1 2 112 0,2 1 16 15,-1 2-2096-15,0 3-416 0,-1 2-96 0,-2 8-16 16,0 0-352-16,0 0-80 0,0 0-16 0,0 0 0 0,0 0-672 0,7 5-144 15,-3 6-16-15,-1 6-16 0,-5 5-176 0,-1 4 192 16,-3 6-192-16,-3 7 192 0,-2 9-192 0,0 2 160 0,-2 4-160 0,-2 5 160 16,-2 4 0-16,-1 2 0 0,2 0 0 0,-1-2 0 15,2-3-32-15,1-5-128 0,2-2 192 0,2-6-64 16,2-4-128-16,0-2 128 0,0-4-128 0,3-2 128 16,-1-6-128-16,2 1 192 0,-1-4-192 0,1-4 192 15,-1-4-64-15,0-3 0 0,1-1 0 0,-1-3 0 31,1-3-1600-31,4-8-336 0,0 0-64 0</inkml:trace>
  <inkml:trace contextRef="#ctx0" brushRef="#br0" timeOffset="157676.46">6988 15961 24879 0,'0'0'2208'0,"0"0"-1760"0,-4-3-448 0,4 3 0 0,-6-5 608 0,6 5 32 16,0 0 16-16,0 0 0 16,0 0-240-16,0 0-48 0,0 0-16 0,0 0 0 15,0 0-64-15,0 0-16 0,12-1 0 0,4 0 0 16,1 0 224-16,3 0 32 0,2 0 16 0,2-1 0 16,3-2 144-16,5 1 16 0,5 1 16 0,7 1 0 15,2 0-208-15,10 0-32 0,9 0-16 0,3-1 0 16,4 0-80-16,5 0-32 0,5 1 0 0,9 1 0 0,5-1-96 15,4 0 0-15,2 0-16 0,4 0 0 0,5-1-96 0,-1 2-16 16,-2 0 0-16,2 0 0 0,2 0-128 0,-4 0 160 16,-5-1-160-16,-1 0 160 0,3 1-160 0,-4-1 192 15,-10-1-192-15,-3 1 192 0,-2 1-32 0,-4 0 0 16,-4-1 0-16,-5 0 0 0,-7 0 0 0,-8-1 0 16,-7 2 0-16,-5 0 0 0,-4 0-160 0,-4 0 192 15,-5 2-192-15,-5-2 192 0,-5 1-64 0,-8-2 0 16,-3-1 0-16,-4 2 0 0,-8 0 0 0,0 0-128 0,0 0 192 15,0 0-64 1,-11 4-1360-16,-4-1-288 0,-5 0-48 0,-2 4-9712 0,-3 1-1952 0</inkml:trace>
  <inkml:trace contextRef="#ctx0" brushRef="#br0" timeOffset="158244.73">8820 16235 27647 0,'-3'-11'2448'0,"1"-1"-1952"0,0-2-496 0,1 0 0 0,-1 3 1152 16,2 2 128-16,0 1 16 0,0 8 16 0,0 0-144 0,0 0-16 15,0 0-16-15,0 0 0 0,0 0-624 0,0 0-112 16,-1 14-16-16,-2 4-16 0,0 2-208 0,0 4-32 16,-3 4-128-16,1 5 192 0,-2 5-192 0,-1 1 176 15,-1 2-176-15,-2 1 160 0,0-3-160 0,1 3 0 0,1 1 0 0,1 0 0 16,2-4 0-16,1-2 0 0,2-2 128 0,1-4-128 16,1-7 0-16,-1-4 0 0,1-5 144 15,1-1-144-15,1-2 224 0,-1-12-32 0,0 0 0 0,0 0 0 16,0 0 416-16,0 0 80 0,0 0 16 0,11-5 0 15,0-2-64-15,3-6 0 0,0-3 0 0,1-3 0 16,2-4-192-16,0-1-64 0,2-1 0 0,1 0 0 16,0 1-192-16,-2 4-32 0,0 3-16 0,0 3 0 15,-1 4-144-15,1 2 0 0,-1 2 0 0,1 4 0 16,0 3 0-16,-1 3 0 0,1 0 0 0,-1 5 0 16,0 2 0-16,-1 3 0 0,-1 3 0 0,-2 1 0 15,-1 2-144-15,-1 1 144 0,-2 2 0 0,-4-1 0 0,-2 0-144 16,-3-1 144-16,-3-2 0 15,-3-1-144-15,-3 0-96 0,-2-1-16 0,-3-2 0 0,-3-3 0 0,-3-3 256 0,-1-1-176 16,-1-2 176-16,-1 0-160 0,-1-3 160 0,0-1 144 16,-1-1-16-16,-3-1-128 0,0-1 192 0,-1-1-192 15,0-2 192-15,1-3-192 0,0 0 0 0,5 0 0 16,2-1 0-16,4 1-144 16,2 2-1232-16,4-1-240 0,1-1-48 0,5 1-16656 15</inkml:trace>
  <inkml:trace contextRef="#ctx0" brushRef="#br0" timeOffset="159350.07">10745 14741 3679 0,'0'0'320'0,"0"0"-320"0,3-9 0 0,-2 1 0 15,0-1 2320-15,1 0 400 0,0-1 80 0,2 0 16 16,-1 0-880-16,-1 0-160 0,2 1-48 0,-2-1 0 16,0-1 272-16,0 1 48 0,0 1 16 0,-2 9 0 15,-1-10-400-15,-2 2-64 0,-1 2-32 0,4 6 0 16,-9-5-704-16,-2 1-144 0,-2 1-16 0,-4 2-16 16,-1 1-432-16,-4 2-96 0,-2 1-16 0,-1 1 0 15,-1 2-144-15,-2-1 0 0,3 1 0 0,-1-1 0 16,2 1-128-16,2 1 128 0,0-1 0 0,4 1 0 0,-1-2 0 15,1 1 0-15,0-1 0 0,3 0 0 0,3-2 0 0,3 1 0 16,2 0 0-16,7-4 0 0,-8 4 128 0,8-4 32 16,0 0 16-16,0 0 0 0,0 0 16 0,0 0 0 15,0 0 0-15,-4 7 0 0,4-7-64 0,-4 8-128 16,4-8 192-16,-1 11-64 0,1-1-128 0,0 1 0 16,1 1 0-16,-1 4 128 0,0 1-128 0,1 4 0 15,-1 1 0-15,1 4 0 0,1 1 0 0,-1 6 0 16,-1 5 0-16,1 2 0 0,-1 4-144 0,1 6 144 15,-2 4 0-15,0 5 0 0,-2 4 0 0,1 3-128 0,-1 1 128 16,1 3 0-16,0 4 0 0,-2 1 0 0,0 1 0 0,1-2 0 16,-1-1 0-16,1-4 0 0,0 0 0 15,0-6 0-15,1-1 224 0,0-5 48 0,0-3 16 16,0-3 0-16,1-2 160 0,1-2 16 0,-2-4 16 0,1-2 0 16,0-5-160-16,0-2-16 0,0-2-16 0,0-2 0 15,0-4 32-15,0-1 0 0,1-3 0 0,0-4 0 16,1-2 0-16,1-3 16 0,1-3 0 0,2-4 0 15,-5-6-80-15,9 5 0 0,0-4-16 0,5-2 0 16,1-4 64-16,4-1 16 0,3-3 0 0,3-3 0 16,3-1-80-16,2-3-16 0,3 1 0 0,3 1 0 15,0-1-224-15,1 1-208 0,3 0 32 0,-3 2 16 16,-2 0-2048-16,1-1-416 0,-3 0-64 0</inkml:trace>
  <inkml:trace contextRef="#ctx0" brushRef="#br0" timeOffset="160047.26">10969 15131 21823 0,'0'0'960'0,"4"-9"208"0,1-1-928 0,-1 0-240 0,0 1 0 0,-1 2 0 16,-3 7 1472-16,0 0 256 16,3-8 64-16,-3 8 0 0,0 0-368 0,0 0-64 0,0 0-16 0,0 0 0 0,0 0-656 15,-5 12-144-15,-2 2-32 0,0 5 0 0,0 3-304 0,0 2-64 16,0 4-16-16,3 0 0 0,0 1-128 0,0 1 0 15,2-1 144-15,1 0-144 0,2-1 128 16,1 1-128 0,2-4 160-16,1 0-160 0,3-3 144 0,3-4-144 0,-2-1 128 0,2-3-128 0,2-2 304 0,2-2-32 15,2-2 0-15,0-5 0 0,1-2 96 0,1-2 16 0,-1-3 0 0,2-3 0 16,1-4-96-16,-2-2-16 0,-2-4 0 0,1-4 0 31,-1-5 96-31,0-3 16 0,1 0 0 0,-3-3 0 16,-2-3-128-16,-2-1 0 0,-1 2-16 0,-2 2 0 0,-4 4-32 0,1 1 0 15,-3 7 0-15,0 2 0 0,-2 3 432 0,0 4 64 16,-1 2 32-16,1 9 0 0,0 0-336 0,0 0-64 0,0 0-16 16,0 0 0-16,-9 9-320 15,3 2 0-15,0 1 0 0,0 4 0 0,-1 4 0 0,1 2-208 0,2 2 48 0,1 1 16 16,-3 1 144-16,2 1-128 16,2 1 128-16,-2 0-128 0,4 0 128 0,0 0 0 0,0 1 0 0,4-3-128 0,-2-1-80 15,2-2-16-15,0-2 0 0,0-4 0 31,0-2-720-31,3-2-144 0,0-2-16 0,2-2-16 0,4-4-2720 0,1-3-560 0</inkml:trace>
  <inkml:trace contextRef="#ctx0" brushRef="#br0" timeOffset="160391.87">11660 15377 29375 0,'0'0'1296'0,"0"0"272"0,0 0-1248 0,0 0-320 15,-7 7 0-15,2 0 0 0,-2 3 768 0,-1 2 112 16,0 4 16-16,-1 0 0 0,0 3-320 0,0 2-48 15,-1 0-16-15,2 1 0 0,-1 1-256 0,0 0-64 0,0-1-16 0,0-1 0 16,2-1 32-16,0-2 16 0,-2 1 0 0,3-2 0 16,1-4-32-16,1-3 0 0,-1-3 0 0,5-7 0 15,0 0 320-15,0 0 64 0,0 0 16 0,0 0 0 16,0 0 48-16,4-11 16 0,-1-2 0 0,0-3 0 16,3-4-64-16,0-2-16 0,3-1 0 0,0-5 0 0,2-3-240 0,1 0-48 15,1-1-16-15,-1 2 0 0,-1 1-272 0,0 6 160 16,-1 3-160-16,-1 5 128 0,-1 3 128 0,-2 4 0 15,-6 8 16-15,8-3 0 0,-8 3 48 0,9 2 0 16,-2 4 0-16,-1 2 0 0,0 3-320 0,-1 5 0 16,1 1 0-16,-2 2 0 0,0 3 0 0,0 0-144 15,-2 0 144-15,0 1 0 0,0 1 0 0,1 1-128 0,-2-1 128 0,-1 1 0 16,0 2-288-16,0-3 32 0,-1-2 0 0,-1-1 0 31,1-4-832-31,0-1-144 0,-1-4-48 0,0-2-11328 0,0-3-2256 16</inkml:trace>
  <inkml:trace contextRef="#ctx0" brushRef="#br0" timeOffset="160557.6">11461 15675 30399 0,'0'0'2704'0,"0"0"-2160"0,0-8-544 0,0 8 0 0,7-7 2048 0,3 1 288 16,1 3 64-16,4 0 16 15,3-2-1984-15,4 2-432 0,3 0 0 0,-1-1 0 0,0 1 0 0,0 0 0 16,0 1 0-16,-1-2 0 31,2 0-1456-31,-1 1-208 0,1-1-64 0,-1 0-13824 0</inkml:trace>
  <inkml:trace contextRef="#ctx0" brushRef="#br0" timeOffset="161218.34">12322 14872 30575 0,'2'-12'1344'0,"-2"12"304"0,0-7-1328 0,0 1-320 0,-3 0 0 16,-1-1 0-16,-1 1 1216 0,-1 3 160 16,-3 1 32-16,1 2 16 0,-2 2-480 0,-1 2-112 0,0 5 0 0,-10 5-16 0,1 3-624 0,2 2-192 15,0 0 0-15,2 3 0 16,0 3 0-16,3 0 0 0,3-1 0 0,0 0 0 15,0 0 0-15,4 0 0 16,2-1 0-16,2 0 0 0,2-5 0 0,1 0 0 16,2-4 0-16,1-2 0 0,3-2 0 0,1-1 0 0,3-1 0 0,1-3 0 15,2 0 224-15,1-4-64 0,2-3-16 0,1-3 0 0,3-2 16 16,0-3 0-16,0-2 0 0,1-3 0 0,-3 0 48 0,-1-2 16 0,-1 0 0 0,-7 6 0 16,0 0-64-16,3-4-16 0,-3 6 0 0,-3 2 0 15,-7 7-144-15,0 0 128 0,0 0-128 16,0 0 128-16,4 9-128 0,-2 2 0 0,0 2 0 0,0 2 0 15,1 2 0-15,0-1 0 0,0 1-192 0,3-2 192 16,0 0-144-16,3-2 144 0,1 0 0 0,2-1 0 16,2-2 0-16,3-3 0 0,0-3 0 0,1-1 0 15,0-3 0-15,0-3 0 0,1-4 160 0,-1-1-32 16,-3-6 384-16,0-1 64 0,0-2 32 0,-2-1 0 16,-3-3 96-16,-1-2 32 0,-3-3 0 0,-1 1 0 15,-3-1-336-15,-3-1-64 0,-4 0-16 0,0 2 0 16,-3 1-112-1,-2 4-16-15,-4 2-16 0,-1 3 0 0,-3 1-176 0,-1 6 160 0,-1 1-160 0,-2 5 160 16,-4 4-496-16,0 3-112 0,-1 3 0 0,1 3-16 16,-1 2-1312-16,4 4-256 0,0 3-48 0,6 3-16 15,2 3-1616-15,5 1-336 0</inkml:trace>
  <inkml:trace contextRef="#ctx0" brushRef="#br0" timeOffset="161549.31">12935 15010 20271 0,'21'-15'1792'0,"-9"8"-1424"0,-2-1-368 0,-2 1 0 0,-1 2 2784 0,-7 5 480 16,0 0 112-16,0 0 16 16,0 0-1408-16,-8-3-288 0,-4 3-48 0,-3 2-16 15,-5 2-864-15,-1 3-192 16,-1 2-16-16,0 0-16 0,-1 1-544 0,2 1 0 0,4 0 0 0,1-1 0 16,4 1 0-16,3 1 0 15,2-1 0-15,3 0 0 0,4-11 0 0,1 12 0 0,3-1 0 0,2-1-144 16,4-2 144-16,3-1-192 15,4-3 192-15,2 0-192 0,1 0 192 0,1-2 0 0,0 0 0 0,1-1 0 16,2-1 0-16,-2 0 0 0,-2-1 0 0,-3 1 0 16,-2 0 0-16,-3 1 0 0,-1 1 0 0,-11-2 0 15,0 0 320-15,0 0 32 0,0 0 16 0,0 0 0 16,-2 11 160-16,-5-1 48 0,-2-1 0 0,-5 0 0 16,-2-1-256-16,-4 0-32 0,-3 0-16 0,-1 1 0 15,0 0-112-15,-1-2-32 0,1 0 0 0,2-1 0 0,1-3-128 0,4 0-192 16,0-1 32-16,4-1 16 15,4-1-608-15,9 0-112 0,0 0-32 0,0 0 0 16,-2-7-2016-16,9-3-416 0,7-3-64 0</inkml:trace>
  <inkml:trace contextRef="#ctx0" brushRef="#br0" timeOffset="161833.54">13459 14940 26719 0,'0'0'2368'0,"0"0"-1888"15,0 0-480-15,0 0 0 0,-7 8 1472 0,-3 1 208 0,-2 0 48 0,1-2 0 16,-2 3-800-16,-2 1-160 0,-1 1-16 0,-2 2-16 15,-1-1-208-15,2 1-32 0,-1 0-16 0,4 1 0 16,2-1-160-16,3 0-48 0,2-1 0 0,3 1 0 16,2-2-80-16,4-1-32 0,2-1 0 0,4-2 0 15,4 0 16-15,4-2 0 0,2-2 0 0,4-1 0 16,4-2 80-16,1-1 32 0,1-2 0 0,12-5 0 16,-3-3 208-16,-3-2 32 0,-2-3 16 0,-4 1 0 15,-2-4-48-15,-6 2-16 0,-2 0 0 0,-4 3 0 0,-4 0-64 16,-3 2-16-16,-3 0 0 0,-4 6 0 0,-2-3 128 0,-2 0 32 15,-4 2 0-15,-2-1 0 0,-2 1-384 0,-2 2-176 16,-4 1 160-16,-8 2-160 16,-1 1-416-16,2 2-176 0,1 2-48 15,1 1 0-15,0 0-1232 0,-1 1-256 0,2-1-48 0,8 0-10048 16,0-2-1984-16</inkml:trace>
  <inkml:trace contextRef="#ctx0" brushRef="#br0" timeOffset="162126.51">13586 14647 39327 0,'0'0'1744'0,"0"0"368"0,-2-8-1696 0,-2 1-416 16,2 2 0-16,2 5 0 0,0 0 720 0,0 0 64 16,0 0 16-16,-5 6 0 0,-1 3-512 0,1 6-96 15,-1 4-32-15,0 6 0 0,-1 3-160 0,-1 5 0 16,0 3 0-16,-1 5 0 0,-2 4 0 0,-1 4 0 15,-2 2-144-15,0 3 144 0,-1 1 0 0,-1 0 0 0,2 1 0 0,2-4 0 16,3-2 0-16,0-4 0 0,2-3 0 16,-2 11 0-16,1-9 128 0,4-7-128 0,2-7 0 0,-1-7 144 15,1-5-144-15,0-4 128 0,1-4-128 0,0-3 128 16,1-8-496 0,0 0-96-16,0 0-32 0,0 0-11984 0,0 0-2416 15</inkml:trace>
  <inkml:trace contextRef="#ctx0" brushRef="#br0" timeOffset="164305.65">14409 14915 6447 0,'0'0'272'0,"0"0"80"0,0 0-352 0,0 0 0 0,0 0 0 0,0 0 0 0,0 0 2208 0,0-8 368 16,0 8 80-16,-1-7 16 0,1 7-640 0,0-8-128 15,0 8-32-15,-4-8 0 0,4 8-80 0,-1-7 0 16,0-1-16-16,1 8 0 0,-1-7-144 0,1 7-32 15,0 0 0-15,0 0 0 0,0 0-528 0,0 0-112 16,0 0-32-16,0 0 0 0,0 0-400 0,0 0-80 16,-2 10 0-16,1 3-16 0,1 1-304 0,1 3-128 15,0 4 128-15,0 2-128 0,1 2 0 0,0 2 0 16,1-1 0-16,-1 2 0 0,0 0 0 0,1 1 0 0,1-2 0 16,-1 1 0-16,-1-2 0 0,1-3 0 0,0-3 0 15,-1-1 0-15,-1-3 128 0,0 0-128 0,-1-4 128 0,0-1-128 16,0-2 0-16,0-9 0 0,0 0-224 0,0 0 80 31,0 0-1424-31,0 0-288 0,0 0-48 0,0 0-8752 16,-10-4-1760-16</inkml:trace>
  <inkml:trace contextRef="#ctx0" brushRef="#br0" timeOffset="164525.88">14090 15155 8287 0,'0'0'736'0,"-5"-8"-592"15,1-1-144-15,2 2 0 0,2 7 5648 16,2-8 1104-16,1 0 224 0,4 3 32 15,3 0-5376-15,2 2-1072 0,3 1-224 0,5 0-32 16,4 1 112-16,5-1 32 0,4 0 0 0,1-1 0 0,2-3-64 0,1 3 0 16,-1-2 0-16,2 0 0 0,-1 1-112 0,-2 1-16 15,-1 0-16-15,-2 2 0 0,-2 0-240 0,-3 0 0 16,-2 2 128-16,-3-1-128 0,-2 0 0 0,-4 0-160 16,-4 0 32-16,-2 0 0 15,-10 0-400-15,0 0-80 0,0 0-16 0,0 0 0 16,0 0-416-16,0 0-96 0,-10-1-16 0,0 0-8784 15,-1-1-1776-15</inkml:trace>
  <inkml:trace contextRef="#ctx0" brushRef="#br0" timeOffset="165124.13">15175 14926 4607 0,'-6'-14'192'0,"4"6"64"0,1 0-256 0,-2 3 0 0,3-2 0 0,3-2 0 0,-3 1 5696 0,0 8 1088 16,0 0 208-16,0 0 48 15,0 0-4544-15,0 0-896 0,0 0-192 0,0 0-48 0,3 7-976 0,0 5-192 16,0 2-32-16,0 3-16 0,-1 3-144 0,-1 3 0 16,-1 2 0-16,1 2 128 0,2-1-128 0,0 1 0 0,-1 0 0 0,0-3 0 15,-1-1 0-15,2-2 128 0,3-2-128 0,-3-1 0 16,0-3 128-16,3-2-128 0,1-2 0 0,-1-4 128 16,-6-7 480-16,11 3 96 0,0-2 0 15,0-3 16-15,-1-5 240 0,1-1 32 0,0-2 16 0,-2 0 0 0,1-2-192 16,2-5-48-1,2-3 0-15,0-2 0 0,2-4-208 0,-2-3-48 16,3-1-16-16,-1-1 0 0,0-1-304 0,-1 2-48 0,-2 3-16 0,-1 1 0 0,-3 4-128 0,0 5 0 16,-1 3 0-16,-2 3 128 0,0 3-128 0,-2 2-144 0,-4 6 144 15,0 0-208 1,0 0-448-16,0 0-96 0,0 0-16 0,2 12 0 16,-2 3-1856-16,-1 1-384 0,-1 1-80 0,-1 1-13392 0</inkml:trace>
  <inkml:trace contextRef="#ctx0" brushRef="#br0" timeOffset="165518.37">15644 15170 12895 0,'0'0'1152'0,"-5"5"-928"0,-2-1-224 0,0 3 0 16,0 1 4496-16,-2 3 864 0,-1 3 160 0,0 2 48 31,-1 2-4224-31,0 0-848 0,-1 1-176 0,1 0-16 16,0-2-32-16,1 2 0 0,1-1 0 0,0 0 0 15,2 0-112-15,-1 0-32 0,1-3 0 0,2 0 0 16,-1-2-128-16,3-2 160 0,1-3-160 0,1 0 160 16,1-8 32-16,0 0 16 0,0 0 0 0,0 0 0 15,0 0 176-15,6-3 48 0,1-3 0 0,1-4 0 0,1-2 208 0,-1-4 32 16,1-5 16-16,3-3 0 0,3-5-224 0,-1-3-32 16,1-3-16-16,1 1 0 0,-1 1-176 0,0 2-48 15,0 0 0-15,-1 4 0 0,-1 3 304 0,-1 4 48 16,-2 3 16-16,-1 4 0 0,0 3 48 0,-3 5 16 15,0 1 0-15,-6 4 0 0,5 3-480 0,1 3-144 16,-2 3 0-16,0 4 0 0,-2 3 0 0,0 2 0 16,-1 3 0-16,-1 2-144 0,0 1 144 0,1 3 0 15,0-1 0-15,-1 1-128 0,0-1 128 0,1 0-128 0,1-1 128 16,0-2-128-16,0-1-176 0,0-1-16 16,0-3-16-16,1 4 0 15,-1-6-400-15,2-3-80 0,1-5-16 0,-1-3 0 16,-4-5-2064-16,0 0-432 0,8 0-64 0</inkml:trace>
  <inkml:trace contextRef="#ctx0" brushRef="#br0" timeOffset="165698.07">15521 15372 34895 0,'-12'-7'1536'0,"12"7"336"0,-5-3-1488 16,5 3-384-16,-3-5 0 0,3 5 0 0,0 0 576 0,0 0 32 15,3-5 16-15,5-1 0 0,2 2-352 16,4-1-64-16,5 1-16 0,3 0 0 0,2-1-192 0,3 1 0 15,1-1 128-15,10-2-128 16,-4-1-832-16,-2 1-192 0,-2 1-64 0,-8 1-9504 16,1 0-1904-16</inkml:trace>
  <inkml:trace contextRef="#ctx0" brushRef="#br0" timeOffset="166115.66">16420 14778 36799 0,'-8'-13'1632'0,"6"9"336"0,-1-1-1584 0,0-1-384 0,0 2 0 0,-3-2 0 31,6 6-288-31,-10-2-144 0,1 2-16 0,3 1-16 0,-2 1 272 0,0 2 192 0,-1 1-208 0,0 2 80 15,0 0 128-15,-1 2-160 0,-1 0 160 0,1 2-160 16,0-2 160-16,2 0 0 0,0-1 0 0,1 1 0 16,3 0 192-16,1 0 0 0,0-2 16 0,3 1 0 0,2-1 112 0,2-1 0 15,3 0 16-15,1-2 0 0,2 1 32 0,2-2 0 16,4 0 0-16,-1 2 0 0,2-2-48 0,-1 1-16 16,2 1 0-16,-2 0 0 0,1 1-160 0,-2 0-16 15,1 2-128-15,-2 1 192 0,-1 0-16 0,-2 2-16 16,-2 0 0-16,-1 0 0 0,-3 0 16 0,-1 0 0 15,0 0 0-15,-4 0 0 0,-2 0 64 0,-3-1 16 16,-1 1 0-16,-3-2 0 0,-2 1 96 0,-1-1 32 16,-2-1 0-16,0 0 0 0,-1-2-96 0,-2 0-16 0,0-1 0 15,-1 0 0-15,0-2-272 0,2-1 0 16,-1 0 0-16,-3-2 0 16,3-1-1312-16,6-1-368 0,3-1-80 0,8 3-10160 15,-2-7-2032-15</inkml:trace>
  <inkml:trace contextRef="#ctx0" brushRef="#br0" timeOffset="166318.76">16737 14827 20271 0,'0'0'1792'0,"0"0"-1424"15,0 0-368-15,0 0 0 0,3 8 3280 0,-3 1 592 0,-3 0 112 0,1 2 32 16,0 0-2416-16,-1 2-496 16,-1-1-80-16,1 2-32 0,-1 0-576 0,0 1-112 0,1-1-32 0,1 1 0 15,-2 1-144-15,0-2-128 0,1-1 192 0,0-1-192 16,0-1 128-16,2-1-128 0,0-2 0 0,1 1 0 15,0-9-288 1,0 0-160-16,0 0-48 0,0 0 0 0,0 0-2752 0,7-11-544 0</inkml:trace>
  <inkml:trace contextRef="#ctx0" brushRef="#br0" timeOffset="166774.03">16676 14652 22111 0,'0'0'1968'16,"0"-8"-1584"-16,-1 1-384 0,1 7 0 0,0 0 2432 0,2-6 384 15,1 0 96-15,1 0 16 0,0 1-1392 0,0 0-288 16,2 2-48-16,-1 1-16 0,1 0-752 0,-1 0-160 16,-5 2-16-16,9 0-16 0,-2 0-240 0,0 3 0 15,1 0 0-15,2 2 0 16,-10-5-448-16,11 9-16 0,-2 0-16 0,1 1 0 16,-4 0-880-16,2 1-176 0,0 0-48 0,-1 1 0 15,2 0-1568-15,0 1-320 0,1-1-64 0,-3-3-16 16,0-1 2336-16,3 5 448 0,0-2 112 0,-3-3 16 0,0-1 480 0,0 0 160 0,0 1 0 0,-1-1 0 15,1 1 704-15,-1 1 240 0,-1 0 48 16,-1 1 16-16,1 1 592 0,-2 0 112 16,-2 0 16-16,-1 0 16 0,0 1-384 0,0 0-80 15,-1 0 0-15,-1 0-16 0,-1-1-368 0,1 1-80 0,-1-2-16 0,1-1 0 16,0 0 32-16,-1-3 0 0,1 0 0 16,2-6 0-16,0 0-128 0,0 0 0 0,0 0-16 15,0 0 0-15,0 0 128 0,6-5 16 0,0-1 16 0,2-3 0 0,2-1-112 0,2-2-32 16,2-1 0-16,3 0 0 0,0-3-272 0,3 1-64 15,0-2-16-15,0 4 0 0,-2 3-352 0,1 1 128 16,-2 1-128-16,-2 2 0 0,-1 4 192 0,0 1-48 16,-2 2 0-16,0 3 0 0,-1 3-144 0,-1 2 128 15,-2 2-128-15,1 1 128 0,-1 0-128 0,-1 1 0 16,-3 1 0-16,0 1 0 0,0 0-128 0,-1 0-16 16,-1 1 0-16,1 6 0 15,0-5-512-15,-1-1-112 0,0-4 0 0,1-2-16 16,2-1-1952-16,-5-9-384 0,10 5-80 0,0-2 0 0</inkml:trace>
  <inkml:trace contextRef="#ctx0" brushRef="#br0" timeOffset="167088.41">17677 14801 23039 0,'-5'-3'2048'0,"0"1"-1648"16,-2 1-400-16,0 0 0 0,0 4 2528 0,-3 2 416 0,1 0 96 0,-2 2 16 15,-1 1-2112-15,0 1-432 16,0 4-64-16,0 0-32 0,0 1-288 0,1 0-128 15,1 2 0-15,2-1 128 0,3-1-128 0,1 1 0 0,4 1 0 0,3-1 0 16,1-1 0-16,3-2 0 16,1-2 144-16,3 0-144 0,3-3 224 0,1-1-32 0,4-3 0 0,1-2 0 15,2-2 128-15,2-2 32 0,1-1 0 0,1-4 0 16,2-2 256-16,-3-2 48 0,2-1 16 0,-2-3 0 16,-1-1-64-16,-3-2-16 15,-3-1 0-15,-4 1 0 0,-4 1-48 0,-2-1-16 0,-4 1 0 0,-3 2 0 0,-4-1 64 0,-4 5 16 16,-4 2 0-16,-4 2 0 0,-5 1-480 0,-2 3-128 15,-3 1 0-15,-13 3 0 16,2 4-528-16,0 0-128 0,2 5-32 0,2 3 0 16,1 2-1328-16,2 1-272 0,3-1-48 0,8-4-9296 15,1 0-1856-15</inkml:trace>
  <inkml:trace contextRef="#ctx0" brushRef="#br0" timeOffset="167385.47">17839 14445 39615 0,'-15'-19'1760'0,"10"10"352"0,-2-1-1680 0,1 1-432 16,-1 1 0-16,1 2 0 0,1 0 560 0,1 2 16 0,4 4 16 0,0 0 0 16,0 0-272-16,0 0-48 15,-4 8-16-15,2 3 0 0,1 3-256 0,0 6 0 16,1 2 0-16,0 5 0 0,0 5 0 0,-1 4 0 0,0 5-128 0,-2 5 128 15,-1 4 0-15,-1 3 0 0,-2 0 0 0,-1 2 0 16,-2 2 0-16,-1-2 128 0,0 1-128 0,0-2 160 16,0-3-160-16,1-2 192 0,1-5-192 0,-4 11 192 15,6-11-192-15,0-6 160 0,3-6-160 0,0-4 160 16,1-4-160-16,0-4 160 0,0-5-160 0,0-2 160 16,2-3-1040-1,0-2-208-15,1-8-32 0,0 0-11152 0,0 0-2224 0</inkml:trace>
  <inkml:trace contextRef="#ctx0" brushRef="#br0" timeOffset="168012.81">18214 14420 16575 0,'0'0'736'0,"2"-7"160"0,-1 0-720 0,1-1-176 0,1 0 0 0,0 2 0 15,-3-2 2448-15,1 0 464 0,0 1 96 0,0-1 0 16,0 0-848-16,0 1-176 0,0-1-48 0,1 1 0 16,1 1-720-16,0-1-128 0,2 0-48 0,0 1 0 15,3-1-320-15,1 1-64 0,4-1-16 0,1 0 0 16,1 2-128-16,2-1-16 0,0 2-16 0,0 1 0 16,-1-1-176-16,1 3-48 0,0 0 0 15,-2 1 0-15,-1 2 0 0,-1 2-16 0,0 1 0 0,0 3 0 0,-5 2-80 16,1 4-16-16,-2 3 0 0,-1 2 0 0,0 3-144 15,-2 4 0-15,-2 1 0 0,0 5 128 0,-2 3 0 0,-3 5 0 16,-1 0 0-16,0 4 0 0,-2 2-128 0,-1 3 0 16,-1 5 0-16,-3 20 0 0,1-8 0 0,-1-5 0 15,0-2 0-15,0-4 128 0,0-2-128 0,1-1 0 16,0 1 144-16,0-2-144 0,1-4 128 0,3-1-128 16,-2-1 160-16,2-2-160 0,1-4 192 0,2-2-64 15,0-1-128-15,2-1 192 0,1-4-64 0,3 1 0 16,-2-1-128-1,1-3 192-15,1-3-64 0,0-4 0 0,1-4-128 0,-2-1 192 0,0-4-16 0,0-2-16 0,-1-2 0 0,-1-8 0 16,0 0 32-16,0 0 16 16,0 0 0-16,-6 4 0 0,-2-3 48 0,-2-1 0 0,-2-2 0 0,-2-1 0 15,-4-3-64 1,-2 1-16-16,-2-1 0 0,0 1 0 0,-5-2-176 0,2 1 0 0,0 1 0 0,2 1-176 31,-1-1-1024-31,3 1-208 0,3 0-32 0,2 1-16 16,3-1-1552-16,2-1-320 0</inkml:trace>
  <inkml:trace contextRef="#ctx0" brushRef="#br0" timeOffset="168670.84">18968 14805 27647 0,'0'0'1216'0,"-1"-4"256"0,0-3-1168 0,0 2-304 16,1-1 0-16,0 6 0 0,0 0 2240 0,4-4 400 0,-4 4 80 0,6-5 16 15,-1 1-1568-15,1 1-304 0,0-1-64 0,4 2-16 16,0 0-464-16,2 1-80 16,3 0-32-16,-2 1 0 0,2 0-208 0,3 0 0 15,1 0 0-15,0 1 0 0,2 0 0 0,2 0 0 0,-2-1 0 0,8 1 0 31,-5-1-608-31,-4 2-64 0,-4 0-16 0,-2 2 0 0,-6 0-2848 0,-8-4-576 0</inkml:trace>
  <inkml:trace contextRef="#ctx0" brushRef="#br0" timeOffset="168858.76">18976 14965 37311 0,'0'0'1664'0,"0"0"320"0,0 0-1584 0,0 0-400 0,0 0 0 0,0 0 0 16,0 0 224-16,0 0-32 0,0 0-16 0,0 0 0 15,8 0 112-15,2 1 32 0,2-1 0 0,2 0 0 16,5 0-176-16,-1 0-16 0,4-1-128 0,1-1 192 0,3 0-400 0,2 0-96 16,3-2-16-16,13-4 0 15,-4 0-3056-15,-6-1-608 0</inkml:trace>
  <inkml:trace contextRef="#ctx0" brushRef="#br0" timeOffset="170605.59">19915 14294 31551 0,'-7'-10'1408'0,"3"5"272"0,0 0-1344 0,0-1-336 16,-1-1 0-16,1-1 0 0,-2-1 752 0,2-1 80 0,-1 0 0 16,2 0 16-16,1 2 112 0,2-3 32 15,1 0 0-15,3 1 0 0,2 0-512 0,2-1-96 16,2 0-32-16,3 1 0 0,2 1-224 0,4 1-128 0,1 3 160 0,1 2-160 15,-1 1 0-15,0 5 0 16,-1 1 0-16,-1 3 0 0,-2 3 0 0,-4 3-160 0,-3 2 160 0,-2 4-192 16,-4 3 192-16,-4 2-192 15,-5 2 192-15,-4 3-192 0,-3 4 192 0,-3 1 0 16,-4 1 0-16,-1 1 0 0,-1-1 0 0,1-3 0 0,0-2 0 0,1-2 0 0,2-3 0 0,1-2 0 16,3-4 0-16,3-2 128 0,2-4 16 0,2-2 16 15,5-1 0-15,1-3 0 0,2-1 192 0,4-1 32 16,-1-1 16-16,6-2 0 0,3-1-176 0,4 0-32 15,1 0-16-15,4-1 0 0,4 0-176 0,2-1 160 16,3 0-160-16,1 0 160 0,0 0-160 0,-1 0 0 16,-2 0 0-16,-1-2 0 15,-3 1-512-15,-2 0-128 0,-2 0-16 0,-1 0-16 16,-2-1-2480 0,-3 1-496-16,-1 0-112 0</inkml:trace>
  <inkml:trace contextRef="#ctx0" brushRef="#br0" timeOffset="170858.92">20426 14219 36447 0,'0'-13'1616'0,"0"7"336"0,0-1-1568 0,1 1-384 0,-1 0 0 0,0 6 0 15,0 0 752-15,0 0 64 0,0 0 16 0,0 0 0 16,-4 7-544-16,-1 3-96 0,1 3-32 0,-3 4 0 16,-2 2-160-16,1 3-192 15,-1 4 32-15,1 0 16 0,0 0 144 0,2 2 0 0,-3-1-144 16,2 1 144-16,2 1 0 0,0-3 0 0,3-1 0 0,1-2 0 0,2-1 0 15,1-3 0-15,2-2 0 0,1-2 0 16,1-2 0-16,2-2 160 16,5 0-160-16,1-2 160 0,1-2-16 0,3-3 0 0,2-2 0 0,2-2 0 0,2-1-144 0,2-2 0 15,3-4 0-15,1-2 0 16,-1-2-576-16,0-2-160 0,0-4-32 0,-3-1 0 16,-4-1-2448-16,4-7-496 0,-7 2-112 0</inkml:trace>
  <inkml:trace contextRef="#ctx0" brushRef="#br0" timeOffset="171019.09">20416 14280 23951 0,'-17'-13'2128'0,"11"8"-1696"0,-2-2-432 0,1 2 0 0,3-3 1888 0,2 1 288 0,0 1 64 0,2 6 16 0,3-6-1568 0,2 3-320 16,3 0-64-16,3-1-16 16,4 2-288-16,2 1-176 0,3 0 32 0,2 1 0 31,1 3-256-31,2-1-48 0,1 1-16 0,-1 0 0 0,-2 1-2256 15,-1 2-448-15</inkml:trace>
  <inkml:trace contextRef="#ctx0" brushRef="#br0" timeOffset="171567.42">20365 14444 33231 0,'0'0'1472'0,"-9"-2"304"0,9 2-1424 0,0 0-352 16,0 0 0-16,0 0 0 0,0 0 624 0,0 0 48 15,0 0 16-15,0 0 0 0,10 0-464 0,4 0-96 16,2 0 0-16,5 0-128 0,3-1 0 0,5 0 0 0,4 0 0 0,4 0 0 31,2-4-384-31,16-4-144 0,-7-2-32 0,-17 4 0 16,0-2-1040-16,14-5-224 0,-6-1-32 0,-13 5-16 15,-1-2-1904-15,9-6-384 0,-6 1-80 0,-12 7-16 0,0-1 3504 0,1-4 752 0,-6 2 0 0,-3 2 160 16,-4 1 1952-16,-2 3 400 16,-2 1 80-16,-1-1 16 0,-1 1-16 0,-1 1 0 0,-3-1 0 0,1 2 0 15,-2 1-928-15,0 2-192 0,-2 2-48 0,0 3 0 16,0 3-880-16,-2 2-176 0,1 3-48 15,-4 9 0-15,2 1-320 0,4-4 0 0,-1 2-160 0,1 2 160 16,0 2-128-16,-1 2 128 0,0-1 0 0,0 1 0 16,1 1 0-16,-2 9 0 0,1-5 0 0,5-13 0 0,0-1 0 15,2-3 0-15,0-1 0 0,1-2 0 0,1-2 0 16,0 0 144-16,0-9-144 0,0 0 192 0,0 0-32 16,0 0 0-16,6-9 0 0,4-5 0 0,0-5-32 0,-2 4 0 15,0-7 0-15,1-5 0 0,4-4 0 16,0-4 0-16,1-2 0 0,0-3 0 0,1 1 80 0,-1 0 16 15,-1 2 0-15,-1 4 0 0,0 3 416 0,-1 5 96 16,-1 2 16-16,-1 4 0 0,0 4-64 16,-1 3-16-16,-2 3 0 0,0 3 0 0,-1 3-432 0,-5 3-96 15,7 1-16-15,-2 4 0 0,1 2-128 0,-1 3 0 16,1 1 0-16,-1 3 0 0,0 2 0 0,-1 1 0 16,-1 3 0-16,1 1 0 0,-2 0 0 0,0 3 0 15,-1 2 0-15,-1 1 0 0,0 1 0 0,0-1 0 0,0 1 0 16,1-2 0-16,0 0 0 0,0-1-144 15,1-2 144-15,-1-1 0 16,1-3-560-16,0-1 0 0,0-3 0 0,2 3 0 16,-1-5-1552-16,0-6-304 0,-2-1-64 0,-1-6-8768 15,0 0-1744-15</inkml:trace>
  <inkml:trace contextRef="#ctx0" brushRef="#br0" timeOffset="171756.73">20852 14454 33167 0,'0'0'2944'0,"-4"-4"-2352"0,2-2-464 0,2 6-128 15,0-9 1280-15,0 9 256 0,3-5 32 0,4 1 16 16,3 0-1008-16,3 1-208 0,5 0-48 0,4 0 0 16,3 1-320-16,5 0 128 0,3 1-128 0,2 1 0 0,1-1 0 0,3 0 0 15,-3 0-192-15,1 0 64 16,0-1-1728-16,-2 1-320 0,-1 0-80 0</inkml:trace>
  <inkml:trace contextRef="#ctx0" brushRef="#br0" timeOffset="173011.34">21648 14343 19343 0,'0'0'848'0,"0"-9"192"0,-2 0-832 0,1 5-208 0,0 0 0 0,-4-2 0 16,0 1 1680-16,-1 2 304 0,0 2 48 0,-7 1 16 15,-1 3-960-15,3 0-192 0,-2 2-48 0,-8 7 0 16,0 4-496-16,8-4-96 16,-1 2-32-16,-1 3 0 0,2 1-224 0,1 2 0 0,2 1 0 0,-1 1-160 15,3 2 160-15,3-1 0 16,1-1 0-16,2 0 0 0,2-1 0 0,3-1 0 16,1-2 0-16,3-3 0 0,1-1 0 0,3-1 176 0,2-4-48 0,2-2 0 15,3-1 400-15,0-3 80 0,2-3 16 0,1-2 0 16,0-3-80-16,0-2-16 0,-3-3 0 0,1-4 0 0,-1-1-64 0,-2-3-16 15,0-1 0-15,-1-2 0 0,-1-1 48 0,-2 1 0 16,-1 1 0-16,-3 4 0 0,-2 2-112 0,-3 3 0 16,-1 1-16-16,-2 4 0 0,-2 1 80 0,2 5 32 15,0 0 0-15,-6 4 0 0,1 1-480 0,1 3 0 16,0 2 0-16,1 1-160 0,0 2 160 0,2 1-208 16,1 1 80-16,1-1 128 0,1-1-160 0,2 0 160 15,3-2 0 1,1-2-144-16,0-1 144 0,2-3 0 15,1-1 0-15,2-2-128 0,2-2 128 0,-1-2 176 0,0-3-48 0,1-1 0 0,-1-2 272 0,-1-2 48 0,-1-3 16 0,-1-3 0 16,-2 0 16-16,-2-2 0 16,-2 0 0-16,-2-1 0 0,-3-1-192 0,-2 3-32 0,-3 0-16 0,-3 2 0 15,-1 0-240-15,-3 2 0 16,-2 2-144-16,-8 0 144 16,-1 5-752-16,7 4-48 0,1 2-16 0,-8 2 0 15,2 2-640-15,9 1-128 0,1 2-16 0,2 2-9856 0,1 1-1984 16</inkml:trace>
  <inkml:trace contextRef="#ctx0" brushRef="#br0" timeOffset="173309.99">22188 14365 25167 0,'10'-5'1104'0,"-10"5"240"0,0 0-1072 0,0 0-272 0,0 0 0 0,0 0 0 0,0 0 1792 0,0 0 288 16,-8 3 64-16,-2 1 16 0,-3 2-1296 0,-2 0-256 16,-3 4-48-16,-1 0-16 0,0 0-384 0,0-1-160 15,2 0 128-15,3 1-128 0,1-1 0 0,3 0 0 16,3 0 0-16,3 0 0 0,3 1 0 0,2-3 0 15,3 1 0-15,4 0 0 0,1 0 0 0,3-2 0 16,3 0 0-16,3-2 0 0,0-1 0 0,0 1 256 16,1-3-32-16,0-1-16 0,-1-1 80 0,1 0 16 15,-3 1 0-15,-3-3 0 16,-2 1 192-16,-4 0 32 0,0 0 16 0,-7 2 0 0,0 0 128 16,0 0 32-16,0 0 0 0,-7 2 0 0,-2 1-256 0,-4 2-64 0,-1 0 0 0,-3 2 0 15,-3 0-384-15,-2 2 0 16,-2 1 0-16,-2 0-176 15,1-1-448-15,1-1-80 0,1-2-32 0,1 1 0 16,4-3-608-16,5-1-128 0,4 0-32 0,9-3 0 0,0 0-2000 16,9-1-400-16</inkml:trace>
  <inkml:trace contextRef="#ctx0" brushRef="#br0" timeOffset="173610.2">22517 14428 26143 0,'0'0'1152'0,"0"0"256"15,0 0-1136-15,-6-1-272 0,-2 1 0 0,-1 1 0 0,-1 1 1152 0,-4 2 160 16,-6 2 32-16,1 2 16 0,2 0-704 15,-1 3-144-15,0 1-16 0,2 2-16 16,0 0-480-16,3 0 0 0,2 1 0 16,4 0 0-16,0-2 128 0,4 0-128 15,2-1 0-15,5-1 144 0,1-1 128 0,3 0 32 16,3-1 0-16,5-1 0 0,3-3 320 0,4-1 64 16,2-2 16-16,2-3 0 0,0-2-128 0,0-1 0 0,-1-3-16 15,0-1 0-15,-3-3 16 0,-1-3 16 0,-2-1 0 0,-3 0 0 16,-1-5-128-16,-4 2-16 0,-3 2-16 0,-2 0 0 0,-3 2-16 0,-3 1 0 15,-5 0 0-15,-1 1 0 0,-3 2-128 0,-2 1-32 16,-3 0 0-16,-2 4 0 31,-1 1-592-31,-5 3-128 0,-4 1-32 0,-2 1 0 0,-3 1-720 16,1 2-160-16,2-1-32 0,1 0 0 16,4 1-2128-16,4-1-432 0</inkml:trace>
  <inkml:trace contextRef="#ctx0" brushRef="#br0" timeOffset="173877.96">22769 14088 21183 0,'-11'-20'944'0,"6"12"192"0,-1 0-912 0,0-1-224 16,-4 0 0-16,3 1 0 0,0 2 3808 0,1 0 720 16,-3 2 144-16,0 2 16 0,1 0-3152 0,1 4-624 15,0 1-128-15,0 2-16 0,1 4-768 0,-1 5 0 16,1 5 0-16,-1 4 0 0,0 3-160 0,1 3 160 15,-1 5-128-15,-1 7 128 0,-1 3 0 0,-1 2 0 16,-1 3 0-16,-1 5 0 0,-3 2 0 0,2-1 0 16,-3-1 0-16,-4 15 0 0,4-11 0 0,3-6 0 15,1-6 0-15,0-4 0 0,0-6 0 0,1-3 144 16,1-4-144-16,0-2 160 0,0-3-160 0,0-2 0 0,1-4 0 16,1-3-176-1,-1-2-2720-15,0-2-560 0</inkml:trace>
  <inkml:trace contextRef="#ctx0" brushRef="#br0" timeOffset="174318.73">20274 15011 34719 0,'-16'-10'1536'0,"7"3"320"0,0 0-1472 16,2 1-384-16,7 6 0 0,0 0 0 0,0 0 496 0,0 0 16 15,10-4 16-15,6 1 0 0,3 3-224 0,9 0-48 0,7 0-16 0,12 3 0 16,12-1-16-16,9 1 0 16,10-1 0-16,3 1 0 0,1-2 32 0,7 1 16 15,9 1 0-15,2 0 0 0,-1-1-112 0,3 0-32 16,4 1 0-16,-4-1 0 0,-6-2-128 0,-3 2 0 16,-4 1 0-16,-2-1 128 0,-4 1-128 0,-8-1 0 0,-9-2 144 15,-9 0-144-15,-7-1 128 0,-9 0-128 0,-7-1 128 16,-6 1-128-16,-7-1 192 0,-6-1-16 15,-5 1-16-15,-10 2 0 0,0 0-160 0,0 0 192 0,-3-5-192 0,-4 0 192 16,-5 2-1472 0,-5 1-304-16,-5 3-48 0,-3 3-16 0,-3 3-1056 15,-7 3-224-15</inkml:trace>
  <inkml:trace contextRef="#ctx0" brushRef="#br0" timeOffset="174744.89">21185 15297 35935 0,'0'0'1600'0,"-3"-8"320"0,-2 3-1536 0,5 5-384 0,0 0 0 0,0 0 0 16,-8 2 256-16,2 3 0 0,-1 6-16 15,2 2 0-15,-1 4-48 0,0 3 0 0,-3 2 0 0,2 4 0 16,2 4-192-16,-2 1 0 0,-1-2 0 0,3 1 0 16,1 0 0-16,-1-2 0 0,-1-1 0 0,1-1 0 15,3-2 0-15,0-1 0 0,-2-3 0 0,2-3 0 16,0-3 128-16,1-3 16 15,0-3 16-15,1-8 0 0,0 0 368 0,0 0 80 0,0 0 16 16,0 0 0-16,0 0 32 0,9-9 16 16,1-3 0-16,2-4 0 0,3-1-96 0,3-2-32 15,3-1 0-15,2 1 0 0,0-2-352 0,2 2-192 16,-1 0 192-16,3 5-192 0,0 2 0 0,0 3 0 0,-1 4 0 0,-2 3 0 0,-1 5 0 16,-2 2 0-16,-2 4 160 0,-3 1-160 0,0 2 0 15,-3 1 0-15,-3 0 0 0,-4 2 0 0,-1 0 0 16,-4 2 0-16,-3 0-128 0,-4 0 128 0,-3-3 0 15,-2 0-144-15,-3 1 144 0,-1-1 0 0,-3-1 0 0,-2-2 0 16,-1-2 128-16,-1-1-128 0,-1-2 0 16,0 0 0-16,0-3 0 0,0 0 0 0,0-3 0 15,0-1 144-15,1-1-144 0,0-2 128 0,1-2-256 0,3-1-64 16,3 0-16-16,4-2 0 16,2-1-1600-1,5-1-320-15,2 0-64 0,6-2-15344 0</inkml:trace>
  <inkml:trace contextRef="#ctx0" brushRef="#br0" timeOffset="175487.97">23397 14226 26719 0,'-1'-13'1184'0,"3"6"240"0,2-1-1136 0,-1 2-288 0,0 0 0 0,0-4 0 0,-2 2 1168 0,-1 8 176 0,1-5 48 0,-1 5 0 16,-4-5-448-16,-1 1-96 16,-2 1-16-16,-2-1 0 0,-2 2-512 0,-2 1-96 15,-4 0-32-15,0 1 0 0,-1 1-192 0,1 0 176 0,-1 1-176 0,0 2 160 31,1-1-160-31,-7 1 0 16,2 1 0-16,8-1 0 0,1 0 0 0,-5 4 0 0,1-2 0 0,7-3 0 16,1-1 0-16,2 0 0 0,-3 1 0 0,2-2 0 15,1 0 512-15,2 0 0 0,-1 1 16 0,6-2 0 16,0 0-16-16,0 0 0 0,-4 4 0 0,4-4 0 0,-3 9-224 0,3-9-48 16,1 8-16-16,0 4 0 0,0 0-96 0,2-2-128 15,-2 2 176-15,3 10-176 0,-1 1 160 0,-1-5-160 16,0 2 128-16,0 3-128 0,-1 2 128 0,0 17-128 15,-1 1 128-15,0-11-128 0,-1 3 144 0,-3 23-144 16,-1 3 160-16,-1-1-160 0,-2 2 160 0,0 2-160 16,0-1 160-16,2 1-160 0,-3-1 0 0,1 0 128 15,1-5-128-15,0-1 0 0,-1-2 144 0,1-2-16 16,1-4 0-16,0-2 0 0,3-5 304 0,-1-2 48 0,-2-4 16 16,2-3 0-16,0-3-96 0,2-1-16 15,0-3 0-15,2-2 0 0,0-2-16 0,1-3-16 16,0-4 0-16,3-1 0 0,0-5-16 0,1 1 0 15,2-3 0-15,2-3 0 0,0 0 32 0,2-1 0 16,1-3 0-16,2 0 0 0,1-1-48 0,4-1 0 16,3-3 0-16,1 1 0 0,1-1-160 0,3-1-32 0,0-1-128 0,1 1 192 15,-1 0-320-15,1 2-80 0,-2-1-16 0,1 1 0 32,-3 0-1424-32,0 0-272 0,-1 1-64 0,-2 1-18224 0</inkml:trace>
  <inkml:trace contextRef="#ctx0" brushRef="#br0" timeOffset="185635.31">23406 14531 1839 0,'0'0'0'0,"0"-6"160"0,-1-2-160 0,0 1 0 0,-2 1 0 0,1-1 0 15,0 2 5504-15,0 0 1056 16,-2 1 224-16,4 4 32 0,-4-1-4560 0,0 2-912 16,-2 2-176-16,1 3-32 0,-2 1-640 0,2 2-128 15,-1 2-32-15,1 2 0 0,-2 2-336 0,1 1 0 0,0 1 0 0,0 0 0 16,1 2 0-16,-2 5 0 15,2-1 128-15,1-2-128 0,2-2 192 0,2-2-48 0,2 0 0 0,0-2 0 16,2-2 224-16,1-2 32 16,2 0 16-16,0-1 0 0,0-2 32 0,2-2 0 0,1-3 0 0,1-1 0 0,0-2-64 15,1-2-16-15,1-3 0 0,1 0 0 16,-1-4-144-16,0 0-32 0,-1-2 0 16,0-2 0-16,-1-3-64 0,0-2 0 0,1-2-128 0,-3-1 192 0,0 0-192 0,-1 2 0 15,-2 0 0-15,1 1 0 0,-2 3 144 0,0 2-16 16,-2 3 0-16,-1 2 0 0,-1 3 288 15,-1 5 48-15,0 0 16 0,0 0 0 16,0 0-208-16,-3 7-32 0,0 3-16 0,-2 1 0 0,1 2-224 0,1 2 0 16,-3 1 0-16,2 2 0 0,-2-1 0 0,1 2 0 15,0 0 0-15,1 0 0 0,-1-2-144 0,3 2 144 16,-1-2 0-16,2 1-144 0,0-3-192 0,1 0-48 16,1-3 0-16,1-1 0 15,1-1-1360-15,3-3-288 0,0-1-48 0,3-3-13216 0</inkml:trace>
  <inkml:trace contextRef="#ctx0" brushRef="#br0" timeOffset="185996.13">23781 14658 22111 0,'-13'6'976'0,"3"0"208"16,0 0-944-16,2 2-240 0,-1 2 0 0,-2 1 0 16,0 1 1088-16,0 2 192 0,-1 2 16 0,-1 0 16 15,0 2-576-15,1-1-112 0,0 1-32 0,0 0 0 16,1-2 16-16,2 1 0 0,1-3 0 0,1-1 0 0,2-1-224 0,1-1-64 15,-1-2 0-15,3-1 0 0,2-8-16 0,0 0-16 16,0 0 0-16,0 0 0 0,0 0-80 0,0 0-16 16,8-5 0-16,0-1 0 0,2-4-16 0,1-2-16 15,0-4 0-15,1-1 0 0,-3-4 96 0,2-2 0 16,0 2 16-16,-1-1 0 0,0-1 128 0,-1 2 32 16,-1 2 0-16,-2 2 0 0,2 1 48 0,-2 4 16 15,0 2 0-15,-1 2 0 0,0 3 16 0,-5 5 16 16,0 0 0-16,0 0 0 0,6 2-336 0,0 3-192 15,-1 1 192-15,0 2-192 0,-1 2 0 0,1 1 0 16,-3 1 0-16,1 0 0 0,0 0 0 0,1 1 0 16,-1 2 0-16,-1 0 0 0,-1 0 0 0,2 1 0 15,0-1 0-15,-1-1 0 16,-1 0-448-16,0-1 0 0,1-1 0 0,-2-2 0 16,0-2-1680-16,0-1-336 0,0 0-64 0,0-7-7600 15,0 0-1520-15</inkml:trace>
  <inkml:trace contextRef="#ctx0" brushRef="#br0" timeOffset="186142.73">23633 14899 14735 0,'0'0'1312'0,"-6"-3"-1056"0,-1 0-256 0,1 0 0 16,0-1 3152-16,2 1 576 0,4 3 112 0,0 0 32 0,0 0-2016 0,0 0-384 15,2-5-96-15,2 0-16 16,3 1-912-16,3 1-192 0,2-2-48 0,2 1 0 16,3 0-208-16,3 0 0 0,2-1-144 0,2-1 144 31,1 1-480-31,1-1 0 0,2 1 0 0,-2-2-9312 0,-1 0-1872 0</inkml:trace>
  <inkml:trace contextRef="#ctx0" brushRef="#br0" timeOffset="186659.63">24161 14429 16575 0,'-9'-11'1472'0,"3"6"-1168"0,-1 0-304 0,0-1 0 16,-1 1 3392-16,0 1 640 0,1 0 112 0,-2 2 16 15,0 2-2816-15,-1 1-576 0,-1 1-128 0,0 3 0 16,-1 2-240-16,1 3-32 0,0 1-16 0,1 1 0 0,0 2-352 0,1 1 0 16,3 0 0-16,0 3 0 0,3 1 0 0,1-1 0 15,1 0 0-15,1-1 0 0,1-2-192 0,2-1 64 16,2 2 0-16,2-4 0 0,0-2 128 0,2-2 0 15,1-1 0-15,1-1 0 0,2-4 0 0,1-2 176 16,1-1-48-16,2-3 0 0,-1-1-128 0,1-1 192 16,1-2-192-16,-1-3 192 0,1-4-192 0,-2 0 0 15,1-2 0-15,-4 2 128 0,-3 1 16 0,-1 0 0 16,-3 3 0-16,-1 3 0 0,-2 1 176 0,-3 7 48 16,0 0 0-16,0 0 0 0,0 0-128 0,-4 7-32 15,-1-1 0-15,1 4 0 0,-1 1-208 0,2 1 0 16,-1 1-192-16,0 6 192 0,0-2-160 0,4-7 160 15,1 1-128-15,2-2 128 0,3 1 0 0,-1-1-160 16,4-2 160-16,1-2 0 0,2 0 0 0,1-2 0 16,2-4 0-16,-1-1 0 0,0-2 0 0,1-2 304 15,-2-3-48-15,0-2 0 0,-2-1 320 0,0-2 48 0,-1-3 16 0,-2-1 0 16,-2 0-192-16,0 0-48 0,-4 2 0 0,-1 0 0 16,-1 2-192-16,-2 1-32 0,-3 1-16 0,0 1 0 15,-3 1-160-15,-1 1 0 0,-1 2 0 0,-2 4-176 31,-2 1-336-31,-1 2-64 0,-1 2 0 0,1 1-16 0,-1 2-1520 16,1 0-288-16,2 2-64 0,1 1-7936 0,2-1-1584 0</inkml:trace>
  <inkml:trace contextRef="#ctx0" brushRef="#br0" timeOffset="186974.99">24634 14399 21711 0,'0'0'960'0,"0"0"192"0,0 0-912 0,0 0-240 0,0 0 0 0,0 0 0 0,0 0 1600 0,-7 5 256 16,-3-1 64-16,-2 3 16 0,-3 1-912 0,-1 1-176 15,-1 0-32-15,1 1-16 0,1 0-544 0,0 1-96 16,1 0-32-16,2 0 0 0,4-1-128 0,2 0 0 16,1-2 0-16,4 2 0 0,1-1 0 0,4-1 128 15,4-3 0-15,2 1 0 0,0-1 176 0,2 0 16 16,5-2 16-16,-2 0 0 0,4-1-96 0,-1 0-32 16,1-1 0-16,0 1 0 0,-3-2-80 0,0 0 0 0,-3 0-128 0,-1 0 192 15,-2 1 80-15,-2 1 16 16,-8-2 0-16,0 0 0 0,0 0 544 0,-6 5 128 0,-4-1 0 0,-3 0 16 15,-1 2-384-15,-3-1-80 16,-2 1 0-16,0-1-16 0,-2 2-368 0,1 0-128 0,1-2 0 0,2 1 0 16,0-1 0-16,3-1-288 0,2 0 32 0,3-1 16 15,3-1-1424-15,6-2-272 16,0 0-64-16,0 0-8736 0,6-4-1744 0</inkml:trace>
  <inkml:trace contextRef="#ctx0" brushRef="#br0" timeOffset="187244.15">24913 14448 30575 0,'0'0'1344'0,"-7"2"304"0,1 0-1328 0,-2 2-320 0,-2 2 0 0,1-1 0 0,0 2 592 0,1 1 48 15,-6 0 16-15,4 2 0 16,3 1-144-16,-1-1-48 0,3 1 0 0,1 0 0 0,1-1-128 16,1 0-16-16,2 1-16 0,3-1 0 0,3-1 32 0,0-2 16 15,2 1 0-15,4-2 0 16,0-3-32-16,2 0 0 0,3-2 0 0,2-1 0 0,1-2-112 0,-1-1-16 15,1 0-16-15,-4-3 0 0,2-2 48 0,-1-2 16 16,0-1 0-16,-3-1 0 0,-3-3 0 0,-1 1 0 16,-2-1 0-16,-4 1 0 0,0 1-48 0,-4 1 0 0,-4 0 0 15,0 0 0-15,-3 2-192 0,-2 1 0 0,-4 1 0 16,-1 3 0 0,-1-2-704-16,-3 4-128 0,1 1-16 0,-1 0-16 15,1 2-2352-15,1 0-480 0,1 2-80 0</inkml:trace>
  <inkml:trace contextRef="#ctx0" brushRef="#br0" timeOffset="187515.58">25062 14144 19343 0,'-4'-20'1728'0,"3"11"-1392"0,-5-2-336 0,2 0 0 0,-2 0 3296 0,2 1 592 16,0 2 112-16,-1 1 32 15,3 3-2240-15,2 4-432 0,0 0-80 0,0 0-32 16,-5 3-800-16,1 5-176 0,1 4-16 0,0 4-16 0,-1 2-96 0,1 4-16 15,-1 3 0-15,-1 4 0 0,0 0 80 0,-1 7 16 16,-1 3 0-16,0 2 0 0,1 3-48 0,-2 2-16 16,-2-1 0-16,1 0 0 0,1 0-160 15,3-3 0-15,-1-2 0 0,2-2 128 0,-1-1-304 0,1-3-64 16,0-3-16-16,0-4 0 16,2-2-2704-16,0-2-560 0,-1 17-96 15,-2-10-32-15</inkml:trace>
  <inkml:trace contextRef="#ctx0" brushRef="#br0" timeOffset="187847.34">23576 15527 35007 0,'0'0'3120'0,"0"0"-2496"0,1-8-496 0,-1 8-128 16,7-9 752-16,2 3 128 0,1 0 16 0,2 3 16 15,3-1-624-15,3 2-128 0,0 1-32 0,6 1 0 16,1 0 0-16,2 1 0 0,2 1 0 0,-2-2 0 16,1 0-128-16,-2 2 0 0,-1 0 0 0,-3-1 0 15,-3 0-1312-15,1-1-192 0,-1 0-32 0,1 0-9120 16,1 0-1824-16</inkml:trace>
  <inkml:trace contextRef="#ctx0" brushRef="#br0" timeOffset="188429.17">24099 15356 7359 0,'-5'-5'656'0,"0"-2"-528"16,0-1-128-16,1 1 0 15,1-1 2768-15,3 8 528 0,0 0 96 0,0 0 32 0,-2-7-1952 0,2 7-384 16,0 0-64-16,0 0-32 0,0 0 0 0,0 0 0 16,8 7 0-16,-1 1 0 0,-2 0-112 0,1 3-32 15,-1 2 0-15,1 1 0 0,-2 2-448 0,1 3-80 16,-1 0-32-16,-1 3 0 15,1 0-144-15,-2 0-16 0,-2 0-128 0,1 0 192 0,1-1-192 0,0-2 0 16,0 0 128-16,1-3-128 0,0-4 0 0,0-1 128 16,0-3-128-16,-3-8 0 0,6 6 496 0,-6-6 0 15,9 3 0-15,-9-3 0 0,11-2 304 0,0-1 64 16,-1-4 16-16,2-2 0 0,2-1-192 0,-2-3-48 16,3-3 0-16,-2-2 0 0,-1-1-288 0,0-3-64 15,0-1-16-15,-1-1 0 0,0-1-112 0,0 1-32 16,0 1 0-16,0 3 0 0,-3 2-128 0,0 4 0 15,-2 2-160-15,0 3 160 0,-2 2-624 16,-4 7-16-16,0 0-16 0,0 0 0 0,0 0-2256 16,0 0-448-16</inkml:trace>
  <inkml:trace contextRef="#ctx0" brushRef="#br0" timeOffset="188774.73">24477 15590 17503 0,'-9'11'1552'16,"5"-2"-1232"-16,-4 2-320 0,2 2 0 0,-2 3 1872 0,0 1 320 15,2 2 64-15,-4 2 16 16,1 0-1424-16,0 0-272 0,0 0-64 0,1-1-16 0,-1-2 48 16,0 1 16-16,-1 0 0 0,2-2 0 0,1 0-272 0,0-4-48 15,2-1-16-15,1-2 0 0,1-2 80 0,3-8 16 16,0 0 0-16,0 0 0 0,0 0 384 0,0 0 64 0,7-9 32 16,0-3 0-16,2-3-320 0,1-2-64 15,1-4-16-15,1-3 0 0,0-4-176 0,2-3-32 0,2-3-16 16,0 0 0-16,2 1-176 0,-2 2 128 0,0 3-128 0,-1 3 128 15,0 1 272-15,-2 7 48 0,-1 3 16 0,-1 4 0 16,-2 2 64-16,-1 4 16 0,-8 4 0 0,9 1 0 16,-9-1-176-16,9 7-48 0,-2 3 0 0,-3 2 0 15,-2 2-320-15,2 2 0 0,-2 2 0 0,0-1 0 16,-2 1 0-16,0 1 0 16,-1 0 0-16,0 1-128 0,-1 1-64 0,-2-1 0 0,1 0 0 0,0-2 0 15,-2-1-448 1,2-2-80-16,-1-2-32 0,0 0 0 0,1-4-1808 15,0 0-352-15,3-9-80 0</inkml:trace>
  <inkml:trace contextRef="#ctx0" brushRef="#br0" timeOffset="188932.74">24441 15722 27647 0,'0'0'2448'0,"0"0"-1952"0,0 0-496 0,2-6 0 0,1-2 1440 0,3 3 192 15,-6 5 32-15,12-6 16 0,0 1-1264 0,2-1-256 16,0 1-160-16,2 0 192 0,3 2-192 0,2-1 0 15,1-1 0-15,1 2 0 16,1 1-1408 0,-3 1-256-16,1-1-48 0</inkml:trace>
  <inkml:trace contextRef="#ctx0" brushRef="#br0" timeOffset="190229.6">24678 15276 4607 0,'0'0'400'0,"0"0"-400"0,0 0 0 0,5-6 0 16,-5 6 2848-16,5-6 480 0,-5 6 112 0,6-8 16 0,-1 1-1328 0,-5 7-256 16,5-6-48-16,-5 6-16 0,0 0-592 0,0 0-128 15,2-7-32-15,-2 7 0 0,0 0-576 16,0 0-112-16,0 0-32 0,-9 0 0 15,-1 4 64-15,-1 0 16 0,-1 1 0 0,-1 3 0 0,-1 2-240 0,2 1-48 16,-1 0-128-16,2 1 192 0,0-1-192 0,3-1 128 16,1-1-128-16,3 1 0 0,0-4 0 15,4-6 0-15,-1 9 0 0,1-9 0 0,6 8 0 0,0-3 176 16,2 0-176-16,3-1 160 0,2-1-160 0,4 1 160 16,1-2-160-16,2-1 160 15,1 0-160-15,-2 1 0 0,0 3 0 0,-3-2 0 0,-1-1 0 0,-1 2 0 0,-3-3 0 0,-3 2 0 16,-8-3 176-16,6 5-48 0,-6-5-128 0,3 9 192 15,-3 0 128-15,-3 0 32 0,-3-1 0 0,-1 0 0 16,-2 0-144-16,-2 0-16 16,-1-2-16-16,-1 1 0 0,-2 0-176 0,1-1 0 0,0-1 0 0,2-1 0 15,0-1-128-15,3-1-128 0,1 0 0 16,8-2-16 0,-8-2-992-16,8 2-192 0,0 0-32 0</inkml:trace>
  <inkml:trace contextRef="#ctx0" brushRef="#br0" timeOffset="190403.9">24896 15289 15663 0,'0'0'1392'0,"0"0"-1120"0,0 0-272 0,0 0 0 16,0 0 2624-16,0 0 448 0,-4 10 112 0,-2-1 16 0,1 0-2048 0,-1 0-416 15,2 0-80-15,0 1-16 0,-1 1-384 0,1 1-96 16,2-1-16-16,-3 1 0 0,2-1-144 0,1 1 0 16,-1-1 0-16,1-1 0 0,1-1 0 0,1-1-144 15,0-8 144-15,0 0-208 31,0 0-816-31,0 0-176 0,0 0-16 0,0 0-10720 0</inkml:trace>
  <inkml:trace contextRef="#ctx0" brushRef="#br0" timeOffset="190920.87">24869 15115 19343 0,'0'0'1728'0,"0"0"-1392"0,0 0-336 0,-7 2 0 16,7-2 352-16,-6 5 0 0,6-5 0 0,-7 6 0 15,3 1-352-15,4-7 0 0,0 0 0 0,-2 10 0 16,2-10-128-16,3 11 0 0,0-2 0 0,1 0 0 15,2-1-80-15,-1 1-16 0,2 0 0 0,0 1 0 16,0 1 80-16,1 0 16 0,-1 1 0 0,0 0 0 16,0 0 128-16,-1 1 0 0,1 1 0 0,0-1 0 15,-2 0 0-15,0 0 224 0,-1-2-48 0,-2 0-16 16,0 0 160-16,-2 0 16 0,-1-1 16 0,0-1 0 16,-1 0-32-16,2-9-16 0,-2 7 0 0,2-7 0 0,-2 9 208 15,2-9 64-15,0 0 0 0,0 0 0 0,0 0 192 0,0 0 32 16,0 0 16-16,8-4 0 0,-1-2 0 0,0-1 0 15,0-2 0-15,2 0 0 0,0 0-448 0,0 1-96 16,-1 1-16-16,0 2 0 0,-8 5-256 0,10-3 0 16,-10 3 0-16,0 0 0 0,0 0 0 0,9 3 0 15,-9-3 0-15,6 9 0 0,-2 1 0 0,-2 1 0 16,-1 0-160-16,0 1 160 0,-1 1 0 0,0-1 0 16,0-2 0-16,0 1 0 0,2-1 0 0,-2-10 0 15,0 0 0-15,6 9 0 0,-6-9 0 0,8 4 0 16,-8-4 0-16,12-1 0 0,1-2 0 0,-1-2 0 0,0-3 128 15,0-1-128-15,4-2 160 0,-2-1-160 0,0-1 192 0,-2-2-192 16,-1 1 176-16,0 0-176 0,-2 0 160 0,-2-1-160 16,-3 1 128-16,-1 2-128 0,-2 1 0 0,-1 2 0 15,0 9 160-15,-3-7-160 0,0 3 160 0,3 4-160 16,-10 1 256-16,1 4-64 0,-1 0 0 0,-1 4 0 16,0 1-384-16,-1 1-96 0,-1 0-16 0,0 1 0 31,0 0-464-31,2 0-112 0,1 0-16 0,2-1 0 15,2-1-576-15,3-2-112 0,3-8-16 0,0 0-16 0</inkml:trace>
  <inkml:trace contextRef="#ctx0" brushRef="#br0" timeOffset="191312.07">25290 15273 17503 0,'0'0'1552'0,"0"0"-1232"15,0 0-320-15,0 0 0 0,0 0 1136 0,-9 3 160 16,0 1 48-16,1 3 0 0,-2-1-544 0,0 3-96 16,0 1-32-16,1 1 0 0,0 0-144 0,2 1-16 0,-1 1-16 0,2 1 0 15,2 1-112-15,1-2 0 0,1 0-16 0,2 1 0 16,0 0-48-16,3-2-16 0,1-1 0 0,2-2 0 15,1-1 112-15,2-2 32 0,0 1 0 0,2-3 0 16,1-2-96-16,0-2-16 0,0-1 0 0,0-1 0 16,1-2-144-16,-2-2-16 0,-2-2-16 0,1 0 0 15,-1-1 0-15,-1-2 0 0,0 0 0 0,-3-1 0 16,-2 0 32-16,0-2 16 0,-2 1 0 0,-2 1 0 16,-2 1-16-16,0 0-16 0,-1 1 0 0,-2 1 0 15,-2 1-176-15,0-1 0 0,-1 3 0 0,-1 2 128 16,-1 1-384-16,0 2-96 0,-4 1-16 0,-1 1 0 15,1 1-480 1,-1 2-112-16,2 1 0 0,1-2-16 0,1 1-1456 0,1 1-272 0</inkml:trace>
  <inkml:trace contextRef="#ctx0" brushRef="#br0" timeOffset="191530.86">25346 15192 20271 0,'0'0'1792'0,"0"0"-1424"16,0 0-368-16,0 0 0 0,0 0 1104 0,0 0 160 16,0 0 16-16,0 0 16 0,-8 6-752 0,3 4-160 15,-1 4-16-15,2 2-16 0,-1 3-352 0,-1 3 128 16,2 1-128-16,-1 1 0 0,1 2 0 0,-1 1 0 16,1 4 0-16,0-1 0 0,-1-2 0 0,2 0 0 15,0-1 0-15,-1-2 0 0,1-3 0 0,0-3-160 0,1-1 16 16,-1-3 0-1,1-1-752-15,0-3-128 0,0-3-48 0</inkml:trace>
  <inkml:trace contextRef="#ctx0" brushRef="#br0" timeOffset="192379.14">25358 14771 6447 0,'0'0'576'0,"0"0"-576"0,0 0 0 0,0 0 0 16,0 0 1360-16,0 0 176 0,0 0 16 0,0 0 16 16,0 0-400-16,6-6-80 15,-6 6 0-15,6-5-16 0,-6 5-112 0,9-3 0 0,-1-1-16 0,0 1 0 31,-8 3-16-31,8-3 0 0,-8 3 0 0,0 0 0 16,0 0-304-16,0 0-64 0,9 2-16 0,-9-2 0 0,0 0-352 16,6 8-64-16,-1-1 0 0,-4 2-128 0,0 0 0 0,-1 2 0 15,0 0 0-15,0 1 0 0,-1 0 0 0,1 2 0 16,-1 2 0-16,1 0 0 0,0 1 0 0,-2 0 0 16,2 1 0-16,0 2 0 0,0 2 0 0,2 1 0 15,-2-1 0-15,0 2 0 0,0 1 160 0,0 1-160 16,-2 0 128-16,1 1-128 0,-1 0 144 0,-1 1-144 15,-1 0 160-15,1 3-160 0,-1 2 128 0,1 0-128 16,0 0 0-16,0 3 0 0,0-1 176 0,1 2-176 0,-1 0 192 0,0 1-192 16,-1-1 224-16,1 0-64 15,-1 0-16-15,-1-1 0 0,2 0 0 0,0-2 0 0,-2-2 0 16,2 0 0-16,0-1 64 0,-2-1 16 0,1-2 0 0,-1 1 0 16,0-4 64-16,0 0 16 0,0 0 0 0,-1-2 0 15,0-3 144-15,-1-1 48 0,1 0 0 0,-1 0 0 16,-2-2-144-16,0 0-32 0,1-2 0 0,-2 0 0 15,0-3 80-15,1-1 16 0,-1-3 0 0,0-1 0 16,-1 0 224-16,-2-3 32 0,1-1 16 0,0 0 0 16,0-2-176-16,-1-1-16 0,2 0-16 0,0-1 0 15,0-3-224-15,1 1-64 0,0-3 0 0,0 1 0 16,-1-2-192-16,0 1 0 0,-2-2 0 0,1 3 0 16,1-1-496-1,-2 2-192-15,1-1-32 0,1 3-16 0,1 1-1776 16,1 1-368-16</inkml:trace>
  <inkml:trace contextRef="#ctx0" brushRef="#br0" timeOffset="194877.86">7936 14669 24879 0,'4'-17'2208'0,"-2"6"-1760"15,-1 0-448-15,0 1 0 0,0 1 384 0,0 2-16 16,-1-1 0-16,0 8 0 0,0 0-48 0,0 0 0 16,0 0 0-16,0 0 0 15,0 0-192-15,0 0-128 0,0 0 128 0,-8 9-128 0,0 2 0 0,-4 3-256 16,-4 4 32-16,-1 4 16 0,-2 2 208 0,-3 5-176 15,-2 5 176-15,-4 5-160 0,-2 5 160 0,-3 7 0 0,-3 3 0 0,-3 5-128 16,-3 4 128-16,-4 2 0 0,-6 2 128 0,1-1-128 16,1-2 0-16,3-3 0 0,5-1 0 0,3-3 0 15,4-4 0-15,4-4 0 0,2-3 0 0,3-2 128 16,0-2-128-16,-1-1 0 0,0-2 0 0,-1 0 128 16,0-1-128-16,-1-2-256 0,0-3 64 0,3-1-11584 15</inkml:trace>
  <inkml:trace contextRef="#ctx0" brushRef="#br0" timeOffset="195920.67">21197 13593 30063 0,'1'-11'1328'0,"-1"11"272"0,2-8-1280 0,-2 8-320 0,0 0 0 0,0 0 0 0,0 0 0 0,0 0-320 0,0 0 64 0,0 0 16 15,0 0 16-15,0 0 0 16,7 9 0-16,-4 2 0 16,-4 2 32-16,-2 5 16 0,-3 3 0 0,-3 3 0 0,-4 4 176 0,-4 7-160 15,-6 1 160-15,-7 7-160 16,-5 4 160-16,-6 8-160 0,-5 8 160 0,-5 9-160 0,-4 8 160 0,-5 3 0 0,-7 4 0 0,-3 0-128 16,0 1 128-16,5-2 0 0,4-4 0 0,8 0 0 15,5-1 0-15,3-2 0 0,0 0 0 16,2-6 0-16,1-8-288 15,4-2-128-15,0-1-32 16</inkml:trace>
  <inkml:trace contextRef="#ctx0" brushRef="#br0" timeOffset="196694.31">8913 16378 27647 0,'-7'-12'1216'0,"4"5"256"0,0 1-1168 0,0 0-304 0,3 6 0 0,0 0 0 0,0 0 624 16,0 0 64-16,0 0 16 0,0 0 0 0,-5 10-576 0,1 4-128 15,-3 4 0-15,-1 5 0 16,-3 6 0-16,-2 4 0 0,-3 4 144 0,-5 9-144 0,-3 8 128 0,-5 9-128 15,-2 5 160-15,-3 5-160 0,-3 3 0 0,-2 4 0 16,1 7 0-16,1 2 0 16,0 2-2224-16,-1-4-480 0,-20 26-112 0,13-17-7936 0</inkml:trace>
  <inkml:trace contextRef="#ctx0" brushRef="#br0" timeOffset="197529.53">21314 15386 22111 0,'2'-14'1968'0,"0"-2"-1584"0,-1 1-384 0,1 0 0 31,2 3 448-31,0 1 16 0,1 1 0 0,1 2 0 0,-1 0-128 0,1 2-16 16,-1 2-16-16,-5 4 0 0,7-3-128 0,-7 3-32 0,0 0 0 0,0 0 0 15,0 0 64-15,1 10 16 0,-3 2 0 0,-5 5 0 16,-4 5-224-16,-4 6 144 0,-5 5-144 0,-4 8 128 16,-6 6-128-16,-8 6 128 0,-11 3-128 0,-6 6 128 15,-5 7-128-15,-3 4 0 0,-1 7-192 0,1 0 192 16,0-1-1728-16,1-4-208 0</inkml:trace>
  <inkml:trace contextRef="#ctx0" brushRef="#br0" timeOffset="198132.64">21672 14648 23951 0,'-4'-11'2128'0,"3"3"-1696"0,0-3-432 0,1 0 0 0,1 0 800 0,2-2 80 16,2-1 16-16,4-2 0 0,1-1-176 0,6-1-16 15,2-2-16-15,8-2 0 16,4-4-400-16,11-3-80 0,10-3-16 0,15-3 0 0,13-5-192 0,12-7 0 16,5-5-192-16,15-4 192 15,12-4-512-15,9-3 0 0,7-4 0 0</inkml:trace>
  <inkml:trace contextRef="#ctx0" brushRef="#br0" timeOffset="199046.5">8372 15694 30399 0,'0'0'2704'0,"-2"-9"-2160"0,1-1-544 0,4-1 0 0,5-1 704 0,4-1 16 0,4-3 16 0,5-1 0 15,2-4-736-15,6-5-160 16,4-6-32-16,11-6 0 0,6-7 192 0,14-2 0 16,11-4 160-16,4-5-160 0,-1-7 144 0,15-7-144 15,11-7 128-15,7-5-128 0,4-4 0 0,9-2 0 0,10-4 0 0,-2 4 0 0,-4 4 0 16,-1 7 0-16,-3 6 0 0,-8 8 0 31,-10 3-2176-31,-4 4-304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15:14.069"/>
    </inkml:context>
    <inkml:brush xml:id="br0">
      <inkml:brushProperty name="width" value="0.05292" units="cm"/>
      <inkml:brushProperty name="height" value="0.05292" units="cm"/>
      <inkml:brushProperty name="color" value="#FF0000"/>
    </inkml:brush>
  </inkml:definitions>
  <inkml:trace contextRef="#ctx0" brushRef="#br0">2162 1021 19343 0,'3'-11'1728'0,"-5"4"-1392"16,0 0-336-16,0-3 0 15,1 1 1696-15,2 1 272 16,0 0 48-16,0 1 16 0,0 0-1056 0,0-1-208 16,2 2-32-16,-2 0-16 0,-1 2 288 0,0 4 48 15,0 0 16-15,0 0 0 0,0 0-192 0,0 0-48 16,-2 5 0-16,-2 4 0 0,-1 3-336 0,-1 5-80 16,1 4-16-16,-1 3 0 0,-1 2-400 0,-1 3 0 15,1 1 128-15,2 0-128 0,-1 3 0 0,3-1 0 16,0-1 144-16,2-1-144 0,1-2 0 0,2-2 128 0,0-3-128 15,1-2 0-15,3-1 0 0,1-4 0 0,0-2 0 0,2 0 0 16,3-5 176-16,0-1 16 0,-1-3 0 0,1-4 0 16,1-4-48-16,2-1 0 0,0-3 0 0,2-2 0 15,0-5 48-15,1-2 0 0,0-3 0 0,1-4 0 16,0-3-64-16,-2-4-128 0,0-3 192 16,-3-1-64-16,-3 0-128 0,-1 1 0 0,-2 1 144 0,-3 4-144 15,0 4 192-15,-3 5-16 0,-2 3-16 0,-1 5 0 16,0 2 288-16,-1 5 64 0,2 4 16 0,0 0 0 15,-6 6-224-15,-1 5-48 0,1 4-16 0,-1 1 0 16,0 3-240-16,0 2 0 0,0 1 0 0,2 1-160 0,-1 1 160 16,2 0 0-16,0 0 0 0,0 1-128 0,2 0 128 0,1-1 0 15,1-1 0-15,1-1 0 0,1-1 0 0,2-2 0 16,0 0 0-16,3-4-128 16,0-1-1264-16,4-2-240 0,4-3-48 0,1-2-10096 15,3-3-2032-15</inkml:trace>
  <inkml:trace contextRef="#ctx0" brushRef="#br0" timeOffset="329.38">2687 1298 33167 0,'0'0'2944'0,"-7"4"-2352"15,2 2-464-15,-1 2-128 0,0 2 160 0,-1 2 16 0,1 3 0 0,-1 3 0 16,-2 3 400-16,0 2 96 16,1 1 16-16,-1 1 0 0,1-1-288 0,0 2-48 0,2-1-16 0,-1-1 0 15,2-1-192-15,0 0-144 0,1-1 192 0,2-2-192 16,0-4 144-16,0-4-144 0,0-2 0 0,2-3 144 15,0-7 0-15,0 0 0 16,0 0 0-16,0 0 0 0,6-4-144 0,1-5 128 16,-2-4-128-16,1-5 128 0,2-4-128 0,2-4 0 0,2-5 0 0,0-3 0 15,-1-3 0-15,0 0 0 0,0 3 0 0,-1 3 0 16,-1 3 240-16,-1 5 16 0,-2 4 0 0,1 2 0 16,-2 6 464-16,-1 4 112 0,0 1 0 0,-4 6 16 0,0 0-272 0,0 0-64 15,6 6-16-15,-1 3 0 0,-1 2-240 0,1 2-64 16,-1 2 0-16,1 4 0 0,-1 2-192 15,-2 2 0-15,2 1 0 0,-1 1 0 0,0 1 0 0,2-1 0 16,-1-2 0-16,0 0 0 0,1-1 0 0,-2-1-208 16,0-1 32-16,2-3 16 15,-1 0-1472-15,1-3-288 0,-2-2-64 0,1-1-10048 16,-2-2-1984-16</inkml:trace>
  <inkml:trace contextRef="#ctx0" brushRef="#br0" timeOffset="501.41">2564 1628 42911 0,'0'0'1904'0,"0"0"384"0,-6 0-1840 0,6 0-448 0,0 0 0 0,0 0 0 16,0 0 0-16,0 0-128 15,0 0-16-15,0 0 0 0,9-1 352 0,3 0 80 0,3-1 16 0,2-1 0 16,3 1-304-16,3-1-304 0,2 0 64 16,3-2 16-1,3 0-1088-15,3-3-224 0,3-1-32 0</inkml:trace>
  <inkml:trace contextRef="#ctx0" brushRef="#br0" timeOffset="1212.26">3493 1019 29487 0,'-6'-10'1296'0,"6"10"288"0,-5-6-1264 0,2 2-320 16,3 4 0-16,-3-5 0 0,-2 2 784 0,5 3 112 0,0 0 0 0,-6 1 16 15,-2 1 16-15,0 4 0 0,2 1 0 0,-3 2 0 0,-1 4-592 0,0 1-112 31,1 1-32-31,1 3 0 0,0 2-192 0,2-1 0 0,3 0 0 0,0 0 0 0,1 0 0 0,0-1 0 16,1 1 0-16,4-3 0 16,-1 0 0-16,1-2 0 0,1-1 0 0,4-2 0 0,0-2 0 0,0-1 176 31,-1-3-176-31,3 1 160 0,0-4 32 0,1-2 0 0,0-3 0 0,1-2 0 16,1 0 16-16,2-3 16 0,0-2 0 0,0-1 0 0,0-2-64 0,0-1-16 15,-2-1 0-15,1 1 0 16,-3 2-144-16,-2 1 128 0,0 1-128 0,-1 4 128 0,-3 1-128 0,-5 5 0 0,0 0 144 0,0 0-144 15,0 0 0-15,6 7 0 0,-2 2 0 0,1 0 0 16,-2 2 0-16,1 2 0 16,1-1 0-16,-2-1 0 0,3 0 0 0,-1 0 0 15,2-1 0-15,0-2 0 16,3 1 0-16,-1-1 0 0,2-2 0 0,0-2 0 0,1-3 144 0,0-2 16 0,0-3 0 0,1-1 0 0,0-2 304 16,-1-3 64-16,-1-2 16 0,-1-3 0 15,-1-4 32-15,-2-2 0 0,0-1 0 0,-2-1 0 16,-1-1-192-16,-3 1-48 0,-3 0 0 0,-2 3 0 15,-1 2-96-15,-2 3-32 0,-3 3 0 0,-2 2 0 16,-3 3 16-16,-4 4 0 0,-1 3 0 0,0 3 0 16,1 2-544-1,-1 5-96-15,-1 3-32 0,2 3 0 0,2 3-1520 0,1 2-304 0,1 3-64 0,5 2-9648 16,4-1-1936-16</inkml:trace>
  <inkml:trace contextRef="#ctx0" brushRef="#br0" timeOffset="1542.93">4173 988 12895 0,'5'-6'1152'0,"-2"1"-928"16,-3 5-224-16,0 0 0 0,0 0 4432 0,0 0 848 16,-5-5 160-16,0 3 48 0,-3 1-3392 0,-3 3-688 15,-2 3-128-15,-2 1-16 0,-2 3-688 0,0 2-144 16,0 3-32-16,2 1 0 16,0 0-400-16,3 1 128 0,3-1-128 0,2-1 0 0,1 1 0 0,4-2 0 0,3-1-144 0,1 1 144 15,2-2-192-15,1-1 192 0,3-2-192 0,2-2 192 16,1 0 0-16,3-1-128 15,-1 0 128-15,3-2 0 0,0-1 0 0,2 0 0 16,-1-1 0-16,2 1 0 0,1-2 0 0,-3 2 0 16,0-1 0-16,-3 1 144 0,-2 0 256 0,-2 0 48 0,-1 2 16 15,-3-1 0-15,-6-3 304 0,0 6 64 0,-3-2 16 0,-2 1 0 16,-4 2-208-16,-2 0-64 0,-2 0 0 0,-4 2 0 0,-1-1-320 0,-1 0-80 16,0-1-16-16,1 1 0 0,-1 0-160 0,2-1 0 31,2 1 0-31,2 0 0 15,1-1-784-15,3 0-48 0,1-3 0 0,4 2 0 16,4-6-2704-16,0 0-560 0</inkml:trace>
  <inkml:trace contextRef="#ctx0" brushRef="#br0" timeOffset="1870.97">4737 1047 36399 0,'0'0'1600'0,"-6"1"352"0,-1 2-1568 0,-2 0-384 15,0 0 0-15,-2 2 0 0,-3 0 0 0,0 2 0 16,-1 0 0-16,-1 2-176 0,1 1 560 0,1 1 96 16,0 2 32-16,2-1 0 0,1-1-272 0,2 1-48 0,3 1-16 0,1-1 0 15,3 0-176-15,2 0 0 16,2-2 0-16,3 0 128 0,3 0-128 0,1-2 0 0,2 1 0 0,5-1 0 16,3 0 0-16,3-4 128 0,3-1-128 0,5-1 0 15,-1 0 160-15,2-5-160 16,0-1 192-16,0-3-192 0,-2-1 224 0,0-1-64 0,-2-3-16 0,-1 0 0 0,-4-1 96 0,-2 0 16 15,-5-1 0-15,-3 2 0 0,-4 1 128 0,-2 0 16 16,-5 0 16-16,-2 1 0 0,-3 0 224 0,-4 1 32 16,-4 0 16-16,-2 2 0 0,-2 0-288 15,-1 3-48-15,-3-1-16 0,-1 3 0 0,-1 1-496 0,1 1-96 16,0 1-32-16,2 1 0 16,-3 2-544-16,3-1-96 0,3 1-32 0,3 1 0 15,2 0-2592-15,1 0-528 0</inkml:trace>
  <inkml:trace contextRef="#ctx0" brushRef="#br0" timeOffset="2142.87">4933 691 38591 0,'0'0'1712'0,"-4"-2"336"0,-2-1-1632 0,2 1-416 15,4 2 0-15,0 0 0 0,-6 2 128 0,2 3-128 0,0 3 0 0,0 3 128 16,1 3 64-16,0 5 16 0,1 5 0 0,-1 3 0 16,0 5 16-16,-1 6 0 0,-1 3 0 0,1 6 0 15,-2 3-32-15,1 4-16 0,-1 0 0 0,1 1 0 16,-1 2-176-16,0-1 128 0,-1-1-128 0,2-2 128 16,-1-3-128-16,1-5 128 0,-1-4-128 0,1-2 128 0,-2-2-128 15,3-4 192-15,-2-3-192 0,2-4 192 16,2-1-192-16,-2-6 0 0,0-2 0 0,2-3-12416 15,2-3-2416-15</inkml:trace>
  <inkml:trace contextRef="#ctx0" brushRef="#br0" timeOffset="6998.8">5577 972 14735 0,'-11'-2'1312'0,"-1"0"-1056"16,-2 0-256-16,1 1 0 0,0 1 3824 0,1 1 704 15,0 0 144-15,2 0 16 0,2 0-2768 0,3-1-576 16,5 0-96-16,0 0-32 0,0 0-416 0,0 0-96 15,0 0 0-15,6 3-16 0,4 0-224 0,3-1-32 16,4 0-16-16,4-1 0 0,4-1-32 0,4-1 0 16,3-1 0-16,1-1 0 0,0-1-96 0,0 1-32 15,0-1 0-15,-1-1 0 0,-1 0-256 0,0 0 128 16,-2 1-128-16,-3-1 0 0,-2 2-128 0,-2 0-144 16,-3 0-32-16,-3 0 0 15,-4 1-1808-15,-4 1-352 0,-8 1-80 0</inkml:trace>
  <inkml:trace contextRef="#ctx0" brushRef="#br0" timeOffset="7203.57">5726 696 31327 0,'-2'-5'2784'0,"0"-1"-2224"16,0 1-560-16,0-1 0 0,2 6 1232 0,0 0 144 0,0 0 32 0,0 0 0 0,0 0-368 0,0 0-64 16,0 0-16-16,0 0 0 0,1 10-608 0,1 3-128 15,0 4-32-15,1 3 0 0,-2 1-192 0,1 2 128 16,-1 1-128-16,0 2 0 0,-1 3 128 0,0 1-128 15,0 2 0-15,0 1 0 0,0 0 128 0,0-2-128 16,0-1 0-16,1-1 0 0,0-3 0 0,1-1-208 16,3-1 16-16,-1-4 0 15,-2-1-1184-15,1-2-224 0,2-4-64 0,0-2-14560 16</inkml:trace>
  <inkml:trace contextRef="#ctx0" brushRef="#br0" timeOffset="7549.83">6290 672 35295 0,'0'0'1568'0,"-3"-4"320"0,3 4-1504 0,0 0-384 0,0 0 0 0,0 0 0 16,-4-4 576-16,4 4 64 0,0 0 0 0,-3 6 0 16,-1 4-352-16,2 1-64 15,0 3-16-15,1 3 0 0,1 1-208 0,1 4 0 16,1 3 0-16,0 0 0 0,1 1 0 0,-1 1 0 0,1-1 0 0,1-1 0 15,2 0 0-15,1-2 0 16,0-2 0-16,2-2 0 0,1 0 0 0,0-4 0 0,0-1 0 0,0-3 0 16,1-3 288-16,-3-2 16 15,3-3 0-15,0-2 0 0,0-2 400 0,2-3 96 16,0-3 16-16,1-4 0 0,0-4-112 0,2-4-32 0,0-4 0 0,2-3 0 0,-2-4-304 16,2-2-64-16,0-4-16 0,-1-1 0 0,1 0-128 15,-3 3-32-15,-1 2 0 0,-1 3 0 16,-4 4-128-16,0 3 0 0,-2 5 0 0,-1 2 0 15,0 3 0-15,-2 4 0 0,0 3 0 0,-4 5 0 16,0 0-432-16,0 0-160 0,3 5-48 0,0 3 0 16,-1 1-2032-16,1 2-400 0,-1 2-96 0</inkml:trace>
  <inkml:trace contextRef="#ctx0" brushRef="#br0" timeOffset="8243.53">6676 1075 12895 0,'0'0'1152'0,"0"0"-928"0,2-6-224 15,-2 6 0-15,0 0 3328 0,0 0 608 0,0 0 128 16,0 0 32-16,0 0-1840 0,1 10-352 0,0 2-80 0,-3 3-16 16,-1 1-1136-16,-2 2-224 0,0 1-64 15,-2 3 0-15,-1 2-128 0,1-1-48 16,-2 1 0-16,-1 0 0 0,-1-2-16 0,1-1-16 0,0-2 0 15,0-2 0-15,-2-1-176 0,3-4 192 0,3-2-192 0,0-3 192 16,1-1 208-16,0-3 48 0,5-3 16 0,0 0 0 16,0 0 48-16,-2-6 16 0,2-4 0 0,1-1 0 15,3-5-128-15,1-4-16 0,4-3-16 0,3-4 0 0,1-5-368 16,0-1 0-16,1 0 0 0,0 1 0 0,0 1 0 0,-1 5 0 16,-1 4 0-16,1 3 0 15,-4 3 288-15,1 4-16 0,-1 3 0 0,-2 4 0 16,0 4-16-16,1 3 0 0,-8-2 0 0,6 9 0 0,-2 3-64 0,-1 3-32 15,2 1 0-15,-1 3 0 0,-1 2-160 0,1 1 0 16,-1 1 0-16,0 1 0 0,2 0 0 0,-3 0 0 16,1 1 0-16,2-1 0 0,-1-1-144 0,0-2-16 15,1-2 0-15,-1-2 0 16,1-1-480-16,-1-3-80 0,0-2-32 0,1-1 0 16,-2-4-2560-16,-3-6-512 0</inkml:trace>
  <inkml:trace contextRef="#ctx0" brushRef="#br0" timeOffset="8401.53">6615 1322 38703 0,'0'0'1712'0,"-4"-3"352"0,4 3-1648 0,-2-4-416 15,0-2 0-15,4 2 0 16,1-1 224-16,2 2-32 0,2 0-16 0,3-2 0 0,3 1-176 0,5-2 192 0,3 1-192 0,3-2 192 16,4 0-192-16,2 0 0 0,3 0 0 15,3 0 0 1,4-2-1440-16,2-2-272 0,2-2-48 0,0-4-8912 15,0-4-1776-15</inkml:trace>
  <inkml:trace contextRef="#ctx0" brushRef="#br0" timeOffset="8669.27">7549 755 14735 0,'2'-19'1312'0,"-2"11"-1056"15,-3-1-256-15,-1 0 0 0,-2 1 3648 0,-2 0 656 16,-2 0 144-16,-3 1 32 0,-2 1-2192 0,-2 3-432 16,1 1-96-16,-1 2-16 0,1 1-848 0,-1 3-160 15,2 2-32-15,-2 0-16 0,5 3-496 0,2 0-192 16,2 2 176-16,2 2-176 0,2 0 0 0,3 2 0 15,2 0 0-15,3-1-160 0,3 0 160 0,4-1-160 16,3 0 160-16,1 0-160 0,2-1 160 0,2-2 0 16,0-2 0-16,3 0 128 0,0-2 0 0,2 0 16 0,-1-1 0 0,-1 0 0 15,-3-1 96-15,-1-1 16 0,-3 2 0 0,-1 0 0 16,-3 1-48-16,-4-1 0 0,-1 0 0 16,-3 0 0-16,-2 2 240 0,-4-1 64 0,-5 1 0 15,-2 1 0-15,-2 0-160 0,0 1-32 0,-4 0 0 0,-2 0 0 16,-1 0-192-16,0-1-128 0,-2 0 128 0,1-1-128 31,0-2-432-31,2 0-144 0,4-3-48 0,1-2 0 16,2-2-2368-16,4-3-464 0,5-3-112 0</inkml:trace>
  <inkml:trace contextRef="#ctx0" brushRef="#br0" timeOffset="8841.78">7853 744 32255 0,'0'0'2864'0,"0"0"-2288"15,0 0-576-15,5 6 0 0,1 3 1008 0,-2 0 80 16,-2 0 32-16,0 1 0 0,1 1-304 0,-2 0-64 15,0 1-16-15,-1 1 0 0,-2 1-208 0,-2 2-32 16,0-1-16-16,-2 0 0 0,0 0-320 0,-1-1-160 16,1 0 160-16,1-2-160 0,2 0 0 0,1-2-288 15,0-1 32-15,2-2 16 16,0-7-3536-16,0 0-720 0</inkml:trace>
  <inkml:trace contextRef="#ctx0" brushRef="#br0" timeOffset="8968.24">7929 529 25791 0,'-6'-15'1152'0,"3"8"224"0,-3 1-1104 0,1-1-272 16,-1 1 0-16,1 3 0 0,0 0 2304 0,2 0 416 0,3 3 80 0,0 0 16 16,0 0-2192-16,0 0-432 0,0 0-192 0,-1 7 160 31,3 2-1680-31,0 0-336 0,1 2-64 0</inkml:trace>
  <inkml:trace contextRef="#ctx0" brushRef="#br0" timeOffset="9236.62">8125 781 24879 0,'0'0'2208'0,"-1"7"-1760"0,0 4-448 0,0 0 0 0,0 1 1024 0,-1 1 112 0,1 0 16 0,0 0 16 0,-2-1 592 0,1 1 112 16,0-2 32-16,1 0 0 0,1 0-592 0,0-2-112 15,0 0-32-15,0-1 0 0,1 0-464 0,-1-8-80 16,0 0-32-16,0 0 0 0,0 0-80 0,7 0-32 16,0-3 0-16,2-1 0 0,1-3 144 0,2-1 16 15,1-3 16-15,3-3 0 16,1-1-368-16,3-3-80 0,2 1-16 0,1 0 0 0,0 2-192 0,-1 3 0 15,-1 1 0-15,-2 3 0 0,-1 2 0 0,-3 1 0 0,-1 3 0 0,-2 3-160 16,-1 2-128-16,-2 3-32 16,1 2 0-16,-2 1 0 15,-1 4-320-15,1 0-80 0,-1 2-16 0,-1 2 0 16,1-1-800-16,2 1-176 0,1-2-16 0,3 0-16 16,2 0-1264-16,2-3-256 0,0-3-64 0</inkml:trace>
  <inkml:trace contextRef="#ctx0" brushRef="#br0" timeOffset="9524.1">8901 859 19919 0,'11'-27'880'0,"-6"15"192"0,1-2-864 16,-1 1-208-16,-1 0 0 0,-2 1 0 0,-2 1 2704 0,-1 2 496 0,-1 2 112 0,-3 3 16 16,0 1-992-16,-1 3-192 0,-3 2-32 0,1 3-16 0,-2 3-1456 0,-1 3-304 15,0 2-48-15,0 2-16 0,0 0-272 0,1 3 0 16,1 1-128-16,2 1 128 16,2-1 0-16,3 0-144 0,3-2 144 0,2 0 0 0,2 0 0 0,1 0-160 31,3-2 160-31,4-2 0 0,1 0 0 0,4-2 0 15,1-4 0-15,2-1 144 0,2-3 176 0,3-2 16 0,-1-2 16 0,1-2 0 0,0-3 32 0,1-3 0 16,-2-4 0-16,1-2 0 0,1-2 48 0,-2-1 16 16,-3-2 0-16,-3 0 0 0,-5 0-176 0,-3 2-16 15,-4 0-16-15,-5 1 0 0,-3 2 80 16,-4 1 0-16,-5-1 16 0,-2 2 0 0,-3 2-144 16,-4 2-16-16,-2 3-16 0,-2 1 0 15,-1 2-624-15,0 2-128 0,0 2-32 0,0 4 0 16,-1 0-912-16,2 2-176 0,2 0-32 0,4 2-16 15,1-1-1888-15,3-2-368 0</inkml:trace>
  <inkml:trace contextRef="#ctx0" brushRef="#br0" timeOffset="9789.11">9242 449 29487 0,'-4'-6'2624'16,"-2"1"-2112"-16,2 0-512 0,-2 1 0 0,1 0 2544 0,-1 0 400 0,1 2 64 0,-1 1 32 15,1 2-1888-15,-1 1-368 16,1 4-80-16,-1 2 0 0,-2 1-480 0,3 6-96 0,-1 3 0 0,1 3-128 0,-2 7 0 0,0 4 0 31,0 4 0-31,-2 5 0 0,2 2 0 0,-4 5 0 0,0 4 0 0,-3 15 0 0,2-1 144 0,2-5-144 16,0-3 0-16,3-3 144 16,0-5-144-16,1-2 0 0,0-3 144 0,4-5-144 15,0-3 0-15,2-4 144 0,-3-3-144 0,3-3 0 0,0-4 0 0,3-3 0 16,-3-4 0-16,2-1-192 15,0-4-1760-15,1-2-352 0,2-3-64 0</inkml:trace>
  <inkml:trace contextRef="#ctx0" brushRef="#br0" timeOffset="9994.17">9702 913 25791 0,'0'-5'2304'0,"2"-1"-1856"0,1-1-448 0,4 2 0 16,3-2 4416-16,2 2 768 0,2-1 176 0,3 1 16 16,1-2-4416-16,4 3-960 0,0 1 0 0,3 0-144 15,1 2 144-15,0 2-208 16,1-1 80-16,0 0 128 0,0 0-1856 0,0 3-256 0,-5 0-64 0</inkml:trace>
  <inkml:trace contextRef="#ctx0" brushRef="#br0" timeOffset="10140.17">9811 1097 41471 0,'0'0'3680'0,"-6"-1"-2944"0,1-2-592 0,5 3-144 0,0 0 304 0,0 0 16 16,0 0 16-16,0 0 0 0,0 0 208 0,0 0 32 16,7-3 16-16,3 2 0 0,3 0-304 0,5 0-64 15,4 0-16-15,3 0 0 0,3 0-208 0,2-1 0 0,-1 0-192 16,5-1 192-1,5-3-2800-15,3 0-448 0</inkml:trace>
  <inkml:trace contextRef="#ctx0" brushRef="#br0" timeOffset="10876.15">12208 809 32591 0,'-4'-16'1440'0,"4"7"304"0,0-3-1392 0,0 1-352 16,0-1 0-16,1 0 0 0,3-1 704 0,1 1 64 15,4 0 0-15,1 1 16 16,1 0 80-16,2 1 16 0,3 1 0 0,4 0 0 16,1 3-496-16,2 2-112 0,-2 4-16 0,0 4 0 0,-1 1-128 0,-3 2-128 15,-3 5 192-15,-2 2-192 0,-1 4 0 0,-6-2 0 0,-3 4 0 0,-1 2 0 16,-4 2 0-16,-2 3 0 16,-7 0 0-16,-4 2 0 0,-2 3 0 0,-8 8-144 0,1-2-16 0,1-6 0 15,1-6 16-15,2-4 0 0,2-2 0 0,4-6 0 16,3-3 400-16,2-3 64 0,4-2 32 15,1-1 0-15,5-5 368 0,0 0 80 16,0 0 16-16,0 0 0 0,9-2-368 0,5-2-64 0,4 0 0 16,6-2-16-16,4-1-144 0,5-1-32 15,6 0 0-15,0-1 0 0,1 1-64 0,0 0-128 0,-1 0 176 0,-1 3-176 0,-4-1 0 16,-2 2 0-16,-3 1 0 16,-3 1 0-16,-2 2-400 0,-3 2-192 0,-5-1-48 0,-3 2 0 15,-4 0-2704-15,-9-3-560 16</inkml:trace>
  <inkml:trace contextRef="#ctx0" brushRef="#br0" timeOffset="12179.22">13253 760 6447 0,'0'0'576'0,"0"0"-576"0,2-6 0 0,0-1 0 0,0 0 2224 0,2 1 336 16,-1-1 64-16,0 1 0 0,0-1-192 0,1 0-32 16,-1 1-16-16,1 0 0 0,0 2-528 0,-4 4-96 15,0 0-32-15,0 0 0 0,0 0-656 0,0 0-144 16,0 0-32-16,0 8 0 0,-1 1-528 0,-2 4-112 15,-1 2-32-15,0 1 0 0,-1 2-224 0,1 2 176 16,-1 1-176-16,2 2 160 0,-1 0-160 0,0 0 0 0,2 0 0 16,1 0 0-16,2 0 0 0,1-1 0 15,3 0 0-15,0-2 0 0,3-2 0 0,2-4 0 16,2-2 0-16,2-2 0 0,1-3 208 0,2-3-32 16,1-1-16-16,1-4 0 0,-1-2 64 0,3-4 16 15,-2-4 0-15,2-3 0 0,0-4 80 0,0-1 0 0,1-2 16 0,-5-2 0 16,1-3-64-16,-3 0-16 0,-1 0 0 0,-1-1 0 15,-4 2 16-15,-1 1 0 16,-1 1 0-16,-3 2 0 0,-1 3 112 0,0 3 32 0,-3 3 0 0,0 2 0 0,-1 2 160 0,-1 4 48 31,2 4 0-31,0 0 0 0,0 0-448 0,0 0-176 0,-4 6 128 16,1 4-128-16,-1 2 0 0,1 2 0 0,0 2-224 0,1 1 80 16,-2 3 144-16,1 2-160 0,1 1 160 0,0 2-160 0,1 0 160 0,-1 0 0 15,2 0 0-15,2 0-128 0,0-3 128 0,2-1 0 0,-1-1 0 16,2-1 0-1,-1-2-368-15,3-3-32 0,1-1-16 0,0-2 0 16,3-1-1824-16,1-1-352 0,2-1-80 0,1-3-12992 0</inkml:trace>
  <inkml:trace contextRef="#ctx0" brushRef="#br0" timeOffset="12540.66">13957 1023 12895 0,'0'0'1152'0,"0"0"-928"0,-5-2-224 0,5 2 0 15,-6-1 3728-15,0 2 704 0,1 2 144 0,-2 4 32 16,0 3-2816-16,0 3-576 0,-2 0-96 0,-1 2-32 15,0 2-528-15,-1 1-112 16,0 1-32-16,0 2 0 0,0 2-176 0,0-1-48 0,-1-1 0 0,1 0 0 16,0 0-64-16,1-1-128 0,2-3 176 0,1 0-176 15,0-4 176-15,3-2-176 0,0-2 160 0,2-2-160 16,2-7 256-16,0 0-64 0,0 0 0 0,0 0 0 0,0 0 128 0,9-5 0 16,1-3 16-16,1-4 0 15,1-2-80-15,1-5-32 0,2-4 0 0,-1-2 0 16,-1-3-224-16,1 0 128 0,1-2-128 15,-2 0 0-15,-2 1 208 0,0 2-48 0,-1 3-16 0,-1 3 0 0,-4 3 400 16,2 4 80-16,-1 4 16 0,0 3 0 0,-2 1-112 0,-4 6-16 16,0 0 0-16,7 4 0 0,-2 2-256 0,1 2-64 15,-3 2-16-15,0 3 0 0,1 3-176 0,-1 2 0 0,0 1 0 16,-1 2 0-16,-2 2 0 0,0 0 0 16,0 1 0-16,0 0 0 0,0-1 0 0,0 2 0 15,0-5 0-15,2 0 0 0,-2-2-128 0,1-2 128 0,1-1-160 16,-1-2 160-1,0-2-832-15,1-1-80 0,2-4-16 0,-4-6 0 16,0 0-2592-16,0 0-512 0</inkml:trace>
  <inkml:trace contextRef="#ctx0" brushRef="#br0" timeOffset="12698.88">13829 1266 36735 0,'0'0'1632'0,"0"0"336"0,0 0-1584 0,0 0-384 0,1-4 0 16,-1 4 0-16,5-6 400 0,2 2 0 15,2-1 0-15,3 0 0 0,4-1-16 0,2 0-16 16,3-1 0-16,2 1 0 0,3 0-208 0,1 2-32 16,2-1-128-16,0 0 192 15,2-1-1968-15,3 1-400 0,3-1-64 0</inkml:trace>
  <inkml:trace contextRef="#ctx0" brushRef="#br0" timeOffset="16785.93">14774 674 23951 0,'0'-5'2128'0,"0"-3"-1696"0,-2 0-432 0,0 1 0 0,0-1 1280 0,0 3 192 0,-2-1 16 0,1 2 16 16,-2 0-208-16,0 3-32 15,-3 1-16-15,-2 1 0 0,1 4-240 0,-3 2-48 16,-2 3-16-16,0 2 0 0,-2 5-480 0,0 2-80 0,-1 0-32 0,3 1 0 16,1 2-80-16,1 0-16 0,2 0 0 0,2-1 0 15,1 0-48-15,4-1-16 16,2 0 0-16,2-2 0 0,2-1-32 0,4-2-16 16,2 1 0-16,3-2 0 0,2-2 48 0,3-1 0 15,0-2 0-15,4-3 0 0,1-2-64 0,2-3-128 0,3-2 192 16,-1-3-64-16,-1-2-128 0,1-3 128 15,-1-3-128-15,-2-1 128 0,-1-3-128 0,-2-1 0 16,-2-3 144-16,-3 0-144 0,-2 1 0 0,-2 2 0 0,-3 3 0 0,-3 1 128 0,-1 4-128 16,-3 0 176-16,-2 2-176 0,-2 3 192 0,3 4 32 0,-5 1 16 15,-2 2 0-15,1 2 0 0,-2 1-240 0,1 3 0 16,2 1 0-16,1 2 0 0,-1 1 0 16,2 1 0-16,1-1 0 0,2 0-160 0,2 0 160 15,1-1-128-15,0-1 128 0,3-1-128 16,2-1 128-16,0-2-128 0,7 0 128 0,-1-3-128 0,3-2 128 15,0-2-128-15,3-2 128 0,1-1-128 0,1-1 128 0,1-2 0 16,-1 0 0-16,-2-3 0 0,-3-2 128 0,0-2 0 16,-1-2 0-16,-2-1 0 0,-5-2 48 0,0 1 16 15,-3-2 0-15,-5 2 0 0,-3 2 16 0,-4 1 16 16,-3 2 0-16,-4 2 0 0,-3 2 240 0,-3 3 48 16,-1 1 16-16,-1 2 0 0,-1 2-368 0,0 1-160 15,0 5 128-15,1 1-128 0,2 3-208 0,1 1-128 16,3 1-32-16,1 0 0 15,4 1-1680-15,4-1-352 0,1-1-64 0,5-1-16 16,4-2-1408-16,3-1-272 0</inkml:trace>
  <inkml:trace contextRef="#ctx0" brushRef="#br0" timeOffset="17085.52">15580 608 17503 0,'0'0'1552'0,"0"0"-1232"15,0 0-320-15,0 0 0 0,-7-1 3552 0,-2 1 656 0,-1 1 128 0,-2 3 16 16,-3 1-2816-16,-1 3-560 15,-3 2-112-15,2 0-32 0,-3 1-384 0,0 1-96 0,1 1-16 0,3 1 0 16,3-1-336-16,2 1 0 0,3 0 0 0,4-2 0 16,2-1 0-16,5 0-128 0,2-2 0 0,3-1 0 15,2-1-128-15,3 0-32 0,2-3 0 0,4 0 0 0,2-1 144 0,3-1 144 16,3-1-208-16,0 0 80 0,2 0 128 0,-2 2-208 16,1-2 80-16,-4 1 128 0,-5-1 0 0,-4 2 0 15,-3-1 0-15,-3 2 0 0,-4 0 672 0,-1 1 160 16,-5 0 16-16,-5 2 16 0,-3-1 112 0,-3 1 32 15,-3 1 0-15,-4-1 0 0,-3 2-464 0,-1-1-96 16,0-1 0-16,1 1-16 0,0 0-288 0,2-2-144 16,1 0 160-16,3-1-160 15,2-1 0-15,0-1-128 0,6-1-16 0,2-1 0 16,6-1-2000-16,0 0-400 0,4-3-80 0</inkml:trace>
  <inkml:trace contextRef="#ctx0" brushRef="#br0" timeOffset="17382.84">16185 684 34895 0,'0'0'1536'0,"0"0"336"0,-4 7-1488 16,-3 1-384-16,0-1 0 0,-3 3 0 15,-1 3 560-15,-1 2 32 0,-2-1 16 0,1 1 0 0,0 1 48 0,-1 0 16 0,3 2 0 0,2-1 0 16,2 1-352-16,3 0-80 0,3-2-16 0,2 0 0 16,2-1-224-16,5-1 144 0,3-1-144 0,2 0 128 15,4-4 0-15,1-1-128 16,2-2 192-16,2-3-64 0,-5-2 0 0,1-2-128 0,2-3 192 0,0-3-64 0,-1-2 96 0,-1-3 16 31,0-2 0-31,-2-3 0 0,3-7 16 0,-2-1 0 0,-3 1 0 0,-5-1 0 0,-4 2-64 0,-4 2 0 16,-3 2 0-16,-2 1 0 0,-4 0 192 0,-2 4 48 15,-3 2 0-15,-4 2 0 0,2 3-240 0,-3 2-64 16,-1 2 0-16,-2 0 0 0,-4 2-416 0,1 2-96 16,-1 2 0-16,0 0-16 15,-6 4-1568-15,3 0-304 0,4 2-64 0</inkml:trace>
  <inkml:trace contextRef="#ctx0" brushRef="#br0" timeOffset="17635.88">16336 367 41055 0,'-10'-12'1824'0,"5"8"368"0,0 1-1744 0,0 0-448 0,-1 2 0 0,2 1 0 0,-1 1 512 0,1 4 0 16,-2 0 16-16,1 3 0 0,-4 5-192 0,1 4-32 15,1 4-16-15,1 1 0 0,1 4-112 0,-1 8-32 0,1 5 0 0,-2 5 0 16,2 1-16-16,-3 3 0 0,1 2 0 16,0 12 0-16,-2-2-128 0,1-3 160 15,2-2-160-15,0-2 160 0,3-5-160 0,-1-3 0 0,3-2 0 0,0-5 0 0,0-4 128 0,1-2-128 16,3-6 128-16,0-3-128 0,-1-2-192 16,1-5-128-16,2-2-32 0,-1-4 0 15,1-2-2368-15,3-3-480 0,-1-4-80 0</inkml:trace>
  <inkml:trace contextRef="#ctx0" brushRef="#br0" timeOffset="17841.14">16736 970 44223 0,'4'-12'3936'0,"-1"8"-3152"16,0-2-624-16,3 1-160 0,0 0 0 0,4 1 0 0,2 0 0 0,4 0 0 15,2 1 0-15,3 1 0 0,2 1 0 16,4 0 128-16,3 1-128 0,0 0 0 0,0-2 144 0,-1 1-144 16,-2 0 0-16,-2 1 0 0,-3 0-192 0,-2 0 64 31,-3 0-1584-31,-3 1-304 0,-3 3-64 0</inkml:trace>
  <inkml:trace contextRef="#ctx0" brushRef="#br0" timeOffset="18409.45">18462 402 43935 0,'-2'-6'960'0,"1"-1"208"0,0 1 48 0,1-1 16 0,1 2-976 0,0-1-256 0,-1 0 0 16,3-1 0-16,3 2-176 0,3-2-80 0,2 1 0 0,3 2-16 15,2 1 112-15,3 1 32 16,2 0 0-16,0 4 0 0,5 1 128 0,-6 2 0 16,-1 2 128-16,-2 2-128 0,-1 3 0 0,-3 1 0 0,-1 1 0 0,-4 3 0 0,-4 0 0 15,-3 4 0-15,-4 5 0 0,-5 3 0 0,-4 4 0 0,-3 0 0 16,-3 3 0-16,0-2 128 0,-1-1-416 0,-3 4-80 15,2-5-16-15,1-7 0 0,4-5 384 0,2-3 0 16,3-3 192-16,2-3-64 0,2-5 480 0,1 1 96 16,5-7 0-16,0 0 16 0,0 0-240 0,0 0-48 15,7 0-16-15,2-1 0 0,2-1-240 0,3 0-48 16,2-1-128-16,4 1 192 0,3 0-192 0,1-1 0 16,3 0 0-16,1 2 0 0,1 2 0 0,0-1-192 15,-1-1 192-15,0 0-208 16,-1 0-1168-16,-1 1-224 0,-3 0-64 0,-1 0 0 15,-1 0-1984-15,-2 0-416 0</inkml:trace>
  <inkml:trace contextRef="#ctx0" brushRef="#br0" timeOffset="18739.14">19206 583 25791 0,'-2'-5'2304'0,"2"0"-1856"0,0 1-448 0,1 0 0 0,-1 4 3440 0,0 0 592 16,0 0 112-16,5 2 16 0,0 1-3312 0,0 5-656 16,1 1-192-16,-1 5 0 0,1 1 176 0,-1 3-32 15,0 1 0-15,0 10 0 0,-1 0-144 0,1-1 0 16,-4 2 144-16,0-3-144 0,1-1 0 0,0-2 144 16,2-2-144-1,-2-2 0-15,0-4 144 0,1-1-144 16,1-3 0-16,1-2 144 0,0-4 64 0,-1-1 16 0,2-3 0 0,-1-1 0 15,2-4 432-15,0-3 96 0,2-2 16 0,1-4 0 0,1-4-128 0,2-4 0 16,2-3-16-16,0-5 0 0,1-2-624 0,1-3 0 16,-1-2 0-16,1 1 0 0,-1 1 0 0,-2 9 0 15,-1 1 0-15,-2 2 128 0,0 1-320 0,-1 5-48 16,-1 3-16-16,-3 2 0 16,0 3-1584-16,0 2-320 0,-2 0-64 0,-4 5-16 15,0 0-1616-15,4 8-336 0</inkml:trace>
  <inkml:trace contextRef="#ctx0" brushRef="#br0" timeOffset="19071.68">19750 829 22111 0,'0'0'1968'0,"-4"8"-1584"0,-2 3-384 0,1 1 0 0,-1 1 3264 0,0 2 560 15,-2 0 112-15,-1 3 32 0,2-2-2080 0,-4 3-416 16,-1 0-64-16,1 0-32 16,0 2-592-16,0-1-112 0,0-1-32 0,1-3 0 0,1 1-336 15,1-2-80-15,2-2-16 16,0-2 0-16,2-2-208 0,0-2 176 0,1-3-176 0,3-4 160 15,0 0-32-15,0 0 0 0,0 0 0 0,3-4 0 0,2-4-128 0,0-3 0 16,3-2 0-16,4-5 0 16,5-4-160-16,-1-3 160 0,4-1-208 15,-1-2 80-15,0 0 128 0,0 1-128 16,-1 2 128-16,-2 4-128 0,-2 1 128 0,-1 4 0 0,-2 4 0 0,-2 2 128 0,0 2 144 0,-1 2 48 0,0 4 0 16,-2 3 0-16,-6-1 0 0,6 7 16 15,-2 2 0-15,1 3 0 0,-2 3-176 0,0 2-32 0,0 1-128 0,0 2 192 16,-2 1-192-16,-1 2 0 0,-1 1 0 0,1 1 0 15,-3-1 0-15,3-1 0 16,-1 0 0-16,1-3 0 16,0-3-288-16,1 0-96 0,2-2-32 0,-2-1 0 15,2-2-2048-15,-1-1-416 0,0-4-64 0</inkml:trace>
  <inkml:trace contextRef="#ctx0" brushRef="#br0" timeOffset="19230.39">19707 1114 41183 0,'-8'-6'1824'0,"8"6"368"15,0 0-1744-15,0 0-448 16,0 0 0-16,2-5 0 0,2 1 128 0,2 0-128 16,0-1 128-16,4 2-128 0,3-2 256 0,3 2-48 0,4 0 0 0,1 0 0 15,1-2-208-15,1 1-288 16,2-1 64-16,5-1 16 16,4-1-1904-16,1 1-384 0,5-2-80 0</inkml:trace>
  <inkml:trace contextRef="#ctx0" brushRef="#br0" timeOffset="19514.55">20704 694 27647 0,'-12'-10'2448'0,"7"7"-1952"0,-3-1-496 16,-3-1 0-16,-3 1 2528 0,-2 0 416 0,1 2 64 0,-2 1 32 15,-1 1-1696-15,-1 1-320 0,1 3-80 0,2 0-16 16,-1 1-416-16,3 2-64 0,1 2-32 0,3 1 0 16,1 1-416-16,4 1 0 0,0 0 128 15,5 0-128-15,0 0 0 0,3 0 0 0,3 1 0 0,2 0 0 16,2-2 0-16,3 0 0 0,2-2 0 0,4 2 0 15,1-1 0-15,2 1 128 0,2-1-128 16,1 0 0-16,-2-1 0 0,-1 0 0 0,-1 0 128 0,-3-2-128 16,-4 0 0-16,-2-1 0 0,-2 1 0 0,-3 0 128 15,-3-2 176-15,-4-5 16 0,-1 8 16 0,-3-2 0 16,-3 1 240-16,-4 0 32 0,-3-1 16 0,-4 1 0 0,-2-1-384 0,-1 0-80 16,0-1-16-16,2 0 0 0,-3-1-144 0,2 0 0 15,3-2-192-15,4-1 192 16,1-1-1664-16,3-2-192 0,4-2-64 0</inkml:trace>
  <inkml:trace contextRef="#ctx0" brushRef="#br0" timeOffset="19689.34">21056 805 39279 0,'0'0'1728'0,"-5"7"384"0,-1-3-1696 15,1 3-416-15,-2 1 0 0,-1 0 0 0,2 2 512 0,-3 1 0 0,1 1 16 0,1 0 0 16,-2 1 112-16,1-2 0 0,0 1 16 0,2 0 0 15,-1 0-432-15,3-1-96 16,-1 0 0-16,3-1-128 0,0-1-752 16,2-9-256-16,0 0-48 0,5 5-16 15,-5-5-2064-15,9 1-400 0,0-4-96 0</inkml:trace>
  <inkml:trace contextRef="#ctx0" brushRef="#br0" timeOffset="19804.74">21114 601 24879 0,'-4'-4'2208'0,"0"1"-1760"0,-2 0-448 0,2 1 0 0,4 2 512 0,-5-2 32 15,5 2 0-15,0 0 0 0,0 0-736 0,-2 7-128 16,1 0-48-16</inkml:trace>
  <inkml:trace contextRef="#ctx0" brushRef="#br0" timeOffset="20081.59">21235 730 23263 0,'0'0'1024'0,"-1"6"224"0,0 1-992 15,0 0-256-15,0 1 0 0,1 0 0 0,-1-1 2048 0,0 2 384 16,-1-2 64-16,1 0 0 0,-1 0-656 0,1 1-144 0,1-2-32 0,0 1 0 15,1 0-704-15,2-1-128 16,-1 0-48-16,1-2 0 0,3 0-368 0,-1 0-80 16,1 0-16-16,1-2 0 0,2-2 32 0,2-1 0 15,1-1 0-15,3-1 0 0,1-2 16 0,3 0 0 16,3-2 0-16,3 0 0 0,-1-2-192 0,4 0-48 16,-1 0 0-16,-1 3 0 0,-3 1-128 0,-2 2 0 15,-3 1 0-15,-1 1 0 0,-3 2 0 0,-2 1 0 0,-2 0 0 0,-1 4 0 16,-3 0 0-16,1 3 128 0,-1 1-128 0,-2 2 0 15,0 1 0-15,3 1 0 0,-3 2 0 0,3-2 0 16,1 0-416 0,2 0-16-16,1-2 0 0,2 0 0 0,2-2-1920 0,5-1-384 15,3-2-80-15</inkml:trace>
  <inkml:trace contextRef="#ctx0" brushRef="#br0" timeOffset="20439.5">22394 788 21183 0,'-8'-7'944'0,"8"7"192"15,0 0-912-15,-5-3-224 16,-1-1 0-16,-1 2 0 0,3 0 2656 0,-1 1 480 0,0 0 112 0,-1 1 16 0,-2 1-992 0,-1 1-192 16,0 1-32-16,0 1-16 0,-3 0-880 0,2 2-160 15,-1 0-32-15,2 3-16 16,0 1-480-16,1 1-80 0,0 1-32 0,3 1 0 15,0 2-352-15,3-1 0 0,1 0 0 0,2 2 128 0,1-1-128 0,4-1 0 16,1 3 0-16,2-3 0 0,5-1 0 0,1 0 0 0,3 0 128 16,1-1-128-16,3-2 0 0,2-2 128 0,0-1-128 0,1-4 0 15,0-2 144-15,1-3-144 0,-1-3 192 0,-1-3-192 16,-1-3 192-16,-1-2-192 0,-2-2 192 0,-2-1-192 0,-3-3 128 16,-2 2-128-16,-3 0 0 15,-3 1 0-15,-4 0 256 0,-2 2-64 0,-3 0-16 16,-2 2 0-16,-2 1-48 0,-3 3 0 15,-3-1 0-15,-1 2 0 0,-2 2-128 0,-3 2-272 0,-3 2 64 0,-1-1 16 16,0 1-624 0,0 2-112-16,1 2-32 0,1 0 0 0,3 1-2208 15,1 1-448-15,2-1-96 0</inkml:trace>
  <inkml:trace contextRef="#ctx0" brushRef="#br0" timeOffset="20731.62">22664 425 37775 0,'-8'-10'1664'0,"3"5"368"0,1 0-1632 0,0 0-400 0,-1 1 0 0,5 4 0 0,-6-5 432 0,2 1 0 16,4 4 0-16,-7 1 0 0,1 0 336 0,-1 5 64 16,0 3 0-16,-2 4 16 0,-1 5-400 0,2 2-64 15,-1 9-32-15,-1 7 0 0,-2 7-96 0,-2 6 0 16,-1 2-16-16,-2 4 0 0,0 5-80 0,-5 16-16 15,2-2 0-15,0-1 0 0,2-5-144 16,2-4 160-16,-2-3-160 0,2-5 160 0,-1-2-160 0,2-3 160 16,-1-5-160-16,3-3 160 0,1-6-160 15,0-4 0-15,2-6 0 0,4-4 128 16,0-2-1488-16,2-4-304 0,0-4-64 0,2-3-16864 0</inkml:trace>
  <inkml:trace contextRef="#ctx0" brushRef="#br0" timeOffset="35285.44">4823 3336 9215 0,'0'0'816'0,"-1"-5"-656"0,0-2-160 0,1 1 0 16,0-2 1152-16,1-1 208 15,0-1 48-15,0 0 0 0,0-1 320 0,2 0 64 0,-1-1 0 0,1 0 16 16,-1-1-128-16,2 1-16 16,-1 1-16-16,1 1 0 0,-1 0-208 0,0 1-32 0,0 2-16 0,0 1 0 0,0 2-512 0,-3 4-112 15,0 0 0-15,0 0-16 0,0 0-464 0,0 0-96 16,2 10 0-16,-1 3-16 0,-1 2-176 0,0 4 0 31,-1 2 0-31,-1 2 0 0,-1 1 0 0,1 2 128 0,1 2-128 0,0-1 0 0,1 0 0 16,1-2 0-16,1-1 0 0,2 1 0 0,-1-2 0 0,2-2 0 15,1-3 0-15,2 0 0 0,-3-3 128 16,3-2-128-16,1-3 0 0,-1-1 128 0,-1-2 80 16,2-3 16-16,1-2 0 0,1-2 0 0,1-2 48 0,1-3 16 15,1-3 0-15,2-2 0 0,0-4-32 0,2-3-16 16,-1-3 0-16,2-2 0 0,0-3-96 0,-2 0-16 15,-2-3 0-15,-2 1 0 0,-3 0 64 0,-1 2 16 16,-2 1 0-16,-1 3 0 0,-4 3 560 0,1 3 96 16,-3 3 32-16,0 3 0 0,0 3-512 0,0 6-80 15,0 0-32-15,-5 1 0 0,0 2-272 0,0 4 128 16,-2 2-128-16,2 2 0 0,-1 4 0 0,2 2 0 16,1 2-160-16,0 2 160 0,1 1-160 0,1 1 160 15,1 1 0-15,2 2-144 0,2-2-32 0,0-1 0 16,2 0 0-16,-1 0 0 15,3-2-464-15,1-2-112 0,0-4-16 0,4-1 0 16,2-2-2112-16,1-2-416 0,2-2-96 0</inkml:trace>
  <inkml:trace contextRef="#ctx0" brushRef="#br0" timeOffset="35648.83">5518 3543 31791 0,'0'0'1408'0,"0"0"288"0,-5 3-1360 16,-1 1-336-16,1 1 0 0,-1 3 0 0,0 2 192 0,-1 2-48 0,0 3 0 0,0 2 0 15,0 0 304-15,1 3 48 0,-1 0 16 0,3 1 0 0,-4 0-256 0,3 1-32 16,-1 0-16-16,1 1 0 0,-1-1-208 0,2 0 0 16,-1-3 0-16,2-3 0 15,2-2 160-15,0-1-160 0,0-5 160 0,1-1-160 0,0-7 272 0,0 0-32 16,0 0-16-16,5-4 0 0,2-2 224 0,0-5 32 16,1-4 16-16,1-4 0 0,1-3-128 0,0-3-32 15,1-5 0-15,0-2 0 0,0-1-80 0,0 2 0 16,-1 3-16-16,-2 2 0 0,1 3 80 0,-1 3 0 0,0 4 16 15,-2 4 0-15,1 2 320 0,-2 3 64 16,1 4 16-16,-6 3 0 0,0 0-480 0,6 4-112 16,1 4-16-16,-1 2 0 0,-1 2-128 0,-1 4 0 0,1 0 0 0,-1 4 0 15,2 3 0-15,-3 1 0 0,-2 1 0 0,0 2 0 16,0-1 0-16,0 2 0 0,1-1 128 16,-1 0-128-16,1-2 0 0,-2-2 0 0,0-3 0 0,0-1 0 31,0-2-320-31,0-3-112 0,0-1-16 0,0-4 0 15,0-1-1616-15,0-8-336 0,0 0-64 0</inkml:trace>
  <inkml:trace contextRef="#ctx0" brushRef="#br0" timeOffset="35821.61">5413 3896 35535 0,'0'0'1568'0,"0"0"336"0,0 0-1520 15,0 0-384-15,0 0 0 0,0 0 0 0,0 0 352 0,0 0 0 16,6-2 0-16,3 1 0 15,3 0 256-15,3 0 48 0,1 0 16 0,3 0 0 0,1-1-400 0,2 1-80 16,-1 0 0-16,1-2-16 16,1-1-1104-16,1-1-224 0,0 0-32 0,0-2-15328 15</inkml:trace>
  <inkml:trace contextRef="#ctx0" brushRef="#br0" timeOffset="36203.68">6360 3337 44399 0,'-7'-9'1968'0,"7"9"400"0,0 0-1888 0,0 0-480 0,0 0 0 0,0-7 0 16,1 0 0-16,-1 7 0 15,6-4-208-15,2 1 64 0,2-1 144 0,3 1 0 0,2 1 0 0,4 0 128 16,2 1-128-16,4 1 0 0,4 0 0 0,0 0 0 31,1 0-1168-31,0 1-304 0,-3 1-64 0,-1 0-10624 0,-4 1-2128 0</inkml:trace>
  <inkml:trace contextRef="#ctx0" brushRef="#br0" timeOffset="36379.35">6349 3517 41295 0,'-6'-2'896'0,"2"-1"192"0,4 3 48 0,0 0 32 0,0 0-928 0,0 0-240 0,0 0 0 0,0 0 0 16,0 0 704-16,0 0 80 0,7-3 32 0,4 1 0 0,2 2-464 0,3-1-96 15,4 1 0-15,4 1-16 0,5 0-240 0,5 0 0 16,3-1-144-16,2 1 144 16,-1-1-1104-16,0 0-128 0,-2 0-32 0,0-1-17392 15</inkml:trace>
  <inkml:trace contextRef="#ctx0" brushRef="#br0" timeOffset="37179.11">10705 2505 35135 0,'0'0'1552'0,"0"0"320"0,-4-1-1488 0,4 1-384 0,-6 4 0 0,-1 4 0 16,1 3-192-16,-2 3-96 16,0 3-32-16,2 2 0 0,-1 3 320 0,2 1 0 0,-2 3 128 0,4 2-128 15,-3 3 128-15,3 2-128 0,0 0 0 0,2-1 144 16,1-1-144-16,1-1 0 0,0-3 0 0,0-2 0 15,0-2 0-15,1-2 0 16,-1-2 0-16,0-4 0 0,-1 0 192 0,0-5-64 16,-1-3 0-16,0-1 0 0,1-6 112 0,0 0 16 0,0 0 0 0,0 0 0 15,-3-8 336-15,0-2 80 16,-1-3 16-16,1-5 0 0,0-2-160 0,-2-5-16 0,2-2-16 0,-1-5 0 16,-2-4-144-16,2-2-32 0,0-2 0 0,1 0 0 0,0 0 0 0,1 3-16 15,-1-3 0-15,3 4 0 0,4 3 64 0,0 4 16 16,2 3 0-16,4 3 0 0,-1 3-256 15,5 3-128-15,1 0 160 0,5 4-160 0,1 2 0 16,1 1 0-16,1 3 0 0,1 3 0 16,0 1-128-16,-1 3 128 0,-2 2 0 0,-1 2 0 0,-2 2 0 15,-3 3-128-15,-2-1 128 0,-2 3 0 0,-2 3 0 0,-3 0-160 16,-3 1 160-16,-4 4-128 0,-4 2-128 0,-1-1-32 16,-4 1 0-16,-3-3 0 0,-4 1 160 0,0-1 128 15,-2-3-192-15,-1 0 192 0,-1 1 0 0,0-3 0 16,0-2 160-16,0 0-32 0,2-2-128 0,0-2 0 0,5 0 0 15,-3 0 0-15,4-1-704 16,3 0-128-16,3-2 0 0,7-4-11216 0,0 0-2240 0</inkml:trace>
  <inkml:trace contextRef="#ctx0" brushRef="#br0" timeOffset="37603.48">11190 2362 27647 0,'-3'-18'1216'0,"2"12"256"0,-1-2-1168 0,0 1-304 31,2 2 0-31,0 5 0 0,0 0 2496 0,0 0 432 0,0 0 80 0,-4 4 32 0,1 4-2208 0,-3 4-432 16,1 3-80-16,0 5-32 0,2 3-288 0,0 3 0 15,-1 2 0-15,2 3 0 16,0 3 0-16,0 2 0 0,1 3 0 0,0 0 0 0,0 1 0 0,1-1 0 16,-2-3 0-16,2-2 0 0,2-4 144 0,-2-4-144 31,0-3 0-31,1-4 144 0,2-4-144 0,-1 0 160 0,-1-6-160 0,0-2 160 0,-1-7 80 0,0 0 16 15,0 0 0-15,0 0 0 0,5-5 368 0,0-3 80 0,2-3 0 16,1-3 16-16,-1-4-272 0,3-2-48 0,1-2-16 16,1 0 0-16,0 1-240 0,2 3-144 0,0 0 160 15,0 3-160-15,2 2 0 0,-1 4 0 0,1 2 0 16,1 3 0-16,-3 2 0 16,2 4 0-16,-2 1 0 0,0 1-160 0,-1 4 160 0,0 3 0 0,-2 2-144 0,-2 3 144 15,0 0 0-15,-2 2 0 0,-4-1 0 0,-2 1 0 16,-1-1 0-16,-3 0 0 0,-4-2 0 0,-1 0 0 15,-3-2 0-15,-4-1 240 0,0 1-64 0,-5-2-16 16,0-2 32-16,-3-1 0 0,-2-2 0 0,-2 0 0 0,1-1-192 0,0-1 0 16,-2-3 0-16,1-1 0 15,-1-1-1040-15,3-1-304 0,2 0-48 0,2 1-11472 16,1 0-2288-16</inkml:trace>
  <inkml:trace contextRef="#ctx0" brushRef="#br0" timeOffset="38267.11">9524 3565 35711 0,'-17'-12'1584'0,"9"7"320"0,-2-3-1520 0,1 1-384 0,-1 2 0 0,0 0 0 16,0-1 0-16,1 0 144 0,0 2-144 0,2 1 0 0,0 0 192 0,3 1-192 15,4 2 192-15,0 0-192 0,0 0 144 0,0 0-144 16,0 0 0-16,0 0 144 0,6-3-144 0,4-2 128 16,4 2-128-16,5 0 128 0,4-2-128 0,7 2 0 15,6 1 0-15,26-2 0 0,3-1 0 0,2-1 0 16,-2-2 0-16,4 1 128 0,4 2-128 0,8-1 192 15,8 0-192-15,-26 1 192 0,6-2-192 0,12 1 0 16,13 2 144-16,6-2-144 0,2 1 0 0,8-1 0 16,7 0 0-16,4 1 128 0,3 1-128 0,4 0 144 0,3 0-144 0,3 1 160 15,1 1 0-15,2-2 0 16,-1 1 0-16,3 1 0 0,0 0 0 0,3-1 0 16,1 1 0-16,-3 0 0 0,-5-1-16 0,3 0 0 15,3 0 0-15,-4 1 0 0,-5 0-16 0,-1 0 0 0,-1-2 0 0,-1 2 0 16,-7 0 32-16,-1-1 0 0,-3-1 0 15,-1 1 0-15,-3 0 64 0,-4-1 16 0,-3 1 0 0,-6-1 0 0,-5-2 80 0,-4 2 0 16,-5-1 16-16,-3 1 0 0,-3-2-80 0,-6 1-32 16,-6 1 0-16,-4-2 0 0,-5 1-96 15,-9-1-128-15,-2 1 176 0,-5-1-176 0,-5 2 144 0,-4 0-144 16,-6 1 0-16,-2 0 144 16,-5-1-144-16,-4 1 0 0,-2 0 0 0,-6 0 0 15,-3 0-448 1,-7 3-160-16,0 0-32 0,0 0-16 0,-7 0-2992 0,-7 1-608 0</inkml:trace>
  <inkml:trace contextRef="#ctx0" brushRef="#br0" timeOffset="38882.14">9895 4324 24879 0,'-1'-17'1088'0,"1"9"256"0,0-1-1088 0,0 0-256 0,0 0 0 0,1 2 0 15,3-1 1216-15,-3 1 176 16,0 2 32-16,-1 5 16 0,0 0-32 0,0 0 0 16,0 0 0-16,0 0 0 0,0 0-800 0,1 7-160 0,-2 1-48 0,0 6 0 15,-1 1-128-15,-2 4-16 0,1 2-16 0,-1 3 0 16,-3 3-80-16,1 3-16 0,-2 2 0 0,-1 2 0 16,0 1-16-16,1 0-128 0,1-1 192 0,0-2-64 15,2-1-128-15,1-2 0 0,2-3 0 0,2-2 128 16,0-3 0-16,1 0 0 0,2-5 0 0,2-3 0 15,0-2 496-15,3-2 80 0,1-2 32 0,3-1 0 16,1-3-128-16,3-1-32 0,0-2 0 0,3-2 0 0,2 0-256 0,1-1-64 16,1-2-16-16,1 0 0 0,0-1-240 15,0 0 176-15,1 0-176 0,-2-2 160 0,-1 1-160 0,-3-1 0 16,0-1-160-16,-1 0 160 16,-2 1-608-16,-1-1-32 0,-3 0 0 0,-2 0 0 15,-2 1-1680-15,0 1-352 0,-1-2-64 0,-3 0-13264 16</inkml:trace>
  <inkml:trace contextRef="#ctx0" brushRef="#br0" timeOffset="39087.67">9872 4384 36111 0,'-10'-13'1600'0,"7"8"320"0,1-3-1536 0,1 2-384 0,1-2 0 0,1 1 0 31,1 0 240-31,1-1-48 0,2 0 0 0,0 2 0 15,3 0 192-15,2 1 48 0,3 0 0 0,0 1 0 0,2 1-240 0,1 0-32 0,3 1-16 0,1 2 0 16,-1-1-144-16,2 2 0 0,0 1 0 0,-1 2 0 31,-1 0-2048-31,-2 2-320 0,0 0-80 0,-3 2-12320 0</inkml:trace>
  <inkml:trace contextRef="#ctx0" brushRef="#br0" timeOffset="39276.1">9877 4556 35583 0,'0'0'1584'0,"0"0"320"0,-5-4-1520 0,5 4-384 0,0 0 0 0,0 0 0 0,0 0 448 0,0 0 32 16,0 0 0-16,7-3 0 0,1-1 224 0,1 1 32 15,4 1 16-15,0 0 0 0,2-2-368 0,2 1-64 16,1 1 0-16,0 1-16 16,2 0-304-16,1-1 0 0,2 1 0 0,1 1 0 15,0 0-1360-15,3-1-288 0,0 0-48 0,1 0-9440 16,-2 0-1904-16</inkml:trace>
  <inkml:trace contextRef="#ctx0" brushRef="#br0" timeOffset="39725.43">10798 4293 15663 0,'2'-5'1392'0,"-1"-1"-1120"0,1 1-272 0,-2 0 0 0,0 5 4304 0,0 0 816 0,0 0 144 0,0 0 48 16,0 0-3456-16,0 0-704 0,0 0-128 0,-8 7-16 15,2 2-640-15,-1 3-128 0,0 3-32 0,0 3 0 16,-2 3-80-16,-1 2 0 0,0 2-128 0,-1 3 192 16,-1 0-192-16,-1 3 144 0,0 1-144 0,-1-1 128 0,2-1-128 0,-1-3 0 15,1-1 0-15,2-2 128 16,2-4-128-16,1-1 0 16,-1-2 144-16,4-3-144 0,-2-3 128 0,2-2-128 15,0-3 160-15,4-6-160 0,0 0 272 0,0 0-32 16,0 0-16-16,0 0 0 0,3-8 16 0,0-3 0 15,2-4 0-15,2-2 0 0,1-4-240 0,2-5 128 16,-1-2-128-16,2-3 0 0,2-2 0 0,1 0 0 16,0-1 0-16,0 1 0 0,-1 0 0 0,-1 2 128 15,0 3-128-15,-2 2 0 0,0 4 320 0,-2 4 0 0,1 2 16 16,-1 4 0-16,-2 3 48 0,1 3 0 0,0 1 0 16,-1 4 0-16,1 1-192 0,-1 3-48 0,0 4 0 15,2 2 0-15,-3 2-144 0,1 2 0 16,-2 1 0-16,0 3 0 0,1 2 128 0,-1 3-128 15,1 3 0-15,-2 3 128 0,0 2-128 0,1 1 0 16,-1-1 0-16,0-1 128 0,0 1-128 0,1-2 0 16,-1-3 144-16,0-1-144 0,0-2 0 0,0-2 0 15,-1-1 0-15,1-3 0 16,1-1-480-16,-1-1-64 0,-1-2-16 0,0-3 0 16,1-3-1904-16,-3-6-384 0,0 0-80 0</inkml:trace>
  <inkml:trace contextRef="#ctx0" brushRef="#br0" timeOffset="39896.9">10594 4697 36863 0,'0'0'3264'0,"-3"-3"-2608"16,-1-3-528-16,2 1-128 0,1-1 784 0,2 2 128 15,-1 4 32-15,4-5 0 0,3 1-192 0,3 1-48 16,3-1 0-16,4 1 0 0,4 0-352 0,3 0-80 16,1-2-16-16,3 2 0 0,1 0-256 0,2-1 0 15,2 1 128-15,1-1-128 0,-1-1-144 0,1 1-96 16,2-1-16-16,-1 1-12576 15,-2 0-2528-15</inkml:trace>
  <inkml:trace contextRef="#ctx0" brushRef="#br0" timeOffset="40580.83">12699 3912 31327 0,'0'0'2784'0,"-5"3"-2224"15,-1 2-560-15,0 2 0 0,-2 1 592 0,-1 2 16 16,-1 2 0-16,0 1 0 0,1 2-272 0,0 1-48 15,1 0-16-15,3 1 0 0,0-1-112 0,4 1-32 0,1 0 0 0,2 0 0 16,4-1-128-16,1 0 0 0,-1-2 0 16,2-1 0-16,0-2 0 0,2-1 0 0,0-2 0 0,2-3 128 15,2-1-128-15,-1-2 0 0,2-2 0 0,1-1 0 16,-1-4 144-16,-1 0-144 16,1-3 160-16,-2-2-160 0,-2-2 0 0,-1-2 0 0,-4-3 0 0,-1 1 0 15,-3-3 160-15,-2 5-160 0,-1-2 160 0,-3-1-160 16,-2-2 208-16,-3-1-48 0,-3 1-16 0,-2 0 0 15,-4 0 192-15,-1 2 48 0,0-1 0 0,-1 1 0 16,1 1 192-16,-1 1 32 0,0-1 16 0,2 2 0 0,1 0-64 0,0-4-16 16,3 1 0-16,6 3 0 0,2 1 224 15,5 1 64-15,3 0 0 0,5 1 0 0,3 1-576 16,4 1-128-16,4-1 0 0,1 4-128 0,2-1 0 0,1 4 0 16,0 0 0-16,0 5 0 0,-2 0 0 15,-1 2 0-15,-2 5 0 0,-1 2 0 0,-3 1 0 16,-2 2 0-16,-3 2-144 0,-4 1 144 0,-3 3-128 0,-2 2 128 15,-3 2-128-15,-2 2 128 16,-7 1-560-16,0 1-16 0,-1 0-16 16,-1 0 0-16,1-2-528 0,1-1-96 0,1-1-32 0,1-2-10592 15,0-4-2128-15</inkml:trace>
  <inkml:trace contextRef="#ctx0" brushRef="#br0" timeOffset="40880.87">12304 4431 41983 0,'-16'-1'1856'0,"10"1"384"0,6 0-1792 0,0 0-448 0,0 0 0 0,0 0 0 0,0 0 224 15,0 0-48-15,8 4-16 16,5 2 0-16,8-2 160 0,3 0 16 0,7 1 16 0,6-2 0 15,1-2-112-15,4-1-32 0,1-1 0 0,2-1 0 16,2 0-16-16,0-2 0 0,0 1 0 0,-1 1 0 0,-1-1-48 0,-3 0-16 31,-4 0 0-31,-4 1 0 0,-4-1-128 0,-5 0 160 0,-3 2-160 0,-2 1 160 16,-4 1-160-16,-4 2-256 0,-2 0 64 0,-3 1 16 16,-7-4-1648-1,2 8-336-15,-3 1-64 0,-4 2-9872 0,-4 3-1984 0</inkml:trace>
  <inkml:trace contextRef="#ctx0" brushRef="#br0" timeOffset="41279.15">12582 4736 17503 0,'-12'-5'768'0,"6"4"176"0,1 0-752 0,-1-1-192 0,2-2 0 0,4 4 0 0,0 0 4192 0,0 0 800 16,3-5 176-16,2-1 16 0,2 1-3296 0,2 1-672 0,3 0-128 16,2 2-16-16,3-1-384 0,0 1-80 0,1 0-16 15,0 2 0-15,-2-1-272 0,1 2-64 16,-4 2-16-16,-1 0 0 0,0 0-240 0,-2 3 176 15,-2 0-176-15,-3 2 160 0,-2 0-160 0,-2 2 0 0,-2 0 0 0,-2 1 128 16,-2 2-128-16,-2 0 0 16,-2 1-160-16,0 1 160 0,1-2-128 0,-1 0 128 0,0-1 0 0,2 0-144 15,1-1 144-15,1-1 0 0,2-1 0 0,3-1 0 0,2-1 0 16,2 0 0-16,-1-2-144 0,2 1 144 16,1-1 0-16,2 1 0 0,1-1 0 0,2 1 0 0,2-2 0 0,-1 1 0 15,-1-1 0-15,3 2 0 0,-2-1 0 0,1 2 192 16,-2-1-192-1,-1 1 192-15,-3-1 32 0,-2 1 16 0,-1 0 0 0,-2-1 0 16,-2-6 144-16,-2 8 48 0,-3 0 0 0,-1-2 0 0,-4 1 176 0,-1-1 32 16,-3 0 16-16,0-1 0 0,-1 1-224 0,-2-2-48 15,1 1-16-15,0-1 0 16,-2-1-208-16,1 1-32 0,-2-1-128 0,1 0 192 16,0 1-192-16,2-1 0 0,0-1-144 0,4-1 144 31,0 0-1744-31,2-1-256 0,1-1-48 0,3-1-17888 0</inkml:trace>
  <inkml:trace contextRef="#ctx0" brushRef="#br0" timeOffset="41940.55">13629 4305 24879 0,'-8'-8'1088'0,"5"3"256"0,-2 0-1088 0,0 0-256 0,-1 1 0 0,1 1 0 15,-1 0 2192-15,1 1 384 16,-2 1 80-16,1 2 16 0,-1 3-1232 0,-1 1-240 0,2 4-48 0,-2 2-16 16,0 2-768-16,1 2-160 0,-1 2-16 0,3 2-16 15,-3 3-176-15,2 1 0 0,2 0 0 0,1 1 0 16,-1-1 0-16,3 0 0 15,1 0 0-15,2-1 0 0,1-1 0 0,1-2 0 0,2-3 0 0,0-1 0 16,2-4 144-16,2-2 0 0,2-3 0 0,0-1 0 0,-1-3 176 16,2-2 48-16,-2-2 0 0,1-4 0 0,1-2-96 0,1-2-16 15,-2-3 0-15,0-1 0 16,-1-3-16-16,-1 0-16 0,-1 1 0 0,-2 3 0 0,-2 1-96 0,-1 1 0 16,-2 1-128-16,-1 4 192 0,-1 6-192 0,0 0 0 15,0 0 128-15,0 0-128 0,0 0 0 0,3 6 0 16,-1 3-192-16,1 2 192 0,1 2-224 0,1 2 64 15,0-1 16-15,3 1 0 0,1 1 144 0,2-2 0 16,0-1-144-16,1-2 144 0,1-2 0 0,1-2 0 16,4-3 0-16,0-2 0 0,0-2 0 0,2-2 256 0,1-4-32 0,0-1-16 15,-2-5 240-15,-1-2 32 0,1-1 16 0,-2-3 0 16,-4-2 0-16,-2-2 0 0,-2-2 0 0,-3 1 0 16,-1 0-240-16,-4 0-64 0,-2 1 0 0,-4 2 0 15,-1 2-64-15,-3 2-128 0,-2 3 176 0,-2 2-176 16,-2 3-208-16,0 3-160 0,-1 3-16 0,-2 2-16 31,-1 3-224-31,0 2-32 0,1 2-16 0,2 2 0 16,4 1-976-16,3 2-192 0,2 2-32 0,3 0-16 0,4 1-2032 15,6-1-416-15,5-2-80 0</inkml:trace>
  <inkml:trace contextRef="#ctx0" brushRef="#br0" timeOffset="42238.97">14196 4406 23439 0,'30'-9'1024'0,"-19"5"240"0,-2 1-1008 0,0 0-256 0,-2 1 0 0,-1-1 0 0,-6 3 2160 0,0 0 384 16,0 0 80-16,0 0 0 0,-7 2-864 0,-1 1-176 15,-2 1-48-15,-4 2 0 0,2-1-1008 0,1 2-208 16,-1-1-32-16,2 3-16 0,2 1-272 0,-1 0 160 16,2-1-160-16,2 0 128 0,1-1-128 0,3-1 0 15,1 0 0-15,2-1 0 0,4 1 0 0,2 1 0 16,2-1-128-16,1 1 128 0,3-1 0 0,1-1 0 16,2 0 0-16,0-1 0 0,2 0 0 0,1-2 0 15,1 0 128-15,-5 0-128 0,0 1 0 0,-4-1 0 16,-2-1 144-16,-3 0-144 0,-7-2 224 0,0 0-32 15,0 0 0-15,-2 5 0 0,-4-1 512 0,-2 2 80 0,-4-2 32 16,-4 2 0-16,-1-1-288 0,-2 1-48 0,1 0-16 16,-2 0 0-16,-1-2-288 0,0 1-176 0,1-2 192 0,1-1-192 15,2 0 0-15,1-1-320 0,0-1 32 0,3-1 16 32,2-1-496-32,2-2-112 0,1-3-16 0,4 0-11760 0,0 0-2352 0</inkml:trace>
  <inkml:trace contextRef="#ctx0" brushRef="#br0" timeOffset="42631.8">14391 4047 30399 0,'-6'-19'2704'0,"3"10"-2160"0,2 0-544 0,1-2 0 0,2 1 2272 0,2 0 352 16,0 0 64-16,2 1 0 0,0 1-1776 0,2 2-352 15,1 1-80-15,1 2-16 0,1 2-272 0,0 1-64 16,0 1-128-16,-1 2 192 0,-2 3-192 0,-1 2 0 15,-3 1 0-15,-1 2 0 16,-2 2 0-16,-2 1-160 0,-4 1 160 0,0 2-192 0,-3-1-144 0,0 1-48 16,1-2 0-16,0-1 0 15,0-1 240-15,2-4 144 0,0 0-192 0,2-1 192 0,1-3 0 0,2-5 0 0,1 6 0 0,3-1 0 16,0 0 192-16,3-1 0 0,4 1 0 0,2-2 0 16,0 0-192-16,2 2 144 15,3-1-144-15,2 2 128 0,-1-1-128 0,1 1 0 0,0-1 0 0,-1 2 0 16,-2-1 0-16,-2 1 0 0,-4-2 0 15,-3 1 128-15,-2-1 128 0,-3 1 32 16,-3-6 0-16,-3 5 0 0,-3 1 96 0,-2-2 32 0,-3 0 0 0,-3 0 0 16,0 1 48-16,-2 0 16 0,-2-1 0 15,1 1 0-15,0-2-320 0,-2 0-160 0,0 1 160 0,2-1-160 16,1 0 0-16,2 0 0 0,1 1 0 0,2-1 0 16,1 1-1184-16,2 0-224 15,2-2-64-15,6-2-11200 0,0 0-2240 0</inkml:trace>
  <inkml:trace contextRef="#ctx0" brushRef="#br0" timeOffset="42961.91">15118 4259 40031 0,'0'0'1776'0,"-6"-2"352"0,-1 1-1696 0,0 1-432 0,-2 2 0 0,-1 1 0 15,-1 1 128-15,-5 1-128 0,2 3 128 0,-3 2-128 0,1 2 320 0,1 0 0 16,0 1-16-16,2 3 0 0,0 0-304 0,3 2 0 31,2 0 0-31,3 2 0 0,0-2-144 0,4 1 144 0,2-1-128 0,4 0 128 0,2-2 0 0,3-1-128 16,2-2 128-16,3-2 0 0,2-2 0 0,4-2 176 15,3-1-16-15,4-3 0 16,1-2-16-16,1-2 0 0,1-2 0 0,0-3 0 0,0-1 0 0,-3-3 0 0,-1-2 0 0,-3-3 0 16,-1-1 128-16,-3-2 32 15,-3 0 0-15,-1 0 0 0,-6-1-48 0,-3 2-16 16,-2 0 0-16,-4 2 0 0,-3-1 80 0,-5 2 32 0,-3 1 0 0,-2 2 0 15,-4 1-352-15,-2 2 144 0,-4 2-144 0,-3 1 0 16,-3 3-144-16,-1 1-144 0,-1 1-32 0,1 2 0 16,2 0-384-1,1 3-64-15,3 0-32 0,5 2 0 0,0-1-2720 0,5 1-560 0</inkml:trace>
  <inkml:trace contextRef="#ctx0" brushRef="#br0" timeOffset="43234.52">15295 4028 39615 0,'-3'-6'3520'0,"-1"-2"-2816"0,-2 1-560 15,2 1-144-15,-1 0 384 0,5 6 32 16,0 0 16-16,0 0 0 0,-4 0 224 0,-2 5 48 16,3 2 16-16,-1 5 0 0,-1 5-528 0,1 7-192 31,0 7 144-31,-1 5-144 0,0 5 0 0,-4 5 128 0,1 6-128 0,-1 1 0 0,-1 2 144 0,-1 3-144 15,0 1 160 1,2 0-160-16,-2-4 144 0,1-3-144 0,1-3 128 0,1-4-128 0,0-2 128 0,2-5-128 16,0-5 128-16,2-1-128 0,-2-2 128 15,2-5-128-15,0-4 0 0,0-3 128 0,1-4-272 0,0-2-64 0,1-3-16 16,-1-4 0 0,3-5-2912-16,0 0-576 0</inkml:trace>
  <inkml:trace contextRef="#ctx0" brushRef="#br0" timeOffset="43865.23">15339 3271 14735 0,'-8'-4'640'0,"8"4"160"0,0 0-640 0,0 0-160 15,0 0 0-15,0 0 0 0,2-4 3552 0,4 0 672 0,3 1 144 0,5 1 32 16,5-1-2656-16,5-1-528 0,7 1-96 0,8-1-32 16,6-2-208-16,6 2-48 0,8-1-16 0,0 1 0 15,4-2-192-15,4 2-48 0,4 1 0 16,3 0 0-16,-1 0-272 0,-2 2-64 0,0 1-16 0,-2 0 0 15,1-1-224-15,-3 1 144 0,-2 0-144 0,-5 0 128 16,-6 1-128-16,-7 0 0 0,-6 0 0 0,-6-1 128 16,-5-1-128-16,-5 0 160 0,-5 1-160 0,-6 0 160 15,-4 0 0-15,-4-1 0 0,-6 1 0 0,0 0 0 16,0 0-400-16,-5-1-80 0,-4 0 0 0,-2 1-16 16,-1 2-2416-16,-3 1-464 0</inkml:trace>
  <inkml:trace contextRef="#ctx0" brushRef="#br0" timeOffset="44304.56">15859 4079 38703 0,'0'0'3440'0,"0"0"-2752"16,0 0-560-16,0 0-128 0,0 0 128 0,0 0-128 15,0 0 192-15,0 0-64 0,0 6 176 0,0 4 16 16,1 5 16-16,-1 2 0 16,0 2-96-16,0 3-32 0,2 2 0 0,-2 1 0 0,-2 2-208 0,1 1 144 15,1 0-144-15,0 1 128 0,-2-2-128 0,2 1 128 16,0-1-128-16,0-2 128 0,0-2-128 0,0 1 0 15,0-1 0-15,0-2 0 16,-1-4-1968-16,-1 0-272 0,-1-2-48 0,0-3-13776 0</inkml:trace>
  <inkml:trace contextRef="#ctx0" brushRef="#br0" timeOffset="44477.41">15670 4459 38303 0,'-6'-13'1696'0,"5"9"352"0,0-2-1648 0,2 1-400 16,2 0 0-16,1 0 0 0,2-1 576 0,4 1 16 15,3 2 16-15,4-3 0 0,0 1-400 0,5-1-80 0,3 3 0 16,5-2-128-16,3 1 128 0,2 1-128 16,3-1 0-16,1 2 0 0,2 0-192 0,0-1-80 0,-3-2-32 0,0 0 0 31,-3-1-2256-31,-2 1-464 0,-2-2-96 0,-3 1-11456 0</inkml:trace>
  <inkml:trace contextRef="#ctx0" brushRef="#br0" timeOffset="44667.48">16384 4142 11967 0,'-1'-8'1072'0,"0"-1"-864"15,-2-1-208-15,1 0 0 0,-2-2 4192 0,2 2 800 0,0 0 144 0,0 2 48 0,0 0-2064 0,-1 1-416 16,2 3-80 0,1 4 0-16,0 0-1280 0,0 0-240 0,0 0-48 0,0 0-16 0,2 9-704 0,1 3-144 15,0 3-16-15,-1 3-16 0,0 2-160 0,-1 0 128 32,1 2-128-32,-1 2 128 0,-1 0-128 0,-1 2 0 0,-1 2 0 0,1 1 128 15,1 0-128-15,0 1 0 16,0-2 0-16,0 0 0 0,1-2-416 0,1-2-112 0,-1-2-32 0,1-2 0 15,0-1-2256 1,0-4-464-16,0-3-96 0</inkml:trace>
  <inkml:trace contextRef="#ctx0" brushRef="#br0" timeOffset="45064.18">16781 3663 31039 0,'0'-18'1376'0,"0"12"288"15,0-1-1344-15,2 1-320 0,0-1 0 0,0 0 0 0,-1 0 720 0,1 0 80 16,0 1 16-16,2 0 0 0,-3 1 512 0,2 0 96 0,-3 5 32 0,5-3 0 15,-5 3-656-15,6-1-128 16,2 2-32-16,0 3 0 0,-1 3-192 0,3 2-64 16,1 3 0-16,1 3 0 0,1 3-128 0,2 3-48 15,0 4 0-15,3 2 0 0,-3 2 112 0,-1 4 32 16,0 3 0-16,-2 5 0 0,-2 3-48 0,-3 7-16 16,-1 4 0-16,-3 4 0 0,-2 2-112 0,-2 2-32 0,-3 3 0 0,-4 3 0 15,-2 1-16-15,-3-1 0 0,-5-1 0 16,0 0 0-16,-5-2 0 0,-2-3-128 0,-1 1 192 0,-3-2-64 15,0-2-304-15,-2-1-64 0,-1-6-16 0,-4-1 0 16,-5-1-640-16,-4-3-144 0,-5-3-32 0,-2-2 0 16,-5-2-2352-1,-1-2-480-15</inkml:trace>
  <inkml:trace contextRef="#ctx0" brushRef="#br0" timeOffset="45735.87">12098 3773 23551 0,'1'-11'1040'0,"-1"11"224"0,1-5-1008 0,0-1-256 16,-1 6 0-16,2-7 0 0,-1 1 144 15,-1-1-16-15,-2 2 0 0,-1 0 0 16,-1 2 704-16,4 3 128 0,-5-1 16 0,-2 2 16 0,-1 1-304 16,-1 3-64-16,0 0-16 0,0 3 0 15,-1 2-368-15,-1 2-80 0,0 2-16 0,-1 6 0 16,-1 4-144-16,-2 4 160 0,-2 2-160 0,-1 7 160 0,0 5-160 0,-2 5 0 16,-1 7 0-16,1 3 0 0,0 3 0 0,1 5 0 15,0 4 0-15,1 2 0 0,2 3 0 0,2 1 0 16,0-1 0-16,4 0 0 0,4-1 128 0,3-1-128 15,1-2 128-15,4-4-128 0,2-7 208 0,3-4-32 16,2-2-16-16,4-5 0 0,1-2 544 0,3-3 128 16,3-3 0-16,2-3 16 0,2-4-176 0,4-2-32 15,3-3-16-15,1-3 0 0,0-4-336 0,-1-4-64 16,1-1-16-16,-1-5 0 16,-1-4-1616-16,0-2-336 0,-1-5-64 0</inkml:trace>
  <inkml:trace contextRef="#ctx0" brushRef="#br0" timeOffset="52477.42">5130 6676 22111 0,'-2'-15'976'0,"2"8"208"0,0 0-944 0,0 1-240 15,-1-2 0-15,1-1 0 0,0 0 1616 0,0 1 288 16,1-1 48-16,0 1 16 0,0-1-304 0,0 3-64 16,0 0-16-16,-1 6 0 0,0 0-624 0,0 0-112 15,0 0-16-15,7 4-16 0,0 2-416 0,-1 5-80 16,2 3 0-16,0 4-16 0,-2 3-304 0,2 4 128 15,-4 4-128-15,1 4 0 0,-2 4 256 0,-1 4-48 16,0 1-16-16,1 0 0 0,-1-1-192 0,1 0-160 16,-1-2 32-16,3-3 0 0,-2-1 128 0,1-5 0 15,1-4 0-15,0-2 128 0,2-4 64 0,-3-3 0 16,1-4 16-16,-1-3 0 0,0-4 304 0,-4-6 64 31,7 1 16-31,0-2 0 0,-1-3 80 0,2-5 16 0,1-4 0 0,2-5 0 0,1-4-224 0,2-5-32 16,0-5-16-16,2-4 0 0,1-4-256 0,2-3-160 15,1 1 192-15,0 1-192 0,-3-1 128 0,1 4-128 16,-2 4 0-16,0 5 0 0,-2 3 0 0,-2 4 0 16,-2 4 0-16,-1 2 0 0,-2 4 0 0,-2 3 0 0,-3 4 0 0,-2 5 0 31,0 0-640-31,0 0-48 0,0 0 0 0,4 7 0 16,-2 4-2352-16,-1 4-480 0,0 2-80 0</inkml:trace>
  <inkml:trace contextRef="#ctx0" brushRef="#br0" timeOffset="52902.14">5722 7129 33855 0,'0'0'1504'0,"0"0"304"0,-6 7-1440 16,1 2-368-16,-2-1 0 0,1 3 0 0,-2 1 480 0,-2 4 32 15,-1 3 0-15,0 3 0 0,0 2 496 0,0 2 96 16,0 2 32-16,-1 1 0 0,0 2-944 0,0 0-192 15,2-2 0-15,1-2 0 0,1-1 0 0,1-1 0 32,0-4 0-32,2-3 128 0,-2-1-128 0,3-3 128 15,1-3-128-15,1-2 128 0,-1-3 64 0,3-6 0 16,0 0 16-16,0 0 0 0,0 0 144 0,0 0 32 0,0-8 0 0,2-3 0 16,1-4-128-16,2-3-32 0,1-4 0 0,3-4 0 15,2-3-96-15,2-3 0 0,1-2-128 0,-1 1 192 16,2 0-368-16,0 3-80 0,-1 2 0 0,-1 5-16 15,-1 6 272-15,-1 1 176 0,-1 5-32 0,-2 4 0 16,-1 1 192-16,0 4 48 0,-7 2 0 0,7 2 0 16,-7-2-208-16,5 9-48 0,0 3 0 0,0 2 0 0,-2 1 224 15,2 1 32-15,-2 2 16 0,0 0 0 16,2 1-400-16,-2 0 0 0,0 1 0 0,1-2 0 0,-1 2-208 0,0 0-128 16,1-1-32-16,-1-3 0 0,-1 0 368 15,1-2 0-15,1-2-144 0,-2-1 144 16,0-1-576-16,0-2-64 0,0-2-16 15,1 0 0-15,-3-6-2240 0,0 0-448 0,0 0-96 16</inkml:trace>
  <inkml:trace contextRef="#ctx0" brushRef="#br0" timeOffset="53061.64">5548 7570 31327 0,'0'0'1392'0,"0"0"272"0,0 0-1328 0,0 0-336 15,0 0 0-15,0 0 0 0,2-5 1824 0,2-1 288 16,0 2 64-16,4-1 16 0,3 2-1232 0,2-1-240 0,2-1-48 0,3 0-16 15,3-2-448-15,0 1-80 0,0-1-128 0,1 0 176 16,1 1-304-16,1-2-64 0,0-2-16 0,3-1-12096 31,0-2-2416-31</inkml:trace>
  <inkml:trace contextRef="#ctx0" brushRef="#br0" timeOffset="53361.33">6460 6841 39679 0,'0'0'1760'0,"0"0"352"0,-3-7-1680 0,2 2-432 15,1 5 0-15,4-5 0 0,-4 5 560 0,3-4 16 0,2 0 16 0,1-1 0 16,4 1 176-16,1 1 16 16,1-1 16-16,3 3 0 0,2-1-576 0,1 0-224 15,2 0 176-15,-2 0-176 0,1 2-192 0,0 0-128 0,-2 2-16 0,2-1-16 32,0 0-2336-32,-2 1-480 0,-1 0-96 0</inkml:trace>
  <inkml:trace contextRef="#ctx0" brushRef="#br0" timeOffset="53534.71">6456 7025 42047 0,'0'0'1856'0,"-5"-4"384"0,2 0-1792 0,3 4-448 0,1-4 0 0,2-1 0 16,2 0 256-16,0 1-32 0,2 1-16 0,2 0 0 16,2-2 320-16,2 2 64 0,3 1 16 0,4 0 0 0,0-1-416 0,3 1-192 15,-1 0 160-15,1 0-160 16,1 0-816-1,1 1-256-15,0-3-48 0,1 3-11616 0,1-1-2304 0</inkml:trace>
  <inkml:trace contextRef="#ctx0" brushRef="#br0" timeOffset="54146.47">8774 6624 16575 0,'-15'-4'736'0,"10"3"160"0,-2-1-720 0,0-1-176 0,1 0 0 0,0 1 0 16,2 0 4944-16,4 2 960 0,0 0 192 0,0 0 48 15,0 0-3664-15,0 0-736 16,5-4-144-16,5 2-16 0,2 0-880 0,6 1-192 15,4 0-16-15,4 0-16 0,1 1-272 0,5 0-48 16,3 0-16-16,3 0 0 0,3 0-144 0,1 0 0 0,1 1 0 0,1 0 128 16,0 0-128-16,-4 0 0 0,-3 0 0 0,-4-1 128 15,-5 0-128-15,-3 0 0 0,-5 1 0 0,-3-1 0 16,-3 0 0-16,-4 0 0 0,-3-1 0 0,-7 1 0 16,0 0-416-1,0 0-16-15,0 0 0 0,0 0 0 0,0 0-592 16,0 0-128-16,-7 1-32 0,1 0 0 0,-1 0-1824 15,0 1-384-15,1-1-64 0</inkml:trace>
  <inkml:trace contextRef="#ctx0" brushRef="#br0" timeOffset="54635.48">9822 6367 39615 0,'-8'-12'3520'0,"5"7"-2816"15,-1 0-560-15,-1 0-144 0,-1 2 0 0,1 1 160 16,-1 0-160-16,6 2 160 0,-5 4 400 0,2 3 80 16,-3 2 0-16,3 4 16 0,-1 2-480 0,2 4-176 15,1 2 0-15,1 3 144 0,1 2-144 0,0 3 0 16,2 2 0-16,-1 0 0 0,0-2 0 0,1 0 0 16,3-1 0-16,-2-2 0 0,-1-3 0 0,1-1 0 0,-1-1 0 0,0-3 128 31,1-2 112-31,-2-3 16 0,-1-3 0 0,0-2 0 15,0-3-256-15,-1-5 0 0,0 0 0 0,0 0 0 0,0 0-192 0,0 0-96 0,0-10-16 0,2-2 0 16,-2-1 144-16,1-5 32 0,-1-3 0 0,2-4 0 0,-2-3 128 0,1-4 0 16,0-5 0-16,0 0-128 0,-2 0 128 0,2-2 0 15,0-1 0-15,0 4 0 0,0 2 288 16,0 3-16-16,1 3 0 0,2 2 0 16,0 3 80-16,2 2 16 0,0 4 0 0,2 2 0 0,1 3-176 15,2 1-16-15,1 3-16 0,2 2 0 0,0 2-160 16,2 1 0-16,0 2 0 0,1 4 0 15,-1 1 0-15,-1 4 0 0,-2 0 0 0,-2 3 0 0,-1 2 0 16,-3 1 0-16,-1 1 0 0,-4 3 0 0,-4 1 0 0,-1-1 0 16,-4 2 0-16,-2 0 0 0,-2 0 0 0,-1-2-144 31,-1 0 144-31,-2-2 0 0,-2-1-176 0,1-1 176 0,-2-1-160 0,0-1 160 0,2-1-320 0,2-1 48 16,0-1 0-16,3-1 0 15,3-2-416-15,0 0-80 0,2-3 0 0,6-3-11584 16,0 0-2304-16</inkml:trace>
  <inkml:trace contextRef="#ctx0" brushRef="#br0" timeOffset="55044.71">10284 6213 37775 0,'0'0'1664'0,"0"0"368"0,-3-5-1632 0,1 1-400 15,2 4 0-15,0 0 0 0,0 0 1008 0,0 0 112 0,-4 6 32 0,1 2 0 0,-1 4-400 0,1 4-80 31,-1 1-16-31,-1 4 0 0,1 2-304 0,-1 4-64 0,1 0-16 0,0 3 0 0,-1 0-112 16,2 1-32 0,-2 0 0-16,1-1 0 15,0-1-128-15,0-2 160 0,2-1-160 0,0-4 160 0,0-3-160 0,0-2 160 16,0-4-160-16,2-1 160 0,0-4 16 0,0-3 0 16,0-5 0-16,0 0 0 15,0 0 32-15,0 0 16 0,6-2 0 0,1-3 0 0,0-3-96 0,2-3 0 16,1-2-128-16,2-3 192 0,1 1-192 0,2-2 0 15,-1 2 0-15,1 0 0 0,2 1 0 0,-2 3-160 16,-1 4 160-16,1 1-128 0,-1 3 128 0,0 2 0 16,1 2-144-16,-2 1 144 0,-2 4 0 0,-1 1 0 15,-1 2 192-15,-2 1-64 0,-2 1-128 0,-1 1 160 16,-2 0-160-16,-2 3 160 0,-3 0-160 0,-3 0 160 0,-2 1-160 0,-3-1 160 16,-1 1-32-16,-5-2-128 0,-2-1 192 15,0-1-64-15,-2-2-128 0,0-1 128 0,0-1-128 16,-1-1 128-16,-2-1-272 0,1-2-64 0,-1-2-16 0,2-3 0 31,0 0-1552-31,3-2-304 0,1-2-64 0,3 0-17232 0</inkml:trace>
  <inkml:trace contextRef="#ctx0" brushRef="#br0" timeOffset="55783.82">11423 6290 21183 0,'0'0'1888'0,"-2"-3"-1504"0,-2-3-384 0,-1 3 0 16,0 1 2928-16,-1-1 512 0,1 2 96 0,-3 2 32 16,0 2-2416-16,0 2-464 0,-2 3-112 0,0 3 0 15,-1 2 0-15,1 2 16 0,1 3 0 0,0 2 0 16,-1 0-128-16,2 0-16 0,0 1-16 0,4 0 0 0,-2 1-80 0,4-1-16 16,2-1 0-16,2-1 0 15,1-2-96-15,3 0-32 0,0-2 0 0,2-1 0 16,2-1 0-16,1-2 0 0,1 0 0 0,2-4 0 0,1-1 16 0,1-3 0 15,2-2 0-15,1-1 0 0,0-2-96 0,2-4 0 16,1-1-128-16,2-5 192 0,2-5-192 0,-2-2 0 16,-2-3 0-16,-1 0 0 0,-4 2-144 0,0 1 144 0,-6 1 0 0,-1 3-144 15,0 2 144-15,-5 3 128 0,0 2-128 0,-2 4 176 16,-3 4 80-16,0 0 32 16,0 0 0-16,0 6 0 0,-1 2-288 0,1 2 0 0,0 2 0 0,1 1 0 15,1 0 0-15,1 3-176 16,3 0 176-16,1 0-160 0,0-2 160 0,3-1 0 15,1-1-144-15,1-2 144 0,1-2 0 0,2-2 0 16,0 0 0-16,1-3 0 0,0-3 160 0,1-2-160 0,-1 0 192 0,-1-3-192 16,0-2 256-16,-2-3-48 0,-1-2-16 0,-1-4 0 15,-1-1 128-15,-2-2 32 0,-3-1 0 0,-3-1 0 16,-2 0-64-16,-2 2-16 0,-4 0 0 0,-3 1 0 16,-3 2 16-16,-3 0 0 0,0 4 0 0,-3 4 0 15,0 2-288-15,0 3 0 0,0 2 0 0,1 3 0 31,-2 0-256-31,2 5-144 0,1 1-48 0,2 3 0 0,1 4-1408 0,2 0-304 0,2 1-48 0,3-1-10400 16,3 0-2064-16</inkml:trace>
  <inkml:trace contextRef="#ctx0" brushRef="#br0" timeOffset="56084.2">12196 6094 42447 0,'0'0'1872'0,"-4"-5"400"0,2 0-1824 0,-1 1-448 16,3 4 0-16,0 0 0 0,0 0 432 0,0 0-16 0,0 0 0 0,0 0 0 15,-6 4 160-15,2 4 48 0,-1 3 0 0,1 4 0 16,-1 3-304-16,-1 3-64 0,1 2-16 16,-1 2 0-16,-1 3-32 0,2 0 0 0,-1 2 0 0,2 1 0 15,1 0-208-15,1-2 144 0,0 0-144 0,1-2 128 0,1 1-128 16,1-3 0-16,1-1 144 0,2-2-144 0,-2-2 0 15,3-1 144 1,0-2-144-16,2 1 0 0,0-4 0 0,3-2 0 0,1-2 0 0,0-1 0 16,0-2-704-16,1-2-80 15,3-1-32-15,0-4 0 0,0-4-2288 0,3-2-464 16,0-5-80-16</inkml:trace>
  <inkml:trace contextRef="#ctx0" brushRef="#br0" timeOffset="56233.58">12203 6369 20271 0,'-9'-11'1792'0,"6"6"-1424"15,-1-2-368-15,0 0 0 0,2 3 4720 16,2 4 864-16,1-4 176 0,-1 4 48 0,5-6-4288 16,0 2-864-16,2-1-160 0,2 2-48 15,4 0-208-15,1 0-48 0,4 2-16 0,2 0 0 16,2 1-176-16,2 0 0 0,1 0 0 0,3 0 0 31,1 0-2240-31,1 0-336 0,1 1-64 0</inkml:trace>
  <inkml:trace contextRef="#ctx0" brushRef="#br0" timeOffset="56606.03">12984 6257 21183 0,'0'0'1888'0,"-7"0"-1504"0,-3-1-384 0,0 1 0 16,-1 1 3536-16,-1 2 640 15,-3 2 128-15,1 0 32 0,-1 3-2880 0,0 1-576 0,0-1-112 0,2 3-32 0,1 4-160 0,2 0-16 16,2 2-16-16,3-1 0 15,1 2-368-15,4-1-176 16,1 0 160-16,4-1-160 0,2 0 0 0,3-1 128 16,4-2-128-16,2-1 0 0,3 0 0 0,2-2 144 15,2-1-144-15,2-2 128 0,1-3-128 0,4-2 0 16,0-2 0-16,1-2 0 0,-2-2 0 0,2-3 0 16,0-3-160-16,1-1 160 0,-1-2-176 0,-2-2 176 0,-1-3-192 0,-4-1 192 15,-3 1 0-15,-5-2 0 16,-3-1 0-16,-8 1 0 0,-2 1 304 0,-4 3 16 15,-3 2 0-15,-5-1 0 0,-5 1 160 0,-3 1 32 16,-4 1 16-16,-2 1 0 0,0 2-528 0,-3 2 0 0,0 3 0 0,1 2-192 31,0 2-304-31,1 2-48 0,1 1-16 0,3 2 0 16,1 0-1104-16,4 1-208 0,1-1-48 0,5 1-16 16,-1-1-1296-16,4 1-256 0</inkml:trace>
  <inkml:trace contextRef="#ctx0" brushRef="#br0" timeOffset="56871">13161 5883 38351 0,'-8'-17'1696'0,"4"11"352"0,0-1-1632 0,-1 1-416 0,1 0 0 0,4 6 0 0,0 0 1088 0,0 0 144 0,0 0 32 0,-4 2 0 15,-2 5-464-15,1 4-96 16,-1 3 0-16,1 7-16 0,-2 3-352 0,2 5-64 15,-1 3-16-15,-1 5 0 0,1 7 0 0,-1 3 0 0,1 4 0 0,-1 2 0 16,-1 2-80-16,2 1-32 16,-1-1 0-16,2-2 0 0,-1-2-144 0,2 0 0 15,-1-4 144-15,2-2-144 0,0-1 0 0,1-3 128 16,-1-2-128-16,1-5 0 16,0-3-1424-16,0-4-368 0,-3-3-64 0,1-3-17616 0</inkml:trace>
  <inkml:trace contextRef="#ctx0" brushRef="#br0" timeOffset="57710.15">8750 7367 13823 0,'-5'1'1216'0,"-2"-2"-960"16,1 0-256-16,0 0 0 0,6 1 4128 0,0 0 784 0,0 0 144 0,0 0 48 0,0 0-3568 0,0 0-720 15,0 0-144-15,0 0-32 0,0 0-192 0,7-3-64 16,0 1 0-16,4 1 0 0,5 0-64 0,4 0-32 16,-1-1 0-16,7-1 0 15,1 1-32-15,4 0 0 0,2-2 0 0,5-1 0 16,5 1-128-16,5-2-128 0,4 0 192 0,5-1-192 0,1-1 224 0,6 1-64 15,4-1-16-15,8 0 0 0,7 1 144 0,5-1 32 16,4 0 0-16,6 1 0 0,6-1-128 0,13 0 0 16,-6 2-16-16,3 0 0 0,5 1-176 0,1 0 0 0,-2 1 0 15,4-1 0-15,3 1 0 0,-3 2 128 16,-4-2-128-16,4 1 0 0,-1 0 0 0,0 1 0 16,-2-2 0-16,0 1 0 0,4 1 0 0,1-1 0 0,-6-1 0 0,-9 1 0 15,4-1 0-15,14-1 0 0,-6 0 128 0,-2-1-128 16,-3 2 0-16,-3-3 0 0,-4 1 144 0,-1-1-144 15,-1 0 272-15,-4 0-16 0,-5-2 0 0,-2 2 0 16,-2 2 208-16,0-1 48 0,-2-1 0 0,-3-1 0 16,-3 0-160-16,-6 0-32 0,3 2 0 0,-2-1 0 15,-2 1-192-15,2-1-128 0,0 0 128 0,1 1-128 0,-4 0 0 16,-1 1 144-16,-3-2-144 0,-1 2 0 0,-4 0 0 16,-3 1 0-16,-2 1 0 0,-3-1 0 0,-6 0 176 15,-5-2-176-15,-5 1 160 0,-3 1-160 0,-2-1 304 16,-9 1-48-16,-4-1 0 0,-3 1 0 0,-3 0-16 15,-3-1-16-15,-4 2 0 0,-2-2 0 0,-2 2-80 0,-2 0-16 16,-3 0 0-16,-5 3 0 0,0 0-128 0,0 0 0 16,1-5-160-16,-1 5 160 15,0 0-1344-15,-4-2-192 0,-4 1-16 0,-2 0-16 16,-1 2-1248-16,-2 1-256 0</inkml:trace>
  <inkml:trace contextRef="#ctx0" brushRef="#br0" timeOffset="58559.02">9405 8135 32191 0,'-4'-17'1424'0,"4"10"304"0,0 0-1392 0,2-1-336 0,-1-1 0 0,0 0 0 15,0 2 1552-15,0 0 240 0,2 2 64 0,-3 5 0 16,0 0-528-16,0 0-112 0,0 0 0 0,0 0-16 15,0 0-768-15,4 6-160 16,-2 4-16-16,-1 3-16 0,-1 4-64 0,-1 0-16 0,-1 4 0 16,-1 2 0-16,0 2-32 0,0 1 0 0,-1 4 0 0,1-2 0 15,0 1-128-15,0 0 0 0,1-1 0 0,1 0 128 0,1-4-128 0,0-1 0 16,1-1 0-16,2-2 0 0,1-3 0 0,3 0 0 16,-1-4 128-16,3-2-128 0,2 0 0 15,1-2 128 1,1-3-128-16,3 0 128 0,1-3-128 0,3-1 160 0,3-2-160 0,3-2 160 15,0-2-160-15,3-2-192 0,1 1 32 0,0-3 16 32,1-2-576-32,-1-1-112 0,-4-1-32 0,-1 0 0 0,-2-3-2432 0,-3-2-480 0</inkml:trace>
  <inkml:trace contextRef="#ctx0" brushRef="#br0" timeOffset="58739.21">9471 8170 42559 0,'-11'-9'1888'0,"11"9"384"0,-2-4-1824 0,-1-2-448 0,2 1 0 0,1-1 0 16,2-1 0-16,2 2 0 0,-1 1-128 0,4 0 128 16,3 1 0-16,3 0 192 15,2 0 0-15,3 1 0 0,0-1-192 0,2 1-192 0,1 0 48 0,1 0 0 32,0 2-1760-32,0 2-336 0,-1-1-80 0,-1 2-8832 15,-3 0-1776-15</inkml:trace>
  <inkml:trace contextRef="#ctx0" brushRef="#br0" timeOffset="58914.16">9416 8357 35007 0,'0'0'3120'0,"-6"-1"-2496"0,6 1-496 0,0 0-128 0,0 0 1216 0,0 0 240 15,0 0 32-15,0 0 16 0,0 0-864 16,7 1-192-16,2 0-16 0,3 1-16 0,2 0-192 0,4 0-32 16,1 1-16-16,3-1 0 0,2-1-176 0,2 0 0 15,1-1 0-15,3 0 0 16,2-2-1408-16,1-1-304 15,2-2-64-15,-1-1-9744 0,-1-3-1968 0</inkml:trace>
  <inkml:trace contextRef="#ctx0" brushRef="#br0" timeOffset="59276.12">10163 8135 34783 0,'0'0'1536'0,"0"0"320"0,-4-5-1472 0,4 5-384 0,-4-3 0 0,4 3 0 16,0 0 1024-16,-6 2 128 0,1 2 16 0,-1 4 16 15,1 1-352-15,-1 3-64 16,0 3 0-16,-1 3-16 0,0 2-368 0,-1 2-80 0,0 2-16 0,-1 1 0 15,1 3-112-15,-2 0-32 0,0 2 0 0,1-2 0 16,1-2-144-16,1 0 192 0,-1 0-192 0,1-3 192 16,2-3-192-16,0-3 0 0,1-2 0 0,1-3 0 15,-1-2 0-15,2-4 128 0,2-6-128 0,0 0 0 0,0 0 0 0,0 0 0 16,0-8-192-16,1-4 192 16,1-4-384-16,2-4 64 15,-1-4 0-15,4-5 0 0,-2-4 80 0,3-4 32 16,1-4 0-16,1-1 0 0,1 1 208 0,0 1-144 0,-3 3 144 0,2 5-128 0,1 4 400 0,0 5 96 15,-1 4 16-15,0 4 0 0,-1 3 128 0,0 4 16 32,-1 4 16-32,1 2 0 0,0 3-144 0,0 3-16 0,0 3-16 0,-1 3 0 0,0 2-240 15,0 3-128-15,1 3 160 0,-2 1-160 0,1 3 128 0,0 3-128 16,-3-1 0-16,1 3 0 0,-1 1 144 0,0 0-144 16,-1 1 128-16,2-1-128 0,-3-2 0 0,1 0 128 15,1 0-128-15,-1-3 0 16,0-2-320-16,1-2-160 0,-2-1-32 0,0-3 0 15,2-1-2304-15,-4-3-480 0</inkml:trace>
  <inkml:trace contextRef="#ctx0" brushRef="#br0" timeOffset="59447.93">10013 8491 18431 0,'0'0'1632'0,"0"0"-1312"15,0-4-320-15,0-2 0 0,2 2 4480 0,3-1 832 16,1 1 176-16,4-1 16 0,3 1-4176 0,4 0-848 15,3-1-160-15,3 2-48 0,5 0-272 0,0-1 0 16,0 1 0-16,3 0 0 16,1-2-1472-16,0 1-368 0,1-2-64 0</inkml:trace>
  <inkml:trace contextRef="#ctx0" brushRef="#br0" timeOffset="59890.18">11204 7785 31791 0,'0'-15'1408'0,"2"9"288"0,-2-3-1360 0,1 0-336 0,0 0 0 0,-1 1 0 15,-1-1 1072-15,0 1 144 0,-1 0 16 0,1 2 16 0,-1-2 96 16,1 4 0-16,-2-1 16 0,3 5 0 0,-5-1-704 0,-1 2-144 16,-2 3-16-16,-2 2-16 0,-2 4-256 0,-1 4-48 15,-3 4-16-15,-1 6 0 16,-4 5 64-16,-2 6 16 0,-5 6 0 0,1 7 0 15,-5 7 0-15,-1 6 0 0,-1 5 0 0,2 2 0 0,1 2-240 0,1 3 0 16,1-2 128-16,2 0-128 0,4-2 0 0,2-2 0 16,3-2 0-16,3-1 0 0,5-5 0 0,5-2 0 15,4 0 0-15,3-5 0 0,2 0 192 0,4-1-64 16,2-1-128-16,2-1 192 0,1-2-192 0,2-1 0 16,1-3 0-16,4-1 0 15,2-1-1440-15,3-2-176 0,2-4-48 0,4-1 0 16,5-3-1392-16,7-3-272 0,6-2-64 0</inkml:trace>
  <inkml:trace contextRef="#ctx0" brushRef="#br0" timeOffset="60519.17">12036 8405 37599 0,'-10'0'1664'0,"5"2"352"0,-4 2-1616 16,0 0-400-16,-2 2 0 0,-1 0 0 0,1 2 304 0,0 2-32 15,0 1 0-15,1 1 0 0,0 0 176 0,1 1 16 16,2 0 16-16,-1 5 0 0,4 1-304 0,1-1-176 16,3 0 192-16,3 0-192 0,1-2 0 0,4-1 0 0,2 0 0 0,3-3 0 15,3-1 0-15,-1-3 0 0,0-3 0 0,3 1 0 16,0-2 0-16,2-2 0 0,0-1 0 0,0-1 0 15,-2-2-192-15,5-3-32 16,-1-2-16-16,-4-2 0 16,-5-3-336-16,-2-2-80 0,-2-3-16 0,-2-3 0 15,-4-2 64-15,-3 0 16 0,-4-1 0 0,-4-1 0 0,-3-1 320 0,-1 1 64 0,-4 2 16 0,-2 0 0 16,-4-1 656-16,-1 1 144 0,-2 0 32 0,-1-2 0 0,0 4 80 16,0-1 32-16,3 1 0 0,2 0 0 0,3-1-32 0,1 2 0 15,4 2 0-15,3-1 0 0,4 1 16 16,3 2 0-16,2 2 0 0,3 2 0 0,3 1-400 0,3 1-80 15,3 2 0-15,4 1-16 0,0 3-240 16,3 2 0-16,0 1 0 0,2 2 0 0,-1 2 0 16,-1 3 0-16,-2 2 0 0,-2 1 144 0,-2 2-144 15,-2 2 0-15,-2 2 0 0,-2 0 0 0,-3 1 0 16,-3 1 0-16,-2 2 0 0,-3 1 0 16,-4 2-480-16,0 1-32 0,-2-1 0 0,-2 0 0 15,2 1-656-15,-1-2-144 0,-1-2-32 0,3-1 0 16,-1-3-2032-16,4-2-400 0</inkml:trace>
  <inkml:trace contextRef="#ctx0" brushRef="#br0" timeOffset="60787.35">11732 8933 19343 0,'-6'0'1728'0,"0"1"-1392"16,6-1-336-16,0 0 0 0,0 0 4576 0,0 0 848 0,0 0 160 0,0 0 48 15,0 0-3712-15,9 2-720 0,2 1-160 0,6-1-16 16,4-1-512-16,3 0-80 0,3 0-32 0,5-1 0 0,4 0-112 0,3-1-32 16,1-1 0-16,-1-1 0 0,-1-2-64 0,-2 1-32 15,-1-1 0-15,0 1 0 16,-3 0-384-16,-2-1-80 15,-4 2-16-15,-2 2 0 0,-2 1-2880 0,-3 2-576 0,-5 1-112 0</inkml:trace>
  <inkml:trace contextRef="#ctx0" brushRef="#br0" timeOffset="61131.93">12080 9098 38703 0,'0'0'1712'0,"-1"-4"352"0,1-3-1648 0,1 2-416 0,1-1 0 0,3 2 0 16,0-1 688-16,2 2 48 0,0 0 16 0,3 2 0 15,2 1 0-15,3 1 0 16,-1 1 0-16,0 0 0 0,0 3-496 0,-1 0-80 16,-1 2-32-16,-1-1 0 0,-3 1-144 0,-1 1 0 0,-1-1 0 0,-3 2 0 15,-1 0-192-15,-1 1 0 0,-2 0-16 0,-1 0 0 16,0-1 16-16,0 2 16 0,-2 0 0 0,2 0 0 0,0-1 32 16,1 0 0-16,1 0 0 0,2-1 0 15,1-2 144-15,2 0-128 0,1 2 128 0,3-1-128 16,-1-1 128-16,3 1-128 0,1 1 128 0,-1 0-128 15,1-2 128-15,1 3 0 0,-2-1 0 0,0 0 0 16,-2-1 0-16,-2-1 0 0,-2 1 0 0,-2 0 0 0,-1-2 240 0,-4 1 16 16,-3 0 16-16,-2-1 0 0,-3 0 160 0,-2-1 16 15,0 1 16-15,-5-1 0 0,-2 1-80 0,0-2 0 16,-1-1-16-16,1 1 0 0,-2-1-96 0,2-1-16 16,-2-1 0-16,1-1 0 15,2-1-528-15,0-1-112 0,2 1-32 0,-1-2-13312 16,2-3-2656-16</inkml:trace>
  <inkml:trace contextRef="#ctx0" brushRef="#br0" timeOffset="61820.82">12832 8403 35935 0,'-6'-1'3200'0,"-1"1"-2560"16,-2 1-512-16,0 1-128 0,-2 3 256 0,0 0 16 16,1 3 16-16,1 3 0 0,1 2 208 0,2 2 32 15,1 4 16-15,1 0 0 0,2 2-352 0,0 0-64 16,2 1 0-16,3-2-128 0,1 2 0 0,3-1 0 31,-1-2 0-31,4 0 0 0,1-3 144 0,1 0-144 0,3-4 0 0,0-2 144 16,3-2 0-16,-1-1 0 0,1-4 0 0,-1-2 0 15,1-3 32-15,0-2 0 0,-2-3 0 16,-1 0 0-16,-1-3 0 0,-2-2 0 0,-2-2 0 0,-2-1 0 0,0-3-176 0,-1 1 128 0,-2 0-128 0,0 2 128 16,-2 2-128-16,-2 2 160 0,0 1-160 0,-1 2 160 15,0 8 16-15,0 0 0 0,0 0 0 0,0 0 0 16,0 0-176-16,0 0 0 0,0 10 0 0,2 0 0 15,2 0 0-15,0 0-176 16,3 1 48-16,0 0 0 0,2 0 128 0,2 0-128 0,1-3 128 0,3 0-128 16,0-1 128-16,1-2 0 0,2 0 0 0,0-4 0 15,0-2 0-15,0-2 0 0,0 0 0 16,-2-2 0-16,1-4 176 0,-3-1 16 0,-3-2 0 0,-2-2 0 16,-3-2 192-16,-2-1 32 0,-3-2 16 0,-4 1 0 15,-2 1-160-15,-3-1-16 0,-2 2-16 0,-2 0 0 16,-2 3-240-16,-1 2-128 0,-3 1 128 0,0 2-208 15,0 3-304-15,0 3-64 0,2 2-16 0,0 2 0 16,2 2-384-16,3 3-80 0,2 1-16 0,2 3-10832 16,4-2-2176-16</inkml:trace>
  <inkml:trace contextRef="#ctx0" brushRef="#br0" timeOffset="62119.78">13558 8439 30927 0,'0'0'1360'0,"0"0"304"0,0 0-1344 0,0 0-320 16,0 0 0-16,0 0 0 0,0 0 1936 0,0 0 320 15,-7 5 64-15,-3-1 16 0,-1 2-1296 0,1 0-256 16,-2 2-48-16,0 1-16 0,-1-1-512 16,0 2-208-16,1-1 176 0,2 0-176 15,1 0 0-15,1 0 0 0,5-1 0 0,0 1 0 0,3-1 0 0,4 0 0 0,1-1-192 0,3 1 192 16,1-1-208-16,2-1 64 16,1 0 16-16,2-2 0 15,1-1-64-15,3 1 0 0,0-2 0 0,-1 0 0 0,1 0 192 0,-1-1-208 0,-1 2 80 0,-3-1 128 16,-2 1 0-1,-2 0 0-15,-9-3 0 0,0 0 128 0,0 0 400 0,-1 7 80 0,-1 1 16 0,-4-2 0 0,-3 1-16 16,-2-1 0-16,-1 1 0 0,-2 0 0 16,-4-1-320-16,1 1-64 0,-1-1-16 0,2 0 0 15,0-2-208-15,0 1-208 0,-1-2 32 0,2-1 16 16,-2-2-560 0,2-1-112-16,1-2-32 0,-1-2 0 0,2-1-2976 0,3-3-576 0</inkml:trace>
  <inkml:trace contextRef="#ctx0" brushRef="#br0" timeOffset="62496.92">13580 8084 19343 0,'3'-12'848'0,"-3"6"192"0,1 0-832 0,0-1-208 16,1 2 0-16,1-2 0 0,1 3 4880 0,0 0 944 16,2 1 176-16,0 1 32 0,1 1-4496 0,-1 2-912 31,2 1-176-31,0 2-48 0,-2 2-400 0,1 2 0 0,0 0-144 0,-3 3 144 15,0 2-208-15,0 0 64 16,-2 2 16-16,-1 1 0 0,-1-1-64 0,-1 0 0 16,0 1 0-16,0-2 0 0,0-1 32 0,1-1 0 0,1-2 0 0,1 0 0 15,1-1 160-15,3-1-128 0,0-2 128 16,3 1-128-16,1-2-16 0,2 2 0 0,1-2 0 0,3 1 0 16,-2-1 144-16,2 2-128 0,0-1 128 0,1-1-128 15,2 2 128-15,0-1 0 0,-4 3 0 0,-2-1 0 16,-2-1 416-16,-2 1 112 0,-2 0 32 0,-3 0 0 0,-2-2 112 15,-4 1 32-15,-2-1 0 0,-4 1 0 0,-3 0 0 0,-3 0 16 16,-3 0 0-16,0-1 0 0,-4 1-400 16,0-1-96-16,0-1-16 0,1 1 0 0,0-2-208 0,2 0 0 15,0 1 0-15,2-2 0 0,0 0-320 16,2 1-48-16,1-1-16 0,2-1 0 16,2 0-1728-16,3 2-336 0,0-3-80 15</inkml:trace>
  <inkml:trace contextRef="#ctx0" brushRef="#br0" timeOffset="62811.15">14293 8406 20271 0,'-29'-7'896'0,"15"3"192"0,-2 1-880 0,-2 0-208 15,1 0 0-15,-1 5 0 0,-1 1 4416 0,2 2 832 16,0 1 160-16,3 3 32 0,1 2-3936 0,3 2-800 0,3 1-144 0,3 2-48 15,2 0-512-15,3 2 0 0,3 0 0 0,3 1 0 16,2 0-144-16,3-1 144 0,2 0-128 0,2-1 128 16,2-3 0-16,4-1-128 0,3-3 128 0,2-1 0 15,0-3 0-15,1 0 0 16,-3-4 0-16,0-2 0 0,0-2 0 0,-2-3 144 0,-1-2 0 16,-4-2 0-16,1-3 240 0,-2-2 32 0,-4-3 16 15,-1-2 0-15,-2 0 0 0,-4-1 0 0,-1 0 0 0,-3 1 0 0,-2 1-112 16,-3-1-32-16,-3 1 0 0,-3 3 0 0,-3 2-288 0,-2 2 160 15,-1 2-160-15,-3 2 128 16,0 2-448-16,-1 1-80 0,-3 3-32 0,0 4 0 16,0 0-640-16,0 2-128 0,-2 3-16 0,5 1-11248 15,1 0-2240-15</inkml:trace>
  <inkml:trace contextRef="#ctx0" brushRef="#br0" timeOffset="63111.66">14409 8078 36863 0,'-10'-13'1632'0,"5"8"336"0,0-2-1584 0,-1 2-384 0,2 1 0 0,4 4 0 16,0 0 1280-16,0 0 160 16,0 0 32-16,-5 5 16 0,0 2-784 0,1 7-176 15,0 3-16-15,1 5-16 0,0 5-208 0,0 2-32 0,-2 4-16 0,0 6 0 16,-2 4 96-16,-2 4 32 15,-1 3 0-15,0 2 0 0,1 3-160 0,-1 0-16 0,0-2-16 0,1-1 0 16,3-2-176-16,1-1 0 0,1-3 0 16,0-5 128-16,1-4-128 0,1-3 128 15,2-3-128-15,0-5 128 0,0-2-128 0,0-6 128 0,0-1-128 0,1-3 128 16,0-4-464-16,0-3-112 0,-1-7 0 16,0 0-16-16,0 0-2128 0,0 0-416 0,6-6-96 15</inkml:trace>
  <inkml:trace contextRef="#ctx0" brushRef="#br0" timeOffset="63376.09">15037 8186 44639 0,'-5'-11'1984'0,"5"11"384"0,0 0-1888 0,0 0-480 0,-2-4 0 0,2 4 0 16,0 0 256-16,0 0-64 15,0 0 0-15,-3 5 0 0,0 4 192 0,0 3 16 16,1 1 16-16,1 4 0 0,1 4-416 0,0 3 128 0,1 0-128 0,3 3 0 16,-1 0 0-16,0 3 0 15,0-2 0-15,2 1 0 0,-3-1 0 0,1-1 128 16,1 1-128-16,-1-2 0 0,-1-2 0 0,0-2-176 0,1-2 16 0,-2-2 0 16,0-3-1728-1,-1-2-352-15,0-2-64 0,-1-2-16032 0</inkml:trace>
  <inkml:trace contextRef="#ctx0" brushRef="#br0" timeOffset="63557.33">14861 8526 35007 0,'0'0'3120'0,"4"-4"-2496"0,0-2-496 0,1 0-128 16,3-1 1232-16,2 2 240 0,3-1 32 0,2 1 16 15,2 0-752-15,5 2-160 0,2 1-32 0,2-1 0 0,3 2-368 0,2 1-80 16,2 1 0-16,1-1-128 0,0 0 0 0,-1-1 0 15,-1 0-192-15,0 0 48 16,-1 0-2432 0,-2-1-496-16,-1-3-80 0</inkml:trace>
  <inkml:trace contextRef="#ctx0" brushRef="#br0" timeOffset="63746.68">15565 8193 38591 0,'-7'-10'1712'0,"7"10"336"0,-3-6-1632 16,1 2-416-16,2 4 0 0,-1-5 0 0,1 5 1344 0,0 0 192 15,0 0 48-15,0 0 0 0,0 0-688 0,3 6-144 16,0 2-32-16,2 2 0 0,-4 2-320 0,2 3-64 16,0 4-16-16,2 3 0 0,0 2-144 0,0 1-48 15,-1 2 0-15,0 1 0 0,0 1-128 0,-1 0 0 0,1-2 144 0,0 1-144 16,-1 0 0-16,-1 0 0 0,0-3 0 16,0-1 0-1,-1-2-464-15,0-1-176 0,0-2-16 0,0 0-16 16,0-4-2656-16,-1-2-512 0</inkml:trace>
  <inkml:trace contextRef="#ctx0" brushRef="#br0" timeOffset="64335.54">15993 8030 23039 0,'0'0'2048'0,"0"-5"-1648"0,-1-2-400 0,1 0 0 16,2 1 2560-16,2 2 416 0,3 2 96 0,-2 1 0 0,1 0-1360 15,-1 1-288-15,2 1-48 0,1 2-16 0,-1 4-560 0,2 3-112 16,2 3-32-16,2 8 0 0,2 4-224 0,-1 4-48 16,-2 3-16-16,1 3 0 0,0 5 16 0,0 3 0 15,-4 3 0-15,-1 3 0 16,-3 2-64-16,-3 3-16 0,-3 2 0 0,-4 2 0 0,-1 2-112 0,-5-1 0 15,-6 1-16-15,-4-1 0 0,-3-3-176 0,-3-2 192 16,-4-4-192-16,-2-2 192 16,-2-4-592-16,-2-3-112 0,0-1-32 0,-2-4 0 15,-2-3-1296-15,-5-2-256 0,-3-6-48 0,-3-4-15360 0</inkml:trace>
  <inkml:trace contextRef="#ctx0" brushRef="#br0" timeOffset="64920.07">15279 7005 20271 0,'-1'-10'896'0,"1"10"192"0,-2-6-880 0,2 2-208 0,2 0 0 0,0-1 0 15,1 1 736-15,2-1 96 0,0 1 32 0,3 0 0 16,2-1 224-16,4 0 32 0,6 0 16 0,4 1 0 0,5 1-240 0,7-1-64 15,7 2 0-15,6 1 0 0,6-1 64 16,5 1 0-16,2-1 0 0,7 2 0 0,3 1-496 0,4 0-80 16,2 0-32-16,0 0 0 0,-1 0-288 0,1 1 160 15,2 0-160-15,-3 1 128 0,-3-1-128 0,-3-1 0 16,-7 0 0-16,-7 0 128 0,-7 0 240 0,-4 0 32 0,-8 0 16 16,-5 1 0-16,-4-2 64 0,-7 0 16 0,-6-2 0 15,-4 0 0-15,-4 0-112 0,-8 2 0 16,2-4-16-16,-3-1 0 0,-2 1-176 0,-2-2-16 15,-1 2-16-15,-1 1 0 16,-3-1-752-16,0 2-160 0,0 0-16 0,1 1-10688 0,-2 1-2144 16</inkml:trace>
  <inkml:trace contextRef="#ctx0" brushRef="#br0" timeOffset="72016.78">2990 10730 25167 0,'-3'-10'1104'0,"3"10"240"0,-1-6-1072 0,1 1-272 16,0-1 0-16,0 1 0 0,0 5 752 0,0 0 80 15,0 0 32-15,0 0 0 0,0 0 144 0,0 0 16 16,0 0 16-16,-2 6 0 0,1 4-592 0,-1 3-112 15,-2 3-16-15,0 4-16 0,0 3 112 0,-1 1 32 0,0 3 0 0,0 3 0 16,0 1-288-16,-1 0-160 0,1 1 192 16,-1-2-192-16,2-1 128 0,-2 0-128 0,3-3 0 0,-1-3 0 15,-1-2 128-15,1-2-128 0,1-4 144 0,-1-2-144 16,2-3 208-16,-1-1-48 0,1-2-16 0,2-7 0 16,0 0 224-16,0 0 32 0,-6 0 16 0,6 0 0 15,-5-5 112-15,0-3 32 0,1-3 0 0,-1-1 0 16,2-5-272-16,1-4-48 0,1-4-16 0,2-5 0 15,1-3-96-15,3-2 0 0,0-2-128 16,3 1 192-16,2-1-192 0,2 0 144 0,0 3-144 0,1 2 128 0,0 0 112 16,2 3 16-16,-2 2 0 0,0 3 0 0,0 2-16 15,0 1 0-15,1 4 0 0,-1 2 0 0,0 3-240 16,-2 2 0-16,1 3 0 0,0 1 0 0,0 2 0 16,-1 3 0-16,-1 1 0 0,2 2 0 15,-3 3-576-15,0 3 0 0,-1 0 0 0,-2 3 0 16,0 3-2720-16,-2 3-544 0,-2 21-128 0,-3-4 0 0</inkml:trace>
  <inkml:trace contextRef="#ctx0" brushRef="#br0" timeOffset="72208.17">2903 11033 36863 0,'0'0'3264'0,"0"0"-2608"0,0 0-528 0,0 0-128 15,0 0 208-15,0 0 16 0,0 0 0 0,7 5 0 16,1-3 416-16,2 0 64 0,2-1 32 15,1 0 0-15,2-1-416 0,0 0-64 16,3 0-32-16,0 0 0 0,2 0-224 0,-1-1 128 0,1 0-128 0,0 0 0 31,2-1-1088-31,0 1-320 0,-1 1-64 0,-1 0-15408 0</inkml:trace>
  <inkml:trace contextRef="#ctx0" brushRef="#br0" timeOffset="72413.57">3515 11051 38463 0,'0'0'1712'0,"0"0"336"0,-4 4-1632 0,1 3-416 0,0 3 0 0,1 0 0 0,0 2 400 0,0 2 0 16,-1 0 0-16,0 3 0 16,2 0 304-16,0 2 64 0,0 1 16 0,1 1 0 0,0 1-512 0,0 1-96 0,0-1-32 0,0-1 0 15,0-1-144 1,0-1-192-16,0 0 32 0,0-1 16 15,1-2-640-15,0 0-128 0,0-2-32 0,2-3-11152 0,-1-2-2224 16</inkml:trace>
  <inkml:trace contextRef="#ctx0" brushRef="#br0" timeOffset="72616.73">4090 10909 23951 0,'0'0'1056'0,"1"-6"224"0,-1 0-1024 0,1-1-256 0,1 1 0 0,2-1 0 16,3 0 4176-16,1 1 784 0,0 0 160 0,3 1 16 0,2-1-3904 0,1 2-784 15,2-1-144-15,2 3-48 0,2-1-256 0,1 1-224 16,2 1 32-16,-1 1 16 16,0 0-2192-16,-1 1-432 0,-3 1-80 0</inkml:trace>
  <inkml:trace contextRef="#ctx0" brushRef="#br0" timeOffset="72806.36">4098 11089 42383 0,'0'0'1872'0,"-4"-1"400"0,4 1-1824 0,0 0-448 0,0 0 0 0,0 0 0 16,0 0 352-16,0 0-32 0,0 0 0 0,0 0 0 0,0 0 160 0,0 0 32 0,0 0 0 0,9 0 0 31,2 0-512-31,2 1 0 0,1 1 0 0,4 1 0 0,2-1-384 0,2 0 0 0,2-1-16 0,1 0-12768 31,2-1-2544-31</inkml:trace>
  <inkml:trace contextRef="#ctx0" brushRef="#br0" timeOffset="73978.2">6879 10101 21183 0,'0'0'1888'0,"2"-3"-1504"0,1-1-384 0,4-1 0 15,9 2 1008-15,-4 0 128 16,-5-1 16-16,-2 2 16 0,-5 2 368 0,0 0 64 15,0 0 0-15,0 0 16 0,0 0-784 0,-3 6-144 0,-2 1-48 0,0 3 0 0,-1 1-112 0,-2 3-16 16,0 1-16-16,-2 3 0 16,-2 2-112-16,-3 2 0 15,0 2-16-15,-2 2 0 0,0 3-112 0,-1 0-32 0,1 1 0 0,0-1 0 0,1-3-224 0,1-1 128 16,2-2-128-16,2-2 0 0,3-2 176 16,2-3-176-16,1-1 192 0,3-2-192 0,0-3 480 0,3-2-16 15,0-2 0-15,3 0 0 0,1-2-80 16,3-1-32-16,2 0 0 15,2-1 0-15,1-1-352 0,2 0 0 0,3-1 0 0,2-1 0 0,1 0 0 0,1 0 0 16,0 0 0-16,2-1 128 0,2 1-128 0,0 0 0 16,-2 0 0-16,0 0 0 15,-2 0-512-15,-2 1-80 0,-3-2-16 0,-2 0 0 16,-3 0-1648-16,-1 1-336 0,-1-1-64 0,-3 0-7200 16,0-1-1456-16</inkml:trace>
  <inkml:trace contextRef="#ctx0" brushRef="#br0" timeOffset="74173.58">7113 10397 29487 0,'-1'-15'640'0,"1"8"144"0,0-1 32 0,0 0 16 0,0 0-672 0,0 0-160 0,-1 1 0 0,1 0 0 16,1 2 1696-16,-1 5 304 0,0 0 64 0,0 0 16 16,0 0-432-16,0 0-96 0,0 0-16 0,0 0 0 15,0 8-704-15,1 3-160 0,-1 4-32 0,0 2 0 16,0 4-176-16,0 2-32 0,0 2-16 0,2 1 0 0,-2 3-160 0,1 0-48 31,-1 1 0-31,0 1 0 0,0 0-208 0,0-1 0 16,0 1 0-16,0-1 0 0,-1-3 0 0,1 0 0 0,0-3 0 0,1-2 0 0,-1-3-128 0,0-2-128 15,0-1-32-15,0-3 0 16,0-3-2112-16,1-1-416 0,0-3-96 0</inkml:trace>
  <inkml:trace contextRef="#ctx0" brushRef="#br0" timeOffset="74877.64">7574 10312 26719 0,'0'0'2368'0,"-3"-6"-1888"16,1 2-480-16,0-2 0 0,-1 2 1824 0,3 4 272 16,0 0 48-16,0 0 16 0,0 0-544 0,0 0-96 15,-5 1-32-15,2 4 0 0,0 3-656 0,2 4-144 0,-1 2-32 0,1 4 0 16,0 3-336-16,1 2-80 0,1 1-16 0,0 3 0 16,0 1-224-16,0 2 144 0,0 0-144 0,1 0 128 15,0 0-128-15,1 0 0 0,-2-2 144 0,0-1-144 16,0-3 0-16,-1-1 128 0,0-2-128 0,0-2 0 15,-1-3 0-15,0-3 0 0,-1 0 0 0,0-5-192 16,-2-1-80-16,1-3-32 0,3-4 0 0,-4 0 0 16,-2-2-16-16,1-3-16 0,-1-4 0 0,1-3 0 0,-1-3-32 0,2-2 0 15,1-4 0-15,-1-2 0 0,0-6 224 16,1-3 144-16,0-4-192 0,1-1 192 0,0-3 0 0,1 3 144 16,1-1 16-16,0 3 0 0,2 2 432 0,1 4 96 15,1 4 16-15,0 2 0 0,2 3-192 0,1 3-16 16,1 1-16-16,1 4 0 0,0 2-224 0,0 3-32 15,1 1-16-15,1 3 0 0,0 1-64 0,1 3-16 16,2 2 0-16,-2 2 0 0,-2 3-128 0,0 2 160 16,-2 2-160-16,0 2 160 0,-2 3-160 0,-2-1 128 15,-2 2-128-15,-3 2 128 0,-2 1-128 0,-2 0 0 16,-5 0 0-16,1-1 0 0,-5 0-192 0,0 0 48 16,0-2 0-16,-2-2 0 15,0 0-240-15,-2-2-32 0,-2-2-16 0,2 0 0 16,-1-1-2496-16,1-3-496 0</inkml:trace>
  <inkml:trace contextRef="#ctx0" brushRef="#br0" timeOffset="75585.61">8441 10428 33343 0,'-2'-11'1472'0,"0"7"320"0,-2-3-1440 0,1 2-352 16,1-1 0-16,-2 1 0 0,-2-1 640 0,-1 3 48 16,-1 1 16-16,-2 3 0 0,-1 2 240 0,-1 4 48 15,-3 1 16-15,0 5 0 0,0 1-816 0,-1 2-192 0,1 4 0 0,0 2 0 16,2 3 0-16,2 2 0 0,1 0 0 0,3 2 0 15,1-2 0-15,4 1 0 0,2-2 0 0,2 0 0 0,3-4 0 0,1-1 0 16,3-3 0-16,2-1 0 0,1-3 336 0,2-2 32 16,3-2 0-16,0-2 0 0,1-4-80 0,2-1-16 15,1-4 0 1,-1-2 0-16,-1-2-48 0,1-3-16 0,0-4 0 0,1-4 0 0,0-2 0 0,0-3 0 16,-2-2 0-16,-1 0 0 0,-1-1-64 0,-3 2-16 15,-2 2 0-15,-2 1 0 0,-2 3-128 0,-3 4 0 16,-2 4 144-16,0 2-144 0,-3 6 128 15,0 0-128-15,0 0 160 0,-2 6-160 0,1 2 0 0,0 3 0 16,0 1 0-16,1 4-160 0,1 0 160 0,1 1-208 16,1 0 80-16,1 0 128 0,2-1-144 0,0 0 144 0,3-2 0 0,1-2 0 15,2-3-224-15,1-2 64 16,3-2 16-16,1-2 0 0,1-1 144 16,0-2 0-16,2-3 0 0,-1-2-128 0,-1-3 304 0,-1-2 64 0,0-1 16 0,-3-4 0 15,-2-4 208-15,-2-1 48 0,-2-2 16 0,-2 0 0 16,-5-1-64-16,-1 1-16 0,-2 1 0 0,-3 2 0 15,-4 0-64-15,-3 3-32 0,-4 2 0 16,-1 3 0-16,-4 2-352 0,0 3 0 0,-1 1 0 0,1 3 0 16,0 2-672-16,2 2-48 15,1 2-16-15,1 3 0 0,2 3-1792 0,3 2-352 0,3 2-80 0,5-1-14368 16</inkml:trace>
  <inkml:trace contextRef="#ctx0" brushRef="#br0" timeOffset="75886.78">9209 10425 32079 0,'0'0'1408'0,"0"0"320"0,0 0-1392 0,0 0-336 0,0 0 0 0,-8 5 0 0,-1 1 1344 16,-2 0 208-16,-2 1 48 15,0 2 0-15,-2 0-704 0,-1 2-128 0,2 2-16 0,0 0-16 16,-1 1-544-16,3 2-192 0,1-1 144 0,5-1-144 0,0 0 128 0,4-1-128 16,2 0 128-16,3-1-128 0,4 0 128 0,1-1-128 15,1 0 0-15,4-1 128 0,0-1-128 0,2-1 160 16,3-1-160-16,0 0 160 15,2 0-160-15,0-2 0 0,-1-1 144 0,-2 0-144 0,-1-1 160 0,-3 1-32 0,-3-1-128 0,-1-1 192 16,-3 0 144 0,-6-2 32-16,0 0 0 0,0 0 0 0,-4 4 160 0,-3 2 48 15,-2-3 0-15,-3 1 0 0,-3-1-256 0,-2 0-64 0,-3 0 0 0,0 1 0 16,0-1-528 0,-1-1-112-16,-1-1-32 15,0-1 0-15,0-1-1888 0,0-2-384 0,0-1-80 0,1-4-14368 16</inkml:trace>
  <inkml:trace contextRef="#ctx0" brushRef="#br0" timeOffset="76156.32">9256 10097 32255 0,'7'-3'2864'0,"3"1"-2288"16,3 0-576-16,1 2 0 0,2 2 640 0,-1 0 0 15,-1 1 16-15,0 1 0 0,-2 2 192 0,-2 1 48 0,-2 2 0 0,-1 2 0 16,-3 0-448-16,0 3-96 15,-2 0-16-15,-3 1 0 0,-3 2-48 0,-1 2-16 0,-4 1 0 0,-1 1 0 16,-2-1-112-16,-1 0-32 0,0-2 0 16,1-3 0-16,2-1-128 0,1-2 128 0,2-3-128 0,3-1 128 15,2-3 192-15,2-5 16 0,0 0 16 0,0 0 0 16,0 0 96-16,6 1 32 0,2-1 0 0,2-1 0 16,2 0-320-16,1-1-160 15,2 0 160-15,1 0-160 0,3 1 0 0,3-1 0 16,1 1 0-16,3 1 0 0,3 0-320 0,2 1-144 15,1 2-48-15,2 0 0 0,2 0-2288 0,0 2-464 16</inkml:trace>
  <inkml:trace contextRef="#ctx0" brushRef="#br0" timeOffset="76472.28">10228 10341 29487 0,'-10'-7'2624'0,"3"4"-2112"15,-2 0-512-15,-2 1 0 0,-1 1 2080 0,-2 1 304 16,-3 1 64-16,0 3 16 0,-2 3-1296 0,0 1-256 0,2 1-48 0,-2 4-16 15,3 0-336-15,0 2-80 16,3 2-16-16,2 1 0 0,2 2-288 0,4 2-128 16,2 0 128-16,6 0-128 0,0-1 0 0,4 0 0 0,1 1 0 0,4-2 0 15,3-2 0-15,2 0 0 0,3-3 0 0,3 0 0 16,4-4 0-16,0-2 0 0,2-4 0 16,0-3 0-16,0-2 0 0,0-3 0 0,-2-3 0 0,1-1 0 15,-3-5 0-15,0-4 160 0,-1-1-32 0,-2-4-128 16,-2-2 160-16,-2-2-160 15,-4 1 128-15,-3 0-128 0,-5 1 128 0,-4 0-128 0,-4 2 0 0,-4 2 128 16,-3 3 64-16,-3 3 16 0,-2 0 0 0,-3 4 0 16,-1 0-208-16,-5 1-192 0,0 4 48 0,-3 1 0 15,0 2-1456 1,-4 2-304-16,-1 3-48 0,3 0-9920 0,0 2-1984 0</inkml:trace>
  <inkml:trace contextRef="#ctx0" brushRef="#br0" timeOffset="76723.14">10406 9843 41119 0,'-10'-7'1824'0,"4"5"368"0,-1-1-1744 0,-1 2-448 16,2 1 0-16,-1 3 0 0,0 1 384 0,-1 4-16 15,1 4 0-15,-1 4 0 0,0 1 32 0,1 6 16 0,1 5 0 0,0 5 0 16,0 6-128-16,1 4-32 15,-2 4 0-15,0 4 0 0,0 4-96 0,-2 5-32 16,-2 5 0-16,-1 1 0 0,-1 1-128 0,-1 0 160 16,0-3-160-16,1-3 160 0,0 0-160 0,-2-4 160 15,2-2-160-15,1-5 160 16,2-3-464-16,0-4-80 0,3-7-32 0,-2-3 0 16,3-3-2080-16,0-5-432 0</inkml:trace>
  <inkml:trace contextRef="#ctx0" brushRef="#br0" timeOffset="77404.02">6160 11555 30399 0,'-15'-5'2704'0,"11"4"-2160"15,-4 0-544-15,3 0 0 0,5 1 1248 0,0 0 144 0,0 0 16 0,0 0 16 16,0 0-1424-16,0 0 0 0,0 0-320 16,0 0 48-16,8 2 400 0,3 0 64 0,0-1 32 15,3 0 0-15,0 1-64 0,6-2-16 0,3 0 0 0,8-2 0 0,5 1 144 0,27-1 32 16,5 1 0-16,4-2 0 0,2-2-64 0,8 1 0 15,4-3 0-15,7 3 0 0,8 0-96 0,5 0-32 16,2-1 0-16,5 0 0 0,7 0-128 0,4 0 0 16,3 1 0-16,4-1 0 0,2-2 0 0,5-1 0 15,5 1 128-15,1 0-128 0,-4-1 0 16,5 1 0-16,5 0 144 0,-48 4-144 0,15-1 368 0,10 1 0 16,9-1 0-16,7-1 0 0,5 1-112 0,6-1 0 15,6 2-16-15,1 1 0 0,2 1-112 16,-1 1-128-16,-2-1 176 15,-1 0-176-15,-1 2 128 0,-1 0-128 0,-3 1 0 16,-5 0 0-16,-6 0 144 0,-4 0-144 0,-29-1 0 0,-1 0 144 0,-2 0-144 0,1 0 192 16,-1-1-192-16,-4-1 192 0,-6 0 64 0,-4-1 32 0,-5-1 0 15,16 0 0-15,-8 0 96 0,-14-3 0 16,-9 1 16-16,-9 0 0 0,-9 1-176 0,-8 1-32 0,-7-1-16 0,-9 0 0 16,-4 0-176-16,-7-1 192 0,-5 1-192 0,-5 0 192 31,-6 0-1072-31,-4 4-208 0,-6-4-32 0,-6 1-16 15,-8 2-2320 1,-5 2-480-16</inkml:trace>
  <inkml:trace contextRef="#ctx0" brushRef="#br0" timeOffset="78027.33">8263 12157 29487 0,'0'0'2624'0,"-8"5"-2112"0,-4-2-512 15,-1 4 0-15,-1 3 1120 0,-1 2 112 0,0 0 32 0,-2 2 0 16,1 3-592-16,2 0-112 0,-2 2-32 16,2 0 0-16,1-1 192 0,2 1 48 0,3 0 0 15,3-3 0-15,1 0-448 0,4-2-64 0,4-1-32 0,1 1 0 16,2-2 80-16,1-1 16 0,2-2 0 0,4-1 0 0,1-3-128 15,1 0 0-15,3-2-16 0,1 0 0 0,1-1-176 0,2-4 128 32,-2 0-128-32,-1-2 128 0,-2-3-128 0,-1 0 128 0,-3-2-128 0,-3-3 128 0,-2-3-128 15,-4-1 0-15,-3-3-192 0,-4-1 192 0,-3-1-224 16,-4-1 80 0,-3-1 16-16,-2-1 0 0,-2-1 128 0,0 0 0 0,-2-1 0 0,-2 0-128 0,2 2 256 0,-2-1 64 31,1 2 16-31,3-1 0 0,1 0 208 0,2 1 32 15,1 1 16-15,2 1 0 0,4 0 0 0,2 2 0 16,4 2 0-16,1 1 0 0,2 1-272 0,2 2-48 0,5 2-16 0,0 2 0 16,3 1-128-16,3 4 0 0,-1 2 144 15,3 3-144-15,0 2 0 0,1 4 0 16,-1 1-160-16,-2 3 160 0,-1 3 0 0,-1 1 0 16,-3 2 0-16,-3 0 144 0,-1 2-144 0,-3 2 0 15,-1 2 0-15,-4 1 0 16,-4 0-336-16,-1 2-160 0,-3 0-16 0,-1 0-16 15,-1 0-560-15,0-2-128 0,0-3 0 0,1-1-10992 16,0-2-2192-16</inkml:trace>
  <inkml:trace contextRef="#ctx0" brushRef="#br0" timeOffset="78295.67">7901 12781 41471 0,'-12'0'3680'0,"-1"1"-2944"16,-2 0-592-16,4 0-144 0,3 0 688 0,2 1 96 15,2-2 32-15,4 0 0 16,0 0-112-16,0 0-32 0,7 2 0 0,6-1 0 0,2-1-480 0,7-1-192 16,1 0 176-16,3 0-176 0,2-2 0 0,2 1 0 0,2 0 0 15,1 0 0-15,0 0 0 0,0-1 0 16,-2 1 0-16,-1 1 0 0,1 0-192 0,-2 0-128 15,-1 1-16-15,-1 2-16 16,-4 1-2496-16,-4 3-496 0,-2 0-112 0,-5 4-13440 0</inkml:trace>
  <inkml:trace contextRef="#ctx0" brushRef="#br0" timeOffset="78626.98">8118 12980 11967 0,'0'0'1072'0,"0"0"-864"15,0 0-208-15,0 0 0 0,-1-3 5568 0,1 3 1056 16,4-6 224-16,0 2 32 0,4 0-5024 0,2 0-992 15,2 2-208-15,4 1-32 0,1 0 16 0,2 2 16 16,1 1 0-16,1 1 0 0,-1 1-272 0,0 1-48 0,-2 2-16 0,-2 1 0 0,-4-1-128 0,1 2-48 16,-1 1 0-16,-5 0 0 0,-1 0-144 0,-3 1 0 15,-3 1 0-15,-1 1 128 0,-2 1-128 0,-3 1 0 16,0-2-192-16,-2 0 192 0,-1 0-144 0,0-1 144 16,1 0 0-16,0-1 0 0,0-1 0 0,3-1 128 15,0-2 0-15,2-1 16 0,0-1-16 0,3-5-128 16,0 0 192-16,0 0-64 0,2 6 112 0,-2-6 16 15,0 0 0-15,4 7 0 0,1 0-112 0,-2-2-16 16,-3-5 0-16,0 0 0 0,0 0 80 16,0 0 16-16,-2 7 0 0,-2-2 0 15,0 1-64-15,0-2-16 0,-1 0 0 0,0 1 0 0,-2-1-144 0,1 0 0 16,-1-1-160-16,-1 0 160 16,-1 0-592-16,0 0-32 0,-1-3 0 0,-1 0 0 15,-1-3-1760-15,1 0-368 0,0-2-64 0</inkml:trace>
  <inkml:trace contextRef="#ctx0" brushRef="#br0" timeOffset="79570.38">8090 13059 13935 0,'0'0'608'0,"0"0"144"0,0 0-608 0,0 0-144 16,-4-1 0-16,-2 0 0 0,1 0 1904 0,5 1 336 16,0 0 80-16,0 0 16 0,-7-2-96 0,7 2-32 15,0 0 0-15,0 0 0 0,-1-3-592 0,1 3-112 16,1-6-32-16,3 1 0 0,0 0-576 0,3 1-112 16,0 0-16-16,1 1-16 0,3 0-208 0,2 0-32 15,1-1-16-15,2 2 0 0,-1 0-112 16,1 2 0-16,-1 1-16 0,-1 2 0 0,-2 2-128 15,1 0-32-15,-4 3 0 0,0 1 0 0,-1 1-208 0,-1 2 144 16,-2 1-144-16,-2 0 128 0,-2 1-128 0,-1 1 160 16,-2 0-160-16,-1 0 160 0,-1 1-160 0,-2-1 0 15,-1 0 0-15,0-2 128 0,-2 0-128 0,0-1 0 0,-1-2 144 16,0-1-144-16,-1 0 240 0,1-2-32 16,1-1 0-16,0-1 0 0,2 0 48 0,2-2 0 0,1-1 0 0,4-2 0 15,0 0-32-15,0 0 0 16,0 0 0-16,0 0 0 0,6 6-224 0,2-2 0 0,0 0 0 0,2 2 0 15,1-1 0-15,0 2-192 0,2 1 192 0,-2-1-160 16,3 1 160-16,-2 2 0 0,-1-1 0 0,-1 1 0 16,-2 0 0-16,1 0 0 0,-3 2 0 0,-3-1 0 15,-1-1 144-15,-2 1-144 0,-2 0 192 0,0 0-192 16,-4 0 288-16,-1-2-48 0,-3 0-16 0,-2 0 0 16,-4 0 192-16,1 0 32 0,-3-2 16 0,0 0 0 0,-2 0-80 15,-1-2 0-15,0-1-16 0,1 0 0 0,-1-3-144 0,1-1-32 16,2 0 0-16,1-2 0 0,2-1-192 0,2 0 0 31,3-1 128-31,0-2-128 0,2 0-384 0,3 0-112 0,2-2-16 0,6-1-16 16,0-6-2288-16,5-1-448 0,3-5-80 0</inkml:trace>
  <inkml:trace contextRef="#ctx0" brushRef="#br0" timeOffset="80089.52">8969 12430 32303 0,'-5'-13'1424'0,"2"7"304"0,0 0-1376 0,-1 0-352 0,-1 1 0 0,0 0 0 16,-1 2 1136-16,1 2 144 0,-1 1 48 0,1 2 0 16,-2 3-304-16,1 1-64 15,-2 3-16-15,-1 3 0 0,1 4-624 0,-1 1-112 0,1 2-16 0,0 1-16 16,0 1-176-16,3 1 128 15,1 1-128-15,0 0 128 0,2 0-128 0,2 0 128 0,2-1-128 0,3-1 128 0,1-2 48 0,2-2 0 32,1 0 0-32,1-3 0 0,1-2 144 0,1-1 16 15,1-3 16-15,0-3 0 0,1-1-144 0,2-3-16 0,1-2-16 0,1-3 0 0,-3-2-16 0,3-3 0 16,0-5 0-16,-1-2 0 0,1-1 16 0,-2-3 0 16,0-2 0-16,-2 0 0 0,-2-1-176 0,-2 2 0 15,-2 3-192-15,-3 4 192 0,-1 3 0 0,-2 2 0 0,-1 4 0 0,-1 5 0 16,0 0 0-16,0 0 0 15,0 0 0-15,-3 5 0 0,-1 3-256 0,1 2 64 16,1 1 0-16,0 2 16 0,2 0 176 0,2 1 0 0,1 0-144 0,3-1 144 16,0-2 0-16,3-1 0 15,1 0 0-15,3-3 0 0,2 0 0 0,0-3 0 16,-1-2 0-16,1-2 0 0,2-1 0 0,-2-1 128 16,1-1 0-16,-2-4 0 0,-1-2 48 0,-2-2 0 0,-1-2 0 0,-1-2 0 15,-1-4 192-15,-2-1 32 0,-2 2 16 0,-2-2 0 16,-3 1-144-1,-2 0-16-15,-1 3-16 0,-1-1 0 0,-4 2-240 0,-2 3 176 0,-2 2-176 0,-3 2 160 16,-1 2-416-16,-2 1-64 0,0 3-32 0,0 2 0 31,2 2-1040-15,1 4-208-16,1-1-32 0,3 5-11200 0,3 2-2240 0</inkml:trace>
  <inkml:trace contextRef="#ctx0" brushRef="#br0" timeOffset="80389.63">9759 12402 23039 0,'0'0'1024'0,"0"0"192"0,-4-2-960 0,-1 2-256 16,5 0 0-16,-8 3 0 0,-3 0 3488 0,-3 1 656 15,-3 2 128-15,-3 0 16 0,-1 2-2848 0,0 1-576 16,0 0-112-16,0 1-32 0,1 0-512 0,3 1-208 16,2 0 176-16,1 1-176 0,3 0 192 0,3-1-64 0,4 0-128 0,2 0 192 15,2-1-192-15,3 0 0 16,3-1 0-16,2-1 0 0,2 0 0 0,2-2 0 0,1 0 0 0,2-1-160 15,1 0 160-15,2-1 0 16,0 1-144-16,0-2 144 0,-2 0 0 0,-1 1 0 0,-2-1 0 0,-2-1 0 16,-3 2 208-16,-1 1 16 15,-7-5 0-15,0 0 0 0,0 5 256 0,-3 1 48 16,-4-1 16-16,-2 1 0 0,-3-2 32 0,-4 3 16 0,-1-1 0 0,-2 1 0 16,-1-1-464-16,-1 0-128 0,-1 0 0 0,3-1 0 15,0 0-304-15,1-2-128 16,1 0-16-16,1-2-16 0,2-1-1520 0,2-1-320 15,2-1-48-15</inkml:trace>
  <inkml:trace contextRef="#ctx0" brushRef="#br0" timeOffset="80766.5">9736 12100 41343 0,'1'-12'1840'0,"0"7"368"0,-1 5-1760 0,2-8-448 15,2 1 0-15,0 2 0 0,1 0 208 0,2 1-32 16,1 0-16-16,1 1 0 0,-2 2 48 0,1 2 16 16,-1 3 0-16,-1-1 0 0,0 2-224 0,-2 2 0 15,-2 1 0-15,0 1-160 0,0 0-96 0,-2 2 0 16,0 2-16-16,-2-1 0 0,0-2 64 0,0-1 16 16,-1 0 0-16,-1 0 0 0,1-2 192 0,1-1 0 15,0 0 0-15,2-6 160 0,1 5 32 0,-1-5 0 0,5 7 0 0,0-2 0 16,1 1 64-16,3-1 32 0,1 1 0 0,1-1 0 15,2 1-288-15,3 0 0 0,2 1 0 0,0 2 0 16,0-1 0-16,-2 1 0 0,-1 1 0 0,0 1 0 16,-3 0 208-16,-2-1-16 0,-4 1 0 0,-1-2 0 15,-3 0 128-15,-2-1 0 0,-2-2 16 0,-4 1 0 16,-1-2 176-16,-3 1 16 0,-2-1 16 0,-2 1 0 16,0-1-320-16,-2 1-64 0,-2-1-16 0,1 0 0 15,1-1-320-15,1-1-64 0,-1 1-16 0,2 0 0 16,0-1-1264-16,1 0-256 0,2-1-48 0,4 0-10784 15,7-2-2144-15</inkml:trace>
  <inkml:trace contextRef="#ctx0" brushRef="#br0" timeOffset="81112.45">10499 12377 36575 0,'-17'3'1616'0,"8"-1"336"0,-3 2-1568 0,-3 3-384 16,0 2 0-16,-4 0 0 0,-2 2 720 0,1 2 64 15,-1 0 16-15,2 2 0 0,1 1 80 0,3-1 16 0,2-1 0 0,5 2 0 16,3-1-560-16,0 0-96 16,4 1-32-16,3-1 0 0,3 0-80 0,2-1-128 15,3-1 176-15,3-1-176 0,4-1 208 0,2-2-64 0,3-2-16 0,2-3 0 16,1 0-128-16,2 0 0 0,1-3 0 0,2-2 0 16,0-3 0-16,-1-1 0 0,0-4 0 15,-1-2 0-15,-1-2 224 0,-3-1-32 0,-4-3-16 0,-3 1 0 16,-4-2 32-16,-4 3 16 0,-2-2 0 0,-4 1 0 15,-3 0 80-15,-4 3 16 0,-4 1 0 0,-5 1 0 16,-5 0-96-16,-4 2-16 0,-5 1 0 0,-2 2 0 16,0 0-640-16,-3 3-128 0,-1 2-16 15,2 2-16-15,2 1-736 0,4 3-144 0,3-1-16 0,6 3-16 16,2-2-2160-16,4 1-432 0</inkml:trace>
  <inkml:trace contextRef="#ctx0" brushRef="#br0" timeOffset="81344.19">10683 12089 39279 0,'-14'-9'1728'0,"8"7"384"0,-2 0-1696 0,1 1-416 16,-1 0 0-16,0 2 0 0,1 1 752 0,-2 4 64 16,0 2 16-16,0 6 0 0,0 3-224 0,1 6-32 0,-1 4-16 0,1 3 0 15,0 7-240-15,0 2-64 0,-2 5 0 0,0 4 0 16,0 3-64-16,-1 0 0 0,0 0-16 0,1-3 0 15,1-2-176-15,2-1 0 16,-1-2 144-16,1-2-144 0,1-2 128 0,0-3-128 0,1-4 160 0,1-4-160 16,1-3 0-16,1-4 0 0,1-2-128 0,1-4 128 15,0-2-1984 1,1-5-304-16,-1-8-48 0</inkml:trace>
  <inkml:trace contextRef="#ctx0" brushRef="#br0" timeOffset="81712.06">11349 12320 18431 0,'0'0'1632'0,"0"0"-1312"16,0 0-320-16,0 0 0 16,0 0 3360-16,0 0 608 0,5-2 112 0,-5 2 16 0,0 0-1824 0,0 0-368 0,6 5-80 0,-1 3-16 15,-2 2-592-15,1 2-128 16,-2 2-32-16,-1 3 0 0,0 1-448 0,-1 1-96 0,0 2 0 0,-1 0-16 15,0 1-320-15,-1 1-176 16,-1 0 192-16,0 0-192 0,0 1 0 0,-2-2 0 0,1 0 0 0,1-3-192 31,-1-1-416-31,1-2-80 0,0-1-16 0,0-2-12288 16,-1-1-2480-16</inkml:trace>
  <inkml:trace contextRef="#ctx0" brushRef="#br0" timeOffset="81854.56">11204 12622 35935 0,'0'0'1600'0,"0"0"320"0,-1-6-1536 0,2 1-384 0,4 1 0 0,1 0 0 16,2-2 1152-16,3 2 176 0,3 0 16 0,5-1 16 15,1 0-880-15,4 0-176 0,4 2-48 0,2-1 0 0,3-1-256 0,5 1-144 16,1-1 16-16,0 1 0 16,-2-2-2144-16,1 1-416 0,-1-1-96 0</inkml:trace>
  <inkml:trace contextRef="#ctx0" brushRef="#br0" timeOffset="82074.27">12023 12256 15663 0,'-7'-13'1392'0,"4"7"-1120"0,0-2-272 0,-2-1 0 0,1 1 5376 0,-2 1 1024 0,3 0 208 0,0 4 48 31,-1-2-4080-31,4 5-800 0,0 0-176 0,0 0-16 16,-2 8-752-16,2 1-128 0,0 3-48 0,0 2 0 15,0 4-384-15,1 2-80 0,0 3 0 0,1 2-16 16,0 1-176-16,-1 3 128 0,0-1-128 0,2 0 128 15,-3 0-128-15,1 0 0 0,-1 1 0 0,1-2 128 0,1 1-256 0,-1-3-64 16,1-2-16-16,0-1 0 16,-1-2-1328-16,1-1-272 0,1-4-48 0,-1-2-11200 15,0-2-2240-15</inkml:trace>
  <inkml:trace contextRef="#ctx0" brushRef="#br0" timeOffset="82565.4">12331 11821 30399 0,'0'0'2704'0,"2"-7"-2160"0,2 1-544 0,2-2 0 16,1 0 944-16,2-1 80 0,5-1 0 0,1 1 16 0,2-2 224 0,2 1 32 15,3 0 16-15,1 1 0 16,2 1-512-16,-1 2-96 0,-1-1-32 0,1 3 0 0,0-1-32 0,-1 3-16 16,-2 2 0-16,0 1 0 15,-3 0-48-15,-2 1-16 0,-1 2 0 0,-2 1 0 0,-2 3-144 0,-1 3-32 16,-3 2 0-16,1 3 0 15,-3 1-64-15,-2 4-32 0,-1 3 0 0,-2 4 0 0,-2 1-128 0,-3 8-32 16,0 1 0-16,-3 5 0 0,-1 4-128 0,1 4 0 0,-1 3 144 16,1 2-144-16,3 2 0 0,1 2 0 0,1 0 0 0,0 5 128 15,1-2-128-15,-1-3 0 16,2 1 0-16,0-6 0 0,1-1 0 0,-1-1 0 16,1-1 0-16,0-1 0 0,-2-3 0 0,1-3 0 15,0-3 0-15,0-2 128 0,-2-4-128 0,0-2 144 0,-1-1-144 0,-2-4 160 16,0-4-160-16,-3-1 192 15,-1-1-192-15,-1-2 192 0,-1-2-64 0,-3-2 0 0,-1-3 0 16,-3-2 0 0,-3 0-432-16,-4-2-80 0,-6-1-32 0,-4-2 0 15,-5-1-2336-15,-4-1-448 0,-4 1-112 0</inkml:trace>
  <inkml:trace contextRef="#ctx0" brushRef="#br0" timeOffset="83223.2">7242 12100 42559 0,'2'-19'1888'0,"1"13"384"0,0-1-1824 0,1 1-448 0,3 0 0 0,-1 1 0 31,1-1-896-31,-1 2-256 0,-6 4-64 0,3-5-16 0,-3 5 960 0,0 0 272 0,-5-4 0 0,-2 1-128 15,-3 2 128-15,-3 1 0 0,-4 2 0 0,-3 1 0 16,-3 1-192-16,-2 2 64 0,-4 1 0 0,-3 1 0 16,-3 0 128-16,1 1-128 15,-2-1 128-15,3-2-128 0,4 1 368 0,5-1 80 16,3 0 0-16,5-1 16 0,2 1 320 0,5-2 64 0,1 0 16 0,3 0 0 0,5-4-352 0,0 0-80 16,2 9-16-16,3 0 0 0,3-2-112 15,2 4-32-15,1 1 0 0,2 2 0 0,2 0 16 16,2 2 0-1,-1 3 0-15,2 2 0 0,1 2-160 0,-2 3 0 0,1 3 144 0,-3 3-144 0,-2 2 0 0,-2 5 128 16,-2 2-128-16,-3 7 0 0,-2 1 128 0,-4 6-128 16,-4 3 128-16,-4 3-128 0,-4 2 176 0,-4-1-48 15,-2 2 0-15,-3-1 0 0,-1-3 0 0,-1-1 0 16,2-4 0-16,0-4 0 0,-1-2 256 0,2-3 64 16,1-3 0-16,2-2 0 0,1-3 0 0,4-2 16 0,2-2 0 15,3-2 0-15,0-1-240 0,3-3-48 0,-2-2-16 16,4-3 0-16,1-3-160 0,2-1 0 15,3-3 144-15,3 0-144 0,2-3 0 0,2-1 0 16,2-1 0-16,4-3 0 0,2-2-192 0,4-1 32 16,5-1 16-16,4-2 0 0,1-1-64 0,2-2-16 0,1-1 0 0,17-2 0 31,-3-4-1568-31,-1-1-320 0,1 0-64 0,2-1-16640 0</inkml:trace>
  <inkml:trace contextRef="#ctx0" brushRef="#br0" timeOffset="83871.08">14634 10763 41471 0,'0'0'1840'0,"-2"-5"368"0,-1 0-1760 0,1-1-448 16,0 1 0-16,2 5 0 0,3-7 432 0,0 2 0 0,0 0 0 0,4 2 0 16,1-2 208-16,4 1 64 0,1 0 0 0,3 1 0 15,3 0-512-15,2 1-192 16,2-1 176-16,0 2-176 0,0-1 0 0,1 1 0 0,1 0 0 0,-1 1 0 16,-1 1-1264-16,-1 2-192 0,0-1-32 0,-3 2-16 15,-2 2-1936-15,-2 0-384 16</inkml:trace>
  <inkml:trace contextRef="#ctx0" brushRef="#br0" timeOffset="84030.24">14623 10978 41583 0,'0'0'1840'0,"0"0"384"0,0 0-1776 0,0 0-448 16,0 0 0-16,9-1 0 0,1-1-192 0,3 1-128 16,4 0-32-16,4 0 0 0,3 1 352 0,3 0 0 15,2 0 0-15,3 0 0 0,1-2 0 0,3 1 0 16,0 0 0-16,4 0-11984 15,3 0-2368-15</inkml:trace>
  <inkml:trace contextRef="#ctx0" brushRef="#br0" timeOffset="84564.65">16652 10390 5519 0,'0'0'496'0,"-3"-4"-496"0,0 0 0 0,0 1 0 0,-2-2 6128 0,1 2 1120 15,-3 0 240-15,5 2 32 0,2 1-4704 0,0 0-928 16,0 0-192-16,-5 6-32 0,-2 3-832 0,3 3-176 16,-1 3-16-16,2 3-16 0,1 3-336 0,0 2-64 15,2 1-16-15,0 2 0 0,0 1-208 0,0 2 0 16,0-2 0-16,0 1 0 0,0-1 0 0,1-2 0 16,-1 1 128-16,0-2-128 0,0-1 0 0,0-2 0 15,0-2 128-15,0-3-128 0,0-2 0 0,1-1 128 16,0-5-128-16,1-1 0 0,-2-7 0 0,0 0 0 0,0 0 0 15,0 0-160-15,5-4 160 0,-1-4-160 0,-1-1 160 16,1-5-160-16,-1-4 288 0,1-3 64 16,-3-2 16-16,0-2 0 0,1-4 144 0,-1-3 32 0,-1-3 0 0,0-1 0 15,0 0 48-15,1 0 16 0,1 2 0 0,1 0 0 16,2 3 32-16,1 4 16 0,1 2 0 0,2 3 0 16,1 3-240-16,1 3-64 15,0 0 0-15,2 4 0 0,2 2-192 0,-2 2 0 0,1 3 0 0,-1 1 0 16,-1 2 0-16,0 2 0 0,0 2 0 0,-1 2 0 31,0 1-384-31,-1 3-64 0,-1 1 0 0,-2 3-16 0,0 1-1696 0,-4 5-336 0,0 1-64 0,-3 5-15264 16</inkml:trace>
  <inkml:trace contextRef="#ctx0" brushRef="#br0" timeOffset="84721.63">16565 10744 39279 0,'-7'-3'1728'0,"7"3"384"0,0 0-1696 0,0 0-416 15,0 0 0-15,5-4 0 0,2 2 272 0,3 0-16 0,1 1-16 0,3 0 0 16,3 0 80-16,2 1 32 16,3 0 0-16,2 0 0 0,1 0-224 0,4 0-128 15,0 2 160-15,1 0-160 16,1-1-1408-16,1 1-368 0,-1 2-80 0,-1-1-14800 0</inkml:trace>
  <inkml:trace contextRef="#ctx0" brushRef="#br0" timeOffset="85081.45">17097 10819 23951 0,'0'0'2128'0,"1"-5"-1696"0,-1-1-432 16,2 0 0-16,2 0 3280 0,0 0 576 0,-1 2 112 0,3 1 32 15,-1 2-2496-15,3 0-496 0,0 1-112 0,1 2 0 16,-1 3-448-16,1 0-64 0,1 2-32 0,1 1 0 16,-1 0-224-16,-1 2-128 0,-3 1 128 0,2 0-128 15,-5 1 0-15,1 1 0 0,-1-1 0 0,-1-1 0 0,-2 0 0 0,0 0-160 16,-1 0 160-16,0 0-208 0,-1-1 208 0,1-1 0 15,0 0 0-15,0-1 0 0,-1-1 0 0,2-1 0 16,2 1 0-16,1-2 0 0,0 1 0 0,2-1 160 16,0 0-160-16,3 0 128 0,1 1-128 0,2-1 128 15,1 3-128-15,1-2 128 0,1 2 0 16,0 1-128-16,2 0 192 0,0 0-64 0,1-1 288 0,-3 1 48 16,-2-1 16-16,-2 0 0 0,-1-1 128 0,-6 1 32 15,-3-8 0-15,0 7 0 0,-2-2 192 0,-3-1 64 16,-5 0 0-16,-2-1 0 0,-3-1-160 0,-2 0-32 15,-3 1 0-15,-2-1 0 0,-1 0-352 0,0-1-80 16,-2 0-16-16,2 0 0 0,1 0-128 0,3 1-128 16,2-1 144-16,3 0-144 15,2 0-496-15,2 0-192 0,2 1-32 0,3 1-15008 16,5-3-2992-16</inkml:trace>
  <inkml:trace contextRef="#ctx0" brushRef="#br0" timeOffset="86061.67">6631 15149 7359 0,'0'0'656'0,"1"-8"-528"0,0 0-128 0,0 0 0 16,-1 8 5072-16,2-8 992 0,-2 8 192 0,0 0 32 0,0 0-3376 0,0 0-672 0,0 0-144 0,0 0-32 31,0 0-736-31,0 0-160 0,-4 9-16 0,-1 4-16 16,2 4-560-16,0 4-96 0,-2 2-32 0,2 4 0 0,1 4-320 0,0 3-128 15,-1 2 0-15,1 1 0 0,1 0 0 0,0 2 0 16,1-2 0-16,1 0 0 0,1-3 0 0,0-4 0 16,1-2 0-16,-1-2 0 0,-3-3 0 0,1-2 0 15,2-4 0-15,-1-3 0 0,0-3 0 0,-1-3 0 16,0-8 0-16,0 0 0 0,0 0 0 0,0 0 0 15,0 0 0-15,0 0 0 0,-5-3 0 0,0-6 0 16,1-3 0-16,1-4 0 0,-2-1 0 0,2-4 144 16,2-2-144-16,0-5 192 0,1-3 0 0,0-4 0 15,0-4 0-15,3-2 0 0,4-2-16 0,-1-1 0 16,1 0 0-16,2 2 0 0,0 3-176 0,1 2 0 16,0 4 144-16,3 5-144 0,1 3 176 0,1 3-48 15,2 5 0-15,-2 3 0 0,0 3-128 0,2 3 0 0,-2 1 0 16,0 4 0-16,-1 2 0 0,-1 3 0 0,-1 0 0 15,-2 2 0 1,-1 1-304-16,-1 4-144 0,-2 1-16 0,0 2-16 16,-1 1-1344-16,-4 4-272 0,-2 2-48 0,-2 4-9552 15,-2 3-1904-15</inkml:trace>
  <inkml:trace contextRef="#ctx0" brushRef="#br0" timeOffset="86234.56">6588 15552 38127 0,'-10'-2'1680'15,"10"2"368"-15,0 0-1648 0,0 0-400 0,0 0 0 0,0 0 0 0,0 0 384 0,0 0 0 16,0 0 0-16,11 1 0 0,2 0-80 0,2-1-32 16,2-1 0-16,2 0 0 0,3-1-272 0,2 0 0 15,1 0 0-15,3 1 0 0,0 1 0 0,1 0-256 16,0-1 32-16,3 1 0 16,0 0-2912-16,0 1-592 0</inkml:trace>
  <inkml:trace contextRef="#ctx0" brushRef="#br0" timeOffset="86580.74">7022 15883 43311 0,'-5'-3'3840'0,"5"3"-3072"0,0 0-608 0,0 0-160 15,3-9 192-15,4 1 16 0,2 3 0 0,1-1 0 16,0 1-208-16,1 0 128 0,2 1-128 0,2 1 0 15,-3-1 128-15,1 3-128 0,-1 2 0 0,-1 2 0 16,0 0 0-16,-1 2 0 0,0 3 0 0,-2 1 0 16,-4 1 0-16,0 1 0 0,0 1 0 0,-3 2 0 15,-2 3-160-15,-3 0-32 16,-2 2 0-16,-2 1 0 0,0 2 48 0,0-1 0 0,-1-3 0 0,-1 0 0 16,0-2 144-16,1-2 0 0,2-3 160 0,2-1-160 0,0-3 512 0,0 0 0 15,5-7 0-15,0 0 0 0,0 0 64 0,0 0 0 16,0 0 16-16,0 0 0 0,0 0-320 0,9 4-64 15,2-2-16-15,2-3 0 0,3-1-192 0,2-1 0 16,3-3 0-16,3-1 0 0,4-2-224 16,2 0 16-16,0-2 0 0,5-1 0 15,2-2-1536-15,4-2-304 0,0-1-64 0,-2-1-16 16,-4-1-1216-16,-4 1-240 0</inkml:trace>
  <inkml:trace contextRef="#ctx0" brushRef="#br0" timeOffset="86976.53">8273 15351 41919 0,'0'0'1856'0,"0"0"384"0,9-4-1792 0,4 0-448 16,1 1 0-16,-1-1 0 0,1 1 0 15,3 0 0-15,2-1 0 0,2 1 0 0,-1 2 0 0,0-1 320 16,2 0-32-16,10-2-16 0,-4 1-272 0,-9 1 0 16,1 0 0-16,-1-1 0 15,1 1-400-15,-1 1-192 0,-2 0-48 0,6 2 0 32,-5 1-3040-32,-5 2-608 0</inkml:trace>
  <inkml:trace contextRef="#ctx0" brushRef="#br0" timeOffset="87144.31">8286 15575 35935 0,'-18'-3'3200'0,"13"2"-2560"15,-1 0-512-15,0-1-128 16,6 2 1232-16,0 0 240 0,0 0 32 16,0 0 16-16,0 0-928 0,0 0-176 0,0 0-32 0,11 0-16 0,3 2-192 0,10-2-48 15,3 0 0-15,2 0 0 16,2 0-128-16,2 0 0 0,-4-3 0 0,-7 2 0 0,2 1 0 0,13-1 0 16,-2-2 0-16,-2 1 0 31,-3-1-576-31,0 1-128 0,-2-1-48 0,0 0-11600 0,1 0-2304 0</inkml:trace>
  <inkml:trace contextRef="#ctx0" brushRef="#br0" timeOffset="88253.63">11624 14819 31151 0,'-7'-13'1376'0,"5"8"288"0,-2-2-1328 0,1 2-336 0,0-1 0 16,0 2 0-16,-1-1 1088 0,4 5 128 0,-4-2 48 0,4 2 0 16,-5 1-208-16,1 4-32 0,-1 1-16 0,0 4 0 15,1 2-624-15,-1 5-128 0,2 2-32 0,1 3 0 0,2 2-224 0,-2 1 0 32,2 2 128-32,0 2-128 0,2 1 0 0,-2 2 0 0,1-2 0 0,0 1 0 0,0-2 0 0,1-1 0 15,1 0 0-15,0-3 0 0,0-3 128 0,-1-2-128 16,1-2 0-16,0 2 144 0,-1-5-16 15,-1-5 0-15,-1-10 0 0,0 0 0 0,0 0 128 16,0 0 32-16,0 0 0 0,-6-9 0 0,0-2-32 0,1-5 0 16,-1-3 0-16,2-4 0 0,-2-4-112 0,2-3-16 15,-3-4-128-15,5 8 192 0,0-6 0 0,1-4-16 16,0-3 0-16,1-3 0 0,0-3 48 0,2 2 16 16,2 2 0-16,2 1 0 0,0 3 48 0,3 3 16 15,2 3 0-15,0 3 0 0,2 4-112 0,2 3-32 16,0 4 0-16,-1 2 0 0,3 4-160 0,1 4 0 15,2 2 0-15,0 4-176 0,0 2 176 0,-1 4-128 16,-2 1 128-16,0 4-128 0,-3 1 128 0,-2 3 0 16,-3 2 0-16,-3 1 0 0,-2 3 0 0,-4 2 0 15,-5 1 0-15,-3 11 0 0,-6-2 0 0,0-3 0 0,-1-2 0 0,-2-1 0 16,-3-4 0-16,1-3 0 16,-1-1 0-16,7-7-128 0,-2 1-208 0,0 0-48 0,-2 0 0 0,-6 4 0 31,2-4-2160-31,5-1-432 0,2-2-96 0</inkml:trace>
  <inkml:trace contextRef="#ctx0" brushRef="#br0" timeOffset="88836.71">10214 15681 32255 0,'-12'-5'2864'0,"1"-2"-2288"0,1-1-576 0,0 0 0 15,1 0 704-15,1 3 16 0,2-1 16 0,3 1 0 0,3 5-576 0,0-8-160 0,0 8 0 0,7-9 0 16,1 3 240-16,3 0-32 0,3 0 0 0,3-1 0 15,4-1 32-15,1 1 0 0,1-1 0 0,5 1 0 16,3 1 208-16,4-1 32 0,3 0 16 0,7 0 0 0,5 1-32 0,7 1 0 16,7-2 0-16,4 0 0 0,0-1-144 0,8 1-16 15,7 1-16-15,5-1 0 0,3 1-160 0,5 0-128 16,3 1 144-16,6-1-144 16,8 3 128-16,2-1-128 0,2 1 0 0,5 1 144 0,4 0-144 0,7 1 160 15,4 0-160-15,-1-1 160 0,-2 0-32 0,7-1-128 16,3-1 192-16,5-1-64 0,0 0 16 0,1-2 0 15,0-1 0-15,0 1 0 0,2-1-144 0,0 1 0 16,-1 1 0-16,-4-1-176 0,-2 2 176 0,-1-1 0 16,-1 1 128-16,-4 0-128 0,-6 1 192 0,-2-1-48 15,0 0 0-15,-4 1 0 0,-1-1 0 0,-5 1 0 16,-5-2 0-16,-1 2 0 0,-3-1 48 0,-3 1 0 0,-5 1 0 16,-5-1 0-16,-5 0-192 0,-3 0 0 0,-2-1 0 15,-5 2 0-15,-6 0 0 0,-7-1 128 0,-1 1-128 0,-4 0 0 16,-4-2 128-16,0 2-128 0,-5-1 0 0,-5-1 128 31,-7 1-128-31,-3 1 0 0,-4 0 0 0,-2 1 128 0,-7-1-128 0,-3 1 0 0,-4-1-192 0,-4 1 192 31,-5-1-944-31,-2 1-64 0,-11 2-16 0,0 0 0 16,0 0-2368-16,-8-1-464 0</inkml:trace>
  <inkml:trace contextRef="#ctx0" brushRef="#br0" timeOffset="90350.79">11672 15978 27647 0,'0'0'2448'0,"0"0"-1952"16,0 0-496-16,0 0 0 0,-2-7 1104 0,2 7 128 0,0 0 32 0,0 0 0 15,-9 4-176-15,0 4-48 0,1 3 0 0,0 1 0 16,-3 3-416-16,-1 0-96 0,-2 1-16 0,1 1 0 16,0-1-368-16,3 3-144 15,1 0 0-15,3 0 144 0,0-1-144 0,4-1 0 0,1-1 0 0,3 1 0 16,1-3 0-16,5-2 0 16,2-1 0-16,2-2 0 0,2-2 0 0,2-2 240 15,-1-1-48-15,2 0 0 0,-1-3 32 0,1-1 0 0,0-2 0 0,0 1 0 16,-1-3-64-16,-3 0-16 0,-2-2 0 0,-1-1 0 0,-3-1 16 15,-2-3 0 1,0-2 0-16,-3-2 0 0,-3 0 16 0,-1-1 0 0,-4-4 0 0,0 0 0 0,-2-1-176 0,-1 1 128 16,-3-1-128-16,0 3 128 0,1-2-128 0,1 0 0 15,-2-1 0-15,2 1 128 0,1 2 80 0,-1 0 16 16,4-3 0-16,1 1 0 0,2 2 64 0,1 1 16 16,1 2 0-16,2 0 0 0,2 1-16 0,2 1 0 15,0 2 0-15,3 1 0 0,2 0-288 0,1 2 0 16,0 3 0-16,3 2 0 0,2 2 0 0,-1 2 0 15,-4 1 0-15,-1 3 0 16,0 4 0-16,-3 1 0 0,-1 2 0 0,-2 2 0 0,-1 2 0 0,-4 1 0 0,0 2 160 0,-2 3-160 31,-4 1-304-31,0 4-144 0,-2 1-16 0,-2 2-16 16,-2 1-1152-16,-1-2-224 0,1 0-64 0,1 0 0 16,1-2-1392-16,1-3-272 0</inkml:trace>
  <inkml:trace contextRef="#ctx0" brushRef="#br0" timeOffset="90585.88">11452 16554 15663 0,'-19'2'1392'0,"7"0"-1120"0,-1 1-272 0,1 0 0 16,0-1 4752-16,3 0 896 0,1 2 176 0,8-4 48 0,0 0-3888 0,0 0-784 15,0 0-160-15,0 0-16 0,0 0-224 0,13-3-32 16,4 1-16-16,5 0 0 0,3-2-560 0,6-2-192 15,4 1 0-15,3-1 144 16,-3 1-144-16,-1-1 0 0,-1-2 144 0,-1 2-144 0,-1 0 0 0,-3 2-160 16,-1 1 16-16,-2 0 0 15,-4 2-1712-15,-2 2-352 0,-4 2-64 0,-2 0-16 16,-3 1-1408-16,-10-4-272 0</inkml:trace>
  <inkml:trace contextRef="#ctx0" brushRef="#br0" timeOffset="90961.76">11593 16743 27647 0,'-21'-2'1216'0,"10"0"256"16,1-1-1168-16,1-1-304 0,1 0 0 0,8 4 0 0,0 0 2496 0,0 0 432 0,0-7 80 0,0 7 32 16,9-4-2016-16,2 1-416 0,2-1-80 0,3 3-16 15,1 1-288-15,1 1-64 0,0 1-16 0,-2 2 0 32,1 0-144-32,-1 2 0 0,0 0 144 0,-2 1-144 0,-3 1 0 0,-1 1 0 0,-4 2 0 0,0 0 0 15,-3 0 0-15,-2 0 0 0,-1 2 0 0,-1 0 128 16,-1-1-128-16,-1 0 0 15,-3 0 0-15,0 1 0 0,-1-1 0 0,1 2 0 0,1-3 0 0,1-2 0 16,-1 0 0-16,3-1 0 0,2-8 0 0,1 8 0 16,-1-8 0-16,4 10 0 0,-4-10 0 0,9 8 0 0,2 0 144 15,-1-1 16-15,-2-2 0 0,2 1 0 0,0-1-160 0,0 1 160 16,-2-1-160-16,-8-5 160 0,9 7-32 16,-9-7 0-16,5 9 0 0,-5-9 0 0,-2 8 128 0,-1 0 0 15,-3-1 16-15,-3-2 0 0,-3 1 320 0,-3-2 64 16,-2 0 16-16,-1 2 0 0,-1-1-272 0,1 2-48 15,1-1-16-15,-4 0 0 0,2-1-336 0,0-1 0 16,1-1 0-16,2 1 128 16,-2-2-480-16,3-1-96 0,0-2 0 0,4-1-16 15,0-2-1712-15,5 0-352 0,1-4-64 0</inkml:trace>
  <inkml:trace contextRef="#ctx0" brushRef="#br0" timeOffset="91452.88">12384 16238 34095 0,'-19'-8'3024'0,"7"3"-2416"0,-1 0-480 0,-1 1-128 0,2 2 1344 16,-1 1 240-16,0 4 48 0,-5 3 16 0,3 2-1328 15,1 3-320-15,0 2 0 0,2 2 0 0,1 2 0 0,1 2 0 0,2 6 0 16,0-2 0-16,2 0 0 0,3 0 0 15,1 1 0-15,2 0 0 0,2-1 0 0,3-1 0 0,1-1 0 0,4-1 0 16,-1-2 0-16,2-2 128 16,2-1-128-16,2-4 176 0,2-3 32 0,1-2 16 0,-1-3 0 0,1-1 0 0,-1-3-224 15,2-1 176 1,-1-2-176-16,-1-4 160 0,1-3-32 0,-2-2 0 16,-1-2 0-16,-2 0 0 0,-1-4 0 0,-1 0 0 15,-2-1 0-15,0 1 0 0,-4 1 0 0,-1 3-128 16,-1 4 192-16,-2 2-64 0,-1 9 48 0,0 0 0 15,0 0 0-15,0 0 0 0,-8 1-48 0,3 4 0 16,-1 4 0-16,3 0 0 0,-1 4-128 0,2 0 0 0,0 2-160 16,2 1 160-16,1-2-144 0,2 0 144 0,2-1-128 0,1 1 128 15,3-2 0-15,0 0-128 0,2-3 128 0,1-2 0 16,1 0 0-16,2-4-128 0,-1-3 128 0,0-2 0 16,1-2 0-16,0-2 128 0,1-2 0 0,-3 0 0 15,-2-3 256-15,-3-3 64 0,-1-1 16 0,-2-3 0 16,-1-1 48-16,-3-2 16 0,-2 0 0 0,-1 1 0 15,-3 0-288-15,-1 4-64 0,-3 0-16 0,-1 3 0 16,-1 1-160-16,-1 3-224 0,-1 3 48 0,-1 1 16 16,1 3-496-16,1 2-112 15,0 0 0-15,0 4-16 16,0 3-1152-16,2 2-240 0,1 1-32 0,4 2-9568 0,1 0-1904 0</inkml:trace>
  <inkml:trace contextRef="#ctx0" brushRef="#br0" timeOffset="91720.72">12810 16367 11967 0,'16'-7'1072'0,"-7"4"-864"15,-2-1-208-15,-7 4 0 0,0 0 3696 0,0 0 688 16,0 0 144-16,0 0 16 0,-6-1-2048 0,-3 4-400 16,-1 1-96-16,-1 3-16 0,-1 0-992 0,-1 0-208 15,0 1-32-15,2 1-16 0,2 0-592 0,1-1-144 16,3 1 0-16,1 0 0 0,4-9 0 0,1 11 0 16,3 0 0-16,1-1-176 0,4-2 176 0,1-1 128 0,1 0-128 0,2 1 176 15,0-2-176-15,3 0 160 16,-1-2-160-16,2 0 160 0,-2 0-160 0,-1-1 0 0,-2-1 144 0,-3 2-144 15,-9-4 128-15,9 3-128 0,-9-3 160 0,0 0-160 16,0 0 384-16,0 0-32 0,-4 6 0 0,-5 1 0 16,-2-1 256-16,-4-1 48 0,0 1 16 0,-1-3 0 15,-3 1-848-15,0 1-160 0,0-1-48 0,2-1 0 16,0-2-1600 0,2-3-320-16,1-2-64 0,0-3-13632 0</inkml:trace>
  <inkml:trace contextRef="#ctx0" brushRef="#br0" timeOffset="92099.18">12941 15881 35423 0,'9'-7'1568'0,"-1"4"320"0,1 1-1504 0,1 0-384 0,-1 0 0 0,1 1 0 0,0 1 368 0,0 1 0 16,-10-1 0-16,10 4 0 15,-10-4 176-15,8 5 32 0,-3 1 16 0,-3 1 0 0,-2 2-368 0,-1 2-80 16,-1-1-16-16,-1 2 0 0,-3 1-128 0,3 3 0 0,-1-1 144 0,-2 0-144 15,1-1 0-15,0-1 144 16,1 0-144-16,2-2 0 0,1-1 128 0,1-10-128 0,1 10 0 0,-1-10 0 16,4 8 176-16,-4-8-32 15,11 6 0-15,-2 0 0 0,2-2-144 0,0 1 160 0,1-1-160 0,1-1 160 16,3 2-160-16,-1 0 0 16,-2 2 0-16,0 1 0 0,-1 0 0 0,2 1 0 0,-1 0 144 0,-2-1-144 15,-2 0 352-15,-4 1 0 0,-5-9 0 0,2 12 0 16,-3-1 16-16,-2-1 0 0,-1-1 0 15,-6-1 0-15,-1-1 176 0,-1 1 32 0,-3-1 16 0,-1-1 0 16,-4 0-288-16,0 0-64 0,1 0-16 0,2-1 0 0,0 0-224 16,3-2-128-16,-1 0 128 0,3 1-208 31,1-2-432-31,2-1-64 0,9-1-32 0,0 0 0 0,-7-3-3232 16,7 3-640-16</inkml:trace>
  <inkml:trace contextRef="#ctx0" brushRef="#br0" timeOffset="92434.01">13546 16242 25791 0,'-12'0'1152'0,"3"3"224"0,0 2-1104 0,-5 3-272 0,0 3 0 0,-1 2 0 0,-3 2 3280 0,-2 2 608 0,-1 3 112 0,2 1 32 16,-1-1-3200-16,3 0-640 0,4 0-192 0,3 0 0 15,4-1 0-15,3 0 0 16,4-2 0-16,4 0 0 0,4-2 0 0,3 1 0 0,2-2 0 15,4-1 0-15,4-1 128 0,1-2 32 0,0-4 16 0,3-2 0 16,1-1-176-16,1-2 192 0,1-3-192 0,-1-2 192 16,2-3-64-16,0-3-128 0,0-2 192 0,-5-1-64 15,-1-1 96-15,-2-2 16 0,-3-4 0 0,-4 0 0 16,-4-2 80-16,-4 0 32 0,-4 0 0 0,-5 0 0 16,-4 0 48-16,-2 2 16 0,-5 2 0 0,-3 3 0 15,-3-1-144-15,-1 4-16 0,-3 2-16 0,-1 3 0 16,-2 1-400-16,-1 3-80 0,0 1-16 0,0 2 0 15,1 1-512-15,2 1-96 16,2 1-32-16,2 3 0 0,1 1-1312 0,5 1-272 0,3-1-48 16</inkml:trace>
  <inkml:trace contextRef="#ctx0" brushRef="#br0" timeOffset="92695.8">13726 16021 35935 0,'-12'-18'3200'0,"4"9"-2560"16,1 0-512-16,1 3-128 0,0-1 1136 0,6 7 208 0,-5-4 32 0,5 4 16 16,0 0-384-16,0 0-80 0,-6 9-16 0,3 4 0 15,0 3-576-15,0 5-112 16,0 2-32-16,1 7 0 0,0 4-192 0,-1 3 0 0,1 3 0 0,0 4 0 16,0 3 0-16,-1 1 144 0,-1 0-144 0,-2 0 128 15,0 2-128-15,1-4 0 0,-1-3 144 0,2-2-144 16,0-3 128-16,1-1-128 0,0-6 128 0,0-3-128 15,-1-3 0-15,2-4 0 0,1-4-192 0,0-3 64 32,1-4-512-32,0-10-112 0,0 0-16 0,0 0-12144 0,0 0-2432 0</inkml:trace>
  <inkml:trace contextRef="#ctx0" brushRef="#br0" timeOffset="92963.93">14573 15967 44223 0,'-10'-14'3936'0,"4"8"-3152"31,1 1-624-31,-1 1-160 0,6 4 272 0,0 0 32 0,-7-2 0 0,7 2 0 0,-9 2-304 0,3 2-176 16,1 3 32-16,0 4 0 0,1 2 144 0,1 5 0 15,2 2-144-15,-2 3 144 0,3 1 0 0,3 3 0 16,-1 3-144-16,1 2 144 0,0 1 0 0,2 0 0 15,-1 0-128-15,1 1 128 16,0 0 0-16,1-1 0 0,-1-3 0 0,-1-1 0 0,1-3-160 0,-2-3 32 0,0-2 0 0,0-3 0 31,-1-4-704-31,-1-3-144 0,-1-11-32 0,0 0-11408 0,-1 10-2272 0</inkml:trace>
  <inkml:trace contextRef="#ctx0" brushRef="#br0" timeOffset="93133.55">14354 16315 28559 0,'-2'-6'2544'0,"2"6"-2032"16,3-9-512-16,2 0 0 0,2 0 2384 0,2 1 384 15,2-1 80-15,4 2 16 0,3 1-2192 0,4 0-432 16,3-1-96-16,4 2-16 0,1-2-128 0,3 3 0 16,2 0 0-16,0-1 0 0,2 1 0 0,-1-1-224 15,4 0 48-15,-4 0 16 16,-3 1-2592-16,0 0-512 0,-1-2-96 0</inkml:trace>
  <inkml:trace contextRef="#ctx0" brushRef="#br0" timeOffset="93358.98">15222 16006 35583 0,'-6'-10'784'0,"1"2"176"0,-1-1 16 0,1 1 16 0,0 3-800 0,0-2-192 0,0-1 0 0,0 3 0 16,-2 0 1424-16,7 5 240 0,-7-4 64 0,7 4 0 15,0 0-768-15,-8 2-128 0,2 3-48 0,2 1 0 16,0 2-400-16,1 4-64 0,1 2-32 0,1 4 0 15,1 1-112-15,0 1-32 0,-1 2 0 0,1 3 0 16,0 2-144-16,1 3 0 0,0 1 0 0,-1-2 0 16,0 0 0-16,0 0 0 0,0-2 0 0,1-1 0 15,1-1 0-15,1-3 0 0,-2-4 0 0,0 0 0 16,0-3-240-16,1-1-80 0,0-3 0 0,1-3-16 16,-3-8-1248-1,3 7-240-15,-3-7-48 0,0 0-16240 0</inkml:trace>
  <inkml:trace contextRef="#ctx0" brushRef="#br0" timeOffset="93879.35">15703 15792 16575 0,'0'-12'1472'0,"3"3"-1168"0,-1-3-304 0,1 1 0 0,0 0 4240 0,2 2 800 16,-1 1 144-16,2-1 48 0,-2 0-2960 0,1 0-592 15,-1 0-112-15,0 2-32 16,-4 7-160-16,6-5-32 0,-6 5-16 0,8-3 0 0,-8 3-608 0,11 0-112 16,-2 3-32-16,2 2 0 0,0 4-288 0,2 3-64 15,0 0-16-15,0 5 0 16,0 5-208-16,0 4 144 0,1 5-144 0,-1 3 128 15,1 4-128-15,-3 3 0 0,-1 4 0 0,-5 5 128 0,0 4 0 0,-4 3-128 16,-3 4 192-16,-4 2-64 0,-4 6-128 0,-3 0 192 16,-1 2-192-16,-5 1 192 0,-3-4-192 0,-3-1 192 0,-2 0-192 0,-4-5 192 15,-7-5-192-15,-6-2-272 0,-5-4 64 0,-5 0 16 32,-3 0-384-32,-3 0-80 0,1-1-16 0,-7-3 0 15,-5 1-1696-15,-3-5-352 0,-3-3-64 0,1 2-9424 0,0-2-1872 0</inkml:trace>
  <inkml:trace contextRef="#ctx0" brushRef="#br0" timeOffset="94336.69">10972 16084 37311 0,'0'0'1664'0,"0"0"320"0,-3-8-1584 0,2 2-400 0,1 6 0 0,0 0 0 0,-6-4 0 0,6 4 128 0,0 0-128 0,-8 2 0 31,-2 2 448-31,-1 5 0 0,-4 3 0 0,0 7 0 0,-3 5-32 0,0 6 0 16,-3 5 0-16,-1 8 0 0,-1 6-144 0,-2 6-16 0,1 5-16 0,-2 2 0 15,-4 4-80-15,0 3-16 0,2 2 0 0,1-2 0 16,5 0-144-16,5-2 128 15,3-5-128-15,4 2 128 0,3 1 32 0,6-1 0 0,5-1 0 0,7-2 0 16,5-4-32-16,2 1-128 0,7-1 192 0,4-2-64 0,4 0-128 16,1-5 0-16,3-3 0 0,0-7 0 0,2-4-288 0,1-6-96 15,2-1 0-15,4-7-12160 16,4-4-2432-16</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31:15.773"/>
    </inkml:context>
    <inkml:brush xml:id="br0">
      <inkml:brushProperty name="width" value="0.05292" units="cm"/>
      <inkml:brushProperty name="height" value="0.05292" units="cm"/>
      <inkml:brushProperty name="color" value="#00B0F0"/>
    </inkml:brush>
  </inkml:definitions>
  <inkml:trace contextRef="#ctx0" brushRef="#br0">21190 3172 11967 0,'6'-8'1072'0,"-2"2"-864"0,1-2-208 16,0 2 0 0,1-2 416-16,-1 2 32 0,2-2 16 0,-2 1 0 15,0 1 336-15,-1-1 64 0,0-1 16 0,-4 8 0 0,0 0-432 16,8-5-64-16,-1-4-32 0,-7 9 0 0,7-4-352 0,-7 4 128 16,8-5-128-16,-8 5 0 0,9-3 0 0,-9 3 0 15,9 0 0-15,-9 0 0 0,10-1 0 0,-10 1 0 16,10-1 0-16,-10 1-128 0,9-1 128 0,-9 1 0 15,10-1 0-15,-10 1-128 0,9-2 128 0,-9 2 0 16,0 0 0-16,9-2 0 0,-9 2 0 0,0 0 176 16,0 0-48-16,0 0 0 0,0 0 368 0,0 0 64 15,0 0 16-15,9 0 0 0,-9 0-144 0,0 0-32 0,0 0 0 16,7 6 0-16,-7-6-176 0,8 9-32 0,-1-1-16 0,-2 2 0 16,0 0-48-16,-1 1 0 0,0 1 0 15,0 0 0-15,-1 3-128 0,-1 0 0 16,2 2 0-16,-1-1 0 0,0-1 0 0,0 1 0 0,2-2 0 0,-1-1 0 15,0-1 0-15,0-1 0 0,0-1 0 0,2-1 0 16,-6-9 0-16,8 9 0 0,0-2 0 0,3-4 0 16,1-1 192-16,3 0 16 0,1-2 0 0,3-1 0 15,4-1 288-15,3-6 48 0,1-3 16 0,4-2 0 16,2-3 32-16,4-6 16 0,6-6 0 0,6-2 0 16,9 0-176-16,5-6-48 0,8-4 0 0,1-2 0 15,0-4-192-15,4 1-32 0,5-1-16 0,3 1 0 0,-2 0-144 0,-1 2 0 16,-5 5 0-16,-1 2 128 0,2 0-128 15,-2 2 0-15,-3 0 0 0,-8 2 0 0,-7 3-224 0,-4 3 32 16,-5 4 0-16,-4 5 0 16,-3 1-256-16,-3 3-32 0,-4 2-16 0,-3 3 0 15,-6 4-624-15,-5 3-128 0,-6 2-32 0</inkml:trace>
  <inkml:trace contextRef="#ctx0" brushRef="#br0" timeOffset="852.44">20854 6491 25279 0,'-4'-12'1120'0,"1"4"224"0,-1 1-1072 0,0-1-272 0,2 0 0 0,0 1 0 15,2 7 224-15,0-9-16 0,2 0 0 0,0 1 0 0,1 2 32 16,-3 6 0-16,4-7 0 0,0 2 0 15,2-2-240-15,1 3 0 16,-1-1 0-16,3 2 0 0,1 1 0 0,0 1 0 0,-1 1 0 0,0 1 0 16,2 0 0-16,-1 2-128 0,0 3 128 0,0 1 0 0,0 3-128 0,-1 2 128 15,-3 3-192-15,2 1 192 16,-1 3-176-16,0 3 176 0,0 4-160 0,1 3 160 0,-1 0 0 0,1 1-144 16,-1-1 144-16,0-3 0 15,2-1 0-15,1-1 0 0,-1-2 0 0,-1-3 0 16,-1-1 192-16,0-2 32 0,0-2 0 0,1-2 0 0,1-1 288 0,1-2 48 15,0-2 16-15,1-2 0 0,0-3 128 0,3-3 16 16,4-3 16-16,2-2 0 0,2-4 32 16,6-4 0-16,6-6 0 0,8-5 0 0,8-7-32 15,10-6 0-15,9-8 0 0,3-6 0 0,-1-4-480 16,11-4-112-16,5-5-16 0,4-2 0 0,1-3-128 16,1 3 0-16,-3 4 144 0,2 2-144 0,3 4 0 0,-8 3 0 0,-7 2 0 0,-2 5 0 15,-2 4-240-15,-1 2-16 16,-1 4 0-16,-7 3 0 15,-12 3-320-15,-6 5-80 0,-4 4-16 0,-6 5 0 0,-4 5-368 0,-3 4-80 0,-4 4-16 0,-4 3 0 32,-2 4-656-32,-4 3-128 0</inkml:trace>
  <inkml:trace contextRef="#ctx0" brushRef="#br0" timeOffset="1814.82">21179 11172 18431 0,'0'0'816'0,"-6"-4"160"0,0 0-784 0,6 4-192 0,0 0 0 0,-3-5 0 0,3 5 896 15,0 0 144-15,1-7 32 0,-1 7 0 0,6-7-944 0,-1 2-128 16,1-1 0-16,-6 6-192 0,7-5 192 0,-1 0 0 16,-6 5 0-16,9-3-144 0,-9 3 144 0,8-2 0 15,-8 2 0-15,10-2 0 0,-10 2 0 0,0 0 0 16,0 0 0-16,10 1 0 0,-10-1 0 0,0 0 192 0,9 5-32 15,-9-5-16-15,5 9 48 0,1 0 0 16,-6-9 0-16,4 12 0 0,0 0-16 0,-1 1 0 16,-2-1 0-16,2 2 0 0,1 0 16 0,-1 1 16 0,-1 0 0 0,1-2 0 15,2-2 0-15,-1 0 0 16,1 0 0-16,0 0 0 0,1 1 64 0,-2-1 16 0,0-1 0 16,-4-10 0-16,9 11-32 0,0-2-16 0,-9-9 0 0,12 8 0 15,-2 0 144-15,1-2 16 0,0-3 16 0,1-2 0 16,0-2 0-16,4-1 0 0,1-2 0 0,5-1 0 15,5-4 336-15,2-3 64 0,4-4 16 0,3-4 0 16,-1-4-64-16,5-6-16 0,3-5 0 0,8-6 0 16,6-4-336-16,10-5-64 0,9-5-16 0,0 0 0 15,-2 3-336-15,1-3 144 0,-1-2-144 0,7 1 0 0,3-2 0 16,-6 0 0-16,-4 1 0 0,1 3 0 0,0 3 0 0,1 4 0 16,0 3-160-16,-6 4 160 15,-7 3-592-15,-5 3 0 16,-4 2 0-16,-2 5 0 15,-4 5-496-15,-3 5-80 0,-3 2-32 0,-4 4-12992 0</inkml:trace>
  <inkml:trace contextRef="#ctx0" brushRef="#br0" timeOffset="2559.71">20029 15153 28959 0,'0'0'1280'0,"0"0"272"0,-11-3-1232 0,2 1-320 0,0-1 0 0,1 0 0 15,2-2 176-15,0 1-32 0,2-2 0 0,4 6 0 0,-3-6 0 16,3 6 0-16,-2-8 0 0,2 8 0 0,0-9-16 0,0 9 0 0,3-9 0 0,-3 9 0 31,4-7 64-31,-4 7 0 0,6-6 0 0,-6 6 0 0,6-5 96 0,-6 5 32 0,0 0 0 16,9-4 0-16,-9 4 16 0,9 0 16 0,-9 0 0 0,9 5 0 15,-2 1-192-15,0 3-32 0,-1 1-128 16,3 3 192-16,-1 4-192 0,0 2-160 16,-1 1 32-16,1 4 0 0,1 1 0 0,2 1 0 15,-1 1 0-15,0-1 0 0,0 0 128 0,-1 1 0 0,1-2 0 0,1-1 0 0,-1-1 0 0,-1-1 0 32,0-2 0-32,0-2 0 0,-1-3 0 0,0 0 0 15,-1-3 0-15,2 0 128 0,-1-2 64 0,0-2 0 16,0-2 16-16,1-2 0 0,-1-1 224 0,2-2 32 15,1-1 16-15,4-3 0 0,2-2-176 0,4-4-48 0,2-2 0 16,6-3 0-16,5-4 0 0,8-5-16 0,5-4 0 0,5-5 0 16,3-5-48-16,3-2 0 0,0-5 0 0,4-2 0 15,3-4-32-15,5-3-16 0,6-2 0 0,0-2 0 16,-4-1-144-16,1 1 0 0,1 1 0 0,4 1 0 16,1 2 0-16,-5 3 0 0,-8 2-224 0,-2 3 80 31,-5 2-528-31,-1 4-96 0,0 4-32 0,-1 4 0 15,-1 5-2144-15,-5 2-416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17:26.348"/>
    </inkml:context>
    <inkml:brush xml:id="br0">
      <inkml:brushProperty name="width" value="0.05292" units="cm"/>
      <inkml:brushProperty name="height" value="0.05292" units="cm"/>
      <inkml:brushProperty name="color" value="#FF0000"/>
    </inkml:brush>
  </inkml:definitions>
  <inkml:trace contextRef="#ctx0" brushRef="#br0">7689 16041 11967 0,'0'0'1072'0,"-8"0"-864"0,-1 2-208 0,2 0 0 16,7-2 1456-16,-8 3 240 0,-1-1 48 0,9-2 16 0,0 0-624 0,0 0-128 15,0 0-32-15,0 0 0 0,0 0-80 0,0 0-32 16,0 0 0-16,0 0 0 16,0 0-128-16,0 0-32 0,0 0 0 0,0 0 0 0,12-1-192 0,2 0-64 15,2 1 0-15,3 0 0 0,1 0-176 0,6 0-32 16,2 0-16-16,6 0 0 0,3 1-224 0,1-1 128 16,3 0-128-16,3 0 0 0,2 0 0 0,4 1 0 15,5 0 0-15,7 2 0 0,9-1 144 16,1-1-144-16,0-1 128 0,3 0-128 0,3 0 192 0,6-1-64 0,6-1 0 0,-1-3 0 15,-5 0-128-15,4 0 160 0,3 2-160 0,-2-3 160 16,0-1-160-16,-2-1 0 16,-6 1 144-16,0 2-144 0,0 1 0 0,-6-1 128 0,-9 0-128 0,-6 0 0 15,-6 2 0-15,-5 0 144 0,-3 0-144 0,-6 2 0 16,-3 0 256-16,-6 1-48 0,-1 1-16 0,-7 0 0 16,-5 1 0-16,-6-2 0 0,-2 0 0 0,-10 0 0 15,0 0 0-15,0 0-16 16,0 0 0-16,0 0 0 0,0 0-688 15,0 0-144-15,0 0-32 0,-12-2-13520 0</inkml:trace>
  <inkml:trace contextRef="#ctx0" brushRef="#br0" timeOffset="924.92">7729 14761 20383 0,'0'0'896'0,"0"0"192"0,0 0-864 0,0 0-224 0,-4-1 0 0,4 1 0 15,-5 1 512-15,-1 2 48 0,-1 3 16 0,0 2 0 0,-2 1 192 0,0 5 32 16,-1 1 16-16,1 3 0 15,0 3-304-15,0 1-64 0,0 0-16 0,1 1 0 0,2 1-96 16,1 0-16-16,2-1 0 0,2 0 0 16,1-1-64-16,2-1-32 0,4-1 0 0,-1-1 0 15,1-4 128-15,1-1 32 0,2-2 0 0,5 3 0 0,2-5 0 0,-5-5 16 16,1-2 0-16,1 0 0 0,1-3 48 0,1-3 16 16,-2 0 0-16,1-1 0 0,2-4 16 15,0-3 0-15,-1-2 0 0,1-4 0 0,-1-4-32 16,1-3 0-16,-2-2 0 0,-1-2 0 0,-1-1-240 0,-2-1-48 15,-3 0-16-15,-2 1 0 0,-3 0-144 0,0 4 128 16,-4 2-128-16,0 2 128 0,-3 3 80 0,-1 3 16 16,-4 1 0-16,-1 5 0 0,-3 1 128 0,0 2 32 15,-3 3 0-15,1 3 0 0,-1 1-384 0,1 4 144 16,-1 0-144-16,1 4 0 0,-1 0 0 0,2 3 0 16,1 1 0-16,1 1-192 0,1 1 64 0,5 0 128 15,0 0-208-15,4 1 80 0,1-2 128 0,3-1-192 16,2 2 192-16,2-1-192 0,1 0 192 0,3 0 0 15,1 1 0-15,2-2 0 0,2 0 0 0,7 5 0 16,-2-3 0-16,-7-6 0 0,1-1 0 0,1-2 0 16,2 1-160-16,-1-3 160 15,2 0-2032-15,6-2-288 0,-1-2-64 0,-8-2-12336 0</inkml:trace>
  <inkml:trace contextRef="#ctx0" brushRef="#br0" timeOffset="1128.59">8102 14949 32255 0,'0'0'1424'0,"0"0"304"0,0 0-1392 0,0 0-336 16,0 0 0-16,3 7 0 0,-2-2 624 0,0 3 48 16,0 0 16-16,1 0 0 0,1 1 144 0,1 2 16 15,0 1 16-15,0 8 0 0,1-1-288 0,-2-5-64 16,0 3-16-16,1 0 0 0,-2 1-352 0,0 1-144 16,0 1 128-16,3 9-128 0,-3-3 0 0,0-10-144 15,0-1 0-15,1 0 0 16,-1-1-576-16,0 0-112 0,-1-2-32 0,2 4 0 15,2-6-2096-15,-5-10-432 0</inkml:trace>
  <inkml:trace contextRef="#ctx0" brushRef="#br0" timeOffset="1332.77">8416 14926 35007 0,'-9'-8'3120'0,"9"8"-2496"0,0 0-496 0,0 0-128 0,0 0 192 0,0 0 0 0,0 0 16 0,2-5 0 16,4 2-80-16,-1-2-128 0,2 1 176 0,4-1-176 15,2 1 192-15,-4 1-192 0,3-2 192 0,3 1-192 16,0-2 0-16,1 1-192 0,0-3 0 0,8 0 0 16,-2 1-896-16,-8 2-192 0,0 1-16 0,7 0-8512 15,-3 0-1712-15</inkml:trace>
  <inkml:trace contextRef="#ctx0" brushRef="#br0" timeOffset="1504.99">8493 14995 22111 0,'0'0'1968'0,"-5"3"-1584"0,5-3-384 0,-5 2 0 0,1 0 2448 0,4-2 416 16,0 0 80-16,-4 5 0 0,4-5-2000 0,-1 6-416 16,1-6-80-16,0 0 0 0,2 7-16 0,3-2 0 15,1 1 0-15,1-2 0 0,1-1-304 0,2-1-128 16,1 1 128-16,7-3-128 15,0-3-1696-15,3-1-416 0,2-3-96 0,1 0-11616 0</inkml:trace>
  <inkml:trace contextRef="#ctx0" brushRef="#br0" timeOffset="2943.02">9089 14737 4607 0,'0'0'400'0,"0"0"-400"0,0 0 0 0,-2-5 0 15,2 5 1664-15,0 0 240 16,-2-5 48-16,2 5 16 0,-1-6-608 0,1 6-112 16,-2-5-32-16,2 5 0 0,-2-6 80 0,2 6 16 15,0 0 0-15,-2-4 0 0,2 4 0 0,0 0 0 16,0 0 0-16,-5 0 0 0,-1 2-32 0,-1 3-16 15,1 2 0-15,-2 4 0 0,0 5-480 0,1 2-80 16,-1 3-32-16,-1 4 0 0,-1 1-208 0,2 3-32 16,0 1-16-16,2 1 0 0,2 0-272 0,2-1-144 0,2-3 160 15,2 0-160-15,2-2 144 0,2-1-144 0,0-3 128 16,3-2-128-16,1-3 320 0,2-2-32 0,1-1 0 16,3-5 0-16,0-1 16 0,2-4 0 0,0-3 0 0,0-3 0 15,2-3 128-15,1-2 16 0,-1-6 16 0,0-2 0 16,-2-6 112-16,0-4 32 0,-2-6 0 0,-1-2 0 15,-3-3-192-15,-3 0-32 0,-4-1-16 0,-4 3 0 16,-2 2-112-16,-3 4 0 0,-4 2-16 0,-2 6 0 16,-2 3 96-16,-1 2 32 0,-5 3 0 0,1 3 0 0,-1 2-512 0,0 4-112 15,1 2 0-15,-1 4-16 16,2 3-1616-16,-1 5-320 0,1 5-64 0,0 3-14560 16</inkml:trace>
  <inkml:trace contextRef="#ctx0" brushRef="#br0" timeOffset="7040.52">10881 11018 2751 0,'0'0'256'0,"0"0"-256"16,-4 0 0-16,4 0 0 0,-6 1 1648 0,6-1 272 0,-5 1 64 15,5-1 16-15,0 0-912 0,0 0-176 0,-5 0-32 0,5 0-16 0,0 0 176 16,0 0 48 0,0 0 0-16,0 0 0 0,0 0-192 0,0 0-16 0,0 0-16 0,1-6 0 0,0 2 16 0,3 0 0 15,-1-2 0-15,1 2 0 16,1-1-288-16,0 2-48 15,1-1-16-15,-1 0 0 0,1 1-208 0,-1 0-32 0,2-1-16 0,0 2 0 0,-1-1-272 0,1 1 128 16,-1 0-128-16,2 0 0 0,0 0 0 0,1 0 0 16,-1 0 0-16,2 0 0 15,1-1 0-15,4 1 0 0,1 0 0 0,4 0 0 0,2 0 0 0,2-1 208 16,1 0-64-16,4 0-16 0,3-2-128 0,3 2 160 16,2 0-160-16,5 1 160 0,3-2-160 0,5 2 0 15,4 0 0-15,1 0 128 0,0 1 16 0,1 0 0 0,1-1 0 0,4 2 0 16,1 0 64-16,2 0 16 15,-1 0 0-15,-2 0 0 0,-1-1 96 0,0 0 0 0,1 1 16 0,-1-1 0 16,0 0-32 0,-3 0-16-16,-3 0 0 0,-4-1 0 0,-1-1-48 0,-4 0-16 0,-2 0 0 0,-1 0 0 15,-2-1 48-15,0 2 16 0,-4 0 0 0,2 0 0 16,-2-1 32-16,-1 0 16 0,-3 0 0 0,-3 0 0 16,-3-2-128-16,-3 3-16 0,-2-1-16 0,-2-1 0 15,-3 1-16-15,0 1 0 0,-5 0 0 0,-2-1 0 16,1 1 48-16,-4 1 16 0,-1-1 0 0,-5 2 0 0,0 0-224 15,0 0 0-15,0 0 0 0,0 0 0 16,0 0-832-16,-4-2-128 16,-2 1 0-16,1 0-9008 0,-4 2-1792 0</inkml:trace>
  <inkml:trace contextRef="#ctx0" brushRef="#br0" timeOffset="8441.11">12114 10790 12671 0,'0'0'560'0,"0"0"112"0,0 0-544 0,0 0-128 0,0 0 0 0,0 0 0 16,0 0 784-16,0 0 128 0,0 0 32 0,0 0 0 16,0 0 96-16,0 0 32 0,0 0 0 0,0 0 0 15,0 0 0-15,0 0 0 0,0 0 0 0,0 0 0 0,0 0-224 0,0 0-32 16,0 0-16-16,0 0 0 0,0 0-352 0,0 0-64 15,7-5 0-15,-3 0-16 0,1 0-32 0,-1 0 0 16,-1 1 0-16,1-2 0 0,0 1-16 0,0-2-16 16,0 0 0-16,-1-1 0 0,1-1 32 0,0-1 16 15,-1-1 0-15,0-1 0 0,-1-1-80 0,1 0-16 16,-1-2 0-16,-1-1 0 0,0-2 0 0,-1 0-16 16,0-3 0-16,-1-1 0 0,0-1 80 0,-1-2 32 15,-2 0 0-15,-1 1 0 0,-1-1 16 0,0-1 0 16,-2 0 0-16,0 1 0 0,-2-1-192 0,-1 1-48 15,-1 0 0-15,-1-1 0 0,-2 2-128 0,-1-1 0 16,-2-2 0-16,-2 1 0 0,-1 0 0 0,0 0 0 0,-1 2 0 0,0-1 0 16,0 1-144-16,0 2 144 0,0 1 0 0,1 1 0 15,0 0 0-15,-1 1-128 0,-2 1 128 0,0 0 0 16,-1 2 0-16,-2 0-128 0,0 1 128 0,-3 1 0 16,-2-1-144-16,-1 2 144 0,-1 0 0 15,0 1-144-15,1 0 144 0,1 1 0 0,1 1-144 0,0 0 144 16,1 1 0-16,0 2-176 0,1 2 176 0,1 1-128 15,-2-1 128-15,-1 2-128 0,-1 0 128 0,-1-1-128 16,-1 1 128-16,0-1 0 0,0-1 0 0,1 2-128 0,0 1 128 16,-1-1 0-16,1 2 0 0,0 1 0 0,0 0 0 15,2 0-128-15,-2 0 128 0,0 3 0 0,-2 0 0 16,0-1 0-16,-3 0 0 0,4 0-128 0,2 1 128 16,0 0 0-16,3 0 0 0,-11 3-128 15,7 0-768 1,3 2-128-16,3 0-48 0,8-1 0 0,0 2 1648 0,-2 0 320 0,-1 1 64 0,-2 1 0 0,-1 0-832 0,-1 1-128 15,0-1 0-15,0 1-160 0,-2 1 160 0,2 1 0 16,1 0 0-16,-1 0-128 0,2-2 128 0,1 3 0 16,2 0 0-16,0 1 0 0,-1 2 128 0,1 0-128 15,2 0 160-15,0 2-160 0,0 2 144 0,2 1-144 16,-1 3 128-16,-1 0-128 0,-1 3 128 0,1 0-128 16,-1 2 128-16,0 0-128 0,0 1 0 0,0 2 0 15,2 1 0-15,-1 0 0 0,1 0 128 0,0 0-128 0,1 2 0 0,2-2 128 16,-1 0 48-16,3 1 0 15,-2-2 0-15,2 0 0 0,1 0-176 0,2-2 192 0,1 1-192 16,2 1 192-16,2-2-64 0,0 0-128 16,2 0 192-16,1-1-64 0,0 0-128 0,1 0 192 15,3-1-192-15,1 1 192 0,1 3-192 0,3-1 0 0,2 0 0 16,2 0 0-16,1 0 0 0,2 0 0 0,2 1 0 0,1 0 0 16,3-1 0-16,2 1 0 0,3-2 0 0,2-2 128 15,-1-1-128-15,3-1 192 0,-1-2-192 0,3-1 192 16,1-3-48-16,1-2 0 0,0-1 0 15,3-3 0-15,2-1 48 0,2-2 16 0,3-1 0 16,2-3 0-16,4-1-32 0,-3-2-16 0,0-3 0 0,-1 0 0 0,0-1-32 16,1-2-128-16,-2-1 192 0,-2 0-64 15,2 0-128-15,-2 1 0 0,-2-3 144 0,-3 1-144 0,-3 1 0 0,-1 0 144 16,-3 2-144-16,-2-1 0 0,-2 0 128 0,-2 0-128 16,-1 0 0-16,-1 0 0 0,0 0 0 0,-1 0 0 15,-1 0 128-15,-1 1-128 0,-1 0 0 0,0-1 0 16,0 0 0-16,-1 1 0 0,-1-1 0 0,-1 1 0 15,-2 1 144-15,0-1-144 0,0 0 0 0,-4 1-208 16,0 1 16-16,-2-1 0 0,-7-2-144 0,6 3-32 16,-6-3 0-16,0 0 0 15,0 0-560-15,0 0-112 0,3 7-32 0,-3-7 0 16,-5 7-2128-16,0-2-448 0,-3 0-64 0,3-2-32 0</inkml:trace>
  <inkml:trace contextRef="#ctx0" brushRef="#br0" timeOffset="8740.23">10877 11560 13823 0,'-15'-10'1216'0,"9"7"-960"0,-2 0-256 0,2-1 0 15,3 2 4864-15,-1-1 912 0,-2 1 192 0,6 2 48 32,-9-4-5376-32,9 4-1088 0,0 0-192 0,0 0-64 0,0 0 1008 0,0 0 192 0,0 0 32 0,0 0 16 15,0 0-544-15,0 0 0 0,7-3 0 0,2 1 0 16,2 1 0-16,2 0 0 0,1-2 0 0,3 2 0 15,2 0 0-15,0 0 0 16,2 1 0-16,0 1 0 0,0 1 0 0,1 2 0 16,-3 0 0-16,-3 4 0 0,-2 1 0 0,-2 2 0 0,-4 1 0 0,0 2 0 0,-2 2 416 0,-6 3-32 15,-5 2 0-15,-1 2 0 0,-2 4 288 0,-3 0 48 16,-4 1 16-16,-2 0 0 0,-1 1-320 0,0-1-64 16,-4 0-16-16,0-1 0 0,0 0-192 0,1-3-144 15,1-1 192-15,0-1-192 0,3-3-192 0,0-3-160 16,3-3-32-16,-3 3 0 15,6-6-2416-15,5-6-480 0</inkml:trace>
  <inkml:trace contextRef="#ctx0" brushRef="#br0" timeOffset="9372.57">12570 9911 11967 0,'0'0'528'0,"1"-6"112"0,0 0-512 0,0 1-128 0,-1 5 0 0,0 0 0 0,0 0 2992 0,0 0 560 16,0 0 112-16,0 0 32 0,0 0-2032 0,-7 2-384 16,0 3-96-16,-2 4-16 15,-1 4-432-15,-1 3-96 0,0 3 0 0,0 2-16 0,0 4-192 16,1 0-48-16,2 2 0 0,2 1 0 0,0-1-96 0,3 0-32 16,2-1 0-16,2-1 0 15,1-1-112-15,2-2-16 0,3-4-128 0,1 0 192 0,-1-1 48 0,3-1 0 16,2-3 0-16,1-2 0 0,-2-2 96 0,1-4 32 0,1-2 0 15,0-3 0-15,0-4 144 0,2-2 48 16,0-5 0-16,0-5 0 0,1-2-240 0,0-7-32 16,1-5-16-16,-1-7 0 15,1-3-272-15,-2-6 0 0,-1-2 128 0,0 0-128 16,-3 1 0-16,-4 5-224 0,-2 2 32 0,-3 4 16 0,-5 4 352 0,-3 4 64 0,-3 4 16 0,-2 4 0 16,-2 3 192-16,-1 3 32 0,-2 5 16 15,0 3 0-15,-4 3-368 0,0 3-128 0,-1 2 0 16,2 3 144-16,-1 3-144 0,1 2 0 0,-1 3-160 0,2 2 160 0,0 0-176 15,3 1 176-15,0 1-192 0,5-2 192 16,3 1-144-16,1 0 144 16,2 2 0-16,3-2-144 0,1 0 144 0,3 0 0 0,3 1 0 15,1-2 0-15,2 1 0 0,1-2 0 0,2-1 0 16,0-1 0-16,1-1 0 0,2 1 0 0,-1-2 0 0,1-1 0 0,2-1 0 0,0-2-192 16,0 0 32-16,1-2 0 15,0-1-448-15,3 0-96 0,-1-1 0 0,2 0-16 16,2 0-2368-16,-1-2-480 0,1 0-80 0,3 0-32 0</inkml:trace>
  <inkml:trace contextRef="#ctx0" brushRef="#br0" timeOffset="9668.44">13021 10160 20271 0,'-5'-10'896'0,"4"5"192"0,1 0-880 0,0-2-208 0,0 0 0 0,1-1 0 16,1-1 2784-16,1 3 512 0,-2-1 96 0,2 1 32 15,0 1-1696-15,2 1-352 0,0-1-64 0,2 3-16 16,-1 2-576-16,-6 0-112 0,8 2-32 0,-1 3 0 16,-2-1-288-16,1 1-64 0,-3 2-16 0,-1 2 0 0,-1 0-208 0,-1 2 128 15,-1 0-128-15,-3 2 0 0,-2 2 128 0,0 3-128 16,-3-1 0-16,0 1 144 0,-1 0-144 0,1-2 0 16,2-2 0-16,0-1 0 0,-1-4 160 0,3 0 96 15,0-2 32-15,2-3 0 0,3-4 448 0,0 0 96 16,0 0 0-16,0 0 16 0,0 0-400 0,8 2-96 15,2 0-16-15,4-4 0 0,5 0-336 0,4-2 0 16,3-2 0-16,9-1 0 16,8 0-640-16,8-1-160 0,6 1-32 0,5-3-12160 15,0-1-2448-15</inkml:trace>
  <inkml:trace contextRef="#ctx0" brushRef="#br0" timeOffset="11169.13">18495 10898 2751 0,'0'0'128'0,"0"0"16"0,0 0-144 0,0 0 0 16,0 0 0-16,-4 0 0 0,-3-1 2016 16,2 0 368-16,5 1 80 0,-6-3 16 0,1 1-1360 15,5 2-272-15,-6-2-48 0,6 2-16 0,-4-2 112 0,4 2 32 16,-5-3 0-16,5 3 0 16,-4-4-112-16,4 4-32 0,-4-2 0 0,4 2 0 0,-5-2-256 15,1 0-48-15,-1-1-16 0,5 3 0 0,0 0 0 0,-5-1 0 16,-1 0 0-16,1 0 0 0,1 0 112 0,-2 0 0 15,1 1 16-15,-1 0 0 0,6 0-64 0,-5 0-16 0,0 0 0 0,5 0 0 0,-5 0-192 16,5 0-32-16,0 0-16 0,0 0 0 0,0 0-16 0,0 0 0 31,0 0 0-31,0 0 0 0,0 0-128 0,0 0-128 16,0 0 144-16,0 0-144 0,0 0 128 0,0 0-128 0,0 0 0 16,0 0 144-16,0 0 48 0,0 0 0 0,0 0 0 0,6 0 0 15,3 0-32-15,1 0 0 0,0-1 0 16,1 0 0-16,1 0-32 0,2 0 0 0,3-2 0 15,3 1 0-15,3 0-128 0,2 1 0 16,1-1 0-16,4 1 128 0,2-1-128 0,3 0 0 0,3 1 0 0,1 1 0 0,1 1 0 0,-1-1 0 0,0-1 0 0,-1 0 128 31,1-1-128-31,2 0 0 0,-1-1 0 0,5 1 0 0,4 0 0 0,-2-1 128 16,4-1-128-16,-4 1 0 0,0 0 128 16,1 0-128-16,0-2 0 0,3 1 128 0,1-2-128 15,0 1 0-15,1 0 0 0,-1 1 0 0,-2-2 0 0,-1 2 0 0,-2 1 0 0,-1-1 0 16,-1 0 0-16,1 0 0 15,2-1 0-15,-1 1 128 0,0 1-128 0,1-1 192 16,-3 0-192-16,0-1 192 0,0 2-192 0,0 0 0 16,0 0 0-16,2 0 0 0,3 2 0 0,-1 0 0 0,1 0 0 0,-3 0 0 15,-2 0 0 1,-2 0 0-16,-1 1 0 0,-3 0 0 0,0 0 0 0,-1 1 0 0,-3 1 0 0,-1-1 128 0,0 0 32 16,-3 0 0-16,-3 0 0 0,0 2 0 15,-4-2 80-15,-2 0 16 0,-2 0 0 0,-3 0 0 16,-1 0-32-16,-3 0 0 0,-2 0 0 0,-1 0 0 15,-2 1-96-15,-3-1-128 0,-5-1 176 0,0 0-176 16,0 0-128-16,0 0-144 0,0 0-32 0,0 0 0 16,0 0-1472-1,0 0-288-15,0 0-64 0</inkml:trace>
  <inkml:trace contextRef="#ctx0" brushRef="#br0" timeOffset="12334.58">19769 10728 17279 0,'0'0'768'0,"0"0"144"0,0 0-720 0,0 0-192 16,0 0 0-16,0 0 0 0,0 0 672 0,0 0 96 15,0 0 32-15,4-3 0 0,-4 3 352 0,6-4 80 16,-1-1 16-16,1 1 0 0,1-2-368 0,-3 1-80 15,3 1-16-15,-2-2 0 0,1-1-224 0,0 1-48 0,2-2-16 16,-3 2 0-16,1-3-48 0,0-1 0 16,1-1 0-16,0-1 0 0,0-3-16 0,1 0-16 15,0-1 0-15,1-2 0 0,-1-2-80 0,2-2-16 16,0 0 0-16,-1-1 0 0,-2-2-128 0,-2-2-48 0,1 1 0 16,-2-3 0-16,-1 1 16 0,1-2 0 0,-4-1 0 15,-3 0 0-15,2 0 160 0,-3-1 16 0,-5-2 16 0,0 1 0 16,0 0-32-16,-2 1-16 0,-1 0 0 0,-2-1 0 15,1 1-176-15,0 0-128 0,-4 1 144 0,3 0-144 16,-4 1 0-16,0-1 0 0,-2-1 0 0,-2 0 0 16,-1-1-160-16,0 1 32 0,-3 2 0 0,2 0 0 15,-1 1 128-15,1 1-128 0,-2 4 128 0,0-2-128 16,-3-1-80-16,1 4-16 0,-1 3 0 0,-2 2 0 0,-3 0-96 0,-2 1-32 16,-3-2 0-16,-2 2 0 0,0 0 176 0,0 0 48 15,2 3 0-15,0 1 0 0,1 2 128 0,1 1 0 16,2 1 0-16,-1 0 0 0,-2 0-240 15,0 1 48-15,-3-3 0 0,0 0 0 16,0 2 192-16,0 0-144 0,1 0 144 0,2 2-128 0,0 0 128 0,2 1-128 16,0 3 128-16,0 0-128 0,-2 0 128 0,0 0 0 0,-2 1 0 15,0 1 0-15,2 1 0 0,-1 0-128 16,1 1 128-16,1 1 0 0,1 1 0 0,1 0 0 0,1 1 0 0,0 2-128 16,-1 0 128-16,-2 2-128 15,0-1 128-15,-1 1-128 0,-2 1 128 0,0 1 0 16,2 0-144-16,-17 4 144 0,8 1 0 0,5 0 0 0,4 0-144 0,2 1 144 15,-1-2 0-15,0 0 0 0,1 1-128 0,-2-1 128 16,0-1 0-16,2 3 176 16,0 0-32-16,1 3 0 0,2 1 48 0,3 0 16 0,-1 0 0 0,2 1 0 15,3 0-64-15,-1 1-16 16,-1 1 0-16,-1 3 0 0,3 0 16 0,-1 2 0 0,1-1 0 0,-1 3 0 0,0-1-144 16,2 1 160-16,0 0-160 0,1 2 160 15,1 2-160-15,4 1 160 0,0 0-160 0,1 2 160 0,0-1-32 16,0 1 0-16,3 1 0 0,-1 1 0 15,2 3-128-15,1 0 0 0,1-1 144 0,1 1-144 16,-2 1 0-16,4 1 0 0,1 1 0 0,2 1 128 16,3 1-128-16,2-1 0 0,4 0 0 0,1 0 0 0,2 0 0 15,3 1 0-15,3 2 0 0,0-1 0 0,4-3 0 0,2-1 0 16,3-2 0-16,-1-2 0 0,3 1 0 0,1-4 0 16,3 0 0-16,-2-2 128 0,0-2-128 0,1-2 176 15,0-3-176-15,-3-1 192 0,-1-3-48 0,-2-1 0 16,-3-4 0-16,-1-3 0 0,-2-2 32 0,-2-3 0 15,-2-1 0-15,-2-3 0 0,0-2 16 0,-8-5 0 16,0 0 0-16,0 0 0 0,0 0-192 0,0 0 0 16,0 0 0-16,0 0 0 15,0 0-592-15,-7-8-48 0,-2-2-16 0,0 2 0 16,-1-1-640-16,-1 2-128 0,-1 0-32 0,0 0 0 16,-3 1-432-16,-1-1-96 0,0-1 0 0,-2 1-9312 0</inkml:trace>
  <inkml:trace contextRef="#ctx0" brushRef="#br0" timeOffset="12619.38">16728 11228 5519 0,'-5'-6'496'0,"0"1"-496"0,-3-1 0 0,1 2 0 16,2 0 3824-16,5 4 656 0,-6-7 144 0,2 1 32 0,4 6-2064 0,0 0-416 16,-6-4-64-1,6 4-32-15,0 0-736 0,0 0-128 16,0 0-48-16,0 0 0 0,0 0-768 0,0 0-144 16,0 0-48-16,6 10 0 0,-3 0 32 0,2 1 0 0,-1 2 0 0,0 1 0 0,1 2 96 0,-2 0 32 15,3 2 0-15,0-1 0 0,0 0-64 0,-1-1-16 16,2 0 0-16,-1-1 0 15,0 1-288-15,1 0 160 0,-1-3-160 0,2-1 128 0,0-2-128 0,0-1 0 16,1-2 144-16,1-2-144 0,1-1 272 16,0-2-16-16,1-2 0 15,2-1 0-15,1-4 144 0,0-4 32 0,4-3 0 0,2-3 0 0,0-4 0 0,1-1 0 16,-1 0 0 0,1-5 0-16,-2-1-208 0,0 2-32 0,-2 2-16 0,-2 4 0 0,-1 4-176 0,-3 4 0 0,-1 4 0 15,-1 3 0 1,0 1-416-16,1 4-64 0,1 3-16 0,2 0 0 15,1 5-2512-15,3 1-496 0</inkml:trace>
  <inkml:trace contextRef="#ctx0" brushRef="#br0" timeOffset="13349.74">20707 9920 23039 0,'-12'-4'1024'0,"7"1"192"0,-3 0-960 0,-1 1-256 0,-1 0 0 0,-1 2 0 0,-2 2 1024 0,-1 1 176 16,-1 2 16-16,-1 2 16 0,1 2-352 0,-1 4-80 15,1 3-16-15,1 2 0 0,0 4-336 0,2 3-80 16,1 1-16-16,1 1 0 0,3 0-224 0,1 1-128 0,3-2 128 0,2 0-128 16,1-2 160-16,3-1-32 0,3 1-128 0,0-4 192 15,2-1 192-15,2-2 16 0,2-4 16 0,1-1 0 16,1-2 32-16,2-2 0 15,0-3 0-15,1-1 0 0,-2-2 0 0,2-4 0 0,-1 0 0 0,3-4 0 16,-3-6 0-16,1-3 16 16,1-2 0-16,-1-5 0 0,1-6-160 0,-1-5-48 15,0-4 0-15,-2-2 0 0,0-1-256 0,-3 0 0 16,-2 0 0-16,-4 2 0 0,-3 3 0 0,-3 2 160 0,-2 2-160 0,-2 4 128 16,-4 4 256-16,-1 2 64 0,-1 4 0 15,-2 1 0-15,-1 4-224 0,-2 2-32 0,-2 3-16 0,0 2 0 16,-3 3-176-16,1 2 0 0,-1 2 0 0,2 3-176 15,-2 2 48-15,2 2 0 0,3 0 0 0,2 2 0 0,1 1 128 0,2 1 0 16,3 1-144-16,0 0 144 0,3 1 0 0,3 1 0 16,2-1 0-16,2 0 0 0,2 2 0 0,2-1 0 15,3 1 0-15,2-2 0 0,1 2 0 0,1-2 0 16,1 0 0-16,3-1 0 0,1-1-160 0,-1 0 160 16,0 0 0-16,-1-2-144 15,2-2-624-15,0-1-112 0,1-3-16 0,-1 0-16 16,2-2-2272-16,1 0-448 0,1 0-80 0</inkml:trace>
  <inkml:trace contextRef="#ctx0" brushRef="#br0" timeOffset="13820.89">21118 10275 14735 0,'0'0'1312'0,"1"-5"-1056"16,2 0-256-16,0-1 0 0,4-2 3648 0,1 0 688 0,1 1 128 0,0-1 16 0,1 0-2784 16,1 2-560-16,1 0-112 0,1 1-32 0,-1 0-208 15,0 2-32 1,-1 1-16-16,1 1 0 0,-2 1-368 0,0 2-80 0,-2 1-16 0,0 2 0 0,-1 0-128 0,-3 2-16 16,-2 0-128-16,-1 2 192 0,-2 0-192 0,-2 1 128 15,-2 0-128-15,-2 1 0 0,0 0 144 0,0 0-144 16,-1 0 128-16,0-1-128 0,1-2 128 0,0 1-128 31,3-1 0-31,-1-3 128 0,5-5 32 0,0 0 0 0,-1 7 0 0,1-7 0 16,0 0-160-16,4 8 192 0,3-1-192 0,2 0 192 0,1 0-192 0,1-1 0 15,1 1 0-15,1 1 0 0,1-1 0 0,1 1 0 0,-1 0 0 16,0 0 0-16,1 1 0 0,-2 0 0 16,-2 0 0-16,-1 1 0 0,-2 0 192 0,-1 0-64 15,-3-1 0-15,-1 1 0 0,-2 0 64 0,-2 0 16 16,-2-2 0-16,-1 0 0 0,-3-2 224 0,-2 0 32 15,-4-2 16-15,0 0 0 0,-1 0 176 0,-3-1 48 16,-1-2 0-16,-1 1 0 0,0-1-192 0,1 1-48 16,0-2 0-16,2 2 0 0,-1-2-256 0,2 0-48 15,0-1-16-15,2 1 0 0,2 0-336 0,1 0-80 0,1 0-16 0,3 0 0 32,0 0-2384-32,6 0-464 0,0 0-112 0</inkml:trace>
  <inkml:trace contextRef="#ctx0" brushRef="#br0" timeOffset="16090.82">1083 9092 14735 0,'-9'-11'1312'0,"5"7"-1056"0,-2 1-256 0,1 0 0 16,-2-1 2912-16,1 2 528 0,-3 1 96 0,0 2 32 15,-1 2-2112-15,-1 3-432 0,-1 3-64 0,-1 3-32 16,-1 2-368-16,-1 5-80 0,1 3-16 0,-1 4 0 16,-1 4-336-16,1 4-128 0,-1 3 0 0,2 3 144 15,1 0-144-15,3-1 0 0,5-2 0 0,0-6 0 16,1-1 0-16,3-2 0 0,2-2 0 0,3-2 0 0,2-4 384 0,2-2 32 31,2-3 16-31,2-2 0 0,3-3 112 0,1-2 32 16,2-4 0-16,3-3 0 0,2-2-160 0,0-4-32 0,1-4 0 0,1-2 0 0,3-4-144 0,-2-5-48 15,-1-3 0-15,-1-5 0 0,1-4-16 0,-2-5-16 16,-1-6 0-16,-2-3 0 0,-2-4-32 0,-4 0-128 16,-3 0 192-16,-3 3-64 0,-4 1-128 0,-3 5 0 15,-3 4 0-15,-5 5 0 0,-4 5 384 0,-1 5-16 0,-2 6 0 0,-3 4 0 16,0 3 80-16,-3 6 32 16,-4 3 0-16,-2 4 0 0,0 4-480 0,0 4 0 15,-1 5 0-15,2 3 0 0,2 3 0 0,2 0-128 0,3 2 128 0,5-2-160 16,2 0 160-16,3 0 0 0,4 2 0 0,2-2-128 15,3-2 128-15,2 0 0 0,3-1 0 0,1 0 0 16,2-2 128-16,1 0-128 0,2 0 128 0,3-2-128 16,1-1 144-16,1-1-144 0,0-3 192 0,3-1-192 15,1-2 0-15,1-1 0 0,-1-3 0 0,1-1 0 32,2-3-640-32,1-3-96 0,2-4-16 0,2-3-11408 0,3-3-2272 15</inkml:trace>
  <inkml:trace contextRef="#ctx0" brushRef="#br0" timeOffset="16263.32">1635 9215 20271 0,'0'0'896'0,"0"0"192"0,0 0-880 0,-1 6-208 31,0 1 0-31,1 1 0 0,0 0 3648 0,0 3 672 0,0 4 144 0,1 0 16 0,0 2-2736 0,1 0-544 16,-2 3-112-16,2 0-32 0,-1 1-592 0,0 2-112 15,-2 1-32-15,0 3 0 0,1 0-320 0,-4 2 0 16,1-1 0-16,2 1-192 15,1-1-3312-15,0-1-656 0</inkml:trace>
  <inkml:trace contextRef="#ctx0" brushRef="#br0" timeOffset="16435.91">1979 9327 28559 0,'-4'-6'2544'0,"2"1"-2032"0,2 5-512 0,2-6 0 15,3 0 2832-15,0-1 480 0,1 2 80 0,1-1 32 16,2 1-2512-16,2-1-496 0,1 1-96 0,3-1-32 16,-1 1-288-16,1-1 0 0,2 1 128 0,0 0-128 31,3 1-304-31,1 0-112 0,0 0-32 0,-1 3-11728 0,1 0-2352 0</inkml:trace>
  <inkml:trace contextRef="#ctx0" brushRef="#br0" timeOffset="16592.87">2118 9482 42159 0,'0'0'1856'0,"0"0"400"0,-5-3-1808 0,5 3-448 16,0 0 0-16,0 0 0 0,0 0 240 0,0 0-48 15,0 0-16-15,5-5 0 0,3 1-176 0,3 0 192 16,2-2-192-16,5 1 192 0,3-1-416 0,4-1-80 16,4-1-16-16,5-1 0 15,4-1-2048-15,5-2-400 0,3-1-96 0</inkml:trace>
  <inkml:trace contextRef="#ctx0" brushRef="#br0" timeOffset="16875.14">3052 9053 29487 0,'-5'4'2624'0,"-2"2"-2112"0,1 2-512 0,-2 2 0 15,-1 1 1024-15,0 2 80 0,-1 2 32 0,-1 3 0 16,-1 0-16-16,1 4 0 16,-2 0 0-16,2 3 0 0,1-1-176 0,2 2-48 15,2-2 0-15,1 1 0 0,4-3-448 0,4 1-112 16,1-3-16-16,5-2 0 0,2 1-16 0,2-4-16 0,1-2 0 0,2-4 0 15,2-1 80-15,3-3 16 0,1-4 0 0,1-2 0 16,2-4-64-16,1-5-16 0,1-4 0 0,3-5 0 16,0-3 0-16,0-5 0 0,-1-4 0 0,-2-2 0 15,-4-1-64-15,-6 2-16 0,-6 2 0 0,-5 4 0 16,-5 2 384-16,-4 0 80 0,-5 2 16 0,-4 3 0 16,-6 1 0-16,-3 4 0 0,-3 1 0 0,-4 4 0 15,-3 2-576-15,-2 4-128 0,-1 2 0 0,1 3 0 16,0 3-896-16,2 5-192 0,0 2-64 0,4 5 0 15,0 1-1280-15,3 1-272 0,3 4-48 0</inkml:trace>
  <inkml:trace contextRef="#ctx0" brushRef="#br0" timeOffset="17568.49">668 10802 32079 0,'0'0'1408'0,"0"0"320"0,0 0-1392 16,-6-1-336-16,-2 1 0 0,0 2 0 0,-1 3-160 0,-2 1-96 15,-3 3-32-15,-3 3 0 0,0 2 480 0,1 4 112 16,-1 2 16-16,-4 12 0 0,3 1 0 0,3 1 0 16,2-1 0-16,3 0 0 0,1-1-64 0,5-1 0 15,2-3 0-15,2-1 0 0,3-4-96 0,3-2-32 16,0-4 0-16,3-1 0 0,1-4 240 0,3-2 32 16,3-2 16-16,0-1 0 0,3-4 144 0,1-3 16 15,0-3 16-15,2-3 0 0,0-1-160 0,0-5-48 0,0-4 0 0,0-5 0 16,0-4-128-16,2-6-16 0,-2-6-16 0,-7 6 0 15,1-6-32-15,2-6-16 0,-3-5 0 0,1-2 0 16,-3-2-48-16,-3 3-128 0,-3 0 192 0,-5 5-64 16,-6 5 32-16,-1 5 0 0,-4 4 0 0,-8-5 0 15,-4 9 272-15,-1 10 48 0,-3 5 16 16,0 6 0-16,-2 5-208 0,-2 6-32 0,-1 5-16 16,-2 3 0-16,-3 4-240 0,3 3-160 0,5 2 32 15,10-7 0-15,2 2 128 0,2 1-160 0,1-1 160 0,3 2-160 0,4 0 160 0,3 0 0 16,2 0 0-16,4-1 0 0,2 1 0 0,3-1 0 15,2-2 0-15,9 8 0 0,1-6 0 0,0-1 0 16,1-3 0-16,1-1 0 0,5-3-240 0,0-3-16 16,-4-2 0-16,2-3 0 15,2-2-1408-15,-7-3-272 0,2-3-64 0,1-2-9584 16,5-2-1904-16</inkml:trace>
  <inkml:trace contextRef="#ctx0" brushRef="#br0" timeOffset="17883.75">1033 11129 40895 0,'0'0'1808'0,"-4"-5"368"0,4 5-1728 0,1-5-448 16,0 1 0-16,3-2 0 0,0 2 0 0,3 0 0 0,-3 1-144 0,3 2 144 16,2 1 0-16,2 2 256 0,-4 1-32 0,3 2 0 15,1 0-96-15,-1 3-128 16,-1 1 176-16,0 2-176 0,-3 1 0 0,-1 3 0 0,-2 2 0 15,-2 3 0-15,-2 3 0 0,-1 3 0 0,-3 2 0 0,0 0 0 0,-2 1-240 16,2-3 0-16,0-3 0 0,1-2 0 16,0-1 240-16,0-2 240 0,2-4-48 0,0-2-16 0,0-1 352 0,2-2 80 15,1-3 16-15,1 0 0 0,-2-6-208 0,4 3-32 16,5-2-16-16,0 0 0 0,0-1-176 0,1-2-48 16,1-1 0-16,2-1 0 0,2-2-144 0,3-1 0 15,-1 0 0-15,3-3 0 16,2 0-656-16,1 0-16 0,0-2 0 0,3 0 0 15,-1-2-2624-15,3-2-528 0</inkml:trace>
  <inkml:trace contextRef="#ctx0" brushRef="#br0" timeOffset="18065.82">1707 11029 40543 0,'-15'-12'3600'0,"10"7"-2880"16,1 1-576-16,2-1-144 0,0 1 208 0,2 4 16 15,2-5 0-15,0-1 0 0,1 1-224 0,4-1 0 0,0 1 0 0,3-1-160 16,1 2 0-16,4-1 0 16,0 2 0-16,3 0 0 15,0 0-1216-15,2 3-240 0,0 2-48 0,0 1-9344 16,-1 1-1872-16</inkml:trace>
  <inkml:trace contextRef="#ctx0" brushRef="#br0" timeOffset="18221.93">1774 11242 42383 0,'-11'-3'1872'0,"11"3"400"0,-7-2-1824 0,7 2-448 16,0 0 0-16,0 0 0 0,-3-5 512 0,3 5 0 0,0 0 0 16,0 0 0-16,0 0 48 0,7-3 16 0,0 0 0 0,3-1 0 0,2 1-448 0,3 0-128 15,1-2 0-15,4 1 0 16,3 0 0-16,5-2-304 0,-1 2 64 16,3-2 16-16,1-2-2480 0,1 2-496 0,-3-1-112 0</inkml:trace>
  <inkml:trace contextRef="#ctx0" brushRef="#br0" timeOffset="19577.09">2698 10681 2751 0,'0'0'256'0,"-5"-2"-256"0,-1-1 0 0,1 0 0 16,0 1 3520-16,1 0 672 0,4 2 128 0,-6-2 32 15,1 0-3184-15,0 1-624 0,5 1-128 0,-5 0-32 16,5 0 128-16,0 0 0 0,-8 1 16 0,8-1 0 16,0 0-320-16,0 0-64 15,-8 4-16-15,8-4 0 0,0 0-128 0,0 0 160 0,0 0-160 0,0 0 160 0,0 0 224 16,0 0 32-16,0 0 16 0,0 0 0 0,0 0 80 16,0 0 0-1,0 0 16-15,0 0 0 0,0 0-240 0,0 0-48 0,0 0-16 0,0 0 0 0,0 0-224 0,0 0 144 16,0 0-144-16,0 0 128 0,0 0-128 0,0 0 0 15,0 0 0 1,0 0 128-16,0 0-128 0,0 0 0 0,-2 6 0 0,2-6 128 16,0 0-128-16,0 0 0 0,0 0 0 0,0 0 0 0,0 0 0 15,0 0 0-15,0 0 0 0,0 0 0 0,0 0 0 0,0 0 0 16,0 0 0-16,0 0 0 0,0 0 0 0,0 0 160 16,0 0-160-16,0 0 160 0,0 0-16 15,0 0 0-15,0 0 0 0,0 0 0 0,0 0-144 0,0 0 0 16,0 0 144-16,0 0-144 15,0 0 0-15,0 0 0 0,-5 6 0 0,5-6 0 0,0 0 0 0,0 0 0 16,0 0 0-16,0 0 0 0,0 0 0 0,0 0 0 0,0 0 0 0,0 0 0 16,0 0 0-16,0 0 0 0,0 0 0 0,0 0 0 15,0 0 0-15,0 0 128 16,0 0-128-16,-6 7 0 0,6-7 224 0,0 0-32 0,0 0 0 0,0 0 0 0,-6 4 224 0,6-4 32 16,0 0 16-1,0 0 0-15,0 0-48 0,-8 3-16 0,8-3 0 0,0 0 0 0,0 0 0 0,0 0 0 16,0 0 0-16,0 0 0 0,0 0 64 0,0-7 16 15,3-1 0-15,3 3 0 0,-2-2-192 0,4-1-32 32,1 1-16-32,2-1 0 0,4 0-240 0,-2 2 176 15,3-1-176-15,-1 1 160 0,2 1-160 0,-2 2 0 16,-1 0 144-16,1 3-144 0,-2 3 256 0,-1 1 0 16,-1 2-16-16,0 2 0 0,-2 2 48 0,-3 2 16 15,-1 2 0-15,-3 2 0 0,-1 2-112 0,-3 3-32 16,-3 1 0-16,-2 12 0 0,-3-2-160 0,0-4 128 15,0-1-128-15,0-7 128 0,1-1-128 0,0-1 0 16,1-3 144-16,3-6-144 0,1 0 0 0,1-2 144 16,-1-1-144-16,4-6 0 0,0 0 208 0,0 0-64 15,0 0-16-15,0 0 0 0,0 0-128 0,7 2 160 0,1-2-160 0,0 0 160 16,3 0-160-16,1 0 0 0,2 0 0 0,-1 1 0 16,0 1 0-16,0 2-144 15,-1-1 144-15,0 3 0 0,1 2 0 0,-1 2 0 0,-1 2 0 16,-1 3 0-16,-2-1 128 0,0 2 48 0,-1 1 0 15,-4 1 0-15,0-1 48 0,-2 0 16 0,-1-2 0 0,-2 0 0 0,-1 1-48 16,-2-2 0-16,0-2 0 0,-2 0 0 0,0-1 128 0,-1 1 0 16,-1-2 16-16,-4-2 0 0,-1-2-48 15,-2-2-16-15,0-2 0 0,-2 1 0 0,-1-1-128 0,2-2-16 16,-2-3-128-16,-6-3 192 16,4-3-736-16,3-1-160 0,2-2-16 0,8 0-12192 15,3-6-2432-15</inkml:trace>
  <inkml:trace contextRef="#ctx0" brushRef="#br0" timeOffset="19876.45">3185 10584 33407 0,'0'0'1472'0,"0"0"320"0,0 10-1440 0,-1 1-352 16,-1 4 0-16,-2 0 0 0,-2 3 720 0,-2 1 80 16,0 4 16-16,-2 3 0 0,-1 0 144 0,1 3 16 15,0 2 16-15,1 0 0 0,1 1-432 0,3 0-96 0,1-1-16 0,4-3 0 16,0-2-320-16,4-2-128 0,1-1 0 0,2-1 144 15,2-1 0-15,2-4 0 0,2-3 0 0,1-3 0 16,2-2 112-16,0-3 0 0,2-2 16 0,-2-3 0 16,1-1-144-16,0-4-128 15,1-2 144-15,-1-4-144 0,-3-3 272 0,0-3-32 0,-3-1-16 16,-2-3 0-16,-2 0-16 0,-4 0 0 0,-3 2 0 0,-2 2 0 16,-4 3 112-16,-2 2 0 0,-3 2 16 0,-2 3 0 15,-2 0-112-15,-3 4-32 16,0 3 0-16,-1 1 0 0,1 5-400 0,2 1-96 0,0 0-16 0,3 3 0 15,1 1-528-15,2 2-112 16,4-1-32-16,2 0 0 0,4 0-2784 0,4-1-544 0,1-2-112 0</inkml:trace>
  <inkml:trace contextRef="#ctx0" brushRef="#br0" timeOffset="20177.21">3629 10698 39615 0,'-12'7'1760'0,"6"-1"352"0,-1 2-1680 0,1 3-432 15,-1 3 0-15,1 2 0 0,-1 3 0 0,2 1 0 0,-1 1 128 0,2 0-128 16,0 0 304-16,3 1 16 0,1 1 16 0,2 0 0 16,3-1-80-16,1-1-32 0,3-2 0 0,2-1 0 15,1-3-224-15,3 0 176 0,-1-3-176 16,0-3 160-16,1-4-16 0,0-2 0 0,0 0 0 0,0-6 0 16,1-2 48-16,0-5 0 0,-2-5 0 0,0-5 0 15,-3-3 48-15,-1-4 16 0,-2-2 0 0,-3-3 0 16,-3-1-16-16,-3 2 0 0,-3 3 0 0,-3 2 0 15,-3 2 16-15,-2 3 16 16,-4 2 0-16,-1 4 0 0,1 3-16 0,-2 2 0 0,1 2 0 0,-1 4 0 16,2 3-640-1,0 3-128-15,2 3-16 0,1 4-16 0,2 2-2304 16,1 3-464-16,2 4-80 0</inkml:trace>
  <inkml:trace contextRef="#ctx0" brushRef="#br0" timeOffset="20350.75">4008 10948 39279 0,'0'0'1728'0,"0"0"384"0,0 0-1696 0,0 0-416 0,0 0 0 0,0 0 0 0,0 0 736 0,7-2 64 15,-1 0 16-15,-1-1 0 0,0-1-144 0,2 1-32 16,1 0 0-16,0 0 0 0,2-1-432 0,1 1-80 16,2 0-128-16,3-1 176 15,0 0-496-15,4 0-80 0,2-1-32 0,2 1 0 16,3-2-2688-16,0 1-528 0</inkml:trace>
  <inkml:trace contextRef="#ctx0" brushRef="#br0" timeOffset="20840.32">4831 10471 35007 0,'0'0'3120'0,"0"0"-2496"16,-6 2-496-16,0 3-128 0,0 2 176 0,-1 2 16 15,-3 2 0-15,-1 5 0 0,-2 2 576 0,-2 4 128 0,0 2 32 0,-1 3 0 32,1 0-192-32,0 4-32 0,0 1-16 0,1 2 0 0,2 0-416 0,3 0-80 0,3-2 0 0,1-2-16 15,4-1-176-15,4-3 0 0,3-2 0 0,4-2 128 16,1-2 64-16,2-2 16 0,2-2 0 0,3-3 0 16,2-3 0-16,0-2 0 0,-1-5 0 0,2-2 0 31,-2-3-80-31,2-3-128 0,0-4 176 0,-1-3-176 0,-3-3 240 0,0-3-64 0,-3-4-16 0,-2-3 0 15,-2-1 16-15,-3 0 0 0,-3-1 0 16,-2 3 0-16,-3 2-16 0,-2 3 0 0,-5 3 0 0,0 2 0 0,-2 1-16 0,-1 5 0 16,-3 2 0-16,-1 4 0 0,-1 4-144 0,0 1-272 15,-2 3 64-15,1 2 16 16,-1 3-368-16,0 2-64 0,1 1-16 0,1 3 0 16,3 0-1808-16,4 0-368 0,4-3-80 0,4-1-13488 0</inkml:trace>
  <inkml:trace contextRef="#ctx0" brushRef="#br0" timeOffset="21138.44">5234 10680 33567 0,'-14'10'1488'0,"8"-3"304"0,-3 2-1424 0,-1 5-368 16,-1 2 0-16,1 2 0 0,-1 3 0 0,0 2 0 0,0 1 0 0,0 0 0 16,2-1 544-16,3 1 32 0,0 1 16 0,3-1 0 15,4-2-160-15,2-1-48 0,4-1 0 0,1-3 0 31,0-1 0-31,5-3 0 0,1-2 0 0,2-4 0 0,-1-1-32 0,1-4-16 16,0-4 0-16,-1-2 0 0,0-4-96 16,1-4-32-16,-1-5 0 0,-1-5 0 0,1-3 96 0,-2-5 16 0,-1-3 0 0,-2-2 0 15,-3-1 0-15,-5-1 16 0,-2 2 0 0,-4 3 0 16,-2 3 16-16,-3 3 0 0,-2 4 0 0,-2 4 0 16,-1 2 208-16,-2 5 32 0,0 2 16 0,-2 4 0 15,-1 3-608-15,2 2 0 0,-1 2 0 0,2 2 0 16,0 3-592-16,2 3-48 0,0 2 0 0,3 3 0 15,2 2-2304-15,2 2-448 0,4-1-112 0</inkml:trace>
  <inkml:trace contextRef="#ctx0" brushRef="#br0" timeOffset="21329.64">5583 10813 23039 0,'-10'-4'1024'0,"10"4"192"16,-4-2-960-16,4 2-256 0,-3-5 0 0,3 5 0 0,-1-5 3776 0,1 5 720 16,2-6 144-16,2 1 32 0,2-1-3280 0,1 2-656 0,3-1-128 0,4 1-32 15,2 0-576-15,2-1 0 0,1 2 0 0,1-2 0 16,0 1-304-16,1 0 32 0,-1 0 0 0,0 2 0 31,-2 1-2128-31,0 1-416 0,-3 2-96 0</inkml:trace>
  <inkml:trace contextRef="#ctx0" brushRef="#br0" timeOffset="21485.02">5697 10976 32255 0,'-17'1'2864'0,"11"0"-2288"0,-1-1-576 0,1 0 0 15,6 0 1632-15,0 0 224 0,0 0 32 0,0 0 16 0,0 0-784 0,0 0-160 16,0 0-16-16,0 0-16 16,9 5-304-16,1-3-64 0,1-1-16 0,2-1 0 15,3 0-368-15,0-2-176 0,4-1 160 0,2 0-160 16,1-1-1072-16,2-3-304 0,3-1-64 0,-1 0-16976 0</inkml:trace>
  <inkml:trace contextRef="#ctx0" brushRef="#br0" timeOffset="22018.87">6404 10647 13823 0,'-4'-11'608'0,"2"6"128"0,1-1-592 0,1-2-144 0,0 0 0 0,3-2 0 15,1 1 3792-15,-1 0 736 0,3 0 144 0,3 2 16 16,0 0-2912-16,4 1-592 0,-1 1-112 0,0 2-32 0,0 0-352 0,0 2-80 16,-1 1-16-16,0 3 0 0,-2 0-64 0,1 3-16 15,-3 3 0-15,-1 1 0 0,-2 2-208 0,-2 3-48 16,0 0-16-16,-4 3 0 0,-1 1-80 0,0 2-16 16,0 0 0-16,-2 0 0 0,1-1-144 0,-1-1 0 15,2-1 0-15,1-1 0 0,0-2 0 0,1-2 0 16,-1-2 0-16,4-1 0 0,1-1 192 0,3-1-64 15,2-2 0-15,0 0 0 0,3-1-128 0,1 0 0 0,2-1 0 16,1 1 128-16,0-2-128 0,0 0 0 16,1 0 0-16,-1 1 0 0,-1 0 0 0,0 1 0 15,-3 0 0-15,-1 1 0 0,-3-1 0 0,-1 1 128 16,-6-6 32-16,2 6 0 0,-2 2 336 0,-2 0 64 16,-4-1 16-16,0 1 0 0,-3 0-144 0,-3 0-32 0,-3 2 0 15,1 1 0-15,-2-1-400 0,-2-1 0 0,-2-1 0 0,-1-1 0 31,-1 0-464-31,3-1-80 0,2-2-16 0,2-1 0 16,0-2-1040-16,3-1-192 0,3-2-64 0,5-3-9552 0,4-3-1920 0</inkml:trace>
  <inkml:trace contextRef="#ctx0" brushRef="#br0" timeOffset="22300.82">7033 10639 19343 0,'0'0'1728'0,"-5"5"-1392"0,-1 1-336 0,0 3 0 16,-2 2 2960-16,-1 2 528 0,-2 2 96 0,0 0 32 0,0 0-2576 0,-1 4-512 15,0 1-96-15,1 1-32 0,0 2 256 0,1-2 48 16,2 1 16-16,3-1 0 0,3-1-288 0,2-2-64 16,1 0-16-16,2-4 0 0,4-1 96 0,1-2 0 15,2-2 16-15,2-1 0 0,0-4-80 0,2-2 0 16,-1 0-16-16,0-6 0 0,1-1-112 0,0-4 0 16,-2-3-16-16,-1-2 0 0,-1-4 80 0,-2-3 32 15,-1-3 0-15,-3-4 0 0,0 0-80 0,-3-1-16 16,-1 2 0-16,-5 1 0 0,-1 3-64 0,-3 2 0 15,-2 4-16-15,-1 2 0 0,-1 3 0 0,-3 4 0 16,-1 1 0-16,-1 3 0 16,0 1-512-16,1 4-112 0,0 3 0 0,2 1-16 15,1 1-1488-15,3 4-288 0,1 2-64 0,3 1-14640 0</inkml:trace>
  <inkml:trace contextRef="#ctx0" brushRef="#br0" timeOffset="22568.52">7265 10754 28559 0,'0'0'2544'0,"-4"7"-2032"0,-1 3-512 0,1 2 0 16,0 3 1136-16,-1 0 128 0,1 2 16 0,-1-1 16 16,2 1-720-16,1-1-160 0,-2 0-32 0,1-1 0 15,2 0 336-15,1 0 64 0,1-1 16 0,2-1 0 16,1-1-208-16,1-2-32 0,3 0-16 0,0-3 0 0,1-2-128 0,1-2-32 31,-1 0 0-31,2-3 0 0,0-4-112 0,0-1-16 0,0-3-16 0,0-2 0 0,0-3 32 0,-1-2 16 16,0-3 0-16,-2-1 0 0,-1-4 80 0,-3-1 16 15,-3 0 0-15,-2 1 0 0,-2 1-128 0,-3 2-32 16,-2 2 0-16,-1 3 0 0,-4 2 112 0,0 2 32 16,-1 2 0-16,-1 3 0 0,-2 3-368 0,-1 2-192 15,1 2 32-15,0 2 0 16,2 2-736-16,1 3-128 0,-1 1-48 16,4 2-11808-16,0 0-2368 0</inkml:trace>
  <inkml:trace contextRef="#ctx0" brushRef="#br0" timeOffset="22883.14">7498 10286 25567 0,'-19'11'1136'0,"10"-4"224"0,-2 2-1088 0,-1 1-272 0,0 2 0 0,1 1 0 16,2 0 416-16,2 0 32 0,1-1 0 0,2 0 0 15,2-1 560-15,2-1 112 0,2-2 32 0,3-1 0 0,1-2-384 0,2-2-64 16,1 0 0-16,1-3-16 0,0-3-304 0,1-1-64 31,1-4-16-31,0-2 0 0,0-2 80 0,-1-3 32 16,-1-2 0-16,-1-1 0 0,-3-1 96 0,0 0 32 16,-3 2 0-16,-2 0 0 0,-1 3 224 0,-2 2 32 0,0 2 16 0,-4 2 0 0,-1 3-112 0,-2 3-32 15,-2 2 0-15,-1 3 0 0,-2 2-528 0,0 4-144 16,-1 2 0-16,-1 2 0 15,0 3-256-15,0 0-128 0,4 3-32 0,4 1 0 16,1 0-2208-16,5-2-432 0,3 0-80 0</inkml:trace>
  <inkml:trace contextRef="#ctx0" brushRef="#br0" timeOffset="23590.12">3613 10349 34143 0,'0'0'1520'0,"-7"2"304"0,7-2-1456 0,0 0-368 0,-5 7 0 0,5-7 0 16,0 0-448-16,0 10-176 15,0-10-16-15,6 7-16 0,-6-7 656 0,8 5 256 0,1-2-16 0,1-2 0 0,1-1 336 0,0-2 80 16,0-1 16-16,0-2 0 15,-1-1-160-15,-1-3-48 16,0-1 0-16,-3 1 0 0,-1-1-128 0,0-1-16 0,-5 0-16 0,-3 0 0 16,-2 0-48-16,-1 1-16 0,-2 2 0 0,-1 2 0 0,-3 1-48 0,0 1-16 15,0 4 0-15,-3 4 0 0,-1 2-176 0,2 5-176 16,1 2 48-16,2 4 0 16,2 2-528-16,3 3-112 0,3 0 0 0,4 1-16 15,5 0-2416-15,5-3-496 0</inkml:trace>
  <inkml:trace contextRef="#ctx0" brushRef="#br0" timeOffset="23937.75">5083 10191 29663 0,'0'0'1312'0,"-2"7"272"0,-1 1-1264 0,3 1-320 15,-2 1 0-15,2 0 0 0,-1-2 496 0,2 1 32 16,1 0 16-16,3 0 0 0,-2-2 304 0,3 0 64 16,0-1 16-16,3-2 0 0,1-1-224 0,0-1-64 15,1 0 0-15,1-2 0 0,1-2-208 0,0-2-48 16,1-3-16-16,-1 0 0 0,-1-2-64 0,-1-2-16 15,0-1 0-15,-1-2 0 0,-3-3 96 0,-1 2 0 16,-3-2 16-16,-1 2 0 0,-2 0 48 0,-2 3 16 16,-1 2 0-16,-3 3 0 0,-2 1 112 0,-3 5 0 15,-4 3 16-15,0 5 0 16,-2 3-1248-16,0 3-256 0,-2 4-48 0,2 2-11760 0,-1 3-2336 16</inkml:trace>
  <inkml:trace contextRef="#ctx0" brushRef="#br0" timeOffset="24962.29">414 12606 18431 0,'0'0'1632'0,"-7"1"-1312"16,-2 3-320-16,1 1 0 0,-1 3 2592 0,-2 6 448 0,0 1 96 0,1 3 0 16,-2 3-2368-16,1 3-496 0,4 4-80 0,-2 1-32 15,4 1 256-15,1 1 48 0,1 2 16 0,1-2 0 16,3-3-224-16,1 1-64 16,3-4 0-16,3-2 0 0,2-3 32 0,-2-8 0 15,0 0 0-15,5-1 0 0,0-2 288 0,2-1 64 0,2-3 16 0,1-1 0 16,2-3-48-16,0-4-16 0,2-1 0 0,9-6 0 0,-4-2-208 0,-1-4-64 31,-1-4 0-31,-3-4 0 0,-3-4-48 0,0-4-16 16,-1-5 0-16,-8 9 0 0,-2-6 0 0,-3-4 0 0,-2-3 0 0,0-1 0 0,-5 0-64 0,-2 2-128 15,-5 1 176-15,-2 4-176 0,-5 3 192 0,-4 5-64 16,-3 2 0-16,-2 7-128 0,-4 3 464 0,0 5-16 16,0 6 0-16,-1 5 0 0,1 5-320 0,1 4-128 15,-2 3 0-15,4 3 144 0,3 3-144 0,3 2-144 16,1-1 144-16,4-1-208 0,3 2 208 0,3-1 0 15,2-1 0-15,4 0-144 0,1-3 144 0,3-1 0 16,2 0 0-16,3 0 0 0,0-1 0 0,3 1 0 16,1-2 0-16,2-1 0 0,2-2 0 15,2-1 0-15,-1-2 128 0,4-1-128 0,2-2 0 0,1 0 0 0,2-3 0 0,3 0-128 32,1-2-512-32,4-1-80 0,3-1-32 0,0-1-11216 0,0 0-2256 15</inkml:trace>
  <inkml:trace contextRef="#ctx0" brushRef="#br0" timeOffset="25339.96">792 12975 36863 0,'0'0'1632'0,"-3"-6"336"0,0-2-1584 0,2 1-384 32,2-1 0-32,1 0 0 0,1 1 256 0,0-1-16 0,2 0-16 0,2 1 0 15,-2-1 176-15,3 1 48 0,1 1 0 0,2 1 0 16,1 2-176-16,0 1-16 0,0 1-16 0,-1 1 0 0,-1 1-240 0,-1 1 176 15,0 2-176-15,-3 2 160 0,0 0-160 0,-3 2 0 16,-1 1 0-16,-2 2 0 0,-1 2 0 0,-1 1 0 0,-2 2-144 0,-1-2 144 16,-1-1 0-16,0 1 0 15,1-1 0-15,-2-1 0 0,3-2 0 0,-1-1 0 0,2-2 160 0,1 0-32 16,2-1 80-16,0-6 32 16,0 7 0-16,3 0 0 0,1-2-240 0,3 1 128 0,1-1-128 0,1 0 0 15,2-1 0 1,1 0 0-16,1 1 0 0,0-1 0 0,0 2 0 0,0-1 0 0,1 0 0 0,-3 0 0 15,-1 1 144-15,-2-1-144 0,-2 1 128 0,-3-1-128 16,-1 2 320-16,-1-2 0 0,-3 1-16 0,-2 0 0 16,-4 2 48-16,-1 0 16 0,-1-2 0 0,-3 1 0 15,-1-1-224-15,0 1-144 0,-2-1 192 0,0-2-192 16,-1 0-320-16,3 0-160 16,0-2-32-16,2-2-16 0,-1-1-2576 15,2-3-512-15</inkml:trace>
  <inkml:trace contextRef="#ctx0" brushRef="#br0" timeOffset="25528.58">1306 12717 30399 0,'0'0'1344'0,"3"-6"288"0,-1-1-1312 0,2 0-320 0,2 1 0 0,1-2 0 0,2 0 1904 0,1 1 304 16,0-1 64-16,1 1 16 0,2 1-1808 0,2-1-352 15,-1 2-128-15,2 0 0 0,1 2-144 0,-4 2-112 16,1 1 0-16,0 1-16 31,-1 3-3216-31,-2 2-640 0,5 6-128 0,-5 5-32 0</inkml:trace>
  <inkml:trace contextRef="#ctx0" brushRef="#br0" timeOffset="25654.2">1293 12967 36863 0,'0'0'3264'0,"0"0"-2608"0,0 0-528 0,0 0-128 0,0 0 928 0,0 0 160 0,0 0 16 0,0 0 16 15,0 0-416-15,5-2-96 16,2-2-16-16,5 1 0 0,3 0-384 0,3-2-80 15,4 1 0-15,5-1-128 16,4-1-336-16,4-1-176 0,1-1-48 0,1-1-11968 0,-1-2-2384 0</inkml:trace>
  <inkml:trace contextRef="#ctx0" brushRef="#br0" timeOffset="28011">2316 12431 19343 0,'-4'-14'848'0,"3"6"192"0,0-2-832 0,0-1-208 15,1-1 0-15,0-1 0 0,-1 1 2960 0,1 0 560 16,0 2 96-16,1 2 32 0,-1 2-1152 0,1 1-208 16,-1 5-48-16,0 0-16 0,0 0-1008 0,0 0-192 15,0 6-32-15,-1 3-16 0,0 3-480 0,-1 3-112 16,0 3 0-16,0 3-16 0,-1 2-208 0,1 4-32 16,-2 12-128-16,2 1 192 0,0 2-192 0,0 1 0 15,1 0 0-15,-1 0 0 0,2-1-272 16,2-2-160-16,0-1-16 0,3 13-16 0,2-11-528 15,1-8-96-15,0-7-32 0,4-5 0 0,4-5-1968 16,4-6-400-16,3-6-80 0</inkml:trace>
  <inkml:trace contextRef="#ctx0" brushRef="#br0" timeOffset="28389.02">2726 12700 33695 0,'-14'12'1488'0,"9"-5"304"0,-1 4-1424 0,1 3-368 0,-2 0 0 0,2 1 0 0,0 1 0 0,2 0-288 16,0 1 48-16,2-1 16 0,2 1 224 0,1-1 0 15,2 0 0-15,4-2 0 0,1-2 0 0,1-1 160 16,1-1-32-16,1-1 0 0,1-3 16 0,2-1 0 31,1-3 0-31,1 0 0 0,1-3-16 0,-1-1-128 0,-3-3 192 0,-1-1-64 0,1-4-128 0,-5-3-176 16,-3-4 48-16,-4-3 0 31,-2-2-448-31,-6-4-96 0,-4-1-16 0,-3-1 0 0,-3 1 256 0,-3 2 48 16,-1 2 16-16,-3 1 0 0,0 2 1120 0,0 2 208 0,-1-1 64 0,1 1 0 15,1 1 320-15,2 0 80 0,2 1 16 0,2 0 0 16,3 1-368-16,2 1-80 0,2-1-16 0,3 2 0 16,3-1-400-16,2 0-96 0,4-1-16 0,0 2 0 15,5 1-464-15,2 0 0 0,2 0 0 0,4 3 0 16,0 1 0-16,2 3-128 0,-1 0-16 0,1 4 0 16,-2 2 144-16,0 3 0 0,-3 1 0 0,-1 3-128 15,-2 3 128-15,-1 2 0 0,-3 3 0 0,-1 1 0 16,-2 3-144-16,-2 1 0 0,-1 2 0 0,-1 1 0 15,-1 3-496 1,0-1-112-16,-1 0-16 0,0-1 0 0,1-5-2080 16,-2 1-416-16,1-2-96 0</inkml:trace>
  <inkml:trace contextRef="#ctx0" brushRef="#br0" timeOffset="28674.01">3052 12560 34095 0,'0'0'3024'0,"-1"10"-2416"15,-1 3-480-15,1 2-128 0,1 2 432 0,0 1 64 16,0-2 16-16,0 2 0 0,1 0-192 0,0 0-48 16,-1 0 0-16,2-2 0 0,3 1 160 0,0-1 16 15,2-2 16-15,-1 0 0 0,1-3-224 0,1-2-48 0,0-1-16 0,2-2 0 16,1-3-32-16,0-2 0 16,1-2 0-16,-1-3 0 0,0-3 48 0,-1-3 16 15,0-2 0-15,-2-5 0 0,-1-3 160 0,-3-5 16 16,-1-2 16-16,-3-2 0 0,-2-2-144 0,-3 1-16 0,-3 0-16 0,-2 4 0 15,-2 1-48-15,-1 4-16 0,-3 3 0 0,0 2 0 16,-2 4-32-16,-1 3-128 0,1 4 192 0,-1 4-64 16,1 2-576-16,1 2-128 0,-3 3-32 0,1 1 0 15,2 3-2544-15,0 1-512 0</inkml:trace>
  <inkml:trace contextRef="#ctx0" brushRef="#br0" timeOffset="28956.65">3259 12235 30399 0,'0'0'2704'0,"-4"-1"-2160"16,-1 0-544-16,5 1 0 0,-4 1 1008 0,4-1 80 15,-5 3 32-15,5-3 0 0,-5 4-720 0,5-4-144 16,-3 5-16-16,3-5-16 0,0 0 112 0,0 0 32 16,0 0 0-16,2 6 0 0,-2-6 48 0,6 3 16 15,-6-3 0-15,7 1 0 0,-7-1-48 0,7-3-16 16,-2-1 0-16,1-2 0 0,-2-2-16 0,-2 1 0 15,-1-3 0-15,-1-1 0 0,-2 0-16 0,-1 0 0 16,-2 2 0-16,0 1 0 0,-1 1-144 0,0 1-16 16,-1 2-16-16,0 3 0 0,-2 2-160 0,0 2 0 15,0 0 0-15,0 5 0 16,-2 2-1728-16,3 3-208 0,0 3-48 0,0 1-9360 16,3 3-1872-16</inkml:trace>
  <inkml:trace contextRef="#ctx0" brushRef="#br0" timeOffset="29178.01">3650 12156 35007 0,'0'0'3120'0,"0"0"-2496"15,0 0-496-15,0 0-128 0,0 0 1424 0,0 0 272 16,0 0 48-16,0 0 16 0,0 0-432 0,0 0-96 16,0 0-16-16,-3 8 0 0,0 2-576 0,2 3-128 15,0 2-32-15,1 4 0 0,0 2-272 0,1 3-48 0,1 2-16 0,0 1 0 16,1 2-144-16,-1 1 192 0,1 1-192 0,0 1 192 15,1-1-192-15,-2 0 0 16,0 0 0-16,1-1 128 0,1-1-384 0,-1-2-96 16,0-2-16-16,1-2 0 15,-1-2-2128-15,0-2-416 0,-1 0-96 0</inkml:trace>
  <inkml:trace contextRef="#ctx0" brushRef="#br0" timeOffset="29367.79">3410 12673 39615 0,'-6'-2'3520'0,"6"2"-2816"0,-4-2-560 0,4 2-144 16,0 0 544-16,0 0 80 0,2-5 16 0,4 1 0 15,2-1-448-15,4-1-192 0,3 1 160 0,3-1-160 16,6-1 0-16,2 1 0 16,3-2 0-16,2-2 0 0,5 0-224 0,3 0 16 0,4-1 0 0,2-1-12128 31,1 0-2416-31</inkml:trace>
  <inkml:trace contextRef="#ctx0" brushRef="#br0" timeOffset="29634.84">4284 12174 41471 0,'-23'-2'3680'0,"12"3"-2944"16,-2 2-592-16,0 4-144 0,-2 1 192 0,1 3 0 0,-2 3 0 0,0 1 0 16,2 3 208-16,1 1 48 15,1 2 16-15,2 2 0 0,1 3-80 0,2 0-32 16,3 3 0-16,4 0 0 0,0 1-352 0,3 0 0 0,4-2-192 0,2 0 64 15,2-3 128-15,1-1 0 16,3-3 0-16,3-2 0 0,3-2 0 0,0-4 0 0,-1-3 0 0,2-3 128 16,-3-2-128-16,0-3 0 0,-3-1 0 0,0-4 128 15,-3-4 16-15,-2-3 16 0,-1-3 0 0,-2-2 0 16,-4-4 80-16,-2-1 16 0,-2 1 0 0,-2 0 0 16,-1 0 0-16,-6 2 0 0,-4 2 0 0,-4 2 0 15,-2 1-256-15,-1 3 0 0,-4 2 128 0,0 3-128 16,1 2-208-16,-2 2-96 0,2 3-16 0,2 3 0 15,0 0-1200-15,3 3-240 0,3 2-48 0,3 1-10832 16,3 0-2160-16</inkml:trace>
  <inkml:trace contextRef="#ctx0" brushRef="#br0" timeOffset="29962.33">4662 12266 36863 0,'-21'2'1632'0,"12"3"336"0,-1 1-1584 0,0 4-384 0,-1 2 0 0,1 3 0 16,0 0 816-16,1 3 80 0,0-1 0 0,0 2 16 16,1 1-400-16,3 0-96 15,1 1-16-15,3-1 0 16,1 2-144-16,3-2-48 0,2 0 0 0,4-2 0 0,-2-3-80 16,4-2 0-16,1-2-128 0,3-2 192 0,1-2 0 0,2-4 0 15,1-2 0-15,-1-3 0 0,1-3-64 0,0-1 0 0,0-6-128 0,-1-4 192 31,-3-3 32-31,-1-3 0 0,-2-6 0 0,-3-1 0 0,-4 1-16 0,-3-1 0 0,-3 3 0 0,-3 1 0 16,-5 1 112-16,-3 5 0 0,-2 2 16 0,-3 4 0 16,-2 2-80-16,1 1-32 0,-2 2 0 0,-1 4 0 15,1 2-592-15,0 1-112 16,1 2-32-16,0 2 0 0,1 0-1696 0,2 4-352 16,1 1-64-16,4-1-14976 15</inkml:trace>
  <inkml:trace contextRef="#ctx0" brushRef="#br0" timeOffset="30201.98">4855 11968 35007 0,'0'0'3120'0,"0"0"-2496"0,-3 3-496 0,-2 2-128 0,1 0 0 0,1 1 0 16,3-6-128-16,-4 6 128 0,1 0 272 0,1 1 144 15,1-2 32-15,1-5 0 16,0 0 240-16,1 6 48 15,-1-6 16-15,0 0 0 0,0 0-240 0,5 3-64 0,-5-3 0 0,7-1 0 0,-1-3-16 0,-2 0-16 0,0-1 0 0,0-2 0 16,-3-1-96-16,-1-1-32 16,-1 2 0-16,-2 0 0 15,-1 1-112-15,0 1-32 0,0 2 0 0,-2 1 0 32,0 2-512-32,1 2-96 0,-2 3-32 0,1 4-12176 0,-2 3-2432 0</inkml:trace>
  <inkml:trace contextRef="#ctx0" brushRef="#br0" timeOffset="30455.54">5573 12525 35007 0,'-23'-5'1552'0,"13"5"320"0,1 1-1488 0,1 1-384 0,2-1 0 0,2 0 0 15,4-1 1472-15,0 0 240 0,0 0 32 16,0 0 16-16,0 0-1472 0,9 0-288 16,2-1 0-16,3-2-128 0,3 1 128 0,3-1 0 15,4-3-144-15,2 0 144 0,0-2-160 0,1-1 160 16,0-1-208-16,-1 1 80 16,-2-1-1520-16,-1 1-288 0,-3 1-64 0,-2 3-8784 15,-1 0-1760-15</inkml:trace>
  <inkml:trace contextRef="#ctx0" brushRef="#br0" timeOffset="30633.2">5515 12749 35007 0,'-13'1'1552'0,"9"0"320"0,-1 2-1488 0,5-3-384 16,0 0 0-16,0 0 0 15,0 0 1296-15,0 0 192 0,0 0 48 0,5 5 0 0,1 1-848 0,5-3-176 16,3-1-16-16,4-1-16 0,4 1-288 0,4-2-48 16,3-2-16-16,1-1 0 0,1-3-128 0,3 0 0 15,1-3 0-15,2-1-176 16,2-1-1840-1,1-1-368-15,2 0-80 0,1-1-16 0</inkml:trace>
  <inkml:trace contextRef="#ctx0" brushRef="#br0" timeOffset="31007.72">6508 12251 49759 0,'-6'-10'4416'0,"0"-1"-3520"0,4 0-720 15,2 3-176 1,3 1-1104-16,2-2-256 0,0 0-48 0,4 0-16 16,2 0 784-16,1 2 144 0,1-1 48 0,4 1 0 0,-1 2 272 0,1 0 176 15,-1 3-192-15,2 2 192 0,-4 2-208 0,3 3 64 0,-3 1 16 0,-1 3 0 0,-2 1 128 0,-2 1-128 31,-1 3 128-31,-3 3-128 0,-1 1 128 0,-4 4-208 0,-5 4 80 0,-1 1 128 0,-4 3-208 16,-2 2 80-16,0 2 128 0,-2-2-208 0,1-2 208 16,1-3 0-16,1-3 0 0,1-3 0 0,1-1 128 0,3-3 64 15,1-4 0-15,3-2 16 0,2-2 304 0,2-2 48 16,2 0 16-16,1-2 0 0,2 0-320 0,2-3-64 31,2-1-16-31,2 0 0 0,2-1-176 0,3-2 0 0,3-2 0 0,2-2-176 16,2-2-432-16,3-1-96 0,1-4 0 0,4 0-16 15,4 0-2864-15,1-2-576 0</inkml:trace>
  <inkml:trace contextRef="#ctx0" brushRef="#br0" timeOffset="31371.62">7190 12224 36575 0,'-14'0'1616'0,"9"2"336"0,-2-1-1568 0,0 1-384 0,0 1 0 0,0 3 0 15,2 1 352-15,0 4-16 16,1 1 0-16,-1 3 0 0,2 1-80 0,2 3-32 15,0-1 0-15,1 0 0 0,1 2-224 0,1 0 0 16,3 0 0-16,1 1 0 0,2-4 0 0,2 0 176 0,2-2-176 0,1-2 160 16,1-2-160-16,2-2 128 15,1-2-128-15,1-4 128 0,1-3-128 0,-1-2 0 0,1-4 144 0,-1-1-144 0,-2-4 240 0,2-4-32 32,-1-1 0-32,0-6 0 0,-3-5-208 0,-1-1 176 0,-2-3-176 0,-2 1 160 0,-2 2-160 15,-3 1 0-15,0 2 144 0,-2 5-144 0,-2 4 512 0,-1 2 48 16,0 5 0-16,-2 3 0 0,3 6 80 0,0 0 0 15,0 0 16-15,-3 9 0 0,0 3-480 0,1 3-176 16,0 4 0-16,1 3 144 0,1 3-144 0,-1 2 0 16,-2 1 0-16,2 3 0 0,1 1-128 0,0 1 128 15,1-1 0 1,2 0 0-16,-3 0-160 0,2-1 160 0,1-3-208 0,0-3 80 16,0-1-320-1,1-5-64-15,0-1-16 0,3-4 0 16,1-3-2000-16,2-3-400 0,2-5-80 0</inkml:trace>
  <inkml:trace contextRef="#ctx0" brushRef="#br0" timeOffset="31624.39">7784 12256 8287 0,'-6'4'736'0,"-1"1"-592"0,0 4-144 0,-1 3 0 16,0 3 5904-16,2 2 1152 0,-2 2 240 0,1 2 32 16,1 1-5888-16,0 1-1184 0,2 0-256 0,0 1 0 15,2 1 384-15,2 1 64 16,2-2 0-16,3 0 16 0,-1-1 0 0,4-1 0 0,1-2 0 0,2-1 0 15,2-5-32-15,2-2-16 16,2-1 0-16,0-3 0 0,4-4-144 0,-2-3-16 16,0-2-16-16,-1-2 0 0,2-5 112 0,-1-4 32 15,-1-5 0-15,-2-3 0 0,-2-6 160 0,0-3 32 16,-5-4 16-16,-1-3 0 0,-3 1-320 0,-4 0-64 16,-4 2-16-16,-1 3 0 0,-4 4 48 0,-2 3 0 0,-3 4 0 15,-2 4 0-15,-2 4-240 0,0 2 0 16,-3 3 0-16,-1 3 0 15,0 2-1408-15,0 3-208 0,0 1-48 0,2 4-16 16,-2 2-1712-16,2 1-320 0</inkml:trace>
  <inkml:trace contextRef="#ctx0" brushRef="#br0" timeOffset="31907.48">8103 11946 16575 0,'0'0'1472'0,"0"0"-1168"0,0 0-304 0,-3 6 0 0,0-1 3424 0,1 1 624 16,2-6 128-16,-1 6 32 0,1-6-3264 0,0 0-656 16,0 0-128-16,0 0-32 0,0 0 400 0,0 0 80 15,0 0 16-15,6-1 0 0,-6 1 48 0,7-4 16 16,-2-3 0-16,0-1 0 16,-1 0 224-16,-3-1 48 0,0-1 16 0,-1 0 0 0,-2 0 0 0,0 2 0 15,0 3 0-15,-2 1 0 0,-2 0-336 0,-2 4-64 16,-1 2 0-16,-1 3-16 0,0 1-368 0,1 3-64 15,-1 3 0-15,1 2-128 0,1 1 0 0,2 1-352 16,1 3 48-16,5 0 16 16,1-2-2176-16,5 1-432 0,1-1-96 0,7-2-14144 0</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32:12.047"/>
    </inkml:context>
    <inkml:brush xml:id="br0">
      <inkml:brushProperty name="width" value="0.05292" units="cm"/>
      <inkml:brushProperty name="height" value="0.05292" units="cm"/>
      <inkml:brushProperty name="color" value="#FF0000"/>
    </inkml:brush>
  </inkml:definitions>
  <inkml:trace contextRef="#ctx0" brushRef="#br0">15936 14570 7359 0,'0'0'656'0,"0"0"-528"0,-6-6-128 0,2 2 0 15,0-1 2064-15,1 1 384 0,3 4 80 0,0 0 16 16,-2-7-1568-16,2 7-304 0,0 0-64 0,-2-6-16 0,-1-1-16 16,3 7-16-16,-1-6 0 0,1 6 0 0,-1-6 144 0,1 6 48 15,-1-7 0-15,1 7 0 0,0 0-256 16,-1-6-48-16,1 6-16 0,0 0 0 0,0 0-176 0,0 0-48 16,0-6 0-16,0 6 0 0,0 0-80 0,0 0-128 15,4-5 176-15,-4 5-176 16,0 0 176-16,8-3-176 0,-8 3 160 0,9-2-160 15,-9 2 208-15,11 2-48 0,-1 0-16 0,0 0 0 0,0 2-16 16,1 1-128-16,0 0 192 0,1 2-64 0,0 1 64 16,1 0 16-16,-1 1 0 0,1 2 0 15,2 3-208-15,0 3 128 0,-1-2-128 0,0 2 0 0,-1-1 0 0,-1 4 0 16,0 0 0-16,0 1 0 16,1 0 128-16,-1 3-128 0,0 0 0 0,-1 3 0 0,0 0 128 0,2 2-128 15,-1-2 0-15,0 2 0 0,0 0 160 0,-1 3-160 16,-1 0 160-16,-1 2-160 0,-1 3 192 15,1-1-64-15,-2 1-128 0,-1 2 192 0,0 0-192 0,-2 2 0 16,0 0 128-16,-2 0-128 0,-1-1 0 0,0-1 0 16,0-3 0-16,-1 0 0 0,-1 1 128 0,-1-3-128 15,-2-2 0-15,2 0 0 0,-1-2 144 0,0 1-144 0,-2-3 128 0,3-1-128 16,-3 0 192-16,0-2-64 16,1-1 0-16,0 0 0 0,2-1 64 0,-1-1 0 0,-1 0 0 0,0-1 0 0,2-3 64 0,0-2 32 15,1 1 0 1,-1-3 0-16,-2-2-48 0,2 0-16 0,1 0 0 0,0-2 0 15,-1-2-64-15,2-8-16 0,-3 9 0 0,3-9 0 16,-1 9-16-16,-1-3-128 0,2-6 192 0,0 0-64 0,-3 9-128 0,3-9 0 0,0 0 0 16,-3 8 0-1,3-8-176-15,0 0-64 0,0 0-16 0,-2 7 0 16,2-7-1600-16,0 0-336 0,0 0-64 0</inkml:trace>
  <inkml:trace contextRef="#ctx0" brushRef="#br0" timeOffset="522.6">17105 14684 6447 0,'-10'-7'576'16,"3"3"-576"-16,0-1 0 0,-2-1 0 0,-1 1 3744 0,1 0 640 16,-2 1 128-16,2 0 32 0,-1 1-3168 0,2 1-624 15,-2 0-128-15,0 1-32 0,2 0 128 0,0-2 32 16,1 3 0-16,0 0 0 0,-1 1 64 0,1 1 16 16,7-2 0-16,-8 5 0 0,1 1-320 0,1-1-64 0,-2 2-16 0,3 3 0 15,-1 3-240-15,0 3-64 0,-2 2 0 0,0 3 0 16,2 3-128-16,-2 5 0 0,1 2 0 0,2 4 0 15,0 0-192-15,1 2 192 0,1 3-160 0,2-1 160 16,1 0 0-16,3-2 0 0,-2-2 0 0,3-2 0 16,2-3 0-16,2-2 0 0,-1-2 0 0,3-3 0 15,-2-4 0-15,2-3 0 0,0-1 0 0,1-3 0 16,-1-2 256-16,1-3-48 0,1-1-16 0,0-3 0 16,-2-2 304-16,0-1 48 0,-1-2 16 0,0-1 0 15,-1-2 96-15,-1-1 32 0,-1-3 0 0,1-1 0 0,-1-1 0 0,-1-1 0 16,-3 0 0-16,0 1 0 0,1-3-192 0,-1 0-48 15,-5 0 0-15,1 1 0 0,-1 2-192 16,-3-1-64-16,-1 0 0 0,-1 1 0 16,-1 1 0-16,-1 0-16 0,-3-1 0 0,2 2 0 15,-1 1-176-15,1 3 128 0,-1-1-128 0,1 2 128 0,0 0-128 16,1 0-176-16,-1 3 48 0,2 0 0 0,1 1-176 0,8 0-16 16,-8 3-16-16,2 2 0 15,6-5-1328-15,-4 6-256 0,0 3-48 0,2 1-16 16,0 1-1232-16,2 1-256 0</inkml:trace>
  <inkml:trace contextRef="#ctx0" brushRef="#br0" timeOffset="923.07">17276 14987 29487 0,'0'0'2624'0,"-5"-4"-2112"0,5 4-512 0,-6-3 0 16,6 3 1088-16,0 0 128 0,0 0 0 0,0 0 16 15,0 0-1232-15,0 0-208 0,0 0-64 0,-6 5-16 16,0 1 16-16,2 2 0 0,0 2 0 0,0 1 0 16,1 1 272-16,1 3-128 0,1-1 128 0,0 3 0 0,-1-1 0 0,4 2 0 15,0 1 0-15,2-1 0 0,1 0 0 0,0 0-128 16,1-3 128-16,0-1 0 0,2-1 0 16,0 0 0-16,0-2 0 0,1-2 0 0,1-2 0 0,-1-1 192 15,-9-6-48-15,11 3-16 0,0-1 320 16,0-1 48-16,-11-1 16 0,8-1 0 0,0-2 144 0,1-2 48 15,-1-2 0-15,-2-2 0 0,0-1 16 0,-1-1 16 16,1-1 0-16,-2 0 0 0,0-1-208 0,-1-2-32 16,-3 1-16-16,0 0 0 0,0-2-160 0,0 1-48 15,-4 1 0-15,0 0 0 0,0 2-144 16,-2 0-128-16,-1 1 144 0,-1 0-144 0,0 0 0 0,1 2 128 0,-1 1-128 0,-2 1 0 16,1 1-176-16,0 2-80 0,1 2 0 0,-1 0-16 31,1 1-240-31,0-1-64 0,1 5 0 0,-1 0 0 15,0 0-1808-15,2 5-368 0,-2 3-80 0</inkml:trace>
  <inkml:trace contextRef="#ctx0" brushRef="#br0" timeOffset="1318.95">17592 14745 23951 0,'0'0'2128'0,"0"0"-1696"0,0 0-432 0,0 0 0 0,0 0 1424 16,0 0 208-16,0 0 32 0,0 0 16 0,0 0-1552 0,0 0-304 15,0 0-64-15,0 0-16 0,0 0 96 16,8 7 16-16,-8-7 0 0,6 8 0 0,-6-8 144 0,0 0 192 16,7 9-32-16,-7-9-16 0,0 0 240 0,8 7 32 15,-8-7 16-15,0 0 0 0,10 5 80 16,-10-5 32-16,10 0 0 0,-10 0 0 0,9-3-48 15,-1-2-16-15,-8 5 0 0,8-8 0 0,-3-1 112 0,0-1 32 16,-3-1 0-16,0 0 0 0,0-1 208 0,-2-2 64 0,-3 0 0 0,2 1 0 31,-1 0-128-31,0 1-32 0,-2 1 0 0,1 2 0 0,1-1-352 0,0 3-64 0,-2 2 0 0,4 5-16 16,-3-7-304-16,0 2 0 0,-2 0 0 0,5 5 0 16,0 0-128-16,0 0-96 15,0 0-16-15,-6 5 0 16,6-5-1392-16,-5 11-288 0,1 0-48 0,2 1-16 15,-1 3-1424-15,2 1-304 0</inkml:trace>
  <inkml:trace contextRef="#ctx0" brushRef="#br0" timeOffset="7500.28">12738 3577 5519 0,'0'0'496'0,"-1"-7"-496"0,-3-2 0 0,2 1 0 16,2 8 1280-16,-3-8 144 0,3 8 48 0,-3-7 0 0,3 7-752 0,-4-9-144 16,4 9-16-16,-2-8-16 0,2 8-80 0,-2-8-16 15,2 8 0-15,0 0 0 16,0 0-208-16,0 0-48 0,0 0-16 0,0 0 0 0,0 0-176 0,0 0 0 0,0 0 0 0,0 0 128 15,0 0-128 1,0 0 0-16,-4 9 0 0,0 0 128 0,1 1 32 0,0 3 0 16,-1 3 0-16,0 1 0 0,-3 3 112 0,1 4 32 15,-1 5 0-15,-2 3 0 0,-1 3 64 0,1 3 16 16,-1 4 0-16,2 3 0 0,-2 3-384 16,1 2 128-16,2 2-128 0,0 2 0 0,1 3 144 15,3 1-144-15,-2 1 192 0,1 0-192 0,3 3 0 0,0-4 0 0,1-2 0 0,2-2 0 16,3-1 0-16,-1-6 320 15,2-4-64-15,-1-2 0 0,1-1 128 0,-1-1 0 0,1-6 16 0,-2-2 0 16,0-4-192-16,-2 1-32 0,0-5-16 16,-2-1 0-16,-1-1-160 0,0-3 128 0,-1 0-128 0,0-2 128 0,0 0-128 0,1-3 0 15,-2-1 0-15,0-1 128 32,1-2-576-32,2-9-112 0,0 0-16 0,0 0-5536 0,0 0-1104 0</inkml:trace>
  <inkml:trace contextRef="#ctx0" brushRef="#br0" timeOffset="8450.49">12587 3740 12895 0,'-8'-22'576'0,"4"8"112"0,-1-3-560 0,0-1-128 0,1-2 0 0,0 1 0 16,3 1 1104-16,-1 2 192 0,1 1 48 0,1-1 0 16,0 1-640-16,3 0-128 0,-2 1-32 0,3 2 0 15,-1 1-224-15,1 0-64 0,2 0 0 0,2 1 0 16,-2 1-256-16,3 3 128 0,0-1-128 0,3 1 0 16,-2-2 0-16,3 1 0 0,1 1 0 0,3 1 0 0,-1 2 0 0,2 1 0 15,3-2 0-15,1 3 0 0,1 1 0 0,4 0 0 16,5 0 0-16,0 1-144 0,0 2 144 0,2-1 0 15,0 0 0-15,0 0 0 0,1-1 0 0,1 0 0 16,2-1 0-16,5 3-128 0,-1 0 128 0,8 0 0 16,3-1 0-16,4-2 0 0,-4-1 0 0,2 1 0 15,-1 1 0-15,1-1 0 0,1 0 0 0,5 2 0 16,4 0 160-16,-1 0-160 0,-2-2 224 0,1 0-48 16,1 0-16-16,4 1 0 0,4 0 32 0,1-1 0 0,2-2 0 0,-1 0 0 15,-1-2-192-15,4 3 192 0,3 0-192 0,-1-1 192 16,-2-3-192-16,-2-1 0 15,-3 1 0-15,3 1 0 0,3 2 128 0,-1-1-128 0,-2-2 128 0,-4 2-128 16,-1 1 160-16,0 0-160 16,3-1 192-16,-1 2-192 0,0-1 0 0,-2 1 0 0,-5-1 0 0,0 1 0 15,-2-1 0-15,4-1 0 0,3 0 0 0,-4 0 0 16,-5-1 0-16,-3 2 0 0,-1 0 0 0,0 0 0 16,1-1 0-16,0 0 0 0,0 1 160 0,-4-1-160 15,-3 0 160-15,-4 0-160 0,-4 1 192 0,-2 0-192 0,-3 0 192 16,-2 0-64-16,0-1 0 0,-2 1-128 0,1 0 128 15,-3 0-128-15,0 0 0 0,-1-1 0 0,-3 1 128 0,-3 1-128 16,-1-1 0-16,-2 0 0 0,-5-1 144 0,0 2-144 16,-1 0 0-16,1 2 144 0,-2-2-144 0,0 0 0 15,0-1 0-15,-1 1 0 0,0 1 0 0,-2 0 0 16,-1-1 0-16,-1 0 128 0,-1 0-128 0,-9 1 0 16,8-4 0-16,-8 4 128 0,0 0 0 0,0 0 0 15,0 0 0-15,0 0 0 0,0 0 384 0,0 0 80 16,0 0 16-16,0 0 0 0,0 0-240 0,0 0-48 15,0 0-16-15,0 0 0 0,0 0-176 0,0 0-128 16,0 0 192-16,-3 9-192 0,3-9 0 16,-3 9 0-16,3-9 0 0,-1 10 0 0,1-10 0 0,0 11 0 0,2-2 0 0,0 0 0 15,-1 2 0-15,-1 2-144 0,1 0 144 0,-1 2 0 16,1 4 0-16,-1 1 0 0,0 1 0 16,1 3-128-16,-2 2 128 0,0 3 0 0,-1 2 0 0,-1 3-128 15,2 3 128-15,0 2-128 0,-1 0 128 0,1 3-128 16,0 1 128-16,1 2 0 0,1 0 128 0,-1 1-128 15,0-2 0-15,1 0 0 0,0-1-192 0,0 0 64 16,0 0 128-16,0-1 0 0,-1-2 0 0,0 2 0 16,0-1 0-16,-1 0 0 0,1-2 0 0,-2 0 0 0,-1-2 0 15,-2 2 0-15,0-1 0 0,-2 0 0 0,1-1 0 16,-2-3 176-16,0-1-176 0,-1 0 192 0,1 1-64 0,0-1-128 16,0-4 192-16,1-2-64 0,0-3 0 0,1-2-128 15,1-3 192-15,-1-1-64 0,1-2 0 0,1 0-128 16,-1-2 192-16,1-2-64 0,-1-2-128 15,2-1 0-15,-1-2 144 0,0 1-144 0,4-8 0 16,-5 9-320-16,-1-2 64 0,0-2-8304 16,-2-1-1664-16</inkml:trace>
  <inkml:trace contextRef="#ctx0" brushRef="#br0" timeOffset="9433.43">12436 4861 5519 0,'0'0'496'0,"-7"-3"-496"15,0-1 0-15,2 1 0 0,5 3 1728 0,-6-3 240 0,6 3 48 0,-6-5 16 16,-1 2-1040-16,1 0-208 15,6 3-32-15,-5-4-16 0,1-1-384 0,-1 1-80 0,5 4-16 0,-3-5 0 16,3 5 48-16,-3-5 0 16,3 5 0-16,-3-6 0 0,3 6 32 0,0 0 16 15,-3-5 0-15,3 5 0 0,0 0-96 0,0 0-32 16,0 0 0-16,0 0 0 0,0 0-224 0,0 0 128 16,0 0-128-16,8-6 0 0,1 3 0 0,0 2 0 15,1 3 0-15,2 0 0 0,3-2 0 0,1 2 0 16,3 1 0-16,3-1 0 0,0-1 192 0,1 0 0 15,0 0 0-15,4 1 0 0,1-1 64 0,3 2 16 16,2-1 0-16,2 1 0 0,3 1 112 0,4 1 0 16,8-2 16-16,2-1 0 0,2-2-80 0,-1 0 0 0,1 0-16 15,-1 1 0-15,2 2-32 0,6 0 0 0,2 1 0 0,1-1 0 16,-1-3-128-16,-1 2-16 0,-1 1-128 0,2 3 192 16,2-1-192-16,2-1 0 0,2 0 128 0,-2-1-128 15,-2-1 0-15,0 0 0 0,-1 2 0 0,7-1 0 16,9-2 0-16,-3-1 128 0,-4-1-128 0,0 0 0 0,1 1 432 15,1 0-16-15,6 0 0 0,-2-1 0 0,-5-1-96 16,-3 2 0-16,1 0-16 0,2 2 0 0,6 1 80 0,-4-3 0 16,-5-3 16-16,-2 2 0 0,1 3-80 15,1 0-32-15,2-1 0 0,-2-1 0 0,-1-1-80 16,-3 1-16-16,-2 0 0 0,2 2 0 0,1 1-192 0,0-3 176 16,0-2-176-16,-4 1 160 0,-5-1-160 0,-1 1 0 15,-3 1 144-15,-1 0-144 0,-1 0 128 0,0 0-128 16,-2 0 128-16,-5-2-128 0,-4 0 144 0,-4-1-144 15,0 1 192-15,-4 1-192 0,-4 0 320 0,-3 0-32 0,-1 0-16 0,-1 1 0 16,-3 0 64-16,1 1 16 0,-2 0 0 0,0-1 0 16,-3-1-64-16,1 0-16 0,-3 1 0 0,2-1 0 15,-3 0-64-15,1-2-16 0,-3 1 0 0,0 1 0 16,-1 1-192-16,-2 0 128 0,-2 0-128 0,-8 0 0 16,9 0 128-16,-9 0-128 0,0 0 0 0,0 0 0 15,0 0 0-15,0 0-336 0,0 0 48 0,0 0 16 31,0 0-800-31,0 0-144 0,-4 9-48 0,-1 1-8528 16,-3-1-1696-16</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32:30.039"/>
    </inkml:context>
    <inkml:brush xml:id="br0">
      <inkml:brushProperty name="width" value="0.05292" units="cm"/>
      <inkml:brushProperty name="height" value="0.05292" units="cm"/>
      <inkml:brushProperty name="color" value="#FF0000"/>
    </inkml:brush>
  </inkml:definitions>
  <inkml:trace contextRef="#ctx0" brushRef="#br0">2445 633 7359 0,'0'0'656'0,"0"0"-528"0,-8 0-128 0,8 0 0 15,-7-3 1344-15,7 3 256 0,0 0 32 0,0 0 16 16,-8 0-1008-16,8 0-192 15,-8 0-32-15,8 0-16 0,0 0 176 0,0 0 16 0,0 0 16 0,0 0 0 16,0 0-288-16,0 0-48 0,0 0-16 0,0 0 0 16,5 9 0-16,1-2 0 0,3-2 0 0,1 0 0 15,0-1 80-15,5-1 16 0,2 0 0 0,4-1 0 16,-3-1 96-16,4-2 0 0,-1-1 16 0,1-2 0 16,0 0-128-16,1-2-16 0,0 0-16 15,2-1 0-15,-1-2-112 0,-1-1 0 0,0-1-16 0,0 0 0 16,0-1-176-16,-11 6 192 15,4-3-192-15,-1 0 192 0,1-1-16 0,-2-1 0 0,-1 0 0 0,-1 1 0 16,-3 0 144-16,5-7 16 0,-5 1 16 0,-3 4 0 16,-3 2 48-16,-3 2 16 0,-1-1 0 0,-1 1 0 15,-3 2-32-15,0-1 0 0,-4 0 0 0,-1 2 0 16,-1 2-64-16,-2-1-32 0,-2 1 0 0,0 1 0 0,0 2-288 0,0 1 0 0,-2 0 0 0,-1 2 0 16,-2 3 0-1,1-1 0-15,-2 3-176 0,0 2 176 0,0 1-144 0,1 3 144 0,1 3 0 16,3 0-144-16,0 2 144 0,10-6 0 0,-1 4-144 0,1 2 144 15,-1 3 0 1,2 3-176-16,0 1 176 0,3 0-128 0,0 1-32 0,3 20 0 0,2-8 0 0,3-7 0 16,2-5-192-16,5-5-32 15,2-4-16-15,3-3 0 0,-1-2 144 16,5-2 48-16,2-3 0 0,4-4 0 0,2-1 208 0,4-3-144 16,4-3 144-16,3-2-128 0,2-3-192 0,-3-3-16 0,-3-3-16 0,-1-2 0 31,1 0-864-31,-1-2-192 0,-2 1-16 0,-2-2-16 15,-3 0-240-15,-3 1-48 0,-2 0-16 0,-4 2 0 0,-3 0 1328 0,-1 1 272 0,-5-1 144 0,-3 2-160 16,-1 0 2080-16,-3-1 432 0,-1 1 80 16,-3 0 0-16,-3-2-272 0,2 9-64 15,-1-2-16-15,1-2 0 0,-3 1-928 0,-2 0-176 16,1 1-32-16,-1 1-16 0,0-2-368 0,-8-4-80 16,2 5-16-16,0 1 0 0,0 1-304 0,0 3-160 0,0 1 160 15,0 0-160-15,-1 2 0 0,-2 3 0 0,2 2 0 0,-1 2 0 31,-2 2-448-31,1 3 0 0,-2 2 16 0,9-4 0 16,-2 3-128-16,0 2-16 0,0 2-16 0,1 0 0 16,-1 2 96-16,3 1 32 0,-1-3 0 0,-3 12 0 0,4-6 96 0,5-5 32 0,0-2 0 0,3-6 0 15,1 0 336-15,3-3 0 0,-5-6-144 0,8 4 144 16,-2-2 144-16,3-1 96 0,-1-2 16 0,2-1 0 16,2-2 176-16,-1-2 32 0,0-1 16 0,0-2 0 15,0-1-160-15,0 1-16 0,-1-1-16 0,0 0 0 16,-1-2-144-16,-3 1-16 0,-1 0-128 0,-1 1 192 15,1-1-192-15,-2 1 128 0,-1 3-128 0,1 1 0 16,-3 6 128-16,0 0-128 0,0 0 0 0,0 0 0 0,0 0 0 0,0 0 0 16,0 0 0-16,-2 13 0 15,0 3 0-15,0 0-208 0,-1 3 64 0,-2 4 16 16,1 3 128-16,0 2 0 0,-1 1-144 0,1 2 144 0,-1 2 0 0,1 2-176 16,1 0 176-16,-1 1-128 0,2 0 128 0,1 1-208 15,0 0 80-15,1-3 128 0,1-3-336 0,0 0 48 16,2-2 16-16,0 1 0 0,-1-3 80 0,1-4 32 15,2-2 0-15,0-3 0 0,-1-2 160 0,3-4 0 0,0-2 0 16,1-3-128-16,2-1 128 0,-2-2 0 16,1-3 0-16,1-2 0 0,0-3 176 0,1-3-48 0,0-2 0 0,3 0 0 15,0-5 176-15,2-2 16 0,0-4 16 16,1-4 0-16,0-4-96 0,2 0-32 0,0-4 0 0,-2-2 0 16,0-3-208-16,-1 2 144 0,-1 0-144 0,-1 1 128 15,-1 1-128-15,-2 0 0 0,-1 0 144 0,-1 3-144 16,-2 4 128-16,0 3-128 0,-1 2 160 15,-2 2-160-15,0 3 320 0,0 1-16 0,-2 2-16 0,-1 3 0 16,-2 3-32-16,1 7-16 0,0 0 0 0,0 0 0 16,-1-6-240-16,1 6 0 0,0 0 0 0,0 0 0 15,0 0-432-15,-4 9-16 0,2 2-16 0,0 2 0 16,1 4-160 0,0 1-16-16,1 2-16 0,1 1 0 0,1-1 240 0,3 0 48 0,1-2 16 0,1-1 0 15,-2-3-16-15,3-2 0 0,1-1 0 0,1-3 0 0,0-4 224 0,1-2 144 16,1-2-192-16,0-2 192 0,1-3 0 15,0-1 224-15,1-1-16 0,1-4 0 0,0-4 400 0,2-1 80 16,-1-3 16-16,0 0 0 0,-3 1-128 0,-1-2 0 16,-1-4-16-16,-2 2 0 0,-2 2-160 0,0 2-16 15,-2 2-16-15,0 3 0 0,-2 3-176 16,-1 2-48-16,-2 8 0 0,0 0 0 0,0 0 48 0,0 0 16 16,0 0 0-16,0 0 0 0,-7 7-208 0,0 2 0 0,4 5 0 15,-3 1 0-15,-1 3-256 0,0 0 64 0,0 3 16 16,3-1 0-16,2-2-112 0,0-3-32 0,-1-1 0 0,3 0 0 15,3-3 0-15,0-3-16 0,-3-8 0 0,6 7 0 16,3-2 208-16,-1-2 128 0,2-4-160 16,0-4 160-16,0-1 0 0,2-3 0 0,2-2 0 0,1-1 160 15,0-3 96-15,-1 0 32 0,-1-5 0 16,0 0 0-16,-2-2 96 0,2 3 32 0,-2 0 0 0,-2 2 0 0,0 3-224 0,-1 2-32 16,-1 2-16-16,-3 3 0 15,-4 7-16-15,0 0 0 0,0 0 0 0,0 0 0 0,0 0 32 0,0 0 0 16,0 0 0-16,-1 14 0 0,-2-1-160 0,-1 2-176 15,1 2 48-15,0 1 0 0,-1 1-176 16,1 0-16-16,0-2-16 0,-1 1 0 16,2 0-592-16,1-2-112 0,1-3-32 0,1-2 0 15,0-2-304-15,-1-9-64 16,0 0-16-16</inkml:trace>
  <inkml:trace contextRef="#ctx0" brushRef="#br0" timeOffset="135.11">4124 502 28511 0,'-8'-15'1264'0,"4"7"256"0,-2-2-1216 16,1 1-304-16,-2 1 0 0,1 0 0 0,-2 1 1488 0,1 1 240 16,2 1 64-16,5 5 0 0,-7-5-1152 15,7 5-240-15,0 0-32 0,0 0-16 0,-8-2-352 16,8 2 0-16,0 0-160 0,0 0 160 16,0 0-2512-16,0 0-400 0,0 0-80 0</inkml:trace>
  <inkml:trace contextRef="#ctx0" brushRef="#br0" timeOffset="587.55">4346 366 20271 0,'0'0'1792'0,"1"-8"-1424"0,-1-1-368 0,1 0 0 0,0 1 1664 0,-1 8 272 15,0-7 48-15,0 7 16 0,0 0-736 0,0 0-160 16,0 0-16-16,0 0-16 0,0 0-768 0,0 0-160 16,0 9-16-16,-1 5-128 0,-1 0 0 0,0 4 0 31,-3 1-160-31,0 4 160 0,-4 2-272 0,5-9 64 15,-3 6 16-15,-2 5 0 0,-1 3-288 0,-1 4-48 0,-4 3-16 0,-1 1 0 32,-1 1-480-32,-13 28-112 0,7-18-16 0,7-11 0 15,5-11 480-15,1-7 96 0,4-7 0 0,3-4 16 0,3-9 816 0,0 0 144 0,0 0 48 0,0 0 0 16,0 0 1200-16,2-9 240 0,1-3 48 0,3-1 16 16,-1-1-896-16,4-2-176 0,2 0-48 0,2-3 0 15,3-1-384-15,0 0-64 0,2 0-32 0,2 2 0 16,-1 4-352-16,0 2 0 0,-1 2 0 0,-2 2 0 15,0 4 0-15,-3 1 0 0,-1 2-160 0,0 3 160 16,-1 3-192-16,0 1 192 0,-1 3-192 0,0 2 192 16,-1 1-192-16,-2 3 64 0,1 0 128 0,-1 2-208 15,-3-2 16-15,-1 1 16 0,0 1 0 0,-3-1 0 0,-2 0-96 0,0-3-32 16,0-1 0-16,-1-1 0 0,-2-1 304 0,1-2 0 16,4-8-128-16,-9 5 128 0,-1 0 0 0,1-2 224 15,-2-1-32-15,0-2-16 0,-1 0 144 0,-1-1 48 16,-2 0 0-16,-1 1 0 0,1 0-368 0,0 0 0 15,-2 0 0-15,1 0 0 16,-2 1-576-16,3 1-64 0,1 2-32 0,3-1 0 16,0-1-1952-16,3 0-400 0</inkml:trace>
  <inkml:trace contextRef="#ctx0" brushRef="#br0" timeOffset="1912.93">4504 932 18431 0,'0'0'1632'0,"0"0"-1312"0,0 0-320 0,7-6 0 0,-2 1 1872 0,2-1 304 16,0 1 64-16,-1-1 16 15,1 1-768-15,0-2-144 0,1-2-48 0,1-1 0 16,-1-1-608-16,0 0-128 0,1-1-32 0,0-1 0 0,0-1-288 0,1-2-64 16,-4 1-16-16,1 0 0 0,0-1-160 0,0 2 0 15,1 0 0-15,-1 3 128 0,-3 1-128 0,0 2 0 16,-4 8 0-16,5-7 0 0,-5 7 0 15,0 0-144-15,0 0 144 0,0 0 0 0,0 0-192 16,4 8 64-16,-2 2 128 0,-2 2-208 16,0 4 0-16,-2 0 0 0,1 2 0 0,0 0 0 15,1 2 64-15,0 0 16 0,0-1 0 0,1-2 0 16,2 0 128-16,2-2 0 0,-1-3 0 0,2-1 0 0,0-2 0 0,2-2 0 0,-8-7 0 16,11 4 0-16,1-1 0 0,1-2 0 0,3-1 0 0,-1-2 128 15,0-2 0-15,1-4 16 0,-1-2 0 16,1-2 0-16,-2-2 112 0,2-3 0 15,-1 1 16-15,-1-2 0 0,-2 1 48 0,-1-1 16 16,0 0 0-16,-1 1 0 0,-1 0-16 0,-1 2 0 0,-2 3 0 16,0 1 0-16,-2 2-16 0,2 4-16 0,-6 5 0 0,0 0 0 0,0 0 32 0,0 0 0 15,0 0 0 1,0 0 0-16,0 0-320 0,0 0 0 0,-5 9 0 16,2 4 0-16,0 0-160 0,-1 1 16 0,1-1 0 0,1 3 0 0,0-1 0 0,0 2 0 15,2-2 0-15,2 0 0 16,0 0 144-16,1-2-192 0,0-1 192 0,3-1-192 0,-1-2 192 0,3-3-128 15,1 0 128-15,1-2-128 0,-1-2 128 16,2 0 0-16,1-2 0 0,2-3 0 0,1 0 0 0,2-4 0 0,0 0 0 16,2-3 128-16,-1-2 16 0,-1-3 16 15,1-1 0-15,-2-2 0 0,0 1 96 0,-2-2 32 0,-2-1 0 16,-1 0 0 0,-3 1 0-16,0 1 0 0,-4 2 0 0,0 2 0 15,0 3-32-15,-2 1-16 0,-2 2 0 0,0 8 0 16,0 0-32-16,0 0 0 0,0 0 0 0,0 0 0 15,-7-3-208-15,7 3 0 0,-8 4 0 0,-1 3 0 16,-1 4-192-16,0 3 0 0,0 0 16 0,1 4 0 16,3 0 0-16,-1 2 0 0,2 0 0 0,1-1 0 15,2-1-112-15,1 0-32 0,1-2 0 0,2 0 0 0,1-4 48 16,5-1 0-16,1-2 0 0,1-3 0 16,-1-1 128-16,2-2 144 0,1-2-208 0,1-2 80 0,0-2 128 15,1-3 0-15,2-2 0 0,-2-1 128 0,0-5-128 0,2 0 176 16,0-1-176-16,0-2 192 0,-2 0 0 15,1-1 16-15,-4-2 0 0,0 3 0 0,0-1-80 0,-1 1-128 16,-2 0 176-16,-1 4-176 0,-3 2 160 0,-1 2-160 16,0 2 128-16,-3 7-128 0,0 0 160 0,0 0-160 15,0 0 192-15,0 0-192 0,0 0 0 0,0 0 0 16,0 0 0-16,-5 12 0 0,1 3 0 0,0 1-256 16,1 3 64-16,0 0 0 0,0-1-96 0,-1 1-16 15,2 2 0-15,1 0 0 16,0-3-320-16,2 0-64 0,1-3-16 0,1 0 0 15,1-3-64-15,1-2 0 0,1-4-16 0,0 0 0 16,-6-6-96-16,11 3-16 0,3-1 0 0,1-2 0 16,1-3-640-16,3-2-144 0,2-4-32 0,1-1 0 15,3-3 80-15,0-3 16 0,-2 0 0 0,-2-2 0 16,-4 2 848-16,-1-1 192 0,-5 1 16 0,-2 2 16 0,0 3 1184 0,-2 4 224 0,-2 1 48 0,-5 6 16 16,0 0 928-16,0 0 176 0,0 0 32 0,0 0 16 15,0 0-816-15,0 0-176 0,-2 12-16 0,0-1-16 0,-1-1-672 16,0 1-128-16,-1 1-16 0,0 0-16 0,-1-1-224 0,1 2 0 15,-1-1 128-15,2-2-128 0,0-3 0 16,3-7 0-16,0 0 0 0,0 0 0 0,0 0 0 0,0 0 128 16,0 0-128-16,0 0 0 0,0 0 224 15,0 0-48-15,0 0-16 0,4-7 0 0,2-2 160 0,0-2 16 16,3-1 16-16,1-2 0 0,1 0 96 0,2-2 32 16,2-3 0-16,0 1 0 15,1 3-192-15,1 1-32 0,-2 2-16 0,1 3 0 0,-3 3-240 0,-1 2 0 0,-2 1 0 0,0 4 0 16,-10-1 176-1,10 7-176-15,-1 2 192 0,-2 2-192 0,-1 2 0 0,-1 3 0 16,0 0 0-16,-2 1 0 0,0-1 0 0,1 0-144 16,-4-2 144-16,1-1 0 0,1-2 0 0,0 0-160 0,-1-1 160 0,-1-10 0 15,0 0 0-15,0 0 0 0,0 0 0 0,0 0 0 16,9 4 144-16,-9-4-16 0,11-1 0 0,-1-2 0 16,0-2 160-16,1-3 32 0,0-2 0 0,1 0 0 15,1 0 96-15,2-1 32 0,2-2 0 0,-1 1 0 16,1 1-208-16,-2 0-48 0,0 0 0 0,-2 3 0 15,-4 3-192-15,-1 1 0 0,-8 4 0 0,9 0 0 0,-9 0 160 16,9 7-160 0,-1 2 160-16,-2 2-160 0,-1 2 0 0,-1 2 0 0,-2 1 0 0,1 0-160 0,-1 1 160 0,1 0-128 15,-1 0 128 1,2-1-128-16,-2 0-112 0,0-3-16 0,1-1 0 0,-1-2 0 16,-2-10-160-16,0 0-32 0,2 9-16 0,-2-9 0 31,0 0-352-31,0 0-64 0,0 0-16 0,0 0 0 0,0 0-1760 0,-5-9-352 0,0-2-80 0</inkml:trace>
  <inkml:trace contextRef="#ctx0" brushRef="#br0" timeOffset="2155.08">5011 351 14735 0,'-23'-19'1312'0,"9"9"-1056"16,0 0-256-16,0 2 0 0,2-2 3264 0,1 3 608 16,1 1 112-16,1 0 32 0,1 2-2032 0,1-1-416 0,2 2-80 0,5 3-16 15,0 0-928-15,0 0-192 16,0 0-32-16,0 0-16 0,0 0-304 0,0 0-176 0,0 0 32 0,0 0 0 31,0 0-2544-31,0 0-496 0,0 0-96 0</inkml:trace>
  <inkml:trace contextRef="#ctx0" brushRef="#br0" timeOffset="3454.7">8000 793 8287 0,'-4'-10'736'0,"4"10"-592"0,-1-9-144 0,-1 2 0 15,2 7 2240-15,-1-9 400 0,1 1 96 0,1 3 16 0,-1 5-1296 0,2-8-256 16,0 1-48-16,0 2-16 0,0-2-560 0,1 1-96 16,0-2-32-16,0 0 0 0,0 2-256 15,1-2-64-15,-2-1-128 0,2-1 192 0,-4 3-48 0,1-2-16 16,-1-1 0-16,0 1 0 0,0 0-128 0,-1-2 0 16,-1 1 0-16,0 2 0 0,-2-1 144 0,2 4 112 15,-1 0 0-15,0-1 16 0,-3 2-16 0,2 0 0 0,-1-1 0 0,-2 1 0 16,0 1-64-16,-5-1 0 0,2 3-16 0,-3 2 0 15,-3 1-176-15,8 3 0 0,-3 3 0 0,-5 1 0 16,0 4 0-16,-1 1 0 0,1 1 0 0,0 3 0 16,1 1 0-16,-10 16-176 0,5-3 176 0,4-4-128 15,5-2 128-15,4-3 0 0,2-4 0 0,3-1 128 16,1-3-128-16,3-1-128 0,0-3 128 0,3-3-192 16,0-1 192-16,2-1 0 0,-7-6 0 0,11 3-128 15,0-3 128-15,0-1 256 0,1-1-64 0,2-3-16 0,2-3 192 16,-1 0 32-16,1-2 16 0,-1 1 0 0,1-1-128 15,-1 0-32-15,-3 0 0 0,0 1 0 0,0 3-256 0,-1-2 0 16,0 0 0-16,-5 3 0 0,-6 5 0 0,8-4 0 16,-8 4 0-16,0 0 0 0,0 0 0 15,7 4 0-15,-2 3 0 0,-1 0 0 0,-3 2 0 0,1 1 0 16,1 0 0-16,-3 1-144 16,1-1 144-16,1-1 0 0,-2-9 0 0,3 9-128 0,0-1 128 0,-3-8 0 15,0 0 0-15,7 6 0 0,-7-6 0 16,10 0 128-16,-2-4-128 0,1 0 176 0,0-3 80 0,1-1 32 0,-2-3 0 0,2-3 0 15,-1 0 32-15,2-4 0 16,2-2 0-16,-2-5 0 0,-3-1 32 0,0-3 16 16,0-4 0-16,-4 14 0 0,1-6-96 0,-1-1-16 15,0-3 0-15,-1 2 0 0,-2-1-64 0,-1 2-32 0,-1 0 0 0,-4-23 0 16,-1 5 48-16,-2 7 16 0,-1 4 0 0,-2 2 0 16,-2 1 16-16,-3 4 0 0,0 1 0 0,6 12 0 15,-2 0-240-15,-2 0 0 16,-2 2 0-16,-1 1 0 0,-2 1-192 0,-2 2-16 0,-1 0-16 0,-19-1 0 15,6 4 32-15,3 4 0 0,1 4 0 0,16 2 0 16,-6 2 48-16,1 5 16 16,-1 3 0-16,-2 5 0 0,0 3 128 0,-1 4-208 0,1 4 80 0,-21 26 128 15,9-8-192-15,4-5 192 0,2-2-160 0,15-19 160 0,-2 5-128 16,-1 6 128-16,2 0 0 0,3 2-144 16,2 3 144-16,2-1 0 0,2 0-144 0,2 29 144 0,6-13-256 15,7-9 0-15,4-4 16 0,4-5 0 16,1-1-32-16,4-6-16 0,5-3 0 0,-2-3 0 15,0-1-240-15,2-4-48 0,1-4-16 0,3-2 0 32,1-3-1744-32,2-3-352 0,4-3-64 0</inkml:trace>
  <inkml:trace contextRef="#ctx0" brushRef="#br0" timeOffset="3897.25">9033 612 20559 0,'0'0'896'0,"0"0"208"0,0 0-880 0,0 0-224 16,0 0 0-16,0 0 0 0,0 0 736 0,0 0 96 16,-2 8 32-16,0 2 0 0,-2 2-592 0,0 2-112 15,-1-1-32-15,2 3 0 0,-3 3-128 0,1 1 0 16,0 0 144-16,0-1-144 0,2 2 0 0,-1-3 128 15,-1-2-128-15,1-1 0 0,-1-3 0 0,2-2 0 16,0-3 0-16,3-7 0 0,0 0 144 0,0 0-144 0,-5 6 192 0,5-6-192 16,0 0 512-16,0 0-16 0,0 0 0 0,0 0 0 15,-1-9 720-15,2-1 128 0,3-1 48 0,0-3 0 16,2-1-512-16,2-4-112 0,1-3 0 0,2 1-16 16,1 0-368-16,1 1-80 0,1 3-16 15,0 1 0-15,-2 1-288 0,1 3 160 0,-1 1-160 0,0 3 128 16,1 3 16-16,-4 1 0 0,1 2 0 0,1 1 0 15,-3 3-144-15,1 3 0 0,0 0 0 0,-1 3 0 16,0 2 0-16,0 1 0 0,-3 1 0 0,4 3 0 16,0 3-192-16,-1 0 192 0,-2 3-192 0,3-1 192 15,-2-1-768-15,0-2-48 0,2-1 0 16,0-3 0-16,0-1-368 0,2-2-80 0,0-4-16 16,1-2 0-16,1-2-192 0,2-3-64 0,2-3 0 15</inkml:trace>
  <inkml:trace contextRef="#ctx0" brushRef="#br0" timeOffset="4190.63">9652 607 8287 0,'0'0'368'0,"0"0"80"16,0 0-448-16,0 0 0 0,0 0 0 0,0 0 0 0,-1-6 4000 0,1 6 720 15,0 0 144-15,0 0 16 0,-8 5-3616 0,2 3-736 0,-1 1-144 0,2 1-16 16,-1 2-368-16,1 0 0 0,0 1 0 0,2 0 0 16,1 0 0-16,1 1 0 0,1-2 0 0,2 1 0 15,0 1 0-15,3 0 0 0,1-3 0 0,3-2 0 16,0-1 0-16,2-1-192 0,2-3 192 0,1-2-192 15,2-2 192-15,0 0 192 0,1-2-32 0,0-1-16 16,1-4 320-16,1-1 64 0,-4-2 16 0,0-3 0 16,-3-1 256-16,1-1 48 0,-1-1 16 0,-2-1 0 15,-3-2-32-15,0-1-16 16,-3-1 0-16,-2 8 0 0,-2-2-192 0,0-2-48 0,0-1 0 16,-3 2 0-16,0-1-272 0,-2 3-64 0,1 1-16 0,-5-7 0 0,0 7-224 0,2 4 0 15,-2 3 0-15,1 2 0 31,1 3-640-31,-2 2-32 0,-1 3 0 0,0 2 0 16,-1 4-2512-16,-2 2-496 0</inkml:trace>
  <inkml:trace contextRef="#ctx0" brushRef="#br0" timeOffset="4972.79">10147 626 21183 0,'10'-6'1888'0,"0"1"-1504"0,-2-3-384 0,1 1 0 15,0 0 1856-15,0 0 320 0,-1 1 48 0,-4 2 16 0,0 0-912 0,-1 0-176 16,-1-2-48-16,-1 1 0 16,-1 0-416-16,0 0-96 0,-1-1-16 0,-3-1 0 0,-1 1-304 0,0 3-64 15,-4 1-16-15,-1 2 0 0,-2 3-384 0,4 1-64 16,-2 2-32-16,-2 3 0 0,-1 0-48 0,-1 4-16 16,0 0 0-16,0 2 0 0,1 2 208 0,-8 13 144 15,6-2-192-15,4-4 192 0,4-2-240 0,3 0 64 16,2-1 16-16,2-1 0 0,1-5-16 0,2 0 0 15,0-2 0-15,3-2 0 0,0-2 176 0,0-3 0 16,2-1 0-16,2-2-128 0,1-1 128 0,1-3 0 0,1-3 160 0,1-2-160 16,0-2 272-16,2-3-32 0,0-3-16 15,0-5 0-15,0-5 128 0,2-1 32 16,-1-5 0-16,0-1 0 0,-2 1-48 0,-8 11 0 0,0-5 0 0,-1-3 0 16,1 2-32-16,-2 0-16 0,2 0 0 0,-1 3 0 15,0 3 16-15,3-14 0 0,-4 5 0 0,0 8 0 16,-2 5 32-16,-1 5 16 0,-1 2 0 0,-1 8 0 15,0-7-160-15,0 7-16 0,0 0-16 0,0 0 0 16,0 0-160-16,-4 10 0 0,-1 2-192 0,1 2 192 16,0 1-352-16,-1 2 48 0,1 2 16 0,-1 3 0 31,1 4-192-31,1-8-32 0,2 6-16 0,-2 3 0 0,2 3-640 0,-1 2-128 0,0 2-32 0,0 1 0 16,1-1-432-16,1 23-96 0,2-11 0 0,3-12-16 15,3-8-144-15,2-7-32 0,0-7 0 0,4-3 0 16,4-5-320-16,2-2-64 0,0-5 0 0,2-4-16 0,2-3 1888 15,-4 1 384-15,1-1 176 0,-2 1-160 0,-2 0 1328 0,-3 1 272 16,-2 2 48-16,-2 0 16 16,-1 1 720-16,-3 0 144 0,-6 5 16 0,9-5 16 0,-9 5-624 15,8-6-128-15,-8 6-32 0,6-5 0 0,-6 5-928 16,5-7-192-16,-5 7-48 0,4-7 0 0,1-1-320 0,-5 8-128 0,4-8 0 0,1 0 144 16,0 0-144-16,0-1 0 0,0-3 0 0,0 0 128 15,2 0-128-15,-2-3 160 0,2-1-160 16,2 0 160-16,-3 0 128 0,0-1 32 0,-2 0 0 0,1-1 0 15,-1 1 256-15,-3 8 64 0,0-3 16 16,0 1 0-16,-1 0-80 0,0 0-32 0,-1 0 0 16,0 2 0-16,0 1-128 0,-2-3-32 15,-2 3 0-15,1 3 0 0,-2 3-144 0,-1 4-48 0,-3 2 0 16,-1 5 0-16,-1 3-192 0,5-3 0 16,-2 5-192-16,1 3 192 0,-5 0-192 0,4 3 192 0,0 3-192 0,1 0 192 15,3 1-192-15,-6 17 192 0,4-7-192 0,3-4 192 16,2-3-496-16,5-3 16 0,0 0 0 15,4-4 0-15,1-4-32 0,4 0-16 0,3-3 0 16,2-1 0-16,3-2-320 0,4-2-64 0,5-4-16 0</inkml:trace>
  <inkml:trace contextRef="#ctx0" brushRef="#br0" timeOffset="5451.51">11875 441 26143 0,'0'0'1152'0,"0"-9"256"0,0 9-1136 0,0-11-272 0,0 0 0 16,0 3 0-16,0 8 976 0,0 0 144 0,0-13 32 0,0 5 0 15,0 8-672-15,0-8-128 0,0 8-32 0,-1-9 0 16,1 9-320-16,0 0 0 16,0 0 0-16,0 0 0 0,0 0 0 0,0 0 0 15,0 0 0-15,0 0-128 0,-10 5 0 0,2 2 0 0,0 3 0 0,0 2 0 16,1 1 0-16,-2 4 0 0,-1 2 0 0,0 4 0 16,0 4 128-16,5-7-160 0,-3 5 160 0,0 3-160 0,0 2 160 0,2-1 0 31,-2 2 0-31,2 0-128 0,0-1 128 0,-3 19 0 0,3-12 0 0,2-8 0 15,2-5 0-15,1-7 0 0,0-5 0 0,1-2 0 0,0-10 0 16,0 0 224-16,0 0-48 0,0 0-16 0,0 0 192 16,0 0 32-16,0 0 16 0,0 0 0 0,7-7 208 0,0-3 32 0,1-4 16 0,2-3 0 31,1-2-80-31,2-4-32 0,4-4 0 0,0-3 0 0,3-1-384 0,1-1-160 0,0 1 128 0,-10 13-128 16,3-2 0-1,3-2 0-15,0 2 0 0,0-1 0 16,-1 1 0-16,1 2 0 0,-2 3 0 0,10-9 0 15,-6 5-224-15,-4 6 32 0,-1 4 0 0,-2 2 0 32,-1 3-1472-32,0 1-304 0,-1-1-48 0</inkml:trace>
  <inkml:trace contextRef="#ctx0" brushRef="#br0" timeOffset="5690.94">11891 639 20271 0,'0'0'1792'16,"0"0"-1424"-16,0 0-368 0,0 0 0 0,0 0 1216 0,0 0 160 0,5 8 32 0,-5-8 16 15,6 9-704-15,0-2-144 0,2 0-16 16,0 2-16-16,1 0-272 0,-1-1-48 0,1 1-16 0,2 0 0 16,1 1-208-16,2-1 176 0,0-1-176 0,1 3 160 15,2-1-160-15,-1 1 0 0,2-1 0 0,-2 0 0 16,0 1-128-16,-1-2-64 0,-1-2-16 0,1 0 0 31,-1 2-1264-31,0-1-240 0,1-2-48 0</inkml:trace>
  <inkml:trace contextRef="#ctx0" brushRef="#br0" timeOffset="6240.79">12959 763 5519 0,'0'0'496'0,"0"0"-496"0,0 0 0 0,0 0 0 15,0 0 3344-15,0 0 576 16,-4-6 112-16,4 6 32 0,0 0-2592 0,-6-5-512 0,1 1-96 0,0 1-32 16,5 3-464-16,0 0-112 15,-6-4 0-15,6 4-16 0,0 0-240 0,0 0 176 16,0 0-176-16,0 0 160 0,0 0-160 0,0 0 192 0,0 0-192 15,0 0 192-15,0 0 96 0,9 2 32 0,6-1 0 0,0 0 0 16,2-1 256-16,1 0 48 0,3-1 16 0,2 0 0 16,0-1 0-16,5 1 16 0,2 0 0 0,0 0 0 15,2 0-16-15,2 0 0 0,2 0 0 0,0 0 0 0,1 0-96 0,0 0-32 16,-3-3 0-16,-2 1 0 16,-3 0-144-16,-1-1-48 0,-4 1 0 0,1 1 0 0,-3 0-176 15,-1 1-144-15,-2-2 192 0,-3 1-192 16,-2 0 144-16,-1 0-144 0,-2 0 0 0,-2-1 144 15,-9 3-144-15,0 0 160 0,0 0-160 0,10-2 160 16,-10 2-160-16,0 0 0 0,0 0 0 0,0 0 0 31,0 0-448-31,0 0-112 0,0 0-16 0,0 0-16 0,0 0-1824 0,-9 8-352 0,-1 1-80 16</inkml:trace>
  <inkml:trace contextRef="#ctx0" brushRef="#br0" timeOffset="8393.98">11114 4153 7887 0,'0'0'336'0,"0"0"96"16,0 0-432-16,0 0 0 0,-1-7 0 0,1 7 0 0,0 0 384 16,1-8-16-16,0 2 0 0,-1 6 0 15,3-7-16-15,-3 7 0 0,2-8 0 0,0 3 0 0,-2 5 128 0,2-8 32 16,0 2 0-16,-2 6 0 0,0 0 160 0,5-7 32 16,-5 7 16-16,5-7 0 0,-5 7-16 15,7-5-16-15,-2-1 0 0,-5 6 0 0,8-4-96 0,0 0-16 0,-8 4 0 16,7-4 0-16,2 2 0 0,-9 2-16 0,9-1 0 0,-9 1 0 15,11 2-128-15,-3 0-32 0,-8-2 0 0,10 6 0 16,-3 0-272-16,-1 2-128 16,-2 2 128-16,1 1-128 0,-1 1 0 0,-1 1 0 15,-2 1 0-15,-1 1 0 0,0 0 0 0,-1 1 0 0,0-2 0 0,-1-1 0 16,-1 0 0-16,1 0 0 16,-2-1 0-16,1-1 0 0,-1-1 0 0,-1-2 0 15,1-1 0-15,4-7 0 0,-8 7 128 0,1-2-128 0,7-5 128 0,-8 3-128 0,-1 0 256 16,0-3-48-16,0-2 0 15,0 2 0-15,1 0 16 0,-1-1 0 0,1-2 0 0,2 1 0 0,-1-1-96 0,7 3-128 16,-8-5 176-16,3 0-176 16,0-1 272-16,3 1-48 0,-1-1-16 0,3 0 0 15,3-2 96-15,-1-1 16 0,3-1 0 0,0 0 0 0,1 0-48 16,0 0 0-16,3-1 0 0,1 0 0 0,0-1-80 16,-1 1 0-16,0 1-16 0,-1 2 0 0,1-2-176 0,1 2 0 15,-3 1 0-15,0 2 128 0,1-2-128 0,-1 3 0 0,-7 4 0 16,8-2 0-16,-8 2 0 0,10 1 128 15,-10-1-128-15,9 5 0 0,-2 3 0 0,-1 1 0 0,1 0 0 0,-2 1 0 16,0 1-144-16,-1 1 144 0,0 2-192 0,0 1 192 31,-3-1-288-31,0 0 48 0,-1-1 16 0,0 1 0 0,-1 1-48 0,0-2-16 0,-3 1 0 16,0-2 0 0,0-2 144-16,-1-1 144 0,0 0-208 0,-1-3 80 0,0 0 128 15,-2-1-160-15,2-1 160 0,-2-2-160 0,-1-1 160 0,0 0-128 0,-1-1 128 0,0-1-128 16,1-2 128-16,-2-2 0 15,-2-1 128-15,1-2-128 0,-1 0 0 0,0-1 128 16,-1 1-128-16,0-2 0 0,1 0 192 0,2 0-16 0,1-2-16 0,2 0 0 0,0 0 240 0,1 0 48 16,4-4 16-16,1 2 0 0,1-2-240 0,3 1-48 15,1 1-16 1,2-1 0-16,0 0-160 0,2 2 0 16,-1 1 0-16,2 1 0 0,1 1 0 0,1 1 0 15,1 0 0-15,1 0 0 0,1 3 0 0,-1 0 0 16,1 2 0-16,-1 1 0 0,0-1-144 0,-1 2 144 15,-1 1 0-15,0 1 0 0,0 1-144 0,-1 2 144 16,-9-3 0-16,10 7-144 0,-1 1 0 0,-2 1 0 16,-1 2 0-16,-1 1 0 0,0 1-48 0,-2 2-16 0,-1 2 0 15,0 0 0-15,0 1 48 0,-2 0 16 16,-2-2 0-16,1-1 0 0,0 0 144 0,-1-1-160 0,-1-1 160 16,-1-1-160-16,1-1 160 0,-1 0 0 0,-2 0 0 0,1-1-128 15,-3-2 128-15,0 0 0 0,1-4 0 0,-1 0-128 16,-1 0 128-16,0-2 0 0,-1-1 0 0,-1-1 0 15,-1-2 0-15,0-1 0 0,0-3 0 0,1 1 0 16,0-1 160-16,1 1-32 0,0-1-128 0,3-1 192 16,-3-1 192-16,3-2 48 0,3 0 0 0,-1 0 0 15,2-1-16-15,1 1 0 0,0-1 0 0,1-1 0 0,4 0-208 16,-1-1-32-16,1-1-16 0,2 1 0 0,1 1-160 16,2 0 0-16,1 0 0 0,0 0 0 0,-1 1 0 15,3 2 0-15,0 0 0 0,0 2 0 0,0-1-144 0,0 2 144 16,0 1 0-16,0 0 0 0,-1 2 0 0,0 1-128 15,0 3 128-15,-1 0 0 0,-9-1 0 16,11 5-160-16,-1-1 160 0,-1 4-128 0,-3 0-16 0,1 3 0 16,-2 5 0-16,0-1 0 0,-3 0-48 0,-1 1-16 0,-2 3 0 0,-1 1 0 31,-3-2-320-31,0 2-64 0,-2-1-16 0,1-2 0 0,0-2 176 0,0-3 48 0,-1-1 0 16,-1-2 0-16,2-2 384 0,-3-2 0 0,0-2 144 0,0-1-144 15,0 0 512-15,1-2-16 0,-2-2 0 0,-1-2 0 16,0-2 224-16,1 0 48 0,1-2 16 0,1 0 0 15,2-1-144-15,0 1-16 0,3-1-16 0,1-1 0 16,2-1-224-16,3-1-64 0,3-1 0 0,3-1 0 16,4 0-320-16,1 0 0 0,0 0-160 0,3 0 160 15,-1 0-576 1,1 3 0-16,-2 1 0 0,-1 2 0 16,1 2-576-16,-1 3-112 0,0 1-16 0,-1 4-11136 0</inkml:trace>
  <inkml:trace contextRef="#ctx0" brushRef="#br0" timeOffset="10091.57">10980 4752 19295 0,'0'0'848'0,"0"0"176"0,-1-10-816 0,1 1-208 0,1 1 0 0,1 0 0 0,0 1 432 0,-2 7 32 0,5-9 16 0,-1 2 0 16,2-1-160-16,-1 1-16 15,2 2-16-15,-1-1 0 0,-1 1-128 0,0-2-32 16,3 2 0-16,-8 5 0 0,4-8 48 0,2 2 0 0,1 0 0 0,-7 6 0 16,5-7 112-16,2 3 32 0,-7 4 0 15,0 0 0-15,0 0 96 0,7-2 32 0,-7 2 0 0,0 0 0 16,0 0-224-16,6 9-32 0,-3 1-16 15,-1 1 0-15,-1 1-176 0,-1 3 0 0,-2 4 0 16,0 4 0-16,-1 3 0 0,-3 4 0 0,-1 0 0 0,0 2 0 0,-2-1 0 16,1 0 0-16,1-2 0 0,0-2 0 15,2 0 0-15,0-2 0 16,0-2 0-16,0-1 0 0,1-4 0 0,2-1 0 0,-2-1 0 0,2-3 0 16,0 0 0-16,0-1 0 0,0-2 0 0,1-1 128 15,2-1 80-15,-1-8 16 0,0 0 0 0,0 0 0 16,0 0 240-16,0 0 48 0,0 0 16 0,0 0 0 15,0 0 272-15,0 0 48 0,0 0 16 0,0 0 0 16,1-8 64-16,1-1 16 0,0-2 0 0,3 0 0 16,-1 0-256-16,0-3-48 0,0-4-16 0,0-2 0 15,2 0-208-15,-1-2-32 0,2-2-16 0,0 1 0 16,1 1-208-16,0 1-32 0,1 1-128 0,0-1 192 16,2 2-192-16,-1-1 0 0,-1-1 0 0,2 1 0 15,0 3 0-15,1 0 0 0,-1-1-128 0,-1 3 128 16,0 0-256-16,0 2 0 0,-1 1 0 0,0 2 0 15,-2 1-432-15,0 2-80 0,-1 2 0 0,-6 5-16 16,7-5-480-16,-7 5-80 0,0 0-32 0,0 0 0 16,0 0-704-16,0 0-144 0,6 13-16 0</inkml:trace>
  <inkml:trace contextRef="#ctx0" brushRef="#br0" timeOffset="10351.96">11067 5072 25791 0,'0'0'1152'0,"0"0"224"0,0 0-1104 0,0 0-272 0,4-6 0 0,-4 6 0 16,0 0 832-16,5-7 96 0,-5 7 32 15,0 0 0-15,9-4-352 0,-1 1-64 0,1 2-16 0,1 1 0 16,0 1-336-16,2 2-64 16,1 0 0-16,2 1-128 0,-1 1 128 0,0 1-128 15,2 2 0-15,-1 1 0 0,-1 0 0 0,3 0 0 0,-2 2 0 0,1-1 0 16,-3 1 880-16,-1 0 112 0,0 0 32 0,-1 0 0 15,-1 0-1744-15,-1 0-352 0,-1 0-64 0,0-1-16 16,0 1 592-16,-2-2 112 16,-1-1 32-16,-5-8 0 15,5 9-432-15,-5-9-96 0,4 6-16 0,-4-6-11264 0</inkml:trace>
  <inkml:trace contextRef="#ctx0" brushRef="#br0" timeOffset="11388.54">11338 4195 3679 0,'0'0'320'0,"0"0"-320"0,0 0 0 0,0 0 0 0,0 0 1968 16,0 0 320-16,-2-6 64 0,2 6 16 16,0 0-1440-16,0 0-288 0,0-7-48 0,0 7-16 15,0 0-80-15,0 0-32 0,0 0 0 0,0-6 0 16,0 6-16-16,0 0-16 0,0 0 0 0,0 0 0 0,0 0-48 0,0 0 0 16,0 0 0-16,0 0 0 0,2-6-128 0,-2 6-16 15,0 0-16-15,0 0 0 0,0 0-224 0,0 0 144 16,0 0-144-16,0 0 128 0,0 0 32 0,0 0 0 15,0 0 0-15,0 0 0 0,0 0 112 0,0 0 32 16,0 0 0-16,0 0 0 0,0 0 64 0,0 0 16 16,0 0 0-16,0 0 0 0,0 0-80 0,0 0-16 15,0 0 0-15,0 0 0 0,0 0-32 0,11 2-16 16,-2-1 0-16,1 1 0 0,-1-1 0 0,2-1 0 16,0 0 0-16,2 1 0 0,3 0-64 0,2 0-16 15,4-1 0-15,4 1 0 0,1-1 32 0,4 0 16 16,1 0 0-16,0 0 0 0,0-1-48 0,1 0-16 0,2-1 0 0,1 1 0 15,2-1-144-15,1 2 0 16,3 0 144-16,2 0-144 0,2-1 0 0,0 0 128 0,0 0-128 0,-1 0 0 16,0-1 0-16,2 1 0 0,-1 0 0 0,6 1 0 15,0-1 128-15,3 1-128 0,0-2 128 0,-1 2-128 16,-5-1 0-16,1 1 144 0,-1 0-144 0,2 0 0 16,-2 0 224-16,3 0-64 0,1 1-16 0,-1-1 0 15,-1 0 16-15,-1 0 0 0,-4-1 0 0,-1 1 0 16,-1 0 80-16,0 0 16 0,1 0 0 0,0 0 0 15,1-1-64-15,-3 0-16 0,-2 1 0 0,-2-1 0 0,-6 0-32 16,2 0 0-16,-1-1 0 0,-1 1 0 0,-3-1 16 0,1 1 0 16,-3 1 0-16,1 0 0 0,1-1-160 0,0 0 192 15,-2 0-192-15,1 0 192 0,-1 0-192 0,-5 0 160 16,-2 0-160-16,-3 0 160 0,-1-1 0 0,-2 1 0 16,-2-1 0-16,-1 1 0 0,-1 0 80 0,-2 0 16 15,-1 1 0-15,2-1 0 0,-2-1-48 0,-8 2 0 0,8-2 0 0,-8 2 0 16,9-1-208-16,-9 1 144 0,0 0-144 15,0 0 128-15,0 0-128 0,0 0 0 0,0 0 0 0,0 0 0 16,0 0 0-16,0 0 0 0,0 0 0 0,0 0 0 16,0 0-224-16,0 0-32 0,0 0 0 15,0 0 0 1,0 0-448-16,0 0-112 0,0 0-16 0,0 0 0 16,-9-1-448-16,9 1-80 0,-8 0-32 0,8 0-6992 15,-11 0-1408-15</inkml:trace>
  <inkml:trace contextRef="#ctx0" brushRef="#br0" timeOffset="11851.4">13717 4050 18191 0,'0'0'800'0,"-6"-6"176"0,1-1-784 0,-1 2-192 0,1-2 0 0,0 0 0 0,2 0 1152 0,3 7 176 16,-4-8 32-16,4 8 16 15,0 0-656-15,-5-8-128 0,5 8-16 0,0 0-16 0,-3-7-224 0,3 7-32 16,0 0-16-16,0 0 0 0,0 0-32 0,0 0-16 15,0 0 0-15,0 0 0 0,0 0-240 0,0 0 176 16,0 0-176-16,8 5 160 16,-1-1-160-16,2 3 160 0,1 0-160 0,2 0 160 15,0 0-160-15,3 1 192 0,0-2-192 0,2 2 192 16,0 1-192-16,1-2 160 0,-2 0-160 0,2-1 160 0,-1-1-160 0,1-1 128 16,-1 0-128-16,-2 0 128 0,0-1-128 0,0 1 0 15,-2-1 0-15,0-1 0 0,-1 0 128 0,1 0-128 0,1-2 128 0,-1 0-128 16,-1 0 240-16,0 0-48 15,-2-2 0-15,-1 2 0 0,-9 0 976 0,8-1 192 0,-8 1 48 0,0 0 0 32,0 0-1664-32,9-1-320 0,-9 1-64 0,0 0 0 0,0 0 640 0,0 0 176 0,0 0 16 0,0 0 0 15,0 0-16-15,0 0 0 0,0 0 0 0,-9 6 0 16,0 1-176-16,-2 2 0 0,-2 0 144 0,-1 3-144 16,-1 4 0-16,-2 0 0 0,1 1 0 15,-2 1 0-15,-1 3-144 0,-1 3 144 0,-5 3-160 0,3-1 160 16,0-3 0-16,1-1-144 0,1-2 144 0,1-1 0 0,5-2-128 0,-1 0 128 15,2-3-128-15,3-1 128 0,0-2-384 16,4-1 0-16,0-2 0 16,3 0 0-16,3-8-464 0,-2 10-96 0,2-10-16 0</inkml:trace>
  <inkml:trace contextRef="#ctx0" brushRef="#br0" timeOffset="12387.06">14553 4110 10127 0,'0'0'448'0,"-1"-7"96"16,-1-1-544-16,-1 2 0 0,2-1 0 0,1 7 0 0,-2-9 2128 0,2 9 320 16,-2-8 64-16,0 0 16 0,2 8-1344 0,-3-8-272 15,3 8-48-15,-1-8-16 0,-2 1-16 0,3 7 0 0,0 0 0 0,-2-8 0 16,2 8-144-16,0 0-48 0,0 0 0 15,0 0 0-15,0 0-304 0,0 0-64 0,0 0-16 0,0 0 0 16,0 0-112-16,0 0-16 0,0 0-128 0,0 0 192 16,0 0-192-16,-3 9 0 0,0 0 0 0,1 1 0 15,-1 1 0-15,1 2 0 0,-2 3 0 0,2 2 0 16,0-2 0-16,0 3 176 0,0 1-176 0,-2 0 160 16,2-2-160-16,0 3 0 0,0-1 0 0,-1 0 0 15,2 0 0-15,0-1 0 0,-1 0 0 0,0 1 0 16,0-4 0-16,2 1 0 0,-3-2 0 0,1 0 0 15,0-2 0-15,0 1 0 0,1-3 0 0,-3 0 0 16,1-1 0-16,1-1 128 0,2-9-128 0,-4 9 0 0,4-9 0 0,-5 7 0 16,5-7-224-16,-5 7 80 15,5-7-496 1,-5 7-112-16,5-7-16 0,-5 5-7328 0,-2-2-1472 0</inkml:trace>
  <inkml:trace contextRef="#ctx0" brushRef="#br0" timeOffset="12822.69">14543 4133 15663 0,'0'0'1392'0,"0"-9"-1120"0,-1-2-272 0,2 3 0 15,-1 2 1504-15,0 6 240 16,0 0 48-16,4-7 16 0,1 0-1056 0,0 2-224 15,1 1-32-15,-6 4-16 0,10-4-320 0,-3 1-160 16,2-1 160-16,0-1-160 0,0 1 192 0,1-1-48 0,0 1-16 0,1 1 0 16,1-2 112-16,0 2 16 0,0 0 0 0,2-1 0 0,2 1 144 0,-1 0 48 15,-1-1 0-15,3 2 0 16,-1 1 0-16,1 1 0 0,-2-2 0 0,1 1 0 0,-1 0-96 0,-1 1-16 16,-1 1 0-16,1 1 0 0,-2 0-112 15,0 3-32-15,-1-1 0 0,-1 2 0 0,-1-1-192 0,0 3 144 16,-3 1-144-16,-1-1 128 0,-5-8-128 0,4 14 0 15,-2-1 0-15,-2-1 0 0,-2 0 0 0,-3 0 0 16,1-1 0-16,-5 0 0 0,0-1 0 16,-1 0 0-16,2-1-144 0,-4-2 144 0,-2 0 0 0,0-2 192 15,-1 0-16-15,-2-1-16 0,0 0-16 0,0-1 0 16,-2-1 0-16,2-1 0 0,-1 0 176 16,-1 0 48-16,0-1 0 0,2 1 0 0,2 1-192 0,0-2-48 15,2 0 0-15,2 1 0 0,1 0-128 0,3 1 0 0,-1-2 0 0,8 0 0 16,-8 2 0-16,8-2-272 0,0 0 64 0,0 0 16 31,0 0-912-31,0 0-176 0,0 0-48 0</inkml:trace>
  <inkml:trace contextRef="#ctx0" brushRef="#br0" timeOffset="14878.34">11294 4023 9439 0,'0'0'416'0,"0"0"96"0,0 0-512 0,0 0 0 0,0 0 0 0,-6 5 0 0,6-5 352 0,-5 5-32 31,5-5 0-31,0 0 0 0,-7 3 64 0,7-3 0 16,0 0 0-16,0 0 0 0,0 0 128 0,0 0 16 16,-7 4 16-16,7-4 0 0,0 0-16 0,0 0 0 15,0 0 0-15,0 0 0 0,0 0-80 0,0 0 0 16,0 0-16-16,0 0 0 0,0 0-176 0,0 0-16 15,0 0-16-15,0 0 0 0,0 0 96 0,0 0 0 16,0 0 16-16,0 0 0 0,10-3 16 0,-2 0 0 0,-1-2 0 0,-1 1 0 16,2-2 32-16,0 1 0 0,0-1 0 0,1-1 0 15,1-2 0-15,0 0 0 0,2 0 0 0,0 1 0 16,0-1-16-16,1 0 0 0,2-2 0 0,0-1 0 16,2-2-16-16,1-2 0 0,2 0 0 0,1-2 0 15,1 2-48-15,1-1-16 0,1 1 0 0,-1-2 0 16,-2-1-80-16,0-1-16 0,1 1 0 0,1-2 0 15,0-2-32-15,2 0-16 0,-1-1 0 0,2 1 0 16,2-1-144-16,0 1 160 0,2 1-160 0,2-1 160 16,2-2-160-16,0-3 0 0,0 0 0 0,-1 1 0 15,-1 2 0-15,-2 1 0 0,-3-1 0 0,2 1 0 16,0 0 0-16,0 0 128 0,0 0-128 0,1-1 128 16,-2 3-128-16,3 2 0 0,2-1 0 0,1 0 128 15,1 0-128-15,-1 0 0 0,-2 0 0 0,0 0 0 16,-2-1 0-16,0 0 0 0,-1 1 0 0,1 1 0 15,-1 1 0-15,-2 1 0 0,2 0 0 0,0 1 0 16,2-1 0-16,1 1 0 0,0-2 0 0,0 1 0 0,0 0 0 0,-3-1 0 16,-2 0 0-16,-3 2 0 0,-2 0 0 0,0 1 0 15,0-1 144-15,-3 2-144 0,-3-1 192 16,0 1-48-16,-2 0 0 0,0 0 0 0,-3 4 112 16,1 2 32-16,2 2 0 0,-6-1 0 0,0 0-32 0,-1 2 0 0,0 0 0 15,-2 2 0-15,-5 4-256 0,5-5 128 0,-5 5-128 0,0 0 0 16,5-4 0-16,-5 4 0 15,0 0 0-15,0 0 0 0,0 0-192 0,0 0-32 0,0 0-16 16,0 0 0 0,0 0-240-16,0 0-48 0,-9 6-16 0,0-1 0 15,1 1 80-15,1-1 16 0,-2-2 0 0,2 3 0 16,0 0-64-16,-1 1-16 0,0 0 0 0,0-2 0 0,2 1-320 0,-1-1-64 16,7-5-16-16,-10 7-6000 0,2-1-1200 0</inkml:trace>
  <inkml:trace contextRef="#ctx0" brushRef="#br0" timeOffset="15321.04">12915 2647 6447 0,'0'0'576'0,"-4"-8"-576"15,4 8 0-15,-4-8 0 0,0 1 1792 0,1 0 256 16,3 7 64-16,-4-7 0 0,4 7-1088 0,0 0-192 16,-4-7-64-16,4 7 0 0,0 0-256 0,0 0-64 0,0 0-16 0,0 0 0 15,0 0-160-15,0 0-16 16,0 0-16-16,0 0 0 0,0 0-240 15,0 0 144-15,0 0-144 0,0 0 128 16,0 0 0-16,5 6 0 0,-5-6 0 0,10 7 0 0,0-2 352 0,0-1 64 16,0-2 16-16,2 1 0 0,1 0-96 0,0 1-16 15,0-2 0-15,1-2 0 0,-1-2-128 0,0 0-48 0,-1 0 0 0,0 1 0 16,1-1-48-16,0 0-16 16,1-1 0-16,-1-1 0 0,0 0 48 0,-2 1 0 0,0-2 0 0,0 3 0 15,-1 1 48-15,0 0 16 16,-1-1 0-16,0-1 0 0,-1 1 0 0,-8 2 16 0,7 0 0 0,-7 0 0 15,0 0-80-15,0 0-32 0,0 0 0 0,0 0 0 16,0 0-64-16,6 9-16 0,-6 0 0 0,-2 1 0 0,-2 1-16 16,-1 2-128-16,-3 1 192 15,-1 4-64-15,-1 1-128 0,-1 4 0 0,-1 2 144 0,-1 2-144 0,-1 1 0 0,1-1 0 16,2 0 0-16,1-2 0 16,0-1 0-16,2 1 0 15,-1-2 0-15,2-1 0 0,0-4 0 0,0 0 0 0,2-3 0 0,0 0 0 0,2-2-208 0,0-1-112 16,1 0-32-16,1-3-8464 15,1-9-1680-15</inkml:trace>
  <inkml:trace contextRef="#ctx0" brushRef="#br0" timeOffset="15748.5">13587 2038 10127 0,'-4'-12'448'15,"-1"5"96"-15,2-2-544 0,-1 0 0 0,-1 0 0 0,2 0 0 0,0-1 2256 0,-1 2 352 16,1-1 64-16,0 0 16 0,-1-1-1408 0,2 2-288 15,-1 2-48-15,0 0-16 0,3 6-160 0,-4-6-16 16,2-1-16-16,2 7 0 0,-1-6-96 0,1 6-32 16,0-6 0-16,0 6 0 0,0 0-176 0,0 0-48 15,0 0 0-15,0 0 0 0,0 0-240 0,0 0-144 0,0 0 160 0,0 0-160 16,1 11 144-16,-1 0-144 0,-1 0 128 0,0 2-128 16,-1 3 0-16,1 1-144 0,-2 0 0 0,2 1 0 15,-1 4 144-15,0 3 0 0,0 1-144 0,1-1 144 16,-2-2 0-16,1 2 0 0,1-1-144 0,0 0 144 15,-1-1 0-15,0-1 0 0,0-4 0 0,1 0 0 16,-1 1 0-16,0-2 0 0,1-3 0 0,0-1 0 16,0-1 0-16,0-1 0 0,-1-1 0 0,1 0 0 31,1-10-336-31,-1 10-112 0,0-1-32 0,1-9 0 16,0 0-1968-16,0 0-400 0,0 0-80 0,0 0-16 0</inkml:trace>
  <inkml:trace contextRef="#ctx0" brushRef="#br0" timeOffset="16230.82">13550 2010 6447 0,'0'0'576'0,"0"0"-576"0,0 0 0 0,0 0 0 16,0 0 1344-16,0 0 144 0,0 0 48 0,0 0 0 0,-4-6-672 0,4 6-128 15,-5-5-32-15,5 5 0 16,-2-7 192-16,2 7 48 0,0 0 0 0,0 0 0 0,-1-10-272 16,1 3-48-16,0-1-16 0,0 8 0 0,2-10-32 0,0 1 0 15,0 1 0-15,1 1 0 16,-3 7-128-16,5-9-16 0,-1 0-16 0,2 0 0 0,0 2-96 16,1-1 0-16,1 0-16 0,-1 1 0 0,2-1-64 0,1 1-16 15,0 2 0-15,1-1 0 0,0 2 64 0,1-1 16 16,0 0 0-16,0 2 0 15,-1 0-160-15,1 2-16 0,0 0-128 0,-2 1 192 0,1 2-192 0,0 2 0 0,0 0 0 0,0 1-160 32,1-1-304-32,-3 3-64 0,0-2-16 0,0 3 0 15,0-1-608-15,-2 2-112 0</inkml:trace>
  <inkml:trace contextRef="#ctx0" brushRef="#br0" timeOffset="16477.21">13505 2174 10127 0,'0'0'896'0,"-5"-5"-704"0,2 1-192 0,3 4 0 0,0 0 2976 0,0 0 560 31,-1-6 112-31,1 6 32 0,0 0-2272 0,3-5-448 0,1 0-80 0,3 1-32 0,-7 4-448 0,12-2-80 16,1 0-32-16,2-1 0 0,0 1-80 0,3 0-16 15,-3 1 0-15,3 1 0 16,-2-1-64-16,1 3-128 0,-1 0 176 0,0 0-176 31,-2 0-416-31,0 0-192 0,0 0-32 0,0 1-7424 0,-3 2-1472 0</inkml:trace>
  <inkml:trace contextRef="#ctx0" brushRef="#br0" timeOffset="16921.23">13916 2272 8287 0,'0'0'736'0,"0"0"-592"0,0 0-144 0,7-8 0 16,-2 0 3520-16,2 2 688 0,-2-1 128 0,2 1 16 15,0 2-2432-15,1 1-512 0,0-1-80 0,2 1-32 0,-3-1-544 16,2 0-112-16,-9 4-32 0,11-1 0 0,-1-1 480 0,-1 3 112 16,-9-1 16-16,0 0 0 0,0 0-976 0,9 6-240 15,-9-6 0-15,4 7 0 16,-4-7-1040-16,2 9-256 0,-4 0-48 0,0 0-16 15,-2 0 720-15,-1 1 128 0,-1-2 48 0,-1 3 0 0,-1 0 192 0,2 0 32 16,-1-1 16-16,3 0 0 0,0-1 224 0,1-1 0 16,1 0 0-16,2-8 0 0,-1 9 176 0,1 0-32 15,0-9 0-15,1 11 0 0,1-2 112 0,-2-9 0 0,4 9 16 16,2-3 0-16,-1 1-128 0,3-1-16 0,0 0-128 16,1-2 192-16,1 1-192 0,-2-1 0 15,-1 2 128-15,1-1-128 0,-1 0 0 0,2 0 128 0,0 2-128 0,0 0 0 16,-2 0 0-16,0 0 0 0,0-1 0 0,-2 2 0 15,1 0 128-15,-6-8-128 0,3 8 0 0,-3-8 0 16,2 10 160-16,-2-10-160 0,0 0 160 0,0 0-160 16,-5 8 448-16,-2-4 0 0,0-1 0 0,-4-2 0 15,-1-1 80-15,-2-1 16 0,-4-2 0 0,1 2 0 16,-4 0-224-16,0 2-64 0,1-1 0 0,-2 1 0 16,1 0-256-16,3 2 0 0,-3-1 0 0,3 1 0 15,3 2 0-15,2 0 0 0,-3 2 0 0,5 0 0 16,1 1-1888-16,1 2-288 0,1 2-48 15</inkml:trace>
  <inkml:trace contextRef="#ctx0" brushRef="#br0" timeOffset="19427.77">11166 4138 3679 0,'0'0'320'0,"0"0"-320"0,0 0 0 16,0 0 0-16,0 0 640 0,0 0 48 16,0 0 16-16,0 0 0 0,0 0-160 0,0 0-32 15,0 0 0-15,0 0 0 16,0 0 160-16,0 0 32 0,-8-1 0 0,8 1 0 15,0 0 32-15,-6-1 16 0,6 1 0 0,-8 0 0 16,0 0-240-16,8 0-64 0,-7 1 0 0,7-1 0 16,-8 2-176-16,8-2-32 0,-8 3-16 0,8-3 0 15,-8 0 32-15,8 0 16 0,-7 0 0 0,7 0 0 16,-9 1 96-16,1-1 16 0,2 0 0 0,-1-1 0 16,0-1 48-16,7 2 16 0,-8-1 0 0,-1 0 0 0,0 0-48 15,-3 0 0-15,3-1 0 0,0 0 0 0,1-1 192 0,-1 0 48 16,-1 0 0-16,0-2 0 0,0-2-64 0,-1 1 0 15,0 1 0-15,-1-2 0 0,0-1-48 0,1 2-16 16,-2 0 0-16,0-1 0 0,1-3-16 0,-1 0-16 16,-1 0 0-16,0 0 0 0,-1-1-80 0,2 0-16 15,-1-2 0-15,1 1 0 0,-4-1-144 0,-1-1-48 16,1 2 0-16,-4-4 0 0,-3-4-64 0,-3-1 0 16,2 2-128-16,-1 1 192 0,-2-3-32 0,2 1-16 0,0-1 0 15,1-1 0-15,0 0 64 0,0 0 16 0,-1-2 0 0,2 1 0 16,-1 1-32-16,2 1 0 0,0 0 0 0,-1 1 0 15,-2 1-64-15,1 0 0 0,-3-1-128 16,1-1 192-16,-4-1-192 0,3 1 128 0,2 1-128 0,1 0 0 16,-1 1 0-16,2 0 0 15,0 0 0-15,1 4 0 0,1-1 0 0,1 2 0 0,0-1 0 0,1-1 0 16,-1 1 0-16,2 1 0 0,-2-2 0 0,0 2 0 0,0 0 0 16,2 0 0-16,2 1 0 0,-2 1 0 15,-1 1 0-15,3 0 0 0,-1 0 0 0,1 0 0 0,2-1 0 16,1 2 0-16,-1-1 0 0,2 0 0 0,0-1 0 15,0 1 0-15,2-1 0 0,1 1 0 0,0 1 0 16,0 1 0-16,1-1 144 0,1 3-144 0,0 0 128 16,0 2-128-16,2-2 128 0,0 1-128 0,1 1 0 0,5 5 128 15,-5-7-128-15,5 7 0 0,-5-5 0 0,5 5 0 0,-6-5 0 16,6 5 0-16,0 0 0 0,0 0 0 16,0 0 0-16,-8-1 0 0,8 1-176 15,0 0 176-15,0 0-128 0,0 0 128 0,0 0 0 0,0 0-128 16,0 0 128-16,0 0 0 0,-7 0 0 0,7 0 0 0,0 0 0 0,0 0-128 15,0 0 128-15,0 0 0 0,0 0 0 0,0 0-128 16,0 0 128-16,0 0 0 16,0 0-144-16,0 0 144 0,0 0 0 0,0 0 0 0,0 0-144 0,0 0 144 15,0 0 0-15,0 0 0 0,0 0 0 0,0 0 0 16,0 0 0-16,0 0 0 0,0 0 128 0,0 0-128 16,0 0 0-16,0 0 0 0,0 0 128 0,0 0-128 0,-4-5 0 15,4 5 0 1,0 0 0-16,0 0 0 0,0 0 0 0,0 0 0 0,0 0 0 0,0 0 0 15,0 0 0-15,0 0 0 0,0 0 0 0,0 0 0 0,0 0 0 16,-4 9-192-16,1 2 192 0,1 0-160 0,-3 1 160 0,3 1-160 16,1 1 160-16,0 1-160 15,-1-1 160-15,0 1-160 0,1 0 160 0,1-2-160 0,-1-2 160 0,1 0 0 16,-2-2 0-16,2-9 0 0,-1 9 0 0,1-9 0 16,0 10 0-16,-1-1 0 0,1-9 0 15,-1 9 0-15,1-9 0 0,0 0 128 0,0 0-128 0,0 0 144 16,0 0-144-16,0 0 160 0,0 0-32 0,0 0-128 15,0 0 192-15,0 0-64 0,0 0 64 0,-4-9 0 16,1-1 0-16,1-1 0 0,0-2 80 16,1 0 32-16,0-1 0 0,-1-2 0 0,1 0-144 0,1-3-32 0,0-1 0 0,1 3 0 15,1-1-128-15,-1 1 0 16,0 2 0-16,0 0 0 16,0-1 0-16,1 2 0 0,1 1 0 0,1 1 0 0,-2 1 0 0,0 1 0 0,0 1 0 15,2 0 0-15,-1 1 0 16,1 3 0-16,1-1 0 0,-5 6 0 0,6-4-160 15,-6 4 160-15,10-2 0 0,-10 2-144 0,10 1 144 0,-10-1-208 16,12 5 80-16,-2 1 128 0,2 3-192 0,0 0 192 16,0 0-192-16,2 1 192 0,-1-1-160 0,0 0 160 15,0 0 0-15,2 0-144 0,0-2 144 0,1 1 0 16,1 0 0-16,-1-2 0 0,0-1 0 0,-1-2 0 16,2-1 0-16,-1-1 0 0,1 0-256 0,-1 0 0 15,0 2-16-15,-2-3 0 16,-1-3-496-16,0 1-112 0,-1-1-16 0,2 0-8576 0,-6-1-1728 15</inkml:trace>
  <inkml:trace contextRef="#ctx0" brushRef="#br0" timeOffset="19957.79">8453 1988 19695 0,'0'0'864'0,"0"0"192"0,-1-9-848 0,0 0-208 0,2 1 0 0,-1 8 0 15,1-7 512-15,-1 7 64 0,0 0 16 0,0 0 0 16,6-6-304-16,-6 6-64 0,0 0-16 0,0 0 0 15,0 0-208-15,9 4 0 0,-9-4 0 0,7 8 0 16,0 1 0-16,-2 1-128 0,0 0 128 0,-2 1 0 16,0 0-128-16,1 4 128 0,-2 3 0 0,0 1 0 15,0 2 0-15,0-1 0 0,0 0 0 0,-1 1 0 16,0 0 0-16,0 0 0 0,0-2 0 0,1-2 0 0,0-1 128 16,-1-2-128-16,-1-1 176 0,0-2-176 0,0 1 208 0,2-1-64 15,-2 0-16-15,1-1 0 0,-1-10-128 0,1 11 128 16,-1-2-128-16,0-9 128 0,1 9-128 0,-1-9 0 15,0 0 0-15,0 0 0 16,0 0-816-16,0 0-80 0,0 0-32 0</inkml:trace>
  <inkml:trace contextRef="#ctx0" brushRef="#br0" timeOffset="20298.3">8499 2021 13935 0,'0'0'608'0,"2"-8"144"0,-1 0-608 16,-1 8-144-16,2-8 0 0,0 0 0 0,-2 8 672 0,2-9 96 15,2 1 32-15,-1 1 0 0,-3 7-384 0,3-8-80 16,0 1-16-16,-3 7 0 0,4-7-128 0,0 0-16 0,1 2-16 0,0 0 0 0,2 1 96 0,1-2 32 15,-1 1 0-15,0-1 0 0,-1-1 160 0,2 0 48 16,2-1 0-16,1 1 0 0,2-1 144 0,-1 1 16 16,2 1 16-16,2-1 0 0,0-1-64 0,0 3-16 15,-2 0 0-15,1 1 0 0,1 1-352 0,-1 1-80 16,1 0-16-16,-3 2 0 0,-2 2-144 0,0 0 0 16,-1 0 0-16,-1 2 0 15,-2 3-416-15,0 3-112 0,-2-1-32 0,-1 2-10640 0</inkml:trace>
  <inkml:trace contextRef="#ctx0" brushRef="#br0" timeOffset="20513.33">8602 2174 21183 0,'0'0'1888'0,"0"0"-1504"0,0-8-384 0,1 0 0 0,1 1 1120 15,-2 7 160-15,6-8 16 0,-1 2 16 0,2 2-608 16,-1 0-128-16,2-1-32 0,0 2 0 16,-1 0-320-16,2-1-64 0,-1 2-16 0,1 1 0 0,-9 1-144 0,10-1 0 0,-2-1 0 0,1 1 0 31,-9 1-576-31,11-2-32 0,-2 2-16 0,0 2 0 16,0 0-1936-16,-9-2-400 0,8 3-80 0</inkml:trace>
  <inkml:trace contextRef="#ctx0" brushRef="#br0" timeOffset="21279.06">8597 2169 7359 0,'0'0'320'0,"0"0"80"0,0 0-400 0,0 0 0 15,0 0 0-15,0 0 0 0,0 0 128 0,0 0-128 16,0 0 0-16,0 0 128 0,0 0-128 0,0 0 0 0,0 0 0 0,0 0 128 16,0 0-128-16,0 0 0 15,0 0 0-15,0 0 0 0,0 0 256 0,0 0 32 0,0 0 0 0,0 0 0 16,0 0 544-16,0 0 128 0,0 0 0 16,-6-2 16-16,6 2-240 0,0 0-48 0,-8-2-16 0,8 2 0 15,0 0-160-15,-7-5-48 0,2 1 0 0,5 4 0 16,0 0-208-16,-8-2-32 0,8 2-16 0,-7-3 0 15,7 3 96-15,-7-5 16 0,7 5 0 0,0 0 0 16,-8-3 16-16,8 3 16 0,0 0 0 0,-6-5 0 16,6 5-96-16,0 0-32 0,0 0 0 0,0 0 0 0,0 0 32 15,0 0 16-15,-7-7 0 0,7 7 0 0,0 0 32 0,0 0 0 16,0 0 0-16,0 0 0 0,0 0 48 16,0 0 16-16,1-8 0 0,-1 8 0 0,0 0-112 15,6-7 0-15,1 3-16 0,0 1 0 0,-7 3-80 0,8-4-16 16,-8 4 0-16,8-1 0 0,0-1-144 0,-8 2 0 15,10-1 0-15,-1 0 128 0,-9 1-128 16,10-2 0-16,-10 2 0 0,10 0 128 0,-10 0-128 0,10 1 0 0,-10-1 0 0,0 0 0 16,8 0 0-16,-8 0 0 0,8 1 0 0,-8-1 0 15,0 0 0-15,0 0 0 16,0 0 0-16,0 0 0 16,0 0-496-16,0 0-16 0,0 0-16 0,0 0 0 15,0 0-608-15,0 0-112 0,0 0-32 0,0 0-7776 0</inkml:trace>
  <inkml:trace contextRef="#ctx0" brushRef="#br0" timeOffset="21796.3">8508 1969 9215 0,'0'0'400'0,"0"0"96"0,2-8-496 0,-2 8 0 0,0 0 0 0,0 0 0 15,6-6 1200-15,-6 6 144 0,3-8 16 0,-3 8 16 32,0 0-976-32,0 0-192 0,0 0-32 0,0 0-16 15,0 0-160-15,0 0 0 0,0 0 0 0,0 0 0 0,0 0 0 16,0 0 0-16,0 0 0 0,0 0 0 0,0 0 192 0,0 0 16 15,0 0 0-15,0 0 0 0,0 0 288 0,0 0 48 16,0 0 16-16,0 0 0 0,0 0-64 16,0 0-16-16,-1 9 0 0,1-9 0 0,0 10-208 0,0-1-32 15,0-9-16-15,0 11 0 0,0 0-80 0,0-2-16 16,0 0 0-16,1 1 0 0,0 0-128 0,0 1 160 16,-1 1-160-16,2 1 160 0,-2 4-160 0,0-1 0 15,0 0 0-15,0-1 0 0,0 1 0 0,0 1 0 16,0 2 0-16,0 0 0 0,-2-3 0 0,2 1 0 0,0-1 0 0,0-1 128 0,-1 1 32 0,0-1 0 15,2 1 0-15,0-2 0 0,1-3 0 0,-1 1 0 16,0-1 0-16,0 0 0 0,0 0-16 0,0-2 0 31,-1-9 0-31,1 9 0 0,-1-9 16 0,0 0 0 16,0 0 0-16,0 8 0 0,0-8-32 0,0 0-128 16,0 0 192-16,0 0-64 0,0 0-128 0,0 0 128 0,0 0-128 15,0 0 128-15,0 0-128 0,0 0-144 0,0 0 144 0,0 0-7088 16,0 0-1296-16</inkml:trace>
  <inkml:trace contextRef="#ctx0" brushRef="#br0" timeOffset="22428.47">8759 2390 10703 0,'0'0'464'0,"0"0"112"0,-8 4-448 0,1-1-128 16,7-3 0-16,-9 3 0 0,1-2 736 0,8-1 128 15,-8 1 32-15,8-1 0 0,-8 0 16 0,8 0 16 0,0 0 0 16,0 0 0-16,-8-1-48 0,8 1-16 0,-7-3 0 16,7 3 0-16,0 0-96 0,0 0-32 0,0 0 0 0,-1-8 0 15,1 8-176-15,1-6-48 0,-1 6 0 0,3-9 0 16,0 2-112-16,-3 7-16 0,5-6-16 16,1 0 0-16,-6 6 48 0,10-4 16 15,0-1 0-15,-2 2 0 0,1 0-16 0,1 1 0 0,0 2 0 0,-1 1 0 16,-9-1-288-16,9 3-128 0,-2 3 128 15,0 0-128-15,-3 2 0 0,1 1 0 0,-2 3 0 0,0-1 0 0,1 1 0 16,-2 1 0-16,-1 0-128 0,-2 2 128 0,-2 0-192 0,0 3 48 16,-2-2 0-16,-2 1 0 0,1-1 0 0,-1 1 0 15,-1-2 0-15,3-1 0 0,-3-4 144 0,2-1 0 16,-1-2 0-16,1-1 0 16,2 1 128-16,4-7-128 0,-5 6 128 0,5-6-128 0,0 0 176 0,0 0-48 15,0 0 0-15,0 0 0 16,0 0 80-16,0 0 16 0,-5 7 0 0,5-7 0 0,0 0-64 0,0 0-16 15,0 0 0-15,0 0 0 0,0 0-16 0,12 2 0 16,-3 0 0-16,2-2 0 0,1-2-128 0,0 1 0 16,0 2 144-16,4-1-144 0,0-2 0 0,2 0 128 15,-1 0-128-15,0 0 0 0,-1-1 0 16,2 1 0-16,0 0 0 0,0 0 0 0,1-1 0 0,0 1 0 0,-2 1 0 16,1 0 0-16,-2 0 0 0,1 1 0 0,-2 0 0 0,-1 1 0 31,-2 0-400-31,-1 1-48 0,-3 0-16 0,1 3-8432 0,-9-5-1664 0</inkml:trace>
  <inkml:trace contextRef="#ctx0" brushRef="#br0" timeOffset="25346.95">8095 4248 8287 0,'0'0'736'0,"0"0"-592"15,0 0-144-15,0 0 0 0,-3-7 1040 0,3 7 176 16,-1-8 48-16,1 8 0 0,0 0-528 0,0 0-96 15,0 0-32-15,0 0 0 0,0 0-432 0,0 0-176 0,0 0 128 0,5-7-128 16,-5 7 0-16,0 0 0 0,0 0 0 0,0 0 0 16,5-5 336-16,-5 5-16 0,0 0 0 0,7-5 0 15,-7 5 192-15,0 0 48 0,0 0 0 0,0 0 0 16,6-4-112-16,-6 4-32 0,8-4 0 0,-8 4 0 16,9-4-32-16,-9 4-16 0,11-1 0 0,0 0 0 15,-1 0-32-15,1 0 0 0,1 0 0 0,0 0 0 16,0 1 32-16,2 0 0 0,3 0 0 0,2 0 0 15,3-1-224-15,0-1-144 0,2 1 192 0,2 0-192 16,2 1 192-16,-1 0-64 0,0-1 0 0,-1 1-128 16,0-1 192-16,1 0-192 0,0 0 192 0,2 0-192 15,1 1 224-15,-1 0-64 0,1 0-16 0,3 0 0 16,2 1-16-16,2-1-128 0,0 0 192 0,-1 0-64 0,-2 0-128 16,-1 0 192-16,0-1-192 0,1 1 192 0,-1 0-64 0,2 0-128 15,-2 0 192-15,3 0-64 0,2-1 0 0,3 0-128 16,1-1 192-16,0 2-64 0,-2 0-128 0,0 0 0 15,-3 0 0-15,0 0 128 0,-1 2-128 0,0-1 0 16,1 0 0-16,1 0 128 0,4 1-128 0,1 0 0 16,-1 0 0-16,-2 1 0 0,-1-1 0 0,-3 0 0 15,-1-1 0-15,-1 1 0 0,-1 1 0 0,0-1 0 16,-1 0 0-16,1 0 0 0,-1-1 0 0,1 0 0 0,1-1 0 0,0 0 0 16,0 0 0-16,-1 3 128 0,-2-3-128 0,0 0 0 15,0-2 0-15,0 1 0 16,1-1 0-16,1 1 0 0,0 0 144 0,0-1-144 0,1 0 160 0,2-1-160 15,2 2 208-15,1 0-48 0,-2 0-16 0,0 0 0 16,-4-1-16-16,-1 1-128 0,-2-2 192 0,0 2-64 16,0 0-128-16,-3 0 128 0,1 0-128 0,-2 0 128 15,1-1 0-15,-1 0 0 0,0-1 0 0,1 1 0 16,-3 0 16-16,0 0 0 0,-1 0 0 0,-1-1 0 16,-1 0-16-16,-3 1-128 0,-3 0 192 0,-3-1-64 15,-2 1-128-15,-1 1 160 0,-1-1-160 0,-8 2 160 16,0 0-160-16,0 0 0 0,0 0 0 0,0 0 128 0,0 0-304 15,0 0-64-15,0 0-16 0,0 0 0 16,0 0-624-16,-9-3-128 0,-3 0-16 0,-2 2-16 16,-2 1-432-16,-1 1-64 0,-3 2-32 0,-1-2-8384 0</inkml:trace>
  <inkml:trace contextRef="#ctx0" brushRef="#br0" timeOffset="25991.52">8232 3972 19231 0,'0'0'848'0,"5"-8"176"0,-5 8-816 0,5-7-208 0,-5 7 0 0,7-6 0 16,-7 6 544-16,6-5 64 0,-6 5 16 0,0 0 0 0,8-6-320 0,-8 6-64 15,0 0-16-15,0 0 0 0,0 0-224 0,0 0 0 16,0 0 0-16,0 0 0 0,0 0 0 0,-10 4 0 16,0 0 0-16,-1 1 0 0,0 2 0 0,-1 2 0 0,-1 1 0 0,-1 2 0 15,-2 2 0-15,1 0 0 0,-1 0 0 0,2-1 0 16,-4 0 0-16,3 1 0 0,0 1 0 0,1-1 0 15,-1 0 128-15,1-2-128 0,3 2 0 0,1-2 0 16,1 1 0-16,1-2 0 0,0 0 0 0,2-1 0 16,1-1 176-16,1-2-176 0,4-7 192 0,-1 10-192 15,2-2 448 1,-1-8-32-16,7 8 0 0,1-2 0 0,0 0 112 0,1-1 32 0,3 0 0 0,0-1 0 16,2-1-112-16,1 1 0 15,1-1-16-15,2 1 0 0,0 0-192 0,0 0-48 0,1 0 0 0,1 2 0 16,1 2-192-16,-1-2 0 0,-2 1 128 0,1-2-128 15,-1 2 0-15,-1 1 0 0,0-1 128 0,-1 0-128 0,-2-2 0 0,-1 1 0 16,-2 0 0-16,-2 0 0 16,0-1-128-16,0 1-80 0,-2-1-16 0,-1 0 0 15,0 0-608-15,-6-5-128 0,2 10-32 0</inkml:trace>
  <inkml:trace contextRef="#ctx0" brushRef="#br0" timeOffset="26431.75">6760 4487 22687 0,'0'0'1008'0,"-3"-7"208"0,0 1-976 0,3 6-240 16,0 0 0-16,-2-8 0 0,2 8 528 0,0 0 64 15,0 0 16-15,0 0 0 0,0 0-368 0,0 0-80 0,0 0-16 16,0 0 0-16,0 0-144 0,0 0 0 16,4 10 0-16,-1 1-176 0,-1 0 176 0,2 1 0 15,-4 2 0-15,0 3 0 0,0 0 0 0,0 2 144 0,0 1-16 0,1 0-128 0,-1 0 160 0,1-2-160 16,0 0 128-16,0 1-128 16,-1-1 0-16,1 2 0 0,0 0 0 0,0-1 0 0,-1-2 0 0,2 0 0 15,-1-2 0-15,1 0 0 31,-1 0-272-31,1-1-144 0,-1-1-32 0,1-1-10560 0</inkml:trace>
  <inkml:trace contextRef="#ctx0" brushRef="#br0" timeOffset="27018.51">6820 4469 11055 0,'-2'-5'976'0,"-2"-3"-784"16,1 2-192-16,1-1 0 0,1 0 1968 0,0 1 336 16,-1-1 80-16,2 7 16 0,0 0-1712 0,-1-8-352 15,1 8-64-15,0 0-16 0,0 0-256 0,0 0 0 16,-1-7 0-16,1 7 0 0,0 0 0 0,0 0 0 15,0 0 0-15,0 0 0 0,0 0 0 0,0 0 0 0,0 0 0 16,0 0 0-16,0 0 0 0,0 0 0 0,0 0 0 0,0 0 0 16,0 0 0-16,0 0 0 0,0 0 0 0,0 0 0 15,0 0 240-15,0 0-64 0,0 0-16 0,0 0 0 16,0 0-160-16,0 0 192 0,0 0-192 0,0 0 192 16,0 0-192-16,0 0 0 0,0 0 0 0,-7 3-176 15,7-3 176-15,0 0 0 0,-7 2 0 0,7-2 0 16,0 0 0-16,0 0 0 0,-8-1 128 0,8 1-128 15,0 0 336-15,0 0 0 0,-7-2 0 0,7 2 0 16,-6-3 144-16,6 3 32 0,0 0 0 0,0 0 0 16,0 0-48-16,-5-6 0 0,5 6 0 0,0 0 0 0,0 0-112 0,-4-5-32 15,4 5 0-15,-2-7 0 0,2 7-64 16,0 0-32-16,-1-7 0 0,1 7 0 0,1-8-32 0,-1 8-16 16,0 0 0-16,4-7 0 0,-4 7-48 0,7-7 0 15,-1 2 0-15,0-1 0 0,2 1 48 0,1-1 0 16,-1 0 0-16,2 0 0 0,1 2 16 0,1 0 16 15,1-1 0-15,1 0 0 0,0-1-64 0,2 2-16 16,0-1 0-16,-1 2 0 0,1 0-128 0,-1 1 0 16,1 0 0-16,-2 1 128 0,-1 1-128 0,0 1 0 0,-1 1 0 0,-1 0 0 31,-1 1-512-31,-2 0-16 0,-1 2-16 0,-7-5 0 16,5 9-800-16,0-1-176 0,-1 1-16 0,-3 2-6208 0,-1 1-1216 0</inkml:trace>
  <inkml:trace contextRef="#ctx0" brushRef="#br0" timeOffset="27318.51">6730 4626 16287 0,'-10'0'720'0,"10"0"160"0,-8 0-704 0,8 0-176 0,-8 0 0 0,8 0 0 16,-6-2 1424-16,6 2 256 0,0 0 48 0,0 0 16 15,0 0-880-15,0 0-176 16,0 0-48-16,0 0 0 0,0 0-224 0,0 0-48 0,0 0-16 0,0 0 0 0,7-1-128 15,3 1-32-15,2 0 0 0,-1-1 0 16,-1 0 128-16,1 0 32 0,1-1 0 0,2 1 0 0,2-1 144 0,-1 0 16 16,1 1 16-16,-1-2 0 0,2 1-256 0,1-1-48 15,1-1-16-15,0 2 0 0,1-1-208 0,-3-1 128 16,0 1-128-16,-1 0 0 0,1 0 128 0,-1 0-128 16,0 1 0-16,-3 1 0 0,-1-2 0 0,-2 1 0 15,-1 0 0-15,-2 1 0 0,-7 1-128 0,10-1-128 16,-10 1-32-16,9 2 0 15,-9-2-1760-15,9 3-368 16,-9-3-64-16</inkml:trace>
  <inkml:trace contextRef="#ctx0" brushRef="#br0" timeOffset="27970.99">7333 4821 15663 0,'0'0'688'0,"0"0"144"0,-2-7-656 0,1 1-176 0,1 6 0 0,0 0 0 0,-1-8 1424 0,1 8 256 0,-1-7 48 0,1 7 16 16,0 0-1008-16,0 0-208 15,2-8-32-15,-2 8-16 0,1-7-240 0,-1 7-48 16,0 0-16-16,0 0 0 0,0 0 96 0,0 0 32 15,0 0 0-15,0 0 0 0,0 0 48 0,0 0 16 16,0 0 0-16,0 0 0 0,0 0-96 0,0 0-16 16,7 7 0-16,-7-7 0 0,4 11-80 0,0 0-32 15,-4 1 0-15,0 2 0 0,0 3-144 0,0 2 0 16,0 2 0-16,0-1 128 0,0-1-128 0,1 1 0 16,0 2 0-16,1 0 128 0,1 0-128 0,1 0 0 15,0-2 0-15,0-2 0 0,0-1 0 0,0-2 0 16,-1-1 0-16,1-1 0 0,-1 0 0 0,0-1 0 0,-1-1 144 0,2-1-144 15,-2-1 128-15,-2-9-128 0,0 9 128 0,0-1-128 16,0 1 0-16,0-9 0 0,0 0 0 0,0 0 0 31,0 10-832-31,0-2-144 0,0-8-32 0</inkml:trace>
  <inkml:trace contextRef="#ctx0" brushRef="#br0" timeOffset="29070.88">10204 3700 5519 0,'0'0'496'0,"0"0"-496"0,-3-5 0 0,3 5 0 16,-2-7 1968-16,2 7 288 0,-1-7 64 0,0 1 16 0,1 6-1344 0,-1-6-272 15,1-1-48-15,0 7-16 16,0-7-208-16,0 7-32 0,0-6-16 0,0 6 0 0,0 0 16 0,2-7 0 15,-2 7 0-15,0 0 0 0,0 0-48 0,1-6-16 16,-1 6 0-16,0 0 0 0,0 0-96 0,0 0 0 16,0 0-16-16,0 0 0 15,0 0 16-15,0 0 0 0,-6-3 0 0,6 3 0 0,-7 0-48 0,-1 3 0 16,0-1 0-16,1 3 0 0,-2 1-80 0,-1 0-128 16,0 3 176-16,0 1-176 0,-1 1 144 0,1 1-144 15,-1 0 0-15,1 1 144 0,0 2-144 0,1-1 0 0,-2 0 0 0,1 2 0 16,0 1 0-16,-1 1 0 15,0 1 0-15,1-1 128 0,-1 1-128 0,1 0 0 0,0-2 0 0,2 2 0 16,3 2 0-16,0-2 128 16,-1-2-128-16,3 0 128 0,-2-3-128 0,3-1 128 0,2-1-128 15,1-1 128-15,1-1 128 0,2 1 32 16,-3 0 0-16,1-1 0 0,0-1-144 0,0 0-16 16,2 0-128-16,-4-9 192 0,3 7-32 0,-3-7-16 0,0 0 0 0,4 9 0 0,-4-9-144 0,0 0-144 31,0 0 144-31,0 0-208 15,0 0-288-15,0 0-48 0,0 0-16 0,0 0-6720 0,0 0-1344 0</inkml:trace>
  <inkml:trace contextRef="#ctx0" brushRef="#br0" timeOffset="29562.29">9332 3684 12895 0,'-5'-6'1152'0,"-1"1"-928"0,-2-2-224 0,2 2 0 15,-1 0 1072-15,1 1 160 0,-2 0 48 0,4 0 0 0,4 4-800 0,-9-2-160 16,1 0-16-16,0 2-16 0,0 0-96 0,-1 2-32 15,0 1 0-15,0 2 0 0,1 1 32 0,-1 3 0 16,0 1 0-16,1 0 0 0,0 2-192 0,1 2 192 16,-1 2-192-16,1-1 192 0,2 1-192 0,0-1 128 15,1 0-128-15,1 1 128 0,1-3 0 0,0 1-128 16,1-2 192-16,2 2-64 0,2 0 128 0,0-1 32 16,1-1 0-16,0-2 0 0,0-2 64 0,2-2 16 15,-6-6 0-15,7 7 0 0,1-3 128 0,0 2 16 0,-8-6 16 0,10 2 0 16,-1-3-48-16,0 0-16 0,-9 1 0 0,10-3 0 15,-1-1 128-15,-9 4 32 0,8-6 0 0,-2-3 0 16,-1-1-80-16,-2 0-16 0,-1-1 0 16,-1 1 0-16,0 0-128 0,-1 0-16 0,-1 1-16 0,-2 0 0 15,-1-1-128-15,0 1-32 0,-1-1 0 0,-1 2 0 16,-1 2-208-16,-1 0 176 0,0 2-176 0,-1 1 160 16,1-1-160-16,-2 2 0 0,-2 1-192 0,1 2 192 31,0 1-640-31,-2 2 0 0,0 1 0 0,0 1 0 0,0-1-592 0,1 2-128 0,0-1-32 0,1 1 0 31,1 1-144-31,2-2-16 0,1 1-16 0</inkml:trace>
  <inkml:trace contextRef="#ctx0" brushRef="#br0" timeOffset="29950.61">9353 3665 4607 0,'-3'-7'192'0,"3"7"64"16,-1-7-256-16,1 7 0 0,0 0 0 0,0 0 0 0,0 0 4256 0,0 0 800 0,0 0 176 0,0 0 16 15,0 0-4112-15,0 0-832 16,0 0-176-16,0 0-128 0,-3 11 0 0,2 0 0 0,0 0 0 16,1 0 0-16,1 0 0 0,3 1 0 0,-3 0 0 0,2 0 0 15,0-1 0-15,2 0-144 0,-2 0 144 0,1-1 0 16,2-1 0-16,-1-2 0 0,1-1 0 0,1 0 0 15,-1-2 0-15,-6-4 192 16,10 4 0-16,-1-1-16 0,0-2 128 0,-1-2 16 16,1-2 16-16,-9 3 0 0,10-3 48 0,0 0 16 15,-1-2 0-15,-3 1 0 0,-6 4 144 0,6-9 32 0,-1 0 0 0,0 1 0 0,-2 0-96 16,0 0-16-16,0-2 0 0,-3 0 0 0,0-1-176 0,-1 2-32 16,-2-1-16-16,1 1 0 0,-1 0-240 0,0 0 176 15,-1 0-176-15,0 2 160 16,-4-1-160-16,2 1-144 0,-1 2 144 0,0-1-208 31,1 2-368-31,-1 1-80 0,-1 1-16 0,2 0 0 16,-1 1-1504-16,7 1-320 0,-9 1-48 0</inkml:trace>
  <inkml:trace contextRef="#ctx0" brushRef="#br0" timeOffset="30191.96">9477 3474 13823 0,'0'0'1216'0,"0"0"-960"0,0 0-256 0,0 0 0 16,0 0 2400-16,0 0 432 15,0 0 96-15,0 0 16 0,0 0-2176 0,0 0-416 0,0 0-96 0,8 3 0 16,-8-3-256-16,0 0 176 16,0 0-176-16,0 0 160 0,0 0-160 0,0 0 0 15,0 0 0-15,0 0 128 0,0 0-256 0,0 0-64 0,9-2-16 0,-9 2 0 31,0 0-880-31,0 0-160 0,0 0-32 0,0 0-8512 0</inkml:trace>
  <inkml:trace contextRef="#ctx0" brushRef="#br0" timeOffset="31305.36">10116 3403 3679 0,'0'0'160'0,"0"0"32"0,0 0-192 0,0 0 0 0,0 0 0 0,0 0 0 16,0 0 1984-16,0 0 368 0,0 0 64 0,0 0 16 15,8-5-1520-15,-8 5-288 0,9-7-64 0,-2 3-16 16,-7 4-16-16,8-4 0 0,0-1 0 15,1 1 0-15,0-1-48 0,1 1-16 0,1 1 0 0,0-2 0 16,0 1-64-16,2-1-16 0,1 0 0 0,0-1 0 16,0 1 0-16,0-1-16 0,0 1 0 0,2-1 0 15,-1 1-16-15,3-2 0 0,0 1 0 16,1-1 0-16,1-1-32 0,1 3-16 0,0-1 0 0,1 1 0 0,1 1-80 16,2-1-16-16,1 0 0 0,4 0 0 0,2 2-208 0,1 0 144 15,1-1-144-15,-2 2 128 0,-1 0-128 0,1 1 0 16,0 0 0-16,-1 0 128 0,1 0-128 0,0 1 0 15,-1 1 144-15,4 1-144 0,5-1 176 0,1 1-48 16,-1 1 0-16,-1 1 0 0,-2-1 48 0,0 1 0 16,-1 1 0-16,-2 0 0 15,-1 2-176-15,-2 1 160 0,1 0-160 0,0 1 160 0,-1-1-160 16,1 0 192-16,0-1-192 0,1 3 192 16,-1-1-192-16,-1 0 0 0,-1 1 0 0,-2 0 0 0,0 1 0 0,-1 0 0 0,2 0 0 0,-3 2 0 15,-2 0 0-15,1 1 0 0,-2-2 0 0,-2 1 128 16,-3-2-128-16,0 0 0 15,0-2 0-15,-3 2 0 0,-1 0 0 16,-3 0 0-16,-3-1 144 0,-3-1-144 0,1-1 144 0,-6-8-144 16,0 0 192-16,0 0-192 0,0 0 256 0,-6 9-48 0,1-3-16 0,5-6 0 15,-9 4 64-15,0-2 0 0,1 0 0 0,-1 0 0 16,1-1-256-16,8-1 0 0,-8 0 0 0,1-1 0 16,-1-1-224-16,8 2 16 15,-7-4 0-15,7 4 0 0,-7-4-688 0,7 4-144 16,-9-5-32-16,0-1 0 0</inkml:trace>
  <inkml:trace contextRef="#ctx0" brushRef="#br0" timeOffset="31890.97">11118 2584 17967 0,'0'0'784'0,"0"-9"176"0,0-1-768 0,1 1-192 0,0 2 0 0,-1 7 0 16,-1-7 576-16,1 7 80 0,0-6 16 0,0 6 0 0,-3-6-320 0,3 6-64 16,-3-4-16-16,3 4 0 0,0 0-272 0,-6 1 0 15,-1 0 0-15,-1 3 0 0,-1 4 0 0,1 1-144 16,-1-2 144-16,-1 4-128 0,-1 3 128 0,1 1 0 16,-3 0 0-16,1 2 0 0,1-1 0 0,1 1 0 15,1-2 0-15,1 3 0 0,2 0 0 0,0-1 128 16,3 0-128-16,1 0 0 0,2 1 0 0,1-2 128 15,1-1-128-15,1-2 0 0,2 0 144 0,0-1-144 0,1-1 192 16,3-3-192-16,0 0 352 0,1-2-32 0,0 0-16 0,2-2 0 16,2-1 16-16,-1 1 16 0,0-2 0 15,0-2 0-15,-1-1 16 0,0-1 0 0,-1-2 0 0,0 1 0 16,0 0 112-16,-1-2 32 0,-1 1 0 0,0-2 0 16,-3-1 80-16,0-2 0 0,-1-1 16 0,0 0 0 15,-3-1-64-15,-2 0-16 0,-1-1 0 0,-1 0 0 16,0-1-176-16,-3 2-32 0,0 0-16 0,-4 1 0 15,-2 0-160-15,0 1-128 0,1 1 144 0,-3 3-144 16,-2 2 0-16,1-1 0 0,-1 2-176 0,-1 1 176 16,0-1-720-1,0 2-32-15,1 2 0 0,1 1 0 16,1 3-160-16,0-1-48 0,1 0 0 0,2 0 0 0,1 1-400 16,0 0-96-16,1 1-16 0</inkml:trace>
  <inkml:trace contextRef="#ctx0" brushRef="#br0" timeOffset="32285.58">11345 2641 21135 0,'0'0'928'0,"0"0"208"0,2-9-912 0,1 2-224 0,-3 7 0 0,0 0 0 15,0 0 560-15,0 0 64 0,0 0 16 0,0 0 0 16,0 0-384-16,0 0-80 0,0 0-16 15,0 0 0-15,-7 6-160 0,2 3 0 0,-1 1 0 0,3 1 0 16,-3 1 0-16,2 0 0 0,-1-1-144 0,2 0 144 16,0 0 0-16,2 1 0 0,1 1 0 0,2 1 0 15,0-1 0-15,1-1 0 0,1-1-128 16,1-2 128-16,1-2 0 0,0 0 144 0,1 0-16 0,1-2 0 16,-1 0 160-16,2-1 32 0,-9-4 0 0,12 2 0 15,-1-2 48-15,-1-1 16 0,-1-1 0 0,0-1 0 16,0-2 0-16,-1 0 16 0,1-3 0 0,-1 0 0 0,0 1 176 15,0-3 16-15,1-1 16 0,-2-1 0 0,-1-3-96 0,0 1 0 16,-2 0-16-16,0-2 0 0,-2 0-112 16,-2 0 0-16,-1 1-16 0,-3-2 0 0,-1 2-112 0,-1-1 0 15,0 0-16-15,-2 3 0 16,0 1-240-16,0 1 144 0,-1 1-144 0,0 1 128 0,0 1-128 0,-2 0-272 16,0 0 64-16,-1 2 16 31,-2 3-768-31,-1 2-160 0,0 0-32 0,-1 1 0 0,-3 1-464 0,0 2-112 0,0 2 0 0</inkml:trace>
  <inkml:trace contextRef="#ctx0" brushRef="#br0" timeOffset="32771.23">11575 2187 12895 0,'0'0'1152'0,"0"0"-928"15,0 0-224-15,0 0 0 16,0 0 832-16,-6 5 112 15,6-5 16-15,-7 6 16 0,7-6-352 0,-8 8-80 0,2-3-16 0,6-5 0 0,0 0-240 0,0 0-48 16,0 0-16-16,0 0 0 0,0 0 240 0,0 0 48 16,0 0 16-16,0 0 0 0,0 0 240 15,0 0 64 1,0 0 0-16,0 0 0 0,0 0-48 0,0 0 0 0,0 0 0 16,0 0 0-16,0 0-160 0,7-4-48 0,-1-2 0 0,-6 6 0 15,5-8-176-15,0 2-32 0,-2-1-16 0,-3 7 0 16,2-5-96-16,-2 5 0 0,0 0-16 0,2-6 0 15,-2 6 0-15,0 0 0 0,-1-5 0 0,1 5 0 0,0 0-240 16,0 0 128-16,0 0-128 0,0 0 0 16,0 0 0-16,0 0 0 0,-8 1 0 0,1 2-160 15,7-3-192-15,-6 7-32 0,1-1-16 0,1 2 0 32,4-8-624-32,-5 10-112 0,-1-1-16 0,6-9-11184 0</inkml:trace>
  <inkml:trace contextRef="#ctx0" brushRef="#br0" timeOffset="33872.08">12263 3298 5519 0,'0'0'496'0,"0"0"-496"0,-3-8 0 0,3 8 0 0,-1-6 1568 0,1 6 224 16,-1-7 32-16,1 7 16 15,0-6-784-15,0 6-160 0,0 0-16 0,0 0-16 0,1-5-272 0,-1 5-48 16,0 0-16-16,0 0 0 0,5-6 64 0,-5 6 16 0,0 0 0 0,0 0 0 16,6-3-64-16,-6 3-16 0,0 0 0 0,11 0 0 15,-11 0-32-15,11 2-16 0,-1 2 0 0,-1 0 0 16,0 2-112-16,0 0-32 0,-1 1 0 16,2 2 0-16,-1-1-48 0,1 2-16 0,1 0 0 0,1 1 0 15,0 1-16-15,0 3-16 0,-2 0 0 0,1 3 0 16,0 0-16-16,0 2 0 0,0 0 0 15,-1 2 0-15,0 3-96 0,-1-1 0 0,-1 2-128 0,-1 0 192 0,2-1-192 0,-3 4 144 16,-1 2-144-16,1 1 128 16,-2-3-128-16,0 1 0 0,1-1 0 0,1-2 0 0,-2 1 0 0,0-2 0 31,-1-3 0-31,1-1 128 0,-2-1-128 0,0-1 160 0,-1-3-160 0,-1 0 160 0,-1-3 48 0,-1-1 16 16,0 0 0-16,-2-2 0 15,0-2 32-15,0 1 16 0,1 0 0 0,-2 0 0 0,-1-1-96 0,1 1-32 31,-1-1 0-31,0 1 0 0,-2-2-144 0,1 1 0 0,0-1 0 0,1 0 128 16,1-1-128-16,-1 1 0 0,0-1 0 0,1-1 0 16,5-6 0-16,-4 8-256 0,4-8 48 0,-6 6 0 31,6-6-752-31,-5 7-128 0,5-7-48 0,0 0-10896 0</inkml:trace>
  <inkml:trace contextRef="#ctx0" brushRef="#br0" timeOffset="34323.21">12838 3528 18431 0,'0'0'1632'0,"-1"-8"-1312"16,-1-1-320-16,2 9 0 0,-3-9 800 0,3 9 96 15,0 0 0-15,0 0 16 0,0 0-432 0,0 0-96 16,-6-4 0-16,6 4-16 0,-7 1-368 0,-2 2 0 16,1 3 0-16,0 3-128 0,0 2 0 0,1 1 0 0,-2 1 0 0,1 2 0 15,0 0 128-15,2 0 0 0,0 1-144 0,1 0 144 16,0 3 0-16,2-3 0 16,1 0 0-16,1-2 0 0,1 0 0 0,0-1 0 0,1 0 0 0,1-2 0 15,1-3 0-15,2 0 160 16,-5-8-16-16,5 8 0 0,-5-8 224 0,8 6 32 0,0 0 16 0,-8-6 0 15,10 4 0-15,-3 0 0 0,-7-4 0 0,8 1 0 16,-8-1 0-16,10-1 0 16,-10 1 0-16,9-5 0 0,-5 1 96 0,-4 4 0 0,7-6 16 0,-7 6 0 15,2-10 48-15,-1 2 16 0,-1-2 0 0,0 1 0 0,-2-1-144 0,0 1-48 16,-2 1 0-16,1 2 0 0,-1-1-272 0,-1 1-128 16,5 6 128-16,-4-6-128 15,-2 2 0-15,6 4-144 0,0 0 0 0,-7-1 0 16,-1 1-560-16,8 0-96 0,-9 2-32 0,1 2 0 15,1 1-2016-15,0 0-416 0,-4 2-64 0,11-7-32 0</inkml:trace>
  <inkml:trace contextRef="#ctx0" brushRef="#br0" timeOffset="34692.37">13032 3544 20271 0,'0'0'1792'0,"0"-7"-1424"0,0 7-368 0,0 0 0 16,2-8 880-16,-2 8 96 0,0 0 32 16,0 0 0-16,0 0-752 0,0 0-128 0,0 0-128 0,0 0 144 0,0 0-144 0,0 9 0 15,-1 1 0-15,0-1 0 0,-2 1-192 0,1 1 192 16,-1-1-192-16,1 1 192 16,1 0-144-16,-2 0 144 0,3 1 0 0,0-1 0 0,3 0 0 0,-2-1 0 15,1-1 0-15,1 0 0 16,-3-9 192-16,5 9 32 0,-5-9 16 15,5 8 0-15,-5-8 80 0,8 6 32 0,-8-6 0 0,0 0 0 16,0 0 32-16,9 2 16 16,-9-2 0-16,8-2 0 0,-8 2 128 0,0 0 32 0,7-8 0 0,-3 1 0 15,0-2-32-15,-1 0 0 0,-1-1 0 0,-1 0 0 0,-1 0-160 0,0 0-48 16,-1 0 0-16,-2 1 0 0,1-1-128 0,-1 0-16 16,1 1-16-16,-1 0 0 0,-1 1-160 0,0 2 0 15,-1-1 144-15,5 7-144 0,-7-4 0 16,1 1-320-16,-2 0 64 0,8 3 16 15,-9 1-704-15,1 2-144 0,0 1-16 0,-1 0-7760 16,0 2-1552-16</inkml:trace>
  <inkml:trace contextRef="#ctx0" brushRef="#br0" timeOffset="35077.74">13368 3369 23551 0,'0'0'1040'0,"0"0"224"0,0 0-1008 0,0 0-256 16,0 0 0-16,0 0 0 0,0 0 0 0,0 0 0 16,0 0 0-16,0 0 0 0,0 0 0 0,-4 8 0 15,4-8 0-15,0 0 0 0,0 0 0 0,0 0 0 16,0 0 128-16,0 0-128 0,0 0 0 0,0 0 0 0,0 0 128 0,0 0-128 15,0 0 320-15,0 0 32 0,0 0 0 0,0 0 0 16,7-7 288-16,-1 1 64 0,-1-2 16 16,0 2 0-16,-2-1-48 0,-3 7-16 0,2-8 0 0,-2 1 0 15,0 7-80-15,-1-8 0 0,0 0-16 0,1 8 0 16,-3-5 96-16,3 5 32 0,0 0 0 0,0 0 0 16,-6-4-464-16,6 4-96 0,-8 0 0 0,8 0-128 15,-8 4 0-15,1-1 0 0,1 0 0 0,6-3-144 0,0 0 144 0,0 0 0 16,0 0 0-16,-7 6-128 15,7-6-208-15,0 0-48 0,-5 5 0 0,5-5 0 16,0 0-1520-16,-7 6-304 0,7-6-64 0</inkml:trace>
  <inkml:trace contextRef="#ctx0" brushRef="#br0" timeOffset="37771.83">2141 6152 12207 0,'0'0'528'0,"-5"-3"128"0,-2-1-528 0,1-1-128 0,-1 1 0 15,2-1 0-15,-1 1 1152 0,2 0 208 0,-2-1 48 0,6 5 0 16,0 0-576-16,-5-4-96 0,5 4-32 0,-5-5 0 15,5 5-112-15,0 0-16 16,0 0-16-16,0 0 0 0,-4-4-128 0,4 4-32 0,0 0 0 0,0 0 0 16,0 0-144-16,0 0-48 15,0 0 0-15,0 0 0 0,0 0 0 0,0 0 0 0,9-2 0 0,0 2 0 0,-1 0 160 0,3 0 16 16,1-1 16-16,2 0 0 0,1-3 80 0,3 2 16 16,0 0 0-16,3 1 0 0,2 0-96 0,0 0-16 15,3-2 0-15,1 2 0 0,3 0-128 0,0 1-16 16,-1 0-16-16,1 0 0 0,1 0-224 0,-1 0 128 15,-6 1-128-15,-1 2 0 0,0-3 0 16,-2 1 0-16,-4 0 0 0,1 1 0 0,-3 0 0 0,0 0 0 16,-1 1 0-16,-3-1 0 0,0-1 0 0,-1 0 0 15,-10-1 0-15,9 2 0 16,-9-2-320-16,7 6-96 0,-7-6-32 0,0 0 0 16,0 0-608-16,0 0-128 0,-2 10-32 0</inkml:trace>
  <inkml:trace contextRef="#ctx0" brushRef="#br0" timeOffset="38240.46">2096 6206 18431 0,'-7'-12'816'0,"2"7"160"0,1 0-784 0,4 5-192 0,0 0 0 0,0 0 0 0,-1-7 1600 15,1 7 256-15,3-7 64 0,-3 7 16 0,8-6-1520 0,2 1-416 16,1-1 128-1,2 1-128-15,2 1 0 0,2-1 0 0,1 1 0 0,3-1 0 16,1 1 192-16,1 0 0 16,1 1-16-16,1 3 0 0,-1 1 16 0,2 2 0 0,1 0 0 0,-1 1 0 0,-3 2-64 0,-1 0-128 15,-3 2 192-15,-1 2-64 0,-1 2-128 0,-1 2 0 16,-6 2 0-16,-3 1 128 0,0 2-128 0,-7 3-144 16,-2 3 144-16,-5 3-208 15,-2 2-208-15,-3-1-32 0,-3 0-16 0,-2-2 0 0,-3-2 208 0,0 0 32 16,-4-2 16-16,2 0 0 0,-1 0 208 0,0-2 0 15,-1-2 0-15,0-2 0 0,0 0 0 0,1-1 0 16,1 0 192-16,0-1-192 0,1 0 224 0,1-2-64 0,2-1-16 0,2-1 0 16,0-2 48-16,4-3 16 0,2 1 0 0,2-1 0 15,-1-1 64-15,2-1 16 0,7-4 0 0,0 0 0 16,0 0 32-16,0 0 16 0,0 0 0 0,6 8 0 31,-6-8-16-31,11 5-16 0,1-2 0 0,4-3 0 0,3-1 32 0,2-3 16 0,3 0 0 0,4-1 0 16,1 1-16-16,3-1 0 0,1-1 0 15,5 2 0-15,1-1-176 0,1 1-32 16,-2-1-128-16,-1 1 192 0,-4 1-192 0,-3 1 0 0,-1-1 0 0,-2 2 0 16,-1 0-304-16,-2 2-96 0,-2 1-32 0,-1 1 0 15,-2-2-992 1,-2 1-208-16,-5 0-32 0</inkml:trace>
  <inkml:trace contextRef="#ctx0" brushRef="#br0" timeOffset="38725.66">3029 6252 25791 0,'0'-8'2304'0,"2"-1"-1856"16,-2 1-448-16,3-1 0 0,-1-1 1216 0,1 1 160 0,-3 9 32 0,6-8 0 15,-6 8-1056-15,5-6-208 0,-5 6-144 0,0 0 192 16,0 0-192-16,0 0 0 15,0 0-192-15,0 0 192 0,7 11-272 0,-2 3 64 0,-5 0 16 16,0 1 0-16,0 2 192 0,-3 1-176 0,1 4 176 0,-1 4-160 16,1 1 160-16,0 2-128 0,-1-1 128 0,1 1-128 15,0-1 128-15,1-1 0 16,-1 1 0-16,1-3 0 0,0-2 0 0,1-3 0 0,-1-3 0 0,1-1 0 16,1-3 0-16,-1-1 0 0,0-2 0 0,0-10 0 0,0 0 128 0,0 0-128 15,0 0 160-15,0 0-160 0,0 0 240 0,0 0-48 16,0 0-16-16,0 0 0 0,-1-9 96 15,0-1 32-15,-1-1 0 0,-1-3 0 0,1-3 48 0,0-2 16 16,-1-4 0-16,0-3 0 0,1 1-32 0,1-3 0 16,1-2 0-16,2-2 0 0,1-3-176 0,-1 2-32 15,1 1-128-15,0 0 192 0,0-1-192 0,0 2 0 16,1 3 0-16,1 2 0 0,-1 0 0 0,2 3 0 16,0 1 0-16,2 3 0 0,1 2 0 0,1 2-128 15,-1 2 128-15,-1 2 0 0,3 0-192 0,1 1 64 16,0 0 128-16,2 3-208 0,-1 2 64 0,0 0 16 15,-1 1 0-15,1 3 0 16,0 2-624-16,0 3-112 0,-1 1-32 0,-1 3 0 16,0 0-768-16,0 4-144 0,-3 5-48 0</inkml:trace>
  <inkml:trace contextRef="#ctx0" brushRef="#br0" timeOffset="38938.44">3123 6373 27007 0,'0'0'1200'0,"0"0"240"0,0 0-1152 16,0 0-288-16,0 0 0 0,2-6 0 0,-2 6 640 0,5-7 80 0,2 2 16 0,1 0 0 15,0 2-416-15,2 0-64 0,1-2-32 0,1 1 0 16,2 1-224-16,1-1 176 0,2 0-176 0,0 1 160 0,1-1-160 0,2 2 0 16,-2 0 0-16,0 1 128 15,-1-1-288-15,1 1-64 0,-1-1-16 0,-2 1 0 16,-4 2-2016-16,0-1-416 0,3 0-80 0,-3 0 0 15</inkml:trace>
  <inkml:trace contextRef="#ctx0" brushRef="#br0" timeOffset="39276.44">3647 5871 14735 0,'-2'-8'1312'0,"1"-1"-1056"16,1-1-256-16,1 0 0 0,2 1 3680 0,0 0 672 16,1 1 144-16,-4 8 32 0,3-8-3168 0,3 2-624 15,-1-1-128-15,-5 7-32 0,9-4-288 0,-9 4-64 16,9-4-16-16,0 3 0 0,-9 1-208 0,11 3 0 0,-1 0 128 0,0 2-128 16,-1 3 0-16,4 1 0 0,0 1 0 0,-1 1 0 0,-2 1 160 0,1 3-160 15,1 4 160-15,1 3-160 16,-1 3 128-16,1 4-128 0,-1 2 0 0,-1 4 0 15,-2 4 128-15,-1 8-128 16,-3 2 0-16,0 2 144 0,-1-1-144 0,0 2 0 0,-4 0 0 0,-2-1 0 16,0-1 0-16,-1-2 0 0,-4 0 0 0,0-2 128 15,-5-2-128-15,-2-2 0 0,0-2 0 0,-5 0 0 16,-3-3-160-16,-2 1-64 0,-3-2-16 0,-3 1 0 16,-3 3-592-16,-3 0-112 0,-3-1-16 0,2 0-16 15,-4-3-2000-15,-2-2-400 0</inkml:trace>
  <inkml:trace contextRef="#ctx0" brushRef="#br0" timeOffset="39730.23">2016 5633 11967 0,'-4'-6'1072'0,"-1"-2"-864"16,1-1-208-16,1 1 0 0,0 3 2352 0,3 5 416 31,0 0 96-31,-5-6 16 0,0 1-1920 0,5 5-368 0,-6-3-80 0,6 3 0 0,-8-2-352 0,8 2-160 31,0 0 160-31,-8 5-160 0,0-2 128 0,0 4-128 0,0 0 0 0,2 4 0 0,-2 3 128 0,0 2-128 16,-1 2 0-16,1 3 0 15,-1 1 160-15,-1 4-160 0,-1 3 160 0,-1 5-160 0,-1 5 144 0,-2 5-144 0,0 5 128 0,-2 5-128 32,0 4 0-32,-1 5 128 0,2 3-128 0,0 3 0 15,1 4 192-15,1 0-64 0,0 2 0 0,5 2 0 16,3 1-128-16,2-2 0 0,3-2 0 0,4-4 0 15,3-2 272-15,7-2-16 0,1-4-16 0,3-2 0 16,4 0 16-16,4-5 16 0,1-6 0 0,5-1 0 16,3-4-144-16,7-1-128 0,6-1 192 0,-1-4-192 15,-2-5 0-15,1-3 0 0,0-5-160 0,4-5-8080 16,2-5-1616-16</inkml:trace>
  <inkml:trace contextRef="#ctx0" brushRef="#br0" timeOffset="40522.69">3854 7337 23039 0,'0'0'1024'0,"-6"-7"192"0,-2-2-960 0,2-2-256 16,3 1 0-16,0 0 0 16,1-1 1088-16,-2 1 192 0,3 1 16 0,1 0 16 0,1 0-576 0,3 2-112 15,-3-1-32-15,-1 8 0 0,5-8-336 16,2 2-80-16,0 0-16 0,1 2 0 0,1 1-160 0,0 0 160 16,0 1-160-16,-1 1 160 0,1 0-160 0,-9 1 160 15,10 1-160-15,-1 2 160 0,0 3-160 0,-1 2 160 16,0 0-160-16,-1 2 160 0,-1 2-160 0,0 2 0 15,-2 0 144-15,0 2-144 0,-2 4 0 0,-2 1 0 16,-2 1 0-16,-2 2 0 0,-1 3-176 0,-1 0 176 0,-1 1-208 0,-1 0 80 16,-2 0-32-16,1-3 0 0,-1-2 0 0,1-3 0 15,1-6 160-15,-2-2 0 0,0-2 0 16,1-1 0-16,1-2 160 0,2-2-32 0,6-5-128 0,0 0 192 16,-8 2 0-16,8-2 0 0,0 0 0 0,0 0 0 15,0 0 96-15,-2-6 16 0,1-2 0 0,4-2 0 16,3-2 48-16,2-3 16 0,2-4 0 15,2-2 0-15,0-1-224 0,3-2-144 0,-1-4 192 0,1 2-192 16,1 0 0-16,-1 1 0 0,0 3 0 0,-2 1 0 16,-3 2 0-16,0 0 0 0,-2 4 0 0,-2 2 0 15,-1 4 192-15,0 0-64 0,-2 0 0 0,-3 9-128 16,2-8 256-16,-2 8-48 0,0 0-16 0,0 0 0 16,0 0-32-16,0 0-16 15,0 0 0-15,0 0 0 0,-6 7-144 0,0 3 0 0,-2 2 0 0,1 2-176 16,-2 3 48-16,1 1 0 0,1 1 0 0,-1 3 0 0,1 1 128 0,3 0 0 15,1 0-144-15,0-1 144 0,2-1 0 16,1-1 0-16,4 1-144 0,-1-1 144 0,1-2 0 0,3 0-128 0,2-3 128 0,1 0 0 16,-1-2-144-16,2-2 144 0,2-2 0 15,0-2-144-15,2 0-16 0,1-1 0 0,-1-3 0 16,1-1 0 0,2-2-560-16,1-2-112 0,1-1-32 0,2-3-8704 0,0-3-1744 15</inkml:trace>
  <inkml:trace contextRef="#ctx0" brushRef="#br0" timeOffset="41015.64">4681 6543 20271 0,'-6'-7'1792'0,"6"7"-1424"16,-4-5-368-16,4 5 0 0,0 0 2336 0,0 0 400 15,5-7 80-15,1 2 0 0,3 0-1920 0,1 2-400 16,1 1-80-16,1 0-16 0,1-1-272 0,3 2-128 16,0-1 0-16,1 0 128 0,-1 0-128 0,0-1 128 15,-1 1-128-15,-1 0 128 0,1 0-128 0,-1 0 0 0,0 1 0 0,-2-1 0 32,-1 1-384-32,-2 1-96 0,0-1-32 0,-9 1-8752 15,10-1-1744-15</inkml:trace>
  <inkml:trace contextRef="#ctx0" brushRef="#br0" timeOffset="41212.62">4578 6828 29087 0,'0'0'1280'0,"0"0"272"0,0 0-1232 0,0 0-320 15,7-8 0-15,1 4 0 0,3 0 0 0,5 2 0 16,-1 1 0-16,4 1 0 0,2-2-176 0,2 1 176 15,1 1-192-15,0 0 192 16,0-1-384-16,0 0 48 0,-1-1 0 0,-1 2-7920 16,0-2-1600-16</inkml:trace>
  <inkml:trace contextRef="#ctx0" brushRef="#br0" timeOffset="42123.87">6756 6141 19343 0,'-7'-17'848'0,"4"7"192"0,0-2-832 0,1 2-208 0,0-2 0 0,1 3 0 16,0 0 1792-16,1 1 304 0,0 1 64 0,0 1 16 0,0-1-1152 0,0 1-208 15,0 1-48-15,0-1-16 0,0 6-112 0,0 0-32 16,1-5 0-16,-1 5 0 0,1-5-96 0,-1 5 0 0,0 0-16 16,0 0 0-16,0 0-272 0,0 0-48 0,0 0-16 0,0 0 0 15,0 0-160-15,0 0 0 0,0 0 0 16,3 11 0-16,-2 1 0 0,0 1 0 0,-1 3 0 0,0 1 0 0,0 1 0 0,0 4 0 31,0 1 0-31,0 1 0 0,-1 3 0 0,1 0 0 0,0 2 0 0,0-1 0 16,-2-1 0-16,2 0 0 0,0 0 0 0,1-3 0 15,0-2 0-15,0-1 0 0,1-2 0 0,-1-3 0 16,0-2 0-16,-1 0 0 0,0-3 0 0,0-2 0 0,1 1 0 0,-1-1 0 16,0-9 0-16,0 0 0 15,-3 7 128-15,3-7-128 0,0 0 128 0,0 0-128 0,-7 4 128 0,7-4-128 16,-7 0 0-16,7 0 128 15,-8-5-128-15,1-3 192 0,2-1-192 0,-1-1 192 0,1-2-48 16,2-2 0-16,-3-2 0 0,2-1 0 16,-1-3 64-16,1-2 16 15,0-1 0-15,-1-2 0 0,2-2-224 0,-2 1 0 16,3-2 0-16,0 2 0 0,0 0 0 0,2 0 0 16,1 1 0-16,1 1 0 0,0-2 0 0,4 3 0 0,-3 1 0 15,4 3 0-15,-1 1 0 0,3 1 0 0,0 0 0 16,2-1 0-16,0 0 0 0,3 1 0 0,-1 2 0 0,2-1 0 15,-1 0 0-15,0 3 0 0,1 2 0 0,0 1 0 16,0-1-128-16,2 3 128 0,-2 2 0 0,1 3 0 16,0 1-144-16,0 2 144 0,-1 2 0 0,0 1-144 0,0 0 144 0,-3 2 0 15,-3 2-144-15,1 3 144 0,-2 1-208 0,-1 2 16 16,-3 0 16-16,-1 2 0 0,-2 1-32 0,-1 0-16 16,-1 1 0-16,-3-2 0 0,0 1 64 0,-3-2 16 15,-2-2 0-15,0-1 0 0,-2-1 144 0,0 0 0 16,-3-1 0-16,0 1 0 0,-1-2 0 0,-1 2 128 15,0-1-128-15,-1 1 128 0,1-1-128 16,-1 0 0-16,0 0 0 0,2 0 128 0,0 0-128 0,2 0-208 16,2-1 48-16,0 0 16 15,2 2-400-15,1-1-80 0,2-2-16 0,1 0 0 16,3 1-1696-16,2 0-352 0,0-8-64 0,4 10 0 0</inkml:trace>
  <inkml:trace contextRef="#ctx0" brushRef="#br0" timeOffset="42473.69">7559 5970 16575 0,'-6'-11'1472'0,"3"4"-1168"0,0-1-304 0,1 1 0 0,-1 0 3696 0,3 7 672 15,-3-5 144-15,3 5 32 16,0 0-3344-16,0 0-672 0,-2-7-128 0,2 7-16 0,0 0-384 0,0 0 0 15,0 0 0-15,0 0 128 0,0 0-128 0,0 0 144 16,0 0-144-16,0 0 160 0,0 0 48 0,0 0 16 16,-2 12 0-16,0 0 0 0,-1 1-224 0,1 1 128 15,0-1-128-15,2 1 0 0,0 2 128 0,0 0-128 16,0 1 0-16,0 2 144 0,0 6-144 0,2-1 0 16,-2-1 0-16,0 0 0 0,1 0 0 0,-1 0 0 15,0-1 0-15,0-1 0 0,0-1 0 0,0-1 0 16,0-2 0-16,0 1 128 0,0-2-128 0,-1 1 0 15,-3-2 0-15,2 2 0 16,0-2-640-16,1-1 0 0,-1-2 0 0,0 2 0 16,-1-2-1840-16,-1 1-368 0,-1-2-80 0</inkml:trace>
  <inkml:trace contextRef="#ctx0" brushRef="#br0" timeOffset="42691.65">7318 6281 31327 0,'-3'-11'2784'0,"3"11"-2224"16,-1-10-560-16,1 2 0 0,0 8 800 0,5-4 48 0,3 0 16 0,1 0 0 15,4 1-672-15,7 0-192 0,5-1 0 0,4 2 0 16,5 0 0-16,1-1 0 0,-2-1-160 0,2 0 160 0,1 1 0 0,1-1 0 16,-1 2 0-16,-1 0 0 15,-1 1-240-15,1 1 64 0,2 1 16 0,-2 1 0 16,-3-1-1792-1,-2 0-352-15,-3-1-80 0,-3 2-10144 0</inkml:trace>
  <inkml:trace contextRef="#ctx0" brushRef="#br0" timeOffset="43187.62">8842 5906 23151 0,'-9'-11'1024'0,"3"4"208"0,1 0-976 0,0 0-256 15,-1 2 0-15,0-1 0 0,-1-1 1088 0,1 2 192 16,1-1 16-16,5 6 16 0,-7-6-288 0,7 6-48 16,-6-6-16-16,6 6 0 0,-4-5-160 0,4 5-32 0,0 0-16 0,0 0 0 0,0 0-160 0,0 0-16 0,0 0-16 0,0 0 0 15,0 0-368-15,0 0-64 16,0 0 0-16,0 0-128 15,-4 9 0-15,0 1 0 0,2 1 0 0,1 2 0 0,-1 3 0 16,1 3 0-16,0 1 0 0,0 2 0 16,-2 1 0-16,2 2-144 0,1 2 144 0,-2 1 0 0,-1 2 0 15,-1 1 0-15,0-2 0 0,1 1-128 16,1 0 128-16,-1-3 0 0,0-1 0 0,1-1 0 0,0 1 0 0,-1 0 0 0,3-2 0 16,-2-2 0-16,1-1-176 0,0-3 0 0,0-1 0 0,0-3 0 31,0-1-384-31,0 1-80 0,1-2 0 0,-1-2-16 15,-1-2-1776-15,2-8-368 0,0 0-64 0,-4 8-16 0</inkml:trace>
  <inkml:trace contextRef="#ctx0" brushRef="#br0" timeOffset="43483.68">8719 5973 20271 0,'-2'-11'1792'0,"2"4"-1424"16,0 0-368-16,0-1 0 0,0 0 1184 0,2 1 160 0,-2 7 48 0,3-9 0 15,0 0-592-15,0 0-112 0,1 2-32 0,0-1 0 16,-4 8-224-16,5-9-48 0,0 1-16 0,1 4 0 16,1-2 32-16,0 1 16 0,-1-1 0 0,2 2 0 15,0 0 48-15,2-1 16 0,-1 1 0 0,4-1 0 16,-1 0-160-16,1-1-16 0,2 3-16 0,0-1 0 15,-1-1-64-15,-1 1-16 0,0 1 0 0,0-1 0 16,1 2-208-16,-1 1 0 0,0 1 0 0,1 1 0 16,-2 0 0-16,2 3 0 0,-3 1 0 0,1 2 0 15,-1-2-304-15,-1 2-96 0,0 2-32 0,-2-1 0 16,-1 2-1936-16,-2 2-384 0,-1 2-64 0</inkml:trace>
  <inkml:trace contextRef="#ctx0" brushRef="#br0" timeOffset="43737.02">8667 6210 31039 0,'0'0'1376'0,"0"0"288"0,0 0-1344 0,0 0-320 16,-1-8 0-16,1 8 0 0,4-7 624 0,-4 7 48 16,11-2 16-16,2 0 0 0,1 0-368 0,5-1-80 0,4 2-16 15,0 0 0-15,3 0 0 0,0 0 0 0,3 0 0 0,-4-2 0 16,-2-2-80-16,-1 1-16 0,-2 1 0 0,-1 0 0 15,-2 2-128-15,-1 0 0 0,-2-1 0 0,-2 1 0 32,-1 1-736-32,-1 2-32 0,-1 0 0 0,-2 2 0 15,-7-4-1712-15,8 5-336 0,-8-5-80 0,4 9-16 0</inkml:trace>
  <inkml:trace contextRef="#ctx0" brushRef="#br0" timeOffset="44306.31">8979 6459 21247 0,'0'0'944'0,"0"0"192"0,0 0-912 0,0 0-224 0,0 0 0 0,0 0 0 16,0-7 768-16,0 7 128 0,0 0 0 0,4-8 16 0,-4 8 48 0,5-8 0 0,-1 2 0 0,2 0 0 15,-1 1 224-15,2-1 48 16,2 1 16-16,-2 0 0 0,-7 5-208 0,10-5-32 0,-1 0-16 0,0 2 0 16,0-1-336-16,-1 0-64 0,2 1-16 0,-1 1 0 15,-9 2-272-15,11-1-64 0,-11 1-16 0,10 0 0 16,-10 0-96-16,10 3-128 0,-10-3 176 0,0 0-176 16,8 7 0-16,-8-7 0 0,4 11 0 0,-3-2 0 15,-1 1 0-15,-2 0 0 0,-2-1 0 0,-1 1 0 16,0-1-128-16,-1 1 128 15,-2 1-208-15,1 0 80 0,-1-1 128 0,0 1 0 0,1-2 0 0,1 1-128 16,2 0 128-16,-1 0 0 0,1-1 0 0,2 0-128 16,2-9 128-16,-1 9 0 0,1-9 0 0,2 8 0 0,-2-8 0 0,4 9 0 15,2-2 0-15,0-2-128 0,2 1 128 0,2-2 0 16,1 1-144 0,1-1 144-16,0 1 0 0,1 1 0 0,1 1 0 0,-1-1 0 15,0 1 0-15,1-1 0 0,2 0 0 16,-3 0 0-16,-1 1 0 0,-2 0 0 0,-1-2 0 0,-2 1 0 15,-7-6 0-15,7 6 0 0,-7-6 0 0,0 0 0 0,0 0 0 0,0 10 0 0,-3-2 0 0,-3-3 0 16,-3 1 240-16,-1-2-48 16,-3 0 0-16,-1-2 0 0,-3-1 128 0,1 0 32 15,-2-1 0-15,1 1 0 16,-1 0-64-16,2 0-16 0,-1 0 0 0,2 0 0 16,-1 1-128-16,2 0-16 0,0-1-128 0,2-1 192 0,0 0-192 0,1 1-128 15,2 0 128-15,0 0-208 16,0 0-1200-16,1 0-256 0,1 0-32 0,0 2-9504 0,-1-1-1920 15</inkml:trace>
  <inkml:trace contextRef="#ctx0" brushRef="#br0" timeOffset="45179.39">9970 6063 23951 0,'0'0'1056'16,"-2"-7"224"-16,0-1-1024 0,2 8-256 0,-1-10 0 0,1 10 0 15,0 0 752-15,-1-7 80 0,1 0 32 0,0 7 0 0,0 0-656 0,0 0-208 16,0-8 128-16,0 8-128 0,0 0 128 0,0-8-128 0,0 8 192 0,0 0-192 16,0 0 352-16,0 0-32 0,0 0-16 15,0 0 0-15,0 0 0 0,0 0 0 16,0 0 0-16,-8 0 0 0,0 2-304 0,8-2 0 0,-6 6 128 15,-3 3-128-15,3 1 0 0,1 1 0 16,-1 1 0-16,1 3 0 0,-1 3 0 0,3 0 0 16,0-1 0-16,0 1-144 0,0 0 144 0,2 1 0 0,0 0-144 15,2-1 144-15,1 1 0 0,0-1 0 0,1-3-144 16,1-1 144-16,0 0 0 0,2-2 0 0,1-4 0 0,-1 2 0 16,1 0 0-16,2-2 0 0,-3-3 0 15,3 0 0-15,-1-2 0 0,0 0 128 0,-8-3-128 0,13 2 192 16,-2-4 336-16,1-1 64 0,-4-1 16 0,3-2 0 15,0 0-64-15,-1-1-16 0,0 0 0 0,-1 2 0 16,-1 1-272-16,-8 4-64 16,10-4-16-16,-10 4 0 0,7-2-176 0,-7 2 160 0,0 0-160 15,0 0 160-15,10 4-160 0,-2 3 0 0,-1 1 144 16,-1 1-144-16,1-1 0 0,-1 1 0 0,0 0 0 0,0-1-128 16,2 0 128-16,0-1 0 0,1 0 0 0,-2-3 0 15,3-1 0-15,0-2 0 0,-1-2 0 0,1-1 0 0,1-1 256 0,-1-3 48 16,0-1 0-16,-2-2 0 0,0-2 224 0,-1-1 48 0,-2-4 16 15,1 1 0-15,-1 1-96 0,0-2-32 16,-2 1 0-16,0-2 0 0,2 1-192 0,-3-1-32 16,-1 1-16-16,0-1 0 0,-1 1-224 0,0 2 128 15,-1 3-128-15,0 0 0 0,-2 1 0 16,0 1 0-16,0 1 0 0,-1 2 0 0,-2 0 0 16,6 6-192-16,-6-4 16 0,6 4 0 0,-9 0-528 15,-1 2-128-15,-1 1 0 0,0 3-16 0,0 2-944 0,-1 0-192 16,-3-1-48-16,0 2 0 0,0 0-1392 0,-1 0-288 15</inkml:trace>
  <inkml:trace contextRef="#ctx0" brushRef="#br0" timeOffset="45593.92">10248 6117 6447 0,'-3'-8'272'0,"3"8"80"0,0 0-352 0,-2-5 0 0,0 1 0 0,2 4 0 16,-2-8 2448-16,-1 2 432 0,0 1 64 0,0 0 32 0,-1 1-1792 0,4 4-352 16,-4-7-80-16,0 3-16 0,4 4 48 0,-5-5 16 15,0-1 0-15,5 6 0 0,0 0 32 0,-6-1 0 16,6 1 0-16,0 0 0 0,-7-1-416 0,7 1-80 15,-8 1-16-15,1 2 0 0,1 2-192 0,-1 0-128 16,2 2 128-16,-2 0-128 0,-1 0 0 0,1 3 128 0,-3 1-128 0,2 2 0 16,1 0 160-16,1 2-32 0,-1-1-128 15,2 1 192-15,-1 2-192 0,2-1 0 0,-2 2 0 0,3-2 0 16,2-1 0-16,0-2-128 0,1 0 128 0,2 1-208 0,1 1 208 16,1-1 128-16,-1-1 0 0,3-2-128 15,2 0 144-15,1 0-144 16,0-1 0-16,1-1 144 0,0-1 0 15,1-2 0-15,1 0 0 0,0-2 0 0,0-1-144 0,1 0 0 0,0-1 0 16,2-2 0 0,-1 0-384-16,0-2-96 0,-1-3-32 0,2-2-7552 15,0-3-1536-15</inkml:trace>
  <inkml:trace contextRef="#ctx0" brushRef="#br0" timeOffset="46187.66">10604 6101 12895 0,'0'0'1152'0,"9"-6"-928"15,-3-2-224-15,1 3 0 0,-1 1 1872 0,1-2 336 16,-3-3 64-16,0 2 16 0,-2 0-1008 0,0 0-192 15,0 1-32-15,-1-1-16 0,-3 1-96 0,1 0-32 16,1 6 0-16,-3-7 0 0,-1 2-16 0,4 5-16 16,-4-8 0-16,2 4 0 0,2 4-416 0,-7-3-80 15,7 3 0-15,-7 0-16 0,7 0-368 0,-8 3 0 16,0 1 0-16,2 2 0 0,-4 1 0 0,2 3 0 16,0 0-176-16,1 2 176 0,0 2-160 0,1 0 160 15,1 0-160-15,2 3 160 0,0 1-160 0,2-1 160 0,1-2-160 16,3-2 160-16,-1 0-128 0,1-1 128 0,0 0 0 0,2 0-144 15,-1-1 144-15,1-2 0 0,0-3 0 0,-5-6-128 16,7 8 128-16,-7-8 0 0,5 7 0 0,-5-7 0 16,0 0 0-16,0 0 0 0,0 0 0 0,0 0 0 15,0 0 0-15,0 0 0 16,0 0 0-16,0 0 128 0,0 0-128 0,0 0 0 0,0 0 0 0,0 0 0 16,0 0-272-16,0 0-32 0,0 0 0 0,0 0 0 15,0 0-80-15,0 0-32 0,-9 0 0 0,3 0 0 16,-2 0-320-16,8 0-64 0,-8-2-16 0,8 2 0 15,-7-1-1536-15,7 1-304 0</inkml:trace>
  <inkml:trace contextRef="#ctx0" brushRef="#br0" timeOffset="46628">10586 6059 19343 0,'0'0'848'0,"-4"-7"192"0,0 2-832 0,4 5-208 16,0 0 0-16,-3-6 0 0,3 6 1472 0,0 0 256 0,0 0 64 0,0 0 0 16,0 0-1360-16,0 0-272 0,-8 0-160 0,1 4 192 15,0 0-192-15,1 0 0 0,-1 2-192 0,1 0 192 16,-1 1 0-16,2 2 0 0,1 2 0 0,1-1 0 16,-1-1-144-16,3-1 144 0,-1 0 0 0,1 1 0 15,1 2 0-15,0-1 0 0,0-1 0 0,2-1 0 16,-2-8 0-16,5 10 0 0,0-1 0 0,1 0 0 0,0-1 0 0,3-1 0 15,-1 1 0-15,2-3 0 0,-1 0 0 0,1 0 176 16,0 1-48-16,0 0-128 0,-1 0 320 0,0 1-64 16,-3-1 0-16,1 1 0 0,0-1 0 0,-2 2-16 15,-5-8 0 1,4 11 0-16,0-1-240 0,-1 0 176 0,-1 0-176 0,-2-1 160 16,0-9 48-16,-2 9 16 0,-1-1 0 0,3-8 0 0,-5 9 288 0,5-9 48 15,-5 7 16-15,-1-2 0 16,6-5 32-16,-8 4 16 0,0 0 0 0,0-2 0 0,-2-2-240 0,1-1-32 0,-2 1-16 0,0 0 0 15,0 0-192 1,2 0-144-16,-1 0 192 0,0 0-192 0,0 0 0 0,1 0 0 16,0 0 0-16,2 1 0 15,-1 0-576-15,8-1-64 0,-9 3 0 0,9-3-16 16,-9 4-2288-16,9-4-448 0</inkml:trace>
  <inkml:trace contextRef="#ctx0" brushRef="#br0" timeOffset="47025.13">11005 6009 26719 0,'0'0'1184'0,"-3"-8"240"0,0-1-1136 0,1 1-288 0,-1 1 0 0,1 2 0 0,2 5 1184 0,-2-7 176 16,0 2 48-16,2 5 0 15,0 0-1024-15,0 0-192 0,-8-3-32 0,8 3-16 0,-9-2-144 0,2 4 0 16,-1 1 0-16,0 2 0 15,3 3 0-15,-2 2-144 0,-1 0 144 0,2 2 0 0,-1 1-176 0,0 3 176 16,2 0-160 0,1 3 160-16,0 1 0 0,2-1-144 0,1 0 144 0,1 3 0 0,2-1 0 0,2-1-160 15,-1 0 160-15,2-3 0 0,1 0 0 0,0-2 0 0,2-3 0 16,1-1 0 0,0-1 0-16,1 0 0 0,1-2 0 0,0-2 144 15,1 0 96-15,0-3 16 0,0-1 0 0,0-1 0 16,-1-3 96-16,-1 0 32 0,-2-1 0 0,-8 3 0 15,5-7 256-15,0 0 48 0,-2 0 16 0,-2-1 0 0,-1-1 16 16,-1 0 16-16,-4-2 0 0,0 0 0 0,-3 0-224 0,1 0-32 0,-3 0-16 0,0 2 0 16,-1 0-272-16,0 2-48 0,-1 1-16 0,0 1 0 15,-2 3-384 1,1 2-96-16,0 1-16 0,-1 3 0 0,-2 4-1632 0,2 2-336 16,0 2-64-16,1 1-8016 0,1 2-1600 0</inkml:trace>
  <inkml:trace contextRef="#ctx0" brushRef="#br0" timeOffset="47421.61">11444 6052 28559 0,'-9'-4'2544'0,"1"-1"-2032"31,0 3-512-31,-1 1 0 0,-1 0 0 0,0 4 0 16,-1 2 0-16,-1 4 0 16,-1 2-640-16,-1 3-80 0,-1 1-16 0,2 4 0 15,0-1 176-15,2 0 48 0,1 1 0 0,1 0 0 0,3 0 512 0,1 0 0 16,1 0 0-16,2-2 0 0,1-1 0 0,3-2 0 16,1 0 160-16,3 1-32 0,-3-2 128 0,4-1 48 15,0-2 0-15,2-1 0 0,1-3 160 0,-1 0 48 0,2-2 0 0,0 0 0 16,0-3 64-16,0-1 0 0,0-1 16 0,-1-2 0 15,-2-1 112-15,1 0 32 0,-2-3 0 0,-2-1 0 16,0-2 144-16,-1-1 16 0,-1-1 16 0,1-1 0 16,-1-1-128-16,-1-1-16 0,-1 0-16 0,-1 0 0 15,-1-3-416-15,0 0-80 0,0 1 0 0,0 1-16 0,-2 2-240 16,-1 3 128-16,0 0-128 0,0 1 0 0,-2 0 0 0,-1 2 0 16,1 0-208-16,-1 2 64 31,7 6-1312-31,-9 0-256 0,1 3-48 0,-2 1-16 0,0 1-1360 0,-1 2-256 0,-8 5-64 0,4 2-16 0</inkml:trace>
  <inkml:trace contextRef="#ctx0" brushRef="#br0" timeOffset="47737.8">11679 5898 26319 0,'0'0'1152'0,"0"0"256"0,0 0-1120 0,0 0-288 0,0 0 0 0,0 0 0 0,0 0 336 0,0 0 16 16,0 0 0-16,0 0 0 0,6-3 112 0,-6 3 32 15,10-2 0-15,-10 2 0 0,7-7 352 16,-1 2 80-16,-6 5 16 0,7-7 0 16,-2-1 176-16,1 1 32 0,-4-1 16 0,1 0 0 15,0-1-288-15,-2 1-64 0,-1-1-16 0,0 0 0 0,-3 1-224 0,1 1-32 16,-1-1-16-16,3 8 0 0,-4-8-256 15,-1 2-48-15,0 0-16 0,5 6 0 0,0 0-208 0,-9 1 0 16,1 3 0-16,0 1 0 16,1 4-560-16,1 1 0 0,1 2 0 0,-1 1 0 31,1 1-560-31,1 3-112 0,3 0-32 0,2 1-9920 0,3-1-1984 0</inkml:trace>
  <inkml:trace contextRef="#ctx0" brushRef="#br0" timeOffset="49505.77">12632 6260 16863 0,'0'0'752'0,"0"0"144"0,0 0-704 0,0-9-192 0,-1 2 0 0,1 7 0 16,0 0 1024-16,-2-7 192 0,2 7 16 0,0 0 16 0,0 0-272 15,0 0-48-15,0 0-16 0,0 0 0 0,0 0-192 0,1-8-32 0,-1 8-16 0,0 0 0 32,0 0 128-32,6-6 32 0,-6 6 0 0,9-6 0 0,1 3 32 0,0 1 16 0,-2 1 0 0,4 0 0 15,-2-3-112-15,2 3-32 0,3 0 0 0,3 0 0 16,0 0-160-16,3 0-16 0,1 1-16 0,2-1 0 16,3 0-112-16,2 1-32 0,-1 0 0 0,0-2 0 15,-3-2-144-15,-2 0-48 0,-1-1 0 0,-1 2 0 16,-2 0-208-16,-1-1 144 0,-1 2-144 0,-1 0 128 15,-4 0-128-15,-1 0 0 0,-1-1 0 16,-2 2 0-16,-8 1 128 0,0 0-128 0,10 1 0 16,-10-1 128-16,0 0-320 0,0 0-64 0,0 0 0 0,0 0-16 15,0 0-624-15,0 9-128 0,-4-1-32 0,1-2 0 16,-2 1-1408-16,-1 0-288 0,-3-1-48 0,1 1-6096 16,0-2-1216-16</inkml:trace>
  <inkml:trace contextRef="#ctx0" brushRef="#br0" timeOffset="51257.89">14041 5781 13183 0,'0'0'576'0,"0"0"128"0,0 0-560 0,0 0-144 0,0 0 0 0,0 0 0 16,5-8 768-16,-5 8 128 0,0 0 32 0,0 0 0 15,0 0-400-15,0 0-80 0,0 0 0 0,0 0-16 16,6 6 80-16,-6-6 0 0,4 10 16 16,-2 1 0-16,-2 1-112 0,-1 3-32 0,-1 0 0 0,-2 4 0 15,0 2-64-15,1 2 0 0,0 2-16 0,-1 0 0 16,0 1-144-16,0-2-32 0,2 0 0 0,1 1 0 15,1 1 0-15,0-2 0 0,1-2 0 0,0 0 0 0,1-1 0 16,1-1-128-16,-2-3 192 0,0 0-64 16,0-3-128-16,0-1 192 0,1-1-192 0,-2-1 192 0,-1-2-192 0,1-9 0 15,0 11 144-15,0-2-144 0,0-9 0 0,0 10 0 16,0-10 0-16,0 10 0 16,0-10-816-16,0 0-128 0,0 0-16 0</inkml:trace>
  <inkml:trace contextRef="#ctx0" brushRef="#br0" timeOffset="51580.83">14012 5826 13823 0,'-7'-10'1216'0,"4"2"-960"0,-1-1-256 0,3 2 0 0,1 7 2992 0,1-10 544 0,2 1 112 0,0 0 32 16,1 0-2672-16,2 2-544 0,2-1-96 0,0 0-32 16,1 0-48-16,1 1-16 0,0-2 0 0,2 1 0 15,1 1 112-15,2 0 32 0,-1-1 0 0,1 2 0 16,2-1-48-16,0 3-16 0,1 0 0 0,0 1 0 16,-2-1-352-16,2 0 144 0,-1 2-144 0,0 1 0 0,-4 2 0 0,0 2 0 15,0 3 0-15,1-1 0 16,-2 1-320-16,-1 1-80 0,-3 0-16 0,0 3 0 31,0 2-656-31,-2 1-128 0,0 3-16 0,-1-2-7104 0,-1-1-1424 0</inkml:trace>
  <inkml:trace contextRef="#ctx0" brushRef="#br0" timeOffset="51845.26">14104 6056 4607 0,'-11'-3'400'0,"11"3"-400"0,-10-1 0 0,1 0 0 0,1-1 3600 0,8 2 640 0,-8-2 128 0,8 2 32 15,0 0-2160-15,0 0-448 16,0 0-64-16,0 0-32 0,-8-4-640 0,8 4-128 0,0 0-32 0,0 0 0 16,0 0 432-16,0 0 80 0,0 0 0 0,9-2 16 15,1 1-1024-15,2 0-208 0,1-1-32 0,1 0-16 32,0 1-704-32,1-2-144 0,0 1-16 0,3 0-16 0,0 1 736 0,0 0 0 0,0 0 0 0,-2 0 160 15,0-2-160-15,-2 2 0 0,-1 0 0 0,-1 1 0 16,-1 1-144-16,-1 0-64 0,-1 2-16 0,-1 0 0 31,-8-3-864-31,8 4-192 0,-8-4-16 0,5 9-11760 0</inkml:trace>
  <inkml:trace contextRef="#ctx0" brushRef="#br0" timeOffset="52357.97">14453 6340 21711 0,'0'0'960'0,"0"0"192"0,0 0-912 0,0 0-240 15,0 0 0-15,0 0 0 0,0 0 1184 0,0 0 192 0,0 0 32 0,0 0 16 0,-2-7-416 16,2 7-96 0,0 0-16-16,0 0 0 0,4-8-240 0,1 1-48 15,2 2-16-15,1 1 0 0,-8 4-80 0,9-5 0 0,3 1-16 0,-1-1 0 0,0 1-48 16,0 1 0-1,0 0 0-15,-1 1 0 0,-2 0-160 0,-8 2-32 16,11 0-16-16,-2 2 0 0,-9-2-240 0,8 6 0 0,-8-6 0 0,6 9 0 16,-1 0 0-16,-2 2-128 0,-3 2 128 0,-1 1-160 15,-1 1-128-15,-1 3-32 0,-4 2 0 0,-1 1 0 32,-2 1-224-32,-1 0-48 0,-1 2-16 0,0-2 0 0,-1 0 320 0,2-4 64 0,1-1 16 15,1-2 0-15,-1-3 208 0,2-1 0 16,-1-3 0-16,1 0 0 0,4-2 128 0,-2-1 32 15,6-5 0-15,-6 3 0 0,6-3 208 0,0 0 32 16,0 0 16-16,0 0 0 0,0 0 48 0,0 0 16 16,0 0 0-16,0 0 0 0,0 0-272 0,0 0-48 0,0 0-16 0,11-2 0 15,1-1-16-15,1 2-128 0,1-1 192 0,3 0-64 16,0-1-128-16,2 0 192 0,1 0-192 0,1 1 192 16,1 1-192-16,0 1 160 0,-1 0-160 0,1-1 160 15,-3-2-160-15,0 1 0 0,-1-2 0 0,-2 3 0 16,-2 3 0-16,0-1 128 0,-3-1-128 0,-1 0 0 15,-10 0 0-15,8 2 0 0,-8-2 0 0,0 0-176 16,9 2-96-16,-9-2-32 0,7 4 0 0,-7-4 0 16,0 0-384-16,0 0-80 0,0 0 0 0,0 0-16 15,0 0-1728-15,0 0-352 16,0 0-64-16</inkml:trace>
  <inkml:trace contextRef="#ctx0" brushRef="#br0" timeOffset="53697.12">15294 5810 17503 0,'0'0'1552'0,"0"0"-1232"16,0 0-320-16,-3-6 0 0,-1-2 1232 0,4 8 192 0,-5-8 48 0,1 3 0 15,4 5-544-15,-6-6-96 16,1 2-32-16,5 4 0 0,-10-6-288 0,1 3-64 16,2 0-16-16,1 1 0 0,-2 0-64 0,8 2-16 0,-9-1 0 0,1 1 0 15,0 0-160-15,-2 3-16 16,1-2-16-16,0 1 0 0,1 1-32 0,-1 3-128 0,-1-1 192 0,-1 4-64 16,-1 2-128-16,1 1 0 15,0 0 0-15,0 2 0 0,-1 4 0 0,1 2 0 16,1 2 0-16,1 2 0 0,1 0 0 0,2 0 0 15,0 0 0-15,2 0 0 0,2 0 0 0,0 0 0 16,4-1 0-16,1-1 0 0,2-1 0 0,3-1 0 16,0 0 0-16,2-3 0 0,1-2 0 0,3-1 0 15,2-2 0-15,1-2 0 0,4-1-128 0,2-4 128 0,3 0-160 16,1-5 160 0,-1-4-752-16,1-2-48 0,-1-3-16 0,-2-2 0 15,-1-4 240-15,-1-1 64 0,-1 0 0 0,-1-1 0 16,-1-2 0-16,-2 1 0 0,-1-3 0 0,-2 0 0 0,-2 0 0 15,-1 2 16-15,0 5 0 0,-3 1 0 16,-3 1-16-16,-1 3-16 0,-1 1 0 0,-3 8 0 0,0 0 720 0,0 0 160 0,0-5 32 0,0 5 0 16,0 0 224-16,0 0 48 0,0 0 16 0,-7 6 0 0,1 2-416 0,0 2-64 15,1-1-32-15,0 3 0 16,2 1-160-16,0 0 128 0,0 3-128 0,2-3 128 0,1-1-128 16,1 0 0-16,2 0 0 0,0 0 0 0,0-1 336 0,2 0 48 15,0-2 0-15,2-1 0 0,0-2 192 0,2 1 32 16,0-2 16-16,1-1 0 0,-1-4-176 0,1 0-16 15,-3-1-16-15,3-2 0 0,0 1 320 0,1-2 64 16,-1-3 16-16,0 0 0 0,-1-2 80 0,-2-3 32 16,0-3 0-16,0 0 0 0,-1-2-176 0,0 1-48 15,-2-2 0-15,-1 1 0 0,0-1-272 0,-2 2-64 0,-1-1-16 0,0 2 0 16,-2-1-176-16,-1 2-48 16,0 2 0-16,-1 2 0 0,-2 1-128 0,1 3 0 0,-1 0 144 0,-2 1-144 31,1 1-320-31,-5 3-128 0,-3 3-16 0,-1 4-16 15,-5 2-2128-15,-1 3-416 0,0 3-96 0,1 0-10400 0</inkml:trace>
  <inkml:trace contextRef="#ctx0" brushRef="#br0" timeOffset="54057.44">15920 5897 21183 0,'5'-5'1888'0,"-1"-2"-1504"15,-2 0-384-15,0 2 0 0,-2 5 1824 0,0 0 288 0,0-7 64 0,0 7 16 0,-3-6-912 0,3 6-176 16,0 0-32-16,-8-4-16 0,1 2-688 0,-2 3-144 16,0 4-32-16,-1 0 0 0,-1 1-192 0,-1 3 0 15,-1 3-192-15,1 0 192 0,1-2-176 0,2 1 176 16,1 1-160-16,2 1 160 0,0-1-128 0,3-1 128 16,2-1 0-16,-1-1-144 0,2 0 144 0,0-9 0 0,2 8-144 0,2 1 144 15,2-2 0-15,1-1 0 16,2 1 0-16,2-2 0 0,1 0 0 0,1-1 0 15,0 1 0-15,0-2 0 0,1 0 0 0,-2 2 0 16,0-1 0-16,-1 2 0 0,0-3 0 0,-2 0 0 0,-9-3 128 0,9 5-128 16,-9-5 0-16,6 6 0 15,0 2 0-15,-6-8 0 0,0 0 128 0,1 9-128 16,-1-9 128-16,-1 8-128 0,-1 0 256 0,0 0-16 0,2-8-16 0,-6 9 0 16,1-3-48-16,-2 0-16 15,-1-1 0-15,1 1 0 0,0 0-160 0,-3 1 0 0,1-3 0 0,0 3 0 31,1-2-304-31,0 1-80 0,0-2-32 0,1 2-9568 0,-1 0-1904 0</inkml:trace>
  <inkml:trace contextRef="#ctx0" brushRef="#br0" timeOffset="54461.82">16644 5713 29487 0,'-6'-8'2624'0,"2"2"-2112"16,-1 0-512-16,-1-1 0 16,-1 0 912-16,0 2 80 0,-2 2 16 0,-1 1 0 15,-1 2-576-15,-1 3-112 0,-1 1-32 0,-2 3 0 16,1 1-288-16,-1 3-144 0,-3 2 16 0,2 2 0 0,1 3 128 0,2 0-128 16,1 1 128-16,1 1-128 15,1 0-16-15,1 3 0 0,3 3 0 0,0 0 0 16,2 1 144-16,2-4 0 0,2-3-144 0,2-2 144 0,1 0 0 0,2-3 0 0,0 0-144 15,2-3 144-15,0-2 0 0,2-1 0 0,0-2 0 0,1 0 0 0,1-1 0 16,1-1 176 0,0-2-176-16,-1-3 160 0,-1-1-16 0,0-2 0 0,1-3 0 0,-3 1 0 15,-1-1 368-15,0 1 80 0,-1-3 16 16,0-1 0-16,-3-2 32 0,-1 0 16 0,0 0 0 0,-2 0 0 16,-3 0-272-16,-1 1-48 0,0-1-16 0,-2 1 0 15,-2 1-160-15,1-1-32 0,-2 2-128 16,0 2 192-16,-1 3-192 0,0 1 0 0,-2 0 128 0,1 2-128 15,-1 3-432-15,1 3-128 0,0 0-16 0,0 3-16 16,-1 1-944-16,1 1-176 0,0 0-32 0,2 0-8368 16,1 0-1664-16</inkml:trace>
  <inkml:trace contextRef="#ctx0" brushRef="#br0" timeOffset="54834.86">16833 5817 22111 0,'0'0'1968'0,"0"0"-1584"0,0 0-384 0,0 0 0 0,0 0 1856 0,0 0 304 0,0 0 48 0,0 0 16 31,-5 8-1712-31,-1 1-320 0,1 2-192 0,-1 3 192 16,1 0-192-16,-1 1 0 0,2 1 0 0,-1 1-176 15,1 2 176-15,3 0 0 0,0-4 0 0,1 2 0 16,-2-1 0-16,4 1 0 0,-1-2 0 0,3-1 0 0,-2 0 0 0,4-1 0 15,1-2 0-15,-1-2 0 0,2-2 0 0,2-1 0 16,0-1 128-16,1 0-128 0,-1-2 416 0,1-2 16 16,-2-2 0-16,2-1 0 0,0-2 288 0,2 0 64 15,-1-3 16-15,-2 0 0 0,-3-2-80 0,2-1-16 16,0-2 0-16,-1-1 0 0,-2-3-160 0,0 1-32 16,-2 1-16-16,0-1 0 0,0 0-256 0,-2 0-48 15,-2-1-16-15,-1 2 0 0,-1 1-176 0,-2 1 160 16,1-1-160-16,-4 4 160 0,0-1-160 0,0 2 0 15,2 1-160-15,-2 2 160 16,-3 0-832-16,1 2-64 0,-1 1 0 0,-1 1-16 16,0 2-2256-16,-1 0-448 0</inkml:trace>
  <inkml:trace contextRef="#ctx0" brushRef="#br0" timeOffset="55235.29">17182 5613 15663 0,'0'0'1392'0,"0"0"-1120"0,0 0-272 0,0 0 0 0,0 0 3072 0,0 0 544 16,0 0 112-16,0 0 32 0,0 0-2864 0,0 0-560 15,0 0-112-15,0 0-32 16,0 0-192-16,0 0 0 0,6 5 128 0,-6-5-128 0,0 0 0 15,9 5 0-15,-9-5 128 0,9 4-128 0,-9-4 400 0,10-2 48 16,-10 2 0-16,9-1 0 0,-9 1 336 0,9-4 80 16,-3-4 16-16,0 3 0 0,-2-2-176 0,-1 1-48 15,0-1 0-15,-2 0 0 0,0 1-224 0,-1 6-48 0,-2-9-16 16,-1 1 0-16,1 1-80 0,2 7-16 0,-4-7 0 0,-1 1 0 16,1 2-96-16,4 4-32 0,-7-3 0 0,7 3 0 15,-8 0-144-15,0 2-192 16,8-2 32-16,-8 7 16 15,0-1-496-15,2 2-112 0,0 0-16 0,1 0 0 16,-3 2-1552-16,3 0-320 0,-1-1-64 0,0 2-16 0</inkml:trace>
  <inkml:trace contextRef="#ctx0" brushRef="#br0" timeOffset="55933.53">17828 6076 16575 0,'0'0'1472'0,"-6"-5"-1168"0,-1-1-304 0,3 2 0 16,4 4 2272-16,0 0 400 0,0 0 80 0,0 0 0 15,0 0-1664-15,0 0-352 0,0 0-64 0,0 0-16 16,0 0-304-16,9-2-64 0,1 1-16 0,3 1 0 0,2 2 16 0,3 0 0 15,0-2 0-15,2 0 0 0,0-1 304 0,2 0 64 16,0 0 16-16,0 1 0 0,-1 0-144 0,1 0-16 16,-4-1-16-16,2 1 0 0,-1 0-272 0,0-1-48 15,-1-2-16-15,-2 2 0 0,0 1-160 0,-2 0 0 16,-1-2 144-16,-1 1-144 0,-2 0 0 0,-1 1 144 16,-9 0-144-16,9 0 0 0,-9 0 0 0,0 0 0 15,0 0 0-15,0 0 0 16,8 2-704-16,-8-2-112 0,0 0-16 0,0 0-9296 15,0 0-1872-15</inkml:trace>
  <inkml:trace contextRef="#ctx0" brushRef="#br0" timeOffset="56268.19">18760 5699 28559 0,'0'0'2544'0,"0"0"-2032"0,7-9-512 0,-2 2 0 16,0 0 1168-16,-5 7 144 0,4-7 32 0,-4 7 0 16,0 0-912-16,0 0-176 0,0 0-48 0,0 0 0 15,0 0-208-15,0 0 0 0,7 7 0 0,-4 2 0 0,-2 1 0 0,-1 2 0 16,-1 1 0-16,0 2 0 0,-1 3-160 0,0 0 32 16,-2 1 0-16,1 3 0 15,0 2 128-15,1 0 128 0,-1 2-128 0,2 2 176 0,-2 0-176 0,2-1 0 16,0-4 0-16,1 0 128 0,1 1-128 0,0 1 0 15,0 1 0-15,1-3 0 0,-2-3 0 0,0-3 0 0,0 1 0 16,0-2 0-16,0 0-144 0,1-3-64 16,-1-2-16-16,-1-1 0 15,-1-1-784-15,2-9-144 0,-7 7-48 0,0 0-12368 16</inkml:trace>
  <inkml:trace contextRef="#ctx0" brushRef="#br0" timeOffset="56493.49">18753 5779 25791 0,'0'-15'1152'0,"2"6"224"0,1-1-1104 0,3-1-272 16,2 0 0-16,6-1 0 0,1 3 2496 0,3 0 448 0,3-2 96 0,-1-2 16 15,2 2-2352-15,0 2-448 0,0-1-112 0,-1 1-16 16,-2 1-128-16,0 3 0 0,-1-1 0 0,-1 2 0 0,-3-1-224 0,-1 2 32 15,-2 1 0-15,0 1 0 16,-3 2-128-16,1 2 0 16,-9-3-16-16,9 6 0 0,-2 0-320 0,0 2-64 0,-1 1-16 0,-1 3 0 31,1 2-352-31,-2 2-64 0,-1-1 0 0,1 1-7808 0,-4 1-1568 0</inkml:trace>
  <inkml:trace contextRef="#ctx0" brushRef="#br0" timeOffset="56731.43">18785 5971 16575 0,'-6'-5'1472'0,"6"5"-1168"0,-7-5-304 0,7 5 0 15,0 0 3248-15,0 0 592 0,-5-3 112 0,5 3 16 16,0 0-2784-16,0 0-560 16,0 0-112-16,0 0-32 0,0 0-224 0,13 4-32 0,1 0-16 0,3 1 0 15,1-2 48-15,1 0 0 16,3 1 0-16,1-1 0 0,1 0 96 0,0 0 32 15,-3-2 0-15,3 1 0 0,0 0-384 0,-1-1 0 16,-3-1 0-16,-1 1 0 16,-1 1-672-16,0 0-48 0,-2-1-16 0,0 0 0 15,-3-1-592-15,1 0-112 0,-2 1-32 0,2 0-11664 0</inkml:trace>
  <inkml:trace contextRef="#ctx0" brushRef="#br0" timeOffset="56983.16">19384 6046 11055 0,'0'0'976'0,"0"0"-784"0,0 0-192 16,0 0 0-16,0 0 4032 0,0 0 752 0,0 0 144 0,0 0 48 15,0 0-3040-15,0 0-592 0,0 0-128 0,0 0-32 16,0 0-736-16,0 0-160 0,0 0-32 0,0 0 0 16,2 8-64-16,0 2-32 0,1 1 0 0,-2 0 0 15,1 1-160-15,-1 2 0 16,0-1 0-16,0 2 0 0,-1 1 0 0,0 1 0 0,0 1 0 0,0 1 0 0,-1-2 0 0,1 1 0 15,-1-2 0-15,1 1 0 16,-1-2 0-16,1 2 0 0,-1 0 0 0,0 0 0 0,0-2-256 0,1 1-96 16,0-2-16-16,0-1 0 15,0-1-1680-15,1-1-320 0,1-2-80 0</inkml:trace>
  <inkml:trace contextRef="#ctx0" brushRef="#br0" timeOffset="57217.64">19682 5941 14735 0,'2'-8'1312'0,"1"0"-1056"0,-1 0-256 0,2 1 0 15,3 1 5040-15,3 0 944 16,1 2 192-16,1 1 32 0,0-1-4976 0,2 1-992 0,2 1-240 0,0 1 0 15,1 0-208-15,-2 1-64 0,-1-2-16 0,-1 1 0 32,1 0-624-32,-2 1-128 0,-1 0-32 0,0 2 0 15,0 2-1616-15,-1 0-336 0,-2 1-64 0</inkml:trace>
  <inkml:trace contextRef="#ctx0" brushRef="#br0" timeOffset="57428.41">19589 6144 27647 0,'0'0'1216'0,"0"0"256"0,0 0-1168 0,0 0-304 16,0 0 0-16,0 0 0 0,0 0 1472 0,12-2 256 15,-1 2 32-15,2 2 16 0,2-1-1200 0,4 1-224 16,3 0-48-16,2 0-16 0,3-2-288 0,0 0 0 0,2 0 0 0,-1 0 0 31,0-1-352-31,0-1-176 0,1-1-48 0,1-2 0 16,1 1-1760-16,-1-2-352 0,1-1-80 0,2-2-9136 0</inkml:trace>
  <inkml:trace contextRef="#ctx0" brushRef="#br0" timeOffset="57783.57">20440 5931 12895 0,'0'0'1152'0,"0"0"-928"16,0 0-224-16,-6 5 0 0,-1 1 2000 0,-1 1 368 31,-2 2 64-31,1-1 0 0,1 2-1728 0,-1 0-336 0,1 0-80 0,-1 1-16 0,2 0 80 0,0 1 16 16,1 0 0-16,0 0 0 15,0 2 304-15,3-1 64 0,1 0 16 0,1 0 0 0,-1 0-48 0,4 1-16 16,0-2 0-16,2-2 0 0,1-3 16 0,2 0 16 16,1 0 0-16,2-2 0 15,0-1-208-15,2 0-64 0,2-2 0 0,2-3 0 0,0-1 128 0,2-3 32 16,1 0 0-16,-1-2 0 0,1-1 48 0,0 0 16 16,0-3 0-16,-2-3 0 0,0-2-80 0,-1-2-16 15,0-1 0-15,-2-1 0 16,-2-1-128-16,-1 0-16 0,-3-1-16 0,-2-1 0 15,-1 0-176-15,-3 0-48 0,-2 2 0 0,-2 3 0 0,-3 2 128 0,2 1 0 0,-4 1 16 0,1 3 0 16,-3 0-336-16,0 2 0 0,-4 2 0 0,1 1 0 31,-1 2-320-31,-2 3-128 0,1 1-16 0,-5 3-16 0,0 2-1440 0,-3 3-272 0,-4 2-64 0,0 1-16 32,-4 0-576-32,2 0-112 0</inkml:trace>
  <inkml:trace contextRef="#ctx0" brushRef="#br0" timeOffset="58904.31">22296 6038 9215 0,'-8'-7'400'0,"8"7"96"0,-6-6-496 0,1 0 0 16,-1 0 0-16,0 0 0 0,1 1 2848 0,5 5 480 0,-6-7 80 0,6 7 32 0,-5-5-2432 0,5 5-496 16,-6-5-80-16,6 5-32 15,0 0-64-15,0 0-16 0,0 0 0 0,0 0 0 0,0 0-64 0,0 0 0 16,0 0-16-16,0 0 0 15,0 0-32-15,0 0 0 0,0 0 0 16,9 1 0-16,1 1 240 0,1 1 64 0,1-2 0 0,3 1 0 0,2 0-32 0,3 0 0 16,3-1 0-16,4 1 0 0,5-1 96 15,4 0 32-15,3-1 0 0,-1 0 0 16,-1 0-96-16,1 0 0 0,-2 0-16 0,3-1 0 16,1 0-240-16,1-1-64 0,4 1 0 0,-1 0 0 15,0 0-48-15,-1-1-16 16,-3 0 0-16,-3 0 0 0,-1-1-128 0,-2 2 128 0,0-1-128 15,1 0 128-15,0 1-128 0,0 0 0 0,-1-2 0 16,3 1 0-16,1 0 0 0,-1-1 0 0,-4-1 0 0,-2 1 0 0,-2 0 0 0,-1 0 0 16,-3-1 0-16,-2 1 0 0,-1 0 0 0,-1-1 128 15,-1 2-128-15,-4 0 0 0,0 1 0 16,-3 0 0-16,-1 0 0 0,-2 1 0 16,-10 0-624-16,9 0-96 0,-9 0-32 0,0 0 0 15,0 0-2608-15,0 0-528 0</inkml:trace>
  <inkml:trace contextRef="#ctx0" brushRef="#br0" timeOffset="59229.4">24208 5842 5519 0,'8'-4'496'0,"2"-2"-496"15,-2 0 0-15,1 0 0 0,-1 1 3392 0,-1-1 592 16,1 1 112-16,0-1 32 0,-2 1-2336 0,-6 5-448 16,9-6-112-16,-9 6-16 0,0 0-304 0,8-4-64 0,-8 4-16 0,0 0 0 15,0 0-128-15,0 0-48 0,0 0 0 0,0 0 0 16,0 0-240-16,0 0-48 0,0 0-16 0,0 0 0 16,0 0-192-16,2 10-32 0,-3-2-128 0,0 2 192 15,-3 0-192-15,2 1 0 0,-1 0 0 0,1 2 0 16,-2 2 0-16,1 0 0 0,-1 1 0 0,0 0 0 15,3 1 0-15,0-1 0 0,1-1 0 0,-1 0 0 16,0 0 0-16,0-1 0 0,0 0 0 0,1 0-160 16,0 0-448-16,0 1-96 0,-1-1 0 0,0 1-16 15,-3-2-720-15,1 0-144 0,-1-4-16 0</inkml:trace>
  <inkml:trace contextRef="#ctx0" brushRef="#br0" timeOffset="59800.26">24202 5587 20271 0,'-5'-11'896'0,"1"4"192"0,-1 0-880 0,0-1-208 0,1 2 0 0,0 1 0 0,-3-1 880 0,2 2 128 16,-2 0 16-16,0 0 16 0,0 3-768 0,-1 2-144 15,-1 2-128-15,0 0 144 0,1 0-144 0,-1 2 0 32,-1 0-160-32,0 2 160 0,-1 0 0 0,1 2-144 0,0 1 144 0,0 2 0 15,0 2 0-15,2 4 0 0,-1 1 0 0,1 3 0 0,-1 1 0 0,2 1 0 16,0 1 0 0,0 2 0-16,0-1 0 0,1 3-128 0,2 0 128 0,0 1 0 0,1 1 0 0,2 0 0 15,3-3 0-15,0 2 0 0,2-1 128 16,0-2 16-16,3 0 0 0,2-1 0 15,-1-3 128-15,2 0 32 0,0 0 0 0,2-2 0 0,3-1-48 16,-2-2 0-16,1-3 0 0,1-2 0 0,2-1 96 0,2-1 16 16,0-2 0-16,2-1 0 0,0-3 144 0,2 0 48 15,4-2 0-15,-1-1 0 0,-1-2 80 0,2 0 32 0,0-2 0 16,0-1 0-16,-3-4 0 16,-2 0 0-16,-1-1 0 0,0-2 0 0,0-2-144 15,0-2-16-15,-1-1-16 0,1-4 0 0,0 0-128 0,0-6-32 0,0-1 0 0,-1-2 0 16,-3 1-80-16,1-2 0 0,-1 0-16 0,-2-1 0 15,-1-2-240-15,-3 1 176 0,-2 0-176 0,-2 2 160 16,-4 2-32-16,-3 0 0 16,-2-3 0-16,-3 2 0 0,-3 0 80 0,-2-1 16 0,-2 3 0 0,-2 0 0 0,-1 0-224 15,-2 2 0-15,-1 1 0 0,-2 2 0 16,-1 1-496 0,-1 3 16-16,-1 1 0 0,1 3 0 0,0 2-176 0,0 2-48 0,-4 1 0 0,-2 4 0 15,-4 3-592-15,-2 3-128 0,-2 3-32 0,-1-1 0 31,1 4-1536-31,1 0-304 0</inkml:trace>
  <inkml:trace contextRef="#ctx0" brushRef="#br0" timeOffset="61744.09">5961 8104 3679 0,'0'0'160'0,"0"0"32"0,3-8-192 0,-3 8 0 0,0 0 0 0,3-8 0 0,1 1 1552 0,-4 7 272 16,1-8 48-16,-1 8 16 16,0 0-928-16,0 0-192 0,2-9-48 0,-2 9 0 15,0-9 48-15,0 9 0 0,0-10 0 0,0 10 0 0,-1-8 144 0,1 8 48 16,-2-10 0-16,2 10 0 0,-4-8-192 0,1 1-16 16,0 1-16-16,3 6 0 0,0 0-256 0,0 0-48 15,-6-7-16-15,6 7 0 0,-5-4-112 0,5 4-32 0,0 0 0 0,0 0 0 16,-6-3 0-16,6 3 0 0,0 0 0 0,0 0 0 15,0 0-48-15,0 0-16 0,0 0 0 0,0 0 0 16,10 1 48-16,2 1 0 0,1-1 0 0,3-1 0 16,0 0 304-16,5 0 64 0,2-1 16 0,4-1 0 15,-1-3-32-15,2 0 0 0,-2-2 0 0,0 1 0 0,1 2-304 0,-1-1-64 16,3-2-16-16,-3 3 0 0,2 0-64 16,-2 2-16-16,-2 0 0 0,0 1 0 0,-2 0-144 0,-1 0 0 15,-1 0 0-15,-2 2 0 0,-4 1 0 0,-1 1 0 16,-2 1 0-16,-2 0 0 0,-9-4-208 0,7 8-128 15,-7-8-32-15,5 7 0 16,-5-7-528-16,-5 10-128 0,-2 1 0 0,-4 0-16 16,-2 0-1696-1,-5 1-336-15</inkml:trace>
  <inkml:trace contextRef="#ctx0" brushRef="#br0" timeOffset="62157.96">6034 8097 9215 0,'-19'-6'816'0,"6"0"-656"0,4-1-160 0,-1 1 0 0,0-2 2832 0,1 0 544 0,1 1 96 0,3 0 32 16,1 1-1664-16,4 6-336 0,-2-9-64 0,1 1-16 0,1 8-720 0,1-8-160 31,1 1-32-31,-2 7 0 0,7-8-304 0,2 2-64 0,0 0-16 0,2 0 0 16,0 1 128-16,2 0 0 16,0 0 16-16,2 1 0 0,2 1 32 0,1 1 0 0,0 1 0 0,-1 0 0 15,-2-1-96-15,1 2-16 0,-3 1 0 0,-1 2 0 0,0 2-192 16,-1 0 0-16,-1 2 0 0,-1 3 0 0,-3-2 0 0,-1 4 0 15,-3 4-144-15,0 0 144 0,-2 2-336 0,-1 2 16 16,-3 0 16-16,-2 3 0 0,-2 2-32 0,-2 1-16 16,-2 1 0-16,-2-1 0 0,-4 1 192 15,-1 0 160-15,-2 1-208 0,0-2 80 0,1-3 128 0,1-1 0 16,3-2 0-16,0-1 0 0,2-3 0 0,3-2 0 16,1-2 128-16,3-1-128 0,-2-1 256 0,3-1 0 15,3-1-16-15,3-8 0 0,0 0 208 0,-2 8 64 16,2-8 0-16,0 0 0 0,2 9-96 0,-2-9-16 15,7 8 0-15,1-3 0 0,2-2-32 0,3-1-16 16,3-1 0-16,1-1 0 0,3-1 16 0,3 0 0 16,2-1 0-16,0-2 0 0,0-1-112 0,-1 1 0 15,-1-3-16-15,2 1 0 0,0 2-112 0,-3 0-128 16,1 1 176-16,-1 0-176 0,-2 0 0 0,-1 2-224 0,-2 0 16 0,-1 1 0 31,-2 0-880-31,-1 2-160 0,-1 0-32 0,-1 1-8736 0,-2 1-1744 16</inkml:trace>
  <inkml:trace contextRef="#ctx0" brushRef="#br0" timeOffset="62669.97">6726 8213 30063 0,'-2'-16'1328'0,"1"6"272"0,1-2-1280 0,1 0-320 0,0 0 0 0,1 0 0 15,2 1 896-15,-1 1 128 0,-2 1 0 0,1 2 16 0,0-1-688 0,1 0-144 16,-3 8-16-16,0 0-16 0,0 0 0 0,0 0 0 15,0 0 0-15,0 0 0 0,0 0-48 0,0 0 0 0,0 0 0 16,0 0 0-16,0 0-128 0,1 9-176 16,-1 3 48-16,0 2 0 0,-1 2-32 0,1 1 0 0,0 2 0 0,-1 2 0 15,-1 1 160-15,1 2-128 16,1 1 128-16,0 3-128 0,0 1 128 16,3-1-160-16,-1 0 160 0,1-4-160 0,0-2 160 0,1-1 0 15,-1 0 0-15,0-3 0 0,1-2 0 0,-1-2 0 16,-1-1 0-16,0-2 0 0,-1-1 0 0,-1-10 0 0,0 10-144 0,0-1 144 15,0-9-128-15,0 0 128 0,0 0-160 0,0 0 160 16,0 0 0-16,0 0 0 16,0 0 0-16,-4-7 160 0,2 0-32 0,-3-2 0 0,1-3 0 0,0-3 0 15,-1-1 16-15,1-5 0 0,0-3 0 0,2-3 0 16,0 1 0-16,1-3 0 0,1-3 0 0,0 1 0 16,0-1-144-16,0 1 0 0,2-1 0 0,0 1 0 15,2 0 0-15,-1 3 0 0,1 1 0 0,1 3 0 16,-1 0 0-16,3 2 0 0,-3 1 0 15,4 2 0-15,0 3 128 0,0 0 0 0,1 2 0 0,2 0 0 0,0 0-128 0,1 1 160 16,-1 2-160-16,2 2 160 16,1 0-160-16,0 2 0 0,0 3 0 0,1 0 0 0,-1 2 0 0,1 1 0 15,1 0-160-15,-1 4 160 16,-2 2-560 0,0 1-16-16,0 4 0 0,-4 5 0 15,-1 0-896-15,-2 3-176 0,-2 2-32 0,-4 5-11600 0</inkml:trace>
  <inkml:trace contextRef="#ctx0" brushRef="#br0" timeOffset="62853.71">6772 8342 22111 0,'0'0'1968'0,"0"0"-1584"0,0 0-384 0,0 0 0 0,0 0 1840 0,0 0 272 16,0 0 64 0,0 0 16-16,0 0-1552 0,0 0-304 0,7-4-64 15,2 1-16-15,0 1-112 0,2 0-16 16,1 1-128-16,2 1 192 0,1 0-64 0,4-1 0 0,2-2-128 0,2 0 192 0,1 2-48 0,2-2-16 15,0-1 0-15,-1 1 0 0,-2-1-320 0,1 1-64 16,-4 0 0-16,0-1-16 16,-3 2-2144-16,-1 0-416 0,1 0-96 0</inkml:trace>
  <inkml:trace contextRef="#ctx0" brushRef="#br0" timeOffset="63184.56">7469 7795 14735 0,'-6'-8'1312'0,"2"-1"-1056"0,-1 0-256 0,2 2 0 16,1-1 4512-16,2 8 848 0,1-8 160 0,-1 8 48 16,0 0-4288-16,0 0-832 0,9-4-192 0,-9 4-16 15,9-1-240-15,1 3 0 0,-1 2-192 0,1 2 192 16,0 0-144-16,0 2 144 0,1 0 0 0,-1 3-144 15,0 3 144-15,1 3 0 0,-3 1 0 0,0 4-128 16,0 1 128-16,0 6 0 0,0 2 0 0,-1 3 0 0,0 3 0 0,-3 6-128 16,0 3 128-16,-2 4 0 0,-3 2 0 0,-3 5 0 15,-3 1 0-15,-2 0 0 0,-3 0 0 0,-1-2 0 16,-3-5 0-16,0-2-128 0,-4-5-96 0,-3 0-16 16,-5 2 0-16,-3-1 0 15,-2-1-432-15,-3-2-96 0,-1-1 0 0,-2-3-16 16,0 0-560-16,0-4-128 0,1-2 0 0,-4-7-10848 0</inkml:trace>
  <inkml:trace contextRef="#ctx0" brushRef="#br0" timeOffset="63582.9">5655 7795 21183 0,'-12'-20'944'0,"5"7"192"0,1-3-912 0,-1-1-224 0,-1 1 0 0,1 1 0 16,-1-1 432-16,0 3 32 16,2-1 16-16,-1 3 0 0,1 2-32 0,0 1 0 0,-1 1 0 0,2 1 0 15,-1 0 336-15,2 1 64 0,-2 2 16 0,6 3 0 16,0 0 32-16,0 0 0 0,-6-1 0 0,6 1 0 0,-7 3-448 0,2 4-96 15,-2 2-16-15,2 4 0 0,-1 3-336 0,-1 5 0 16,1 2 0-16,-2 4-192 0,-2 1 192 16,0 6-128-16,-2 4 128 0,0 4-128 0,-1 4 128 0,1 5-128 15,1 6 128-15,-1 2-128 0,0 1 128 0,2 1 0 16,2 1 0-16,3-1-128 0,1 1 128 0,3 0 0 16,4-2 0-16,3-3 0 0,3-3 0 0,3-1 0 0,1-2 0 15,4 0 0-15,2 0 0 0,4-3 0 16,2-2 0-16,2 0 0 0,4 0-240 0,4-5-16 15,5-3 0-15,-1-4 0 16,3-4-1648-16,2-4-336 0,2-5-64 0,4-6 0 0</inkml:trace>
  <inkml:trace contextRef="#ctx0" brushRef="#br0" timeOffset="64271.21">7702 8883 26207 0,'0'0'1152'0,"0"0"256"0,0 0-1136 0,-6-5-272 0,6 5 0 15,0 0 0 1,-6-2 448-16,6 2 48 0,0 0 0 0,0 0 0 0,-7 7-368 15,3-1-128-15,1 2 0 0,1 1 0 0,1-1 0 0,2 2 0 16,2 1 0-16,0 0 0 0,1 0 192 0,2-1-48 16,0 1-16-16,2 0 0 15,0 0 48-15,2 0 0 0,0 0 0 0,2-3 0 0,0 0 48 16,1-3 16-16,0 0 0 0,2-2 0 0,-1-1 144 0,0-2 16 0,0-1 16 0,1-1 0 16,-2-3 80-16,0 1 16 0,-1-2 0 15,0-1 0-15,0-2 32 16,-1-1 16-16,-1-1 0 0,0 0 0 0,0 0-32 0,-2-2 0 0,-2-1 0 15,-1-1 0-15,-2 3-96 0,0-2-32 0,1-2 0 0,-2 3 0 16,-1 1-112-16,2 1-32 0,-3 0 0 0,0 2 0 16,0 9 64-16,0 0 0 0,0 0 0 15,0 0 0-15,-2-7-64 0,2 7 0 0,0 0 0 16,0 0 0-16,0 0-256 0,0 0 0 16,-2 8 0-16,1 6-144 0,0 1-80 0,1 3-16 15,1 0 0-15,0 3 0 0,0 1 80 0,2 6 16 0,-2 4 0 16,3 4 0-16,-1 2 144 0,0 8-160 15,2 4 160-15,-1 3-160 0,2 2 160 0,-1 1-208 0,-2 0 80 0,4 1 128 0,-1-1-272 0,-2-2 64 16,0-1 16-16,1-3 0 16,-2-5 48-16,1-4 16 0,-4-6 0 0,2-4 0 0,0-6 128 0,-2-2 0 15,-2-3-144-15,0-4 144 0,-2-4 0 0,1-2 0 16,3-10 0-16,-7 7 0 16,-1-4 192-16,0-2-64 0,-2-2 0 0,-1-2 0 15,-2-4 64-15,-1-2 0 0,0-3 0 0,1-1 0 16,-3-1 80-16,3-2 32 15,0 1 0-15,1-3 0 0,-1-1 160 0,4 0 48 0,1 1 0 16,3 1 0-16,0-3-272 0,3 0-48 0,2 0-16 0,1-1 0 0,1-1-176 0,3 2 0 16,1 0 0-16,1 1-176 0,3 1-80 15,0 1-32-15,1-1 0 0,2 2 0 16,0-1-272-16,2 1-48 0,0-2-16 0,0 3 0 16,2 0-384-16,0 1-80 0,1 1 0 0,3-1-9968 15,0-2-1984-15</inkml:trace>
  <inkml:trace contextRef="#ctx0" brushRef="#br0" timeOffset="64770.07">8913 8188 8287 0,'0'0'736'0,"0"0"-592"0,-3-7-144 0,1 0 0 0,2 7 5248 0,-2-6 1024 16,2 6 208-16,0-7 48 0,2 1-4528 0,-2 6-896 15,0 0-176-15,7-4-32 0,1 1-512 0,0-1-112 16,0 1-16-16,2 1 0 0,0 1-48 0,1 0-16 16,1 0 0-16,2 0 0 0,1-2-192 0,0 2 144 0,1-2-144 0,-1 2 128 15,-1 1-128-15,0 2 0 0,-1 0 0 0,0 0 0 32,-1 1-560-32,-1 0-80 0,-11-3-32 0,11 7-9824 0,-3-1-1952 0</inkml:trace>
  <inkml:trace contextRef="#ctx0" brushRef="#br0" timeOffset="64992.66">8719 8462 10127 0,'-12'-4'896'0,"1"0"-704"16,0-1-192-16,1 2 0 0,1 0 4800 0,0-1 912 15,1 1 192-15,8 3 48 16,-5-4-3968-16,5 4-800 0,0 0-160 0,0 0-16 0,0 0-528 16,0 0-96-16,0 0-32 0,0 0 0 15,8-2-192-15,3 2-32 0,3 0-128 0,2 2 192 0,4 0 0 0,3-2 0 31,3-1 0-31,3 0 0 0,1-1-192 0,-1 0 128 0,0-2-128 0,-2 1 0 16,0 0-336-16,0 1-176 0,2 0-16 0,1 0-16 16,0 1-1680-16,1-2-336 0,0 1-64 0,3 1 0 0</inkml:trace>
  <inkml:trace contextRef="#ctx0" brushRef="#br0" timeOffset="65471.98">11306 7855 23039 0,'-4'-8'2048'0,"2"1"-1648"0,0-2-400 0,0 0 0 16,0 1 1696-16,-1 2 256 0,3 6 48 0,-1-7 16 0,1 7-992 0,-1-6-208 15,1 6-48-15,0 0 0 0,0 0-240 0,0 0-48 16,0 0-16-16,0 0 0 0,0 0-144 16,0 0-48-16,0 0 0 0,0 0 0 0,0 0-272 15,0 0 160-15,0 10-160 0,0 2 128 0,-1 3-128 16,-1 4 0-16,0 2 0 0,-2 3 0 0,0 2 0 0,0 4-144 16,-1 3 144-16,1 1-160 0,-2 1 160 0,1 2 0 15,-1-1 0-15,2-1 0 0,1-2 0 0,0 0 0 16,2-1 0-16,0-1 0 0,0 0 0 0,0-2 0 15,0-2 0-15,1-3 0 0,-2-1-352 0,1-1 16 16,-2-2 0-16,2-5 0 16,-1-3-560-16,0-1-96 0,0 0-32 0,-1-2-8528 0,3-9-1712 15</inkml:trace>
  <inkml:trace contextRef="#ctx0" brushRef="#br0" timeOffset="65738.94">11246 7929 26719 0,'-1'-12'2368'0,"0"0"-1888"0,1-2-480 0,1 2 0 15,0 0 1216-15,3 0 160 0,0 1 32 0,1 0 0 0,1 1-1072 0,2 1-208 16,0 1-128-16,2-1 160 16,0 0 48-16,1 0 16 0,0-1 0 0,1 3 0 15,2-1 0-15,-1 0 0 0,0 2 0 0,1 0 0 0,1 1-32 0,-1 1-16 16,0 1 0-16,-1 2 0 15,2-1-176-15,0 3 0 0,0 1 0 0,1 2 128 0,-2 1-128 0,0 0-224 16,1 3 48-16,-1 1 16 16,0 0-688-1,0 1-144-15,-2 1-32 0,-1 0 0 0,-1 0-1680 0,-4 1-352 0</inkml:trace>
  <inkml:trace contextRef="#ctx0" brushRef="#br0" timeOffset="65943.36">11257 8195 28559 0,'0'0'2544'0,"-4"-4"-2032"0,4 4-512 0,0 0 0 16,0 0 1168-16,0 0 144 0,0 0 32 0,0 0 0 15,0 0-912-15,0 0-176 16,0 0-48-16,6-5 0 0,3 3 96 0,2 1 16 16,1 0 0-16,2 0 0 0,-2 0-16 0,2 1 0 0,1 0 0 0,1 0 0 15,-1 0-304-15,2 0 0 16,-2 0 0-16,0 1 0 0,1 0-1552 0,-1 1-272 15,1 0-48-15,-2 2-7744 0,0-1-1552 0</inkml:trace>
  <inkml:trace contextRef="#ctx0" brushRef="#br0" timeOffset="66528.39">11640 8459 13823 0,'0'0'608'0,"0"0"128"0,0 0-592 0,-1-7-144 0,1 7 0 0,0 0 0 0,0 0 448 0,-3-6 64 15,3 6 16-15,-4-6 0 0,4 6 176 16,0 0 48-16,0 0 0 0,-3-5 0 0,3 5 512 0,0 0 96 0,-1-6 32 0,1 6 0 16,0 0 16-16,0 0 16 0,0 0 0 0,0 0 0 15,0-7-416-15,0 7-96 0,0 0-16 0,3-7 0 16,2-1-128-16,0 3-16 0,1-2-16 0,0 3 0 15,2 1-96-15,1-1-32 0,-2 1 0 0,2 0 0 16,1-1-96-16,0 2-32 16,0 0 0-16,0 0 0 0,0 0-224 0,0 0-32 0,-10 2-16 0,10-1 0 15,-10 1-208-15,9 4 0 0,-9-4 128 0,8 5-128 16,-1 1 0-16,-7-6 0 0,4 11 0 0,-1 0 0 16,-3-1-320-16,-1 1 0 0,-1 0 0 0,0 1 0 31,-4 1-112-31,1 0-16 0,-2 0-16 0,0-1 0 0,-1-2 240 0,-1 0 48 0,3 1 16 0,0-2 0 0,6-9 160 0,-7 7 0 31,2-1 0-31,5-6 0 0,-4 8 0 0,4-8 0 16,0 0 0-16,0 0 128 0,0 0-128 0,0 10 128 0,0-10-128 0,0 0 128 0,6 7-128 0,2-1 176 15,1-1-176-15,-1 0 192 0,1-2-192 0,1 0 160 16,-2 0-160-16,2-2 160 0,-1 2-160 16,-9-3 0-1,9 4 0-15,0 2 0 0,-9-6 0 0,9 9 0 16,-2-2 0-16,-7-7 0 0,6 10 0 0,-4 1 0 15,0-1 0-15,-2-1 0 0,-3 0-192 0,-1 0 192 0,-2-1-160 0,0 1 160 16,-3-1-176-16,0-1 176 0,-2-1-192 0,0 1 192 16,-1-1 0-16,-2 1 0 0,0-3 0 0,-1 1 0 15,1-1 0-15,0-2 128 0,-2 1-128 0,2-1 0 16,0 0 128-16,-1-1-128 0,0 0 0 0,2-1 144 16,1 0-144-16,2-1-256 0,0 0 64 0,2 1 16 15,0-1-2336-15,8 1-480 0</inkml:trace>
  <inkml:trace contextRef="#ctx0" brushRef="#br0" timeOffset="66978.13">12630 8006 35007 0,'-5'-17'1552'0,"1"9"320"0,1-1-1488 0,-1 0-384 16,-1 1 0-16,1 1 0 16,-1-2-688-16,0 1-208 0,-2 1-32 0,0 3-16 0,-2 1 592 0,-1 1 112 0,0-1 32 0,-1 2 0 15,-2 0 208-15,0 3-176 16,-1 2 176-16,2-1-160 0,-2 2 160 0,1 1-128 16,-2-2 128-16,3 3-128 0,0 2 128 0,1 1 0 15,-1 0-144-15,3 1 144 0,3 0 0 0,1 0-144 0,2-3 144 0,2 2 0 0,0 0-160 0,2 0 160 16,-1-10-128-16,5 11 128 15,2-2 0-15,2 0 0 0,1-1 0 0,1-1 0 16,0 0 0-16,0 0 0 0,2 0 0 0,1 1 0 16,1-1 0-16,0 1 128 0,0-1 0 0,0 0 0 0,-3 0 96 15,-1 1 32-15,-1-1 0 0,-2 2 0 16,0 0 192-16,-1 0 64 0,-2-2 0 0,0 1 0 16,-1-1-192-16,-4-7-16 0,2 9-16 0,-1-1 0 0,-2 1-160 15,0-1-128-15,1-8 144 0,-3 9-144 0,-2-3 192 0,0 2-48 16,1-3-16-16,-4 2 0 0,-2 1 0 0,-1-2 0 15,-2 0 0-15,-3 0 0 0,0 2-256 0,-2 0-64 16,-3-2-16-16,2 2 0 16,-2-1-912-16,2-2-176 0,2 1-48 0,2-3-8064 15,0-1-1632-15</inkml:trace>
  <inkml:trace contextRef="#ctx0" brushRef="#br0" timeOffset="67211.6">12805 8019 27647 0,'0'0'1216'0,"0"0"256"0,0 0-1168 0,0 0-304 0,0 0 0 0,0 0 0 16,0 0 960-16,0 0 144 0,7 8 32 0,-3-2 0 0,-1 2-896 0,-1 1-240 15,0 1 0-15,-2 1 0 0,-2 0 240 0,1 2-48 16,0 2 0-16,1 2 0 0,0-1 64 16,-2 1 0-16,0 0 0 0,1 1 0 15,0-1-128-15,0-1 0 0,-1 1-128 0,1-1 192 16,-1-2-192-16,2 0 0 0,-1-1 0 0,0-1 0 15,0-1 128-15,0 0-128 0,0 0 0 16,0-1 144-16,-1-4-608 0,2-6-128 0,-3 9-32 0,3-9-9088 16,-4 8-1808-16</inkml:trace>
  <inkml:trace contextRef="#ctx0" brushRef="#br0" timeOffset="67410.67">12664 7872 35935 0,'-8'-16'1600'0,"4"7"320"0,0 0-1536 0,-1 1-384 0,2 1 0 0,3 7 0 16,-1-7 960-16,1 7 112 0,0 0 16 0,0 0 16 15,0 0-1104-15,0 0-208 16,0 0-48-16,0 0-16 16,0 0-496-16,0 0-112 0,9-2-16 0,-1 2 0 15,1 3-640-15,0 1-128 0,0 3-16 0,0-1-12496 0</inkml:trace>
  <inkml:trace contextRef="#ctx0" brushRef="#br0" timeOffset="67804.71">12957 8074 31327 0,'0'0'2784'0,"0"0"-2224"0,0 0-560 0,0 0 0 15,0 0 304-15,4 11-48 0,-1 0-16 0,1 0 0 0,-1 1-240 0,-1 0-128 16,-1 0 128-16,-1 2-208 0,0-1 208 0,-1 0 0 15,-1 0 0-15,0-1 0 0,0-1 0 0,-1-1 0 16,0-1 0-16,0 1 0 16,0-1 0-16,-1-1 0 15,2 1 144-15,2-9-144 0,-2 7 192 0,2-7-64 16,0 0-128-16,0 0 192 0,0 0 16 0,0 0 0 0,0 0 0 0,0 0 0 16,0 0 368-16,0 0 64 0,0 0 0 0,0 0 16 0,0 0 48 0,8-9 0 15,-1 0 0-15,2 0 0 0,-1 0-240 0,1-2-32 16,-2-2-16-16,2 2 0 0,2-3-192 0,-1 1-32 15,1 1-16-15,0 0 0 0,0 0-176 0,0 1 0 16,-1 1 0-16,0 3 0 0,0 3 0 0,0 0 0 16,-1 2 0-16,0 1 0 0,-9 1 0 0,0 0 0 15,11 8 0-15,-2 1 0 0,-1-1 0 0,-2 3 0 16,1 0-192-16,0 3 192 0,-2 1-224 0,1 0 80 16,-2 1 16-16,1-1 0 0,0 1-192 0,-1-1-48 15,0 2 0-15,0-1 0 16,0 3-432-16,-1-2-96 0,-1 0 0 0,1-3-16 15,0-3-2144-15,1-1-416 0</inkml:trace>
  <inkml:trace contextRef="#ctx0" brushRef="#br0" timeOffset="68240.42">13879 7845 17503 0,'-10'-12'768'0,"4"4"176"0,0 0-752 0,-1 0-192 0,0 1 0 0,1 3 0 0,-1 1 3152 0,-1 0 608 15,-1 2 112-15,-1 1 32 0,-2 1-3120 0,-1 3-608 16,-3 1-176-16,2 3 0 0,-2 2 0 0,2 2 0 16,0 1 0-16,-1 3 0 0,2 1 784 0,1 1 256 15,0-2 48-15,1 5 16 31,0 2-1680-31,3 5-352 0,-1 0-64 0,3 0-16 0,-1-2 1616 0,4 0 320 0,1 0 64 0,2 0 16 16,1-3-1616-16,1-2-320 0,1-3-64 0,2-4-16 0,0-2 864 0,2-2 144 0,-1-1 0 0,2-2 128 16,0-3 0-16,1-1 0 0,-1-3 0 0,1 0 0 15,0-1 384-15,0-1 96 0,1-2 16 0,0-2 0 16,-2 1-48-16,0-3-16 16,-1-2 0-16,-1-1 0 0,1-1-128 0,-2-1-32 0,-1-2 0 0,-2 1 0 15,-3 0-64-15,-1 2-16 16,-2 0 0-16,0 0 0 0,-4 2 0 0,1 1-16 0,-3 1 0 0,-1 4 0 15,-1 2-304-15,-2 0 0 0,-1 4 0 0,0 1 0 32,-2 1-560-32,1 4-16 0,-2 0 0 0,0 3 0 0,2 1-464 0,0 2-112 0,1 0 0 0,2 2-16 15,0 0-1712-15,3-1-352 0,1-4-64 0</inkml:trace>
  <inkml:trace contextRef="#ctx0" brushRef="#br0" timeOffset="68621.34">14023 7953 29487 0,'0'0'2624'0,"-3"-7"-2112"0,3 7-512 0,0 0 0 0,0 0 368 0,0 0-48 16,0 0 0-16,0 0 0 0,0 0 512 16,-5 8 80-16,1 2 32 0,-3 2 0 0,0 4-944 0,2 0 0 15,0 3 0-15,1-2 0 0,1 0 0 0,-1 3 0 16,2 1 0-16,2 1 0 0,-2 0-144 0,4 0 144 0,0-2 0 0,2 0 0 15,0-2 0-15,2-1 0 16,0-1 0-16,3-2 0 0,1-2 0 0,1-1 144 0,0-2-144 0,1-2 192 16,1-3 80-16,0-1 32 0,2-2 0 15,-1-1 0-15,-1-2 272 0,0-1 64 0,0-3 16 0,-1-1 0 16,0-2-80-16,-1-1-32 0,-4-2 0 0,3 0 0 0,1-1-192 0,-3-4-32 31,-2-2-16-31,-2 0 0 0,0-2-112 0,0 0-32 16,-3 0 0-16,-2 0 0 0,-2 1 0 0,0 2 0 15,-1 1 0-15,-2 2 0 0,-1 0-160 0,-1 2 160 16,1 1-160-16,1 2 160 0,-2 2-368 0,0 2-80 16,-1-2-16-16,1 4 0 15,-1 0-784-15,-1 2-176 0,-1 1-16 0,0 1-16 16,0 0-1920-16,0 0-384 0,0 0-80 0,1 0-16 0</inkml:trace>
  <inkml:trace contextRef="#ctx0" brushRef="#br0" timeOffset="68939.61">14243 7714 24303 0,'0'0'1072'0,"0"0"224"0,0 0-1040 0,0 0-256 0,0 0 0 0,0 0 0 16,0 0 160-16,3 10-32 16,-1-1 0-16,1-1 0 0,1-1 16 0,0 0 0 15,-4-7 0-15,7 8 0 0,0-2 704 0,2-1 144 16,-1-1 32-16,1-2 0 0,0-2 352 0,-1 0 80 0,-8 0 16 0,11-2 0 15,-1-1-400-15,-1-2-80 0,-2 0-16 0,-1-1 0 0,1 0-336 0,-2-2-80 16,0-2-16-16,0 1 0 0,0 0-144 0,-1-1-16 16,-2-2-16-16,0 1 0 0,0 0-80 0,-2 2-16 15,-2 1 0-15,1 0 0 0,0 1-64 0,1 7-16 16,-3-7 0-16,3 7 0 0,0 0-192 0,0 0 0 16,-9 2 0-16,1 3 0 0,0-1-272 0,0 4-112 15,0 3 0-15,1 1-16 16,-4 1-448-16,1 2-96 0,1 2-16 0,2-1 0 15,1 0-1904-15,2-1-384 0,3 0-80 0</inkml:trace>
  <inkml:trace contextRef="#ctx0" brushRef="#br0" timeOffset="71674.74">14919 8226 21023 0,'-6'-8'928'0,"6"8"192"0,-5-5-896 0,5 5-224 0,-5-7 0 0,0 2 0 0,5 5 544 16,-4-7 64-16,1 1 16 0,3 6 0 0,0 0-128 16,0 0-32-16,0 0 0 0,0 0 0 15,-3-6-32-15,3 6-16 0,0 0 0 0,0 0 0 0,0 0-80 0,0 0-16 16,0 0 0-16,0 0 0 0,0 0 16 16,8-3 0-16,-8 3 0 0,11-2 0 0,0 1 64 0,0 1 16 15,0 1 0-15,1 2 0 0,1-1 784 0,3 1 144 16,0 0 48-16,3 1 0 15,2-1-1616-15,0 0-320 0,2 1-64 0,3-1-16 0,3 0 624 0,1 1 240 16,-4-2-16-16,1 0 0 0,-1-1-224 0,-2 0 128 16,-1-1-128-16,-2 0 0 0,-1 0 128 0,0 0-128 15,-2 0 0-15,0 0 0 0,-3 0 128 0,0 0-128 16,-3 0 0-16,0 1 0 0,-2-1 0 0,0 0-208 0,-10 0 16 0,9 0 0 31,-9 0-640-31,0 0-112 0,0 0-16 0,0 0-16 16,0 0-1968-16,0 0-384 0,0 0-64 0,0 0-32 0</inkml:trace>
  <inkml:trace contextRef="#ctx0" brushRef="#br0" timeOffset="71941.48">15310 8036 22575 0,'-4'-16'992'0,"3"7"224"0,0 1-976 0,0-1-240 0,-1-1 0 0,1 1 0 0,1 1 1216 0,-2 1 208 15,0-1 48-15,2 8 0 0,-1-8-416 0,1 8-80 16,0 0-16-16,0 0 0 0,0 0-368 0,0 0-80 15,0 0 0-15,0 0-16 0,0 0-352 0,0 0-144 16,0 0 128-16,0 10-128 16,-1 0 0-16,0 3 0 0,0 4 0 0,0 1 0 15,0 4-160-15,-1 2 160 0,-1 0 0 0,1 1-144 16,-1 4 144-16,1-1 0 0,1 0-144 0,0-1 144 0,1 2 0 0,0-1 0 16,0 0 0-16,2-2 0 0,-1 0-128 0,1-4 128 15,0-3-160-15,2 0 160 16,-1-2-512-16,0-1 0 0,0-2 0 0,3 0 0 15,-1-4-640-15,2-3-128 0,0-1-16 16</inkml:trace>
  <inkml:trace contextRef="#ctx0" brushRef="#br0" timeOffset="72307.21">16442 7724 14735 0,'-2'-7'1312'0,"0"-1"-1056"0,2 8-256 0,-2-7 0 0,2 7 3376 0,0 0 608 16,0 0 128-16,0 0 32 0,0 0-3184 15,0 0-624-15,0 0-128 0,0 0-16 0,-7 7-192 16,2 3-144-16,-1 2 144 0,3 2-208 0,-1 2 208 15,0 2-144-15,1 1 144 0,0 4-128 0,1 3 128 0,-1 3 0 16,1 0 128-16,1 0-128 16,1-1 0-16,0-1 144 0,-2 0-144 0,1-2 0 15,0-1 128-15,1 0-128 0,-1 0 0 0,0-1 0 0,-1-2 128 0,1-3-128 16,-1 0 0-16,1-2 0 0,-1-1 176 16,1-1-176-16,0-2 160 0,0-1-160 15,-1 0 0-15,2-1-336 0,2 0 48 0,-2 0 16 16,0-1-2288-16,0-9-464 0</inkml:trace>
  <inkml:trace contextRef="#ctx0" brushRef="#br0" timeOffset="72534.48">16402 7798 27647 0,'-4'-9'2448'0,"-1"-1"-1952"15,2-2-496-15,1 2 0 16,1 0 384-16,1 0-32 0,1 2 0 0,2 0 0 15,0 0-112-15,2 3-32 16,-1-1 0-16,3 0 0 0,-1-2-16 0,3 0-16 16,1 1 0-16,1 0 0 0,1 1-176 0,1 2 192 15,3 0-192-15,-1-1 192 0,0 2-64 0,1 1-128 16,0 0 192-16,0 0-64 0,-3 2-128 0,1 3 0 16,-1 0 0-16,0 2 0 0,-4 2-256 0,1 2 0 15,0 2 16-15,-1 2 0 16,-2-2-752-16,-2 3-160 0,1 3-16 0</inkml:trace>
  <inkml:trace contextRef="#ctx0" brushRef="#br0" timeOffset="72759.37">16319 8069 23951 0,'0'0'1056'15,"-4"-7"224"-15,0 0-1024 0,4 7-256 0,0 0 0 0,0 0 0 0,0 0 1824 0,0 0 304 16,5-7 64-16,2 1 16 0,0 2-1600 0,3 0-320 15,1 1-64-15,3 2-16 0,2 0 48 0,2 1 0 16,-1-1 0-16,2 1 0 0,2 0-256 0,2 1 0 16,1 0 0-16,1-1 0 15,1 1-672-15,-2 0-176 0,-1 0-48 0,1 2-8512 16,-3 0-1696-16</inkml:trace>
  <inkml:trace contextRef="#ctx0" brushRef="#br0" timeOffset="73161.31">16830 8270 33407 0,'0'0'1472'0,"-2"-8"320"0,-2-2-1440 0,3 3-352 0,1 7 0 0,2-8 0 15,-2 8 576-15,5-8 64 16,0 2 0-16,2 0 0 0,0 2-240 0,1 0-32 0,1 0-16 0,1 2 0 15,2 1-96-15,0 1 0 0,0 0-16 0,2 2 0 16,0 1-240-16,-1 2 0 0,-2 0 0 0,-1 2 0 0,-1-1-144 0,0 3-80 16,-3 1-16-16,-1 2 0 31,-3 1-400-31,-2 2-64 0,-1-1-32 0,-3 3 0 0,-2 1 112 0,-2 0 32 16,-2-2 0-16,0 0 0 0,0-1 192 0,-1-1 32 0,0-1 16 0,0-3 0 0,1-3 352 0,3-2 288 15,0 1-48-15,7-6-16 16,0 0 224-16,0 0 32 0,0 0 16 0,0 0 0 0,-6 4 128 15,6-4 16-15,0 0 16 0,0 0 0 0,0 0-288 0,0 0-64 16,0 0-16-16,12 1 0 0,2 1-96 0,0-2-32 16,3 0 0-16,0 0 0 0,2 0-160 0,2 0 0 15,2 0 144-15,0-2-144 0,-2 1 0 0,1 0 0 16,-1 0 0-16,-1 0 0 0,-2 2-272 0,2-1-80 16,0 1-16-16,0-1 0 15,-1-1-1872-15,-1 1-368 0,0-1-80 0,1-1-10736 0</inkml:trace>
  <inkml:trace contextRef="#ctx0" brushRef="#br0" timeOffset="73542.36">17767 7852 27647 0,'-9'-17'1216'0,"4"9"256"0,-3 0-1168 0,1 2-304 16,1 2 0-16,-1 0 0 0,0-1 928 0,-1 2 128 0,0 2 32 0,-1 1 0 15,-1 1-880-15,1 2-208 0,-2 2 0 0,0 0 0 16,0 3 0-16,1 1-128 0,0-1 128 0,0 2-208 0,1 1 208 0,1 2-144 16,2 2 144-16,2-2-128 0,0 0 128 0,3-1 0 15,-2 1 0-15,2-2 0 16,1-1 0-16,2 0-128 0,1-1 128 0,3-1 0 0,1-2 0 0,2 1 0 16,0 0 0-16,2-1 0 15,1 1 0-15,1-1 128 0,0-2 0 0,2 0 0 16,0 0 128-16,0 0 48 0,0-2 0 0,-1 2 0 0,1 2-16 0,-2 0 0 15,-1-2 0-15,0 1 0 0,0 1-48 0,-1-1-16 0,-2 1 0 0,-9-6 0 16,10 6-16-16,-4 1 0 0,-6-7 0 16,5 9 0-16,-5-9-16 0,0 9 0 0,0-9 0 15,-4 9 0-15,0-1-64 16,-3-1-128-16,-2-1 176 0,0 1-176 0,-2-2 0 0,-2 3 0 0,-1 0 0 16,-1 1 0-16,-1-2-816 15,0 1-64-15,-2 0-16 0,2-2 0 0,-2 1-1968 0,3-2-400 0</inkml:trace>
  <inkml:trace contextRef="#ctx0" brushRef="#br0" timeOffset="73768.59">18045 7948 29487 0,'0'0'2624'0,"0"0"-2112"0,1-7-512 0,-1 7 0 15,0 0 896-15,0 0 80 16,0 0 16-16,0 0 0 0,0 0-736 0,6 8-128 15,-6-8-128-15,4 12 144 0,0 0-144 0,-2 1 0 16,-2 1 0-16,0 2 0 0,0-1 128 0,0-1-128 0,-1 2 0 0,1 1 128 16,-1 2-128-16,1 0 128 0,0 0-128 0,0-1 128 15,0 0-128-15,0-2 0 0,1-2 0 0,-1-2 0 16,0-1 0-16,2-1-144 0,0-1 144 0,-2-9-208 16,2 10-592-16,-2-10-112 0,4 10-32 0,-4-10-8384 15,0 0-1680-15</inkml:trace>
  <inkml:trace contextRef="#ctx0" brushRef="#br0" timeOffset="73988.21">18074 7798 30399 0,'-7'-15'1344'0,"3"5"288"0,0-1-1312 0,0 1-320 15,1 1 0-15,1 1 0 0,0 2 1120 0,2 6 160 0,-3-6 16 0,3 6 16 16,-1-5-1008-16,1 5-304 15,0 0 128-15,0 0-128 0,0 0 0 0,0 0 0 0,0 0 0 0,0 0 0 16,0 0-144-16,0 0-48 0,0 0-16 0,0 0 0 31,8 8-864-31,-1 2-160 0,-2 0-48 0,-1 0-8176 0,0 1-1632 0</inkml:trace>
  <inkml:trace contextRef="#ctx0" brushRef="#br0" timeOffset="74429">18257 7982 12895 0,'0'0'1152'0,"0"-7"-928"0,0 7-224 0,0 0 0 0,0 0 3488 0,0 0 656 16,0 0 128-16,8 2 16 0,-8-2-3328 0,10 9-688 15,-1 0-128-15,-2 2-16 0,-2 1-128 0,0 0 0 16,-3-1 0-16,1 2 128 0,-1 0-128 0,-1 1 0 0,-2 1 128 15,-1 0-128-15,0 2 0 0,-1-1 144 16,-2 0-144-16,1-2 0 0,-2 2 128 0,1-3-128 16,0-1 0-16,1-2 0 0,1-4 160 0,3-6-160 15,0 0 128-15,-4 8-128 0,4-8 176 0,0 0-48 0,0 0-128 0,0 0 192 16,0 0 304-16,0 0 48 16,0 0 16-16,0 0 0 0,0 0 0 15,-1-7 0-15,0-1 0 0,1-2 0 0,3-3-64 0,1-2-16 0,-1 0 0 0,3-3 0 16,1-2-96-16,2 3 0 0,0-2-16 0,2 3 0 0,1 0-368 15,0 2 0 1,0 1 0-16,0 2 128 0,0 1-128 0,0 0 0 0,1 0 0 0,-2 2 0 0,0 4 0 16,0 2 144-16,-2 1-144 0,0 0 160 15,0 1-160-15,0 1 0 16,-1 1 0-16,-1 4 0 0,0 1 0 0,-1 3 0 0,2 2 0 0,-1 1 0 0,-2 0-192 0,2 2 192 16,-1 1-160-16,2 3 160 0,-2 3-256 0,-2 0 32 15,3 1 16-15,-2-1 0 16,0-3-608-16,-1-2-112 0,1 0-32 0,-1-2 0 15,0 0-1536-15,-1-3-320 0</inkml:trace>
  <inkml:trace contextRef="#ctx0" brushRef="#br0" timeOffset="74861.6">19338 7708 27647 0,'-6'-17'1216'0,"3"7"256"0,0-1-1168 0,-1 1-304 0,1 3 0 16,0 0 0-16,3 7 1664 0,-5-5 288 15,0 1 48-15,-2 2 16 0,0-1-1648 0,-1 2-368 16,-2 3 0-16,-1 1 0 0,-1 3-176 0,-1 3 16 16,-3 3 0-16,2 2 0 0,0 0 160 0,-1 3-192 15,3 1 192-15,-2 4-192 0,1 0 192 0,1 3-128 16,2-1 128-16,1 2-128 0,2 2 128 0,3-2 0 0,2 1 0 15,1-4-128-15,2-2 128 0,3-1 0 0,0-1 0 0,2-2 0 16,2-4 0-16,2-1 0 0,0-2 0 0,1-1 0 0,-1-3 192 0,1 0-16 16,1-1-16-16,1-1 0 15,0-4 128-15,-1-2 32 0,-1 0 0 0,0-1 0 0,-1-1 128 0,-2-2 48 16,-8 6 0 0,6-10 0-16,0-1 0 0,-3-1 0 0,-2-2 0 0,-2-2 0 15,-1 0-48-15,-2-1 0 0,-4 3 0 0,0 1 0 0,-2 1-144 0,-1 2-48 16,-1 0 0-16,0 1 0 0,0 0-256 0,-1 4-176 15,0 2 32-15,-2 3 0 32,1 2-368-32,0 2-64 0,-1 3 0 0,3-1-16 15,-2 2-592-15,2 1-112 0,0 1-32 0,2 1 0 16,1 1-1888-16,1 0-384 0</inkml:trace>
  <inkml:trace contextRef="#ctx0" brushRef="#br0" timeOffset="75219.63">19508 7797 35759 0,'0'0'1584'0,"-1"-8"336"0,-1 2-1536 0,2 6-384 15,-4-6 0-15,4 6 0 0,-6-4 400 0,6 4 16 16,-8 0 0-16,1 3 0 0,7-3-416 0,-9 9 0 16,0 1 0-16,1 1-176 0,2 0 176 0,0 2-208 15,1 1 80-15,0 4 128 0,1 2-160 0,1 0 160 16,1 4 0-16,2-2-144 0,1 0 144 0,2-2 0 15,0 1-144-15,3-2 144 0,-1-1 0 0,3-3 0 16,1-1-144-16,2-2 144 0,2-2 0 0,2-1 0 16,-1 0 0-16,1-4 0 0,0-2 128 0,1-3-128 15,-1-1 176-15,1-3-176 0,-3-1 384 0,0-1-48 0,0-1 0 0,0-2 0 16,1-1 112-16,-2-1 32 0,-1-2 0 0,-1-3 0 16,-2 0 16-16,-1-2 0 0,-3-2 0 15,0 2 0-15,-3 1-240 0,-1 1-64 0,-2 0 0 0,-3 1 0 16,0-1-192-16,-1 3 0 0,0 2 0 0,-2 1 0 15,-1 2-528 1,1 2 0-16,-3 2 0 0,1-1 0 0,1 2-1568 16,-2 1-304-16,-2 1-64 0,1 2-7872 0,0 2-1568 0</inkml:trace>
  <inkml:trace contextRef="#ctx0" brushRef="#br0" timeOffset="75559.8">19879 7522 29487 0,'0'0'2624'0,"0"0"-2112"15,0 0-512-15,0 0 0 0,0 0 224 0,0 0-64 16,0 0-16-16,-2 9 0 0,2-9-144 0,-1 10 0 0,1-10 0 0,0 11 0 16,0-11 0-16,0 11 240 15,0-11-48-15,2 8 0 0,-2-8 112 0,0 0 16 16,5 9 0-16,-5-9 0 0,0 0 112 0,0 0 16 15,9 0 16-15,-9 0 0 0,9-3 192 0,-2-2 48 0,-1-1 0 0,0-2 0 16,-3-1 16-16,0-1 16 0,0-2 0 0,-1 0 0 16,-2 0-224-16,0 1-32 15,-2 0-16-15,0 1 0 0,0-1-160 0,0 0-48 0,-1 0 0 0,1 4 0 16,2 7-256-16,-4-6 0 0,0 2 0 0,4 4 0 16,0 0-176-16,-7 2-80 0,1 2-32 0,0 3 0 15,2 3-560-15,-1 1-112 0,0 1-32 0,0 1 0 16,1 2-1408-16,1 2-288 0,-1 1-48 0,2-1-10768 15</inkml:trace>
  <inkml:trace contextRef="#ctx0" brushRef="#br0" timeOffset="75863.56">20446 7791 33695 0,'0'0'1488'0,"0"0"304"0,0 0-1424 0,0 0-368 0,0 0 0 0,0 0 0 15,1-6 256-15,-1 6-32 0,0 0 0 0,10-2 0 16,-2 0 0-16,6 2 0 0,0 2 0 0,2-1 0 15,2 0-32-15,3 1-16 0,1-1 0 0,1 0 0 16,0-1-176-16,0 1 0 0,-1 1 0 16,0 1 0-1,0-1-1696-15,-2 0-224 0,-3 0-32 0,-3 2-11984 0</inkml:trace>
  <inkml:trace contextRef="#ctx0" brushRef="#br0" timeOffset="76059.87">20446 8003 23951 0,'0'0'2128'0,"0"0"-1696"32,-6-4-432-32,6 4 0 0,-6-3 1680 0,6 3 256 0,0 0 48 0,0 0 16 0,0 0-1360 15,0 0-288-15,0 0-48 0,0 0-16 0,5 8 32 0,2-2 0 16,1 1 0-16,5-2 0 16,1-1 0-16,3-1 0 0,3 0 0 0,3 1 0 0,4-1-320 0,2 0-304 15,4-1 64-15,0-3 16 31,2-2-2208-31,-2-1-432 0,-3-5-80 0</inkml:trace>
  <inkml:trace contextRef="#ctx0" brushRef="#br0" timeOffset="76362.83">21217 7810 11967 0,'0'0'1072'0,"-5"-4"-864"16,5 4-208-16,0 0 0 0,-5-4 3520 0,5 4 672 15,0 0 128-15,-9 6 32 0,1-1-3376 0,2 3-656 16,-4 1-144-16,1 3-32 0,1 2-144 0,1 2 0 15,-2 0 0-15,3 1 0 0,1 0 144 0,0 0 0 16,2-1 0-16,0 1 0 0,3-2 0 0,3 1 0 16,-1-1 0-16,4-2 0 0,2-2 48 0,1-1 0 15,4-1 0-15,0-1 0 0,0-2 128 0,1-1 48 16,2-3 0-16,-2-2 0 0,-2-2 80 0,1-1 0 16,0 0 16-16,1-1 0 0,-1-4 192 0,-1-1 48 15,0-2 0-15,-1-3 0 0,-1-3 80 0,-1 0 32 16,-2-4 0-16,0 1 0 0,-3-3-176 0,0 1-16 15,-2 0-16-15,-2 0 0 0,-1 1-160 0,-2 2-48 0,-2 3 0 0,0 2 0 16,-2 1-400-16,-1 2 0 0,-2 2 128 16,-1 1-128-1,-1 2-496-15,-1 4-128 0,-2 1-16 0,-2 4-16 16,-1 3-1968-16,-4 3-384 0,-4-1-64 0</inkml:trace>
  <inkml:trace contextRef="#ctx0" brushRef="#br0" timeOffset="76880.98">22576 7935 27983 0,'-6'-11'1232'0,"6"11"272"0,0 0-1200 0,0 0-304 16,0 0 0-16,0 0 0 0,-6-4 416 0,6 4 32 16,0 0 0-16,0 0 0 0,0 0-208 0,0 0-48 0,9-2 0 0,1 1 0 15,2 1 48-15,2 1 0 0,2-1 0 0,4 2 0 0,3 0 224 0,3 0 48 16,4 1 16-16,5 0 0 0,3 1-16 0,5 2-16 16,5-2 0-16,-1-2 0 0,-1-3-80 0,0-1-16 15,-1 1 0-15,-1 2 0 0,-1 1-128 0,-1 1-16 16,-3 0-16-16,-2-1 0 0,0 0-112 0,-2-1-128 15,-6-1 176-15,-2 0-176 0,-4 0 176 0,-2 0-176 16,-4 0 160-16,-1 0-160 0,-4 0 0 0,-1 1 128 16,-1-1-128-16,-10 0 0 0,8 2 0 0,-8-2-208 15,10 2 32-15,-10-2 16 16,0 0-560-16,0 0-112 0,0 0-32 0,0 0 0 16,0 0-1968-16,0 0-400 0</inkml:trace>
  <inkml:trace contextRef="#ctx0" brushRef="#br0" timeOffset="77290.13">23845 7842 24879 0,'8'-8'2208'16,"5"1"-1760"0,0 0-448-16,2 0 0 0,1 0 832 0,0 0 96 15,1 0 16-15,-1 1 0 0,1 0-240 0,0 2-32 0,0 1-16 0,0-1 0 0,0 1-16 0,0 2-16 16,-1 0 0-16,-1 2 0 0,-2 1-112 0,1 0-32 15,-1 2 0-15,-1 0 0 0,-2 0-224 0,-3 1-64 16,-7-5 0-16,6 9 0 16,-4 1-192-16,-2 1-128 0,-2 1 128 0,0 0-208 0,-4-1-48 0,1 2 0 15,-4 0 0-15,0 3 0 0,-1 0 256 0,0 2-176 16,0-1 176-16,2-1-160 0,-1-3 160 0,1 1 0 16,0 0 0-16,2 0 0 0,-4-2 0 0,2-2 0 15,3-2 0-15,-1-1 0 0,1 0 0 0,5-7 0 16,-5 7 0-16,5-7 128 0,0 0-128 0,-4 8 192 0,4-8-64 15,0 0 0 1,0 0 0-16,1 9 0 0,-1-9 0 0,0 0 0 0,6 8 0 0,0-3 16 0,-6-5 0 0,11 4 0 16,0-1 80-16,1-2 16 0,1 0 0 0,2-1 0 15,0-1-48-15,2 1 0 0,0-1 0 0,3 1 0 16,1-1-192-16,2 1 0 0,1-2 0 0,3 1 0 31,-1-1-640-31,2 0-128 0,-1-1-32 0,1-2-9616 0,-3 0-1920 0</inkml:trace>
  <inkml:trace contextRef="#ctx0" brushRef="#br0" timeOffset="77861.74">24236 7542 27647 0,'-13'-20'2448'0,"5"7"-1952"16,0-1-496-16,0 1 0 0,0 0 240 15,-1 0-48-15,-1 1-16 0,1 2 0 0,-1 3-176 0,0 3 0 16,-1-1 0 0,1 1 0-16,-1 0 0 0,1-1 0 0,-1 3-160 15,0 2 160-15,-1 3-144 0,1 1 144 16,0 0-128-16,0 2 128 0,0-1 0 0,0 2 0 16,1 1 0-16,-1 3 0 0,-1 3 0 0,0 1 0 15,-1 2 0-15,-1 0 0 0,0 2 0 0,-1 1-128 16,0 1 128-16,-1 1 0 0,-1 0 0 0,1 3 0 0,-2 3 0 0,1 2 0 15,-1 2 0-15,3 1 0 0,1 1 144 0,2 2-144 16,1 3 224-16,3 1-64 16,0 0-16-16,2-1 0 0,2-2 48 0,2 1 16 15,1-1 0-15,4-2 0 0,2-1 32 0,5-3 0 0,-1-2 0 16,5-3 0-16,5 0 160 0,3 0 48 0,1-3 0 0,4-1 0 16,0-5 128-16,1-1 16 0,0-2 16 0,2-3 0 15,1-1 0-15,2-2 0 0,1-2 0 0,2-1 0 0,3-2-32 0,1-2 0 16,2-2 0-16,1-2 0 0,1-4-128 0,-1-2-16 15,-2-2-16-15,-2-3 0 0,2-4-160 0,-4-4-16 16,2-3-16-16,-1-1 0 0,1-2 32 0,-1-3 0 16,1-3 0-16,-2-1 0 0,-3 0 0 0,-4 0 0 15,-5-2 0-15,-4 0 0 0,-3-1 48 0,-4 0 16 16,-2 1 0-16,-3 2 0 0,-3 2 192 0,-3 0 32 16,-3-3 16-16,-3 1 0 0,-3 0-208 0,-2 0-32 15,-3 3-16-15,-3 1 0 0,-4-1-304 0,-2 2 160 16,-6 3-160-16,-1 1 128 0,-3-2-352 0,-1 2-80 15,-2 3-16-15,0 4 0 16,-1 3-224-16,0 4-48 0,-1 4-16 0,0 0 0 16,-1 5-384-16,0 3-80 0,0 3-16 0,-5 2 0 15,-1 4-528-15,2 2-112 0,0 2-32 0,3 4-8912 0,-1 2-1776 16</inkml:trace>
  <inkml:trace contextRef="#ctx0" brushRef="#br0" timeOffset="81739.66">2759 10361 23951 0,'0'0'2128'0,"-7"-3"-1696"0,1-2-432 0,6 5 0 0,-5-3 400 0,5 3 0 16,0 0 0-16,0 0 0 0,-7-4-272 15,7 4-128-15,0 0 128 0,0 0-128 0,-6-6 208 0,6 6-32 16,0 0-16-16,-6-3 0 0,6 3 352 0,0 0 80 16,0 0 16-16,0 0 0 0,0 0-32 0,0 0 0 0,0 0 0 0,0 0 0 0,0 0-320 0,10-3-80 15,0-1-16-15,2 2 0 0,0-1 64 0,3-1 16 16,0 1 0-16,3-1 0 0,0-2 144 0,3 1 16 16,-2-3 16-16,2-1 0 0,1 0 0 0,0 0 0 15,-4-4 0-15,0 0 0 0,0 1-32 0,-1-2-16 31,-1 0 0-31,-3-1 0 0,-1 0-176 0,-1-1-48 16,-2 1 0-16,-3 1 0 0,-1 1-16 0,-2 0-128 16,-1 1 192-16,-2 1-64 0,-2 1 16 0,-1 2 0 15,-3-1 0-15,0 1 0 0,-2 2 48 0,-1 1 16 16,0 2 0-16,-2 1 0 0,-1 1-208 0,-2 2 0 0,-1 3 0 16,-2 4-160-16,-3 2-80 0,-1 2-16 15,-1 2 0-15,-1 5 0 0,-1 2-80 0,2 1-32 16,2-1 0-16,2 3 0 0,1 0 144 0,4 0 32 15,3-1 0-15,0 0 0 0,3-1-16 0,3 0 0 0,1 0 0 0,3-1 0 32,1-3-224-32,3 1-32 0,2-2-16 0,3-1 0 15,2-3-160-15,3-1-48 0,2-1 0 0,5-1 0 16,2-3 80-16,4-2 16 0,0-3 0 0,3-3 0 16,-3-2-112-16,4-2 0 0,-1-2-16 0,0-3 0 15,-1-2-576-15,1-3-112 0,0-1-32 0,-4-1 0 16,1 1 32-16,-4-1 16 0,-1 1 0 0,-5 0 0 0,-1 2 1392 0,-3 1 0 0,-2 1 192 0,-2 1 0 15,-3-1 1168-15,-1 1 240 0,-3 0 64 0,0 0 0 0,-2 0 192 16,-1 0 32-16,-2 1 16 0,0 1 0 0,0-1-544 0,-1 0-96 16,-2 1-32-16,0 1 0 0,-1-2-528 15,-1 1-128-15,0 1 0 0,0 3-16 0,0-1-368 0,0 2-64 16,0-1 0-16,-1 3-128 0,-1 2 224 0,0 2-64 16,-1 1-16-16,0 2 0 0,0 4-144 0,0 2-224 15,-1 1 48-15,1 3 16 0,0 1-64 0,3-1-16 0,3 2 0 0,1-1 0 16,1 0 64-16,2 0 16 15,1-1 0-15,2 0 0 0,2-4-96 0,0 0-32 16,1 0 0-16,4-2 0 0,0-3 96 0,2 0 32 16,1-2 0-16,1-2 0 0,2-3 160 0,0-1 144 15,0-2-16-15,2-1-128 0,-1 0 288 0,0-2-48 16,-2 0-16-16,-1 2 0 0,-1-2-48 0,-2 2-16 0,-1 0 0 16,-2 2 0-16,-7 3-160 0,0 0 192 15,0 0-192-15,0 0 192 0,0 0-64 0,0 0 0 0,0 0 0 0,-1 11 0 16,-5 2-128-16,1 4 0 15,-3 2 0-15,0 4 0 0,-2 2 0 0,0 2-144 16,-1 2 144-16,3 4 0 0,0 4-160 0,0 2 160 0,-1 1-128 0,2-2 128 16,0-3 0-16,3-1 0 0,0-1 0 0,3-3 0 0,1-5 0 0,3-3 0 15,-1-4 0-15,2-3 0 0,-1-3 0 16,2-3 0-16,-5-9 144 0,6 7-144 0,-6-7 208 0,10 4-64 16,0-3-16-16,0-2 0 0,0-2 64 0,0-3 16 15,1-3 0-15,1-5 0 0,-1-2 144 0,1-4 32 16,2-3 0-16,1-5 0 0,0-3-64 0,2-5-16 15,-1-4 0-15,0-4 0 0,-1-5-176 0,-1 3-128 16,-1 2 192-16,0 3-192 0,-2 2 0 0,-4 4 0 16,-1 5 0-16,-1 3 0 0,0 4 192 0,-2 5-64 15,-2 3 0-15,-1 3-128 0,0 1 416 0,-1 4-32 16,1 7 0-16,0 0 0 16,0 0-144-16,0 0-48 0,0 0 0 0,0 0 0 0,0 0-336 0,-3 8-80 0,-1 3-16 15,2 3 0-15,0 1-48 0,1 4-16 16,1 2 0-16,0 2 0 0,1 1 112 0,1 1 32 15,1 0 0-15,3 0 0 0,1-3-32 0,0-1 0 16,2-3 0-16,1 0 0 0,0-3 192 0,1-2-208 16,1-2 80-16,2-3 128 0,2-2-256 0,-1-3 64 0,0-2 0 0,0-3 16 15,-2-3 176-15,2-2-128 16,0-2 128-16,1-1-128 0,-2-2 128 0,1-2 144 16,-1-3-16-16,0 1-128 0,0-3 320 0,-2-1-32 15,-1-2-16-15,0-1 0 0,-1-1-48 0,-1 2-16 16,-1 2 0-16,-2 2 0 0,-2 2-208 0,2 2 0 15,-3 2 128-15,-1 2-128 0,-2 2 160 0,0 8-16 0,0 0 0 0,0 0 0 0,0 0-16 0,0 0-128 16,0 0 192-16,0 0-64 31,0 0-464-31,-1 10-112 0,1 3 0 0,0 1-16 16,0 4-160-16,1 3-16 0,1 2-16 0,2 2 0 0,0 3-112 16,1-1-32-16,2 0 0 0,1-1 0 0,1 0-368 15,2-1-80-15,0-4-16 0,2-6 0 0,2-4 48 0,3-4 0 0,-2-3 0 0,3-3 0 16,2-4 240-16,1-5 48 0,-1-3 16 0,2-3 0 15,0-3 272-15,0 0 64 0,0-3 16 0,-1 0 0 16,-2-1 848-16,-2-1 160 0,-4-1 48 0,-2 0 0 0,-2-1 768 16,0 1 144-16,-1 0 48 0,-3 1 0 0,-3 1-176 0,1 1-16 15,-2 2-16-15,-1 2 0 0,-4 1-32 0,-2 3-16 16,1 1 0-16,-2 3 0 0,-1 0-320 16,-1 2-64-16,-1 2-16 0,0 1 0 0,1 2-528 0,-3 2-96 15,1 2-32-15,-1 2 0 0,-1 2-144 0,0 3-272 16,-1 3 64-16,2 1 16 0,2 2 0 0,-2 1 0 0,1 1 0 15,0 1 0-15,0 1 32 0,2 0 16 16,2 1 0-16,2-2 0 0,2-2 144 0,0-2 0 0,2-3-144 0,2-1 144 0,0-1 0 16,-2-10-144-16,7 8 144 15,-7-8 0-15,9 5-160 0,-9-5 160 0,12 2-128 0,-1-2 128 16,-2-2 0-16,-1-1 144 0,1-3 0 16,0-1 0-16,0-2 176 0,0-1 16 0,-1-1 16 15,0-1 0-15,-2 0-16 0,0 0 0 0,1-3 0 16,-2 3 0-16,-1 1-176 0,-1 2-32 15,-1 2-128-15,-2 7 192 0,0 0-192 0,0 0 144 0,0 0-144 0,0 0 128 0,0 0-128 0,0 0 0 16,0 0 0-16,0 0 128 0,0 0-256 0,-2 11-64 31,1 1-16-31,1 1 0 0,0 0-144 0,2 3-32 0,0-1 0 0,1 0 0 0,2-1 160 0,1-2 32 16,0-2 0-16,2-2 0 0,0-1 192 0,2-1-144 16,0-2 144-16,1-2-128 0,0-1 128 0,1-2 0 15,-1-1-144-15,0-1 144 16,-1-3 0-16,1-3 0 0,0-2 0 0,1-1 0 0,-3-3 272 0,0-3-16 0,0-3-16 0,0-2 0 15,-1-1 80-15,2-2 32 0,-3-2 0 0,1 1 0 32,-3-4-32-32,-1-1 0 0,1-1 0 0,-1 1 0 0,0 3-112 0,-2 3-16 15,0 2-16-15,-1 2 0 0,-1 2 144 16,0 2 16-16,-1 3 16 0,0 2 0 0,-1 2 112 0,-2 2 32 0,2 1 0 0,2 8 0 16,0 0-240-16,0 0-64 15,0 0 0-15,0 0 0 0,-8 6-320 0,2 2-80 0,-1 0-16 0,2 7 0 16,-1 1 16-16,0 4 0 15,1 2 0-15,1 4 0 0,-1 4-32 0,3 3 0 0,0 3 0 0,1 3 0 0,0 0 48 0,1 2 0 32,0-2 0-32,2-3 0 0,1-3 16 0,4-3 16 15,1-4 0-15,0-3 0 0,0-3 160 0,1-4-128 0,-1-1 128 0,2-3-128 16,-2-2 128-16,3-4 0 0,0-1-144 0,0-2 144 0,1-3 0 0,2-1-176 0,-4-2 176 16,2-3-128-16,-2-2 128 0,2-1 0 15,-1-4 0-15,1-2 0 0,-3-3 208 0,0-1-16 16,0-4-16-16,1-1 0 0,1 0-48 0,-1 1-128 15,-1 1 192-15,0 2-64 0,-4 3-128 0,0 1 0 16,-2 3 0 0,-1 4 128-16,0 1-128 0,-2 8 192 0,0 0-192 0,0 0 192 15,0 0-64-15,0 0 0 0,0 0 0 0,0 0 0 16,0 0-320-16,-6 5-80 0,0 4-16 0,2 2 0 31,0 2-128-31,2 2-32 0,2 3 0 0,0 1 0 0,0 2 112 0,0 1 16 16,0 0 0-16,2-1 0 0,4-5 96 0,1 1 32 0,-1-2 0 15,2-2 0-15,0-2 192 0,0-2 0 0,2-1-160 16,1-3 160-16,0 0 0 0,1-3-144 0,-1-2 144 0,0-1 0 16,-1-2 0-16,0 0 0 0,0-2 0 0,0-3 0 0,-1-1 0 0,0-1 176 15,-1-2 0-15,0-1 0 0,-1-2 48 0,-1-1 16 16,2 0 0-16,0-1 0 0,0 1-240 0,-3 1 0 16,-2 4 0-16,0 1 0 0,0 2 0 0,-3 8-160 15,0 0 32-15,0 0 0 0,0 0-96 0,0 0-16 16,0 0 0-16,0 0 0 15,0 0-192-15,2 11-32 0,0 1-16 0,0 1 0 16,0-1 32-16,1 1 0 0,-1 2 0 0,1-2 0 0,0-1 256 0,2-2 48 16,-1-1 16-16,-4-9 0 0,9 8 128 0,-9-8 0 15,11 6 0-15,-1-4 0 0,-1-2 192 0,-9 0 0 16,11-2 16-16,-1-1 0 0,-2-4 384 0,1-1 80 16,-1-2 16-16,0-1 0 0,-4-1 48 0,0-1 16 0,0-2 0 15,-2-1 0-15,-1-1-144 0,-1 0-32 0,-1 2 0 0,0 0 0 16,-4 1-256-16,0 2-64 0,-2 1-16 15,1 1 0-15,-2 1-112 0,0 4-128 16,-2 2 176-16,1 0-176 16,-2 3-304-16,0 3-160 0,0 1-48 0,0 3 0 15,2 1-1424-15,-3 4-304 0,2 3-48 0,0 1-16 16,1 2-928-16,1 1-192 0</inkml:trace>
  <inkml:trace contextRef="#ctx0" brushRef="#br0" timeOffset="82257.77">5157 10398 16575 0,'0'0'1472'0,"8"4"-1168"0,-8-4-304 0,9 4 0 0,-1 1 1584 0,1-1 256 16,-1 1 48-16,1 1 16 16,-2-1-1024-16,1 2-208 0,0 0-32 0,-1-2-16 0,-7-5-416 0,7 7-80 15,-1-1 0-15,0 1-128 0,-6-7 272 0,0 0-48 16,7 7-16-16,-7-7 0 0,0 0 400 0,0 0 80 16,8 1 16-16,-8-1 0 0,0 0 64 0,8-5 0 0,-2 1 16 0,1-2 0 15,-2 1-112-15,1-1-32 0,1-1 0 0,-3 0 0 16,4 0-368-16,-2 2-80 15,0 1 0-15,-6 4-16 0,9-4-176 0,-9 4 0 0,11 0 0 0,-2 2 0 16,-1 2-224-16,1 0 80 16,0 2 16-16,1 0 0 0,1 1 128 0,1-1-128 0,0 1 128 0,0-1-128 15,1-2 128-15,0 0 0 16,-1-1 0-16,2-3-128 0,-1-3 128 0,1 1 0 16,-1 0 160-16,3-2-160 0,-1-3 416 0,1-2-16 0,-2-1 0 0,-1-1 0 15,-1-1 48-15,0 0 0 0,-2 0 0 0,0-1 0 0,0 0-144 16,0-2-32-16,-4 1 0 0,1 0 0 0,0 0-272 15,-3 3 0-15,-2-1 0 0,0 2 0 16,-2 2-176-16,0 8-144 16,-1-9-16-16,1 9-16 15,0 0-304-15,0 0-64 0,0 0-16 0,0 0 0 16,-5 6-1488-16,-1 5-288 0,2 4-64 0,2 2-16 16,1 5 1040-16,3 0 208 0,1 0 32 0,3-1 16 15,0 0-368-15,3-3-80 0,2-3-16 0,1-1 0 0,2-1 1088 0,2-4 224 0,-1-1 32 0,2-2 16 0,-2-2 1536 0,1-1 304 16,-2-2 64-16,-1 1 16 15,-1-1 192-15,-2-1 32 0,-10 0 16 0,9-1 0 16,-9 1-160-16,0 0-48 0,0 0 0 0,0 0 0 0,0 0-160 0,0 0-48 0,0 0 0 0,-9-5 0 16,-1 3-848-1,-2 1-176-15,-1 1-48 0,-1 1 0 16,-3 0-672-16,-1 1-144 0,0 0-32 0,-3 2-9760 16,-4-1-1952-16</inkml:trace>
  <inkml:trace contextRef="#ctx0" brushRef="#br0" timeOffset="82450.5">4788 9847 34095 0,'-11'-8'3024'0,"1"-1"-2416"15,2 0-480-15,2 2-128 0,1 2 1872 0,5 5 368 0,0 0 64 0,0 0 0 31,0 0-3904-31,0 0-800 0,0 0-160 0,0 0-16 16,7-7-1056-16,-7 7-208 0</inkml:trace>
  <inkml:trace contextRef="#ctx0" brushRef="#br0" timeOffset="82645.23">4384 10084 36735 0,'0'0'1632'0,"0"0"336"16,-5-5-1584-16,5 5-384 0,0 0 0 0,0 0 0 0,0 0 160 0,10-4-160 16,1 1 192-16,4-1-192 0,4 1 0 0,3-1-192 15,2-1 0-15,5 1 0 16,0 0-64-16,5-2-16 0,4-1 0 0,4 2 0 16,4 1-3104-16,0 0-608 0</inkml:trace>
  <inkml:trace contextRef="#ctx0" brushRef="#br0" timeOffset="83006.6">6657 10491 15663 0,'0'0'1392'0,"0"0"-1120"16,-4-6-272-16,4 6 0 15,0 0 5568-15,0 0 1072 16,0 0 208-16,0 0 32 0,0 0-5360 0,0 0-1072 0,0 0-224 0,0 0-32 15,0 0-192-15,2 8 0 16,-2 2-160-16,0 1 160 0,-1 1-320 0,-2 1 48 0,1 4 0 0,-2 0 0 16,-2 2-128-16,-1 2-32 0,-2 2 0 0,-4 3 0 15,-6 4-1424-15,-5 2-304 0,-3 3-48 0,0 0-12592 0</inkml:trace>
  <inkml:trace contextRef="#ctx0" brushRef="#br0" timeOffset="83673.82">8031 10106 6447 0,'-8'-9'272'0,"2"2"80"0,0-1-352 0,2-1 0 31,1 0 0-31,2 0 0 0,1 2 6720 0,1-1 1280 0,2 1 256 0,1 1 64 0,2-2-6496 0,0 0-1296 16,1 1-256-16,2-1-48 0,-1 0-32 0,2 0 0 15,0 0 0-15,0 1 0 16,3 2 176-16,-2 0 16 0,0 1 16 0,0-1 0 16,-1 3-96-16,0 1-32 0,-1 1 0 0,0 2 0 0,-9-2-272 0,8 6 0 0,-8-6 0 0,7 11 0 15,-3 0-272-15,-1 1-16 0,-3 0 0 0,-3 2 0 31,-1 2-224-31,-3 2-32 0,-1 3-16 0,-1 2 0 16,-1 0-144-16,1-2-16 0,0-2-16 0,3-1 0 0,-2-5 528 0,3 0 208 0,0-2-176 0,2-1 176 0,1-1 0 0,1 0 0 16,1-9 0-1,2 8 160-15,-2-8-16 0,4 8 0 0,2-1 0 0,0-2 0 0,-6-5-144 0,9 7 160 16,0-2-160-16,1 1 160 0,1-1-160 0,0 3 0 16,0-3 144-16,0 1-144 15,0-2 0-15,0 2 128 16,-1-1-128-16,-2 1 0 0,1-1 0 0,-9-5 0 15,9 8 0-15,-2 0 128 0,-7-8 0 0,0 0 0 16,2 10 0-16,-2-10 0 0,0 0 208 0,-3 10 48 16,-3-4 16-16,-2 0 0 0,-2-2 112 0,-1 0 32 15,-3 0 0-15,-1-1 0 0,-3-1-128 0,1 0-32 16,-3 0 0-16,1-2 0 0,0 0-112 0,3 0-16 16,0 0-16-16,3 0 0 0,1 0-240 0,1 0 176 15,1 0-176-15,1 0 160 0,2-2-336 0,7 2-64 0,-7-1-16 0,7 1 0 31,-6 0-1920-31,6 0-400 0,0 0-80 0</inkml:trace>
  <inkml:trace contextRef="#ctx0" brushRef="#br0" timeOffset="84274.72">9202 10133 28799 0,'-11'-12'1280'0,"6"5"256"0,-3-2-1232 0,2 0-304 15,0 0 0-15,2 0 0 0,-1 1 576 0,1-1 64 0,-1 1 16 16,2 1 0-16,0 2-80 0,0-1-32 0,-2 1 0 0,5 5 0 16,0 0 112-16,-4-6 32 0,4 6 0 0,0 0 0 15,-7-3-128-15,7 3-32 16,0 0 0-16,0 0 0 0,-6 5-400 0,-1 0-128 0,3 3 0 0,-1 2 0 16,2 2 0-16,1 1 0 15,-1 1 0-15,2 2-192 0,1 0 192 0,1 2 0 0,2 0-160 16,1 0 160-16,0-1 0 0,2-1-144 0,1-2 144 0,-2 1 0 15,3-2 0-15,-1-1 0 0,3-1 0 0,-2-1 0 16,1-2 0-16,2-2 0 0,2 1 0 16,0-4 0-16,0-1 0 0,1-1 0 0,-2-1 0 0,0-2 0 15,-1-1 0-15,0 0 0 0,-1-5 0 0,1-1 0 16,-1-1 176-16,-2-2 80 0,-1-2 32 0,0-2 0 16,-2 1 128-16,1-2 32 0,-2 0 0 15,-1-2 0-15,1 0-128 0,-3 3-32 0,1 2 0 0,-1 3 0 0,-1 1-32 16,1 1 0-16,0 1 0 0,-1 8 0 0,-1-6 96 0,1 6 16 15,0 0 0-15,0 0 0 0,0 0-368 0,0 0 0 16,0 0 0-16,0 0 128 0,0 0-272 0,2 12-48 16,1 0-16-16,-1 1 0 0,1 0-32 0,1 0 0 0,0 1 0 0,0 0 0 15,1 0-128-15,0 3-16 0,2-2-16 16,-1-1 0 0,3 0-416-16,1-2-80 0,0-1 0 0,2-1-16 15,1-2-1824-15,3-1-352 0,-1-3-80 0</inkml:trace>
  <inkml:trace contextRef="#ctx0" brushRef="#br0" timeOffset="84650.79">9804 10123 19343 0,'0'0'848'0,"-9"5"192"0,0-2-832 0,2 2-208 16,1 1 0-16,1 3 0 0,-1 0 2608 0,2 2 464 15,-2 0 112-15,2 1 16 0,0 0-2624 0,0-1-576 0,-2-1 0 0,1-1 0 16,1-3 0-16,4-6 0 0,0 0 160 0,0 0-160 15,0 0 832-15,0 0 80 0,0 0 16 0,0 0 0 16,0 0-160-16,0 0-16 0,0 0-16 0,0 0 0 16,0 0-160-16,3-9-16 0,0 0-16 0,2-2 0 0,0-2 0 0,1 0 0 15,-1-2 0-15,3-1 0 0,1 0-160 0,1 1-48 16,1-2 0-16,0 3 0 0,-1 2-144 16,0 1-48-16,-2 1 0 0,1 2 0 15,-2 1-144-15,-1 3 128 0,-6 4-128 0,10-2 128 0,-10 2-128 16,10 2-192-16,-1 1 32 0,0 4 16 0,-2 3-16 15,1 2 0-15,-1 2 0 0,0 4 0 0,1 4-64 0,-1 0-16 0,-2 2 0 16,2 1 0 0,1 2-192-16,0-2-32 0,-1-1-16 0,1-2 0 15,-1-3-320-15,1-3-64 0,-1 0-16 0,0-4 0 0,1-3-1264 0,1-3-256 0,-9-6-48 0,13 0-11056 32</inkml:trace>
  <inkml:trace contextRef="#ctx0" brushRef="#br0" timeOffset="85112.03">10511 9642 25791 0,'0'0'2304'0,"-2"-8"-1856"15,0 0-448-15,0 2 0 0,2 6 2800 0,0 0 464 16,0 0 80-16,0 0 32 0,0 0-2560 0,0 0-512 16,0 0-112-16,0 0 0 0,0 0-192 0,1 12-144 15,-1 1 144-15,0 2-208 0,-1 4 208 0,0 2 0 16,1 0 0-16,-3 3-144 0,2 5 16 0,-1 3 0 0,-1-2 0 0,0 6 0 15,-1 1 128-15,1 0 0 16,-1 0 0-16,0-1-128 0,0-2 128 0,1-2 0 0,-2-5 0 0,2-1 0 16,0-3 0-16,0-2-160 0,1-3 160 0,2-2 0 15,-1-5 0-15,1-1 0 0,0-3 0 16,0-7 0-16,0 0 0 0,0 0 0 0,0 0 0 0,0 0 0 16,0 0-144-16,0 0 144 0,4-8-208 0,1-2 80 15,-1-3 128-15,3-3 0 0,-3-3 0 0,3-1 0 16,1-4 0-16,-1-1 144 0,1-1-144 0,0 3 160 15,-1 0-160-15,-1 2 0 0,-2 1 0 0,0 2 0 0,-2 3 0 0,-2 3 0 16,0 2 160-16,-1 1-160 0,-2 1 304 0,-1 4-48 16,4 4-16-16,0 0 0 0,-8-2-240 0,2 4 176 15,-2 3-176-15,1 4 160 0,1 3-352 0,-1 3-64 16,0 1 0-16,0 2-16 0,0-1 144 0,3 3 128 16,0 2-192-16,0 0 192 0,2 0 0 0,1 1-128 15,3 0 128-15,0 0 0 0,1-2 0 0,1 0 0 16,4-4-128-16,2-1 128 0,-2 0 0 0,2-3-160 15,1-3 160-15,2 0-128 16,2-2-256-16,1-1-64 0,2-3 0 0,2-1 0 16,1-3-624-16,2-3-128 0,2-1-16 0,0-4-13248 0</inkml:trace>
  <inkml:trace contextRef="#ctx0" brushRef="#br0" timeOffset="85458.2">10835 10064 26719 0,'0'0'2368'0,"-7"4"-1888"16,1 3-480-16,0 2 0 16,-1 2 560-16,2 2 16 0,-2 1 0 0,2 3 0 0,-1-3-576 0,1-1 0 15,0-1 0-15,1 1-144 0,-1-2 144 0,0 0 0 16,3-3 160-16,-1 0-160 16,3-8 752-16,-4 7 48 0,4-7 16 0,0 0 0 0,0 0-192 15,0 0-48-15,0 0 0 0,0 0 0 0,0 0-64 0,0 0 0 16,0 0-16-16,3-10 0 0,-2-2 176 0,1-2 32 15,1-1 16-15,2-1 0 0,-1-2-96 0,1-1-32 0,1-1 0 0,2 2 0 16,0-1-304-16,1 3-64 0,1 1-16 0,1 1 0 16,0 2-208-16,0 2 0 15,-2 2 0-15,0 3 0 0,0 0 128 0,-1 3-128 16,-8 2 176-16,11 1-176 0,-2 3 0 0,0 1 0 0,0 1 0 0,0 3 0 16,-2 2 0-16,1 3 0 15,-3 0 0-15,3 2-144 0,0 2-64 0,0 3-16 0,-2 1 0 16,1 0 0-1,-1-1-448-15,1-1-96 0,0 1 0 0,0-4-16 16,1-3-1488-16,-1-1-288 0,-2-4-64 0,-2-2-11408 0</inkml:trace>
  <inkml:trace contextRef="#ctx0" brushRef="#br0" timeOffset="85968.07">10523 9762 7359 0,'0'0'656'0,"0"0"-528"0,0-7-128 0,0 7 0 0,0 0 3904 0,0 0 736 16,-1-7 160-16,1 7 16 0,0 0-3360 0,0 0-688 15,0 0-128-15,0 0-16 0,0 0-448 0,0 0-176 16,0 0 128-16,0 0-128 0,0 0 208 0,0 0-32 15,-1 10-16-15,0 0 0 0,0 1 144 0,-1 1 16 16,0 1 16-16,-1 3 0 0,1 0-64 0,0 4-16 16,-1 1 0-16,-1 4 0 0,0 3-128 0,-1 2-128 15,-1 0 144-15,1 3-144 0,0 0 0 0,2 1 0 16,-4 1 0-16,3-2 0 0,1-2 128 0,-1-1-128 16,2 0 0-16,0-3 0 0,0-2 0 0,1-1 0 0,-1-3 0 0,1-2 0 15,0-1 128-15,0-1-128 16,0-3 0-16,0-1 144 0,0-2-144 0,1-11 160 0,-1 9-160 0,1-9 160 15,0 0 736-15,0 0 128 0,0 0 48 0,0 0 0 32,0 0-1840-32,0 0-384 0,0 0-64 0,0 0 0 15,0 0 192-15,3-7 32 0,0-4 16 0</inkml:trace>
  <inkml:trace contextRef="#ctx0" brushRef="#br0" timeOffset="86300.45">10726 9864 24879 0,'0'0'2208'0,"-5"-6"-1760"0,5 6-448 0,-5-4 0 0,-1 0 1488 0,6 4 224 16,-7-3 32-16,7 3 16 0,-10 0-1504 0,1 3-256 15,0 0-160-15,-1 1 32 0,-2 2-144 0,1 0-32 16,-2 2 0-16,1 1 0 0,-2 2 304 0,-1 0-192 16,1 0 192-16,1 0-160 0,1 2 160 0,0 0 0 0,1 0 0 0,0 0 0 15,0-1 0-15,1-1 0 0,1-3 0 16,-1 1 0-16,2-2 0 0,2-1 0 15,0 1 0-15,6-7 0 0,-5 7 0 0,5-7 0 16,-5 7 160-16,5-7-160 0,-3 8 0 0,3-8 0 16,0 0 0-16,-1 9 0 0,1-9 144 0,3 9-144 15,-3-9 128-15,4 11-128 0,-1 1 208 0,2-1-32 0,1 1-16 16,2 1 0-16,-1 0-160 0,2 3 128 0,0-1-128 16,1 2 128-16,0 1-128 0,0 0 0 0,1-1 0 15,0 1 0-15,-2-1 0 0,2-2 0 0,0-1-128 0,-1-1-8944 16,-1-2-1776-16</inkml:trace>
  <inkml:trace contextRef="#ctx0" brushRef="#br0" timeOffset="87281.18">11214 10053 9215 0,'0'0'400'0,"0"0"96"0,0 0-496 0,5-7 0 0,-1 1 0 0,-4 6 0 15,6-6 2272-15,-6 6 352 0,4-7 80 0,-1 0 16 16,0-1-1120-16,-3 8-208 0,2-7-48 0,-2 7-16 16,2-9-16-16,0 2 0 0,-2 7 0 0,2-7 0 0,-2 7-400 0,0-7-80 15,0 7 0-15,0 0-16 0,1-7-400 0,-1 7-80 16,0 0-16-16,0 0 0 0,0 0-160 0,0 0-32 15,0 0-128-15,0 0 192 0,-1-5-192 0,1 5 0 16,0 0 0-16,0 0 0 0,0 0 0 0,0 0 0 16,0 0 0-16,0 0 0 0,0 0 0 0,0 0 0 15,0 0 0-15,0 0 0 0,0 0 0 0,0 0 0 16,0 0 0-16,0 0 0 0,-6-2 0 0,6 2 0 16,0 0 0-16,0 0 0 0,0 0 256 0,0 0-32 0,0 0-16 0,-7 3 0 15,7-3-64-15,-5 8-16 16,0 0 0-16,1 2 0 0,-1 1-128 0,1 3 0 15,0 0 144-15,0 2-144 0,2 2 0 0,1 2 0 16,1 1 0-16,0 1 0 0,0-1 0 0,2 2 0 0,2-2 0 16,0-2 0-16,0-1 0 0,3 0 0 0,1-3 0 0,0-1 0 15,1-2 0-15,1-1 0 0,1-2 0 0,1-2 0 16,0-2 0-16,3 0 0 0,-2-1 160 0,0-4-160 16,0-1 336-16,-1-1-16 0,0-2-16 0,1 0 0 15,-2-3 256-15,-2 0 48 0,1-2 16 0,-2-2 0 16,-1-2 48-16,-2-3 16 0,0-1 0 0,-1-1 0 15,-1-2-112-15,-1-1 0 0,-2-2-16 0,-1 0 0 16,-1 0-304-16,-1 1-48 0,-2 0-16 0,2 1 0 16,-5 4-192-16,3 0 128 0,-2 2-128 0,2 2 0 0,-1 2 0 0,1 2 0 15,-3 1 0-15,2 4 0 16,-1 0-384-16,0 2-64 0,1 0 0 0,-1 2-16 16,-1 2-656-16,2 1-128 0,-3 1-32 0,2 1 0 15,0 3-1536-15,1 2-304 0,1 0-64 0,0 0-10016 0</inkml:trace>
  <inkml:trace contextRef="#ctx0" brushRef="#br0" timeOffset="87756.33">11617 9955 24015 0,'0'0'1056'0,"0"0"224"0,0 0-1024 0,0 0-256 0,0 0 0 0,0 0 0 16,0 0 1520-16,0 0 240 16,0 0 48-16,4 9 16 0,-1 1-1264 0,-2 1-256 0,-1 0-48 0,-3 2-16 15,0 0-240-15,0 3 128 0,0-1-128 0,-1 2 0 16,1 0 320-16,1 1-48 0,0 0 0 15,-1 2 0-15,2-2-144 0,1-2-128 0,1-2 192 0,3-1-192 16,-1-1 144-16,2 0-144 0,2-3 0 0,0-2 144 0,0 0-16 0,2-3 0 16,0 1 0-16,1-3 0 15,1-2 64-15,0-2 0 0,0-3 0 0,0 0 0 0,0-1 256 0,1-1 48 16,0-4 16-16,0-1 0 16,0-2 32-16,-1-1 16 0,0-1 0 0,0-2 0 15,0-2-240-15,-1 1-32 0,-1 2-16 0,0 1 0 0,-4 1-272 0,1 4 0 16,-2 1 128-16,-1 2-128 0,0 3 0 0,-3 5 0 15,0 0 0-15,0 0 0 0,0 0 0 0,0 0 0 16,0 0 0-16,-4 9-192 16,1 1-192-16,0 3-16 0,1 0-16 0,-1 4 0 0,1 0 32 0,1 1 0 15,1-2 0-15,1 1 0 0,1-1 192 0,2-1 64 16,0-3 0-16,2-1 0 0,0-3 128 0,2 0 0 16,0-1 0-16,0-3 0 0,1-2 0 0,1 1 128 0,0-3-128 0,1-3 176 15,-1 0 272-15,1-2 64 0,-1-3 16 16,0-1 0-16,-3 0 96 0,0-2 16 15,-2-1 0-15,1-3 0 0,-2-4 48 0,0-1 16 0,-2-1 0 0,-1 0 0 16,-2 1-320-16,-1 0-64 0,1 0-16 16,-2 2 0-16,0 1-304 0,0 1 0 0,-1 1 0 0,1 2 0 31,-1 2-480-31,-2 2-96 0,0-1-32 0,0 3 0 16,1 2-2544-16,0 2-512 0,5 3-112 0</inkml:trace>
  <inkml:trace contextRef="#ctx0" brushRef="#br0" timeOffset="88120.45">12179 9993 28271 0,'0'0'1248'0,"0"0"272"0,-1 9-1216 0,1 1-304 0,0 1 0 0,0 1 0 16,0 3 448-16,-1 1 16 0,0 2 16 0,0-1 0 16,0 2-320-16,-1-2-160 0,0-2 160 0,1-2-160 0,0-1 608 0,0 0 32 15,0-2 0-15,1-2 0 0,0-8 304 16,-1 7 64-16,1-1 16 0,0-6 0 0,0 0-496 15,0 0-80-15,0 0-32 0,0 0 0 16,0 0-112-16,4-9-32 0,-1 1 0 0,2-2 0 0,-1-2 176 0,2-3 48 16,0 0 0-16,3-3 0 15,1 0-128-15,0-2-32 0,1-1 0 0,2 1 0 0,1 0-176 0,2 2-32 0,-1-2-128 16,-2 3 192 0,1 3-192-16,-3 2 0 0,-1 3 128 0,-2 3-128 15,1 1 0-15,-9 5 0 0,10-2 0 0,0 5 0 0,-1 2 0 0,0 3-256 0,-1 5 16 16,1 2 16-16,0 3-144 0,0 0-16 15,-2 4-16-15,1 4 0 16,1 1-48-16,-2-1 0 0,-1 0 0 0,1-3 0 16,-1-2-208-16,1-1-48 0,-2-3-16 0,2-4 0 15,0-2-1392-15,0-1-256 0,2-4-64 0,1-4-6736 16,0-3-1344-16</inkml:trace>
  <inkml:trace contextRef="#ctx0" brushRef="#br0" timeOffset="88897.44">12882 9997 6447 0,'0'0'576'0,"0"0"-576"0,7-7 0 0,-2 2 0 15,-5 5 3888-15,6-7 656 0,-2 1 144 0,-4 6 32 16,3-8-2864-16,-2 1-560 16,-1 7-112-16,0-7-32 0,0 7-336 0,-3-7-80 0,-2 2-16 0,5 5 0 0,-6-6-224 15,-1 2-48-15,0 1-16 0,-2 2 0 0,0 1-160 0,0 1-16 16,-1 2-16-16,1 0 0 0,0 0-240 0,0 3 0 15,0 0 0-15,1 3 0 16,2 0 0-16,1 1 0 0,0 0 0 0,-1 0 0 0,3 0 0 0,1-1 0 16,1 1 0-16,2 1 0 0,1 0-160 15,1 0 160-15,1 0-128 0,1 0 128 0,2 0 0 0,1 0 0 16,0 0 0-16,3-1 0 0,3 1 0 0,0-1 0 16,1-1 0-16,1 0 0 0,0-2 0 0,1 1 128 15,-2 0 0-15,-1-3 0 16,0 1 144-16,-2-2 48 0,-2 2 0 0,-2-3 0 0,-8-3 96 0,7 4 32 15,-7-4 0-15,0 0 0 0,0 0 0 0,3 7 16 16,-3-7 0-16,-2 7 0 0,2-7-48 0,-8 7-16 0,-2-1 0 0,-1-2 0 16,0 1-160-16,-2-2-48 0,-1 0 0 0,-1 1 0 15,-2 0-192-15,1 1 0 0,0-1 0 0,4-1 0 16,-2 0-624-16,2 1-16 16,0-1 0-16,1 0 0 15,0 1-1472-15,0 0-288 0,0 0-64 0</inkml:trace>
  <inkml:trace contextRef="#ctx0" brushRef="#br0" timeOffset="92479.02">2212 10219 18431 0,'0'0'816'0,"-7"-4"160"0,0-1-784 0,-1 1-192 15,1-2 0-15,1 2 0 0,-1 1 944 0,7 3 144 16,-9-4 16-16,2 1 16 0,7 3-688 0,-9-3-144 0,9 3-32 0,-9-3 0 0,1-1-256 0,8 4 0 16,-10-3 0-16,3-1 0 15,-1-1 336-15,1 0 16 0,2 0 0 0,-1-1 0 0,2-2 528 16,0 0 96-16,-1 1 32 0,0-1 0 0,0-1 96 0,2 1 32 16,0 1 0-16,-1-1 0 0,2-1-240 15,1 0-32-15,1-1-16 0,1 2 0 0,1-1-368 16,1 1-80-16,1 0-16 0,1 0 0 15,1-1-224-15,2 0-160 0,-1 0 192 0,2 0-192 0,0-2 144 0,2 3-144 16,0 0 0-16,3 2 144 16,-2 1-144-16,2 2 0 0,-2 0 0 0,1 1 0 0,0 3 0 0,1 3 0 0,1-1-128 0,-2 4 128 15,1 1-128-15,-1 3 128 0,-1 4-160 16,1 2 160-16,-4 3-288 0,0 5 32 16,-3 6 16-16,-2 5 0 15,-3 6-224-15,-3 2-48 16,-3 1-16-16,-3 0 0 0,-2 2 160 0,-1-6 48 0,-2-3 0 0,0-4 0 0,-1-2 320 0,1-4 0 0,-1-1 0 0,0-2 0 15,-2-2 0 1,2-1 240-16,0 0-48 0,-2-2 0 0,1-1 192 0,-1-3 48 0,2-1 0 0,1-2 0 16,1-2-144-16,1-1-32 0,-1-3 0 15,2 0 0-15,1 0 0 0,1-2 0 16,2 1 0-16,6-6 0 0,-9 4 16 0,9-4 0 0,0 0 0 16,0 0 0-16,0 0-80 0,0 0 0 0,0 0-16 0,0 0 0 15,0 0-32-15,5 4 0 0,2 0 0 0,4-2 0 0,2-2-144 0,1-1 0 16,2-1 0-1,1-1 0-15,4 0 0 0,2-1 0 0,3-2 0 16,2 0 0-16,2-3 0 0,2 0 0 0,0 0 0 16,3 1 128-16,2 0-128 0,1 0 0 15,-1-2 0-15,-2 0 128 0,-4 0-128 0,-2 3 0 0,-5-1 0 0,0 1 128 16,-3 1-128-16,-2 0 0 0,-3 1 144 0,-1 1-144 0,-3 1 128 0,-1 0-128 0,-11 3 128 16,10-1-128-16,-10 1 160 15,0 0-32-15,0 0-128 0,0 0 192 0,0 0-48 0,0 0-16 16,0 0 0-16,0 0 0 0,0 0-128 0,0 0 0 0,-5 7 0 0,1 2 0 47,-1 0-608-47,1 2-160 0,-4 0-16 0,3 2-16 0,0 3-2656 0,0 0-512 15</inkml:trace>
  <inkml:trace contextRef="#ctx0" brushRef="#br0" timeOffset="97017.78">1177 11875 13823 0,'0'0'1216'0,"0"0"-960"0,0 0-256 0,-5-6 0 15,2 1 960-15,3 5 160 0,0 0 32 0,-2-6 0 16,2 6-512-16,-2-6-112 16,2 6-16-16,-4-7 0 0,4 7 144 0,-3-6 32 0,-1 2 0 0,4 4 0 15,0 0 0-15,0 0 0 0,-6-4 0 0,6 4 0 0,0 0-176 0,0 0-48 16,0 0 0-16,0 0 0 0,0 0-256 0,0 0-48 15,0 0-16-15,0 0 0 16,0 0-144-16,0 0 0 0,0 0 0 0,0 0 0 0,0 0 0 0,4 8 0 16,-4-8 0-16,0 0 0 0,9 7 320 0,0-3 48 15,1-1 0-15,0-2 0 0,0-2 16 0,1-2 0 16,1 0 0-16,0-1 0 16,0-2-96-16,0 1-16 0,-1-3 0 0,0 0 0 15,0 1 48-15,-1-1 0 0,0 0 0 0,-1 1 0 16,-3-2 32-16,0 0 16 0,-2 0 0 0,0 1 0 0,-2 1 16 0,-3-1 0 0,0 1 0 0,1 7 0 15,-4-6-64-15,1 0-16 0,-1-1 0 0,-2 2 0 16,6 5-64 0,-9-3-16-16,0 0 0 0,1 2 0 0,-1 2-96 0,-1 2 0 15,-1 2-128-15,-1 1 192 0,0 1-192 16,0 1 0-16,-2 2 0 0,1 2-160 0,-1 3 32 0,1 1 0 16,0 1 0-16,-1 0 0 0,1 2 128 0,2 2 0 15,1 1-144-15,3 0 144 0,-1 1 0 0,2-1-176 16,3-1 176-16,1-1-128 0,1-3 128 0,3 0 0 0,2-1 0 0,4 0-128 0,3-3 128 0,1-1 0 15,1-2-144-15,3 0 144 16,0-1 0-16,2-4 0 16,1-2-144-16,1 0 144 0,2-3 0 0,0-4 0 0,0-2 128 0,2-3-128 15,0-2 160-15,0-2-160 0,-1-4 160 0,1-2-160 0,1-1 256 0,0-5-64 16,-1-3 0-16,-2-2 0 16,-3-3 80-16,-1 0 16 15,-2 0 0-15,-2 0 0 0,-5 0 16 0,0 0 0 16,-3 0 0-16,-1 1 0 0,-3 2-64 0,0 3-16 0,-1 2 0 15,-2 2 0-15,-1 3-16 0,-2 1 0 0,0 1 0 0,0 4 0 16,-2 3 112-16,1 1 32 0,-1 3 0 16,1 1 0-16,-1 3-112 0,6 3-32 0,-8 2 0 0,0 3 0 15,-1 4-208-15,1 4-208 16,-2 4 32-16,-1 4 16 0,0 4-144 0,-1 4-16 0,-1 3-16 0,0 7 0 16,-1 9 128-16,0 0 16 0,3 0 16 0,4-1 0 15,1 1-16-15,4-4-16 0,0-4 0 0,3-5 0 16,2-4 208-16,3-3 0 0,1-1 0 0,2-4 0 15,2-5-128-15,1-2 128 0,0-4-208 0,3-1 80 16,1-2-32-16,2-4 0 0,2 0 0 0,-1-5 0 16,0-4 32-16,0-1 0 0,0-3 0 0,-1-3 0 0,2-3 128 15,-1-4 0-15,-1-2 0 0,0-2 0 0,-1-2 128 0,0-2-128 16,-3-1 128-16,1 2-128 16,-2 2 0-16,-2 2 128 0,-1 1-128 0,-2 3 0 0,-3 3 0 0,-1 5 0 15,-2 1 0-15,-2 8 128 0,1-6-128 0,-1 6 176 16,0 0-176-16,0 0 192 0,0 0-192 0,-3 11-144 15,0 4 144-15,1 2-208 0,-1 1-48 0,0 2-16 16,2 1 0-16,1-1 0 0,0 0 272 0,3 0-160 16,0-1 160-16,1-2-128 0,2-1 128 0,0-1 0 0,2-2 0 0,0-1 0 15,1-2 0-15,0-2 0 16,0-1 0-16,1-3 0 0,2-2 0 0,1-1 144 0,2-2-16 0,-1-2-128 16,-1-3 368-16,0-1-48 0,1-1 0 0,-2-3 0 15,-2-1 144-15,0-2 32 0,-2-2 0 16,0-1 0-16,-2-5 96 0,-1-1 32 0,-2-2 0 15,0 0 0-15,-2-1-176 0,-2 0-16 0,-3 0-16 0,0 4 0 16,-4 1-192-16,0 2-32 0,-1 3-16 0,-2 3 0 16,-2 2-176-16,-1 2 0 15,-1 1 144-15,-1 4-144 0,0 0-320 0,-1 6-144 16,1 1-32-16,-1 2 0 0,2 3-608 0,0 3-128 0,-1 0-32 0,2 6 0 16,2 1-1728-16,-1 6-336 0,0 4-80 0</inkml:trace>
  <inkml:trace contextRef="#ctx0" brushRef="#br0" timeOffset="97778.1">1953 12081 15663 0,'0'0'1392'0,"0"0"-1120"16,10 7-272-16,-1-1 0 0,0-1 2288 0,-1 1 400 15,-8-6 64-15,9 8 32 0,1 1-1760 0,-1 0-368 16,-2 0-64-16,-1-2-16 16,1 0-288-16,-7-7-64 0,0 0-16 0,0 0 0 0,8 4 96 0,-8-4 16 15,0 0 0-15,0 0 0 0,0 0 496 16,0 0 96-16,6-6 32 0,-1-3 0 0,-2-1-128 0,1-1-32 15,2-1 0-15,-1-1 0 0,1-1-352 0,0 0-80 0,1 0-16 0,0 1 0 16,-1 0-208-16,1 2-128 0,-1 1 128 16,1 4-128-16,-7 6 128 0,8-4-128 0,-8 4 160 0,10-1-160 15,0 3 0-15,-1 2 0 0,1 2 0 16,2 3 0-16,1 1-352 0,0 1-16 0,1 0 0 0,1 0 0 16,0-2 144-16,1 0 32 0,2-2 0 0,-1-3 0 0,2 2 192 15,0-3 0-15,1-3 0 0,1-1 0 16,-1-2 0-16,1-2 0 0,-1-1 0 0,-1-3 0 0,0 0 224 15,-2-2-64-15,-3-2-16 0,-1 0 0 16,-4-2 304-16,-1 1 48 0,-1 0 16 0,-3-2 0 16,-1 0 144-16,0-2 48 0,-3 0 0 0,0-1 0 15,-3 1-256-15,1 4-32 16,-2 1-16-16,-1 2 0 0,0 2-272 0,-1 2-128 0,1 2 128 0,-3 2-128 0,-2 1 0 0,2 5 0 16,-1 2-192-16,-2 3 192 15,0 3-448-15,0 2 16 16,1 2 16-16,1 3 0 0,1 2-16 0,2-1 0 0,1-2 0 0,3-1 0 15,2-2 144-15,1-1 32 0,1 0 0 0,4-2 0 0,-1-3 80 16,2-1 32-16,1-3 0 0,3-2 0 0,-1-2 144 0,1 0 0 16,0-2 0-16,-1-2 0 0,-1-2 192 0,0-2 80 0,1 1 16 0,-1-2 0 15,-2-1 160 1,-1-1 48-16,0-1 0 0,-1 0 0 0,-3-1 80 0,2-1 0 0,-1 1 16 0,-1 0 0 16,-2 2-272-1,1 0-48-15,-1 2-16 0,0 3 0 0,0 6-80 0,0 0-32 16,-2-6 0-16,2 6 0 0,0 0-144 0,0 0 0 15,0 0 0-15,-4 13-176 0,-1 3-128 0,2 2-16 16,2 7-16-16,-1 1 0 0,1 4 16 0,-2 4 16 0,1 3 0 0,0 7 0 0,0 6-16 0,1 5-16 16,-2 4 0-16,2 5 0 31,-1 3-96-31,0 0-16 0,-1-1 0 0,2-3 0 0,-1-5 128 0,2-3 32 16,0-3 0-16,0-6 0 0,-1-5 288 0,1-7 0 15,-2-6 0-15,1-3 0 0,-1-8 208 0,0-1 48 16,-1-3 16-16,-1-3 0 0,0-3 240 0,-3-1 32 15,-1-3 16-15,-3-1 0 0,-1-2 96 0,-1-1 32 16,-1-1 0-16,-2-2 0 0,0-4-208 0,-1-1-32 16,1-1-16-16,0-1 0 0,0-2-192 0,2-1-48 0,0-2 0 0,2 0 0 15,1-2-192-15,0 1 0 0,-1-3 0 0,3-1 0 16,2-1-304-16,1-1-48 0,2-2-16 0,1-3 0 31,4-4-1792-31,6-4-352 0,7-6-80 0,4-3-14208 0</inkml:trace>
  <inkml:trace contextRef="#ctx0" brushRef="#br0" timeOffset="98915.72">3054 11822 24879 0,'0'0'2208'0,"3"-9"-1760"16,-2 1-448-16,-1 1 0 16,0-2 2224-16,-1 0 352 0,-2 1 80 0,0 1 16 0,0-2-1328 0,-2 2-272 15,0 1-48-15,-2 0-16 16,0 1-288-16,-1 0-48 0,-1 2-16 0,0 1 0 0,1 1-208 0,-3 1-32 15,-3 2-16-15,2 2 0 0,0 2-400 0,-1 3 0 16,-1 0 0-16,-1 4 0 0,1 0 0 0,0 1 0 16,1 0-192-16,-1 4 192 0,2 2-208 0,3 1 80 15,2-2 128-15,2 1-208 0,1-1 32 0,2-3 16 0,1-1 0 16,1-2 0-16,2-1-16 0,0-1 0 0,1-2 0 0,2-3 0 16,1 0-16-16,2-2 0 0,1-3 0 15,0-1 0-15,-1-2 192 0,2-2 0 0,-1-3 0 0,0 0 0 16,0-1 256-16,-2-2 16 0,1-2 16 15,0-2 0-15,0-2 96 0,-1 0 0 0,0-3 16 0,-1 1 0 16,2 0-64-16,-2 0-16 0,-2 2 0 16,0 1 0-16,1 4-320 0,-2 2 128 0,-2 2-128 15,-1 7 0-15,0 0 128 0,0 0-128 0,0 0 128 0,0 0-128 16,0 0 0-16,0 0-128 0,0 0 0 0,5 11 0 16,-2 1-256-1,1 3-64-15,1 2 0 0,-1 1 0 0,2 3 32 16,1 0 0-16,2 1 0 0,0-4 0 0,1-3 128 0,1 0 32 0,1-3 0 0,1-5 0 0,3-2 256 0,0-2-192 15,2-2 192-15,0-3-160 0,1-4 160 16,0-2 0-16,-1-2 0 0,3-3 0 16,0-4 192-16,-1-3 32 0,0-2 0 0,0-2 0 0,-1-2 224 0,-1-2 32 15,-3-2 16-15,0-1 0 0,1-4-48 0,-1 1 0 16,-3 0 0-16,-1 1 0 16,-3-1-144-16,-1 3-48 0,-1 3 0 0,-3 1 0 0,-1 4 32 0,-1 3 0 15,-1 5 0-15,0 2 0 0,-1 2 160 0,0 2 48 16,-1 2 0-16,2 7 0 0,0 0-256 0,0 0-48 15,0 0-16-15,-6 6 0 0,1 1-384 0,-1 4-80 16,1 3-16-16,-2 6 0 0,1 4 16 0,-1 4 0 0,0 4 0 0,1 5 0 16,-2 2 32-16,1 5 0 0,2 2 0 15,2 2 0 1,2 1-160-16,2-1-32 0,1-2 0 0,2-8 0 0,2-4 64 0,3-4 16 0,4-6 0 0,-1-2 0 16,1-5 144-16,1-5 32 15,0-2 0-15,1-4 0 0,0-1 192 0,2-2 0 0,2-4 0 0,-2-3-144 16,1-4 144-16,-1-2 224 0,0-4-48 0,0-3-16 15,0-3 192-15,-1-2 32 0,2-3 16 0,-5-1 0 16,2-2-160-16,-2 1-48 16,-1-1 0-16,-1 5 0 0,0 1-192 0,-1 3 144 15,-5 4-144-15,0 2 128 0,-2 1 0 0,-1 3 0 0,-2 1 0 0,0 8 0 0,0 0 0 0,0 0 0 32,0 0 0-32,0 0 0 0,0 0-128 0,-8 9-176 0,2 1 48 0,0 3 0 15,-1 4-320-15,2 0-48 0,1 4-16 0,-1 4 0 16,2 3 160-16,1 2 32 0,0-5 0 0,3-1 0 15,1 0 96-15,1-2 32 0,2-3 0 0,0-3 0 0,3 0-32 0,1-4 0 16,1 0 0-16,1-3 0 0,1-4 32 16,0-1 16-16,0-2 0 0,1-2 0 0,3-2 176 0,-4-2 0 15,1-1 160-15,-1-3-160 0,0-1 320 0,0-1-16 0,-3-3-16 16,0-2 0-16,0-3 96 0,-2 1 0 0,1-3 16 0,-1 1 0 16,-2 0-192-16,1 2-32 15,-2 0-16-15,0 3 0 0,0 1-160 0,-2 3 0 0,-1 2 0 0,-1 8 0 16,0 0 0-16,0 0 0 0,0 0-192 0,0 0 192 31,0 0-416-31,0 0 32 0,-3 13 16 0,0 4 0 16,2-1-144-16,1 1-16 0,0-1-16 0,3 1 0 0,0-1 288 0,2 1 64 0,2-4 16 0,0-1 0 15,1-1 176-15,2-2 0 16,0-2-144-16,1-2 144 0,0-2 0 0,1 0 0 0,0-3 0 16,0-1 0-16,2-3 320 0,-2 0 0 15,0-2-16-15,0 0 0 0,-1-3 272 0,-1-1 48 0,-1-1 16 0,-3-1 0 16,1-1 128-16,-2-3 16 0,0 0 16 0,-2-2 0 0,-4 0-144 0,1-1-16 15,-1 0-16-15,-1 2 0 0,-3 2-336 16,0 3-64-16,-3 1-16 0,0 2 0 0,0 1-208 0,-2 2-160 16,-1 2 32-16,0 1 0 15,0 2-528-15,0 1-112 0,-1 3 0 0,-1 0-16 16,1 2-1280-16,0 4-256 0,0 2-48 0,1 5-9152 16,1 2-1808-16</inkml:trace>
  <inkml:trace contextRef="#ctx0" brushRef="#br0" timeOffset="99214.15">4335 12065 21183 0,'0'0'1888'0,"0"0"-1504"0,0 0-384 0,5 9 0 32,-5-9 624-32,6 7 48 0,-6-7 16 0,0 0 0 0,0 0 240 0,0 0 48 0,0 0 16 0,0 0 0 15,0 0 464-15,0 0 80 0,0 0 32 0,9-1 0 16,-9 1-320-16,10-4-64 0,-3-3-16 0,1-1 0 15,0-2-528-15,0-1-96 0,1-1-32 0,1-1 0 16,0 0-224-16,1 1-48 0,2 0-16 0,-3 1 0 0,1 1-64 0,-1 2-16 16,-1 2 0-16,0 1 0 0,-2 1 176 0,-7 4 48 31,11 0 0-31,-11 0 0 0,10 7-192 0,0 1-48 16,-1 2 0-16,0 1 0 0,-3 0-128 0,0 3-176 15,-1 0 48-15,1 0 0 0,-2-1 0 0,1 1 0 16,-2-2 0-16,0-1 0 0,-1-3-80 0,0 1-16 15,-2-9 0-15,1 9 0 16,-1-9-272-16,0 0-48 0,0 0-16 0,0 0 0 16,0 0-512-16,0 0-96 0,0 0-32 0,-10-5-9424 15,2-4-1904-15</inkml:trace>
  <inkml:trace contextRef="#ctx0" brushRef="#br0" timeOffset="99380.81">3925 11423 35935 0,'-18'-14'1600'0,"6"7"320"0,-4-1-1536 0,2 2-384 0,1 2 0 0,1 1 0 15,0-1 576-15,1 2 32 0,0 1 16 0,1 1 0 32,0 1-3600-32,0 0-720 0,-2 3-144 0,1 0-9248 0</inkml:trace>
  <inkml:trace contextRef="#ctx0" brushRef="#br0" timeOffset="99593.52">3378 11647 6447 0,'-8'-2'576'0,"2"1"-576"15,-1 0 0-15,1-1 0 0,6 2 6544 0,0 0 1200 16,0 0 256-16,0 0 32 0,0 0-6192 0,0 0-1248 16,0 0-240-16,14 7-48 0,0-3-176 0,4 0-128 15,-1-2 192-15,4-1-192 0,0 0 320 0,2-1-32 16,1 0-16-16,2-1 0 0,0-3-96 0,3 0-32 0,-1 1 0 0,1-1 0 15,-1-2-336-15,4 1-80 0,2-2-16 0,0 0 0 32,-2 0-2016-32,-2 0-384 0,-1 1-96 0,-2-1-10976 0</inkml:trace>
  <inkml:trace contextRef="#ctx0" brushRef="#br0" timeOffset="100700.32">1221 12675 9215 0,'0'0'816'0,"-10"-5"-656"16,0-1-160-16,1 1 0 0,0-2 2048 0,2 2 384 0,-1-1 80 0,0 1 16 16,0-1-1344-16,1 1-272 15,2-1-48-15,-2 2-16 0,-3 0 80 0,1 0 16 0,2 0 0 16,1-1 0-16,-2 0 16 0,1 1 16 0,2-1 0 0,1 2 0 15,-3 0-160-15,7 3-48 0,0 0 0 16,0 0 0-16,-8-5-352 0,8 5-80 0,0 0-16 16,0 0 0-16,0 0-320 0,0 0 128 0,0 0-128 15,0 0 0-15,0 0 0 0,0 0 0 0,9 3 0 0,2 2 0 0,1-1 0 0,2 1 0 16,1-2 0-16,1 1 0 0,2 1 208 0,3-2-16 16,1-1-16-16,2 0 0 0,2 0-16 0,4-1 0 15,4 0 0 1,5 0 0-16,4 0 32 0,4-1 16 0,4 0 0 0,-1 1 0 0,0-1-48 0,1 0-16 15,3-1 0-15,3 0 0 0,2-1-144 0,3 1 0 16,8-1 144-16,-2 1-144 16,-4 1 0-16,2-1 128 0,1-1-128 0,3 0 0 0,3 0 0 0,1-2 0 0,-1 1 0 15,2 0 128 1,1-1-128-16,3 1 0 0,5-1 0 0,-3 2 128 16,-6-2-128-16,3 1 0 0,1 0 0 0,4-1 0 0,4 1 160 0,-4 1-32 0,-2 0-128 15,0 2 192-15,3-1-32 0,-1 1-16 16,1-2 0-16,-5 4 0 0,-3-2 16 15,1 0 0-15,1 1 0 0,-3-1 0 16,-2 1 96-16,-4-1 32 0,-3 0 0 0,-5 0 0 16,-2 0 96-16,-1 0 32 0,1 0 0 0,-3 0 0 15,-4-1 64-15,-5 2 16 0,-2-1 0 0,-4-1 0 0,-3 0 16 0,-5-1 16 16,-4 1 0-16,-1 0 0 0,-5 0-80 0,-3 0-32 16,-3 0 0-16,0 0 0 0,-4-1-144 0,-4-1-16 15,-9 3-16-15,10-1 0 0,-10 1-240 0,0 0 176 16,0 0-176-16,0 0 160 0,0 0-160 0,0 0-272 15,0 0 64-15,0 0 16 16,0 0-1664-16,0 0-336 0,0 0-64 0</inkml:trace>
  <inkml:trace contextRef="#ctx0" brushRef="#br0" timeOffset="102001.96">5169 11970 6447 0,'0'0'576'0,"-8"-4"-576"16,0-2 0-16,3 2 0 0,5 4 4224 0,0 0 720 0,-2-7 160 15,2 7 16-15,0 0-3696 0,3-6-736 0,2 0-160 0,4 2-16 16,1 0-272-16,2-2-48 0,0-1-16 0,4 2 0 15,-1 1 528-15,2-2 96 16,-2 2 32-16,0 0 0 0,2 1-160 0,2 0-32 0,0 1 0 0,1 0 0 16,-2 1-448-16,2 0-192 0,0 1 128 0,-1 0-128 31,0 2-288-31,0 2-144 0,-2 0-16 0,1 2-9024 0,-3 0-1792 0</inkml:trace>
  <inkml:trace contextRef="#ctx0" brushRef="#br0" timeOffset="102912.06">9111 12160 21183 0,'0'0'1888'0,"0"0"-1504"0,0 0-384 0,0 0 0 16,0 0 560-16,0 0 32 0,0 0 16 0,0 0 0 0,-7-6 80 0,7 6 16 15,0 0 0-15,0 0 0 16,0 0 160-16,0 0 32 0,0 0 16 0,0 0 0 0,0 0-144 0,0 0-48 0,0 0 0 15,7-4 0-15,2 1-256 0,1 2-48 0,1 0-16 0,2 2 0 16,1-1-16-16,4 0 0 0,-1 0 0 0,4-1 0 16,0 0-48-16,1-1-16 0,1-1 0 0,0-2 0 15,-2 1-16-15,-1-2-16 0,-1 0 0 0,-2 0 0 16,1 0 0-16,-1-2 0 16,-1-1 0-16,1 1 0 0,-2-1-80 0,-2-1-16 0,0-1 0 0,-2-1 0 15,-1-1 0-15,-1 1 0 0,-1 0 0 0,-1 0 0 16,-2-1 32-16,-1 0 0 0,-2-2 0 0,0 3 0 15,-2 0-64-15,-2 0-16 0,0 0 0 0,-1 2 0 0,-1 1-16 0,-2 2-128 16,-1-1 192-16,0 1-64 0,-3 1-128 16,-1 1 0-16,-1 1 144 0,-3 3-144 0,0 0 0 0,0 3-240 15,-2 1 48-15,0 3 0 0,-3 0-64 0,0 3-16 16,-2 1 0-16,1 2 0 0,2 4 144 0,-2-1 128 16,2 0-192-16,1 3 192 0,2 0 0 0,1 0 0 15,2 1 0-15,2 0 0 0,1-1-224 0,2 1 64 16,2 1 16-16,1 0 0 0,2 1 144 0,2-1 0 15,3-1 0-15,3 0 0 0,2 0 0 0,3-2-128 16,1 0 128-16,5-1-192 0,2 1 192 0,4-2 0 16,4-2 0-16,0-1 0 0,-1-1 0 15,1-1 0-15,-2-2 0 0,2 0 128 0,0-3-128 16,-1 0 0-16,1-2 0 0,1-1 128 0,-4-1-128 0,0-1-160 0,-1-2 160 16,0 0-208-1,0-3-1456-15,-1 0-304 0,-3-2-48 0,1 0-12928 0</inkml:trace>
  <inkml:trace contextRef="#ctx0" brushRef="#br0" timeOffset="103179.66">9812 12287 15663 0,'0'0'1392'16,"-4"-6"-1120"-16,3-2-272 15,1 8 0-15,-4-6 4864 0,4 6 896 0,-3-6 192 0,3 6 48 0,0 0-4304 0,0 0-864 16,0 0-160-16,0 0-32 15,0 0-64-15,0 0 0 0,0 0 0 0,0 0 0 0,0 0-192 0,0 0-32 16,0 0-16-16,0 0 0 0,0 0-336 0,-4 11-192 16,2 1 32-16,0 1 0 0,0 1 160 0,0 2-160 15,-1 0 160-15,1 2-160 0,0 1-64 0,0-1-16 16,0 2 0-16,2 0 0 16,-3-1-272-16,2-1-64 0,-1 1-16 0,1-1 0 15,-1-2-448-15,1-1-96 0,0-1-16 0,-1-1 0 16,1-1-1808-16,0-2-368 0,1-10-80 0</inkml:trace>
  <inkml:trace contextRef="#ctx0" brushRef="#br0" timeOffset="103619.54">10169 12146 29487 0,'0'0'1296'0,"0"0"288"0,-6-5-1264 0,6 5-320 0,-5-5 0 0,5 5 0 16,0 0 1984-16,0 0 320 0,0 0 80 0,9-4 16 15,2 1-1920-15,0 2-480 0,1 0 0 0,4-1 0 0,0 1 0 0,1 0 128 16,-2 0-128-16,1 0 0 0,1 0 0 0,-1 0 0 0,0 0 128 16,-1 0-128-1,0 0-464-15,-1-1-144 0,-1 1-32 0,-1 0-10320 0,-1 0-2080 0</inkml:trace>
  <inkml:trace contextRef="#ctx0" brushRef="#br0" timeOffset="103793.1">10064 12340 28559 0,'0'0'2544'0,"0"0"-2032"0,0 0-512 0,0 0 0 0,0 0 1616 0,0 0 240 0,0 0 32 0,0 0 16 15,10 4-1488-15,1 1-288 16,1-2-128-16,3 0 0 0,4 1 160 0,3-1-160 16,2 0 160-16,0-1-160 0,0 2 144 0,1-4-144 15,-1 0 128-15,0-1-128 16,1 0-1600-16,2-3-416 0,0-1-80 0</inkml:trace>
  <inkml:trace contextRef="#ctx0" brushRef="#br0" timeOffset="104464.36">11737 11781 25791 0,'-5'-9'2304'0,"0"1"-1856"0,-1-1-448 0,2 0 0 0,0 1 2336 0,1 3 368 16,1-1 80-16,2 6 16 16,-2-5-2048-16,2 5-416 0,0 0-80 0,0 0 0 0,0 0-16 0,0 0 0 15,0 0 0-15,0 0 0 0,0 0-240 0,0 0 144 16,0 0-144-16,-1 12 128 0,0 2-128 0,1 2 0 0,0 0-192 16,0 2 192-16,-1 0-176 0,1 4 176 0,-1 1-128 0,0 2 128 15,-1 2 0-15,1 0-160 0,0 0 160 0,0-2 0 16,0 0 0-16,1-3 0 0,0-2 0 15,0 0 0-15,0-1-144 0,0 0 144 0,0-4 0 0,0-1-144 16,0-2-80-16,0-1-16 0,0-2 0 16,0-9 0-16,0 9-64 0,0-9-16 0,0 0 0 15,0 0 0-15,0 0 128 0,0 0 0 16,0 0 16-16,0 0 0 0,-9-2 176 0,2-4-160 0,0 0 160 16,0-3-160-16,1-2 0 0,0-2 0 0,2-2 0 0,1-1 0 0,-3-2 160 15,2 0 256-15,-1-1-64 0,2-2-16 0,0-2 160 16,0-2 48-16,2-1 0 0,1 0 0 0,-1-3-64 0,2 2 0 15,0-2 0-15,2 3 0 0,-2-1-192 16,1 2-128-16,1 1 128 0,1 2-128 0,-1 0 0 0,0 2 128 16,2 3-128-16,0 1 0 15,1 4 0-15,1 1 144 0,-1 0-144 0,1 1 0 0,1 1 0 0,2 2 0 16,-2 1 0-16,2 2 0 16,0 0 0-16,1 3 0 0,0 1-160 0,1 1 160 0,-1 2-256 0,1 1 32 0,1 2 0 15,-2 1 0-15,0 1-80 0,0 1-16 16,0 1 0-16,-1 0 0 15,0 1-320-15,-1-2-80 0,-2 4-16 0,0-1 0 16,-2 1-1504-16,1 0-320 0,-3 0-48 0</inkml:trace>
  <inkml:trace contextRef="#ctx0" brushRef="#br0" timeOffset="104652">11674 12009 32191 0,'0'0'1424'0,"0"0"304"0,0 0-1392 0,0 0-336 0,0 0 0 0,0 0 0 0,0 0 576 0,8-2 64 16,1-1 0-16,-1 1 0 16,2 0-272-16,1 1-48 0,3 1-16 0,0 0 0 0,0-2 128 0,2 1 16 31,-1 0 16-31,0-1 0 0,1 1-320 0,-1 0-144 0,1 0 128 0,-2 1-128 31,0 0-1088-31,0 0-320 0,0-1-48 0,0 1-8768 0,-1-1-1744 0</inkml:trace>
  <inkml:trace contextRef="#ctx0" brushRef="#br0" timeOffset="104887.31">12139 11995 30687 0,'0'0'1360'0,"0"0"288"0,0 0-1328 0,0 0-320 0,0 0 0 0,0 0 0 15,0 0 976-15,0 0 128 0,0 0 32 0,0 0 0 16,0 0-544-16,0 0-96 0,0 0-32 0,0 0 0 15,0 0-112-15,2 9-32 0,0 2 0 0,-1 2 0 0,-2 1-320 0,1 1 0 16,0 0 0-16,1 1 0 0,-1 2 0 0,1-1 0 16,-1 1 0-16,1 1 0 0,0-2-192 15,0 1 0-15,-1-3 0 0,2 1 0 16,0-3-464-16,1-2-112 0,1-1 0 0,-4-10-16 16,4 10-1392-16,-4-10-288 0,6 8-48 0</inkml:trace>
  <inkml:trace contextRef="#ctx0" brushRef="#br0" timeOffset="105391.92">12540 11640 6447 0,'0'0'576'0,"-1"-8"-576"0,0-1 0 0,0 0 0 15,-1 0 5472-15,2 1 992 0,0 2 192 0,0-1 32 16,0-2-4496-16,0 9-896 0,2-8-176 0,-2 8-32 16,1-8-128-16,-1 8-32 0,0 0 0 0,0 0 0 15,3-7-224-15,-3 7-64 0,0 0 0 0,0 0 0 0,0 0-384 0,0 0-64 16,0 0-32-16,4 9 0 0,0 1-160 0,-2 2 0 15,-2 1 0-15,-1 4-176 0,0 2 176 0,0 3-208 16,-2 1 80-16,1 3 128 0,-1 3-192 0,0 0 192 16,-1 1-160-16,0 2 160 0,-2 0-192 0,3-1 48 15,-1 1 16-15,1-5 0 0,1-3 128 0,0-3-128 16,1-2 128-16,1-3-128 0,1-2 128 0,1-2 0 16,0-1 0-16,2-3 0 0,-1 0 0 0,1-1 128 15,-4-7-128-15,8 6 128 0,-8-6-128 0,8 6 192 16,-8-6-64-16,10 3 0 0,-10-3 48 0,11 2 16 0,-1-1 0 0,-2-1 0 15,-8 0-64-15,11-1-128 0,0-1 192 0,0 0-64 16,0 1-128-16,-1 0 0 16,0 1 0-16,1 1 0 0,0-2 0 0,0 1 0 0,-1 0 0 0,1 2 0 15,-1 0-448-15,2 1 48 16,0 0 0-16,0 0 0 16,2 1-464-16,-1 1-96 0,0-1 0 0,1 1-16 15,2-1-1728-15,0 0-352 0,2 0-64 0</inkml:trace>
  <inkml:trace contextRef="#ctx0" brushRef="#br0" timeOffset="105914.69">13351 11680 19343 0,'0'0'1728'0,"3"-7"-1392"16,-3 7-336-16,4-10 0 0,0 3 1552 0,-4 7 240 0,5-9 64 0,-5 9 0 15,4-9-480-15,-4 9-96 16,5-6 0-16,-5 6-16 0,5-7 128 0,-5 7 16 15,0 0 16-15,0 0 0 0,5-7-416 0,-5 7-96 0,0 0-16 0,0 0 0 16,0 0-352-16,0 0-80 0,0 0-16 0,0 0 0 16,0 0-272-16,0 0-176 0,3 8 192 0,-2 2-192 0,-2 2 0 0,-3 3 0 15,-3 3 0-15,-2 4 0 0,-1 4 0 16,-3 5 0-16,-4 4 0 0,-4 6 0 16,-4 6 0-16,-4 10 0 0,-4 4 0 0,-5 6 0 0,-3 4 0 0,0 2 0 15,0 0 0 1,2-4 0-16,-4-5 0 0,3-3-144 0,2-6 144 0,5-5 0 0,4-3 0 0,3-4 0 15,4-3 0-15,2-2 0 0,2-3 0 0,3-4 0 16,0 0 0-16,4-3 0 0,3-4 160 0,2-1-32 16,0-3-128-16,0-3 192 0,3 0 32 0,1-3 0 15,0-1 0-15,2 0 0 0,2-2-224 0,0-2 176 0,1-1-176 16,-3-8 160-16,0 0-160 0,3 9 0 0,-3-9-160 16,6 7 160-1,-6-7-640-15,0 0-48 0,0 0 0 0,9 3-11328 0,-9-3-2256 0</inkml:trace>
  <inkml:trace contextRef="#ctx0" brushRef="#br0" timeOffset="106821.03">13525 12496 25791 0,'0'0'2304'0,"-2"-6"-1856"15,0-2-448-15,2 8 0 0,-1-9 1472 0,1 9 192 0,0-8 32 0,0 8 16 16,0-7-1360-16,0 7-352 0,0 0 0 0,0 0 0 16,0 0 336-16,0 0-32 0,0 0-16 0,0 0 0 0,0 0-112 0,0 0-32 15,-4 6 0-15,-1 3 0 0,0 1-144 0,-1 2 0 16,1 1 0-16,-1 3 0 0,0-1 0 16,0 3 0-16,2-1 0 0,-1 1 0 15,-1-1 0-15,1 1 0 0,2 0 0 0,1-2 0 0,1 0 0 0,1-2 0 0,0 0 0 0,2 0 128 16,0 0 208-16,2-2 48 15,1-1 0-15,0-1 0 0,2-2 16 0,1 1 16 0,0-1 0 0,1 0 0 16,0-2-96 0,1 0 0-16,1-2-16 0,0 1 0 0,0-2-112 15,1-1 0-15,1 0-16 0,0-1 0 0,1 2-176 16,0-3 0-16,0 0 144 0,2 0-144 0,-1-2 0 0,2 1 0 16,-1-1 0-16,2 1 0 15,1-1-432-15,2-1 0 0,2 0 0 0,1 1 0 16,-2-2-1392-16,0-1-288 0,0 0-48 0,-4-2-11984 15</inkml:trace>
  <inkml:trace contextRef="#ctx0" brushRef="#br0" timeOffset="107037.84">13560 12600 13823 0,'-9'-13'1216'0,"4"5"-960"15,-3-2-256-15,2 0 0 0,2-1 3440 0,0 1 640 16,2 1 128-16,1 0 16 0,1 1-3440 0,2-1-784 15,2 0 0-15,0 1 0 0,0 3 0 0,3-1 0 16,2 1 0-16,1-1 0 0,1 1 0 0,1 0 0 0,0 1 0 0,0 1-128 16,1 0 128-16,0 1-160 15,1 1 160-15,0 0-160 16,-1 1-1808-16,-1 0-352 0,0 1-80 0,-3 1-16 0</inkml:trace>
  <inkml:trace contextRef="#ctx0" brushRef="#br0" timeOffset="107184.83">13544 12638 19343 0,'0'0'1728'0,"0"0"-1392"0,0 0-336 0,0 0 0 15,0 0 2368-15,0 0 384 0,0 0 96 0,0 0 16 0,0 0-1632 16,0 0-320-16,2 9-64 0,-2-9-16 0,4 10-160 0,4-3-32 16,3-1-16-16,3-2 0 0,-3 1-240 0,2-2-32 15,1 0-16-15,2 1 0 16,0-2-336-16,1 0 0 0,-1-1 0 0,2-1 0 15,-1-1-2016-15,4-1-320 0,1-1-64 0</inkml:trace>
  <inkml:trace contextRef="#ctx0" brushRef="#br0" timeOffset="107627.97">14169 12525 34031 0,'0'0'1504'0,"0"0"320"0,0 0-1456 0,0 0-368 0,0 0 0 0,0 0 0 15,0 0 448-15,0 0 0 0,0 0 16 0,-8 2 0 16,8-2-320-16,-9 5-144 0,2 2 128 0,1 3-128 16,-1 2 240-16,1 1-48 0,-1 3 0 0,1 1 0 15,-1 1-192-15,1 1 0 0,-1-1-192 0,2 1 192 16,-2-1-192-16,1-1 64 0,2 0 128 0,0-2-208 16,-1-2-80-16,2-2-16 0,1-2 0 0,2-9 0 15,-2 9 304-15,2-9-128 0,0 0 128 0,0 0 0 16,0 0-256-16,0 0 64 0,0 0 16 0,0 0 0 0,3-9 176 15,1-2 0-15,1-3 0 0,-1-2-128 16,3-1 128-16,-2-3 0 0,3-3 0 0,0-2 128 0,1-2 96 0,0 0 32 16,0-1 0-16,1 2 0 0,-1 0-112 0,0 2-16 15,-1 1 0-15,0 3 0 0,0 2 64 0,-2 2 0 16,0 2 0-16,-1 3 0 0,1 1 320 16,-1 3 80-16,-5 7 16 0,6-5 0 15,-6 5-128-15,0 0-32 0,0 0 0 0,11 1 0 0,-2 2-320 0,-1 2-128 16,1 1 0-16,-1 3 144 0,0 2-144 0,0 2 0 0,1 4 0 15,0 0 0-15,-1 1 0 0,-2 2 0 0,1 1 0 16,0 2 0-16,-2 1-128 0,1 0 128 0,-3-1 0 0,1 0 0 16,2-1 0-16,-1-1-144 0,0-4 144 0,-1 0 0 15,-1 0-320-15,1-2 32 16,-1-1 16-16,1-1 0 16,-3-1-1328-16,2-2-272 0,-1-1-48 0,-2-9-13360 0</inkml:trace>
  <inkml:trace contextRef="#ctx0" brushRef="#br0" timeOffset="107801.89">14044 12711 36623 0,'0'0'1616'0,"0"0"352"0,0 0-1584 0,0 0-384 0,0 0 0 0,8-6 0 0,2 1 0 0,2 0 0 16,3 2-144-16,2-1 144 15,4 0-240-15,2 1 64 0,4 0 16 0,3-2 0 16,3 0-944-16,5-2-192 0,3-1-48 0,-1-1-13184 0</inkml:trace>
  <inkml:trace contextRef="#ctx0" brushRef="#br0" timeOffset="108587.48">16478 12062 12895 0,'-6'-3'1152'0,"0"0"-928"16,-2 0-224-16,3 0 0 0,-1-1 2992 0,6 4 544 16,-8-3 112-16,2 1 32 0,6 2-2928 0,0 0-592 15,-7-2-160-15,7 2 0 0,0 0 640 0,0 0 64 16,0 0 0-16,0 0 16 0,0 0 32 0,0 0 0 0,0 0 0 16,0 0 0-16,11-2-288 0,2 1-48 0,3 1-16 0,2 0 0 15,6 1 16-15,3-1 0 0,6 0 0 0,1 0 0 0,2-1-48 16,5 1-16-16,4 0 0 15,5 1 0-15,3 1 64 0,6-1 16 0,7 0 0 0,2-1 0 0,-2-1-112 0,2 2-32 16,2-2 0-16,1 1 0 0,4 0-160 16,-4 0-128-16,-3-1 144 0,-4-1-144 0,-3 2 144 0,-3 0-144 15,-3 0 128-15,-2 0-128 0,-2 0 0 0,-5 0 0 16,-4-1 128-16,-5-1-128 0,-5 0 128 16,-3 0-128-16,-5 1 192 0,-2 0-64 0,-4-1 0 0,-1 1 0 15,-4-1 0-15,-1 1 0 16,-3-1 0-16,-9 2-128 0,0 0 192 0,0 0-64 0,0 0-128 0,0 0 0 0,0 0 0 0,0 0 0 31,0 0-1232-31,0 0-288 0,-9 1-48 0,-5 3-9376 0,-5 3-1856 0</inkml:trace>
  <inkml:trace contextRef="#ctx0" brushRef="#br0" timeOffset="109740.69">20124 11721 13823 0,'0'0'1216'0,"-2"-8"-960"0,-3-3-256 0,1 2 0 0,2 0 4224 0,2 3 816 15,0 6 144-15,0 0 48 0,5-9-4208 0,0 2-832 16,1 2-192-16,1-1 0 0,1 1 192 0,2 0 32 16,1 1 0-16,3 1 0 0,-1-2 320 0,3 2 64 15,0 0 16-15,1 1 0 0,-1-3-16 0,2 2 0 16,1 1 0-16,-3-1 0 0,1 3-320 0,0 0-64 15,0 0-16-15,-2 3 0 0,1 0-208 0,-3 0 0 0,-2 2 128 16,-2 0-128-16,-2 4 0 0,-1 0 0 16,-2 0 0-16,-2 0 0 0,-3 5-224 0,-2 0 16 0,-3 0 0 0,-2 3 0 31,-3 0-304-31,-3 1-48 0,0-2-16 0,0 0 0 0,2-1 272 0,-1 0 48 0,0-4 16 0,4-2 0 16,-1 0 240-16,2-1 0 15,2-1 0-15,6-7 0 0,-5 8 256 0,5-8-64 16,-2 7-16-16,2-7 0 0,0 0 64 0,0 8 16 0,0-8 0 0,5 7 0 15,2-1-64-15,2-1 0 0,2 1 0 16,0-2 0-16,1-2-192 0,2 2 128 0,2 0-128 0,1 1 0 16,0-2 128-16,-2 1-128 0,-1 2 0 0,2-1 0 0,-6 2 0 15,-1-2 0-15,-1 1 0 0,-8-6 0 16,6 6 0-16,-2 1 0 0,-4-7 0 16,0 8 0-16,0-8 128 0,-3 9-128 0,-3-3 0 0,0 1 144 15,-3-3 64-15,-1-1 16 0,-2 0 0 0,-1-2 0 0,-3 0 16 0,1 0 0 16,-2 0 0-16,2-1 0 15,-1 1-112-15,2 0 0 0,0-1-128 0,-3 0 192 0,1 0-192 16,-1-1-128-16,0-1 128 0,-1 1-208 16,1 0-560-1,-3-1-96-15,0-2-32 0,-1 1 0 0,0-1-2288 0,0-1-464 16,-8-3-80-16,3 2-32 0</inkml:trace>
  <inkml:trace contextRef="#ctx0" brushRef="#br0" timeOffset="110246.56">20149 11412 31327 0,'-10'-14'1392'0,"3"7"272"0,-1-1-1328 0,0 1-336 16,-1 2 0-16,0-1 0 0,0 2 512 0,0 1 48 0,1 0 0 0,-1 2 0 0,0 1-304 15,-1 1-48-15,-1 2-16 16,1 1 0-16,-1 0-192 0,0 4 144 0,0 2-144 0,-1 3 128 0,0 2-128 0,0 2 0 15,-1 4 0-15,1 3-176 0,1 2 176 0,-2 2 0 32,4 4-144-32,-1 2 144 0,1 2-128 0,0 3 128 0,0 2-160 15,3 0 160-15,1 0 0 0,2 2 0 0,1 2-128 0,2 1 128 16,2-2 0-16,2-1 0 0,3-2 0 0,2-3 0 0,1 2 128 0,4-5 32 31,0-3 0-31,3-2 0 0,1-3 48 0,3-1 16 0,1-3 0 0,4-2 0 16,1-3 32-16,4-1 0 0,2-2 0 0,3-4 0 0,2-2 0 0,-1-5 0 15,0-2 0-15,1-6 0 0,-5-2 128 0,1-3 16 0,0-2 16 0,2-1 0 32,1-5 48-32,-1 0 16 0,-1-4 0 0,0-2 0 0,1-3 16 0,-2-3 0 0,-2-5 0 0,-3-2 0 31,-3 0-32-31,-4-4 0 0,-3-4 0 0,-1-1 0 16,-1-1-144-16,-3 0-16 0,-1 2-16 0,-3 1 0 15,-3 0-112-15,-3 1-32 0,-3 2 0 0,-3 1 0 16,-3 2 176-16,-1 2 48 0,-2 2 0 0,-2 1 0 15,-1 0-96-15,-1 4-16 0,0 3 0 0,-1 3 0 0,-1 2-256 0,-3 1 0 16,-4 3 0-16,-1 3 0 16,-2 2-496-16,-4 1 0 0,-2 4 0 0,-3 5 0 15,-1 3-1392-15,-4 6-288 0,-1 3-48 0,-2 7-16 16,-2 3-896-16,-2 6-176 0</inkml:trace>
  <inkml:trace contextRef="#ctx0" brushRef="#br0" timeOffset="111480.64">9342 13881 12895 0,'0'0'1152'0,"0"0"-928"15,0 0-224-15,0 0 0 0,0 0 2768 0,0 0 512 0,0 0 112 0,0 0 0 16,-7-1-2560-16,7 1-528 16,0 0-112-16,0 0 0 0,0 0 320 0,0 0 80 0,0 0 16 15,0 0 0-15,0 0 224 0,0 0 64 0,0 0 0 0,0 0 0 16,8 7-176-16,0-2-16 16,0 1-16-16,0-2 0 0,2-1-352 0,1 1-64 0,1-2-16 0,3 0 0 15,0-1-48-15,3 0-16 0,-1 0 0 0,3-1 0 16,1-1-16-16,0 0-16 0,-1-2 0 0,1 1 0 0,-1-2-160 0,1 1 0 15,1-1 144-15,-1-3-144 0,0 0 128 16,-1 0-128-16,-1-1 128 0,-3 0-128 16,0-1 176-16,-3 1-48 0,0-1 0 0,-2-1 0 0,-2-1 176 0,-2 0 16 15,-1 0 16-15,-2 1 0 0,0 0 16 0,-3 1 0 16,-2 1 0-16,0-1 0 0,-2 0-32 0,-2 0-16 16,-3 0 0-16,-1 1 0 0,1-1 16 15,-5 0 16-15,0 2 0 0,-1 2 0 0,-4 0-160 0,2 1-48 0,-3 3 0 16,0 1 0-16,0 2-128 0,-1 1 0 0,1 1 0 15,-2 3 0 1,1 2-192-16,1 1 192 0,0 1-160 0,1 2 160 0,2 2-176 0,0 0 176 0,1 0-192 0,1 4 192 16,2 2-160-16,1 0 160 0,1 1-128 0,2 1 128 15,1 0-144-15,3 2 144 16,0 1-160-16,0-2 160 0,1-1-256 0,3 0 32 16,2 0 16-16,2-1 0 0,0 0 208 0,4-2 0 15,0-1-160-15,5-1 160 0,0-1 0 0,2-3 0 0,2-2 128 0,0-2-128 16,2-1 144-16,2-1-144 0,0-2 160 15,0-1-160-15,0-2 0 0,1-1 0 0,0-1 0 0,0-1 0 16,1-1-144-16,-2-1-128 0,1-2-32 0,0-2 0 16,-2 0-2208-16,0-3-448 0</inkml:trace>
  <inkml:trace contextRef="#ctx0" brushRef="#br0" timeOffset="111963.28">10042 14314 18431 0,'0'0'816'0,"-7"-4"160"0,-1 0-784 0,3-2-192 0,0 1 0 0,5 5 0 16,-4-9 3200-16,1 2 608 0,2 0 112 0,1 7 32 16,0-9-2896-16,0 1-576 0,0 0-112 0,0 8-32 15,3-7 432-15,-3 7 64 0,5-7 32 0,-5 7 0 0,7-5-256 0,-7 5-48 16,9-4-16-16,-9 4 0 0,9-2-288 0,-9 2-48 16,0 0-16-16,10 1 0 15,-10-1-192-15,0 0 0 0,9 6 0 0,-2 1 0 0,-3 2-368 0,0 1 48 16,-3 0 0-16,-2 0 0 15,-1 0-128-15,-1 3-32 0,-2-1 0 0,-2 1 0 16,0 2-16-16,-1 0 0 0,-1-1 0 0,1-2 0 0,0-2 304 0,0 0 48 16,0-1 16-16,3-1 0 0,-1-2 400 0,6-6 96 0,-5 7 16 15,5-7 0-15,0 0 160 0,0 0 32 0,0 0 16 16,0 0 0-16,0 0-64 0,0 0-16 0,0 0 0 0,0 0 0 16,0 0-304-16,4 8-64 0,-4-8-16 15,7 4 0-15,-7-4-128 0,11 3 0 0,0-1 0 0,0 1 128 16,0-2-128-16,1 0 128 0,1-1-128 0,2-1 128 15,2-1-352-15,0-1-80 0,2 0-16 0,0 1 0 32,1 0-1264-32,-3-2-256 0,2 0-48 0,2-2-8624 0,0-1-1728 0</inkml:trace>
  <inkml:trace contextRef="#ctx0" brushRef="#br0" timeOffset="112190.59">10657 14114 37663 0,'0'0'1664'0,"0"0"352"0,0 0-1616 0,0 0-400 0,7-7 0 16,3 1 0-16,3 2 0 0,2-1 0 15,-1 1 0-15,0 1 0 0,-1-1-272 0,1 1-96 0,-1 1-16 0,1 0 0 31,-2-1-64-31,0 1-32 0,-1 0 0 0,-1 1-9968 0,-1 0-2000 16</inkml:trace>
  <inkml:trace contextRef="#ctx0" brushRef="#br0" timeOffset="112360.91">10529 14371 34719 0,'0'0'1536'0,"0"0"320"0,0 0-1472 0,0 0-384 16,0 0 0-16,0 0 0 0,11 1 304 0,2 0-16 0,0-1 0 0,4 0 0 0,2 0-288 0,0 0 0 15,3 0 0-15,5-1 0 0,-3-2 0 0,2 1 0 16,1 0 0-16,1-1 0 16,2-2-304-16,3 1-64 0,1 0-16 0,4-3-15104 15</inkml:trace>
  <inkml:trace contextRef="#ctx0" brushRef="#br0" timeOffset="113117.32">12263 13749 23039 0,'-3'-5'2048'0,"1"-2"-1648"15,1-1-400-15,1 2 0 16,-2-2 1712-16,2 1 256 0,0 1 48 0,2-1 16 16,-2 3-1056-16,0 4-208 0,0-5-32 0,0 5-16 15,0-5 400-15,0 5 80 0,0 0 16 0,0 0 0 0,0 0-400 16,0 0-80-16,0 0-16 0,0 0 0 0,0 0-528 16,0 0-192-16,5 10 0 0,-1 1 144 15,-2 1-144-15,0 2 0 0,1 0 0 0,-2 4-176 0,0 0 176 0,0 1 0 16,0 2 0-16,0 0 0 15,0 0 0-15,0 2-128 0,-1 0 128 0,2-1-192 16,0-2 192-16,-1-1 0 0,0 0 0 0,1-2 0 0,-1-1-144 0,0-1 144 0,0-3-160 0,-1 1 160 16,0 0-224-16,0-2 48 0,0-11 16 0,0 11 0 47,0-11-208-47,0 0-32 0,-1 9-16 0,1-9 0 0,0 0 240 0,0 0 176 0,0 0-208 0,0 0 80 0,0 0 128 0,0 0 0 0,0 0-144 0,-6-9 144 0,0-2 0 0,1-2-144 31,0-2 144-31,1-3 0 0,0-2-176 0,1 0 176 0,3-5-160 0,-2 0 160 15,2-2 0-15,2-2 0 0,1 0 0 0,3 1 0 16,-1-1 192-16,3 2 0 0,1-2-16 0,2 2 0 0,0-1-176 0,3 2 192 16,-2-1-192-16,0 2 192 0,2 2-192 0,0 2 0 15,1 0 0-15,0 2 0 0,1 4 0 0,-2 1 0 16,1 0 0-16,-2 3 0 0,0 2 0 0,0 1 0 16,-1 3 0-16,1 1 0 0,-2 0 0 0,-2 1 0 15,0 3 0-15,-9 0 0 0,9 5-160 0,-9-5-64 16,9 10-16-16,-3 2 0 15,0 1-304-15,-1 4-64 0,0 2-16 0,-2 2 0 32,-1 1-80-32,-2 1 0 0,1 2-16 0,1 0 0 15,-2-1-112-15,0 0 0 0,-2 0-16 0,-1 0 0 16,0-4-1136-16,-3 1-208 0</inkml:trace>
  <inkml:trace contextRef="#ctx0" brushRef="#br0" timeOffset="113326.32">12293 13962 38127 0,'0'0'1680'0,"0"0"368"0,0 0-1648 0,0 0-400 0,0 0 0 16,10-3 0-16,0 0 0 0,1 1-144 0,-2-2 0 0,2 2 0 0,-2 0 0 15,1 0 0-15,0-2 0 0,0 2 0 16,-1 1 144-16,-9 1 0 0,10-2 0 0,0 1 0 15,0 0-368-15,-1 1-80 0,-9 0-32 0,11 0-10240 16,-11 0-2048-16</inkml:trace>
  <inkml:trace contextRef="#ctx0" brushRef="#br0" timeOffset="114574.24">12619 14173 10127 0,'0'0'896'0,"0"0"-704"16,0 0-192-16,0 0 0 0,0 0 704 0,-4-6 128 15,4 6 0-15,0 0 16 0,0 0-848 0,-3-7 0 0,3 7 0 16,0 0-5808-16</inkml:trace>
  <inkml:trace contextRef="#ctx0" brushRef="#br0" timeOffset="115274.34">12441 14093 4607 0,'0'0'400'0,"0"0"-400"0,0 0 0 0,0 0 0 16,-5-5 4560-16,5 5 832 0,0 0 176 0,0-8 16 15,0 8-4352-15,0 0-864 16,4-8-176-16,-4 8-48 0,4-5 288 0,-4 5 48 0,6-6 16 0,-6 6 0 16,6-5 208-16,-6 5 32 0,0 0 16 0,10-4 0 15,-1 0-432-15,-9 4-64 16,10-2-32-16,-1 1 0 0,-1 0-224 0,1 0 128 0,-9 1-128 0,10 0 0 16,-1 0 0-16,-9 0 0 0,9 1 0 0,-9-1 0 15,9 1 192-15,-9-1-64 0,8 2-128 0,-8-2 192 16,0 0-192-16,9 2 128 0,-9-2-128 0,0 0 0 0,0 0 128 0,9 4-128 15,-9-4 0-15,0 0 0 0,0 0 192 0,0 0-48 16,9 5-16-16,-9-5 0 0,0 0 128 0,6 7 32 16,0-2 0-16,-2 2 0 0,-4-7-64 0,5 9-16 31,-5-9 0-31,4 10 0 0,-4-10-80 0,2 11-128 0,0-2 176 0,0 1-176 0,-1-1 192 0,-2 0-64 16,-1 1 0-16,0-1-128 15,0-1 256-15,0 1-64 0,0-1-16 0,-2 0 0 0,1 0-32 0,0-1 0 16,-1 0 0-16,1-1 0 0,3-6-144 0,-3 9 0 0,-2-2 144 0,5-7-144 15,-3 7 0 1,3-7 144-16,-4 7-144 0,4-7 0 0,0 0 176 0,0 0-176 0,-4 7 160 0,4-7-160 16,0 0 208-16,0 0-48 15,-3 7-16-15,3-7 0 0,0 0-144 0,0 0 128 0,0 0-128 0,-3 8 128 16,3-8 16-16,0 0 0 0,0 0 0 0,0 0 0 16,0 0 176-16,0 0 16 0,0 0 16 0,0 0 0 15,0 0-32-15,2 7-16 0,-2-7 0 0,0 0 0 16,0 0-96-16,6 6-16 0,-6-6 0 0,6 3 0 15,-6-3 0-15,11 4-16 0,-11-4 0 0,10 2 0 16,1-2-176-16,0 1 0 0,0-1 144 0,1 0-144 16,1-1 0-16,1 1 0 0,-1-1 0 0,1 1 128 0,-2 0-128 0,2 0 0 15,2 0-128-15,-1 1 128 16,-2-1-624-16,4 1-32 0,-3 0-16 0,2 1 0 31,0-1-1968-31,0 1-400 0,-2-1-80 0</inkml:trace>
  <inkml:trace contextRef="#ctx0" brushRef="#br0" timeOffset="115747.73">13236 13630 34271 0,'0'0'1520'0,"0"0"304"0,0-7-1456 16,0 7-368-16,0 0 0 16,1-7 0-16,-1 7 176 0,0 0-48 0,0 0 0 0,0 0 0 0,0 0-128 0,0 0 0 0,0 0 144 0,0 0-144 31,0 0 304-31,0 0-16 0,0 0 0 0,0 0 0 15,-3 8-288-15,0 0 128 0,-1 2-128 0,1 4 0 16,0 1 0-16,-1 1 0 0,0 2 0 0,1 1 0 0,-2-1 0 0,2 2 0 16,0 0-160-16,-1-1 160 0,1-1 0 0,1 1 0 15,0-2 0-15,2-1 0 0,-1 0 0 0,1-2 0 16,1 0 0-16,0-3 0 0,1-2 128 0,0 0-128 16,2 0 192-16,-1-2-64 0,-3-7 240 0,5 9 32 15,-5-9 16-15,9 8 0 0,0-3 0 0,0 1 0 16,-9-6 0-16,12 4 0 0,1-1-144 0,0 0-16 15,3-1-16-15,0-1 0 0,2 0-240 0,0-1 176 16,1 0-176-16,2 1 160 0,0-1-352 0,0 1-64 0,-1 0 0 16,-1 0-16-1,1-1-688-15,-2 3-128 0,1-1-16 0,-2 0-16 16,2 0-2496-16,-2 2-496 0,5-2-112 0,-6 1 0 0</inkml:trace>
  <inkml:trace contextRef="#ctx0" brushRef="#br0" timeOffset="116262.8">12110 14405 25679 0,'0'0'1136'0,"0"0"240"0,-8-1-1104 0,0-2-272 15,8 3 0-15,-8-4 0 0,-1 0 896 0,9 4 128 0,-8-4 32 16,8 4 0-16,-8-3-48 0,8 3-16 16,-7-3 0-16,7 3 0 0,0 0 96 0,0 0 32 0,0 0 0 0,0 0 0 15,0 0-560-15,0 0-112 0,0 0-32 0,0 0 0 16,0 0-272-16,0 0-144 0,7 3 160 0,2 2-160 15,0-1 144-15,2-1-144 0,2-1 128 0,3 2-128 16,1-1 176-16,6 1-48 0,3 1-128 0,4-1 192 16,3 0-32-16,8 1-16 0,5-2 0 0,7-1 0 15,4-1-16-15,4-1-128 0,0-1 192 0,5 0-64 16,4-2 0-16,3 0 0 0,8-2 0 0,-2 1 0 16,-2-1-128-16,0 2 160 0,1 1-160 0,1 0 160 15,1-3-160-15,-4 0 192 16,-4-1-192-16,-5 3 192 0,-1 0-192 0,-3-1 192 0,-1 2-192 0,-2 0 192 15,-4 0-64-15,-6 0-128 0,-3-2 192 0,-4 2-64 0,-6 2 16 16,-4 0 0-16,-3 1 0 0,-4 1 0 0,-4 1-144 16,-3-1 0-16,-3 0 144 0,-1 1-144 0,-3 1-160 0,-2 0-96 15,-10-4-32-15,7 7 0 32,-7-7-1264-32,5 11-256 0,-3 1-48 0,-3 2-9456 0,-4 0-1872 0</inkml:trace>
  <inkml:trace contextRef="#ctx0" brushRef="#br0" timeOffset="117078.94">13008 15139 9215 0,'0'0'816'16,"-1"-7"-656"-16,-2-2-160 0,3 0 0 0,2-1 4864 0,0 1 928 16,1 1 192-16,1-1 32 0,-2 0-4592 0,2 0-912 0,-3 3-192 15,-1 6-48-15,0 0 448 0,2-7 96 16,-2 7 16-16,0 0 0 0,1-7-64 0,-1 7 0 16,0 0 0-16,0 0 0 0,0 0-448 0,0 0-112 0,0 0-16 0,0 0 0 15,-4 13-192-15,-2 0 0 0,2 1 0 0,-3 4-160 16,-2 3 32-16,-1-1 0 0,0 2 0 0,-1 2 0 15,0 0 128-15,-1 0-128 0,2-1 128 0,2 0-128 16,0 0 128-16,1-3 0 0,1-1 0 0,1-2 0 16,4 0 0-16,1-2 0 0,1-2 0 0,3 1 128 15,0-3 176-15,3-3 32 0,0 1 16 0,3-1 0 16,1-1 96-16,2-1 0 0,2 0 16 0,1-2 0 16,-1 0-240-16,1 1-48 0,1-3-16 0,-1 0 0 15,1 0-160-15,0 0 0 0,1-2 144 0,0 0-144 0,-1 0 0 0,1-2-128 16,-1-1 0-16,0 1 0 15,-1 1-400-15,1-1-80 0,-2-3-16 0,0 1 0 16,-1-1-2272-16,1 0-464 0</inkml:trace>
  <inkml:trace contextRef="#ctx0" brushRef="#br0" timeOffset="117315.44">13015 15164 21183 0,'0'0'1888'0,"-7"-6"-1504"0,3-3-384 0,1 2 0 16,2 0 4128-16,3 0 752 15,1 0 160-15,2 0 16 16,0-1-4448-16,3 2-896 0,1 0-176 0,0 0-48 0,1-2 352 0,1 1 160 0,1 1-160 0,2 0 160 16,0 1 0-16,0 0 128 0,-1 1 16 15,1 1 0-15,0-2-336 0,-1 3-80 0,0 0-16 0,2 2 0 16,-1 0-2544-1,-1 2-512-15,-2 3-112 0,-11-5 0 0</inkml:trace>
  <inkml:trace contextRef="#ctx0" brushRef="#br0" timeOffset="117505.84">12957 15354 35711 0,'0'0'1584'0,"-8"-2"320"0,8 2-1520 0,0 0-384 0,0 0 0 0,0 0 0 0,0 0 304 0,0 0-16 16,0 0 0-16,0 0 0 0,0 0 80 0,0 0 16 0,0 0 0 0,0 0 0 31,10 1 368-31,1-1 80 0,3 0 0 0,-2 1 16 0,2 0-544 0,-1 0-112 16,1-1-32-16,3 0 0 15,-1 0-480-15,2 0-112 0,0-1-16 0,1 0 0 16,1-1-1968-16,2 0-400 0,0-1-64 0,1 0-7264 0,-1-1-1440 16</inkml:trace>
  <inkml:trace contextRef="#ctx0" brushRef="#br0" timeOffset="117997.22">13651 15235 19343 0,'0'0'1728'0,"0"0"-1392"0,0 0-336 0,0 0 0 0,0 0 3680 0,0 0 672 15,0 0 128-15,0 0 16 0,-6-2-3248 0,6 2-656 16,-7 0-128-16,7 0-16 16,-9 1 112-16,9-1 16 15,-8 6 16-15,2 1 0 0,1 3-304 0,1 0-64 0,-3 0-16 0,3 3 0 0,-2 1-208 0,2 3 0 16,-2 1 0-16,1-1 0 0,-2 4-240 0,2 0 64 15,-1-1 16-15,2-2 0 16,-2 0 16-16,2 0 0 0,0-2 0 0,0 0 0 16,0-4 144-16,1-2 0 0,3-10 0 0,-4 8 0 0,4-8-160 0,0 0 160 0,0 0-192 0,0 0 192 31,0 0-272-31,0 0 48 0,0 0 16 0,0 0 0 0,0 0 208 16,0-8 0-16,2-3 0 0,2-3 0 0,-1-2 0 15,1-2 0-15,2-4 0 0,-1-1 0 16,2-1 0-16,1-2 128 0,-1-2 0 0,1 1-128 0,0-2 224 0,0 3-64 15,-1 0-16-15,2 3 0 0,-1 1-144 0,-1 2 0 0,1 3 0 0,-1 1 0 16,-2 2 320 0,1 3 48-16,-1 1 0 0,0 2 0 0,-1 2 0 0,0 0 0 15,-4 6 0-15,0 0 0 16,0 0-48-16,7-3-16 0,-7 3 0 0,0 0 0 0,0 0-128 0,0 0-32 0,10 7 0 16,-1 3 0-16,-3-1-144 0,1 5-144 15,0 1 144-15,-2 2-208 0,1-1 208 0,-1 2 0 0,1 1 0 0,0 2-144 0,1 1 144 0,-1 0 0 16,0-1 0-16,0-1 0 0,1-1 0 0,-1-1 0 15,-3 0 0-15,0 1 0 16,0-2 0-16,2 0-160 0,-3-3 160 0,1-1-160 31,0 1-528-31,-1-2-96 0,-2 0-32 0,0-1 0 16,-1-1-2480-16,1-10-496 0</inkml:trace>
  <inkml:trace contextRef="#ctx0" brushRef="#br0" timeOffset="118155.09">13610 15395 31327 0,'0'0'2784'0,"-5"-4"-2224"0,5 4-560 0,0 0 0 16,-4-5 1504-16,4 5 192 0,0 0 32 0,0 0 16 15,4-7-1536-15,-4 7-208 0,8-5-240 0,1 0 48 16,2 2 336-16,2 0 64 0,2-1 16 0,1 1 0 16,3 0-224-16,3-2 0 0,2 1 0 0,4-1 0 31,5-2-2544-31,3-2-400 0</inkml:trace>
  <inkml:trace contextRef="#ctx0" brushRef="#br0" timeOffset="118823.55">15061 14116 34431 0,'-13'-6'1536'0,"5"3"304"0,-1-1-1472 0,1 1-368 0,-1 0 0 0,1-1 0 0,0 2 192 0,2 0-48 15,6 2 0-15,0 0 0 0,-8-2-144 16,8 2 160-16,0 0-160 0,0 0 160 0,0 0 240 0,0 0 48 0,0 0 16 0,0 0 0 15,0 0-320-15,9 3-144 0,1-1 128 0,1 0-128 16,1 2 0-16,3-1 128 0,2-1-128 0,4 2 0 16,2-1 192-16,4 0-32 0,5-1-16 0,2 1 0 15,4-1 128-15,1 1 32 0,3 0 0 0,4 0 0 16,4-2 16 0,5 0 0-16,4-1 0 0,5-1 0 0,2 0-176 0,2-2-16 0,1 1-128 0,6-1 192 15,6 0-192-15,2-2 0 0,1-1 0 0,0 0 0 16,2-2 0-16,4 0 0 0,6-2 0 0,-1 0 0 15,-7 0 0-15,0 0 128 0,-1 0-128 0,-3 1 0 16,-1-1 0-16,-7 2 0 0,-6-1 0 0,-4 1 0 16,-3 0 0-16,-5 1 0 0,-1 0 0 0,-6 2 0 15,-6 1 0-15,-5 0 176 0,-5-2-176 0,-5 1 160 0,-5 0-160 0,-3 1 128 16,-5 1-128-16,-1-1 128 0,-5 1-128 16,-3 1 192-16,-8 2-192 0,0 0 192 15,0 0-192-15,0 0 0 0,0 0 0 0,0 0 128 0,0 0-416 0,0 0-96 16,-9-2 0-16,1 2-16 31,-1 2-1440-31,-1 2-272 0,0 2-64 0,-1-1-13456 0</inkml:trace>
  <inkml:trace contextRef="#ctx0" brushRef="#br0" timeOffset="119239.32">18904 13603 39215 0,'0'0'1728'0,"5"-8"384"0,-1 1-1696 0,2 2-416 0,0-1 0 0,-6 6 0 16,8-5 320-16,0 1 0 0,-8 4-16 0,0 0 0 15,0 0-112-15,0 0 0 0,6-4-16 0,-6 4 0 0,0 0 80 0,0 0 0 16,0 0 16-16,0 0 0 0,-3 10-272 0,0 0 0 15,-3 1 0-15,-4 2 0 0,-3 3-240 0,0 0 48 16,0 2 16-16,-3 3 0 0,1 0-32 0,-2 1-16 16,-1-2 0-16,1 1 0 0,2-1 96 0,2-2 128 15,2-3-208-15,1-1 80 0,2-3 128 0,3-1 0 16,0-1 0-16,4 1 0 0,1-10 128 0,0 9-128 16,0-9 160-16,4 10-160 0,0-4 192 0,1 2-64 0,-5-8-128 15,11 6 192-15,1-1-64 0,2-1-128 16,-1 0 176-16,2-2-176 0,3 0 128 0,0-1-128 0,2-1 0 0,0-1 0 15,-1-1-128-15,-2 0-96 16,0-2-16-16,-2 2 0 16,0-2-400-16,-4-1-64 0,0 0-32 0,-2-1 0 15,-1 0-784-15,-1 0-144 0,-7 6-48 0,6-8 0 16,0-2-1696-16,-4 1-352 0</inkml:trace>
  <inkml:trace contextRef="#ctx0" brushRef="#br0" timeOffset="119444.64">19010 13778 22687 0,'0'0'1008'0,"-2"-8"208"0,0-2-976 0,-1 1-240 0,2 2 0 0,-1-1 0 16,1 1 2016-16,-1 2 352 0,1-1 80 0,1 0 16 15,0 0-880-15,0 6-176 0,0 0-48 0,0 0 0 0,0 0-144 16,0 0-48-16,0 0 0 0,0 0 0 0,0 0-480 16,0 0-112-16,0 0 0 0,0 0-16 15,0 0-400-15,4 11-160 0,-1-1 128 0,0 1-128 0,-1 1 0 0,0 2 0 16,-1 2 0-16,1 0 0 0,-1 3-176 0,1 0 176 16,-1 1-128-16,0 0 128 0,0 1 0 0,1-1 0 15,-1 0 0-15,0 0-128 16,0 0-128-16,0-2-32 0,-1-1 0 0,2-2 0 15,-2-1-512-15,1 0-96 0,-1-2-32 0,0-1 0 16,0-1-1632-16,0-10-320 0,0 0-64 0</inkml:trace>
  <inkml:trace contextRef="#ctx0" brushRef="#br0" timeOffset="120025.14">19035 13432 27647 0,'-10'-13'1216'0,"4"3"256"0,-3-1-1168 0,1 1-304 15,0 0 0-15,-1 0 0 0,0 1 1168 0,0 1 176 0,0 0 48 0,2 3 0 0,-2-1-1008 0,2 2-208 16,-3-1-48-16,2 2 0 0,-1 1 384 0,0 1 80 16,-1 1 16-16,0 2 0 15,0 1-416-15,0 2-192 0,-1 0 160 0,0 3-160 0,-5 1 0 0,2 2 0 16,-4 0 0-16,3 1 0 0,0 2 0 0,1 3-192 15,-1 0 192-15,-1 4-160 0,2 3 160 0,0 2 0 16,-2 2 0-16,2 2 0 16,0 0 0-16,-1 3 0 0,2 2 0 0,0 3 0 15,1 3 0-15,1 1-128 0,1 1 128 0,2 0 0 0,3 2-160 0,1-1 160 0,3-1-192 0,3-1 192 16,3 2 0-16,1-2 0 0,3-1 0 0,3-3 0 16,3-1 0-16,3-4 0 15,2-1 0-15,3-5 0 0,3-2 0 0,5-1 0 0,5-5 144 0,3-1-144 16,6-4 256-16,0-4-16 15,-2-3-16-15,4-4 0 0,-2-3 0 0,2-2 0 16,1-5 0-16,3-3 0 0,2-3 96 0,-3-2 0 0,-1-4 16 0,-3-3 0 16,-3-4 16-16,-1-4 0 0,-3-7 0 0,0-3 0 15,-2-3 128-15,-2-3 32 0,-2-4 0 0,-3 1 0 16,-2-3-208-16,-4 2-48 16,-4-2 0-16,-4 0 0 0,-5 0-64 0,-3 3-32 0,-4-1 0 0,-2 4 0 0,-3 1 160 15,-4 2 48-15,-6 3 0 0,-4 0 0 16,-2 3 64-16,-3 0 16 0,-4 1 0 0,-3 1 0 0,-1 2-208 0,-2 1-48 15,0 3 0-15,0 4 0 0,-1 3-192 0,-1 3 0 16,2 2 0 0,-1 2 0-16,0 3-192 0,-4 2 32 0,-1 4 0 15,-1 2 0-15,-2 3-384 0,2 2-80 0,-1 4-16 0,2 1 0 16,1 3-224-16,2 1-48 0,0 3-16 0,-1 4 0 16,-1 3-1792-16,-4 4-352 0,1 2-80 0</inkml:trace>
  <inkml:trace contextRef="#ctx0" brushRef="#br0" timeOffset="121859.37">9989 16547 19343 0,'0'0'1728'0,"0"0"-1392"16,0 0-336-16,-6-4 0 0,6 4 1808 0,-3-5 304 16,3 5 48-16,0 0 16 0,0 0-1728 0,0 0-448 15,-3-6 0-15,3 6 128 0,0 0 768 0,0 0 176 16,0 0 16-16,0 0 16 0,0 0-400 0,0 0-96 0,0 0-16 0,0 0 0 16,0 0-368-16,9 0-80 0,-9 0-16 0,12 2 0 15,0-1 48-15,1 2 0 0,0-2 0 0,1 1 0 16,2 0 96-16,1-1 32 0,4-2 0 0,1 1 0 15,0-1 0-15,0-1 0 0,0-2 0 0,0 0 0 16,-1 0-112-16,-1-1 0 0,-1-1-16 0,-3-1 0 16,0-1-176-16,-2 0 128 0,-1-2-128 0,-1 0 128 15,-2 0 96-15,0 0 16 0,-1 0 0 0,-1 0 0 16,-2 0 64-16,0 0 16 0,-2-1 0 0,-2 1 0 16,0-1-96-16,2 2-16 0,-4-1 0 0,-2 0 0 15,-2 0-208-15,1 0 176 0,-1 0-176 0,-2 0 160 16,1 1-16-16,-3 2 0 0,0 1 0 0,-1 2 0 0,1 0-144 0,-2 2 0 15,-1-1 0-15,0 4 128 0,-3 1-128 0,0 4 0 16,-1 0 0-16,-3 3-176 0,-2 1 32 0,1 4 0 16,-1 2 0-16,-1 2 0 0,-1 3 144 0,2 1-208 15,1-1 80-15,3 2 128 0,0 3-192 0,3-1 192 16,1-2-192-16,3 2 192 0,2 0-160 0,1-1 160 16,2-2 0-16,2 0-144 0,0-1 144 0,2 0 0 15,2-3 0-15,1-1 0 0,1 0 0 0,1-1 0 16,0-4 0-16,2 0 0 0,0-2 0 0,2 0 128 0,-1-1-128 0,2-2 176 15,1 0-176-15,1-2 128 0,0 0-128 0,2-1 128 16,3-1-128-16,-1 0-144 16,2-3 144-16,1 1-208 15,2-2-288-15,-1-2-48 0,0 0-16 0,0 0 0 16,0 0-1664-16,0-2-336 0,2-3-64 0</inkml:trace>
  <inkml:trace contextRef="#ctx0" brushRef="#br0" timeOffset="122404.96">10551 16996 35295 0,'0'0'1568'0,"-6"-2"320"0,1-2-1504 0,-1 0-384 16,6 4 0-16,-5-5 0 0,2-2 0 0,-1 2-240 15,2-2 48-15,0 2 0 16,1-2 704-16,1 0 160 0,0 0 32 0,1 0 0 0,-1 7 208 0,2-9 48 15,0 1 16-15,2-1 0 16,0 2-672-16,2 2-144 0,-1-1-32 0,2 1 0 16,-2 0 0-16,-5 5-128 0,8-4 192 0,-2-1-64 0,-6 5-128 0,0 0 128 0,8-4-128 0,-8 4 128 15,0 0-128-15,0 0-144 0,0 0 144 0,0 0-208 32,0 0-240-32,0 0-64 0,3 12 0 0,-4 0 0 15,-3 0-192-15,-3 0-64 0,-1 2 0 0,-2-1 0 16,0 0 192-16,0 0 16 0,1-1 16 0,2-1 0 0,0-1 544 0,0-1 176 0,2 0 0 0,0-3 0 15,5-6 48-15,-3 8 16 0,3-8 0 0,0 0 0 16,-1 8 96-16,1-8 32 0,0 0 0 0,5 8 0 16,-5-8-176-16,9 6-48 0,-9-6 0 0,11 6 0 15,0-1-16-15,0 0-128 0,-1-2 192 0,1-1-64 16,0-2-128-16,-1 1 192 0,-10-1-192 0,10 5 192 0,-1-1-16 16,-9-4 0-16,7 7 0 0,-7-7 0 0,6 8 64 15,-6-8 16-15,2 9 0 0,-2-9 0 0,-2 10 80 0,-1-2 32 16,-2-2 0-16,-1 1 0 0,-3-2-128 0,-1 1-32 15,-1-1 0-15,0 1 0 0,-1-1 0 0,0 1 0 16,0-2 0-16,-1 1 0 16,1-2-208-16,0 0 176 0,1 0-176 0,2-2 160 0,0 0-160 0,-1-1 0 15,1 1-192-15,1-1 192 16,0 0-496-16,8 0 32 16,-9-2 0-16,1-2 0 0,2 0-1376 0,6 4-272 0,-5-7-48 0,3-3-14112 15</inkml:trace>
  <inkml:trace contextRef="#ctx0" brushRef="#br0" timeOffset="122839.66">11298 16541 37487 0,'0'0'1664'0,"0"0"336"0,0 0-1600 0,0 0-400 0,0 0 0 0,0 0 0 16,10-2 192-16,0-1-64 0,1 2 0 0,-1 0 0 15,2 0 112-15,2 1 16 0,-2-1 0 0,4 1 0 16,-1-2 16-16,1 2 16 0,1 0 0 0,1-1 0 15,1 0-288-15,2 0-192 0,-2-1 16 0,0 1 16 16,-3 0-1840-16,1 0-368 0,-1 0-80 0,-3 1-7728 16,-4 0-1552-16</inkml:trace>
  <inkml:trace contextRef="#ctx0" brushRef="#br0" timeOffset="123016.19">11264 16763 36975 0,'0'0'1632'0,"-8"-1"352"0,8 1-1600 0,0 0-384 15,0 0 0-15,0 0 0 0,0 0 0 0,0 0-304 16,0 0 48-16,0 0 16 0,0 0 240 0,11 3 160 0,1-1-32 0,4 1 0 16,2-2 96-16,4 0 16 0,3-1 0 0,3 0 0 15,2-2-240-15,4-3 0 0,2 1 0 0,4-3 0 32,1 0-1952-32,-3-2-336 0,-4-1-64 0</inkml:trace>
  <inkml:trace contextRef="#ctx0" brushRef="#br0" timeOffset="123739.88">10422 16896 2751 0,'0'0'256'0,"0"0"-256"0,0 0 0 0,0 0 0 0,0 0 1280 16,0 0 192-16,0 0 64 0,0 0 0 0,0 0-672 0,0 0-128 15,0 0-32-15,0 0 0 0,0 0-64 0,0 0 0 16,0 0-16-16,0 0 0 0,0 0 352 0,0 0 80 0,0 0 16 0,0 0 0 16,0 0-144-16,0 0-32 15,0 0 0-15,0 0 0 0,0 0-64 0,0 0-32 16,0 0 0-16,0 0 0 0,0 0-160 0,0 0-48 15,0 0 0-15,0 0 0 0,0 0-144 0,0 0-16 16,0 0-16-16,0 0 0 0,0 0-176 0,10 1-48 16,-10-1 0-16,11-1 0 0,-1-1-192 0,-1 0 0 15,0-2-144-15,-2 0-7920 16,-1 0-1600-16</inkml:trace>
  <inkml:trace contextRef="#ctx0" brushRef="#br0" timeOffset="125308.14">12706 16090 27647 0,'0'0'1216'16,"0"0"256"-16,-1-8-1168 0,1 8-304 0,0-9 0 0,0 9 0 0,-1-8 160 0,1 8-32 0,0 0 0 0,0 0 0 15,0-7 768-15,0 7 160 16,0 0 32-16,0 0 0 0,0 0-48 0,0 0 0 0,0 0 0 0,0 0 0 16,0 0-640-16,0 0-128 0,0 0-16 0,-2 11-16 15,-2 1-240-15,3 3 0 0,-1 2 0 0,0 2-160 16,-2 2 160-16,2 5-192 0,0 3 192 0,-2 4-192 16,0 1 48-16,0 2 0 0,0 0 0 0,-1-1 0 15,1 3 144-15,0-5-160 0,2-2 160 0,-2-3-160 0,1-4 160 0,-1 0 0 16,1-2 0-16,2-5 0 0,-1-4 0 0,-1-2 0 15,1-2 160-15,2-9-160 0,-2 9 208 16,2-9-48-16,0 0-16 0,0 0 0 0,0 0 0 0,-7 3 0 16,7-3 0-16,0 0 0 0,-7-5-16 0,1-1-128 15,6 6 192-15,-5-10-64 0,-1-3-128 0,2-2 160 16,1-2-160-16,0 0 160 0,1-3-160 0,0-2 128 16,0-3-128-16,1-2 128 0,0-1-128 0,1-1 0 15,0-1 0-15,2 2 0 0,0 0-128 0,0 2 128 16,0-1 0-16,2 1 0 0,2 2 0 0,1 1 0 0,1 1 0 15,1 2 0-15,-1 1 0 0,3 2 0 0,1-1 0 16,-1 3 0-16,1-1 0 0,2 2 0 0,-1 0 0 16,1 1 0-16,1 2 0 0,2 0 0 15,-1 3 0-15,1 0 0 0,1 1 0 0,-2 3 0 0,-1 0 0 0,3 0 0 16,-4 3-288-16,1 3-32 0,-2 2-16 0,0 0 0 31,-1 3-352-31,-1 0-64 0,0 1-16 0,-2 2 0 16,-1 2-528-16,-3 0-112 0,-2 1-32 0,2-1 0 0,-2 1-1456 15,-1-1-304-15,-4 3-48 0,-3 0-16 0</inkml:trace>
  <inkml:trace contextRef="#ctx0" brushRef="#br0" timeOffset="125556.34">12629 16415 29487 0,'0'0'2624'0,"0"0"-2112"0,0 0-512 0,0 0 0 0,0 0 1184 0,0 0 128 16,0 0 32-16,9-4 0 0,-4-1-944 0,3 0-176 0,1 1-32 16,0-1-16-16,-1 2 560 0,3 0 112 15,0-2 32-15,0 2 0 0,3 0-544 0,-1-1-96 0,0-1-32 0,-1 2 0 16,1 0-208-16,0 1 0 16,1-2-192-16,-2-1 192 15,-1 3-704-15,-1 1-16 0,1 0-16 0,-1 0 0 16,-2-1-1328-16,2 1-272 0,0 1-48 0,-10 0-11168 0</inkml:trace>
  <inkml:trace contextRef="#ctx0" brushRef="#br0" timeOffset="126067.25">13096 16500 13823 0,'0'0'608'0,"0"0"128"0,0 0-592 0,0 0-144 0,0 0 0 0,4-9 0 0,0 2 4656 0,1 1 896 15,0 1 176-15,1-1 32 0,-6 6-4768 0,6-5-992 16,-6 5-128-16,8-5-64 0,-3 1 880 0,-5 4 176 16,0 0 32-16,10-5 16 0,-10 5-464 0,0 0-112 15,8-1-16-15,-8 1 0 0,0 0-320 0,0 0 0 16,8 6 0-16,-8-6 128 15,5 10-352-15,-3 0-64 0,-2-2-16 0,-1 1 0 32,0 1-128-32,-1 1-16 0,-1 0-16 0,-2 0 0 0,1 0 176 0,-1 0 32 0,1-2 16 0,0 0 0 15,0 0 240-15,1-1 0 0,3-8 0 0,-3 9-144 16,-1-1 144-16,4-8 0 0,0 0 0 0,0 0 0 16,0 0 0-16,0 0 144 0,2 9-144 0,-2-9 0 15,0 0 160-15,7 6-160 0,-7-6 128 0,11 6-128 0,-1-2 208 16,0 1-32-16,-10-5-16 0,12 4 0 0,-1-1 32 0,0 1 16 15,-1-1 0-15,-1 1 0 0,-9-4-16 0,10 6-16 16,-1-1 0-16,-2 3 0 0,-7-8-176 0,7 8 192 16,-7-8-192-16,4 8 192 0,-4-8 32 0,0 0 16 15,0 0 0-15,1 10 0 0,-1-10 288 0,-3 9 64 16,-2-2 16-16,0-3 0 0,-4 1-208 0,1-1-32 16,-2-1-16-16,-1-1 0 0,0 2-176 0,0-2-48 15,-1 0 0-15,-1-1 0 0,1 0-128 0,0 0-176 0,0 4 48 16,0-4 0-1,0-2-448-15,1 1-96 0,0 2-16 0,1-2 0 16,0-1-1824-16,2 0-368 0,8 1-80 0</inkml:trace>
  <inkml:trace contextRef="#ctx0" brushRef="#br0" timeOffset="126473.11">13785 16063 30399 0,'0'0'2704'0,"-4"-4"-2160"0,4 4-544 0,0 0 0 0,-3-7 1968 16,3 7 272-16,-2-5 64 0,2 5 16 15,0 0-1824-15,0 0-368 0,0 0-128 0,0 0 0 0,0 0 384 0,0 0 16 16,0 0 0-16,0 0 0 0,0 0-272 15,-2 10-128-15,0 1 0 0,0 2 128 16,-2 2-128-16,1 4-144 0,-1 3 144 0,-1 2-208 0,0 1 16 0,-1 2 16 16,-1 2 0-16,1 0 0 0,1 3 176 0,0-2-192 15,2 0 192-15,1-2-192 0,2-2 192 0,0-2 176 16,0-2-48-16,1-4 0 0,1-1-128 0,1-3 0 0,1-2 0 0,1-1-176 16,3-2 176-16,2 0 192 0,-3 0-32 0,5-3-16 15,1-1 64-15,2-1 16 0,1-1 0 0,3 0 0 16,1-2-224-16,1 0 128 0,0 0-128 0,1-2 0 15,-1-1-144-15,0-1-128 0,-1 0-32 0,1 1 0 32,0 1-480-32,0-1-112 0,1-2 0 0,-2 2-16 0,-1 0-2208 0,-2 0-432 15</inkml:trace>
  <inkml:trace contextRef="#ctx0" brushRef="#br0" timeOffset="126982.4">12368 17122 5519 0,'-5'-4'496'0,"-2"1"-496"0,-1-2 0 0,2-1 0 15,0 1 6064-15,6 5 1104 0,-4-8 240 0,4 8 32 16,0 0-5968-16,0 0-1184 0,-2-7-288 0,2 7 0 16,0 0 656-16,3-6 112 0,-3 6 0 0,8-6 16 15,1 2-288-15,3 0-64 0,3 2-16 0,5 0 0 0,3 1-256 16,4 1-160-16,4 0 192 0,3 0-192 0,0 1 208 0,5-1-64 31,4 0-16-31,6 0 0 0,2-1 144 0,9 0 32 0,8 0 0 0,0-1 0 16,-1-1-96-16,2 1-16 0,3-1 0 0,5 1 0 0,5 1-64 15,1-3 0-15,-5 0-128 16,0 1 192-16,-1 0 0 0,1 1-16 0,3 0 0 0,-6 0 0 16,-6 0-16-16,-4-1 0 0,-2 1 0 0,-4 1 0 0,0-1-160 0,-3 1 128 15,-2 0-128-15,-7 0 128 0,-6-1-128 0,-4 1 0 16,-4 1 0-16,-4 1 0 15,-4-1 0-15,-3 2 0 0,-5-1 128 0,-4 1-128 0,-3 0-224 16,-10-2-80-16,0 0-16 0,0 0 0 16,0 0-528-16,2 7-112 0,-8 0-32 0,-4 3 0 31,-5 0-1376-31,-6 2-288 0,-7 3-48 0</inkml:trace>
  <inkml:trace contextRef="#ctx0" brushRef="#br0" timeOffset="127661.75">13145 17448 12895 0,'0'0'1152'0,"0"0"-928"0,0-7-224 0,0-1 0 16,1 0 2464-16,0 1 448 0,1 0 96 0,-2 0 0 0,1 1-976 0,2 0-208 16,-3 0-32-16,0 6-16 0,1-8-144 0,-1 8-32 15,2-7 0-15,-2 7 0 16,2-6-448-16,-2 6-112 0,0 0-16 0,0 0 0 0,0 0-320 0,0 0-80 15,0 0-16-15,0 0 0 16,0 0-352-16,0 0-64 0,0 0 0 0,0 0-16 0,0 0-176 16,3 10 0-16,-3 1 0 0,-1 2 128 0,-1 1-128 0,0 3 0 15,-1 0 0-15,-1 2 0 0,1 3 0 0,0-1-144 0,0 0 144 0,2 0 0 16,0 1-128-16,0 1 128 16,0 0 0-16,1-1 0 0,0-2 0 0,0-3 0 0,0 0 0 0,0-2 0 15,0-1 0-15,1-1 0 0,0-2 0 0,0-2 0 16,-1-9 0-16,3 10 0 15,-3-10 0-15,3 10 0 0,-3-10 0 0,5 9-160 16,-5-9 160-16,9 7-128 0,0-2 128 0,1 0-128 0,0-4 128 0,1 1-128 16,1 0 128-16,1-1 0 0,-1-1 0 0,4 0 0 15,0 0 0-15,2 0 0 0,-2-2-144 0,3 0 144 16,0 1-320-16,0-3 0 16,0 0 0-16,1 0 0 0,0 0-1280 0,-2-1-256 0,1-2-64 0,-1-2-8896 15,-1-2-1792-15</inkml:trace>
  <inkml:trace contextRef="#ctx0" brushRef="#br0" timeOffset="127899.11">13127 17323 34319 0,'0'0'1520'0,"0"0"320"0,-4-7-1472 0,2 0-368 0,1-2 0 0,1 9 0 16,3-9 0-16,1 1 0 0,1 2 0 0,0 0-192 15,2 2 320-15,2-1 64 0,-1 1 16 0,2 1 0 0,0-1 0 0,2 2 0 0,0 0 0 0,2 1 0 16,-1-1-432-16,2 1-96 0,-2 1 0 16,3 0-16-16,0 1-1968 0,0 1-384 0,-2 1-64 0</inkml:trace>
  <inkml:trace contextRef="#ctx0" brushRef="#br0" timeOffset="128104.5">13155 17523 21183 0,'0'0'944'0,"0"0"192"0,0 0-912 16,0 0-224-16,0 0 0 0,0 0 0 0,0 0 2576 0,0 0 480 0,0 0 80 0,0 0 32 0,0 0-2128 0,0 0-416 15,7 6-96-15,2-2-16 0,1-1 224 0,2 0 32 0,1-1 16 0,3-1 0 31,0 0-432-31,1-1-96 0,3 0 0 0,1 0-16 16,1-1-368-16,0 0-80 0,1-1-16 0,0-2 0 16,0 1-688-16,0 0-144 0,-2 0-32 0,-1 0-9312 0,-3-2-1872 15</inkml:trace>
  <inkml:trace contextRef="#ctx0" brushRef="#br0" timeOffset="128594.06">13703 17399 25791 0,'0'0'2304'0,"0"0"-1856"0,0 0-448 0,0 0 0 0,0 0 1792 0,0 0 256 16,0 0 48-16,0 0 16 15,0 0-1136-15,0 0-208 0,0 0-64 0,0 0 0 16,0 0 176-16,0 0 16 0,0 0 16 0,0 0 0 0,-5 9-624 0,1 1-128 16,0 1-32-16,1 2 0 0,1 1-128 0,0 3 0 15,0 0-192-15,-1 1 192 0,1-1-304 0,0 1 64 16,1 1 16-16,-1-2 0 0,-1 0 48 0,2-2 16 15,1-2 0-15,-1-1 0 0,0-1 16 0,1-2 0 16,0-9 0-16,0 0 0 0,0 0-176 0,0 0-48 16,0 8 0-16,0-8 0 0,0 0 80 0,0 0 16 0,0 0 0 15,0 0 0-15,5-8 272 0,-2-2 144 0,0-1-16 16,2-2 0-16,-2-2 128 0,1-3 0 0,1-2 16 16,-1-1 0-16,0 1 64 0,1-2 16 0,0-4 0 15,1 2 0-15,2 1-208 0,-2 0-144 0,1 1 192 0,-1 0-192 16,0 3 192-16,-2 2-192 0,2 0 192 0,0 3-192 15,1 2 416-15,-2 3-32 0,0 0 0 0,0 4 0 16,2 0 16-16,-7 5 0 0,8-3 0 0,-8 3 0 16,10-1-176-16,-10 1-32 0,11 3-16 0,-2 1 0 15,0 3-176-15,-1 3 192 0,0 1-192 0,-1 3 192 0,1 2-192 0,0 1-192 16,-1 2 32-16,0 2 16 0,-1 0 144 0,-1 1 0 16,2 1 0-16,-3 0 0 0,2 0 0 0,-2 1 0 15,0 3 0-15,2-3 0 0,-2-1 0 0,1 0 0 16,-2-2 0-16,1 0 0 0,0-4 0 0,-1-1-208 15,0-3 80-15,2-1 128 16,-3-2-720-16,-1 0-32 0,0 0 0 0,-1-10 0 16,0 0-2032-16,0 0-416 0,0 0-64 0</inkml:trace>
  <inkml:trace contextRef="#ctx0" brushRef="#br0" timeOffset="128767.58">13700 17592 37551 0,'0'0'1664'0,"0"0"336"0,0 0-1600 0,0 0-400 0,0 0 0 0,0 0 0 16,0 0 0-16,0 0 0 0,0 0-224 0,11-4 80 16,-2 1 144-16,2-1 192 15,2 1-32-15,4 1-16 0,2 0 320 0,1-2 64 0,4 1 16 0,0-1 0 16,2-2-704-16,3 0-144 0,-2-3-16 0,2 0-11200 31,-1-1-2240-31</inkml:trace>
  <inkml:trace contextRef="#ctx0" brushRef="#br0" timeOffset="129978">16605 16753 17503 0,'0'0'1552'0,"0"0"-1232"0,-7-4-320 0,7 4 0 16,-8-5 1696-16,3 1 288 0,5 4 48 0,-6-3 16 16,6 3-1600-16,-5-3-320 0,5 3-128 0,0 0 0 15,-7-3 1024-15,7 3 128 0,0 0 0 0,0 0 16 16,-7-2-240-16,7 2-48 0,0 0-16 0,0 0 0 16,0 0-224-16,0 0-32 0,-7-2-16 0,7 2 0 15,0 0-16-15,0 0 0 0,0 0 0 0,0 0 0 16,0 0-16-16,0 0-16 0,0 0 0 0,0 0 0 15,0 0-192-15,0 0-32 0,0 0-16 0,0 0 0 0,0 0-64 0,8 4-16 16,-8-4 0-16,11 5 0 0,-1-3-32 16,2 0-16-16,2-2 0 0,0 1 0 0,1 1 0 0,2-2 0 15,2-1 0-15,3 1 0 16,3 0 0-16,3-1 0 0,4-2 0 0,4-1 0 16,2 1-48-16,6 0 0 0,6-3 0 0,1 1 0 0,1-1-128 0,2 2 0 15,0-2 0-15,3 0 0 0,1-1 0 0,4 1 0 16,4-2 0-16,-1-1 0 0,-3 1 0 0,4 1 0 15,2 0 0-15,1 1 0 0,3 0 0 0,-2-1 0 16,-3 0 0-16,-3-1 0 0,-4 0 0 0,-3 1 0 16,-2 0 0-16,0 2 0 0,-1 0 0 0,-4 1-144 0,-4-1 144 0,-6 2 0 15,-6 1 0-15,-4-1 0 0,-2-1 0 16,-4 1 144-16,-2 1-144 0,-3 0 0 0,-3-2 0 16,0 2 128-16,-3 1 80 0,-2 0 16 0,-1-1 0 0,-2 1 0 15,-8 1 16-15,0 0 0 0,7-3 0 0,-7 3 0 16,0 0-112-16,0 0 0 0,0 0-128 15,0 0 192-15,0 0-192 0,0 0 0 0,0 0 0 0,0 0 0 16,0 0-384-16,0 0 0 0,0 0-16 0,0 0 0 31,0 0-1488-31,8 6-288 0,-8-6-64 0,7 8-9280 0,-1-2-1840 0</inkml:trace>
  <inkml:trace contextRef="#ctx0" brushRef="#br0" timeOffset="130398.02">19948 16267 28559 0,'0'0'1264'0,"0"0"272"16,0 0-1232-16,0-8-304 0,0 8 0 0,0 0 0 0,-2-10 1792 0,2 10 320 16,-3-6 48-16,3 6 16 0,-6-7-1552 0,1 4-304 0,5 3-64 15,-8-2-16-15,0 2 160 0,8 0 48 0,-8 3 0 0,0 1 0 16,0 1-448-16,2 0 0 0,-1 1 0 0,2 0 0 15,-1 1 0-15,2 0 0 0,-2-1-128 0,3 3 128 16,0 1 0-16,0-1 0 0,3-9-144 0,-1 11 144 16,2-3 0-16,2 1 0 0,-3-9 0 0,4 10 0 15,0-1 0-15,2-1 144 0,0-2-144 0,1 1 192 16,1-1-64-16,2 1-128 0,1-1 192 0,0 0-64 16,1-1 48-16,0-1 0 15,0 0 0-15,1 1 0 0,0 0 80 0,1 1 32 0,-1 0 0 0,-1 1 0 0,0 0-48 0,-1-1-16 16,-1 2 0-16,-1 1 0 0,-2-1-224 0,0 1 128 15,-2-1-128-15,0 0 0 16,-3 0 160-16,-1-1-160 0,-1-7 160 0,1 8-160 0,-2-2 208 0,-2 1-48 16,-2 1-16-16,1-2 0 0,-1 0-144 0,-2 0 0 15,-1 0 0-15,-1 0 0 0,0 3-128 0,-1-2-64 16,-2-1-16-16,-1 1 0 16,1 0-448-16,-1-2-96 0,-1 0-16 0,0-2 0 15,-2-2-1920-15,0 0-400 0,-2 0-80 0</inkml:trace>
  <inkml:trace contextRef="#ctx0" brushRef="#br0" timeOffset="130578.06">19890 16321 28559 0,'0'0'2544'16,"0"0"-2032"-16,4-7-512 0,2 2 0 0,3-2 1984 0,2 2 320 0,0-1 48 0,3 3 16 15,3 0-2048-15,0-1-320 16,3 1-208-16,2 0 16 0,1-2 192 0,0 1 256 0,1-1-64 0,1-1-16 15,-1-1-544-15,1 1-96 0,0-2-32 16,1-1-15504-16</inkml:trace>
  <inkml:trace contextRef="#ctx0" brushRef="#br0" timeOffset="131159.59">19782 15945 28559 0,'-9'-9'2544'0,"3"4"-2032"0,-4 0-512 0,0 1 0 15,0 1 2320-15,0 1 368 0,0-1 80 0,0 2 16 16,-1 1-2400-16,0 2-384 0,-1 1-256 0,1 2 48 16,0 0 352-16,0 2 80 0,0 0 16 0,1 3 0 15,2 4-64-15,-2 0-16 0,0 2 0 0,0 3 0 16,-1 2-160-16,0 3 0 0,0 4 0 0,1 4 0 15,0-1-192-15,1 6 192 0,1 0-192 0,0 4 192 16,2 2-208-16,1 2 80 0,2 1 128 0,0-1-208 16,3-2 208-16,3 0 0 0,1-1-160 0,1 0 160 15,2 0 0-15,2 0 0 0,2-3 0 0,2-1 0 16,1 0 0-16,2-4 0 0,1-3 128 0,3-4-128 0,1-1 208 0,2-2-32 16,5-4-16-16,1-1 0 0,3 0 96 15,1-4 0-15,0-2 16 0,0-3 0 0,-1-2-16 0,1-4 0 16,1 0 0-16,1-2 0 0,2-1 96 0,1-4 16 15,0-5 0-15,1-2 0 0,2-3-112 0,0-1 0 0,-2-5-16 16,-2-3 0-16,-6-3-48 0,0-3-16 16,-2 0 0-16,-3-4 0 0,-3-4 96 0,-2-1 32 0,-1-3 0 15,-6 1 0-15,0-3 144 0,-3-1 48 0,-4 1 0 0,-2 2 0 16,-3-1 64-16,-2 0 16 16,-2 1 0-16,-3 1 0 0,-1 2 48 0,-2 0 16 15,-1 2 0-15,-1 0 0 0,-2 1-240 0,0 1-32 0,-1 0-16 0,-1 1 0 16,-3 0-352-16,1 1 144 0,-1 3-144 0,2 1 0 15,-5 1 0-15,1 1 0 0,-1 3-240 16,-2 1 80-16,-3 1-64 0,-4 3-16 0,0 3 0 0,-2 1 0 31,-2 1-160-31,0 3-48 0,0 1 0 0,0 4 0 0,0 2-256 16,0 1-48-16,0 3-16 0,0 3 0 0,-2 2-320 0,-3 2-64 16,0 4 0-16,-2 4-16 0,-2 3-1568 0,1 3-304 0,-1 6-64 0,2 4-12672 15</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34:50.324"/>
    </inkml:context>
    <inkml:brush xml:id="br0">
      <inkml:brushProperty name="width" value="0.05292" units="cm"/>
      <inkml:brushProperty name="height" value="0.05292" units="cm"/>
      <inkml:brushProperty name="color" value="#FF0000"/>
    </inkml:brush>
  </inkml:definitions>
  <inkml:trace contextRef="#ctx0" brushRef="#br0">2287 846 11055 0,'0'0'480'0,"0"0"112"0,3-8-464 0,-3 8-128 15,2-7 0-15,1 0 0 0,-3 7 1104 0,5-7 208 16,-5 7 32-16,4-8 16 0,0 0-656 0,-1 0-144 15,0 0-32-15,-1 1 0 0,1-2-80 0,-2 0-32 16,-1-1 0-16,0 0 0 0,-1 2 224 0,1-1 32 16,-2 0 16-16,1 1 0 0,-2 1 48 0,-1 0 16 0,0 0 0 0,0 2 0 15,-2-1-64-15,1 2-16 0,-2 1 0 0,1 0 0 16,-2 3-256-16,1 2-48 0,0 0-16 0,-1 3 0 16,-1 2-352-16,-1 2 0 0,0 2 0 0,-1 3 128 15,-2 4-128-15,0 1 0 0,0 3 0 0,0 1 0 16,-1 3 0-16,1 1-160 0,-1 3 160 0,1 1 0 15,1 0-128-15,2-1 128 0,0 1 0 0,2-1 0 16,3-2-128-16,2 0 128 0,6-1 0 0,-1-1 0 16,1-2 0-16,3-1 0 0,-1-4 0 0,4-3 0 0,1-3 0 15,2 0 0-15,-3-6 0 0,3 0 0 0,1-2 0 0,2-1 128 16,3-4-128-16,-1-3 144 0,-1 0-16 0,3-3-128 16,1-3 192-16,-1-2-64 0,0-1 48 0,0-3 0 15,-2-2 0-15,2-2 0 0,-1-1-176 16,-3 0 160-16,0 0-160 0,0 0 160 0,-3-1 64 0,-1 2 16 15,-1 3 0-15,-4 0 0 0,-1 3 128 0,-2 2 16 16,-1 3 16-16,-2 8 0 16,0 0 48-16,0 0 0 0,0 0 0 0,0 0 0 0,-6 9-448 0,-1 3 0 15,-1 4 0-15,1 1 0 0,-1 1 0 0,1 1 0 0,2-2-224 16,2 2 80-16,0 0 144 0,3-1 0 0,0 1 0 0,4-1 0 16,1-2-144-16,1-3 144 0,2-1-160 0,1-2 160 15,0-2 0-15,1-1-144 0,0-4 144 0,2-3 0 16,1-3 0-16,3-2 0 0,-3-1 192 0,-1-1-64 15,0-3 304-15,-1-3 64 0,0-3 16 0,-1 1 0 16,0-1 48-16,-1-2 16 0,-3-1 0 0,0-2 0 16,-2-1-64-16,0 1-16 0,-1 1 0 0,-2-1 0 15,-2-1-240-15,-2 2-64 0,1 4 0 0,-1 3 0 16,-4 1-192-16,1 4 128 0,-1 3-128 0,-1 1 0 16,-1 1-192-16,-2 3-128 0,-3 4-16 0,-2 1-16 15,-2 4-2304-15,-3 2-464 16,-1 3-80-16</inkml:trace>
  <inkml:trace contextRef="#ctx0" brushRef="#br0" timeOffset="488.71">2652 1132 26719 0,'0'0'2368'0,"0"0"-1888"16,0 0-480-16,0 11 0 0,-2-2 448 0,1 0-16 0,-2-1 0 0,3-8 0 15,-2 11-16 1,0-2 0-16,2-9 0 0,-2 9 0 16,2-9-240-16,0 0-48 0,0 0-128 0,0 0 192 0,0 0-48 15,0 0-16-15,0 0 0 0,0 0 0 0,0 0 64 16,5-6 0-16,0-1 0 0,1-1 0 0,3-1 128 0,-1-1 16 0,2-2 16 0,1 1 0 16,1 0 240-16,1 0 48 0,0 1 16 0,0 2 0 15,2-1-192-15,-3 2-32 0,0 1-16 0,-1 2 0 16,0 3-176-16,0 1-48 0,-2 2 0 0,-1 3 0 15,-1 1-192-15,0 3 0 0,-1 0 128 0,1 1-128 16,-2 1 0-16,1 1 0 0,-1 0 0 0,1 0 0 16,0-1 0-16,2-1 0 0,-2 0 0 0,1-2 0 15,1-5 0-15,-8-3 0 0,10 2 0 0,-2-2 0 0,-8 0 0 0,11-3 176 16,0-2-32-16,-1-2 0 0,-1-2 96 0,0 0 16 16,-2-1 0-16,1 0 0 15,0-1 128-15,1 0 16 0,-1-1 16 0,1 0 0 0,-1-2-96 0,1 1-32 16,-1-2 0-16,1 4 0 0,0 3-288 0,-2 1 0 15,1 3 0-15,-8 4 0 0,0 0 0 0,0 0 0 16,9 3 0-16,-2 2 0 0,-1 4-208 0,-1 1 48 16,1 2 16-16,-1 0 0 0,1 1-144 0,1 1-32 15,-1 0 0-15,1-1 0 16,0-2-704-16,2 0-128 0,0 0-48 0,0-1 0 16,1-2-1760-1,0-3-368-15,0 0-64 0</inkml:trace>
  <inkml:trace contextRef="#ctx0" brushRef="#br0" timeOffset="977.25">3365 1110 22047 0,'4'-13'976'0,"0"3"208"0,1-2-944 0,-1-4-240 0,0 0 0 0,0-1 0 16,-1 1 1952-16,1 0 352 16,-2 1 64-16,1 2 0 0,0 0-896 0,0 2-192 0,-3 1-48 15,0 2 0 1,0 8-384-16,0 0-80 0,0-8 0 0,0 8-16 16,-2-6-368-16,2 6-64 0,0 0 0 0,0 0-16 0,0 0-304 0,-3 9 0 0,0 0 0 15,0 5 0-15,0 1-256 0,1 4 64 0,-1 3 0 0,1 2 0 16,-1 3 192-16,0 3-144 15,-1 2 144-15,-1 4-128 0,0 5 128 0,-1 1-160 16,1-3 160-16,0 0-160 0,1-1 160 0,1 0 0 16,-1-3 0-16,2-3 0 0,0-3 0 0,-1-6 0 15,-1-4 0-15,2-2 0 0,0-4 0 0,0-2 0 16,1-3 0-16,1-8 128 0,0 0 0 0,0 0 0 16,-8 1 0-16,1-2 0 0,0-4-128 0,1-1 0 15,-3-4 0-15,3-4-128 0,-2-5 128 0,3-3 0 16,0-4 0-16,3-2 0 0,1-2 0 0,2-3 0 0,3-4 0 15,0-4 0-15,0-3 0 0,4 0 0 0,1-1 0 0,1 2 0 16,-1 1 0-16,2 2 0 0,2 3 128 0,0 7-128 16,-1 3 192-16,0 4-16 0,0 2-16 0,0 4 0 15,-1 1 80-15,0 2 16 0,1 4 0 0,-1 2 0 16,0 3-256-16,0 2 144 0,1 0-144 0,0 3 128 16,1 4-128-16,-2 0 0 0,-3 0 0 0,3 5 0 15,-3 2 0-15,-1 2-192 0,-3 1 64 0,-1 2 128 16,-2 2-448-16,-2 0 16 15,-3 1 16-15,-3 1 0 0,0 1 144 0,-1 0 16 0,0 1 16 0,-2-2 0 0,-1-4 240 16,0-1 0-16,0-2 0 0,0-2-144 0,-1-2 144 0,0 0 256 16,-2-1-64-16,2-3-16 0,1 1-48 0,1-2-128 15,2-1 192-15,0-2-64 32,8-1-448-32,-7-1-112 0,7 1-16 0,-8-5 0 0,4 0-2896 0,1-4-592 0</inkml:trace>
  <inkml:trace contextRef="#ctx0" brushRef="#br0" timeOffset="1203.58">3695 809 13823 0,'12'-18'608'0,"-3"6"128"0,-1-2-592 0,2-1-144 16,1 2 0-16,0 1 0 0,-1-1 3760 0,-1 3 720 15,-1 1 128-15,-2 1 48 0,1 3-2592 0,-7 5-512 0,0 0-96 16,0 0-32-16,0 0-624 0,0 0-128 0,0 0-32 0,0 0 0 16,0 0-352-16,0 0-80 0,5 11-16 15,-2 3 0-15,-3 3-192 0,-2 1 0 0,0 3 0 0,0 1 0 16,-1-2 0-16,-2 2 0 0,-1 2 0 0,0 0 0 15,2 1 0-15,1 2 0 0,0 2 0 0,2 0 0 16,0 1 0-16,1-1-128 0,0-3 128 0,3-1 0 16,0-1-432-16,-1-2-16 0,0-2-16 0,0 0 0 15,-1-1-1520 1,0-3-320-16,2-1-48 0</inkml:trace>
  <inkml:trace contextRef="#ctx0" brushRef="#br0" timeOffset="1793.47">3526 1056 32255 0,'-3'-11'1424'0,"3"11"304"0,3-10-1392 0,1 2-336 0,1 2 0 0,4 1 0 31,1 2 960-31,2 1 128 0,2-1 32 0,3-2 0 0,0 1-736 0,3-2-160 0,1 0-32 0,2 1 0 16,2 1-336-16,3 0-80 0,1-1-16 15,2 2 0 1,4-2-816-16,-5 2-160 0,1 1-48 0,-4 0 0 15,-1 0-80-15,0 0 0 0,1 2-16 0,-2 0 0 16,-1 0 208-16,0 3 64 0,0-1 0 0,-2 0 0 16,-2 0 432-16,0 0 80 0,-2 1 32 0,-1-1 0 0,0-2 688 0,-4 0 144 0,-3 0 32 15,-10 0 0-15,10-2 960 0,-10 2 208 0,0 0 48 0,0 0 0 16,3-7-192-16,-3 7-16 16,0-8-16-16,0 8 0 0,-7-7-416 0,-3-1-64 15,-1 2-32-15,0 2 0 0,1 0-160 0,-1 0-16 16,-2 2-16-16,2 1 0 0,-4 1-208 0,2 2-32 0,0 2-16 0,0 1 0 0,1 2-208 0,-1 3-144 15,0 1 192-15,2 2-192 0,1 1 0 0,2 0 0 16,0 0 0-16,2 1-144 16,-1 4 144-16,4-3 0 0,2 0 0 0,1-2-128 15,3-1 128-15,0-1 0 0,2-2 0 0,0-1-128 16,0-1 128-16,4-2 0 0,0-1 0 0,2-3 0 16,0-2 128-16,2-2-128 0,2-3 160 0,1-1-160 0,-1-2 192 0,1-1-48 0,-1-2-16 0,2-2 0 15,-1-3 112-15,-1 0 16 16,-1-4 0-16,-3 1 0 0,1 1 112 0,-1 0 16 0,-1 2 16 0,0 1 0 15,-2 4-160 1,-1 3-48-16,-2-1 0 0,-5 9 0 0,0 0 0 0,0 0-16 16,0 0 0-16,0 0 0 0,0 0-176 0,0 0 0 0,-2 7 0 0,0 3 0 15,0 2-240 1,0 3 80-16,-1 0 16 0,2 2 0 0,0 1 0 16,3 1 0-16,2-1 0 0,-1-1 0 0,-1 0-288 0,3-1-48 0,1-3-16 31,2 1 0-31,1-2-144 0,0-2-16 0,-1-2-16 0,1-2 0 15,1-2-144-15,0-1-16 0,0-1-16 0,0-2 0 16,1-1-496-16,1-2-80 0,-1 0-32 0,1-3-12400 16</inkml:trace>
  <inkml:trace contextRef="#ctx0" brushRef="#br0" timeOffset="2973">4167 905 11055 0,'0'0'976'0,"0"0"-784"0,0-8-192 0,0 0 0 16,0 8 1504-16,0-9 256 0,0 9 48 0,1-9 16 15,-1 9-496-15,2-9-112 0,-1 1 0 0,1 1-16 16,-2 7-128-16,0 0-32 0,0 0 0 0,2-8 0 16,-2 8-160-16,0 0-48 0,0 0 0 0,0 0 0 15,0 0-320-15,0 0-80 0,0 0-16 0,-2 12 0 0,-1 2-240 0,0 1-48 16,-2-1-128-16,1 2 192 0,-1-1-48 0,1 3-16 15,1 2 0-15,-1 0 0 0,1 0-128 0,2 1 128 16,0 0-128-16,1 0 128 0,0-1-128 0,0-4 0 16,0-1 0-16,2-2 0 0,0-1 0 0,0-1 0 15,1 0 176-15,-2-2-176 0,0-3 0 0,-1-6-240 16,0 0 32-16,3 8 0 16,-3-8-1968-16,0 0-400 0,0 0-80 0</inkml:trace>
  <inkml:trace contextRef="#ctx0" brushRef="#br0" timeOffset="3151.84">4286 721 28559 0,'-8'-17'1264'0,"3"6"272"0,2-1-1232 0,0 0-304 0,-2 2 0 0,2 1 0 16,0 1 1280-16,0 2 192 0,-2-1 32 0,2 1 16 16,3 6-976-16,-3-5-192 0,-1 2-32 0,4 3-16 15,0 0-304-15,0 0 0 0,0 0 0 0,0 0 0 31,0 0-1600-31,-5 5-240 0,5-5-32 0</inkml:trace>
  <inkml:trace contextRef="#ctx0" brushRef="#br0" timeOffset="3626.03">4510 636 21935 0,'0'0'960'0,"0"0"224"0,3-8-944 0,-3 8-240 0,4-8 0 0,-4 8 0 15,3-6 1664-15,-3 6 304 0,0 0 48 0,0 0 16 0,0 0-1024 0,0 0-208 16,0 0-32-16,0 0-16 0,2 9-576 0,-2 2-176 16,-1 2 0-16,0 3 0 0,0 2 0 0,-2 3 0 0,0 2 0 0,-1 1 0 15,-1 1 704-15,1 3 192 0,-1 1 48 16,1 1 0 0,-1 2-1584-16,-1 0-320 0,1 0-64 0,0 0-16 0,1 1 832 0,2-3 208 0,-1-5 0 15,2-3 0-15,2-3 0 0,0-4 0 0,1-1 0 0,0-3 0 16,0-2 240-16,-2-9-64 0,3 7-16 15,-3-7 0-15,0 0 160 0,0 0 16 0,0 0 16 0,0 0 0 16,10-5 352-16,-1-1 64 0,-1-2 0 0,0-2 16 16,2-1-144-16,-1-1-48 15,1-1 0-15,1 0 0 0,1-2-304 0,0 1-64 0,-1 1-16 16,0 2 0-16,1 1-208 0,-1 2 0 0,-2 3 0 0,2 1 0 16,0 2 128-16,-1 1-128 0,-10 1 0 0,10 6 144 0,-1 0-144 0,-2 3 0 15,-1 0 144-15,-2 1-144 0,0 2 0 0,-2 0 0 16,-1 0 0-16,-1 0 0 0,-1 0 0 0,0 0 0 15,0 2 0-15,-4-1 0 0,-2-1 0 0,-1 1-160 16,-1-1 160-16,0-1 0 0,-2-1 0 0,0-1-128 16,0-1 128-16,1-3 0 0,-2-1 0 0,0 1 0 15,-1-2 0-15,0-1 0 0,1-1 0 0,-2-1-128 16,3 0-16-16,3-1 0 16,-1-1-240-16,9 2-64 0,-7-4 0 0,7 4 0 15,-2-11-2480-15,4-4-496 0,6-10-96 0,6-2-32 0</inkml:trace>
  <inkml:trace contextRef="#ctx0" brushRef="#br0" timeOffset="3863.63">5085 887 11967 0,'0'0'528'0,"0"0"112"0,0 0-512 0,9 3-128 16,-9-3 0-16,9 7 0 0,-3-2 4176 0,0 2 816 16,-6-7 144-16,2 11 48 0,-3 0-3712 0,0 1-752 0,-5 1-144 0,1 0-16 15,-1 1-304-15,-1 2-64 0,-2 0-16 0,-1 2 0 16,-1 0-176-16,0 0 0 0,-1-1 144 0,0-1-144 0,-2 0-192 0,3-2-128 15,0-1 0-15,3-2-16 16,-1-2-368-16,1-2-64 0,2-1 0 0,6-6-16 31,-8 3-304-31,8-3-64 0,0 0-16 0,0 0 0 16,-9-4-1536-16,2-1-304 0,2-4-64 0</inkml:trace>
  <inkml:trace contextRef="#ctx0" brushRef="#br0" timeOffset="3959.49">4922 978 9215 0,'0'-20'816'0,"1"8"-656"0,-1-2-160 0,0 1 0 16,0-1 2832-16,-1 2 544 0,0-1 96 0,0 2 32 15,-1 1-1168-15,1-1-224 0,-1 2-64 0,0 1 0 0,0 1-944 0,2 7-192 16,-2-9-32-16,2 9-16 0,-1-8-672 16,1 8-192-16,0 0 0 0,2-7 0 31,-2 7-592-31,0 0-192 0,8-6-48 0</inkml:trace>
  <inkml:trace contextRef="#ctx0" brushRef="#br0" timeOffset="4195.47">5274 694 20607 0,'11'-9'912'0,"-3"4"192"0,1-4-880 16,0 1-224-16,-4 1 0 0,2 0 0 0,-1-1 1792 0,0 2 320 0,-1-1 64 0,0 2 16 0,-1-1-736 16,-4 6-160-16,6-4-16 0,-6 4-16 0,0 0-448 0,0 0-96 31,0 0-16-31,0 0 0 0,0 0-400 0,1 10-96 16,-1 0-16-16,-1 2 0 0,-2 2-192 0,1 2 0 0,-1 3 0 0,0 3 0 15,-1-1 0-15,1 1 0 0,1 0 0 0,-2 3-160 16,1 4 160-16,1 0 0 15,-1 0 0-15,0 1-128 0,1-1 128 0,1 0-192 16,1 2 192-16,1-2-192 16,0-2-512-16,3-2-96 0,-2-1-32 0,1-4 0 15,0 0-1472-15,2 0-320 0,-1-2-48 0</inkml:trace>
  <inkml:trace contextRef="#ctx0" brushRef="#br0" timeOffset="4758.74">5549 931 22799 0,'0'0'1008'0,"0"0"208"0,4-7-960 0,-4 7-256 0,0 0 0 0,0 0 0 16,2-8 1680-16,-2 8 304 0,0 0 48 0,0 0 16 15,0 0-1024-15,0 0-208 0,0 0-48 0,0 0 0 16,0 0-576-16,-4 8-192 0,1 1 128 0,0 3-128 16,-2 1 0-16,2 1 0 0,0 1 0 0,1 1-144 15,-2 2 144-15,2-1 0 0,1 1 0 0,1 0-128 0,0-2 128 0,0 2 0 16,1-2 0-16,0 0 0 0,0-3-288 16,0-1-32-16,1 0 0 0,0-2 0 31,-1-1-192-31,1-2-32 0,2 1-16 0,-4-8 0 0,0 0-560 0,0 0-112 0,0 0-32 0</inkml:trace>
  <inkml:trace contextRef="#ctx0" brushRef="#br0" timeOffset="5031.55">5800 706 11679 0,'0'0'512'0,"0"0"128"0,0 0-512 0,0 0-128 0,0 0 0 0,0 0 0 0,0 0 400 15,0 0 64-15,0 0 16 0</inkml:trace>
  <inkml:trace contextRef="#ctx0" brushRef="#br0" timeOffset="5220.91">5715 795 15663 0,'0'0'1392'16,"0"0"-1120"-16,0 0-272 0,0-8 0 0,0 0 2448 0,0 8 432 0,1-10 96 15,1 2 16-15,-2 1-1504 0,0 7-288 0,0-9-64 0,0 2-16 16,0 7-704-16,2-8-144 16,-2 8-16-16,0 0-16 0,0 0-240 15,0 0 0-15,0 0 0 0,0 0 0 16,1-6-832-16,-1 6-64 0,0 0-16 0,0 0 0 16,0 0-2128-16,0 0-416 0</inkml:trace>
  <inkml:trace contextRef="#ctx0" brushRef="#br0" timeOffset="5496.48">5923 706 23663 0,'0'0'1040'0,"0"0"240"0,4-7-1024 0,-4 7-256 0,3-8 0 0,-3 8 0 0,3-7 1664 0,-3 7 272 16,0 0 64-16,0 0 16 0,3-5-928 15,-3 5-176-15,0 0-32 0,0 0-16 16,0 0-512-16,0 0-96 0,0 0-32 0,4 10 0 0,-3 2-224 0,1 1-128 15,-1 1 128-15,0 3-208 0,0 0 208 0,-1 2 0 16,0 0-160-16,0 2 160 0,0 1 0 0,0 1-176 16,0-1 176-16,0 2-128 0,0 2 128 0,1 1 0 0,2-1 0 0,-1 1-128 47,1-1-384-47,-1-1-80 0,1-3-16 0,-1 0 0 0,-1-1-1424 0,0-2-272 0,0-2-64 0</inkml:trace>
  <inkml:trace contextRef="#ctx0" brushRef="#br0" timeOffset="6229.72">5806 1058 26543 0,'-13'-12'1168'0,"8"7"256"0,-1-2-1136 0,0 3-288 0,-1 0 0 0,7 4 0 0,-6-3 896 0,6 3 112 16,0 0 16-16,0 0 16 0,0 0-592 0,0 0-128 15,0 0-32-15,0 0 0 0,0 0-144 0,12 0-16 16,1-1-128-16,5 0 192 0,0 1-64 0,4 0 0 15,1-3-128-15,4 0 192 0,0 1-192 0,3 0 0 16,2 0 0-16,0-3 0 0,0-1 0 0,-2-1-160 16,0-1 160-16,-3 1-128 0,-5-1 128 0,-3 1 0 15,-1 2 128-15,-3-1-128 0,-3 1 448 0,-2 1 0 16,-1-1 16-16,-1 2 0 0,-8 3 48 0,6-5 16 0,-6 5 0 16,0 0 0-16,0 0-224 0,0 0-48 15,0 0-16-15,0 0 0 0,0 0-240 0,0 0 0 16,-2 11 0-16,0 0 0 0,1-1 0 0,-1 1-128 0,0 1 128 0,0-1-208 15,1-2 208-15,1 0 0 0,0 1 0 0,3 0-144 16,0-1 144-16,1-2 0 0,2 0 0 0,0-3 0 16,-6-4 144-16,11 4-144 0,-1-3 192 0,1-2-192 15,-1-3 384-15,0 0-16 0,-1-2-16 0,0 0 0 16,-1-2 96-16,1 0 0 0,-1 1 16 0,0-4 0 16,-2-1-64-16,1 0-16 0,-2 1 0 0,1-2 0 0,-2 0 0 0,1 0-16 15,-1-1 0-15,-1 2 0 0,0 1-144 0,-2 2-32 16,0 1 0-16,-1 8 0 0,1-8-64 0,-1 8 0 15,0 0-128-15,0 0 192 0,0 0-192 0,0 0 0 16,0 0 0-16,0 0 0 0,2 13 0 0,0 1-128 16,0 1-16-16,2 3 0 15,-2 1 144-15,1 3-208 0,-1 2 80 0,2 3 128 0,-2 3 0 0,-1 3 0 16,-1 2 0-16,0 4 0 0,0 2-176 16,1 3 48-16,-1 3 0 0,-1 3 0 0,0 2 128 0,0 0 0 0,0-2 0 15,1 2 0-15,-2-4 0 0,0-1 0 16,2-2 0-16,-1-4 0 0,0-2 0 0,-1-2 0 0,0 1-144 0,0-4 144 15,-1-3 0-15,0-5 0 16,-1-4 0-16,-1-4 0 0,1-2 0 0,-4-4 0 0,1-2 0 0,-2-2 128 16,0-2-128-16,-1 1 160 0,-2-5-160 0,0-2 160 15,-1-3-32-15,-2-1 0 0,0-2 0 0,1-2 0 16,-1-4 64-16,1-3 16 0,-1-4 0 16,0-3 0-16,2-3-16 0,1-3-16 15,1 0 0-15,2 0 0 0,3 1 80 0,1 0 0 0,1-1 16 0,5-1 0 16,2-2 0-16,4 3 0 0,-2 0 0 0,5 2 0 15,1 1-272-15,4-1 0 0,-1 2 0 0,3 1 0 16,4 0-192-16,0 1 48 0,0 0 16 0,2 2 0 0,-1 4-80 16,1 2-16-16,0 2 0 0,2 3 0 15,1 2-656-15,-1 0-128 16,0 3-16-16,-3 0-16 16,-2 2-1472-16,-1 2-304 0,0 1-48 0,-4 2-7504 0,0 0-1488 0</inkml:trace>
  <inkml:trace contextRef="#ctx0" brushRef="#br0" timeOffset="6620.35">7217 1067 10127 0,'0'0'896'0,"3"-9"-704"15,0 0-192-15,1 3 0 0,-4 6 2944 0,3-7 576 16,-3 7 96-16,2-7 32 0,-2 7-1968 0,0 0-384 0,0 0-80 0,0 0 0 16,0 0-624-16,0 0-112 0,-3-7-32 0,3 7 0 15,0 0-128-15,0 0-48 16,0 0 0-16,0 0 0 0,0 0 800 0,0 0 144 0,0 0 48 0,0 0 0 16,10-2-1264-16,1 1-256 15,1 1-64-15,3 1 0 0,4 0 976 0,0 0 192 16,3-1 48-16,4 0 0 0,5 0-288 0,1 1-48 0,3-1-16 0,-2 0 0 15,-1-1-144-15,-1 0-16 0,0-1-16 0,-2 1 0 16,1-1-112-16,-3 1-32 0,-2-1 0 0,-3 0 0 16,-1-1-96-16,-3 0 0 0,-1 1-128 0,-3 0 192 0,-1 1-192 0,-3 0 144 0,-10 1-144 15,10 0 128-15,-10 0-128 0,0 0 0 0,0 0 0 0,0 0 0 32,0 0-832-32,0 0-32 0,-5 5-16 0,-4 2 0 15,-4 0-1872 1,-5 1-384-16,-4 1-80 0,-4 1-10528 0</inkml:trace>
  <inkml:trace contextRef="#ctx0" brushRef="#br0" timeOffset="7262.99">3513 1816 15839 0,'-10'-3'704'0,"10"3"128"0,-6-3-656 0,6 3-176 16,-7-4 0-16,-1 1 0 0,8 3 1024 0,-7-3 160 0,7 3 32 0,0 0 16 16,-8-5-464-16,8 5-112 0,-6-4-16 0,6 4 0 15,0 0-48-15,0 0-16 0,0 0 0 0,0 0 0 16,0 0 128-16,0 0 0 0,4-8 16 0,-4 8 0 16,7-5-256-16,3 1-48 0,4 1-16 0,-1 1 0 15,4 0 240-15,3 1 64 0,1-1 0 0,3 2 0 16,4 2-48-16,4 0 0 0,2 1 0 0,5 0 0 0,4 0-176 15,3-2-32-15,3-2-16 0,1-1 0 0,2 2-128 0,3 2-32 16,3 0 0-16,5 0 0 0,5 0-144 0,-1-2-128 16,-2-1 144-16,1 1-144 0,-1 2 0 0,3 0 128 15,4 1-128-15,-1-2 0 0,0-1 0 0,-2 0 0 16,-1 1 128-16,2 1-128 0,-1 1 0 0,0 1 0 16,-3-2 0-16,-4 0 0 0,-5-1 0 0,-2 1 128 15,-3 1-128-15,-2 0 0 0,0 1 320 0,-4 1-16 16,-1-2-16-16,-3 0 0 0,-5 1 32 0,-4-1 0 0,-3-1 0 15,-5 0 0-15,-4 0-64 0,-2 1 0 0,-1-1 0 0,-6 0 0 16,-1-1 16-16,-1 1 0 0,-10-2 0 0,8 3 0 16,-8-3-48-16,0 0-16 0,0 0 0 0,0 0 0 15,0 0-80-15,0 0 0 0,0 0-128 0,0 0 192 16,0 0-192-16,0 0 128 0,0 0-128 0,0 0 0 16,0 0 0-16,0 0-288 0,0 0 32 0,4 11 16 31,-4-11-2000-31,2 12-384 0,-3-2-96 0,0-1-12896 0</inkml:trace>
  <inkml:trace contextRef="#ctx0" brushRef="#br0" timeOffset="10614.39">9375 1018 10127 0,'0'0'448'0,"0"0"96"0,0 0-544 0,4-8 0 16,-1-1 0-16,0 1 0 0,0 1 4160 0,1-1 736 0,-1 0 144 0,0 1 16 0,-1-2-3648 0,1 0-720 16,-1 0-160-16,0-1-16 0,1-2-384 0,-3-1-128 15,0-2 0-15,1-1 0 16,-2 2 0-16,1-2-128 0,-4 2-16 0,-1 0 0 16,0 0 144-16,-2 0 0 0,0 1 0 0,-2 3-128 0,0 1 128 0,0 4 256 15,-2 1-64-15,-1 0-16 16,-1 2 112-16,-1 1 32 15,-1 1 0-15,1 3 0 0,0 2-320 0,-2 0 0 0,1 3 0 0,0 2 0 0,-1 0 0 0,1 3 0 0,-1 2 0 16,2 2-144-16,1 0 144 0,2 3 0 0,1 1 0 0,1 1 0 16,3 0 0-16,1 0-128 0,1 0 128 0,2-1 0 15,2-1 0-15,2-3-128 0,1 2 128 0,3-2 0 16,0-4 0-16,2 0 0 0,1 0 0 0,1-3 0 16,1-3 0-16,1-2 272 0,-1 0-32 0,3-3-16 15,0-2 112-15,3-1 32 0,0-2 0 0,0-1 0 16,-2-1 16-16,1-2 16 0,-1-1 0 0,0 1 0 15,0-4-16-15,-3-2 0 0,-1-1 0 0,-1 1 0 16,-3 0 0-16,1 1 0 0,-1 0 0 0,-2 2 0 16,-1 1-64-16,-4 9 0 0,0 0-16 0,0 0 0 15,3-7 32-15,-3 7 16 0,0 0 0 0,0 0 0 16,0 0-352 0,0 0 0-16,0 10 0 0,1 0 0 0,0-1 0 0,0 1 0 0,0 0-160 0,1 0 160 0,2-2 0 0,1 1 0 15,-5-9 0-15,6 9 0 0,-1-2 0 0,-5-7 0 16,9 5 0-16,1-2 0 0,-1-2 0 0,1-1 0 15,1-2 0-15,0-2 0 16,-1-2 0-16,-1-1 0 0,2-2 128 0,-1 0-128 0,0-1 256 0,-1-2-64 31,-1-3 0-31,-1-2 0 0,0 1 80 0,0-2 16 16,-1-2 0-16,0-2 0 0,-3-1-32 0,0-2-16 16,1 0 0-16,-2-2 0 0,-2-3-240 0,-2 1 0 15,-1-2 128-15,0 0-128 0,-1 0 0 0,-1 14 0 0,1-4 128 0,-3-2-128 16,-1 1 192-16,-2 0 0 0,-2 0 0 0,-4 2 0 15,1 2 32-15,-15-10 0 0,4 6 0 0,1 6 0 16,2 5-224-16,2 5 0 0,-1 1 0 0,0 3 0 16,-1 1-176-16,-3 2 32 0,-2 2 0 0,3 2 0 15,0 0-16-15,-2 3 0 0,0 2 0 0,-2 4 0 16,0 4 160-16,13-4-192 0,-4 5 192 0,0 6-192 16,-4 4 192-16,0 4-128 0,-1 4 128 0,-1 2-128 15,-2 0 128-15,-20 35-128 0,9-14 128 0,8-5-128 16,7-3 128-16,7-3 0 0,4-3-144 0,6-4 144 0,3-3 0 0,6-3-144 15,2 0 144-15,5-2 0 0,2 0-160 0,3-2 160 16,3-4-128-16,1 1 128 16,2-3 0-16,3 0 0 0,-1-2 0 0,0-1-128 15,1-3 128-15,-1-4 0 0,1 0 0 0,2-3 0 0,-1-4-160 0,0-3 0 16,1-1 0-16,1-3 0 16,-2-2-416-16,1-2-64 0,0-3-32 0,2-1 0 15,2-2-1920-15,2-4-384 0,0-4-80 0</inkml:trace>
  <inkml:trace contextRef="#ctx0" brushRef="#br0" timeOffset="11097.25">10669 934 34095 0,'0'0'1504'0,"0"0"320"0,0 0-1456 0,0 0-368 0,0 0 0 0,0 0 0 16,0 0 256-16,0 0-32 0,0 0 0 0,0 0 0 15,-4 11-224-15,0 1 144 0,-2 2-144 0,0 1 128 0,-2-1-128 0,0 1 0 16,1 2 0-16,-2-1 0 0,0 1 0 0,0-1 0 16,1 1 0-16,-1-2 0 0,0 1 0 0,0-3 0 15,1-2 0-15,3-1 0 0,-1-3 0 0,2-1 0 16,4-6 0-16,0 0 0 0,-3 5 400 0,3-5 48 15,0 0 16-15,0 0 0 0,0 0 272 16,0 0 48-16,0 0 16 0,0 0 0 0,4-9-112 0,2-4-32 16,-1-1 0-16,4-1 0 0,1-2-160 0,2 0-48 15,1-3 0-15,1-1 0 16,2-1-256-16,0 1-48 0,3 1-16 0,-1 3 0 0,-1 1-128 0,0 3 0 16,-1 2 0-16,0 1 0 0,-3 2 0 0,0 3 0 15,-2 1 0-15,0 1 0 0,-1 3 128 0,1 3-128 0,0 0 192 0,-1 3-64 16,-2 2-128-16,-2 2 0 0,0 0 0 0,-1 3 0 15,1 1 0-15,-2 2-192 0,0-1 64 0,0 3 128 16,-1 2-192-16,0-1 192 0,0 1-160 0,-1 1 160 16,-1-1-528-16,1-1-16 0,0-2 0 0,1 0 0 15,0-2-304-15,-2-1-64 0,1-3-16 0,0-1 0 16,2-2-1696-16,0-1-352 0,-4-7-64 0,9 4-11008 16</inkml:trace>
  <inkml:trace contextRef="#ctx0" brushRef="#br0" timeOffset="11419.3">11175 994 26431 0,'0'0'1168'0,"2"-7"240"0,0 1-1120 0,-2 6-288 0,0 0 0 0,0 0 0 0,0 0 1104 0,0 0 176 0,0 0 16 15,0 0 16-15,0 0-960 0,-4 9-192 0,-2 1-32 0,1 2-128 16,-2 2 0-16,2 2 0 0,-2-1 0 0,2 1 0 16,-1-2 0-16,3 0 0 15,1 0 0-15,-1 0 0 0,2-1 0 0,2 0 0 16,3-2 0-16,0-1 0 0,3-1 0 0,-1-2 240 0,2 0-32 0,1-1 0 15,-9-6 464 1,9 1 96-16,2-4 0 0,-2 1 16 0,0 0 64 0,1-2 16 0,0-2 0 16,-1-3 0-16,-1-2-64 15,-1-1-16-15,1-1 0 0,0-1 0 0,-3-1-160 0,2-2-48 0,-2-3 0 0,0 2 0 16,-2 1-320 0,-1 0-64-16,-2 0 0 0,-1 1-16 0,-1 2-48 0,-1 2 0 0,-2 1 0 15,0 1 0-15,-1 3-128 0,1 3 0 16,-1 0 0-16,0 0 0 15,-2 2-768-15,1 2-16 0,7 0-16 0,-9 3 0 16,2 0-2336-16,7-3-448 0,-6 7-112 0</inkml:trace>
  <inkml:trace contextRef="#ctx0" brushRef="#br0" timeOffset="11935.53">11774 1102 6447 0,'19'-1'272'0,"-7"1"80"15,1 0-352-15,0-1 0 0,-2-1 0 0,0 0 0 0,-2-3 4208 0,-1 1 768 0,-3-2 144 0,0-1 48 16,-2-2-3056-16,-1-1-624 0,-2-1-112 0,-1-1-32 16,-1 1-144-16,-1 0-48 0,-3-1 0 0,-1 1 0 15,-1 1-272-15,-1 0-64 0,-1 1-16 0,0 1 0 16,-3 2-192-16,1 0-32 0,1 3-16 0,-4 2 0 16,-3 0-320-16,1 3-64 0,1 1-16 0,-1 3 0 15,-1-1-160-15,-1 3 0 0,0 1 0 0,0 2 0 16,-2 2-176-16,1 2 176 0,0 2-128 0,2-1 128 15,2 1 0-15,1 1-160 0,0-2 160 0,4 3 0 16,0-3 0-16,2 1-128 0,3-2 128 0,1-2 0 0,3-1 0 0,1 2-128 16,1-3 128-16,5-1 0 0,0-2-144 0,1-1 144 15,0 0 0-15,3-3-144 0,1-2 144 0,2-2 0 16,1-2 0-16,3 0 0 0,0-4 128 0,2-1 16 16,-1-6 0-16,2-1 0 0,-1-2 48 0,0-3 16 15,0-1 0-15,-1-2 0 0,0-3 80 0,1-2 16 16,-1-1 0-16,0-1 0 0,-3 0 32 0,0-1 16 15,-1 1 0-15,0 2 0 0,-2 0 32 0,-2 4 16 16,0 1 0-16,-1 5 0 0,-3 1 48 0,2 2 0 0,-4 2 0 16,1 2 0-16,-2 1-160 0,-1 4-32 0,-1 5 0 15,0 0 0-15,0 0-256 0,0 0 0 0,0 0 0 0,0 0 0 16,-6 8 0-16,2 3-176 0,0 2 0 0,-1 2 0 16,1 4-144-16,-1 2-48 15,0 1 0-15,1 4 0 16,0 0-160-16,-1 3-48 0,1 1 0 0,1 2 0 15,1 1-432-15,1-2-80 0,0-1-32 0,2-2 0 16,2-3-384-16,3-1-80 0,0 0-16 0,2-3 0 16,3-2-272-16,2-4-64 0,3-3-16 0,0-3-6496 0,3-4-1280 0</inkml:trace>
  <inkml:trace contextRef="#ctx0" brushRef="#br0" timeOffset="12254.02">12111 1223 24303 0,'0'0'1072'0,"5"-6"224"0,0-1-1040 0,-5 7-256 16,5-9 0-16,0 2 0 0,-5 7 1776 0,4-9 288 15,-1 0 64-15,0 1 16 0,-3 8-1264 0,3-10-256 16,-1 0-48-16,0 2-16 0,0-1-368 0,1-1-64 15,-1 0 0-15,2-1-128 0,-3-2 224 0,2-1-64 16,-1-2-16-16,1 0 0 0,0 0 256 0,1 1 48 16,-1-1 16-16,-1 1 0 0,0-1 176 0,-2-1 16 0,1 2 16 0,-1 0 0 31,-1 2-112-31,0 2-32 0,-1 1 0 0,0 1 0 16,-1 2-128-16,-1 2-16 0,4 5-16 0,-5-4 0 0,-1 3-160 15,-3 2-16-15,2 3-16 0,-1 4 0 0,-1 2-176 0,-1 2 0 0,0 1 0 0,-1 3-176 16,-2-2 176-16,2 2-208 0,1 2 80 15,0 1 128-15,1-1-128 0,1 1 128 0,2 0 0 0,3 1 0 16,1-3 0-16,1 0 0 16,2-2 0-16,3 1 0 0,2-1-176 0,1-2 176 0,2 0-128 0,3-2 128 15,-2 0-352-15,3-1 16 0,3-3 0 0,0-1 0 32,3-1-656-32,2-5-128 0,3-2-32 0,3-3-10224 0,2 1-2048 0</inkml:trace>
  <inkml:trace contextRef="#ctx0" brushRef="#br0" timeOffset="12620.53">12978 637 33167 0,'0'0'2944'0,"0"0"-2352"0,0 0-464 0,0 0-128 0,0 0 704 0,0 0 128 0,0 0 32 0,0 0 0 15,-6 8-496-15,2 3-112 0,-1 2 0 16,0 4-16-16,0 2-240 0,-1 4 0 0,-2 4 0 0,0 0 0 15,0 1 0-15,-1 1 0 0,-1 2 0 0,-1 2-160 16,-2 3 160-16,0 3 0 16,0 1 0-16,4-1-128 15,0-3-16-15,2-3 0 0,3-4 0 0,2-1 0 16,0-4 144-16,2-3 0 0,0-4 0 0,3-4 0 16,-1-3 0-16,0-2 192 0,-2-8-32 0,3 7-16 0,-3-7 144 0,0 0 32 15,0 0 0-15,0 0 0 0,8-5 192 0,-1-4 64 16,-2-2 0-16,1-3 0 0,0-5-176 0,2-3-16 15,0-2-16-15,0-1 0 0,2-1-224 0,2-3-144 16,2-3 192-16,0-1-192 0,4 1 128 0,0 4-128 16,0 1 0-16,-2 2 0 0,0 1 0 0,-1 2 0 15,-1 1 0-15,0 2 0 0,-1 3 0 0,1 1 0 16,0 2 0-16,1 2-144 16,-3 1-400-16,-1 4-80 0,-1 1-16 0,1 2 0 15,-1 0-2496-15,0 3-512 0,-10 0-112 0,7 5-16 0</inkml:trace>
  <inkml:trace contextRef="#ctx0" brushRef="#br0" timeOffset="12858.71">12919 963 35295 0,'0'0'1568'0,"0"0"320"0,0 0-1504 0,0 0-384 0,10 5 0 0,-1 1 0 0,0 0 592 0,2 1 48 16,2-1 16-16,0 3 0 0,2 1-416 0,1 0-96 15,-2 1-16-15,3 1 0 0,-1 0-128 16,1 0 0-16,-1-1 0 0,1 0 0 0,-1 0 0 0,1 0 0 16,-3 0-144-16,-1 0 144 15,1 0-928-15,-1-1-80 0,-1 1-16 0,0 0 0 16,0 0-384-16,0 0-96 16,-1-1-16-16,1 0 0 0,3-1-144 0,0-3-48 0,0-1 0 0,3-1 0 0</inkml:trace>
  <inkml:trace contextRef="#ctx0" brushRef="#br0" timeOffset="13115.2">13775 1009 35935 0,'0'0'3200'0,"6"-8"-2560"0,-1 0-512 0,3 3-128 15,1 0 720-15,2 2 128 16,2 1 32-16,3 0 0 0,3-2-272 0,2 2-48 15,2 0-16-15,0 1 0 0,1 0-384 0,3 0-160 0,1 1 128 0,2-1-128 16,0 0 0-16,-1-1 0 0,1 1 0 0,2 0 0 31,2 0-256-31,0 0-144 0,-1 1-32 0,-2 0 0 16,-2-1-272-16,-4 1-64 0,-3 2-16 0,-3-1 0 0,-5-1 112 0,-2 1 32 0,-2 0 0 0,-2 3 0 31,-8-4-1344-31,6 7-256 0,-1 1-48 0</inkml:trace>
  <inkml:trace contextRef="#ctx0" brushRef="#br0" timeOffset="14614.42">2370 3417 26431 0,'0'0'1168'0,"0"0"240"0,0 0-1120 0,0 0-288 0,0 0 0 0,0 0 0 0,0 0 624 0,10 3 64 16,0 0 16-16,2-2 0 0,-1-2-64 0,2 0-16 15,-1-2 0-15,4 0 0 0,1-1-96 0,1 0-16 16,0-2 0-16,-1 0 0 0,2-3 64 0,0 0 0 16,-2-1 0-16,2 1 0 0,-1 2-64 15,0-1-16-15,-2-1 0 0,0-1 0 0,0-1-96 0,-2 0-16 16,-2-3 0-16,0 2 0 0,0-1-128 0,-2 0-16 16,-1-2-16-16,-3 2 0 0,0 0-48 0,-3 0-16 0,1 1 0 15,-2 1 0-15,0 1-32 0,-2 0 0 16,-2 0 0-16,-2 1 0 15,1 1 0-15,-1 1-128 0,-2 0 192 0,-1 2-64 0,-2-2-128 0,0 5 192 16,-2 1-192-16,-1 2 192 0,-2 1-192 0,-2 1 0 16,-1 3 0-16,0 3 0 0,-1 0-256 0,0 2 80 15,-2 2 16-15,0 1 0 0,3 1 160 0,-2 2-160 0,-3 0 160 16,0 4-160-16,1 1 160 0,0 1-128 16,1-1 128-16,2 0-128 0,-1 0 128 0,2 1 0 15,2 2 0-15,1-1-128 0,2 0 128 0,3-1 0 16,2-2 0-16,3 0 0 0,2-1 0 0,0-2-128 0,4 0 128 0,1-1 0 15,2-3 0-15,3 0 0 0,3-1 0 0,1-1 0 0,5 1 0 16,0-2 0 0,2-3 144-16,2 0-144 0,1-4 256 0,1 0-64 0,1-2-16 0,1-1 0 15,0-1-48-15,-1-1-128 0,-1-1 192 16,0-3-64-16,1-1-128 0,-1-2-272 16,-1-1 64-16,0 0 16 15,-1 2-1536-15,-2-1-320 0,-1 0-48 0,-2 2-13584 0</inkml:trace>
  <inkml:trace contextRef="#ctx0" brushRef="#br0" timeOffset="14867.56">2855 3579 27647 0,'0'0'2448'0,"0"0"-1952"0,0 0-496 0,-1-7 0 0,1 7 1520 0,-1-8 208 0,1 8 32 0,0 0 16 31,0 0-432-31,0 0-64 0,0 0-32 0,0 0 0 0,0 0-656 0,0 0-128 0,0 0-16 0,0 0-16 31,0 0-272-31,0 0-160 0,7 9 192 0,-4 1-192 16,-2 0 0-16,-1 1 0 0,0 2 0 0,-1 2 0 0,-1 2 0 16,2 1 0-16,-1 2 0 0,1 1-144 0,-1 2 144 0,1 0 0 15,1 3 0-15,-1-2 0 16,0-1-432-16,1 0 0 0,2-2 0 0,-1 0 0 16,-1-1-656-16,2-2-128 0,-2-1-16 0,1-3-16 15,1-2-2192-15,3-5-432 0</inkml:trace>
  <inkml:trace contextRef="#ctx0" brushRef="#br0" timeOffset="15183.88">3361 3501 34031 0,'0'0'1504'0,"0"0"320"0,0 0-1456 0,0 0-368 0,4-6 0 0,-4 6 0 16,10-4 800-16,1 3 96 0,3-1 0 0,0 0 16 0,0-1-496 0,2-1-96 15,0 0-32-15,2 0 0 16,0-2-160-16,0 2-128 0,2-1 192 0,0 1-192 0,-1-2 0 0,-2 2 0 15,1 0 0-15,0 1 0 16,0 2-768-16,0 0-64 0,-2 1-16 0,1 0 0 16,-3 0-1824-16,-1 1-352 0,-1 0-80 0</inkml:trace>
  <inkml:trace contextRef="#ctx0" brushRef="#br0" timeOffset="15373.87">3433 3675 20271 0,'-24'-4'1792'0,"9"2"-1424"0,1-1-368 0,0 2 0 15,-1 0 2880-15,3 1 496 16,1 1 96-16,1 0 32 0,3 0-2096 0,7-1-400 0,0 0-96 0,0 0-16 16,0 0-528-16,0 0-112 0,0 0-32 0,12 5 0 15,2-3-224-15,5-1 0 16,3-1 0-16,3-1 0 0,3-2 0 0,0-1 0 16,3 1 0-16,0-1 0 0,2-3-224 0,1 1-144 0,2-1-16 0,1 1-16 31,1 2-2416-31,1 1-464 0,-1-1-112 0</inkml:trace>
  <inkml:trace contextRef="#ctx0" brushRef="#br0" timeOffset="16248.14">5007 3332 24879 0,'0'0'1088'0,"-2"-8"256"0,0-1-1088 0,-1 2-256 0,2-2 0 0,0 1 0 16,1 8 1840-16,0-9 304 0,-1 2 64 0,1 7 16 15,1-8-1456-15,-1 8-272 0,2-7-64 0,-2 7-16 16,3-6-208-16,-3 6-32 0,0 0-16 0,0 0 0 16,0 0 32-16,0 0 16 0,0 0 0 0,0 0 0 15,0 0-80-15,0 0 0 0,0 0-128 0,0 0 192 16,-4 12-192-16,1 1 0 0,0 3 0 0,-1 0 0 15,0-1-144-15,0 4 144 0,-2 2 0 0,2 3-144 0,0 0 144 0,2 3 0 16,0-1-144-16,2 0 144 0,0-2 0 0,2-1 0 16,0-1 0-16,3-1 0 0,0-3 0 0,2 2 0 15,1 0 0-15,0-3 0 0,1-4 0 0,0-2 0 16,0-1 0-16,1-3 0 0,1-1 0 0,-1-3 192 16,-1-1-192-16,2-2 192 0,0-2 0 0,0-3 0 15,2-1 0-15,0-3 0 0,1-2 160 0,0-1 32 16,1-2 16-16,-1-1 0 0,1-4-144 0,1-1-48 15,-2-2 0-15,1-2 0 0,-2-1-32 0,-2-3-16 0,0 1 0 0,-2-1 0 16,0-1-16-16,0 3 0 16,-1 2 0-16,-3 1 0 0,0 1 176 0,-2 3 16 15,0 3 16-15,-1 1 0 0,0 4 48 0,-2 2 16 16,0 1 0-16,0 1 0 0,0 7-144 0,0-7-16 16,0 7-16-16,0 0 0 0,0 0-112 0,0 0-128 0,0 0 176 15,0 0-176-15,-7 9 0 0,1 2 0 0,2 1 0 0,0 3-192 16,-1 0 192-16,1 2-192 0,-1 0 192 0,2 2-192 15,2 0 192-15,-1 3 0 0,0 2 0 0,1-1-144 16,1 0 144-16,1 1 0 0,1 0-144 0,1 1 144 16,2-2 0-16,0 0 0 0,2-1 0 0,0 0 0 15,1 0 0-15,1-1 0 0,-1-3 0 0,1 0 0 0,2 0-384 0,0-2 32 16,-2-2 16-16,1-2 0 16,0-2-656-16,0 0-128 0,0-1-32 0,-1-1 0 15,-2-2-2528-15,-7-6-512 16</inkml:trace>
  <inkml:trace contextRef="#ctx0" brushRef="#br0" timeOffset="16801.74">5641 3553 33407 0,'0'0'1472'0,"0"0"320"0,0 0-1440 0,0 0-352 0,4-7 0 0,-4 7 0 15,0 0 1056-15,0 0 144 0,0 0 16 0,0 0 16 16,0 0-912-16,0 0-176 15,4 8-144-15,-1 3 192 0,-3 2-192 0,-2 2 0 0,0 0 0 0,-1 3 0 16,-1 0 0-16,-2 3 0 0,2 0 0 0,-1 1 0 16,1 0 0-16,2 0 0 0,-1 0 0 0,0 0 0 15,0 1 0-15,0-1 0 16,0-1 0-16,1-2 0 0,1-4 0 0,0-2 0 0,0-2 0 0,1-1 0 16,2-1 0-16,-2-9 0 0,4 7 0 0,-4-7 128 15,0 0-128-15,8 4 160 0,-8-4-160 0,11 0 160 0,0-2-16 16,-1-2 0-16,0-4 0 0,2-2 0 0,3-2-16 0,1-4-128 15,-2-1 192-15,0-1-64 0,1 0-128 16,-1 0 0-16,-1 0 144 0,0 1-144 0,0-1 0 0,-2 3 0 16,0 0 0-16,-2 1 128 0,-2 3-128 0,-1 2 0 15,-3 2 0-15,-1 0 128 0,0 2-128 0,-2 5 0 16,0-8 128-16,0 8-128 0,-3-8 0 0,-1 2 0 16,4 6 0-16,-9-3 0 0,0 3-192 0,0 4-96 15,0 0-32-15,2 2 0 0,-3-1 16 0,0 3 0 0,-1 1 0 16,-1 2 0-1,0 1 128-15,1 0 32 0,0 0 0 0,1-1 0 0,0-1 144 0,1 0 0 16,1-2 0-16,3 1-128 0,3 0 128 16,1 1 0-16,2 0 0 0,2-1 0 0,2-1 0 0,2 3 304 15,2-1-48-15,1 1-16 0,1 1 96 0,1 1 32 0,2-2 0 16,-1 0 0-16,1 0-80 0,-1 0-16 0,0 0 0 0,1-2 0 16,-1 1-144-16,1 0-128 0,-2 0 144 0,0-1-144 15,-1-1 128-15,-1-2-128 0,-1 1 0 0,-1-2 0 16,-8-5-128-16,9 5-128 0,-9-5-32 0,9 3 0 15,-9-3-2144-15,0 0-448 16,9-1-64-16</inkml:trace>
  <inkml:trace contextRef="#ctx0" brushRef="#br0" timeOffset="17311">6680 3183 24879 0,'0'0'2208'0,"0"-7"-1760"0,0 7-448 0,-1-8 0 15,0 0 1424-15,0 1 208 0,1 7 32 0,-1-8 16 16,1 8-1024-16,-4-8-208 0,1 2-32 0,3 6-16 15,-5-8-16-15,-1 1-16 0,1 1 0 0,-1 1 0 0,6 5 112 0,0 0 32 16,-8-3 0-16,1 1 0 0,-1 1-192 0,1 1-16 16,1 1-16-16,-2 2 0 0,0 3-288 0,1 0 128 15,-1 1-128-15,-1 1 0 16,-1-1 0-16,1 3 0 0,2 0 0 0,0 2 0 0,-3 2 0 0,3 2 0 16,0 0 0-16,0 2 0 15,2 1 0-15,0-1 0 0,2 1 0 0,2 0 0 0,1-1 0 0,2 1 0 16,0 0 0-16,3 0 0 0,0-3 0 0,1-3 0 15,-1-2 0-15,2 0 0 0,1-1 0 0,0-1 0 0,1-5 0 16,0 1 160-16,1-2 64 0,-1-2 16 0,1-2 0 16,-2 1 0-16,-8 0 80 0,11-3 32 0,-2-2 0 15,-1 0 0-15,-1-2 32 0,-1-2 0 0,0 0 0 0,-2 0 0 16,0 0-192-16,0 2-16 0,-1 0-16 16,-3 7 0-16,1-8-160 0,-1 8 0 0,2-8 0 0,-2 8 0 15,0 0 0-15,0 0 0 0,0 0 0 0,0 0 0 16,0 0 0-16,0 0 0 0,0 0 0 15,0 0 0-15,0 0-304 0,0 0 64 0,0 0 16 0,0 0 0 32,0 0-288-32,0 0-48 0,0 0-16 0,0 0 0 0,0 0-1152 0,0 0-224 0,0 0-48 0,0 0-12800 15</inkml:trace>
  <inkml:trace contextRef="#ctx0" brushRef="#br0" timeOffset="17928.5">6836 3215 8287 0,'0'0'736'0,"0"0"-592"16,0 0-144-16,1-7 0 0,0 1 2384 0,-1 6 448 15,0 0 96-15,0-8 16 16,0 2-1568-16,0 6-304 0,0 0-64 0,0-7-16 15,0 7-96-15,0 0-32 0,-1-7 0 0,1 7 0 0,0 0 0 0,0 0 0 16,0 0 0-16,0 0 0 0,0 0-224 0,-7 0-32 16,7 0-16-16,-8 4 0 0,-2 1-336 0,1 3-64 15,0 3 0-15,2 0-16 0,-2 1-176 0,1 1 160 16,1 4-160-16,-1-1 160 0,-1 1-160 0,2-1 0 16,2 0 0-16,1-2 0 0,-1-1 0 0,3 2 0 0,1-3 0 15,2 0 0-15,-1 0 304 0,3 0-32 0,2-1 0 0,0-1 0 16,1-1 256-16,0-4 48 15,3 0 16-15,1-1 0 16,2-1-80-16,1 1-32 0,2-2 0 0,0-2 0 16,0-2-160-16,1-3-16 0,-1 0-16 0,2-2 0 0,-1-1 48 0,1 0 16 0,-1-2 0 0,0 0 0 15,-2-3 16 1,-2-1 0-16,-2 1 0 0,-1-1 0 0,-2 0 16 0,-2-3 16 0,-2 0 0 16,-1-1 0-1,-2 0-144-15,-2 2-16 0,-2-1-16 0,-3 2 0 0,-1 0-224 0,0 4 176 0,-1 1-176 0,-1 1 160 0,-2 1-304 16,-1 3-64-16,-3 0-16 0,3 3 0 15,0 1-592 1,1 2-112-16,0 1-32 0,1 2 0 16,2-1-2144-16,1 2-432 0</inkml:trace>
  <inkml:trace contextRef="#ctx0" brushRef="#br0" timeOffset="18354.66">7591 3176 25791 0,'0'0'2304'0,"0"0"-1856"0,-7-5-448 0,0 1 0 16,-3 0 1488-16,-1 0 208 0,-1 2 32 0,-3 1 16 15,-1 1-1056-15,-2 1-224 0,-2 1-32 0,-2 2-16 16,-1-1-416-16,-2 1 0 0,2 1-144 0,2 0 144 16,2 0-256-16,4 0 64 0,-2 1 16 0,5-1 0 15,1 2 176-15,2-1 0 0,2 2 0 0,1-3 0 16,6-5 0-16,0 0 0 0,0 0 0 0,-3 7 0 15,3-7 160-15,0 0 64 0,3 8 16 0,-3-8 0 16,9 6 160-16,1 1 48 0,0-2 0 0,1 1 0 0,1-3-224 0,1 2-32 16,0-1-16-16,3 2 0 0,0-2-176 15,0 1 0-15,-3 0 144 0,0-1-144 0,0 1 192 0,-2-1-48 16,-1 0 0-16,0 2 0 16,-10-6 48-16,7 8 16 0,-2-2 0 0,-5-6 0 0,0 0-16 0,1 9 0 15,-1-9 0-15,-4 10 0 0,-2-1 128 0,-1-2 0 16,-2 0 16-16,-2-3 0 0,-3 0-128 0,-2-1-16 15,0-1-16-15,0 2 0 0,1 0-176 0,-1 0 0 16,1 1 0-16,1-2 0 16,1 0-272-16,0 0-144 0,2-2-32 0,2 1 0 15,0 0-1792-15,2 0-384 0,7-2-64 0,0 0-11552 0</inkml:trace>
  <inkml:trace contextRef="#ctx0" brushRef="#br0" timeOffset="18803.58">7821 3179 31039 0,'0'0'1376'0,"0"0"288"0,0 0-1344 0,0 0-320 0,0 0 0 0,0 0 0 15,0 0 832-15,0 0 80 0,-2 9 32 0,-2 2 0 16,0 2-624-16,-2 1-112 0,0 0-16 0,0 1-16 16,1 1-176-16,0 1 0 0,2-1 0 0,1 0 0 0,0-1 0 0,2 1 0 15,1 0 0-15,2 0 0 0,3-2 0 0,0-1 0 16,3-1 0-16,3 0 0 0,0-1 416 0,4-1 48 15,-1-3 16-15,3-3 0 16,-1-1 48-16,3-1 16 0,1-4 0 0,0-2 0 0,-1-1-96 0,-1-3-32 16,-1-2 0-16,0 0 0 0,-2-3-32 15,2-1-16-15,-2-2 0 0,1 0 0 0,-2-1-112 16,-1 0 0-16,-2-4-16 0,-1 0 0 16,-1-1-32-16,-2-1 0 0,-2-3 0 0,-2 1 0 0,-1 0-80 15,-2-1-128-15,-2 2 176 0,-1 1-176 0,-2 2 176 0,-3 3-176 0,0 1 160 0,-1 3-160 16,-3-2 144-16,-3 1-144 15,0 4 128-15,-1 0-128 0,-1 1 0 0,1 2 0 16,-3 1 0-16,1 2 0 0,-1 2 0 0,-2 1 0 0,-1 1-176 16,1 2 176-16,0 1-144 0,1 2 144 0,-1 2-160 0,4 0 160 15,0 1-144-15,3 2 144 0,2 0-128 0,2-1 128 16,-1 1-128-16,4 0 128 0,1 1-128 0,2 1 128 16,1 2-128-16,2 1 128 15,2 1-128-15,1 0 128 0,2-1-128 0,3 0 128 0,1-2-128 16,5 0 128-16,0 0-128 0,2 0 128 0,1-1-128 0,2-1 128 0,2 0-288 15,1-1 32 1,0-2 0-16,0 0 0 16,0-2-1200-16,1 0-224 0,-1-2-48 0,1-1-9472 0,1 1-1904 0</inkml:trace>
  <inkml:trace contextRef="#ctx0" brushRef="#br0" timeOffset="19050.88">8451 3279 31215 0,'0'0'1376'0,"0"0"288"0,0 0-1328 0,0 0-336 0,0 0 0 0,0 0 0 32,0 0 1488-32,0 0 240 0,0 0 32 0,0 0 16 15,0 0-1008-15,0 0-208 0,0 0-48 0,0 11 0 0,0 0-256 0,0-1-48 0,-2 1-16 16,1 0 0-16,0 1-32 0,0 1-16 0,-1 1 0 0,1 0 0 16,1 1-144-16,-1 2 0 0,0 0 144 0,0 1-144 15,1 0 0-15,0 0 0 0,0 1 0 0,1-1 0 16,1-1 0-16,2 1 0 0,0-5 0 0,-2 0 0 31,2-1-560-31,-1 0-80 0,-1-1 0 0,1-1-16 0,1-1-2416 0,-4-9-464 16</inkml:trace>
  <inkml:trace contextRef="#ctx0" brushRef="#br0" timeOffset="19364.03">9145 3016 37839 0,'6'-11'1664'0,"-6"11"368"0,5-11-1632 0,0 2-400 16,-1 2 0-16,-4 7 0 0,0 0 592 0,0 0 48 0,0 0 0 0,0 0 0 15,0 0-432-15,0 0-80 0,0 0 0 0,0 0-128 16,0 0 144-16,0 0-144 0,3 11 0 0,-1 1 144 15,0 1-144-15,-1 2 0 0,-1 3 0 0,0 2 0 16,1 1 0-16,0 2 0 0,0-1 0 0,1 3 0 16,0 0 0-16,2 3 0 0,-1-1 0 0,0 1 0 15,1-3 0-15,-1-1 0 0,0 0 0 0,0-1 0 16,0-1-288-16,-1-1-32 0,0-3-16 0,-1 1 0 31,-1-1-1568-31,-1-1-304 0,-1 0-64 0</inkml:trace>
  <inkml:trace contextRef="#ctx0" brushRef="#br0" timeOffset="19567.49">8930 3310 34095 0,'0'0'3024'0,"1"-9"-2416"16,1 1-480-16,-2 8-128 0,6-5 832 0,3 1 160 31,2 0 32-31,4 2 0 0,2 0-656 0,5 0-128 0,1-1-32 0,5 1 0 0,1 0-80 0,4 1 0 15,3-1-128-15,2 0 192 16,3-1-656-16,1 1-144 0,-1 0-32 0,0 0 0 16,-1 1-2656-16,-1 0-544 0,16-1-96 0,-6 1-32 0</inkml:trace>
  <inkml:trace contextRef="#ctx0" brushRef="#br0" timeOffset="20026.99">10317 3133 38703 0,'-3'-19'1712'0,"2"8"352"0,-1 1-1648 0,1 0-416 0,0 0 0 0,1 2 0 31,0 0 512-31,0 8 32 0,0 0 0 0,3-9 0 15,-3 9-384-15,0 0-160 0,5-8 128 0,-5 8-128 16,0 0 0-16,10-1 0 0,-10 1 128 0,8 5-128 0,-8-5 0 0,8 9 0 16,-1 3 0-16,-2 2 0 0,0 2-144 0,-1 3 144 15,-1 2-192-15,2 3 192 0,-1 2-144 0,2 1 144 16,-1 1 0-16,-1 0-144 0,1 2 144 0,-1-2 0 16,2 1 0-16,-3-1 0 0,1-2 0 0,1-3 0 15,-1-3 0-15,2-3 0 0,-3-1 0 0,0-2 0 16,1-4 0-16,-1-3 128 0,-3-7-128 0,0 0 192 15,0 0-64-15,0 0 0 0,0 0 192 0,0 0 64 0,0 0 0 16,10-7 0-16,-1-2 288 0,-2-2 64 0,0-2 16 0,1-3 0 16,-1-3-224-16,2-1-32 0,1-2-16 0,2 0 0 15,0-1-160-15,4-2-48 0,-1-5 0 0,3 0 0 16,0 1-272-16,1 2 128 0,1 3-128 0,-1 3 0 16,0 0 0-16,-1 4 0 0,-4 0 0 0,-1 3 0 15,-2-1-320-15,-1 4-64 0,0 2 0 0,-1 2-16 31,-9 7-1488-31,9-4-288 0,-9 4-64 0,0 0-16 16,9 0-1264-16,-9 0-240 0,8 5-48 0</inkml:trace>
  <inkml:trace contextRef="#ctx0" brushRef="#br0" timeOffset="20589.46">10863 3381 31327 0,'0'0'1392'0,"0"0"272"0,0 0-1328 0,0 0-336 16,0 0 0-16,0 0 0 0,0 0 1712 0,0 0 272 16,0 0 48-16,0 0 16 0,0 0-1600 0,-2 10-320 15,0 2-128-15,0 2 0 0,0-1 0 0,0 2 0 16,1 2 0-16,-1 0-160 0,0 2 160 0,0 0 0 0,0 1 0 0,-1-1-128 16,1 2 128-16,1 0 0 0,0-2 0 0,0 1 0 15,0-1 0-15,1 0 0 16,-1-1 0-16,1-2-128 0,0 0 128 0,1-3 0 0,-1-3 0 15,1-3 0-15,-1-7 0 0,1 8 128 16,-1-8-128-16,0 0 0 0,0 0 144 0,0 0-144 0,0 0 192 0,0 0-192 16,0 0 256-16,0 0-48 0,10-4-16 0,-1-4 0 15,-2-2 0-15,2-1-16 0,0-2 0 16,2-1 0-16,0-2-16 0,1 1 0 0,1-1 0 0,1 2 0 16,-1 1-160-16,0 1 0 0,-2 1 0 0,1 1 0 15,0-1 0-15,-2 3 0 0,-2 2 0 0,-3 0 0 0,-5 6 176 0,0 0-48 16,0 0-128-16,0 0 192 15,5-6-192-15,-5 6 176 0,0 0-176 0,0 0 160 0,-7-3-160 0,-1 2 0 16,0 1-160-16,-1 0 160 0,-2 0-368 0,0 1 32 16,-2 2 0-16,-1 0 0 0,2 0 160 0,1 2 48 15,0-1 0-15,2 0 0 0,3 1 128 16,-2-1 0-16,8-4 0 0,-5 7-128 16,5-7 128-16,-4 7 0 0,2 2 0 0,2-9 0 15,0 9 176-15,2 0-48 0,-2-9 0 0,6 13 0 0,-1 0 80 0,2 0 16 16,1 0 0-16,0-1 0 15,2 0-96-15,0 1 0 0,1 0-128 0,0-1 192 0,0 0-192 0,0-1 0 0,-1 1 128 0,0-1-128 16,0-2 0-16,0 0 0 16,-1-2 128-16,-1-1-128 0,0 1-144 0,0-2-80 15,1-1-16-15,-9-4 0 16,10 4-1920-16,-2-4-384 0,1-3-80 0,2-3 0 0</inkml:trace>
  <inkml:trace contextRef="#ctx0" brushRef="#br0" timeOffset="21104.54">12028 3185 31327 0,'0'0'1392'0,"4"-8"272"0,-1-1-1328 0,0 1-336 0,-3 8 0 0,4-8 0 0,-4 8 224 0,3-8-32 0,-3 8 0 0,0-9 0 15,-1 0-192-15,-1 3 128 0,-3 0-128 0,0 2 0 32,-2 0 128-32,-1 2-128 0,-2 0 0 0,1 1 144 15,-2 0-144-15,-2 1 160 0,0 1-160 0,0 1 160 0,0 3-160 0,1-1 160 0,1 0-160 0,2 1 160 31,2 0-32-31,2 2 0 0,-1-1 0 0,2 1 0 16,4-7-128-16,0 0 0 0,-2 10 144 0,2-10-144 0,1 10 128 0,-1-10-128 16,3 12 128-16,3-2-128 0,1-1 224 0,2-1-32 15,1 0 0-15,2 0 0 0,1-2 80 0,-1 2 16 16,1 1 0-16,-1 0 0 0,1-3-32 0,-1 2-16 16,-1 1 0-16,1 0 0 0,-2-1 112 0,1 1 32 15,-1 0 0-15,0 0 0 0,-3 0-128 0,0-2-32 16,0 1 0-16,-2 0 0 0,0-1-32 0,-2 1-16 15,-1-1 0-15,-2-7 0 0,0 0-48 0,0 0 0 16,-2 6 0-16,2-6 0 0,-7 7 128 0,1-3 32 0,-2 1 0 16,0-3 0-16,-2-1-96 0,0-1-32 15,-1 0 0-15,0 0 0 0,0-1-160 0,-1 0 0 0,-2-1-192 16,1-1 192 0,-1 1-1024-16,0 0-64 0,0 0-32 0,2-1-10336 0,0-2-2080 0</inkml:trace>
  <inkml:trace contextRef="#ctx0" brushRef="#br0" timeOffset="21356.31">12266 3181 36863 0,'0'0'3264'0,"0"0"-2608"0,0 0-528 0,0 0-128 15,9 1 496-15,-9-1 64 0,11 6 16 0,-2 3 0 0,-2 2-384 0,0 1-64 16,-2-1 0-16,0 0-128 0,-3 1 0 0,-1 1 0 15,-1 0 0-15,-1 0 0 0,-1 1-192 16,0-2-128-16,-1 0-48 0,2 1 0 0,-1 0 112 0,0 0 0 16,0 0 16-16,1-1 0 0,1 0 240 0,1 0 0 15,0-3 0-15,0-2 0 0,-1-7-272 0,0 0-16 16,0 0 0-16,0 0 0 16,0 0-2016-16,0 0-384 0,0 0-96 0,0 0-16 0</inkml:trace>
  <inkml:trace contextRef="#ctx0" brushRef="#br0" timeOffset="21498.9">12210 3060 34607 0,'-9'-15'1536'0,"5"6"320"0,0 0-1488 0,1 2-368 0,-2-1 0 16,1 0 0-16,1 0 1072 0,3 8 144 0,-3-8 16 0,0 1 16 16,3 7-880-16,0 0-176 0,0 0-48 0,0 0 0 15,-1-7-1552-15,1 7-320 0,0 0-64 0,0 0-14016 16</inkml:trace>
  <inkml:trace contextRef="#ctx0" brushRef="#br0" timeOffset="21940.84">12530 3150 28559 0,'0'0'2544'0,"0"0"-2032"15,1 11-512-15,0 2 0 0,1 0 736 0,-1 1 48 16,-2 0 16-16,0 2 0 0,0-1 32 0,0 1 0 15,0-2 0-15,0 0 0 0,-2-2-512 0,-2 0-112 0,1-1-16 0,-2 0 0 16,-1-2-16-16,0-1-16 16,0-2 0-16,2 0 0 0,5-6-160 0,-7 7 192 0,1-4-192 0,6-3 192 15,0 0-64-15,0 0-128 0,0 0 192 0,-8-2-64 16,2-3 320-16,6 5 48 0,0 0 16 16,0-7 0-16,0-1 128 0,2 0 16 0,1-1 16 0,2 1 0 15,2-2-160-15,2-1-48 0,2-3 0 0,2 0 0 16,2 0-192-16,1 0-32 0,-1-1-16 0,-1 2 0 15,2 1-224-15,-1 1 0 0,0 2 128 0,-1 1-128 16,-1 1 0-16,0 1 128 0,-1 3-128 0,-1 1 0 0,-1 1 144 16,-1 2-144-16,-9-1 128 0,9 4-128 15,0 1 0-15,-2 0 0 0,-7-5 0 16,8 10 0-16,-1 1 0 0,-2 2 0 0,0 1 0 0,-1 2 0 16,-1-2-144-16,1 3 144 15,-1-1-192-15,0 1 192 0,-1-2-608 16,1 0-16-16,-2 2 0 0,0-2 0 0,-1-1-432 0,1-1-96 0,-1-2 0 0,1 0-16 15,1-2-1424-15,-2-9-288 0,0 0-48 16,0 0-10448-16</inkml:trace>
  <inkml:trace contextRef="#ctx0" brushRef="#br0" timeOffset="22433.6">13045 3144 22111 0,'0'0'1968'0,"-2"-10"-1584"16,0 2-384-16,0 1 0 0,0-1 2944 0,2 8 496 0,-3-6 96 0,3 6 32 15,0 0-2224-15,0 0-432 16,0 0-80-16,0 0-32 16,-9 5-656-16,1 1-144 0,1 3 0 0,0 2 0 0,0 1 0 0,1 3-208 15,0 0 64-15,0 1 16 0,1 3 128 16,2 0 0-16,1 1 0 0,2-1 0 0,2 1 0 0,1-1-128 16,1-1 128-16,1-1 0 0,3 1 0 0,-1-1 0 15,2-2 0-15,1-2 0 0,0-1 0 0,2-1 144 16,1-1 0-16,-1-2 0 0,3-3 64 0,1-2 16 15,2-3 0-15,-1 0 0 0,-1-1-48 0,0-2-16 16,3-1 0-16,-5-3 0 0,2-3 32 0,-2-1 0 16,-2-2 0-16,0-1 0 0,0-1-48 0,0-1 0 15,-1-4 0-15,0-2 0 0,-2-1-16 0,-1-2-128 16,-3-3 192-16,1 2-64 0,-2 0-128 0,-1 2 128 0,-5 0-128 0,0-1 128 16,-1-1-128-16,-3 2 128 0,-1 2-128 0,-3 0 128 15,-2-1 0-15,-1 2 0 16,-2 4 0-16,1 1 0 0,-1 3-128 0,-2 2 0 15,-2 1 144-15,0 1-144 0,-2 3 0 0,0 1 0 0,1 3-192 0,0 2 64 16,0 1-48-16,4 2 0 0,0 2 0 0,2 1 0 16,0 3 176-16,2 1-128 0,0-2 128 0,2 3-128 15,2 2 128-15,1 4-192 0,2-1 192 0,2-1-192 16,2 1 192-16,2-1 0 0,1 1 0 0,2 0-128 16,3 2 128-16,2-1 0 0,-1 0 0 0,3-2-128 15,0-3 128-15,2 2 0 0,0-2 0 0,1-1 0 0,-1-1 0 16,3-2 0-16,-1 1 0 0,2 0 0 0,-1-2 0 0,1-2-240 15,-1-2 48-15,1 0 0 16,-2-2-256-16,1-1-64 0,1-1 0 0,-1-1 0 16,1 1-1600-16,2 0-336 0,2 0-64 0</inkml:trace>
  <inkml:trace contextRef="#ctx0" brushRef="#br0" timeOffset="22871.76">13619 3355 8287 0,'0'0'736'0,"0"0"-592"0,0 0-144 0,0 0 0 16,4-5 4928-16,-4 5 944 0,0 0 192 0,0 0 32 15,5-6-3984-15,-5 6-784 0,0 0-176 0,0 0-16 0,6-4-368 0,-6 4-80 16,0 0-16-16,0 0 0 0,10 0-176 0,-10 0-48 15,0 0 0-15,7 5 0 16,-7-5-144-16,5 9-48 0,-1 0 0 0,-2 1 0 0,0 0-64 0,-2 2 0 16,-1 2-16-16,0 2 0 0,0-1 0 0,0 1 0 15,0 1 0-15,-1 1 0 0,1 1-176 0,1 1 160 0,0-2-160 16,0 1 160-16,0 2-160 0,0-2 0 16,0-1 0-16,0-2 0 15,-1-1-464-15,0 1-128 0,-1-2-32 0,0-1-11088 0,-2-1-2240 16</inkml:trace>
  <inkml:trace contextRef="#ctx0" brushRef="#br0" timeOffset="25785.36">14914 3121 10127 0,'0'0'896'0,"0"0"-704"15,-9-2-192-15,9 2 0 0,-8-4 1920 0,8 4 368 0,-8-3 64 0,8 3 16 0,0 0-848 0,0 0-176 16,0 0-16-1,0 0-16-15,0 0-112 0,0 0-32 0,0 0 0 16,0 0 0-16,0 0-32 0,0 0-16 0,9-2 0 16,2-2 0-16,2 3-192 0,4 0-32 0,-2 1-16 0,3 0 0 15,1-1-336-15,2 1-64 0,1-1-16 0,1 2 0 0,0 0-224 0,1 0-48 16,2-1-16-16,1 1 0 16,-3 1-176-16,0-1 0 0,1 0 0 0,-1-1 0 0,-6 0 0 0,0 2 0 15,-2 0-192-15,0 1 192 16,-4 1-768-16,-1-1-16 0,-1 0-16 0,-3 2 0 15,-7-5-2240-15,0 0-448 0,8 12-96 16,-8-12 0-16</inkml:trace>
  <inkml:trace contextRef="#ctx0" brushRef="#br0" timeOffset="26022.51">14916 3296 23039 0,'0'0'1024'0,"0"0"192"0,0 0-960 0,0 0-256 0,0 0 0 0,0 0 0 15,0 0 1936-15,0 0 352 16,0 0 64-16,0 0 16 0,12-1-1088 0,1 1-192 16,0 0-64-16,4 1 0 0,0-1-384 0,2 1-96 0,2 1-16 0,1-1 0 0,2 0-272 15,2 0-64 1,-1-1-16-16,0 1 0 0,0 0-320 0,2 1-64 0,-3-1-16 0,-1 1 0 31,-2-1-512-31,-1 0-96 0,-3 0-32 0,0 0 0 0,-2 3-400 0,-1-2-80 0,-2 0 0 0,0 0-16 31,0 0-1584-31,-1 1-320 0,1-2-64 0,-12-1-16 0</inkml:trace>
  <inkml:trace contextRef="#ctx0" brushRef="#br0" timeOffset="26698.14">16007 3081 13823 0,'10'-9'1216'0,"-3"4"-960"0,-1-1-256 0,1-1 0 15,0-2 1728-15,2 1 288 0,-1 0 64 0,0 1 16 16,-4-2-1136-16,3 0-240 0,-1-1-32 0,0 1-16 16,-2 1-224-16,1 0-64 0,-1 0 0 0,0 1 0 15,0-1-16-15,-1 1-16 0,-1 0 0 0,-2 7 0 0,2-8 272 0,3 1 48 16,-4 2 16-16,-1 5 0 0,0 0 48 0,0 0 16 15,0 0 0-15,0 0 0 0,0 0-112 0,0 0 0 16,0 0-16-16,0 0 0 0,0 0-256 0,0 0-48 16,0 0-16-16,-6 10 0 0,1 1-176 0,0 2-128 15,0 3 192-15,1 3-192 0,0 1 192 0,1 2-64 16,1 1 0-16,1 0-128 0,0 0 128 0,-1 0-128 16,1-1 0-16,2 0 0 0,2-1 0 0,0 1 0 15,-2 0 0-15,2 0 0 0,1 0 0 0,1-3 0 0,2-3 128 16,-1 0-128-16,1-2 128 0,3-2-128 15,2-2 192-15,0 0-192 0,-1-1 224 0,0-2-64 0,1-1-16 0,0-2 0 16,-1-1 16-16,1-3 0 0,0-2 0 0,1-1 0 16,-1-1 96-16,1-2 32 0,2 0 0 0,0-2 0 15,-1-2 16-15,0 0 0 0,0-2 0 0,1-3 0 16,-1-5-112-16,-1-1 0 0,0-2-16 0,1 0 0 16,-1-1-176-16,1 0 128 0,0 0-128 0,-1 1 128 15,-4 0-128-15,2 1 0 0,-1 1 0 0,-1 4 128 16,-1 0 0-16,-3 3 0 0,0 1 0 0,-1 2 0 15,1 1 192-15,-3 2 48 0,0-1 0 0,-2 9 0 16,0-8-80-16,0 8-16 0,0 0 0 0,0 0 0 16,0 0-272-16,0 0 0 0,0 0 0 0,0 0 0 15,0 0 0-15,0 0 0 0,-8 8 0 0,3 2-144 16,-1 1 16-16,2 1 0 0,1 0 0 0,-1 4 0 0,1 0 128 16,0 1-128-16,-1 0 128 0,2 2-128 0,1 0 128 15,0 0 0-15,-1 0 0 0,2 2-128 0,1 0 128 0,0 1 0 16,0-1 0-16,1 1 0 0,2-1 0 0,0-1 0 15,-1-2 0-15,4 1 128 0,-2 1-128 0,2-3-128 16,1-1 128-16,-1 0-192 16,2 2-448-16,0-3-80 0,0-2-32 0,0-2 0 15,0-1-1632-15,2-1-336 0,4-2-64 0,-4-3-11872 0</inkml:trace>
  <inkml:trace contextRef="#ctx0" brushRef="#br0" timeOffset="27270.18">16893 3310 22111 0,'0'0'976'0,"1"-8"208"0,0-2-944 0,0 3-240 0,0 0 0 0,-1 7 0 16,2-8 2288-16,-2 8 400 15,0 0 96-15,0 0 16 0,3-7-1456 0,-3 7-304 16,0 0-48-16,0 0-16 0,0 0-544 0,0 0-112 0,0 0-32 0,9 4 0 16,-1 3-288-16,-4 0 0 0,0 2 0 0,-1 2 0 15,-1 1 0-15,0 1-144 0,-1 2 144 0,-1 0-128 16,0 3 128-16,-1-1 0 0,0 2-144 0,0 0 144 15,0-1 0-15,0 2 0 0,-1 1-144 0,0-2 144 0,-1-3 0 16,1 0 0-16,1-2 0 0,0-2 0 16,1-2 0-16,0-10 0 0,0 0 0 0,-2 10 0 0,2-10 176 0,0 0-176 15,0 0 192-15,0 0-192 0,0 0 224 0,0 0-64 16,0 0-16-16,0 0 0 0,0 0 80 0,0 0 16 16,7-4 0-16,2-3 0 0,1-1-240 0,0-2 0 15,0-1 128-15,0 0-128 0,0-1 128 0,1-1 0 16,0 0-128-16,-1 1 192 0,-3-1-192 0,0 0 144 0,-2 0-144 0,0 2 128 15,-2 1-128-15,-1 4 0 16,-2-1 0-16,0 7 128 0,0 0-128 0,-3-6 0 16,-1 0 0-16,4 6 0 0,-8-2 0 0,8 2-224 0,-9 0 48 15,0 1 16-15,-2 0-160 0,1 2-48 0,1 1 0 0,-1 0 0 16,0 0 176-16,2 2 16 0,0 1 16 0,3-1 0 16,5-6 160-16,-7 7 0 0,7-7 0 0,-3 9 0 15,1-2 0-15,2-7 0 0,1 9 128 0,-1-9-128 16,3 10 0-16,2 0 128 0,0-1-128 0,4-1 0 15,1 1 352-15,0 0 0 0,0 0 0 0,1 0 0 16,1 1-48-16,1 1-16 0,1 0 0 0,0-2 0 16,-1 0 0-16,-1 0 0 0,-1-1 0 15,-1-2 0-15,-4 2-288 0,2 1 160 0,-2-1-160 0,1-1 128 0,-7-7-128 16,7 9 0-16,-2 0 0 0,-5-9 128 0,6 10-128 16,-2-3 0-16,-4-7 0 15,6 9 0-15,-6-9-768 0,3 9-48 0,-3-9 0 0,3 10 0 16,-1-1-2320-16,-2-9-480 0</inkml:trace>
  <inkml:trace contextRef="#ctx0" brushRef="#br0" timeOffset="28621.55">2282 4951 2751 0,'-5'2'256'0,"-1"3"-256"0,1 0 0 0,-2 0 0 0,2-1 2528 0,-1 2 464 16,1 0 80-16,-1 1 32 15,1-1-1104-15,0 2-208 0,0 0-64 0,0-1 0 16,5-7-400-16,-4 10-96 0,1-1-16 0,3-9 0 16,-3 9-272-16,2 1-64 0,1-10-16 0,4 12 0 0,-1-1-32 0,2-2-16 15,-5-9 0-15,10 9 0 0,1-2-48 0,1 0 0 16,2-2 0-16,1-1 0 0,0-3-64 0,3 1-32 0,0 0 0 0,3-1 0 15,2-2-160-15,1 0-16 0,0-2-16 0,0-1 0 16,0 0-144-16,2 0-16 0,-3-3-16 0,-2 0 0 16,-3 0-80-16,1-2-16 0,1 1 0 0,-2-1 0 15,-2 0-32-15,-1-1-16 16,-1 0 0-16,-2-1 0 0,-1-4 128 0,-2 2 32 0,-4 2 0 16,1 0 0-16,-2 0-64 0,-1 1-16 0,-3 0 0 0,-1 1 0 15,-1-1-80-15,-1 1-16 0,-3 1 0 0,1 0 0 16,-3 2-144-16,-1 1 192 0,1 1-192 0,-3 1 192 15,-1 1-192-15,0 2 0 0,-2 1 0 0,0 2 128 16,-1 4-128-16,1 1-176 0,-2-1 48 0,-1 3 0 0,-1 1 128 16,0 1-160-16,-3 1 160 0,1 3-160 0,0 1 160 0,0 1-128 15,3 2 128-15,0 0-128 0,1 2 128 0,2-1 0 16,3-1-144-16,2-1 144 0,1 0 0 16,1-1-144-16,2 3 144 0,2-1 0 0,2 0-144 0,-1-2 144 15,2 1 0-15,2-1-144 16,0-2 144-16,1 1 0 0,1-1 0 0,3 0 0 0,1-3 0 15,1 0 0-15,0-2 0 0,4 0 0 16,0-1 128-16,2-1-128 0,-2-3 128 0,5 1-128 0,1-2 0 0,2 0-208 16,2-3 16-16,-2-1 16 15,-1-1-528-15,2-2-96 0,2-2-32 0,0-2 0 16,1-1-2656-16,1-1-544 0,10-7-96 16,-8 5-32-16</inkml:trace>
  <inkml:trace contextRef="#ctx0" brushRef="#br0" timeOffset="29104.68">2794 5562 23663 0,'0'0'1040'0,"0"0"240"0,0 0-1024 0,-4-6-256 0,4 6 0 0,-2-8 0 16,2 1 1600-16,0 7 256 0,0-10 64 0,2 1 16 0,1 0-864 0,0 2-176 16,1-1-48-16,2 1 0 0,0 1-288 0,2 0-64 0,2 2-16 0,-2-1 0 15,1 0 80 1,0 0 16-16,1 2 0 0,0 2 0 16,-1-1-32-16,0 2 0 0,0 0 0 0,-1 2 0 0,0 0-288 0,1 2-64 0,-9-4-16 0,7 7 0 31,-2 2-176-31,-2 2 0 0,0 0 0 0,-1 1 0 15,0 1 0-15,-2 1 0 0,-3 0 0 0,-1 2 0 16,0 3-144-16,-4 3-16 0,-2 2 0 0,0 0 0 31,-1 0-272-31,0-4-48 0,-1 0-16 0,1-3 0 0,-3-2 272 0,3-1 48 0,1-3 16 0,0-1 0 0,1-2 160 16,2-1 0-16,-1-2 0 0,8-5 128 0,-8 5-128 0,8-5 192 16,0 0-64-16,0 0 0 0,0 0 80 0,0 0 32 15,0 0 0-15,0 0 0 0,0 0 144 16,0 0 16-16,0 0 16 0,12-2 0 0,3 1-224 15,0 0-64-15,1 0 0 0,0-1 0 0,2-1-128 0,3-1 0 16,1 1 144-16,-2 0-144 0,1-2 0 0,-1 1 0 16,-1 1 0-16,0 0 0 0,-1 0 0 0,1 0-160 15,-1 0 16-15,0 0 0 16,0 1-752-16,1 1-160 0,-1 0-32 0,0 0 0 16,-1-1-2432-16,1-1-480 0</inkml:trace>
  <inkml:trace contextRef="#ctx0" brushRef="#br0" timeOffset="29371.83">3511 5221 25791 0,'0'0'1152'0,"0"0"224"0,5-8-1104 0,2 0-272 0,0 2 0 0,1 0 0 16,2 2 1472-16,0 0 256 0,1 1 32 0,0 0 16 0,0 0-1264 0,0-1-256 15,0 0-64-15,1-1 0 16,0 3-704-16,-1 1-160 0,-1 0-32 0,0 1 0 16,0 0-832-16,-10 0-192 0,10 1-16 0,-10-1-9984 0</inkml:trace>
  <inkml:trace contextRef="#ctx0" brushRef="#br0" timeOffset="29547.38">3500 5378 31615 0,'0'0'1408'0,"0"0"272"0,0 0-1344 0,0 0-336 0,0 0 0 0,0 0 0 16,0 0 1264-16,0 0 176 0,0 0 32 0,0 0 16 16,0 0-800-16,10 2-176 0,1-2-16 0,1 0-16 15,2 0-128-15,2 0-32 0,-1-1 0 0,0-1 0 16,2-1-160-16,-1 0-32 0,1 1-128 0,1 0 192 15,-4 0-448-15,2 0-112 0,-4-1-16 16,2 1 0-16,0-1-2128 0,0 0-432 0,-1-1-96 0</inkml:trace>
  <inkml:trace contextRef="#ctx0" brushRef="#br0" timeOffset="30290.34">4770 5055 28911 0,'0'0'1280'0,"0"0"256"0,0-10-1216 0,0 2-320 0,0 8 0 0,0 0 0 16,-1-8 512-16,1 8 32 15,0 0 16-15,0 0 0 0,0-7-336 0,0 7-64 0,0 0-16 0,0 0 0 16,0 0-144-16,0 0 192 0,0 0-192 16,0 0 192-16,-7 2-192 0,0 2 160 0,2 1-160 0,-1 2 160 0,2 2 0 0,-2 3 0 15,1 1 0-15,-1 4 0 0,1-3-160 0,-3 3 160 0,4 0-160 0,-1 3 160 16,0 2-160-16,1 0 0 16,3-1 144-16,1 0-144 15,-1 0 0-15,0 0 0 0,1-3 0 0,2 0 0 16,2-2 0-16,1-1 0 0,1-3 0 0,0-2 0 15,1-1 0-15,0-3 0 0,2 0 0 0,2-2 176 16,0-1-176-16,2 0 0 0,2-3 144 0,-2 0-144 16,-1-3 160-16,1-1-32 0,0-3-128 0,1-1 192 15,-2-2 0-15,0-4-16 0,0-1 0 0,1-3 0 16,1-1-48-16,-3-2 0 0,-1-1 0 0,0 0 0 16,-1-1 64-16,0 0 0 0,-1-2 0 0,-3 2 0 0,1 1 112 15,-2 1 16-15,0 0 16 0,0 4 0 0,-2 1 112 0,-1 2 32 16,1 2 0-16,-1 1 0 0,-1 1-80 0,0 4-16 15,0 6 0-15,-1-6 0 0,1 6-32 0,0 0-16 16,0 0 0-16,0 0 0 0,0 0-208 0,0 0-128 16,-4 6 160-16,-1 2-160 0,2 2 0 0,0 2 0 15,1 2-128-15,-1 2 128 0,1 2-160 0,0 0 160 16,1 0-128-16,0 3 128 0,0 2 0 0,2 1-160 16,0-2 160-16,1 1 0 0,0 0 0 0,2 0 0 15,0-1 0-15,0 0 0 0,2 0 0 0,-1-1 0 16,1-2 0-16,0 0 0 0,0-2-320 0,1 0 32 0,-1-2 16 15,1 0 0 1,-1-3-848-16,1-1-160 0,0-1-48 0,-2-2-14992 0</inkml:trace>
  <inkml:trace contextRef="#ctx0" brushRef="#br0" timeOffset="30784.65">5223 5368 27647 0,'0'0'1216'0,"0"0"256"0,0 0-1168 0,0 0-304 0,0 0 0 0,0 0 0 16,0 0 2512-16,0 0 448 0,0 0 96 0,0 0 16 15,0 0-2368-15,-2 10-480 0,2 0-96 0,-1 2 0 0,-1 1-128 0,1 4 0 16,0 0-128-16,-1 2 128 0,-2 0 0 0,2-1-160 16,1 1 160-16,-1 0 0 0,0-2 0 0,0 2 0 15,-1 0 0-15,2-2 0 0,1-1 0 0,0-1 0 16,0-1 0-16,0-1 0 0,-1-2 0 0,1-11 0 15,0 0 0-15,2 7 0 0,-2-7 192 0,0 0-64 16,0 0-128-16,8 5 192 0,-8-5 64 0,11-1 0 16,-2-3 0-16,0-1 0 0,-1-4 0 0,1-1 0 15,0-3 0-15,0-3 0 0,1 0-256 0,-3-1 0 16,1 1 128-16,-1-2-128 0,-1 3 0 0,0 1 0 16,-2 0-192-16,0 3 192 0,-2 2 0 0,-1 1 0 15,0 2 0-15,-1 6 0 0,-1-6 0 0,1 6-128 16,0 0 128-16,-5-5 0 0,-1 3-160 0,-1 2 32 0,1 2 0 15,-2 3 0-15,0 0-192 0,1 2-48 0,-2 1 0 0,0 0 0 16,-1 3 176-16,0 0 48 16,-1 1 0-16,2-1 0 0,2 0 144 0,0 2 0 0,2 1 0 0,0-1-128 15,2-1 128-15,2 1 0 0,-1 2 0 0,2-2 0 16,2-2 0-16,1 0 144 0,3-1-16 0,0 0-128 0,2 1 192 16,1-1-64-16,2-2 0 0,1 0-128 0,-1 0 0 15,1-3 0-15,1 0 0 0,0-2 0 16,2-1-640-16,-2-1-96 0,1-1-16 0,3 0 0 31,-1-2-2080-31,2-2-432 0</inkml:trace>
  <inkml:trace contextRef="#ctx0" brushRef="#br0" timeOffset="31415.28">5858 4976 30063 0,'-8'-13'1328'0,"1"6"272"0,-2-2-1280 0,1 1-320 0,0 0 0 0,-1 2 0 16,0-1 1008-16,0-1 128 0,2 1 16 0,-2 1 16 15,0 3-464-15,0 1-80 0,0 1-32 16,1 1 0-16,-1 0-160 0,-1 2-48 0,0 3 0 0,-1 2 0 15,-1 0-256-15,1 1-128 0,-2 1 128 0,1 3-128 16,1 1 0-16,-2 3 0 0,4 1 0 0,0 2 0 16,-2 2 0-16,3 1-144 15,1 0 144-15,3 0 0 0,1-2-144 0,2 1 144 16,1-1 0-16,3-1-144 0,1 0 144 0,2-1 0 0,-1-3 0 0,4-1 0 16,2-3 0-16,0-2-128 0,1-1 128 0,0-3 0 0,3-2 0 0,-2-2 0 15,0-4 0-15,0 0 0 0,-1-1 176 16,0-2 16-16,-1-1 0 0,0-1 0 0,0-3 48 0,-1-1 16 15,0-3 0-15,0 1 0 16,-1 1-32-16,0 1 0 0,0 1 0 0,-3 1 0 0,1 1-224 16,-2 1 128-16,-5 8-128 0,0 0 0 0,0 0 0 0,0 0 0 15,0 0 0-15,0 0 0 0,0 0-128 0,0 0 128 16,2 14-192-16,0 0 192 0,1 1-208 0,-1 1 64 16,1-1 16-16,2-1 0 0,0 0 128 0,3-2 0 0,1-1 0 0,1 0 0 15,1-1 0 1,1-3 0-16,1-1-128 0,1-3 128 0,-1-1 0 15,4-1 0-15,-1-2 0 0,1 0 128 0,-2-1 160 16,0-2 32-16,-2-2 16 0,-1-2 0 0,-1 0 96 16,0-2 16-16,-1-2 0 0,-4 0 0 0,-1-1 112 0,-1 0 16 15,0-1 16-15,-2 0 0 0,-2-2-272 0,0 1-64 0,-2 1-16 0,-2 1 0 0,0 1-112 16,-2 0-128 0,0 1 176-16,-3 0-176 0,1 4 128 0,-1 1-128 15,0 2 0-15,-1 1 0 16,-1 2-400-16,0 0-144 0,-1 2-32 0,-1 3 0 15,2-1-448-15,-1 2-112 0,0 3-16 0,-1 1 0 16,-1 0-1936-16,1 1-400 0,0 0-80 0,4-1-16 0</inkml:trace>
  <inkml:trace contextRef="#ctx0" brushRef="#br0" timeOffset="31793.47">6169 5082 23951 0,'0'0'1056'0,"0"0"224"0,5-8-1024 0,1 3-256 0,-6 5 0 0,5-6 0 16,-5 6 2752-16,0 0 512 0,0 0 80 0,4-6 32 16,-4 6-2368-16,0 0-480 0,0 0-80 0,0 0-32 15,0 0-208-15,0 0-32 0,0 0-16 0,0 0 0 16,-9 3-160-16,1 3-192 0,-2 0 32 0,3 1 16 16,2 0 144-16,0 1-208 0,5-8 80 0,-2 11 128 0,1-1-192 0,3 0 192 15,2-2-160-15,0 0 160 0,2 1 0 0,0-1 0 16,2-1-128-16,1 0 128 0,1-1 0 0,2-2 0 15,-2 1 0-15,1 0 0 0,0 1 0 0,1-1 160 16,-1 2-160-16,1-2 192 0,-1 0 0 0,0-1 0 16,-2 0 0-16,-1 1 0 0,-1-1 128 0,0 2 16 15,-7-6 16-15,6 6 0 0,-6-6-64 0,5 8-16 16,-5-8 0-16,3 9 0 0,-3-9-80 0,-3 9 0 16,-1-2-16-16,0 0 0 0,-2-1-48 0,0 0 0 0,0-2 0 15,-3 2 0-15,-2-1-128 0,0 1-144 0,0-2 144 0,2 3-208 31,-2-2-416-31,1 0-80 0,1-2 0 0,1 0-16 16,2 1-1488-16,6-4-288 0,0 0-64 0,-8 0-7264 0,8 0-1440 0</inkml:trace>
  <inkml:trace contextRef="#ctx0" brushRef="#br0" timeOffset="32281.84">6548 4994 23039 0,'0'0'2048'0,"0"0"-1648"0,3-9-400 0,-3 9 0 15,3-7 2208-15,-3 7 352 0,0 0 80 0,0 0 16 16,0 0-1248-16,0 0-240 0,0 0-48 0,0 0-16 0,0 0-688 0,0 0-144 16,0 0-16-16,-5 8-16 0,-1 2-240 0,1 2 0 15,1 2 0-15,0 1 0 0,0 3 0 0,2-2 0 16,0 1 0-16,2 0 0 16,1 1-128-16,1 0 128 0,0 2 0 0,4 0 0 0,-1-2 0 0,4 0 0 15,1-2 0-15,2-3 0 0,0-1 0 0,1-2 0 16,0-2 128-16,2-3-128 0,0 0 416 15,1-3-16-15,-1-2 0 0,0-1 0 0,1-3 16 16,0 0 0-16,1-3 0 0,-3 0 0 0,-2-2-48 0,0-1-16 0,-1-1 0 0,0-2 0 16,-1-4-96-16,-1 0 0 0,-2-3-16 0,-2 0 0 15,1-1-48-15,-3-1-16 0,-1-3 0 0,-1-3 0 16,-2 1-176-16,0 0 192 0,-2 1-192 0,-2 0 192 16,0-1-48-16,-2 4 0 0,-2 1 0 0,1 3 0 15,-2 4-144-15,-1 2 128 0,-3 1-128 0,2 2 128 16,0 1-128-16,-1 2 0 0,0 2 0 0,0 2 0 15,-2 3-128-15,2 3-16 0,1 2 0 0,-1 2 0 16,-1 2-16-16,0 0 0 0,2-1 0 0,2 3 0 16,3 3 160-16,0 1-208 0,0 0 80 0,4 1 128 15,1-3-192-15,2 1 192 0,0 1-160 0,2-2 160 16,4-2 0-16,-1 2 0 16,1 1-128-16,1 0 128 0,2-2 0 0,0 0 0 0,1 0 0 0,-1-1 0 0,-1-2 0 15,1-1-192-15,1 0 48 0,0 0 16 16,-1-2-592-16,2 0-112 0,0-2-32 0,2 0 0 15,1-3-2720-15,1-1-528 0</inkml:trace>
  <inkml:trace contextRef="#ctx0" brushRef="#br0" timeOffset="32662.78">6893 5295 21183 0,'0'0'1888'0,"0"0"-1504"15,0 0-384-15,10-1 0 16,-1-2 3136-16,0 0 544 0,1 1 112 0,1 0 32 16,0 2-2320-16,2-1-464 0,-1-1-80 0,0 0-32 0,-2-1-352 0,1 0-80 15,0 1-16-15,0 1 0 0,0 3-208 0,-1-1-32 0,0 1-16 0,-10-2 0 16,0 0-80-16,5 5-16 0,-5-5 0 16,4 8 0-16,-2 1-128 0,-3 0 0 0,-2 2 0 0,-3 0 0 15,-3 0-192-15,-1 2 48 0,-2-1 0 0,-1 1 0 16,-1 0-16-16,-1 1 0 15,1 0 0-15,2 0 0 0,-1 0 160 0,3-1 0 16,2-1-144-16,3-2 144 0,-1-1 0 0,6-9 0 0,0 0 192 0,0 0-64 0,-1 10 272 0,1-10 48 16,0 0 16-16,7 9 0 0,-1-3-80 0,3-1 0 15,1-2-16-15,1-1 0 0,2-1-176 0,2-1-48 16,0 0 0-16,1-1 0 0,3 0-144 0,1 0 0 31,-4-1 144-31,2 1-144 0,-1-1 0 0,-1 1-320 0,-1-2 64 0,2 2 16 16,-1 0-528-16,1 1-96 0,-3-2-32 0,1 0 0 15,-1-2-1776-15,1 1-352 0,1-2-80 0</inkml:trace>
  <inkml:trace contextRef="#ctx0" brushRef="#br0" timeOffset="32939.48">7792 4833 40543 0,'-6'-17'1792'0,"2"7"384"0,1 0-1744 0,1 1-432 0,-2 3 0 0,2-1 0 0,2 7 768 0,0 0 80 15,0 0 16-15,0 0 0 0,0 0-672 0,0 0-192 16,0 0 0-16,0 0 128 0,0 0-128 0,0 0 0 16,-1 12 0-16,1 0 0 0,0 1 0 0,0 3-160 15,0 1 160-15,1 3 0 0,-1 1-144 0,1 2 144 16,-1 0 0-16,0 3-144 0,-1 0 144 0,1 2 0 15,0 0 0-15,1 0-128 0,0-2-128 0,-1 0-32 16,-1-1 0-16,2-2 0 16,2-2-896-16,-2-2-176 0,-2-1-48 0,0-1 0 15,-2-2-1920-15,0-3-400 0</inkml:trace>
  <inkml:trace contextRef="#ctx0" brushRef="#br0" timeOffset="33122.65">7552 5125 10127 0,'-13'-9'448'0,"5"3"96"0,1-3-544 0,-1 1 0 0,0-1 0 0,2 2 0 16,1 0 6976-16,2 1 1296 0,1 1 256 0,2 5 48 16,0 0-6464-16,3-7-1312 0,5 2-256 0,2 0-48 15,1 1-368-15,2 1-128 0,3 1 0 0,3-1 0 0,4 1 0 0,1 1 0 16,5 1-208-16,3 0 64 16,1-1-224-16,1 1-32 0,1 0-16 0,4 1 0 15,1 0-2544-15,1 1-512 0,0 1-112 0</inkml:trace>
  <inkml:trace contextRef="#ctx0" brushRef="#br0" timeOffset="33585.6">8556 4951 34719 0,'0'0'1536'0,"-2"-10"320"0,0-1-1472 0,1-1-384 0,1 0 0 0,3 0 0 16,-1 0 896-16,1 0 128 0,0 0 0 0,0 1 16 15,1 2-528-15,-4 9-96 0,6-9-32 0,1 4 0 16,-7 5-64-16,0 0-32 0,8-6 0 0,-8 6 0 16,8-1 96-16,-8 1 0 0,9 5 16 15,-2 3 0-15,-2 2-400 0,1 2 0 0,-2 2 0 0,1 3 0 16,-2 1 0-16,0 1 0 0,1 3 0 0,-1 1 0 0,-1 1 0 15,1 0 0-15,-2 0-224 0,2 0 80 0,0-1 144 0,0 0 0 16,-1-2 0-16,1-1 0 0,0-2 0 0,0-3 0 16,-1-2 0-16,2-2 0 0,0-2 0 0,-4-9 176 15,0 0-48-15,6 7 0 0,-6-7 0 0,7 4 0 16,-7-4 0-16,9-2 0 0,0-4 288 0,-1-1 48 16,-1-3 16-16,2-2 0 0,1-3 96 0,1-1 32 15,-1-2 0-15,0-3 0 0,2-3-160 0,1-2-48 0,0-2 0 16,1-1 0-1,-1 0-256-15,0 1-144 0,-1 2 160 0,-1 0-160 0,-2 1 0 0,-1 5 0 16,-3 2 0-16,-1 1 0 0,0 1-352 0,-2 3-16 16,1 1 0-16,-3 2 0 15,1 3-1184-15,-1 7-240 16,0 0-64-16,0 0 0 0,0 0-1664 0,0 0-320 0,0 0-80 0,7 12-16 16</inkml:trace>
  <inkml:trace contextRef="#ctx0" brushRef="#br0" timeOffset="34102.18">9063 5023 19343 0,'0'0'1728'0,"0"0"-1392"16,0 0-336-16,3 8 0 0,-1 3 3184 0,0-1 560 0,-1 1 112 0,-1 1 32 0,2 2-2192 0,-2-1-432 31,-2 0-96-31,1 2-16 0,0 2-576 0,-1 1-112 0,-1 1-16 0,-1 3-16 0,1-2-112 0,0 1-32 16,0 0 0-16,-1 1 0 0,0 1-128 0,1 0-32 15,-1-1 0-15,1 0 0 0,1-2-128 0,0 0 0 16,-1 0 0-16,2-3 128 0,0-1-128 0,1-2 128 15,0-1-128-15,0-3 128 0,1-1 0 0,1-2-128 16,-2-7 192-16,0 0-64 0,0 0 0 0,0 0 0 16,0 0 0-16,0 0 0 0,0 0 48 15,7-5 0-15,-1-3 0 0,-2-2 0 0,1-1-176 0,0-3 0 0,0-4 0 16,2 1 0-16,1-3 0 0,0 0 0 0,2-2 0 16,1 0 0-16,0 0 0 0,0 2 0 15,0 4 0-15,0 1 0 0,-3-1-160 0,1 3 160 0,-3 2 0 16,2 1-144-16,-5 1 144 0,2 3 0 15,-5 6 0-15,0 0 0 0,0 0 0 16,0 0 0-16,2-7 0 0,-2 7 128 16,0 0-128-16,0 0 0 0,0 0-128 0,0 0 128 0,-3 9-320 0,-2 0 32 0,0-2 0 0,-2 3 0 15,0 0-176 1,-2 0-48-16,-1-1 0 0,-1 1 0 0,0 0 160 0,0 1 32 0,1 0 0 0,2-1 0 31,1-2 320-31,1 1 0 0,2-2-144 0,4-7 144 0,-4 10 224 0,3-2 96 16,1-8 32-16,1 10 0 0,-1-10 32 0,5 11 0 15,0-1 0-15,3-1 0 0,1-3-112 0,1 1-16 16,1 1 0-16,1 1 0 0,0-2-64 0,1 0-32 16,0 0 0-16,3-2 0 0,-3 1-160 0,0-1 0 15,1 1 0-15,1-1 0 0,-2 0-160 0,0-1-112 16,-2 0-32-16,-1 0 0 16,-10-4-688-16,9 4-144 0,-9-4-16 0,7 4-15888 0</inkml:trace>
  <inkml:trace contextRef="#ctx0" brushRef="#br0" timeOffset="35022.3">10148 4893 31327 0,'-3'-12'2784'0,"2"4"-2224"16,1 0-560-16,1 1 0 0,1-1 1792 0,-1 1 256 0,0 1 64 0,-1 6 0 15,-1-9-1664-15,1 9-448 0,-2-7 128 0,-1 2-128 16,-3-2 0-16,-4 2-272 0,-1 0 48 0,-1 2 16 31,-1 2-224-31,0 2-32 0,-1 1-16 0,-1 2 0 0,1 0 240 0,0 1 48 16,-1 1 16-16,2 2 0 0,1-1 176 0,1 2 0 0,2 0 0 0,2 0 0 15,0 0 224-15,2-1-32 16,0-1 0-16,5-7 0 0,-2 9 0 0,2-9 0 16,3 10 0-16,2-3 0 0,-5-7 48 0,10 10 0 0,2-1 0 0,3-1 0 0,2-3-64 15,1-1-16-15,3-1 0 16,2 1 0-16,1 1-160 0,2-1 128 0,-2 0-128 0,-1 0 128 0,-2 0-128 0,-1 1 0 15,-3-1 0-15,0 1 128 0,-4 2-128 0,-2 1 0 16,-3-1 0-16,-2 0 0 16,-6-7 0-16,7 9 0 0,-3 0 0 0,-4-9 128 0,0 10 16 0,0-10 0 15,-2 9 0-15,-1-1 0 0,0-1 112 16,-6-1 0-16,-2 0 16 0,0-1 0 16,-5 0-144-16,1-1-128 0,-2-1 144 0,1 1-144 0,-1-2-176 0,1-1-128 15,-2 0-16-15,2 0-16 16,0-1-1536-16,2 0-304 0,2-1-64 0,2-1-13248 0</inkml:trace>
  <inkml:trace contextRef="#ctx0" brushRef="#br0" timeOffset="35243.71">10292 4932 24879 0,'0'0'2208'0,"0"0"-1760"0,0 0-448 0,0 0 0 0,10 4 1568 0,-10-4 224 16,9 6 64-16,-9-6 0 0,8 10-1088 0,-2-1-224 15,-6-9-32-15,5 15-16 0,-3 2-256 0,-1-2-48 16,-1-3-16-16,0 2 0 0,-1 0-176 0,-2-1 0 16,1 0 0-16,-2 1 0 0,1-2 0 0,1-1 0 15,1-1 0-15,-2-3 0 0,1 2-192 0,2-9-128 16,0 0-32-16,-1 9 0 16,1-9-1808-16,0 0-352 0,0 0-80 0,0 0-16 0</inkml:trace>
  <inkml:trace contextRef="#ctx0" brushRef="#br0" timeOffset="35393.36">10357 4698 37663 0,'0'0'1664'0,"-3"-6"352"0,3 6-1616 0,-3-6-400 0,3 6 0 0,0 0 0 16,-5-5 448-16,5 5 16 0,0 0 0 0,0 0 0 15,0 0-624-15,0 0-128 0,0 0-32 0,0 0 0 31,0 0-2176-31,0 0-432 0,0 0-80 0,0 0-10928 0</inkml:trace>
  <inkml:trace contextRef="#ctx0" brushRef="#br0" timeOffset="35748.29">10563 4931 24879 0,'0'0'2208'0,"3"10"-1760"15,-3-10-448-15,3 15 0 0,-1-2 1056 0,-1 0 128 16,0 2 32-16,-1 0 0 0,0-2-448 0,-1 0-96 15,1 0-16-15,-1-2 0 0,-3 0-416 0,1 0-96 16,-1-2-16-16,-1-2 0 0,5-7 96 0,-6 5 16 16,6-5 0-16,-7 5 0 0,7-5 320 0,0 0 64 15,0 0 16-15,0 0 0 0,0 0 64 0,0 0 0 16,0 0 16-16,0 0 0 0,-1-10-16 0,3 0-16 0,2-1 0 0,2-1 0 16,3-3-320-16,1-1-64 0,1-2-16 0,2 2 0 15,4-1-128-15,0 2-32 0,1-1 0 0,0 2 0 16,0 2-128-16,1 2 0 0,-2 0 0 15,0 1 128-15,-2 2 16 0,1 1 0 0,-1 3 0 0,0 1 0 16,1 2 80-16,-2 2 16 16,-2 3 0-16,0 2 0 0,-1 0-240 0,0 0 128 0,-3 3-128 15,0 1 0-15,-2 2 0 0,1 2 0 0,-2 2 0 0,1 1-160 16,-2 0-144-16,0 1-16 0,-2 2-16 0,0 0 0 31,0 0-416-31,-1-2-80 0,2-1 0 0,-3-1-16 0,0-3-432 0,0-2-96 0,1-1-16 0,1-2-14528 16</inkml:trace>
  <inkml:trace contextRef="#ctx0" brushRef="#br0" timeOffset="36253.89">11419 4864 38175 0,'0'0'1696'0,"-7"-1"352"0,7 1-1648 0,-7 2-400 0,-1 3 0 0,0 1 0 15,-1 2 0-15,1 2 0 0,-1 2-144 0,0 2 144 16,1 2-192-16,1 0 192 0,-2 2-192 16,2-1 192-16,1 2-160 0,0 0 160 0,1 0-128 0,0-1 128 15,2 1 0-15,1-1-128 0,1-3 128 0,1-1 0 16,3-1 0-16,-1 0 0 0,3-4 0 0,-1 1 0 16,1-2 0-16,1-2 144 0,-6-6 0 0,11 4 0 15,0-2 112-15,0-2 32 0,1-2 0 0,-1-2 0 16,1-3 80-16,0-1 16 0,0-2 0 0,0-1 0 0,1-2-80 15,0-1-16-15,0-4 0 0,0-2 0 16,0-2-80-16,-1-1-16 0,-2-2 0 0,-1-1 0 0,-1-1-48 0,0 0-16 16,-3-2 0-16,-2 1 0 0,-2 2-128 0,1 0 128 15,-6 1-128-15,1-1 128 0,-1-1-128 0,-2 6 128 16,-2 2-128-16,1 4 128 16,-1 2 0-16,0 2 0 0,-4 1 0 0,1 1 0 0,1 1-128 0,0 0 0 15,-1 4 0-15,1 2 0 0,-1 2 0 0,2 3 0 16,-2 2-224-16,1 1 80 0,0 2-16 0,1 2 0 15,1 0 0-15,2 2 0 0,-1 2 160 0,2 3-208 16,0 0 80-16,2 1 128 0,0-1-176 0,1 0 176 0,1-1-128 16,1 2 128-16,3-2 0 0,0 1 0 0,1-1 0 0,2 0 0 15,0-3 0-15,3 0 0 0,0 0 0 16,2 1 0-16,1-2 0 16,1-2 0-16,0 1 0 0,3-1-128 15,1-1-320-15,2 0-48 0,1-2-16 0,1-2 0 16,1-1-2064-16,0-2-432 0,1-1-64 0</inkml:trace>
  <inkml:trace contextRef="#ctx0" brushRef="#br0" timeOffset="36625.69">11822 5210 35007 0,'0'0'1552'0,"0"0"320"0,4-7-1488 0,-4 7-384 0,8-5 0 16,0 0 0-16,1 2 1152 0,0 0 176 0,1 0 16 0,0 2 16 0,-1 1-1040 0,1 0-192 16,-1 0-128-16,-9 0 128 0,10 2-128 0,-10-2 0 31,9 5 0-31,-9-5 0 0,0 0 0 0,5 8 0 0,-4 1-128 0,-2 0 128 0,-3-1-320 0,0 0 32 16,-3 0 0-16,0 1 0 0,-1 1-16 0,-1 1 0 15,-2 1 0-15,0 0 0 16,0 0 96-16,-1 2 16 0,1-2 0 0,1-1 0 0,1-2 192 0,3 0 0 0,0 0 0 0,2-1 0 15,4-8 0-15,0 0 256 0,0 0-48 0,-1 9-16 16,1-9 176-16,4 9 16 0,2-3 16 0,1 0 0 16,2-3-80-16,2 0 0 0,2-1-16 0,3 0 0 15,0-1-304-15,2-1 160 0,0 1-160 16,3 0 128-16,1-1-128 0,1 0-272 16,-1-1 64-16,2-1 16 15,1-1-720-15,-2 0-144 0,-1-1-32 0,0-2-10064 0,0 0-2032 16</inkml:trace>
  <inkml:trace contextRef="#ctx0" brushRef="#br0" timeOffset="39688.94">18989 3119 8287 0,'0'0'368'0,"0"0"80"0,0 0-448 0,-5-6 0 0,-1 2 0 0,6 4 0 0,0 0 1952 0,-6-4 304 16,6 4 64-16,-7-3 16 15,7 3-1280-15,0 0-256 0,-7-4-48 0,7 4-16 0,0 0-288 0,0 0-64 16,-6-4-16-16,6 4 0 0,0 0-240 0,0 0-128 16,-6-4 128-16,6 4-128 0,0 0 176 0,0 0-48 15,0 0 0-15,0 0 0 16,0 0 256-16,0 0 32 0,0 0 16 0,0 0 0 0,0 0 64 0,0 0 16 16,0 0 0-16,0 0 0 0,0 0-160 0,0 0-32 15,0 0 0-15,0 0 0 0,0 0-16 0,0 0-16 0,0 0 0 0,10 5 0 16,-1 0 0-16,0-2 0 0,1-1 0 0,2 1 0 15,0-2-96-15,2 1-32 0,4-1 0 0,2-1 0 16,2-1-32-16,3 1-128 0,5 0 192 0,1-1-64 16,6 2 16-16,2-2 0 0,4-3 0 0,0 1 0 15,-1 0 64-15,2 1 16 0,2-2 0 0,5 3 0 16,3 1 16-16,4 1 0 0,4 2 0 0,-1-3 0 16,-1-4-96-16,1 1-16 0,4 1 0 0,4 1 0 15,6 2-128-15,0-1 0 0,-2-4 144 0,0 1-144 16,1 0 0-16,4 2 128 0,2 1-128 0,-3-1 0 15,-5-3 0-15,-2 1 128 0,0 0-128 0,0 2 0 0,-3 1 144 16,0-1-144-16,-5-2 192 0,-4 1-192 0,-6-2 320 0,-4 0-32 16,-3 2-16-16,-2 0 0 0,-3 1 144 15,-3 1 32-15,-3 1 0 0,0 0 0 0,-1-1 48 0,-3 0 16 16,-2-1 0-16,-3 1 0 16,-3-1-256-16,-2 0-64 0,-4 0 0 0,1 1 0 0,-4 0 0 0,-2 1-16 15,-1-1 0-15,-10 0 0 16,0 0-176-16,9-1 0 0,-9 1 0 0,0 0 0 15,0 0-256-15,0 0-96 0,0 0-16 0,0 0 0 16,0 0-576-16,0 0-112 0,0 0-32 0,0 0 0 16,0 0-720-16,0 0-160 0,0 0-16 0,-8 3-10640 15</inkml:trace>
  <inkml:trace contextRef="#ctx0" brushRef="#br0" timeOffset="43121.27">23478 2651 25791 0,'0'0'2304'0,"-3"-9"-1856"15,1 0-448-15,1 2 0 0,1 7 448 0,-2-8-16 16,2 8 0-16,-4-5 0 0,4 5 32 0,-6-4 16 16,6 4 0-16,-9 0 0 0,0 2-352 0,-1 3-128 15,-2 1 0-15,-2 3 0 0,-3 2 0 0,1 1-320 16,-2 2 64-16,-1 0 0 0,-1 2 64 0,-1 3 0 0,1 3 16 0,0 2 0 15,1 5 176-15,-2 1-160 0,3 0 160 0,1 2-160 16,3 0 160-16,2 1-160 16,3-1 160-16,4-1-160 0,3-1 160 0,2-2 0 0,3-1 0 0,2-3 0 15,3-3 0-15,2-2 224 0,2-2-48 16,2-2-16-16,2 0 224 0,0-3 32 0,1-2 16 0,1-3 0 16,3-1 128-16,0-3 16 0,0-1 16 0,0-2 0 15,-1-2-128-15,-1-2-16 0,0-3-16 0,-1-1 0 16,-3-1-208-16,-1-2-32 0,-3-2-16 0,-3 0 0 15,-2-1 0-15,-3 0 0 0,-2-2 0 0,-1 1 0 16,-2-1 208-16,-3 2 64 0,-2 1 0 0,-2 2 0 16,-2 1 80-16,-1 1 32 0,-2 0 0 0,-2 3 0 15,-1 1-336-15,-2 2-64 0,-2 2-16 0,0 2 0 16,-1 1-656-16,-1 2-128 0,0 1-16 0,0 3-16 16,0 0-1648-16,2 1-336 0,1 2-64 0,2-1-10496 15</inkml:trace>
  <inkml:trace contextRef="#ctx0" brushRef="#br0" timeOffset="43672.72">23367 2437 12895 0,'-9'-11'1152'0,"0"0"-928"0,-2 1-224 0,0 1 0 16,0 1 3648-16,0 4 672 15,-2 2 144-15,1 2 16 0,-1 3-3456 0,-2 2-688 0,-3 5-144 0,1 1-16 16,-3 1-176-16,0 4-176 16,-1 2 48-16,-1 6 0 0,0 3 128 0,-1 5-128 0,-1 3 128 0,-3 5-128 15,-2 0 128-15,-2 4-208 0,-1 3 80 0,1 0 128 16,1 0-224-16,6 2 80 0,3-1 16 0,5-1 0 0,3-2 128 15,5-2-128-15,2-2 128 0,5-2-128 0,4-2 256 0,2-1 48 16,3-1 16-16,4-2 0 0,4-1 80 0,4-1 32 16,3 1 0-16,5-2 0 0,-1-3 32 0,4 0 16 15,1-5 0-15,1-3 0 0,2-2 96 0,4-1 0 16,-1-2 16-16,5-4 0 0,4-4-144 0,3-4-48 16,-1-3 0-16,2-4 0 0,-2-7-16 0,0-5-16 15,-2-4 0-15,0-2 0 16,1-4 80-16,-1-4 32 0,-1-2 0 0,-2-2 0 0,-2-4 224 15,-3-3 32-15,-4-2 16 0,-3-3 0 0,-4-4 80 0,-4-1 0 0,-3-6 16 0,-3 2 0 16,-3 1-160-16,-4-1-48 16,-3 1 0-16,-5 2 0 0,-3 2-112 0,-3 1-16 15,-5 2-16-15,-3 2 0 0,-3 5-16 0,-4 2 0 16,-1 2 0-16,-7 1 0 0,-4 1-160 0,-6 2-16 16,-3 3-16-16,-3 1 0 0,-1 4-336 0,-3 4-64 0,-1 3-16 15,-2 6 0 1,-3 5-512-16,-4 3-96 0,-5 3-32 0,-4 5 0 15,-1 2-256-15,2 4-64 0,2 3-16 0,2 3 0 16,1 1-560-16,-3 3-96 0,-2 0-32 0,-1 4-7872 16,6 2-1600-16</inkml:trace>
  <inkml:trace contextRef="#ctx0" brushRef="#br0" timeOffset="50676.67">16108 4938 4607 0,'-10'-9'400'0,"4"5"-400"0,-3-1 0 0,1 1 0 16,1 0 2368-16,-1-1 400 0,0 1 80 0,2-1 16 15,0-1-2144-15,1 0-416 0,-1 1-96 0,1 0-16 16,-2 2 0-16,3 0 0 0,-1-2 0 0,1 1 0 15,4 4 224-15,-5-4 32 0,2-1 16 0,3 5 0 16,-5-5 48-16,0 0 0 0,5 5 0 0,0 0 0 0,0 0 80 0,0 0 32 16,-4-4 0-16,4 4 0 15,0 0-176-15,0 0-16 0,0 0-16 0,0 0 0 0,0 0 32 16,0 0 0-16,0 0 0 0,0 0 0 0,0 0 0 16,0 0 16-16,0 0 0 0,0 0 0 15,11 2-112-15,0-1-32 0,1 1 0 0,1 2 0 0,2 0-128 0,4 0-16 16,-1 1-16-16,4-3 0 15,2 0-32-15,2-2-128 0,0 0 192 0,1 1-64 0,2 0-128 16,4-1 160-16,3 0-160 0,5 2 160 0,3 0-32 0,7-1-128 0,7-1 192 0,0-1-64 16,-1-4 0-16,4 2-128 0,1 0 192 0,5 1-64 31,4 0-128-31,0 0 160 0,2-3-160 0,-2 0 160 0,0 1-160 0,1 1 128 0,4 0-128 16,0 0 128-16,0-1-128 0,-1-2 0 0,-2 1 0 0,4-1 128 15,4 1 0-15,-2-1 0 0,-3 0 0 0,-1-1 0 16,-3 0 48-16,3 0 0 15,3 1 0-15,-2 1 0 0,-3 0-48 0,-5 2-128 0,-4 0 192 0,-1-1-64 0,-2 2-128 16,1 0 0-16,-1-2 0 0,-2 0 128 0,-4 1-128 16,-5 0 0-16,-4-2 144 0,0 2-144 0,-4 0 128 15,-1 1-128-15,-1-1 160 0,-1 0-160 16,-2 0 240-16,-2 1-48 0,-2-1-16 16,-3 1 0-16,-4 0 16 0,-3 0 16 0,-2 0 0 15,-2-1 0-15,-6 2-208 0,-1 0 176 0,-1 0-176 0,-1 0 160 0,-10 1-160 16,9-2 192-16,-9 2-192 0,0 0 192 0,0 0-320 0,0 0-64 15,0 0-16 1,0 0 0-16,0 0-1584 0,0 0-320 0,0 0-64 0,0 0-10768 0</inkml:trace>
  <inkml:trace contextRef="#ctx0" brushRef="#br0" timeOffset="51294.1">20812 4516 19807 0,'0'0'880'0,"0"0"176"0,-6-7-848 0,6 7-208 0,-6-6 0 0,6 6 0 16,-6-5 544-16,6 5 64 0,0 0 16 0,0 0 0 15,0 0-240-15,0 0-32 16,-6-4-16-16,6 4 0 0,0 0-336 0,0 0 0 0,0 0 0 0,0 0 0 16,0 0 0-16,0 0 0 0,0 0 0 0,0 0 0 15,0 0 0-15,0 0 256 0,10 3-64 0,0 1-16 16,-2 0 160-16,2-2 48 0,1-1 0 0,1-1 0 16,2 0-96-16,1 0-16 0,0-1 0 0,2 0 0 15,-1-2 32-15,0 2 0 0,0 0 0 0,1 1 0 0,-1-1 96 0,2 1 32 16,-1-1 0-16,1 0 0 0,-3 1-48 0,1 0 0 15,-2 0 0-15,-1 0 0 0,-2 0 16 0,-1 1 0 16,-10-1 0-16,11 3 0 0,-2 1-64 0,-2 1-16 16,-7-5 0-16,6 10 0 0,1 0-48 15,-4 2-16-15,-4 2 0 0,-1 2 0 0,1-1 0 0,-3 2 0 16,0 0 0-16,-1 0 0 0,-1 0-256 16,-1 2 128-16,1 1-128 0,0-1 0 0,2-1 0 0,0 1 0 15,-2-1 0-15,2-2 0 0,-1-1 0 0,2 0 0 16,0-1 0-16,0-2 0 0,1-1-128 0,1-1-144 15,0 1-32-15,0-2 0 16,1-9-1360-16,-1 10-288 0,1-10-48 0,0 7-10960 0</inkml:trace>
  <inkml:trace contextRef="#ctx0" brushRef="#br0" timeOffset="51879.35">21112 4183 20271 0,'-6'-10'1792'0,"-2"1"-1424"16,0-1-368-16,1 1 0 16,-2 1 2176-16,1 3 384 0,0-1 64 0,1 3 0 0,-2 0-2160 0,0 1-464 15,0 1 0-15,2 2 0 0,-1 2-256 0,-1 0 64 16,0 1 0-16,0 2 0 0,0 3 0 0,-1-1 0 15,-1 3 0-15,0 2 0 0,-3 1 192 0,2 0-192 0,0 0 192 16,-1 3-192-16,-1 2 192 0,-1 4 0 16,2 0-160-16,0 2 160 0,1 2 0 0,-1 1 0 15,1 4 0-15,1-1 0 16,-3 1 192-16,2 1-32 0,1 1-16 0,1 1 0 0,1 0-144 0,1 2 160 16,2-2-160-16,3 2 160 0,0 2-160 0,3-1 0 15,3-3 0-15,1-1 128 0,3-4-128 0,2 0 160 0,2-3-160 0,2 1 160 31,1-2 96-31,2-2 32 0,-1-2 0 0,5-2 0 0,1-3 0 0,3-2 0 0,2-2 0 0,4-2 0 16,3-2-112-16,0-3-32 0,5-3 0 0,1-3 0 16,2-2 112-16,-3-3 32 0,-4-2 0 15,1-3 0-15,-2-3 288 0,0-4 48 0,0-3 16 0,0-3 0 0,0-3-64 0,-2-3 0 16,0-1 0-16,0-3 0 0,0-2 0 16,-3-4 0-16,0-4 0 0,-4 0 0 0,-2 0-128 0,-3 1-48 15,-3-2 0-15,-1 1 0 0,-5 1-80 0,-3 1 0 16,-2-1-16-16,-4 1 0 15,-3 2 0-15,-3 2 0 0,-3 1 0 0,-3 3 0 0,-4 3-32 0,-4 1 0 16,-2-2 0-16,-4 3 0 0,-3 2-272 16,-2 2 0-16,-1 2 128 0,-1 1-128 0,-1 3 0 0,-1 4-272 15,-2 2 48-15,-3 3 16 16,1 3-496-16,-4 4-112 0,-4 2-16 0,-5 4 0 16,1 1-448-16,0 4-112 0,5 3-16 0,-1 2 0 15,2 2-1840-15,2 2-368 0,-11 12-80 0,7-4-16 0</inkml:trace>
  <inkml:trace contextRef="#ctx0" brushRef="#br0" timeOffset="53718.2">2693 6901 4607 0,'0'0'400'0,"0"0"-400"0,-6-2 0 15,6 2 0-15,-7-3 4256 0,7 3 768 16,0 0 160-16,0 0 16 0,0 0-3648 0,0 0-720 0,0 0-160 0,0 0-32 0,0 0-80 0,0 0-32 16,0 0 0-16,0 0 0 0,0 0-64 0,0 0-16 15,0 0 0-15,0 0 0 0,0 0 32 0,0 0 0 16,4 9 0-16,1-3 0 15,-5-6 32-15,12 7 0 0,-2-3 0 0,2 0 0 16,2-2-112-16,-1-1-16 0,0-1 0 0,2-1 0 0,1 0-128 0,-1-1-48 16,1-3 0-16,0 0 0 0,1-2-16 15,-2 0-16-15,0 0 0 0,1-1 0 16,-3-2 64-16,0 0 16 0,-1-2 0 0,-1 1 0 0,-2-1 48 0,-1 0 16 0,-3 0 0 16,1 1 0-16,-3-1 64 0,-1 0 32 15,-2 0 0-15,0 1 0 0,-1 1-64 0,-1 1-16 16,-1 0 0-16,-2 1 0 0,1 1-32 0,-2 0-16 15,1 0 0-15,-3 2 0 0,0-1-288 0,0 4 160 0,0 0-160 0,-3 1 128 16,-1 1-128-16,-2 2 0 16,-2 3 0-16,0 1-176 0,-3 2 48 0,1 2 0 0,1 2 0 0,-1 2 0 15,1 4 128-15,0 2-208 0,1 0 80 0,0 2 128 0,2 2-192 0,1-2 192 32,2-2-192-32,1 0 192 0,0 0-128 0,1 0 128 15,0-1 0-15,3-1 0 0,1 2 0 0,2-2 0 16,1-2 0-16,2 0 0 0,1-1-144 0,3-1 144 15,0-2 0-15,2 0 0 0,2 1-144 0,2-2 144 16,1-2 0-16,1 0-144 0,1 0 144 0,2-2 128 16,1-2-128-16,0-2 176 0,0-1-176 0,2 0 0 15,3 0 0-15,1 0 0 16,1-2-1296-16,3 0-144 0,0-2-32 0,1-1-14784 0</inkml:trace>
  <inkml:trace contextRef="#ctx0" brushRef="#br0" timeOffset="54201.98">3043 7244 30175 0,'0'0'1344'0,"0"0"256"0,-1-9-1280 0,1 9-320 0,1-9 0 0,-1 9 0 15,2-11 640-15,0 2 64 0,1 1 16 0,1 1 0 0,2 0-288 0,1 1-64 16,-1-2-16-16,3 1 0 15,2 1 176-15,-2 0 48 0,2 1 0 0,0-1 0 0,1 1-96 0,0 0-16 16,0 2 0-16,0 1 0 0,-1 1-256 0,-1 1-48 16,-10 0-16-16,9 2 0 0,0 1-144 0,-9-3 0 15,0 0 0-15,6 9 0 0,-1 1 0 0,-3 1-192 16,-2-1 32-16,-1 0 16 16,-3 2-224-16,1 1-32 0,-1 0-16 0,-1 1 0 0,0 0 80 0,-1-2 16 15,1-1 0-15,0-2 0 0,1-1 320 0,0 1 0 16,0-1 0-16,4-8 0 0,-3 9 0 0,3-9 0 0,0 0 0 0,-2 8 0 15,2-8 144-15,0 0-144 0,0 0 160 0,2 9-160 16,-2-9 320-16,4 8-16 0,-4-8-16 0,7 8 0 16,-7-8 0-16,9 7 0 0,0 0 0 0,-1-2 0 15,-8-5-288-15,9 8 0 0,-2 0 0 0,-7-8 0 16,8 9 0-16,-3-3 160 0,-5-6-160 0,4 9 192 16,-4-9-48-16,3 10 0 0,-3-1 0 0,0-9 0 15,-4 10 112-15,1-4 32 0,-2 0 0 0,-2-1 0 16,-1 0 176-16,-1-1 48 0,0 0 0 0,-2 1 0 15,-2-3-176-15,1 0-16 0,0 0-16 0,1 1 0 0,0-3-176 16,1 0-128-16,0-1 192 0,3-1-192 0,-1 2 0 0,8 0-224 16,-9-3 16-16,3-1 0 15,6 4-1792-15,-5-8-368 0,3-2-64 0</inkml:trace>
  <inkml:trace contextRef="#ctx0" brushRef="#br0" timeOffset="54391.93">3632 7032 33167 0,'0'0'1472'0,"0"0"304"0,0 0-1424 0,0 0-352 16,7-6 0-16,-7 6 0 0,6-5 768 0,4 3 64 15,-2 0 32-15,2 1 0 16,0 0-1056-16,-1 0-224 0,1 0-32 0,2-1-16 15,1 2-1680-15,0 0-336 0,0 0-64 0</inkml:trace>
  <inkml:trace contextRef="#ctx0" brushRef="#br0" timeOffset="54597.23">3646 7233 21183 0,'-9'-6'944'0,"9"6"192"0,-6-3-912 0,6 3-224 0,-6-2 0 0,6 2 0 0,0 0 3136 0,0 0 576 15,0 0 112-15,0 0 16 0,9 4-2960 0,1 0-608 16,2 1-112-16,2-1-32 0,3-1-128 0,2 0 0 16,2-1 0-16,1 0 0 0,1-1 0 0,0 0 0 15,-1-1 128-15,1 0-128 16,-1-1-2112-16,0-1-448 0</inkml:trace>
  <inkml:trace contextRef="#ctx0" brushRef="#br0" timeOffset="55229.99">4865 6730 7359 0,'0'0'320'0,"-3"-10"80"0,-1-1-400 0,1 1 0 0,1 0 0 0,2 10 0 16,-2-10 6320-16,1 3 1168 15,1 7 256-15,0 0 32 0,-3-8-6080 0,3 8-1216 16,0 0-240-16,0 0-48 0,0 0 144 0,0 0 48 0,0 0 0 0,-7 2 0 0,0 2-240 0,3 3-144 16,-1 2 192-16,1 2-192 0,0 1 128 15,-1 1-128-15,0 3 0 0,1 0 0 16,1 5 0-16,1 1 0 0,1 1 0 0,1 0 0 0,1 0 0 0,2 0 0 0,0 0-192 15,2 2 192 1,-1-1 0-16,3-1 0 0,-1-1 0 0,2-1 0 16,0-1 0-16,0-2 0 0,0 0 0 0,1-2 0 15,0-1 0-15,1-3 0 0,0-2 0 0,0-1 0 16,1-4 128-16,0-1-128 0,0-1 144 0,1-2-144 16,-3-2 224-16,0-2-48 0,1 0-16 0,0-2 0 15,2-5 128-15,-1 0 32 0,-3-1 0 0,2-1 0 16,-1-5 224-16,1 1 48 0,-4-2 16 0,1-2 0 15,2-2-144-15,-1 0-16 0,-3-2-16 0,0 1 0 16,1-1-144-16,-2 1-32 0,0-1 0 0,0 3 0 16,1 0-80-16,-1 2-32 0,-1 3 0 0,0 1 0 0,1 2-16 0,-1 1-128 15,0 3 192-15,-1 1-64 0,1 2 0 0,-3 6 0 16,0 0 0-16,0 0 0 0,1-7-128 0,-1 7 160 16,0 0-160-16,0 0 160 0,0 0-160 0,0 0 0 15,0 0-160-15,0 0 160 0,0 0-256 0,-1 13 64 16,1 2 0-16,-1 0 0 0,1 2 32 0,1 1 16 15,1 3 0-15,1 1 0 0,2 0 144 0,-2-1-160 16,1-1 160-16,2 2-160 0,-1 0 160 0,2 0 0 0,-1-1 0 16,1 0-128-16,0 0 128 0,0 0 0 0,1-4-144 0,0 1 144 31,-2-1-512-31,2 0-16 0,1-3-16 0,1 2 0 16,-1-3-1440-16,-1 0-272 0,0-2-64 0,0 0-8720 0,-2-1-1744 15</inkml:trace>
  <inkml:trace contextRef="#ctx0" brushRef="#br0" timeOffset="55767.92">5463 7027 35423 0,'0'0'1568'0,"-2"-9"320"0,0 0-1504 0,2 9-384 0,0 0 0 0,0 0 0 15,-2-7 592-15,2 7 48 0,0 0 16 0,0 0 0 0,0 0-304 0,0 0-64 16,0 0-16-16,0 0 0 0,0 0-112 0,3 11-32 15,0 0 0-15,0 1 0 0,-1 2-128 0,-1 1 0 16,0 2-160-16,-1 0 160 0,0 2 0 0,0 1 0 16,0 0 0-16,0-2 0 0,-1 1 0 0,1 0 0 15,0 0-176-15,0-3 176 0,0 1-160 0,1-3 160 16,0-1-128-16,1-2 128 0,1-1 0 0,-3-10 0 0,0 0 0 16,4 10 0-16,-4-10 0 0,5 8 0 0,-5-8 0 0,0 0 128 15,0 0-128-15,0 0 144 0,10 1-144 0,-10-1 160 16,10-3-32-16,0-1-128 0,-1-1 192 0,1-3-64 15,0-3-128-15,1 0 0 0,0-2 0 0,2-1 0 16,-3 1 0-16,1 1 0 16,-1 1 0-16,-3 1 0 0,0 0 0 0,-3 3 0 15,0-1 0-15,-4 8 0 0,0 0 0 0,0 0 0 0,-1-8 0 0,1 8 0 16,0 0 0-16,-6-6 0 0,1 2 0 0,5 4 0 16,-8-1-256-16,8 1 80 0,-9 4 16 0,0 0 0 0,1 0 0 15,1 2 0-15,1-1 0 0,1 1 0 16,-2 0 160-16,2 1-160 0,-1 0 160 15,2 0-160-15,4-7 160 0,-3 9 0 0,3-9 0 0,0 10 0 0,0-10 0 0,0 11 128 16,1-2-128-16,-1-9 176 0,4 11 16 0,2-1 16 16,-1-1 0-16,2-1 0 0,0 1-48 0,-1-1-16 15,1-2 0-15,-1 1 0 0,1-1-144 0,-1 0 0 16,1 1 0-16,1 0 0 0,-1 0 0 0,2 0 128 16,0 1-128-16,-1-1 0 0,-2-1 0 15,2-2-320-15,2-1 48 0,-1 1 16 31,1-2-1728-31,-1-1-352 0,1-4-64 0</inkml:trace>
  <inkml:trace contextRef="#ctx0" brushRef="#br0" timeOffset="56401.99">6203 6729 29487 0,'-8'-10'1296'0,"4"3"288"0,-1 0-1264 0,1 0-320 16,4 7 0-16,-5-7 0 0,0 2 1456 15,5 5 224 1,-7-6 48-16,2 2 16 0,5 4-1360 0,-6-2-256 0,6 2-128 0,-7-2 0 0,-1 0 192 0,8 2-48 16,0 0-16-16,-7 4 0 15,1 0-128-15,0 2 0 0,1-1 144 0,-1 2-144 0,2-1 0 0,-3 2 0 16,2 0 0-16,-1 2 0 0,1 1-144 0,-1 0 144 15,0 2-160-15,-1 1 160 0,3 2-128 0,-1-1 128 0,2 1 0 16,1 1-144 0,1-1 144-16,1 0 0 0,-2-1-144 0,4 1 144 15,1-2 0-15,1 0-144 0,1-1 144 0,1 1 0 16,2-2 0-16,0-1 0 0,0-2 0 0,2-3 0 16,0 2 0-16,1-3 0 0,-1-1 0 0,1-2 0 15,0-1 0-15,0-2 0 0,-1-1 128 0,-1-3-128 16,-1 0 368-16,0-2-32 0,0-1 0 0,0 1 0 15,-2-2 112-15,1 0 32 0,0-2 0 0,-1 1 0 16,-1 1-112-16,-1 2-32 0,0-1 0 0,-4 8 0 16,5-5-192-16,-5 5-144 0,0 0 192 0,0 0-192 0,0 0 0 15,0 0 0-15,0 0 0 0,0 0 0 16,0 0 0-16,0 0-256 0,6 7 80 0,1 1 16 0,-2 1 160 0,1-2-128 16,1 0 128-16,-1 0-128 0,-6-7 128 0,10 6 0 15,-3 0 0-15,-7-6 0 0,10 2 0 0,-2-2 0 16,1-1 0-16,-9 1 128 0,10-5 80 0,0 0 32 15,-2-2 0-15,-2-1 0 0,1-2 288 0,-2 0 64 16,0-1 16-16,-2 0 0 0,-1 0-80 0,0-2-16 16,-2-2 0-16,0 0 0 0,0-1-160 0,-2 1-32 15,-1 1-16-15,-1 1 0 0,-1 2-160 0,0 1-16 16,-1 0-128-16,1 2 192 0,-4 3-192 0,1 1-192 0,0 3 48 0,2 2 0 31,-4 1-400-31,1 3-80 0,0 3-16 0,1 3 0 16,-3 4-352-16,0 3-80 0,0 2-16 0,2 2 0 15,1 2-1536-15,1-2-304 0,2-2-64 0,2 0-6864 0,3-2-1360 0</inkml:trace>
  <inkml:trace contextRef="#ctx0" brushRef="#br0" timeOffset="56751.88">6511 6911 11967 0,'0'0'1072'0,"6"-8"-864"0,1-1-208 0,-1-1 0 0,-1-1 3552 15,0 0 672-15,2 0 128 0,-2 0 16 0,0 1-2144 0,-1 2-432 16,0-1-96-16,-2 2-16 0,0-1-752 0,-2 8-160 15,-2-8-16-15,2 8-16 0,-4-5-208 0,4 5-32 16,-5-3-16-16,5 3 0 0,0 0-320 0,-9 3-160 16,1 2 160-16,3 2-160 15,2 1 0-15,-3 0-208 0,3 3 16 0,2 0 0 16,1 2-48-16,2-2 0 0,1-2 0 0,3 1 0 0,-1 0-16 0,3 0-16 16,1-1 0-16,1 0 0 15,2-2 80-15,1 1 0 0,-2-1 16 0,0-1 0 0,-1 0 176 0,0 0 0 16,0-1 0-16,-2 0 0 0,0 1 0 0,0-2 0 15,-8-4 144-15,5 6-144 0,-5-6 336 0,6 6-32 0,-6-6-16 0,3 8 0 16,-3 1 160-16,0-9 16 0,-1 9 16 0,0-2 0 16,-2 0-144-16,-2 1-16 0,-1-1-16 0,-2 2 0 15,-1-2-304-15,-1-1 128 0,-1 1-128 0,-1 0 0 16,-2-1-208-16,1 1-160 0,-4-2-16 0,2 1-16 16,-2-2-2224-1,2 1-448-15,1-2-96 0,1-2-10624 0</inkml:trace>
  <inkml:trace contextRef="#ctx0" brushRef="#br0" timeOffset="57202.47">6833 6721 26719 0,'0'0'1184'0,"0"0"240"0,0 0-1136 0,0 0-288 0,0 0 0 0,0 0 0 0,0 0 1552 0,0 0 256 0,-8 6 48 0,1 1 16 31,-1 3-1472-31,0 2-400 0,0 1 128 0,2 3-128 0,-1-1 0 0,2 3 0 0,-1 1 0 0,2-1-144 15,-1 1 144-15,4 0-160 16,0-1 160-16,2 1-160 0,4 0 160 0,-2-2 0 0,3 1 0 0,0-3-128 16,3-1 128-16,1-3 144 15,1-3-16-15,1 1-128 0,1-2 368 0,0-3-48 16,1-2 0-16,-1 1 0 0,0-2-48 0,1-2-16 0,3-3 0 0,-2-1 0 16,-1-3 304-16,0-2 48 0,-3-3 16 0,0-1 0 15,2-2 0 1,-5-1 0-16,-1-4 0 0,0-1 0 0,-2 0-80 0,-1-1-16 15,-2-4 0-15,-2 2 0 0,-2-1-224 16,-2 0-48-16,-2 3-16 0,-2 1 0 0,-1 1 80 0,0 1 32 16,0 3 0-16,-1 1 0 0,-1 2-144 0,0 2-16 15,0 2-16-15,1 1 0 0,-3 3-176 0,2 0 0 16,0 2 0-16,0 2 0 0,-2 2-192 0,2 2 192 16,-1 0-192-16,1 2 192 0,1 3-256 0,2 2 80 15,0 0 16-15,1 2 0 0,2 0 16 0,2 2 0 16,-1 1 0-16,3 2 0 0,0-2-48 0,3 2 0 0,0 1 0 0,3-1 0 15,-1 0-112-15,3 0-16 0,1 1-16 0,1-1 0 32,2 1-64-32,0-1-16 0,2 0 0 0,-1-2 0 15,1-2-1200-15,2 0-240 0,3-1-64 0,1-1-13744 0</inkml:trace>
  <inkml:trace contextRef="#ctx0" brushRef="#br0" timeOffset="57628.27">7234 7031 14735 0,'0'0'1312'0,"2"-7"-1056"0,-1-1-256 0,1 1 0 16,1 1 4768-16,-3 6 896 0,7-6 176 0,0 2 48 0,2 0-4480 0,0 1-896 16,1 1-192-16,2-1-16 0,-2 2 96 0,1 1 32 15,0 2 0-15,0 0 0 0,-1 0-176 0,0 1-16 16,-10-3-16-16,11 6 0 0,-1-1-96 0,-4 3-128 15,-1 1 176-15,-5-9-176 0,3 9 0 0,-3 0 0 0,0-1-160 0,0 2 160 32,-4 0-512-32,0 1 0 0,1-1 16 0,0 1 0 0,-2 0 80 0,2 0 16 0,0-2 0 15,0-1 0-15,3-8 400 0,-1 11-128 0,1-11 128 0,-1 8 0 16,1-8 0-16,0 0 0 16,1 10 0-16,-1-10 0 0,5 9 0 0,-5-9 128 0,5 9-128 0,-5-9 128 15,6 9 32-15,-6-9 16 0,7 10 0 0,0-2 0 16,-7-8-32-16,7 10 0 0,-1-1 0 0,0 0 0 15,-6-9 0-15,6 10 0 0,-6-10 0 16,6 10 0-16,-6-10 128 0,5 8 32 16,-5-8 0-16,3 10 0 0,-3-10 64 0,0 0 16 0,1 9 0 0,-1-9 0 0,0 0 16 15,0 0 16-15,0 0 0 0,-5 8 0 0,-1-3-32 0,6-5-16 16,-9 4 0-16,1-2 0 16,0 0-368-16,1-1 0 0,-3-1 0 0,1 0-128 15,-1-1-1136-15,1 0-208 0,1-1-64 0,-1-2-10288 16,-1 0-2064-16</inkml:trace>
  <inkml:trace contextRef="#ctx0" brushRef="#br0" timeOffset="57925.32">7808 6741 36863 0,'0'0'1632'0,"0"0"336"0,0-8-1584 0,0 8-384 16,0 0 0-16,2-8 0 0,-2 8 1168 0,0 0 160 0,0 0 16 0,0 0 16 16,0 0-1104-16,0 0-256 0,0 0 0 0,0 0 0 15,0 0 0-15,0 0 0 16,-1 10-176-16,0 2 176 0,-1 3-144 0,1 1 144 0,1 1-128 0,0 3 128 16,-1 2 0-16,1 0-128 0,2 1 128 0,1 0 0 0,-1 2 0 0,0 0-160 15,-1 2 160-15,1-3 0 16,1-1-240-16,0 0 64 0,-1-2 16 0,-1 0 0 15,-1-2-400-15,0-1-80 0,-1 2 0 0,-1-3-16 16,-3-2-2416 0,-1-2-464-16</inkml:trace>
  <inkml:trace contextRef="#ctx0" brushRef="#br0" timeOffset="58102.26">7564 7029 9215 0,'0'0'816'0,"0"-10"-656"0,2 0-160 0,0 3 0 0,-2 7 6304 16,6-6 1232-16,2 2 240 0,3 1 48 0,2 1-6288 0,4 0-1248 0,1 1-288 0,4 1 0 31,2 2 0-31,1 0-176 0,1 1 176 0,2 0-208 16,1 1 208-16,3 1 0 0,-1-2 0 0,2 0-144 16,1 1-1424-1,-2-2-288-15,-1-3-48 0</inkml:trace>
  <inkml:trace contextRef="#ctx0" brushRef="#br0" timeOffset="58643.09">8631 6844 29375 0,'-3'-13'1296'0,"2"5"272"0,1-2-1248 0,1 1-320 0,0-4 0 0,1 4 0 15,1 0 880-15,-1 1 112 0,0 0 32 0,-2 8 0 16,4-8-144-16,-4 8-32 0,0 0 0 0,10-5 0 15,-3 2-16-15,-7 3 0 0,0 0 0 0,11 1 0 16,-2 1-368-16,-2 3-80 0,-7-5 0 0,9 12-16 16,-1 2-368-16,-1 1 128 0,-1 2-128 0,1 2 0 0,-3 1 0 0,2 1 0 15,-1 1 0-15,0 4 0 0,-2 0 0 16,1 2 0-16,0 0 0 0,0 2 0 16,-1 1 0-16,1-3 0 0,-1-2 0 0,0-2 0 0,0-1 0 15,2-4 0-15,-1-3-144 0,1-1 144 0,-2 0 0 0,0-5 0 16,-3-10 0-16,5 7 0 15,-5-7 0-15,0 0 192 0,0 0-32 0,8-1 0 0,0-3 288 16,0-4 48-16,0-2 16 0,-1-2 0 0,3-3 304 0,-1-3 64 16,3-2 16-16,0-4 0 0,1-2-384 0,1-4-80 0,0-2-16 15,0 0 0-15,2 1-272 0,-3 2-144 16,1 0 160-16,1 3-160 0,0 0 0 0,-1 4 0 16,-2 3 0-16,-1 2 0 0,-1 3-416 0,-1 2 32 15,-3 2 0-15,1 1 0 16,-1 2-1088-16,-6 7-192 0,5-6-64 0,-5 6 0 15,0 0-1616-15,0 0-336 0,0 0-64 0</inkml:trace>
  <inkml:trace contextRef="#ctx0" brushRef="#br0" timeOffset="59152.76">9104 7095 17503 0,'0'0'768'0,"0"0"176"0,0 0-752 0,0 0-192 0,0 0 0 0,0 0 0 0,0 0 4016 0,0 0 768 15,0 0 144-15,0 0 48 16,-2 11-4016-16,-1 0-816 0,0 1-144 0,-1 1 0 0,1 2 0 0,0-1 0 16,-1 1 144-16,2 3-144 15,0 2 320-15,0 0-16 0,0-2-16 0,-1 1 0 16,1 1-112-16,1-2-32 0,0 0 0 0,0-1 0 16,1-3-144-16,1-1 0 0,-1-1 144 0,1-1-144 0,0-1 160 0,0-2-32 0,-1-8-128 15,0 0 192-15,0 0 32 16,0 0 0-16,4 7 0 0,-4-7 0 0,0 0 224 0,0 0 64 15,0 0 0-15,8 0 0 0,-8 0-64 16,11-4 0-16,-1-4 0 0,0 0 0 0,1-2-208 0,0-2-48 0,1-2-16 0,2 0 0 16,-1-4-176-16,0 2 0 0,0-1 0 0,-1 3 0 15,-1 1 0-15,-1 1 0 0,-3 1-192 16,-2 1 192-16,0 1 0 0,-2 3 0 0,-3 6 0 0,0 0 0 16,0 0-176-16,-4-6 176 0,0 1-128 0,4 5 128 15,-11 0-224-15,1 2 32 0,0 0 16 0,1 2 0 0,-1 2-32 16,0 2-16-16,0 0 0 0,1 1 0 0,0 0 224 0,3 1 0 15,0 1 0-15,2 0-144 0,-1-1 144 0,3 0-160 32,2-2 160-32,1 2-160 0,1 0 160 0,3-1 0 0,0 0 0 0,2 0 128 15,2 1 0-15,2-1 16 0,1 1 0 16,2-1 0-16,0-1-144 0,1-2 160 0,-1 1-160 16,0-1 160-16,1-1-160 0,-1-1 160 0,-1 2-160 0,0-3 160 15,-4-1-160-15,1 1 0 0,-1-1 0 0,-9-2 128 16,9 4-464-16,-4 2-112 0,-5-6 0 0,0 0-16 15,7 6-2672-15,-7-6-544 16</inkml:trace>
  <inkml:trace contextRef="#ctx0" brushRef="#br0" timeOffset="60038.87">10221 6879 29487 0,'0'0'2624'0,"3"-9"-2112"15,-2 0-512-15,0 0 0 0,1 1 608 0,-2 1 16 16,-2-1 0-16,2 8 0 0,-2-8-192 0,0 2-48 15,0-1 0-15,-1 1 0 0,-3 1-48 0,1 1-16 16,-2 0 0-16,-2 2 0 0,-3 1-192 0,-1 1-128 16,-3 2 128-16,0 3-128 0,-1-1 160 0,1 3-32 0,-1-1-128 0,1 3 192 15,-1 1-64-15,3 2 0 16,0 0-128-16,3 0 192 0,1 0-64 0,2 0 0 16,3-2-128-16,1 0 192 0,2 0-192 0,2 0 0 0,2 0 0 0,2-1 0 15,1 1 288-15,2-3-32 16,2 1-16-16,3 1 0 0,0 0 0 0,1-1 0 15,1 0 0-15,3 0 0 0,2-1-80 0,0 1-16 16,1 0 0-16,-1 0 0 0,1-3 16 0,-4 2 0 0,1 0 0 0,-1-1 0 16,0-1-16-16,-3 0 0 0,-2-1 0 0,0 2 0 15,-2 0-16-15,-9-6-128 16,6 7 192-16,-1-1-64 0,-2 1 16 0,-3-7 0 0,0 0 0 0,-2 8 0 16,-2-1 0-16,-1 0 0 0,-3 2 0 0,-2-1 0 15,-2-2-144-15,-2 1 0 0,0-1-160 0,-3 2 160 31,-1 0-448-31,1-2 16 0,1 2 0 0,0 0 0 16,-1-1-1792-16,1 1-352 0,1 0-80 0</inkml:trace>
  <inkml:trace contextRef="#ctx0" brushRef="#br0" timeOffset="60254.53">10384 6911 28559 0,'0'0'2544'0,"0"0"-2032"16,0 0-512-16,0 0 0 0,9 5 1840 0,-9-5 272 0,6 5 48 0,1 4 16 15,-2 1-1744-15,0 2-432 0,-1 0 0 0,0 2 0 16,0 3 0-16,-1 1 0 16,-1-1 128-16,2 2-128 0,-3-2 0 0,1 2 0 0,0 0 144 0,0-2-144 15,0 0 0-15,1 1 144 16,0-4-144-16,-1-2 0 0,-1-2 0 0,-1-10-304 16,2 10 48-16,-2-10 0 15,0 0-2160-15,0 0-416 0,0 0-96 0,0 0-16 0</inkml:trace>
  <inkml:trace contextRef="#ctx0" brushRef="#br0" timeOffset="60400.45">10421 6732 35007 0,'-6'-9'3120'0,"6"9"-2496"16,-4-7-496-16,0 1-128 0,1-1 1424 0,3 7 272 16,0 0 48-16,0 0 16 0,-4-5-1424 15,4 5-336-15,0 0 0 0,0 0 0 31,0 0-784-31,0 0-192 0,0 0-48 0,0 0 0 16,0 0-1792-16,7 10-384 0,-2-1-64 0</inkml:trace>
  <inkml:trace contextRef="#ctx0" brushRef="#br0" timeOffset="60759.13">10641 7103 28559 0,'0'0'2544'0,"3"11"-2032"16,0 1-512-16,-1 2 0 0,0 4 240 15,-1-2-48-15,-1 1-16 0,0-1 0 16,-1 0-176-16,1-4 160 0,0-1-160 0,0-11 160 16,-2 9 304-16,2-9 64 0,0 0 16 0,0 0 0 0,0 0 528 0,0 0 96 0,0 0 32 0,0 0 0 0,0 0-128 0,-2-6-32 15,1-2 0-15,1 0 0 16,1-3-512-16,1 0-96 0,2-2-32 0,3 0 0 0,2-1-144 0,-1-1-16 16,3-3-16-16,0 1 0 15,2-1-224-15,-1 0 176 16,1 2-176-16,0-1 160 0,-1 2-160 0,0 2 0 15,0 2 0-15,2 2 0 0,-1 1 0 0,0 4 0 16,0 0-144-16,0 2 144 0,-1 2 0 0,-1 2 0 16,0 3 0-16,-1 0 0 0,-1 2 0 0,0 2 0 15,-1 2 0-15,-1 1 0 0,0 1 0 0,0 1 0 16,-2 2 0-16,1 0 0 0,-1 2-208 0,0-1 16 0,-1 3 0 0,-2-1 0 31,0 0-512-31,1-2-80 0,-1 1-32 0,0-2 0 16,-1 0-1664-16,0-3-336 0,-1-2-64 0,0-11-11200 0</inkml:trace>
  <inkml:trace contextRef="#ctx0" brushRef="#br0" timeOffset="61233.41">11391 6884 27647 0,'0'0'2448'0,"-4"-7"-1952"15,0 1-496-15,-1 1 0 0,5 5 2592 0,-5-3 416 16,5 3 96-16,0 0 16 0,-8 2-2480 0,0 3-512 15,2 0-128-15,-1 3 0 0,1 2 0 0,0 1-224 16,1 1 32-16,0 3 16 0,1 2 176 0,2 1-160 0,-1 2 160 0,3-1-160 16,3 0 0-16,0-2 0 15,1 2 0-15,2 0 0 0,0 0 160 0,2 0 0 16,1-4-144-16,1 0 144 0,1-3 0 0,1-2-144 16,0-3 144-16,1 0 0 0,0-1-128 0,2-3 128 0,0-1 0 0,0-2 0 15,1-2 0-15,-1-3 0 16,0 0 192-16,-2-2-48 0,0-3 192 0,-1-3 48 15,-1-3 0-15,0-3 0 0,-2-2-144 0,-1-3-32 16,-2-4 0-16,-1 0 0 0,-3-2-208 0,-2 2 144 0,-2 0-144 16,-2 1 128-16,-1-2-128 0,-3 4 160 0,-1 0-160 15,-2 5 160-15,0 0 64 0,-1 3 16 0,-2 3 0 0,0 2 0 16,-1 2-240-16,1 1 128 0,-1 1-128 0,0 3 0 0,1 2 0 16,0 2 0-16,-2 2 0 0,1 2 0 0,1 0-240 15,0 3 64-15,1 0 16 0,2 3 0 0,1 1 32 0,1 1 0 16,3 1 0-16,1 1 0 0,2 2 128 0,2 0-208 15,1 0 80-15,2 1 128 0,2 0-192 0,1 0 192 16,1-2-192-16,1-1 192 0,2 0-128 0,2 1 128 16,0-1 0-16,1-1 0 0,1-1 0 0,1-1 0 15,-1 0-144-15,2 1 144 0,1-1-256 0,0-2 0 16,2-1 0-16,0-1 0 31,2-2-1968-31,1-1-384 0,0-2-80 0</inkml:trace>
  <inkml:trace contextRef="#ctx0" brushRef="#br0" timeOffset="61946.15">11916 7145 27871 0,'0'0'1232'0,"0"0"256"0,0 0-1184 0,6-8-304 0,-6 8 0 0,10-7 0 0,-3-2 1184 16,2 3 176-16,1 0 48 0,0 2 0 16,0-2-320-16,2 2-48 0,1 0-16 0,1-2 0 0,2 1-304 0,-2 0-64 15,0 1-16-15,1 1 0 16,-2-1-32-16,0 2-16 0,-2 0 0 0,0 0 0 0,-1-1-144 0,-1 2-16 0,-9 1-16 0,9 1 0 15,-9-1-192-15,0 0-32 0,0 0-16 0,0 0 0 0,5 7-176 0,-5-7 0 16,0 0 0 0,2 11 0-16,-2-1 0 0,0 0 0 0,-3 0-224 0,1 1 80 0,0-1-32 15,-1 1 0-15,1 0 0 16,0-3 0-16,2-8 176 0,-2 10 0 0,-2-1-144 0,4-9 144 0,-2 9 0 0,2-9 0 16,0 0 0-1,-2 10 0-15,2-10 0 0,0 10 0 16,0-10 0-16,0 0 0 0,2 12 0 0,2-2 0 0,-4-10 0 15,4 12 0-15,1-1 0 0,1-2 0 16,-6-9 0-16,9 8 0 0,0 1 0 0,-1 0 0 0,1 0 0 0,1 0 0 16,0-2 0-16,0 2 0 15,-2-1 0-15,-1-2 0 0,-7-6 0 0,8 8 0 0,-8-8 0 0,0 0 0 16,0 0 128-16,5 8 32 0,-5-8 16 0,0 0 0 16,0 0 176-16,0 0 32 0,0 0 16 0,0 0 0 15,-7 3 240-15,-3-2 32 16,-1-1 16-16,-1-1 0 0,-1-1-256 0,-1-1-48 15,1-1-16-15,0 1 0 0,0 0-192 0,0 1-48 16,0-2 0-16,1 2 0 0,0 0-128 0,1 1 0 16,0 0 0-16,1 0 0 15,-1-1-608-15,3 2 0 0,-1 0 0 0,1 2 0 0,-1-1-2048 16,0 1-416-16,1 0-64 0</inkml:trace>
  <inkml:trace contextRef="#ctx0" brushRef="#br0" timeOffset="63404.26">14642 6846 18431 0,'0'0'816'0,"-6"-4"160"0,1-3-784 0,-1 3-192 16,6 4 0-16,0 0 0 16,-6-4 1984-16,6 4 368 0,0 0 64 0,0 0 16 0,0 0-1856 15,0 0-384-15,-5-6-64 0,5 6 0 0,0 0 64 0,0 0 32 16,0 0 0-16,0 0 0 0,0 0-64 0,9-4-16 16,0 2 0-16,1-1 0 0,1 2 16 0,2 0 0 15,3 1 0-15,1 0 0 0,2 0 192 0,4 1 32 16,2 0 16-16,1 0 0 0,-1-1-32 0,2 2-16 0,3 0 0 0,4-1 0 15,2-1-160-15,6 0-16 0,1-1-16 16,7 0 0-16,6-2-32 16,0 1 0-16,1 0 0 0,4 1 0 0,0-1-128 0,4 1 0 15,4 0 144-15,2-1-144 0,0 0 0 0,1 0 128 0,-2 0-128 0,4 1 0 0,2 0 0 0,2 0 0 16,0-2 0-16,-3 1 0 16,0-1 0-16,2 0 0 0,3-1 0 0,2 1 0 0,1-1 0 0,2-2 144 15,-2-1-144-15,6 2 0 0,5-1 208 0,-3 1-64 16,-3-3-16-16,1 2 0 0,-1 0 64 0,-1 2 16 15,-1-3 0-15,-5 2 0 0,-6-2-48 0,-1 4-16 16,-1 3 0 0,-3-1 0-16,-4-2-144 0,-6 1 0 15,-9-1 0-15,-4 1 0 0,-3 1 0 0,-3 0 0 0,-5-2 144 0,-4 2-144 0,-3 1 128 0,-3 0-128 16,-2 1 160-16,-4-1-160 0,-2 0 192 0,-3 0-64 16,-4 0-128-16,-1 0 192 0,-1-1-192 0,-9 1 128 15,0 0-128-15,7-2 0 31,-7 2-1168-31,0 0-336 0,0 0-64 0,0 0-13056 0</inkml:trace>
  <inkml:trace contextRef="#ctx0" brushRef="#br0" timeOffset="63990.3">19908 6633 28559 0,'0'0'2544'0,"0"0"-2032"0,-10 1-512 0,0 1 0 0,0 1 720 0,-1 0 48 15,1 1 16-15,-2 4 0 0,-3 2-784 0,-1 0 0 16,1-1 0-16,-1 0 0 0,0 4 0 0,2-1-144 15,-1-1 144-15,4 0-128 0,2 0 128 0,4-1 0 16,1-1 0-16,1 1 0 0,3-10 0 0,4 14 0 16,2-2 0-16,3-1 0 0,2-1 384 0,2-2 16 15,2 1 0-15,2 0 0 0,2-1-80 0,1-2-32 16,-2 0 0-16,2-2 0 0,-1 1-288 0,0-2 0 16,-2-1 0-16,1-3 0 0,-2 0 176 0,-1-1-176 0,-3-3 160 15,-1 1-160-15,-3-2 208 0,0 0-48 16,-1-2-16-16,-2 0 0 0,-1 0 16 0,-2-2 0 0,-2-1 0 15,-1-1 0-15,-3-3-160 0,-1 1 160 0,-3 1-160 0,-1-2 160 16,-2 0-160-16,0 0 0 0,-1 0-192 0,0 0 192 16,-1 0 0-16,2-1 0 0,0 1 0 0,0 0 0 15,1 1 0-15,1 0 0 0,0 0 0 0,3-1 0 16,-1 1 176-16,3 2 96 0,2 0 32 0,1 1 0 16,1 0 256-16,2 0 48 0,1 2 16 0,0 1 0 0,2 2-272 0,0 1-48 15,2 1-16-15,2-1 0 0,1 1-288 16,-1 0 0-16,0 1 0 0,1 2 0 0,0 0 0 0,0 2 0 15,-1 2 0-15,-9-3-144 0,10 6 144 0,-3 2 0 16,0 2-144-16,-2 0 144 0,0 1-144 16,-2 2 144-16,-1 1-192 0,-2 3 192 0,-2 1-320 0,-1 1 32 15,-2-1 16-15,0 0 0 16,-3 1-432-16,1 0-64 0,-4-3-32 0,0 0 0 16,-3-2-416-16,2-1-64 0,0-1-32 0,0-2-8192 15,-2-3-1632-15</inkml:trace>
  <inkml:trace contextRef="#ctx0" brushRef="#br0" timeOffset="64518">19877 6336 6447 0,'-3'-8'576'0,"-2"1"-576"0,0-1 0 16,-1 0 0-16,0 2 5664 0,-2 1 1024 0,0 0 208 0,-1 0 32 15,-2 3-5376-15,0 0-1072 0,-1 1-224 16,-2 2-32-16,-1 0-224 0,-1 1-208 0,0 0 32 16,-2 3 16-16,-1-1 160 0,2 3-192 0,-1 1 192 0,2 1-192 0,-2 2 192 0,2 2-128 15,-2 1 128-15,1 3-128 0,1 3 128 0,-1 2 0 16,0 1 0-16,0 3-128 0,1 0 128 0,0 4-192 16,1 2 192-16,2 2-192 0,1 2 192 0,1-1-128 15,1-1 128-15,2 0-128 0,3 1 128 0,2-1 0 16,3-1 0-16,3-1 0 0,-1-4 0 0,3 0 192 15,3-2-32-15,2 0-16 0,1-1 336 0,3-3 64 16,3-3 16-16,3 0 0 0,2-1-64 16,4-3-16-16,3-1 0 0,4 0 0 0,3-4-112 0,6-5-32 15,3 1 0-15,0-6 0 0,0-4 32 0,0-1 0 16,0-4 0-16,1-1 0 0,1-4 48 0,-1-3 16 0,1-1 0 16,1-4 0-16,0-4-112 0,-5 0-32 0,-5-2 0 0,-3 0 0 15,-3-4-160-15,-1-1-128 0,-2-2 144 0,-4-1-144 16,-2 1 192-16,-1 0-48 0,-5-1-16 0,-2 1 0 15,-3-2 176-15,-4 3 16 0,-4 2 16 0,-2 1 0 16,-3 0 192-16,-3 2 48 0,-4 0 0 0,-2 1 0 16,-3-1-320-16,-2 2-64 0,-2 1-16 0,-3 2 0 15,-2 2-176-15,-2 2 0 0,0 2-192 0,-5 2 192 16,-2 3-384-16,-6 2 64 0,-4 0 0 0,0 3 0 16,-3 2-144-16,1 2-32 15,-2 3 0-15,2 2 0 0,0 3-416 16,1 2-96-16,1 2-16 0,-2 1 0 0,-2 0-1616 0,0 1-336 0,1-1-64 0,4 1-10544 0</inkml:trace>
  <inkml:trace contextRef="#ctx0" brushRef="#br0" timeOffset="66423.71">1627 8758 11967 0,'0'0'1072'0,"0"0"-864"0,4-6-208 15,-4 6 0-15,6-8 1552 0,-3 0 272 0,-1 2 48 0,-2 6 16 16,3-9-1280-16,0 0-256 0,-3 0-48 0,0 2-16 16,1-1 768-16,-1 8 160 0,-1-10 16 0,-1 1 16 15,1-1 224-15,-1 1 32 0,-1 1 16 0,0-1 0 16,-1 0-240-16,2 1-64 0,0 2 0 0,-1 0 0 0,-3 0-576 0,1 0-112 15,-2 2-16-15,-1 0-16 0,-2 1-320 0,0 2-176 16,2 1 192-16,-2 2-192 0,-2 2 0 0,-4 2 0 16,-1 2 0-16,1 2-192 0,2 2 32 0,1 1 16 15,-4 1 0-15,4 1 0 0,2-3 144 0,2 1-192 16,1 0 192-16,2 1-192 0,0 2-112 0,3-1-16 16,1 1-16-16,1-2 0 0,2-2 48 0,2 0 16 15,2-1 0-15,0 1 0 0,2-1 272 0,3 0-192 16,1-1 192-16,2 1-160 0,0 1 160 0,2 1 0 15,2-3 0-15,-2 0-128 0,1-1 128 0,0 0 0 16,2 0 0-16,-2-1 0 0,-1 0 240 0,-1 0-32 16,-2 0 0-16,-1-1 0 0,-3 0 80 0,-8-7 16 0,7 8 0 0,-7-8 0 15,4 8 128-15,-4-8 16 0,2 10 16 0,-2-10 0 16,-3 9 48-16,-2-1 0 16,0-3 0-16,-2 2 0 0,-2-2-128 0,-2 2-32 0,-3 0 0 0,1-1 0 15,0 0-224-15,-1-1-128 16,-1 0 160-16,0 0-160 0,-2 1 0 0,1-2-256 0,-2 0 16 0,2 1 16 31,0-3-688-31,2 0-144 0,1 0-32 0,2-1 0 16,0-1-1792-16,2-2-352 0</inkml:trace>
  <inkml:trace contextRef="#ctx0" brushRef="#br0" timeOffset="66753.22">1809 8832 23039 0,'0'0'2048'0,"0"0"-1648"0,0 0-400 0,-2 10 0 16,-1 0 1424-16,-1 2 208 0,1 2 32 0,0 3 16 0,-2-1-1408 16,1 1-272-16,0-2 0 0,0 0-128 0,1 1 128 0,0-1 0 15,-1 1 0-15,3-2 0 0,1-1 192 16,1-1-16-16,2-2-16 0,0 0 0 0,2-1 352 0,2-1 64 16,2-3 0-16,1-1 16 0,-1 0 224 0,2-2 32 15,1-3 16-15,0-1 0 0,0-2-240 0,1-1-48 16,1-3-16-16,2-1 0 0,-1-1-48 0,-1 1-16 15,0-2 0-15,-2-2 0 0,-1 0 48 0,-4-1 16 16,1-1 0-16,-2-1 0 16,-3 1-64-16,-1 2-16 0,-1-2 0 0,-2 1 0 0,-2 0-160 0,-3 2-48 0,-1 1 0 0,-2 1 0 0,0 1-96 15,-1 2-32-15,-1 2 0 0,0 1 0 16,0 2-448-16,1 1-80 0,-1 0-32 0,0 3 0 16,1 3-736-16,0 0-128 0,-1 1-48 0,0 2 0 15,0 3-2512-15,0-1-512 0</inkml:trace>
  <inkml:trace contextRef="#ctx0" brushRef="#br0" timeOffset="67055.24">2206 8548 18431 0,'0'0'1632'0,"0"-8"-1312"0,-1 0-320 0,1 0 0 0,0 8 3696 0,0-8 656 0,0 8 144 15,-1-7 32-15,1 7-3248 0,0 0-656 16,-2-7-128-16,2 7-32 0,0 0 64 0,0 0 16 0,0 0 0 0,0 0 0 16,0 0-400-16,-6 8-144 15,2 0 0-15,2 2 144 0,0 0-144 0,-1 5 0 0,1 3 0 0,0 4-176 32,0 1 176-32,1 4-160 0,0 0 160 0,-2 5-160 0,1 4 160 0,0 3-128 15,0 1 128-15,0-2-128 0,1-2 128 16,1-2 0-16,-3-1 0 0,2 0 0 15,-1-4 0-15,1-1 0 0,1-4 0 0,0-3 0 0,0-5-176 16,0-2-48-16,0-1-16 0,0-2 0 16,0-11-1808-16,-1 9-352 0,0 0-80 0</inkml:trace>
  <inkml:trace contextRef="#ctx0" brushRef="#br0" timeOffset="67402.98">2321 8850 23951 0,'0'0'1056'0,"0"0"224"0,1-6-1024 0,-1 6-256 0,0 0 0 16,0 0 0-16,0 0 1984 0,0 0 320 0,0 0 80 0,0 0 16 16,0 0-1632-16,0 0-336 0,6 4-64 0,-1 4-16 15,-1 2 32-15,0 2 16 0,-1 2 0 0,-1 3 0 0,1-1-272 0,1 2-128 16,-1 1 128-16,0 2-128 15,1 1 0-15,0 0 0 0,0 0 0 0,1 0 0 0,0-3 0 16,1-1 0-16,0-3 0 0,0 0 0 16,-1-3 128-16,0-2-128 0,-1-1 128 0,-4-9-128 15,0 0 304-15,8 7-32 0,-2-1 0 0,-6-6 0 16,0 0 272-16,0 0 48 0,9 0 16 0,-9 0 0 0,8-7 96 0,-3-1 32 16,0 0 0-16,0-2 0 0,1-2-272 0,-1-3-48 15,1-2-16-15,0-2 0 0,3-1-400 0,1 0 0 16,-1 1 0-16,1 0 0 15,1 1-1536-15,-1 2-320 0,0-1-80 0,2 1-9632 16,-1-1-1920-16</inkml:trace>
  <inkml:trace contextRef="#ctx0" brushRef="#br0" timeOffset="67804.06">2671 9114 24879 0,'0'0'2208'0,"0"0"-1760"15,0 0-448-15,0 0 0 0,0 0 1856 0,0 0 304 0,0 0 48 0,0 0 16 16,0 0-1744-16,0 0-352 0,0 0-128 0,0 0 0 16,0 0 656-16,0 0 32 15,0 0 0-15,0 0 0 0,9 3-16 0,2-3 0 0,-1-3 0 0,1-3 0 16,0-3-224-16,0-1-64 0,0-2 0 0,0-2 0 16,0-3-32-16,0 1-16 0,0-1 0 0,-1 1 0 15,-1-2 16-15,0 2 0 0,0 0 0 0,-2 1 0 0,1-1-160 16,-2 0-16-16,-3 5-16 0,-1 1 0 15,0 1-160-15,-2 3 192 0,0 6-192 0,0 0 192 0,-3-8 0 0,3 8 0 16,-6-3 0-16,6 3 0 0,-9 1-192 0,0 2 0 16,1 3 0-16,-1 3 0 0,0 3-256 0,0 2 80 15,-1 2 16-15,0 3 0 0,1 0 160 0,-1 2-208 16,1 2 80-16,0 0 128 0,2-1-128 0,-2 0 128 16,2-1 0-16,3-2 0 0,1-2 0 0,0 1 0 15,2-1 0-15,2 0 0 0,3-3-160 0,-1-1 160 16,1-1 0-16,3-1-144 15,1 0-128-15,1-1-32 0,0-3 0 0,5 0 0 16,0-3-240-16,2-1-48 0,2-3-16 0,4-1 0 16,1-1-1312-16,6-4-256 0,3-5-48 0</inkml:trace>
  <inkml:trace contextRef="#ctx0" brushRef="#br0" timeOffset="69274.22">3357 8333 19343 0,'-8'-8'1728'0,"4"2"-1392"16,-2-1-336-16,0 0 0 0,-2-1 1392 0,-3 3 208 0,0-2 32 0,-1 2 16 15,-2-1-1488-15,-2 1-288 16,0-2-64-16,-2 2-16 0,-3-1 208 0,-1 1-144 0,-1-2 144 15,-2 2-128-15,-2-3 256 0,-1 2 64 0,-3 1 16 0,-2 0 0 16,-2 0-64-16,-6 1-16 0,-3-1 0 0,-2 1 0 16,0 0-128-16,-2 0 0 0,-1 2 144 15,-2 0-144-15,-3-1 0 0,-5 1 0 0,-9-1 0 0,2 1 0 16,2-2-160-16,2 2 160 0,2-1-192 0,-3 1 192 0,-3 1 0 16,0 1 0-16,0 1 0 0,2 1 0 15,3-1 0-15,1 1 0 16,4 0 0-16,-3 2 0 0,-6-1 0 0,3 0 0 15,3 1 0-15,4-1 0 0,4 0 272 0,4-1-32 16,3 2-16-16,2 0 0 0,2 1 160 0,0-1 48 0,1 0 0 0,4 1 0 0,3-1-112 0,5 1-32 16,5-2 0-1,3 0 0-15,3 0 48 0,4 1 16 0,4-1 0 0,8-3 0 16,-8 2 48-16,8-2 16 0,0 0 0 0,-3 8 0 0,3-8-288 0,0 10-128 16,2 0 0-16,1 2 128 15,1 1-128-15,0 4-144 0,0 0 144 16,1 5-208-16,-1 1 208 0,1 3-176 0,-1 1 176 15,3 4-160-15,-3 1 160 0,0 5 0 0,2 4-144 0,1 4 144 0,-2 2 0 0,-1 4 0 0,2 3-144 16,-4 1 144-16,0 2 0 0,1 2 0 0,-2 5 0 0,-1 1 0 16,-3 2 0-16,0-3 0 15,-2-4 0-15,0-2 0 0,1-4 0 0,1-5 0 0,0-4 0 0,0-4 0 16,1-5 128-16,1-3-128 0,1-1 0 0,0-3 0 16,1-4 128-16,1-2-128 0,2-5 0 0,1-2 144 15,1 0-144 1,1-3 0-16,2-4 0 0,4-4 128 0,4 0-128 0,-1-1 0 15,2-1 0-15,1-2 0 0,3-1 0 0,2-2 0 0,-1-1 0 0,2-2 0 0,0 0 0 0,3-1 128 16,1-1-128 0,6 0 128-16,1 1 0 0,3 0 0 0,4 1 0 0,5-1 0 0,1-1-128 0,3 0 192 31,-3-1-192-31,4 1 192 0,1 3-192 0,4-1 128 0,5-1-128 0,3 1 128 16,1 2-128-16,-1 0 0 15,-1 0 0-15,1 1 0 0,0 0 128 0,3 1-128 0,2-1 128 0,-4 0-128 16,-4-1 128-16,-5 0-128 0,-1 1 0 0,0 0 128 15,-2 0-128-15,0 0 160 16,0-2-160-16,-6 2 160 0,-4 1-32 0,-4 0 0 0,-4 0 0 16,-3-1 0-16,-2-1-128 0,-3 1 128 0,-2 0-128 0,-5 1 128 15,-2 1-128-15,-1-2 160 16,-2-3-160-16,-1 2 160 0,-4 0-160 0,-2-3 0 16,-1 2 0-16,0-2 128 0,-1 0-128 0,-1-2-176 15,-3-1 48-15,-1-2 0 0,-1-1-272 0,1 1-48 0,1-4-16 0,-4-3 0 16,-2-3-640-16,2-1-128 0,0-3-32 0,2-3-7552 15,-2-1-1504-15</inkml:trace>
  <inkml:trace contextRef="#ctx0" brushRef="#br0" timeOffset="69607.03">3420 8686 16575 0,'2'-22'1472'0,"-2"-3"-1168"16,-1-1-304-16,0 0 0 0,0 0 2928 0,-1 2 528 16,0 1 96-16,1 0 32 0,0 1-1696 0,-1 1-336 15,-1 1-64-15,-2 3-16 0,1 0-464 0,-1 3-112 16,1 0 0-16,0 3-16 0,0 1-368 0,1 3-80 15,0 2-16-15,3 5 0 0,0 0-240 0,0 0-48 16,0 0-128-16,-7 5 192 0,2 4-192 0,-1 4-288 16,2 5 64-16,-2 3 16 0,0 2-16 0,-1 3 0 0,0 2 0 15,1 3 0-15,-1 5 80 0,2 1 16 16,-3 4 0-16,1 2 0 0,1 2 128 0,0 2-128 0,2 0 128 16,-1 1-128-16,2-3 128 0,1 0 0 0,1-2 0 15,0-1 0-15,0-3 0 0,1-3 0 16,0-4 0-16,0-2 0 0,-1 0 0 0,-1-3 0 15,0-4 0-15,0-1 128 0,0-2-128 0,1-2 128 0,1-2-128 0,-1-3 128 16,-2 0-128-16,3-4 176 0,0 1-176 0,0-2 192 16,0-8-192-16,2 8 0 0,-2-8 0 0,0 0 0 15,0 0-384 1,0 0-48-16,2 7-16 0,-2-7 0 16,0 0-1712-16,0 0-336 0,7 7-80 0,-7-7-16 0</inkml:trace>
  <inkml:trace contextRef="#ctx0" brushRef="#br0" timeOffset="70926.5">7457 8877 31327 0,'0'0'2784'0,"-4"-9"-2224"16,-2 2-560-16,1-1 0 0,3 1 944 0,0 2 80 15,2 5 0-15,0 0 16 0,-3-5-1040 0,3 5 0 16,0 0 0-16,0 0-192 0,0 0 48 0,0 0 16 16,-9 6 0-16,0 3 0 0,0 1-32 0,0 2 0 15,0 1 0-15,0 2 0 0,-1 3 160 0,2 1 0 16,2-1 0-16,0 2 0 0,2 1 0 0,0 1-128 16,1-1 128-16,3-1 0 0,2-3-144 0,4-1 144 0,0-1-160 0,3-2 160 15,-1-2-128-15,2-1 128 0,3-1 0 16,-1-2-144-16,1-1 144 0,3-1 176 0,-1-2-48 0,0-2 0 15,1-1 144-15,0-1 32 0,1-2 0 16,-3-1 0-16,-2 0-64 0,-1-2-16 0,-1 0 0 0,-1 0 0 16,-2 0 112-16,-2-2 32 0,-1-1 0 0,-1-1 0 15,-3 0-48-15,-1-1 0 0,-2-2 0 0,0-1 0 16,-2-2-320-16,-2 1 144 0,-1-1-144 0,-2 0 0 16,-3 0-160-16,-1-1-144 0,-2 1-16 0,-1-3-16 15,-5-1 208-15,1-1 128 0,0-1-160 0,0 0 160 16,0-3 0-16,4 2 192 0,-1 1-16 0,4 1 0 0,1 1 80 15,2 0 32-15,1 3 0 0,3 0 0 0,-1 1 32 0,3 1 0 16,2 1 0-16,0 2 0 0,2-1-64 0,2 2-16 16,2 0 0-16,0 2 0 0,1 0-240 0,2 4 0 15,-1 0 0-15,-5 5 0 0,9-4 0 0,-9 4 0 16,10 0 0-16,0 3-160 0,0 3 160 16,0 1 0-16,-2 3-144 0,0 4 144 0,0-1-128 0,-2 3 128 15,-1 2-160-15,-2 1 160 0,-2-1-304 0,-2 3 48 0,-1 0 0 16,0 3 0-1,-2 2-272-15,0-1-48 0,-3-1-16 0,4-1 0 16,0-2-432-16,0 0-96 0,-3-3-16 0,2-2-13904 0</inkml:trace>
  <inkml:trace contextRef="#ctx0" brushRef="#br0" timeOffset="73191.17">8271 9093 28559 0,'0'0'2544'0,"0"0"-2032"0,-6-4-512 16,6 4 0-16,0 0 576 0,0 0 32 15,0 0 0-15,0 0 0 0,0 0-480 0,6-7-128 16,0-1 0-16,3 1 0 0,1 1 192 0,2 0 32 0,2 0 0 0,0-2 0 15,-1-1 160-15,1 0 16 0,1 1 16 0,0-3 0 16,0 0 160-16,-2 0 16 0,-1 1 16 0,-2 0 0 16,-1 0-336-16,-2-1-64 0,-2 0-16 0,1-1 0 15,-3 0 0-15,-1 0-16 0,-2 1 0 0,-1 3 0 16,0 0-48-16,1 8-128 0,-4-8 192 0,4 8-64 16,-8-6-128-16,0 3 0 15,1 1 0-15,-3 5 128 0,-2 0-128 0,-2 4 0 0,2 1-192 0,-3 3 192 16,-3 3-256-16,1 0 64 0,-1 1 0 0,2 2 16 15,1 0 176-15,4 1-128 0,1 1 128 0,3-2-128 16,1 0 128-16,4-1-160 0,1 0 160 0,3-1-160 16,1-2 32-16,4-1 0 0,2-1 0 0,3-1 0 0,2-1-144 0,4-2-32 15,0-1 0-15,4-1 0 0,3-2 304 0,-1-1-128 16,0-1 128-16,-1-2 0 0,1-2 0 0,-1 0 0 31,3-2 0-31,-2-1 0 0,-1-2 0 0,0-1 0 0,-1-2 0 16,-1-2 144-16,-2-1-16 0,-2-1 0 0,0 0 0 0,-3-1 0 15,-2 0 112-15,-2 1 16 0,-2-1 0 16,-3 2 0-16,-1 1-64 0,-3 1 0 0,-2-1 0 0,-2 4 0 16,1-1-192-16,-3 1 0 0,-4 0 0 0,0 1 0 0,1 3 0 0,-1 0 0 0,0 3-192 15,-1 1 192-15,0 1-272 0,1 2 48 0,0 2 16 16,3 0 0-16,6-4-128 0,-7 7-32 0,2 0 0 0,5-7 0 31,-4 9-64-31,3 0-16 0,1-9 0 0,2 9 0 0,2-2 48 0,2 0 0 16,1-1 0-16,2 0 0 0,0 1 400 0,-1 0-160 15,0 2 160-15,0 0 0 0,-2 0 0 0,1 2 0 0,-2 1 0 0,-1 3 0 16,-1 2 144-16,-1 0 144 0,-2 3 32 0,-1 2 0 16,-1-1 64-16,-1 6 32 15,-3 3 0-15,0 3 0 0,-1 3-208 0,-1-2-32 0,2 1-16 16,0-1 0-16,1-3-160 0,1-3 0 16,1-1 144-16,1-2-144 0,1-1 176 0,0-2-48 0,0-3 0 15,1-2 0-15,0-4 64 0,1-1 0 16,0-2 0-16,-1-10 0 0,2 11-32 0,-2-11 0 15,0 0 0-15,0 0 0 0,0 0 32 0,0 0 16 0,8 5 0 16,-8-5 0-16,10-1-48 0,-1-2-16 0,0-3 0 0,2-2 0 0,1-3-144 0,4-4 0 16,0-3 0-16,3-4 0 0,2-5 0 0,2 0 0 31,1-5 0-31,0-5-176 0,-1-2-16 0,-1 1 0 0,-3 0 0 0,-1 2 0 16,-4 1 192-16,0 4-192 15,0 3 192-15,-1 3-192 0,-3 2 320 0,-2 2 48 0,0 3 16 0,-3 3 0 16,-2 2 240-16,-1 3 48 0,-1 1 16 0,-1 9 0 15,0 0 192-15,0 0 32 0,-1-7 16 0,1 7 0 16,0 0-432-16,0 0-96 0,0 0-16 0,-7 7 0 16,1 3-192-16,-1 2-240 0,1-1 48 0,-2 4 16 15,1 2 48-15,3 0 0 0,1 1 0 0,-1 0 0 16,2-1-64-16,1 2 0 0,1 2 0 0,1-3 0 0,1-2-32 0,2-2-16 16,1-2 0-16,1-2 0 15,-1-2-144-15,2-2-48 0,2 0 0 16,0-2 0-16,2-4 48 0,0-1 0 0,2-1 0 0,-1-2 0 15,1-4 384-15,0-2 0 0,0-4 0 0,0-1 0 0,1 0 208 0,0-3 32 16,0-2 0-16,-1-1 0 0,1-1 32 0,-1 0 16 16,-1 0 0-16,0 2 0 0,-2 2-96 0,-1 3-32 15,-3 2 0-15,-1 2 0 0,-2 1 96 0,-1 3 0 16,-2 7 16-16,0 0 0 0,0 0 128 0,0 0 32 16,0 0 0-16,0 0 0 0,0 0-576 0,-2 9-112 15,0 2-32-15,0 2 0 0,-2 0-16 0,3 3 0 16,2 1 0-16,2 1 0 15,0 0-272-15,2 0-48 0,4 1-16 0,0-1 0 16,1-2-256-16,2-2-64 0,4 0-16 0,2-5 0 16,0-3-112-16,0-3-32 0,3-2 0 0,2-3 0 0,3-3 192 15,0-2 32-15,3-1 16 0,-4-3 0 16,0-3 144-16,-1-1 32 0,0-3 0 0,-5 2 0 0,0-3 704 0,-1 0 192 0,-4-1 0 16,-1-1 16-16,-2 1 672 0,-2 0 128 0,-2 0 16 0,-3 2 16 15,-2 3 96-15,-2 1 16 16,-2 2 0-16,-2-1 0 0,-4 2-32 0,-1 3 0 0,-1 0 0 15,-2 2 0-15,-2 4-464 0,-1 2-80 0,1 0-32 0,-1 5 0 0,-1 1-544 0,2 2 0 16,-2 1 0-16,0 2-192 16,1 1 32-16,-1 3 16 0,2 2 0 0,1 1 0 15,0 2 0-15,3 0 0 0,1-2 0 0,2-1 0 16,4-1-48-16,1-3 0 0,2-2 0 0,2-1 0 0,-2-10 192 0,6 9-192 16,-6-9 192-16,9 5-192 0,1-1 192 0,0-1 192 0,0-2-32 15,1-2-16-15,0-2 224 0,1 0 32 16,0-3 16-16,0-1 0 0,-1 0 176 0,0 0 48 15,0-2 0-15,-1 0 0 0,-1 1-256 0,0 2-64 16,-1 1 0-16,-3 1 0 0,-5 4-128 0,9-2-48 16,-9 2 0-16,0 0 0 0,0 0-144 0,9 5 0 15,-3 2 144-15,1-1-144 0,-2 2 0 0,1 0 0 16,-1 1 0-16,0-1 0 0,-2 1 0 0,3 0 0 16,2-2-176-16,0-1 176 0,2 1 0 0,1-2-144 15,0 0 144-15,1-3 0 0,1-3-176 0,1-1 176 0,-1-2-208 0,0-1 80 0,-1-3 128 0,1-1 0 31,2-2 0-31,-1-3 0 0,-1-2 0 0,0-1 0 16,0-3 0-16,1-1 128 0,-2-1 80 0,0 0 32 0,0-3 0 16,-1 0 0-16,0-2 16 0,-1 1 16 0,-1 0 0 0,-1-1 0 0,0 2-16 0,-2 2 0 15,-1 2 0-15,0 2 0 0,-2 3 64 16,0 2 0-16,0 2 0 16,-3 1 0-16,0 3 128 0,0 1 48 0,0 7 0 0,0 0 0 0,0-6-288 15,0 6-48-15,0 0-16 16,0 0 0-16,0 0-144 0,0 0-176 0,-8 4 48 0,1 1 0 0,0 4-32 15,2 1 0-15,-2 3 0 0,2 5 0 0,-1 3-16 0,2 2 0 16,0 0 0-16,0 2 0 0,1 2 0 0,1-1 0 0,1 0 0 16,1 1 0-16,2-3-80 0,1 0-32 15,2 0 0-15,0-2 0 0,1-1 0 0,1-2 0 16,1-3 0-16,1-1 0 0,1-4-16 0,1-2 0 0,0-3 0 0,0 0 0 16,1-3 304-16,1-1 0 15,1-2 0-15,2-1 0 0,-2-1 192 0,-1-1-16 0,-1-3 0 0,0-2 0 31,0 0 176-31,1-3 32 0,-2-3 16 0,0 1 0 0,0 1-16 0,-2-1 0 0,1 1 0 0,-3 0 0 16,-3 1-192-16,1 2-32 0,-1 1-16 0,-4 8 0 16,2-8-16-16,-2 8-128 15,0 0 192-15,0 0-64 0,0 0-128 0,0 0 0 0,0 0 0 0,0 0 0 0,0 0-320 0,0 0-64 32,0 10 0-32,0 1 0 15,3 0-144-15,-3 0-48 0,1 0 0 0,1 0 0 16,2 0 112-16,1-1 16 0,-1-1 0 0,3 0 0 0,0-1 64 0,2-3 0 15,0-2 16-15,1 0 0 0,1-5 160 0,0 0 16 16,1-2 16-16,1-2 0 0,0-1 176 0,-1-2 176 0,1-1-48 0,-1-2 0 16,0-4 176-16,0 2 16 15,-1-1 16-15,0-1 0 0,-2 1 48 0,-1 0 16 16,-1-1 0-16,0 3 0 0,-2 1-400 0,-2 3 0 16,-3 9 0-16,0 0 0 0,4-8 0 0,-4 8 0 15,0 0 0-15,0 0 0 0,0 0-224 0,0 0-128 0,-4 11-32 0,2 1 0 16,-1 1-48-1,1 1-16-15,1 1 0 0,-2 2 0 0,2-1 208 0,1 1 48 0,0-3 0 0,4-1 0 0,-2 0 0 16,2-3 16-16,1-1 0 0,-5-9 0 16,8 8 176-16,3-3 0 0,-2-1 0 0,2-3 0 15,0-1 288-15,1-2-16 0,2-2 0 0,-2-1 0 0,0-2 240 0,0-1 32 16,0 1 16-16,-1-3 0 0,-1-2 64 16,-1-1 16-16,-1-2 0 0,-1 2 0 0,-1 0-208 0,-2 1-48 15,-1 1 0-15,-1 0 0 0,-4 1-176 0,0 1-32 16,-1 0-16-16,-2 3 0 0,-1-1-160 15,-2 3 0-15,-1 0 0 0,-1 3 0 16,2 1-656-16,0 2-16 0,-3 2 0 0,2 0 0 16,-1 1-1552-16,1 0-304 0,2 3-64 0,-1 2-13824 0</inkml:trace>
  <inkml:trace contextRef="#ctx0" brushRef="#br0" timeOffset="73744.06">10771 9049 23951 0,'0'0'2128'0,"0"0"-1696"15,3 10-432-15,-1 1 0 0,0 0 1472 0,0 1 224 16,1 0 32-16,-1 0 16 0,0 0-416 0,1 0-96 0,0-1-16 16,0-1 0-1,-3-10-1568-15,5 10-320 0,-1-4-64 0,-4-6-16 0,8 9 1424 0,-2-3 288 0,-6-6 48 16,10 1 16-16,-1-2-48 0,0-3 0 0,1 0 0 0,0-3 0 16,1 0-240-16,0-1-48 0,1-1-16 0,-1-1 0 15,2-1-176-15,0 0-48 0,0-1 0 0,2-1 0 16,0 1-256-16,1 2-64 0,-1 1-128 0,-2 4 192 0,-1 0-192 15,0 3 0-15,-2 1 0 0,0 2-160 0,-10-1 0 0,11 7 0 16,-2 0 0-16,0 3 0 0,0 0-32 0,-1 1-16 0,0 0 0 0,2-1 0 16,-1 1 208-16,1 0-176 15,0-1 176-15,1-1-160 16,-2-3 160-16,2 0 0 0,2-2 0 0,-1-1 0 0,-1-3 0 0,1-3 0 0,1 0 160 0,0-1-160 16,0-2 272-16,1 1-32 15,-2-2-16-15,0-2 0 0,0 0 16 0,-1-2 0 16,0-1 0-16,-1 0 0 15,0-2-240-15,-2 0 176 0,1-1-176 0,0 1 160 0,-1-1-352 0,-2 0-80 16,0 1-16-16,-1 2 0 16,0 1-352-16,-1 2-64 0,-4 9 0 0,1-9-16 15,-1 9-288-15,0 0-48 0,0 0-16 0,0 0 0 16,0 0-400-16,0 0-64 0,-7 5-32 0,0 4 0 0,1-1 352 0,2 3 64 0,1 1 0 0,2 1 16 16,0-1 736-16,2 0 144 0,1 0 16 0,0-1 16 0,1 0 736 0,2-1 128 15,-1 0 48-15,1 0 0 0,-1-3 672 0,1 2 144 16,-5-9 32-16,8 9 0 0,-1 0-304 15,-2-2-48-15,0 1-16 16,-5-8 0-16,3 9-448 0,-3-9-80 16,3 9-32-16,-3-9 0 0,2 8-144 0,-2-8-16 0,0 9-16 15,0-9 0-15,-2 9-240 0,2-9-64 16,-6 7 0-16,-1-2 0 0,7-5-512 0,-9 3-128 0,-1-3 0 0,-1-2-16 16,-1 0-2224-1,-2-6-448-15,-9-9-96 0,0-1-16 0</inkml:trace>
  <inkml:trace contextRef="#ctx0" brushRef="#br0" timeOffset="73899.06">10537 8540 43311 0,'-14'-14'1920'0,"6"4"384"0,-2 0-1840 0,1 2-464 0,1-1 0 0,2 3 0 15,0 2 0-15,6 4-240 0,0 0 32 0,0 0 0 31,0 0-1008-31,0 0-192 0,0 0-32 0,0 0-16 0,0 0-1584 0,0 0-320 0,0 0-64 0</inkml:trace>
  <inkml:trace contextRef="#ctx0" brushRef="#br0" timeOffset="74092.41">9920 8642 16575 0,'-13'-3'1472'0,"13"3"-1168"15,-8-4-304-15,2 1 0 0,6 3 5712 0,0 0 1088 16,0 0 224-16,0 0 32 0,0 0-5376 0,0 0-1072 15,12 2-224-15,6 2-32 0,4 2-352 0,5-1-192 16,5 2 32-16,7-3 0 0,5 2 160 0,4-2 0 16,3 1-144-16,-2-1 144 15,-1 0-1088-15,-1-1-128 0,0-1-48 0,-1 1-10576 16,1 0-2112-16</inkml:trace>
  <inkml:trace contextRef="#ctx0" brushRef="#br0" timeOffset="74694.78">9341 10184 25791 0,'0'0'2304'0,"-10"4"-1856"16,-1 3-448-16,0 1 0 0,0 2 1728 0,0 2 240 16,-2 1 48-16,2 1 16 0,-2-1-1744 0,2 2-288 15,0-1-176-15,1 1 32 0,2 0 144 0,3 0 0 16,0 0 0-16,2-1 0 0,1-3 0 0,2 1 0 0,2-2 0 0,2 1 128 15,2-1 16-15,1-2 16 0,1-1 0 0,3 0 0 16,1-2-160-16,4-2 192 0,-1 0-192 0,3-2 192 16,0-1-64-16,0-1 0 0,-2-2 0 0,0 0 0 15,-3-1 224-15,-1-1 32 0,-2 1 16 0,0-3 0 16,0-2-80-16,-4 1-32 16,0 0 0-16,-3-1 0 0,-1-3-128 0,-2 0-32 0,-2-2 0 0,-1-1 0 15,-1 2-128-15,-3-1 0 0,-1-3 0 0,-2 1 0 16,-2-1-192-16,-2 2 192 0,-3-2-160 15,0 1 160-15,-2-1 128 0,-1-2 112 0,1-1 16 0,0 1 16 0,-1 0 240 0,2 0 32 16,3 0 16-16,2 1 0 16,2 1 64-16,3 1 16 0,2 1 0 0,3 1 0 0,3-2-272 0,4 4-48 15,1 0-16-15,2 0 0 0,0 0-304 0,6 0 0 16,2 0-128-16,1 2 128 0,2 1-224 0,2 2 48 16,0 1 16-16,-1 2 0 15,0 1 160-15,-1 3-128 0,-3 2 128 0,-1 3-128 0,-1 0 128 0,-2 4-128 16,-3 1 128-16,0 1-128 0,-4 1 128 0,1 2-208 15,-2 3 80-15,-1 0 128 16,-2 0-528-16,-2 4 16 0,-1 3 0 0,-4 4 0 16,-3 0-1696-16,-2 4-336 0,-1 0-64 0,0-1-16 15,-1-4-512-15,0-4-128 0</inkml:trace>
  <inkml:trace contextRef="#ctx0" brushRef="#br0" timeOffset="75085.75">10200 10077 31327 0,'-9'-6'1392'0,"4"1"272"0,-3 1-1328 0,1 1-336 31,7 3 0-31,0 0 0 0,-6-2 1472 0,6 2 240 0,-7 4 32 0,7-4 16 0,-5 10-1600 16,0 2-320-16,1 2-64 0,1 4-16 16,0 1 32-16,2 2 0 0,1 0 0 0,0 0 0 0,0 1 208 0,0 0-176 15,4-2 176-15,-1 2-160 16,0-2 160-16,3 0 0 0,-1-2-144 0,2-1 144 16,2-3 192-16,-1-1 96 0,0-1 32 0,2-1 0 0,0-2 336 0,0-2 80 15,0-2 16-15,1-1 0 16,-4-2-128-16,2-1-32 0,0-3 0 0,-9 2 0 0,10-6 32 0,0 0 0 0,-2-4 0 15,-1 1 0 1,0-2-176-16,1-3-16 0,0-3-16 0,1-1 0 16,0-1-416-16,1-2 0 0,1 0-144 0,0-1 144 15,2 1-1664-15,-1-1-240 16,-1 0-32-16,0 0-10224 0,5-1-2032 0</inkml:trace>
  <inkml:trace contextRef="#ctx0" brushRef="#br0" timeOffset="75953.5">10879 10144 27647 0,'0'0'1216'0,"0"0"256"0,0 0-1168 0,11-1-304 15,-2 0 0-15,-9 1 0 0,11-2 2016 0,-3-1 352 16,-8 3 64-16,8-7 0 0,-2 2-1648 0,-2-1-336 16,-2-1-64-16,0 1 0 0,0-1 144 0,-2 1 48 15,-3-2 0-15,1 1 0 0,-1 1-32 0,-2 0 0 16,0 2 0-16,-2 1 0 0,0-1-336 0,-2 3-64 0,-2 0-16 0,0 3 0 15,-2 2-128-15,-2 1-272 0,0 4 64 0,-2 2 16 16,1 1 32-16,-3 3 16 0,2 4 0 0,-4 3 0 16,0 1-16-16,1 0 0 0,-2 3 0 0,3-3 0 31,2-1-224-31,2-1-32 0,2-1-16 0,3 0 0 16,5-1-16-16,3-4-16 0,-1-3 0 0,3-1 0 0,3-1 144 0,-3-10 48 0,7 9 0 0,3-3 0 15,1-3 272-15,2-2 0 0,1-3 0 0,2-1 0 16,-1-3 256-16,2-1 0 0,-4 0 0 0,1-3 0 0,0-3 112 0,0-2 16 15,-1 0 16-15,-1 0 0 0,-1-2 176 16,0 1 16-16,-1-2 16 0,0 0 0 0,-2 1-208 0,-1 0-32 16,-1 3-16-16,-1 2 0 0,0 1-160 0,-4 2-48 15,1 1 0-15,-2 8 0 0,0 0 96 0,0 0 16 16,0 0 0-16,0 0 0 0,0 0-256 0,0 0 0 16,-4 7 0-16,-1 3-160 0,1 1-96 0,1 3-32 15,-1 3 0-15,2 1 0 0,0 1-96 16,1 0 0-16,1 1-16 0,1-1 0 0,1 0 0 0,3-1 0 15,0-3 0-15,3 0 0 0,-1 0 64 0,3-3 16 0,0-1 0 0,2-2 0 16,2-2 176-16,1-1 144 16,0-4-192-16,3-3 192 0,1 0 0 0,1-1-128 15,0-3 128-15,1-2 0 0,0-3 0 0,0 0 0 16,-1-1 0-16,0-2 144 0,0-4 128 0,-3-2 32 0,-1 1 0 0,-1-2 0 16,-1-1 176-16,-2 0 32 0,0-1 16 15,-1 1 0-15,-1 1-112 0,-1 3-32 0,-1 0 0 0,-2 3 0 16,-1 2-64-16,-2 3 0 0,-2 1-16 0,-1 8 0 15,0 0-48-15,0 0 0 0,0 0 0 0,0 0 0 16,0 0-256-16,-3 8 0 16,0 3 0-16,-2 2-144 0,1 3-160 0,-1 1-16 0,1 2-16 0,0 1 0 15,-1 1 96-15,3 0 32 16,0 1 0-16,1-3 0 0,1 1-48 0,2-2-16 0,0-3 0 0,3-1 0 0,-1 0 16 16,4-2 0-16,-1-5 0 0,3 1 0 0,1-1 128 0,1-3 128 15,2-2-192-15,0-2 192 0,0-2 0 16,2-2 0-16,-2-2 0 0,0-1 0 0,0-2 128 0,1-2 16 15,0-2 16-15,-2-2 0 0,1-1 160 0,0-1 48 16,-1-1 0-16,0 0 0 0,-3 0 0 0,0 1 0 16,-1-1 0-16,-1 3 0 0,-2 0-112 0,0 4 0 15,-3 2-16-15,-1 1 0 0,-2 8 80 0,0 0 32 16,0 0 0-16,0 0 0 0,0 0-144 0,0 0-16 16,0 0-16-16,0 0 0 0,-5 9-176 0,-1 2-224 15,2 2 48-15,0 2 16 0,2 1 32 0,1-1 0 0,0 0 0 0,1 3 0 16,1-1 128-16,2-1-128 0,1 2 128 15,0-3-128-15,2-2 0 0,0-1 0 0,2 0 0 0,1 1 0 32,0-4-256-32,2 0-64 0,0-3 0 0,1-2 0 15,0-1-960-15,1-3-208 0,-1-3-48 0,2-5-15744 0</inkml:trace>
  <inkml:trace contextRef="#ctx0" brushRef="#br0" timeOffset="76099.14">11738 9922 37775 0,'-9'-8'1664'0,"4"3"368"0,-2-2-1632 0,2 2-400 0,5 5 0 0,-6-5 0 0,6 5 1472 0,0 0 224 16,-5-3 32-1,5 3 16-15,0 0-1744 0,0 0-416 0,0 0-48 0,0 0-16 16,0 0-1840-16,0 0-368 0,3 12-80 0,2 0-8112 16,3-1-1600-16</inkml:trace>
  <inkml:trace contextRef="#ctx0" brushRef="#br0" timeOffset="76540.3">12159 10252 36863 0,'0'0'3264'0,"-2"-6"-2608"0,1-1-528 0,0-1-128 16,0 1 976-16,0-1 176 16,-2-1 16-16,0-2 16 0,0 0-656 0,-2 0-128 15,0-1-16-15,-2 1-16 16,-1 0 160-16,-1 3 48 0,-2 1 0 0,1 1 0 0,-1 3-352 0,-2 1-64 15,-2 2-16-15,0 1 0 0,0 3-144 0,-2 4-192 0,1 2 32 0,-2 2 16 0,0 2-80 0,2 1-16 16,2 2 0-16,0 1 0 16,2 0-272-16,2 1-48 0,3 0-16 0,1-2 0 31,2 0 64-31,2-1 0 0,0-3 0 0,4 1 0 0,0-2-32 0,2-1 0 0,1-2 0 0,-5-9 0 0,8 5 160 0,2-2 48 16,0-2 0-16,0 1 0 15,2-2 336-15,-2-2 0 0,1-2 192 0,0-1-64 0,0-2 384 16,0-1 64-16,0-1 0 0,0 0 16 0,0-4 48 0,0 2 0 15,0-2 0-15,-1 1 0 0,0 0 0 0,0-1 16 16,-1-1 0-16,-3 3 0 0,1 2-272 0,-2 2-64 31,0 2-16-31,-5 5 0 0,0 0-16 0,0 0 0 0,0 0 0 16,0 0 0-16,0 0-288 0,0 0 0 0,6 8 0 0,1 2-144 0,-1 1-176 16,1 1-16-16,1 2-16 0,1-1 0 31,-1 1-304-31,2 0-64 0,1 2-16 0,2-1 0 0,3 0-1136 15,-1-3-240-15,2-4-32 0,1-2-8928 0,2-2-1792 0</inkml:trace>
  <inkml:trace contextRef="#ctx0" brushRef="#br0" timeOffset="76969.85">12633 9910 23951 0,'-4'-11'2128'0,"0"-1"-1696"15,-1-1-432-15,1 1 0 0,-1 1 4032 16,2 1 736-16,1 1 144 0,0 2 16 0,2 7-3824 0,0 0-768 15,0 0-144-15,0 0-48 0,0 0-144 0,-6 7 0 16,2 1-192-16,0 2 192 0,1 2-320 0,0 4 64 16,1 3 16-16,-2 3 0 0,0 2 240 0,0 2-192 0,-1 3 192 15,1 2-192-15,-3 2 192 0,1 1 0 16,-2-1-160-16,0 0 160 0,0-1 0 0,1-5 0 16,-1-4 0-16,1-1 0 0,0-4 0 0,1-3 0 15,1-2 0-15,0-4 0 0,0-2 144 0,5-7 0 0,-5 7 0 0,5-7 0 16,0 0 64-16,0 0 16 15,0 0 0-15,0 0 0 0,0 0 256 0,0 0 48 0,7-8 16 0,1 0 0 16,2-1-80-16,2 1-16 16,2-2 0-16,-1 0 0 0,2 0-256 0,-1 0-48 0,0-2-16 0,-1 2 0 15,-1 2-128-15,1 3 0 0,-1-1 0 0,-1 3 0 16,-1 1 0-16,-2 1 0 0,1 2 0 0,0 2 0 16,-1 2-224-16,-1 0 80 0,0 2 16 0,0 1 0 0,-3 2 128 0,0 1-208 15,1 0 80-15,-2 0 128 0,0 0-224 16,-3 1 80-16,0 2 16 15,-2-1 0-15,0-1-128 0,-1 0 0 0,-2 0-16 0,-1-2 0 0,-1-2 48 0,-2-2 16 16,-2 1 0-16,-1-2 0 0,-1 0 48 16,-1-2 16-16,-2-2 0 0,0-1 0 15,0 0-368-15,0-2-64 0,-3-1 0 0,0-2-16 16,2 0-2624-16,-3-4-528 0,-11-9-96 16,8-4-32-16</inkml:trace>
  <inkml:trace contextRef="#ctx0" brushRef="#br0" timeOffset="77188.19">13013 9730 34095 0,'0'0'3024'0,"0"0"-2416"0,0 0-480 0,0 0-128 15,10 2 1296-15,-10-2 240 16,9 5 64-16,-3 2 0 0,0 1-960 0,-2 0-176 16,-1 2-32-16,0 4-16 0,-2 1-32 0,-1 3-16 0,-1 0 0 0,1 3 0 15,-2 1-176-15,1 1-48 0,1 3 0 0,-2 1 0 16,2 1-144-16,0 0 0 0,0 0 0 0,-1-1 0 15,0 1 0-15,1-2-304 0,0 0 48 0,0-2 16 16,0-5-304 0,1 1-64-16,-1 0-16 0,0-4 0 0,0-1-1648 0,0-3-336 0,0-1-64 0,0-3-12480 15</inkml:trace>
  <inkml:trace contextRef="#ctx0" brushRef="#br0" timeOffset="77868.52">13213 10293 26719 0,'0'0'2368'0,"0"0"-1888"15,0 0-480-15,8-3 0 0,1-1 1808 0,-1 0 272 0,1-1 48 0,1 1 16 16,1-1-1168-16,0-2-224 0,0-2-48 0,1-1-16 16,0-1 96-16,0 0 32 0,-2 0 0 0,0-1 0 0,-1-3-496 15,-2 2-112-15,-2 0-16 0,-1 4 0 0,0-2-32 0,-2 2-16 16,-1 2 0 0,-2 2 0-16,-2-1 48 0,3 6 16 0,-5-3 0 0,5 3 0 15,-9-1-208-15,0 2 0 0,0 0 0 0,0 1-160 0,-1 4 160 0,1 1-160 16,-2 2 160-16,1 2-160 0,0 2-32 15,2 1-16 1,-1-1 0-16,1 1 0 0,3-1 208 0,0 0-144 16,1 2 144-16,1-2-128 0,1-1 128 0,2-1-128 0,2-1 128 0,1 0-128 15,2-2 128-15,2 0-128 0,2-1 128 0,2 0-128 0,1-2 128 0,3-1 0 0,2 1 0 16,1-3-128-16,3 0 128 0,1-2 0 16,1-1 160-16,1-1-160 15,-2-2 320-15,0-2-16 0,-2-2-16 0,1-2 0 0,-1-1 64 0,1-1 16 16,-1-2 0-16,0-2 0 0,-1-4-112 0,-2-1 0 0,-1-1-16 0,-1 1 0 15,-2 0-240 1,-2 1 0-16,-2 4 0 0,-3 0 0 16,0 3 0-16,-1 1-288 0,-2 2 64 0,-1 2 16 31,-1 3-208-31,-1 5-32 0,-1-6-16 0,1 6 0 0,0 0-352 0,0 0-64 0,0 0-16 0,-5 13 0 16,-1-1-128-16,1 1-16 0,2 2-16 0,1 1 0 0,0 2 464 0,1 1 80 0,1 0 32 15,2-2 0-15,2 1 128 0,2 0 32 0,1-1 0 0,1 1 0 0,1-1 192 0,2-1 128 31,0-3-160-31,0-1 160 0,0 0 256 0,-1-1 128 16,-3-1 48-16,-1-1 0 0,-3 0 304 0,-3-9 64 16,0 0 16-16,0 0 0 0,-4 7 368 0,-4-1 80 15,-3-3 16-15,-2-1 0 0,-1-1-448 0,-4-1-96 16,-1 0-16-16,-2 0 0 0,-1 0-720 0,-1 3 0 16,-2-1 0-16,1 0 0 15,0-1-1200-15,1-1-224 0,1-1-48 0,0 0-15792 0</inkml:trace>
  <inkml:trace contextRef="#ctx0" brushRef="#br0" timeOffset="78736.37">15497 9350 25791 0,'-1'-11'2304'0,"1"11"-1856"0,0-8-448 0,0 1 0 0,0-2 1088 0,0 2 128 15,0 7 32-15,0-6 0 0,0-1-992 0,0 7-256 0,0-5 0 0,0 5 0 16,0 0 352-16,0 0-32 16,0 0 0-16,-3-6 0 0,1 2 128 0,2 4 32 15,0 0 0-15,0 0 0 0,0 0-160 0,-6 4-16 0,0 3-16 0,-1 3 0 16,0 2-288-16,-3 3 160 0,0 0-160 0,-1 4 128 16,-2 4-128-16,-2 5 0 0,-1 3 0 15,-1 5 128-15,0 4-128 0,-1 5 0 0,2 4 144 16,-2 4-144-16,-1 3 0 0,3 1 0 15,-3 0 0-15,5 1 0 0,2-3 0 0,3 0 0 0,4 0 0 16,2 0 0-16,2-3 0 0,3-3 0 0,3-5 0 16,4-2 0-16,2-5 0 0,3-1-160 0,2-3 160 15,1-2 0-15,1-3-192 0,0-3 64 0,1-3 128 16,3-2-208 0,0-4-176-16,1 1-48 0,1-5 0 0,4-2 0 0,0-5-1328 0,5-1-272 0,5-6-48 0</inkml:trace>
  <inkml:trace contextRef="#ctx0" brushRef="#br0" timeOffset="79212.31">16143 9602 37951 0,'-9'-11'1680'0,"3"4"352"0,1 2-1632 0,-1-1-400 15,1 1 0-15,5 5 0 0,-8-4 0 0,1 2 0 0,7 2 0 0,0 0-176 16,-7 4 16-16,0 1 0 16,1 3 0-16,1 4 0 0,-1 5 0 0,3 2 0 0,-2 3 0 0,1 3 0 15,1 1-16-15,1 4 0 0,-1-1 0 16,-1 1 0-16,0 1 176 0,1 1 0 0,0 0-144 0,1 0 144 16,-1-1 0-16,1-1 0 0,-2-2-144 15,2-3 144-15,0-2 0 0,1-3 0 16,0-4 0-16,-1 0 0 0,-1-5 208 0,1-1-48 0,2-10-16 0,-2 6 0 15,2-6 32-15,0 0 0 0,0 0 0 16,0 0 0-16,-8-2 48 0,8 2 16 0,-9-8 0 16,3 1 0-16,0-4-16 0,2-3 0 0,0-1 0 0,1-1 0 0,1-2 96 0,1-3 0 15,0-3 16-15,2-1 0 16,1-3-144-16,2 2-48 0,-1-2 0 0,1 0 0 0,1-2-144 0,0 1 0 31,1 2 0-31,0 0 0 0,1 0 0 0,2 3 128 0,-1 2-128 16,1 1 128-16,0 1 0 0,1 3-128 0,1 2 192 0,1 3-64 0,-1 1-128 0,1 2 0 0,1 1 0 15,1 3 0-15,-3 1 0 0,2 0-224 32,1 1 80-32,1 3 16 0,1 2-256 0,-3 1-32 0,0 3-16 0,-1 1 0 31,0-1-272-31,-1 3-64 0,-1 1-16 0,0 3 0 16,-1 2-1776-16,-1 2-336 0,-5 1-80 0</inkml:trace>
  <inkml:trace contextRef="#ctx0" brushRef="#br0" timeOffset="79393.27">16020 9887 23951 0,'0'0'1056'0,"0"0"224"0,0 0-1024 0,0 0-256 0,0 0 0 0,0 0 0 16,0 0 2752-16,0 0 480 15,0 0 96-15,0 0 32 0,10 1-2336 0,2-1-480 16,1 2-96-16,3-1 0 0,0 0-320 0,2-1-128 16,0 0 0-16,-1 2 128 0,1-1-128 0,-2-1 0 15,0 0 0-15,-1 1 0 16,-1-2-448-16,1 0-32 0,-1-1 0 0,1 2 0 15,-1-1-2720-15,-1 0-560 0</inkml:trace>
  <inkml:trace contextRef="#ctx0" brushRef="#br0" timeOffset="79613.5">16414 9979 28559 0,'0'0'2544'0,"0"0"-2032"0,0 0-512 16,0 0 0-16,0 0 1504 0,0 0 208 0,0 0 32 0,0 0 16 15,0 0-1136-15,4 8-240 0,-4-8-32 0,4 11-16 16,-2 0-80-16,1 1-32 0,-1 0 0 0,2 3 0 16,-2-1-224-16,0 1 0 0,0 1 0 0,1 0 0 15,-2 2-128-15,2-2 128 0,-1 1-192 0,0-1 192 16,-1 0-864-16,3 0-64 0,-4-3-16 16,2-1 0-16,1 1-1968 0,1-1-400 0</inkml:trace>
  <inkml:trace contextRef="#ctx0" brushRef="#br0" timeOffset="79808.82">16790 10183 14735 0,'0'0'640'0,"0"0"160"0,0 0-640 0,0 0-160 16,0 0 0-16,0 0 0 0,0 0 5360 0,0 0 1040 15,6 11 192-15,-1 0 64 0,0 0-5376 0,-1 1-1088 16,0 0-192-16,-1 0 0 0,-2 0 0 0,-1 1 0 0,-1 3 0 0,0-2 0 15,-2 0 0-15,0 2 0 16,-1-1 0-16,-2 0 0 16,0-1-352-16,-3 1-64 0,0 1-16 0,-1-2 0 15,-1 0-2528-15,0-2-512 0</inkml:trace>
  <inkml:trace contextRef="#ctx0" brushRef="#br0" timeOffset="80294.86">17275 9679 38703 0,'0'0'1712'0,"0"0"352"0,1-7-1648 0,-1 7-416 16,0 0 0-16,0 0 0 0,0 0 512 16,0 0 32-16,0 0 0 0,0 0 0 0,7 6-544 0,-1 2 0 15,-1 4-160-15,-3 1 160 16,-1 2-176-16,0 3 176 0,-1 2-128 0,2 1 128 15,-2 1 0-15,0 3-160 0,0 0 160 0,1 3 0 0,-1-1-144 0,1 3 144 0,0 0 0 0,0-1-144 16,-1-1 144-16,1-2 0 16,1-3 0-16,0-1 0 0,0-3 0 0,-1-4 0 0,-1-2 0 15,1-2-192-15,0-3 192 16,-1-8 0-16,0 0 0 0,0 0 0 0,0 0 0 0,0 0 0 16,0 0 0-16,0 0 128 0,0 0-128 0,-6-10 176 15,1-1-176-15,0-3 192 0,1-2-192 0,1-4 128 16,1-2-128-16,-1-2 128 0,2-4-128 0,-1-2 0 15,1-3 0-15,1 0 0 0,1 0 0 0,1 2-176 0,0-1 176 0,1 2-128 0,-1 0 128 16,1 3 256-16,2 0-64 0,-1 3-16 0,1 3 144 0,2 1 48 16,1 2 0-16,1 2 0 0,-1 2-192 0,3 3-48 15,-2 0 0-15,2 2 0 0,2 0-128 0,3 4 0 16,-1-1-192 0,3 3 192-16,2 1-128 0,-2 2 128 0,0-1 0 0,1 4 0 15,-1 2-192-15,0-1 16 0,-3 1 16 0,-2 2 0 16,0 1-480-16,-4-1-112 0,0 3-16 15,-1 2 0-15,-1 2-2032 0,-3 2-400 0,-2 3-96 0,-3 2-10544 16</inkml:trace>
  <inkml:trace contextRef="#ctx0" brushRef="#br0" timeOffset="80491.11">17341 9947 33167 0,'0'0'2944'0,"0"0"-2352"16,0 0-464-16,0 0-128 0,0 0 1136 0,0 0 208 15,0 0 32-15,0 0 16 16,0 0-912-16,11-1-176 0,-1-1-48 0,2 1 0 16,2-1-256-16,1 1 128 0,1 1-128 0,0 1 0 0,1 0 0 0,1 0 0 0,-1 0 0 0,0 0 0 31,1 1-576-31,-2 1-80 0,2-2-16 0,-2 0-10512 16,0 0-2096-16</inkml:trace>
  <inkml:trace contextRef="#ctx0" brushRef="#br0" timeOffset="80805.66">17736 10118 40655 0,'0'0'1792'16,"0"0"384"-16,0 0-1728 0,0 0-448 16,8-6 0-16,1 3 0 0,-9 3 224 0,11-1-32 15,0 1-16-15,-1 2 0 0,0 2-48 0,-1 0-128 16,-1 0 192-16,-1 2-64 0,-1-1-128 0,0 4 128 15,-3 0-128-15,-1 0 128 0,-1 0-288 0,-2 0-64 0,-2 2-16 0,-1 2 0 32,-2-1-352-32,-3 0-80 0,-1 1-16 0,-1 0 0 0,-1 1 256 0,0 0 48 0,-1-2 16 0,2-1 0 15,0-1 368-15,2-2 0 0,2 1-144 0,0-3 144 16,7-6 288-16,-4 5 112 0,4-5 32 0,0 0 0 16,0 0 144-16,0 0 16 0,0 0 16 0,0 0 0 15,0 0-160-15,9 8-16 0,1-3-16 0,1 0 0 16,1-2-272-16,2 0-144 0,-1 0 160 0,1-1-160 15,2 0 0-15,-1 0 0 0,1 0 0 0,1 1 0 16,-1-2-528-16,0 0-48 0,1-1-16 0,1 0 0 16,0-1-2720-16,-1-1-528 0</inkml:trace>
  <inkml:trace contextRef="#ctx0" brushRef="#br0" timeOffset="80995.03">18265 10254 28559 0,'0'0'2544'0,"0"0"-2032"15,0 0-512-15,0 0 0 0,0 0 1808 0,0 0 272 16,10 4 48-16,-1-1 16 0,1 1-1312 0,-2 2-256 0,-8-6-48 0,7 10-16 16,0 0-144-16,-3 1-48 15,0 1 0-15,-1 0 0 0,-1 1-128 0,0 0-16 16,-2 2-16-16,0-1 0 0,-1 2-160 0,-2 1 0 16,-3-2 0-16,-1 1 0 15,-4-2-448-15,-1 0-128 0,-4 2-32 0,0-2 0 16,-4-1-2080-16,-1-2-400 0,-2-2-96 0</inkml:trace>
  <inkml:trace contextRef="#ctx0" brushRef="#br0" timeOffset="81469.56">18623 9622 39615 0,'0'0'3520'15,"0"0"-2816"-15,0 0-560 0,0 0-144 0,0 0 784 0,0 0 128 16,0 0 32-16,0 0 0 0,0 0-944 0,0 0 0 16,0 0-192-16,5 6 16 0,0 4-48 0,-3 2-16 15,-1 4 0-15,-1 1 0 0,1 2 48 0,-2 3 16 16,0 2 0-16,1 1 0 0,-1 0 176 0,1 1-128 16,-1 1 128-16,0 1-128 0,0 0 128 0,-1-3 0 15,1-2-144-15,0-1 144 0,0-2 0 0,0-4-176 0,0-2 176 0,0-2-128 16,-1-2 128-16,2-10 0 0,-3 8 0 0,3-8 0 15,-2 8 0-15,2-8 0 16,0 0 0-16,0 0 0 0,0 0 0 0,0 0 0 16,-9-4 0-16,3-2 128 0,0-1-128 0,2-2 0 0,0-2 128 0,-1-4-128 15,1-2 160-15,0-2-32 0,0-2-128 0,1 0 192 16,1-3-192-16,0-1 0 0,1 0 128 0,2-2-128 0,2 0 0 0,0-1 0 16,2 2 128-16,1-1-128 0,2 1 192 15,0 1-16-15,1 2 0 0,1 2 0 16,1 2-32-16,1 1 0 15,0 1 0-15,2 0 0 0,-1 3-144 0,0 1 128 0,0 2-128 0,0 2 128 0,-1 2-128 16,2 2 0-16,1 0 0 16,-1 2 0-16,-2 0-144 0,1 2 144 0,-2 2-192 0,0 1 192 0,0 1-416 0,0 4 32 31,0 2 0-31,-2 1 0 0,0 2-640 0,0 2-128 0,0 0-32 0,-3 4-10208 16,-1 3-2032-16</inkml:trace>
  <inkml:trace contextRef="#ctx0" brushRef="#br0" timeOffset="81664">18589 9901 33167 0,'0'0'2944'0,"-2"-7"-2352"16,2 7-464-16,0-8-128 0,0 8 2144 0,4-8 416 0,-4 8 64 0,12-5 32 16,0 0-2272-16,2 2-384 0,3 1-240 0,1 0 48 15,1-1 0-15,2 2 16 16,1 0 0-16,1 1 0 15,0 0-400-15,-1 0-96 0,-1-1-16 0,1 2 0 16,0-1-2336-16,-3 0-480 0</inkml:trace>
  <inkml:trace contextRef="#ctx0" brushRef="#br0" timeOffset="82069">18928 9936 34095 0,'0'0'3024'0,"0"0"-2416"0,4-5-480 0,-4 5-128 15,7-7 992-15,1 4 176 0,-8 3 48 0,12 0 0 16,1 0-896-16,-4 2-160 16,1 0-32-16,1 2-128 0,0-1 448 0,0 1 0 0,-1 1-16 0,0 0 0 0,-10-5-192 0,11 7-48 15,-3-2 0-15,-8-5 0 0,9 10-192 0,-4-1 0 16,-5-9 0-16,3 11 0 16,0-2-320-16,-3-9-96 0,-3 11-32 0,0-1 0 15,-1-1-160-15,0-1-32 0,-2 1-16 0,0 1 0 0,1-1 320 0,0 0 64 0,5-9 16 16,-4 9 0-1,1-1 256-15,3-8 0 0,-1 9 0 0,1-9 0 0,0 0 0 0,1 10 0 16,0-1 0-16,-1-9 0 16,5 9 288-16,2-2-32 0,0 0-16 0,0 0 0 0,2 0 96 0,1 1 32 0,1-1 0 0,0 0 0 15,1 3-192-15,1-1-48 0,0 0 0 0,0-2 0 16,-2 1-128-16,-2 1 0 0,2-2 144 0,-2-1-144 16,-2 1 128-16,-2-2-128 0,-5-5 160 0,0 0-160 0,5 6 240 0,-5-6-48 15,0 0-16-15,0 0 0 0,-6 6 160 16,0-1 48-16,-2-2 0 0,-2-1 0 0,-1-2-256 0,-1 0-128 15,-1 1 128 1,0-1-128-16,-2-1-224 0,2 1-112 0,1 0-32 16,0 0 0-16,1 0-640 0,0 1-128 0,1 2-16 0,0-2-10128 15,0-1-2032-15</inkml:trace>
  <inkml:trace contextRef="#ctx0" brushRef="#br0" timeOffset="82323.02">19597 10129 14735 0,'0'0'1312'0,"0"0"-1056"0,0 0-256 0,10 2 0 16,-1 3 6224-16,0 0 1200 0,-1 1 224 0,-1 2 48 15,1 1-6224-15,-1 1-1232 0,0 1-240 0,-1 1 0 16,-3 1 0-16,-1 2-160 0,-3 1 160 0,-1 1 0 15,0-1-192-15,-4 2 192 0,-2-2-192 0,-1 2 192 0,-2 2-288 16,-2 2 48-16,-3-4 16 0,-1 4 0 16,-3 0-1216-1,0-1-240-15,0-1-48 0,0-1-16 16,1-3-960-16,0 0-192 0,0-3-48 0</inkml:trace>
  <inkml:trace contextRef="#ctx0" brushRef="#br0" timeOffset="83540.92">20683 9841 32591 0,'0'0'1440'0,"0"0"304"0,0 0-1392 0,0 0-352 0,0 0 0 0,0 0 0 0,0 0 0 0,9-5 0 16,0 2 0-16,1 0 128 0,1-1-128 0,0 1 128 16,0-2-128-16,1-1 128 15,1 1 320-15,1-2 64 0,1-1 0 0,0 0 16 0,2-1 96 0,-1 0 16 16,1 0 0-16,0-1 0 15,1-1-272-15,-1 0-48 0,0-2-16 16,-2-1 0-16,0-1-48 0,-2 1-16 0,0-1 0 0,-2 0 0 16,-1 2-48-16,0 0-16 0,-5 2 0 0,-1 0 0 15,-1 0-48-15,-1 0-128 16,-4 2 192-16,-1 2-64 0,-1-1-128 0,-1 1 0 16,-4-1 0-16,1 4-176 0,-1 0 32 0,-2 2 0 0,-2-1 0 0,-1 3 0 15,-3 3-16-15,1 0 0 0,-1 3 0 0,0 1 0 16,-4 1 160-16,2 2-208 0,2 0 80 0,0 2 128 15,1 0-128-15,0 1 128 0,2 0 0 0,2 0 0 16,-2 1 0-16,1 1 0 0,1 3 128 0,2-1-128 16,3 0 0-16,0-1 128 0,3 0-128 0,0-1 0 15,2 0 0-15,2 1 0 0,2-1 128 0,3-2-128 0,1 1 208 0,1-1 16 16,2-1 0-16,1 0 0 0,0-1-96 16,0 0-128-16,-1-1 176 0,2 0-176 0,0-1 0 0,3-2 0 15,-3 0 0-15,2-2 0 0,0 0-208 0,2-3-160 16,2-1-16-16,1-1-16 15,1-1-1952-15,2-1-384 0,2-2-80 0,2-1 0 0</inkml:trace>
  <inkml:trace contextRef="#ctx0" brushRef="#br0" timeOffset="83729.27">21243 9807 11967 0,'0'0'528'0,"0"0"112"0,0 0-512 0,0 0-128 15,0 0 0-15,0 0 0 0,0 0 5824 0,0 0 1120 16,0 0 224-16,0 0 64 0,0 0-5376 0,0 8-1056 0,0-8-224 0,0 13-32 15,0-2-272-15,0 0-48 0,-1 1-16 0,0 3 0 16,0 3-208-16,0-1 0 0,0 1 0 0,0-1 0 16,-2 4 0-16,2-1 0 0,1-1-128 0,0 2 128 31,-2 0-640-31,1-2-64 0,1 0 0 0,-1-1-16 16,0-1-1968-16,1 0-384 0,0-3-64 0,0-3-10512 0</inkml:trace>
  <inkml:trace contextRef="#ctx0" brushRef="#br0" timeOffset="84274.36">21766 9833 11055 0,'0'0'976'0,"0"0"-784"0,0 0-192 0,0 0 0 15,-6-5 5376-15,6 5 1040 0,0 0 208 0,0 0 32 16,0 0-5392-16,0 0-1088 16,0 0-176-16,0 0 0 0,9-2 0 0,1 2 0 15,0 0 0-15,2 0 0 0,0 0 208 0,2 2 16 0,2-4 0 0,0 0 0 16,2 0 144-16,0 0 16 0,3 0 16 0,-2-2 0 15,1 1-48-15,0-1-16 0,-1-3 0 0,1-1 0 16,-3 1-80-16,0-2 0 0,0-2-16 0,-1 0 0 16,-4-1 0-16,1-3 0 0,-4 1 0 0,1-1 0 15,-2-2-240-15,-1 3 128 0,-3 0-128 0,0-1 0 16,0 0 0-16,-2 3 0 0,-1 0 0 0,-1 1 0 0,-1 0 0 0,0 1-240 16,-2 0 80-16,-1 2 16 15,-1 1-16-15,-1 1 0 0,-1 0 0 16,-2 4 0-16,-2 0 16 0,-1 1 0 0,-2 1 0 15,-1 1 0-15,-1 2-16 0,-1 2 0 0,-1 1 0 0,1 3 0 0,-1 1 160 0,1 1-192 16,-2 1 192-16,2 3-192 0,3-1 192 16,1 2 0-16,1 1 0 0,3 3-128 0,2-2 128 0,2 2 0 15,1-1 0-15,2 2 0 0,5 0 0 0,0 0 0 0,2 1 0 0,4 0 0 16,1-4 0-16,3 2 0 16,3-1 0-16,1-2 128 0,2-2-128 0,2-2 0 15,0-1 0-15,2-2 0 16,1-1-384-16,0-2-32 0,-1-2-16 0,1-2 0 15,-2-3-1792-15,1-1-352 16,0-2-80-16</inkml:trace>
  <inkml:trace contextRef="#ctx0" brushRef="#br0" timeOffset="84538.19">21759 10096 35935 0,'-7'-7'3200'0,"7"7"-2560"32,-5-3-512-32,5 3-128 0,0 0 1088 0,0 0 192 0,0 0 32 0,0 0 16 0,0 0-1328 0,0 0-192 31,0 0-80-31,0 13-16 0,2 0 32 0,0 1 0 16,2-1 0-16,-1 0 0 0,0 1 256 0,-2 0 0 15,0-2 0-15,-1 1 0 0,-2 0-160 0,-1 0 160 16,-1 0-128-16,-3 0 128 15,-2-1-608-15,-1 0-32 0,-2 0-16 0,-2 0 0 16,-3 1-1504-16,-1-1-288 0,-3-1-64 0,0-1-6672 0,-1-2-1328 0</inkml:trace>
  <inkml:trace contextRef="#ctx0" brushRef="#br0" timeOffset="84824.2">22541 10010 30399 0,'0'0'1344'0,"0"0"288"0,0 0-1312 0,0 0-320 16,0 0 0-16,0 0 0 0,0 0 1760 0,0 0 288 15,0 0 48-15,0 0 16 0,0 0-1744 0,0 0-368 16,0 0 0-16,0 0 0 0,5 10-224 0,-5 1 32 15,0 0 16-15,0 1 0 0,-3 1 16 0,1 2 0 16,-1-1 0-16,-2 2 0 0,-1 2-160 0,-2-1-16 16,-1-1-16-16,-2-1 0 15,-3 2-2192-15,-1-3-432 0,-3-2-96 0</inkml:trace>
  <inkml:trace contextRef="#ctx0" brushRef="#br0" timeOffset="85587.27">22167 9994 18431 0,'0'0'816'0,"0"0"160"0,-2-7-784 0,2 7-192 0,-3-7 0 0,3 7 0 0,-3-5 1568 0,3 5 272 16,-1-8 48-16,1 8 16 15,1-6-832-15,-1 6-176 0,0 0-16 0,9-8-16 0,0 0-256 0,0 2-48 16,1 0-16-16,2 1 0 0,0-1-64 0,0 2-16 16,0 0 0-16,0 1 0 0,-1 0-176 0,-1 1-32 15,0-1-16-15,-1 2 0 0,-9 1-48 0,9 0 0 0,-9 0 0 0,0 0 0 16,0 0-48-1,8 6-16-15,-8-6 0 0,5 9 0 16,-2-1-128-16,-3 2 0 0,-2 1 0 0,-1 1-176 0,-2 1 48 0,-1 0 0 16,-3 0 0-16,0 1 0 15,-1 1-96-15,-2-1-16 0,1-2 0 0,1-1 0 0,0 0 240 16,1-1-176-16,1-1 176 0,1-3-160 0,7-6 160 0,-7 6 224 0,7-6-48 0,0 0-16 16,0 0 96-16,0 0 32 15,0 0 0-15,0 0 0 0,0 0 64 0,0 0 16 16,0 0 0-16,0 0 0 0,0 0 16 0,0 0 16 15,0 0 0-15,0 0 0 0,10 1-208 0,1 0-32 16,1-1-16-16,2 1 0 0,-1 0-144 0,2 1 0 16,1-1 144-16,0 2-144 0,2-1 0 0,-1 0 0 15,1-1 0-15,0 1 0 16,0 2-576-16,1 0-16 0,0 0-16 0,2 1-10016 16,2-1-2016-16</inkml:trace>
  <inkml:trace contextRef="#ctx0" brushRef="#br0" timeOffset="86188.86">23015 9685 32191 0,'-5'-10'1424'0,"5"10"304"0,0 0-1392 0,0 0-336 15,0 0 0-15,0 0 0 0,0 0 0 0,0 0 0 16,0 0 0-16,0 0 0 0,0 0 0 0,0 0 0 15,10 2 0-15,0 1 0 0,-2-1 176 0,2-1-48 0,1-1 0 16,1-1 0-16,2-1 32 0,0-1 0 0,0 0 0 0,2-2 0 16,-1 1 112-16,0-2 32 0,0-1 0 0,-1-1 0 15,-1 0-48-15,0-2 0 0,-1 0 0 0,-1 0 0 16,-1-1 16-16,-1-2 0 0,-1-2 0 0,-2-1 0 16,0 1 16-16,-2 0 0 0,0 0 0 0,-2 1 0 0,-2 0-144 0,-1 2-16 15,0 2-128-15,-2 1 192 0,-1 1-192 0,4 8 0 16,-8-9 0-16,0 4 0 15,-2 0-224-15,-1 3 64 16,0 1 16-16,-1 1 0 0,-3 1-16 0,0 3 0 0,-3 0 0 0,1 1 0 0,-2 2 32 0,1 2 0 16,1 3 0-16,1 0 0 0,1 1 128 0,1 2 0 15,2-1-144-15,1 2 144 0,0 0 0 0,1-1 0 16,1 0 160-16,1 1-160 0,0 2 176 0,4-1-176 16,1-1 160-16,2 1-160 0,1 5 0 0,2-3 0 15,2-4 0-15,2 1 0 0,-1-2 208 0,4 1-48 16,1-1-16-16,1-2 0 0,1-1-144 0,1 0 128 15,2 0-128-15,1-1 128 0,2 0-368 0,1-3-80 16,3-1 0-16,0-2-16 16,3-1-2128-16,1-1-416 0,2-2-96 0</inkml:trace>
  <inkml:trace contextRef="#ctx0" brushRef="#br0" timeOffset="86613.84">23531 9804 15663 0,'0'0'1392'0,"1"-7"-1120"0,0-2-272 0,2 1 0 0,-1 2 4992 16,-2 6 928 0,5-8 192-16,2 2 32 0,-1 0-4768 0,2 1-960 15,1 2-192-15,0 0-32 0,1 1-192 0,1 1 0 0,-3-1 0 0,3 2 0 16,0 0 0-16,-2 2 0 0,0 0 0 0,-9-2 0 0,9 3 0 0,-9-3 0 16,0 0 0-16,5 7 0 0,-5-7-240 0,1 8-128 15,-3 1-16-15,-3 0-16 16,-3-1-256-16,-2 1-48 0,-2-1-16 0,-1 1 0 0,0 1 416 0,-2-1 96 15,2 0 16-15,2-2 0 0,1 1 192 0,4-1 0 16,6-7 0-16,-6 6-144 0,6-6 432 0,0 0 96 16,0 0 0-16,-1 9 16 0,1-9 48 0,0 0 16 15,4 9 0 1,-4-9 0-16,8 6-112 0,0 1-32 0,1-1 0 16,-1-1 0-16,0 1-192 0,1-2-128 0,-9-4 128 0,10 7-128 0,-1-2 0 0,-9-5 144 15,8 4-144-15,-8-4 0 0,8 8 256 0,-8-8-48 0,6 9-16 0,-6-9 0 16,2 10 0-16,-2-10-16 15,-1 10 0-15,1-10 0 0,-4 10 80 0,-1-2 0 0,5-8 16 0,-8 9 0 16,1-2-80-16,-2-3 0 0,0 1-16 0,0-2 0 16,0 0-176-16,1-1 0 0,-1 1 0 0,-1-1 0 15,-2-1-320-15,1 0-112 16,0-1-16-16,0 0 0 0,-1-1-1520 16,-2 0-304-16,0-1-64 0,1-1-8016 0,1 0-1600 0</inkml:trace>
  <inkml:trace contextRef="#ctx0" brushRef="#br0" timeOffset="86807.8">24014 9865 34495 0,'0'0'1536'0,"11"2"304"0,-1-1-1472 0,0 1-368 16,1 2 0-16,0 0 0 16,-3-1 960-16,0 2 128 15,0 0 32-15,-1 1 0 0,-7-6-448 0,8 10-96 0,-1 0 0 0,-3 1-16 0,0-1-256 0,-2 2-48 31,-1 0-16-31,-1 1 0 0,-2 1-240 0,-3 2 128 0,0-2-128 0,-4 1 0 16,-2 1-128-16,-3 1-128 0,-3 1-32 0,-5 4 0 31,-4 2-1440-31,-9 4-272 0,-9 1-64 0</inkml:trace>
  <inkml:trace contextRef="#ctx0" brushRef="#br0" timeOffset="87533.22">20833 10882 26719 0,'-5'-9'1184'0,"3"2"240"16,-1-2-1136-16,0 0-288 0,2 1 0 0,-1 0 0 0,1 0 2592 0,1 0 464 15,-1 2 80-15,1 6 32 0,0 0-2560 0,0 0-608 0,0 0 0 0,0 0 0 16,0 0 0-16,0 0 176 0,0 0-176 0,0 0 160 16,0 9-160-16,-1 2 160 0,-1 0-160 0,0 4 160 15,0 3-160-15,-1 1 0 0,0 1 0 0,2 3 0 0,-1 0 0 0,1 2 0 16,0-1-128-16,-2 0 128 0,3-1 0 15,0-1 0-15,1 0 0 0,1-3 0 16,-2-3 0-16,2 0 0 0,1-3 0 0,1 0 0 0,1-3 0 0,0 0 0 16,2-2 0-16,0-2 0 0,0 0 0 0,3-2 0 15,2-2 0-15,0-1 0 0,0-1 0 0,2-1 0 16,0-3 128-16,1-2-128 0,1-1 0 0,-1-3 0 16,1-1 0-16,-1-3 0 0,0-3 0 0,1-2 0 0,-3-2 0 0,0-2 0 15,0-2 0-15,-2 0 0 0,-2-1 0 0,-1 3 0 16,0 1 256-16,-4 3 0 0,-1 1 16 0,1 4 0 15,-1 2 32-15,-2 2 0 0,-2 1 0 0,0 3 0 16,1 6 208-16,0 0 32 0,0 0 16 0,0 0 0 16,0 0-320-16,0 0-64 0,0 0-16 15,0 0 0-15,0 0-160 0,-7 8-176 0,2 1 48 0,-1 2 0 16,3 1-16-16,0 2 0 16,0 2 0-16,1 1 0 0,-1 3 144 0,2 1-160 0,1 0 160 0,0 1-160 15,-1 0 160-15,1 2-128 0,0-2 128 0,2 0-128 16,0-1-192-16,1-1-16 0,1-2-16 15,0 1 0-15,0 1-544 16,1-4-96-16,-1-2-32 0,2-2 0 0,-1 0-1984 0,1-2-384 0,-6-10-96 0</inkml:trace>
  <inkml:trace contextRef="#ctx0" brushRef="#br0" timeOffset="88006.71">21282 11150 33807 0,'0'0'1488'0,"0"0"320"0,0 0-1440 0,2-8-368 16,-2 8 0-16,0 0 0 15,0 0 768-15,0 0 96 0,8-3 16 0,-8 3 0 0,0 0-368 0,9 2-80 16,-9-2-16-16,10 5 0 0,-1 3-240 0,-2 1-48 16,-2 1-128-16,0 1 192 0,-2 1-192 0,0 1 144 15,1 3-144-15,-2 0 128 16,-1 1-128-16,-1-1 0 0,0-2 0 0,-1 1 0 0,-1-1 0 0,-1-1-224 0,0-1 80 0,0 0 16 16,-1-2-64-1,1-1-16-15,3-9 0 0,-5 8 0 16,5-8 208-16,0 0 0 0,-6 6 0 0,6-6 0 0,0 0 0 0,0 0 0 15,0 0-160-15,0 0 160 0,0 0-304 0,0 0 16 0,9-4 0 0,0-2 0 16,2-1 80-16,0-2 16 0,1-2 0 16,1-1 0-16,0-1 32 0,-1-1 16 0,0 3 0 0,-2 2 0 15,-2-2 16-15,-2 0 0 0,-2 1 0 0,-2 1 0 0,-1 0 128 0,-1 9 0 16,0 0 160-16,-1-8-160 0,-3 3 320 0,4 5-16 16,-6-5-16-16,6 5 0 0,-7-3-112 0,-1 2-32 15,0 1 0-15,8 0 0 0,-8 3-144 0,2 1 0 16,6-4 0-16,-8 6 0 0,3 1 0 15,1 1 0-15,1-1 0 0,1 2 128 0,1 0 80 0,1-9 16 32,3 10 0-32,-1-1 0 0,3-1-16 0,-1 1 0 0,-4-9 0 15,9 12 0-15,-1-3-80 0,0 1 0 0,0-1-128 0,1-2 192 0,0 0-192 16,-1 0 0-16,1-3 0 0,1 2 0 0,0-1-432 0,-1 1 32 31,1-2 0-31,-1 0 0 0,-9-4-576 0,11 5-112 0,-2-2-32 0,0-1-9248 0,-9-2-1856 0</inkml:trace>
  <inkml:trace contextRef="#ctx0" brushRef="#br0" timeOffset="88231.46">21969 11217 35007 0,'0'0'3120'0,"0"0"-2496"0,0 0-496 0,0 0-128 15,0 0 560-15,0 0 80 0,0 0 32 0,10 5 0 0,-2 1-480 0,-8-6-192 16,0 0 128-16,4 11-128 16,-2 0 0-16,-2 0 0 0,0-11 0 0,-3 11 0 0,-1 1-336 0,-2 0 48 15,1 0 16-15,-2 0 0 16,-2 1-256-16,-1 1-48 0,-2-2-16 0,-2 0-9856 16,-1 2-1968-16</inkml:trace>
  <inkml:trace contextRef="#ctx0" brushRef="#br0" timeOffset="88778.09">22442 10835 24879 0,'0'0'1088'0,"0"0"256"0,0 0-1088 0,-2-6-256 0,2 6 0 0,-2-7 0 0,2 7 1840 0,0 0 304 16,0 0 64-16,0 0 16 15,0 0-1776-15,0 0-448 0,0 0 0 0,0 0 0 0,0 0 0 0,0 0 0 16,0 0 0-16,0 0 0 0,0 0 0 0,0 0 0 16,0 0 0-16,0 0 0 0,0 0 224 0,0 0-32 15,0 0-16-15,0 0 0 0,0 0 64 0,0 0 16 16,0 0 0-16,0 0 0 0,0 0 32 0,0 0 16 15,0 0 0-15,0 0 0 0,0 0 80 0,0 0 0 0,0 0 16 0,0 0 0 16,0 0-16-16,0 0-16 16,0 0 0-16,4 10 0 0,-1-2-128 0,1 0-32 15,-1 2 0-15,-1 1 0 0,0 0-48 0,1 1-16 0,-1 2 0 16,0 2 0-16,0 3-144 0,2-1 0 0,-1 0 144 0,0 3-144 16,0 1 0-16,0-1 128 0,0-1-128 15,1-2 0-15,1 2 0 0,-1-2 0 16,1-3 0-16,-1-1 0 0,0 0 0 0,0-3 0 0,-2-3 0 0,0-1 128 15,-2-7-128-15,6 7 192 0,-6-7-64 0,0 0 0 0,0 0 128 16,0 0 16 0,9 0 16-16,0-3 0 0,-9 3 192 0,9-8 32 0,-1-2 16 15,-1-2 0-15,0-4-144 0,1-1-16 16,-1-4-16-16,1-2 0 0,0-3-352 0,1-1 0 0,1 0 0 0,-1 1 128 16,2 1-336-16,-2 2-64 0,1 0-16 0,0 3 0 15,-1 2-272-15,-1 3-48 0,-2 0-16 0,1 3 0 16,-1 2-1184-1,1 2-240-15,-2-1-64 0,1 2-8848 0,-6 7-1776 0</inkml:trace>
  <inkml:trace contextRef="#ctx0" brushRef="#br0" timeOffset="89294.77">22825 11156 35535 0,'0'0'1568'0,"0"0"336"0,0 0-1520 0,0 0-384 0,-2 10 0 0,0 0 0 15,-1-1 320-15,1 1-16 16,-1 0 0-16,0 2 0 0,-1 0-16 0,1 2 0 0,0 2 0 0,0-1 0 16,0-2-160-16,1 3-128 0,1-1 192 0,0 0-192 15,0-1 128-15,1-3-128 0,0 1 0 0,1-1 0 16,1 0 0-16,0-1 0 0,-1-2 128 0,-1-8-128 0,0 0 0 16,0 0-144-16,0 0 16 0,0 0 0 0,0 0-80 15,0 0-16-15,0 0 0 0,0 0 0 16,0 0 224-16,9-3 0 0,-2-3 0 0,0-3 0 0,2-1 0 0,3-1 0 15,0-2 128-15,3-2-128 0,-1 0 0 16,1 0 0-16,3 0 0 0,-2 1 0 0,1 0 0 0,-1 2-144 16,0 2 144-16,-3 1-192 0,-2 2 16 0,-2 2 0 15,-3 0 0-15,-6 5 0 16,0 0 176-16,0 0-128 0,0 0 128 0,0 0-128 31,0 0-256-31,0 0-32 0,0 0-16 0,0 0 0 0,-9 8 32 0,-2 0 0 16,-2-2 0-16,2 1 0 0,-4 1 272 0,1-2 128 0,1 0-128 0,0 0 128 0,2 0 128 15,0 0 96-15,3 0 32 0,1-1 0 0,7-5 272 0,0 0 64 16,-5 9 16-16,5-9 0 16,0 0-224-16,0 10-32 0,0-10-16 0,4 10 0 0,1-1-48 0,2-3-16 0,1 0 0 15,3 1 0-15,-1-1-272 0,1 1 160 16,0 0-160-16,0 2 128 0,-1 1-128 0,-1 1 192 0,-1-1-192 16,2 2 192-16,0 1-192 0,-1 2 0 0,0-1 0 15,-2 0 0-15,0-1 0 16,1 0 0-16,-3-1 0 0,2-2 0 15,-1-4-464-15,1 0-176 0,-1-1-48 0,-6-5-10320 16,11 0-2080-16</inkml:trace>
  <inkml:trace contextRef="#ctx0" brushRef="#br0" timeOffset="89879.11">24332 9156 26719 0,'0'0'2368'0,"0"0"-1888"16,2-6-480-16,-2 6 0 0,0 0 304 0,0 0-48 0,0 0 0 16,0 0 0-16,0 0-256 0,0 0 0 15,9-2 128-15,-9 2-128 0,10 2 144 0,0 2-16 16,-1 1-128-16,0 2 192 0,2 3 192 0,2 1 16 16,-1 4 16-16,0-1 0 0,1 0 96 0,1 4 0 15,2 2 16-15,0 2 0 0,1 0-208 0,-1 3-64 16,0 2 0-16,0 4 0 0,1 1-64 0,-2 2 0 15,-1 3-16-15,-1 1 0 0,-2 2-48 0,-2 5 0 0,-3 3 0 0,-3 5 0 16,-1 0 32-16,-4 4 0 0,-3 3 0 0,-4 2 0 16,-3 2 16-16,-5 2 0 0,-3 0 0 0,-2-1 0 15,-1 0-32-15,0-5 0 0,1-4 0 0,0-3 0 16,-1-2-144-16,1-6 0 0,0-5 0 0,-3-3 0 16,-4-5-576-16,-2-5 0 0,-2-4 0 0,-1-2 0 15,-1-3-1792-15,-1-2-368 0,-1 1-64 0</inkml:trace>
  <inkml:trace contextRef="#ctx0" brushRef="#br0" timeOffset="91688.03">1299 12521 19343 0,'-8'-5'848'0,"8"5"192"0,-4-6-832 0,4 6-208 0,-4-5 0 0,2-1 0 16,0 0 1168-16,2 6 192 0,-1-8 48 0,1 0 0 15,0 0-96-15,2-1-16 0,0 1 0 0,2 0 0 16,-1-1-32-16,1-1-16 15,1 0 0-15,-1 0 0 0,3-1-528 0,-3 0-96 0,3-2-32 0,-1-1 0 16,1 0-304-16,-2-1-64 0,2-2-16 0,-5 0 0 0,1 0-208 0,0 0 176 16,-1-3-176-16,-2 0 160 0,0-1-160 0,-1 0 0 15,-1-1 0-15,-2 1 0 16,-1 3 0-16,-1 0 0 0,0 1 0 0,-1 3 0 0,-1 1 0 16,1 2 0-16,-2 0 0 0,0 2 0 15,0 3 0-15,2 1 0 0,-1 3 0 0,0 2 0 0,-1 2 0 16,2 3 0-16,-1 1 0 0,0 5 0 0,1 3-272 0,-1 4 64 15,0 1 16-15,0 6 0 0,0 5 192 0,1 4 0 16,0 2-160-16,1 5 160 0,-1 5 0 0,3 2 160 16,2 1-16-16,1 0 0 0,-1 0 192 0,2-1 48 15,3-1 0-15,-1 2 0 0,1-2-32 0,0-1 0 16,1 1 0-16,0-5 0 0,1-1-112 0,-1-3-32 16,0-3 0-16,2-3 0 0,-3-3-64 0,0 0-16 15,0-5 0-15,-1-2 0 0,0-3 0 0,0-2 0 0,-2-1 0 0,1-4 0 16,0-1-128-16,-1-1 0 0,0-10 0 0,-2 9 128 15,2-9-368-15,-3 7-80 0,3-7 0 16,-7 7-16-16,0-3-1328 16,-1-1-256-16,-1-2-48 0,-3-1-8528 0,-3-1-1696 15</inkml:trace>
  <inkml:trace contextRef="#ctx0" brushRef="#br0" timeOffset="91875.8">951 12810 39279 0,'0'0'1728'16,"0"0"384"-16,5-8-1696 0,1 0-416 0,3 1 0 0,4 0 0 0,4-1 0 0,1 2 0 16,2-1-144-16,2 0 144 15,1 0-160-15,0 0 160 0,-2 1-128 0,0 1 128 0,0 1 0 0,-1 0 0 16,-1 1 0-16,1 1 0 16,1 0-1504-16,0 1-224 0,0 1-32 0,0 1-13664 15</inkml:trace>
  <inkml:trace contextRef="#ctx0" brushRef="#br0" timeOffset="92226.45">1495 12629 13823 0,'-5'-5'1216'0,"1"-1"-960"0,-1 2-256 0,5 4 0 16,0 0 5552-16,-2-9 1056 15,1 1 224-15,1 8 32 0,0 0-5552 0,6-6-1120 0,-6 6-192 0,8-2 0 16,1 0 176-16,1 5 112 0,0 1 32 0,1 2 0 15,1 0-320-15,1 5 128 0,2 3-128 16,-1 2 0-16,-3 0 0 0,0 3 0 0,-1 2 0 0,-1 0-144 0,-2 0 144 0,0 2-160 16,0 2 160-16,-3-1-160 31,-2-1-368-31,-1 1-80 0,-1-4-16 0,1-2 0 0,-2-3 304 0,0-1 64 0,0-6 16 0,0 0 0 0,1-8 240 0,-2 7 0 16,2-7 192-16,0 0-192 0,0 0 256 0,-9-2-48 15,0-2-16-15,1-1 0 0,2-2 160 0,0-2 32 16,2-2 0-16,-2-1 0 0,2-3 80 0,2-1 32 31,2 0 0-31,1-2 0 0,0-3-240 0,2 2-64 0,4 1 0 16,-2 0 0-16,3 0-192 0,0 1-208 15,2 2 32-15,-3 2 16 16,3-1-480-16,0 2-112 0,0 0-16 0,1 2 0 16,0 2-2032-16,2 1-400 0,2 1-96 0,-1 3-5824 0,-1 1-1168 0</inkml:trace>
  <inkml:trace contextRef="#ctx0" brushRef="#br0" timeOffset="92481.25">1892 12678 22799 0,'0'0'1008'0,"0"0"208"0,-5 7-960 0,5-7-256 0,-5 11 0 0,-1 0 0 0,2-1 1504 0,0 2 256 16,0 2 48-16,1-1 16 0,0 0-928 0,0 1-192 15,2 1-48-15,0 0 0 0,1-1-208 0,1-1-64 16,0 1 0-16,3-2 0 16,-1-1 176-16,1-1 16 0,2-3 16 0,1 1 0 15,0-2-96-15,2-2-32 0,1-1 0 0,0-3 0 0,0-2-176 0,0-1-32 0,-2-2-16 0,2 0 0 16,0-2 224-16,-1-2 48 15,-1-2 16-15,-1 2 0 0,0-5 32 0,-1 0 0 16,-1-2 0-16,-4-1 0 0,-1-1-48 0,0 1 0 16,-3-3 0-16,1 2 0 0,-2 2-208 0,0 1-48 15,-3 0-16-15,2 3 0 0,-1 1-432 0,0 1-96 16,-2 1-16-16,0 3 0 16,0 1-1664-16,-1 1-336 0,-1 3-64 0,-1 2-14496 0</inkml:trace>
  <inkml:trace contextRef="#ctx0" brushRef="#br0" timeOffset="92924.63">2046 12790 5519 0,'0'0'496'0,"0"0"-496"0,4 11 0 0,1 0 0 15,0 1 5744-15,-1 0 1040 0,1-1 224 0,-1-1 32 16,1 1-5248-16,-2-2-1072 0,-3-9-208 0,2 9-32 16,0-2 496-16,-2-7 112 0,0 0 0 0,0 0 16 0,0 0-320 0,0 0-64 15,0 0-16-15,0 0 0 0,8 1-256 0,-8-1-64 16,8-7-16-16,1-2 0 0,-1-2-160 0,1-1-16 15,0-1-16-15,1-2 0 16,1 0-176-16,2-1 0 0,0 2 0 0,2 0 0 0,-3 1 0 0,0 2 0 16,0 2 0-16,0 2 0 15,-2 3-160-15,-1 1 160 0,-9 3 0 0,10 1-144 0,-2 3-48 0,0 2 0 16,-1 0 0-16,-1 2 0 0,0 0 32 0,-2 1 0 0,1 0 0 16,0 1 0-16,1 0 160 0,-1 0 0 0,-1-1-144 0,-4-9 144 15,6 7 0 1,-6-7 0-16,8 7 0 0,-8-7 0 0,0 0 272 0,8 2-16 15,-8-2-16-15,10-3 0 0,-2-1 272 0,0-2 48 16,-1-1 16-16,1 0 0 0,0-1-32 0,1-1 0 16,-1-1 0-16,2 2 0 0,1 0-128 0,1-1-32 15,2 0 0-15,-2 2 0 0,0-1-192 0,-1 2-64 0,1 2 0 0,-2 2 0 16,-10 2-128-16,11 0 0 16,-2 1 0-16,-9-1 0 0,10 5 0 0,-2 3-176 0,1 0 176 0,-1 2-128 0,-2 1-96 15,1 1-16 1,0 0 0-16,-1 1 0 0,2 0-512 0,1 0-96 0,-2 1-32 0,1-2 0 15,-1-2-1344-15,-1-3-272 0,2-1-48 0,-1-2-8304 32,1-3-1664-32</inkml:trace>
  <inkml:trace contextRef="#ctx0" brushRef="#br0" timeOffset="93171.31">2990 12538 20271 0,'0'0'1792'0,"2"-8"-1424"0,-1 1-368 0,1-1 0 16,-1 0 3376-16,-1 8 592 0,3-8 128 0,-3 8 32 0,3-7-2080 0,-1 0-400 15,-2 7-96-15,0 0-16 0,3-5-336 0,-3 5-80 0,0 0-16 0,0 0 0 16,0 0-528-16,0 0-96 0,0 0-32 0,7 7 0 31,-7-7-304-31,5 14-144 0,-1-1 128 0,-1 1-128 0,0 1 0 0,-1 3 0 16,-1 1 0-16,1-1 0 0,0 2 0 0,0 1 0 0,-1 0 0 0,0 0 0 16,1-3-128-16,1 2 128 15,-3 1-160-15,0-1 160 16,1-3-528-16,-1-1-16 0,-1 1 0 0,-1-2 0 15,1-2-544-15,0-2-128 0,0-2 0 0,1-9-16 0,0 0-2368 0,0 0-480 0</inkml:trace>
  <inkml:trace contextRef="#ctx0" brushRef="#br0" timeOffset="93594.83">2997 12300 8287 0,'-7'-7'368'0,"1"0"80"0,-2-2-448 0,1 0 0 15,-2 1 0-15,1 0 0 0,2 1 6464 0,-2 2 1200 16,0 0 240-16,0 2 48 0,1 0-6224 0,0 1-1232 16,-1 1-256-16,0 1-48 0,0 1 128 0,0 2 16 0,-1 1 16 0,1 5 0 15,-3 2-352-15,0 3 0 0,1 3-160 0,0 3 160 16,-1 4-144-16,0 2 144 0,0 4 0 0,1 3-144 16,-1 4 144-16,1 1 0 0,0 1-144 0,1 1 144 15,2 0 0-15,0 0-144 0,3-1 144 0,1-1 0 0,2 0 0 0,2-2-128 16,2-2 128-16,1-2 0 0,4-4 0 15,1-4 0-15,2-1-128 0,1-3 128 16,0-3 0-16,2 0 272 0,3-6-48 0,3-1-16 16,5-3 48-16,0-2 16 0,0-5 0 0,3-1 0 15,0-4 80-15,1-2 16 0,-2-3 0 0,0-2 0 0,-1-5 208 0,1-2 64 16,-2-2 0-16,-1-3 0 0,-2-3-96 0,-1-3-16 16,-2-3 0-16,-2-2 0 0,-1-1-160 15,-3-2-48-15,-3 0 0 0,-2-1 0 0,-4 0-64 0,-1 2 0 16,-1 2-16-16,-3 3 0 0,-2 2-80 0,-1 3-16 15,-4 2 0-15,0 0 0 0,-1 6-144 0,0 1 0 16,-2 2 144-16,0 0-144 0,-3 5 0 0,2 2-208 0,-1 2 16 16,-1 1 16-1,1 3-336-15,-2 3-64 0,0 2 0 0,1 4-16 16,-1 2-2176-16,1 3-432 0,0 5-96 0,0 4-13408 0</inkml:trace>
  <inkml:trace contextRef="#ctx0" brushRef="#br0" timeOffset="93860.62">3558 12815 29487 0,'0'0'1296'0,"0"0"288"0,0 0-1264 0,0 0-320 0,10 1 0 0,1-1 0 16,0-1 1760-16,1-1 288 0,1 0 64 0,2-2 16 0,0 2-1312 0,1 0-272 15,-1 0-48-15,3 0-16 16,1-1 224-16,3 1 32 0,1-1 16 0,4 1 0 0,1-2-352 0,1 2-64 15,-1 0-16-15,-3 0 0 0,0 0-160 0,-2 2-32 16,-1-3-128-16,0 2 192 0,0 1-192 0,-1 0-288 16,-2-1 64-16,-3 1 16 15,-1 0-432-15,-2 1-64 0,-1 2-32 0,-2-1 0 16,-10-2-1600-16,0 0-320 0,0 0-64 0</inkml:trace>
  <inkml:trace contextRef="#ctx0" brushRef="#br0" timeOffset="94376.51">2184 13394 15375 0,'-11'-1'672'0,"4"1"160"0,-2-1-672 0,0-1-160 16,0 1 0-16,-2 0 0 0,1 1 0 0,-2 0 128 16,-1-1-128-16,0 1 128 0,1 0 832 0,-1 0 176 15,-3 0 16-15,2 0 16 16,0 0 480-16,0 0 80 16,1 0 32-16,1 1 0 0,0-2-416 0,1 1-64 15,1 0-32-15,0 0 0 0,1 1-160 0,2 0-16 0,7-1-16 0,-6 1 0 0,6-1-368 16,-8 2-80-16,8-2-16 0,0 0 0 0,0 0-240 15,0 0-48-15,0 0-16 0,0 0 0 0,0 0-64 0,0 0-16 16,0 0 0-16,0 0 0 0,0 0-48 16,0 0-16-16,10 5 0 0,4-1 0 15,1-1-16-15,5-1-128 0,3-1 192 0,4 0-64 16,3-1 48-16,4-1 0 0,-2-1 0 0,4 0 0 16,3-1 32-16,3 1 16 0,2 1 0 0,6-1 0 0,5-1 0 15,1-1 0-15,0-1 0 0,3-1 0 0,-2 1-96 0,0-1 0 16,0 0-128-16,3 1 192 0,0 2-192 0,-3 0 0 0,-4-3 128 0,-5 3-128 15,-6 0 0-15,-2 0 0 16,-5 3 128-16,-4-1-128 0,-3 0 0 0,-5 1 176 16,-5 0-176-16,-3 0 160 0,-5 0 0 0,-10 0 0 15,8 0 0-15,-8 0 0 0,0 0-16 0,0 0 0 16,0 0 0-16,0 0 0 0,0 0-144 0,0 0-192 16,0 0 32-16,0 0 16 15,-10-1-464-15,1 1-96 0,-1 1 0 0,0 1-16 16,1 1-2160-16,0-1-416 0,-1 1-96 0</inkml:trace>
  <inkml:trace contextRef="#ctx0" brushRef="#br0" timeOffset="95881.86">7309 12243 11967 0,'0'0'528'0,"-5"-4"112"0,-2-4-512 0,2 1-128 0,-1 0 0 0,2 1 0 0,0 1 5088 15,4 5 992-15,-3-8 192 0,3 8 32 0,-3-5-4640 0,3 5-912 16,0 0-192-16,0 0-48 0,0 0 192 15,0 0 16-15,0 0 16 0,0 0 0 0,0 0-560 0,-5 11-176 16,3 1 0-16,-1 3 0 0,1 2 0 0,1 3 0 16,0 4-160-16,1 2 160 0,-2 3-192 0,2 2 192 15,-1 4-192-15,0 0 192 16,0-2-128-16,0-1 128 0,0 0 0 0,1-2 0 0,0-3 0 0,0-2 0 16,0-2 0-16,0-1 0 0,0-2 0 0,0 0 0 0,0-4 0 15,0-1 0-15,0-3 128 16,0-2-128-16,0-2 0 0,0-8 128 0,0 0 0 15,0 9-128-15,0-9 192 0,0 0-64 0,0 0-128 0,0 0 192 0,0 0-192 0,0 0 192 32,0 0-192-32,0 0 0 0,0 0 0 0,0 0 128 0,0 0-128 0,0 0 0 0,0 0 0 0,0 0 0 15,0 0 0-15,0 0 0 0,0 0 0 16,1-9 0-16,0 1 0 0,0 0 0 16,-1 1-128-16,0 7 128 0,0-9-128 0,1 2 128 0,-1-1-160 0,0 8 160 15,1-8-176-15,-1 8 176 0,2-7-192 0,-2 7 192 0,1-8-192 0,-1 1 192 31,0 7-192-31,1-7 192 0,-1 7-208 0,0-9 64 0,0 1 16 16,0 8 0-16,-1-8-160 0,0 2-32 0,1 6 0 0,0 0 0 0,-3-9 320 16,3 9-192-16,-2-9 192 0,2 9-160 15,-3-7 160-15,3 7 0 16,-3-8 0-16,3 8 0 0,-4-10 0 0,1 1-160 16,1 0 160-16,0 2 0 0,-1-3 0 0,1 0 0 15,0 0 0-15,0-1 0 0,1-1 160 0,-2 1-16 0,1-3 0 0,0-2 0 16,0-1 16-16,1-1 0 0,0-2 0 15,1 0 0-15,0-1-160 0,2 1 192 0,0-1-192 16,1 1 192-16,1-1-64 0,0 3 0 0,0 1 0 0,3 1 0 16,0 1 0-16,1 2-128 0,1 0 192 0,0-1-64 15,1 3 96-15,2 3 16 0,-2 0 0 0,1 3 0 16,0 1-112-16,1 1 0 0,1 2-128 0,3 1 192 16,-1 0-192-16,4 2 128 0,1 2-128 0,-1 3 0 15,1 2 0-15,0 1 0 0,-1 1 0 0,-2 1 0 16,-1 0 0-16,-3 2 0 0,-1 1-192 0,-4 2 192 15,-3-2-496-15,0 2 16 0,-3-2 0 0,-2 2 0 16,-2-1-16-16,-3 1 0 0,-1-3 0 0,-3-1 0 0,-3 2 336 0,-4-2 160 16,-4 0-160-16,-2-2 160 0,-1-1 0 0,1 0 0 15,-2-4 0-15,0 1 0 0,0-2 0 0,2 0 128 16,1-1-128-16,0 1 0 0,1-2 0 0,3 0 0 16,-1 1 0-16,1-1 0 15,2-1-336-15,2-1-128 0,1-1-32 0,2 0 0 16,2-1-2032-16,8 1-416 0</inkml:trace>
  <inkml:trace contextRef="#ctx0" brushRef="#br0" timeOffset="96162.92">8135 12287 23951 0,'0'0'1056'0,"0"0"224"15,0 0-1024-15,0 0-256 0,0 0 0 0,0 0 0 0,0 0 3376 0,0 0 608 0,0 0 128 0,0 0 32 16,-7 3-3312-16,0 2-672 0,7-5-160 0,-7 9 0 16,1-2 400-16,0 4 48 0,2 1 16 0,1 3 0 0,0 1-192 15,1 3-32-15,2 0-16 0,0 3 0 0,0 1-224 16,0 1 128-16,1 1-128 0,2-1 0 0,-2 0 0 0,1-1 0 16,0 0 0-16,0 0 0 0,0-1 0 0,2-1 0 15,-1-3 0-15,0-1 0 0,1-2-208 0,-2 1-48 16,0-2 0-16,0-2 0 15,-1-2-1632-15,-1-1-336 0,0-9-64 0,-2 8-13392 0</inkml:trace>
  <inkml:trace contextRef="#ctx0" brushRef="#br0" timeOffset="96344.32">7808 12614 35007 0,'0'0'3120'0,"0"0"-2496"0,0 0-496 0,0 0-128 16,2-8 1312-16,-2 8 240 15,9-5 48-15,3 0 16 0,2 2-1456 0,4 1-288 0,2 1-64 0,5 0-16 16,2-1 496-16,2 2 96 0,0-1 32 0,2-1 0 16,1 0-80-16,2 0-16 0,-2 1 0 0,1-2 0 15,0 1-1216-15,5 0-256 0,0 0-64 0,2-1-10704 16,0-1-2160-16</inkml:trace>
  <inkml:trace contextRef="#ctx0" brushRef="#br0" timeOffset="96676.19">9209 12256 23951 0,'0'0'1056'0,"0"0"224"0,7-5-1024 0,-2-1-256 0,-5 6 0 0,7-6 0 0,-7 6 3584 0,6-6 640 0,-6 6 144 0,0 0 32 15,0 0-2976-15,0 0-592 16,0 0-112-16,0 0-16 0,0 0-64 0,0 0-16 16,8 5 0-16,-3 1 0 15,0 3-432-15,-2 3-64 0,-1 2-128 0,2 4 176 0,-2 1-176 0,1 2 0 0,0 2 0 0,0 2-176 16,-1-1 176-16,0 2 0 0,-1 0 0 0,-1-2 0 16,0-1-128-16,1 0 128 0,-2 2-128 0,0-3 128 15,1-4-208-15,0 1 32 0,-2 0 16 16,1-3 0-16,1-2-272 0,-1-1-48 0,0-2-16 0,-2-3 0 15,3-8-288-15,-3 9-64 0,3-9-16 0,0 0 0 32,0 0-1424-32,0 0-272 0,-8 2-64 0</inkml:trace>
  <inkml:trace contextRef="#ctx0" brushRef="#br0" timeOffset="96929.07">9209 12224 39615 0,'-2'-12'1760'0,"1"2"352"0,1-1-1680 0,2 0-432 0,0 2 0 0,2-2 0 0,1-2 128 0,1 1-128 16,2 1 128-16,2 0-128 15,1 0 240-15,1 0-48 0,1 1 0 0,3 2 0 16,-1 0 192-16,3 0 16 0,0 1 16 0,1 0 0 0,0 0-288 0,1 2-128 16,-1-1 128-16,1 3-128 0,-1 0 0 0,-1 3 0 15,-3-1 0-15,-1 2 0 0,-1 0-320 0,-2 2 64 0,0 0 16 0,-3 2 0 47,0-1-384-47,-2 4-80 0,0 0 0 0,-2 2-16 16,1 1-1584-16,-5 2-304 0,0 2-64 0,-5 3-11792 0</inkml:trace>
  <inkml:trace contextRef="#ctx0" brushRef="#br0" timeOffset="97118.77">9185 12541 37839 0,'0'0'1664'0,"0"0"368"0,0 0-1632 0,0 0-400 16,0 0 0-16,12-2 0 0,0 1 0 0,1 0 0 15,3-1 0-15,0-1 0 0,1 1 240 0,1 0 16 0,3 0 0 0,0 0 0 16,0-1-64-16,0 1-16 0,-2 0 0 0,1 0 0 31,1 0-1504-31,0-1-288 0,0 0-64 0,0 1-14112 0</inkml:trace>
  <inkml:trace contextRef="#ctx0" brushRef="#br0" timeOffset="97543.83">9698 12554 20271 0,'0'0'896'16,"0"0"192"-16,0 0-880 0,0 0-208 0,0 0 0 0,0 0 0 0,0 0 3968 0,0 0 768 16,0 0 128-16,0 0 48 15,0 0-3632-15,0 0-736 0,8-3-144 0,-8 3-16 0,11 0 192 0,-1 2 32 16,0 2 16-16,0-1 0 0,0 2-416 0,-1 2-80 15,-2-1 0-15,-7-6-128 0,7 8 0 0,-3 1 0 16,-4-9 0-16,2 11 0 16,-2-11-288-16,-2 11-160 0,-1 0-48 0,-1 0 0 15,-2-1 48-15,1-1 0 0,-1 1 0 0,1-1 0 0,-2-2 320 0,3 0 128 16,4-7 0-16,-4 8-144 0,4-8 144 0,-4 9 0 16,4-9 0-16,0 0 0 0,0 10 176 0,0-10-48 15,2 10 0-15,-2-10 0 0,0 0 192 0,6 10 48 0,1-3 0 0,1-1 0 16,-1 1-160-16,1-2-16 0,1 1-16 0,0-1 0 15,1 1-176-15,-1 1 160 16,-2-1-160-16,2 2 160 0,1 0 16 0,-1 0 0 0,-3 1 0 0,0 0 0 16,1 0 0-16,-2 1 0 0,-1 0 0 15,-2-2 0-15,0 2 48 0,-2-1 16 0,-1-1 0 0,-2-1 0 16,0 0 144-16,-1-1 16 16,-2 0 16-16,-1 0 0 0,-3-3-80 0,-1 0-16 0,-4 1 0 0,1-2 0 15,-1 0-32-15,-1 0-16 0,1-1 0 0,-1 3 0 16,2-3-144-16,1-1-128 0,0 0 144 0,2 0-144 31,0 0-288-31,1 0-160 0,0 0-16 0,1 0-16 0,1 1-1696 0,8-1-352 0,-9-2-64 0</inkml:trace>
  <inkml:trace contextRef="#ctx0" brushRef="#br0" timeOffset="97943.13">8926 13242 31327 0,'0'0'1392'0,"-7"-2"272"0,-1 0-1328 0,8 2-336 16,-9-4 0-16,9 4 0 0,0 0 1344 0,0 0 208 15,0 0 48-15,0 0 0 0,0 0-1136 0,0 0-208 0,13-2-64 0,3 2 0 16,1 1 352-16,5 0 64 16,4-1 16-16,4 2 0 0,4 0-224 0,6-2-32 15,4-2-16-15,7 1 0 0,4 0-32 0,0 0 0 0,-3-1 0 0,1 0 0 0,-1 0-144 0,2-1-48 16,0 0 0-16,-1 0 0 0,-2-1-128 0,-2 1 192 16,-4 0-192-16,-6 0 192 0,-5-1-192 0,-4 2 0 15,-5 0 0-15,-3 1 0 0,-3 1 0 0,-3 0-224 31,-4-1 80-31,-2 1 16 0,-10 0-224 0,0 0-32 0,0 0-16 0,0 0 0 32,0 0-448-32,0 0-96 0,0 0-16 0,-5 10 0 0,-4 2-2176 0,-4 1-448 15</inkml:trace>
  <inkml:trace contextRef="#ctx0" brushRef="#br0" timeOffset="98397.65">9475 13718 25791 0,'0'0'1152'0,"0"0"224"0,0 0-1104 0,8-7-272 15,0-1 0-15,0 0 0 0,2 2 2448 0,1-1 432 16,0-1 96-16,0 3 16 0,0-1-1856 0,0 2-368 16,0-1-80-16,-1 1-16 0,-2 1 160 0,0 1 16 15,-1-1 16-15,-7 3 0 0,11 0-432 0,-1 3-96 16,0-1-16-16,-1 1 0 0,0 1-320 0,-2 2 0 15,-7-6 0-15,7 9 0 0,-2 1 0 0,0 2-128 16,-3 3 0-16,-2 2 0 16,-2-1-368-16,-4 2-64 0,-2 0-16 0,-3 2 0 15,-2 1 32-15,-2 0 0 0,-4 0 0 0,0 1 0 16,-2-2-80-16,2-4-16 0,1 0 0 0,2-4 0 0,2-2 640 0,3-3 0 0,1-1 224 0,1 0-64 16,2-2 640-16,7-4 128 15,0 0 32-15,0 0 0 0,0 0-192 0,0 0-48 0,0 0 0 0,0 0 0 16,0 0-336-16,0 0-80 0,0 0-16 0,12-1 0 15,0 0-64-15,4-1-16 0,1 2 0 0,5-1 0 16,0 0 32-16,5 0 0 0,0 0 0 0,5 1 0 16,2 0-64-16,2 0-16 0,0 0 0 15,-3 1 0-15,-2 1-160 0,-3 1 128 0,-1-1-128 0,-2 0 128 16,-2 0-128-16,-3 1 0 0,-3 1 144 16,-1 0-144-16,-3-1 0 0,-2 1-128 15,-2-1 0-15,-9-3 0 16,0 0-304-16,8 3-48 0,-8-3-16 0,0 0 0 15,0 0-1232-15,0 0-240 0,0 0-48 0,0 0-9920 0,0 0-1984 0</inkml:trace>
  <inkml:trace contextRef="#ctx0" brushRef="#br0" timeOffset="99700.79">10889 12673 24127 0,'0'0'1072'0,"-7"-1"208"0,0 0-1024 0,2 0-256 0,-1-1 0 0,6 2 0 16,-5-1 736-16,-1 0 96 0,6 1 0 0,0 0 16 15,0 0 352-15,0 0 64 0,-6-3 16 0,6 3 0 16,0 0 48-16,0 0 16 0,0 0 0 0,0 0 0 0,0 0-448 16,0 0-96-16,0 0-16 0,0 0 0 0,0 0-352 0,0 0-80 15,9-2-16-15,1 0 0 0,2 1-208 0,1-1-128 16,2 1 128-16,3-1-128 16,1 1 272-16,3 0-16 0,1 0 0 0,0-1 0 15,2 1-112-15,0 0-16 0,1 1-128 0,-2 0 192 16,-1 0-192-16,-2 0 128 0,-3 0-128 0,-3 2 0 15,-2 0 0-15,-1 0 0 0,-2-1 0 0,-1 2 0 16,-9-3 0-16,0 0 0 0,0 0 0 0,10 2 0 16,-10-2-464-16,0 0 16 0,0 0 0 0,6 3 0 15,-6-3-1376-15,0 0-272 0,0 0-48 0,0 0-8576 16,0 0-1712-16</inkml:trace>
  <inkml:trace contextRef="#ctx0" brushRef="#br0" timeOffset="100236.19">12152 12351 36287 0,'0'0'1600'0,"0"0"336"0,-6-7-1552 0,2 2-384 0,4 5 0 0,-5-6 0 16,0 3 384-16,5 3 0 15,0 0 0-15,0 0 0 0,-7-2-240 0,7 2-144 0,-8 4 160 0,3 2-160 16,1 1 0-16,0 3 128 0,0 5-128 0,1 1 0 16,0 3 0-16,1 3 0 0,-2 1 0 0,2 2 0 0,0 2-144 0,0 1 144 15,0 3 0-15,0-1-144 0,0-3 144 0,1 0 0 16,1-3-144-16,-2-1 144 0,1-1 0 0,0-2 0 16,0-3 0-16,0-1 0 0,0-3 0 0,0-1 0 15,0-2 0-15,0-1 0 0,-2-2 0 0,3-7 0 16,0 0-144-16,0 0 144 0,0 0-224 0,0 0 64 15,-6 2 16-15,6-2 0 0,-9-5 144 0,2 0 0 16,2-3 0-16,1-1 128 0,-1 0-128 0,2-3 0 16,-2-4 128-16,3-2-128 0,0-3 0 0,1-2 128 15,0-3-128-15,0-3 0 0,1 1 0 0,2-2 0 16,0-1 0-16,0 0 0 0,2-3 0 0,0-1 0 0,-1-1 0 16,2 2 0-16,-1 1 0 0,3 4 0 15,-1 1 0-15,3 2 0 0,2 1 256 0,0 3 96 16,0 3 16-16,-1 1 0 0,2 1-112 0,0 1-32 0,-1 2 0 0,0 3 0 15,1 1 16-15,2 1 0 0,-1 3 0 0,1 0 0 16,0 2-240-16,1 1 176 0,-2 0-176 0,1 3 160 0,-3 3-160 16,0 1-224-16,0 0 48 0,-1 3 16 15,0 1-256-15,-1 2-48 0,-3 2-16 0,0 2 0 32,-1-1-496-32,0 4-112 0,-1 0 0 0,-2 1-16 0,-2-2-1424 0,-1 1-288 0,-1-2-48 0,-2 2-16 0</inkml:trace>
  <inkml:trace contextRef="#ctx0" brushRef="#br0" timeOffset="100439.21">12073 12495 36399 0,'0'0'1600'0,"0"0"352"16,0 0-1568-16,0 0-384 0,0 0 0 0,0 0 0 0,0 0 256 0,10 0-48 16,-1 0 0-16,1-1 0 0,0 0 144 0,2 0 32 15,2 1 0-15,2-1 0 16,-1 0 16-16,2-1 16 0,0 0 0 0,1 1 0 0,-1 0-416 0,2 0 0 15,-2 0 0-15,0 1 0 16,0 1-640-16,-1 1-128 0,-1 0 0 0,-1 1-16 16,-1-1-2720-16,-1 0-528 0,2 0-128 0,-14-2 0 0</inkml:trace>
  <inkml:trace contextRef="#ctx0" brushRef="#br0" timeOffset="100818.41">12562 12622 13823 0,'0'0'1216'0,"0"0"-960"0,0 0-256 0,0 0 0 16,0 0 4992-16,5-8 944 0,2 2 192 0,0 1 32 15,-1-1-4800-15,3 2-960 0,0 0-192 0,0 0-32 0,0 2 624 0,1 2 128 16,0-1 32-16,1 1 0 0,0 1-352 0,0 2-64 16,-1 1-16-16,-1 1 0 0,-1 3-400 15,-1 1-128-15,0-2 0 0,-2 2 0 0,0 1-256 0,-2 1-96 16,-1 0-32-16,-2 1 0 15,-1 1-368-15,-2 2-80 0,-3 1 0 0,-1 1-16 16,-3 0-16-16,1 1 0 0,-2-3 0 0,0 0 0 0,-1-4 544 0,1 0 96 16,1-2 32-16,0-1 0 0,0-2 448 0,3-2 80 15,7-4 32-15,-7 3 0 0,7-3 384 0,0 0 80 16,0 0 0-16,0 0 16 0,0 0-112 0,0 0-32 16,0 0 0-16,0 0 0 0,0 0-432 0,0 0-80 0,9-2-32 0,2 0 0 15,2-1-160-15,2 0 0 0,3 3 0 0,2-1 0 16,0 0-192-16,2 1 192 0,1 0-160 0,-1 0 160 0,1 0-352 15,0 0 32-15,-1 0 0 0,0 1 0 16,0 2-672-16,-1-1-128 0,-3-2-32 0,0 1 0 16,-1 1-2048-16,-4 0-400 0</inkml:trace>
  <inkml:trace contextRef="#ctx0" brushRef="#br0" timeOffset="101206.21">11734 13122 20271 0,'0'0'1792'0,"-6"-3"-1424"16,6 3-368-16,0 0 0 0,-7-5 3456 0,7 5 640 0,0 0 112 0,0 0 16 15,0 0-3376-15,0 0-672 0,0 0-176 0,0 0 0 16,0 0 512-16,9-4 64 0,2 1 0 0,2 0 16 16,3 2-288-16,3 0-64 0,4 0-16 0,4 1 0 15,3-1 16-15,7 1 0 0,5-1 0 0,4 0 0 16,0 0 32-16,4 0 16 0,-1 0 0 0,3-1 0 16,2 0-112-16,3 1-32 0,4 0 0 0,-1 0 0 15,0-1-16-15,-2 0-128 0,-3-1 192 0,1 1-64 0,-1 0-128 0,2-1 0 16,2-1 0-16,-3 3 0 0,-2 2 0 0,-6-1 0 15,-5-1 128-15,-5 1-128 0,-2 1 0 0,-5 0-176 16,-3-1 48-16,-5 0 0 0,-2-1-224 0,-6 1-32 16,-3 3-16-16,-3 0 0 15,-9-3-512-15,0 0-112 0,0 0 0 0,0 0-16 16,-3 11-2048-16,-6 0-416 0</inkml:trace>
  <inkml:trace contextRef="#ctx0" brushRef="#br0" timeOffset="101859.82">12312 13595 20271 0,'0'0'896'0,"0"0"192"0,0 0-880 0,-1-8-208 15,1 8 0-15,0-12 0 0,2 1 3264 0,2 0 624 16,1 1 112-16,2 0 32 0,-1 2-2912 0,2-1-576 16,1-1-112-16,1 0-32 0,2 0 208 0,0 1 32 0,0 1 16 15,3 0 0-15,1 1-288 0,-1 3-64 0,-1-1-16 16,0 2 0-16,-2 1 48 0,0 2 16 0,-2 0 0 0,-1 2 0 15,-1 1-352-15,-1 3 0 0,-3-1-160 0,0 3 160 16,-2 2-384-16,-2 1 48 0,-2 1 0 0,-4 4 0 31,-3 1-112-31,-2 4-32 0,-2 1 0 0,-3 2 0 16,-3 2-32-16,-1-1 0 0,-1-1 0 0,1-1 0 0,2-1 304 0,1-2 48 0,4-4 16 0,-1-1 0 16,3-4 560-16,2-2 112 15,3-3 32-15,1 0 0 0,5-6 224 0,0 0 48 16,0 0 16-16,0 0 0 0,0 0-224 0,0 0-48 0,0 0-16 0,0 0 0 0,7 5-304 0,1-2-64 15,3 0-16-15,4 0 0 16,2-2-16-16,4-1 0 0,3-1 0 0,3 0 0 0,0 0-160 0,2 0 0 16,1-2 0-16,0 1 0 0,-3-1-288 0,1 0-32 15,1-1-16-15,1 2 0 16,-1 0-1440-16,2-1-272 16,2-1-64-16,3 0-14560 0</inkml:trace>
  <inkml:trace contextRef="#ctx0" brushRef="#br0" timeOffset="102207.96">14133 12800 40031 0,'0'0'1776'0,"0"0"352"0,0 0-1696 0,0 0-432 0,0 0 0 16,0 0 0-16,6-6 192 0,-6 6-64 0,8-3 0 0,2 1 0 0,1 0 160 0,2 0 32 15,2 2 0-15,3 2 0 0,2-1-128 0,2 1-32 16,2 0 0-16,1-1 0 0,2 1-160 0,-3 1 0 0,-1-1 0 0,0-1 0 31,-1 0-1664-31,-1 1-192 0,0 0-64 0,0 2-9376 16,-1-3-1888-16</inkml:trace>
  <inkml:trace contextRef="#ctx0" brushRef="#br0" timeOffset="102704.26">15090 12428 23951 0,'0'0'2128'0,"-1"-8"-1696"16,-2-1-432-16,2 2 0 0,1 0 3840 0,0 7 672 15,2-6 144-15,-2 6 16 0,0 0-3456 0,0 0-704 16,0 0-144-16,0 0-32 0,0 0-80 0,0 0 0 15,0 0-16-15,0 0 0 0,7 6-240 0,-1 4 0 16,-2 1 0-16,-2 3 0 0,0 4 0 0,1 3-192 16,-2 1 192-16,-1 3-160 0,0 3 32 0,-1 1 0 15,-1 3 0-15,1 0 0 0,-1-1-96 0,0 1-16 16,2 0 0-16,-2-3 0 0,2 1 48 0,0-2 0 16,0-3 0-16,2-2 0 0,-1-3-16 0,0-3 0 0,-1-3 0 15,0-3 0-15,1-4 16 0,-1-7 16 16,0 8 0-16,0-8 0 0,0 0 0 0,0 0 0 0,0 0 0 0,0 0 0 15,0 0 176-15,-5-9 0 16,-1-3-144-16,1 1 144 0,-1 1 0 0,2-3-144 0,1-2 144 0,-1-3 0 16,1-3 192-16,1-1 160 0,1-1 32 0,-2-1 0 15,3-1 0-15,3-2 16 16,-2-1 0-16,2 0 0 0,1 1-176 0,2-1-32 16,1 1-16-16,2 0 0 0,0 1-176 0,2-1 192 0,0 1-192 0,1 1 192 15,2-2-192-15,-1 4 0 0,0 2 0 0,1 3 0 16,2 0 0-16,-1 4 0 0,-1 2 0 0,1 1 0 15,-1 3 0-15,-3 2 0 0,1 2 160 0,0 3-160 0,0 1 0 16,0 1 0-16,0 2 0 0,1 3 0 0,-2 1-336 0,0 2-32 16,0 3 0-16,1 3 0 15,-4 0-1424-15,0 3-304 0,-2 0-48 0,-3 3-8608 16,-3 3-1712-16</inkml:trace>
  <inkml:trace contextRef="#ctx0" brushRef="#br0" timeOffset="102888.83">15063 12722 31327 0,'0'0'2784'0,"0"0"-2224"0,0 0-560 16,0 0 0-16,0 0 1872 0,0 0 272 0,9-1 48 0,1 1 16 15,1 1-1936-15,2 1-272 16,4-1-272-16,0 0 48 0,1 1 432 0,2 0 96 0,1 1 16 0,2-1 0 16,0-1-192-16,-1 1-128 0,-2-1 192 0,-2 0-192 31,0 0-992-31,-1-1-304 0,0 0-64 0,-1 0-9680 0,1 0-1936 0</inkml:trace>
  <inkml:trace contextRef="#ctx0" brushRef="#br0" timeOffset="103142.9">15657 12771 7359 0,'0'0'320'0,"0"0"80"16,0 0-400-16,0 0 0 0,0 0 0 0,0 0 0 0,0 0 6816 0,0 0 1280 15,0 0 256-15,5 10 48 16,-4-1-6128-16,0 1-1232 0,-1 0-240 0,2 2-48 0,1 2 16 0,0 3 16 16,-2 0 0-16,1 4 0 0,-1 0-512 0,2 0-96 0,1 1-32 15,-1-1 0-15,0 1-144 0,0 0 0 16,2-2 0-16,-3 0 128 0,1 1-128 0,2-2 0 16,-1-1 0-16,1-1 0 0,-2 0-336 0,0-3-48 15,0-2-16-15,1 0 0 0,-1-2-720 16,0-1-144-16,-3-9-16 0,0 0-16 0,0 0-2272 0,0 0-448 15</inkml:trace>
  <inkml:trace contextRef="#ctx0" brushRef="#br0" timeOffset="103537.81">16179 12516 23951 0,'0'0'2128'0,"0"0"-1696"16,0 0-432-16,0 0 0 0,0 0 2528 0,0 0 416 16,0 0 96-16,0 0 16 0,0 0-1968 0,8-3-400 0,1-1-80 0,1 2-16 15,0 1 384-15,2 1 80 0,0 1 16 0,4 0 0 16,0-1-512-16,2 1-112 0,0 2 0 0,3-2-16 0,0 2-288 0,1-1-144 16,0 0 160-1,-1 1-160-15,-2-2-320 0,2 0-176 0,-1 0-16 0,-2-1-16 16,0 0-2112-16,-1 0-432 0,-1 0-64 0,-2-1-32 0</inkml:trace>
  <inkml:trace contextRef="#ctx0" brushRef="#br0" timeOffset="103742.6">16183 12666 32255 0,'0'0'1424'0,"0"0"304"0,0 0-1392 0,0 0-336 0,0 0 0 0,0 0 0 15,0 0 672-15,0 0 64 0,11 3 16 0,-1 1 0 16,-1 0-496-16,2-1-112 0,2-1-16 0,2 2 0 16,1 0 208-16,1 0 48 0,3-1 0 15,2 0 0-15,1 0-384 0,1-1 0 0,2-1 0 16,1-1 0 0,2-1-1536-16,3 0-368 0,3-1-80 0,2-3-12368 0</inkml:trace>
  <inkml:trace contextRef="#ctx0" brushRef="#br0" timeOffset="104157.71">17177 12453 35871 0,'0'0'1600'0,"0"0"320"0,0 0-1536 0,0 0-384 15,0 0 0-15,-8 7 0 16,-1-2-352-16,1 3-144 0,2 0-16 0,0 2-16 0,2 0 528 0,-1 2 0 15,1 1 128-15,1 2-128 0,-1 2 368 0,2 0-32 0,0 2 0 0,2 2 0 16,2 0-64-16,2 0-16 16,2-4 0-16,1 2 0 0,-1 0-16 0,4-1-16 15,-1 1 0-15,2-1 0 0,1-3-32 0,1 1 0 16,3-4 0-16,0-1 0 0,1-3-64 0,0 0 0 0,2-1-128 0,2-2 192 16,0 0-32-16,0-3-16 0,-2-2 0 0,2-2 0 0,0-4 80 15,2 0 16-15,0-3 0 0,0-2 0 0,-2-4 112 16,-1 0 32-1,-1-3 0-15,-2-1 0 0,0-3-16 0,-3-3 0 16,-1 0 0-16,-2 0 0 0,-2 2-176 0,-1 0-48 0,-3 1 0 0,-1 0 0 0,-2 0-16 0,-2 1 0 16,-2 1 0-16,-2 1 0 15,-1 2 64-15,-2 1 0 0,-1 1 0 0,-3 2 0 16,-2 1-192-16,-2 1 0 0,-3-2 0 0,-2 6 0 0,-4 1-304 0,-1 3 64 16,-2 0 16-16,-1 2 0 15,1 1-288-15,-1 1-48 0,1 2-16 0,0-1 0 16,1 3-400-16,1 1-96 0,1 3-16 0,1 1 0 15,0 0-1840-15,3 2-368 0,3 0-80 0</inkml:trace>
  <inkml:trace contextRef="#ctx0" brushRef="#br0" timeOffset="123705.44">2253 15035 9215 0,'-3'-7'816'0,"1"0"-656"0,0-1-160 0,0 0 0 16,0-1 2336-16,0 1 432 0,0-2 96 0,1 1 16 15,1 1-2064-15,-2 1-416 0,1-1-80 0,1 0 0 16,0 2 624-16,0 6 128 0,1-9 16 0,1 0 16 15,0 0-464-15,1 1-80 0,-1 0-32 0,0-1 0 16,1 0 112-16,-2 0 32 0,-1 9 0 16,1-11 0-16,-1-1 16 0,0 1 0 0,-1-1 0 0,0 2 0 15,0-1-288-15,-1 0-48 0,-1 0-16 0,-1-1 0 0,0 0-176 0,0 1-32 16,0 1-128-16,0 0 192 0,-2 0-192 16,1 1 128-1,-1 2-128-15,1 0 0 0,-3 2 432 0,2 1-16 0,0 2 0 0,6 2 0 16,-9 0-80-16,0 2-16 0,3 2 0 0,-1 1 0 0,1 1-320 0,1 2 144 15,1 3-144-15,-1 4 0 0,0 1 144 0,1 5-144 0,-1 3 0 0,1 3 144 16,-1 0 16-16,2 3 0 0,2 2 0 0,-1 0 0 31,2 3 208-31,2 2 32 0,-2 2 16 0,2-1 0 0,1 0-128 0,0-2-32 16,-2-1 0-16,1-2 0 0,1-1-48 16,-1-2-16-16,1-2 0 0,-1-1 0 15,-1-3 32-15,1-2 0 0,-1 0 0 0,-1-2 0 0,0-3-48 0,0 0-16 16,-1-1 0-16,0 0 0 15,1-1-160-15,-2-2 128 0,0-2-128 0,-2 0 128 16,0-1-128-16,1 0-144 0,0 0 144 0,0-3-208 16,3-7-368-16,-5 5-80 15,5-5-16-15,0 0 0 0,-8 4-1296 0,8-4-256 0,0 0-48 0,-11-5-12640 16</inkml:trace>
  <inkml:trace contextRef="#ctx0" brushRef="#br0" timeOffset="123869.89">1847 15358 11967 0,'0'0'1072'0,"0"0"-864"15,-4-6-208-15,4 6 0 0,0 0 5744 0,3-8 1104 16,-3 8 208-16,5-8 48 0,2 1-5600 0,1 1-1120 16,2 1-240-16,2-1-144 0,4 2 384 0,3-1-16 0,3 1-16 0,2 1 0 15,-1-1-352-15,2 2 0 0,2 2 0 0,-2 0 128 32,-1-1-464-32,1 0-96 0,2 0-16 0,0 2 0 15,2-1-2880-15,-3 1-592 0,12 0-112 0,-6-1-32 0</inkml:trace>
  <inkml:trace contextRef="#ctx0" brushRef="#br0" timeOffset="124205.06">2562 15235 33167 0,'0'0'1472'0,"0"0"304"0,-5-6-1424 0,5 6-352 16,-1-9 0-16,1 9 0 0,2-8 1792 0,-2 8 272 16,4-10 64-16,-1 2 16 15,-3 8-1600-15,0 0-320 0,7-5-64 0,-7 5-16 0,6-4 400 0,-6 4 80 16,9-2 16-16,-9 2 0 0,11 5-640 15,-2 0 0-15,0 3 0 0,-1 2-128 16,0 1-288-16,0 3-48 0,-2 3-16 0,1 0 0 16,-2 1-112-16,0 1-32 0,-2-1 0 15,0 0 0-15,0-2 144 0,-2-1 32 0,-1-3 0 0,0-2 0 0,0-10 448 0,0 0 0 0,0 0 0 0,0 0 0 16,0 0 0-16,0 0 208 16,0 0-16-16,0 0 0 0,0 0 384 0,0 0 64 0,-2-6 0 0,0-3 16 15,2 0-80-15,2-4 0 0,-1-2-16 0,1 0 0 16,0 0-208-16,1 0-32 0,3-2-16 0,-1 2 0 15,1-1-304-15,0 1 0 16,1 2 0-16,0 1 0 0,-1 1 0 0,1 1 0 0,-2 1-160 0,1 2 160 31,-1 0-1696-31,2 1-224 0,0 2-32 0,1 1-9808 0,1-1-1952 16</inkml:trace>
  <inkml:trace contextRef="#ctx0" brushRef="#br0" timeOffset="124889.04">2949 15255 29487 0,'0'0'2624'0,"0"0"-2112"15,-8 7-512-15,3 0 0 16,-1 3 1568-16,2 0 208 0,0 0 32 0,1 1 16 16,1 1-1568-16,0 0-256 0,1 0-192 0,0 0 48 15,-1-1 272-15,4 0 64 0,1-2 16 0,-3-9 0 16,4 11 64-16,2-1 16 0,1-2 0 0,-7-8 0 16,9 5 112-16,1-3 32 0,2-2 0 0,-2-2 0 0,0-2-160 0,1-3-16 0,-3-2-16 0,1 0 0 31,-1-1 16-31,0-2 16 0,-1-3 0 0,0 0 0 0,1-3 224 0,-2 2 32 0,-2-3 16 0,0 0 0 15,0 0-192-15,-2 1-32 16,0 3-16-16,-1 0 0 0,-1 2-304 16,-1 2 0-16,-1 1 0 0,0 1-144 15,-2 2-240 1,2 0-32-16,-4 3-16 0,6 4 0 0,-8-3-1664 0,8 3-336 0,-9 4-64 0,1 1 0 16,-2 4-832-1,2 2-144-15,0 1-48 0,1 0 0 0,4 0 640 0,0-1 128 0,3-1 32 0,0-10 0 16,3 9 1664-16,-3-9 336 0,9 8 64 0,0-2 16 0,-2 1 2496 0,1 0 512 15,-1-2 112-15,-1 2 16 0,-6-7-32 0,6 7 0 16,-6-7 0-16,6 9 0 0,1-2-560 0,-2 0-112 16,-5-7-32-16,8 11 0 0,-2-1-800 0,-1-2-176 15,0 1-16-15,-5-9-16 0,6 9-112 0,-6-9-32 16,7 7 0-16,-7-7 0 0,9 7 0 0,-9-7 0 16,0 0 0-16,9 3 0 0,0-3-64 0,0-2-16 0,-1-1 0 15,1-3 0-15,-1-3-96 0,3 0-32 0,-1-4 0 16,0 1 0-16,1 0-240 0,0 0-160 0,0-2 192 0,0 1-192 15,-1 1 224-15,1 2-64 16,0 1-16-16,-1 1 0 0,-1 2-144 0,-2 1 0 0,-7 5 0 16,10-2-176-16,-10 2 176 0,10 0 0 0,-10 0 0 0,10 3 0 15,0 2-224-15,-1 0-16 0,-3 1 0 0,1 0 0 16,0 1 48-16,-1-1 16 0,1 0 0 0,2-1 0 16,-1 0 176-16,1-1 0 0,-9-4 0 0,12 2-128 15,0-2 128-15,-2-2 144 0,1-1-16 0,0-1-128 0,0-2 320 0,1-2-64 16,-2 2 0-16,1-3 0 0,0-1 0 0,0 0-16 15,1-1 0-15,1 0 0 0,-1 1 64 0,-1 0 16 16,-1 0 0-16,-1 2 0 16,0 0-144-16,0 2-32 0,-9 6 0 0,9-4 0 0,-9 4 32 0,0 0 0 15,10 1 0-15,-10-1 0 0,10 6-176 0,-2 0 0 16,0 2-160-16,0 2 160 16,0 2-480-16,0 2 0 0,0 2 0 0,1-1 0 15,1 2-416-15,0-2-64 0,0-1-32 0,2-1 0 16,1 0-1104-16,1-4-208 0,2 0-64 0,1-1-8272 15,2-4-1664-15</inkml:trace>
  <inkml:trace contextRef="#ctx0" brushRef="#br0" timeOffset="125255.89">4388 14994 41695 0,'0'0'1856'0,"0"-7"368"0,1-2-1776 0,2 1-448 0,3 0 0 0,0 3 0 15,2-1 0-15,1 2-176 0,-1 1 16 0,1-1 0 0,2 2 480 0,-2 1 80 16,1 1 32-16,0 1 0 16,0 0 16-16,0 3 0 0,-2 0 0 0,2 3 0 0,-4-1-448 0,0 3 0 15,0 1 0-15,-2 1 0 16,-1 0-464-16,-2 2-32 0,-2 4 0 0,-2 0 0 16,0 2-144-16,-2 3-48 0,-3-1 0 0,0-3 0 0,0-1 256 0,1-1 48 15,-1-2 16-15,0-2 0 0,1-2 368 0,0 0 0 16,2-4 0-16,5-6 128 0,-8 6 112 0,8-6 16 15,-7 5 0-15,7-5 0 0,0 0 16 0,0 0 16 16,0 0 0-16,0 0 0 0,0 0 0 0,0 0 0 16,0 0 0-16,6 6 0 0,0-2-80 0,3 0-16 0,2-1 0 15,1-1 0-15,0-1-192 0,3 1 0 0,-1 0 128 16,1 2-128 0,1-2 0-16,-1 0 0 0,1 1 0 0,0 1 0 15,1 0-224-15,1 0-96 0,1 0 0 0,0-1-16 16,-1 0-2096-16,2 0-400 0,1-1-96 0</inkml:trace>
  <inkml:trace contextRef="#ctx0" brushRef="#br0" timeOffset="125713.28">4370 14760 39215 0,'-19'-12'1728'0,"7"5"384"0,-2 0-1696 0,0 1-416 15,0 1 0-15,1-1 0 0,0 1-224 0,0 1-128 16,0 2-32-16,1 2 0 0,2 2 688 0,-2 3 128 0,-1 0 16 0,1 5 16 16,1 2-336-16,1 5-128 0,1 4 0 0,-1 4 144 0,0 6-144 0,0 3 0 15,0 1-192-15,1 7 192 16,1 4-192-16,3 2 192 0,2 1-160 0,3 0 160 0,0 2-176 0,3-2 176 0,2 0-192 16,3-3 192-16,4-2-160 0,0-3 160 0,3-3-128 0,2 0 128 15,6-3 0-15,0-4 0 0,4-4 0 0,0-5 0 31,2-4 128-31,1-4 48 0,0-2 16 0,0-5 0 16,-1-4 80-16,0-3 32 0,1-3 0 0,2-5 0 0,0-2 144 16,0-3 16-16,-1-5 16 0,1-3 0 0,1-4 144 0,2-5 16 0,-1-4 16 0,-1-4 0 15,-3-5-192-15,-3-1-32 0,-2-1-16 0,-2 1 0 16,-4 0-224-16,-2 0-64 16,-4 0 0-16,-3 2 0 15,-5 2 96-15,-3 3 16 0,-3 1 0 0,-2 2 0 0,-4 1 288 0,-2 2 64 16,-5 2 16-16,-1 3 0 0,-3-1-224 0,-1 4-32 15,-5 2-16-15,-1 5 0 0,-2 2-336 0,-3 1 0 16,-1 5-160-16,0 1 160 16,1 2-688-16,0 5-16 0,-1 3-16 0,1 3 0 15,1 3-1328-15,2 4-272 0,2 4-48 0,3 2-16 16,2 2-1200-16,4 2-224 0,-5 7-48 0,4-2-16 0</inkml:trace>
  <inkml:trace contextRef="#ctx0" brushRef="#br0" timeOffset="126949.11">5912 15329 3679 0,'0'0'320'0,"0"0"-320"0,0 0 0 0,0 0 0 0,-7 0 3456 0,7 0 608 0,-7-1 128 0,7 1 32 16,0 0-2736-16,-8-2-528 16,8 2-128-16,0 0 0 15,0 0 0-15,0 0 16 0,0 0 0 0,0 0 0 16,-7-2 240-16,7 2 32 0,0 0 16 0,0 0 0 15,0 0-176-15,0 0-16 0,0 0-16 0,0 0 0 0,0 0-192 0,0 0-32 16,0 0-16-16,0 0 0 0,0 0-80 0,11-4-16 16,1 1 0-16,2 0 0 0,2 0 16 0,3 1 0 15,3 0 0-15,1-1 0 0,3-1-288 0,2 2-48 16,3-1-16-16,1 1 0 0,-1 2-64 0,-2 0 0 16,-1-1-16-16,-2 0 0 0,0-1-176 0,-2 1 160 15,-1-1-160-15,-1 1 160 0,-1 0-160 0,-3 1 128 16,-1-2-128-16,-3 2 128 0,-2-1-128 0,-2 1 192 0,-1 0-192 0,-9 0 192 15,0 0-192-15,9 0 128 0,-9 0-128 0,0 0 128 16,0 0-416-16,0 0-96 0,0 0 0 16,0 0-16-1,0 0-512-15,0 0-112 0,0 0 0 0,0 0-10304 0,0 0-2048 0</inkml:trace>
  <inkml:trace contextRef="#ctx0" brushRef="#br0" timeOffset="127738.15">8128 14923 22111 0,'0'0'1968'0,"0"0"-1584"0,-4-8-384 0,2 1 0 15,2 7 2256-15,-1-7 368 0,1 7 80 0,-2-9 16 16,2 9-2016-16,0 0-384 0,-1-9-96 0,1 9-16 15,0 0 976-15,0 0 192 0,0 0 32 0,0 0 16 0,0 0-576 0,0 0-112 16,0 0-32-16,0 0 0 0,0 0-704 16,-1 13 0-16,1 2 0 0,0 0 0 0,-3 3-128 0,2 3 128 15,0 1-192-15,0 2 192 0,-1 2 0 0,1 1-128 16,0 0 128-16,1-2 0 0,0-2 0 0,0-1 0 16,0-1 0-16,0 0 0 0,0-2 0 0,1-1 0 15,-1-3 0-15,1-2 0 0,-1-2 128 0,0 0-128 16,0-2 0-16,1-1 144 0,-1-8-144 15,0 0 128-15,1 7-128 0,-1-7 128 0,0 0-128 0,0 0 0 16,0 0 0-16,0 0 0 0,0 0 0 0,0 0 0 16,0 0 0-16,-4-11 0 0,-1-2 0 0,2-1 0 15,0-6 0-15,-1-2 0 0,2-2 0 0,-1-3 160 0,2-1-160 0,1-2 160 16,0-1-160-16,2-1 0 0,0 1 0 0,2-1 128 16,0 1 16-16,1 2 0 0,2 1 0 15,1 0 0-15,1 3 112 0,-1 1 0 0,2 2 16 0,0 2 0 16,1 1-128-16,0 3-16 0,1 1-128 15,0 1 192-15,0 1-64 0,2 2-128 16,-2 1 176-16,0 2-176 0,1 3 128 0,0 1-128 0,0 1 0 0,1 2 0 0,-2 2 0 0,0 1 0 31,-2 2 0-31,1 0 0 0,0 3-320 0,-1 1-112 0,-2 2-16 16,1 1-16-16,-2 0-176 0,-1 3-16 0,0 0-16 0,-2 2 0 16,-3 1-304-16,1-1-64 0,-2 0-16 0,-3 1-9824 15,-1 3-1984-15</inkml:trace>
  <inkml:trace contextRef="#ctx0" brushRef="#br0" timeOffset="127944.76">8177 15127 42671 0,'0'0'1888'0,"0"0"400"0,0 0-1840 0,0 0-448 0,0 0 0 0,0 0 0 31,0 0-896-31,0 0-288 0,0 0-48 0,0 0-16 0,0 0 1248 0,0 0 208 0,9-2 64 0,0 1 16 0,-9 1 48 0,11-1 16 0,-1 1 0 0,0 0 0 32,-2 1-944-32,1 0-192 0,0 0-48 0,1-1 0 15,0 0-2512-15,0 1-512 0</inkml:trace>
  <inkml:trace contextRef="#ctx0" brushRef="#br0" timeOffset="128524.08">8462 15345 7359 0,'0'0'656'0,"0"0"-528"0,0 0-128 15,0 0 0 1,0 0 2688-16,0 0 512 0,0 0 112 0,0 0 16 16,0 0-1264-16,1-6-240 0,-1 6-48 0,0 0-16 15,1-9 192-15,-1 9 32 0,2-8 16 0,1 0 0 16,-3 8-336-16,5-7-80 0,-5 7-16 0,6-8 0 15,1 0-544-15,-1 2-128 0,0-1 0 0,1 0-16 16,1 3-432-16,2-1-64 0,0-1-32 0,1 2 0 16,0 0-208-16,0 2-144 0,1 1 192 0,0 0-192 0,-1 1 192 15,0 2-192-15,-1 1 192 0,0 3-192 0,-2-1 0 0,0 4 0 16,-1 1 0-16,-2 0-192 16,-2 1-272-16,0 2-48 0,-2 3-16 0,-2 1 0 15,-3 3 32-15,-2 2 16 0,-3 2 0 0,-2 2 0 16,-1-1-160-16,0-2-16 0,0-3-16 0,1-3 0 0,0 0 512 0,2-4 160 15,0-3 0-15,2-1 0 0,0 0 256 0,1-3 144 16,6-6 48-16,-4 7 0 0,4-7 64 0,0 0 0 16,0 0 16-16,0 0 0 0,0 0-64 0,0 0-16 15,0 0 0-15,6 5 0 0,3 0-128 0,2-1-48 16,1-2 0-16,3 0 0 0,0 0-272 0,4-1 128 0,2 1-128 0,1 0 0 16,0 0 0-16,1-1 0 0,0 2 0 0,1-2 0 15,-2-1-272-15,-1 1-16 0,-1 0 0 0,-2 0 0 31,-1-1-1600-31,-4 1-320 0,-2-1-64 0,-2 1-14208 0</inkml:trace>
  <inkml:trace contextRef="#ctx0" brushRef="#br0" timeOffset="129197.85">6347 15163 6847 0,'0'0'304'0,"0"0"64"0,0 0-368 0,0 0 0 0,0 0 0 0,0 0 0 16,-2-7 1264-16,2 7 176 16,-5-6 32-16,5 6 16 0,-3-5 96 0,3 5 16 15,-3-6 0-15,3 6 0 0,0 0 0 0,-4-5 16 16,4 5 0-16,-3-4 0 0,3 4-288 0,0 0-64 0,0 0-16 0,-4-6 0 15,4 6-128-15,-4-4-32 0,4 4 0 0,0 0 0 16,-3-6-384-16,3 6-96 0,0 0-16 0,0 0 0 0,0 0-192 16,0 0-32-16,0 0-16 0,0 0 0 15,0 0-96-15,0 0 0 0,-7 0-16 0,7 0 0 0,0 0-16 0,0 0 0 16,-5 8 0-16,5-8 0 16,-3 10 48-16,1 0 16 0,4-2 0 0,0 1 0 0,-2-9-96 0,5 11-32 15,1-1 0-15,1 0 0 0,2 0 16 0,1-1 0 16,0-2 0-16,2 0 0 15,0 0 176-15,1-1 32 0,1 0 16 0,-1-1 0 0,0 0-192 0,0-1-32 16,0-1-16-16,1 1 0 0,-2-2-160 0,0 0 128 16,-1-1-128-16,-1-1 128 15,0 0-128-15,-2 0 128 0,-8 0-128 0,0 0 128 0,9 0-128 0,-9 0 128 0,0 0-128 16,0 0 128-16,0 0-128 0,0 0 160 0,0 0-160 16,0 0 160-16,0 9 16 0,0-9 0 0,-5 8 0 0,-2 0 0 15,-2 2-176-15,-1 1 160 0,1 1-160 0,-4 1 160 16,0 0-160-16,1 2 0 0,0 2 0 0,1-1 128 15,0 1-128-15,1-1 0 0,0 0 0 0,1-1 0 16,2 0-192-16,0 1 48 0,2-3 0 16,0-1 0-1,2-2-1168-15,2 1-224 0,0-1-64 0,2 0-10144 16,2-1-2032-16</inkml:trace>
  <inkml:trace contextRef="#ctx0" brushRef="#br0" timeOffset="131140.82">9804 14584 17503 0,'0'0'1552'0,"-2"-9"-1232"0,0 0-320 0,1 2 0 15,-1-1 3520-15,1 1 656 0,0 1 128 0,0-1 32 16,0-1-3168-16,1 8-624 0,2-6-128 0,-2 6-32 0,0 0 560 0,0 0 96 15,0 0 32-15,0 0 0 0,0 0-384 0,0 0-80 16,0 0-16-16,0 0 0 0,0 0-592 0,2 14 0 16,1 0 0-16,-2 5 0 0,-2 4-192 0,0 3 32 15,1-2 16-15,0 2 0 0,-2 3 144 0,2-1-128 16,-1 0 128-16,1-2-128 0,1 0 128 0,2 0 0 16,-1 0 0-16,-1-1 0 0,0-3 0 0,0-2 0 0,1 1 0 0,-1-2 0 15,3-4 128-15,-2-1-128 0,0-2 128 0,-1-2-128 16,-1-2 160-16,0-8-32 0,-1 9-128 15,1-9 192-15,0 0-48 0,-2 8-16 0,2-8 0 0,0 0 0 16,-6 3 128-16,6-3 32 0,0 0 0 0,-9 0 0 16,-1-1 32-16,0-2 16 0,0-4 0 0,0 1 0 15,-1-2-208-15,1 0-128 0,0-1 160 0,-1 0-160 16,0-2 0-16,-1 0-208 0,-1 0 16 0,1 0 0 31,1 0-240-31,0 1-32 0,1-1-16 0,0 1 0 16,0 0-1344-16,0 0-272 0,0 0-48 0,1 1-8656 0,2 2-1728 0</inkml:trace>
  <inkml:trace contextRef="#ctx0" brushRef="#br0" timeOffset="131469.79">9882 14548 25791 0,'0'0'1152'0,"-3"-6"224"0,0 1-1104 0,-1-2-272 15,2 0 0-15,2 7 0 0,-3-6 1600 0,3 6 272 16,-2-8 48-16,2 8 16 16,0 0-1168-16,-2-8-256 0,2 8-32 0,-2-6-16 0,2 6 352 0,0 0 64 0,0 0 16 0,0 0 0 15,0 0-688-15,6-6-208 0,-6 6 128 0,9-4-128 16,-1 1 0-16,1 0 128 0,0 0-128 0,1 2 0 16,2-1 256-16,1 0-48 0,0-1-16 0,2 1 0 15,-1 0 32-15,1 0 0 0,1-1 0 0,-1 0 0 16,1 1-224-16,-2 0 144 0,0 0-144 0,0 1 128 15,1 1-128-15,-1 0 0 0,-1 0 0 0,0 1 0 16,0 1-144-16,-2 0-64 0,-2 0-16 0,0 2 0 31,-9-4-672-31,10 5-128 0,-10-5-16 0,7 10-16 16,-3 0-1952-16,-1 3-400 0,-3 4-80 0,-5 0-16 0</inkml:trace>
  <inkml:trace contextRef="#ctx0" brushRef="#br0" timeOffset="131943.79">9958 14770 16575 0,'0'0'736'0,"0"0"160"0,0 0-720 0,0 0-176 0,0 0 0 0,0 0 0 0,0 0 3728 15,0 0 720-15,0 0 144 0,2-6 16 0,-2 6-3344 16,0 0-688-16,6-7-128 0,0 1-16 16,-1 2 544-16,1-1 112 0,1 2 32 0,2 0 0 0,1-1-544 0,-2 2-128 15,2 0 0-15,2 1-16 0,-2-1-160 0,1 2-16 16,0 0-16-16,0 1 0 0,-1 1-112 0,0 1-128 15,0 1 176-15,-1 0-176 0,-1 2 0 0,-2-1 0 0,-6-5 0 0,5 10-192 16,-2 0-48-16,-1 0 0 0,-2 1 0 0,-2 1 0 16,-3 0 0-16,0 0 0 0,-2-1 0 0,2-1 0 15,-1 0 240-15,1 0-144 0,-1-1 144 0,2-1-128 16,4-8 128-16,-4 9 128 0,4-9-128 0,0 0 176 16,0 0 16-16,-2 10 16 0,2-10 0 0,0 0 0 15,4 10-80-15,-4-10 0 0,5 9-128 0,2-3 192 16,2 0-16-16,-1-1-16 0,2-1 0 0,0 1 0 15,0 2-160-15,0-1 128 0,0 1-128 0,0 1 128 16,-1-1-128-16,-1 1 160 0,-1 0-160 0,0-1 160 16,-7-7-160-16,4 11 0 0,-3-2 0 0,-1 1 128 15,-2-1-128-15,-1 0 160 0,-3 0-160 0,0-3 160 0,-3 0 0 16,-2-1 0-16,-1 0 0 0,-4-2 0 0,1 0 96 0,-2-1 0 16,2-1 16-16,0 1 0 0,-1-1-32 15,2-1-16 1,0 1 0-16,-1 0 0 0,2 0-224 0,1-1 0 0,0-2 0 15,3 0 0-15,-1-1 0 0,1 2 0 16,-1 0 0-16,3-1 0 16,-1 0-512-16,3 1-80 0,5 1-32 0,-9-1 0 15,2-2-2080-15,7 3-432 0,-6-1-64 0</inkml:trace>
  <inkml:trace contextRef="#ctx0" brushRef="#br0" timeOffset="132259.82">9698 15344 28559 0,'0'0'2544'0,"0"0"-2032"0,-6-1-512 0,6 1 0 16,-9 0 896-16,1 1 96 0,8-1 16 0,-7 1 0 16,7-1-688-16,0 0-128 0,0 0-16 0,0 0-16 15,0 0 960-15,0 0 192 0,0 0 32 0,0 0 16 0,0 0-736 0,11 5-160 16,1-3-16-16,6 1-16 0,2 0-144 15,6 0-32-15,1 0 0 0,2-1 0 0,0 1-48 0,5 0-16 16,-1-1 0-16,4 0 0 0,0-1 112 0,1 1 16 16,0-1 0-16,2 2 0 0,0-2-112 0,-1 0-16 15,-2 0 0-15,-3 1 0 0,-4-1-192 0,-2 0 0 16,-5 0 0-16,-2 2 0 0,-3-2 0 0,-1 1 0 16,-4 0 0-16,-2 0 0 15,-1 0-272-15,-10-2-160 0,0 0-16 0,9 4-16 16,-9-4-848-16,0 0-160 0,3 9-48 0,-5 2-9744 0,-5 1-1936 15</inkml:trace>
  <inkml:trace contextRef="#ctx0" brushRef="#br0" timeOffset="132613.57">9981 15752 3679 0,'0'0'320'0,"0"0"-320"0,0 0 0 0,0 0 0 16,0 0 6864-16,0 0 1312 0,0 0 256 0,0 0 48 15,0 0-6608-15,11-4-1312 0,-1-2-272 0,1 1-48 16,1 0 560-16,2 1 112 0,-1 1 32 0,2 0 0 15,1 1-400-15,2 2-80 0,1 0-16 0,-1 1 0 0,1 2-64 0,-1-1-32 16,-3 2 0-16,-1 2 0 0,-5-1-352 0,1 1 144 16,-10-6-144-16,10 6 0 31,-10-6-352-31,6 11-176 0,-4 0-48 0,-4 1 0 0,-4-1 16 0,-3 3 0 0,-2-1 0 0,-3 1 0 16,-3 3-32-16,0-3-16 0,-3-1 0 0,2-2 0 0,3-2 608 0,1 0 0 15,1-4 192-15,2 1-64 0,1-2 528 16,1-2 112-16,1 0 0 0,8-2 16 0,0 0-16 0,0 0 0 15,0 0 0-15,0 0 0 0,0 0-224 0,0 0-48 0,0 0-16 0,0 0 0 16,10 6-272-16,2-2-48 0,1 1-16 16,5-1 0-16,2 2-144 0,3-2 0 0,0-1 144 15,3 1-144-15,3-1 0 0,-2-1-160 0,0-2 16 0,-2 1 0 32,0-1-480-32,2 0-80 0,-1-2-32 0,2-1 0 15,-3-3-2736-15,3-3-560 0</inkml:trace>
  <inkml:trace contextRef="#ctx0" brushRef="#br0" timeOffset="132986.73">10770 14746 36047 0,'0'0'1600'0,"0"0"320"0,4-8-1536 0,1 2-384 0,-5 6 0 0,6-6 0 16,2 0 320-16,0 2 0 0,-1 1-16 0,-7 3 0 0,10-1 656 0,0 1 128 15,-1 0 16-15,1 2 16 16,0 1-208-16,0 1-32 0,0 2-16 0,1 3 0 0,0 2-480 0,1 3-112 16,0 1-16-16,1 4 0 0,-1 1-256 0,0 4 0 0,-1 5 128 0,0 4-128 15,-1 3 0-15,-1 4 160 0,-1 5-160 0,-3 4 128 16,0 3-128-16,-5 5 0 0,-3 4 0 0,-1 1-176 15,-3 2 176-15,-1 1 0 0,-3 1 0 0,-3-2-128 16,0-4-96-16,-1-4-16 0,-3-2 0 0,0-3 0 31,1-3-160-31,-2-3-48 0,0-3 0 0,-2-2 0 16,-2-4-368-16,-4-2-80 0,-4-3 0 0,-3-2-16 16,-3-4-1456-16,-4-2-272 0,-3-4-64 0,0-4-7344 0,-1-2-1472 0</inkml:trace>
  <inkml:trace contextRef="#ctx0" brushRef="#br0" timeOffset="133401.76">9319 14646 29487 0,'-6'-6'2624'0,"1"-2"-2112"0,1 1-512 0,-2 0 0 16,1 2 1728-16,0 0 256 0,2 1 32 0,3 4 16 16,-3-5-1456-16,3 5-272 0,0 0-64 0,0 0-16 15,0 0 416-15,0 0 96 16,-10 6 16-16,2 3 0 0,0 3-608 0,1 4-144 15,0 5 0-15,-2 3 0 0,-1 5 0 16,-1 5-144-16,-1 5 144 0,1 7-208 0,0 5 208 0,0 8 0 16,0 6 0-16,0 3 0 0,2 3 176 0,1 2-32 0,0 1 0 0,2-2 0 15,3 1-16-15,3-3-128 0,2-4 192 0,3-2-64 16,2-2-128-16,4-4 128 0,3-3-128 0,3-2 128 16,4-3-128-16,5-1 0 0,3-6 144 0,4-4-144 15,1-4-256-15,5-2-112 0,-3-5-16 0,5-4-16 31,3-2-1376-31,5-4-272 0,7-5-48 0,8-8-13520 0</inkml:trace>
  <inkml:trace contextRef="#ctx0" brushRef="#br0" timeOffset="135929.59">11567 15083 12895 0,'0'0'576'15,"0"0"112"-15,0 0-560 0,0 0-128 0,-6-1 0 0,6 1 0 0,-7-2 1184 0,7 2 208 16,0 0 32-16,0 0 16 0,-7-3-992 0,7 3-208 0,-8-4-48 0,8 4 0 16,0 0 400-16,0 0 80 0,0 0 16 0,0 0 0 15,-8 2-496-15,8-2-192 0,0 0 128 0,0 0-128 16,-6-3 0-16,6 3 0 15,0 0 0-15,0 0 0 0,0 0 0 0,0 0 0 0,-7-2 0 16,7 2 0-16,0 0 272 0,0 0-16 0,-8-1-16 16,8 1 0-16,-7-1 32 0,7 1 16 0,0 0 0 0,0 0 0 15,-7-1 144-15,7 1 16 0,0 0 16 0,0 0 0 16,0 0 192-16,0 0 48 0,0 0 0 16,0 0 0-16,0 0 0 0,0 0 16 15,-7-1 0-15,7 1 0 0,0 0-32 0,0 0-16 16,0 0 0-16,0 0 0 0,0 0-160 0,0 0-48 0,0 0 0 0,0 0 0 15,0 0-144-15,0 0-16 0,0 0-16 0,0 0 0 16,10 0 64-16,-1 0 16 0,3 0 0 0,1 1 0 0,2 1 160 0,2-2 48 0,2-1 0 0,3 1 0 16,1-1-192-1,1 1-48-15,3 0 0 0,1 0 0 0,2 0-32 0,2 0-16 16,0-1 0-16,-1 1 0 16,-2 1-144-16,3 1-16 0,1-1-128 0,-2-1 192 15,-2 0-192-15,-2 0 0 0,-1 1 0 0,-4 0 0 16,-4-1-256-16,-1 0-64 0,-4 1 0 0,-2 1 0 31,-2 0-336-31,-9-2-80 0,8 2-16 0,-8-2 0 16,0 0-1040-16,0 0-192 0,0 0-64 0,0 0-7808 0,0 0-1584 0</inkml:trace>
  <inkml:trace contextRef="#ctx0" brushRef="#br0" timeOffset="136214.67">11713 14882 21183 0,'0'0'1888'0,"0"0"-1504"16,-3-7-384-16,3 7 0 0,0 0 2976 0,-1-7 528 16,1 7 96-16,0 0 32 0,0 0-2432 0,0 0-496 15,0 0-80-15,0 0-32 0,0 0 480 0,0 0 80 16,0 0 32-16,0 0 0 0,0 0-640 0,0 0-128 0,0 0-32 0,3 12 0 16,-1 1-384-16,-1 1 0 15,-1 1 0-15,0 2 0 0,0 5 0 0,0 1 0 0,0 2-128 0,0 1 128 16,0 3 0-16,0-1 0 0,0 1 0 0,1-1 0 15,-1 0-160-15,1-1 160 16,0-1 0-16,1-3-144 0,1-2 144 0,0-2-192 0,-2 0 192 0,1-2-192 16,0-4-128-16,2-1-16 0,-1-2-16 0,0-1 0 31,-3-9-464-31,0 0-80 0,5 7-32 0,-5-7 0 0,0 0-2416 0,8 1-496 0</inkml:trace>
  <inkml:trace contextRef="#ctx0" brushRef="#br0" timeOffset="136570.32">13026 14682 24879 0,'0'0'2208'0,"0"0"-1760"0,0 0-448 0,-3-6 0 15,3 6 2496-15,0 0 432 16,-2-5 80-16,2 5 0 0,0 0-2336 0,0 0-480 16,0 0-192-16,0 0 176 0,0 0 208 0,-6 6 32 0,1 2 16 0,1 3 0 15,1 2-304-15,1 3-128 0,-2 0 128 0,2 4-128 16,1 2 128-16,0 2-128 0,1 2 0 0,0-1 128 16,0 1-128-16,0 1 160 0,-1-1-160 0,1-2 160 15,0-2-32-15,0-1 0 0,0-2 0 16,-1 0 0-16,0-2 16 0,1 0 0 15,1-2 0-15,-1-2 0 0,0-1-144 0,0-1 0 0,0-1 144 16,0-1-144-16,0-9-256 0,-1 8-112 0,1-8-16 0,0 0-16 16,0 0-1792-16,0 0-368 0,0 0-64 0,0 0-11632 0</inkml:trace>
  <inkml:trace contextRef="#ctx0" brushRef="#br0" timeOffset="136802.88">12904 14787 32255 0,'-4'-6'2864'0,"-2"-2"-2288"0,1-1-576 0,2-1 0 0,3 1 1616 0,3-2 224 16,1-2 32-16,1 1 16 15,2-1-1440-15,1 1-304 0,1 0-144 0,0 0 160 0,1 0 256 0,2 0 48 0,2 0 16 0,1 1 0 16,0 1-240 0,1 0-48-16,-2 2-16 0,2 3 0 0,-1-1-176 0,1 2 0 0,1 0 0 15,-1 3 0-15,0 1 0 0,-1 0 0 0,-2 1 0 0,0 3 0 31,0 1-512-31,0 3-48 0,0 1 0 0,-2 3 0 0,0 1-2128 0,-2 3-416 0,-2 3-96 0,-3 2-11168 16</inkml:trace>
  <inkml:trace contextRef="#ctx0" brushRef="#br0" timeOffset="137008.54">13018 14916 13823 0,'0'0'608'0,"0"0"128"0,0 0-592 0,-7-1-144 15,7 1 0-15,0 0 0 0,0 0 5440 0,0 0 1072 0,0 0 208 0,0 0 32 16,0 0-5216-16,0 0-1024 0,0 0-224 0,0 0-32 16,10-2 400-16,-1 0 96 0,4 1 16 0,0-1 0 15,2 1-496-15,1 0-80 0,1-1-32 0,1 1 0 16,-2-1-160-16,1 1 0 0,-1-2 0 0,0 2 0 31,-3 0-608-31,0 1-48 0,-1 0-16 0,0 1 0 16,-2 0-1856-16,0 1-368 0,-10-2-80 0,9 2-11744 0</inkml:trace>
  <inkml:trace contextRef="#ctx0" brushRef="#br0" timeOffset="137467.57">13280 15080 21183 0,'0'0'1888'0,"0"0"-1504"0,0 0-384 0,0 0 0 15,9-2 2880-15,1 0 496 0,1-2 96 0,1 1 32 0,0 0-2480 0,1-1-512 16,0 2-80-16,2 0-32 0,-2 0 992 0,2 0 192 15,2-1 32-15,-1 1 16 0,1 1-576 0,-1 0-112 16,0 0-32-16,-2 1 0 0,-1 0-512 0,-1 1-96 16,-1 0-32-16,0 1 0 0,-3 1-272 0,-8-3 0 15,10 5 0-15,-2 1 0 0,-3 0-256 0,1 1-96 16,-5 2-32-16,0-1 0 16,-1 1-192-16,-1 1-64 0,0 1 0 0,-3 0 0 0,2 1 256 0,-2-1 32 15,2-1 16-15,-2-1 0 0,1-1 336 0,0-2 0 16,3-6 0-16,-3 8 0 0,3-8 0 0,-2 8 0 0,2-8 0 0,0 0 0 15,0 0 192-15,2 8-32 0,-2-8-16 0,5 8 0 16,-1-2 32-16,2-1 0 0,0-1 0 0,1 2 0 16,0-1 16-16,0 1 16 0,2 1 0 0,0-1 0 15,-1 2-208-15,-2 0 144 0,1-2-144 0,-2 4 128 16,0-1-128-16,-2 0 0 0,-1 1 0 0,-1-2 128 0,-2 2-128 0,-1 0 0 16,-2-1 0-16,-2 0 0 0,-1-2 0 15,0 1 0-15,-3-1 160 0,-1-1-160 16,-1 0 224-16,0-1-64 0,-4 0-16 0,2-2 0 15,-1 0 304-15,0-2 64 0,1-2 16 0,0 0 0 0,-2 0-208 0,1-1-64 16,-1 0 0-16,2-2 0 0,1-1-256 0,0-1 0 16,0 2 0-16,0-1 0 15,4-1-416 1,0 1-96-16,0-1 0 0,2 1-16 0,2-3-2224 0,3-2-432 0</inkml:trace>
  <inkml:trace contextRef="#ctx0" brushRef="#br0" timeOffset="138023.85">14818 14478 28559 0,'-8'-7'1264'0,"4"1"272"0,-2-2-1232 0,2 0-304 0,-2-2 0 0,2 2 0 16,1 1 1920-16,3 7 320 0,-2-8 64 0,2 8 0 0,0 0-1328 0,0 0-272 16,0 0-48-16,0 0-16 0,0 0-16 0,0 0-16 0,0 0 0 0,0 0 0 15,0 0-608-15,5 10 0 0,1 3 0 0,-2 3-192 16,0 3 0-16,1 4-16 0,-2 3 0 0,-1 4 0 16,0 4 64-16,1 4 16 0,-1 0 0 0,-1 2 0 15,0-1 128-15,-1 0 0 16,0-2-144-16,0-3 144 0,0-2 0 15,0-2 0-15,0-1 0 0,-1-5 0 0,0-3 0 0,0-4 0 0,0 0 0 0,1-4 128 16,-1-3 16-16,1-10 0 0,-3 9 0 0,3-9 0 0,0 0 48 16,0 0 0-16,-6 4 0 0,6-4 0 0,-10-1 208 15,1-2 48-15,1-3 16 0,0 0 0 0,-2-3-48 16,1 0-16-16,0-1 0 0,0 0 0 16,0-1-224-16,1 0-48 15,0 0-128-15,1 0 192 16,-1 0-480-16,-1 2-96 0,0 2-32 0,0-1 0 15,-1-1-1536-15,0 0-304 0,0 2-64 0,-1-2-14512 0</inkml:trace>
  <inkml:trace contextRef="#ctx0" brushRef="#br0" timeOffset="138371.65">14811 14421 34495 0,'0'0'1536'0,"-4"-5"304"0,4 5-1472 0,-4-8-368 0,-1 0 0 0,5 8 0 15,-4-7 208-15,4 7-16 0,0 0-16 0,0 0 0 16,-2-8 416-16,2 8 96 0,0 0 16 0,0 0 0 0,0 0-256 16,9-5-64-16,2 2 0 0,2 3 0 0,0 0-128 0,3 0-16 15,2 0-16-15,3 0 0 0,3 1 0 0,3-1 0 16,2 0 0-16,2-1 0 15,2 1-96-15,0-1 0 0,3 0-128 0,0 1 192 16,1-1-192-16,-2 0 0 0,-2 0 128 0,-2 0-128 0,-5-1 0 0,-2 1 128 16,-1 1-128-16,-2 0 0 0,-2 1 128 0,-2 2-128 15,-4-1 0-15,0 0 144 0,-4 0-144 0,0 0-176 16,-9-2 48-16,8 5 0 16,-8-5-448-16,0 0-96 0,0 0-16 0,5 11 0 15,-5-1-1488-15,-2 1-320 0,-4 1-48 0,-3 4-7344 16,-4 1-1472-16</inkml:trace>
  <inkml:trace contextRef="#ctx0" brushRef="#br0" timeOffset="138832.28">15091 14698 25791 0,'0'0'1152'0,"0"0"224"0,0 0-1104 0,0 0-272 0,0 0 0 0,0 0 0 0,7-5 2096 15,-7 5 352-15,9-3 80 0,1-1 16 0,1 3-1488 0,1-1-288 16,1 0-64-16,3 0-16 0,0-2 160 0,2 3 48 15,1 1 0-15,0 0 0 0,1 0-384 16,-1 1-64-16,-1 0 0 0,-1 2-16 16,0 0-176-16,-3 1-16 0,-3 3-16 0,-1-2 0 15,-1 1-224-15,-3-1 0 0,-6-5-192 0,6 9 192 16,-3-1-464 0,-3 1 16-16,-2 1 0 0,-1-1 0 0,-2 0-80 0,0 1-16 0,-3 1 0 0,0 0 0 0,1 0 112 0,1-1 32 15,1-1 0-15,-1 0 0 0,1-3 400 16,5-6 0-16,0 0 0 0,0 0 0 0,0 0 192 0,-5 8 0 15,5-8 16-15,0 0 0 0,0 0 112 0,5 11 0 0,0-2 16 0,2-2 0 32,-1 0-48-32,3 0-16 0,0-1 0 0,0 0 0 0,-1 0-16 0,1 1-16 0,0 0 0 0,-1-1 0 15,-8-6-48-15,7 10-16 0,-1-1 0 16,-6-9 0-16,3 11-16 0,-1-1 0 16,-2 0 0-16,-2-2 0 0,-1 0-32 0,-1-1 0 0,-3-1 0 0,-1 0 0 15,-2-2 96-15,0 0 16 0,-1-1 0 0,-1-1 0 16,0 0 48-16,-1-2 16 15,-1-1 0-15,-1 0 0 0,0 1-176 0,0-1-128 0,-1-1 192 16,1 0-192-16,-1-1 0 0,1 1-144 16,2 0-16-16,-3 0 0 0,2-2-1232 0,0 1-240 0,-2 0-48 0,3 1-16 15,1-1-1376-15,2 2-288 0</inkml:trace>
  <inkml:trace contextRef="#ctx0" brushRef="#br0" timeOffset="139204.04">14554 15428 36623 0,'-10'-6'1616'0,"5"3"352"0,-2-2-1584 0,1 1-384 0,6 4 0 0,-5-4 0 16,5 4 448-16,0 0 16 15,0 0 0-15,0 0 0 0,0 0-16 0,5-5 0 16,3 2 0-16,3 2 0 0,3 0-64 0,5 1-32 16,3 0 0-16,7 0 0 0,5 0-352 0,7 0 144 0,5 0-144 0,0 0 0 15,0 0 256-15,3-1-64 16,1 1-16-16,3 0 0 0,1-1 112 0,3-1 32 16,4 1 0-16,-5 0 0 0,-4 0-32 0,-1 1 0 15,-4-1 0-15,-2 0 0 0,-2 0-288 0,-2 1 0 16,-6 0 0-16,-2 0 0 0,-3-1 0 0,-3 1 0 15,0 1 0-15,-5 0 0 16,-6 1-384-16,-2 0-128 0,-3 1-16 16,-11-3-16-16,0 0-2000 0,0 0-400 0,0 0-64 0,-4 12-12720 0</inkml:trace>
  <inkml:trace contextRef="#ctx0" brushRef="#br0" timeOffset="139512.26">15101 15732 38927 0,'0'0'1728'0,"0"0"352"0,0 0-1664 0,0 0-416 0,0 0 0 0,8-5 0 16,3 2 0-16,2-1 0 0,0 2-144 0,1 0 144 16,1 0 320-16,4 1 160 0,1-1 32 0,1 2 16 15,-1 2 0-15,-1 0 0 0,-1 0 0 0,-1 1 0 16,-2 2-336-16,-2 0-64 0,-1 1 0 0,-2-1-128 0,-2 1-192 0,-3 0-160 16,-5-6-32-16,4 13 0 31,-4 1-384-31,-5-1-64 0,-2 0-32 0,-3 4 0 15,-4 2-16-15,-3 3 0 0,-6-1 0 0,-1 1 0 0,-2-2 352 0,3-2 64 0,2-3 16 0,4-3 0 16,1-2 960-16,3-1 192 0,2-3 32 0,2 0 16 0,2-3 176 0,7-3 32 16,0 0 16-16,0 0 0 0,0 0-272 0,0 0-48 15,0 0-16-15,8 5 0 0,3-2-336 0,4 0-80 16,2 1-16-16,5-1 0 0,1-2-208 0,4 0 0 16,0-1 0-16,2 0 0 0,1 0 0 0,0 0 0 0,2 0 0 0,1 1 0 31,0-2-448-31,0 0-48 0,1-1 0 0,2-3 0 15,1-1-2960-15,-1-4-576 0</inkml:trace>
  <inkml:trace contextRef="#ctx0" brushRef="#br0" timeOffset="139901.29">15919 14455 37775 0,'0'0'3360'0,"0"-7"-2688"0,0 7-544 0,3-8-128 0,2 1 1232 16,-5 7 224-16,7-5 32 0,1 1 16 31,1 2-1504-31,0 2-448 0,-9 0 0 0,11 5-16 0,0 0 768 0,0 3 144 0,0 1 48 0,2 3 0 0,1 3-496 0,3 4 0 16,-1 4 0-16,2 4 0 0,1 5 0 15,-1 4 0-15,2 4 0 0,-1 2 0 16,-3 2 0-16,0 4 0 0,-2 6 0 0,-2 6 0 0,-3 6 128 0,-3 0-128 0,-1 1 0 16,-2 1 0-16,-3 1 128 15,-2 0-128-15,-2 0 0 0,-4-1 0 0,-3-2 0 0,-3-2 0 16,-5-3 0-16,-3-1 0 0,-3-2 0 0,-4-2-288 16,-3-3 32-16,-1-1 16 15,-2-5-400-15,-1-3-64 0,-4-2-32 0,-1-4 0 16,-1 0-480-16,-4-4-80 0,-3-7-32 0,-4-4 0 15,-3-3-1760-15,0-4-368 0,-22-4-64 0,8-12 0 0</inkml:trace>
  <inkml:trace contextRef="#ctx0" brushRef="#br0" timeOffset="140273.91">14443 14296 30399 0,'-5'-6'2704'0,"-1"0"-2160"0,-1 1-544 0,7 5 0 16,-7-2 2432-16,7 2 384 0,-8 1 80 0,8-1 16 15,-9 6-2720 1,1 4-560-16,1 1-96 0,-2 4-32 0,-1 5 352 0,-1 5 144 0,-1 5-128 0,-1 6 128 0,-3 6 0 0,0 7-128 15,-2 6 128-15,-2 6 0 16,-1 3 0-16,1 5 0 0,0 5 0 0,1 4 176 0,0 4-176 0,4 1 128 0,2-2-128 0,3 2 128 16,1-1 32-16,6 0 0 15,2-3 0-15,4-4 0 0,2-3-32 16,4-3 0-16,3-1 0 0,4-2 0 0,4-3-128 0,2-4 0 16,4-5 144-16,5-5-144 0,3-3 0 15,3-4 0-15,2-2-192 0,4-5 64 16,0-4-256-16,6-5-32 0,4-3-16 0,8-6 0 15,9-7-2288-15,5-9-464 0,28-12-80 0,-4-16-32 0</inkml:trace>
  <inkml:trace contextRef="#ctx0" brushRef="#br0" timeOffset="140578.13">16818 14961 44223 0,'0'0'3936'0,"0"0"-3152"0,3-9-624 0,3 4-160 15,2 1 192-15,3-1 16 0,3 3 0 0,0-1 0 16,1 0-656-16,2 0-128 0,-2 1-16 0,3 1-16 16,2 0 608-16,2 0 0 0,1 0 192 0,0 2-64 15,-1-1-1504-15,0 1-304 0,-1 0-64 0,-2 1-15728 0</inkml:trace>
  <inkml:trace contextRef="#ctx0" brushRef="#br0" timeOffset="140756.6">16776 15200 17503 0,'0'0'1552'0,"0"0"-1232"16,0 0-320-16,0 0 0 0,0 0 5888 0,0 0 1104 0,0 0 240 0,11-2 32 15,1 2-6352 1,1 1-1264-16,3 0-256 0,0 1-48 0,3 0 832 0,3 1 160 0,2-1 48 0,5 0 0 0,3 0-528 0,3-2-112 16,2-1 0-16,2-1-16 15,0-1-2608-15,2-3-528 0,0-2-112 0</inkml:trace>
  <inkml:trace contextRef="#ctx0" brushRef="#br0" timeOffset="141037.44">17465 15128 11967 0,'0'0'1072'0,"0"0"-864"0,0 0-208 0,0 0 0 0,-10 3 4448 0,1-1 848 15,9-2 160-15,-9 4 48 0,0 3-4112 0,2 1-816 0,0 0-176 0,1 1-16 32,2 0 0-32,1 1 0 0,2 0 0 0,2 1 0 0,1 0 64 0,2 0 32 15,3 1 0-15,1 0 0 0,3-1 112 0,1-1 32 0,2-4 0 0,4 0 0 16,1-1-160-16,3-1-16 15,2-2-16-15,-1-1 0 0,-1-2-240 0,0-2-64 0,0-4 0 16,-1-2 0-16,-2-2 304 16,-1 0 48-16,-3-2 16 0,1-1 0 0,-3-4 400 15,-1-2 96-15,-2-2 16 0,-1 0 0 16,-3 0-160-16,0 0-16 0,-2 3-16 0,-2 0 0 0,-2 1-256 16,-1 3-48-16,0 2-16 0,-3 2 0 0,1 0-272 15,-3 1-48-15,-1 4-16 0,0 2 0 0,-2-2-448 0,-4 4-96 0,-2 2 0 0,-3 2-16 16,-4 2-1264-16,-5 2-240 0,-1 3-48 0,-7 2-16 15,-6 2-2032-15,-1-1-416 0</inkml:trace>
  <inkml:trace contextRef="#ctx0" brushRef="#br0" timeOffset="141928.82">18844 14801 7359 0,'-17'-4'656'0,"6"2"-528"15,2-1-128-15,-2 1 0 0,1-2 5376 0,2 2 1056 0,8 2 208 0,0 0 32 16,0 0-4608-16,0 0-912 0,0 0-192 0,0 0-48 16,0 0-144-16,0 0-48 15,0 0 0-15,12 1 0 0,1 0 80 0,3 2 16 0,0-2 0 16,4 0 0-16,3 0-224 0,3-1-32 0,-1 0-16 0,1 1 0 16,2 0-320-16,1 0-64 0,2-2-16 0,1 0 0 15,0 0-144-15,-1 0 0 0,-2 0 0 0,-1-2 0 16,-2 2-128-16,-2 1-64 0,-2 0-16 0,-3 0 0 15,-3 0-736-15,-3 0-144 0,-1 1-16 0,-2 2-16 16,-10-3-1728-16,0 0-352 0,0 0-64 16,0 0 0-16</inkml:trace>
  <inkml:trace contextRef="#ctx0" brushRef="#br0" timeOffset="142123.48">18792 14991 5519 0,'-7'-2'496'0,"-2"1"-496"0,0 0 0 0,1-1 0 16,8 2 6432-16,-6-1 1184 0,6 1 256 0,0 0 32 0,0 0-6256 0,0 0-1264 15,0 0-240-15,7 8-144 0,3-1 368 0,3 0-32 16,3 0 0-16,1 1 0 0,4-2 112 0,1 0 32 16,4-2 0-16,-1 1 0 0,0-3-336 0,1-1-144 0,2-2 128 0,1 1-128 15,0-2 0-15,2-1 0 16,0-1-144-16,-1 0 144 16,-1-2-880-16,0 1-64 0,-3-2-16 0,-1-1 0 15,-6-1-1664-15,-1 1-352 0,-4-2-64 0,-4 1-8880 0</inkml:trace>
  <inkml:trace contextRef="#ctx0" brushRef="#br0" timeOffset="142543.35">19086 14740 7359 0,'-4'-8'656'0,"-2"-1"-528"16,1-1-128-16,-1-1 0 0,1-1 3216 0,0 2 624 16,0 0 112-16,0 1 16 0,2 1-1984 0,0 2-384 0,-1 0-96 0,4 6-16 0,-2-5 368 0,2 5 64 31,-1-6 0-31,1 6 16 0,0 0-784 0,0 0-144 15,0 0-48-15,0 0 0 0,0 0-496 0,0 0-96 16,0 0-32-16,0 0 0 0,0 0-192 0,10 3-144 0,-1 1 192 0,0 0-192 16,0 2 0-16,0-1 0 0,2 2 0 0,2 2 0 15,1-1 0-15,1 2 0 0,0-1 0 0,3 0-192 16,2 0 192-16,2-1 0 0,0 0-160 0,1 0 160 16,-1-3 0-16,1 1 0 0,0-2 0 15,-2 1 0-15,-3-2-144 0,-2 0 144 0,0 2 0 0,-3-3 0 16,-3 0 0-16,0-1 0 0,-2-1 0 0,-8 0 0 15,0 0 0-15,9 2 128 0,-9-2-128 0,0 0 144 16,0 0 192-16,0 0 48 0,0 0 0 0,5 9 0 16,-5-9 80-16,-2 11 32 0,0-1 0 0,-1 1 0 15,-1 1-336-15,-2 2-160 0,-2 2 160 0,0 0-160 16,-2 2 0-16,0 1 0 0,-1-2 0 0,-1 2 0 16,-2-1 0-16,1 0 0 0,0 1 0 0,1 0 0 15,0-3 0-15,0 2 0 0,0-2 0 0,2 0 0 0,1-3 0 16,1 0-208-16,1 1 16 0,1-2 0 15,2-2-480-15,1 0-96 0,1-1 0 0,2-1-16 16,2-2-2448-16,-2-6-480 0</inkml:trace>
  <inkml:trace contextRef="#ctx0" brushRef="#br0" timeOffset="143032.19">20299 14534 33167 0,'0'0'1472'0,"-2"-7"304"0,-1 0-1424 0,3 7-352 0,-2-6 0 0,2 6 0 16,0 0 2096-16,0 0 336 0,0 0 80 0,0 0 16 16,0 0-2176-16,0 0-352 0,0 0-240 0,0 0 48 15,3 11 32-15,0 2 16 0,1 3 0 0,-1 3 0 16,-1 2-16-16,0 3 0 0,-1 2 0 0,0 2 0 15,2 2 160-15,-2 0-208 0,-1 2 80 0,0 0 128 0,-1 0-160 0,-1-3 160 16,0-2 0-16,0-1-144 0,0-3 144 0,0-2 0 16,-2-4-144-16,1-1 144 15,-1-3 0-15,-1-1 0 0,1-2-144 0,-2-1 144 16,0-4-144-16,6-5 144 0,-8 3-208 0,0-2 80 0,0-3 128 16,1-1 0-16,1-1 128 0,1-2-128 0,-1-3 192 0,-1-1-16 15,0-1-16-15,1-3 0 0,-1-2-160 16,1-2 128-16,2-2-128 0,0-1 128 0,0-2-128 0,1 0 160 0,1-1-160 15,1 1 160-15,1-1-160 0,0 0 160 0,0 1-160 16,3 0 160-16,1 0-160 0,2 1 192 0,-1 0-192 0,3 1 192 16,2 1 0-16,1 3 0 0,0 0 0 15,1 1 0-15,1-2-192 0,2 3 0 0,-1 1 0 0,0 3 0 16,2 1 0-16,-3 1 0 0,0-1 0 0,0 2 0 16,2 3-192-16,-1 0 192 0,-1 2-192 15,-1 2 192 1,-1 1-496-16,-1 2 32 0,0 1 0 0,-1 2 0 0,0 0-576 0,-2 2-112 0,0 1-32 15,-2 3 0-15,0 3-2336 0,-3 2-448 0</inkml:trace>
  <inkml:trace contextRef="#ctx0" brushRef="#br0" timeOffset="143238.42">20299 14812 35295 0,'0'0'1568'0,"0"0"320"0,0 0-1504 0,0 0-384 0,0 0 0 0,0 0 0 15,0 0 800-15,0 0 96 0,0 0 0 0,0 0 16 0,10-4-160 0,-1 2-48 0,1 1 0 0,0 0 0 32,0 0-368-32,1 0-80 0,2 1 0 0,2-1-16 0,2-2-240 0,-1 2 0 0,2-1 0 0,1 1 0 31,-4-1-320-31,0 0-176 0,0 1-16 0,-2 1-16 31,0-2-1600-31,-1 2-320 0,-1 0-64 0,-1 0-7856 0,-10 0-1584 0</inkml:trace>
  <inkml:trace contextRef="#ctx0" brushRef="#br0" timeOffset="143677.65">20594 14941 21183 0,'0'0'1888'0,"0"0"-1504"15,0 0-384-15,0 0 0 0,0 0 2160 0,0 0 352 16,0 0 80-16,9-4 16 0,-2 0-1376 0,0 0-272 0,-7 4-48 0,10-3-16 0,-1 1-192 0,0 0-64 15,-9 2 0-15,11-3 0 0,-1 1-80 0,0 1-32 16,-2 0 0-16,2 0 0 16,0 0-176-16,1 1-32 0,-1 0-16 0,-1 0 0 0,0 0-144 15,-9 0-32 1,10 2 0-16,-2 1 0 0,-8-3-128 0,9 6 128 0,-2-1-128 0,-2 2 128 16,0 2-128-16,-2 0 0 0,-1-1 0 0,-2 3 0 15,0 1-352-15,-3 2 48 0,1 1 16 0,-6 2 0 16,0 0 16-16,-1 2 0 0,1-2 0 0,-2 2 0 15,-2-2 272-15,1-3 0 0,0-2-128 0,1-2 128 16,1-1 224-16,0-3 96 0,1 0 32 0,2 0 0 16,-1-1 144-16,7-5 16 0,0 0 16 0,0 0 0 15,-5 5-192-15,5-5-32 0,0 0-16 0,0 0 0 16,0 0 32-16,0 0 16 0,6 5 0 0,3-3 0 16,0-1-32-16,1-1-16 0,1 0 0 0,1-1 0 0,1 0-96 15,0 0-32-15,-1 0 0 0,1-2 0 0,-1 2-160 16,2 0 0-16,-2 0 0 0,0 0 0 0,1 0 0 0,1 0 0 15,-1 0-160-15,-1 1 160 16,0 1-832-16,0-1-80 0,1 0-16 0,0 0 0 16,1 0-2368-16,0-1-480 0</inkml:trace>
  <inkml:trace contextRef="#ctx0" brushRef="#br0" timeOffset="143908.78">21150 14875 35935 0,'0'0'3200'0,"-1"-7"-2560"15,1 7-512-15,1-7-128 0,-1 7 1664 0,10-5 304 0,1 1 64 0,2 0 16 16,-1 0-1776-16,3 0-272 0,2 2-192 0,0 0 16 16,2 0 176-16,0-1 0 0,1 1 0 0,-1 0 0 31,0 1-384-31,0 0-112 0,-1 2-16 0,0-1 0 0,-1-1-2944 15,-3 1-608-15,-3 1-112 0</inkml:trace>
  <inkml:trace contextRef="#ctx0" brushRef="#br0" timeOffset="144062.76">21143 15020 24879 0,'0'0'2208'0,"0"0"-1760"0,0 0-448 0,0 0 0 0,0 0 3232 0,0 0 560 15,0 0 112-15,0 0 32 0,12 1-3104 0,1-1-640 16,3 0-192-16,0 1 128 15,1 0 128-15,1 1 16 0,3 0 16 0,2 0 0 0,2 1-288 0,1-1 160 0,2 0-160 16,0-1 128 0,2-1-496-16,-2-1-96 0,3 0-32 0,1-1-11200 15,0-2-2240-15</inkml:trace>
  <inkml:trace contextRef="#ctx0" brushRef="#br0" timeOffset="144332.4">21892 14823 40655 0,'0'0'1792'0,"-4"-7"384"0,0-1-1728 0,4 8-448 0,-2-6 0 0,2 6 0 15,0 0 496-15,0 0 16 0,4-8 0 0,-4 8 0 16,9-5-368-16,4 1-144 0,1 1 128 0,2 1-128 0,2 1 0 0,4 1 0 0,2-1 128 15,3 1-128-15,0 0 0 0,1 0-192 16,-2 0 32-16,0 0 16 31,0 0-1552-31,0 0-304 0,2-2-64 0,2 2-14640 0</inkml:trace>
  <inkml:trace contextRef="#ctx0" brushRef="#br0" timeOffset="144789.12">22583 14619 30399 0,'-2'-11'1344'0,"1"2"288"0,-2-1-1312 0,2 1-320 16,1-1 0-16,-2 1 0 0,2 1 2304 0,0 3 384 15,0 5 64-15,0-6 32 0,0 6-1760 0,0-6-336 0,0 6-80 0,0 0-16 16,0 0-80-16,0 0 0 0,0 0-16 0,0 0 0 0,0 0-496 16,0 0 0-16,0 0 0 0,3 13 0 15,0 1 0-15,-1 3-208 16,-2 0 16-16,0 3 0 0,1 2 0 0,-1 2 0 15,-1 1 0-15,0 2 0 0,-1-1-64 0,-1 1-16 16,1-1 0-16,0-3 0 0,0-2 16 0,0-2 16 16,-1-2 0-16,1-1 0 0,0-4 112 0,0-2 128 0,-2-3-208 15,4-7 80-15,0 0 128 0,-4 7 0 16,4-7-144-16,0 0 144 0,-5 2 0 0,5-2 0 0,0 0-144 0,-10-4 144 16,2-3 0-16,2-2 0 0,1 0 0 0,1-4 0 15,0-1 128-15,1-2 48 0,-1-2 0 0,0-1 0 16,2 0 144-16,1-3 16 0,0-2 16 0,2 0 0 15,0-4-96-15,2-3 0 0,1-2-16 0,0 0 0 16,2-1-240-16,0 3-192 0,2 1 48 0,0 2 0 16,0 0 144-16,0 3-128 0,0 3 128 0,-1 3-128 15,3 3 128-15,-2 1 0 0,2 3 0 0,0 2 128 16,-1 2-128-16,1 2 0 0,-1 1 0 0,2 1 0 16,0 2 0-16,3 2 0 0,-1 1-160 0,0 2 160 15,-2 2-240-15,0 0 64 0,-1 2 16 0,0 1 0 16,0-1-432-1,-1 3-96-15,-2 2-16 0,0 0 0 0,-2 2-1456 0,-1 3-288 0,-4 3-64 0,-3 0-7600 16,-2 2-1536-16</inkml:trace>
  <inkml:trace contextRef="#ctx0" brushRef="#br0" timeOffset="144961.96">22524 14726 11967 0,'0'0'1072'0,"0"0"-864"16,0 0-208-16,0 0 0 0,0 0 5984 0,0 0 1152 15,8-3 224-15,2 0 64 0,0 1-5536 0,2 1-1104 16,1 0-208-16,3 0-64 0,0 0 64 0,2 1 16 16,2 2 0-16,1 0 0 0,1-1-256 0,0 0-48 0,0 2-16 0,0-1 0 31,-1-1-592-31,-2 0-112 0,0 1-16 0,-2 0-16 16,-4-1-2592-16,-2 1-512 0,-1-1-96 0</inkml:trace>
  <inkml:trace contextRef="#ctx0" brushRef="#br0" timeOffset="145424.9">22839 14883 4607 0,'0'0'400'0,"0"0"-400"0,0 0 0 0,0 0 0 16,10-4 6816-16,0-1 1280 0,-1 2 256 0,2 1 48 0,1 0-6000 0,3-1-1200 16,-3 2-240-16,3 0-64 0,0 1 224 0,2 0 32 15,0 0 16-15,1 2 0 0,-1 1-512 0,1-1-96 16,-1 1-32-16,-1 2 0 0,-1-1-272 0,0 0-64 15,-2 1-16-15,-1-1 0 0,-2 1-176 0,-1 0 0 16,-9-5 0-16,6 7 0 16,-6-7-320-16,5 8-112 0,-5-8-16 0,0 13 0 15,-1-2-64-15,0 1-32 0,-2 0 0 0,1-1 0 0,-1-1 288 0,0 0 64 0,-1-1 16 16,1 1 0-16,0-1 176 0,0 0 0 0,0-2 0 0,3-7 0 16,-3 7 0-16,3-7 0 0,-2 8 128 0,2-8-128 15,-1 9 0-15,1-9 0 16,1 7 0-16,-1-7 128 0,3 10-128 0,1-2 0 15,2-1 0-15,0-1 128 0,-1 1-128 0,0 1 0 16,1 0 0-16,-1 0 0 0,0-1 160 0,0-1-32 0,-1 0-128 0,0 0 192 16,-4-6 0-16,3 9 0 0,-3-9 0 0,2 9 0 15,-2-9 64-15,0 9 0 0,0-9 0 0,-3 7 0 16,-1 0 96-16,4-7 32 0,-5 6 0 0,5-6 0 16,-7 6 64-16,-1-1 32 0,0-2 0 0,1-1 0 15,-1-1-112-15,0 0-32 0,-1-1 0 0,2 0 0 16,-3 0-144-16,1 0-48 0,0 1 0 0,0-2 0 15,-1 0-448-15,-1 0-80 0,2-1-32 0,-5 1 0 32,0-1-1440-32,0-1-304 0,-1 1-48 0,0 1-16224 0</inkml:trace>
  <inkml:trace contextRef="#ctx0" brushRef="#br0" timeOffset="148282.17">4570 17048 12895 0,'0'0'1152'0,"0"0"-928"0,0 0-224 0,0 0 0 16,0 0 1216-16,0 0 208 0,7-8 48 0,-1 2 0 31,1-1-2816-31,-7 7-576 0,6-8-96 0,-1 3-32 0,-5 5 2864 0,6-8 560 0,-2 2 112 0,-4 6 32 16,5-8-416-16,1 1-80 0,-1 1 0 0,0 0-16 16,-5 6-288-16,6-8-48 0,0 3-16 0,-2-2 0 15,0 0 624-15,-1 0 128 0,-3 7 32 0,5-7 0 0,0 2-208 0,-5 5-32 16,4-8-16-16,0 2 0 0,-1 0-128 15,-1 0-32-15,-2 6 0 0,3-7 0 16,0 1-112-16,-3 6-16 0,2-6-16 0,-2 6 0 0,0 0-112 0,0 0 0 16,0 0-16-16,0 0 0 0,0 0-320 0,0 0-64 15,0 0-16-15,0 0 0 0,0 0-176 16,0 0-48-16,7 10 0 0,-1 3 0 0,-2 3-128 0,0 3 128 16,-2 1-128-16,0 3 128 0,0 5-128 0,0 1 0 15,1 4 0-15,-2 2-176 0,-1 2 176 0,-1 0 0 16,1-1 128-16,-3 0-128 0,1-3 0 0,1-3 0 15,1-1 0-15,-1-4 0 0,0-2 0 0,1-2 0 16,0-2 0-16,0 0 0 0,-1-3 128 0,-1 0-128 0,-1-3 160 0,2-3-160 16,1-10 128-16,-1 6-128 0,1-6 0 0,0 0 0 15,0 0 0-15,0 0-128 0,0 0-16 0,0 0 0 16,-1 7 144-16,1-7-208 0,0 0 80 0,0 0 128 16,0 0-176-16,-3-14 176 15,-3-2-128-15,0 1 128 0,-2-3-192 0,0-2 32 0,1-2 16 16,-1-1 0-16,-1-3 144 0,1-3-160 15,1-1 160-15,0-3-160 0,3-2 16 0,-2 2 0 0,3 0 0 16,1 3 0-16,1 0 144 0,2 1 0 0,2 0 0 0,3-1 0 16,0-1 0-16,3 0 0 0,3-1 0 15,3 2 0-15,3-2-192 0,2 1 0 0,1 5 0 0,0-1 0 0,-2 4-32 0,1 3-16 16,0 4 0-16,-2 4 0 0,-3 1 240 16,-1 5 160-16,0 3-32 0,-1 1 0 0,-1 4 64 15,1 2 16-15,0 1 0 0,-1 6 0 16,0 3-208-16,-2 2 144 0,-1 2-144 0,-1 3 128 0,-2 3-128 0,0 0 0 15,-3-1 0-15,1 2 0 0,-4-1-128 0,-3 0 128 16,0-1 0-16,-1-1 0 0,-2-1 0 0,0-2 0 16,-3-2 0-16,-1-1 0 0,-1-4 0 0,0 0 128 0,-1-1 0 15,-1-1 0-15,-2-2 96 0,1-3 16 0,-1-1 0 0,-2 0 0 16,1-2-64-16,-3-1-16 0,2-1 0 0,1-1 0 16,-3-1-160-16,2 0 0 0,0-1 0 0,1 0-176 15,-1 0-96 1,4-1-32-16,1 1 0 0,2 1 0 15,1 0-528-15,1 1-96 0,8 1-32 0,0 0-10736 0,-6-1-2144 0</inkml:trace>
  <inkml:trace contextRef="#ctx0" brushRef="#br0" timeOffset="151571.19">5737 17118 18767 0,'0'0'832'0,"0"0"176"0,0 0-816 0,0 0-192 0,-4-5 0 0,4 5 0 0,-6-7 0 0,6 7 0 0,-4-5 128 0,4 5-128 16,-5-6 1344-16,5 6 240 0,0 0 32 0,0 0 16 15,-6-5-288-15,6 5-48 16,-4-5-16-16,4 5 0 0,0 0-416 0,0 0-96 0,0 0 0 0,0 0-16 16,0 0 80-16,0 0 32 15,0 0 0-15,0 0 0 0,0 0-176 0,0 0-48 0,0 0 0 0,0 0 0 0,0 0-112 0,0 0-16 16,0 0-16-16,0 0 0 0,0 0-176 0,6-4-48 31,2 2 0-31,2 0 0 0,0-1-32 0,2 1-16 16,2 0 0-16,3 1 0 0,1 0-32 0,3 0 0 15,1 0 0-15,2-1 0 0,2 1 0 0,-2 1 0 16,0-1 0-16,0 0 0 0,2 1-64 0,-2 0-128 16,-2 0 176-16,-1 0-176 0,-1 0 144 0,-3 0-144 15,-4 0 0-15,-1 0 144 0,1 0-144 0,-5-1 0 0,-8 1 0 16,10 0 0-16,-10 0 0 0,0 0 0 0,0 0 0 15,0 0 0 1,0 0-368-16,0 0-48 0,0 0-16 0,0 0 0 16,0 0-352-16,0 0-80 0,0 0-16 0,0 0 0 15,0 0-1584-15,0 0-320 0,0 0-64 0</inkml:trace>
  <inkml:trace contextRef="#ctx0" brushRef="#br0" timeOffset="152107.97">6891 16858 36623 0,'0'0'1616'0,"0"0"352"0,-1-8-1584 0,0 0-384 16,0 2 0-16,1 6 0 0,0 0 0 0,0 0-304 15,-1-8 48-15,1 8 16 0,0 0 928 0,0 0 176 16,0 0 32-16,0 0 16 0,0 0-416 0,0 0-96 15,0 0-16-15,-6 8 0 0,2 0-384 0,1 2-144 16,-1 2 0-16,2 3 0 0,-1 2 144 0,0 2 0 0,-1 0 0 0,2 2 0 16,0 2-128-16,1 1 128 0,0-1-128 0,0 0 128 15,1-2 0-15,0 0-128 0,-2 0 128 0,2-2 0 16,0-2 0-16,0 1 0 0,0-2 0 0,0-1 0 16,0-3 0-16,0-2 0 0,0-2 0 0,0-8 0 15,-1 9-208-15,1-9 32 0,0 0 16 0,-2 8 0 16,2-8-80-16,0 0-16 0,0 0 0 0,0 0 0 15,0 0 16-15,0 0 0 0,-5-6 0 0,0 1 0 16,1-2 240-16,2-2 0 0,-1-2 0 0,2-2 0 16,-1-2 0-16,1-2 240 0,0-4-48 0,1 1-16 15,0-2-176-15,0-2 0 0,0 1 144 0,2 0-144 0,0-1 0 16,2 1 0-16,-1-1 0 0,1 2 0 0,2-1 160 0,0 0 64 16,2-3 16-16,1 4 0 15,-1 2-16-15,2 1 0 0,1-1 0 0,1 1 0 0,2 3-64 0,1 1-16 16,0 2 0-16,0 2 0 0,2 3-16 15,-1 2 0-15,1 0 0 0,-2 1 0 0,0 2-128 0,0 1 192 16,-2 2-192-16,-1 2 192 0,-2 2-192 0,-1 1 0 16,-1 2 0-16,-8-7 128 0,9 10-416 0,-2 2-96 15,-3 3 0-15,1 3-16 16,-3 0-176-16,0 0-16 0,-1 0-16 0,-1 0 0 16,-1-1 64-16,0 0 16 0,0-2 0 0,0 0 0 15,-3 1-1600-15,0-1-320 0,-4-2-64 0</inkml:trace>
  <inkml:trace contextRef="#ctx0" brushRef="#br0" timeOffset="152314.5">6816 17115 17503 0,'0'0'1552'0,"0"0"-1232"0,0 0-320 0,0 0 0 0,0 0 5056 0,0 0 960 16,0 0 192-16,0 0 48 15,10 0-5376-15,0 0-1072 0,-1 0-224 16,1 0-32-16,0 0 1152 0,0 0 256 0,1 0 32 0,2 0 16 15,0 0-752-15,1 0-256 0,0-1 144 0,1 1-144 0,0-1-224 0,0 0-128 16,-2 1-32-16,-1 0 0 31,0 0-1728-31,-1 1-368 0,-1-1-64 0,0 1-8016 0,1 0-1600 0</inkml:trace>
  <inkml:trace contextRef="#ctx0" brushRef="#br0" timeOffset="152730.43">7296 17280 33343 0,'0'0'1472'0,"0"0"320"0,0 0-1440 0,0 0-352 0,2-9 0 0,3 3 0 0,-5 6 0 0,6-7 0 16,1-2 0-16,-1 3 0 0,0-1 1024 0,-1 2 256 0,2-1 32 15,0 2 16-15,-1-1-608 0,4 2-112 0,-1-1-32 0,1 1 0 16,0 0-288-16,1 2-64 0,-1 1-16 0,0 0 0 15,-2 1-208-15,-8-1 144 16,10 6-144-16,-2-1 128 0,-8-5-272 0,7 10-64 0,-2-1-16 0,-5 2 0 16,-2 1-448-16,-1 1-96 0,-4 4 0 0,-3-1-16 31,-3 2-48-31,-3-2 0 0,0 0 0 0,-2-2 0 0,2-1 384 0,0-2 64 0,1-3 0 0,1-1 16 0,2 0 672 0,1-1 128 16,1-2 16-16,1-1 16 15,2 1 304-15,7-4 48 0,0 0 16 0,0 0 0 16,0 0-32-16,0 0 0 0,0 0 0 0,0 0 0 0,0 0-384 15,0 0-80-15,0 0-16 0,0 0 0 0,0 0-192 0,12 0-128 0,1 0 128 16,0 0-128-16,2 0 0 0,1 1 0 0,0 0-160 0,2 0 160 16,0 0-384-1,2 1 48-15,1-1 0 0,1 1 0 32,1 1-640-32,0-1-128 0,0 0-32 0,0 0 0 15,-1-1-2624-15,0 0-528 0</inkml:trace>
  <inkml:trace contextRef="#ctx0" brushRef="#br0" timeOffset="153075.7">7962 16917 28559 0,'0'0'1264'0,"0"0"272"0,5-5-1232 0,1-1-304 16,-6 6 0-16,6-5 0 0,-6 5 1760 0,7-5 288 15,-1 2 64-15,-6 3 16 0,0 0-1616 0,0 0-336 16,0 0-176-16,0 0 192 0,0 0 192 0,5 10 64 16,-4 1 0-16,-3 2 0 0,-4 2-448 0,-2 3 0 15,-1 3 0-15,-5 5 0 0,-3 4 0 0,-5 7 0 0,-5 8 0 0,0 7 0 16,-3 4 0-16,-2 3 192 16,-1 0-192-16,0 3 192 0,1 0-64 0,2 3 0 0,0 0 0 15,5-2 0-15,0-4 64 0,3-4 0 16,1-3 0-16,3-5 0 0,0-4 16 0,3-1 16 0,3-3 0 0,0-2 0 15,1-3-80-15,3-3-16 0,0-3 0 0,2-1 0 16,-1-4-128-16,3-3-176 0,0-4 48 0,4 1 0 31,-2-4-672-31,2-2-128 0,0-11-32 0,0 11 0 0,0-2-2240 16,0-9-448-16,0 0-80 0</inkml:trace>
  <inkml:trace contextRef="#ctx0" brushRef="#br0" timeOffset="153471.72">7929 17906 36863 0,'0'0'3264'0,"0"0"-2608"0,6-8-528 0,2-2-128 0,3-1 624 0,3 0 80 0,2-1 32 0,-1 1 0 31,-1 0-1056-31,-2 1-192 15,0 3-64-15,1-1 0 0,-2 2 1200 0,-2 2 224 0,1 1 48 0,0 1 16 0,-2 0-496 0,-8 2-96 16,10 0-32-16,-10 0 0 0,10 6-464 0,-3 3-80 16,-2 1-32-16,-3 1 0 15,-2 1-416-15,-2 2-96 0,-4 3-16 0,-2 1 0 16,-3 4 160-16,-4 1 16 0,-1-1 16 0,1 0 0 0,0 0 192 0,1-4 48 0,-1-2 0 0,3-2 0 16,1-2 848-16,0-3 176 0,4-2 48 0,2-2 0 15,5-5 320-15,0 0 64 0,-6 3 16 0,6-3 0 0,0 0-256 0,0 0-64 16,0 0 0-16,0 0 0 15,8 2-336-15,2-2-80 0,1-1-16 0,3 0 0 0,0 0-144 16,3 1-16-16,3-2-16 0,2 1 0 0,2-1-160 0,4 4 0 16,1-1-160-16,0 0 160 15,1 0-240-15,1 1 48 0,1 0 16 0,-2 2 0 32,0-1-1456-32,0 1-288 0,-2 2-64 0</inkml:trace>
  <inkml:trace contextRef="#ctx0" brushRef="#br0" timeOffset="154669.79">9097 17206 26207 0,'0'0'1152'0,"0"0"256"0,-8-3-1136 0,1 0-272 15,7 3 0-15,-5-4 0 0,5 4 0 0,0 0 0 16,-7-4 0-16,7 4 0 0,-4-5 672 0,4 5 80 16,0 0 16-16,-3-6 0 0,3 6 672 0,0 0 144 0,0 0 16 0,0 0 16 15,0 0-688-15,0 0-144 16,5-5-16-16,-5 5-16 0,9-4-128 0,-1 2-32 15,-8 2 0-15,12-2 0 0,0 0-272 0,0 2-48 0,0 0-16 16,2 0 0-16,3 1-80 0,3 0-32 16,-1 0 0-16,3 0 0 0,3-1 128 0,-1 0 32 0,0 0 0 0,0 0 0 15,-2 1-112-15,-1-1 0 0,-2 0-16 0,0 0 0 16,-2 0-176-16,0 1 192 0,-3 0-192 0,-1 0 192 16,0-1-192-16,-2 0 0 0,-1 0 144 0,-1 2-144 15,-9-2 160-15,9 1-32 0,-9-1-128 0,0 0 192 16,0 0-368-16,0 0-80 0,0 0 0 0,0 0-16 31,0 0-496-31,0 0-112 0,0 0-16 0,0 0 0 0,0 0-1920 0,0 0-384 0,-2 8-64 0</inkml:trace>
  <inkml:trace contextRef="#ctx0" brushRef="#br0" timeOffset="155195.74">10351 16866 31615 0,'0'0'1408'0,"0"0"272"0,-6-8-1344 0,3 2-336 16,3 6 0-16,-3-5 0 0,3 5 256 0,0 0 0 16,-5-5-16-16,5 5 0 0,0 0 784 0,0 0 176 0,0 0 16 15,-7 4 16-15,1 0-656 0,6-4-144 0,-3 11-32 0,-1 1 0 16,2 1-400-16,1 4 0 0,1 1 0 0,1 3 0 15,-2 2 0-15,1 3-176 0,0 2 176 0,0 0-128 0,0-2 128 16,-1 1 0-16,0-1 0 0,0 0-128 0,1-1 128 16,0-2 0-16,-3-3 0 0,1-3 0 0,1 0 0 0,0-3 144 15,-1-1-144-15,1-2 0 0,0-2 192 0,1-9-192 16,0 0 192-16,0 0-192 0,-6 5 208 0,6-5-64 16,0 0-16-16,0 0 0 0,-7 0 64 0,7 0 16 15,-8-6 0-15,4-3 0 0,-2-2-80 0,3-1-128 16,-1-2 176-1,1-3-176-15,0-4 128 0,1-1-128 0,-1-2 0 0,2-1 0 0,1-2 144 0,3 3-144 16,0 1 0-16,1 1 144 0,1-1-144 0,1 1 0 0,2 0-160 16,1 0 160-16,0 0 0 0,0 0-144 0,2 0 144 0,2 0 0 15,0 1 0 1,1 0 0-16,1 2 0 0,1 3 0 0,0 1 0 0,1 0 0 16,-1 2 192-16,1 2-64 0,-1 1-128 0,0 4 128 0,-2 0-128 0,-1 3 128 15,2-2-256-15,0 5-64 0,-3 3 0 0,1 0 0 31,0 2-320-31,-2 4-80 0,2 2-16 0,-5 2 0 16,1 2-224-16,-1 3-32 0,-2 3-16 0,-1 2 0 16,-3 0-64-16,-1 2-16 0,-2-2 0 0,-1-1 0 15,-3-2-1504-15,-1-2-304 0,-3 1-64 0</inkml:trace>
  <inkml:trace contextRef="#ctx0" brushRef="#br0" timeOffset="155387.4">10409 17150 29487 0,'0'0'1296'0,"0"0"288"0,0 0-1264 0,0 0-320 16,0 0 0-16,0 0 0 0,11-5 1664 0,0-1 288 15,0 1 48-15,0-1 16 16,-1 1-1504-16,1 0-288 0,0 1-64 0,1-2-16 0,0 1 432 0,0 1 96 16,1-1 16-16,0 2 0 0,1 0-688 0,0 0-256 0,0 2 16 0,2 1 0 31,-1 0-2112-31,1 2-416 0,-2 1-96 0</inkml:trace>
  <inkml:trace contextRef="#ctx0" brushRef="#br0" timeOffset="155763.1">10855 17251 36799 0,'0'0'1632'0,"0"0"336"0,0 0-1584 0,0 0-384 0,0 0 0 0,3-7 0 16,0-1-320-16,-3 8-160 0,5-8-32 0,-5 8 0 16,4-7 1088-16,1 1 224 0,-5 6 32 0,0 0 16 0,9-3-272 0,-9 3-48 15,10 0-16-15,-10 0 0 0,10 4-672 0,-2 2-144 16,-8-6-16-16,6 11-16 16,-1 1-240-16,-2 1-32 0,-3 0-16 0,-1 3 0 15,-1 0-128-15,-3 3-16 0,-1-2-16 0,-2 0 0 16,0-2 208-16,0-1 64 0,-2-1 0 0,2-3 0 0,-2-3 816 0,1 0 160 15,2 0 48-15,1-3 0 0,6-4 208 0,-7 3 48 16,7-3 16-16,0 0 0 0,-7 0-64 0,7 0-16 16,0 0 0-16,0 0 0 0,0 0-304 0,0 0-64 15,0 0-16-15,0 0 0 0,0 0-144 0,0 0-48 0,0 0 0 16,10-5 0-16,-3 0-128 0,4 3 0 0,0 0 0 0,1 0 0 16,2 1 0-16,-1 0 0 0,0-1 0 0,4 2 0 15,-3 0-256-15,1 2 32 0,0-2 0 0,1 1 0 31,2 0-1664-31,0-2-336 0,3 1-64 0,1 0-13008 0</inkml:trace>
  <inkml:trace contextRef="#ctx0" brushRef="#br0" timeOffset="156137.14">11580 16748 21183 0,'0'0'1888'0,"-6"-5"-1504"0,-2 0-384 0,3-1 0 0,-2 2 4672 0,7 4 880 15,-5-6 160-15,5 6 48 0,0 0-4752 0,0 0-1008 16,0 0 0-16,0 0-224 0,0 0 544 0,0 0 128 16,-8 4 0-16,3 2 16 0,-1 3-208 0,1 3-64 15,-1 4 0-15,1 2 0 0,0 4-192 0,-3 6 0 16,1 3-192-16,-4 6 192 0,-1 4 0 0,-2 6-128 0,-1 7 128 0,0 9 0 15,-3 5 0-15,-1 3 0 0,1 2 0 0,-1 1 0 16,0 0 0-16,3 0 0 0,-1-1 0 16,3-5 0-16,1-8 0 0,1-1 192 15,1-7-48-15,0-1-16 0,2-5-128 0,-1-3 128 0,3-1-128 0,1-5 128 16,0-3-128-16,1-1 0 0,-2-3 0 0,3-5 0 16,2-4 0-16,-1-3 0 0,1-3-144 0,1-1 144 31,1-3-864-31,1-2-64 0,-1-9-16 0,2 9 0 0,-2-9-2560 15,0 0-512-15</inkml:trace>
  <inkml:trace contextRef="#ctx0" brushRef="#br0" timeOffset="156505.1">11597 17761 38591 0,'0'0'1712'0,"5"-7"336"0,-1-2-1632 0,4 1-416 0,3-1 0 0,0 0 0 0,0 1-208 0,1 2-128 16,-1 1-32-16,0 0 0 0,-1-1 1120 0,-2 3 208 15,1 0 64-15,0 2 0 0,0-1-592 0,-3 2-112 0,2 3-32 0,-1 0 0 16,-7-3-288-16,7 7-304 0,1 1 64 0,-5 3 16 31,0 4-416-31,-3 1-96 0,-3 2-16 0,0 3 0 16,-6 1 32-16,-1 2 0 0,-2 1 0 0,-1 3 0 0,-1 0 256 0,1-2 48 0,-2-8 16 15,3-1 0-15,2-2 880 0,0-1 176 0,1-3 48 0,2-2 0 16,0-1 160-16,7-8 32 0,-5 7 16 0,5-7 0 16,0 0-272-16,0 0-48 0,5 5-16 0,2-1 0 15,2-1-448-15,3-1-128 16,1-2 0-16,4-1 0 0,1-1 0 0,4-1-160 0,4 0 160 0,2-1-208 16,1-2-240-16,0 1-32 0,2-3-16 0,1 0 0 15,1-1-2032-15,-2 3-416 0</inkml:trace>
  <inkml:trace contextRef="#ctx0" brushRef="#br0" timeOffset="157001.29">10255 17161 13823 0,'0'0'1216'0,"0"0"-960"0,0 0-256 15,0 0 0-15,0 0 2400 16,0 0 432-16,9-3 96 0,0 1 16 0,-1 1-2448 0,-8 1-496 16,10-4 0-16,0 2-176 0,-1 0 656 0,1 0 128 0,1 0 32 0,1 0 0 31,1 0-320-31,2 2-64 0,0-1-16 0,1 0 0 0,1 0-240 0,1 1 0 16,-3 0 0-16,1 1 0 31,2 1-480-31,0 2-192 0,-3-1-32 0,0 1-16 0</inkml:trace>
  <inkml:trace contextRef="#ctx0" brushRef="#br0" timeOffset="157686">12156 17359 21183 0,'0'0'1888'0,"0"0"-1504"0,0 0-384 0,-4-5 0 16,4 5 3712-16,0 0 688 15,-2-8 128-15,2 8 16 16,3-8-3968-16,-3 8-784 0,6-5-176 0,0 0-16 0,0 1 1040 0,4 0 192 16,1 0 64-16,2 1 0 0,3 1-656 0,-1 0-240 0,3 1 176 0,1-1-176 15,1 2 272-15,1 0-32 0,0 0-16 0,1 0 0 16,0 2-80-16,1 0-16 0,0 0 0 0,1-1 0 15,-4 0-128-15,2 1 0 0,-2 1 0 0,-2 0 0 16,-3-1-256-16,0 1-64 0,-2 0-32 0,-1 0 0 16,-2-1-2144-16,0 0-448 0,-2 3-64 0</inkml:trace>
  <inkml:trace contextRef="#ctx0" brushRef="#br0" timeOffset="158193.42">13110 17009 37439 0,'0'0'1664'0,"0"0"320"0,0 0-1584 0,0 0-400 0,3-6 0 0,-3 6 0 16,0 0 240-16,0 0-48 0,0 0 0 0,0 0 0 15,0 0 576-15,0 0 96 0,0 0 32 0,0 0 0 16,0 0-480-16,0 0-96 0,0 0 0 15,-1 12-16-15,0 1-304 0,1 3 0 0,-1 0-208 0,1 3 80 16,0 4 128-16,1 1-160 0,1-1 160 0,0 2-160 16,1 1 160-16,0-2 0 0,-1 0 0 0,0-1 0 15,0-1 0-15,0-2 0 16,0-2 0-16,-1-1 0 0,0 0 0 0,0-2-160 0,0-2 160 0,-1-2 0 0,0-2-256 16,0-1 64-16,0-8 16 0,0 0 0 15,0 0-16-15,0 0-16 16,0 0 0-16,0 0 0 0,0 0 48 0,0 0 16 0,0 0 0 0,-9-1 0 15,4-5 144-15,0-1 0 0,1-2 128 0,2-2-128 0,1-1 304 0,-1-3-16 16,2-3 0-16,2-3 0 16,0-3-160-16,0-3-128 0,1-4 144 0,1-1-144 0,-1 1 0 15,0 0 0-15,0 2 0 0,1 2-160 0,-1 0-32 0,0 3-16 16,1 2 0-16,-1 1 0 0,0 1 48 0,2 3 16 16,-1-1 0-16,2 4 0 0,-1 0 144 0,3 1-192 15,1 1 192-15,-1 2-192 0,1 1 48 0,1 0 0 16,0 1 0-16,0 1 0 0,0 4-112 0,0 1 0 15,-2 1-16-15,-8 1 0 0,11 5 32 0,0 2 16 0,0 0 0 0,-1 1 0 32,0 2-272-32,-2 2-48 0,-1 2-16 0,-1 1 0 15,-1 3-1744-15,-1-1-368 0,-1 1-64 0</inkml:trace>
  <inkml:trace contextRef="#ctx0" brushRef="#br0" timeOffset="158382.5">13129 17253 41119 0,'0'0'1824'0,"0"0"368"0,0 0-1744 0,0 0-448 0,8-5 0 0,1 2 0 31,0-2-368-31,1 2-144 0,0 0-48 0,1 0 0 0,0-2 864 0,1 1 160 0,2-1 48 0,1 2 0 16,1-1-336-16,0 0-176 0,2 1 192 0,-1 0-192 31,0-1-1216-31,2 1-368 0,0 0-64 0,0 2-9584 15,-1 0-1920-15</inkml:trace>
  <inkml:trace contextRef="#ctx0" brushRef="#br0" timeOffset="158636.07">13638 17228 27647 0,'0'0'2448'0,"0"0"-1952"0,0 0-496 0,0 0 0 16,0 0 2320-16,0 0 368 0,0 0 80 0,0 0 16 0,0 0-1760 0,0 0-368 15,0 0-64-15,0 0-16 16,0 0 608-16,0 0 112 0,0 11 32 0,0-1 0 0,0 0-1008 0,1 1-192 16,1 2-128-16,1 1 160 15,-2 0-160-15,2 1 0 0,-2 2 0 0,0 0-176 0,0-1 176 0,0-1 0 16,0 1 0-16,0 1 0 0,0-1 0 0,-1 1 0 16,0 0 0-16,1-2-128 15,2-3-400-15,-1 1-80 0,0 1-16 0,0-1 0 16,-1-1-1456-16,0 1-288 0,2-2-64 0,-1-1-8608 15,0-2-1712-15</inkml:trace>
  <inkml:trace contextRef="#ctx0" brushRef="#br0" timeOffset="158889.31">14112 17194 31327 0,'0'0'1392'0,"0"0"272"0,0 0-1328 0,6-4-336 0,1-1 0 0,3 1 0 15,2-1 2048-15,1 0 352 0,0 2 64 0,3 1 16 0,1 1-1936 0,1-1-384 16,1-1-160-16,-1 2 128 0,2 0 48 0,-1 0 0 16,-2 1 0-16,0 0 0 15,-2 1-1616-15,-1-1-320 0,-3 2-64 0,-2 0-9248 16,0 3-1856-16</inkml:trace>
  <inkml:trace contextRef="#ctx0" brushRef="#br0" timeOffset="159078.57">14025 17354 33167 0,'0'0'2944'0,"0"0"-2352"0,0 0-464 16,0 0-128-16,0 0 1680 0,9 2 320 0,1-1 64 0,-1 0 16 31,1-1-1936-31,1 1-384 0,1-1-80 0,3 1 0 0,0 0 960 0,3 1 208 0,0-2 48 0,6 2 0 15,-2 0-768-15,4 0-128 0,3-1 0 0,-1-1 0 16,2-1-336-16,0 0 16 0,-5 0 0 0,-1 1 0 31,-2 0-1920-31,-1-1-384 0,-1 1-80 0,-2-1-12960 0</inkml:trace>
  <inkml:trace contextRef="#ctx0" brushRef="#br0" timeOffset="159505.96">14980 17086 40943 0,'0'0'1808'0,"0"0"384"0,0 0-1744 0,0 0-448 0,0 0 0 0,0 0 0 15,0 0-544 1,0 0-192-16,-8 2-32 0,8-2-16 0,0 0 784 0,-8 5 384 0,3 3-48 0,1 3 0 0,2 1-176 0,1 3-32 15,0 2-128-15,1 0 192 0,2 2-192 0,2 1 0 16,-1 0-144-16,2-2 144 0,1 0-128 16,2 0 128-16,0-2 0 0,2-1-144 0,1-1 144 0,1-2 144 0,2-2-16 0,-1-2-128 15,0-1 192-15,0-1-192 0,0-3 192 16,3-1-192-16,-1-3 128 0,1-1-128 16,-2-2 0-16,1 1 0 15,1-2 288-15,-1-3-48 0,-3-1-16 0,0-3 0 0,0-3 224 16,0-1 64-16,1 0 0 0,-2-3 0 0,-3-2-112 0,0 0-16 0,-1 0 0 0,-3 2 0 15,-1-1-192-15,0 0-32 0,-1 1-16 0,-2 4 0 16,-2 3 96-16,-2 0 16 0,0-2 0 0,-4 2 0 16,-2 1-64-16,1 3-16 15,-3-1 0-15,-1 1 0 0,-3 1-304 0,-2 2-64 0,-2 1-16 0,-1 0 0 16,-1 3-368-16,0 1-64 0,1 2 0 0,1 2-16 16,0 0-368-16,1 2-80 0,3 0-16 0,1 2 0 15,3 2-1552-15,2 0-304 0,1-3-64 0</inkml:trace>
  <inkml:trace contextRef="#ctx0" brushRef="#br0" timeOffset="160612.35">16574 17185 17503 0,'0'0'1552'0,"0"0"-1232"0,-7-5-320 0,1 1 0 16,6 4 4560-16,-5-6 864 0,1 1 160 0,4 5 48 15,0 0-4928-15,0 0-960 0,0 0-208 16,4-8-48-16,0 2 1152 0,3 2 240 0,2 1 32 0,2 0 16 0,2 0-64 0,2 1-16 0,3 0 0 0,2 1 0 15,1-2-416-15,2 1-96 0,3 1-16 0,2-1 0 32,0 0 0-32,1 1-16 0,-1 1 0 0,1-1 0 0,-1 1-304 0,-1 0 0 15,1 0 0-15,-2 0 0 0,-1 0 0 0,-2 1-144 0,-1 0 144 0,-1 1-192 16,-2 0-144-16,-4 0-48 0,-3 1 0 0,-1-1 0 16,-2 1-464-16,-9-3-112 0,0 0 0 0,0 0-11136 15,0 0-2240-15</inkml:trace>
  <inkml:trace contextRef="#ctx0" brushRef="#br0" timeOffset="160868.03">16571 17399 30399 0,'0'0'2704'0,"0"0"-2160"0,0 0-544 0,0 0 0 16,0 0 1824-16,0 0 256 0,10-1 48 0,0 0 16 15,1 1-2144-15,0 0-496 0,1 0-64 0,-2 1-16 0,1-2 1072 0,1 1 208 16,0 1 32-16,3 0 16 15,-1-1-368-15,2 1-64 0,2 0 0 0,3 1-16 16,-1-1-304-16,2 0 0 0,0 2 0 0,1-1 0 0,0 0 0 16,1-1 0-16,-2 0 0 0,1 0 0 0,-1-1-304 0,1 0-16 0,0 0 0 0,-1-1 0 31,0 0-1344-31,-2 0-288 0,-1-1-48 0,-4-1-8224 16,1-2-1632-16</inkml:trace>
  <inkml:trace contextRef="#ctx0" brushRef="#br0" timeOffset="161287.85">17099 16983 33167 0,'0'0'1472'0,"-7"-4"304"16,-1-2-1424-16,1 1-352 0,7 5 0 0,-7-6 0 0,-1 2 1600 0,8 4 240 15,0 0 48-15,0 0 16 0,-6-5-1472 0,6 5-304 16,0 0-128-16,0 0 128 0,0 0 192 0,0 0 48 15,0 0 0-15,0 0 0 0,10 8-368 0,1 1 0 0,0 0-192 0,1-1 64 16,2 2 128-16,0 0-192 16,1 0 192-16,2 1-192 0,0 0 192 0,2 0 0 0,0 0-144 0,1-1 144 15,-1-1-192-15,2 0 16 16,0-2 16-16,0 1 0 0,0-1-48 0,-2-2-16 0,-1 1 0 0,0-1 0 16,0 0-96-16,-2-2-32 0,-2-1 0 0,-1 0 0 15,-4-1 352-15,-9-1 0 0,10 1 0 0,-10-1 0 16,0 0 160-16,0 0-160 0,0 0 192 0,0 0-192 15,0 0 384-15,0 0-16 0,0 0-16 0,0 0 0 16,-4 8 32-16,-2 1 0 0,-2 0 0 0,-3 2 0 0,-4 1-256 0,1 2-128 16,-1-1 128-16,-1 3-128 0,1-1 176 0,-1 3-48 15,0-1 0-15,-2 1 0 0,1 0-128 0,0-2 0 16,1 2-160-16,-1-1 160 0,2 0 0 0,-1 0 0 16,2-1-128-16,1 0 128 0,2 0-192 0,1 0 16 15,0 0 0-15,2-3 0 16,4-2-400-1,-1 1-64-15,1-1-32 0,1 0 0 0,1-1-1840 0,3 1-368 0,2-2-80 0,2-1-6656 16,1 0-1328-16</inkml:trace>
  <inkml:trace contextRef="#ctx0" brushRef="#br0" timeOffset="161914.01">18350 16862 37663 0,'0'0'1664'0,"-3"-8"352"0,2 1-1616 0,0-1-400 0,-1 1 0 0,2 7 0 0,2-7 400 0,-2 7 0 16,2-7 0-16,-2 7 0 15,0 0-48-15,0 0-16 0,0 0 0 0,0 0 0 0,0 0 176 0,0 0 48 16,0 0 0-16,0 0 0 0,5 10-560 0,0 2 0 16,-2 1 0-16,-1 3-192 0,0 1 192 0,-1 3-144 0,1 2 144 0,-4 1-128 15,1 0 128-15,0 3-192 0,0 1 192 0,0-1-192 32,0 1 192-32,1-1 0 0,0 0 0 0,0-1 0 0,0-1 0 0,0-1 0 15,0-1 0-15,0-1 0 0,1-3-176 0,-1-1 176 16,-1-1-208-16,0-2 80 0,0-1-144 0,0-3-32 0,-2-1 0 0,3-9 0 15,-2 8-48-15,2-8-16 0,0 0 0 0,0 0 0 16,-2 6 144-16,2-6 32 0,0 0 0 16,0 0 0-16,0 0 192 0,0 0 0 0,0 0 0 0,-3-9 0 0,1-2 0 15,-1-2 0 1,1-2 0-16,0-2 0 0,-1 2 0 0,-1-3 0 0,0-2 0 0,0 0 0 0,-3-2 0 0,3 1 0 16,0 1 144-16,2 0-144 15,-1-1 320-15,2 2-48 0,1 3 0 16,2 1 0-16,2-3 80 0,2 1 16 15,0 1 0-15,3 1 0 0,0-1-368 0,2 0 128 16,2-3-128-16,1 0 0 0,2 2 0 0,1-3 0 0,2-2 0 0,0 3 0 0,-2 2 0 0,1-1 0 16,-1-1 0-16,-1 4-128 0,2 1 128 0,-1 0 0 15,0 3 0-15,-1 3 0 16,1-1 0-16,-1 2 0 16,0 2 0-16,-1 1 0 0,-3 1-160 0,1 2 160 15,-1 1-192-15,-1 0 192 16,-1 2-496-16,-10-2 16 0,10 6 0 0,-3 1 0 15,-7-7-688-15,5 15-144 0,-1 0-32 0,-3 2 0 16,-2 0-592-16,-2 2-128 0,0 3-32 0,-2-1 0 0</inkml:trace>
  <inkml:trace contextRef="#ctx0" brushRef="#br0" timeOffset="162105.19">18428 17007 18431 0,'0'0'1632'0,"0"0"-1312"0,0 0-320 0,0 0 0 16,0 0 3728-16,0 0 688 0,0 0 128 0,0 0 16 0,0 0-3280 0,12-1-640 15,-2 1-144-15,1 0-32 0,-1 0 400 0,1 0 80 16,0 0 16-16,3 1 0 0,0 0-480 0,3-1-96 16,-1 0 0-16,1 1-16 0,1 1-368 0,-1-2 0 15,0 0 0-15,-1 0 0 16,1 0-608-16,-4 1-144 0,0 0-16 0,-1 1-16 16,-2-1-2640-16,-1 1-528 0,-9-2-96 0,0 0-32 0</inkml:trace>
  <inkml:trace contextRef="#ctx0" brushRef="#br0" timeOffset="162355.96">18901 17080 11055 0,'0'0'976'0,"0"0"-784"16,0 0-192-16,0 0 0 0,0 0 5280 0,0 0 1008 0,0 0 208 0,0 0 32 16,0 0-4816-16,0 0-976 0,0 0-192 0,0 0-32 15,0 0 736-15,9 1 160 0,-9-1 16 0,0 0 16 16,7 5-864-16,-2 4-160 0,-1 1-32 0,0 2-16 15,-2-1-368-15,1 2 0 0,-2 2 0 0,2 1 0 16,-1 3 0-16,0 0 0 0,-1-2 0 0,1 2 0 16,2-1 0-16,-2 0-192 0,-1 0 192 0,0-2-192 15,1 1-64-15,0-3-32 0,-1-1 0 0,1-1 0 16,-1-1-448-16,1 0-96 0,-1-2 0 0,1-1-16 16,-1-1-1840-16,-1-7-352 15,0 0-80-15</inkml:trace>
  <inkml:trace contextRef="#ctx0" brushRef="#br0" timeOffset="162663.68">19348 16905 32255 0,'0'0'1424'0,"0"-9"304"0,0 1-1392 0,0 1-336 0,1-1 0 16,-1 0 0-16,0 2 1920 0,1 0 304 0,0 1 64 15,-1 5 16-15,0 0-1152 0,0 0-208 0,0 0-48 0,0 0-16 16,0 0-192-16,0 0-48 0,0 0 0 0,10 3 0 16,-1 3-640-16,-3 2 0 0,1 4 0 15,-2 2 0-15,0 1 0 0,-1 2 0 0,1 2-192 0,-1 1 192 16,-1 1-224-16,0 1 80 0,-1 2 16 0,0 2 0 0,0-2 0 16,0 1 0-16,-1 0 0 0,2 1 0 15,-1-2-144-15,-1-1-32 0,-1-1 0 0,0-1 0 16,-1-1-608-16,0-3-128 0,0 0-32 15,0-3 0-15,-3-2-2256 0,1-1-464 0,-3-1-96 0,-2-4-16 16</inkml:trace>
  <inkml:trace contextRef="#ctx0" brushRef="#br0" timeOffset="162862.57">19206 17101 23039 0,'0'0'1024'0,"0"0"192"0,0 0-960 0,0 0-256 0,0 0 0 0,5-6 0 0,2 1 4304 0,1 0 816 15,0 1 176-15,2 1 16 0,2-1-4400 16,3 2-912-16,-2 0 0 0,5 1-272 0,1 1 528 0,3 0 128 0,1 0 0 16,3 1 16-16,0 0-400 0,1 0 0 15,0 0 0-15,1 1 0 16,-1 0-512-16,1-1-16 0,-2 1-16 0,0 0 0 16,1-1-2912-16,-1 0-592 0,13-1-112 0,-9-3-32 0</inkml:trace>
  <inkml:trace contextRef="#ctx0" brushRef="#br0" timeOffset="163323.72">19921 16852 21183 0,'0'0'1888'0,"0"0"-1504"0,0-8-384 0,0 8 0 0,1-6 4592 0,-1 6 848 16,0 0 160-16,0 0 32 0,2-7-4400 0,-2 7-880 16,0 0-176-16,0 0-48 0,0 0 496 0,0 0 80 15,0 0 32-15,7 7 0 16,-4 2-544-16,3 2-192 0,-1 2 144 0,-1 2-144 15,1 2 0-15,-1 1-144 0,1 2 0 0,-1 1 0 0,-1 1 144 0,1 3-160 16,-2 1 160-16,0 0-160 0,-1 1 160 0,0 0-160 16,-1-1 160-16,0 1-160 0,-1-1-96 0,0 0 0 15,-1-2-16-15,0-2 0 32,-1 0-224-32,0-5-32 0,0-1-16 0,0-4 0 15,-1-2-160-15,1-3-16 0,3-7-16 0,-4 5 0 16,4-5 48-16,0 0 16 0,0 0 0 0,-8-3 0 0,2-3 304 0,2-3 64 0,0-1 16 0,-1-3 0 15,1-3 288-15,-1-4 0 0,1-1 0 0,0-2 0 16,-1-4 272-16,2 1-32 0,0-1-16 0,-1 1 0 16,1 0-32-16,1 1 0 0,1 0 0 0,0 2 0 15,-1 0 64-15,2 3 0 0,2 1 0 0,0 0 0 0,1 0 224 16,1 3 48-16,2-1 16 0,1 2 0 0,0-2-112 0,1 2-32 16,1-2 0-16,-2 4 0 0,2 1-272 0,1-1-128 15,-1 1 0-15,1 2 128 0,1 1-128 0,0 0 0 16,1 2 0-16,0 1 0 0,0 1 0 0,1 1 0 15,-1 2-128-15,-1 0 128 0,-1 2-192 0,0 1 16 16,-1 0 16-16,0 1 0 16,-3 5-496-16,1 2-112 0,-7-9 0 0,6 14-16 15,-3 1-1840-15,-2 2-384 0,-3 0-64 0,0 3-10400 0</inkml:trace>
  <inkml:trace contextRef="#ctx0" brushRef="#br0" timeOffset="163501.42">19947 17062 20271 0,'0'0'1792'0,"0"0"-1424"0,0 0-368 0,0 0 0 16,0 0 2592-16,0 0 448 0,0 0 96 0,0 0 0 16,0 0-1680-16,0 0-352 0,0 0-64 0,11 4-16 15,-1-2 320-15,0 0 64 0,0-1 16 0,1 1 0 16,1-1-720-16,2 0-160 0,2 1-32 0,-1-1 0 0,1-1-512 0,0 0 0 16,1 0 0-16,0 0 0 15,0-1-1152-15,0-1-272 0,1 1-64 0,-2 0-10112 16,-1 0-2032-16</inkml:trace>
  <inkml:trace contextRef="#ctx0" brushRef="#br0" timeOffset="163940.32">20387 17335 24879 0,'0'0'2208'0,"0"0"-1760"16,0 0-448-16,8-7 0 0,0 1 2960 0,1-1 512 0,0 2 112 16,2-1 0-16,2 1-2672 0,0 0-528 15,0 2-128-15,1 1 0 0,2 0 624 0,-2 1 128 0,0-1 16 0,1 2 16 16,-1 0-720-16,0 3-128 0,-1 0-48 0,-1 0 0 16,-1 2-272-16,-1 0-64 0,-1 1-16 0,-9-6 0 15,6 8-496-15,-3 1-80 0,-3 0-32 0,-2 0 0 16,-4 2-160-16,-4 0-48 0,-3 0 0 0,-1 0 0 15,-5 0 384-15,2-1 64 0,-1 0 0 0,1 1 16 0,1-3 560 0,2 0 0 16,2-1 160-16,2-1-32 16,1 1 512-16,2-3 128 0,2 0 0 0,5-4 16 0,0 0 112 0,0 0 32 15,0 0 0-15,0 0 0 0,0 0-288 16,0 0-64-16,0 6-16 0,0-6 0 16,0 0-304-16,7 8-64 0,1-3-16 0,2 0 0 0,0-2-32 0,1 0 0 15,1 1 0-15,2-1 0 0,3-1-16 0,0 0-128 0,3 1 192 16,1-1-64-16,1-1-128 0,1 0 0 0,1-2 0 0,0 1 0 15,-2-1-368-15,-3 1 0 0,0-1 0 0,-1-1 0 32,-3 0-1568-32,0 0-320 0,1-1-64 0,-1-3-14128 0</inkml:trace>
  <inkml:trace contextRef="#ctx0" brushRef="#br0" timeOffset="164161.32">21123 17027 35007 0,'0'0'3120'0,"0"0"-2496"16,7-5-496 0,3 0-128-16,3 3 1664 0,1 0 320 15,4-2 64-15,2 3 16 16,1 0-2256-16,1 1-464 0,-2 1-96 0,4 0-16 0,0 2 768 0,0-1 0 0,0-1 240 0,0 2-64 15,-1 1-1536-15,-3 0-304 0,-2-1-64 0,-4 2-14432 0</inkml:trace>
  <inkml:trace contextRef="#ctx0" brushRef="#br0" timeOffset="164357.85">21107 17179 38879 0,'0'0'1728'0,"0"0"336"0,0 0-1648 0,0 0-416 0,0 0 0 0,0 0 0 15,0 0 224-15,9 0-32 0,-9 0-16 0,11 3 0 0,-2 0-16 0,4 3 0 0,-2-2 0 0,3 1 0 16,2-1 192-16,1 2 32 0,-1-1 16 0,2 1 0 16,3-2-400-16,1 0-176 0,0 1 16 0,1-2 0 31,0 0-496-31,1 0-112 0,0-1 0 0,1-2-16 0,-1-3-2144 0,1-1-416 0,3-2-96 0,0-5-16 16</inkml:trace>
  <inkml:trace contextRef="#ctx0" brushRef="#br0" timeOffset="165140.56">22005 16969 21183 0,'0'0'1888'0,"0"0"-1504"16,0 0-384-16,0 0 0 0,0 0 3200 0,0 0 576 16,0 0 128-16,0 0 0 0,0 0-3104 0,0 0-624 0,0 0-176 15,0 0 0-15,0 0 256 0,0 0-16 0,-5 10 0 0,1 1 0 16,-1 0-48-16,0 2 0 0,-2 2 0 0,3 2 0 15,-1-2-192-15,2 2 0 0,1 0 0 0,1 0 0 16,3 0 256-16,0 1 0 0,1 0 0 0,4-1 0 16,0 0 0-16,1-1 0 0,1 0 0 0,3-1 0 15,4-2-80-15,1 0-16 0,1-1 0 0,2-1 0 16,1-1-32-16,-1-2-128 0,2-4 192 0,-2 1-64 16,1-3 80-16,0-1 16 0,-1-1 0 0,0-2 0 15,-2-1 96-15,1-3 32 0,0 0 0 0,-2-4 0 16,1-1-32-16,-2-3-16 0,0-1 0 0,-1-1 0 15,1-4-96-15,-3-1-16 0,-1-1 0 0,-1-1 0 0,-2 0-192 16,-2 1 0-16,-2 1 0 0,-2 0 0 0,-2-2 0 0,-2 2 0 16,-1 1 0-16,-4 1 0 0,-1 1 128 0,-2 0-128 15,-1 2 0-15,1 0 144 0,0 1-144 0,1 3 0 16,-1 1 0-16,1 1 128 0,0 0-128 0,2 1 0 16,-2 4 0-16,0 1 0 0,8 4 0 0,-9-1-144 15,0 0 144-15,0 2-208 0,0 1 0 0,1 2 0 16,-3-1 0-16,3 2 0 0,-2 2-160 0,1 0-16 15,0-2-16-15,0 1 0 16,1 0-64-16,0 1-16 0,0-2 0 0,3 1 0 0,-1-1 128 0,6-5 32 0,-5 7 0 16,5-7 0-16,-6 5 64 0,6-5 32 15,-3 7 0-15,3-7 0 0,0 0 224 0,0 0-192 16,0 0 192-16,0 0-192 0,0 0 192 0,0 0 0 0,0 0 192 16,0 0-192-16,0 0 256 0,0 0-48 0,0 0-16 0,-2 7 0 15,2-7 0-15,0 0 0 0,0 0 0 0,0 0 0 16,0 0-192-16,0 0 176 0,0 0-176 0,0 0 160 15,0 0-160-15,0 0 0 0,0 0 0 0,0 0 0 16,0 0 0-16,0 0-144 0,0 0 144 0,0 0-208 16,0 0-240-16,0 0-64 0,0 0 0 0,0 0 0 15,0 0-64 1,-7 3 0-16,7-3-16 0,-8 1 0 0,8-1 336 0,0 0 64 0,-7 1 0 0,7-1 16 0,-8 1 176 16,8-1 144-16,0 0-16 0,0 0-128 0,-8 2 336 0,8-2-32 15,0 0-16-15,0 0 0 0,-7 4 0 16,7-4 0-16,0 0 0 0,0 0 0 0,-7 4-160 0,7-4-128 15,0 0 144-15,0 0-144 0,-6 5 0 0,6-5 0 16,-5 3 0-16,5-3 0 0,0 0 0 0,0 0 0 16,-9 3 0-16,9-3 0 15,0 0 0-15,0 0 0 0,-8 3 0 0,8-3 0 0,-7 4 0 0,7-4 0 16,-7 2 0-16,7-2 0 0,0 0 0 0,-9 2 0 16,9-2 0-16,0 0 0 0,-7 3-336 15,7-3-16-15,0 0 0 0,-7 5 0 16,0-1-1888-16,7-4-368 0,-5 6-80 0,-2-2-6240 15,0 1-1248-15</inkml:trace>
  <inkml:trace contextRef="#ctx0" brushRef="#br0" timeOffset="165574.82">21949 17037 13823 0,'0'0'1216'0,"0"0"-960"0,0 0-256 0,0 0 0 0,0 0 2064 0,6-7 368 16,-6 7 80-1,6-5 16-15,-6 5-688 0,7-7-144 0,-7 7-32 0,7-5 0 16,-7 5 0-16,6-6 0 16,-1 0 0-16,-5 6 0 0,5-6-512 0,-5 6-128 0,0 0 0 0,7-4-16 0,-7 4-384 0,0 0-80 15,0 0-16-15,7-2 0 16,-7 2-224-16,0 0-48 0,0 0-16 0,0 0 0 16,0 0-96-16,0 0-16 0,9 0 0 0,-9 0 0 0,0 0-128 15,6 5 160-15,-6-5-160 0,0 0 160 16,6 9-160-16,-1-1 0 0,-5-8 0 0,3 11 128 0,0 0-128 0,-2 0 0 15,1 1 0-15,-1 0 0 16,0 0 0-16,-1 3 0 0,0 2 0 0,1 3 0 0,-1 3 0 0,2 1 0 16,-2 3 0-16,0 2 0 0,0 2 0 0,1 2 0 15,1 0 0-15,-1-1 0 0,1-2 0 16,-4 2 0-16,2 2 0 0,0-3 0 16,0-3 0-16,0 0 0 0,-1 0 0 0,0-2 0 0,0 0 176 15,1-4-48-15,0-3-128 0,1 0 192 0,1-1-192 0,1-3 128 0,-2-3-128 0,1 0 0 16,0-3 240-1,0-2-48-15,-2-7-16 0,4 6 0 0,-4-6-176 0,0 0 0 0,0 0 0 16,0 0 128-16,0 0-320 0,0 0-64 0,0 0 0 0,0 0-16 16,3-10-512-16,-2-2-112 0,-2-2 0 0,-1-3-11168 31,-3-1-2224-31</inkml:trace>
  <inkml:trace contextRef="#ctx0" brushRef="#br0" timeOffset="165941.7">21891 17075 19807 0,'0'0'880'0,"0"0"176"0,0 0-848 0,0 0-208 0,0-6 0 0,0 6 0 16,1-8 256-16,-1 8 16 0,3-8 0 0,-3 8 0 15,6-7 1040-15,-1 1 208 0,1 2 32 0,1-1 16 16,0 1-320-16,1-1-64 0,1-1-16 0,0 1 0 16,-1-1-544-16,2-1-112 0,1 0-32 0,0 0 0 0,0-1 32 0,1 1 16 15,2-1 0-15,-1 0 0 0,1 1-336 0,0-1-192 16,1-1 192-16,-1 3-192 0,1 1 176 0,1 1-176 15,-2 0 160-15,0 2-160 0,0 1 0 0,-1 0 0 16,-1 0 0-16,1 3 0 16,-4 4-304-16,0 1-144 0,-2 2-48 0,0 3 0 15,-3 3-2256-15,-1 2-464 0,-3 2-96 0</inkml:trace>
  <inkml:trace contextRef="#ctx0" brushRef="#br0" timeOffset="169568.02">23566 14605 5519 0,'0'0'240'0,"0"0"64"0,0 0-304 0,0 0 0 0,0 0 0 0,0 0 0 16,0 0 1088-16,0 0 176 0,0 0 16 0,0 0 16 16,0 0-896-16,0 0-176 0,0 0-32 0,0 0-16 0,0 0 304 15,0 0 64 1,0 0 16-16,0 0 0 0,0 0 112 0,0 0 32 0,0 0 0 0,0 0 0 15,0 0-128-15,0 0 0 0,-4-6-16 0,4 6 0 16,0 0-16-16,0 0 0 0,0 0 0 0,0 0 0 16,0 0 96-16,0 0 0 0,0 0 16 0,0 0 0 0,0 0-256 0,0 0-48 0,0 0-16 0,0 0 0 15,0 0-48-15,0 0-16 16,0 0 0-16,0 0 0 0,0 0-48 16,0 0-16-16,0 0 0 0,0 0 0 0,0 0 48 15,0 0 16-15,0 0 0 0,0 0 0 0,0 0-96 16,0 0-32-16,0 0 0 0,0 0 0 0,0 0 64 0,0 0 16 15,0 0 0-15,0 0 0 16,0 0 48-16,0 0 16 0,0 0 0 0,0 0 0 16,0 0 32-16,0 0 16 0,0 0 0 0,0 0 0 15,0 0 48-15,0 0 0 0,0 0 0 0,0 0 0 16,0 0-96-16,0 0-16 0,0 0 0 0,0 0 0 0,0 0-48 16,0 0-16-16,0 0 0 0,0 0 0 0,0 0-32 0,0 0-16 15,0 0 0-15,11 3 0 0,-1-1-16 0,0-1 0 16,0 0 0-16,1 0 0 0,1-1-144 0,2 0 160 15,1 0-160-15,4 0 160 0,2 2 16 0,3-1 0 16,3 0 0-16,2 1 0 0,3-2 64 0,2 1 16 16,2 0 0-16,-1-1 0 0,-1 0 64 0,1 0 0 15,0 0 16-15,0 2 0 0,0 0-80 0,-2-1-32 0,-3-1 0 16,0 0 0-16,-2 1-224 0,-2 0 0 16,-3-2 0-16,-3 0 0 0,-5 0 0 0,-3 0 0 0,-1-1 0 0,-11 2 0 15,0 0-304-15,8-3 48 0,-8 3 16 0,0 0 0 16,0 0-64-16,0 0-16 0,0 0 0 0,0 0 0 31,0 0-64-31,0 0-32 0,-8-3 0 0,1 2 0 16,-2 1-400-16,0 2-80 0,0 1 0 0,3 0-16 15,-3 0-2128-15,1 1-416 0,-4-2-96 0,12-2-16 0</inkml:trace>
  <inkml:trace contextRef="#ctx0" brushRef="#br0" timeOffset="170084.49">24661 14583 14735 0,'0'0'1312'0,"0"0"-1056"0,5-8-256 0,2 0 0 0,0 0 2512 0,-1 0 448 16,1 0 96-16,-1-1 16 0,0 1-2384 0,-1-1-480 15,1 0-80-15,-1 1-128 0,1 1 208 16,-1-1-48-16,0-1-16 0,-2 0 0 0,0-1 160 0,0 2 16 16,-2-2 16-16,-1 1 0 0,0-1 112 0,0 2 32 0,0 8 0 0,-3-8 0 15,1-1-192-15,-1 0-32 0,-1 1-16 0,-1 3 0 16,0-2-240-16,-1 3 176 0,-2-1-176 0,0 2 160 15,-2 0-160-15,0 1-224 0,1 0 48 0,-1 4 16 16,-1-1 16-16,1 2 0 16,-1 0 0-16,2 2 0 0,-3 1 144 0,1 2 0 0,0 1-144 15,1 1 144-15,1-2 0 0,-1 3 0 0,1 0 0 0,1 0 0 16,3 0 0-16,0 0-176 16,2 0 176-16,2-1-128 0,1-10 128 0,0 11-160 0,1-1 160 0,2-1-160 15,3-1 160-15,0-2 0 0,2 0 0 0,1-1 0 16,1-2 320-16,1-1-16 0,0-1 0 0,1-1 0 0,1-1-32 0,0-1 0 15,-2-3 0-15,2 1 0 0,3-2 224 0,-3 0 32 16,-2-1 16-16,0 2 0 16,0-2 48-16,0 1 16 0,0 1 0 0,-1-1 0 15,-1 1-112-15,-2 1-32 0,-7 4 0 0,8-4 0 0,-1 0-96 16,-7 4-32-16,0 0 0 0,0 0 0 0,0 0-32 0,0 0-16 16,0 0 0-16,0 0 0 0,2 11-288 0,-2 0 0 15,-1 1 0-15,-2 2 0 0,-2 3-176 0,0 0 176 16,-1 2-192-16,2 1 192 0,-2 2-160 0,2-1 160 0,-1-1-128 15,2-2 128 1,0 0 0-16,0-2-128 0,-1-1 128 0,2-3 0 16,1-1-176-16,0 0 176 0,1-1-208 0,0 0 80 15,0-10-384-15,1 7-80 0,-1-7-16 0,2 7 0 16,-2-7-1952-16,0 0-400 0,0 0-80 0</inkml:trace>
  <inkml:trace contextRef="#ctx0" brushRef="#br0" timeOffset="170573.8">24858 14195 28511 0,'-5'-15'1264'0,"2"5"256"0,-1-1-1216 0,-2 1-304 16,-2 1 0-16,3 1 0 0,-1 0-176 0,1 0-80 31,-1 2-32-31,1 1 0 0,-1 2 480 0,1 1 80 0,-4 0 32 16,0 3 0-16,-1 1-160 0,-1 1-16 15,-1 2-128-15,0 0 192 0,-1 4-192 0,-1 2 0 16,-2 2 0-16,0 0 0 0,-2 2 0 0,1 0 0 0,-2 2-160 0,-1 1 160 16,-1 2 0-16,1 1-128 0,2 2 128 0,0 0 0 15,-1 4 0-15,2-1 192 0,0 2 0 0,2 0-16 16,0 2-48-16,-1 2-128 0,1 0 192 0,3 0-64 16,2-1-128-16,2 0 160 0,1-2-160 0,4-2 160 15,1 1 32-15,3-4 0 0,2-2 0 0,3-1 0 16,2-1 240-16,0 0 48 0,2-3 16 0,2 0 0 15,3-1 208-15,2 0 32 0,3-2 16 0,2-1 0 16,2-2-304-16,3-2-64 0,0-3-16 0,2-1 0 16,0-3 48-16,2-2 16 0,1-2 0 0,1-3 0 0,0-2 80 15,0-3 0-15,-1-3 16 0,-1-3 0 0,-3 0-240 0,1-4-48 16,-1-3-16-16,-2 0 0 0,-5-4-32 0,0-2 0 16,-1-2 0-16,-5-1 0 0,-2-1 64 0,-2 0 0 15,-1 1 0-15,-2 2 0 0,-3 3 80 16,0-1 32-16,-5 2 0 0,-4 2 0 0,1 2-192 0,-1 1-48 15,-4 2 0-15,-1 3 0 0,-1-1-128 0,-2 3-144 16,-2 1 144-16,0 3-208 16,-2 1-496-16,-1 3-80 0,-3 3-32 0,-1 2 0 15,-1 3-1680-15,-2 5-352 0,-3 2-64 0,-2 4-7392 16,-3 3-1488-16</inkml:trace>
  <inkml:trace contextRef="#ctx0" brushRef="#br0" timeOffset="171289.42">23586 16753 7359 0,'0'0'320'0,"0"0"80"0,0 0-400 0,0 0 0 0,0 0 0 0,-8 1 0 16,8-1 2928-16,0 0 496 0,-7 2 96 0,7-2 32 15,0 0-2144-15,0 0-448 0,0 0-64 0,0 0-32 16,-8 3 176-16,8-3 48 0,0 0 0 0,0 0 0 0,0 0-48 0,0 0 0 16,0 0 0-16,0 0 0 0,0 0-176 15,0 0-32-15,0 0-16 0,0 0 0 0,0 0-352 16,0 0-64-16,0 0-16 0,12 2 0 15,1-3-64-15,3 1-32 0,0 0 0 0,4 1 0 16,2-2-128-16,2 0-32 0,3 0 0 0,3-1 0 16,5 1-128-16,0 0 192 0,0-1-192 0,-1 2 192 15,-1 1-192-15,0-1 192 0,-1-1-192 0,0 1 192 16,-1 1-192-16,-1 0 128 0,1 0-128 0,1 2 128 16,0-1-128-16,-3 0 0 0,-5-1 0 0,-1 1 128 15,0 0-128-15,-2 1 0 0,-3-2 0 0,-3 0 0 0,-3 0-352 0,-1-1 0 16,-1-1 0-16,-10 1 0 15,0 0-736-15,0 0-160 0,0 0-32 0,0 0 0 16,0 0-1888-16,0 0-384 0,0 0-80 0,0 0-16 0</inkml:trace>
  <inkml:trace contextRef="#ctx0" brushRef="#br0" timeOffset="171573.9">24752 16623 13823 0,'0'0'608'0,"0"0"128"0,0 0-592 0,0 0-144 0,0 0 0 0,0 0 0 15,0-6 4384-15,0 6 848 0,0 0 160 0,0 0 48 16,0 0-3888-16,0 0-768 0,0 0-144 0,0 0-48 16,0 0-80-16,0 0-32 0,0 0 0 0,1 11 0 15,-1-11-304-15,2 14-176 0,1 0 192 0,-3 3-192 16,0-1 0-16,0 2 0 0,-3 1 0 0,3 0 0 15,3 1 0-15,-3-1 0 0,0-1 0 0,0 1 0 16,2 1 0-16,-1-1 0 0,-2-4 0 0,2 1-144 31,2-2-304-31,-1-1-64 0,-2 0-16 0,2-2 0 0,0-2-1632 0,-2-9-320 0,3 8-64 0,-3-8-10640 16</inkml:trace>
  <inkml:trace contextRef="#ctx0" brushRef="#br0" timeOffset="172097.71">24959 16550 14511 0,'0'0'640'0,"0"0"128"0,0 0-608 0,0 0-160 15,0 0 0-15,0 0 0 0,0 0 176 0,0 0 0 16,0 0 0-16,0 0 0 0,0 0 432 0,0 0 96 0,0 0 0 0,0 0 16 15,0 0-32-15,0 0-16 0,0 0 0 0,0 0 0 16,0 0 176-16,3 7 48 0,-3-7 0 0,4 8 0 16,-4-8-272-16,0 0-48 15,0 0-16-15,4 8 0 0,-4-8-112 0,0 0 0 0,0 0-16 0,0 0 0 16,0 0 128-16,3 9 16 0,-3-9 16 0,0 0 0 0,0 0 112 16,0 8 32-16,0 0 0 0,-1-1 0 0,1-7-304 0,-2 10-64 15,-1-2-16-15,-1 0 0 16,4-8-192-16,-4 11-32 0,-2 1-128 0,2 1 192 0,1 2-192 0,-1-1 128 15,1 1-128-15,1 1 0 0,1 0 0 0,1 2 0 16,1-1 0-16,1 0 0 0,1-4 0 0,2 1 0 16,-1 0 0-16,2-2 0 0,0-2 144 15,1 0-144-15,0-3 128 0,1 0-128 0,1-1 128 0,1-2-128 16,0-2 0-16,0-1 128 0,0-1-128 0,0-2 0 16,0-3-160-16,-1 0 160 0,1-2 0 0,-1 0 160 15,-3-4 0-15,0-1 0 0,1-4 160 16,-2 1 16-16,-1-3 16 0,-1 1 0 0,0-4-16 15,-1 1 0-15,-3-1 0 0,0 2 0 0,-1 1-176 16,-1 2-32-16,-2 5-128 0,1-1 192 0,-2 1-192 0,0 1-256 16,-3 0 48-16,0 1 16 15,-1 3-528-15,-1-1-112 0,-2 3 0 0,-1 2-16 16,-2-1-1872-16,-1 5-368 0,-3 0-80 0,0 1-16 0</inkml:trace>
  <inkml:trace contextRef="#ctx0" brushRef="#br0" timeOffset="172637.45">25012 16305 36911 0,'0'0'1632'15,"-6"-7"352"-15,0-3-1600 0,0 1-384 0,2 0 0 0,-1 2 0 0,0-1 176 0,5 8-48 16,-6-7-128-16,6 7 192 0,-5-4-192 0,5 4 0 15,-8-3 0-15,8 3 0 16,-9 0 0-16,2 2 0 0,-1 0 0 0,-1 2 0 0,0 2 0 0,-1 0-240 0,-1 0 80 0,-1 4 16 16,-1 3 0-16,-2 1 0 0,-5 2 0 0,0 1 0 15,-1 3 144-15,-2 1-192 16,-2 2 192-16,1 1-192 0,1 3 192 0,1-1 0 0,0-1-144 0,2 3 144 16,1-1 0-16,3 1 0 0,0-1 0 0,2 4 0 15,3 1 0-15,0 0 0 0,3 0 176 0,2 0-176 16,1 1 192-16,3-2-64 0,1-3-128 0,2 1 192 15,1-2 0-15,3 1 0 0,2-1 0 16,4 1 0 0,2 0 0-16,4-2-16 0,3-2 0 0,1-2 0 0,0-1-48 15,4 1-128-15,3-3 192 0,4-3-64 0,1-2 112 0,0-2 16 16,-1-3 0-16,-1-3 0 0,0-4 64 0,-3-2 0 16,1-3 16-16,-1-4 0 0,-1-2-16 0,-1-3-16 15,-1-3 0-15,0-3 0 0,1-2 208 0,0-2 32 16,-3-1 16-16,1-3 0 0,0-3-272 0,-2 1-48 15,-1-3-16-15,-2 1 0 0,-3-1-96 0,-1-1 0 16,-3-4-128-16,-2 0 192 0,-4-2-192 0,-1 2 144 16,-2-1-144-16,-3-2 128 0,-2 6-128 0,-3 0 192 15,-2 0-192-15,-4 0 192 0,-4-2-192 0,-2-1 160 0,-5-3-160 0,-4 3 160 16,-2-3-416-16,-1 4-96 0,-1 3-16 0,-1 4 0 31,-4 2-480-31,0 4-112 0,-1 6 0 0,-1 4-16 16,-2 2-1520-16,-6 8-320 0,-7 6-48 0,-1 6-12320 0</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37:53.50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2641 1243 23263 0,'0'0'1024'0,"0"0"224"0,0 0-992 0,0 0-256 0,0 0 0 0,0 0 0 16,0 0 608-16,0 0 80 15,0 0 16-15,0 0 0 0,10-2-288 0,-1 1-48 0,-9 1-16 0,9 0 0 16,1-1-224-16,0-2-128 0,0 0 160 0,0 1-160 16,1 0 160-16,1-2-160 0,0 0 160 0,1 0-160 15,2-2 208-15,0 0-48 0,1-1-16 0,0-1 0 16,2-1 0-16,-1-2 0 0,0-2 0 0,-1 1 0 15,1-1 112-15,-2 1 0 0,-3 0 16 0,-1-1 0 16,0-2 48-16,0 1 16 0,-3 1 0 0,-1 0 0 16,-3-2 0-16,-2 1 0 0,-2 0 0 0,-1-1 0 15,-2 3 96-15,-1 1 16 0,-1 2 0 0,-1 2 0 16,-1-2-80-16,-1 3-16 0,0 1 0 0,1 1 0 0,-1 0-112 16,-2 2-32-16,1 1 0 0,-1 1 0 0,-1-1-208 0,-1 4 0 15,0 3 0-15,-2 0 0 0,-2 1-192 0,1-1 64 16,0 4 128-16,0 2-208 15,0 5 208-15,1 1-192 0,-2-1 192 0,1 2-192 0,-1 1 192 0,2 2-176 0,0 0 176 16,2 2-160-16,-3-1 160 0,2 1 0 16,2 0-144-16,0 1 144 0,4-2 0 0,1-1-144 0,2 0 144 15,1-1 0 1,3-2-176-16,3-1 176 0,-1-3-160 0,2 0 160 0,3-2 0 0,3 0 0 16,1-1 0-16,1-1 0 15,1 0 304-15,1-2 0 0,3-2 0 0,-2-2 0 0,2-2-48 0,-1 0 0 0,1-2 0 0,0-1 0 16,1 0-112-16,1-1-16 15,0-1-128-15,0 0 192 0,-1-1-192 16,-1 0-208-16,0-1 32 0,-3 0 16 16,-2-2-2080-16,-2 1-432 0</inkml:trace>
  <inkml:trace contextRef="#ctx0" brushRef="#br0" timeOffset="263.39">2995 1306 25567 0,'0'0'1136'0,"3"-9"224"0,-3 9-1088 0,5-9-272 16,0 1 0-16,0 1 0 0,-5 7 1120 0,5-8 160 16,0 3 48-16,-5 5 0 0,0 0-528 0,5-6-96 0,-5 6-32 0,0 0 0 15,0 0-272-15,0 0-48 0,0 0-16 16,9 2 0-16,-9-2-336 0,5 7 0 0,-1 1 0 0,-1 1 0 16,-1 2 0-16,-1 2-128 0,-1 0 128 0,-1 2 0 15,0-1 0-15,0 2 0 0,-1-1 0 0,0 3 0 16,0 1 0-16,1-1 0 0,0 1 0 0,0-1 0 15,1-1 0-15,1 1 0 0,-1-3 0 0,2 1 0 16,2-2-208-16,-2-1-64 0,0-1-16 0,0 0 0 31,2-1-2464-31,-1-2-480 0,-3-9-96 0,10 8-32 0</inkml:trace>
  <inkml:trace contextRef="#ctx0" brushRef="#br0" timeOffset="469.78">3365 1326 30399 0,'0'0'2704'0,"0"0"-2160"15,-3-10-544-15,2 2 0 0,1 8 736 0,0 0 32 16,3-8 16-16,-3 8 0 0,5-5-336 0,3 0-80 0,2 1-16 16,0 1 0-16,-1-1-352 0,2 1 0 15,2 1 0-15,-1 1 0 0,0-3 0 0,-1 2-256 0,0 0 64 16,-1 1 0-1,0 0-2608-15,-10 1-528 0</inkml:trace>
  <inkml:trace contextRef="#ctx0" brushRef="#br0" timeOffset="677.3">3310 1453 19343 0,'0'0'848'0,"-9"-4"192"0,2 0-832 0,0 1-208 0,7 3 0 0,0 0 0 0,0 0 2800 16,0 0 512-16,0 0 96 0,0 0 32 15,0 0-2288-15,0 0-448 0,0 0-80 0,11 1-32 0,0 1-432 0,2 0-160 16,1-1 0-16,3 0 144 16,-2 0-144-16,3 0 128 0,1 0-128 0,0-1 128 31,-1 0-1456-31,-1-1-288 0,1 0-64 0,1 1-16 16,-4-2-1376-16,1-2-288 0,9-3-48 0,-1-1-16 0</inkml:trace>
  <inkml:trace contextRef="#ctx0" brushRef="#br0" timeOffset="1179.04">4008 1179 14735 0,'5'-14'1312'0,"-2"5"-1056"0,0-1-256 0,0-1 0 16,1 0 2432-16,-2 1 416 0,0 2 96 15,-1-1 0-15,-2 1-704 0,0-1-160 0,0 3-32 0,1 6 0 16,-2-6-976-16,2 6-208 0,-4-5-32 0,4 5-16 16,-5-5-352-16,5 5-64 0,0 0-16 0,-8 2 0 15,1 3-384-15,0 1 0 0,-1 2 0 0,1 1 0 16,-2 4 0-16,0 4-144 0,1 1 0 0,-1 4 0 15,2 4 144-15,1-1-192 0,3-1 192 0,2 1-192 16,1 2 192-16,2-3-160 0,0-1 160 0,3-3-160 16,1-4 160-16,3 1 0 0,0-1 0 0,1 0 0 0,0-3 0 0,1-1 0 31,2-2 0-31,0-1 0 0,0-3 144 0,2-1-144 0,-1-3 192 0,1-1-192 0,1-2 192 0,-1-2-192 16,0-2 192-16,1-2-192 0,-2-2 240 0,0-2-64 15,1-2-16-15,0-2 0 16,1-1 16-16,-2-2 0 0,0-2 0 0,-2 0 0 0,-2-2-48 0,-1-2-128 15,0-1 192-15,-2 0-64 0,-1-2 16 0,-2 2 0 16,1 2 0-16,-2 1 0 0,-3 1 208 0,0 2 32 16,0 3 16-16,0 2 0 0,-1 0-32 0,0 3-16 15,-2 2 0-15,0 1 0 0,1 1-96 0,0 3-32 0,2 4 0 16,0 0 0-16,0 0-224 0,0 0 0 16,0 0 0-16,0 0 0 0,0 0 0 0,-7 5 0 0,3 2-176 15,1 4 176-15,2 1-192 0,-2 2 192 0,1 2-192 0,1 2 192 16,0 3-208-16,1 2 80 0,1 1 128 0,-1 0-208 15,1-1 208-15,1 0 0 0,1 0 0 0,0 0-144 16,1-1 144-16,1-2 0 16,0-2 0-16,1-1 0 0,-1 1 0 0,2-1 0 0,2 0 0 0,-3-1 0 15,2-1-144-15,1-1 0 0,-2 0 0 0,1-1 0 16,-1 0-560 0,1-2-96-16,1-3-32 0,0 0 0 0,0 0-1600 0,1-3-320 15,0-1-64-15</inkml:trace>
  <inkml:trace contextRef="#ctx0" brushRef="#br0" timeOffset="1684.81">4564 1364 7359 0,'1'-9'656'15,"-1"-1"-528"-15,0-1-128 0,1 1 0 0,1 2 5104 0,0 0 976 16,-2 8 208-16,4-8 48 0,-4 8-3984 0,0 0-800 16,0 0-144-16,0 0-48 0,4-7-816 0,-4 7-160 15,0 0-48-15,0 0 0 0,0 0-336 0,0 0 0 0,2 8 0 16,-1 3 0-16,-2 1-128 0,0 1 128 0,-1 0-128 0,-1 2 128 15,-1 1 0-15,0 1-128 0,-1 2 128 0,1 0 0 16,0-1 0-16,-1 1 0 0,1 0 0 0,1-1 0 31,0-3 0-31,2-3 0 0,1-1 0 0,2-2 0 0,-2-9 0 0,4 7 0 0,-4-7 0 0,5 6 0 16,-5-6 128-16,9 3 16 0,0-2 0 0,0-2 0 31,1-1 80-31,2-1 16 0,0-3 0 0,1-1 0 16,2 0-32-16,2-1 0 0,0-4 0 0,1-1 0 15,-1-2-32-15,-1 1-16 0,2-1 0 0,-3 0 0 16,-2 0-160-16,-2 2 160 0,-1 2-160 0,-3 2 160 16,-3 0-160-16,-2 3 0 0,-2 6 144 0,0 0-144 0,-2-8 0 15,2 8 144-15,-8-3-144 0,1 2 0 0,-3 1 0 0,-1 1-192 16,-1 2 0-16,-1 2 0 0,-2 2-128 0,1 1-32 16,0-1 0-16,2 3 0 0,1 0 224 0,2 0 128 15,2-1-160-15,3 1 160 0,2-1-144 0,-1 2 144 16,6 1-128-16,-1 0 128 0,3-1 0 0,3 0 0 15,2 0 144-15,0 1-144 0,0 1 336 0,1-1-32 16,2 0-16-16,1 0 0 0,2-2-144 0,0 1-16 16,-2 1-128-16,0-1 192 0,-2-1-192 0,0-2 144 0,0-1-144 15,-1-2 128-15,-1 1-128 0,-1-2 0 0,-3 0 144 16,-6-4-144-16,7 6-192 0,-7-6-96 0,0 0-32 0,6 5 0 31,-6-5-1824-31,0 0-368 0,0 0-80 0</inkml:trace>
  <inkml:trace contextRef="#ctx0" brushRef="#br0" timeOffset="3370.37">2457 2908 21183 0,'0'0'1888'0,"0"0"-1504"16,0 0-384-16,0 0 0 0,0 0-208 0,0 0-112 0,0 0-32 0,10 4 0 15,-1-1 1056-15,2-1 224 0,2-1 32 0,-1-1 16 16,-2-2 144-16,1 0 32 0,2 0 0 0,0-3 0 15,1 1-320-15,1-2-48 0,0-1-16 0,3-2 0 16,0-1-128-16,0-1-48 0,0-3 0 0,0 2 0 16,-2 1-176-16,1-3-32 0,-3-1-16 0,-1 0 0 15,-2-2-144-15,-1 2-32 0,-1-1 0 16,-4 2 0-16,0-1 32 0,-2 0 0 0,0 0 0 0,-3 0 0 16,0-2 80-16,-3 2 16 0,0 3 0 0,-1 1 0 15,-1 1 64-15,-1 0 32 0,0 1 0 16,-2 1 0-16,0 2-208 0,0 1-32 15,-3 3-16-15,0 3 0 0,-3 2-160 0,0 4 0 0,0-1 0 0,-3 3 0 16,-1 4-240-16,-1 2 80 0,-1 1 16 0,1 5 0 0,0 1 144 0,-1 3-192 16,-1-2 192-16,1 2-192 0,0 0 192 0,6 1-192 15,2-1 192-15,2-3-192 0,1 0 192 16,3-1-128-16,1-3 128 0,3 1-128 0,2-1 128 0,2-1 0 16,3 1-144-16,1-2 144 0,1-1 0 0,2-2 0 15,0-2 0-15,4-1 0 0,1-1 0 0,0-1 208 16,0-1-48-16,1 0-16 0,0-3-16 0,1-1 0 15,-1 0 0-15,0-3 0 0,2 0-400 0,-1-2-96 16,1 1-16-16,0-1-10576 0,0 0-2128 16</inkml:trace>
  <inkml:trace contextRef="#ctx0" brushRef="#br0" timeOffset="3776.87">2977 3100 28799 0,'0'-12'1280'0,"0"12"256"0,0-7-1232 0,2 1-304 0,-1-1 0 0,-1 7 0 15,2-8 720-15,1 2 96 0,2-1 16 0,0 0 0 0,-3 1-384 0,3 0-64 16,0 1 0-16,1-2-16 16,-6 7-176-16,6-6-16 0,1 0-16 15,-7 6 0-15,0 0-32 0,8-4 0 0,-8 4 0 16,0 0 0-16,0 0-128 0,8 2 0 0,-8-2 0 0,8 5 0 15,-8-5-144-15,4 11 144 0,-1 0-192 0,-3 0 192 0,-1 2-192 0,-3-1 192 16,-1 0-192-16,-1 2 192 0,0 3-400 0,-2-2 16 16,-2-1 16-16,1-2 0 0,-1-2 112 0,2-1 32 0,-3-1 0 0,2-1 0 15,0 0 224-15,2-3 0 16,1 1 0-16,6-5 0 0,-8 4 208 16,8-4-16-16,0 0 0 0,0 0 0 0,-5 4 304 0,5-4 48 0,0 0 16 0,0 0 0 15,0 0 128-15,0 0 16 0,0 0 16 0,12-2 0 31,0 0-96-31,0 0-32 0,0-1 0 0,0 2 0 16,0 0-368-16,1 1-80 0,1 0-16 0,-1-2 0 16,0 1-128-16,1 0 0 0,1 0 0 0,-2 0 0 15,0 1 0-15,1 0-256 0,-3 0 48 0,1 0 0 16,0-1-704-16,1-1-144 0,-2 1-32 0,1 0-9664 16,-1-2-1952-16</inkml:trace>
  <inkml:trace contextRef="#ctx0" brushRef="#br0" timeOffset="4017.1">3577 2836 26719 0,'-6'-11'2368'0,"4"4"-1888"15,-1 1-480-15,3 6 0 0,0 0 1568 0,0 0 224 0,0-8 32 0,0 8 16 16,0 0-976-16,5-7-192 15,-5 7-32-15,7-6-16 0,0 0-400 0,1 4-80 0,-1 0-16 0,3-1 0 16,0-2-128-16,1 2 0 0,0 0 0 0,0 1 0 31,-1 1-496-31,0 1-16 0,0 0-16 0,-1 0 0 16,0 0-2240-16,0 3-448 0,-9-3-96 0</inkml:trace>
  <inkml:trace contextRef="#ctx0" brushRef="#br0" timeOffset="4204.77">3520 2978 13823 0,'0'0'1216'0,"-6"-6"-960"0,1 1-256 0,5 5 0 0,0 0 4224 0,0 0 784 16,0 0 176-16,0 0 16 0,0 0-3344 0,0 0-688 15,0 0-128-15,0 0-16 0,0 0-624 0,6-5-112 16,3 2-32-16,2 1 0 0,1 0-128 16,1-1-128-16,1 0 192 0,0 1-192 0,1 0 0 0,1 1-224 15,-1 0 16-15,1-1 0 16,-1 0-2624-16,-1 0-528 0</inkml:trace>
  <inkml:trace contextRef="#ctx0" brushRef="#br0" timeOffset="4966.78">4290 2752 19343 0,'-4'-9'848'0,"2"4"192"0,-1-3-832 0,0-1-208 0,2 2 0 0,1 1 0 0,0 6 2416 0,0-7 432 0,-2 0 96 0,2 0 0 31,-1 0-1664-31,1 7-352 0,-1-7-64 0,1 7-16 0,0 0-336 0,0 0-64 0,0 0 0 0,0 0-16 15,1-7-176-15,-1 7-16 0,0 0-16 0,0 0 0 16,0 0-224-16,0 0 0 0,0 0 0 16,-4 10 0-16,-2 0 0 0,1 1 0 0,-1 0 0 0,0 5 0 0,1 1-176 0,1 3 176 31,0 1-160-31,0-1 160 0,1 2-144 0,1 0 144 16,1-2-128-16,0-1 128 0,2 0 0 0,2-1 0 15,0-3 0-15,1 2 0 0,-1 0 0 0,1-1 0 16,2-3 0-16,0-2 0 0,1-1 0 0,0-4 0 15,-1-1 0-15,2-2 0 0,1 0 0 0,0-1 128 16,-1-2-128-16,1-2 176 0,1-1 32 0,-1-3 16 16,0 0 0-16,1-3 0 0,-1-2 128 0,1-1 32 0,-1-2 0 15,0-2 0-15,0-1-48 0,0-1 0 0,-2-2 0 16,1-1 0-16,-1-1-80 0,-2-1-32 0,1 2 0 0,-2 2 0 16,-1-1-32-16,-2 2 0 0,2 2 0 0,-2 1 0 15,-1 1 160-15,0 4 32 0,-1 1 0 0,-1 2 0 16,1 0 48-16,1 7 16 0,0 0 0 0,0 0 0 15,0 0-256-15,0 0-64 0,0 0 0 0,0 0 0 16,0 0-128-16,-5 4-176 0,5-4 48 0,-6 13 0 16,2 0 128-16,2 1-192 0,1 0 192 0,0 3-192 15,-2-1 192-15,3 4 0 0,3 1 0 0,-1 0 0 16,0 0 0-16,1-1 0 0,1-1-160 0,1 1 160 0,1 1-128 16,-1-1 128-16,2-1 0 0,-1-2 0 0,1-1-336 0,1-1 32 15,-2-1 16-15,1 0 0 16,-1-1-672-16,1 0-128 0,0 0-16 0,-1-3-16 15,1-2-2192-15,-7-8-432 0,11 6-96 16,1-3 0-16</inkml:trace>
  <inkml:trace contextRef="#ctx0" brushRef="#br0" timeOffset="5405.05">4817 2917 23951 0,'0'0'2128'0,"-1"-9"-1696"15,1 1-432-15,0 8 0 0,0 0 2048 0,0 0 320 0,0 0 64 16,0-7 0-16,0 7-1168 0,0 0-240 0,0 0-64 15,0 0 0-15,0 0-688 0,0 0-144 0,0 0-128 16,0 0 192-16,-3 11-192 0,1 1 0 0,-1 1-160 0,0 2 160 16,-1 1-128-16,0 2 128 0,-1 0 0 0,0 1-144 15,-2-1 144-15,1-1 0 0,-1 0 0 0,2-1 0 16,0 0 0-16,3-2 0 0,1-2 0 0,0-2 0 16,1-10 0-16,0 9 0 0,0-9 0 0,0 0 0 15,0 0 0-15,8 6 0 0,-1-1 0 0,2-4 0 16,0-2 0-16,1-1 0 0,0-2 0 0,0-1 128 15,-1-3-128-15,1-2 144 0,1 0-144 0,0-3 160 0,0-2-160 0,0-1 192 16,0 1-192-16,-1 1 192 0,-1 0-192 0,-2 2 128 16,-3 1-128-16,-1 1 128 0,-2 1-128 0,-1 1 192 15,-1 1-192-15,1 7 192 0,0 0 160 0,-5-4 32 16,5 4 16-16,-8-1 0 0,0 2-192 0,8-1-32 16,-8 5-16-16,0 3 0 0,-1 1-160 0,3 1-176 15,0 0 48-15,1 0 0 0,0-1 128 0,2 1-160 16,2 1 160-16,1-1-160 0,1 1 160 0,3-1-160 15,2 1 160-15,0-1-160 0,2-1 160 0,3 0 0 16,2-1-144-16,3 1 144 0,-1-2 0 0,2-2 0 0,0 1 0 16,2-1 0-16,0 0 0 0,-2-1 0 0,0-1-128 0,-1 0 128 31,0-1-1664-31,-2 0-272 0,-2 0-48 0,-2 0-12992 0</inkml:trace>
  <inkml:trace contextRef="#ctx0" brushRef="#br0" timeOffset="5785.94">4109 3427 25791 0,'0'0'1152'0,"-4"-6"224"0,4 6-1104 0,0 0-272 0,0 0 0 0,0 0 0 15,0 0 1632-15,0 0 272 0,11-2 48 0,3 1 16 0,3 1-1168 0,6 2-224 16,7-2-64-16,4-1 0 0,3-1-64 16,2-2-32-16,0 0 0 0,3 1 0 0,1-1 16 0,3 2 0 0,-2 0 0 0,3 0 0 15,3 1-128-15,-1-2-32 0,1 0 0 0,-4 1 0 16,-6 0-144-16,-3 1-128 0,-1 0 192 0,-2-1-192 15,-5 0 128-15,-1 1-128 0,-4 1 0 0,-1 2 0 16,-2 2 192-16,-4-1-192 0,-2-1 192 0,-3 0-192 16,-1 1 0-16,-2-1-272 0,-9-2 16 0,8 4 16 31,-8-4-1552-31,6 9-304 0,-6-9-64 0,-1 12-8000 0,-3 0-1600 0</inkml:trace>
  <inkml:trace contextRef="#ctx0" brushRef="#br0" timeOffset="6196.36">4479 3848 29487 0,'-1'-7'2624'0,"1"0"-2112"16,0-1-512-16,2 0 0 15,0 0 1488-15,3 0 192 0,-2 1 48 0,2 0 0 0,3 0-992 16,1 0-192-16,1-1-32 0,1 3-16 15,0-1-288-15,1 3-48 0,0 0-16 0,-1 0 0 0,-1 0-144 0,0 2 0 16,0 1-192-16,-1 2 192 0,-9-2-128 0,9 6 128 0,-9-6 0 0,9 8 0 16,-2-2 0-16,-3 3-144 0,-4-9 144 0,1 13 0 15,-2 2-400-15,-3 1 16 0,-4 2 16 0,-1 0 0 16,-2 3 16-16,-2 0 0 0,-1-2 0 0,0 0 0 16,-1-2 0-16,2-1 0 0,2-1 0 0,1-3 0 15,1-3 352-15,2-3 0 0,1-1 128 0,6-5-128 31,0 0 464-31,0 0 16 0,0 0 0 0,0 0 0 16,0 0 192-16,0 0 32 0,0 0 16 0,0 0 0 0,0 0-48 0,0 0-16 0,9-2 0 0,2-1 0 16,0-2-240-16,1 1-48 0,1-1-16 0,2 1 0 0,-2 0-144 15,2 1-16-15,3 0-16 0,-3 0 0 0,2-1-176 0,1 2 0 16,2 0 0-16,0 0 0 0,-2 2 0 0,-1-1-144 16,1-1 144-16,-1 1-208 15,-1-1-1792-15,-1 0-368 0,2-1-64 0,-1-1-8544 16,0 1-1712-16</inkml:trace>
  <inkml:trace contextRef="#ctx0" brushRef="#br0" timeOffset="6605.92">5848 3055 32255 0,'-11'-11'2864'0,"6"6"-2288"0,-1 1-576 0,6 4 0 16,-4-3 928-16,4 3 80 0,0 0 16 0,0 0 0 0,0 0-560 0,0 0-96 16,0 0-32-16,0 0 0 0,0 0-80 0,11-1-32 15,0-1 0-15,3 2 0 16,3 0 208-16,0 0 32 0,3-2 16 0,2 2 0 0,1 0-192 0,0 0-32 16,2 0-16-16,-1-1 0 0,0 0-240 0,-1-1 128 15,-3-1-128-15,-2 0 0 0,-3 1 128 0,-2 0-128 16,-2 0 0-16,-11 2 0 15,9-2-256-15,-9 2-128 0,0 0-48 0,0 0 0 16,0 0-1936-16,0 0-400 0,0 0-80 0,0 0-11744 0</inkml:trace>
  <inkml:trace contextRef="#ctx0" brushRef="#br0" timeOffset="7366.48">7050 2658 30063 0,'-1'-12'1328'0,"1"12"272"0,1-8-1280 0,-1 8-320 0,0 0 0 0,4-8 0 15,0 2 544-15,-4 6 32 0,7-6 16 0,-7 6 0 16,0 0-368-16,0 0-80 0,0 0-16 0,7 6 0 0,-7-6-128 0,4 12 0 16,-1 0-160-16,0 3 160 15,-3 3-192-15,-2 0 48 0,0 1 16 0,0 2 0 0,0 3 128 0,1 3 0 16,0-1 0-16,1-1-128 0,0-2 128 0,2-1 0 16,0-3 0-16,1 0 0 0,1-3 128 0,-1 1-128 15,0-2 160-15,1-3-160 0,-1-3 288 0,1-1-32 0,-4-8-16 16,0 0 0-16,0 0 192 0,0 0 32 0,6 4 16 0,-6-4 0 15,0 0 208-15,9-1 32 16,-3-3 16-16,1-1 0 0,-1-3 32 16,1-2 16-16,0-2 0 0,1-3 0 0,1-2-224 0,2-2-48 15,1-3-16-15,0 0 0 0,-1-1-192 0,0-2-48 16,0-3 0-16,0 2 0 0,-1 0-128 0,1 3-128 16,-2 0 144-16,0 2-144 0,-1 4 0 0,-1 1 0 0,-1 2 0 0,-1 2 0 15,1 2 0-15,-2 2 0 16,1 1 0-16,-5 7 0 0,0 0-256 0,0 0-64 0,6-6 0 0,-6 6 0 31,0 0-1808-31,0 0-368 0,0 0-80 0,7 9-16 16,-3 0-800-16,-1 1-176 0</inkml:trace>
  <inkml:trace contextRef="#ctx0" brushRef="#br0" timeOffset="7871.35">7441 2823 26319 0,'0'0'1152'0,"0"0"256"0,0 0-1120 0,0 0-288 0,0 0 0 0,0 0 0 16,0 0 640-16,0 0 64 0,-2 7 0 0,0 2 16 16,0 0-416-16,-1 1-96 0,1 0-16 0,-1 1 0 15,0 3-32-15,-2 3-16 0,0 0 0 0,-1 4 0 16,0 2 32-16,-1 1 0 0,-1 1 0 0,2 1 0 16,1 1-176-16,1 0 160 0,-2-3-160 0,3-1 160 15,-2-2-160-15,1-1 128 0,1-1-128 0,0-3 128 16,1-3-128-16,0-2 128 0,1-2-128 0,1-9 128 15,0 9 64-15,0-9 0 0,0 0 0 0,0 0 0 16,0 0 48-16,0 0 16 0,0 0 0 0,0 0 0 0,0 0 192 0,0 0 32 16,9-6 16-16,0-1 0 0,1-2 80 15,0-1 32-15,1-3 0 0,2 0 0 0,0-1-320 0,1 0-64 16,2 1-16-16,-2 1 0 0,-1 0-208 0,-1 1 0 16,1 2 128-16,-2-1-128 0,-3 0 0 0,-1 2 0 15,-7 8 0-15,4-7 0 0,-4 7 0 0,0 0 0 16,0 0 0-16,0 0 0 0,0 0-144 0,0 0-80 15,0 0-16-15,0 0 0 16,-10 1-144-16,3 2-48 0,-1 4 0 0,1-1 0 0,1 0 240 0,-1 0 64 0,2 0 0 0,-1-1 0 16,0 1 128-16,6-6 0 0,0 0 0 15,-4 8-128-15,4-8 128 0,0 0 0 0,0 0 0 16,3 9 0-16,-3-9 0 0,5 10 0 16,2-1 0-16,0-1 0 0,-7-8 256 0,11 9-32 0,0-2 0 0,-1 2 0 15,0 0-96-15,-2 0 0 0,1 0-128 0,-2-1 192 16,0 0-192-16,0 1 0 0,-1 1 128 0,1 0-128 15,-1 0 0-15,1-2 0 0,-2 1 0 0,2-1 0 32,0-2-352-32,-1 0-160 0,-6-6-48 0,11 4-9904 0,1-1-1984 0</inkml:trace>
  <inkml:trace contextRef="#ctx0" brushRef="#br0" timeOffset="8338.6">8688 2246 20271 0,'0'0'896'0,"-3"-10"192"0,1 0-880 0,0 2-208 15,0-1 0-15,2 9 0 0,0 0 2304 0,0 0 432 0,-5-7 80 0,5 7 0 16,0 0-2000-16,0 0-416 0,0 0-80 0,0 0 0 16,0 0-320-16,-7 7 0 0,1 2 0 0,1 2 0 15,-1 3 0-15,1 2 0 0,-1 3 0 0,1 3 0 0,0 3 0 0,1 3 0 16,1 3 144-16,-2-2-144 0,2 0 160 0,2 0-160 31,1 0 160-31,0 0-160 0,1-3 176 0,1 2-176 0,0-3 192 0,2-2-192 16,-3-3 176-16,1-1-176 0,1-3 160 0,0 0-160 0,0-3 192 0,-1-1-64 15,-1-1-128-15,0-1 192 16,-1-10-32-16,0 10-16 0,-1-1 0 0,1-9 0 16,0 0-16-16,-2 7 0 0,2-7 0 0,0 0 0 0,-8 4 144 0,8-4 32 15,-10-2 0-15,0 0 0 16,0-1 16-16,-1-1 0 0,-1-1 0 0,0 1 0 0,-1-1-160 0,0 1-32 0,0-2 0 0,0 2 0 31,1 0-128-31,1 0 0 0,1 1 0 0,1 0 0 31,-1-2-720-31,0 1-80 0,0 0-16 0,1-1-9552 0,2 0-1904 0</inkml:trace>
  <inkml:trace contextRef="#ctx0" brushRef="#br0" timeOffset="8639.34">8700 2270 15663 0,'0'0'688'0,"3"-8"144"0,0-1-656 0,3 1-176 16,3 2 0-16,0 0 0 0,1-1 3904 0,1 2 768 15,1 2 128-15,1-1 48 0,-1 0-3680 0,1 1-720 0,0-1-160 0,-1 1-32 16,0-1-256-16,1-1 0 0,2 1 0 0,-1 1 0 16,-1-2 0-16,0 1 160 0,1-1-160 0,0 1 128 15,-1 0 64-15,1-1 0 16,1 1 0-16,-2 2 0 0,0 0-192 0,0 2 0 0,-1 0 144 0,1 0-144 15,-2 3 0-15,-2 0 0 0,0-1 0 0,-1 3 0 32,-1 1-976-32,-2 2-112 0,-1 0-32 0,-1 1-13296 0</inkml:trace>
  <inkml:trace contextRef="#ctx0" brushRef="#br0" timeOffset="9173.44">8920 2484 29487 0,'0'0'2624'0,"0"0"-2112"16,0 0-512-16,4-8 0 0,-4 8 688 0,7-6 16 16,-1 0 16-16,3 2 0 0,0 1-144 0,1 1-16 15,1 0-16-15,0 1 0 0,0 0-96 0,1 0-32 0,1 0 0 0,-1 1 0 16,-1 1-208-16,-1 2-32 0,-1 0-16 0,0 2 0 15,-9-5-160-15,7 6 0 0,-7-6 0 0,5 10 128 16,-2 0-128-16,-3 0 0 0,-1 0 0 0,-1 2 0 16,-2 3 0-16,0 1-144 0,-1-1 144 0,-2 1 0 15,-1-2-192-15,1 0 192 0,-1-1-192 0,0 1 192 16,-1 0-176-16,3-1 176 0,0-2-160 0,1-1 160 16,-1-1 0-16,6-9 0 0,-4 9 0 0,4-9 0 15,-3 10 0-15,3-10 0 0,0 0 0 0,-2 9 0 16,2-9 0-16,0 0 0 0,0 0 0 15,7 9 0-15,0-2 160 0,1-2 32 0,2 0 0 0,0-2 0 0,-1-2 192 0,0 0 32 16,0 0 16-16,-1-1 0 16,-8 0-144-16,11 3-32 0,-2-1 0 0,-9-2 0 0,0 0-64 15,9 5 0-15,-9-5-16 0,6 8 0 0,-6-8-176 0,0 0 160 16,1 11-160-16,-1-11 160 0,-4 8-160 16,-1-2 192-16,-3 1-192 0,-2-3 192 0,-2 2-192 15,-2-1 192-15,-4 1-192 0,1-1 192 16,-4 0-192-16,2-2 0 0,1 0 0 0,1-1 0 15,-2-2 0-15,2 2 0 0,-1-5 176 0,1 2-176 0,3 0 288 0,1-1-32 0,1 0-16 16,2 0 0-16,3-1-48 16,7 3 0-16,-7-3 0 0,7 3 0 0,0 0-192 0,0 0 0 15,0 0 0-15,0 0 0 16,0 0-432-16,0 0-176 0,0 0-32 0,0 0-16 16,0 0-2288-16,0 0-448 0,0 0-80 0</inkml:trace>
  <inkml:trace contextRef="#ctx0" brushRef="#br0" timeOffset="9521.91">8329 3155 35007 0,'0'0'3120'0,"-4"-6"-2496"16,1 0-496-16,3 6-128 0,0 0 0 0,0 0 192 0,0 0-64 0,0 0 0 0,8-5-128 0,2 2 0 16,0 2 0-16,3 0 0 15,4 1 208-15,1 0 128 0,4-1 32 0,-1-1 0 0,3-1 48 0,3 1 16 0,1 0 0 0,3 1 0 32,3 0-96-32,0 0-16 0,3 0 0 0,1-1 0 0,3 1-128 0,0-1-16 15,-2 0-16-15,-3 1 0 0,-3 0-160 16,-2 0 0-16,-5 0 144 0,-1-1-144 15,-1 1 0-15,-1 0 144 0,-5 0-144 0,0 2 0 16,-2 0 0-16,-1 2 0 0,-4-1 0 0,1 0 0 31,2 0-288-31,-7 1-160 0,-7-3-48 0,8 7 0 0,-8-7-2272 16,5 9-464-16,-2 1-96 0</inkml:trace>
  <inkml:trace contextRef="#ctx0" brushRef="#br0" timeOffset="9908.82">8628 3416 27647 0,'0'0'1216'0,"0"0"256"0,-3-7-1168 0,3 7-304 15,0 0 0-15,0 0 0 0,4-8 1328 0,3 3 208 0,2 0 32 0,2 3 16 16,2 0-944-16,2 0-192 16,1-2-48-16,3 3 0 0,3 1-144 0,0 1-48 15,-2 1 0-15,0 0 0 0,-1-1 0 0,-4 1 0 0,-3 0 0 0,-1 2 0 16,-2 1-48-16,-1 1-16 0,-3 1 0 0,-1 1 0 15,-2 1-144-15,-3 0 0 0,-2-1-192 0,-2 4 192 16,-4 3-352-16,-2-1 48 0,-3 1 16 0,-4 1 0 16,-2 0 96-16,2 0 0 0,0-2 16 0,2-1 0 15,0-2 176-15,4-2 0 0,4-1 0 0,0-2 128 16,2 1-128-16,6-7 0 0,0 0 0 0,0 0 128 0,0 0 160 0,0 0 32 16,0 0 16-16,0 0 0 0,0 0 64 0,0 0 16 15,0 0 0-15,0 0 0 16,8 7-32-16,2-3-16 0,1-1 0 0,2-1 0 15,2-2-176-15,2-1-16 0,0 0-16 0,4-1 0 0,2-1-160 0,3-1 0 16,-1 1 0-16,0-1-176 31,1-2-528-31,1 0-128 0,2-1 0 0,-1 0-10352 0,0 1-2064 0</inkml:trace>
  <inkml:trace contextRef="#ctx0" brushRef="#br0" timeOffset="10384.78">9508 2167 24879 0,'0'0'1088'0,"0"-7"256"0,0-1-1088 0,0 8-256 0,0-9 0 0,0 9 0 0,0 0 1520 0,0 0 240 16,0 0 48-16,2-8 16 16,-2 8-1200-16,0 0-240 0,0 0-64 0,0 0 0 15,0 0-320-15,0 0 0 0,9 0 0 0,-9 0 128 0,10 3 48 16,0 2 16-16,-1 0 0 0,1 2 0 0,0 2 64 0,-1 2 32 0,10 16 288 15,-9-11-320-15,0 0-16 0,-1 2 0 0,1 2 0 32,0 3-80-32,-1 1-16 0,1 1 0 0,0 3 0 0,0 1-144 0,-1 3 0 15,-4 2 0-15,0 4 128 16,-3 2-128-16,0 3 0 0,-2 4 0 0,-1 2 0 0,-2 3 0 0,-2 3 128 16,1 1-128-16,-1 3 0 0,-2 2 0 0,-1-1 0 15,-2 0 0-15,0 0 0 0,1 2 128 16,-1-3-128-16,0-3 0 0,-2-2 128 0,-3-3-128 0,-1-3 0 0,-2-5 144 0,-2-2-144 15,-4-4-192 1,-1 1-96-16,-4-3-32 0,-1-2 0 0,-6-5-800 0,-2-2-160 16,-3-2-48-16,2-3 0 15,-3-1-208-15,3-3-32 0,3-3-16 0</inkml:trace>
  <inkml:trace contextRef="#ctx0" brushRef="#br0" timeOffset="10924.41">8140 2067 20271 0,'-2'-9'1792'0,"0"0"-1424"16,0 1-368-16,1 0 0 0,1 8 1152 0,-2-8 144 15,2 8 48-15,0 0 0 0,-2-6-672 0,2 6-128 16,0 0-32-16,0 0 0 0,0 0-288 0,0 0-64 16,0 0-16-16,0 0 0 0,0 0-144 0,0 0 160 0,0 0-160 15,-5 12 160-15,2 2 128 0,-4 4 32 0,2 1 0 0,-2 4 0 16,-1 3-48-16,-3 3 0 16,0 7 0-16,-2 4 0 0,-2 5-272 0,-3 6 0 0,-2 6 128 0,-4 5-128 15,-1 4 0-15,-1 3 0 0,-1 2 0 0,3 1 0 16,2 2 0-16,2 0 0 0,6-1 0 0,3-1 0 15,4-5 0-15,5-2 160 0,2-1-160 16,5-4 128-16,2-4 32 0,5-3 0 0,5-4 0 0,1-3 0 16,0-4-32-16,2-4-128 15,2-4 192-15,1-2-64 0,1-2 64 0,1-3 0 0,-1-3 0 0,0-3 0 16,1-2-192-16,2-5 0 0,1-3-160 0,3-2 160 16,1-2-2128-16,1-5-336 0</inkml:trace>
  <inkml:trace contextRef="#ctx0" brushRef="#br0" timeOffset="12355.61">2280 4910 19343 0,'0'0'848'0,"0"0"192"0,0 0-832 0,0 0-208 15,0 0 0-15,0 0 0 0,0 0 1200 0,0 0 192 0,0 0 32 0,0 0 16 16,0 0-896-16,0 0-176 0,0 0-48 0,0 0 0 0,7 7 288 0,0-1 48 16,3-2 16-16,-1 0 0 15,3 1 160-15,2-2 16 0,3-1 16 0,2-1 0 16,0-1-32-16,2 0-16 0,1-2 0 0,1 0 0 15,2-1-304-15,-1-2-48 0,-2-1-16 0,0-1 0 16,-1-1-48-16,0 1-16 0,0-3 0 0,-2 0 0 16,0-1-32-16,-1 1-16 0,-2 1 0 0,0-1 0 0,-2-1-16 15,-2 0-16-15,-2-1 0 0,-1 0 0 0,-3 1 16 16,0-1 16-16,-3 0 0 0,-2 1 0 0,-2-1-96 0,0 1-32 16,-3 1 0-16,-1 1 0 0,-1 0 48 0,-2 0 16 0,0 4 0 15,-3 1 0 1,0-1-144-16,0 2-128 0,-1 2 144 0,-2 2-144 15,-4 0 0-15,1 3 0 0,-1 2-176 0,-1 2 176 16,1 0-288-16,-1 3 64 0,-1 3 16 0,0 1 0 16,-2 3 208-16,0 0-192 0,1 0 192 0,4-1-192 15,1 1 192-15,3 1-176 0,3-1 176 0,3 1-160 0,0-1 160 0,3-2-192 16,1 0 192-16,3-2-192 0,4 1 192 0,1 1-160 16,2-1 160-16,3-1-160 0,2 0 160 0,1-2 0 15,1-1 0-15,3-1 0 0,0-2 0 0,2 1 0 16,-1-1 0-16,0-3 128 0,-2 0-128 0,0-1-128 15,1-2 128-15,0 0-192 16,0 0-1280-16,-1-1-272 0,1-1-48 0,-2-1-14224 0</inkml:trace>
  <inkml:trace contextRef="#ctx0" brushRef="#br0" timeOffset="12833.89">2761 5220 32991 0,'0'0'1472'0,"5"-7"288"0,1 0-1408 0,0 0-352 0,2-1 0 0,1 0 0 0,1 2 352 0,2 0 0 15,1 1 0-15,2-2 0 16,1 0-96-16,-1 1 0 0,0 0-16 0,-1 0 0 16,1 1 336-16,-2 2 64 0,0 1 0 0,-2 1 16 0,-2 0-80 0,0 1-32 15,0 1 0-15,-9-1 0 0,0 0-352 16,9 5-64-16,-4 2 0 0,-5-7-128 15,6 10 0-15,-3 0 0 0,-3 0-160 0,-1 1 160 0,-1 0-320 0,-1 2 64 16,-2 2 16-16,2 1 0 16,-4-2-176-16,2 0-32 0,-1 0-16 0,2 1 0 0,-1-4 256 15,3-1 48-15,2 0 16 0,0-3 0 0,0-7 144 0,0 7 0 0,0-7 0 0,5 6 0 16,-5-6 0-16,7 7 0 16,1 1 0-16,-1-4 128 0,-7-4 64 0,10 5 0 0,-1-1 16 0,0 0 0 15,-1 0 16-15,0 0 0 0,-1 0 0 0,1 1 0 16,-8-5-96-16,9 6-128 0,-9-6 176 0,6 9-176 15,0-1 240-15,-6-8-64 16,0 0-16-16,3 11 0 0,-3-11 112 0,0 10 32 16,0-10 0-16,-3 11 0 0,0-1 32 0,-2-3 16 15,-1-1 0-15,-2-1 0 0,-1 0 0 0,0-1 0 16,-1 1 0-16,-1-1 0 0,0-1-160 0,0 1-16 0,-1-2-16 0,1 0 0 0,-1 0-160 0,2 0 0 16,3 1 0-16,7-3 0 15,-8 2 0-15,8-2-256 0,0 0 48 0,0 0 0 31,-8 0-1504-31,8 0-288 0,0 0-64 0,0 0-14768 0</inkml:trace>
  <inkml:trace contextRef="#ctx0" brushRef="#br0" timeOffset="13054.96">3508 5049 22111 0,'0'0'1968'0,"0"0"-1584"0,6-8-384 0,1 2 0 0,1-1 4112 0,1 2 752 16,4-1 128-16,0 2 48 0,0-2-4032 0,0 2-816 15,1-1-192-15,2 2 0 16,-2 0-528-16,-1 1-160 0,-2-1-16 0,0 1-16 16,-1 0-544-16,0 2-96 0,-10 0-32 0,10 1-8928 0,-10-1-1792 0</inkml:trace>
  <inkml:trace contextRef="#ctx0" brushRef="#br0" timeOffset="13199.07">3527 5170 14735 0,'0'0'1312'0,"0"0"-1056"0,-7-2-256 0,7 2 0 0,0 0 4672 0,0 0 896 15,0 0 160-15,0 0 32 0,0 0-4096 16,0 0-832 0,0 0-176-16,0 0-16 0,0 0-640 0,0 0 0 0,11 2 0 15,2 0 0-15,2-2 0 0,2 0 0 0,2-1-128 0,1 1 128 31,2 0-1664-31,2-1-256 0,-2 0-64 0</inkml:trace>
  <inkml:trace contextRef="#ctx0" brushRef="#br0" timeOffset="13786.32">4327 4967 36047 0,'0'0'1600'0,"0"0"320"0,-9-4-1536 0,3 2-384 0,6 2 0 0,0 0 0 0,0 0 672 0,0 0 48 16,0 0 16-16,0 0 0 0,0 0-416 0,9 2-64 16,0-1-32-16,2 0 0 15,2 1 272-15,0-2 48 0,2-2 16 0,1 2 0 16,0-1-112-16,2 0-32 0,0 0 0 0,2 0 0 0,-3-1-224 15,-2 0-64-15,-1-1 0 0,-3 1 0 0,0 0-128 0,-1 0 0 0,-10 2 144 0,8-2-144 16,-8 2 0-16,0 0-160 0,0 0 16 0,0 0 0 31,7-4-384-31,-7 4-80 0,0 0-16 0,0 0 0 16,0 0-1856-16,0 0-368 0,0 0-80 0,0 0-16 0</inkml:trace>
  <inkml:trace contextRef="#ctx0" brushRef="#br0" timeOffset="14323.06">5034 4673 21183 0,'0'0'1888'0,"3"-7"-1504"0,-2 0-384 0,-1 7 0 16,2-9 3056-16,0 0 528 0,-2 9 128 0,0 0 0 0,1-7-2432 0,-1 7-512 15,0 0-80-15,0 0-32 16,2-7-400-16,-2 7-96 0,0 0-16 15,0 0 0-15,0 0 112 0,0 0 0 0,0 0 16 0,0 0 0 16,-2 7-272-16,0 2 0 0,-1 1 128 0,1 1-128 0,-2 3 0 0,1 3 0 16,0 3 0-16,-1 1 0 0,1 1 0 0,1 1 0 15,-1-1 0-15,1 2 0 16,2-1 0-16,3-1 0 0,0-2 0 0,1-2 0 16,1-1 0-16,0-3 0 0,1-2 0 0,0 0 0 15,1-1 0-15,2-1 0 0,1-1 0 0,0-2 0 0,-2-2 176 0,1-1-176 0,1-2 160 0,1-1-160 16,-1-1 208-1,1-2-48-15,0-2-16 0,0-1 0 0,-1-3 32 16,1-1 0-16,-1-1 0 0,2-1 0 0,0-1 16 0,0-2 16 0,0-1 0 0,-1-4 0 16,-2-3-16-16,0-1 0 15,0-1 0-15,-2 2 0 0,0-3 0 16,-2 3 0-16,0 0 0 0,-2 4 0 0,-1 1 128 0,2 3 0 0,-4 1 16 0,1 3 0 16,-1 0 0-16,0 2 0 0,0 8 0 0,1-6 0 31,-1 6-64-31,0 0-16 0,0-6 0 0,0 6 0 0,0 0-128 0,0 0-128 0,0 0 144 0,0 0-144 0,0 0 0 0,-1 10-160 15,0 1 0-15,1 1 0 0,-3 2 160 0,3 3-208 32,0 1 80-32,0 0 128 0,0 4-176 0,3-1 176 15,-2 0-128-15,1 0 128 0,1 0 0 0,0 0-128 16,1 0 128-16,-1 0 0 0,0-5-272 0,2 2 16 16,-1-2 16-16,1 1 0 15,0 0-464-15,1-1-80 0,-1-3-32 0,1-1 0 16,-1-1-1872-16,2-1-368 0,-3-2-80 0</inkml:trace>
  <inkml:trace contextRef="#ctx0" brushRef="#br0" timeOffset="14762.94">5518 4910 29487 0,'-2'-13'2624'0,"1"6"-2112"0,0-1-512 0,1 8 0 16,-2-8 2048-16,2 8 288 0,0 0 64 0,0 0 16 15,0-6-1328-15,0 6-256 0,0 0-48 0,0 0-16 16,0 0-576-16,0 0-192 0,0 0 0 0,0 0 0 15,8 7 0-15,-2 2 0 0,0 2-160 0,-3 1 160 0,-1 0-192 0,-1 1 192 16,-1 3-192-16,-1 0 192 16,0 1-128-16,-1 0 128 0,-1 0 0 0,-2 2 0 0,1-1-192 0,-2 0 16 15,2-3 16-15,-1 0 0 16,3-3-112-16,0-2-32 0,2-10 0 0,-1 8 0 0,1-8 304 16,0 0 0-16,0 0 0 0,4 9 0 0,-4-9 0 0,8 6 0 15,-8-6 0-15,10 0 0 0,-10 0 0 0,11-4 0 16,-1-1 0-16,0-2 0 0,0 0 0 0,0-3 0 15,-2-1 0-15,0 0 0 0,-1-1 0 0,-1 1 128 0,0 1-128 16,-3 1 0-16,-1 0 128 0,0 1-128 16,1 2 0-16,-3 6 144 0,0-7-144 0,0 7 0 0,0 0 144 0,0 0-144 15,0 0 0-15,0 0 128 0,0 0-128 0,0 0 0 16,0 0 0-16,0 0 0 0,-7 5 0 0,7-5 0 16,-3 8 0-16,-2 1-192 0,5-9 192 0,-3 12-192 15,2-1 192-15,2 0-192 0,1 0 192 0,2-1-192 16,1-1 192-16,2 0 0 0,-1-1 0 0,2-2 0 15,-1 1 0-15,0-1 0 16,2 0 0-16,-2-1 0 0,-7-5 0 0,10 5 0 0,-2-3 0 0,1 0 128 31,-9-2-576-31,10 2-128 0,-1 1 0 0,-9-3-10544 0,10-2-2096 0</inkml:trace>
  <inkml:trace contextRef="#ctx0" brushRef="#br0" timeOffset="15196.97">4787 5411 11967 0,'-13'-3'1072'0,"5"0"-864"16,-1 1-208-16,2 0 0 0,0 1 4608 0,7 1 864 15,0 0 176-15,0 0 48 0,0 0-4032 0,0 0-784 0,0 0-176 0,0 0-16 16,0 0-400-16,9 0-80 0,2 0-16 0,2 1 0 16,2 1 192-16,3-1 48 0,1-1 0 0,3 1 0 0,2-1-160 0,3 0-16 15,4 0-16-15,3 0 0 16,4 0 0-16,2 0 0 0,3 0 0 0,2-1 0 0,0-1 16 15,-2 1 16-15,-2 0 0 0,0 0 0 16,-1 0 48-16,0 0 16 0,-1 1 0 0,-2 0 0 16,-1-1-64-16,-1 1-16 0,0 0 0 0,-4 0 0 15,-1-3-128-15,-2 3-128 0,-4 0 144 0,-2 0-144 0,-3 0 128 0,-3 1-128 16,-3 1 0-16,-2-1 0 0,-2 1-128 0,-9-2-128 16,9 2-32-16,-9-2 0 15,0 0-1440-15,6 7-272 16,-6-7-64-16,0 0-8944 0,2 11-1776 0</inkml:trace>
  <inkml:trace contextRef="#ctx0" brushRef="#br0" timeOffset="15575.82">5252 5804 29487 0,'0'0'1296'0,"0"0"288"0,0 0-1264 0,0 0-320 0,5-7 0 0,-1-1 0 0,2 1 2464 0,1-1 432 15,2 0 96-15,2 2 16 0,1-1-2048 0,1 0-416 16,2 1-80-16,-1 0-16 0,0 1-80 0,2 2-32 16,-4-1 0-16,1 1 0 0,-1 0-80 0,-1 0 0 15,-1 2-16-15,0 2 0 0,-10-1-240 0,10 4 0 16,-10-4 128-16,9 4-128 0,-9-4 0 0,5 9 0 16,-2-1 0-16,-3-1 0 15,-2 2-464-15,-2 1 16 0,-3 2 0 0,-3 1 0 16,-3 3-160-16,-1 1-32 0,-3 3 0 0,0 0 0 15,-2 0 144-15,4-3 32 0,1-1 0 0,3-2 0 0,1-2 464 0,3-2 0 0,1-1 0 0,3-1 0 16,3-8 512-16,-2 9 0 16,2-9 0-16,0 9 0 0,0-9-128 0,0 0-16 0,5 9-16 0,-5-9 0 15,9 7 0-15,0-3 0 0,0-1 0 0,1 1 0 16,1-2-160-16,2 0-16 0,1 0-16 0,3-2 0 16,0 0-160-16,3 0 0 0,1 0 0 0,1-2 128 31,1-1-480-31,1-1-96 0,3 0-32 0,1-3-12176 0,3-1-2432 0</inkml:trace>
  <inkml:trace contextRef="#ctx0" brushRef="#br0" timeOffset="15997.63">6535 5278 38351 0,'0'0'1696'0,"-2"-6"352"0,-3 1-1632 0,5 5-416 0,0 0 0 0,0 0 0 0,0 0 512 16,6-8 0-16,0 3 16 0,3 1 0 16,-1 1-272-16,4 2-64 0,2 0-16 0,1 0 0 15,0 0-176-15,3 0 0 0,-1-2 144 0,2 1-144 0,-3 0 0 0,4 0 128 16,1 1-128-16,-1 1 0 0,-1 0 0 15,-1-1-240-15,0-2 48 0,-2 2 0 32,1 1-2160-32,-3-1-416 0,-2 0-96 0</inkml:trace>
  <inkml:trace contextRef="#ctx0" brushRef="#br0" timeOffset="16463.79">7548 4745 26719 0,'-1'-9'2368'0,"1"-2"-1888"0,0 0-480 0,1 1 0 0,0 1 2128 0,0 1 336 16,1 2 64-16,-2 6 16 0,0 0-1536 0,1-7-304 31,-1 7-64-31,0 0-16 0,0 0-240 0,0 0-64 15,0 0 0-15,0 0 0 0,0 0-32 0,0 0-16 0,0 0 0 0,4 11 0 0,-2 1-128 0,-1 2-16 16,-1 3-128-16,0 2 192 0,-1 3-192 16,1 1 128-16,0 0-128 0,-2 3 0 0,0 3 0 15,-1-1 0-15,1-1 0 0,0-1 0 16,1 1 0-16,0-3 0 0,0-2 0 0,1-2 0 0,-1-3 144 0,1-3-144 16,0-1 128-16,0-4-128 0,0-9 160 0,0 0-160 15,0 0 192-15,0 0-192 16,0 0 288-16,0 0-48 0,0 0-16 0,0 0 0 0,0 0 352 15,0 0 80-15,0 0 16 0,6-5 0 0,1-4 32 0,0-3 0 16,2-2 0-16,2-4 0 0,1-3-304 0,3-1-48 0,0-1-16 0,-1 0 0 16,3-1-192-16,-2 1-144 15,1 0 192-15,-2 4-192 16,-1 1 0-16,-1 3 0 0,-2 2 0 0,-1 1 0 16,0 1 0-16,-3 1 0 0,1 1-128 0,-2 0 128 15,1 3-528-15,-6 6-16 16,0 0 0-16,0 0 0 0,7-4-608 0,-7 4-128 0,0 0-32 0,0 0 0 15,0 0-1952-15,7 7-400 0,-2 3-80 0</inkml:trace>
  <inkml:trace contextRef="#ctx0" brushRef="#br0" timeOffset="17281.61">7720 5224 14735 0,'0'0'1312'0,"0"0"-1056"0,2-9-256 0,0 3 0 15,-2 6 2256-15,2-8 400 0,0 0 80 0,-2 8 16 16,4-8-1104-16,-4 8-224 0,0 0-32 0,3-5-16 16,-3 5-464-16,0 0-80 0,0 0-32 15,0 0 0-15,0 0-96 0,0 0 0 0,0 0-16 16,0 0 0-16,0 0-256 0,4 13-48 0,-1 0-16 15,-2 2 0-15,-1-2-368 0,0 2 144 16,0 1-144-16,-1-1 0 0,-1-1 0 0,1 2 0 0,0-1 0 16,0-1 0-16,0 0 0 0,0-2 0 0,0-1 0 15,0-1 0-15,1-10 176 0,-1 10-176 0,1-10 160 0,0 0-160 16,0 0 192-16,0 0-64 0,-1 9-128 0,1-9 192 16,0 0-32-16,0 0-16 0,0 0 0 0,0 0 0 0,0 0 160 0,0 0 16 15,8-4 16-15,1-1 0 16,0-3 48-16,1-1 0 0,-1-1 0 0,1-1 0 0,1-2-224 0,0 0-32 15,-2 0-128-15,2 2 192 0,0 0-192 0,-2 1 0 16,-4 1 0-16,0 1 0 0,-3 0 0 0,-2 8 0 16,1-7-176-16,-1 7 176 0,0 0-352 15,-5-5 48-15,-1 2 16 0,0 2 0 0,-2 0-32 0,0 1 0 16,0 1 0-16,0 3 0 0,-1 2 96 0,1-1 16 16,1 1 0-16,-1-1 0 15,0 1 208-15,3 0-176 0,-1 3 176 0,3-1-160 16,1 1 160-16,2 0 0 0,2-1-144 0,1 2 144 0,3-1 0 0,0 1 160 15,2-1-16-15,2 0 0 16,1-1 224-16,1 1 32 0,1 0 16 0,2-1 0 16,-1-2-160-16,0 1-16 0,-1-2-16 0,-2-1 0 0,2 0-224 0,-2-1-128 0,-3 1 128 0,-8-4-208 31,9 1-1680-31,-9-1-336 0,0 0-64 0,11-2-12880 0</inkml:trace>
  <inkml:trace contextRef="#ctx0" brushRef="#br0" timeOffset="17829.32">8916 4494 7359 0,'0'0'656'0,"-1"-9"-528"0,2 1-128 0,-1 0 0 16,0 8 5696-16,0-8 1120 0,0 8 224 0,1-9 32 15,-1 9-4880-15,2-9-976 0,-2 9-192 0,0 0-32 16,0-8-592-16,0 8-112 0,0 0-32 0,0 0 0 0,0 0-256 15,0 0 0-15,0 0 128 0,0 0-128 0,0 0 0 16,-3 11 0-16,0 1-128 0,1 2 128 0,-1-1-176 0,-1 4 176 16,-1 3-192-16,0 3 192 0,1 4-192 0,0 1 192 15,-1 1-192-15,2-1 192 0,0 2 0 16,-1 1-128-16,1 1 128 0,0 0 0 0,0-4 0 0,1-1 0 16,-1-4 0-16,1-1 0 0,-2-1 0 0,2-4 0 15,1-1 0-15,1-3 0 0,-3-2 0 0,1-2 144 16,2-9-144-16,-4 9 192 0,4-9-16 0,-5 6 0 15,5-6 0-15,-7 5 0 0,7-5 64 0,-9 0 16 0,1-3 0 0,-1 0 0 16,0-1 272-16,-1-2 64 0,-2 0 16 0,0-2 0 16,-1 0-128-16,0 0-32 15,0 1 0-15,-1 0 0 0,1-1-208 0,0 1-48 16,1 0-16-16,0 2 0 0,-1-1-176 0,4 2 0 0,-1 0 0 0,3 1 0 31,7 3-448-31,-10-2-32 0,1-1 0 0,3 0 0 16,6 3-592-16,0 0-112 0,-6-2-32 0,6 2 0 15,0 0-2272-15,-5-7-464 0</inkml:trace>
  <inkml:trace contextRef="#ctx0" brushRef="#br0" timeOffset="18176.43">8868 4523 16575 0,'0'0'1472'0,"0"0"-1168"16,0 0-304-16,0 0 0 0,-2-6 2944 0,2 6 544 0,0 0 96 0,0 0 32 16,4-9-1904-16,2 2-384 0,2 2-80 15,1-1-16-15,1 1-96 0,2-1-32 0,3 2 0 0,0-1 0 16,1 2-464-16,5-1-112 15,1-2-16-15,1 1 0 0,1-2-256 0,0 2-48 0,0 0-16 0,1 2 0 16,-1 0-192-16,1 0 176 16,-2 2-176-16,-2-1 160 0,-2 0-160 0,-1 0 0 15,-4 0 0-15,0 0 0 0,-5 2 0 0,1 3 0 0,-1-1 128 0,-9-2-128 16,8 3-320-16,-8-3-112 0,6 8-16 0,-1-2 0 16,-5-6-1472-16,2 11-320 0,-1 0-48 0,-3 2-7984 15,-2 0-1600-15</inkml:trace>
  <inkml:trace contextRef="#ctx0" brushRef="#br0" timeOffset="18643.73">8994 4731 33567 0,'0'0'1488'0,"0"0"304"0,0 0-1424 0,3-8-368 0,-3 8 0 0,4-6 0 0,-4 6 624 0,8-7 48 0,-1 2 16 0,2 0 0 31,0 2-192-31,1 0-48 0,1 1 0 0,0-1 0 0,1 1 48 0,0 0 0 0,0 1 0 0,3 1 0 16,-3 1-112-16,0 1-32 0,-1 0 0 0,0 1 0 16,-2 0-176-16,-9-3-48 0,0 0 0 15,8 8 0-15,-3 0-128 0,-3 1 0 0,-2 0 0 0,-2 1-176 16,-3 1-96-16,0 0-32 0,-2 2 0 0,1-1 0 16,-1 1 48-16,0 1 0 15,1-1 0-15,0-2 0 0,1-1 256 0,0-2-160 16,1-1 160-16,4-7-128 0,-2 9 128 0,1-1 0 0,1-8 0 0,1 7 0 15,-1-7 0-15,0 0 0 0,4 8 128 16,-4-8-128-16,7 9 0 0,1-3 144 0,0 0-144 16,-1-2 0-16,-7-4 224 0,9 6-64 0,0-2-16 15,-9-4 0-15,7 5-144 0,-7-5 160 0,8 6-160 0,-8-6 160 0,0 0-160 0,0 0 192 16,1 12-192-16,-2-3 192 16,1-9-64-16,-3 8 0 0,-3-1 0 0,-3 1 0 15,1-1 0-15,-1-1-128 0,-1 1 192 0,0-2-64 16,-1 0 32-16,-1-2 0 0,0-1 0 0,0 1 0 0,1-3 32 0,-1 0 0 15,-3-2 0-15,2-1 0 0,1-1-64 16,3-1-128-16,-1 2 192 0,3 1-64 0,0 0-128 0,7 2 0 16,-7-3 0-16,7 3-176 31,0 0-1344-31,0 0-272 0,-5-2-48 0,5 2-15216 0</inkml:trace>
  <inkml:trace contextRef="#ctx0" brushRef="#br0" timeOffset="18970.77">8550 5311 24879 0,'0'0'2208'0,"0"0"-1760"15,0 0-448-15,0 0 0 0,0 0 2384 0,0 0 400 16,7 5 80-16,1 0 16 0,2-1-2176 0,4 2-416 15,2-4-96-15,4 1 0 0,3 0 320 0,6 1 64 16,4-2 0-16,3 0 16 0,5 0-16 0,-1-1 0 0,4-1 0 16,0-1 0-16,0 0-64 0,0-1-32 0,-1-2 0 0,1 0 0 15,-1 1-288-15,-1 1-48 0,-1 0-16 16,-4-2 0-16,-3-2-128 0,-4 0 128 16,-5 2-128-16,-4 1 128 0,-3 0-128 0,-4 2 128 15,-2-1-128-15,-3 1 128 0,-9 1-128 0,0 0 0 0,0 0-160 0,0 0 160 31,0 0-1536-31,0 0-224 0,0 0-32 0,5 10-16 16,-3 0-640-16,-4 1-128 0,-3 1-32 0</inkml:trace>
  <inkml:trace contextRef="#ctx0" brushRef="#br0" timeOffset="19344.66">8821 5742 23951 0,'0'0'2128'0,"0"0"-1696"16,0-5-432-16,0 5 0 0,0 0 2560 0,7-5 448 15,1 1 64-15,2-1 32 16,1 1-2080-16,1-2-400 0,1 2-96 0,-1 0-16 0,0 0-304 0,1 2-64 16,0 0-16-16,-1 1 0 15,0-1 160-15,1 1 32 0,0 1 0 0,-1 1 0 0,1 1-64 0,-1 0 0 16,-4 1 0-16,1 2 0 0,-2 0-256 0,-7-5 160 16,4 10-160-16,-2 0 128 15,-2 1-128-15,0 0-176 0,-4-1 48 0,-1 2 0 0,-4-1-128 0,-2 0 0 0,-1-1-16 0,0 0 0 16,1 1 112-16,0 0 32 15,0-1 0-15,2-3 0 0,1 1 128 0,1-1 0 0,7-7 0 0,-5 7 0 16,5-7 368-16,0 0 0 0,-2 9 0 0,2-9 0 16,0 0 64-16,0 0 16 15,0 0 0-15,4 9 0 0,-4-9 0 0,9 7 16 0,0-3 0 0,1 0 0 16,0-1-176-16,2-1-32 0,2-1-16 0,2 2 0 16,1-3-240-16,2 1 0 0,0-1 0 0,2 0 0 15,1-1-176-15,1-1-80 0,2 0 0 0,1-1-16 31,2-4-1760-31,1 0-336 0,3 0-80 0,0-4-13952 0</inkml:trace>
  <inkml:trace contextRef="#ctx0" brushRef="#br0" timeOffset="19782.66">9958 4532 27647 0,'0'0'1216'0,"0"-9"256"0,-1 0-1168 0,1 2-304 16,0 7 0-16,1-8 0 0,-1 8 1664 0,0 0 256 0,3-8 64 0,-3 8 16 15,0 0-1216-15,0 0-240 0,8-4-48 0,-8 4-16 16,9-1 16-16,0 3 0 0,-2 0 0 0,2 3 0 15,0-1-32-15,0 3 0 0,1 0 0 0,0 3 0 16,-1 1-160-16,2 2-48 0,0 3 0 0,0 1 0 16,0 3-64-16,2 2-32 0,-4 0 0 0,2 4 0 15,0 1-160-15,0 6 128 16,-1 4-128-16,-1 1 128 0,-2 1-128 0,-1 3 0 0,0 1 0 0,-2 4 0 16,0 4 0-16,-3 1 0 0,-1 1 0 0,-1 2 0 0,-2-2 0 15,-1 0 128-15,-2-3-128 0,0 0 0 16,-3 2 0-16,-2-4 128 15,-1-1-128-15,-1-4 0 0,-2-3 0 0,1 0 0 0,-3-4 0 0,-1-2 0 0,-2-4-336 0,-1-3-48 16,0 1-16-16,-3-4 0 31,-2-2-368-31,-1-1-64 0,-1-2 0 0,-4-2-16 16,-6 0-1296-16,-2-1-256 0,-4 0-48 0,-1-3-11728 0</inkml:trace>
  <inkml:trace contextRef="#ctx0" brushRef="#br0" timeOffset="20230.49">8730 4516 23039 0,'-7'-11'1024'0,"1"3"192"0,2 0-960 0,-3 3-256 16,0-1 0-16,-1 2 0 0,0-1 1456 0,-2 2 240 16,0 1 48-16,0 1 16 0,-1 1-1536 0,0 1-224 15,-1 2-208-15,0 2 32 0,0-1 176 0,0 3-160 16,-2 0 160-16,-1 4-160 0,1 1 352 0,0 5 64 0,0 3 0 0,-2 3 16 15,0 2 112-15,-2 4 0 0,-2 1 16 16,-1 8 0-16,-1 1-176 0,-1 7-32 0,0 0-16 0,-2 2 0 16,1 3 192-16,2 5 32 0,2 3 16 0,2 4 0 15,2 3 32-15,1 1 16 0,3 2 0 0,2 3 0 16,3 0-96-16,2 0-32 0,4-3 0 0,3 1 0 16,4-6-128-16,3-1-16 0,3-2-16 0,3-4 0 15,3-4-48-15,4-2-128 0,4-2 192 0,2-4-64 16,1-1-128-16,4-6 160 0,0-2-160 0,2-6 160 15,-1-3-160-15,2-3-176 0,2-2 48 0,2-3 0 32,4-7-1840-32,6-5-352 0,3-4-80 0</inkml:trace>
  <inkml:trace contextRef="#ctx0" brushRef="#br0" timeOffset="21429.44">7872 1021 22975 0,'0'0'1024'0,"-4"-6"192"0,4 6-960 0,0 0-256 0,0 0 0 0,-4-5 0 16,4 5 640-16,0 0 96 0,0 0 16 0,0 0 0 16,0 0-496-16,0 0-80 0,8-3-32 0,2 0 0 15,1 2-144-15,5 0 0 0,2 1-160 0,3 0 160 16,2-1 0-16,3 1 192 0,1 0-16 15,5 1 0-15,3-2 304 0,5 0 64 16,3-1 16-16,7 0 0 0,4-3 144 0,5 2 48 0,0 1 0 0,2-2 0 0,0 0-128 0,4 1-32 16,4-1 0-16,4 0 0 15,3 0-224-15,-1-1-48 0,-3 1-16 0,4-1 0 0,3 1-144 0,3 0-32 16,1 0 0-16,2 1 0 16,-2-1-128-16,1 0 0 0,4 1 144 0,-2-1-144 15,-3-2 0-15,-3 3 128 0,-3-1-128 0,1 1 0 16,2-2 0-16,-5 0 144 0,-7-1-144 0,-6 0 0 0,-5 2 144 0,-5 2-144 0,-5 2 0 0,-2 0 144 15,-2-2-144-15,-4 1 0 0,-4 0 144 0,-3 0-144 16,-5 0 144-16,-5 0-144 0,-5 2 192 0,-4-2-192 16,-1 0 192-16,-2 1-192 0,-1 1 192 0,-9-1-192 15,0 0 0-15,10 0-352 0,-10 0 48 0,0 0 16 32,0 0-1760-32,5 4-368 0,-5-4-64 0</inkml:trace>
  <inkml:trace contextRef="#ctx0" brushRef="#br0" timeOffset="22012.58">13255 638 20271 0,'-7'-12'1792'0,"3"5"-1424"0,-3 0-368 0,1 0 0 15,-1 2 496-15,-1-1 16 0,0 2 16 0,-1 0 0 16,0 1-80-16,0 1-32 0,0 1 0 0,-1 1 0 16,-2 0-288-16,0 1-128 0,0 2 128 0,0 3-128 15,-1 0 192-15,0 3-32 0,-3 0-16 0,0 2 0 16,-2 2 144-16,-2 5 32 0,-1 4 0 0,-2 3 0 16,-1 2-320-16,1 3 0 0,1 3 0 0,3-2 0 0,3-2 0 0,6-2 0 15,3-2 0-15,5 2 0 0,4 0 192 0,4 0 128 16,3-2 16-16,3 0 16 0,2-3 256 0,3-2 48 15,1-2 16-15,3-2 0 0,1 0-256 0,1-4-48 16,0-2-16-16,2-2 0 0,-1-3-32 0,1-3-16 16,1-1 0-16,-2-2 0 0,-1 0 208 0,-2-2 32 15,-3-3 16-15,0 1 0 0,-4-3-112 0,-1-2-32 16,-2-1 0-16,-2-1 0 0,-3-2 272 0,-2-2 48 16,0 0 16-16,-4 0 0 0,-3 1-144 0,-1-1-32 15,0 2 0-15,0 2 0 0,-3 1-288 0,-1 2-64 0,-2 3-16 16,-1 1 0-16,-1 0-336 0,-3 4-80 0,-1 1-16 0,-2 2 0 31,0 1-432-31,-1 2-96 0,0 0-16 0,2 3 0 16,-2 1-640-16,1-1-128 0,2 0-16 0,0-1-16 15,2-2-1344-15,3 0-272 0,2-1-48 0</inkml:trace>
  <inkml:trace contextRef="#ctx0" brushRef="#br0" timeOffset="22343.35">13688 391 31615 0,'0'0'1408'0,"0"0"272"0,0 0-1344 0,0 0-336 15,0 0 0-15,0 0 0 0,0 0 288 0,-7 0-16 16,-4 4 0-16,0 3 0 0,-2-1-272 0,-1 4-176 0,0 2 32 0,-2 2 0 16,1 0 16-16,1 2 0 0,-1 2 0 0,9-8 0 31,-2 3-496-31,2 2-80 0,0 1-32 0,1 0 0 15,0 0-1456-15,1-3-304 0,-6 14-48 0,7-11-16 0</inkml:trace>
  <inkml:trace contextRef="#ctx0" brushRef="#br0" timeOffset="23037.85">13676 151 19695 0,'-9'-12'864'0,"5"8"192"0,-3 0-848 0,0-2-208 0,-4 1 0 16,-1 1 0-16,-3-1 544 0,-1 2 64 0,-2 0 16 0,-18-2 0 0,3 1-496 0,2 0-128 0,2 2 0 0,1 0 0 16,-1 1 240-16,2 1 16 0,-1 0 16 0,2 0 0 15,-1 1 224-15,-1 2 32 0,-1 2 16 0,13-2 0 16,-3 1-96-16,-3 5 0 0,-2 2-16 0,-1 4 0 16,-2 2-176-16,-3 3-48 0,0 2 0 0,-26 24 0 15,9-2-208-15,7-6 0 0,1-8 0 16,5 0 0-16,2 0 0 0,2 1 0 0,4 0 0 15,13-10 0-15,0 5 0 0,-1 4 0 16,1 2 0-16,1 2 0 0,2 3 0 0,-1 1 0 0,2 1 0 0,-2 29 0 16,2-13 352-16,2-6-32 0,4-1 0 0,3-1 0 15,1-2-64-15,2-2-32 0,1-1 0 0,4-1 0 0,1-2 0 0,3-1 0 16,2-3 0-16,4-1 0 16,2-6 96-16,2 1 32 0,3 0 0 0,5-4 0 0,3-3-32 15,4-2 0-15,4-3 0 0,1-1 0 0,4-5 208 0,1-4 48 16,0-2 0-16,3-2 0 0,1-4-112 0,2-2-16 15,4-4 0-15,0-4 0 0,1-2-96 0,-2-5-32 16,-2-3 0-16,-1-1 0 0,-3-1 0 0,2-2-16 16,0-1 0-16,2-5 0 0,1-5-96 0,-4-5-16 0,-3-3 0 0,-2-1 0 15,-2-1-192-15,-3-2 176 0,-5 3-176 0,-2 1 160 16,-3 1-160-16,-1 0 192 0,-6-2-192 0,-4 1 192 31,-5-1 64-31,-5 1 32 0,-6 1 0 0,-4 19 0 0,-3-5 288 0,-3-1 48 0,-2 0 16 0,-6-1 0 16,-2-1-416-16,-6-1-80 0,-4-2-16 0,-32-30 0 15,1 11-128-15,0 6 0 16,-1 6-192-16,26 21 192 0,-7 1-320 0,-5 1 64 0,-4-1 16 0,-2 3 0 31,-5 5-368-31,1 2-80 0,-1 1-16 0,-44-2 0 0,17 6-192 16,12 5-64-16,6 7 0 0,32-1 0 0,-2 5-768 0,-1 6-144 16,-1 4-48-16</inkml:trace>
  <inkml:trace contextRef="#ctx0" brushRef="#br0" timeOffset="23729.11">11308 2984 23439 0,'0'0'1024'0,"0"0"240"0,0 0-1008 16,0 0-256-16,0 0 0 0,0 0 0 0,0 0 256 0,0 0 16 0,5-5 0 0,-5 5 0 15,11-5-16-15,1 2-16 0,2 0 0 0,2 1 0 16,3-1 176-16,4 2 32 0,3-1 16 0,7 1 0 16,5 0 144-16,4-1 32 0,3-2 0 0,2 1 0 15,2-1 0-15,3 0 0 0,2 1 0 0,5 0 0 16,6-2 32-16,1 2 16 0,1-1 0 0,2-2 0 15,1 1-112-15,4-1 0 0,2 1-16 0,-2-1 0 16,-2 1-176-16,-1-1-16 0,0 0-16 0,-1-1 0 16,-2-1-96-16,1 0 0 0,-2-2-16 0,-6 2 0 0,-3 0-64 15,-8 1-16-15,-3 0 0 0,-4 0 0 0,-4 2-160 16,-5 0 192-16,-3 2-192 16,-4 0 192-16,-3 0-192 0,-3 0 192 0,-4 1-192 0,-4 0 192 0,-2 1-192 0,-1 1 0 15,-1 0 0-15,-9 0 0 31,9 1-608-31,-1 1-208 0,1 1-32 0,0 2-16 0,0-1-1664 0,0 0-336 0,-1-1-64 0</inkml:trace>
  <inkml:trace contextRef="#ctx0" brushRef="#br0" timeOffset="24256.01">15203 2610 27119 0,'0'0'1200'0,"-3"-6"256"0,-1 0-1168 0,2 2-288 0,2 4 0 0,0 0 0 0,0 0 320 0,-2-5 0 16,2 5 0-16,0 0 0 0,0 0-128 0,0 0 0 15,4-7-16-15,3 2 0 16,2 1-176-16,1 0 192 0,1-2-192 0,0 1 192 0,3-2 16 0,1 1 16 0,0 1 0 0,-1-1 0 15,-1 2 160-15,3 1 48 0,-3-2 0 0,0 1 0 16,-1 2 80-16,0 1 0 0,-1 0 16 0,-1 1 0 16,-10 0 32-16,9 1 0 0,-9-1 0 0,0 0 0 15,0 0-208-15,5 8-32 0,-2 2-16 0,-5 1 0 16,-1 1-176-16,-2 2-128 0,-2 1 144 0,-2 3-144 16,-1-1 0-16,0 5 128 0,1 1-128 0,-1 0 0 15,1-2 0-15,0 1 0 0,1 1 0 0,2-1 0 16,1 0 0-16,2-1 0 0,1-1 0 15,1-2 0-15,0-3 0 0,1-2 0 0,1-2 0 0,1-1 0 0,-1-1-144 16,-1-9-32 0,3 10 0-16,-3-10 0 0,0 0-1424 0,0 0-272 0,0 0-64 15,0 0-12240-15</inkml:trace>
  <inkml:trace contextRef="#ctx0" brushRef="#br0" timeOffset="24816.58">15226 2253 29487 0,'-11'-9'2624'0,"3"4"-2112"0,0-1-512 0,-1 2 0 16,-1 1 448-16,-2 1 0 0,-3 1-16 0,0 2 0 31,-1 3-432-31,-1 1-224 0,1 3 32 0,-2 1 0 15,-2-1 192-15,0 2-192 0,-1 3 192 0,-1 4-192 0,-1 3 192 0,1 2-144 0,0 0 144 0,-1 3-128 16,1-1 128-16,0 3 0 0,0 0 0 0,2 4-128 16,1 2 128-16,1 1-160 15,3 1 160-15,3-2-160 0,2-1 160 0,3 1 192 0,0 0-32 0,4 2-16 16,2 2 176-16,3-1 48 0,0-1 0 0,5 1 0 0,4 2-16 16,2-3 0-16,3-2 0 15,1-1 0-15,3-1-96 0,2 0 0 0,2-4-16 0,3-2 0 0,0-2-16 0,4-1 0 16,0-1 0-16,2-4 0 0,1-3 208 0,3-1 32 31,4-3 16-31,1-2 0 0,1-3 0 0,-2-2 0 16,-1-4 0-16,0-3 0 0,0-2-48 0,1-3-16 15,1-2 0-15,1-2 0 0,2-4-16 0,0 0 0 16,3-4 0-16,-1-4 0 0,-2-2-96 0,-2-3-32 16,-3-3 0-16,-1-3 0 0,-2-3-96 0,-3 1-32 15,-4-2 0-15,-4-1 0 0,-3-5 48 0,-2 2 16 16,-3 2 0-16,-4 0 0 0,-5 0 256 0,-2 0 48 0,-6-2 16 0,-2 2 0 15,-4 2-32-15,-2 1-16 0,-6 1 0 0,1 0 0 16,-1 3-352-16,-1 4-128 0,-3 3 0 0,0 2 144 16,-2 2-144-16,0 4-272 0,1 2 64 0,-1 3 16 31,-1 3-400-31,-1 3-80 0,0 4-16 0,0 3 0 16,-1 3-608-16,-2 2-128 0,-3 2-32 0,-1 0 0 15,0 2-1328-15,-3 3-272 0,0 3-48 0,1 0-16 16,3-2 176-16,2 1 48 0,1 0 0 0</inkml:trace>
  <inkml:trace contextRef="#ctx0" brushRef="#br0" timeOffset="24981.98">15512 2367 8287 0,'11'-3'736'0,"-2"0"-592"0,2-2-144 0,0-1 0 0,1 0 3040 0,0 2 576 0,1-1 112 0,0 1 32 0,-2 0-1248 0,0-1-240 16,-2 2-48-16,-2 0-16 0,-7 3-352 0,0 0-80 15,0 0-16-15,0 0 0 0,0 0-864 0,6 6-192 16,-2 4-16-16,-2 2-16 0,-3 1-672 0,0 4 0 15,-3 3 0-15,0-2 0 16,-3 1-704-16,1 2-80 0,-2 2-16 0,0 3-10080 16,1 1-2000-16</inkml:trace>
  <inkml:trace contextRef="#ctx0" brushRef="#br0" timeOffset="26033.84">11222 5169 5519 0,'0'0'240'15,"-5"-4"64"-15,-2-3-304 0,1 3 0 0,6 4 0 0,0 0 0 0,-4-5 4192 0,4 5 784 16,-5-6 144-16,5 6 48 0,0 0-4128 0,0 0-816 16,-4-6-224-16,4 6 0 0,0 0 0 0,0 0 128 15,0 0-128-15,0 0 0 0,0 0 240 0,0 0-32 16,0 0 0-16,0 0 0 0,0 0 144 0,0 0 32 16,0 0 0-16,0 0 0 0,0 0-80 0,0 0-16 15,0 0 0-15,0 0 0 0,9-4 192 0,-9 4 32 16,10-1 16-16,1 1 0 0,0 0 80 0,1 1 16 0,2 0 0 0,4 0 0 15,4 0-176-15,0 0-16 0,4 0-16 0,4 1 0 16,3-1-176-16,6 1-48 0,7-1 0 0,0-1 0 16,3-1-64-16,1-2-128 0,1 0 176 0,1 1-176 15,3 1 256-15,5-1-64 0,1-1-16 0,2 1 0 16,-1 0 96-16,0 0 32 0,0-2 0 0,2 1 0 16,1 0 80-16,2 0 0 0,0-2 16 0,-2 2 0 15,-4 1-64-15,1-1-16 0,-4 0 0 0,-3 0 0 16,-1 1-128-16,-2 1-16 0,-3-1-16 0,-6 1 0 15,-5 0-160-15,-6 0 0 0,-6 0 144 0,-3 1-144 16,-3 0 128-16,-3 1-128 0,-1 0 128 0,-4 0-128 0,-3 0 0 16,-9-1 0-16,9 3 0 0,-9-3 0 15,0 0-608-15,8 3-96 0,-8-3 0 0,0 0-16 16,0 0-1904-16,6 9-384 0,-6-9-80 0</inkml:trace>
  <inkml:trace contextRef="#ctx0" brushRef="#br0" timeOffset="26693.49">15003 4945 33119 0,'-8'-10'1472'0,"4"4"288"0,-3 1-1408 0,0 1-352 0,0 3 0 0,-2 1 0 15,-1 0 224-15,-1 2-32 0,-1 2 0 0,1 2 0 0,0 2-192 0,0 2-208 16,1 0 32-16,0 1 16 16,0 0 160-16,3 3-192 0,1 2 192 0,2 0-192 0,-1-1 0 0,3 2 0 15,2-2 0-15,2 1 0 16,3-3 32-16,0 0 0 0,1-1 0 0,1-1 0 16,3-1 160-16,0 0 0 0,1-1 0 0,1-1 0 0,0-2 240 0,2 0-32 0,-1-2 0 0,0-1 0 31,-1 0 0-31,0-3 0 0,-1-2 0 0,-1 1 0 0,-10 1 16 0,9-2 0 15,-9 2 0-15,6-5 0 0,-2-3 32 0,-3 0 0 16,-2-2 0-16,-4 0 0 0,-1-1-256 0,-4-1-208 16,-1-2 32-16,-2-2 16 15,-4-2-208-15,1 0-32 0,-1 0-16 0,0-1 0 0,-1-1 416 0,1 1-128 0,2 1 128 0,0 0 0 16,-1 2 160-16,2-2 112 0,2 2 32 0,3-1 0 16,1 3 288-16,4-1 64 0,3 2 16 0,2 0 0 0,2 0-160 15,3 1-16-15,0 0-16 0,3 1 0 16,2 0-224-16,1 1-32 0,0 2-16 15,2-1 0-15,-2 2-208 0,1 1 0 0,0 1 0 0,-1 1 0 0,-1 2 0 0,0 1 0 16,0 1 0-16,0 2-160 16,-2 1 160-16,0 2 0 0,-9-5 0 0,9 10 0 0,-4 0 0 0,-1 2 0 15,0 2-128-15,-2 0 128 16,-2 2-256-16,-1 1 48 0,-2 4 0 0,-2 0 0 16,-3 0-624-16,1 2-128 0,-4-2-32 0,1-1 0 31,0-4-640-31,1 2-128 0,0-2-32 0,3-2-11536 0</inkml:trace>
  <inkml:trace contextRef="#ctx0" brushRef="#br0" timeOffset="27010.86">15478 4490 37439 0,'0'0'1664'0,"-1"-7"320"0,1 7-1584 0,0 0-400 32,0-8 0-32,0 8 0 0,0 0 256 0,0 0-48 0,0 0 0 0,0 0 0 0,0 0-208 0,0 0-288 31,-8 5 64-31,0 5 16 0,0 1 16 0,-2 4 16 0,-1 2 0 0,0 1 0 0,-2 0 176 0,-1 3-208 31,1 2 80-31,0 1 128 16,0-2-448-16,0 0 16 0,2 0 16 0,0 0 0 15,1 0-624-15,2 2-128 0,1-4-32 0,3-3-13120 0</inkml:trace>
  <inkml:trace contextRef="#ctx0" brushRef="#br0" timeOffset="27685.68">15558 4244 9215 0,'-7'-14'816'0,"1"3"-656"0,-2-4-160 0,1 1 0 0,-3 1 3920 0,0 0 752 15,-1 2 160-15,-2-2 32 0,-3 2-3936 0,-1 2-784 16,-2-1-144-16,-3 2 0 0,0 1 0 0,-1 2-192 16,-4 0 192-16,0 2-192 0,-2 1 384 0,0 1 64 15,-3 2 32-15,1 0 0 0,0 1 176 0,3 3 48 0,-1 1 0 0,1 4 0 16,1 4-256-16,-1 2-64 0,-1 0 0 0,0 3 0 16,1 2-192-16,-1 4 0 0,0 4 0 0,-3 4 0 15,-3 3 0-15,-2 2 0 0,-3 0 0 0,4 4 0 16,2 3-160-16,2 4 160 0,2 2-128 0,3 1 128 15,1-2-144-15,3 3 144 0,4 3-160 0,0-3 160 16,5-2 0-16,1-1 0 16,5 1 0-16,1-2 160 0,4-1 208 0,2-1 32 0,1 0 16 0,3-2 0 15,2-2 672-15,3-1 144 0,2-3 32 0,2-1 0 32,4-1-1712-32,1 0-320 0,2-4-80 0,3-2-16 0,1-2 864 0,4-1 0 0,3-3 208 0,4-1-32 15,6-3 112-15,2-1 32 0,1-1 0 0,1-6 0 16,-3-4 48-16,4-1 16 0,3-2 0 0,0-2 0 0,2 1-176 15,1-5-16-15,4-2-16 0,-2-5 0 0,-2-5 80 16,-1-2 32-16,1-4 0 0,0-2 0 0,-2-3 96 0,4-2 32 16,0-3 0-16,1-4 0 0,-3-5-144 0,0-2-16 15,-4 0-16-15,-3-3 0 0,-2-1 0 16,-5 0 0-16,-3-1 0 0,-3 1 0 0,-3 3 192 0,-5-3 32 16,-7 0 16-16,-1-1 0 0,-7 0 96 0,-2-1 32 15,-5 0 0-15,-4-2 0 0,-4-1-128 0,-4 1-32 16,-4-2 0-16,-3 1 0 15,-1 0-272-15,-3 2-176 0,-3 5 192 0,-3 0-192 0,-3 0 0 0,-1 3 0 0,-1 1 0 0,-1 4-144 16,-4 4 144 0,-2 1-208-16,-4 5 80 0,1 4 128 0,-3 4-224 0,-1 2 80 0,0 3 16 0,-1 3 0 31,-3 4-640-31,-2 2-112 0,-3 4-16 0,0 5-16 16,0 4-1264-16,1 5-256 0,2 1-64 0,1 8-8384 0,2 5-1664 0</inkml:trace>
  <inkml:trace contextRef="#ctx0" brushRef="#br1" timeOffset="34704.62">18538 486 4607 0,'0'0'192'0,"0"0"64"0,0 0-256 0,0 0 0 16,0-4 0-16,0 4 0 0,0-6 2992 0,0 6 544 15,1-5 112-15,-1 5 32 0,0-7-2208 0,0 2-448 16,0-1-96-16,0 6-16 0,0-6-64 0,0 0-16 0,0 6 0 0,0 0 0 16,0 0-208-16,0-6-48 15,-1 0-16-15,1 6 0 0,0 0-16 0,0 0 0 0,-2-4 0 16,2 4 0-16,0 0-16 0,0 0 0 16,-6-4 0-16,1 2 0 0,-2 2-144 0,1 1-48 0,-1 3 0 0,1 1 0 0,-2-1-144 0,0 4-48 15,-1 1 0-15,1 3 0 16,-1 0-144-16,2 0 0 0,1 3 144 0,-1 2-144 0,0 2 0 0,1 1 0 15,1-1 0-15,0 1 0 0,0 1 0 0,-2 12 0 32,2-6 0-32,4-4 0 0,3-2 0 0,3-8-128 0,1-2 128 15,1-1 0-15,2 0 0 0,1-3 0 0,0-1 0 0,1-2 0 16,1 1 272-16,0-4 48 0,1-2 0 0,7-3 0 16,-1 1-64-16,-3-4 0 0,-3-3 0 0,0 1 0 15,-2-1 96-15,2-1 16 0,-2-1 0 0,-4 3 0 16,1-2 32-16,0 0 16 0,-2-1 0 0,1-2 0 15,-1 0-80-15,-1 0-16 0,-1 0 0 0,1 1 0 16,-2 2-128-16,-1 3-48 0,0 1 0 0,-2 3 0 16,0 4-144-16,0 0 160 0,0 0-160 0,0 0 160 15,-2 6-160-15,-1 2 0 0,0 3 0 0,0 2 0 16,1 0 0-16,1 2 0 0,-1-1-128 0,2 0 128 16,1 2 0-16,1-2-176 0,1 0 176 0,4 6-128 0,1-3-16 0,2-5 0 15,1-2 0-15,1-3 0 0,0-1 144 0,2-2 0 16,2-2 0-16,-1-2-128 0,1-2 320 0,-1-2 64 15,-2-3 0-15,0-2 16 0,0-1 176 0,-4-1 48 16,-1-1 0-16,-2 0 0 0,0-1-16 0,-2-1 0 16,0-2 0-16,-3 1 0 0,-2 0-128 0,1-2-32 15,-5-1 0-15,3 6 0 0,-1 0-128 0,-3 0-48 16,2 0 0-16,-2 1 0 0,0 0-144 0,-1 2 0 16,-1 0 0-16,-4 3 0 15,4 1-608-15,-5 2-48 0,5 1-16 0,-1 2 0 16,0 2-1280-16,0 1-256 0,2 2-48 0</inkml:trace>
  <inkml:trace contextRef="#ctx0" brushRef="#br1" timeOffset="35035.33">19082 517 3679 0,'18'-4'320'16,"-9"1"-320"-16,1 1 0 0,0 0 0 0,-1 0 3456 0,-2 0 608 0,-7 2 128 0,0 0 32 15,0 0-1936-15,0 0-384 0,0 0-80 0,0 0-16 0,0 0-752 0,0 0-160 16,-5 5-16-16,-3 2-16 15,-1 0-432-15,1 1-96 0,-1 1-16 0,-1 1 0 0,0 1-320 0,1 0 128 16,3 1-128-16,-1-1 0 16,1 0 0-16,1 2 0 0,1-1 0 0,1-1 0 0,1-1 128 0,3-1-128 15,0-1 160-15,3-1-160 0,0 0 320 0,3-2-48 16,1 1 0-16,1-2 0 0,1 1-96 0,2-1-32 16,-2-1 0-16,1 1 0 0,0 0 48 0,-1 1 16 15,0-1 0-15,-2 0 0 0,-1 2 48 16,-2-2 0-16,-1 2 0 0,-1-1 0 0,-3-5 64 0,2 6 32 0,-4 0 0 0,-1 1 0 15,-1 0-16-15,-1-2 0 0,-1 2 0 16,-3-2 0-16,-1 0-96 0,-1-1-32 0,-1-1 0 16,0 1 0-16,0 0-208 0,0-2 176 15,1 0-176-15,-5 1 160 16,3-1-736-16,2 0-160 0,1-2-32 0</inkml:trace>
  <inkml:trace contextRef="#ctx0" brushRef="#br1" timeOffset="35429.18">19558 481 7359 0,'0'0'320'0,"0"0"80"16,0 0-400-16,-2-5 0 0,2 5 0 0,-3-5 0 0,0 0 5024 0,0 2 928 0,-2 0 176 15,0 1 32-15,-1 1-4480 0,1-1-896 16,-2 1-176-16,1 2-32 0,-2 3-384 0,0-1-64 15,1 1 0-15,-2 3-128 0,0 1 0 0,0 2 0 16,0 1 0-16,4 0 0 16,-1 2-144-16,1 2 144 0,3 2-128 0,-4 0 128 0,3 1-176 0,1 2 176 15,1-3-208-15,1 5 80 16,1-1 128-16,1-3 0 0,1-3 0 0,3 1-128 16,-2-4 352-16,3-1 80 0,3-2 16 0,0-1 0 15,-4-2 96-15,3-3 32 0,0-2 0 0,1-1 0 0,0 0-48 0,-1-2 0 0,0-2 0 0,-1-2 0 0,-1 0 176 0,-2-2 16 31,-1-1 16-31,0-1 0 0,-3 0 32 0,-1 0 0 0,-1 0 0 0,-1 2 0 0,-2-1-320 16,1 0-48-16,-1 0-16 0,-1 3 0 0,1 0-256 0,-2 2 128 16,1 0-128-16,-1 3 0 0,1 1 0 0,5 0-256 15,0 0 32 1,-5 5 0-16,0-1-1632 0,2 1-320 0,0 0-64 0</inkml:trace>
  <inkml:trace contextRef="#ctx0" brushRef="#br1" timeOffset="35778.14">19885 565 22175 0,'0'0'976'0,"0"0"208"0,0 0-944 16,0 0-240-16,0 0 0 0,0 0 0 0,0 0 1488 0,0 0 256 0,0 0 48 0,0 0 16 15,0 0-896-15,-5 6-176 0,0 1-32 0,0 0-16 16,1 4-464-16,-1 0-96 0,2 0 0 15,0 2-128-15,0 2 0 0,-1-1 0 0,2 3 0 0,1-2 0 16,0 1-128-16,1 1 128 0,2-2 0 0,1 1-144 0,1-3 144 0,0-1 0 16,3-2 0-16,-2-1 0 0,2-4 224 0,0 1 80 15,1-4 16-15,1-1 0 16,1-1 320-16,0-1 80 0,1-2 16 0,-2-2 0 0,0 0-64 16,0-2-16-16,-1-1 0 0,-1-1 0 0,-1-2-80 15,-1-2 0-15,-2-1-16 0,-1 0 0 0,-2-2-48 0,-1 0 0 16,-1-1 0-16,-2 0 0 0,-1-1-256 15,1 3-64-15,-2 1-16 0,2 4 0 16,-3-1-176-16,0 2 0 0,0 1 0 0,-2 2 0 0,0 0-256 0,0 3-64 16,1 1-32-16,-2 0 0 15,1 2-1824-15,2 0-384 0,2 3-64 0</inkml:trace>
  <inkml:trace contextRef="#ctx0" brushRef="#br1" timeOffset="36114.87">20096 406 6447 0,'0'0'576'0,"0"0"-576"0,0 0 0 0,0 0 0 0,0 0 3072 0,0 0 512 0,0 0 112 15,0 0 16-15,0 0-2560 0,0 0-496 0,0 0-96 0,0 0-32 16,0 0-208-16,1 7-32 0,-1-7-16 0,3 6 0 15,-3-6 416-15,7 6 80 0,-2-2 0 0,2-1 16 0,1 0 240 0,-2-2 32 16,1-1 16-16,-1 0 0 16,1-1 144-16,0-2 16 0,-2 0 16 0,1-1 0 0,-2-1-272 0,-1 0-48 15,2-2-16-15,-3 1 0 0,-1 0-272 0,-1-1-48 16,-2-1-16-16,0-1 0 0,-2 0-208 0,1 1-48 16,-1-2-16-16,-1 3 0 0,0 1-128 0,-1 2-32 15,1-1 0-15,-1 3 0 0,1 1-144 0,-2 1 0 16,2 1 0-16,-3 3 0 0,3 0-352 0,0 1 0 0,-1 2 0 15,1 0 0 1,1-2-432-16,0 1-96 0,1 0-16 0,1 0 0 0,2-6-1824 16,0 7-368-16,0 1-80 0</inkml:trace>
  <inkml:trace contextRef="#ctx0" brushRef="#br1" timeOffset="36782.29">20410 597 22111 0,'0'0'976'0,"0"0"208"0,0 0-944 0,0 0-240 0,0 0 0 0,0 0 0 15,0 0 1904-15,5-4 336 0,-1 0 64 0,3 0 0 16,-2 1-1280-16,3 0-272 0,1-1-48 0,0 1-16 15,2 0-352-15,1-2-64 0,3 3-16 0,1-1 0 0,-1 0-256 16,0-1 128-16,1 1-128 0,5 0 0 0,-2 0 0 0,0 2 0 16,-2 1 0-16,-5 1 0 15,1 1-640-15,-2 0-96 0,0 1-16 0,-1 0 0 16,-1 2-608-16,-1 0-128 0,0 2-32 0</inkml:trace>
  <inkml:trace contextRef="#ctx0" brushRef="#br1" timeOffset="36965.16">20560 768 2751 0,'0'0'128'0,"-8"3"16"16,1-2-144-16,0 1 0 0,2 0 0 0,5-2 0 16,-6 1 4480-16,6-1 880 0,0 0 160 0,0 0 48 0,0 0-3312 0,0 0-656 15,0 0-128-15,0 0-16 0,0 0-496 0,9 0-80 0,1-1-32 0,4-1 0 16,0 0-192-16,3 2-32 16,-2-1-16-16,2 0 0 0,-1 0-320 0,4 0-64 15,-1-2-16-15,-1 0 0 0,-1 1-368 0,1-1-80 0,0 0-16 16,2-1 0-1,1 1-2544-15,0 0-512 0</inkml:trace>
  <inkml:trace contextRef="#ctx0" brushRef="#br1" timeOffset="37247.94">21343 464 11055 0,'0'0'976'0,"0"0"-784"0,0 0-192 0,4-5 0 0,-2-2 3920 0,0 2 752 15,-2 5 128-15,0 0 48 0,3-7-2368 0,-3 7-480 0,0 0-80 16,0-5-32-16,0 5-880 0,0 0-176 16,0-6-48-16,0 6 0 15,0 0-336-15,0 0-64 0,0 0 0 0,0 0-16 0,0 0-240 16,-5 0-128-16,-2 2 128 0,2 3-128 16,-1 1 0-16,1 4 0 0,-2 1 0 0,2 3 0 15,-1 3 0-15,3-2 0 0,-1 4 0 0,2 2-128 0,0-1 128 16,1 0 0-16,0-1 0 0,1 1-128 15,1 1 128-15,0 4 0 0,1-2 0 0,2-1 0 16,0-3-480-16,0-2-16 0,0-1 0 0,-1-2 0 16,0 1-2032-16,1-1-416 0,-2-1-64 0</inkml:trace>
  <inkml:trace contextRef="#ctx0" brushRef="#br1" timeOffset="37496.31">21108 966 11967 0,'0'0'1072'0,"0"0"-864"32,-6-1-208-32,6 1 0 0,0 0 3520 0,0 0 640 0,0 0 144 0,0 0 32 15,0 0-2480-15,7-2-512 16,2 0-80-16,2 0-32 0,4 0-336 0,2 0-64 0,-1 0 0 0,3-2-16 0,2 0-112 0,1 1 0 16,1-1-16-16,2 1 0 0,-2 0-272 0,1-1-48 31,1 1-16-31,-2 0 0 0,1 1-352 0,-1 1 144 0,0-1-144 0,-1 2 0 15,-1 2 0-15,-1 0 0 16,-1 0-240-16,-3 0 80 16,-2 1-1344-16,0 1-272 0,-2 0-48 0</inkml:trace>
  <inkml:trace contextRef="#ctx0" brushRef="#br1" timeOffset="37859.54">21322 1202 28959 0,'0'0'1280'0,"0"0"272"0,0 0-1232 0,0 0-320 0,-2-5 0 0,2 5 0 0,0-7 1136 0,2 2 160 16,2-1 48-16,1 0 0 0,2-1-640 0,2 0-128 15,0 1-32-15,2 0 0 0,0 2-176 0,3 0-48 16,-2 0 0-16,0 2 0 0,-1 0-16 0,-1 0-16 16,-1 2 0-16,-1 1 0 0,0 1-288 0,-1 2 0 15,-3 2 0-15,-2 0 0 0,-2 2 0 0,-1 2 0 16,-2 0-240-16,-3 3 80 15,-2 1-544-15,-3 3-96 0,-3 1-32 0,1 0 0 16,-2 0 64-16,-1-1 16 0,1-1 0 0,2-2 0 0,2-1 752 0,1-2 0 16,1-2 0-16,1-1 0 0,2-3 704 0,0 1 96 15,2-2 16-15,4-4 0 0,0 0-96 0,0 0-16 16,0 0 0-16,0 0 0 0,0 0-240 0,0 0-48 0,0 0-16 0,6 0 0 16,3 0-112-16,1-1-32 15,2-1 0-15,1 0 0 0,2 1-48 0,0-2-16 0,2 1 0 0,1 0 0 16,3 1-192-16,0 0 176 0,0-1-176 0,0-1 160 15,0 1-512-15,3 0-96 0,-3 0-32 0,0 0 0 16,-2-1-1904-16,-1 2-384 0,-1-2-80 0</inkml:trace>
  <inkml:trace contextRef="#ctx0" brushRef="#br1" timeOffset="38112.92">22113 891 33407 0,'0'0'1472'0,"0"0"320"0,0 0-1440 0,0 0-352 16,0 0 0-16,0 0 0 0,0 0 368 0,0 0 0 0,0 0 0 0,0 0 0 16,5 6-224-16,-2 0-144 15,-1 1 192-15,-2 0-192 0,-2 2 0 0,-1 0 0 16,-2 1-192-16,-1 1 48 15,-2 2-624-15,-3 1-112 0,-3 2-16 0,-3 1-16 16,-2 1-2368-16,2 0-480 0</inkml:trace>
  <inkml:trace contextRef="#ctx0" brushRef="#br1" timeOffset="38535.82">22627 587 27647 0,'0'0'2448'0,"1"-5"-1952"0,0-1-496 0,-2 0 0 0,1 0 880 0,-2 1 80 16,-1-2 0-16,-2 2 16 0,0-1-480 0,-4 1-112 16,-2 0 0-16,-1 2-16 0,0 1-368 0,-2 0 0 15,-1 2 0-15,0 2-192 0,-1 1 192 0,3 0-208 16,-1 2 80-16,-1 0 128 0,1 2-128 0,0 1 128 15,0 0 0-15,1 1 0 0,2 1-128 0,-2 1 128 16,1-1-160-16,3-1 160 0,3-1 0 0,1-1 0 16,2-1 208-16,3-6-64 0,0 6 416 15,2 1 80-15,3 0 0 0,0-1 16 0,2 0-224 0,2-2-48 16,2 0-16-16,1 1 0 0,2-1-144 0,0 1-32 0,2-1 0 16,-1 3 0-16,0-3 0 0,0 0 0 0,-2 1 0 0,-1 0 0 15,-2 2 0-15,-1 0 0 0,-3-1 0 16,0 2 0-16,-1 0-192 0,-1-1 176 0,-3-1-176 0,-1 0 160 0,0 2 0 15,-1 0 0-15,-2 1 0 0,-1-2 0 0,-1 0-16 16,-1 1 0-16,-3-1 0 0,0 1 0 0,0 0-144 0,-2-1 0 16,-2 2 144-16,2-2-144 31,-2-1-352-31,0 1-144 0,-1 0-16 0,2-3-16 16,1 0-1744-16,0 0-352 0,2-2-64 0</inkml:trace>
  <inkml:trace contextRef="#ctx0" brushRef="#br1" timeOffset="38762.01">22694 684 14735 0,'0'0'1312'15,"0"0"-1056"-15,0 0-256 0,0 0 0 0,7-1 3024 0,-7 1 560 0,0 0 96 0,0 0 32 16,6 0-1728-16,-6 0-352 0,0 0-64 0,0 0-16 16,6 6-544-16,-3-1-112 0,-3-5-32 0,1 8 0 15,-1 2-400-15,0 0-80 0,-1 1 0 0,0 1-16 16,-1-1-368-16,0 1 144 0,-2 0-144 0,2 0 0 15,-2 0 0-15,1 0 0 0,1-2 0 0,0 0 0 16,0 0-256-16,0 0-176 0,-1-1-16 0,2-3-16 16,1-6-432-16,0 0-64 0,0 6-32 0</inkml:trace>
  <inkml:trace contextRef="#ctx0" brushRef="#br1" timeOffset="38923.06">22749 516 30575 0,'0'0'1344'0,"0"-7"304"0,1 1-1328 16,1 0-320-16,1 1 0 0,-1-1 0 0,0 1 1184 0,-2 5 160 15,3-6 48-15,1 2 0 0,-4 4-1008 0,4-5-192 0,-4 5-32 0,5-3-16 16,-5 3-400-16,7-1-96 16,0 1-16-16,-1 1 0 15,1 1-2560-15,1 2-512 0,-1-1-96 0</inkml:trace>
  <inkml:trace contextRef="#ctx0" brushRef="#br1" timeOffset="39285.96">22979 688 15951 0,'2'11'704'0,"-1"-4"144"0,0 1-672 0,2 2-176 0,-2 1 0 16,-1 0 0-16,0 1 1440 0,0 0 256 0,0 0 48 0,-1-1 16 0,-1 0-304 0,2 0-64 16,-2 2-16-16,0-2 0 0,-1-1-224 0,-1 0-32 15,2-1-16-15,-1-1 0 16,0-2-208-16,-2-1-32 0,1-2-16 0,-1 0 0 0,5-3-80 15,0 0 0-15,-5 0-16 0,5 0 0 0,0 0 0 16,-3-5 0-16,0-2 0 0,3 1 0 0,0-1-288 0,3 1-48 16,-2-2-16-16,2-2 0 0,1 0-160 15,2-1-48-15,1-1 0 0,0 0 0 0,2-2-16 0,0 0-16 16,0-1 0-16,-1 0 0 0,1 1-160 0,0 2 160 0,1 1-160 0,-1 2 160 16,-2 2-160-16,1 1 0 15,0 2 0-15,-2 0 0 0,1 3 128 0,-7 1-128 16,0 0 0-16,8 4 128 0,-2 0-128 0,1 1 0 0,-2 3 0 0,1 1 0 15,-1 1-128-15,0 1 128 16,-1 0 0-16,1 1 0 0,-2 1 0 0,0 0 0 0,-1 2-144 0,-2-1 144 31,2-1-416-31,-1 0-32 0,-1-1 0 0,0-1 0 16,0-1-192-16,0-1-32 0,0-1-16 0,0-2 0 16,0-6-2000-16,0 0-416 0,0 0-80 0</inkml:trace>
  <inkml:trace contextRef="#ctx0" brushRef="#br1" timeOffset="39641.51">23506 625 24879 0,'0'0'2208'0,"1"-6"-1760"0,-1 1-448 0,0-1 0 16,-1 1 1920-16,0 0 288 16,-4 0 64-16,2 1 16 0,-1-1-976 0,-2 1-192 0,1 2-32 0,-2 0-16 0,0 2-560 0,-2 3-128 15,-2 0 0-15,1 2-16 0,-2 2-368 0,1 2 0 16,0 1 0-16,0 0 0 0,0 2 0 0,1 1-208 15,0 1 80-15,0 2 128 16,1 0-144-16,1 2 144 0,1-1 0 0,2 1 0 16,1 1 0-16,1-3-128 0,0 1 128 0,3-2 0 15,3 0 0-15,0-1 0 0,2-2 0 0,1-1 0 0,0-2 0 16,1-1 128-16,1-2-128 0,-1-2 192 0,1 0 0 16,1-2 0-16,0-2 0 0,0 0 0 0,-1-1 64 0,-2-3 16 0,0 0 0 0,0 0 0 15,-1-2 48 1,0-1 16-16,-2 0 0 0,-1-2 0 0,-2-1-32 0,-1 0-16 0,-1 0 0 0,0 0 0 15,-1 0-112-15,-1 2-32 16,-1-1 0-16,0 2 0 0,0 2-144 0,-1 0 0 16,0 2 0-16,-2 2 0 15,0 1-528-15,0 1-96 0,-2 0-16 0,0 2 0 16,0 1-2336-16,0 0-480 0,1 1-80 0</inkml:trace>
  <inkml:trace contextRef="#ctx0" brushRef="#br1" timeOffset="39951.68">23569 723 3679 0,'0'0'160'0,"0"0"32"0,0 0-192 0,0 0 0 0,0 0 0 0,0 0 0 15,0 0 6064-15,0 0 1168 0,0 0 224 0,0 0 48 16,-5 3-5312-16,1 1-1056 16,0 3-224-16,0 1-32 0,0 2-512 0,-1 1-112 0,1 0 0 0,1 0-16 15,-2 0-240-15,2 1 0 0,1-1 0 0,1 2 0 16,1-1 0-16,1-1 0 0,2-1 128 0,0 0-128 15,2-2 192-15,-1-2-64 0,2 0-128 0,0-1 192 16,3 0 64-16,0-2 16 0,0-2 0 0,0-1 0 0,1 0 240 0,-1-1 32 16,0-2 16-16,0-2 0 0,-2 1 32 0,0-2 16 15,-1-1 0-15,-1-2 0 0,-2-2-112 0,0-1-32 16,-2-2 0-16,-1 1 0 16,-1 0-240-16,-1 0-48 0,0 0-16 0,-1-1 0 15,0 2-160-15,-2 1-224 0,1 1 48 0,-1 2 16 16,-1 1-1504-16,1 2-320 0,1-2-48 0</inkml:trace>
  <inkml:trace contextRef="#ctx0" brushRef="#br1" timeOffset="40267.3">23670 480 22111 0,'0'0'976'0,"0"0"208"15,-6 1-944-15,0 1-240 0,6-2 0 0,-6 3 0 0,2 1 1408 0,4-4 256 0,-5 4 32 0,5-4 16 16,-2 7-800-16,2-7-144 0,-1 6-48 0,2 1 0 16,-1-7-256-16,3 6-48 15,2 0-16-15,-1-2 0 0,3 1-80 0,-1-2 0 0,2-2-16 16,1 0 0-16,0-1 64 0,0-1 16 0,-1-1 0 0,1-1 0 0,-1-1 176 0,2-1 32 16,-3-2 16-16,-1 1 0 0,-2-1-16 0,0 0 0 15,-2 0 0-15,-2-1 0 16,-1-1-240-16,-1 1-48 0,-2 1-16 0,0 0 0 15,-3 1-160-15,1 0-128 0,-2 2 144 0,0 0-144 16,-1 2-240 0,1 1-144-16,-1 0-16 0,0 2-16 0,0 1-608 15,2 2-112-15,-1 0-16 0,1 1-16 0,1 1-1616 0,0 2-320 0,2-1-64 16</inkml:trace>
  <inkml:trace contextRef="#ctx0" brushRef="#br1" timeOffset="40575.06">23829 785 23039 0,'0'0'1024'0,"0"0"192"0,0 0-960 0,0 0-256 16,0 0 0-16,0 0 0 0,7 2 1856 0,-1-1 336 0,1-2 64 0,1 1 16 15,1 0-768-15,-2 0-160 16,2-2-16-16,1 0-16 0,0 0-528 0,0-1-96 0,1-1-32 0,0 1 0 16,0 0-464-16,0 1-192 0,0-1 176 0,1 1-176 15,-1 0 0-15,0 0 0 0,0 0 0 0,0 1 0 32,-1 1-576-32,-1 0-128 0,-2 1 0 0,1 1-16 15,-1-1-1136-15,-1 2-240 0,0 1-32 0</inkml:trace>
  <inkml:trace contextRef="#ctx0" brushRef="#br1" timeOffset="40744.15">23913 888 26207 0,'0'0'1152'0,"0"0"256"0,0 0-1136 15,0 0-272-15,-5 3 0 0,5-3 0 0,0 0 1344 0,0 0 224 0,0 0 32 0,0 0 16 32,0 0-784-32,0 0-144 0,0 0-48 0,0 0 0 15,0 0-288-15,8 2-64 0,-1 0-16 0,3-2 0 0,-3-1-272 16,4 0 0-16,1 0-208 0,-1-1 80 0,2 0-1984 0,1-2-400 0,0 1-80 0</inkml:trace>
  <inkml:trace contextRef="#ctx0" brushRef="#br1" timeOffset="41140.96">24486 479 10127 0,'0'0'448'0,"1"-7"96"16,0-1-544-16,0 1 0 0,0-1 0 0,0 1 0 0,1 2 3760 0,0-1 640 0,-2 6 128 0,1-4 16 15,-1 4-2352-15,1-6-464 0,-1 6-112 0,0 0-16 16,0 0-480-16,0 0-96 0,0 0-32 0,0 0 0 15,0 0-528-15,0 0-96 0,0 0-32 0,0 0 0 16,0 0-192-16,0 9-144 0,-1 2 192 0,0 0-192 0,1 3 0 0,-2 0 0 16,0 2 0-16,2 3 0 15,0 2 0-15,0-1 0 0,-1-1 0 0,2 1 0 0,1 0 0 16,-2 4 0-16,0-3 0 0,2-1 0 0,-1-3 144 0,1-1-144 16,-2-3 0-16,0 0 144 0,-1-3-144 15,0-2 128-15,0-2-128 0,-1-1 128 0,2-5 64 0,-5 4 0 16,0-2 0-16,-1 1 0 0,1-3 0 0,-2 0 16 0,0-1 0 15,0-2 0-15,-1 0-80 0,0-1 0 16,1-2-128-16,-1 1 192 0,-1-1-192 0,1 0 0 16,2-2 0-16,0 1 0 15,-1 0-336-15,1 0-112 0,1 0-32 0,-1 1 0 16,1-1-1680-16,1 1-336 0,3-1-64 0</inkml:trace>
  <inkml:trace contextRef="#ctx0" brushRef="#br1" timeOffset="41395.33">24523 482 13823 0,'0'0'608'0,"-2"-5"128"0,2 5-592 0,-1-5-144 16,1-1 0-16,0 1 0 0,0 5 3152 0,2-4 608 0,2-2 112 0,0 1 32 15,0-1-2208-15,3 2-432 0,1-1-96 0,0 1-16 16,2-1-464-16,2 2-112 0,2 0 0 0,-2 2-16 0,1-3-400 0,0 2-160 15,3 0 128-15,-3 1-128 0,-1-1 0 0,1 1 0 16,0 1 0-16,-1 1 0 0,0 0 0 0,-1 1 0 31,0-1 0-31,0 1 0 0,-1 2-288 0,-1-1-32 0,0 1-16 0</inkml:trace>
  <inkml:trace contextRef="#ctx0" brushRef="#br1" timeOffset="41838.05">24598 601 19343 0,'0'0'1728'16,"0"0"-1392"-16,0 0-336 0,7-4 0 0,-1 0 2176 0,2 1 352 16,2-2 80-16,0 2 16 0,2 1-1024 0,1 0-192 0,0 0-32 0,2 1-16 15,0 0-448-15,-1 1-80 0,0 0-32 0,-1 2 0 0,-1 1-368 16,0 0-80-16,-2 2-16 15,-1 1 0-15,-3 1-336 0,-1-1 0 0,-3 1 0 0,-1 0 128 0,-1 3-128 0,-2 1-208 16,-4 0 48-16,0 3 16 0,-1 0-112 0,-2 2-32 16,-2 1 0-16,1-2 0 0,-1 0 288 0,1-2-160 31,1 1 160-31,0-3-128 0,0-1 128 0,2-2 0 0,4-2 0 0,1 1-128 0,1-1 128 16,1 1 0-16,0-7 0 0,0 0 128 0,3 6 48 15,1-2 16 1,2 0 0-16,1 0 0 0,0 0 0 0,0-1 0 0,-1 0 0 0,2-1 0 15,0 0-48-15,1 0 0 0,-3 0 0 0,2 1 0 0,-1-1-16 0,-7-2 0 16,0 0 0-16,5 3 0 0,-5-3-128 0,0 0 160 0,0 0-160 0,0 0 160 16,-1 6 32-16,-1 0 0 0,-3-1 0 15,0-1 0-15,-2 0-32 0,1 0 0 16,-5-1 0-16,-1-1 0 16,-3 0-32-16,1 1 0 0,-1-2 0 0,-2-1 0 15,-1 1-128-15,3 0 0 0,0 1 144 0,0 0-144 16,0 0-160-16,1 1-96 0,0-1-32 0,2 0 0 15,1 0-816-15,0 0-176 16,0 1-16-16</inkml:trace>
  <inkml:trace contextRef="#ctx0" brushRef="#br1" timeOffset="42152.09">24303 1069 23039 0,'-5'0'2048'16,"0"0"-1648"-16,-1 1-400 0,6-1 0 0,-6 1 1904 0,6-1 288 0,0 0 64 0,0 0 16 15,0 0-704-15,0 0-144 16,0 0-16-16,0 0-16 0,0 0-560 0,10 2-128 0,1-1 0 0,4-1-16 16,0 0-208-16,3 0-32 0,0-1-16 0,3-1 0 15,0 1-96-15,2 1-16 16,2-1 0-16,0 1 0 0,1 0-128 0,-1 0-48 15,0-1 0-15,0 1 0 0,1 0-144 0,1 0 0 16,-3 0 0-16,-1 0 0 0,-1 0 0 0,-1 0 0 0,-6 0 128 0,1 1-128 0,-2 0-160 16,-2 0-64-16,-1 2-16 0,-1-1 0 31,-2 0-1360-31,-2 0-288 0,1 0-48 0,-2 2-9088 0,-5-4-1824 0</inkml:trace>
  <inkml:trace contextRef="#ctx0" brushRef="#br1" timeOffset="42549.56">24526 1379 22111 0,'0'0'976'0,"0"0"208"0,0 0-944 0,0 0-240 16,0 0 0-16,0 0 0 0,5-5 2864 0,1-1 528 16,-1 0 96-16,3 0 32 0,-1 1-2048 0,3-2-384 15,1 1-96-15,0-1-16 0,1 3-384 0,1-2-80 16,-1 2 0-16,0 0-16 0,0 1-176 0,0 1-48 15,-1 1 0-15,-2 2 0 0,0-1-144 0,-4 1-128 0,-5-1 192 0,4 4-192 16,-1 2 128-16,-2 1-128 16,-2-1 0-16,-3 3 0 0,-1 0 0 0,-3 2 0 0,-2 1-192 0,-1 2 48 15,0 2-208-15,-1 0-32 16,-1 2-16-16,-2-1 0 0,1 1 80 0,2-2 0 0,1 0 16 0,1-3 0 16,2-1 304-16,1-1 0 0,0-2 0 15,3-1 0-15,1-3 0 0,0 2 0 0,3-7 0 16,0 0 0-16,0 0 352 0,0 0-32 0,0 0 0 15,8 3 0-15,0-1 0 0,3-1-16 0,-1-1 0 0,3-1 0 0,1 0-64 0,4-1-16 16,2 0 0-16,3-1 0 0,-1 0-224 16,1 1 0-16,-1 0 0 0,0 1 0 0,0-2 0 0,-2 2 0 15,-4 0 0-15,0 1 0 16,-2 0-320-16,-1 0-96 0,-1 1-32 0,-1 0 0 16,-2 2-2176-16,-1-1-448 0</inkml:trace>
  <inkml:trace contextRef="#ctx0" brushRef="#br1" timeOffset="44283.96">18413 1964 7359 0,'0'0'656'0,"3"-7"-528"16,-1-2-128-16,0 4 0 0,1-2 3872 0,-1 0 736 0,-1 2 160 0,0-1 32 15,-1 0-2752-15,0-1-528 16,-1 1-112-16,-1-3-32 0,1 1-464 0,1 8-80 16,-5-8-32-16,1 3 0 0,4 5-128 0,-7-4-32 0,1 0 0 0,6 4 0 15,-9 0-224-15,0 2-48 0,1 2-16 0,1 1 0 16,-2 3-352-16,0 1 0 0,-1 1 0 0,0 2 128 16,0 1-128-16,2 0 0 0,-2 1 0 0,0 2-128 0,2-1 128 0,1 1 0 15,2-1-144-15,1 2 144 0,0-1 0 0,3 1-144 16,0-1 144-16,2-2 0 15,2 0 0-15,2-2-128 0,-1-2 128 0,4-2 0 0,2 0 0 0,1-2 0 16,0-3-128-16,2-1 128 0,1-2 0 0,0-3 0 16,0-4 0-16,-3 2 0 0,0-2 272 0,1-2-32 15,0 0-16-15,0-3 0 0,-2-1 224 0,0 0 32 32,-3-1 16-32,-1 0 0 0,1 1-144 0,-2 1-32 0,0 0 0 0,-3 1 0 0,-1 1 0 0,0 2-16 15,0 2 0-15,-1 6 0 0,0-5-80 0,0 5-16 16,0 0 0-16,0 0 0 0,-4 5-208 0,2 1 144 0,-3 2-144 0,3 0 128 15,0 1-128-15,1 1-224 16,1-1 48 0,1 2 16-16,0 3 160 0,1-2 0 0,1-1 0 0,2-1 0 0,-1-3 0 15,3 0-256-15,-1-2 64 0,2-1 0 0,1-3 192 0,0-1 0 0,1-2 128 0,4-3-128 16,-1-1 336-16,-2-2 0 0,-4-2 0 0,0 0 0 16,1-1 96-16,-1 1 16 0,-3-1 0 0,-2 4 0 15,0-2-64-15,1-2 0 0,-3 1 0 0,0-1 0 16,-1-1-160-16,-2 0-32 0,2 0-16 0,-3-1 0 15,-2 1-176-15,3 1 160 0,1 1-160 0,-1 2 160 16,-3 1-400-16,1 2-80 0,-1 1 0 0,-2 1-16 16,0 2-1472-16,1 2-304 0,7-1-48 0,-6 4-16 31,1 2-736-31,5-6-160 0,-2 10-16 0,1-4-16 0</inkml:trace>
  <inkml:trace contextRef="#ctx0" brushRef="#br1" timeOffset="44587.78">18684 1909 10127 0,'8'-3'896'0,"0"0"-704"0,1 0-192 0,-1-1 0 0,2 1 2688 0,-1 0 496 31,-1 0 96-31,-2 0 32 0,1 1-1120 0,-7 2-208 0,0 0-64 0,0 0 0 0,0 0-656 0,0 0-144 16,0 7-32-16,-3-1 0 0,-1 1-704 0,0 1-160 15,-1-1-32-15,-1 2 0 0,1 1-192 0,-1 0 176 16,1 0-176-16,-1 0 160 0,2 0-160 0,0-2 0 16,2 1 0-16,-1 3 0 0,3-2 0 0,3-1 0 0,-3-9 144 0,6 10-144 15,0-1 128-15,4-3-128 31,0-1 128-31,3-1-128 0,3 1 224 0,-1-2-32 0,-1 0 0 0,1 0 0 16,0 1 32-16,-1-1 0 0,-2-1 0 0,-3 0 0 0,0 1 48 0,1 0 16 0,-10-3 0 0,7 3 0 0,-3 2 80 16,0-1 16-16,-3 2 0 0,-1-6 0 15,0 0 16-15,-4 8 16 0,-1 1 0 16,-3-1 0-16,-3 0-160 0,0-1-48 16,-2 0 0-16,-1-2 0 0,-1 0-208 0,0-1 0 15,-1 2 0-15,2-2 0 16,0 0-672-16,2 0-32 0,1-2 0 0,2 0 0 15,9-2-1856-15,-7 3-368 0,7-3-80 0</inkml:trace>
  <inkml:trace contextRef="#ctx0" brushRef="#br1" timeOffset="45063.03">19027 1969 24191 0,'0'0'1072'0,"0"0"208"0,0-7-1024 0,0 0-256 0,1-1 0 0,0-1 0 15,-1 0 1360-15,1 0 224 0,-1-2 32 0,2 0 16 16,2-2-528-16,2 2-96 0,2-1-32 0,0 1 0 16,3 0-144-16,-1 1-16 0,1 2-16 0,0 0 0 15,0 1-96-15,-1 3-32 0,-1 1 0 0,-1 0 0 16,-2 3-352-16,-6 0-64 0,0 0 0 0,0 0-16 0,0 0-240 0,5 5 128 15,-2 1-128-15,-2 3 0 0,-1 1 0 0,-1 1 0 16,-2 1 0-16,-1 1 0 0,0 2-160 0,-1-1 32 16,-2 0 0-16,1 2 0 0,0-2 128 0,0 0-192 15,1-2 192-15,0-1-192 0,3-1 192 0,-1-1 0 16,2-1 0-16,1-2 0 0,1 1 0 0,-1-7 0 16,3 7 0-16,3-2 0 0,-6-5 0 0,4 6 0 15,2-2 0-15,-1 0 0 0,1 1 0 0,0 0 0 16,1 1 0-16,-2 2 0 0,0-2 0 0,-1 2 0 0,-1 1 0 0,0-1 0 15,-3 2 0-15,-1 0 0 16,-2 1 0-16,0-1 0 0,-1 0 128 0,-2 0-128 0,0 1 160 0,-3-1-160 16,0-1 176-16,0 2-176 15,0-1 192-15,2-3-192 0,-3 0 192 0,0-1-192 16,0 0 192-16,1-1-192 0,0 0 0 0,2-1 0 0,-3 1 0 16,-2-2-144-1,1-2-576-15,3 0-112 0,8-1-32 0,0 0 0 16,-9-2-1776-16,9 2-368 0,-2-10-64 0</inkml:trace>
  <inkml:trace contextRef="#ctx0" brushRef="#br1" timeOffset="45417.37">19369 1953 20383 0,'0'0'896'0,"0"0"192"0,4-3-864 0,-4 3-224 0,0 0 0 0,0 0 0 16,0 0 1984-16,0 0 336 0,0 0 80 0,0 0 16 15,0 0-1056-15,0 0-208 0,-1 8-32 0,-1 4-16 0,-3-1-512 0,1 1-96 16,0 0-32-16,0 2 0 0,1-1-224 15,0 2-48-15,0 2-16 0,2-2 0 0,2 2-176 0,1-6 0 16,0 1 0-16,1-1 0 0,1-1 0 0,3-2 0 16,0-1 0-16,0 0 0 0,1-1 192 0,1-1-64 15,1-2 0-15,1-3 0 0,1-2 288 0,0-2 48 16,1 1 16-16,-1-1 0 0,-2-2 160 0,0 0 16 16,-1-2 16-16,-1-1 0 0,-1-1-112 0,-1-1-32 0,-2-2 0 0,-1 0 0 15,-1-2-80-15,-4 0 0 16,0 0-16-16,0-1 0 0,-1 0-160 0,-2 0-16 0,1 1-16 0,-2 1 0 15,0 0-240-15,-1 3 144 16,1 2-144-16,-2 0 128 0,0 1-128 0,1 3-176 0,-1 1 48 16,-3 2 0-16,1 1-672 0,2 3-128 0,8-2-32 15,-7 5 0-15,7-5-1616 16,-7 5-336-16,7-5-64 0,0 0-12112 0</inkml:trace>
  <inkml:trace contextRef="#ctx0" brushRef="#br1" timeOffset="45711.93">19558 1921 3679 0,'16'-1'320'0,"-8"1"-320"15,0 0 0-15,-1 0 0 0,1-2 3728 0,0 4 688 16,-8-2 128-16,6 2 16 0,-6-2-2160 0,5 5-432 0,-5-5-96 0,2 9-16 0,-1 1-1072 0,0 1-208 16,-1 0-64-16,0 0 0 0,-1 0-224 0,0 0-48 15,0 1-16-15,1 0 0 16,0 0 128-16,0 1 32 0,1 1 0 0,2-2 0 16,2-1 240-16,-1-1 48 0,2-2 16 0,0 1 0 0,2 0-176 15,2-1-16-15,-2-4-16 0,1-1 0 0,2 0-80 0,3-2-16 16,-2-1 0-16,1-2 0 0,0-1 288 0,0-2 48 15,-1-2 16-15,-1 1 0 16,2-2-128-16,-6-1-32 0,1 0 0 0,-3-2 0 0,0-2-112 0,-2 0-16 31,-1 1-16-31,-1-1 0 0,-1-2-48 0,-1 1-16 0,-1-1 0 0,0 0 0 0,-1 2-176 0,-2 1-48 0,1 1 0 0,-2 2 0 16,0 2-144-16,-1 0 0 16,-1 3 0-16,1 0 0 15,-1 2-576-15,0 1-112 0,0 1-16 0,0-1 0 16,0 2-1952-16,2 1-400 0,-1 0-80 0</inkml:trace>
  <inkml:trace contextRef="#ctx0" brushRef="#br1" timeOffset="45985.85">19956 1818 14735 0,'0'0'640'0,"0"0"160"0,0 0-640 0,0 0-160 15,0 0 0-15,0 0 0 0,0 0 1984 0,0 0 384 16,0 0 64-16,0 0 0 0,0 0-1360 0,1 8-288 0,-1-8-48 0,0 0-16 15,0 0-16-15,5 6 0 16,-1-2 0-16,-4-4 0 0,0 0 192 0,8 0 48 16,0-1 0-16,1-2 0 0,0-3 144 0,0 1 16 15,-1-3 16-15,-2 0 0 0,0-1-160 0,-1 2-16 16,-2-3-16-16,0-1 0 0,-2-1-144 0,-2 0-16 16,-2-1-16-16,0 1 0 0,-1 1-304 0,-2 1-64 15,-1 3-16-15,-1-1 0 0,0 1-240 0,0 3-128 0,0 1 128 0,0 2-128 16,0 3 0-16,1 0-256 15,-1 1 32-15,0 3 16 16,0 0-480-16,3 2-80 0,-2 1-32 0,3 2 0 0,2 1-1600 0,1 2-320 0,1 2-64 16</inkml:trace>
  <inkml:trace contextRef="#ctx0" brushRef="#br1" timeOffset="46420.22">20258 2151 23039 0,'0'0'2048'0,"0"0"-1648"0,0 0-400 0,0 0 0 16,0 0 1920-16,4-5 320 0,-4 5 48 0,6-3 16 0,2-2-1024 15,1 1-192-15,1 0-32 0,0-2-16 0,0 0-336 16,3 0-64-16,0 1 0 0,0-1-16 0,-1 1-384 0,2-1-80 16,1 2-16-16,-2-1 0 15,0 2-144-15,1-1 0 0,-2 1 0 0,0 2 0 16,-1 0-784-16,-1 1-144 0,-1 0-32 0,-9 0 0 16,0 0-2448-16,0 0-496 0</inkml:trace>
  <inkml:trace contextRef="#ctx0" brushRef="#br1" timeOffset="46578.17">20271 2279 23039 0,'0'0'1024'0,"0"0"192"0,0 0-960 0,0 0-256 15,0 0 0-15,0 0 0 0,0 0 1520 0,0 0 256 16,6-2 48-16,2 1 16 0,0-1-816 0,1 0-176 0,1-1-16 0,2 1-16 16,-2-1-144-16,4 0-32 0,0-1 0 0,0 1 0 15,0 0-640-15,0-1 0 16,0 0 0-16,2 1-10336 0,-1-1-2016 0</inkml:trace>
  <inkml:trace contextRef="#ctx0" brushRef="#br1" timeOffset="47086.9">21134 1877 3679 0,'0'0'320'0,"2"-6"-320"16,1-2 0-16,-1 1 0 0,1-1 3968 0,0 0 736 15,1 1 144-15,-1-1 16 0,0-1-1904 0,0 1-384 0,-1 1-80 0,1 0 0 16,0 1-512-16,1 0-80 0,-1 1-32 0,-3 5 0 0,3-6-736 0,-3 6-160 15,0 0-16-15,0 0-16 16,0 0-432-16,0 0-96 0,0 0-16 0,0 0 0 16,0 0-256-16,2 8-144 0,0 2 160 0,-2 2-160 0,-2 1 0 0,2 3 0 15,-1 3 0-15,-1 1 0 0,-2 0 0 0,0 1 0 16,1 0 0-16,0-1 0 16,0 1-336-16,0-1-64 0,1 0-16 0,0-1 0 15,0-1-480-15,0 0-112 0,0-3-16 0,1 1 0 16,0-3-1632-16,1 0-336 0</inkml:trace>
  <inkml:trace contextRef="#ctx0" brushRef="#br1" timeOffset="47321.68">20908 2279 24879 0,'0'0'2208'0,"0"0"-1760"0,0 0-448 0,0 0 0 16,0 0 1968-16,0 0 304 0,0 0 64 0,0 0 16 15,6-3-1088-15,2 0-224 0,2-2-32 0,3 2-16 16,2-1-224-16,3-1-64 0,2 1 0 0,2-1 0 0,0 1-272 16,1 0-64-1,0-1-16-15,-1 1 0 0,-1-2-352 0,1 3 128 0,-3-1-128 0,0 0 0 16,1 1-192-16,-1 1-96 0,-1 1-32 0,-1 2 0 16,0 0-720-16,-2 2-160 0,0 3-16 0,0 0-16 15,-1 0-2096-15,-1 3-432 0</inkml:trace>
  <inkml:trace contextRef="#ctx0" brushRef="#br1" timeOffset="47668.85">21125 2597 21183 0,'0'0'1888'0,"0"0"-1504"15,-5-6-384-15,2 0 0 0,3 6 3168 0,0 0 560 16,0-9 112-16,3 0 32 0,2 0-2512 0,3-1-496 0,1 1-96 0,0 3-32 15,2 0-272-15,0 0-48 16,0 0-16-16,1 0 0 0,0 0-112 0,0-1-32 16,-1 3 0-16,-1 1 0 0,-2 3-256 0,-1 1 128 15,-7-1-128-15,7 4 0 0,-7-4 0 0,4 7 0 0,-3 2-160 0,-2 7 160 32,-2 0-512-32,-4 2 0 0,-1 0 16 0,-2 3 0 15,-1 1-16-15,1 0 0 0,-3-1 0 0,4-6 0 0,0 0 256 0,-4 5 64 0,2-5 0 0,1-3 0 0,2-3 496 16,3-2 96-16,5-7 32 0,0 0 0 0,0 0 208 15,0 0 64-15,0 0 0 0,0 0 0 0,0 0-240 0,0 0-32 16,7 1-16-16,2-1 0 0,0-1-112 0,2 0-32 16,2-1 0-16,-1 1 0 0,-1-1-144 0,3 0-128 15,0-1 144-15,2 0-144 0,-2 0 0 0,1 1-208 16,0 0 16-16,1 0 0 16,-1-1-640-16,3-1-128 0,-2 1-32 0,4-1-10784 15,-2 2-2176-15</inkml:trace>
  <inkml:trace contextRef="#ctx0" brushRef="#br1" timeOffset="47891.28">21835 2428 28559 0,'0'0'2544'0,"0"0"-2032"0,0 0-512 0,0 0 0 0,0 0 2032 15,0 0 304 1,0 0 64-16,0 0 16 0,0 0-1264 0,0 0-240 0,0 0-48 0,7-1-16 0,-7 1-480 0,0 0-112 15,0 0 0-15,0 0-16 0,4 5-240 16,-1 2 144-16,-3-1-144 0,0 3 128 16,-3 1-128-16,0 0 0 0,-2 1 0 0,0 3-176 31,-2 1-336-31,1 0-64 0,-1 0 0 0,-5 6-16 0,2-1-2032 0,2-1-416 0,4-2-80 0</inkml:trace>
  <inkml:trace contextRef="#ctx0" brushRef="#br1" timeOffset="48317.68">22442 1987 32255 0,'0'-12'2864'0,"0"6"-2288"0,0-1-576 0,0 1 0 15,-2-1 640-15,0 1 0 0,-2-1 16 0,0 0 0 16,-1 2 48-16,-3 1 0 0,-3 0 0 0,0 2 0 15,-1 0-512-15,0 2-192 0,-2 1 176 0,1 1-176 16,-1 0 0-16,0 2 0 16,-1 1 0-16,2 3-160 0,0-2 160 0,2 2-128 15,2 0 128-15,0 0-128 0,1-1 128 0,0 1-160 0,1 0 160 16,3-2-160-16,2 1 160 0,1-1 192 0,1-6-32 0,2 8-16 16,2 0 48-16,2 1 0 0,-1-3 0 0,3 1 0 0,1-2 0 15,1 1 0-15,2-1 0 0,0 2 0 16,1 0 16-16,0-1 16 0,1 0 0 0,1-1 0 0,-2 1 32 0,0-1 16 15,-1 1 0-15,-1-1 0 0,-1 1-48 16,-2 1-16-16,-3 0 0 0,0-2 0 16,-5-5-64-16,1 7-16 0,-2 0 0 0,-1-1 0 0,-3 0 16 0,0 0 0 15,-3 2 0-15,-1 0 0 0,0-2-144 0,-1 1 128 16,1 0-128-16,-1-1 128 16,-1 1-320-16,0-1-64 0,0 0 0 0,1-1-16 15,0 0-1456-15,1-2-272 16,1-1-64-16,3-2-14208 0</inkml:trace>
  <inkml:trace contextRef="#ctx0" brushRef="#br1" timeOffset="48524">22540 2039 3679 0,'0'0'320'0,"0"0"-320"16,6-3 0-16,-6 3 0 0,0 0 5328 0,0 0 1008 0,0 0 192 0,6-1 32 16,-6 1-3616-16,0 0-704 15,7 0-160-15,-7 0-32 0,4 4-912 0,1 1-192 0,-2 0-48 0,-1 2 0 16,-2 1-528-16,0 0-112 0,0 3-32 15,-1-1 0-15,0 0-224 0,0 1 128 0,-1 0-128 0,-1 1 0 0,1 0 0 0,1 1-160 16,-1-4 0-16,2 1 0 31,-1 0-768-31,0 0-160 0,0-3-16 0,1-7-16 16,0 5-2144-16,0-5-448 0</inkml:trace>
  <inkml:trace contextRef="#ctx0" brushRef="#br1" timeOffset="48688.17">22637 1903 29775 0,'0'0'1312'0,"0"0"288"0,-1-5-1280 0,0-1-320 15,1 6 0-15,0 0 0 0,-1-5 928 0,1 5 128 0,-2-6 32 16,2 6 0-16,0 0-912 0,0 0-176 0,2-5 0 0,-2 5 0 31,0 0-1856-31,0 0-272 0,0 0-64 0,0 0-16 16,7 4 256-16,1 1 48 0,-1 2 16 0</inkml:trace>
  <inkml:trace contextRef="#ctx0" brushRef="#br1" timeOffset="48965.88">22674 2148 19807 0,'1'10'880'0,"-1"-10"176"15,0 0-848-15,1 7-208 0,-1-1 0 0,0-6 0 0,0 0 1696 16,0 7 288-16,0 0 64 0,0-7 16 0,0 0-384 0,0 0-80 16,0 0 0-16,0 0-16 0,0 0-352 0,0 0-64 15,3-7-16-15,0 0 0 0,1 1-208 0,2-2-48 16,0-1-16-16,2 2 0 0,1-3-256 0,2 0-48 15,0 0-16-15,1 0 0 0,0 0-192 0,0 2-48 16,0 2 0-16,0 0 0 0,-1 2-96 0,0 1-32 16,0 0 0-16,-1 2 0 0,-3 1-64 0,1 4 0 15,-3 0-128-15,1 3 192 0,-2 1-192 0,2 3 0 0,-4 2 0 0,2 0 0 16,-2 0 0-16,1 2 0 16,-2 2 0-16,0-1 0 0,-2 0-304 0,1-2 48 15,-1 0 16-15,1 0 0 16,-2-2-208-16,2-2-32 0,-1-2-16 0,1 0 0 15,0-8-1152-15,0 0-224 0,0 0-48 0,0 0-9280 0,0 0-1840 16</inkml:trace>
  <inkml:trace contextRef="#ctx0" brushRef="#br1" timeOffset="49488.65">23072 2010 12895 0,'0'0'576'0,"0"0"112"0,-3-5-560 0,3 5-128 16,-1-6 0-16,1-1 0 0,1 1 3152 0,1-3 608 16,2 0 112-16,0-1 32 0,2 1-1936 0,1 2-384 15,3-1-80-15,1 0-16 0,-1-1-384 0,1 1-80 16,1-1 0-16,0 2-16 0,0 2-16 0,-1 1 0 15,-2 2 0-15,0 1 0 0,-1 0-528 0,-8 1-96 0,0 0-32 0,6 5 0 16,0 1-192-16,-3 1-144 16,-2 0 192-16,-1 2-192 0,0 1 0 0,-1 1 0 15,-1 0-160-15,-1 0 160 0,-2 0-256 0,1 1 80 0,-2 0 16 16,1 0 0-16,-1-1 160 0,2 0-208 0,1-1 80 0,-1 0 128 16,2-1-128-16,0 0 128 15,1-2 0-15,1 0 0 0,0 0 0 0,0-7 0 0,0 0 0 0,3 6 0 0,0 1 0 0,2-2 0 16,0 0 0-16,1 0 0 0,-1 0 0 0,1-1 0 31,-1 0 0-31,1 2 0 0,0-1 0 0,0 2 0 0,-1 0 0 0,0-1 0 16,0 1 0-16,1 0 160 0,-2 2-32 0,-1 0-128 0,1-1 192 0,-2-1-192 15,-2 1 192-15,0 0-192 0,0-8 224 0,-2 6-64 16,-3 1-16-16,1-1 0 0,-2-2 48 0,0 0 16 16,-2 1 0-16,-1-2 0 0,-1-1-32 0,1 0-16 15,-5 1 0-15,2-1 0 0,1-2-160 0,-2 0 0 16,0 0 0-16,1 1-176 15,0 0-1392 1,1-1-288-16,1-1-48 0,1 0-9392 0,0-1-1888 0</inkml:trace>
  <inkml:trace contextRef="#ctx0" brushRef="#br1" timeOffset="49822.98">23465 1992 27871 0,'0'0'1232'0,"0"0"256"0,0 0-1184 0,0 0-304 0,0 0 0 0,-3 7 0 15,-2-1 1104-15,0 2 176 16,-2 1 16-16,0 1 16 0,-2 0-544 0,0 3-96 0,0 1-32 0,0 2 0 16,1-2-464-16,0-1-176 0,1 0 0 0,2 2 144 15,-1-1-144-15,3 0 0 0,1-1 0 0,2 1 0 0,2-1 224 0,1-2-32 16,2-2-16-16,0-2 0 0,2 0 80 0,1-2 32 16,1-1 0-16,1-2 0 15,0-2 336-15,0-2 64 0,0-2 16 0,-1 0 0 16,0-2 0-16,-1-1 16 0,-2-3 0 0,1-1 0 15,-3-1-176-15,0-1-32 0,0-3-16 16,-2 0 0-16,-2-2-144 0,0 0-32 0,0 2 0 0,-1-1 0 0,-1 1-192 0,-1 2-128 16,0-1 160-16,0 3-160 15,-1 1 0-15,1 2-160 0,0 2 0 16,0 0 0 0,-2 2-480-16,2-1-112 0,-2 3-16 0,5 3 0 15,0 0-2032-15,0 0-400 0,0 0-96 0,0 0-16 16,0 0-176-16,0 0-32 0</inkml:trace>
  <inkml:trace contextRef="#ctx0" brushRef="#br1" timeOffset="50092.3">23540 1990 10127 0,'0'0'448'0,"9"2"96"0,-2 0-544 0,3 1 0 0,-1 0 0 0,-1 0 0 0,-8-3 2736 0,4 7 432 16,0 0 96-16,-2 2 0 0,-1 2-1696 0,-1 1-352 15,0 3-64-15,-1-1 0 0,-1 0-288 0,-1 2-48 16,1-1-16-16,1 0 0 0,0 0-192 0,1-1-32 16,1 0-16-16,1 1 0 0,3-3 96 0,-1 0 32 15,-1-1 0-15,2-2 0 0,0-2 48 0,2 0 16 16,1-3 0-16,1-1 0 0,1-2 16 0,1-1 16 15,1-3 0-15,1 0 0 0,-2 0-128 0,1-3-16 16,-1 0-16-16,0-2 0 0,-1-1-64 0,-2-1-16 16,0 0 0-16,0-2 0 0,-4-2-32 0,2 0-16 15,-5-2 0-15,0 0 0 0,-1-2-160 0,-1 2-16 0,-3 0-16 0,0 2 0 16,0 1-144-16,-2 1-32 0,-2 1 0 0,1 2 0 16,-1 1-128-16,-1 3-144 15,-1 0 144-15,2 2-208 16,-3 1-496-16,0 1-80 0,0 1-32 0,0 1 0 0,0 1-560 15,2 0-112-15,0 2-32 0,1-1 0 16,2 0-2272-16,0 0-464 0</inkml:trace>
  <inkml:trace contextRef="#ctx0" brushRef="#br1" timeOffset="50411.4">23882 1851 21183 0,'0'0'944'0,"0"0"192"0,-5-1-912 0,-1 1-224 15,1 0 0-15,5 0 0 0,-6 1 2000 0,6-1 368 16,-5 1 64-16,5-1 0 0,-6 4-1552 0,6-4-320 16,0 0-64-16,0 0-16 0,0 0-96 0,0 0 0 15,0 0-16-15,0 0 0 0,0 0 144 0,6 3 48 16,-6-3 0-16,7 0 0 0,1-2 240 0,0-1 48 16,-2-3 16-16,2 1 0 0,-1-1-128 0,-1-1-32 15,-1 0 0-15,-2-1 0 0,-1-1-96 0,-1 0-32 16,-1-2 0-16,-1 0 0 0,-2-1-192 0,-1 1-32 15,0 3-16-15,0 0 0 0,-2 2-208 0,0 1-128 16,-1-1 128-16,0 2-128 0,1 2-144 0,-1 2-112 16,-1 2 0-16,2 1-16 15,-1 2-544-15,2 0-96 0,-1 3-32 0,0 1 0 16,1 2-1072-16,2 1-224 0,1 1-32 0,2 1-8160 0,1 2-1648 0</inkml:trace>
  <inkml:trace contextRef="#ctx0" brushRef="#br1" timeOffset="50662.11">23963 2107 10127 0,'0'0'448'0,"0"0"96"0,0 0-544 0,0 0 0 0,0 0 0 0,0 0 0 0,0 0 4544 0,0 0 784 15,0 0 176-15,7 3 16 0,0-3-3120 0,0 0-624 0,2-1-128 0,2-1-32 16,1-2-816-16,3 2-160 15,-4 0-48-15,1-1 0 0,1-1-368 0,0 0-80 0,0-2-16 0,0 3 0 16,-2 2-128-16,0 0 0 0,0 0 0 0,-1 0 0 31,0 0-496-31,-2 1-128 0,0 1-16 0,-2 1-16 16,1 0-1680-16,-7-2-336 0,0 0-64 0,4 6-10560 0</inkml:trace>
  <inkml:trace contextRef="#ctx0" brushRef="#br1" timeOffset="50803.84">23991 2234 25279 0,'0'0'1120'0,"0"0"224"0,0 0-1072 0,0 0-272 0,0 0 0 0,0 7 0 16,0-7 944-16,3 6 128 0,-3-6 16 0,6 7 16 15,-6-7-480-15,5 5-112 0,3 0 0 0,1-2-16 0,1-1-112 0,0-1 0 16,-1-1-16-16,2 0 0 16,2 0-1344-16,0-1-272 0,1 0-48 0</inkml:trace>
  <inkml:trace contextRef="#ctx0" brushRef="#br1" timeOffset="52190.82">24529 2035 21023 0,'0'0'928'0,"-3"-1"192"0,-3 1-896 0,2 0-224 0,-2-1 0 0,1 0 0 16,0 1 1152-16,1 0 192 0,4 0 48 0,0 0 0 0,0 0-496 0,0 0-112 16,0 0-16-16,0 0 0 15,0 0-128-15,0 0-48 0,0 0 0 0,6-1 0 0,2 0-96 0,1 1-32 16,2-2 0-16,2 1 0 0,1 0-80 0,2 0-32 16,-1 0 0-16,2 0 0 0,-1 0-352 0,1 0 128 15,-1 1-128-15,2-1 0 16,1-2-2336-16,-3 0-544 0</inkml:trace>
  <inkml:trace contextRef="#ctx0" brushRef="#br1" timeOffset="52601.8">24969 1808 26719 0,'0'0'1184'0,"-1"-4"240"0,-1-1-1136 0,0-1-288 0,2 6 0 0,-1-5 0 0,0-1 1216 0,1 6 176 16,-1-4 32-16,1 4 16 0,0 0-864 0,0 0-160 15,-4-4-32-15,4 4-16 16,0 0-368-16,-6 3 0 16,1 0 0-16,0 2 0 0,2 2-176 0,0 2 176 0,1 1-208 0,-1 1 80 15,2 2 0-15,0 2 0 0,1 3 0 0,0 1 0 16,0 0 128-16,0 0 0 15,1-1-144-15,0-2 144 0,2 0 0 0,-1-2 0 0,0-1 0 0,0 0 0 0,0-1 0 0,1-2 0 16,-1-1 0-16,0-1 0 16,-1-2 176-16,-1-6-48 0,0 0-128 0,0 7 192 15,0-7-32-15,0 0-16 0,0 0 0 0,0 0 0 0,0 0 48 16,0 0 16-16,-5 3 0 0,0-2 0 0,-1-1 80 16,-1 0 16-16,-1-1 0 0,1 1 0 0,-1-2-64 0,-1 0-16 15,0 0 0-15,-1-1 0 0,0 2-224 0,2 0 0 0,-1 0 0 0,0 0 0 16,-1 0-592-1,1 0-176-15,2 0-16 0,1-1-9328 16,2-1-1872-16</inkml:trace>
  <inkml:trace contextRef="#ctx0" brushRef="#br1" timeOffset="52843.66">25039 1774 17503 0,'-10'-6'1552'0,"7"4"-1232"0,-1-2-320 0,-1 1 0 16,1-1 2304-16,1-1 384 0,-1 1 96 0,4 4 16 16,-2-6-1088-16,1 1-224 15,1-1-32-15,2 1-16 0,3-1-592 0,0 1-112 16,3-1-32-16,1 1 0 0,2-1-352 0,1 2-80 0,2-1-16 0,0 1 0 16,2-1-256-16,0 1 0 0,0 0 0 0,-1-1 0 15,-1 2 0-15,1 1 0 0,-1 1 0 0,-1 0 0 16,-1 1 0-16,0 1-272 0,0 0 16 0,-1 1 16 31,-2 1-2560-31,0 2-512 0</inkml:trace>
  <inkml:trace contextRef="#ctx0" brushRef="#br1" timeOffset="53310.2">24979 1928 17503 0,'0'0'768'0,"0"0"176"0,0 0-752 0,0 0-192 16,0 0 0-16,6-3 0 0,1 1 4048 0,1-1 784 15,0-1 160-15,5 0 16 0,-2-1-4112 0,2 1-896 16,1 0 0-16,-1-1 0 0,0 2 176 0,1 0 144 0,-1 0 48 0,-1 2 0 16,-3 0-192-16,-2 1-48 15,0 2 0-15,-1 2 0 0,-6-4-128 0,4 6 0 16,-2 1 0-16,-2 1 0 0,-1 0 0 0,-2 2 0 0,-2 0 0 0,-1 1 0 15,-1 0-192-15,-1-1 16 0,1 1 16 0,0-1 0 16,1 0 160-16,-1 0-160 0,1-1 160 0,2-1-160 16,1-1 160-16,2 0 0 0,-2-1 0 15,3 0 0-15,0-6 0 0,0 0 0 0,5 7 0 0,0 0 0 16,1-3 0-16,0 1 0 0,1-1 0 0,1 1 0 16,-1 0 0-16,1 0 0 0,0 0 0 0,-2-1 0 15,0 0 0-15,-1-1 0 16,0 0 0-16,-5-3 0 0,0 0 128 0,1 7-128 0,-1-2 128 0,-2 1-128 15,-4-1 208-15,1 0-16 0,-2-1-16 0,-2 1 0 16,-1-1 16-16,-1-1 16 0,-1 0 0 0,0 0 0 0,0 0 112 16,-1-1 0-16,1 1 16 0,-2-1 0 15,0 0-144-15,1 0-16 0,0 0-16 0,0-1 0 16,0 1-160-16,0-1-192 0,2 0 32 16,2 0 16-16,1 0-1600 0,0 0-320 0,3 0-64 0,-5-1-13040 0</inkml:trace>
  <inkml:trace contextRef="#ctx0" brushRef="#br1" timeOffset="53573.81">24736 2345 29375 0,'-12'2'1296'0,"12"-2"272"0,0 0-1248 0,-6 0-320 0,6 0 0 0,0 0 0 16,0 0 1328-16,0 0 208 0,0 0 32 0,0 0 16 15,7-1-784-15,3 0-160 0,2-1-16 16,3 0-16-16,4-1-32 0,2-1 0 0,2 1 0 0,1 0 0 16,2-2-160-16,2 1-32 0,-1 1-16 0,2-1 0 15,0 2-192-15,-1 0-48 0,1 0 0 0,-2 1 0 0,0 1-128 16,-2 0 0-16,-2 0 0 0,-2 0 0 16,-3 0 0-16,-3 1-144 0,-3 0 0 0,-2 2 0 31,-2 0-1776-31,-3 3-336 0,-5-6-80 0,2 10-13392 0</inkml:trace>
  <inkml:trace contextRef="#ctx0" brushRef="#br1" timeOffset="53962.74">24836 2686 32191 0,'0'0'1424'0,"0"0"304"0,3-4-1392 0,0-3-336 0,1 0 0 15,0-1 0-15,2 1 1088 0,0 1 160 0,1 0 32 0,2 0 0 16,-1-1-592-16,2 1-112 0,1 0-32 0,0 0 0 16,-1 2-224-16,0 1-64 15,-1-1 0-15,-1 3 0 0,-2 1-128 0,-6 0-128 16,0 0 192-16,0 0-192 0,5 6 0 0,-4 1 0 0,-2 2 0 0,-2 1 0 0,-1 2-224 0,-4 1 0 16,1 3 0-16,-2 0 0 0,0 1 224 0,0 2-192 15,0 0 192-15,1 0-192 16,0-4 192-16,-1 1 0 0,2-3-160 0,-1 5 160 15,1-4 0-15,3-3 0 16,-1-2 0-16,5-9 0 0,0 0 144 0,0 0 48 0,0 5 16 0,0-5 0 0,0 0 128 0,6 5 32 31,-6-5 0-31,9 2 0 0,0-1 32 0,2-1 16 0,2 0 0 16,0-1 0-16,1-1-192 0,1-1-32 16,2 0-16-16,-2 0 0 0,3 0-176 0,0-1 0 15,-2 1 0-15,1 1-176 16,-3 0-416-16,2-1-96 0,1 2-16 0,0 1 0 15,0 0-1616-15,-1 2-336 0,1 1-64 0</inkml:trace>
  <inkml:trace contextRef="#ctx0" brushRef="#br1" timeOffset="55652">18384 3692 16287 0,'0'0'720'0,"0"0"160"0,0 0-704 0,3-8-176 0,-3 8 0 0,4-8 0 0,-1-1 1696 0,-1 2 304 16,0-1 64-16,1 0 16 0,-2 1-400 0,0-1-80 0,-1 8 0 0,-1-10-16 31,-1 1-272-31,-1 2-48 0,0-1-16 0,3 8 0 0,-3-10-336 0,-2 2-64 16,0 4-16-16,5 4 0 0,-6-7-240 0,6 7-48 15,-8-4-16-15,-1 2 0 0,-1 2-256 0,1 2-48 16,-1 1-16-16,0 3 0 0,0 0-208 16,2 2 0-16,-2 3 0 0,1 1 0 0,0 0 0 0,0 4 0 15,2 1-144-15,1 2 144 0,3-3-144 0,-1 3 144 16,2 1-128-16,1-1 128 0,4-2-128 0,-1 0 128 15,-2-2-128-15,3 0 128 0,2 0-240 0,2-2 48 0,0-2 0 0,1-1 0 16,3-2 64-16,1-2 128 0,1-3-208 0,0-1 80 16,0-4 128-16,0 0 0 15,0-1 0-15,1-3-128 0,-1-2 128 0,1-3 128 0,-1-3-128 0,-1 1 176 0,-2-1-16 16,-1 0 0-16,-2-1 0 0,-2 0 0 16,0-2 192-16,-2 2 32 15,-1 2 16-15,0 1 0 0,-1 2-64 0,-1 1-16 0,-1 1 0 0,1 8 0 16,0 0 64-16,0 0 0 0,0 0 0 15,0 0 0-15,0 0-176 0,0 0-16 0,-3 10-16 0,2 0 0 0,0 0-176 0,1 1-256 16,1 0 64 0,1 0 16-16,0 0-16 0,3-1-16 15,-1-1 0-15,2-2 0 0,-6-7 208 0,8 7-176 0,1-3 176 0,-9-4-160 0,11 4 160 16,-1-2 0-16,0-3 0 0,0-1 0 16,-1-2 128-16,-9 4 48 0,6-6 16 0,0-1 0 0,-2-1 160 0,-1 1 32 15,-3-3 16-15,2 0 0 0,0 0-48 0,-4 0-16 0,-3-1 0 0,0-1 0 16,-1 0-128-16,-2 0-16 0,0 0-16 15,0 3 0-15,0 2-176 16,2 3 0-16,6 4-160 0,-9-3 160 0,1 0-720 16,8 3-48-16,-6 0-16 0,6 0 0 15,-8 4-1648-15,8-4-320 16,-7 6-64-16,2 1 0 0,-1 2-1120 0,3-2-224 16</inkml:trace>
  <inkml:trace contextRef="#ctx0" brushRef="#br1" timeOffset="55966.56">18530 3684 8287 0,'10'-4'736'0,"0"-1"-592"16,-1 0-144-16,1-1 0 0,-1 1 2832 0,0 1 544 15,-2 1 96-15,-7 3 32 0,11-4-1376 0,-3 1-272 16,-8 3-48-16,0 0-16 0,0 0-832 0,9-1-160 16,-9 1-32-16,0 0-16 0,0 0 0 0,7 7 0 0,-7-7 0 0,7 11 0 15,-1 0-400-15,-4-1-80 16,1 0-16-16,0-1 0 0,-3-9-256 0,5 12 0 0,-2-2 0 0,1-2 0 16,-4-8 0-16,5 10 0 0,-5-10 0 0,6 9 0 15,-6-9 0-15,9 7 0 0,0-3 128 0,0 0-128 16,0 0 320-16,-3-1 0 15,-6-3 0-15,10 2 0 0,-1 0 144 0,0 1 48 16,-9-3 0-16,9 2 0 0,-9-2-112 0,6 4-16 0,-6-4 0 0,0 0 0 16,0 0-48-16,3 8-16 0,-3-8 0 0,0 9 0 15,-1 1 16-15,-1-3 0 0,-2 0 0 16,-1-2 0-16,-2 0-192 0,-1 0-144 0,0 1 192 0,1-1-192 16,-1 1 0-16,0-1 0 0,-3 0 0 0,1-1 0 15,1 1-832 1,1-2-80-16,-1-2-16 0,1-1 0 0,2 0-2192 0,6 0-432 0,-11-3-96 0,11 3 0 0</inkml:trace>
  <inkml:trace contextRef="#ctx0" brushRef="#br1" timeOffset="56354.47">18941 3573 29247 0,'0'0'1296'0,"2"-8"272"0,3-1-1248 0,0-1-320 16,-1 1 0-16,1 0 0 0,0 1 1488 0,1 1 240 0,-1 0 64 15,1-1 0-15,-1-1-864 0,2 2-160 16,0-1-48-16,1 1 0 0,-1 3-432 0,-7 4-96 0,6-5 0 0,-6 5-16 16,10-2-176-16,0 1 0 0,-10 1 0 0,11 2 0 15,-1 3 0-15,-2 1 0 0,-2 1 0 16,1 1 0-16,-7-8 0 0,7 12 0 0,-3 1 0 16,-1 0 0-16,-1 0 0 0,-3 2 0 0,0 0 0 0,-3 0 128 15,-2 1-128-15,0-1-176 16,-2-2 48-16,-1 1 0 0,-1-3 128 0,2 0 0 0,0 1 0 0,0-2 0 0,-1-2 0 0,-1-1 0 15,-1 0 0-15,3-2 0 0,8-5 128 0,-6 6-128 16,6-6 128-16,-5 5-128 16,5-5 336-16,0 0 0 0,0 0 0 0,0 0 0 0,0 0 16 15,0 0 0-15,0 0 0 0,6 7 0 16,-6-7-96-16,10 5 0 0,1-1-16 0,-1-2 0 0,-10-2-240 16,13 2 0-16,0-1 128 0,1-1-128 15,0-1 0-15,0 0-160 0,1 0 32 0,0 0 0 16,0 0-656-16,2-1-128 0,-1 1-32 0,2-1 0 15,1 0-1936-15,-2 0-384 0,0 0-64 0,-1-2-32 0</inkml:trace>
  <inkml:trace contextRef="#ctx0" brushRef="#br1" timeOffset="56757.45">19341 3595 20271 0,'0'0'896'0,"-1"-8"192"0,1-1-880 0,0 2-208 0,0 7 0 15,1-6 0-15,0 1 2896 0,-1 5 544 16,0 0 96-16,5-6 32 0,-5 6-2000 0,0 0-400 15,0 0-80-15,0 0 0 0,0 0-528 0,0 0-112 0,0 0 0 16,5 3-16-16,-5-3-96 0,5 8-16 0,-2 1 0 16,-1 4 0-16,-1-1-320 0,0 0 144 0,-1 2-144 0,2-1 0 15,2 0 0-15,-1 0 0 0,-1 0 0 0,2-1 0 16,-1 1 0-16,1-4 0 0,2 0 0 0,-6-9 0 16,10 7 0-16,-2-2 0 0,-8-5 0 0,13 4 0 0,0-4 0 0,-3-3 0 15,2-1-160-15,-2-1 160 16,-2-2 0-16,0-1 0 0,-1-1 0 0,-1-2 0 15,0-3 160-15,0 2-160 0,0-1 192 0,-1-1-192 0,0-2 208 0,-2 1-64 16,-1-1-16-16,2 3 0 16,-4 1 304-16,1 2 48 0,-1 2 16 0,0 8 0 0,1-7-80 0,-1 7-16 15,0 0 0-15,0 0 0 0,0 0 64 0,0 0 16 32,0 0 0-32,0 0 0 0,0 11-336 0,0 1-144 0,-1 0 128 0,0 1-128 0,1 3 0 0,-3 0 0 0,1 2 0 0,1 0 0 15,-1 3 0-15,0 1 0 16,1 0 0-16,0-1 0 0,-2-1-144 0,1 0-16 15,1-2 0-15,0 2 0 16,0-1-304-16,0-3-64 0,1-2-16 0,0-3 0 16,0-3-1136-16,0-8-240 0,0 0-32 0,4 8-15200 0</inkml:trace>
  <inkml:trace contextRef="#ctx0" brushRef="#br1" timeOffset="57058.71">19827 3619 23951 0,'0'0'2128'0,"0"0"-1696"15,0 0-432 1,0 0 0-16,-4 7 1728 0,0-2 256 16,-3-2 48-16,1 4 16 0,1 1-1040 0,1 2-208 0,-4-2-32 0,-2 8-16 15,1-2-528-15,1 2-96 0,3-1-128 0,-1 0 176 0,2 0-176 0,1-1 0 16,2-1 0-16,2 0-176 0,1 1 176 0,0-1 0 16,0-3 0-16,2-2 128 0,1-1 32 0,4-1 16 15,-1-2 0-15,0-1 0 0,2-1 80 0,0-3 0 31,0-1 16-31,0-2 0 0,0-2 288 0,0-1 48 0,0-3 16 0,0 0 0 16,-5-1-96-16,0 0-16 0,0-2 0 0,-2-3 0 16,0-1 0-16,-3-1-16 15,-2 0 0-15,0 0 0 0,-2-3-144 0,-1 3-32 0,-1 2 0 0,1 6 0 16,1 1-192-16,-1 2-128 0,-1 0 128 0,-2-2-128 31,3 3-384-31,-4 3-160 0,0 1-32 0,2 1 0 16,7 1-2176-16,0 0-432 0,-10 0-80 0</inkml:trace>
  <inkml:trace contextRef="#ctx0" brushRef="#br1" timeOffset="57359.92">19894 3384 15663 0,'0'0'688'0,"0"0"144"0,0 0-656 0,0 0-176 0,0 0 0 0,0 0 0 0,0 0 3328 0,0 0 624 16,0 7 128-16,-2 0 16 0,1-2-3248 0,1-5-656 15,-1 7-192-15,1-7 0 0,2 7 0 16,0-2 0-16,-2-5 0 0,5 5 0 0,1-2 240 0,0-1 48 0,1-2 16 0,-7 0 0 16,5-3 672-16,1-1 144 0,-1 0 32 0,1-1 0 15,-2-1-128-15,-1-1-32 16,-1-1 0-16,1-1 0 0,-3 0-208 0,0 0-32 16,-1 2-16-16,-2-1 0 0,1 1-320 0,-1 2-64 0,0-1-16 0,-2 3 0 15,1 1-336-15,-3 1 128 0,1 1-128 0,-3 3 0 31,0 0-352-31,1 3-144 0,2 0-16 0,1 3-16 16,3 1-1760-16,2 2-336 0,2 0-80 0,2 1-12960 0</inkml:trace>
  <inkml:trace contextRef="#ctx0" brushRef="#br1" timeOffset="57603.02">20118 3748 32191 0,'0'0'1424'0,"0"0"304"0,13-1-1392 0,-1 0-336 15,1-2 0-15,0 1 0 0,1-1 1056 16,-3 1 144-16,-1-2 16 0,2 2 16 0,2-2-752 0,-2-1-160 16,0 1-16-16,-1 0-16 0,0 0-288 0,0 1 0 15,0 1 0-15,2 1 0 16,-2-2-304-16,-1 2-112 0,-1 2-32 0,-9-1 0 15,0 0-656-15,11 4-144 0,-2-1-32 0,-9-3-8640 16,0 0-1728-16</inkml:trace>
  <inkml:trace contextRef="#ctx0" brushRef="#br1" timeOffset="57780.12">20200 3829 18431 0,'0'0'816'0,"0"0"160"0,0 0-784 0,-6 2-192 0,6-2 0 0,0 0 0 0,0 0 3568 15,0 0 656 1,0 0 144-16,0 0 32 0,0 0-3072 0,0 0-624 0,0 0-112 0,10 4-16 15,3-2-176-15,-3-2-16 16,2 0-16-16,-1-1 0 0,0 0-224 0,0 0-144 0,0-2 192 0,5 0-192 31,0 0-704-31,0-1-256 0,0 1-64 0,-4 1-9600 0,-2 0-1936 0</inkml:trace>
  <inkml:trace contextRef="#ctx0" brushRef="#br1" timeOffset="58401.87">20908 3484 8287 0,'0'0'736'0,"0"0"-592"0,5-5-144 0,1 0 0 0,-1-1 2720 0,0 1 512 16,-1-1 96-16,0 1 32 0,1-1-1184 0,-1 1-224 15,1-2-48-15,-1 2-16 0,-4 5-672 0,0 0-144 16,3-5-32-16,-3 5 0 0,4-5-256 0,-4 5-48 0,3-5-16 0,-3 5 0 16,0 0-112-16,0 0-32 15,0 0 0-15,0 0 0 0,0 0-272 0,0 0-64 0,0 0-16 0,0 0 0 16,0 0-224-16,0 0 0 16,0 0 0-16,0 0 0 0,0 0 0 0,0 0 0 15,0 0 0-15,0 0 0 0,0 0 0 0,0 0-128 0,0 0 128 16,0 0 0-16,0 0 0 0,0 0 0 0,0 0 0 0,0 0 0 15,0 0 0-15,0 0 0 0,0 0 0 0,0 0 144 16,0 0-144-16,0 0 0 0,0 0 0 0,0 0 0 0,0 0 0 16,0 0 0-16,-6 5 0 0,6-5 0 0,-5 3 0 15,0 0 128-15,0 1-128 0,1-1 0 0,4-3 400 0,-6 3 0 16,2 1 0-16,4-4 0 0,0 0 64 0,0 0 16 16,0 0 0-16,0 0 0 0,-5 3-96 15,5-3 0-15,0 0-16 0,0 0 0 0,0 0-48 16,0 0-16-16,0 0 0 0,8 2 0 0,1-2-80 15,2 0-16-15,1 0 0 0,2 0 0 0,3-1-208 0,1 2 144 16,1-2-144-16,0 0 128 16,-1 0-128-16,1 0-144 0,-1-1 144 0,-2 0-208 15,1 1-352-15,-1 1-64 0,-3 0-16 0,2 0 0 16,-4 0-1792-16,0 1-384 0,0 2-64 0</inkml:trace>
  <inkml:trace contextRef="#ctx0" brushRef="#br1" timeOffset="58682.96">21439 3375 30175 0,'0'0'1344'0,"2"-7"256"0,1 2-1280 0,1-3-320 16,0-1 0-16,-1 2 0 0,2-2 1792 0,-1 0 304 0,2 0 48 0,0 0 16 15,1 2-896-15,-3-1-176 0,2 0-48 0,-2 3 0 0,0 0-272 16,-4 5-64-16,0 0-16 0,0 0 0 15,0 0-384-15,0 0-80 0,0 0-16 0,0 0 0 0,2 8-16 0,0 1 0 16,-1 2 0-16,-1 1 0 0,0 2-192 0,0 2 0 16,-1 1 0-16,0 3 0 15,1 2 0-15,-1 0-160 0,-1 1 160 0,-1 1-192 16,1-2-240-16,0 0-48 0,-1 1-16 0,-1-1 0 16,1-1-1312-16,0 0-272 0,-1 0-48 0,1 6-16 15,1-8-656-15,0-2-128 0</inkml:trace>
  <inkml:trace contextRef="#ctx0" brushRef="#br1" timeOffset="58896.64">21300 3774 33455 0,'0'0'1472'0,"0"0"320"0,0 0-1424 0,4-4-368 0,-1-1 0 0,1 1 0 15,3 0 1184-15,2-2 160 16,1 1 48-16,3-1 0 0,2 1-688 0,3-1-128 0,1 1-16 0,1-1-16 15,2 1-320-15,0-1-64 16,0 2-16-16,0-1 0 0,0 2-144 0,-1 1 0 0,0 1 0 0,6 0 0 16,-4-1-592-16,-5 2-112 0,-1 3 0 0,-2 0-16 15,0 1-1792-15,-2 2-368 0,0 0-64 0,-4 1-11120 16</inkml:trace>
  <inkml:trace contextRef="#ctx0" brushRef="#br1" timeOffset="59262.93">21466 3982 34031 0,'-13'-3'1504'0,"13"3"320"0,-6-6-1456 0,0 2-368 15,1 1 0-15,5 3 0 0,-3-7 1072 0,3 7 144 16,2-8 16-16,-2 8 16 0,5-9-560 0,4 3-112 16,2-1-32-16,2 3 0 0,0-1-304 0,0 2-64 0,1 1-16 0,-1 1 0 15,-2 1-160-15,0 2 0 0,-1-1 0 0,0 4 128 16,-10-5-128-1,6 8 0-15,1 2 0 0,-4 0 0 16,-1 1-240-16,-2 1-16 0,-3 1-16 0,-1 3 0 16,-2-1-16-16,-2 2 0 0,-1 0 0 0,-1 1 0 15,-1 0 96-15,0-1 32 0,-1 0 0 0,1-3 0 0,0-1 160 0,1-2 0 16,0-2 0-16,3-4 0 0,7-5 512 0,0 0 128 16,-5 6 16-16,5-6 16 0,0 0-48 0,0 0-16 15,0 0 0-15,0 0 0 0,0 0-176 0,0 0-48 16,10-2 0-16,-1 0 0 0,2-1-208 0,2 1-48 15,0 0-128-15,0 0 192 0,1 0-192 0,2-1 0 16,0 1 0-16,-3 1 0 0,-2 0-256 0,3 0 16 0,-1 0 0 0,8-1 0 31,-3-1-656-31,0 1-128 0,0 1-16 0,-5 0-11344 0,0-1-2272 16</inkml:trace>
  <inkml:trace contextRef="#ctx0" brushRef="#br1" timeOffset="59516.08">22082 3849 34095 0,'0'0'3024'0,"0"0"-2416"0,4-9-480 16,-1 5-128-16,0-1 1248 0,1 1 224 0,-4 4 64 0,3-4 0 15,1-1-848-15,-4 5-176 0,0 0-16 0,6-3-16 0,-6 3-208 0,0 0-32 16,6 0-16-16,-6 0 0 15,0 0-224-15,6 4 144 0,-2 3-144 0,-1 2 128 0,-2 1-128 0,-1 1 0 16,-1 1 0-16,-4 6 0 16,-1 0-512-16,-3 1-16 0,-1 0-16 0,-2 1 0 15,-3 1-2336-15,1-1-448 0,-2-4-112 0</inkml:trace>
  <inkml:trace contextRef="#ctx0" brushRef="#br1" timeOffset="59956.94">22565 3496 27647 0,'3'-5'2448'0,"-1"-1"-1952"16,1-2-496-16,0 0 0 0,-2 1 720 0,1-1 48 0,-2 0 16 0,-2 2 0 0,1-1 64 0,-1 2 16 15,-1-1 0-15,-2 2 0 0,1 0-224 0,-1 3-32 16,-3 1-16-16,0 3 0 0,-1 0-336 16,-1 1-80-16,1 2-16 0,-1 0 0 15,0 2-16-15,1 1 0 0,0 0 0 0,1-2 0 0,2 2 32 0,0 0 0 16,1 0 0-16,2 0 0 16,0-1-16-16,2 0 0 0,1 0 0 0,2-1 0 15,2 1-16-15,0-1 0 0,1-2 0 0,1 1 0 0,2-1 48 0,1 1 0 0,1-2 0 0,1 1 0 31,1-1 112-31,0 0 16 0,-1 1 16 0,0-1 0 0,-2 1-64 0,-1 0-16 0,-1 1 0 16,-2-1 0-16,1 2-96 0,-2 0-32 0,-1 1 0 16,-1 1 0-16,-2 0 48 0,0-1 0 15,-1 0 0-15,-2 1 0 0,1 0-176 0,-1 1 192 0,-1 0-192 0,-4 3 192 16,2-1-192-16,-1-1 128 0,-2-2-128 0,0-2 128 16,-2 0-128-16,1-2-192 15,0 1 32-15,-1-1 16 0,1-1-608 16,2-2-112-16,-1-2-32 0,1-1 0 0,0 0-2864 0,3-3-576 15</inkml:trace>
  <inkml:trace contextRef="#ctx0" brushRef="#br1" timeOffset="60150.43">22777 3521 17503 0,'0'0'1552'0,"0"0"-1232"16,0 0-320-1,5 3 0-15,1 3 3200 0,-2-2 576 0,0 2 112 0,1-1 16 0,-2 2-1984 0,-1 0-384 16,0-1-96-16,1 2-16 0,-3 0-784 0,0 0-144 15,-1 2-48-15,-1 0 0 0,2 0-304 0,-2 1-144 32,0 1 128-32,0 0-128 0,0-1 0 0,-1 0 128 0,1-1-128 0,0-1 0 15,1 0-336-15,0-2-160 0,1-7-16 0,0 0-16 32,0 0-2160-32,0 0-448 0</inkml:trace>
  <inkml:trace contextRef="#ctx0" brushRef="#br1" timeOffset="60307.16">22896 3362 13823 0,'0'0'608'0,"0"0"128"0,-2-4-592 0,0 1-144 0,0 0 0 0,2 3 0 0,-2-6 4944 16,-1 2 960-16,1-1 192 0,2 5 48 0,0 0-4704 0,0 0-928 16,0 0-192-16,1-5-48 15,-1 5-848-15,0 0-192 0,6-4-16 0,0 1-9680 16,1 3-1936-16</inkml:trace>
  <inkml:trace contextRef="#ctx0" brushRef="#br1" timeOffset="60635.45">23036 3660 9215 0,'0'0'816'0,"0"0"-656"15,0 0-160-15,0 0 0 0,-5-1 4448 0,-1 0 864 0,6 1 160 0,-3-4 32 16,-3 0-3712-16,3-1-736 15,3 5-160-15,-2-6-16 0,2 0 112 0,0 0 32 16,2-2 0-16,0 0 0 0,0 1-160 0,3-2-32 16,0-1 0-16,1-1 0 0,2 0-384 0,-2-1-64 0,2-1-32 0,1 1 0 15,-1 1-160-15,1 2-16 0,1 2-16 0,1 2 0 0,-3-1 32 0,0 2 0 16,-2 0 0-16,-6 4 0 16,7 0-192-16,-7 0 192 0,5 6-192 0,0 1 192 15,-2 0-192-15,0 3 0 0,-1 2 0 0,1 1 0 0,-2 1 0 16,0 1 0-16,-1 2 0 0,-1 0 0 0,-1 2 0 0,0 0 0 15,1-3 0-15,-1 1 0 0,-1-1-208 16,-2 1 80-16,1-2 128 0,-1-1-208 0,-2-2-112 0,1-2-32 16,1-1 0-16,-3 1 0 15,3-3-1760-15,5-7-336 0,-5 5-80 0</inkml:trace>
  <inkml:trace contextRef="#ctx0" brushRef="#br1" timeOffset="61219.83">23267 3511 24639 0,'0'0'1088'0,"0"-5"240"0,0-2-1072 0,2-1-256 15,2 0 0-15,-2-1 0 0,3 0 1664 16,1 0 288-16,0 0 48 0,2 1 16 0,0-1-688 16,0 0-144-16,0 0-32 0,2 2 0 0,-2 0-272 0,1 3-64 15,0 0-16-15,-2 2 0 0,1 0-464 0,0 1-80 0,-2 2-32 16,1 1 0-16,-2 2-224 0,-1 3 0 16,-1 1 0-16,0 1 0 0,-2 0 0 0,-1 4 0 0,-1 1 0 0,-1 1-160 15,-2 2 0-15,-2 0 0 0,0 2 0 0,-2 0 0 16,0-2-32-16,-1 0-16 15,-1-2 0-15,-1 1 0 0,0-2 208 0,2 0-192 0,-1-2 192 0,2-1-192 16,2-2 320-16,0-1 64 0,1-2 0 0,5-6 16 16,-3 5 256-16,3-5 48 0,0 0 16 15,0 0 0-15,0 0-272 0,0 0-48 0,0 0-16 0,8 4 0 0,0 0-192 0,0-2 144 16,2 0-144-16,1-1 128 0,-2-1-128 0,1 0 0 16,1 0-160-16,0 0 160 31,1 0-512-31,0 0-16 0,2 0 0 0,0-1 0 0,-1 0-528 0,-1 0-96 0,-1 0-32 0,1 0-9728 15,0-2-1952-15</inkml:trace>
  <inkml:trace contextRef="#ctx0" brushRef="#br1" timeOffset="61654.61">23644 3473 6447 0,'2'-12'576'0,"-2"6"-576"0,-2 0 0 0,1-1 0 0,0 0 4416 0,0 2 768 15,1 5 144-15,0 0 48 0,-2-6-2560 16,2 6-496-1,-2-4-96-15,2 4-32 0,0 0-1104 0,0 0-240 0,0 0-32 0,-6 4-16 16,0 1-528-16,0 1-96 0,1 2-32 0,-1 1 0 16,2 2-144-16,-1 1 0 0,1 1 0 0,1 3 0 15,-1-2 0-15,2 0 0 0,1 0 0 0,1 2 0 16,0-2 0-16,1 0 0 0,1 1 0 0,2-2 0 0,-1-2 0 0,2-1 0 16,1-1 0-16,1-3 0 0,0-2 0 0,2-1 0 15,0-1 128-15,1-3-128 0,0-2 208 0,0-2-32 16,-1 0-16-16,1-2 0 0,1-1 32 0,-1 0 0 15,0-2 0-15,0-1 0 0,0-2-48 0,-1-2 0 16,-2 0 0-16,0-1 0 0,0-1 176 0,-3 0 16 16,0 1 16-16,0 0 0 0,-1 2 96 0,0 1 0 15,0 2 16-15,-2 2 0 0,-1 3-80 0,0 0-32 16,0 6 0-16,0 0 0 0,0 0 16 0,0 0 0 16,0 0 0-16,0 0 0 0,-3 7-368 0,1 0 0 15,-1 2 0-15,0 3 0 0,-1 0 0 0,0 3 0 0,-2 1-128 0,1 2 128 16,1 0 0-16,-1 2-160 15,0 0 160-15,-1 2 0 0,1 1 0 0,1-1 0 0,-2-1 0 0,1-1 0 16,1 0-144-16,0-3 144 0,0 0 0 0,1-3-144 16,1-1-176-16,1-2-16 15,0-1-16-15,-2-1 0 16,3-1-560-16,3-2-112 0,-2 1-32 0,-1-7 0 16,0 0-2112-16,5 4-416 0,2-3-96 0</inkml:trace>
  <inkml:trace contextRef="#ctx0" brushRef="#br1" timeOffset="61956.6">23981 3565 17503 0,'0'0'1552'0,"0"0"-1232"16,0 0-320-16,0 0 0 0,0 0 2304 0,-5-1 416 15,0 2 80-15,1 1 16 0,-2 4-1312 0,2-1-256 16,-1 1-48-16,1 0-16 0,0 0-544 0,-1 2-128 16,1 0 0-16,2 2-16 0,-3 0-320 0,2 1-176 15,1 1 192-15,0 0-192 0,0 1 128 0,2-1-128 16,0-1 0-16,3 0 0 0,-1-1 144 0,1-2-144 15,0 0 0-15,2-1 144 0,-1-2 48 0,-4-5 16 0,8 3 0 16,0 0 0-16,0-2 336 0,-1-2 64 16,1-2 16-16,-2-1 0 0,0-3-16 0,0 1 0 15,1-3 0-15,-1 0 0 0,-2-1-192 0,0-1-32 0,0-3-16 0,-2-1 0 16,-2-1-176-16,-1 0-16 0,0-1-16 16,-2 2 0-16,0-1-160 0,0 2 192 0,0 1-192 0,-1 3 192 0,0 0-448 15,-1 1-96-15,0 2-16 0,1 1 0 16,-2 2-2000-1,2-1-416-15,-1 1-80 0</inkml:trace>
  <inkml:trace contextRef="#ctx0" brushRef="#br1" timeOffset="62269.31">24051 3330 19343 0,'0'0'848'0,"0"0"192"0,0 0-832 0,0 0-208 15,0 0 0-15,0 0 0 16,0 0 1456-16,0 0 240 0,0 0 48 0,0 0 16 16,0 0-784-16,0 0-144 0,0 0-48 0,6 4 0 0,-6-4 224 0,0 0 32 0,0 0 16 0,0 0 0 15,0 0 32-15,0 0 0 16,0 0 0-16,5-3 0 0,-5 3-320 0,0 0-64 0,3-6-16 16,-1 1 0-16,-2-1-192 0,0 6-48 15,0-5 0-15,0 5 0 0,-2-5-304 0,2 5-144 16,0 0 128-16,0 0-128 0,0 0 0 0,0 0-272 0,-7 4 32 0,0 1 16 31,1 1-720-31,-1 0-144 0,2 3-16 0,-1 1-16 16,2 1-2144-16,1 1-416 0</inkml:trace>
  <inkml:trace contextRef="#ctx0" brushRef="#br1" timeOffset="63828.97">24258 3664 28559 0,'0'0'1264'0,"0"0"272"0,0 0-1232 0,0 0-304 0,0 0 0 0,0 0 0 16,-2-4 1472-16,2 4 224 16,0 0 48-16,4-5 16 0,-4 5-992 0,6-4-192 15,1 0-32-15,0-1-16 0,2 1-272 0,2 0-64 16,1 1-16-16,0 1 0 0,1-1-176 0,0 0 0 16,-1 1 144-16,0 1-144 0,-1-1 0 0,1 1-240 15,-3 0 48-15,1 0 0 16,-2 0-2096-16,0 1-400 0,-1 1-96 0</inkml:trace>
  <inkml:trace contextRef="#ctx0" brushRef="#br1" timeOffset="64001.89">24330 3779 24879 0,'0'0'2208'0,"0"0"-1760"0,0 0-448 0,0 0 0 0,0 0 1280 0,0 0 192 16,0 0 16-16,0 0 16 15,6-3-784-15,2 2-144 0,0 0-48 0,1 0 0 0,-1 0-528 0,1-1 0 16,1 0-160-16,5-2 160 16,0 2-2176-16,0 0-320 0,7-3-64 0,-1 1-16 0</inkml:trace>
  <inkml:trace contextRef="#ctx0" brushRef="#br1" timeOffset="64301.62">24705 3566 21183 0,'0'0'1888'0,"0"0"-1504"0,0 0-384 0,0 0 0 16,0 0 1376-16,9-2 208 16,-3 1 32-16,2-1 16 0,1 0-656 0,1 0-128 15,1 1-16-15,-1 0-16 0,2 0-560 0,0 0-96 0,0-1-32 0,1 0 0 16,0 1-528 0,0-2-112-16,2 1-32 0,-1 0-8160 0,1 0-1616 0</inkml:trace>
  <inkml:trace contextRef="#ctx0" brushRef="#br1" timeOffset="64681.56">25148 3299 23039 0,'0'0'2048'0,"-3"-4"-1648"16,0-1-400-16,0 1 0 16,3 4 1472-16,-3-4 192 0,0 1 64 0,3 3 0 0,-4-3 16 15,4 3 16-15,-3-3 0 0,3 3 0 0,0 0-720 0,0 0-144 0,-4-3-16 0,4 3-16 16,0 0-304-1,-5 1-64-15,1 2-16 0,0 1 0 0,-1 2-288 0,1 0-64 16,-2 2-128-16,2 2 192 0,-1 0-192 0,1 2 0 16,1 2 0-16,-1 1 0 0,2 4-128 0,0 1 128 15,1 0 0-15,0 1 0 16,1-2 0-16,1 1-128 0,0 0 128 0,1-1 0 0,-1-3 0 0,2 0 0 16,-1-2 0-16,0-1 0 0,-1-1 0 0,0-1 0 0,-1-2 0 0,0-1 0 0,0-8 0 15,0 7 128 1,-1 1-128-16,-1-1 144 0,2-7-144 0,0 0 0 0,-6 4 0 0,1-1 128 15,-2 0 0-15,1-1-128 0,-2 0 192 0,0-2-64 16,-1-2-128-16,1 1 192 0,-2 1-192 0,0-1 192 16,0-3-192-16,-1 1 0 0,0 1 0 15,0 0 0-15,0-2 0 0,1 1 0 0,2-1 0 16,1 0 0-16,-1 1-384 0,2 0-16 0,1-2 0 16,2 1 0-1,3 4-1648-15,-3-6-320 0,5 1-64 0</inkml:trace>
  <inkml:trace contextRef="#ctx0" brushRef="#br1" timeOffset="64932.98">25124 3328 7359 0,'0'0'656'0,"0"0"-528"0,-3-5-128 0,3 5 0 0,0-4 5584 0,1-2 1088 16,1 1 224-16,3-1 32 0,3 0-4704 0,2-1-944 15,1 0-192-15,3 1-48 0,2-1-464 0,2 1-80 16,2-1-32-16,1 2 0 0,-1 0-288 0,0 1-176 16,-2-1 192-16,1 1-192 0,-2-2 128 0,-1 3-128 15,0 1 0-15,-2 1 0 0,-4 1 0 0,-1 1 0 16,-2 0-176-16,0 1 176 16,-7-2-1072-16,5 5-96 0,-5-5-32 0,5 6-9296 15,-3 2-1856-15</inkml:trace>
  <inkml:trace contextRef="#ctx0" brushRef="#br1" timeOffset="65377.16">25194 3499 23039 0,'0'0'1024'0,"0"0"192"0,0 0-960 0,0 0-256 0,0 0 0 15,0 0 0-15,0 0 2592 0,4-5 480 0,0-1 80 0,2 2 32 16,0 2-1840-16,2-1-384 0,0 2-64 0,0-1 0 15,1-1-400-15,0 1-80 0,0-1-16 0,-2 2 0 16,1 1-224-16,-1 1-48 0,-1 2-128 0,-6-3 192 16,0 0-192-16,7 3 0 0,-2 1 128 0,-5-4-128 15,4 8 0-15,-2 1 0 0,-1 0 0 0,-2 2 0 16,-1 1-320-16,-2 0 64 0,0 0 0 0,0 0 0 16,-2 0 32-16,1-1 16 15,-2-1 0-15,-1 0 0 0,2 0 208 0,0 0-192 0,1-2 192 0,0-1-192 0,2 1 192 0,1-2 0 16,2-6 0-16,-1 7 0 0,1-7 0 0,0 0 0 15,1 7 0-15,-1-7-144 0,3 6 144 0,3 0 0 16,-6-6 0-16,4 6 0 0,0 0 0 0,1-1 0 16,-5-5 0-16,4 6 128 0,1-1 64 0,-5-5 32 15,3 6 0-15,-3-6 0 0,2 5-80 0,-2-5-16 16,1 7 0-16,-1-2 0 0,0-5 32 0,-3 6 0 16,-1-1 0-16,-3 0 0 0,-2-1-16 0,0-1 0 15,-1 0 0-15,-2-1 0 0,-1 0-16 0,-1 0 0 0,0 0 0 0,-4 0 0 16,0-1-128-16,2-1 128 15,0 0-128-15,3 1 128 0,0-1-128 0,2 0 0 0,2 0 0 0,0 0-176 32,3 0-1104-32,0 0-208 0,6 0-48 0,0 0-9472 0,0 0-1904 0</inkml:trace>
  <inkml:trace contextRef="#ctx0" brushRef="#br1" timeOffset="65677.38">24881 3973 23039 0,'0'0'2048'0,"0"0"-1648"0,-6 0-400 16,6 0 0-16,0 0 1696 0,0 0 256 0,0 0 48 0,0 0 16 0,0 0-656 0,0 0-128 15,0 0-16-15,0 0-16 16,0 0-272-16,10-2-48 0,3 1-16 0,3-1 0 0,1 0-304 0,3-1-64 0,2 1-16 0,4 0 0 15,1 1-160-15,2 1-48 16,0 0 0-16,0-1 0 0,-2 0-128 0,1 0-16 0,-2-1-128 0,-1 4 192 16,-6-2-192-16,-1 0 0 0,-3 0 128 15,-1 0-128-15,-3 0 0 0,-3 1-240 0,-1 0 48 16,-7-1 16 0,7 3-720-16,-7-3-160 0,4 6-32 0,-4-6 0 0,2 6-2464 0,-2 1-496 0</inkml:trace>
  <inkml:trace contextRef="#ctx0" brushRef="#br1" timeOffset="66088.73">24908 4261 25791 0,'0'0'1152'0,"0"0"224"0,0 0-1104 0,0 0-272 16,0 0 0-16,0 0 0 15,0 0 2080-15,7-4 352 0,1 0 80 0,0-1 16 16,2 1-1488-16,2-1-288 0,2 1-64 0,0 1-16 15,0 1-192-15,2-1-32 16,-1 2-16-16,6 0 0 0,-5 1-240 0,-2 1-64 0,-2 1 0 0,-2 2 0 0,-10-4-128 0,7 9 160 16,0-2-160-16,-3 3 160 0,-4 1-160 0,-1 2 0 15,-2 2 0-15,-3 1 0 0,-1 2-160 0,-3 3 160 16,-3 1-208-16,-2 1 80 0,0-1-192 0,-2-1-16 0,1-3-16 16,-1 0 0-16,2-2 80 0,0 0 16 0,-1-4 0 0,3-2 0 15,1-2 256-15,2-2 0 0,1 1 0 0,3-4 0 16,6-3 320-16,0 0 80 0,0 0 16 0,0 0 0 15,0 0 160-15,0 0 16 0,0 0 16 0,0 0 0 16,0 0-160-16,0 0-16 16,6-8-16-16,6 3 0 0,4-1-416 0,0 1 128 15,1-1-128-15,3 3 0 0,2 0 0 16,3 1 128-16,2-1-128 0,3 1 0 0,2 1 0 16,-5 0 0-16,0 1 128 0,-2 0-128 15,-1 1 0-15,-6 0 0 0,-3-1 0 0,1 2 0 0,-2 1-208 16,-1-1-80-16,0 0-16 0,3 1 0 15,-4-1-2064-15,-2 2-400 0,-10-4-96 0</inkml:trace>
  <inkml:trace contextRef="#ctx0" brushRef="#br0" timeOffset="83064.17">2463 7731 20671 0,'0'0'912'0,"-1"-5"192"0,2-1-880 0,-1-1-224 16,0 1 0-16,0-1 0 0,1-1 1136 0,-1 1 176 15,0-1 32-15,0-1 16 0,-1 0-304 0,0 1-64 0,-1-1-16 0,0 1 0 16,-1-1-16-16,0 2-16 0,-1-1 0 0,0 0 0 15,-3 2 32-15,1-2 16 0,-2 1 0 0,-1 2 0 16,0-1-224-16,0 1-64 0,-2 0 0 0,0 3 0 16,-2 1-400-16,0 3-96 0,-2 3-16 0,-2 2 0 15,0 3-192-15,-3 3 0 0,1 3 0 0,1 4 0 16,0 3-224-16,1 2 64 0,1 3 16 0,1 1 0 16,2 2 144-16,1 2-128 0,1 2 128 0,3-1-128 15,1 0-32-15,1 2 0 0,2-3 0 0,1 12 0 31,4-8-464-31,2-3-80 0,3-4-32 0,4-3 0 0,3-2-384 0,4-4-80 0,3-4-16 0,4-1 0 16,3-4-320-16,2-4-64 0,3-3 0 0,5-5-16 16,2-5 736-16,2-1 160 0,0-3 16 0,-15 0 16 0,2-2 432 0,-1-2 96 15,1-1 16-15,-1-3 0 0,-1-3 144 0,-1 1 128 16,-3-1-128-16,-3 0 176 0,-2-1 1008 0,-3 1 208 16,-3 2 32-16,-3 1 16 0,-3 2 96 0,0 2 32 15,-2 0 0-15,-3 2 0 0,-1 3-480 0,-1 1-112 16,-3 2-16-16,2 0 0 0,-5 2-192 0,1 2-64 15,-2 1 0-15,0 2 0 0,-2 1-416 0,0 3-96 16,-1 1 0-16,0 4-16 0,-1 0-176 0,1 3 0 16,0-1 0-16,-1 1 0 0,2-1 0 0,2 2 0 0,0-3-144 0,2 0 144 15,-1 0 0-15,4-1 0 0,1-1 0 0,1 0 0 16,0-3-144-16,2 1 144 0,3-1 0 0,-3-7-144 0,0 0 144 16,7 4 0-16,2-2 0 0,-1-2 0 0,1-3 0 15,1-1 0-15,-1-2 0 0,1 0 0 16,0-2 0-16,1 0 176 15,-4-1-48-15,1 1 0 0,-1-1 128 0,0 0 0 0,-3 0 16 0,1 1 0 0,-2 2 64 16,-3 6 16-16,0 0 0 0,0 0 0 16,0 0-64-16,0 0-16 0,0 0 0 0,0 0 0 0,-3 6-272 0,-1 4 0 15,1 2 0-15,1 3 0 0,0 1 0 0,1 1 0 0,-1-2-128 0,2 2 128 16,2-2 0 0,0-1 0-16,2 0 0 0,3-1 0 0,0-1 0 0,2-2-256 15,3-3 80-15,-1-1 16 0,3-3 160 0,0-3-160 16,1-2 160-16,2-1-160 0,-1-5 160 0,2-2 128 0,1-3-128 0,-1-2 176 31,0-3-176-31,-2-2 160 0,1-2-160 0,-2-1 160 0,0-2 16 0,-2-2 0 0,-2-1 0 16,-1-3 0-16,-2-2 144 0,-1 1 48 15,-1 1 0-15,-3 3 0 0,-2 0 32 0,0 3 16 0,-1 2 0 0,0 4 0 16,-1 3-128-16,-1 2-32 0,-3 3 0 0,2 4 0 16,0 1 0-16,-2 4 0 0,-1 1 0 0,-1 4 0 15,1 4-256-15,-2 2 0 16,-2 3-208-16,1 2 80 0,0 1-32 0,-2 5 0 15,1 3 0-15,1 3 0 0,-1 2 160 0,1 1-128 16,1 0 128-16,3 2-128 0,0-2 128 0,3 1-128 0,1-1 128 0,3 0-128 16,1-3 128-16,2 0-208 0,0-3 80 0,6 6 128 31,-1-6-576-31,1-4 0 0,-1-3 0 0,2-3 0 16,0-4-544-16,4-4-96 0,0-2-32 0,3-3 0 15,0-3-1632-15,0-4-336 0,2-1-64 0,1-4-10960 0</inkml:trace>
  <inkml:trace contextRef="#ctx0" brushRef="#br0" timeOffset="84746.49">3274 8045 23375 0,'9'-11'1024'0,"-4"6"240"0,-1-2-1008 0,0 1-256 0,-4-1 0 0,2 1 0 0,-2-1 2304 0,0 7 432 16,-3-4 80-16,3 4 0 0,-3-5-1024 0,-1 2-192 15,-1 2-64-15,0 2 0 0,-1 1-720 0,1 1-160 16,-2 2-16-16,1 1-16 0,-1 2-368 0,0 2-64 0,0 1 0 0,1 1-16 16,-2 1-176-16,3 0 0 15,1 2 0-15,0-1 0 0,1 0 176 0,1 2-48 16,1-1-128-16,1-1 192 15,2 0-192-15,1-1 0 0,2-1-144 0,0-2 144 16,2-2-144-16,0-2 144 0,2 0-128 0,1-3 128 0,1-1 0 0,2-1 0 0,2-2 0 0,-1-1 0 16,0-2 0-16,0-3 0 0,2-2 160 0,0-2-160 0,-2-1 192 15,-1-2-48 1,0-3-16-16,-2 1 0 0,-2-1 80 0,-2 1 16 16,0-1 0-16,-1 2 0 0,-2 1 144 0,-1 1 16 15,1 5 16-15,-2 0 0 0,-2 1-48 0,0 7-16 16,0 0 0-16,0 0 0 0,0 0-208 0,0 0-128 15,-2 9 160-15,-1 1-160 0,1 2 0 0,0 1 0 16,0 1-176-16,1 1 176 0,1 1-160 0,1 1 160 16,0-1 0-16,2 2-144 0,0-1 144 0,2-2 0 15,0-2 0-15,2-1-128 0,1-1 128 0,-1-1 0 16,2-3 0-16,1-1 0 0,1-1 0 0,1-2 0 0,0-2 0 0,0-2 0 16,-1-1 0-16,0-3 0 0,-1 0 0 0,1-3 0 15,0-1 144-15,0-2 16 16,0-1 0-16,-2-2 0 0,1-1 16 0,-1-2 0 15,-3 1 0-15,1-1 0 0,-2 1 64 0,0 1 16 0,-2 2 0 0,0 2 0 16,0 1-32-16,-2 3 0 0,-1 1 0 0,0 6 0 16,0 0-64-16,0 0-16 0,0 0 0 0,0 0 0 15,0 0-144-15,-2 8 0 0,-2 2-160 0,2 2 160 16,0 1-192-16,0 1 192 0,2 2-208 0,0 0 80 16,0 1 128-16,3 0-192 0,0 0 192 0,2-1-192 15,-1-3 48-15,2 2 0 0,2 0 0 0,1-2 0 0,0-2 144 0,1-2-192 16,1-1 192-16,2-3-192 0,1-2 192 0,2-3 0 15,-1-3-144-15,1-1 144 0,0-2 0 0,-1 0 0 16,0-5 0-16,-2-1 0 0,0-3 0 0,0-1 192 16,-1-3-192-16,-1-2 192 0,-1-3-192 0,0 1 160 15,-1-1-160-15,-1 0 160 0,-2-2 16 0,0 2 0 16,0 2 0-16,-1 0 0 0,-2 2-32 0,-1 2 0 16,1-1 0-16,-3 4 0 0,-3-1 16 0,2 3 0 15,0 0 0-15,0 2 0 0,0 0-160 0,-1 1 192 16,0 1-192-16,-1 1 192 0,1 2-192 0,0-1 0 0,1 2 0 0,-1 0 0 15,-1 1 0-15,3 4 0 16,0 0 0-16,-2-3 0 0,2 3 0 0,0 0-144 16,-3-4 144-16,3 4-160 0,0 0-16 0,0 0 0 15,0 0 0-15,0 0 0 0,0 0 16 0,0 0 0 0,0 0 0 16,0 0 0-16,0 0 160 0,0 0 0 0,0 0 0 0,-1-5-128 16,0-1 128-16,1 2 0 0,0-1 0 0,1 0 0 15,0-2 0-15,0 2 0 0,-1-2 0 16,1 1 0-16,-1-1 0 0,1 2 0 0,-1-1 0 0,0 1 0 15,0 0 0-15,0 5 0 0,0 0 0 16,0 0 0-16,0 0 0 0,0 0 0 0,0 0 0 16,0 0 128-16,-4 5-128 0,-1 2 0 0,1 4-128 15,-1 2 128-15,-1 2-176 0,1 1 176 0,-1 4-208 0,1 1 80 0,0 2 128 0,0 2-128 16,0 3 128-16,1 0-128 0,1 2 128 0,0 0 0 16,4-2 0-16,1 1-128 0,1-1 128 0,1-2 0 15,2 0 0-15,1-3 0 16,1-3-576-16,1-2-64 0,1-3-32 0,2-3 0 0,1-2 256 0,3-2 48 0,-3-3 16 0,2-2 0 31,1-3-80-15,1-3-16-16,1-1 0 0,0-4 0 0,2-2 208 0,0-3 48 0,0-1 0 0,1-4 0 0,0-3 192 0,-2 1 0 15,-1-1 0-15,-3 0 0 0,0-1 0 0,-3 0 256 0,-1 1-48 0,-3 1-16 16,-4 0 256-16,-1 4 64 0,-3 1 0 0,-1 3 0 16,-1 1 0-16,-1 3 16 0,-1 1 0 0,-2 3 0 15,-4 0-240-15,-1 3-48 0,-1 2-16 0,-1 3 0 16,-2 1-224-16,1 3 0 0,0 3 0 15,0 1-160-15,1 2 16 0,1 2 0 0,0 0 0 0,2-1 0 16,2 1 144-16,2 0-128 0,-2 0 128 0,3 0-128 16,1 0-32-16,3-3 0 0,3-1 0 0,2 0 0 15,-2-2 0-15,2-1 0 0,2-2 0 0,0-1 0 0,2-3 160 0,1-2 0 16,2-2-144-16,0-1 144 16,-2-1 0-16,2-3 0 0,2-1 160 0,-1-2-160 15,-3 0 272-15,1-2-48 0,0-1-16 0,-2 0 0 16,1 1-16-16,1 0 0 15,-1 1 0-15,-2 1 0 0,-4 1-48 0,1 3-16 0,-4 5 0 16,0 0 0-16,0 0-128 0,0 0 0 0,0 0 144 0,-3 6-144 16,1 2 0-16,1 2-160 0,0 1 16 0,-1 2 0 0,1 3 0 0,4-1 0 15,2 0 0-15,1 1 0 0,-2-1 0 0,4-2 0 16,2 0 0-16,1-2 0 0,-2-2 144 16,1-1 0-16,1-2 0 0,0-2-128 0,1-2 128 0,2-2 0 15,0-2 0-15,2-2 0 0,-1-3 0 0,1-1 192 16,-1-2-64-16,0-2 0 0,-1-2 208 15,1-2 48-15,-2-2 16 0,0-2 0 16,-1-2-192-16,0-2-32 0,0-1-16 0,-1-2 0 0,0 0 80 0,-2 0 16 0,-1 1 0 16,-2 2 0-16,-1 0-64 0,-1 4 0 0,-1 3 0 0,-1 3 0 0,-1 3 0 0,-1 2-16 15,0 3 0-15,0 6 0 16,0 0-176-16,0 0 0 16,0 0 0-16,-5 4 0 0,1 4 0 0,-1 3-192 15,0 1 0-15,-1 3 16 0,1 2 32 0,-1 1 0 16,1 3 0-16,1 2 0 0,-1 2 144 0,2 1-192 15,2 0 192-15,1 1-192 0,2-1 192 0,1-1-208 16,1 1 80-16,1-2 128 0,2-2 0 0,1-1 0 16,2-2 0-16,1-3 0 0,3-2-192 0,-1-2 16 15,0-2 16-15,0-3 0 0,0-2 160 0,2 0-160 16,0-5 160-16,2-2-160 0,-1-3 160 0,2-1 0 16,-3-2 0-16,0-2 0 0,0-2 160 0,-1-2-32 15,0-3-128-15,-2-2 192 0,1 0-48 0,-1-2-16 16,-5 0 0-16,1 1 0 0,0 1 32 0,-3 3 0 15,-1-1 0-15,-2 4 0 0,0 2 32 0,-2 2 0 16,-1 2 0-16,-1 1 0 0,2 6-192 0,0 0 128 0,-6 1-128 0,1 3 128 16,-2 1-128-16,2 3-144 0,-1 2 144 0,2 2-208 15,-3 1 48-15,2 2 16 0,0 3 0 16,2 0 0-16,0-2 144 0,1 2-128 0,4 0 128 0,0 0-128 16,1-2 128-16,1 0-128 0,2-1 128 15,3 0-128-15,1-3-16 0,0-1 0 0,-1-1 0 0,2-2 0 16,2-3-112-16,0-2 0 0,-1-1-16 0,1-3 0 0,0-2-112 0,0-3 0 15,1 0-16-15,-1-3 0 16,0-3-496-16,0-2-112 0,0-3-16 0,0-1 0 16,-5-1-2272-16,0-4-464 0,-2-1-80 0</inkml:trace>
  <inkml:trace contextRef="#ctx0" brushRef="#br0" timeOffset="84906.23">4834 7878 26207 0,'-27'-2'1152'0,"14"1"256"16,-4 0-1136-16,1 1-272 0,0 0 0 0,3-1 0 0,2 0 2432 0,1 0 448 15,2 1 64-15,4 0 32 0,4 0-1760 0,0 0-336 16,0 0-80-16,8 1-16 0,0 0-544 0,7 0-112 16,3-1-128-16,1-1 176 0,3-3-176 0,1 0 0 15,3 0 0-15,1-2 0 16,3-2-1680-16,1 2-432 0,3-1-64 0,2 1-8384 0,4-2-1680 0</inkml:trace>
  <inkml:trace contextRef="#ctx0" brushRef="#br0" timeOffset="85379.87">6609 7960 28559 0,'-11'-8'1264'0,"6"5"272"0,0-3-1232 0,-1 3-304 0,2-2 0 0,-1 1 0 0,1-1 2160 0,1 2 368 16,3 3 80-16,-4-1 16 16,4 1-1856-16,-4 1-384 0,0 2-64 0,-1 3 0 0,1 2-320 15,-2 3 0-15,2 2 0 0,-1 0 0 0,2 4 0 16,0 0-192-16,-2 1 48 0,2 2 16 0,-1 0 128 0,0 2 0 16,1 0 0-16,1 1 0 0,1-2 0 0,-4-1 0 0,2-2 0 0,0-1-128 15,2-3 0-15,-1-2 0 0,-2-2 0 0,1-1 0 31,1-3 128-31,-2-1 0 0,4-5 0 0,-4 0 0 0,-3 0 0 0,1-3 0 0,0-1 0 0,1-3 128 16,-1-1-128-16,1-3 144 16,0-3-144-16,0-2 160 0,1-2-160 0,0-1 160 0,2-3-160 0,1-2 160 15,1 0 160-15,2-2 48 16,1-2 0-16,1 1 0 0,0-2 80 0,3 1 32 0,-2-2 0 16,3 1 0-16,1 0-144 0,2 1-16 0,0 2-16 0,2 2 0 15,1 2-176-15,2 4-128 0,0 4 144 0,0 2-144 16,0-1 0-16,2 7 0 0,-3 3 0 0,0 0 0 15,0 2 0-15,0 2-160 0,1 3 160 0,-1 1-128 16,0 4-432-16,1 1-80 0,-3 1 0 0,0 1-16 16,-1 1-1888-1,0 1-368-15,-1 3-80 0</inkml:trace>
  <inkml:trace contextRef="#ctx0" brushRef="#br0" timeOffset="85556.59">6451 8187 19343 0,'0'0'1728'0,"0"0"-1392"0,0 0-336 0,0 0 0 16,0 0 3456-16,4-4 640 0,0 1 112 0,4-1 16 0,2 1-3008 15,2 0-592-15,3-1-128 0,3 1-32 0,1 0-336 0,1 0-128 16,1-1 0-16,0 2 144 16,0 1-320-16,1-1-64 0,-1-2-16 0,0 2 0 15,-1 0-2864 1,-1 0-576-16</inkml:trace>
  <inkml:trace contextRef="#ctx0" brushRef="#br0" timeOffset="85728.76">6940 8206 10127 0,'0'0'896'0,"0"0"-704"15,0 0-192-15,0 0 0 0,3 8 4464 0,-2-2 848 16,-2 2 192-16,1 0 16 0,1-1-2928 0,-1 3-592 16,0 1-112-16,0 1-32 0,0 3-640 0,1 0-128 15,-1 2-16-15,-1-1-16 0,0 1-544 0,-1 0-96 16,-2 2-32-16,0 0 0 0,1-2-384 0,-3 0 128 15,0-2-128-15,-2-1 0 16,0 1-1488-16,-1-1-384 0,0 0-80 0</inkml:trace>
  <inkml:trace contextRef="#ctx0" brushRef="#br0" timeOffset="86296.37">7701 7990 11055 0,'-2'-6'976'15,"-1"-2"-784"-15,1-1-192 0,1 1 0 0,-3-1 4832 0,2 1 928 16,0 3 176-16,2 5 32 0,-2-6-3456 0,2 6-688 16,0 0-144-16,0 0-16 0,0 0-944 0,0 0-176 15,0 0-32-15,-4 7-16 0,-1 3-368 0,2 3-128 16,0 3 0-16,0 3 144 0,0 2-144 0,-1 2 0 16,1 2 0-16,-1 2-176 0,1-1 176 0,0 2 0 15,-1 0-144-15,1 2 144 0,0 0-368 0,2-2 0 16,0 1 0-16,0 10 0 15,-1-8-112-15,4-13-32 0,-1-2 0 0,0-1 0 0,-2-3 384 0,2-2 128 0,0-2 0 0,-1-8-144 16,0 0 144-16,0 0-160 16,0 0 160-16,0 0-160 0,-3-6 160 0,-1-2 0 15,2 0 0-15,-2-4 128 0,1-3-128 0,1-3 176 16,1-3-176-16,0-1 192 0,0-2 64 0,1-1 0 16,0-3 16-16,1 0 0 0,-1-3 80 0,2 0 16 15,2 0 0-15,1-1 0 0,-1 1-112 0,2 0 0 0,1 0-16 0,-1 2 0 16,0 1 16-16,1 1 0 0,-1 3 0 0,2 2 0 15,-1 5-16-15,3 2 0 0,-3 3 0 0,2 2 0 16,-1 0-240-16,1 5 176 0,1 0-176 0,0 3 160 0,-1 1-160 0,1 0 0 16,0 3 0-16,-1 2 0 15,2 1-208-15,-1 2-32 0,0 0 0 0,0 2 0 16,1 1-736-16,-1 1-160 0,-1 1-16 0,-1 0-10384 16,-2 1-2080-16</inkml:trace>
  <inkml:trace contextRef="#ctx0" brushRef="#br0" timeOffset="86721.95">6589 8397 23039 0,'0'0'1024'0,"0"0"192"0,-1-4-960 0,1 4-256 0,0 0 0 0,0 0 0 16,0 0 2736-16,0 0 496 0,0 0 96 0,0 0 32 16,0 0-2432-16,4 6-480 0,-3 1-112 0,0 3-16 0,0 2-320 0,-1 3 0 15,-1 0 0-15,0 1 0 0,-1 2-208 0,1 1 32 0,0 1 16 0,-1 0 0 31,-1 0-720-31,1 1-144 0,2-1-16 0,-1-1-13696 0</inkml:trace>
  <inkml:trace contextRef="#ctx0" brushRef="#br0" timeOffset="87659.95">7569 8245 14735 0,'0'0'640'0,"0"0"160"0,-5-5-640 0,2 1-160 15,3 4 0-15,-2-5 0 0,2 5 3344 0,-2-4 640 16,2 4 128-16,0 0 32 0,2-6-2160 0,-1 2-416 15,2 0-96-15,3 0 0 0,0 1-624 0,3 0-112 0,2 1-32 0,0-1 0 16,2 2-304-16,2 0-64 0,0 1-16 0,2 0 0 16,0 0-192-16,1 1-128 0,-1 0 160 0,2 0-160 15,0 2-208-15,2-1-144 0,1 1-32 0,0 0 0 16,0 2-2288 0,0-1-464-16</inkml:trace>
  <inkml:trace contextRef="#ctx0" brushRef="#br0" timeOffset="88008.79">7957 8441 32015 0,'0'0'1408'0,"0"0"320"0,1-6-1392 0,0-1-336 16,0 1 0-16,3 0 0 0,1 1 1216 0,1-1 160 16,-1 1 32-16,2 0 16 0,-1 1-656 0,1 1-144 15,0-1-32-15,-1 2 0 16,2 0-144-16,-1 0-48 0,-1 2 0 0,-6 0 0 0,7 1-208 0,-7-1-64 15,5 3 0-15,-5-3 0 0,4 7-128 0,-2 0 0 0,0 1 0 0,-2 1-176 16,-3 0-128-16,0-1-16 0,0 2-16 0,-1 0 0 31,-3 1-160-31,2 0-16 0,-1-1-16 0,-2 0 0 0,1-1 224 0,1-1 48 0,2-2 16 16,-1 1 0-16,1-2 496 0,4-5 112 0,0 0 16 0,0 0 0 16,0 0 256-16,0 0 64 0,0 0 16 15,1 7 0-15,-1-7-288 0,3 6-64 0,3 0-16 0,-1-2 0 16,2 0-160-16,1-1-16 0,1-1-16 15,-1 0 0-15,2 1-160 0,3-1 0 16,0 0 0-16,-1-1 128 0,-1 0-448 0,1-1-112 16,0-1-16-16,1 1 0 0,1-1-2000 0,2 0-416 0,-1 0-80 0,3 1-7504 15,-1 0-1520-15</inkml:trace>
  <inkml:trace contextRef="#ctx0" brushRef="#br0" timeOffset="88260.08">8572 8490 24879 0,'0'0'2208'0,"0"0"-1760"16,6-2-448-16,-6 2 0 16,7-3 2560-16,-1 3 448 0,0-2 64 0,2 2 32 15,-1 0-1456-15,0 2-304 0,0 2-48 0,1 0-16 16,-1 2-656-16,1 0-144 0,-1 1-32 0,-2 2 0 0,0-1-96 0,-2 5-32 15,-2 1 0-15,-1 1 0 0,-2 2-80 0,-3 0-32 16,0 1 0-16,-3 0 0 0,-2-2-208 0,-1 2-192 16,-2 3 48-16,-3-1 0 15,-3 2-1968-15,-1 2-400 0,-1-1-80 0</inkml:trace>
  <inkml:trace contextRef="#ctx0" brushRef="#br0" timeOffset="88752.81">9531 7992 28559 0,'-6'-8'2544'0,"3"3"-2032"0,0-1-512 0,0 1 0 15,3 5 944-15,0 0 80 0,-6-3 32 0,1 1 0 16,5 2-352-16,-5 1-64 0,5-1 0 0,-5 6-16 16,-1 1-464-16,2 3-160 15,0 2 0-15,0 3 144 0,-2 0-144 0,2 4 0 0,3 3 0 0,0 1 0 16,-1 0-160-16,1 0 160 0,1 0 0 0,0 1-144 16,0-1 144-16,1-1 0 0,0-1 0 0,-1-1 0 0,1-2 0 0,-1-3 0 15,0-2 0-15,0-2 0 0,-1-3 0 0,0-3 192 16,1-5-64-16,0 0 0 0,0 0 64 0,0 0 32 15,0 0 0-15,-7-2 0 0,3-4 96 0,0-3 0 16,-4-13 352-16,4 8-240 0,0-3 16 16,1-2 0-16,0-3 0 0,0-1-128 0,1-3 0 15,0-4-16-15,1-1 0 0,1-1 48 0,1 2 16 16,1-1 0-16,2 2 0 0,-1 3 48 0,1 2 16 16,1 2 0-16,0 1 0 0,3 3-176 0,0 3-48 15,0 2 0-15,3 2 0 0,-1 2-208 0,2 2 0 0,3 2 0 16,-2 1 0-16,2 1 0 0,1 2-160 15,1 1 160-15,-1 2-128 0,0 0-64 0,1 3 0 16,-1 0 0-16,1 3 0 16,-1 2-1504-16,2 1-304 0,0 1-64 0,-2 1-14624 0</inkml:trace>
  <inkml:trace contextRef="#ctx0" brushRef="#br0" timeOffset="88948.84">9401 8219 31215 0,'0'0'1376'0,"0"0"288"0,6-4-1328 0,2 1-336 0,0-2 0 0,5 2 0 15,1 0 1024-15,3-1 144 0,2 0 32 0,2 1 0 0,2-1-640 0,2 1-128 16,2 1-32-16,-1 0 0 16,2-1-400-16,-3 2 0 0,-1 0 0 0,0 1 0 15,-2 1-1648-15,-1 1-400 0,-2 1-96 0,-1-1-12128 0</inkml:trace>
  <inkml:trace contextRef="#ctx0" brushRef="#br0" timeOffset="89334.52">9813 8256 10127 0,'0'0'896'0,"0"0"-704"15,0 0-192-15,0 0 0 0,0 0 4272 0,0 0 816 16,0 0 160-16,4 3 48 0,2-1-3312 0,0 0-640 16,3 0-144-16,1 2-32 0,1-1-224 0,1 0-48 0,1 2-16 0,2-1 0 15,-2-1-112-15,-2 1 0 0,0 0-16 0,0 2 0 16,1-2-176-16,-2 0-48 0,-1 1 0 0,-2-1 0 15,0 1-288-15,-3-1-64 0,0 0-16 0,-2 1 0 16,-1 1-160-16,0 0 0 0,-1-2 0 0,-1 2 0 16,-1-1 0-16,-2 1 0 0,0-1 0 0,-1 2-176 15,-1 0-48-15,-2 2-16 0,1-1 0 0,1 0 0 16,0-2 240-16,1 0 0 0,2-2-160 0,0 1 160 16,-1 0 0-16,2 1 0 0,1 0 0 0,0 0 0 15,1-1 0-15,1 2 0 0,2 1 0 0,1-1 0 16,-2 0 176-16,1 0-48 0,1-1-128 0,1 1 192 0,-1-2-32 0,1 1-16 15,-1 1 0-15,2 1 0 16,-2 0 144-16,1 2 32 0,0 0 0 0,-2-2 0 16,0 0 144-16,-1-2 48 0,-4-1 0 0,0 0 0 0,-1-1-32 0,-1 0 0 15,-2 0 0-15,-1-1 0 16,-1-1 0-16,-4 1 0 0,-3 0 0 16,1-2 0-16,1-1-160 0,-2 0-48 0,2 0 0 0,1 0 0 15,1-1-272-15,1 0 0 0,0-1 128 0,4 0-128 16,-2 0-832-16,1 0-240 15,2-1-32-15,1-1-12784 0,-1 1-2544 0</inkml:trace>
  <inkml:trace contextRef="#ctx0" brushRef="#br0" timeOffset="90666.46">12061 7816 22463 0,'0'0'992'0,"0"0"208"0,0 0-960 0,0 0-240 15,0 0 0-15,0 0 0 0,-5 5 736 0,0 2 96 16,1 1 32-16,0 1 0 0,-1 1-592 0,1 2-112 16,-1 0-32-16,2 3 0 0,2 1-128 0,-1 0 0 0,1-1 0 15,1 1 128-15,0 1-128 0,3-2 0 0,-2-1 0 0,4-2 0 16,0-1 192-16,3 0-32 0,1-3-16 0,-1-1 0 15,2-3 176-15,0 1 16 0,1-1 16 0,0-2 0 16,0-2-16-16,1-1 0 0,0 0 0 0,2-1 0 0,-2-1-64 0,0-3-16 16,0-1 0-16,0-1 0 0,-1-1-96 15,0-1-32 1,-1 1 0-16,-1-1 0 0,-1-1 912 0,-2 0 176 0,-1 0 48 0,0 2 0 0,-2 0-1264 0,0 1-336 31,0 0-32-31,-3 3 0 0,0 5 768 0,0 0 160 0,0 0 16 0,0 0 16 0,0 0-320 0,-5 5-64 16,1 3-16-16,-1 3 0 0,0 4-192 0,-1 1-128 15,1-1 128-15,1 2-208 0,-1-3 64 0,2-1 16 16,0-1 0-16,0-1 0 0,1-2 128 0,2-9 0 16,0 8-144-16,0-8 144 0,0 0 0 15,0 0 0-15,0 0 192 0,9-3-64 0,-1-5 256 0,2-1 64 16,-1-1 0-16,2-1 0 16,0-2 96-16,2 0 32 0,-2-2 0 0,1 0 0 0,-1 0-192 0,2 0-16 15,0 2-16-15,0 2 0 0,-1 1-192 0,0 3-32 0,-2 0-128 0,0 3 192 16,0 1-192-16,-10 3 0 15,9 4 0-15,0 2 0 0,-3 2 0 0,1 2 0 0,-5 1 0 0,1 2 0 16,1 2-272-16,-2 2 48 0,0-2 16 0,0 2 0 31,1-2-304-31,0-2-48 0,-1 0-16 0,0-4 0 0,-1 1-1248 16,-1-10-256-16,0 0-48 0,0 0-12784 0</inkml:trace>
  <inkml:trace contextRef="#ctx0" brushRef="#br0" timeOffset="90809.63">12209 7681 39903 0,'0'0'1776'0,"0"0"352"0,0 0-1696 0,0 0-432 16,0 0 0-16,0 0 0 0,0 0-688 15,0 0-208-15,0 0-64 0,12-3-10288 16,0 0-2064-16</inkml:trace>
  <inkml:trace contextRef="#ctx0" brushRef="#br0" timeOffset="91155.06">14042 7757 26719 0,'0'0'1184'0,"2"-7"240"15,-4-3-1136-15,2 1-288 0,3 1 0 0,-3 0 0 0,-1 1 2688 0,1 7 496 16,0 0 80-16,0-9 32 0,-3 1-2288 0,3 8-464 16,0 0-96-16,0 0 0 0,0 0-192 0,0 0-16 15,0 0-16-15,-3 8 0 0,-1 1-224 0,0 4 0 16,1 3 0-16,1 3 0 0,1 1 0 0,-1 3-160 0,-1 3 160 0,2 2-192 15,0 2 192-15,0 0 0 0,-2 3 0 0,1-1-128 16,-3 0 128-16,3-2-208 16,-1-1 80-16,2-3 128 15,-2 0-576-15,1-1 0 0,0-5 0 0,1-1 0 16,0-1-1600-16,0-4-320 0,-2-3-64 0</inkml:trace>
  <inkml:trace contextRef="#ctx0" brushRef="#br0" timeOffset="91315.58">13711 7982 34095 0,'0'0'1504'0,"0"0"320"0,3-7-1456 0,-3 7-368 0,8-5 0 0,4 0 0 0,4 2 1056 16,3 0 144-16,3 0 16 0,4 0 16 16,5 0-1056-16,0-3-176 0,-1-1 0 0,4-1-192 15,-1 0-1984-15,3 2-400 0,-1-1-80 0</inkml:trace>
  <inkml:trace contextRef="#ctx0" brushRef="#br0" timeOffset="91866.86">14467 8118 23039 0,'0'0'2048'0,"0"0"-1648"0,0 0-400 15,0 0 0-15,0 0 2272 0,0 0 368 0,-1-7 80 0,1 0 16 16,0 7-1600-16,4-11-320 0,2 0-64 0,-2 0-16 15,0-1-160-15,0-2-48 16,0 1 0-16,1-2 0 0,-2-1 0 0,0 0 0 0,0-1 0 0,-1 2 0 16,0 0-32-16,-1-1-16 15,-1 2 0-15,-1 1 0 0,-1 0-96 0,0 2 0 0,-2 0-16 0,0 3 0 16,4 8-64-16,-6-6-16 0,0 2 0 0,-2 3 0 0,-1 3-288 0,0 4 0 31,0 0 0-31,0 4 0 0,0 2 0 0,0 4-192 0,0 0 0 0,2 3 0 16,-3 3-48-16,3 0 0 15,3 0 0-15,0 0 0 0,3-1-80 0,1-2-32 0,0 0 0 0,3 0 0 0,1 1 160 16,1-3 48-16,2-1 0 0,2-2 0 0,1-2 144 0,1-1 0 16,1-2 0-16,2-4 0 0,2-1 0 15,0-3 0-15,1-3 0 0,-1-2 128 0,2-2-128 0,0-2 128 16,0-2-128-16,1-2 128 16,-2-2-128-16,1-3 176 0,-1-2-176 0,0 1 192 0,-3-1 48 15,-1-1 16-15,-2 0 0 0,-1 1 0 0,-2-2 80 16,-2 2 32-16,-2 1 0 0,-1 4 0 15,-1 2-32-15,1 3 0 0,-3 9 0 0,0 0 0 0,-3-6-64 16,3 6-16-16,0 0 0 0,0 0 0 0,-6 6-256 0,0 4 0 0,1 1-128 16,-1 3 128-16,1 2-288 0,-1 0 32 15,2 3 16-15,1 0 0 0,0-2 0 0,2 2 0 0,1 0 0 0,3 1 0 0,0-1-80 0,2 1 0 16,3-1-16-16,2-2 0 31,1 0-176-31,2-3-16 0,1-3-16 0,2-2 0 16,-2-2-192-16,4-3-32 0,-3-2-16 0,3-2 0 15,-2-2-1616-15,4-2-320 0,2-4-64 0,0-2-16 16,-1-3-672-16,0-1-144 0,7-11-32 0,-6 4 0 0</inkml:trace>
  <inkml:trace contextRef="#ctx0" brushRef="#br0" timeOffset="92506.06">15076 8050 16703 0,'0'0'736'0,"0"0"160"0,0 0-720 0,0 0-176 15,0 0 0-15,-8-1 0 0,-1 2 2176 0,0 2 384 32,0 2 96-32,0 1 16 0,1 1-1712 0,0-1-320 0,0 1-80 15,3 1-16-15,-1 0-384 0,2 0-160 0,-1-1 128 0,5-7-128 0,-3 10 496 0,3-10 16 16,-1 8 0-16,1-8 0 0,0 0 608 0,0 0 128 15,0 0 32-15,0 0 0 0,10-1-320 16,-3-1-48-16,-1-1-16 0,4-5 0 0,-1-1-48 0,2-1-16 0,-3 2 0 0,1 0 0 31,1-2-192-31,0 1-64 0,0-1 0 0,-1 2 0 0,0 0-304 0,0 2-64 0,-2 2-16 0,-7 4 0 32,0 0-192-32,0 0 0 0,0 0 0 0,0 0 0 15,8 8 0-15,-4 0 0 0,1 2-144 0,-4-2 144 16,0 2-208-16,2 5 48 0,1 1 16 0,0-3 0 0,0-1 144 15,2-1-208-15,-1-1 80 0,2-2 128 16,2-3-128-16,0-2 128 0,0 0 0 0,1-3 0 0,0-4 0 16,2 0 0-16,2-4 160 0,-2-1-160 0,0-3 256 15,0 0-64-15,0-1-16 0,-3 4 0 0,1-3 16 0,-2-1 0 16,2-1 0-16,6-9 0 0,-2-1 0 0,-2 5 0 16,-2 1 0-16,-3 8 0 0,-2 0-192 0,4-1 160 15,-2 4-160-15,-7 7 160 0,0 0-160 0,0 0 0 16,0 0 0-16,0 0 0 0,0 0-192 0,8 7 48 15,-2 2 0-15,-1 2 0 0,0 2-32 0,-1 0 0 16,1 1 0-16,-2-4 0 0,1-1 176 0,3 7-192 16,-1-3 192-16,3-3-192 0,1-2 192 0,2-4 0 15,1-2 0-15,2-2 0 0,0-1 144 0,4-2 16 16,2-2 0-16,3-1 0 0,-2-3 32 0,1-1 0 16,0-2 0-16,-2-2 0 0,-2-2-32 0,-2 0 0 15,-1-3 0-15,-5 5 0 0,-1-4-160 0,0 0 192 0,-1-2-192 0,1 0 192 16,-1 0-192-16,-1 1 0 15,-3 3 0-15,1 2 128 0,-3 0-288 0,-1 6-64 0,-2 1-16 0,-1 2 0 32,1 5-192-32,0 0-32 0,-9 7-16 0,2 4 0 15,-1 1-160-15,1 4-16 0,0 0-16 0,0 3 0 0,3 2 224 0,-1 0 32 0,1 0 16 0,1 0 0 16,0-1 208-16,3 1 32 0,0-2 16 0,4 0 0 16,-1 1 144-16,0-4 0 0,1-2 0 0,0-4 0 0,0 0 0 0,1-1 0 15,-1-1 0-15,2-2 176 0,-3 0 144 0,-3-6 48 16,0 0 0-16,0 0 0 0,0 0 256 0,0 0 48 15,0 0 16-15,0 0 0 0,0 0-112 0,-10-2-32 16,1-1 0-16,-2 1 0 0,-1 0-352 0,1 3-192 16,0-1 192-16,-1 2-192 15,0 0-1280-15,2 3-352 0,2-1-80 0</inkml:trace>
  <inkml:trace contextRef="#ctx0" brushRef="#br0" timeOffset="93289.26">18130 7937 20271 0,'-8'3'1792'0,"1"1"-1424"0,2 3-368 0,-4 2 0 15,1 3 1088-15,-1 3 160 0,0 1 32 0,1 0 0 16,2-1-752-16,0 1-144 16,1 0-16-16,1 1-16 0,3-4-48 0,1 1-16 0,3 0 0 0,1-2 0 15,1-2 160-15,4-1 16 0,2 1 16 0,4-1 0 16,0-3-144-16,4-2-16 0,3-2-16 0,2-3 0 16,2-3 16-16,1-2 0 0,-1 0 0 0,2-4 0 15,0-5 224-15,-3 0 48 0,-1-1 16 0,-5 0 0 0,-1-3 112 0,-4 1 32 16,-3-3 0-16,-4-1 0 0,-3-1 160 0,-4-1 48 0,-2-3 0 0,-3 1 0 15,-4-1-192-15,-3 2-16 16,-3 3-16-16,-1 3 0 0,-3 4-416 0,-2 3-96 0,-2 3-16 16,-1 1 0-16,0 5-208 0,-2 3-240 0,1 4 48 0,0 3 16 31,1 4-1232-31,1 3-240 0,1 4-48 0,2 3-16 16,1 3-1312-16,4 1-272 0</inkml:trace>
  <inkml:trace contextRef="#ctx0" brushRef="#br0" timeOffset="93621.21">18919 7698 9215 0,'5'-24'400'0,"0"8"96"0,-1 0-496 0,-1-2 0 16,-2 1 0-16,-1-1 0 0,-1 1 5760 0,1 1 1072 15,-1-1 208-15,-3 2 32 0,-1 1-4656 0,1 3-944 0,-1 1-176 0,-1 3-32 16,-1 2-336-16,0 0-64 15,7 5-16-15,-8-2 0 0,0 3-400 0,8-1-64 16,-7 7-32-16,-3 3 0 0,1 2-352 0,1 4 0 16,1 4 0-16,0 2-192 0,0 1 192 0,1 5-192 15,0 3 192-15,2 4-192 0,1 2 192 0,-2 2-128 0,2 1 128 0,1 3-128 16,-2 3 128-16,2 1 0 0,0-2-144 0,0-2 144 16,0-3 0-16,-1-1 0 0,0-3 0 0,-1-3 0 15,-1-2 0-15,-2-1 0 0,-1-2 0 0,-1 0 0 0,0-3-304 16,0-2-32-16,0-3-16 0,-1-2 0 15,-2-3-224-15,2-3-32 16,0-3-16-16,0-4 0 0,-1 0-2560 0,1-3-512 0,1-1-96 0,-1-4-32 16</inkml:trace>
  <inkml:trace contextRef="#ctx0" brushRef="#br0" timeOffset="93763.25">18578 8093 21183 0,'0'0'1888'0,"-1"-8"-1504"15,0 0-384-15,1 8 0 0,0-8 3680 0,2 0 672 16,-1-1 128-16,3 2 16 0,2 2-3040 0,1-1-624 15,2-1-112-15,1 0-16 0,1 1-448 0,2-1-96 0,3-1-16 0,1 2 0 16,2-2-272-16,4 1-64 0,5 0-16 16,2 0 0-1,5-1-1728-15,0 1-352 0,0 0-64 0,1 0-12912 0</inkml:trace>
  <inkml:trace contextRef="#ctx0" brushRef="#br0" timeOffset="94255.62">20055 7671 37311 0,'0'0'1664'0,"0"0"320"0,-3-5-1584 0,3 5-400 0,0 0 0 0,-5-6 0 15,5 6 304-15,0 0-32 0,0 0 0 0,0 0 0 16,-7 3-272-16,0 3 0 0,0 4-176 0,2 3 176 0,-1 3-256 0,0 1 64 15,0 4 16-15,2 1 0 0,0 1 32 0,-1 3 0 16,2 1 0-16,1 1 0 0,1-2 144 0,3 2 0 16,0-2 0-16,1-1 0 0,2-4 0 0,0-2 0 15,3-3 0-15,1-1 0 0,2-4 0 0,-1-3 0 0,2-2 0 0,2-3 0 16,1-2 0-16,2-2 0 16,0-4 192-16,4-3-64 0,1-1 0 0,1-3 16 15,-2-4 0-15,-1-4 0 0,0-2 64 0,-2-2 16 0,-4-4 0 16,-1 0 0-16,-2-1 160 0,0 1 48 0,-1 2 0 15,-2 1 0-15,-2-1 32 0,0 2 16 0,-1 3 0 0,-1 4 0 16,-3 0-32-16,1 6-16 16,-1 4 0-16,-1 7 0 0,0 0-48 0,0 0-16 15,0 0 0-15,0 0 0 0,0 0-368 0,0 0 0 0,-5 13 0 0,-1 2 0 0,0 2-144 16,1 1-48-16,0 2-16 0,0 1 0 0,1 1 32 0,-1 2 16 16,1 2 0-1,1 2 0-15,0 3-64 0,1 1-16 0,0 0 0 16,3-1 0-16,-1-2-528 0,1-2-128 0,1-3 0 0,2-2-16 15,1-1-304-15,3-3-64 0,0-1-16 0,1-4 0 16,3-2-1664-16,1-2-336 0,8-2-64 0,1-5-16 0</inkml:trace>
  <inkml:trace contextRef="#ctx0" brushRef="#br0" timeOffset="94623.86">20707 8028 21183 0,'0'-11'1888'0,"0"3"-1504"0,0-2-384 0,0 3 0 0,-2 0 2192 16,2 7 368-16,-2-6 80 0,2 6 16 0,0 0-1056 0,0 0-192 0,0 0-64 0,0 0 0 31,0 0-608-31,0 0-128 0,0 0-32 0,-2 11 0 0,1 2-352 0,0 0-80 0,-2 2-16 0,1 3 0 16,-1-1-128-16,1 4 0 15,-2 0 0-15,0 0 0 0,-5 0 0 0,3-1 0 0,0-2 0 0,1-1 0 16,-1-2 0-16,2-1 0 16,-1-2 128-16,2-2-128 0,0-2 128 0,3-8-128 0,0 0 128 0,0 0-128 15,0 0 256-15,0 0-48 0,11 1 0 0,0-3 0 16,0-3 144-16,1-3 32 0,1-1 0 0,1-2 0 0,1-3-160 15,-2-1-32-15,-1-3 0 0,0-2 0 16,-1-2-192-16,0 2 144 0,-2 4-144 0,-3 0 128 0,0 2-128 0,-3 3 0 31,-2 2 0-31,-1 9 128 0,0 0-128 0,0 0 0 16,0 0 0-16,-7-1 128 0,-2 3-128 0,1 4 0 0,-1 3 0 0,1 2-176 0,0 0 48 0,-1 3 0 31,1 3 0-31,3 0 0 0,-1 0 128 0,3 0-128 0,1 1 128 0,2-1-128 0,0 0 128 0,2-2 0 16,2-1 0-16,2 0 0 15,1-1 0-15,0-2-128 16,2-3 128-16,1-2 0 0,1 0-240 0,2-3 48 16,3-3 0-16,1-1 0 15,3-1-1488-15,4-3-304 0,3-3-48 0</inkml:trace>
  <inkml:trace contextRef="#ctx0" brushRef="#br0" timeOffset="95189.29">21761 7735 34095 0,'0'0'1504'0,"0"0"320"0,6-5-1456 0,-6 5-368 16,4-6 0-16,4-1 0 0,0-2 816 0,-4 2 80 15,0-3 32-15,3-5 0 0,-2-1-656 0,-1 5-128 16,-2-1-16-16,1-6-128 0,-3-1 416 0,-2 0-32 16,-1-1 0-16,-2 3 0 0,-1 1 272 0,0 2 48 15,0 2 16-15,0 4 0 0,-4 1-144 0,-3-3-48 0,0 2 0 0,3 5 0 16,-1 2-240-16,-7 3-48 0,1 2-16 0,4 3 0 16,-3 2-224-16,-8 7-192 0,1 3 48 0,7-5 0 15,0 3 144-15,-8 9-192 0,3-2 192 16,9-6-192-16,0 2 0 0,1 1 0 0,2 1 0 0,3 0 0 15,3-3-192-15,3 1-32 16,2 0-16-16,7 5 0 0,2-4 128 0,-1-10 32 0,3 0 0 0,10 1 0 16,0-2 144-16,-6-7 128 0,0-3-192 0,9-2 192 15,-4-2 0-15,-8-1 0 0,1 0 160 0,10-7-32 16,-3-1 80-16,-8 3 32 0,-1-2 0 0,6-9 0 16,-3 0 144-16,-1-1 48 0,-3-1 0 0,-2 2 0 0,-2 2-80 0,-1 4-16 15,-3 0 0-15,-1 8 0 16,-2 0-80-16,-1-1 0 0,0 8-16 0,0 0 0 0,0 0-112 0,0 0 0 15,-8 7-128-15,3 0 192 0,-2 1-384 0,-1 10-96 16,1 3-16-16,2-6 0 16,1 2-144-16,-3 8-16 0,2-2-16 0,2-6 0 15,1 0-240-15,1 9-48 0,1-3-16 0,3-1 0 16,2-2-192-16,-1-7-48 0,4-2 0 0,3 4 0 16,2-3-192-16,3-2-64 0,0-3 0 0,4-3-8640 15,3-1-1728-15</inkml:trace>
  <inkml:trace contextRef="#ctx0" brushRef="#br0" timeOffset="95807.89">22252 7784 25679 0,'0'0'1136'0,"0"0"240"0,-6 4-1104 0,-2 4-272 0,-2 1 0 0,2-3 0 15,0 1 816-15,-3 2 96 0,1-3 32 0,4-1 0 16,0-1-208-16,0-1-32 0,-1 1-16 16,2-2 0-16,5-2 528 0,0 0 128 15,-8-1 0-15,8 1 16 0,0 0-112 0,0 0-32 16,-1-6 0-16,3-2 0 0,1 1-592 0,2 2-128 15,0 0-32-15,5-4 0 0,0 1-112 0,1 0-32 0,2-2 0 0,3 1 0 16,0-1-160-16,1 1-32 0,0 1-128 0,-3 3 192 0,3-1-192 0,-5 3 0 16,-1 1 0-16,-4 2 0 15,-1 1 0-15,3 3 0 0,0 2 0 0,-3-1 0 0,1 2-208 0,3 4 16 16,-1 0 0-16,-3-3 0 16,1 1-512-16,5 4-80 0,0-2-32 0,-1-4 0 15,-1 1-208-15,8 3-32 0,-1-4-16 0,-4-4 0 16,2-1 272-16,7-1 48 0,-2-3 16 0,-1-1 0 15,-2 0 320-15,0-4 64 0,0-1 16 0,-1 1 0 0,-1-2 336 0,-2 0 0 16,-1 0 0-16,-1-2 0 0,-2-1 304 0,-1-1 128 0,-3-3 16 0,-2 1 16 16,0-1 384-16,-3 0 80 0,-2 3 16 15,-1 2 0-15,-1 0-32 16,-2 2 0-16,0 3 0 0,-1 3 0 0,-2 2-208 16,-1 1-64-16,-1 4 0 0,-4 3 0 0,-2 3-496 0,4 1-144 0,1 1 0 0,4-2 0 15,0 1 0-15,-3 7 0 0,2-1 0 0,6-6-192 16,-1 3 192-16,0 3-128 0,1-1 128 0,3-7-128 15,2 1 128-15,3 4-208 16,2-5 80-16,-2-3 128 0,3-2-272 0,1 0 64 0,1-3 16 0,6-3 0 0,2-3 192 16,-2-1 0-1,1-4 0-15,-1-2 0 0,1-2 128 0,-6 2 80 16,0-2 16-16,5-11 0 0,0-1 224 0,-3-1 64 16,-2-2 0-16,-3 7 0 0,0 0-64 0,0-3-16 0,-2-4 0 0,-3 2 0 0,1 2-80 15,0 1-16-15,-3 2 0 0,-1 4 0 16,0 2-80-16,0 4 0 0,-1 2-16 0,-2 4 0 0,0 1-240 0,3 5 0 31,0 0 0-31,-4 4 0 0,0 2 0 0,-2 3-320 0,0 3 64 0,1 1 0 31,0 3-256-31,1 2-64 0,-1 4 0 0,1 0 0 16,1 2-128-16,1 1-16 0,1 2-16 0,2 1 0 16,1-3-480-16,2 0-80 0,1 0-32 0,1-3 0 15,2-3-1648-15,1 1-336 0,1-1-64 0,7 3-9936 0</inkml:trace>
  <inkml:trace contextRef="#ctx0" brushRef="#br0" timeOffset="96142.03">23394 7618 20271 0,'0'-17'896'0,"1"9"192"0,-1-2-880 0,0-1-208 16,0-1 0-16,0 1 0 0,0 1 3328 0,0 2 640 16,0 0 112-16,0 2 16 0,0 2-2496 0,0 4-496 15,0 0-96-15,0 0-32 0,0 0-464 0,0 0-80 16,0 0-32-16,3 7 0 0,0 3-208 0,-2 2-64 15,-1 1 0-15,-1 3 0 0,1 1-128 0,-4 3 0 16,0 2 0-16,0 1 0 0,1 1 0 0,0 0 128 16,-1-1-128-16,1 0 0 0,0 0 0 0,1 1 0 15,2-4 128-15,0 2-128 0,3-2 0 0,1-3 0 0,1-4 0 0,0-2 128 16,2-1 144-16,0-1 32 16,2-4 0-16,0-3 0 0,0-2 224 0,1-2 48 0,0-2 16 15,0-4 0-15,-1-3-32 0,1-2-16 16,1-3 0-16,0-1 0 0,0-2-240 0,0-1-48 15,0-2-16-15,0-3 0 0,0-1-240 0,1 0 0 0,-1 2 0 0,0 2 0 32,-1 2-400-32,0 3-80 0,-1 2-16 0,-1 2 0 15,-1 4-1392-15,-2 4-288 0,-5 5-48 0,0 0-16 16,6 0-1248-16,-6 0-256 0,6 5-48 0</inkml:trace>
  <inkml:trace contextRef="#ctx0" brushRef="#br0" timeOffset="96613.75">23728 7818 25391 0,'0'0'1120'0,"0"0"240"0,-1 6-1088 16,1 2-272-16,1 2 0 0,0 0 0 0,-4 2 960 0,0 1 144 16,-2 1 32-16,0 2 0 0,-1 0-400 0,0 3-80 15,-1-1-16-15,0-2 0 16,2 2-112-16,-1 0-16 0,0 0-16 0,0 0 0 0,2-4-96 0,-1 0-16 16,2 1 0-16,0-2 0 15,1-2-160-15,1-2-32 0,1-3-16 0,1 0 0 0,-1-6 240 16,0 0 48-16,0 0 16 0,7 3 0 0,1-3 96 0,1-2 0 15,0-2 16-15,2-1 0 0,2-1-16 0,0-1 0 16,-1-1 0-16,4-2 0 0,3-1-192 0,2 1-32 0,0-3-16 16,0 0 0-16,-1-1-208 0,-1-1-128 15,-2 2 160-15,-1 1-160 0,-7 3 0 0,1 1 0 0,0 2 0 16,-1 0 0-16,-2 2 0 0,-2 1 0 0,-5 3 0 0,0 0 0 16,0 0 0-16,0 0-240 15,0 0 80-15,-3 6 16 16,-3 2-224-16,0 1-32 0,-3 0-16 0,-3 0 0 0,-2 1 192 0,-2 0 32 0,1 0 16 0,-1 0 0 15,2-1 176-15,1 0 0 0,-1-1 0 0,3 0 0 16,2 1 0-16,0-1 144 0,0-1-16 0,1 1-128 16,4-1 224-16,3-1-64 0,1-6-16 0,3 8 0 0,2 0 32 0,-2-2 0 15,4 1 0 1,2-1 0-16,2 1-176 0,4 0 192 16,2 0-192-16,1 1 192 0,0 0-192 0,-3-1 160 0,1 0-160 0,0 2 160 0,-5-4-160 0,0 1 0 15,-1-2 0-15,-1 1 0 0,0-1 0 16,-2 0 0-1,0 2 128-15,-3-1-128 0,0 2 0 0,-1 0 0 0,-2-1 0 0,-1 2 0 16,0-1-512-16,-2-1-64 0,-2 0-32 0,1 0-11616 0,-1 2-2336 16</inkml:trace>
  <inkml:trace contextRef="#ctx0" brushRef="#br0" timeOffset="99342.83">3392 9742 19343 0,'0'0'1728'0,"5"-7"-1392"15,-3-3-336-15,0 1 0 0,-1 1 1760 0,-1-2 288 0,-1 1 48 0,2 1 16 16,0 2-784-16,-1-1-160 16,-1 0-16-16,1 7-16 0,-2-7-496 0,2 7-112 15,-1-6-16-15,1 6 0 0,0 0-16 0,0 0-16 0,0 0 0 0,0 0 0 16,0 0-32-16,-5 10 0 16,0 1 0-16,0 2 0 0,2 3-448 0,0 1 128 15,0 4-128-15,-1 2 0 0,0 3 0 0,-1 2 0 16,1 1 0-16,0 3 0 0,-1 2 0 0,2 0 0 15,0-2 0-15,-2-1 0 0,3-2 0 0,0-2 0 0,1-1 0 16,0-4 0-16,1-2 0 0,1-1 0 16,1-3 0-16,-1-2 0 0,-1-1 0 0,-1-2 0 0,0-2 0 0,1-9 144 15,0 0-144-15,0 0 192 0,0 0-192 0,-6 5 192 16,6-5-192-16,0 0 0 0,-8-5 0 0,0 0 0 16,0-3 0-16,2-1 0 0,0-2 0 0,1-2 0 15,0-2 128-15,1-3-128 0,2-3 192 0,0-1-64 16,2-4 128-16,0 0 0 0,0-2 16 0,2-2 0 15,0 0-272-15,0 1 160 0,0 0-160 0,3 4 128 16,0 0 0-16,3 2-128 0,1 0 192 0,0 1-64 16,2 1 96-16,2 2 16 0,0-1 0 0,0 3 0 0,2-1-96 0,2 3-16 15,-2 1 0-15,1 3 0 0,-1 1 0 0,0 3-128 16,1 1 192-16,-2 3-64 0,-1 1-128 0,1 2 0 16,-2 1 0-16,0 2 0 0,-1 3 0 0,-1 1-144 15,-2 3 0-15,0 2 0 16,-1 2-608-16,0 1-112 0,-2-1-32 0,0 4 0 15,0 3-1056-15,-2 0-224 0,-1 1-32 0</inkml:trace>
  <inkml:trace contextRef="#ctx0" brushRef="#br0" timeOffset="99568.85">3422 10035 27647 0,'0'0'1216'0,"0"0"256"16,-6-2-1168-16,6 2-304 0,0 0 0 0,0 0 0 0,0 0 2736 0,0 0 480 0,0 0 112 0,0 0 0 16,0 0-2640-16,0 0-544 0,9-4-144 0,0 1 0 15,-9 3 0-15,11-4 0 0,-1 2 0 0,0 0 0 16,0 0 0-16,0 1 0 0,-2-1 0 0,2 1 0 0,-1 0-288 0,1 0-64 16,1 0-16-16,0 0 0 15,-1 0-1936-15,0 1-400 0,0 0-80 0</inkml:trace>
  <inkml:trace contextRef="#ctx0" brushRef="#br0" timeOffset="99832.82">3754 10118 28559 0,'0'0'1264'0,"0"0"272"0,0 0-1232 0,0 0-304 15,0 0 0-15,0 0 0 0,0 0 1424 0,10 0 240 16,-10 0 32-16,0 0 16 0,0 0-480 0,0 0-80 0,0 0-32 0,0 0 0 15,0 0-176-15,0 0-48 0,0 0 0 0,0 0 0 16,4 10-368-16,-1 0-80 0,-3 0 0 0,-2 1-16 16,1 1-192-16,0 1-48 0,0 2 0 0,0 3 0 15,-1 2-192-15,1-2 0 0,-1 2 0 0,0 2 0 16,-1 1 0-16,1 2 0 0,2-2 0 0,1 0 0 16,0 0-352-16,2-1 32 0,-1-3 16 0,-1-1 0 31,1-1-464-31,-1-2-112 0,1-1-16 0,0-1 0 0,1-4-1936 0,-2-1-400 0,-1-8-80 15</inkml:trace>
  <inkml:trace contextRef="#ctx0" brushRef="#br0" timeOffset="100267.93">4208 9951 24879 0,'-11'-1'1088'0,"11"1"256"0,-6-3-1088 0,6 3-256 0,0 0 0 0,0 0 0 16,0 0 3072-16,0 0 576 15,0 0 96-15,0 0 32 0,10-2-2384 0,2 0-480 0,0 0-80 0,3 1-32 16,2-1-272-16,0-1-48 0,1 1-16 0,0 0 0 15,-1 0-256-15,0 0-48 0,-1 0-16 0,0 1 0 16,-2-1-144-16,-1 1 0 0,-1 0 0 0,-1 1-176 16,-1 0-1280-16,-10 0-256 0,10 3-48 0,-2-1-16 31,-8-2-1408-31,0 0-272 0</inkml:trace>
  <inkml:trace contextRef="#ctx0" brushRef="#br0" timeOffset="100436.53">4178 10187 32367 0,'0'0'1424'0,"-7"-1"304"0,7 1-1376 0,0 0-352 0,0 0 0 0,0 0 0 16,0 0 1360-16,0 0 208 0,0 0 32 0,0 0 16 15,9-2-672-15,3 0-144 0,3 0-32 0,2-1 0 16,0 1-416-16,2 1-96 0,0-2 0 0,-1-1-16 16,1 0-240-16,-1 0-128 0,-1-2 128 0,1 1-208 15,-2-1-2080-15,2 0-400 0,2-2-96 16</inkml:trace>
  <inkml:trace contextRef="#ctx0" brushRef="#br0" timeOffset="101242.73">5812 9767 26543 0,'0'0'1168'0,"0"0"256"0,0 0-1136 0,0 0-288 0,0 0 0 0,0 0 0 15,0 0 1280-15,0 0 208 16,0 0 48-16,10 2 0 0,1 0-384 0,2 0-80 0,3-4-16 0,0 0 0 16,2 1-240-16,2-1-48 0,0-1-16 0,1 0 0 15,2 0-192-15,2 1-48 0,-1-2 0 0,0-1 0 16,0-1-160-16,0-1-32 0,0 0-16 0,-4 1 0 15,-2-1-160-15,-1-1-16 0,-4 1-128 0,-1-1 192 16,-2 0-64-16,-3 0-128 0,0-1 176 0,-1 1-176 16,-2 0 320-16,-3 1-64 0,1-1 0 0,-2 0 0 15,-3 2-64-15,1 0-32 0,-2 0 0 0,0 2 0 16,-1 1-160-16,-2 0 0 0,-2-1 0 0,-1 2 0 0,-1 1 0 0,-2 2-256 16,-2 2 64-16,-2 2 16 15,-2 0 16-15,1 2 0 0,-5 1 0 0,1 0 0 0,0 2 160 0,-3 0 0 16,3 0-144-16,3 2 144 15,-1 1 0-15,1 2-144 0,0-1 144 0,2 1 0 0,0-1 0 0,2 0-128 16,1 1 128-16,0 2 0 0,3-2 0 0,3 1 0 16,0-3 0-16,4 0 0 15,-1-1 128-15,4-1 16 0,1 0 16 0,2 0 0 0,3 1 64 0,1-1 16 16,3-2 0-16,1 0 0 16,0-1 16-16,2-2 0 0,1 0 0 0,3-1 0 0,-1 0-96 0,1-2-16 15,1-1 0-15,-1 0 0 0,2-3-144 16,1 0 0-16,1-1 0 0,0 0 0 15,1-2-384-15,-1 1-128 0,-1-1 0 0,-2-2-16 16,1 1-496-16,-1-1-112 0,-2 1-16 0,-2-1 0 16,-1 1-2320-16,-1-1-480 0,-1 1-80 0</inkml:trace>
  <inkml:trace contextRef="#ctx0" brushRef="#br0" timeOffset="101452.06">6221 9874 13823 0,'0'0'1216'0,"0"0"-960"15,0 0-256-15,0 0 0 0,0 0 3520 0,0 0 672 0,0 0 128 0,0 0 32 16,0 0-1984-16,0 0-400 0,0 0-80 0,0 0-16 15,0 0-560-15,0 0-112 0,0 0-32 0,0 0 0 16,0 0-304-16,0 0-64 16,0 0-16-16,0 0 0 0,0 0-400 0,-5 5-64 0,-1 2-32 15,2 3 0-15,1 0-288 0,-2 2 160 0,1 0-160 0,1 1 128 16,-1 0-128-16,2 2 0 0,-2-2 0 0,0 0 0 16,2 0-336-16,0 0 0 0,1 1 0 0,-1-1 0 31,1-1-1488-31,1 0-288 0,0-1-64 0,1 0-9312 0,1-3-1856 0</inkml:trace>
  <inkml:trace contextRef="#ctx0" brushRef="#br0" timeOffset="101971.01">6601 9555 10127 0,'0'0'896'0,"0"0"-704"16,-1-7-192-16,1 7 0 0,0-9 4608 0,1 2 896 0,0 1 192 0,-1 6 16 0,3-9-3472 0,2 2-688 15,-1 0-144-15,-4 7-16 16,4-7-336-16,-4 7-64 0,6-5-16 16,-6 5 0-16,0 0-160 0,8-5-48 0,-8 5 0 0,0 0 0 15,0 0-320-15,0 0-64 0,0 0 0 0,0 0-16 0,5 9-240 16,0 1-128 0,-3 1 128-16,-2 2-128 0,-1 1 0 0,-3 1 0 0,1 0 0 0,-2 2-128 0,-1 2 128 0,2 2 0 31,-1 1 0-31,1 1 0 0,-2-1 0 0,3-1 0 0,0-2 0 0,1 1 0 15,-1-1 0-15,3 0 0 0,1-3 0 0,3-1 0 16,-4-2 0-16,2 0 0 0,1 0 0 0,2-1 0 16,-1-2 0-16,2-1 0 0,-1-2 0 0,2 0 0 15,-7-7 128-15,10 7-128 0,-2-3 160 0,2-1-160 16,1 1 192-16,0-2-64 0,0-1-128 0,1-1 192 16,0-2-192-16,3 0 144 0,0-1-144 0,1 0 128 15,-2-1-304-15,1-2-64 0,0-3-16 0,0 3 0 16,-1 0-336-16,1 0-80 0,-2-2-16 0,1 0 0 15,0-2-1392-15,1 2-288 16,-1-1-48-16</inkml:trace>
  <inkml:trace contextRef="#ctx0" brushRef="#br0" timeOffset="102202.28">6617 9486 12895 0,'-13'-8'1152'0,"7"1"-928"0,0-2-224 0,3 1 0 16,2-1 5456-16,3 2 1056 0,-2 7 208 0,6-8 32 16,2 3-4960-16,2-1-976 0,1 2-208 0,1 0-32 15,0-1-576-15,3 1 0 0,1 2 0 0,2-1 0 16,-3 2 0-16,3 0 0 0,-1 1 0 0,0 0 0 16,-1-1-176-16,0 2 16 0,-2 2 0 0,-1 1 0 31,-1-2-2752-31,-1 1-544 0</inkml:trace>
  <inkml:trace contextRef="#ctx0" brushRef="#br0" timeOffset="102376.22">6648 9628 17503 0,'0'0'1552'0,"0"0"-1232"0,-6-2-320 0,6 2 0 0,0 0 4016 0,0 0 736 15,0 0 160-15,0 0 16 0,0 0-3296 0,0 0-672 16,8-5-128-16,3-1-16 0,1 2-432 0,3-1-64 15,1 2-32-15,2 1 0 16,-1 0-160-16,1 1-128 0,-1 0 144 0,-1-1-144 0,1-1 0 0,-1 2-336 16,-1 1 48-16,1 0 16 15,-2 0-2976-15,2 0-592 0</inkml:trace>
  <inkml:trace contextRef="#ctx0" brushRef="#br0" timeOffset="102909.7">7324 9538 23951 0,'0'0'1056'0,"0"0"224"0,-2-10-1024 0,1 0-256 0,1 10 0 0,0-6 0 16,0 6 2976-16,0 0 544 0,-2-8 96 0,2 8 32 16,0 0-2336-16,0 0-464 15,0 0-80-15,0 0-32 0,0 0-336 0,-8 4-64 0,2 3-16 0,-1 4 0 0,1-1-320 0,-1 3 144 16,-1 3-144-16,1 1 0 0,-1 3 0 0,0 1 0 15,1 2 0-15,0 0 0 0,0 1 0 16,1 3-144-16,-1-2 144 0,1-1 0 16,-1-1 0-16,3-1 0 0,-1-2 0 0,1-2-128 0,0-2 128 15,2 0-128-15,1-3 128 0,0-3-128 16,1-10 128-16,0 0-208 0,0 0 80 0,0 0 128 0,0 0-192 0,0 0 192 16,0 0-160-16,0 0 160 0,2-11 0 0,0-1-144 15,2-2 144-15,0-1 0 0,-3-3-144 0,3-1 144 16,-1-4-160-16,0-3 160 0,2 0 0 0,-2-2 0 15,1 1 0-15,1-1 0 0,-1 1 0 16,0-1 208-16,1 1-16 0,-1 3 0 0,2 2 96 16,-1 3 16-16,0 2 0 0,1 3 0 15,-1 0 0-15,-1 5 0 0,0 4 0 0,-4 5 0 0,6-6 32 0,-6 6 16 0,0 0 0 0,0 0 0 16,0 0-176-16,10 6-48 0,-2 2 0 16,-2-1 0-16,-6-7-128 0,7 12 0 0,-2 1 0 0,2 3 0 15,-4 2 0-15,3-1 0 0,-1 0-144 16,1 3 144-16,-2 2 0 0,0 1-128 0,0 3 128 0,0-1 0 15,1-1 0-15,0 3-128 0,-1 1 128 16,1-3 0-16,-1-1 0 0,1-4 0 16,-1 0 0-16,0-1 0 0,1 0 0 0,0-2-160 0,1-1 160 0,-1-2-128 15,0-1-448-15,0-2-64 0,-3-1-32 0,-2-10 0 16,5 8-2400-16,-5-8-464 16</inkml:trace>
  <inkml:trace contextRef="#ctx0" brushRef="#br0" timeOffset="103088.83">7236 9817 33167 0,'0'0'2944'0,"0"0"-2352"0,-2-8-464 0,2 8-128 31,0 0 1680-31,0 0 320 0,7-7 64 0,2 3 16 16,2-1-1616-16,1 2-320 0,2 0-144 0,3 1 128 15,1 1-352-15,2-1-80 0,1 1-16 0,2 0 0 31,1 0-192-31,3-1-64 0,-1 0 0 0,0-2-10848 0,-2 0-2176 0</inkml:trace>
  <inkml:trace contextRef="#ctx0" brushRef="#br0" timeOffset="103667.69">5770 10242 18431 0,'0'0'1632'0,"-6"-2"-1312"0,-1 1-320 0,7 1 0 15,-8-2 2016-15,3 1 336 0,-3 1 64 0,8 0 16 16,0 0-1152-16,0 0-240 0,0 0-32 0,0 0-16 0,0 0 32 0,0 0 0 16,0 0 0-16,0 0 0 0,0 0-112 15,0 0-16-15,0 0 0 0,13 4 0 0,0 0-256 16,1 0-64-16,3-2-16 0,4 0 0 0,2-1-80 15,5 0-16-15,2-1 0 0,5 0 0 0,6-1-80 16,3 1 0-16,7 0-16 0,2-1 0 0,1-2-112 0,3 1-32 16,5-1 0-16,5 1 0 0,3 1-224 0,3-1 176 15,-1-2-176-15,3 0 160 0,-2 1-160 0,2 2 0 16,1 1 0-16,-3 0 0 16,-2-1 128-16,-3-1-128 0,-3-1 0 0,-3 2 128 0,0 1 48 0,0 0 0 0,-1-2 0 0,-5 0 0 15,-5 0-48 1,-4 1-128-16,-3-2 192 0,-5 2-64 0,-4 1-128 0,-4 1 160 0,-5 2-160 0,-4-1 160 15,-3 0-160-15,-4 0 0 0,-3 0 144 0,-3 1-144 16,-9-3 0-16,0 0-208 16,0 0 16-16,0 0 16 15,0 0-736-15,0 0-160 0,-8 9-16 0,0 0-16 16,-3-2-1856-16,-5 1-368 0,-1-1-80 0</inkml:trace>
  <inkml:trace contextRef="#ctx0" brushRef="#br0" timeOffset="104238.45">6631 10584 22111 0,'0'0'1968'0,"0"0"-1584"0,0 0-384 0,5-7 0 0,-2-1 2480 0,2 1 400 16,-1 0 96-16,2 1 16 0,-6 6-1424 0,6-4-288 0,1-1-48 0,-7 5-16 16,6-4-288-1,-6 4-64-15,8-6-16 0,-8 6 0 16,8-5-80-16,-8 5 0 0,9-4-16 0,-9 4 0 0,0 0-240 0,8-3-32 16,-8 3-16-16,0 0 0 0,0 0-224 0,10 1-48 15,-10-1-16-15,9 5 0 0,-9-5-176 0,7 8 0 16,-3 0 0-16,1 2 0 0,-3 1 0 0,0 1 0 15,-2 3 0-15,0 2 0 0,-2 3-224 0,0 3 80 16,-2 0 16-16,1 1 0 0,-1 2 0 16,-2 1 0-16,1 2 0 0,0-2 0 0,2 1 128 0,0-3-160 15,0-2 160-15,2-1-160 0,0 0 160 0,1-1 0 16,0-2 0-16,1-2 0 0,-1 0 0 0,1-3 0 16,2-2 0-16,-1 0 0 0,0-2 0 0,1-1 144 15,1-2-144-15,-4-7 160 0,5 7-32 0,2-1-128 16,-1-2 192-16,-6-4-64 0,10 4 80 0,0-1 16 15,0-2 0-15,1-1 0 0,0-1-16 0,2 0 0 0,0 0 0 0,4-1 0 16,-3-2-208-16,3 1 144 0,-1-1-144 0,4-1 128 16,0 1 0-16,2-1 0 0,0-1 0 0,0 1 0 15,0 1-128-15,0-2 0 0,-1 0 0 0,-2 0 0 16,0 2 0-16,-1 0 0 0,-3 0 0 0,-1 2 0 16,0 0 0-16,-1 1 0 0,-1 0 0 0,0 1 128 15,0 0-128-15,-1 1 0 0,-11-1 0 0,10 3 0 16,0-1 0-16,-10-2 0 0,9 2 0 0,-9-2 0 15,0 0-192-15,10 4-80 0,-10-4-16 0,0 0 0 16,0 0-608 0,0 0-112-16,0 0-16 0,0 0-11984 0,0 0-2400 0</inkml:trace>
  <inkml:trace contextRef="#ctx0" brushRef="#br0" timeOffset="107066.16">9176 9949 12895 0,'0'0'1152'0,"0"0"-928"0,0 0-224 0,0 0 0 0,0 0 2272 0,0 0 416 16,-6-4 64-16,6 4 32 0,-4-2-1072 0,4 2-224 15,0 0-32-15,0 0-16 0,0 0 16 0,0 0 0 16,0 0 0-16,0 0 0 0,0 0-288 0,0 0-48 15,0 0-16-15,6-2 0 16,0-1-400-16,0 0-96 0,0 2-16 0,3 0 0 0,0 1-336 0,6-1-64 0,1 0 0 0,-4 1-16 16,1-1-176-16,8 0 0 15,1-1 0-15,-9 0 0 0,0 2 0 0,0-1-144 16,1 1 0-16,5-1 0 16,-4 1-336-16,-5 0-64 0,1 0-16 0,0 1 0 0,-3 3-2000 0,1-3-416 0,-1-1-80 0</inkml:trace>
  <inkml:trace contextRef="#ctx0" brushRef="#br0" timeOffset="107262.36">9040 10133 24879 0,'0'0'2208'0,"0"0"-1760"16,0 0-448-16,0 0 0 0,0 0 2560 0,0 0 448 0,0 0 64 0,0 0 32 15,0 0-1888-15,9 4-384 16,4-2-80-16,1 0-16 0,2 0-320 0,4 0-64 0,2 0-16 0,5-1 0 15,1-1-192-15,3-1-144 16,1-3 192-16,-1 2-192 16,-1-2-384-16,11-4-192 0,-7 1-48 0,-3 1 0 15,-3-2-2416-15,-5 1-480 0,6-2-112 0,-6 3-16 0</inkml:trace>
  <inkml:trace contextRef="#ctx0" brushRef="#br0" timeOffset="111511.89">11259 9686 4607 0,'0'0'400'0,"0"-8"-400"0,0 0 0 0,0 8 0 16,0-7 1488-16,0 0 224 0,0 0 32 0,0 7 16 0,3-7-1072 15,-3 1-224-15,0 6-32 0,1-8-16 16,0 1-96-16,-1 7 0 0,1-8-16 0,1 1 0 0,-2 2 336 0,0 5 80 16,0-7 16-16,0 7 0 0,1-7 256 15,-1 7 48-15,0 0 16 0,0 0 0 0,1-7-224 0,-1 7-32 16,3-7-16-16,-3 7 0 15,0 0-96-15,0 0-32 0,0-5 0 0,0 5 0 16,0 0 32-16,0 0 0 0,0 0 0 0,0 0 0 16,0 0-144-16,0 0-32 0,0 0 0 0,0 0 0 0,0 0-208 15,0 0-48-15,0 0-16 0,0 0 0 0,-2 11-240 0,1 1 176 0,0 1-176 16,0 2 160-16,-1 1-160 0,1 2 0 0,0 1 0 0,0 2 128 16,1 0-128-16,0 0 0 0,0-1 0 15,0 0 0-15,0-2 0 16,2 1 0-16,1 0 0 0,-1-3 0 0,2 0 0 0,0-1 0 0,0 1 0 0,2-3 0 15,-1-2 0-15,1-1 0 0,-6-10 0 0,4 10 0 16,3-3 0-16,-7-7 128 0,10 6-128 0,0-3 192 16,0-2 128-16,1-2 16 0,0-1 16 15,1-1 0-15,1-4-112 0,0 0-32 0,0-1 0 16,1-2 0-16,-1-1-80 0,1-1-128 0,-1-2 176 0,0 1-176 16,0 1 176-16,-2-1-176 0,0 1 160 15,-3-3-160-15,0-1 336 0,-2 1-16 0,-2-2-16 16,-1 1 0-16,-1-2 224 0,-2 0 48 15,-1 0 16-15,0 0 0 0,-1 0-144 0,-1 2-48 0,-1-1 0 16,1 4 0-16,0 2-144 0,0 1-48 0,-3 2 0 0,3 2 0 16,3 6 0-16,0 0 0 0,-5-5 0 0,5 5 0 15,0 0-208-15,-5-2 176 0,5 2-176 0,0 0 160 0,0 0-160 0,-5 8-176 16,3 2 48-16,-1 2 0 16,1 0-48-16,2 3 0 0,0 0 0 0,0 1 0 0,0 1 176 0,1 1-160 0,3 1 160 15,0 0-160-15,0 0 160 0,1-1 0 16,1 1-144-16,-1-1 144 0,2-3 0 0,-1 2 0 15,0-2 0-15,1 2 0 0,0-2 0 16,1 0 0-16,1 0 0 0,0-2 0 0,-2 0-208 0,1-1 16 16,0-1 16-16,-2-1 0 31,0-1-864-31,1-3-176 0,-7-6-48 0,7 8-9232 0,-7-8-1840 0</inkml:trace>
  <inkml:trace contextRef="#ctx0" brushRef="#br0" timeOffset="112063.54">11704 9932 10127 0,'0'0'896'0,"0"0"-704"15,0 0-192-15,0 0 0 0,0 0 4272 0,0 0 816 16,0 0 160-16,0 0 48 0,0 0-2928 0,0 0-592 16,0 0-112-16,0 0-32 0,0 0-1056 0,0 0-192 15,0 0-64-15,0 0 0 0,0 0-128 0,2 11-16 16,-1 0-16-16,0 1 0 0,1 2-160 0,-2 0-272 0,0-2 64 0,0 1 16 15,0 0 192-15,0 1 0 0,0 0 0 0,0 0 0 16,0 0 0-16,0-1-144 0,0 1 144 0,0-2 0 16,2-2 0-16,-1-2 0 0,-1-8 0 0,0 0 0 15,0 0 0-15,4 7 0 0,-4-7 128 16,0 0-128-16,0 0 144 0,0 0-144 0,10 1 192 0,-10-1-192 16,9-5 256-16,-2-3-48 0,1-1-16 15,1-2 0-15,-1-1-64 0,-1-1-128 0,2-1 176 0,0-1-176 16,0 1 144-16,-2 1-144 0,-1 1 0 0,-2 1 144 15,1 1-144-15,0 0 0 0,-3 1 0 0,1 2 0 16,-3 7 0-16,0 0 0 0,0 0 0 0,0 0 0 0,0 0 0 16,0 0-256-16,0 0 64 0,0 0 16 15,-7-1-240-15,-1 5-48 0,1 0-16 0,-1 2 0 16,-1 0-80-16,0 2-16 0,1-2 0 0,0 2 0 0,0 1 368 0,2-1 64 16,2-2 16-16,4-6 0 0,-3 9 336 0,3-9 80 15,-2 8 16-15,2-8 0 0,0 7 208 0,0-7 64 16,0 0 0-16,2 10 0 0,-2-10-256 0,5 9-64 15,-5-9 0-15,8 8 0 0,-1-2-128 0,0 0-128 16,1 1 192-16,1-1-192 0,0 1 144 0,1-1-144 0,0 0 0 16,-1 0 144-16,1 1-144 0,0 0 0 0,0-1 0 0,-1 1 128 15,-1 1-128-15,-1 0 0 0,1-1 0 16,-1 1 0-16,-2-2-272 0,0 1-96 0,-5-7-16 0,4 8 0 31,-4-8-1312-31,3 7-272 0,-3-7-48 0,-1 9-12064 0</inkml:trace>
  <inkml:trace contextRef="#ctx0" brushRef="#br0" timeOffset="114609.24">12804 9407 29887 0,'0'0'1328'0,"0"0"272"0,-2-7-1280 0,2 7-320 0,0 0 0 15,-1-8 0-15,1 8 768 0,0 0 112 16,0 0 16-16,0 0 0 0,0 0-528 0,0 0-112 0,0 0 0 16,0 0-16-16,0 0-240 0,0 0-128 0,0 0 128 0,0 0-208 0,0 0 64 0,-4 11 16 15,1 0 0-15,0 2 0 0,0 4 128 16,-1-1 0-16,1 1-144 0,-1 0 144 16,1 2 0-16,0-2-144 0,0 0 144 0,-1 1 0 0,0 0 0 0,1 1 0 15,-2 0 192-15,2-1-48 0,-2 1-144 16,3-2 192-16,-1-3-192 0,1-1 192 15,0 0 128-15,0-2 48 0,2-2 0 0,0 0 0 0,0 1 80 0,3-1 32 16,-3-9 0-16,3 10 0 0,1-4-160 16,2 2-48-16,-1 1 0 0,-5-9 0 0,9 5 80 0,0 0 16 0,0-1 0 0,1 0 0 15,1 0 48-15,1-3 16 0,0-1 0 0,2 0 0 16,0 0-224-16,2 0-32 0,0 0-16 0,-1-1 0 16,1 0-160-16,0-2 128 0,-1 0-128 0,-1 0 128 15,-1-1-128 1,1 1-256-16,-2-2 64 0,0 0 16 15,-1 0-672-15,0 0-144 16,-1 1-32-16,-1 0 0 0,-1-1-2304 0,-1 0-448 0</inkml:trace>
  <inkml:trace contextRef="#ctx0" brushRef="#br0" timeOffset="114858.9">12770 9438 26719 0,'-2'-8'2368'0,"0"1"-1888"15,2 7-480-15,3-8 0 0,0-1 2432 0,1 3 400 16,3 0 80-16,1 1 16 0,0-2-2048 0,3 0-416 0,3 1-80 0,1 0 0 16,3 2-384-16,-1 1 0 0,1-1 0 0,-2 1 0 31,1 0-416-31,-2 3-48 0,1-1-16 0,-2 1 0 15,0 1-880-15,-3 1-176 0,1 0-48 0,-1 1 0 16,-1 3-1280-16,0-1-256 0</inkml:trace>
  <inkml:trace contextRef="#ctx0" brushRef="#br0" timeOffset="115053.62">12798 9636 29663 0,'0'0'1312'0,"0"0"272"0,-6-2-1264 0,6 2-320 0,0 0 0 0,0 0 0 0,0 0 1360 16,0 0 224-16,0 0 32 0,0 0 16 0,0 0-992 0,5-7-192 16,-5 7-32-16,10-5-16 0,2-1-144 0,1 1-16 15,1-1-16-15,1 2 0 0,0 2-224 16,2-2 0-16,1 0 0 0,0 1 0 16,1 1-656-16,0 0-176 0,-2-1-48 0,-1 0 0 15,0 1-2064-15,2 1-400 0,-3-1-96 0</inkml:trace>
  <inkml:trace contextRef="#ctx0" brushRef="#br0" timeOffset="115539.83">13402 9520 7359 0,'10'-5'656'0,"0"1"-528"0,0-2-128 15,-1 1 0-15,-2-1 3648 0,0 2 704 16,-7 4 144-16,6-6 32 0,-6 6-2176 0,6-5-432 0,-6 5-96 0,0 0-16 16,0 0-464-16,0 0-80 0,0 0-32 0,0 0 0 15,0 0-320-15,0 0-64 0,0 0-16 16,0 0 0-16,0 0-496 0,-8 9-96 0,1 2-32 0,-1 3 0 0,0 2-208 0,1 3 0 31,-2 1-192-31,1 3 192 0,-2 2-160 0,0 2 160 0,2 1-128 0,-1 0 128 16,1-2 0-16,1 0-128 0,1-3 128 0,3-1 0 0,-1-5 0 0,3-1 0 15,0-3 0-15,1-1 0 0,0-2 0 0,0-10 0 16,6 8 0-16,-6-8 0 0,0 0 0 0,0 0 0 16,0 0-176-16,7 0 176 0,0-4-176 15,-2-1 176-15,0-3-192 0,1-2 192 0,0-2 0 0,0-2 0 0,2-3 0 16,0-3 0-16,1-2 128 0,-2-2 16 0,1-2 16 0,0-2 0 15,-1 1 32-15,1-1 0 0,0 1 0 0,0 0 0 16,-1 1-192-16,1 1 192 16,1 3-192-16,-2 1 192 0,0 2 16 0,1 4 16 0,-1 3 0 0,2 1 0 31,0 0 144-31,0 2 16 0,0 2 16 0,-3 2 0 0,0-1-144 0,-6 6-16 0,0 0-16 0,10 1 0 16,-10-1-224-16,10 6 0 15,-2 3 0-15,-1 0 0 0,0 2 0 16,-3 3 0-16,1 1-176 0,1 3 176 0,-2 1-176 0,2 3 176 0,-1 2-128 0,1-1 128 15,-2 0 0-15,2 1 0 16,-2 0 0-16,2-1-128 0,-1 0 128 0,1-1 0 16,-2-2 0-16,0 0 0 0,0 0 0 0,-1-3 0 0,0 0 0 0,2-2-128 31,-2-1-320-31,0-1-64 0,0-1-16 0,-2-1 0 0,-1 0-2112 0,-3-1-432 0,2 0-64 16</inkml:trace>
  <inkml:trace contextRef="#ctx0" brushRef="#br0" timeOffset="115743.84">13408 9764 24879 0,'-13'-7'1088'16,"6"4"256"-16,0-2-1088 0,1 1-256 0,1-1 0 0,5 5 0 0,0 0 3008 16,0 0 560-16,-1-6 96 0,1 6 32 15,6-5-2624-15,3-1-528 0,0 1-96 0,4 0-32 16,0 1-288-16,2-2-128 0,1 1 128 0,-2 0-128 0,1 3 0 0,-2-1 0 15,2-3-224-15,-1 3 80 32,0 2-1776-32,1 0-368 0,-2 1-64 0,-1 1-16 0,-1 0-272 0,1 1-64 0,0 0-16 0</inkml:trace>
  <inkml:trace contextRef="#ctx0" brushRef="#br0" timeOffset="116312.65">12654 10100 12895 0,'0'0'1152'0,"0"0"-928"0,0 0-224 0,0 0 0 16,-10-2 2512-16,10 2 464 0,0 0 96 0,0 0 0 15,0 0-1344-15,0 0-288 0,0 0-48 0,0 0-16 16,0 0-480-16,0 0-112 0,0 0-16 0,0 0 0 0,0 0-208 15,0 0-48-15,0 0-16 0,10 1 0 0,-10-1 16 0,13 0 16 16,3 1 0-16,1 2 0 0,4-1-16 0,1 0 0 16,3-1 0-16,4 0 0 0,5 0 0 0,5-1-16 15,3-1 0-15,-1 0 0 0,1 0-112 0,1 0-32 16,2-1 0-16,3-1 0 0,1 0-144 0,4 1-16 16,3 0-16-16,-1-2 0 0,-2 1-16 0,-2 1 0 15,-1-2 0-15,-1 0 0 0,-1 1-32 0,1 0-128 16,0-1 192-16,0 1-64 0,0-1-128 0,-4 0 192 15,-4 0-192-15,-2 1 192 0,-4-1-192 16,-2 2 0-16,-3 0 0 0,-3 0 128 0,-2 0-128 0,-3-1 0 0,-2 3 0 0,-3 0 0 16,-2 1 0-16,-1 1 0 0,-3-1 0 15,-3 1 0 1,-8-2-592-16,0 0 0 0,0 0 0 0,0 0 0 16,5 9-1472-16,-5-1-304 0,-2 2-48 0,-7 1-16 15,-2 0-896-15,-4 3-176 0,-10 6-32 0,0 4-16 0</inkml:trace>
  <inkml:trace contextRef="#ctx0" brushRef="#br0" timeOffset="116796.3">13448 10475 30287 0,'0'0'1344'16,"0"0"272"-16,0 0-1296 0,2-7-320 0,-2 7 0 0,2-7 0 15,0-1 1392-15,1 2 208 0,2-1 32 0,-1 2 16 0,2-2-880 0,-1 2-192 16,1-2-16-16,-2 2-16 0,-4 5-304 0,7-6-64 16,-1 2-16-16,-6 4 0 0,8-5-32 0,-8 5 0 15,0 0 0-15,0 0 0 0,0 0 48 0,0 0 0 16,9 8 0-16,-4 2 0 0,0 1-176 0,-2 2 0 0,-1 0-192 0,0 4 192 16,-2 1-192-16,1 4 192 0,0 2-160 0,-1 1 160 15,0 0-128-15,2 2 128 0,-2 0 0 0,1 1-144 16,-1-5 144-16,0 0 0 0,1 0 0 0,0-1 0 15,-1 0 0-15,1 0 0 0,0-5 0 0,-1 1 0 16,0-1 0-16,0-3 0 0,1-2 0 0,1-1 128 16,1-1 0-16,-3-10 16 0,0 0 0 0,4 10 0 15,-4-10 160-15,5 9 16 0,-5-9 16 0,7 6 0 16,-7-6 16-16,8 5 0 16,-8-5 0-16,0 0 0 0,10 3 48 0,-10-3 16 0,10 1 0 0,-1-1 0 15,0 0-208-15,0-1-32 0,0 0-16 0,1 0 0 0,0 0-160 0,-2-2 192 16,2 1-192-16,0 0 192 0,0 1-192 15,0 0 0-15,1-1 0 0,0 0 0 0,-1 1 0 0,1 0 0 16,0 1 0-16,1 0 0 0,0 0-208 0,0 0-32 16,0 1 0-16,0 0 0 15,1 1-368-15,0 0-80 0,1 0-16 0,0 0 0 16,1 0-1520-16,-2-1-304 0,-1-1-64 0,0 0-13104 0</inkml:trace>
  <inkml:trace contextRef="#ctx0" brushRef="#br0" timeOffset="117198.71">16819 9867 2751 0,'0'0'128'0,"0"0"16"0,10-4-144 0,-3 0 0 0,-7 4 0 0,8-4 0 16,-8 4 2912-16,9-3 544 0,-1-1 128 0,-8 4 0 15,7-3-2960-15,-7 3-624 0,0 0 0 0,8-3-4640 16,-8 3-848-16</inkml:trace>
  <inkml:trace contextRef="#ctx0" brushRef="#br0" timeOffset="117610.44">16882 9820 2751 0,'0'0'256'0,"0"0"-256"0,0 0 0 0,-8 1 0 0,0-1 3392 15,0 0 640-15,2 0 128 0,-2 0 32 0,2 1-1920 16,6-1-384-16,-9 0-80 0,2 0-16 0,7 0-256 16,-8 1-48-16,8-1-16 0,0 0 0 15,0 0-512-15,0 0-96 0,-6 0-32 0,6 0 0 0,0 0-240 0,0 0-48 16,0 0-16-16,0 0 0 0,0 0 16 15,0 0 0-15,10-1 0 0,1 0 0 0,1 0-48 0,0 0-16 16,1 0 0-16,3 1 0 0,1 1-96 0,4-1 0 16,2 0-16-16,2 0 0 0,2 0-48 0,3 0 0 15,1-1 0-15,2 0 0 0,0-2-64 0,2 1 0 16,2 0-16-16,3 1 0 0,0 0-16 0,4 1 0 16,2 0 0-16,4 0 0 0,-2 0-224 0,1 0 0 0,-4-2-144 15,1 0 144-15,1 2 0 0,2 2 0 0,0-2 0 0,2 1 0 16,1-1 0-16,-2 0 0 0,-3-1 0 0,-3-2 0 15,-3 1 224-15,0 0-64 16,1 0-16-16,-2 2 0 0,1-1-16 0,0 2-128 0,-2 0 192 16,0 0-64-16,-3-2 16 0,-2 0 0 0,-4 0 0 0,-4 0 0 15,-3-3-144-15,-3 3 0 0,-2 0 0 0,-3 0 0 16,-4 1-144-16,-1 0 144 0,-1 0 0 0,-9 0 0 16,9-1-416-16,-9 1 32 0,0 0 0 0,0 0 0 31,0 0-352-31,0 0-64 0,0 0-16 0,0 0 0 0,0 0-1680 0,0 0-352 15,-2 9-64-15,-2-2-16 0,4-7-160 0,-3 7-48 0,3-7 0 16,0 0 0-16</inkml:trace>
  <inkml:trace contextRef="#ctx0" brushRef="#br0" timeOffset="117945.59">19405 9553 18431 0,'0'0'1632'0,"0"0"-1312"16,0 0-320-16,0 0 0 0,0 0 4112 0,1-8 752 0,-1 8 160 0,0 0 32 16,0 0-3264-16,0 0-656 15,0 0-128-15,0 0-32 0,0 0-688 0,0 0-144 0,0 0-16 0,0 0-128 16,0 0 0-16,0 0 0 0,2 10 0 0,-1 0 0 15,0 1 0-15,1 1 0 0,-2 1 0 0,0 1 0 16,0 2 0-16,1 0 0 0,-1 1 0 0,1 0 0 16,-1 0 128-16,1-1-128 0,0-1 0 0,0 1 0 15,0-2 128-15,1 1-128 0,-1-2 0 0,1 0 0 0,-2-1 0 0,0-1-304 16,-2-1 64-16,1 0 16 16,0-1-864-16,0 0-160 0,1-9-32 0,-2 9-16 15,2-9-2224-15,0 0-432 0</inkml:trace>
  <inkml:trace contextRef="#ctx0" brushRef="#br0" timeOffset="118196.34">19523 9622 16575 0,'2'-10'1472'0,"1"1"-1168"16,0 0-304-16,1 2 0 16,-2-1 3136-16,1 0 576 0,-1 1 128 0,2-1 0 0,-2 0-1824 15,0 2-368-15,-1-1-80 0,-1 7-16 0,0 0-592 0,4-6-128 16,-4 6-32-16,0 0 0 0,0 0-256 0,0 0-48 0,0 0-16 0,0 0 0 15,0 0-272-15,0 0-48 16,0 0-16-16,6 7 0 0,0 2-144 0,-2 1 0 0,-1 1 0 0,2 1 0 16,-2 0 0-16,0 3 0 0,1 3 0 0,-1 0 0 0,0-1 0 15,1 1-144-15,-2-1 144 16,2 0 0-16,-1-2-320 0,0 0 32 16,-2-1 16-16,1 0 0 15,-1-2-400-15,-1 0-80 0,-1 0-16 0,0-2 0 0,-2-1-2464 0,-2-2-496 0</inkml:trace>
  <inkml:trace contextRef="#ctx0" brushRef="#br0" timeOffset="118799.23">19402 9314 15663 0,'-5'-9'1392'0,"1"0"-1120"0,-1 0-272 0,1 2 0 16,1-2 3936-16,-2 3 736 0,1 2 128 0,1-2 48 16,-3 0-3248-16,1 1-656 0,-1 2-128 0,1 0-32 15,-2 0-592-15,0-1-192 0,0 3 0 0,0 2 0 16,7-1 0-16,-9 5 0 0,1-3 0 0,-1 2-144 16,0 3 144-16,-1 1-192 0,1-2 192 0,-3 3-192 15,0 0 192-15,0 2-192 0,-2 1 192 0,0 0-192 0,2 1 192 0,-1 3 0 16,0-1-144-16,0 0 144 15,1 4 0-15,0 2 0 0,-2 2 0 0,2 1 0 0,1 0 0 0,0 2 0 16,2 1 128-16,1 3-128 0,0 1 0 0,1 1 0 16,3 1 0-16,2-1 0 0,2-3 0 0,0 3 0 15,2-1 144-15,2 0-144 0,2-1 192 0,2-1-16 16,1 0-16-16,2-2 0 0,3 1 32 0,2-3 16 16,2-3 0-16,3 0 0 0,2-1 176 0,2-1 48 0,3-3 0 15,3 0 0-15,5-3-16 0,-2-1 0 0,-1 1 0 16,1-4 0-16,2-3-32 0,3-1 0 0,1-1 0 0,2-1 0 15,1-3-64-15,1-2 0 0,0-5-16 0,0-1 0 16,-2-2-48-16,-3-4-16 0,-2-2 0 16,-2-1 0-16,0-2-96 0,-2-1-16 15,-2-1 0-15,-2 0 0 0,-3-5 0 0,-1 0 0 0,-2-1 0 0,-2-3 0 16,-2-1 144-16,-3 0 32 0,-2-2 0 0,-3-2 0 16,-4-3 208-16,-1 2 64 0,-3-3 0 0,-2 0 0 15,-2 1-64-15,-3-1 0 0,-3 0 0 0,-2 0 0 0,-1 3-224 0,-3 1-48 16,-2 1-16-16,-3 2 0 0,0 2-80 15,-2 1-16-15,-2 3 0 0,-2 1 0 0,-3 0-128 0,1 4 0 16,-3-1 0-16,1 2 0 0,-2 4-144 16,-3 1-16-16,-5 2 0 0,-1 3 0 0,-2 3-192 0,2 3-32 15,-1 0-16-15,1 3 0 16,1 4-512-16,2 1-112 0,-1 2 0 0,1 2-16 16,2 2-2032-16,-3 2-384 0,-4 1-96 0</inkml:trace>
  <inkml:trace contextRef="#ctx0" brushRef="#br0" timeOffset="120947.91">3498 12347 10127 0,'0'0'448'0,"-1"-7"96"0,0-1-544 0,1 2 0 0,0-2 0 0,0 0 0 16,1 1 3392-16,1-1 560 0,0-1 112 0,0 0 32 15,-1-1-2560-15,2 2-496 0,-2-3-96 0,1 1-32 16,0 0 496-16,0 0 112 0,-1 0 16 0,0 0 0 15,1 1-272-15,-1 2-48 0,0-2-16 0,1 2 0 16,-1-1-336-16,-1 8-64 0,3-7-16 0,-3 7 0 0,0 0-272 0,0 0-64 16,0 0-16-16,0 0 0 0,0 0-224 15,0 0-32-15,0 0-16 0,0 0 0 0,4 11-160 16,-1 4 0-16,-1 3-160 0,0 2 160 16,-1 0-192-16,1 5 192 0,-1 1-208 0,0 2 80 0,0 1 128 0,1 1 0 15,-1-1 0-15,1-2-128 16,-1-2 128-16,1-2 0 0,-1 1 0 0,0-4 0 0,0-1 0 0,-1 0 0 15,0 0 0-15,1-3 0 0,-1-3 128 0,0-2 16 16,0-1 0-16,0-10 0 0,-1 9-144 0,1-9 0 16,0 0 0-16,0 0-176 0,0 0 176 0,0 0 0 15,0 0 0-15,0 0 0 0,0 0 0 0,0 0 0 16,-3-9 0-16,-1-2 0 0,0-4 0 0,1-2 0 0,0-1 0 0,1-3 0 16,-1-4 0-16,1 0 0 0,-1-2 0 15,2-2-128-15,1 0 128 0,0 0 0 0,0-2 0 0,3 2-128 16,-2 1 128-16,3 0 0 0,2 0 0 0,0 1 0 15,2 2 0-15,1 3 0 0,-1 2 0 0,1 3-128 16,0 0 128-16,1 2 0 0,-1 1 0 0,1 3-128 16,0 3 128-16,-1-1 0 0,1 0 0 0,1 4 0 15,-1 0 0-15,0 2 0 0,-1 1 0 0,-9 2 0 0,11 2 0 16,-1 2 0-16,-1 2-160 0,1 0 160 16,-1 2-576-16,0 2-16 0,-1 2 0 0,1 0 0 15,-2 4-624-15,1 1-128 0,-2 2-32 0,-3 2-9568 31,0 1-1904-31</inkml:trace>
  <inkml:trace contextRef="#ctx0" brushRef="#br0" timeOffset="121150.19">3405 12480 41919 0,'0'0'1856'0,"0"0"384"0,0 0-1792 0,0 0-448 0,8-6 0 0,1 2 0 15,0-1 0-15,3 2 0 0,2 0 0 0,3-2 0 0,0 1 0 0,2 0 0 16,2-1 0-16,0 2 0 16,0 2 0-16,-1 0 0 0,0 0 144 0,0 1-144 15,-1 1-1536-15,-1 1-400 0,1 1-80 16,1 0-14640-16</inkml:trace>
  <inkml:trace contextRef="#ctx0" brushRef="#br0" timeOffset="121533.08">3773 12820 35935 0,'-2'-10'3200'0,"2"10"-2560"16,1-8-512-16,2 0-128 0,2 2 1280 0,4-1 224 16,0 2 48-16,3-1 16 0,0-2-1200 0,3 2-240 0,0 0-128 0,-1 1 128 15,-1-1 256-15,0 2 64 0,-2-1 16 0,0 2 0 16,0 1-144-16,-2 1-16 0,-9 1-16 0,10 1 0 15,-10-1-288-15,10 3 0 16,-10-3 0-16,8 8-144 16,-3 1-336-16,-1 0-64 0,-2 0-16 0,-2 4 0 15,-1 1-272-15,-2 2-48 0,-2 5-16 0,0 0 0 16,-3-1 128-16,1-2 32 0,0-3 0 0,0-2 0 0,0 0 736 0,3-3 0 0,0-1 0 0,0-2 0 16,4-7 576-16,0 0 96 0,-3 6 32 0,3-6 0 15,0 0 128-15,0 0 16 0,0 0 16 0,0 0 0 16,0 0-208-16,0 0-32 0,6 7-16 0,-1-2 0 15,2 1-288-15,0-3-64 0,2-1-16 0,1 1 0 0,1-2-240 0,1 0 144 16,1 0-144-16,3 1 128 0,1-2-128 16,0 0 0-16,-2 0 0 0,2 0 0 15,-1-1-480-15,1 0-128 0,-1 0-32 0,0-1 0 16,1-2-2416-16,4-1-480 0</inkml:trace>
  <inkml:trace contextRef="#ctx0" brushRef="#br0" timeOffset="121737.05">4435 12602 42735 0,'-2'-12'1888'0,"2"12"400"0,2-8-1840 0,1 2-448 0,3 1 0 0,3-1 0 31,2 1-256-31,1 1-160 0,2-1-32 0,2 1 0 0,1-1 144 0,-1 1 32 0,1 1 0 0,-1 0 0 16,1 1 16-16,-1 1 16 15,1 0 0-15,-2 1 0 0,-1 0-2864 16,0 0-576-16</inkml:trace>
  <inkml:trace contextRef="#ctx0" brushRef="#br0" timeOffset="121886.97">4429 12733 30399 0,'0'0'2704'0,"0"0"-2160"15,0 0-544-15,0 0 0 0,0 0 2624 0,0 0 400 16,0 0 96-16,0 0 16 0,0 0-2496 0,0 0-512 15,0 0-128-15,13-4 0 0,0 2 0 16,2 1 0-16,3-1 0 0,2 2 0 0,0 0 160 0,2 0-160 0,2-1 128 16,2-1-128-1,1-1-1408-15,5 0-384 16,5 0-64-16</inkml:trace>
  <inkml:trace contextRef="#ctx0" brushRef="#br0" timeOffset="122892.4">6291 12127 31903 0,'0'0'1408'0,"0"0"304"0,3-10-1376 0,0 1-336 0,1 0 0 0,-4 9 0 0,5-10 608 0,-1 2 48 16,-4 8 16-16,6-7 0 0,-6 7 160 0,4-9 48 15,-4 9 0-15,5-8 0 0,-5 8-48 0,0 0 0 16,0 0 0-16,0 0 0 15,0 0-448-15,0 0-112 0,0 0-16 0,0 0 0 0,0 0-256 0,0 0 0 0,-1 12 0 16,-2 0 0-16,0 2 0 0,0 2-144 0,-2 3 144 0,1 0-128 16,0-2 128-16,-2 3-128 0,3 0 128 0,0 0-128 15,-1-1 128-15,2 0 0 0,1 0 0 0,1-2-128 16,0 1 128-16,2-2 0 0,0 0 0 0,2-2 0 16,0-1 0-16,2-1 144 0,0 1-16 0,3-2-128 15,1-2 320-15,1 0-64 0,-1 0 0 0,1 1 0 16,1-2-32-16,0-2-16 0,0-1 0 0,1 0 0 15,2 1 0-15,0-2 0 0,1-1 0 16,2 1 0-16,-1-2-208 0,1 0 176 0,2-1-176 0,-1 1 160 16,-3-2-160-16,2 0-224 0,-1 0 48 0,0 0 16 15,-3-1-1456-15,1-1-304 0,-2 1-48 16,-1-2-15264-16</inkml:trace>
  <inkml:trace contextRef="#ctx0" brushRef="#br0" timeOffset="123141.08">6331 12025 21183 0,'-2'-7'1888'0,"0"-1"-1504"0,1 0-384 0,1 2 0 31,0 6 4048-31,4-7 752 0,3 2 128 0,2 0 48 16,1 1-4320-16,2 2-848 0,2-1-192 0,2 2-16 0,2 0 400 0,3 1-128 15,1 0 128-15,0 2 0 0,0 1 0 16,1-1 0-16,-1 0 0 0,-1 1 0 16,0 1-1024-16,-4 0-256 0,0-1-64 0,-2 3-9008 0,-3 0-1792 15</inkml:trace>
  <inkml:trace contextRef="#ctx0" brushRef="#br0" timeOffset="123320.74">6331 12305 28559 0,'0'0'2544'0,"0"0"-2032"16,-7-2-512-16,7 2 0 0,-9 0 1808 0,9 0 272 0,0 0 48 0,0 0 16 0,0 0-1488 16,0 0-288-16,0 0-64 0,0 0-16 15,0 0 240-15,0 0 48 16,11 4 16-16,1-2 0 0,2 0-336 0,3-1-64 0,0 1 0 0,4-1-16 0,1-1-176 0,2 1 0 16,3-2 0-16,1-2-176 31,4 2-1728-31,2-2-336 0,2-2-80 0,-2-1-13056 0</inkml:trace>
  <inkml:trace contextRef="#ctx0" brushRef="#br0" timeOffset="123782.26">7232 12096 28559 0,'0'0'2544'0,"-2"-9"-2032"0,1 1-512 0,-2 1 0 15,0 0 1920-15,3 7 272 0,-3-6 64 0,3 6 16 16,-4-5-976-16,4 5-192 0,-6-3-32 0,6 3-16 15,-6-1-352-15,6 1-64 0,-8 5 0 0,0 3-16 0,-1 2-496 0,2 3-128 16,-2 3 0-16,-1 3 0 0,0 4-128 16,0 2-64-16,0 3 0 0,0-1 0 0,1 4 192 0,0-1-192 15,0-1 192-15,1 1-192 0,-1 0 192 0,2-4 0 16,0-2 0-16,4-4 0 0,0-1 0 0,0-3 0 16,2-3 0-16,1-2 0 0,2-4 0 0,-2-7 0 15,0 0 0-15,0 0 0 0,0 0-160 0,0 0 0 16,0 0 0-16,0 0 0 0,0 0 160 0,10-8 0 15,-1-4 0-15,-1-4 0 0,0-5 0 0,-1-3 0 16,1-5 0-16,1-1 0 0,0-2 0 0,0-1 0 0,1-2 0 0,0 0 128 16,0 1-128-16,0 2 0 0,0 4 0 0,0 1 0 15,-1 4 304-15,-1 2-16 0,0 4 0 16,-1 0 0-16,-2 3 80 0,1 3 16 0,-1 2 0 0,0 3 0 16,-5 6 64-16,0 0 32 0,5-6 0 0,-5 6 0 15,0 0-320-15,0 0-160 0,10 3 160 0,-1 4-160 16,-1 2 0-16,-2 2 0 0,0 2-128 0,0 4 128 15,1 0-160-15,-1 4 160 0,0 1-128 0,1 2 128 16,-2 2 0-16,2-1 0 0,-1 1 0 0,2 1 0 16,-1-1 0-16,-1 0 0 0,0 0 0 0,0-2 0 0,1-1 0 0,1-1 0 15,-2-2 0-15,0 0 0 16,-2-2-512-16,0 0-80 0,1-3-16 16,-2-1 0-16,-1-1-2208 0,-2-3-432 0,-1-3-80 0</inkml:trace>
  <inkml:trace contextRef="#ctx0" brushRef="#br0" timeOffset="123988.51">6991 12370 42159 0,'-6'-10'1856'0,"6"10"400"0,0-8-1808 16,1 1-448-16,-1 7 0 0,5-7 0 0,4 0 192 0,3 2-64 0,4-1-128 0,2 3 192 15,4 0-192-15,3-1 144 0,0-1-144 0,2 1 128 16,2 1 0-16,0 1-128 0,-1-1 192 0,1-1-64 31,-2 3-448-31,1 0-112 0,-1 0-16 0,1 0 0 16,-2 0-2816-16,1 1-576 0</inkml:trace>
  <inkml:trace contextRef="#ctx0" brushRef="#br0" timeOffset="124414.83">6143 12793 18431 0,'-5'-3'1632'0,"5"3"-1312"15,-8-3-320-15,8 3 0 16,-7-5 3136-16,7 5 544 0,-6-3 112 0,6 3 32 0,0 0-2384 0,0 0-480 0,-7-5-80 0,7 5-32 16,0 0 176-16,0 0 48 15,0 0 0-15,0 0 0 0,0 0-400 0,7-3-80 0,2 1-16 0,3 0 0 16,4 0-320-16,4 0-64 0,2 1 0 0,6 1-16 16,2 0-16-16,8 1 0 0,4-1 0 15,6 2 0-15,5-1 64 0,4-1 16 0,5-1 0 0,0 1 0 16,-2 0-96-16,1 1-16 15,3 1 0-15,5 0 0 0,4-1-128 0,-2 0 0 0,-1-1 0 0,-2 1 0 16,-1 0 0-16,-1 2 160 0,1-2-160 16,-4 0 160-16,-4-1-160 0,-3 1 0 0,-4 0 0 15,-5 1 0-15,-2 3-240 0,-5-1-80 0,-5 3 0 0,-2-1-16 16,-3 0-1584 0,-5 1-304-16,-4 2-64 0,-9 1-14416 0</inkml:trace>
  <inkml:trace contextRef="#ctx0" brushRef="#br0" timeOffset="124936.79">6744 13133 22047 0,'0'0'976'0,"6"-8"208"0,2 0-944 0,0-1-240 0,0-1 0 0,0 1 0 16,1 0 1600-16,1 2 288 0,-1-1 48 0,0 1 16 16,-3 0-224-16,1 0-64 0,-1 1 0 0,2 1 0 15,-1-1-352-15,-7 6-80 0,7-4-16 0,-7 4 0 0,8-4-288 0,-8 4-64 16,0 0-16-16,0 0 0 0,0 0-272 0,0 0-48 16,0 0-16-16,8 4 0 0,-8-4-352 0,4 9-160 15,-2 1 128-15,1 2-128 0,-3 1 0 0,-1 2 0 16,-2 3 128-16,1 1-128 0,-1 2 0 0,0 1 0 15,-2 1 0-15,2 2 0 0,0 3-160 0,0-2 160 16,1-1-208-16,1 1 80 0,-1 1 128 0,1-3 0 0,0-2 0 0,1-1 0 16,0-2 0-16,2 0 0 0,0-3 0 0,0-2 0 15,0-3 160-15,2 0-32 0,0-2-128 0,-4-9 192 16,3 10 48-16,2-1 0 0,0-3 0 0,1 0 0 16,-6-6 16-16,8 5 16 0,-8-5 0 0,12 6 0 15,0-3-16-15,0 1-16 0,0-2 0 0,1 0 0 16,0 0-80-16,3-1-16 0,1-1 0 0,1 0 0 15,1 0-16-15,-1 0 0 0,1 0 0 0,1 0 0 16,-1 0-128-16,-1 0 0 0,1 0 0 0,0 1 128 16,-1-1-128-16,1 0 0 0,-1-1 0 0,-1 1 0 0,0 1 0 15,-1 0 0-15,0 1 0 0,-3-1 0 16,-2 0-384-16,0 0-16 0,-3-1 0 0,-8 0 0 16,0 0-1264-16,0 0-240 0,8 1-48 0,-8-1-10752 15,0 0-2144-15</inkml:trace>
  <inkml:trace contextRef="#ctx0" brushRef="#br0" timeOffset="126031.42">9363 12123 14735 0,'0'0'640'0,"2"-6"160"0,1-3-640 0,1-1-160 0,1 0 0 0,0 0 0 16,-1 0 720-16,0 0 112 0,0-1 32 0,-1 0 0 15,0-1 192-15,1 0 32 0,-1 1 16 0,0 0 0 0,-2 0 0 0,2 0 0 0,-2 0 0 0,1 0 0 16,0 1-80-16,-1 0-32 16,0 2 0-16,1-1 0 0,0-1-16 0,0 3 0 0,-1 2 0 0,-1 5 0 15,1-6-144-15,-1 6-16 0,0 0-16 16,0 0 0-16,0 0-96 0,0 0-32 0,0 0 0 0,0 0 0 15,0 0-160-15,0 0-48 0,0 0 0 0,-7 5 0 0,2 0-336 16,-1 4-128-16,0 4 0 0,-2 3 144 0,-1 0-144 0,0 4 0 16,-3 2 0-16,-2 3 0 0,-4 4-192 0,0 4 192 31,-3 4-192-31,-2 6 192 0,-3 3-160 0,1 6 160 0,-1 4 0 0,-1 3-144 0,1 2 144 0,0 2 0 31,0 0 0-31,3 0 0 0,2-1 0 0,5-2 0 0,1 1 192 0,6-5-64 16,2-2 16-16,4-4 16 0,2 1 0 0,4-4 0 15,3-2 32-15,4-1 0 0,2-2 0 0,5-2 0 0,2-4-16 0,3-1 0 0,2-3 0 32,3-2 0-32,3-3-176 0,4-4 0 0,5-3 0 0,0-3-176 15,0-3-352-15,1-4-80 0,1-2-16 0,3-7 0 16,2-5-2128-16,6-5-448 0</inkml:trace>
  <inkml:trace contextRef="#ctx0" brushRef="#br0" timeOffset="126751.21">10269 12031 30287 0,'0'0'1344'0,"0"0"272"0,-2-9-1296 0,0 0-320 0,2 9 0 0,-2-9 0 16,2 9 928-16,-2-7 112 0,2 7 32 0,0 0 0 15,0 0-176-15,0 0-16 0,-4-7-16 0,4 7 0 16,0 0-320-16,0 0-64 0,0 0-16 0,0 0 0 16,-6 6-336-16,0 2-128 0,0 3 0 0,0 3 144 15,1 1-144-15,-2 3 0 0,0 0 0 0,1 3 128 16,-2 2-128-16,1 3 0 0,2 0 0 0,-1 0 0 16,0 0 0-16,1-2 0 0,2 1 0 0,2-1 0 15,1 0 0-15,1-2 0 0,1-2 0 0,2-1 0 0,1-1 0 16,1-3 0-16,-2-4 0 0,2 0 0 0,0 0 0 15,2-2 0-15,1-4 0 0,2 0 0 0,1-3 0 0,0-1 0 16,0-1 0-16,0-2 128 0,-1-2 16 0,1-3 0 16,0-3 0-16,0 0 0 0,0-4-16 0,2-3 0 15,-1-2 0-15,0-2 0 16,-1-5 32-16,0 1 0 0,-1-1 0 0,0-1 0 0,-1 1-160 16,-1 2 0-16,-2 2 144 0,-2 1-144 0,-2 1 144 0,1 2-144 15,-2 3 192-15,0 2-192 0,0 1 304 0,-1 2-48 16,-1 1-16-16,0 9 0 0,-1-9 192 0,1 9 32 15,0 0 16-15,0 0 0 0,0 0 576 0,0 0 112 0,0 0 32 16,0 0 0 0,-6 5-1872-16,0 1-368 0,1 4-80 0,-1 2-16 0,2 2 800 0,-1 4 144 15,0 3 48-15,0 2 0 0,1-1 144 0,1 1 0 0,-1-1 0 0,1 1 0 16,2 0 0-16,1 0 0 0,2 2 0 16,2-2 0-16,-1-2-176 0,1 0 176 0,2-1-208 0,0-1 80 15,2 0 128-15,0-3 0 0,1-1 0 0,-1-2-128 16,2-1-192-16,0 0-16 0,0-3-16 0,1-3 0 15,0 1-656 1,0-3-128-16,1 0-16 0,1-3-10560 0,3-2-2096 0</inkml:trace>
  <inkml:trace contextRef="#ctx0" brushRef="#br0" timeOffset="127214.66">10719 12310 17503 0,'0'0'768'0,"0"0"176"0,-3-5-752 0,3 5-192 0,0 0 0 0,0 0 0 0,0 0 4352 0,0 0 848 16,0 0 176-16,0 0 16 0,0 0-4352 0,0 0-864 16,0 0-176-16,0 0 0 0,0 0 0 0,-2 13 192 15,0 2-48-15,-2 2 0 0,1 0 32 16,0 1 0-16,-2-1 0 0,1 0 0 0,-1 1-48 16,1 0-128-16,-1-1 192 0,-1-1-64 0,2 0-128 0,-2-2 0 0,4-1 0 0,0-1 0 15,0-2 0-15,2-1 0 0,0-9 0 0,2 9 0 16,-2-9 0-16,0 0 128 0,5 7-128 15,-5-7 128-15,10 3 64 0,0-2 16 0,0-2 0 0,1-1 0 16,-2-2-80-16,2-1-128 0,0-4 176 0,0-1-176 16,-1-1 240-16,1 0-64 0,-1-2-16 15,-1-1 0-15,0-3-160 0,0 2 0 0,-2 0 144 0,-1 2-144 16,0 0 0-16,-2 2 0 0,-1 0 0 0,0 2 128 16,-2 2-128-16,-1 7 128 0,0 0-128 0,0-7 128 15,0 7 48-15,0 0 16 0,0 0 0 16,0 0 0-16,0 0-192 0,0 0 160 0,-7 0-160 15,7 0 160-15,-8 3-160 0,8-3 0 16,-5 7 0-16,1 2 0 0,-1-1-160 0,3 1 160 0,1 0 0 0,-1 1-144 0,2 0 144 0,2 1 0 16,0 0 0-1,1 0 0-15,1 0 0 0,0 0 256 0,2 1-64 0,1 0-16 0,2 0 32 0,0-1 16 16,1-1 0-16,0 0 0 16,0 0-224-16,-1 0 0 0,1 0 0 0,0 0 0 15,-1-4-320-15,0 1-48 0,0-1-16 0,0 0 0 31,-1 0-1328-31,0 1-272 0,0 0-48 0,-8-7-8976 0,0 0-1808 0</inkml:trace>
  <inkml:trace contextRef="#ctx0" brushRef="#br0" timeOffset="127553.22">10209 12777 20271 0,'-14'-1'896'0,"4"-1"192"0,-4 0-880 0,2 1-208 0,1 1 0 0,0 0 0 0,0 0 2720 0,3 0 496 31,1 0 112-31,7 0 0 0,0 0-2112 0,0 0-416 0,0 0-96 0,0 0 0 16,0 0 144-16,0 0 48 0,10 7 0 0,1-2 0 0,2 1-384 0,5-2-80 15,5 1-16-15,1-2 0 0,2 0 16 0,2-1 0 16,0-2 0-16,2 1 0 0,2-1-48 0,1 2-16 15,1-5 0-15,0 2 0 16,-1 1 48-16,0 0 16 16,-1 1 0-16,-2-1 0 0,-3-2-288 0,1 2-144 0,-1 0 160 0,-2 1-160 0,-5-1 128 0,-1 1-128 0,-3 0 0 0,-3 1 0 15,-1-1 0-15,-1 0-192 16,-1-1 16-16,-1 1 0 31,-9-1-1744-31,9 2-336 0,-9-2-80 0,9 3-14752 0</inkml:trace>
  <inkml:trace contextRef="#ctx0" brushRef="#br0" timeOffset="127942.24">10383 13069 32655 0,'0'0'1440'0,"0"0"304"0,0 0-1392 0,-5-7-352 15,3-1 0-15,2 0 0 0,0 8 432 0,6-11 16 16,1 3 0-16,2 1 0 0,0-1 272 0,1 1 64 15,2 2 16-15,2 2 0 0,-1-2 0 0,2 2 0 16,-2 1 0-16,0 1 0 0,-1 1-448 0,0 1-96 16,1 1 0-16,-3 0-16 0,1 4-240 0,-1 0 0 15,-2 3 0-15,-3 4 0 0,0 2-320 0,-3 0-48 0,-3-1-16 0,-3 4 0 32,-4 2-128-32,-2 2-48 0,0 1 0 0,-1 0 0 0,-2 2 176 0,-1 2 48 15,-2 0 0-15,1-3 0 0,0-3 160 0,1-2 48 16,1-3 0-16,1-2 0 0,2-2 480 0,1-4 96 0,1-1 32 0,3-1 0 15,5-6 384-15,0 0 80 16,0 0 16-16,0 0 0 0,0 0-112 0,0 0-16 16,0 0 0-16,0 0 0 0,9 3 368 0,1-1 64 15,1 0 16-15,2-2 0 0,1 0-1744 16,3 0-352-16,1 0-64 0,2 0-16 0,1-1 720 0,2 1 176 0,1 1 0 0,1-1 0 16,-1 0-320-16,2 0-48 0,3 0 0 0,-3 0 0 31,-2-2-1568-31,1-1-320 0,-1-2-64 0,2-1-14896 0</inkml:trace>
  <inkml:trace contextRef="#ctx0" brushRef="#br0" timeOffset="128388.53">11726 12502 3679 0,'0'0'160'0,"0"0"32"0,0 0-192 0,0 0 0 0,-5-6 0 0,5 6 0 0,0 0 5712 15,0 0 1104-15,-4-6 224 0,4 6 32 0,0 0-4384 16,0 0-896-16,0 0-160 16,0 0-32-16,6-6-480 0,1 3-96 0,3 1 0 0,2-1-16 0,3 1-240 0,1 1-64 15,3 0 0-15,3 0 0 0,1 0-128 0,3 1-16 16,3 0-16-16,1 0 0 0,-1-1-224 0,1 0-32 16,1-3-16-16,-4 2 0 15,-3 0-128-15,-2 0-16 0,-2-2-128 0,-2 2 192 0,-4 1-192 0,-1 0 144 16,-2 1-144-16,-2 0 128 0,-9 0-128 0,10-1 0 0,-10 1 0 15,0 0 0 1,0 0-272-16,0 0-96 0,0 0-16 0,0 0 0 16,0 0-1568-16,0 0-320 0,0 0-64 0,0 0-14544 0</inkml:trace>
  <inkml:trace contextRef="#ctx0" brushRef="#br0" timeOffset="128967.1">13670 11671 14735 0,'-6'-9'1312'0,"3"2"-1056"0,1-3-256 0,-2 1 0 15,1 0 5136-15,1 1 976 0,2 8 192 0,-2-8 32 16,0 0-4640-16,2 8-928 0,0 0-192 0,0 0-48 15,0 0-48-15,0 0-16 0,0 0 0 0,0 0 0 16,0 0-224-16,0 0-48 0,0 0-16 0,-1 8 0 16,0 3-304-16,1 3-64 0,0 2-16 0,0 4 0 15,0 2 80-15,0 5 128 0,0 0-208 0,0 2 80 0,0 0 128 16,0 3 0-16,1 0-144 0,2 0 144 0,-1 0 0 16,1-1 0-16,0 1 0 0,1-3 0 0,-2-1 0 15,1-3 0-15,-1-1 0 0,1-2 0 0,-1-2 0 0,-1-1 0 16,-2-3 0-16,0-1 128 15,0-3-128-15,-2-1 192 0,1-3-192 0,2-8 192 16,-4 6-16-16,4-6 0 0,-8 5 0 0,0-3 0 0,0-2 16 0,-2-1 0 16,-1-2 0-16,-1-1 0 0,-3-1 16 0,1-1 16 15,0-1 0-15,0 0 0 0,2-3 0 0,0 2 0 16,-1 3 0-16,1-2 0 0,0-1-32 0,0 1-16 16,1-1 0-16,0 1 0 0,0 1-176 0,2-1 0 15,1 2 0-15,2-1 0 16,0 1-512-16,6 5-16 0,-3-8-16 0,3 8 0 15,0 0-2016-15,3-11-384 0,3 1-96 0</inkml:trace>
  <inkml:trace contextRef="#ctx0" brushRef="#br0" timeOffset="129299.67">13510 11560 22111 0,'-2'-7'1968'0,"-1"0"-1584"0,-1-1-384 0,2 0 0 15,2 8 3504-15,-1-6 608 0,1 6 128 0,0 0 32 0,5-8-3200 0,2 3-640 16,1-1-128-16,2 2-32 16,2 0 112-16,4 1 0 0,3 1 16 0,3 0 0 0,2 1 192 0,5-1 48 15,2 2 0-15,4 0 0 0,2-1-224 0,4 0-32 16,1-1-16-16,-2 0 0 0,-2 0-240 0,-2-1-128 15,-1 1 160-15,-2 1-160 0,-2 1 128 0,-2 0-128 16,-4 0 0-16,-3 2 144 0,-2-1-144 0,-2 2 0 16,0-1 0-16,-3 0 0 0,-2 0 0 0,-2-1-272 0,-2 0 64 15,-9-1 16 1,7 6-320-16,-7-6-64 0,0 0-16 0,7 8 0 16,-7-8-1872-16,-3 11-368 0,-1-1-80 0,-4 1-12464 0</inkml:trace>
  <inkml:trace contextRef="#ctx0" brushRef="#br0" timeOffset="129774.46">13928 11756 28559 0,'0'0'2544'0,"0"0"-2032"0,3-6-512 0,1 2 0 0,0 0 1920 0,2-1 272 15,-6 5 64-15,11-3 16 0,0 0-1536 0,2 0-304 16,-1 2-64-16,4 0-16 0,2-1 288 0,1 2 48 15,-2 0 16-15,2 2 0 0,-1 0-192 0,-1-1-48 16,-1 3 0-16,-3 0 0 0,-1 2-464 0,-2 0 128 16,-1 2-128-16,-5 1 0 0,-4-9 0 0,2 12-288 15,-2 0 64-15,-2 1 16 16,-2 0-448-16,-5 2-96 0,-1 0-16 16,-1 0 0-16,-2 2 448 0,1-2 64 0,-1 1 32 0,2-3 0 0,2-1 224 0,0-1 0 15,2 0 0-15,3-3 0 16,0-2 0-16,4-6 0 0,-2 7 192 0,2-7-192 0,0 0 416 15,4 9-32-15,-1-3 0 0,2 0 0 0,1 0-16 0,2-1-16 0,0-2 0 16,1 2 0-16,1-1-192 16,0 1-32-16,-1 0-128 0,2 0 192 0,-4 1-192 0,2 0 0 0,-1 1 0 0,-1 0 0 15,-1 0 0-15,0 0 0 16,-2 1 0-16,-1 0 0 0,0 1 0 0,-3-9 0 0,-2 10 0 0,0 0 0 16,-1-1 0-16,-1 0 0 0,-1-3 0 0,0 0 0 0,-3-1 0 15,-1 0 0 1,-1-1 160-16,-1-1-32 0,-3-2 208 0,0 1 48 0,-2-1 16 0,1-1 0 0,-2 0-96 0,1-1-32 15,0-1 0 1,1 0 0-16,1 0-144 0,1 0-128 0,0-1 192 0,2 0-192 0,0 0 0 16,2 0-144-16,0-1-16 15,1 2 0-15,0 0-1696 0,1 0-320 0,-1 0-80 0,0-1-14928 0</inkml:trace>
  <inkml:trace contextRef="#ctx0" brushRef="#br0" timeOffset="130135.81">13463 12526 26719 0,'-15'-5'2368'0,"6"3"-1888"0,-1-1-480 0,2 0 0 15,1 0 2496-15,7 3 384 0,0 0 96 0,0 0 16 16,0 0-2288-16,0 0-464 0,0 0-96 0,0 0-16 16,10-2-128-16,5 0 192 0,2 1-192 0,6 0 192 0,3 0 96 0,4 0 32 15,4-2 0-15,6 1 0 0,3 1 160 0,4 0 32 16,6 0 16-16,2-1 0 0,0-3-128 0,0 2-16 16,-3 0-16-16,-2-1 0 0,0 1-112 0,-3 1 0 15,-2 1-16-15,-2 0 0 0,-2 0-240 0,-3 1 144 16,-2 0-144-16,-7 0 128 0,-3-1-128 0,-4 2 160 15,-3 2-160-15,-2 0 160 0,-3-1-160 0,-2 2-144 16,-3-1 144-16,-9-3-208 16,0 0-528-16,8 6-96 0,-8-6-32 0,0 9 0 15,-2 1-2384-15,-6 2-464 0</inkml:trace>
  <inkml:trace contextRef="#ctx0" brushRef="#br0" timeOffset="130484.6">13789 12903 39455 0,'0'0'1744'0,"0"0"368"0,3-8-1696 0,2 1-416 0,3-1 0 0,3 0 0 15,3 0 464-15,4 0 16 0,2 0 0 0,2-1 0 16,1 1-144-16,-2 0-16 0,1 2-16 0,0 2 0 16,0 1 80-16,0 0 0 0,-3 1 16 0,0 2 0 0,-1 1-144 0,-4 2-16 15,-1 0-16-15,-2 1 0 0,-3 2-352 0,-3 1-80 16,0 2-16-16,-2 2 0 31,-1 1-352-31,-5 3-64 0,-1 0 0 0,-4 2-16 0,-3 0-32 0,-2 2 0 0,-4 3 0 0,0-2 0 0,-2-2 432 0,2 0 64 16,1-3 32-16,2 0 0 0,0-3 288 15,4-2 64-15,2-2 16 0,0 1 0 0,1-2 256 0,7-7 48 16,0 0 16-16,-3 8 0 0,3-8 96 0,0 0 16 16,0 0 0-16,4 9 0 0,-4-9-320 0,10 6-48 15,2-1-16-15,4 0 0 0,3-2-96 0,-1-1-32 0,4-1 0 16,1 1 0-16,2-2-128 0,1 0 0 0,1-2 0 0,3 0 0 31,1 0-1152-31,2-2-192 0,2-1-64 0,1 0-10944 0,0-3-2208 16</inkml:trace>
  <inkml:trace contextRef="#ctx0" brushRef="#br0" timeOffset="130878.81">15089 12068 42271 0,'-6'-11'1872'0,"4"5"384"0,2 6-1808 0,-1-8-448 0,0 1 0 0,1 7 0 0,0 0 128 0,0 0-128 31,0 0 0-31,0 0 144 0,0 0-336 0,6 10-80 15,0 2-16-15,-1 3 0 0,1 0 32 0,-2 4 16 0,-1 3 0 0,1 1 0 0,-1 1 240 0,1 2-176 16,1 1 176-16,-1 0-160 0,0 0 160 0,-1 0 0 16,1-1 0-16,1-1-128 0,-1-1 128 0,2-3 0 15,1-2 0-15,0-5 0 0,-2-3 0 0,1-1 144 16,-1-4-16-16,2 0-128 0,-7-6 464 0,8 4-16 16,-8-4 0-16,10-1 0 0,-2-1 112 0,1-3 16 15,-1-4 0-15,1-2 0 0,-1-2 0 0,3-3 0 0,-1-1 0 0,2-3 0 16,1-2-256-16,0-4-32 15,0 1-16-15,1 0 0 0,1 0-272 0,0 0-176 16,0 1 32-16,1 2 0 16,-2 0-560-16,0 3-96 0,-2 4-32 0,1 2 0 0,-2 2-1616 0,-2 2-336 15,-1 4-64-15,-8 5-8400 0,9-5-1680 0</inkml:trace>
  <inkml:trace contextRef="#ctx0" brushRef="#br0" timeOffset="131383.01">15509 12331 34031 0,'0'0'1504'0,"0"0"320"0,0 0-1456 0,0 0-368 16,0 12 0-16,0 0 0 15,1 0 240-15,-1 2-32 0,-1-2 0 0,0 1 0 0,0 2 112 0,-1 2 32 16,1-1 0-16,0 2 0 0,0 0 176 0,0 0 48 16,1 0 0-16,-2 1 0 0,1-2-320 0,0 1-64 15,0-1-16-15,1 0 0 16,-3-2-176-16,3-2 0 0,0 0 144 0,3-4-144 0,-3-9 0 15,0 0 144-15,2 11-144 0,-2-11 0 0,0 0 128 0,4 7-128 16,-4-7 0-16,0 0 0 0,0 0 192 0,10 0-64 16,-2-2 0-16,1-3-128 15,-2-2 496-15,3-2-16 0,0-2 0 0,4 0 0 0,3 0-160 0,-1-2-16 16,1-2-16-16,2 1 0 0,0 0-288 0,-1 2 0 16,-3 2 0-16,0 2 0 0,-3 2 0 0,-2 0 0 0,-2 1 0 15,-8 5 0-15,6-6 0 0,-6 6-144 16,0 0 144-16,0 0-128 0,0 0-288 15,0 0-48-15,0 0-16 0,0 0 0 16,0 0-48-16,0 0-16 0,0 0 0 0,-8 7 0 0,-1-2 288 0,1 1 48 0,-1-1 16 0,0 1 0 16,-1 0 192-16,1 0 0 0,-1-1 0 0,3 1 0 15,0-1 0-15,2 0 240 0,-1 0-48 0,6-5-16 16,-4 7 112-16,4-7 32 0,-2 10 0 0,2-10 0 16,2 10 48-16,1-1 16 0,0 1 0 0,3 1 0 0,-1 0-144 15,3 0-32 1,-1-1 0-16,1 1 0 0,2 0-208 0,1 0 176 0,-1 1-176 0,0-1 160 0,0 0-160 0,0 0 0 31,-1 0 0-31,0-1 0 0,-1-3 0 0,1-2-272 0,-1 1 32 0,-8-6 16 16,10 3-1600-16,0-3-320 0,0-3-64 0,-1-4-13856 15</inkml:trace>
  <inkml:trace contextRef="#ctx0" brushRef="#br0" timeOffset="131763.53">15972 11911 19343 0,'0'-10'1728'16,"1"0"-1392"-16,0-1-336 0,1 1 0 0,0 0 2688 0,2 0 480 15,-1-1 96-15,0 3 0 0,2 0-1968 0,-1 2-400 16,1 0-64-16,0 0-32 0,1 1 288 0,0 0 48 15,2 1 16-15,0 2 0 0,1 0-128 0,1 1-32 16,0-1 0-16,1 4 0 0,1-2-160 0,0 3-16 16,2 0-16-16,-1 2 0 0,0-1-352 0,1 3-64 15,1-1 0-15,-1 3-16 0,-1 1-112 0,0 3-32 16,2 4 0-16,-3 1 0 0,1 3-96 0,0 3 0 16,0 1-128-16,-1 3 192 0,-1 4-192 0,0 2 144 15,-1 4-144-15,-2 3 128 0,-2 4-128 0,-3 4 128 16,-1 1-128-16,-2 4 128 0,-2 5-128 0,-4-2 0 15,-1 0 0-15,-3 0 0 0,-2-2-336 0,0-1 48 16,-2-1 16-16,0-2 0 16,-2-2-304-16,0-4-48 0,-3-2-16 0,0-2 0 15,-4-2-1152-15,-5-3-256 0,-3-5-32 0,-6-1-16 0</inkml:trace>
  <inkml:trace contextRef="#ctx0" brushRef="#br0" timeOffset="133082.57">18087 12109 24639 0,'0'0'1088'0,"0"0"240"0,-4-4-1072 0,4 4-256 0,-6-6 0 0,6 6 0 0,0 0 832 0,0 0 96 15,-4-5 32-15,4 5 0 0,0 0-64 0,0 0-16 16,0 0 0-16,0 0 0 0,0 0-48 0,0 0 0 16,0 0 0-16,0 0 0 0,10-4-144 0,0 2-48 15,1 1 0-15,1 1 0 0,1 0 112 0,5 0 16 0,-2 0 0 0,4 0 0 16,2 0-96-16,1 0-16 0,0 0 0 15,3 0 0-15,4 1-208 0,1-1-32 0,0 0-16 0,1 0 0 16,0-1-144-16,-1 1-16 0,0-1-16 0,1 0 0 16,0-3-80-16,2 2-16 15,1 0 0-15,2 1 0 0,-1 0-128 0,2 0 0 0,3 0 0 0,0 0 128 16,0-3-128-16,-4 1 0 0,-4-1 0 16,1 0 0-16,0 1 0 0,-1-1 0 0,-1-1 128 0,0 2-128 15,-1 2 0-15,1 0 160 0,0 1-160 16,-1 0 160-16,0 0-32 0,0 0 0 0,0-1 0 0,-1-1 0 0,-3 1-128 0,-1 0 160 15,0 1-160-15,-2-1 160 0,0 0-160 0,0 1 0 16,-4 0 0-16,1 0 0 16,-2-1 0-16,-2 1-192 0,-1 0 32 0,-3 1 16 0,0 0-144 0,-2 0-32 15,-2-1 0-15,0 0 0 16,-9 0-96-16,0 0-32 0,0 0 0 0,0 0 0 16,0 0-320-16,0 0-64 15,0 0 0-15,0 0-16 0,0 0-304 0,0 0-48 16,0 0-16-16,0 0 0 0,0 0-1408 0,0 0-304 0,0 0-48 0</inkml:trace>
  <inkml:trace contextRef="#ctx0" brushRef="#br0" timeOffset="133419.79">20921 11745 21183 0,'0'0'1888'0,"0"-9"-1504"16,0-1-384-16,0 1 0 0,0 2 3520 0,0 7 640 15,0-8 128-15,0 8 32 0,0-8-3184 0,0 8-640 0,0 0-128 0,0 0-32 16,0 0-128-16,0 0-16 16,0 0-16-16,0 0 0 0,0 0-176 0,0 0 160 0,0 11-160 0,0 0 160 0,0-1 16 0,0 2 0 15,-2 4 0-15,1-1 0 0,-2 2-16 0,2-1 0 31,-1 2 0-31,1-1 0 0,0 3-160 0,0 0 0 0,1 0 0 0,0-1 0 16,0 0 0-16,2-1 0 0,0-1 0 0,0 2 0 16,1-1 0-16,0-2 0 0,1 0-192 0,0-1 192 31,-1-2-1824-31,0-2-240 0,-1-1-48 0,1-2-13440 0</inkml:trace>
  <inkml:trace contextRef="#ctx0" brushRef="#br0" timeOffset="133749.29">21128 11844 35871 0,'0'0'1600'0,"5"-9"320"0,1 0-1536 0,0 2-384 0,2 1 0 0,0 2 0 0,2 0 416 16,1 1 16-16,2 1 0 0,1 0 0 0,1-1-304 0,-1 3-128 15,-1 0 0-15,-2 2 128 0,1-1-128 0,-1 1 0 16,-2 1 144-16,-9-3-144 0,10 6 0 0,-4-1 0 15,-6-5 0-15,5 11 0 0,-2-1-352 0,-2 1-32 16,-1 1-16-16,-1 1 0 16,-3 1-80-16,-1 1-16 0,0 1 0 0,-1 0 0 0,0 0 240 0,1-2 32 15,-1-2 16-15,0-1 0 0,1 0 208 0,1-1 0 16,3-2 0-16,0 1 0 0,1-9 448 0,-1 7 0 16,1-7-16-16,1 7 0 0,-1-7 64 0,0 0 16 15,6 7 0-15,-1 0 0 0,2-1 0 0,0-1 0 16,2-3 0-16,2 0 0 0,1-1-128 0,0 0 0 0,2 1-16 15,1 0 0-15,0-2-368 0,3 1 0 0,0-1 0 0,-1 1 128 32,1-1-544-32,0 1-96 0,3-1-32 0,-1-1 0 15,0-1-2336-15,0-2-448 0</inkml:trace>
  <inkml:trace contextRef="#ctx0" brushRef="#br0" timeOffset="134351.09">21146 11517 19343 0,'-7'-15'1728'0,"-4"-2"-1392"16,-3 2-336-16,1 1 0 0,0 0 3136 16,-1 2 544-16,-2 1 112 0,3 1 32 15,2 2-3120-15,1 1-704 0,-1 0 0 0,1 3 0 0,2 0 0 0,-1 1 144 16,0 2-144-16,1 1 192 0,1 2-16 0,-1 1 0 0,8-3 0 0,-10 6 0 15,0 1-32-15,1 2 0 0,-1 1 0 0,0 1 0 16,-1 1-144-16,0 3 0 0,-2 2 0 0,0 0-176 16,0 2 176-16,0 2 0 0,-1 1 0 0,1 1 0 15,-1 1 0-15,0 2 0 0,-1 1 0 16,1 3 0-16,0 3 176 0,1 1-48 0,-1 0 0 0,2 3 0 16,2 3-128-16,3-1 0 0,0 3 144 0,4-2-144 0,2-1 0 0,3 3 0 15,1-1 0-15,4 0 128 0,2-2-128 0,3 0 0 16,3-3 0-16,2 0 0 0,-1-1 256 15,3-2 48-15,2-4 0 0,1-1 0 0,2-5 64 0,3-2 16 32,3-3 0-32,2-3 0 0,3-2 0 0,3-3 16 15,2-4 0-15,3 0 0 0,1-4 0 0,-3-3 0 16,-2-1 0-16,1-3 0 0,0-2 48 0,-1-2 16 0,1 0 0 0,1-3 0 0,-1-2-112 16,3-4-32-1,1-3 0-15,-2-3 0 0,-4-4-112 0,-1-1-16 16,-4-2-16-16,-2-1 0 0,-2-3-16 0,-1 1 0 0,-3-3 0 0,-2 2 0 0,-1 0-16 0,-2 0 0 0,-4-2 0 0,-2 1 0 15,-3 0-16-15,-4 0 0 0,-2 1 0 16,-4 2 0-16,-3 0 96 0,-3 0 16 16,-2 0 0-16,-4 2 0 0,-4-1-32 0,-1 2 0 15,-3 0 0-15,-2 3 0 0,-2-1-208 0,-1 3 144 16,-1 1-144-16,-3 2 128 0,-2 0-128 0,-2 2 0 16,-3 1 0-16,-2 2 0 0,-3 2 0 0,0 3 0 0,-2 1-192 15,-1 2 192-15,-1 3-256 0,0 1 64 16,-1 1 0-16,-1 3 16 15,-2 2-464-15,-1 2-80 0,0 1-32 0,1-1 0 16,1 2-1408-16,0 3-272 0,2 1-64 0,2 0-8896 0,2 1-1760 0</inkml:trace>
  <inkml:trace contextRef="#ctx0" brushRef="#br0" timeOffset="136204.29">4255 14989 24415 0,'0'0'1088'0,"-2"-7"208"0,0-1-1040 0,0 1-256 0,1-1 0 0,0 1 0 16,0 1 768-16,1 6 112 0,0-9 16 0,0 9 0 0,2-8 384 0,-2 8 96 15,2-8 16-15,-2 8 0 0,1-9-112 0,-1 9-32 16,2-9 0-16,-2 9 0 0,3-7-384 0,-3 7-80 16,0 0-16-16,0 0 0 0,0 0-240 0,0 0-48 15,0 0-16-15,0 0 0 0,0 0-272 0,0 0-48 0,8 5-16 0,-8-5 0 16,7 11-128-16,-3 4 0 0,0 3 0 15,-2 3 0-15,-1 3 0 0,1 3 0 16,-2 4 0-16,0 0 0 0,0 0 0 16,1-2 0-16,0-1 128 0,1-1-128 0,-2 1 0 0,2-3 0 0,-1-1 128 15,1 0-128-15,0-2 0 0,0-2 0 16,1-1 0-16,-1 0 128 0,0-2-128 0,0 0 0 0,-1-3 0 0,2-2 0 0,-2-1 128 0,0-2-128 16,-1-9 0-16,0 9 128 0,0-9-304 0,1 9-64 31,-1-9-16-31,0 0 0 0,0 0-64 0,0 0 0 15,0 0-16-15,0 0 0 0,0 0 160 0,0 0 48 16,0 0 0-16,0 0 0 0,-2-9 128 0,-1-1 0 16,1-2 0-16,1-2 0 0,0-3 0 0,-1 1 176 15,-3-1-48-15,1-3 0 0,1-2-128 0,-1 0-176 16,2-1 48-16,-1-1 0 0,2 0-64 0,1-1 0 16,2-2 0-16,0 1 0 0,0-2 192 0,3 0-160 0,0-3 160 0,2 2-160 15,1 2 160-15,2 0 0 16,-2 1 0-16,2 1-128 0,0 2 128 0,1 1 0 15,1 2 0-15,-1 3 0 0,-1 0 0 0,1 1 0 0,-1 2 0 0,1 2 128 0,0 0 64 16,0 2 0-16,0 2 16 0,0 3 0 16,0-1-208-16,0 3 176 0,0 1-176 0,0 1 160 15,0 1-160-15,1 3 0 0,0 2-160 0,0 2 160 16,-1 2-384-16,1 2 32 0,-3 2 0 0,1 2 0 16,0 1-624-16,-1 0-128 0,-1 5-32 0,-3 1 0 15,-2 0-2256-15,-2-1-464 0,-4 10-96 16,-6-7-16-16</inkml:trace>
  <inkml:trace contextRef="#ctx0" brushRef="#br0" timeOffset="136377.1">4340 15188 12895 0,'0'0'1152'0,"0"0"-928"16,0 0-224-16,0 0 0 0,0 0 6032 0,7-5 1168 0,2 1 224 0,1 0 64 15,1-2-6272-15,2 2-1216 0,0-1-320 0,2 1-32 16,1 0 704-16,0-1 144 15,2 1 16-15,0 0 16 0,-1 0-288 0,1 2-64 16,-3 0-16-16,2 1 0 0,-5-1-1088 0,1 1-224 0,-2 2-32 0,-1 2-16 16,-10-3-2272-16,10 2-464 0</inkml:trace>
  <inkml:trace contextRef="#ctx0" brushRef="#br0" timeOffset="136842.01">4575 15456 9215 0,'0'0'816'0,"0"0"-656"0,0 0-160 0,0 0 0 0,8-4 6016 15,1-1 1152-15,2 1 256 0,1 1 32 16,0-3-5664-16,2 2-1120 0,0-1-224 0,1 1-64 16,0-1 768-16,0 0 160 0,3 2 32 0,-4 1 0 0,2-1-672 0,-1 2-128 15,0 0-32-15,-1 1 0 0,-3 1-512 0,2 2 0 0,-5-1 0 0,-8-2 0 16,9 5-192-16,-1 1-64 0,-8-6 0 15,6 9 0 1,-1-2-192-16,-2 2-64 0,-2 1 0 0,-1 1 0 16,-2 1-64-16,-1 1-32 0,-2 0 0 0,-2 2 0 15,-1-1 0-15,-1 0 0 0,-1 2 0 0,-1-3 0 0,2-1 464 0,2-1 144 0,-3-1 0 16,3-2 0-16,2-2 128 0,5-6 128 16,-4 7 16-16,4-7 16 0,0 9 224 0,3-3 64 15,-3-6 0-15,6 8 0 0,3 0-336 0,0-2-64 0,0 0-16 0,1-1 0 16,1 1-32-16,-3-1-128 0,2 2 192 15,-1-2-64-15,0 1 16 0,0 0 0 0,-1 1 0 0,0-1 0 16,-8-6 112-16,8 6 32 0,-3 1 0 0,-5-7 0 0,5 7-32 0,-5-7-16 16,1 8 0-16,-1-8 0 0,-2 9-48 0,-2-1 0 15,4-8 0-15,-6 7 0 0,-2 0-64 0,-1-2-128 16,-1-1 176-16,0-1-176 0,-1-1 0 16,-1 0 0-16,-1 0 0 15,-1-2 0 1,0 0-272-16,1-2-112 0,1 1-32 0,0-1 0 15,0-1-384-15,2-2-80 0,1 0-16 0,2-3 0 0,1-2-2240 0,2-2-464 0</inkml:trace>
  <inkml:trace contextRef="#ctx0" brushRef="#br0" timeOffset="137055.54">5227 15254 40943 0,'0'0'1808'0,"0"0"384"0,0 0-1744 0,0 0-448 0,0 0 0 0,7-7 0 16,-1 2 176 0,2 0-48-16,0 1-128 0,0 1 192 0,2 0-192 0,0 1 0 15,0 0 0-15,0 1 0 0,1 0 0 0,1 1 0 0,0-1 0 0,1 1 0 32,1 0-1216-32,-2 0-224 0,1 0-48 0,-2 1-9840 0,-1-1-1984 0</inkml:trace>
  <inkml:trace contextRef="#ctx0" brushRef="#br0" timeOffset="137231.06">5235 15375 40719 0,'0'0'1792'0,"0"0"384"0,0 0-1728 0,0 0-448 16,0 0 0-16,0 0 0 0,0 0 128 0,0 0-128 16,0 0 128-16,10 4-128 0,-2-2 272 0,2 1-16 15,1-1-16-15,1 0 0 0,2 1-240 0,1 0 144 0,1-1-144 0,3 0 128 16,1 0-128-16,1 0 0 15,1-1-192-15,0 2 192 16,1-2-1984-16,0-1-256 0,1-2-64 0,2-3-13920 0</inkml:trace>
  <inkml:trace contextRef="#ctx0" brushRef="#br0" timeOffset="138429.45">6956 14937 11055 0,'0'0'480'0,"0"0"112"0,0 0-464 0,0 0-128 16,-6-4 0-16,6 4 0 0,0 0 1984 0,0 0 384 0,-8-4 80 15,8 4 16-15,-8-3-992 0,8 3-208 0,-8-3-48 0,8 3 0 0,-6-2 64 16,6 2 16-16,0 0 0 0,0 0 0 15,-8-4-272-15,8 4-64 0,0 0-16 0,0 0 0 0,0 0-112 0,0 0 0 16,0 0-16-16,0 0 0 0,-8-2-176 0,8 2-48 16,0 0 0-16,0 0 0 0,0 0-64 0,0 0-16 15,0 0 0-15,0 0 0 0,0 0-32 0,0 0-16 16,0 0 0-16,0 0 0 0,0 0-96 0,9-1-32 16,1-1 0-16,1 1 0 0,1 0-32 0,4-1-16 15,1 1 0-15,3 0 0 0,1 1-96 0,2-1-32 16,1 0 0-16,-1 0 0 0,-2 0-160 0,1 0 192 0,0 0-192 0,0 0 192 15,-1-2-192-15,0 2 128 16,-2 1-128-16,-2 0 128 0,0-1-128 0,-2 1 0 0,-3 0 144 0,-1 1-144 16,-1 0 0-16,-10-1 128 15,9 0-128-15,-9 0 0 0,0 0 0 0,0 0 0 0,0 0-192 0,0 0 64 32,0 0-1120-32,0 0-224 0,0 0-32 0,0 0-16 15,0 0-1408-15,0 0-272 0,-5 6-64 0</inkml:trace>
  <inkml:trace contextRef="#ctx0" brushRef="#br0" timeOffset="138888.47">7923 14453 26719 0,'0'0'2368'0,"0"0"-1888"15,2-10-480-15,-2 1 0 16,1 2 1792-16,-1 7 256 0,0 0 48 0,3-8 16 0,-3 8-1232 0,0 0-240 16,0 0-64-16,0 0 0 0,0 0 320 0,0 0 64 15,0 0 16 1,0 0 0-16,0 0-640 0,0 0-128 0,0 0-16 0,0 0-16 16,0 0-176-16,-2 12 0 15,-2 0 0-15,1 0 0 0,-2 1 0 0,0 3 0 0,-3 1 0 0,0 2 0 16,1 1 0-16,-1 3 0 15,-2 2 0-15,1 2 0 0,2-2 0 0,-1 0 0 0,0 0 0 0,2-1 0 16,2-2 0-16,0 0 0 16,0 0 0-16,0-4 0 0,3-1 0 0,0-1 0 0,1-1 0 0,1-1 0 15,1-1 0-15,1-2 0 0,-1-1 128 0,2-1-128 16,2-1 128-16,0-2-128 0,-6-6 128 0,11 9-128 0,1-2 288 16,2-2-32-16,-1 0 0 0,2-1 0 0,1 0-96 0,1 0-32 15,4-2 0-15,-3-1 0 0,0-1 0 0,-1-1 0 16,0-1 0-16,0-1 0 0,-1 1-128 0,0 0 0 15,-1-1 0-15,1-1 0 0,-1 1-192 0,0 0-64 16,2-2 0-16,-1 1-16 16,1-3-1248-16,1 1-240 0,-1-1-48 0,2-2-9488 15,2 0-1888-15</inkml:trace>
  <inkml:trace contextRef="#ctx0" brushRef="#br0" timeOffset="139099.39">8001 14533 27647 0,'0'0'1216'0,"-6"-6"256"0,-2-4-1168 0,2 2-304 15,2 2 0-15,4 6 0 0,1-8 2896 0,1 1 528 16,-2 7 96-16,7-6 32 0,2 0-2928 0,-1 2-624 16,2 0 0-16,2 1-144 0,2 0 144 0,1 1 256 0,0-2-64 0,3 1-16 15,1 1-176-15,-1 0 0 0,0-1 0 0,0 2 0 16,-2 0-560-16,1 0 16 0,-3 0 0 0,-1 2 0 31,-2 0-2400-31,-1 1-464 0,-10-2-112 0,0 0-10064 0</inkml:trace>
  <inkml:trace contextRef="#ctx0" brushRef="#br0" timeOffset="139298.42">7881 14715 25791 0,'0'0'1152'0,"-9"-1"224"0,1-1-1104 0,2-1-272 15,6 3 0-15,0 0 0 0,0 0 2464 0,0 0 432 16,0 0 96-16,0 0 16 15,0 0-2000-15,0 0-400 0,0 0-80 0,0 0-16 0,0 0 128 0,8 1 32 16,2 1 0-16,3-2 0 0,3 0-384 0,4 0-80 16,0 0-16-16,2-2 0 0,0 0-192 0,1 1 0 15,0-1 0-15,1 1-160 16,1 0-496-16,0-1-112 0,1-1 0 0,1 1-16 16,-1 1-1888-16,2 1-368 0,-1 0-80 0,3 0-10864 0</inkml:trace>
  <inkml:trace contextRef="#ctx0" brushRef="#br0" timeOffset="139771.26">8680 14627 29087 0,'0'0'1280'0,"0"0"272"0,1-8-1232 0,1 2-320 15,-2 6 0-15,0-8 0 0,-2 0 1536 0,2 8 240 0,-1-8 48 0,1 8 16 0,-2-6-496 0,2 6-112 16,-4-6-16 0,4 6 0-16,0 0-256 0,0 0-64 0,0 0-16 15,-7 0 0-15,7 0-688 0,-9 7-192 16,0 3 0-16,0 2 0 0,0 1 0 0,0 4-208 0,0 1 16 0,-1 2 16 0,-1 0 32 0,0 2 0 15,0 2 0-15,1-1 0 0,1 0-32 0,1-1 0 16,2-1 0-16,-1 0 0 0,2-2 176 0,0-4-208 31,3 0 80-31,-2-3 128 0,2-1-256 0,2-11 80 16,-2 10 16-16,2-10 0 0,0 0-96 0,0 0-32 0,0 0 0 0,0 0 0 0,0 0 64 0,0 0 16 16,0 0 0-16,6-10 0 15,1-5 208-15,0 0 0 0,1-3 0 0,1-3 0 0,0-4 0 0,2-2 160 0,0-4-32 0,1-1 0 16,1-1 112-16,0 1 16 15,-1-2 0-15,1 2 0 0,-1 2-128 0,-1 4 0 16,-1 3-128-16,0 4 192 0,-1 4 192 0,-1 0 16 0,-2 3 16 0,1 2 0 16,-2 3 96-16,-1 0 32 0,-4 7 0 15,0 0 0-15,0 0-224 0,0 0-64 16,0 0 0-16,11 3 0 0,-2 3-256 0,-2 2 128 0,-1 2-128 0,-1 2 0 16,1 4 0-16,-2 3-224 0,4 1 16 0,0 3 0 15,-2 3 208-15,2 2 0 16,1-1 0-16,-1 2-144 0,0-1 144 0,1 1 0 0,-1-2-144 0,0 1 144 15,1-5 0-15,0 1 0 0,-1-1 0 0,-1-1 0 16,1-3-320-16,-1 0 16 0,-2-2 0 0,1 0 0 16,-1-3-656-1,-3-3-128-15,2-2-16 0,-4-9-10960 0,3 9-2192 0</inkml:trace>
  <inkml:trace contextRef="#ctx0" brushRef="#br0" timeOffset="139944.09">8710 14811 37775 0,'0'0'3360'0,"0"0"-2688"16,-4-8-544-16,4 8-128 0,2-8 1312 0,-2 8 224 31,6-8 64-31,2 3 0 0,2 1-1600 0,2 0-400 0,1 1-48 0,3 0 0 0,2 0 448 0,1 1 0 16,-1-1 0-16,3 1 0 16,1 0-1296-16,0-1-240 0,0 1-32 0,0-2-15520 0</inkml:trace>
  <inkml:trace contextRef="#ctx0" brushRef="#br0" timeOffset="140495.79">7628 15194 27583 0,'0'0'1216'0,"-9"-1"256"0,2-1-1168 0,-1 0-304 16,0 0 0-16,1 0 0 0,-1 0 592 15,8 2 64 1,-8-1 16-16,8 1 0 0,-7-1 144 0,7 1 16 0,-7 0 16 0,7 0 0 0,0 0-192 0,0 0-32 16,0 0-16-16,0 0 0 0,-8 0-144 0,8 0-16 0,0 0-16 0,0 0 0 31,0 0 16-31,0 0 16 0,0 0 0 0,0 0 0 16,0 0-144-16,8 7-16 0,0-2-16 0,0 0 0 15,2-2-32-15,4 0 0 0,1 1 0 0,4-1 0 16,5-1-32-16,2 1-16 0,4 0 0 0,7 0 0 15,6 0 32-15,6 1 0 0,6-2 0 0,4 0 0 16,-2 0 0-16,6-1 0 0,4-1 0 0,9 0 0 16,9-1-64-16,-2 0-16 0,-1 0 0 0,3-2 0 15,2-2-160-15,2 1 0 0,1-2 144 0,-7 2-144 16,-4 0 0-16,-5 0 0 0,-2 2 0 0,-4 0 128 0,-3 0-128 0,-8 1 0 16,-10-3 0-16,-5 2 128 0,-6 1-128 0,-5 0 0 15,-6 0 0-15,-4 0 0 0,-3 0-208 0,-6-1-64 16,-3 1-16-16,-9 1 0 15,0 0-208-15,0 0-32 0,0 0-16 0,0 0 0 16,0 0-432-16,-12 3-96 0,-4-1-16 0,-1 2 0 16,-6 1-2560-16,-4 0-512 0,-14 5-96 0,1-2-32 0</inkml:trace>
  <inkml:trace contextRef="#ctx0" brushRef="#br0" timeOffset="140817.32">8569 14796 12895 0,'0'0'1152'0,"0"0"-928"16,0 0-224-16,0 0 0 0,0 0 3328 0,0 0 608 15,0 0 128-15,7-5 32 0,0 0-3008 0,-7 5-576 16,9-2-128-16,0-1-32 0,-1-2 144 0,2 2 16 16,1 1 16-16,1 0 0 0,1-2-400 0,-1 3-128 15,1-2 0-15,0 0 0 16,0-2-1344-16,3 3-368 0,1 1-80 0</inkml:trace>
  <inkml:trace contextRef="#ctx0" brushRef="#br0" timeOffset="141491.5">8377 15728 9215 0,'0'0'400'0,"0"0"96"0,0 0-496 0,1-10 0 0,2 2 0 0,-1 0 0 0,1-1 5056 0,2 0 928 16,-1 1 176-16,0 1 48 0,1-1-4160 0,-1 1-816 0,-4 7-160 16,6-7-48-1,0-1 128-15,1 2 0 0,-7 6 16 0,6-5 0 0,-6 5-464 0,7-5-80 0,-7 5-32 0,0 0 0 16,7-4-48-16,-7 4-16 0,0 0 0 0,0 0 0 15,0 0-272-15,0 0-64 0,0 0-16 0,0 0 0 16,7 4-176-16,-7-4 0 0,6 10 0 0,-3 1 0 0,-2 1 0 0,0 4 0 16,-1 1 0-16,0 2 0 0,-1 0-192 15,1 3 192-15,-1 1-160 0,1 2 160 0,-2 1 0 0,1 0 0 16,1-1 0-16,0 2 0 16,-1-2 0-16,1-1 0 0,1-1 0 0,1-1 0 15,-1-2 0-15,1-2 0 0,1-4-160 0,0-1 160 0,0-1 0 0,-1-2 160 16,2-1-16-1,-4-9 0-15,5 9 16 0,1-2 0 0,-1 1 0 0,2-2 0 0,-7-6 32 0,10 4 0 16,0-2 0-16,1 0 0 16,1-2 192-16,2 0 64 0,1 0 0 0,4-1 0 15,0 0-80-15,1-2-16 0,0 0 0 0,1-1 0 0,-1 1-176 0,2 0-48 16,0-1 0-16,0 1 0 16,0 0-128-16,0 1 0 0,-1-1 0 0,-1 1 0 0,-1 0 0 0,-3 1 0 15,-2 0 0 1,0 1 0-16,-3 0 0 0,0 0-304 0,-3 0 48 0,1 2 16 15,-9-2-336-15,9 2-64 0,-9-2 0 0,0 0-16 16,0 0-1408-16,10 4-288 0,-10-4-48 0,6 5-15408 0</inkml:trace>
  <inkml:trace contextRef="#ctx0" brushRef="#br0" timeOffset="142459.82">10674 14301 15839 0,'0'0'704'0,"6"-5"128"0,0 0-656 0,1-1-176 15,-1-2 0-15,1 0 0 0,0 1 160 0,-2-1 0 0,0-1 0 0,-2 1 0 0,0 1 896 0,-1-1 176 16,1-1 48-16,-1 2 0 15,-1-1 496-15,-1 1 96 0,0 0 32 0,0 0 0 16,0 1-304-16,0 0-48 0,0 6-16 0,0-7 0 16,0 7-448-16,0 0-80 0,0 0-32 0,-1-5 0 0,-4 0-336 0,5 5-80 15,0 0-16-15,0 0 0 0,-8 3-256 0,0 1-48 16,0 3-16-16,0 1 0 0,-3 3-96 16,0 4 0-16,-1 0-128 0,-3 4 192 0,1 3-192 0,-2 4 128 15,-1 6-128-15,-2 4 0 0,-4 6 0 0,2 8 0 0,-3 5 0 0,-2 6 0 16,-1 7 0-1,-2 6 0-15,1 4 0 0,-2 4 0 0,4 1 0 0,0 1 0 16,2-2 0-16,2-1 0 0,2-2 0 16,4-1 176-16,4-1-48 0,4-6-128 0,6-5 336 0,4-4-32 15,4-4-16-15,3 0 0 0,5-3 32 0,1-4 16 0,2-1 0 16,1-4 0-16,1-3-336 0,4-1 0 0,1-6 0 0,3-2 0 16,0-4 0-16,4-4-192 0,1-5 32 0,4-4 0 15,5-3-640-15,4-4-128 0,2-5-32 0,5-6-10960 16,-3-8-2208-16</inkml:trace>
  <inkml:trace contextRef="#ctx0" brushRef="#br0" timeOffset="143141.35">11693 14288 26719 0,'0'0'2368'0,"-3"-7"-1888"0,-1 1-480 0,2-1 0 16,-1 1 1680-16,3 6 240 0,-1-8 64 0,1 8 0 0,-3-6-1248 0,3 6-240 16,0 0-48-16,0 0-16 0,0 0 336 0,0 0 64 15,0 0 0-15,0 0 16 0,0 0-528 0,0 0-128 16,-2 10 0-16,1 2-16 0,0 2-176 0,0 3-144 16,-1 1 144-16,0 2-208 0,-1 2 208 0,2 1 0 15,-2 0-160-15,2-1 160 0,0 1 0 0,1 0 0 16,0 0 0-16,0 1 0 0,0 1 0 0,0-2 0 15,2-1 176-15,1-3-176 0,-2-1 0 0,3-1 128 16,-1-4-128-16,1 0 0 0,1-2 0 0,0-1 176 16,2-4-176-16,-1 1 160 0,2-3-160 0,1-1 160 15,1-1-160-15,-2-2 160 0,1-2-16 0,2-2 0 16,0-2 0-16,0-2 0 0,2-2 64 0,0-2 16 0,0-2 0 16,1-3 0-16,-2-3-16 0,2 0 0 0,-2-4 0 15,-1 0 0-15,-3-1-16 0,1 1-16 0,-1 1 0 0,0 2 0 16,-2 1 32-16,0 0 16 15,-2 0 0-15,1 3 0 0,-1 0 96 0,-1 3 32 0,-2 2 0 0,0 2 0 16,1 1 112-16,-2 1 32 0,0 8 0 0,0 0 0 16,0-6-144-16,0 6-32 0,0 0 0 0,0 0 0 15,0 0-320-15,0 0 0 0,0 0 0 0,0 0 0 0,0 0-144 0,-2 9 0 16,1 1 0-16,-1 2 0 0,2 0 0 0,0 3 0 16,0 1 0-16,0 1 0 0,-1 2 144 15,2 0 0-15,1-1 0 0,-1 1 0 0,-3 2-128 16,3-1 128-16,2-2-128 0,0 1 128 0,-1 2-192 0,1 0 64 15,1-2 0-15,0-1 0 16,0 0-432-16,1-2-80 0,0 0 0 0,0-3-16 16,-1-1-1120-16,1-2-208 0,-1-1-64 0,1-2 0 15,1-1-1216-15,-6-6-256 0</inkml:trace>
  <inkml:trace contextRef="#ctx0" brushRef="#br0" timeOffset="143587.01">12152 14559 24879 0,'0'0'1088'0,"0"0"256"0,0 0-1088 0,0 0-256 0,0-8 0 0,0 8 0 16,1-6 3264-16,-1 6 576 0,0 0 128 0,0 0 32 16,0 0-2976-16,0 0-608 15,0 0-112-15,0 0-32 0,0 0 80 0,8 5 16 0,-8-5 0 0,7 9 0 16,-3 1-368-16,0 2 0 16,-3 1 0-16,-1 0 0 0,-1 0 0 0,-1 2 0 0,-2-1-128 0,1 1 128 15,0 3-336-15,-1-3 16 0,0 1 0 0,1-3 0 16,-2 0 0-16,2-2 16 0,1 0 0 0,0-2 0 0,2-9 304 15,-2 8 0-15,2-8-128 0,0 0 128 0,0 0-128 0,0 0 128 16,0 0-192-16,0 0 192 0,0 0 0 0,10 0 0 0,0-3 0 16,0 0 144-16,-1-2 64 0,1-3 16 15,1-2 0-15,-1-1 0 0,0 0-96 0,0 0 0 16,-2 0-128-16,0 0 192 16,-1 0-192-16,-2 1 128 0,0 1-128 0,-1 2 0 15,-1 0 144-15,-3 7-144 0,0 0 128 0,0 0-128 0,0 0 128 0,0 0-128 16,0 0 128-16,0 0-128 0,0 0 0 0,-7 1 0 15,7-1 0-15,-8 7 0 0,0-1-256 0,2 3 80 16,-1 0 16-16,1 1 0 0,2-1 160 0,2 0-128 16,-3 1 128-16,3 0-128 15,1 0 128-15,2 0 0 0,1-1 0 0,3 0 0 0,-2-1 0 0,3 1 0 0,-2-1 0 16,3-1 128-16,-1-2-128 0,2 1 144 16,0-1-144-16,0-1 160 0,1 1-160 0,0-2-176 0,0 0 48 0,0 1 0 15,-1 0-384-15,1-2-80 16,-9-2-16-16,10 4 0 15,-1-1-1744-15,-1 1-336 0,-8-4-80 0</inkml:trace>
  <inkml:trace contextRef="#ctx0" brushRef="#br0" timeOffset="144012.15">11391 14996 26719 0,'0'0'2368'0,"-7"0"-1888"0,-1-1-480 15,8 1 0-15,-8 0 2128 0,8 0 336 0,0 0 64 0,0 0 16 0,0 0-1904 0,0 0-384 0,0 0-80 0,0 0-16 16,0 0 416-16,0 0 96 0,12 6 16 0,4-1 0 15,1 0-160-15,5-2-16 0,6 0-16 0,5 0 0 0,7-1 64 0,2-2 16 32,4 0 0-32,3 0 0 0,4 0-192 0,1-1-48 0,4-2 0 0,4 1 0 15,3 0-32-15,-4 0-16 0,-3 0 0 16,0 1 0-16,-2-2-112 0,-1 1-32 16,-2 0 0-16,-3 1 0 0,-1-1-144 0,-4 1 192 15,-4 1-192-15,-4 1 192 0,-5-1-192 0,-4 1 0 16,-2 1-160-16,-3 0 160 0,-5-1-208 0,-1 1 48 15,-4 1 16-15,-2-1 0 16,-3 0-400-16,-8-2-80 0,0 0-16 0,0 0 0 16,6 6-224-16,-6-6-48 0,0 0-16 0,-1 8 0 15,-3 0-2016-15,-2 1-416 0,-5 0-80 0,-4 2-16 0</inkml:trace>
  <inkml:trace contextRef="#ctx0" brushRef="#br0" timeOffset="144546.49">11998 15566 31327 0,'0'0'2784'0,"-6"-5"-2224"15,1-1-560-15,1 1 0 0,1-1 1696 16,1 1 224-16,0-2 64 0,2 2 0 0,1-2-1072 0,2 2-208 16,1-3-32-16,2 1-16 0,2 2 144 0,0-2 32 15,-1-1 0-15,3 1 0 0,1-1-448 0,2 1-96 16,1 1-16-16,0 1 0 0,-1 1-272 0,0 0 160 16,-1-1-160-16,0 3 128 0,-2 1-128 0,0 1 0 15,0 0 0-15,-1 2 128 0,-9-2-128 0,8 6 0 16,-1-1-160-16,-1 2 160 0,-6-7-336 0,5 12 16 15,-3 1 16-15,0 1 0 16,-3 1-208-16,-1 1-32 0,-2 1-16 0,-4 1 0 16,-2 2-144-16,0 2-16 0,-2-1-16 0,0-2 0 0,-2-2 352 0,-1 0 64 15,1-3 0-15,-1 0 16 0,0-1 496 0,2-4 80 0,1-2 32 0,2-1 0 16,3-1 272-16,0 1 48 0,7-6 16 0,-8 5 0 16,8-5-208-16,0 0-48 0,0 0 0 0,0 0 0 15,0 0-32-15,0 0-16 0,2 10 0 0,-2-10 0 16,10 7-144-16,2-3-48 0,3-1 0 0,0-1 0 15,2 0-144-15,1-1 0 0,1-1 144 0,0-1-144 0,1-2 0 16,0 1-192-16,2-1 32 0,2 1 0 16,0-3-368-16,0 1-80 0,0-2-16 0,0 2 0 31,1 0-1520-31,1-3-304 0,0-2-64 0,2-1-13568 0</inkml:trace>
  <inkml:trace contextRef="#ctx0" brushRef="#br0" timeOffset="145069.9">13685 14503 24879 0,'0'0'2208'0,"-4"-7"-1760"0,4 7-448 0,0 0 0 16,-6-7 2272-16,6 7 368 0,0 0 80 0,0 0 16 0,0 0-1520 0,0 0-288 16,0 0-64-16,0 0-16 15,0 0 128-15,0 0 32 0,0 0 0 0,0 0 0 0,0 0-496 0,0 0-112 16,-2 11-16-16,1 3 0 0,0 2-208 0,1 1-48 15,1 0-128-15,0 3 192 0,0 1-192 0,0 1 0 16,1 2 0-16,2 0 0 0,-3 2 0 0,1-2 0 16,0 0 0-16,1 0 0 0,1 3 0 0,0-3 0 0,-1-2 0 15,1-1 0-15,-1-2-384 0,1 0 48 16,-1-1 0-16,-1-2 0 0,0-1-1264 16,-2-3-240-16,-1-1-48 0,-4-5-14800 0</inkml:trace>
  <inkml:trace contextRef="#ctx0" brushRef="#br0" timeOffset="145242.78">13516 14787 9215 0,'0'0'816'0,"0"0"-656"16,0 0-160-16,-4-5 0 0,4 5 7024 0,0 0 1360 0,5-7 288 0,1 3 48 0,3 1-7248 0,1-1-1472 16,2 2-240-16,2 0-80 0,3-1 320 0,2 0 128 15,0 1-128-15,3 1 192 0,1-1-320 0,4 1-80 16,1-1-16-16,5-1 0 15,5 0-2464-15,3-3-512 0,18-8-80 0,-7 0-32 0</inkml:trace>
  <inkml:trace contextRef="#ctx0" brushRef="#br0" timeOffset="145797.98">15094 13992 19343 0,'0'0'848'0,"-2"-6"192"0,0-1-832 0,2 7-208 16,-4-9 0-16,4 9 0 0,0 0 4672 0,0 0 880 16,0 0 176-16,0 0 32 0,0 0-4720 0,0 0-1040 15,0 0 0-15,0 0-128 0,0 0 128 0,0 14 0 0,0 2 0 0,0 1 0 16,0 2-128-16,0 3 128 0,0 2-128 0,0 5 128 15,1 2-192-15,-2 2 64 0,0 0 0 0,-1 0 0 16,0-1 128-16,1 2-128 0,0-2 128 0,0-3-128 16,-1 0 128-16,1-2 0 0,0-1 0 15,0-3 0-15,0-1 0 0,1-1 0 0,-1-4 128 16,0-1-128-16,0-2 192 0,0-3-16 0,1-2-16 0,0-9 0 16,-4 8-160-16,4-8 128 0,0 0-128 0,0 0 128 15,-7 4 96-15,7-4 16 0,-9-1 0 0,1-1 0 16,0-3 208-16,0 0 32 0,-1-1 16 0,0-1 0 15,-1-2-112-15,1-1 0 0,1 0-16 0,-1 0 0 16,0-1-112-16,0 2 0 0,0 0-16 0,1 2 0 0,-1-2-240 0,0 0 0 16,0 0-144-16,1 2 144 15,2 0-528 1,0 0-16-16,1 1 0 0,0 0 0 0,1 1-1248 0,4 5-240 0,-2-8-48 0,2 8-16 16,-3-8-1360-16,3 8-288 0</inkml:trace>
  <inkml:trace contextRef="#ctx0" brushRef="#br0" timeOffset="146112.76">15024 14061 31327 0,'0'0'2784'0,"-4"-7"-2224"0,1 0-560 0,3 7 0 15,-2-8 1552-15,2 8 208 0,0 0 32 0,0 0 16 16,3-7-1280-16,2 1-256 0,-5 6-48 0,8-5-16 15,2 0 224-15,1 2 32 0,1 0 16 0,3 1 0 16,1-1-80-16,5 1-16 16,3-1 0-16,5 1 0 0,4-2-16 0,0 2-16 0,1-1 0 15,-1 2 0-15,0-4-224 0,-1 2-128 16,-1 0 160-16,-2-1-160 0,-1 1 0 0,-2 1 128 0,0 0-128 0,-3 0 0 16,0 2 0-16,-2-2 128 0,-4 1-128 0,-1 0 0 0,-3 1 0 0,-1 0-240 15,-2 0 32-15,-10 0 0 16,10 1-560-16,-10-1-96 0,0 0-32 0,0 0 0 15,0 0-2240-15,2 9-448 0,-5 0-80 0,-8 1-32 0</inkml:trace>
  <inkml:trace contextRef="#ctx0" brushRef="#br0" timeOffset="146554.6">15269 14342 33567 0,'0'0'1488'0,"0"0"304"0,0 0-1424 0,5-3-368 15,2-1 0-15,2 1 0 0,2 0 224 0,0-2-32 16,0 2 0-16,1 0 0 0,2-1 640 0,2 1 128 0,-1 1 32 0,0-1 0 16,2 0-112-16,-1 1-32 15,2 1 0-15,-1 0 0 0,-1 1-320 0,1 1-64 0,-5 1-16 0,0 1 0 16,0 0-256-16,-3 0-48 16,-9-3-16-16,10 6 0 0,-10-6-256 0,6 8-64 0,0 0-16 0,-5 1 0 15,0 1-208-15,-2 1-32 0,-3 0-16 0,1 0 0 31,-2 0-96-31,-1 0-16 0,1 1 0 0,-2-1 0 0,0 0 384 0,2 0 192 0,1-2-192 0,-1 0 192 0,5-9 0 0,-3 8 0 16,3-8 0-16,0 0 0 0,-2 9 144 0,2-9-16 16,0 0 0-1,1 10 0-15,-1-10 128 0,3 10 0 0,1-1 16 0,-4-9 0 16,7 9-80-16,0-2-32 0,-1 0 0 0,2 1 0 0,0-1-160 0,0 1 0 16,1 0 0-16,0-1 128 0,-2 1-128 0,-2 1 0 15,0 0 0-15,-1-1 0 0,-3 0 0 0,-1-8 0 16,0 9 0-16,-1-1 0 0,1-8 0 0,-4 7 160 15,-3 1-160-15,-1-2 160 0,1-2 96 0,-2-1 0 16,0-1 16-16,0 1 0 16,-1-2 16-16,0 0 0 0,-1-1 0 0,-1 0 0 15,0 0-96-15,0 0-32 0,0-1 0 0,0 0 0 0,1 1-160 0,1 0 0 16,0 0 0-16,0 0 0 0,0 0-432 16,1 0-64-16,1 0-16 0,0 0 0 15,-2 1-2384-15,-2-2-496 0</inkml:trace>
  <inkml:trace contextRef="#ctx0" brushRef="#br0" timeOffset="146993.26">14611 14962 33407 0,'0'0'1472'0,"-8"-3"320"0,1-1-1440 0,0 1-352 16,7 3 0-16,0 0 0 0,0 0 336 0,0 0 0 16,0 0 0-16,0 0 0 0,0 0 16 0,0 0 0 0,0 0 0 0,0 0 0 15,0 0 224-15,0 0 64 16,0 0 0-16,11 3 0 0,2-1-112 0,3 0-16 0,2 0 0 0,7 0 0 0,4 0-128 0,3-2-16 15,7 0-16-15,0 0 0 0,2-3 16 0,3 1 0 16,3 0 0-16,5 0 0 16,3 0-176-16,3-2-16 0,5 0-16 0,-1 1 0 0,-6-1-160 0,-1 1 0 15,-1 0 0-15,-2 0 0 0,0 1 0 0,-2 0 0 16,-3 1 0-16,-4 0 0 16,-6-1 0-16,-4 1 0 0,-4-1 0 0,-4 2 0 0,-3 0-128 0,-4 2-64 15,-3-1-16-15,-3 0 0 16,-2 0-256-16,-1 0-48 0,-9-1-16 0,0 0 0 15,0 0-416-15,0 0-80 0,0 0 0 0,0 0-16 16,-7 10-2352-16,-5-1-480 0,-5 3-96 0,-9 0 0 0</inkml:trace>
  <inkml:trace contextRef="#ctx0" brushRef="#br0" timeOffset="147363.75">15142 15302 17503 0,'0'0'1552'0,"0"0"-1232"0,0 0-320 0,0 0 0 15,0 0 3856-15,0 0 720 0,10-3 144 0,0-1 16 0,-1-1-3216 16,2 1-656-16,2-2-128 0,3 0-32 0,-1-1 272 0,4 0 48 16,1 2 16-16,0-1 0 15,1 2-528-15,4 1-96 0,-3-1-32 0,2 2 0 0,-1 1-160 0,0 1-32 16,-1 1-16-16,-1 1 0 0,-2 1-176 0,-2 1 0 16,-1 0 0-16,-4 2 128 0,-2 1-128 0,-3 1-192 15,0 2 32-15,-3 0 16 16,-3-1-288-1,-2 3-48-15,-2 2-16 0,-3 3 0 0,-3 0-256 0,-4 4-48 0,-2 2-16 0,-4-1 0 32,0-1 272-32,0-1 48 0,0-1 16 0,3-3 0 0,0-2 480 0,2-3 240 0,1-2-32 0,3 0 0 0,0-2 496 0,3-2 80 15,7-5 32-15,0 0 0 16,-6 5-48-16,6-5-16 0,0 0 0 0,0 0 0 0,0 0-224 0,0 0-32 0,0 0-16 16,0 0 0-16,11 3-272 0,1-1-48 15,3-2-16-15,3 0 0 0,2 0 768 0,2 0 160 16,2-1 16-16,3 0 16 15,3 1-1744-15,2 0-336 0,2 0-80 0,2-1-16 16,3-1 512-16,-3-2 112 0,-3-1 0 0,1-2 16 0,0 2-2768 16,0-3-576-16</inkml:trace>
  <inkml:trace contextRef="#ctx0" brushRef="#br0" timeOffset="148508.97">16544 14654 26719 0,'-2'-5'2368'16,"-1"-3"-1888"-16,0 0-480 0,2 1 0 0,1-1 1984 0,2 1 320 16,0 0 48-16,-2 7 16 0,0 0-1536 0,10-6-288 0,-1 0-64 0,-9 6-16 15,0 0 48-15,9-3 0 16,-9 3 0-16,0 0 0 0,10 4-224 0,-1 2-32 16,-4 2-16-16,1 3 0 0,-1 3-240 0,0 4 0 15,-2 3 0-15,0 1 0 0,0 0 0 0,1 3-128 0,-4 0 128 0,0 2-208 0,1-1 208 0,0 2 0 16,0-2 0-16,1 1-144 0,0-2 144 0,1-3 0 15,-1-3-144-15,0-2 144 0,0 0 0 0,0-4 0 16,1-1 0-16,0-1 0 0,-3-11 176 0,4 8-48 16,-4-8-128-16,0 0 192 0,0 0 256 0,0 0 64 15,10-1 0-15,-1-3 0 16,-1-1 384-16,1-4 64 0,-1-2 32 0,2-3 0 0,0-4-352 16,2-2-64-16,1-2 0 0,4-1-16 15,-2-3-368-15,4-3-64 0,1-1 0 0,0 3-128 0,-1 2 0 0,1 0 0 16,-1 3-160-16,-1 4 160 15,-2 2-528-15,-2 3 16 0,0 2 0 0,-3 2 0 16,-2 2-432-16,1 1-80 0,-1 2 0 0,-9 4-16 16,9 0-2096-16,-9 0-432 0,9 6-80 0,-5 3-11072 0</inkml:trace>
  <inkml:trace contextRef="#ctx0" brushRef="#br0" timeOffset="148992.76">16927 14949 2751 0,'0'0'128'0,"0"0"16"0,0 0-144 0,0 0 0 0,0 0 0 0,0 0 0 16,0 0 7504-16,0 0 1472 0,0 0 304 0,0 0 48 0,0 0-7232 0,0 0-1456 15,0 0-272-15,0 0-64 16,0 0-16-16,-4 10 0 16,0-1 0-16,1 1 0 0,0 0-96 0,1 1 0 0,0 1-16 0,0 1 0 0,0 2-176 0,-1 0 128 15,1-2-128-15,1 1 128 0,0-2-128 0,0 0 128 16,0-2-128-16,2 1 128 0,-1-2-128 15,1-2 0-15,-1-7 0 0,3 6 0 0,-3-6 0 0,5 7 0 16,-5-7 0-16,6 5 0 0,2-2 128 0,2-2 0 16,0-2 0-16,2-1 0 0,0 1 96 15,2-2 16-15,2-5 0 0,0 1 0 16,2-1-96-16,1 0-16 0,-1-1 0 0,-1 0 0 0,-3-2-128 0,-2 1 0 0,0 1 0 0,-5 2 0 16,-2 1-320-16,-5 6 64 15,4-8 16-15,-4 8 0 0,-1-7-16 0,1 7-16 0,0 0 0 16,0 0 0-16,-10-1 272 0,1 2-192 0,0 3 192 15,0-1-160-15,-1 0 160 0,0 3 0 0,1-1 0 16,1 0 0-16,1-2 0 16,7-3 144-16,-7 4-16 0,7-4-128 0,-7 7 240 0,7-7-64 0,-2 8-16 0,2-8 0 15,0 8-16-15,0-8 0 0,5 9 0 0,2 0 0 16,-1 0-144-16,3 0 0 0,2-3 0 0,0 1 0 16,-1-2 0-16,2 2 0 0,-1 0 0 0,0 0 0 15,-1-2 0-15,0 0 0 0,1 2 0 0,0-1 0 16,-2 0 0-16,0-1 0 15,-1 1 0-15,0-1 0 0,-1 2-544 16,-7-7-32-16,7 5-16 0,0 0 0 0,-7-5-2080 0,0 0-400 0,0 0-96 16</inkml:trace>
  <inkml:trace contextRef="#ctx0" brushRef="#br0" timeOffset="149353.71">17430 14257 36223 0,'-4'-12'1600'0,"4"12"336"0,-1-8-1552 0,1 8-384 0,-2-7 0 0,4 0 0 16,2 2 720-16,-4 5 64 0,9-5 16 15,1 3 0 1,0 0-192-16,0 1-32 0,0-1-16 0,2 2 0 0,2 1 304 0,2 1 64 0,-1 0 16 0,0 1 0 31,1 1-240-31,-1 1-32 0,1 3-16 0,-1 2 0 0,0 0-400 0,1 3-64 0,-1 1-32 0,1 6 0 16,-3 1-160-16,-1 4 0 0,0 4 0 0,-1 3 0 15,-1 3 0-15,-1 6 0 0,-4 4-128 0,-2 5 128 0,-5 6 0 0,-1 6 0 16,-4 5-144-16,0 5 144 0,-4 0-240 0,-1 1 16 16,-3-1 0-16,1-3 0 31,-1-5-192-31,-2-3-32 0,1-6-16 0,-1-3 0 15,-1-4-48-15,0-4 0 0,-3-4 0 0,-2-4 0 16,-4-3-1216-16,-3-3-256 0,-6-6-64 0,0-2-14912 0</inkml:trace>
  <inkml:trace contextRef="#ctx0" brushRef="#br0" timeOffset="150223.79">18763 14692 7359 0,'0'0'656'15,"-8"-2"-528"-15,1-2-128 0,7 4 0 0,0 0 3600 0,-6-3 688 0,0 1 144 0,6 2 32 16,0 0-3248-16,0 0-656 0,0 0-128 0,0 0-32 0,0 0 288 0,0 0 48 16,0 0 16-16,0 0 0 0,0 0 16 15,0 0 0-15,0 0 0 0,0 0 0 16,0 0-112-16,0 0-16 0,0 0 0 0,0 0 0 16,6-5-240-16,0 2-48 0,2-1-16 0,0 1 0 15,-8 3 0-15,12-3 0 0,0 1 0 0,1 1 0 0,1 1-16 0,4-1 0 16,0 0 0-16,0 0 0 0,2 1 64 0,1-2 16 15,1 0 0-15,2-1 0 16,3 1 96-16,1 0 16 0,4-2 0 0,4 2 0 0,4 0-128 16,5 0 0-16,6-2-16 0,0 0 0 0,2-3-48 0,0 0-16 15,0-1 0-15,2-2 0 0,3 1-112 0,5 0 0 16,4 1-16-16,-3-1 0 0,-3 0-176 0,1 0 0 16,-1-2 144-16,4 2-144 0,4 1 192 0,-2-1-48 15,1 0 0-15,-2 1 0 0,-3 1-16 0,3-2-128 16,2 0 192-16,3 0-64 0,4 0 64 0,-4 2 0 0,-8-2 0 0,1 1 0 15,0 2 0-15,1-1 0 16,2 2 0-16,-5-1 0 0,-2-1-192 0,-4 1 0 16,-4-1 0-16,-4 1 0 0,-2-1 0 0,-3 2 0 0,-2-1 0 15,-1 1 0-15,-1 0 0 0,-4 1 128 0,-3-3-128 0,-4 2 0 0,-5-1 0 16,-2 2 0-16,-2-1 0 0,-4 1 0 16,-5-2 0-16,-1 2 0 0,-9 4 0 15,7-3 0-15,-7 3-160 0,0 0 160 0,0 0 0 16,0 0-144-1,0 0-560-15,0 0-96 0,0 0-32 0,-8-2 0 0,-2 3-2128 16,-4 2-432-16,-2 1-96 0</inkml:trace>
  <inkml:trace contextRef="#ctx0" brushRef="#br0" timeOffset="150624.76">22491 14125 28559 0,'0'0'1264'0,"2"-9"272"0,0 0-1232 0,1 1-304 16,1 0 0-16,-4 8 0 0,4-6 2160 0,1 0 368 16,1 2 80-16,-6 4 16 0,7-5-1856 0,-7 5-384 15,8-2-64-15,-8 2 0 0,8-1 144 0,-8 1 48 16,0 0 0-16,9 2 0 0,-9-2-144 0,8 6-32 0,-8-6 0 0,6 10 0 16,-1-1-208-16,-2 2-128 0,-1 0 160 0,-1 3-160 15,-1 1 0-15,0 2 0 16,-1 1 0-16,0 1 0 0,0 1 0 0,-2 1 0 15,0 0 0-15,1-1 0 0,-1 2 0 0,0-1-160 16,-1 1 32-16,0-1 0 0,1-1-528 0,-3-1-112 16,-2-1 0-16,1-1-16 0,-1-3-2048 15,0-2-416-15,1-2-80 0</inkml:trace>
  <inkml:trace contextRef="#ctx0" brushRef="#br0" timeOffset="151083.2">22560 14240 28559 0,'4'-11'1264'0,"1"4"272"0,0-1-1232 0,3 1-304 16,1-2 0-16,2 1 0 15,2 2 1984-15,2 0 352 0,2 1 64 0,1 0 16 0,1 2-1776 0,2 1-336 16,-1-1-80-16,2 5-16 16,0 0 224-16,-1 1 32 0,-3 1 16 0,2 1 0 0,0 0-208 0,-1 1-32 15,-3 0-16-15,-3 1 0 0,0 0-224 0,-5 1-192 0,-1 1 48 0,-3 1 0 31,-1 0-624-31,-3 0-112 0,-2 0-16 0,-2 1-16 0,-4 0 144 0,0 2 48 0,-3-2 0 0,1 0 0 16,-2 1 464-16,2-1 112 0,0 0 16 16,2-1 0-16,1-1 128 0,2-1 176 0,5-8-48 0,-7 8 0 15,7-8 288-15,0 0 48 0,-4 9 16 16,4-9 0-16,-1 10-144 0,1-10-16 0,0 10-16 0,0-10 0 16,6 11 16-16,1-1 16 0,0-2 0 0,1-1 0 15,1 0-80-15,0-1 0 16,0 1-16-16,1 0 0 0,1-1-96 0,0 2-16 0,-1 0 0 0,-2-1 0 0,1 1 80 0,-1-1 16 15,-1 0 0-15,-2 0 0 16,-5-7 0-16,0 0 0 0,0 0 0 0,4 9 0 0,-4-9-32 0,0 0 0 16,0 11 0-16,-1-2 0 15,1-9 48-15,-5 5 0 0,-3-2 0 0,-1 0 0 16,1-1-240-16,-1-1 176 0,-2-1-176 0,-2-1 160 16,-2-1-160-16,2-1-176 0,-1 0 48 0,-1 0 0 15,1-1-656 1,-1 1-128-16,-1 0-32 0,1 0 0 0,1-2-2144 15,-1 1-432-15</inkml:trace>
  <inkml:trace contextRef="#ctx0" brushRef="#br0" timeOffset="151703.37">22682 13893 6447 0,'-11'-16'272'0,"3"4"80"0,-1-4-352 0,0 1 0 16,-1 0 0-16,0 4 0 0,0-1 5952 0,0 1 1104 0,0 1 240 0,1 3 32 0,0-1-5920 0,0 3-1168 31,-2-1-240-31,0 3 0 0,0 1 144 0,0 2 96 0,-2 1 16 0,-1 2 0 0,-1 1 0 0,-2 2 0 31,0-1 0-31,-1 3 0 0,-1 0-112 0,-2 3-16 0,1 1 0 0,-2 3 0 0,-2 2-128 0,0 3 0 16,1 0 0-16,-2 6 0 0,0 3 0 0,0 2 0 0,2 0 0 16,0 3 128-1,0 1 16-15,0 5 0 0,1 3 0 0,0 1 0 16,1 0 0-16,2 0 0 0,2 3 0 0,1 0 0 16,2 2-144-16,3 0 192 0,4 2-192 0,5-3 192 15,2-1 64-15,5-3 0 0,2-4 16 0,5 0 0 16,1-2 112-16,3 0 32 0,4-2 0 0,2-1 0 15,1-2-112-15,0-3-32 0,2-3 0 0,4-1 0 16,2-3-16-16,2-3 0 0,2-2 0 0,2-2 0 16,2-2 112-16,3-4 16 0,3-2 0 0,1-3 0 0,1-4 128 0,-3-3 48 15,-1-3 0-15,0-2 0 0,0-3-160 0,0-2-16 16,0-2-16-16,3-4 0 0,2-3-208 0,1-3-32 16,-4-4-128-16,-3-2 192 0,-5-4-192 0,-1-3 144 15,-3 0-144-15,-2-2 128 0,-2-4 16 0,-3 1 0 16,-2 0 0-16,-2-1 0 0,-1-2 16 0,-3 1 0 15,-5 0 0-15,-1 0 0 0,-1 1 80 0,-3 1 16 16,-5 0 0-16,-3-1 0 0,-4-2 48 0,-2 2 16 16,-1-1 0-16,-2 1 0 0,-3 4-192 0,-2-1-128 15,-1 2 144-15,-3 1-144 0,-1 3 0 0,-2 2 0 16,-1 3 0-16,-1 0 0 0,-2 2-192 0,1 2 0 0,-3 2 16 16,-5 4 0-1,-3 0-336-15,-6 1-80 0,-4 4-16 0,-2 4 0 16,-4 3-1200-16,-2 5-240 0,-1 6-64 0,-4 4 0 15,-4 6-544-15,-3 3-112 0,-3 3-32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1:38:08.866"/>
    </inkml:context>
    <inkml:brush xml:id="br0">
      <inkml:brushProperty name="width" value="0.05292" units="cm"/>
      <inkml:brushProperty name="height" value="0.05292" units="cm"/>
      <inkml:brushProperty name="color" value="#FF0000"/>
    </inkml:brush>
    <inkml:context xml:id="ctx1">
      <inkml:inkSource xml:id="inkSrc65">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3-09-08T11:40:14.194"/>
    </inkml:context>
  </inkml:definitions>
  <inkml:trace contextRef="#ctx0" brushRef="#br0">11559 5620 6447 0,'0'0'576'0,"0"0"-576"0,0 0 0 0,0 0 0 0,8 2 1008 0,-8-2 80 0,10 0 32 0,-1 0 0 16,-9 0-432-16,11 2-96 0,-11-2-16 0,8 3 0 16,-8-3-320-16,0 0-64 0,9 2 0 15,-9-2-16-15,0 0-176 0,0 0 128 0,0 0-128 16,0 0 128-16,0 0 0 0,0 0-128 0,0 0 192 15,-8 2-64-15,1-1 0 0,-1 0-128 0,-1-1 192 0,0 1-4336 32,0 1-864-32</inkml:trace>
  <inkml:trace contextRef="#ctx0" brushRef="#br0" timeOffset="1669.66">11594 5627 4607 0,'-5'-4'400'0,"-1"1"-400"15,-1 1 0-15,0 0 0 16,-1-1 1488-16,-1 3 224 0,1-2 32 0,2 2 16 16,0 0-912-16,6 0-176 0,-4 3-32 0,4-3-16 0,0 0-336 0,0 0-64 15,0 0-16-15,0 0 0 16,0 0 208-16,0 0 32 0,4 6 16 0,3-1 0 16,2 0 448-16,2-2 96 0,3-1 16 0,1 1 0 0,2-2-448 0,2 0-64 15,0-1-32-15,2 0 0 16,2 0-224-16,2 0-64 0,0 0 0 0,0 0 0 15,-1-1-48-15,4 1-16 0,-1 0 0 0,0-1 0 0,-3-1-128 0,-3 1 0 16,-4 0 0-16,-2 0 128 0,-5 0-128 0,-5-1 0 16,-5 2 0-16,0 0 0 0,-5-3 0 0,-4-2 0 0,-2 1 0 0,-3 2 0 15,-4 0 0-15,-3 2 0 0,-1 0 0 0,-4 3 0 16,-2-1 0-16,1 0 0 0,-2 0 0 0,2 0 0 16,0 1 400-16,3-1 0 0,1-1 0 0,4 2 0 15,3-3 192-15,4 2 48 0,2 0 0 0,3 0 0 16,7-2-384-16,0 0-80 0,0 0-16 0,4 6 0 15,5 0-160-15,2-2 0 0,2 0 0 0,4-2 0 16,3-1 0-16,-2 1 0 0,4 0 0 0,2 0 0 0,-1 0 0 16,0 0 0-16,1 1 0 0,-2 0 0 0,0 1-384 0,2 0 0 15,3 2 0-15</inkml:trace>
  <inkml:trace contextRef="#ctx0" brushRef="#br0" timeOffset="2564.31">11965 3574 5519 0,'0'0'496'0,"-4"-3"-496"0,1-1 0 0,3 4 0 0,0 0 1056 16,0 0 112-16,0-4 32 0,0 4 0 0,0 0-464 0,5-3-96 15,4 0 0-15,2 1-16 0,4 0-208 0,2 0-32 16,4-1-16-16,4-1 0 16,0 1 160-16,1 0 48 0,1-1 0 0,2 1 0 0,0 0-144 15,-2 1-32-15,0 0 0 0,-3 1 0 0,-3 1-400 0,-2 0 128 16,-2 0-128-16,-4 0 0 0,-3 0 160 0,-2 0-160 15,-8 0 192-15,0 0-192 0,0 0 288 0,0 0-48 16,0 0-16-16,-8-2 0 0,-2 2-96 0,-2 0-128 16,-3 0 176-16,-2 1-176 0,-2-1 0 0,-1 2 0 15,-4 0 0-15,1 0 0 0,1 0 128 0,1 0-128 16,2-1 0-16,0 1 0 0,2-2 384 0,3-1-16 0,1-1-16 0,3 1 0 16,2 0-16-16,3 0 0 15,5 1 0-15,0 0 0 0,0 0-80 0,3-5-32 0,4 0 0 0,2 1 0 16,0-1-224-16,5 1 144 0,1-1-144 15,2 1 128-15,-1-2-128 0,2 0 0 0,-1-1 0 0,-1 2 128 16,-2-2-128-16,-3 3 0 0,-2 0 0 0,-3 1 0 16,-6 3 320-16,0 0 0 0,0 0-16 0,-2-4 0 0,-3 2 0 15,-4 2 0-15,-2 1 0 0,-5 2 0 0,1-1-304 0,-1 1 0 16,-2 1 0-16,1 0 0 31,-1 1-384-31,0 0-16 0,1 1-16 0</inkml:trace>
  <inkml:trace contextRef="#ctx0" brushRef="#br0" timeOffset="3650.91">14606 3772 10239 0,'0'0'448'0,"0"0"112"0,0 0-560 0,0 0 0 15,0 0 0-15,6 0 0 0,-6 0 944 0,7-1 80 16,1-1 0-16,0-1 16 0,2 1-592 0,1 0-128 0,4 0-32 0,-2 0 0 15,1-2 32-15,1 1 0 0,2-1 0 0,2 0 0 32,0 1 64-32,-1 0 0 0,1-2 16 0,-2 2 0 0,1 0-192 0,-3-1-32 0,-1 2-16 0,-3 0 0 31,-3 2-160-31,-1-1 0 0,-7 1 144 0,0 0-144 0,0 0 128 0,0 0-128 0,0 0 160 0,0 0-160 16,-8 0 128-16,-4 2-128 0,-3 0 0 0,-5 2 0 15,-6 0 464-15,-4 2 0 0,-4-1 0 0,-1 1 0 16,-1-1-768-1,2 1-144-15,2-2-48 0,3 0 0 0,-2 1 624 0,3-1 128 0,4 1 32 0,2-1 0 0,2-1 16 0,4 1 0 16,3-1 0-16,3 0 0 0,2-1-96 0,8-2-16 16,0 0 0-16,0 0 0 0,0 0-192 0,8 4 144 15,2-2-144-15,4-1 128 0,4 0 96 0,2-1 16 16,4-1 0-16,1 0 0 0,1 0-16 0,4-1 0 16,1-3 0-16,0 1 0 0,-3-1 0 0,0 1 0 15,-2-2 0-15,-3 2 0 0,-4-1 64 0,-4 0 16 16,-4 1 0-16,-2-1 0 0,-2 2 192 0,-7 3 32 15,0 0 16-15,0 0 0 0,0 0-208 0,-9 0-32 16,-3 1-16-16,-3 2 0 0,-2 3-528 0,-4 3-96 16,-4 2-32-16</inkml:trace>
  <inkml:trace contextRef="#ctx0" brushRef="#br0" timeOffset="9308.69">10005 5587 3679 0,'-2'-12'160'0,"2"12"32"0,0 0-192 0,0-8 0 0,-1 2 0 0,1 6 0 0,0 0 2352 0,0 0 416 16,0 0 96-16,0 0 16 16,0 0-2256-16,0 0-448 0,0 0-176 0,0 0 128 15,0 0-128-15,0 0 0 0,0 0 0 0,0 0 0 16,0 0 0-16,0 0-144 0,0 0 144 0</inkml:trace>
  <inkml:trace contextRef="#ctx0" brushRef="#br0" timeOffset="9941.17">11119 2577 21183 0,'1'-7'1888'0,"-1"-1"-1504"0,0 8-384 15,0-10 0 1,-1 1-1072-16,1 9-272 0,0 0-64 0,0 0-16 0,0 0 1040 0,0 0 192 0,0 0 64 0,0 0-6896 16</inkml:trace>
  <inkml:trace contextRef="#ctx0" brushRef="#br0" timeOffset="10412.23">15053 2527 19343 0,'0'0'1728'0,"5"-7"-1392"0,-2 1-336 16,-3 6 0 0,0 0-1088-16,0 0-272 0,0 0-64 0</inkml:trace>
  <inkml:trace contextRef="#ctx0" brushRef="#br0" timeOffset="17836.05">10920 5357 8287 0,'0'0'736'0,"0"0"-592"16,0 0-144-16,0 0 0 0,0 0 544 0,0 0 80 0,0 0 16 0,0 0 0 31,0 0 16-31,0 0 16 0,5 0 0 0,-5 0 0 16,0 0-400-16,7-1-80 0,-7 1 0 0,5-1-16 0,-5 1 144 0,6-3 16 0,-6 3 16 0,4-4 0 15,-4 4-96-15,5-4-32 0,0 1 0 0,-2-2 0 32,-3 5-96-32,0 0-128 0,4-4 176 0,-4 4-176 0,4-6 160 15,-3 1-160-15,-1 5 128 0,0 0-128 0,2-6 0 0,-1 1 128 16,0-1-128-16,-1 1 0 0,-2-1 192 0,2 6-32 0,-2-6-16 0,1 1 0 16,-3 1 224-16,0-1 32 0,0 0 16 0,-1-1 0 0,0 1-48 0,-1 2-16 15,1-2 0-15,-1 1 0 0,0-2 64 0,0 1 16 16,0-1 0-16,0 1 0 15,0-1-432-15,0 3 128 0,-1-1-128 0,2-1 0 0,-2 1 128 0,1-2-128 16,0 1 128-16,0-1-128 0,-2 2 160 0,0 0-160 16,2-1 192-16,-1 2-192 0,-1 0 272 0,2-1-48 15,-2 1-16-15,0 1 0 0,0 0 80 0,-1-1 16 0,0 1 0 0,0 0 0 16,-1 1 0-16,0 0 0 16,0-1 0-16,-1-1 0 0,-1 1-96 0,0 1-16 15,0 0 0-15,0 0 0 0,0 0-64 0,-1 0-128 16,0 0 176-16,0 1-176 0,1 0 160 0,0 0-160 0,0-2 128 0,1 2-128 31,0-1-368-31,1 1-144 0,0-1-48 0,0 1 0 0,1 0 560 0,0 0 304 16,0 0-48-16,0 0 0 0,0-1 112 0,1 1 16 15,-2 0 0-15,1 0 0 0,-1 0-256 0,0 0-128 0,0-1 160 0,0 1-160 16,1 1 240-16,2-1-48 0,-2 0-16 0,0 1 0 0,0-1 16 16,1 1 16-16,-1 0 0 0,0 2 0 15,-1 0-208-15,1-1 176 0,0 0-176 16,1 2 160-16,-1-1-160 0,1 0 0 15,0 1 144-15,1-1-144 0,-2 0 128 0,0 2-128 16,0-2 128-16,1 1-128 0,-1 2 160 0,1-1-32 16,0 2-128-16,1-1 192 0,-1 2-192 0,2-1 176 15,-1-1-176-15,1 1 160 0,1 0-160 0,-1-1 0 16,0 2 0-16,0 0 128 0,2-1-128 0,-1 2 0 16,2-1 0-16,0-1 0 0,-1 2 0 0,0 0 0 15,0-1 0-15,0 1 0 0,1-1 0 0,0 2 0 16,-1-1 0-16,2 1 0 0,-1 0 0 0,-1 0 0 15,-1 0 0-15,2 1 0 0,0 0 0 0,-1 0 0 16,1 1 0-16,0 1 0 0,0 0 0 0,0 0 0 0,1-1 0 0,0 1 0 16,0-1 0-16,-1 0 0 0,2 0 0 15,0 0 0-15,0 0 0 0,0 0 0 0,0-1 0 0,0 1 0 16,1 1 0-16,0 0 0 0,0 0 0 0,1-1 0 16,0-1 0-16,0 0 128 0,1-1-128 0,0 0 0 15,2-2 128-15,-1 1-128 0,-1 1 128 0,2 0-128 16,0 0 128-16,3-1-128 0,-3 0 0 0,3-1 128 15,-2 1-128-15,2 0 0 16,0 0 0-16,0-2 128 0,1 0-128 0,-1 1 0 0,1-1 144 0,0 0-144 16,-1 0 0-16,1-1 128 0,-1 1-128 0,0-2 0 0,1 1 0 0,0-1 144 15,0 1-144-15,-1-1 0 0,2 1 144 0,-1-1-144 16,-1 1 0-16,1-1 144 0,0 0-144 0,0-1 160 16,-2 1-160-16,2-1 160 0,0 0-32 0,-1 1-128 15,1-2 192-15,0 0-64 0,0 1-128 0,1-1 0 16,1 0 144-16,0 1-144 0,-1-1 128 0,0-1-128 15,-1 0 160-15,1 0-160 0,0 1 160 16,1-1-160-16,1 0 160 0,-1-1-160 0,2 0 160 0,1 0-160 0,0 0 160 16,2 1-160-16,-1-2 160 0,0 0-160 15,2 0 160-15,-1 0-160 0,2-2 160 0,-2 1-160 0,-1-1 160 16,2 1-160-16,-1 0 128 0,0 0-128 0,1-1 0 0,-2-1 144 16,0 0-144-16,0 0 0 15,-2 0 0-15,0-1 128 0,0 1-128 0,0 0 0 16,0 0 0-16,0 0 0 0,0 0 0 0,0 0 128 15,2-3-128-15,-2 1 0 0,-1-1 144 0,0 1-144 0,0-3 160 0,0 1-160 16,0 1 128-16,0 0-128 0,0 1 0 16,-1-1 144-16,0 1-144 0,1 0 0 0,-4 1 0 0,2-2 128 15,-1 1-128-15,0-2 0 16,-1 1 144-16,0 0-144 0,-1 1 0 0,1-1 0 0,1 0 0 0,-3-1 128 16,2 0-128-16,-1 1 128 0,0-1-128 0,-1-1 128 15,2 1-128-15,0-2 0 0,-1 0 0 0,1 1 0 16,1 2 0-16,-3-2 0 0,-1-1 0 0,1-1 0 15,0-1 0-15,1 0 128 0,-2 0-128 0,1 0 0 0,-2 0 0 0,0 0 0 16,1-1 0-16,-1 1 128 0,0 0-128 0,0 0 0 16,-1 0 128-16,0 0-128 0,1 0 128 0,0 0-128 15,1-1 160-15,-1 0-160 0,-2-1 160 0,1 0-160 16,0 0 160-16,0-1-160 16,-1 2 144-16,1-1-144 0,0 1 128 0,-1 0-128 0,-2 1 192 0,0 0-32 15,0 0-16-15,-1 0 0 0,-1 0-16 0,1 0 0 16,1 0 0-16,-1 0 0 0,-2 0-128 0,0 0 192 15,2 0-192-15,-1 0 192 0,-3 1-192 0,1 0 0 16,-2-1 144-16,2 0-144 0,-5-1 0 0,1 0 0 16,-2 0 0-16,0 0 128 0,0 0-128 0,1 1 0 0,-3 1 0 0,2 1 128 15,0 0-128-15,1 1 0 16,0 1 0-16,0 0 0 0,0 0 0 0,1 1 0 16,0-1 0-16,0 2 0 0,-1-1 0 0,1 1 0 15,-1-2 0-15,0 2 0 0,0-1 0 0,-1 2 0 0,0-1 0 16,0 1 0-16,-2 1 0 0,1-1 0 0,0 1 0 0,-1 0 0 15,-2-1 0-15,1 1 0 0,0 0 0 0,-4 0 0 16,-3-1 0-16,1 0 0 0,-2 1 0 0,-1 0 0 16,-1 0 0-16,1 1 0 0,1 0 0 0,2-1 0 15,0 1 0-15,2 2 0 0,-1 0 0 16,0 1 0-16,1 2 0 0,-1 1 0 0,0 0 0 0,1 2-128 0,-2 0-176 16,-1 2-16-16,-2 0-16 0,0 2 0 15,-3 0-1824 1,-1 2-352-16,-4 0-80 0</inkml:trace>
  <inkml:trace contextRef="#ctx0" brushRef="#br0" timeOffset="20509.86">10386 5801 3679 0,'0'0'320'0,"0"0"-320"0,0 0 0 0,0 0 0 15,0 0 2160-15,0 0 352 0,0 0 80 0,0 0 16 16,0 0-1264-16,0 0-240 0,0 0-48 0,0 0-16 16,-2-4-16-16,2 4 0 0,0 0 0 0,0 0 0 15,1-5-224-15,-1 5-48 0,1-6-16 0,-1 6 0 16,3-5-288-16,2 0-48 0,-1 2-16 0,2 0 0 15,1 0-128-15,4 1-48 16,0 1 0-16,4 1 0 0,1 0-16 0,4 1-16 16,3-1 0-16,4 1 0 0,4 3-32 0,1-2 0 0,1-2 0 0,0 1 0 15,-2 0-144-15,0 1 128 0,-3-2-128 0,0 0 128 16,-3 1-128-16,-1-1 0 16,-2 2 0-16,-2 2 0 0,-1-4 0 0,-3 2 0 0,-2 0 0 0,-2-1 0 15,-2 0 144-15,-3 0-144 0,-7-1 160 0,0 0-160 0,0 0 0 0,0 0 0 31,0 0-128-31,0 0 128 0,-5 4-384 0,-2-1 16 0,-2-1 16 0,0 0 0 16,-4 0-320-16,0 0-64 0,0 0-16 0,-1 1 0 16,-3 1-1232-16,2-1-256 0</inkml:trace>
  <inkml:trace contextRef="#ctx0" brushRef="#br0" timeOffset="20762.04">10347 5917 16575 0,'0'0'1472'0,"0"0"-1168"15,-4-1-304-15,4 1 0 0,0 0 1168 0,-4-2 176 0,4 2 48 0,0 0 0 16,0 0-704-16,0 0-144 0,0 0-32 0,0 0 0 16,5-1-80-16,5-1-32 0,2 1 0 0,2 1 0 31,3 0-16-31,3 0-16 0,2 0 0 0,2-1 0 16,3 0-112-16,1 0 0 0,2 1-16 0,2 0 0 15,1 0-240-15,0 0 176 0,-3 0-176 0,-1 0 160 16,-2-1-160-16,0 0 0 0,-2-1 0 0,-2-1 128 15,-1 2-128-15,-2 0 0 0,-1-1 0 0,-3 0 0 16,-1 2-768-16,-3 0-96 0,-1 0-16 0,-4 0 0 16,-7 0-848-16,0 0-192 0,0 0-16 0,0 0-16 0</inkml:trace>
  <inkml:trace contextRef="#ctx0" brushRef="#br0" timeOffset="20879.34">10649 5930 3679 0,'-10'-1'320'0,"0"0"-320"15,1 0 0-15,2 1 0 0,-1 0 3392 0,1 0 624 16,2 0 112-16,5 0 32 0,0 0-2832 0,0 0-560 0,0 0-128 0,0 0 0 15,6 3-464-15,4 0-176 0,2 0 128 0,5-1-128 16,2 0 0-16,3 0-144 16,1-1 0-16</inkml:trace>
  <inkml:trace contextRef="#ctx0" brushRef="#br0" timeOffset="25197.66">12242 2498 4607 0,'0'0'400'0,"0"0"-400"0,0 0 0 0,0 0 0 0,4-4 288 0,-2-2-32 15,1 1 0-15,-2-1 0 0,0 1-128 0,0-1-128 16,-1 1 144-16,0-2-144 16,0 3 272-16,0-3-32 0,-1 1-16 0,0-2 0 15,0 1 80-15,-1 0 16 0,1-2 0 0,0-1 0 0,0-1 128 0,0-2 48 16,0-1 0-16,0 0 0 0,0-1-32 0,1 0 0 16,-1 1 0-16,1 0 0 0,-1 1-16 0,-1-3 0 15,1 1 0-15,0-1 0 0,-1 2-112 0,0 0-16 16,0 0-16-16,-2-1 0 0,0 1 208 0,0 1 32 15,-1 0 16-15,0-2 0 0,-2 1-112 0,-1 0 0 16,2-1-16-16,-2 1 0 0,0 1-144 0,0 0-32 16,-1-1 0-16,0 1 0 0,0 1-48 0,0-1-16 15,1-1 0-15,-3-2 0 0,0 1-16 0,-3-2-16 16,-1 1 0-16,1 0 0 0,-1 1-160 0,2 0 192 0,1 0-192 0,0 1 192 16,0 0-192-16,1 1 192 15,1-1-192-15,0 1 192 0,1 0-192 0,-1 0 160 16,2 0-160-16,-1-1 160 0,0 0-160 0,0 0 0 15,-1-1 0-15,0 1 128 0,0 0-128 0,1 1 0 16,-2-1 0-16,0 1 128 0,-2 2-128 0,1 1 0 0,-1 0 0 0,1 2 128 16,0 0-128-16,-1 0 0 0,-3 2 0 0,1-1 128 15,1 2-128-15,-2-1 0 16,1 1 0-16,1-1 0 0,-1 1 0 0,0-1 0 0,-2-1 0 0,1 2 0 16,-2-2 0-16,1 1 0 0,0-1 0 0,1 1 0 0,-1-1 0 0,1 0 0 15,-2 0 0-15,2 1 0 0,0 1 0 16,1-1 0-16,-1 2 0 0,2-2 128 15,0 3-128-15,-1 1 0 0,1 0 0 0,0-1 0 16,0 2 0-16,-1-1 0 0,2 1 0 0,-1 1 0 16,-2 0 0-16,1 1 0 0,1-1 0 0,-3 1 0 15,3 0 0-15,-4 1 0 0,2 2 0 0,-2-1 0 16,1 0 0-16,-3 1 0 0,0-2 0 0,0 1 0 0,-1 0 0 0,1 0 0 16,1 0 0-16,-1 1 0 0,1 1 0 0,2-1 0 15,0 1 0-15,0-1 0 16,2 0 128-16,1 2 0 0,-1-1 0 0,2 1 0 0,1-1-128 15,1 2 0-15,0-2 0 0,0 2 0 16,0 0 0-16,0-1 0 0,0 0 0 0,0 0-176 0,1 1 176 0,-1 0 0 16,0 0 0-16,-1 1-128 0,0 0 128 0,-1 0 0 15,-1 1 0-15,-2 1 0 0,0 1 0 0,-2 1 0 16,-1 0 0-16,3 0 0 0,-2-1 0 0,2 0 128 16,-1-1-128-16,3 0 0 0,1 0 0 0,1 0 128 0,0-1-128 15,1 0 0-15,1-2 0 0,1 2 0 16,0 2 0-16,1-1 0 0,1 0 144 0,0 0-144 0,0 0 192 0,1 1-192 15,0 1 208-15,0 1-64 0,-1 2-16 0,2 1 0 16,-2 0-128-16,2 1 0 16,-2-1 0-16,1 1 0 0,2-1 0 0,-1 1 0 0,-2-1 0 0,0 1 0 15,0 0 0-15,0 1 0 0,2 1 0 0,-1-1 0 16,1 0 0-16,-1 0 0 0,2-2 0 0,0 1 0 16,0-1 0-16,1 2 0 0,-1-1 0 0,2 1 0 15,-1-3 0-15,1 2 128 0,-1 0-128 0,1 1 192 0,0 1-192 0,0-1 128 16,1 0-128-16,0 1 128 0,-2-1-128 0,1 1 128 15,1 0-128-15,0 0 128 0,0-1-128 0,0 1 0 16,1 1 0-16,-2 0 128 0,2-1-128 16,0 1 0-16,-1 0 0 0,1 0 0 0,1 1 0 0,1-3 0 15,-1 1 0-15,1 0 0 0,0-3 0 0,1 1 128 16,-1-1-128-16,1 1 0 0,1-1 192 0,0 1-64 16,-1-1 0-16,1 1 0 0,2-2-128 0,-1 1 160 15,2-1-160-15,0-1 160 0,-1 1-160 0,1-2 128 16,-2 0-128-16,0 1 128 0,0 1-128 0,1-1 160 0,0 0-160 0,1 0 160 15,1 0-160-15,-1-1 0 16,0 0 0-16,1 1 0 0,-1 1 0 0,1 0 0 16,1 0 128-16,0 0-128 0,-1-2 0 0,2 0 192 15,0 1-192-15,1 0 192 0,1-2-192 0,3 1 0 0,0 0 0 0,2 0 0 16,-1 1 0-16,2-2 0 0,0 0 0 0,2 0 128 16,2-1-128-1,-2 1 0-15,0 0 144 0,-2-1-144 0,1 1 128 0,0-2-128 16,-2-1 128-16,1 0-128 0,-1-1 0 0,-1 0 128 0,-1-1-128 0,1-1 0 15,-1 1 128-15,2 0-128 0,-1-2 128 16,1 1-128-16,0-2 160 0,1 0-32 0,1 1-128 0,1-1 192 0,2-1-64 16,0 0 0-16,1-2-128 0,0 0 192 0,-1 1-32 15,-1-1-16-15,0-1 0 0,-1 0 0 0,0 0 64 16,1 0 16-16,1 0 0 0,0 0 0 16,-1-1-64-16,0 0-16 0,0 0 0 0,-1 1 0 15,-1 0-144-15,0 0 160 0,0-1-160 0,0 1 160 16,-1 0-160-16,1 0 0 0,-1-1 0 0,-1 1 128 0,1 0-128 0,-1 1 0 15,-1-2 0-15,-1 1 0 0,1 0 0 0,-2 0 0 16,0 0 0-16,-1 0 0 0,-1 0 0 0,-1 0 0 16,0 0 0-16,0 0 0 0,0-1 0 0,-1-1 128 15,-1 1-128-15,1 1 0 0,-2-1 0 0,-1 1 0 16,1-1 0-16,0 0 0 0,-8 1 128 0,0 0-128 16,6-1 128-16,-6 1-128 0,0 0 0 0,0 0 0 15,0 0 128 1,0 0-128-16,0 0 0 0,0 0 0 0,0 0 0 0,0 0 128 0,0 0-288 0,0 0-64 15,0 0-16-15,0 0 0 0,-4-2-32 0,0 0-16 16,-1-1 0-16,0 1 0 0,-2-1 80 0,1 0 16 16,-2-1 0-16,0 0 0 0,0-1 192 15,1 1-192-15,-2-1 192 0,0-1-192 0,1 1 192 0,0-1 0 16,-3-1 0-16,0 1 0 0,0-2 0 0,0 0 0 0,0 1 0 0,1-1 0 16,0 0 0-16,0 2 0 0,0-1 0 0,1 1 0 15,2-2 0-15,-1 1 0 0,1 1 0 0,1 0 160 16,1 1 48-16,0-1 16 0,-1 2 0 15,3-1 0-15,0 2 48 0,3 3 16 0,0 0 0 16,0 0 0-16,0 0-128 0,0 0-32 0,0 0 0 0,0 0 0 0,0 0-128 16,0 0 0-16,3 7 0 0,2-1 0 15,1 2 0-15,1-1 0 0,0-1 0 0,2 1 0 0,2-1 0 16,0 2 0-16,1-1 0 0,1-1 0 0,2 0 0 0,-1-1 0 16,-1 0 0-16,1 0 0 0,1 1 0 15,-2-1 0-15,-1 1 0 0,-1-1 0 0,0 2 0 0,0-1 0 16,0 2 0-16,-1 0 0 0,0 1 0 0,-2 0 0 15,-2 1 0 1,-1 1 0-16,-2 1 0 0,-2 2 0 0,-2-1 0 0,-4 0 0 16,-1 0 0-16,-2 2 0 0,0-1 192 0,-1 0-64 15,-2 2 0-15,0-2-128 0,0 0 192 0,1-1-64 0,0-2-128 0,-1 0 0 16,1-1 0-16,1-1 0 16,0-1-1936-16,2-3-272 0,-9 3-48 0,16-8-16 0</inkml:trace>
  <inkml:trace contextRef="#ctx0" brushRef="#br0" timeOffset="25961.77">12226 2526 5519 0,'12'0'240'0,"-4"0"64"0,1 0-304 0,3 0 0 0,0 0 0 0,1 0 0 0,1 0 1184 0,0 1 176 15,1 0 48-15,2 0 0 0,-1 1-1088 0,1 0-192 16,0-1-128-16,0 1 128 16,-2-1-128-16,2 0 0 0,0 1 0 0,1-1 0 0,0-1-144 0,-1 0-48 15,1 0-16-15,-1-1-2880 16,1 0-576-16</inkml:trace>
  <inkml:trace contextRef="#ctx0" brushRef="#br0" timeOffset="26134.43">12892 2545 7887 0,'0'0'336'0,"6"0"96"0,2-1-432 0,1 1 0 16,0 0 0-16,2 0 0 15,1 0 128-15,0 0-128 0,0-1 0 0,1 0 128 0,-2 0-128 0,1 1 128 0,2 0-128 0,-2 0 128 16,-1-1-128-16,0 1 0 15,0-1 0-15,0 1 0 0,1 1 0 0,-2 0 0 16,-3-1 0-16,1 0 0 0,-1 1 0 0,-1-1 0 16,0 0-144-16</inkml:trace>
  <inkml:trace contextRef="#ctx0" brushRef="#br0" timeOffset="26637.2">11793 2564 7359 0,'0'0'656'0,"5"0"-528"15,4 0-128-15,1 1 0 0,2 0 448 0,0 0 48 0,3 2 16 16,3-2 0-16,4 0-368 0,4 0-144 15,2-1 128-15,1 0-128 0,1-1 0 0,-1 0 0 16,0 0 0-16,-1 0 0 0,1-1 0 0</inkml:trace>
  <inkml:trace contextRef="#ctx0" brushRef="#br0" timeOffset="26794.94">12781 2588 4607 0,'11'1'400'0,"2"-1"-400"0,1 0 0 0,1 0 0 15,-1 0 1280-15,1 2 160 0,1-2 32 0,-1 0 16 16,0 0-944-16,1 0-192 0,-1-2-32 0,0 2-16 16,-3 0-304-16,0 0 128 0,-1 0-128 0,-1 0 0 15,-2 2 0-15,1-2 0 0,-1-2 0 0,-1 2-3216 16,-7 0-752-16</inkml:trace>
  <inkml:trace contextRef="#ctx0" brushRef="#br0" timeOffset="27183.48">12814 2555 5519 0,'11'0'496'0,"2"0"-496"16,2 0 0-16,4 0 0 0,2 3 304 0,1-3-48 16,1 0 0-16</inkml:trace>
  <inkml:trace contextRef="#ctx0" brushRef="#br0" timeOffset="27333.14">13203 2538 11567 0,'0'0'512'0,"0"0"112"0,0 0-496 0,0 0-128 16,0 0 0-16,0 0 0 0,0 0 576 0,0 0 80 0,-3-5 32 0,3 5 0 16,0 0-400-16,0 0-80 15,-5-1-16-15,5 1 0 0,0 0-448 0</inkml:trace>
  <inkml:trace contextRef="#ctx0" brushRef="#br0" timeOffset="30309.84">12347 1896 9215 0,'0'0'816'0,"0"0"-656"0,0 0-160 0,0 0 0 15,0 0 512-15,0 0 64 0,0 0 0 0,0 0 16 16,0 0 112-16,0 0 0 0,8-1 16 0,1 0 0 16,4-1-48-16,2 1-16 15,3 0 0-15,3 0 0 0,4-1-256 0,-1-1-48 0,1 1-16 0,-1-1 0 16,1 0-112-16,2-2-32 0,-2 2 0 15,-1 0 0-15,-2-1 32 0,0 2 0 0,-2 0 0 0,-4 0 0 0,1 1-224 0,-3-2 144 16,-2 2-144-16,-2 0 128 16,-2 1-128-16,-8 0 128 0,0 0-128 0,0 0 128 15,0 0 0-15,0 0 0 0,-6 0 0 0,-1 1 0 0,-5 0-128 0,-3 3 0 16,-1-1 0-16,-2 1 0 16,-4 1 0-16,1 0 0 0,-4 1 0 15,0-1-176-15,-2 0 176 0,0-2 0 16,-2 0 0-16,1-1 0 0,-1 0 256 0,1-2 96 0,3 0 16 0,3 0 0 0,3 0 272 15,4 0 48-15,2 0 16 0,4 0 0 0,2 0-304 16,7 0-48-16,0 0-16 16,0 0 0-16,0 0-336 0,7 0 0 0,2-2 0 0,4 1 0 0,6 0 0 0,3-1 0 31,1 0 0-31,2-1 0 0,3-1 0 0,0 0 0 16,0-1 0-16,0 0 0 0,1-1 0 0,-3 2 128 0,-1 0-128 0,-2 0 0 0,-2 1 0 0,-3 1 0 0,-2 1 0 15,-3 0 0 1,-3 1 0-16,-3-1 0 0,-7 1 0 0,0 0 128 0,0 0-128 15,0 0 176-15,-9 1-176 0,-5 1 192 16,-3 1-192-16,-2 2 0 0,-6 0 0 0,1 1 128 16,-2 1-128-16,0-1 0 0,-2-2 0 0,1-1 0 15,2 0 0-15,3-2 0 0,2 0 0 0,2 0 128 0,3 0-128 16,3 0 160-16,3 0-160 0,3-1 160 16,6 0-496-16,0 0-112 15</inkml:trace>
  <inkml:trace contextRef="#ctx0" brushRef="#br0" timeOffset="35233.58">15346 2482 6447 0,'0'0'576'0,"0"0"-576"0,0 0 0 0,0 0 0 15,0 0 1056-15,0 0 96 0,0 0 32 0,0 0 0 16,0 0-560-16,4-4-112 0,2 1-32 0,-1 1 0 16,-5 2-144-16,0 0-16 0,7-2-16 0,-2 1 0 15,1 1-160-15,-6 0-16 0,7-2-128 0,-2 2 192 0,-5 0-192 0,7 2 0 16,-1-1 0-16,1 0 0 0,-1 1 0 0,1 0-240 15,0 0 48-15</inkml:trace>
  <inkml:trace contextRef="#ctx0" brushRef="#br0" timeOffset="35767.8">15222 2515 12543 0,'0'0'560'0,"0"0"112"0,0 0-544 0,0 0-128 0,0 0 0 0,0 0 0 15,0 0 912-15,0 0 160 0,0 0 16 0,0 0 16 0,0 0-384 16,0 0-80-16,5-4 0 0,2 1-16 0,0 1-400 0,3 0-80 16,0-1-16-16,1 1 0 0,1-1-128 15,2 1 0-15,0 0 0 0,1-1 0 0,3 1 0 0,-1 0 0 16,1 0 0-16,0 1 0 0,0-2 0 0,0 1 0 15,0 2 0-15,-1 0 0 0,1 0 0 0,-1 1 0 16,1 0-192-16,0 1 192 16,-1-2-560-16,1 1 16 0,-2 0 0 0,0 0 0 15,-3-1 64-15,-1 1 16 0,-1-1 0 0,0 1 0 0,-1-1 320 0,-1 1 144 0,-2-1-128 16,0 0 128-16,-7 0 0 0,8 0 0 16,-1-1 0-16,0 1 0 0,-7 0 0 0,7 0 0 15,-7 0 0-15,6-1 0 0,1 1 0 0,-1 0 0 16,1-1 0-16,0 0 0 0,-1 0 0 0,3 1 0 0,-2 0 0 15,1 0 0-15,2-1-144 0,1-1 144 16,1 1-160-16,0 0 160 16,1 0-448-16,0 1 16 0,0 0 0 0,1 0 0 15,2 0-32-15,-3 0-16 0,1 0 0 0</inkml:trace>
  <inkml:trace contextRef="#ctx0" brushRef="#br0" timeOffset="36427.55">15435 2482 7359 0,'-9'-6'320'0,"5"4"80"0,-3-1-400 0,1-1 0 15,-1 1 0-15,-1 1 0 0,0 1 800 0,-1 0 80 16,1 0 16-16,1 1 0 0,1 0-416 0,6 0-80 16,0 0-16-16,0 0 0 0,0 0-112 0,0 0-16 0,0 0-16 0,0 0 0 31,0 0-240-31,3 4 0 0,5-1 0 0,-2 1 0 16,3-2 0-16,3 0 0 0,3-1 0 0,3 0 0 0,3 0-128 0,3-1 128 15,5 0 0-15,2-1 0 0,4 0-128 0,0-1 128 0,0 0 0 0,1-1 0 16,-4 0-128-16,-2 1 128 0,0 0 0 0,0 0 0 15,-4 0 0-15,2 1 0 0,-2 1 0 0,-1 0 0 16,0 0 0-16,-2 0 0 0,0 0-160 0,-1 0 160 16,-1 1 0-16,-3-1 0 0,-1 0 0 0,-3 0 0 15,-1 0 0-15,-1 0 0 0,-1-1 0 0,-2 1 128 16,0 0 384-16,-1-1 64 0,-2 0 32 0,-6 1 0 16,6-1 208-16,-1 0 32 0,1 0 16 0,-6 1 0 15,5-1-304-15,-5 1-64 0,8-1-16 0,-1 0 0 16,0 1-336-16,1 0-144 0,1 0 128 0,0 0-128 0,2 0 0 15,2 0 0-15,0 0 0 0,2-2 0 0,2 4 0 0,3-1 0 16,-2 0 0-16,4-1 0 0,0 0-256 0,3 1 80 16,0 0 16-16,1-1 0 0,2 0 0 0,-3 0 0 15,-2 0 0-15,0 0 0 0,0-1 160 0,-1 0 0 16,-3 0 0-16,-2 0 0 0,-2-1 0 0,-1 1 0 16,0-1 128-16,-3 0-128 0,0 0 256 0,-2 0-32 15,0-1 0-15,0 2 0 0,0-1-48 0,1 0-16 16,1 1 0-16,0-1 0 0,0-1-160 0,0 1 128 15,0 1-128-15,1 0 128 0,0 0-128 0,1-1 0 16,0 1 0-16,2 1 0 0,-1 0 0 0,0 0 0 16,1 0 0-16,0 0 0 0,1 0 0 0,-1 0 0 0,-2 0 0 0,-1 0 0 31,-2 0-384-31,-1 0-96 0,-2 0-32 0,0 1-7936 0</inkml:trace>
  <inkml:trace contextRef="#ctx0" brushRef="#br0" timeOffset="39205.9">13906 2999 5519 0,'0'0'496'0,"0"0"-496"16,0 0 0-16,7 5 0 0,-3 2 624 0,2 0 16 15,0 1 16-15,2 1 0 0,0 0-400 0,0 0-96 0,0-1-16 0,1 1 0 16,1 2-144-16,-3 0 0 16,1 0 0-16,1-1 128 0,1-1-128 0,0-1 0 15</inkml:trace>
  <inkml:trace contextRef="#ctx0" brushRef="#br0" timeOffset="39962.71">15887 1869 2751 0,'0'0'256'0,"0"0"-256"15,0 0 0-15,0 0 0 0,0-4 1984 0,0 4 336 16,0 0 80-16,3-6 16 0,3 2-1200 0,2 0-256 15,0 1-32-15,5 0-16 0,1-1-336 0,5 2-64 16,5 0 0-16,2 0-16 0,3-1-176 0,0-1-48 0,2 1 0 16,-1 0 0-16,-3-1-144 0,0 1-128 0,-2 0 192 0,-1 1-192 0,-1-1 128 0,-2 2-128 15,-2 0 0-15,-2 1 0 16,-3 0 0-16,-2 0 0 0,-2 0-192 0,-2 0 48 16,-8 0-576-16,0 0-112 0,0 0-32 0,0 0-6048 15</inkml:trace>
  <inkml:trace contextRef="#ctx0" brushRef="#br0" timeOffset="40396.01">15989 1891 10127 0,'-25'1'448'0,"14"0"96"0,-3-1-544 0,0 0 0 0,-1 0 0 0,2 0 0 0,2 0 1424 0,2 0 176 15,-1 0 48-15,3-1 0 0,0-1-640 0,3 1-128 16,4 1-32-16,0 0 0 0,0 0-80 0,0 0 0 16,0 0-16-16,5-2 0 0,4-1-304 0,3 1-64 15,2 0-16-15,4 0 0 0,2-2-160 0,4 0-16 31,3 2-16-31,3-1 0 0,2-1 80 0,1 0 0 0,0 1 16 0,-1-3 0 0,-1 1-16 0,0-1 0 16,-2 2 0-16,1 0 0 0,-4 0-128 0,1 1-128 0,-3 0 192 0,-3 1-192 16,-2 0 144-16,-2 1-144 0,-5 0 0 0,-1 0 144 15,-2 0-144-15,-2 0 192 32,-7 1-192-32,0 0 192 0,0 0-512 0,0 0-112 0,-8-3-16 0,-5 2 0 0,-3 1-320 0,-1 2-80 0,-4 1-16 15,-3 1 0-15,-2 0 112 0,-2 2 32 16,-3 1 0-16,-3-2 0 0,-4 1 496 0,0-2 224 0,-1 0-192 0,3 0 192 15,1-1 256-15,3-1 192 0,3-1 16 0,3 0 16 16,3-1 288-16,4 0 64 0,4-1 16 0,2 0 0 16,2 0-128-16,3 0-16 0,8 1-16 0,0 0 0 15,0 0-112-15,0 0-32 0,0 0 0 0,10-2 0 16,1-2-352-16,4 2-64 0,4-1 0 0,5 1-128 0,5 0 176 0,0-2-176 16,4 1 160-16,3-1-160 0,-2 0 192 0,0 0-48 31,-2-2-16-31,-3 2 0 0,0 0-128 0,-3 0 128 15,-2 1-128-15,-2 1 128 0,-4 0-128 0,-2 0 0 16,-3 1 144-16,-2 0-144 16,-3 1-1552-16,-8 0-384 0,0 0-80 0</inkml:trace>
  <inkml:trace contextRef="#ctx0" brushRef="#br0" timeOffset="79207.36">13026 5083 3679 0,'0'0'320'0,"0"0"-320"0,0 0 0 0,0 0 0 0,0 0 752 0,0 0 80 15,0 0 0-15,0 0 16 0,0 0-592 0,0 0-128 16,0 0-128-16,0 0 176 0,0 0-176 0,0 0 0 15,0 0 0-15,0 0 0 0,0 0 0 0,0 0 0 16,0 0 0-16,-3 3 0 0,3-3 0 0,-5 4 0 0,5-4 0 0,0 0 0 16,0 0 224-16,0 0-32 15,0 0-16-15,-3 3 0 0,3-3 144 0,0 0 16 0,0 0 16 0,0 0 0 16,0 0-48-16,0 0-16 0,0 0 0 0,0 0 0 16,-5 3-144-16,5-3-16 0,0 0-128 0,0 0 192 15,0 0-192-15,0 0 0 0,-5 3 128 0,5-3-128 16,0 0 0-16,0 0 0 0,0 0 0 0,0 0 0 15,0 0 0-15,0 0 0 0,0 0 0 0,0 0 0 16,0 0 0-16,0 0 0 16,0 0 0-16,0 0 0 0,0 0 0 0,0 0 0 0,0 0 128 0,0 0-128 0,0 0 0 0,0 0 0 15,0 0 128-15,0 0-128 16,0 0 240-16,0 0 0 0,0 0 0 0,0 0 0 0,0 0 112 0,0 0 32 16,0 0 0-16,0 0 0 15,0 0 0-15,0 0 16 0,0 0 0 0,-4 3 0 16,-2-1 112-16,1 0 0 0,-1-1 16 0,0 0 0 0,-2 2-128 0,0-2-16 15,-1 0-16-15,1 0 0 0,-3 1-112 0,-1 0-32 16,-2 1 0-16,-1-1 0 0,-2 0 0 0,0-1 0 16,0 0 0-16,1 0 0 0,-2 0 0 0,1 0 0 15,-1 1 0-15,0-1 0 0,2 0-32 0,-2 0-16 16,0 0 0-16,1 0 0 0,1 0-176 0,0-1 192 16,-1 0-192-16,0 0 192 0,2 0 96 0,-2-1 32 0,-18-1 320 15,16 1-304-15,2 0 16 16,0-2 0-16,2 2 0 0,-2-1-16 0,2 1 0 15,-3 0 0-15,3 0 0 0,1 0-144 0,2 0-48 16,1 0 0-16,2-1 0 0,0 1 48 0,1 1 16 16,2 0 0-16,0 0 0 0,6 0-48 0,0 0-16 0,0 0 0 0,0 0 0 15,0 0-144-15,0 0 0 0,0 0 0 0,0 0 128 16,0 0-128-16,0 0 0 0,0 0 0 0,0 0 0 16,0 0-368-16,0 0-96 15,7 3-32-15,-1-1-7104 0,1-1-1424 0</inkml:trace>
  <inkml:trace contextRef="#ctx0" brushRef="#br0" timeOffset="79554.12">12548 5046 9439 0,'0'0'416'0,"0"0"96"0,2-5-512 0,-2 5 0 15,3-4 0-15,-3 4 0 0,3-4 928 0,-3 4 96 16,0 0 0-16,0 0 16 0,0 0-80 0,0 0-32 15,0 0 0-15,0 0 0 0,0 0-448 0,0 0-96 0,-7 1 0 0,-2 2-16 16,-2 1-192-16,-1 3-48 16,-3 1 0-16,0 0 0 0,-1 1-128 0,-2 0 192 15,-4 1-192-15,2 0 192 0,3-1-32 0,0 1 0 0,2-2 0 0,1 2 0 16,2-1 48-16,1 0 16 0,1-1 0 0,3-2 0 16,1 0 336-16,2-1 64 15,4-5 16-15,-2 5 0 0,2-5 0 0,0 0 0 0,0 0 0 16,0 0 0-16,0 0-144 0,5 5-32 0,1-1 0 0,0 0 0 15,2-2-160-15,0 0-48 0,0 0 0 0,2 1 0 16,0-2-112-16,1 0-16 0,0 0-128 0,1 0 192 0,0 0-192 16,1 1 144-16,-1 0-144 0,-1 2 128 0,0-2-128 0,1 0 0 15,0 0 0-15,0 2 0 0,-1 0-224 0,0 0-80 16,1 1-16-16,-3-1-7744 16,0 0-1536-16</inkml:trace>
  <inkml:trace contextRef="#ctx0" brushRef="#br0" timeOffset="80994.59">12433 5500 13183 0,'0'0'576'0,"0"0"128"0,3-5-560 0,-1-1-144 0,-2 1 0 0,0 5 0 16,3-5 1088-16,0 2 192 16,-1-2 48-16,2 2 0 0,-1 0-384 0,-3 3-80 15,0 0-16-15,5-1 0 0,-5 1-352 0,4 0-80 16,-4 0-16-16,0 0 0 0,0 0-48 0,4 5-16 16,-1 3 0-16,0 1 0 0,-2 1-48 0,-1 1-16 0,-1 2 0 0,-2 1 0 0,0 2-96 0,1-3-32 15,0 2 0-15,-2 2 0 0,0-1-16 0,1 1-128 31,-1-1 192-31,1 1-64 0,0-2-128 0,0 3 128 0,0-2-128 0,1 0 128 0,-1-3 0 0,1-1-128 16,1-1 192-16,1-1-64 16,0-3-128-16,0 0 128 0,0-7-128 0,-2 6 128 0,2-6 0 0,0 0-128 15,0 0 192-15,0 0-64 0,0 0 16 0,0 0 0 16,-5 1 0-16,-1-2 0 0,1-2-16 0,-1-1-128 0,0-2 192 0,0 0-64 31,0-2 0-31,0-2-128 0,1-1 192 0,0 0-64 0,1-1-128 16,1 0 0-16,-1-2 0 0,2-3 128 0,1 2 80 15,1-2 16-15,0 1 0 0,2-1 0 0,2 2 192 0,0 0 32 0,1-1 16 16,2 0 0-16,2 0-112 0,2 2-32 16,0 0 0-16,1 0 0 0,0 1-320 0,1 1 128 0,2 0-128 0,0 2 0 0,0 1 0 15,0 3 0-15,-2 0 0 0,0 2 0 0,-1 1 0 16,-1 0 0-16,-1 2 0 0,-1 1-128 0,0 1 128 16,-2 0 0-16,0 2 0 0,0 0 0 0,-1 1-368 15,0 2 16-15,-3-1 0 0,2 1 0 16,-2-1-592-1,0 1-112-15,-3-6-32 0,2 9 0 0,1-2-1872 16,0 1-384-16</inkml:trace>
  <inkml:trace contextRef="#ctx0" brushRef="#br0" timeOffset="81405.5">12477 5620 2751 0,'0'0'128'0,"0"0"16"0,0 0-144 0,0 0 0 0,0 0 0 0,5 5 0 15,-5-5 2272-15,0 0 416 0,0 0 96 0,0 0 16 16,0 0-1312-16,0 0-256 0,0 0-48 0,0 0-16 15,0 0-48-15,0 0-16 0,0 0 0 0,0 0 0 0,0 0-240 0,0 0-48 16,3 6-16-16,-3-6 0 16,0 0-336-16,0 0-64 0,0 0-16 0,4 5 0 0,0 1-128 0,-4-6-48 15,4 4 0-15,1 0 0 0,1-2-48 16,-1 0-16-16,-5-2 0 0,8 2 0 0,0 0 48 0,0 0 0 16,-1-4 0-16,1 2 0 0,1 0 64 0,0 0 32 15,-1 0 0-15,1 0 0 0,0-1-16 0,0 0 0 16,1 0 0-16,0 1 0 0,1-1-80 0,-2 0 0 0,0 0-16 15,-1 0 0-15,0 1-176 0,-3 0 0 16,-5 0 144-16,0 0-144 0,0 0 0 0,0 0 128 16,0 0-128-16,0 0 0 15,0 0-464-15,0 0-176 0,0 0-16 0,0 0-7888 0,0 0-1568 16</inkml:trace>
  <inkml:trace contextRef="#ctx0" brushRef="#br0" timeOffset="81738.17">12796 5726 12895 0,'0'0'576'0,"0"0"112"0,0 0-560 0,0 0-128 0,5-4 0 0,-5 4 0 15,0 0 1968-15,4-3 352 0,-4 3 80 0,0 0 16 0,4-4-1008 0,-4 4-192 16,0 0-32-16,0 0-16 0,0 0-400 0,5 5-96 16,-3 2-16-16,-1 1 0 0,-1 2-160 0,-1 1-48 0,0 0 0 15,0 1 0-15,0 3 64 0,-2-1 0 16,1 0 0-16,0 2 0 0,1 0-128 0,0 1-32 16,0 0 0-16,0 0 0 0,0-1-224 0,-1 0-128 15,2-3 128-15,-1-1-128 0,0-2 128 0,0-1-128 16,1-2 128-16,0 1-128 0,0 0 128 0,0-2-128 0,0-6 128 15,0 0-128 1,0 0-1312-16,0 0-336 0,0 0-64 0</inkml:trace>
  <inkml:trace contextRef="#ctx0" brushRef="#br0" timeOffset="84957.25">12608 4391 4607 0,'0'0'400'0,"-2"-3"-400"0,2 3 0 0,0 0 0 0,-1-6 1728 0,1 6 256 0,0 0 48 0,1-5 16 0,-1-2-960 0,0 3-192 15,0 4-48-15,0 0 0 0,0 0-128 0,3-4-16 16,-3 4-16-16,6-4 0 0,-1 2-272 0,-5 2-48 16,0 0-16-16,6 3 0 0,0 2-96 0,0 0-32 15,-1 2 0-15,1 2 0 0,-1 2 48 0,1 1 16 16,-1 1 0-16,2 1 0 0,1 3-112 0,-1 1-32 0,2 2 0 0,0 2 0 16,1 0-144-16,1 1 128 0,1 0-128 15,2 1 128-15,2-1-128 0,1 0 0 0,2-1 0 0,1 1 128 16,1 1 0-16,2-1 0 0,1-1 0 15,1-1 0-15,-3-2 96 0,-1-1 16 0,-1 0 0 0,-1-1 0 16,-3-3-112-16,-1 0-128 0,0-1 176 0,-2-1-176 16,-1-2 176-16,0-1-176 0,-3 0 160 0,0-1-160 15,-4-2 176-15,0 0-176 16,-5-6 192-16,3 6-192 0,-3-6 192 0,0 0-64 0,1 7 0 16,-1-7-128-16,0 0 0 0,0 0 0 0,0 0 0 0,0 0 0 15,0 0-784-15,0 0-272 16,0 0-48-16</inkml:trace>
  <inkml:trace contextRef="#ctx0" brushRef="#br0" timeOffset="85509.55">12621 4376 8287 0,'0'0'736'0,"0"0"-592"0,0 0-144 0,0 0 0 0,0 0 1632 0,0 0 288 15,-5 0 64-15,-1 3 16 0,1 4-1520 0,0-1-304 0,1 2-176 0,0 1 192 0,-1 4 80 0,2 0 32 16,0 0 0-16,-1 0 0 0,2-1-64 0,1 0-16 16,0 0 0-16,1 0 0 0,0-2 160 0,1-1 16 31,0-2 16-31,0 0 0 0,-1-7 224 0,0 0 32 15,0 0 16-15,0 0 0 0,0 0 192 0,3-4 32 0,2-2 16 0,-1-2 0 0,0-2-176 0,-1-2-48 16,0-2 0-16,2-2 0 0,-2-3-400 0,0 0-96 16,0 0-16-16,1 2 0 0,-1 0-192 0,1 2 176 0,-1 2-176 0,0 2 160 31,0 1-160-31,1 2 192 0,-1 3-192 0,-3 5 192 0,0 0 0 16,6 1 16-16,-6-1 0 0,9 4 0 0,-1 3-208 0,2 0-160 15,0 1 32-15,1 0 0 0,-1 1 128 0,2-1 0 0,1 1 0 0,0-1 0 16,-1-3 0-16,1 2 0 0,1-1 0 0,2-3 0 15,2-1 0-15,-1-2 0 0,2-2 160 0,-1-3-160 16,0-2-1600 0,-1-3-432-16,-2-2-80 0</inkml:trace>
  <inkml:trace contextRef="#ctx0" brushRef="#br0" timeOffset="86112.31">11853 4125 13823 0,'-6'-9'608'0,"6"9"128"0,-3-4-592 0,3 4-144 0,0 0 0 0,-5-2 0 0,5 2 1056 0,0 0 176 16,-6 2 48-16,0 2 0 0,3 1-736 0,-1 1-144 15,2 4-16-15,1 1-16 0,0 1-176 0,2 3-48 16,0-1 0-16,1 1 0 0,2 3 48 16,-1-2 16-16,1 2 0 0,1 0 0 0,-1-2-32 15,2 1-16-15,-2-2 0 0,2-2 0 16,-2-2-160-16,0-1 192 0,0 0-192 0,-1-1 192 0,-1-2-48 0,0 0 0 16,-2-7 0-16,0 0 0 0,0 0 48 0,0 0 0 0,0 0 0 0,0 0 0 15,0 0 144-15,0 0 48 16,-1-7 0-16,0-1 0 0,-1-3-32 0,0-3 0 15,0-1 0-15,-1-3 0 0,0 0-112 0,0-2-32 16,0-2 0-16,-1-1 0 0,2-1 16 0,0-2 0 16,-1 0 0-16,0 1 0 0,1 2 0 0,1 1 0 0,0 1 0 15,2 1 0-15,1 0 96 0,2 4 0 0,-1 1 16 0,2 3 0 16,1 1-128-16,0 1-16 0,1 3-16 0,1 0 0 16,1 3-176-16,0-1 0 0,2 2 0 0,0 1 0 15,0-1 0-15,0 3 0 0,-1 0-144 0,1 2 144 16,-2 0-144-16,0 1 144 0,-1 1-208 15,-2 3 80-15,1 1-752 0,-3 2-144 16,0 2-16-16,-3 2-10960 0</inkml:trace>
  <inkml:trace contextRef="#ctx0" brushRef="#br0" timeOffset="86300.85">11829 4212 24879 0,'0'0'2208'0,"0"0"-1760"15,0 0-448-15,0 0 0 0,0 0 0 0,0 0 0 16,0 0 128-16,0 0-128 0,5-4 320 0,1 0 16 16,3 1 16-16,2 1 0 15,-2 1-160-15,3 1-48 0,1 0 0 0,3-1 0 0,1-1-144 0,-1 2 0 16,-1 0-160-16,1 0-7728 16,2 2-1552-16</inkml:trace>
  <inkml:trace contextRef="#ctx0" brushRef="#br0" timeOffset="86633.51">12123 4286 27647 0,'-7'-9'1216'0,"7"9"256"0,0 0-1168 0,-1-6-304 0,1 1 0 0,1-1 0 0,2 2 176 0,1 1-32 16,-1-1 0-1,3 3 0-15,0 1 112 0,1 1 32 0,0 3 0 16,0 0 0-16,1 2-288 0,0 1 0 0,-2 3 0 0,0 1 0 0,-2 1 0 0,1 0 0 15,-2 3 0-15,-2 1-144 0,-3 1 144 0,-2 0 0 16,0 1 0-16,-1-2 0 0,-1 0 0 0,-2-2 128 16,2-2-128-16,0-2 0 0,-1-2 256 15,1-3-32-15,1 0 0 0,0-2 0 0,5-3 608 0,0 0 128 16,0 0 32-16,0 0 0 0,0 0-352 16,0 0-64-16,0 0 0 0,0 0-16 0,7-4-272 15,2-1-48-15,3 1-16 0,2-1 0 0,1 1-224 0,3 0 0 16,2-1 0-16,2 2 0 15,1 1-208-15,1 1 16 0,1-1 0 0,2 2 0 32,1 0-2192-32,2-1-432 0,29-5-96 0,-15 4-16 0</inkml:trace>
  <inkml:trace contextRef="#ctx0" brushRef="#br0" timeOffset="87756.95">13149 4965 6447 0,'0'0'576'0,"0"0"-576"0,-3 3 0 0,-1-1 0 0,0 1 576 0,1 2 0 16,-1-2 0-16,0 1 0 0,1 1-288 0,0-1-48 16,0 0-16-16,-1 3 0 15,4-7-224-15,-1 6 0 0,-2-2 128 0,0 0-128 0,1 1 240 0,-1-1 0 16,0 1 0-16,3-5 0 0,0 0 544 0,0 0 112 0,0 0 32 16,-3 4 0-16,3-4 368 0,0 0 80 15,0 0 16-15,0 0 0 0,0 0-560 16,0 0-128-16,0 0 0 0,0 0-16 0,-3 3-240 0,3-3-64 15,0 0 0-15,0 0 0 0,0 0 64 0,0 0 16 16,0 0 0-16,0 0 0 0,0 0 80 0,0 0 16 16,6-4 0-16,0-3 0 0,2-3-112 0,2-1 0 15,0-2-16-15,3-1 0 0,2-3-48 0,4 0-16 16,-1-3 0-16,4-2 0 0,2 0 176 0,1-1 32 0,0-1 16 0,3-2 0 16,1-2-272-16,-5-2-64 0,-1 1-16 0,0 1 0 0,-1-2-240 0,-1 2 0 15,-1-1 128-15,-3 3-128 0,1 1 0 0,-3 2 128 16,0 1-128-16,-2 1 0 0,0 2 160 0,-1 1-160 15,-1 0 160-15,0 3-160 0,0 0 0 0,-1 0 0 16,-1 2 0-16,0 0 0 0,-2 0 0 0,1 1 0 16,-1-1 0-16,-1 2 0 0,2 0 0 0,-2 2 0 31,0-2 0-31,-1 2 0 0,0 2 0 0,0 2 0 0,-1-1-128 0,-1 1 128 0,-3 5-336 0,0 0 32 16,0 0 16-16,0 0 0 15,0 0-288-15,0 0-48 0,0 0-16 0,0 0 0 16,0 0-128-16,0 0-48 0,-4 4 0 0,-1 0 0 15,1 1 64-15,-1-1 16 0,1 2 0 0,-2-1 0 16,1 1-560-16,1 0-112 0,-2 0-32 0,2 0-7520 0</inkml:trace>
  <inkml:trace contextRef="#ctx0" brushRef="#br0" timeOffset="88310.63">13558 4343 3679 0,'0'0'320'0,"0"0"-320"0,0 0 0 0,0 0 0 16,0 0 2176-16,0 0 384 0,-3-6 64 0,3 6 0 16,-3-4-1152-16,3 4-256 0,-3-6-32 0,3 6-16 15,0 0-672-15,0 0-144 0,0 0-32 0,0 0 0 16,0 0-144-16,0 0-48 0,0 0 0 0,0 0 0 16,0 0-128-16,0 0 192 0,0 0-192 0,0 0 192 0,-6-1 64 0,6 1 32 15,0 0 0-15,0 0 0 0,0 0 64 0,0 0 16 31,0 0 0-31,0 0 0 0,0 0-224 0,-2-5-144 0,2-1 192 16,0 6-192-16,0 0 160 0,0 0-160 16,0 0 128-16,0 0-128 0,0-5 128 0,0 5-128 0,0 0 128 0,1-6-128 15,-1 2 0-15,0 4 0 16,0 0 0-16,0 0 0 0,0 0 0 0,0 0 0 16,0 0 0-16,0 0 0 0,0 0 0 0,0 0 0 15,-3-4 0-15,3 4 0 0,0 0 128 0,0 0 112 0,0 0 16 0,0 0 0 16,0 0 144-16,0 0 48 15,0 0 0-15,0 0 0 0,0 0-112 0,0 0-16 0,0 0 0 0,0 0 0 16,0 0-112-16,0 0-16 0,0 0-16 0,4 5 0 16,2 1-48-16,-2-2-128 0,0-1 192 0,2 1-64 0,0-3 16 0,2-1 0 15,1 0 0-15,2 0 0 0,0 0 128 0,0-1 32 16,1-2 0-16,1 0 0 0,0 0-32 16,1-1 0-16,-2 1 0 0,-1 1 0 0,0 0-80 0,-1-2-32 15,-2 4 0-15,-1-1 0 0,0 1-160 0,-7 0 0 16,0 0 0-16,0 0 128 0,0 0 64 0,3 7 0 15,-1 0 0-15,-1 0 0 0,-2 1-64 0,-1 1-128 16,-2 1 192-16,-1 1-64 0,0 0-128 0,-1 0 0 16,0 2 0-16,-1 1 128 0,-1 0-128 0,1 2 0 15,0-2 0-15,0 0 0 0,2 0 0 0,0-2-272 0,1 0 64 0,1-2 16 32,-1 1-2128-32,2-1-432 0,-1 5-64 0,3-15-32 0</inkml:trace>
  <inkml:trace contextRef="#ctx0" brushRef="#br0" timeOffset="88594.82">14012 4323 9215 0,'0'0'816'0,"-1"-5"-656"0,-3 0-160 0,2 1 0 16,2 4 3200-16,0 0 592 0,0 0 128 0,0 0 32 15,0 0-2736-15,0 0-528 0,0 0-112 0,0 0-32 16,-2 9-176-16,0 2-48 0,1-3 0 0,-1 4 0 16,1 2-48-16,1 1-16 0,-1 0 0 0,1 2 0 0,1-1-64 0,-1 2 0 15,-1 0-16-15,0-1 0 0,2 1-176 0,1-1 160 16,-2 0-160-16,2-2 160 0,-2 0-160 0,1-1 0 16,-2-1 144-16,-1-1-144 0,1-2 0 0,0-1 0 15,-1-1 0-15,1-2 0 16,0 0-2496-16,1-6-576 0</inkml:trace>
  <inkml:trace contextRef="#ctx0" brushRef="#br0" timeOffset="88800.21">13956 4422 23903 0,'-4'-11'1056'0,"3"6"224"0,0-2-1024 0,1-2-256 0,1 1 0 0,1 0 0 15,2-2 352-15,1-1 32 0,1 0 0 0,1 0 0 16,2 0 384-16,1 0 64 0,0 1 32 0,1 0 0 15,0 1-320-15,0 1-64 0,0 2-16 0,0 0 0 0,0 3-336 0,0 2-128 16,-1 0 0-16,-1 2 0 0,-1-1 0 0,-1 3 0 31,0 2 0-31,-2 0 0 16,0 2-688-16,-2 0-80 0,-1 3 0 0,0 0-16 0,-1 0-2000 0,-1 1-400 0</inkml:trace>
  <inkml:trace contextRef="#ctx0" brushRef="#br0" timeOffset="88989.72">13971 4516 11967 0,'0'0'1072'0,"0"0"-864"15,0 0-208-15,0 0 0 0,0 0 2880 0,0 0 544 0,0 0 96 0,0 0 32 16,7-3-2304-16,0 0-464 16,2 0-80-16,0-2-32 0,1 2-144 15,0 0-16-15,2 1-16 0,0 0 0 0,1 1-336 0,0 0-160 16,0 1 160-16,1 0-160 15,0 0-1792-15,-1 1-448 0</inkml:trace>
  <inkml:trace contextRef="#ctx0" brushRef="#br0" timeOffset="89400.38">14257 4593 18431 0,'0'0'1632'0,"0"0"-1312"0,-1-6-320 16,0 1 0-16,0-1 1568 0,1 6 240 0,0 0 48 0,4-3 16 0,0-2-848 0,2 1-160 15,1 1-32-15,0-1-16 0,2 2-112 0,0 1 0 16,1 0-16-16,-3 2 0 0,2 0-448 0,-1 1-96 16,-1 2-16-16,-2-1 0 0,-1 1-128 0,1 2 0 15,-2-1 0-15,-1 2 0 0,1 1 0 0,-3-2 128 16,-2 2-128-16,0 0 128 0,0-2-128 0,-1 1 0 0,-2-1 0 0,2 0 0 16,0-1 128-16,-2 2-128 0,1-1 128 0,2-1-128 15,2-5 0-15,-2 6 0 16,2-6 0-16,0 0 0 0,1 5 128 0,-1-5-128 0,2 7 128 0,1-2-128 15,2 0 240-15,0-1-48 16,1-1 0-16,-1 1 0 0,1-1-16 0,-1 0-16 16,1 2 0-16,-1-2 0 0,-5-3-160 0,6 5 160 0,-1 1-160 15,-2-1 160 1,-2 2-160-16,-1 1 0 0,0 0 0 0,-2 1 0 0,-1-1 224 0,-1 0-32 0,-2-1-16 0,-2 1 0 16,0 0 96-16,-3-1 32 0,0 0 0 0,-4-1 0 15,2-2 144-15,0 0 48 0,-1 1 0 0,-1-1 0 16,1-1-160-16,1 0-16 0,1-3-16 0,1 1 0 15,1 0-176-15,2 0-128 0,1 0 144 0,2-1-144 0,1 0 0 0,4 0-208 16,0 0 16-16,0 0-11056 16,0 0-2192-16</inkml:trace>
  <inkml:trace contextRef="#ctx0" brushRef="#br0" timeOffset="94725.75">6458 8161 8111 0,'0'0'352'0,"0"0"96"0,0 0-448 0,0 0 0 0,0 0 0 0,0 0 0 0,0 0 688 0,0 0 48 15,-3-8 16-15,3 8 0 0,-4-5-48 0,4 5-16 16,0 0 0-16,0 0 0 0,-6-4-304 0,6 4-64 15,0 0-16-15,0 0 0 0,0 0-304 0,0 0 160 16,0 0-160-16,0 0 128 16,0 0 96-16,0 0 16 0,0 0 0 0,7-3 0 0,5-1 336 15,4-2 80-15,1 0 16 0,5-2 0 0,3-1-192 0,2 1-32 0,3 1-16 0,0-1 0 16,-1 0 48-16,3 1 16 0,3-2 0 0,-1 0 0 16,-1 1-80-16,3 2-16 0,0 0 0 0,2 2 0 15,2-1-144-15,-1 1-48 0,-2 0 0 0,-4-1 0 16,-4 1-208-16,-3 2 144 0,-3 1-144 0,-4-1 128 15,-2 0-128-15,-2 1 0 0,-3 1 0 0,-2 0 128 16,-3 0-128-16,-7 0 0 0,0 0 0 16,0 0 128-16,0 0-128 0,0 0-256 0,0 0 64 0,0 0 16 15,-6 5-544-15,-4-1-112 16,-1 0-32-16,-2 2 0 0,-3 0 0 16,-1-1 0-16,-4 0 0 0,-1 3 0 0,-5 0-304 0,1-1-64 0,-3-1-16 15,-1 1 0-15,-2 0 336 0,2 2 64 0,2 0 16 16,1 1 0-16,-1 0 512 0,1 1 128 0,-2-1 0 0,2 2 16 0,-1 1 176 0,4 0 0 15,-2-1 128-15,-1 1-128 0,-1-2 0 16,0 0 0-16,0 1 0 0,1 1 0 0,2-1 704 0,2 0 160 16,3 1 32-16,4-2 16 0,0-2-16 0,3-3-16 15,2 1 0-15,2 0 0 0,3-2 16 0,6-5 16 16,0 0 0-16,0 0 0 0,0 0-80 0,0 0 0 16,-2 9-16-16,2-9 0 0,8 6-176 0,4-1-16 15,5-3-16-15,4-1 0 0,7-2-176 0,7-1-48 0,6-3 0 16,3-3 0-16,1-3 16 0,4-1 0 15,0-1 0-15,5 2 0 0,4 0-16 0,2 0 0 0,0-2 0 0,-3 1 0 16,-4 1-112-16,-2 0-16 0,-3 0-16 0,-3 0 0 16,-2 1 16-16,-2 0 0 0,-1 2 0 0,-3-1 0 15,-5 1-16-15,-4 1 0 0,-3 2 0 0,-4 2 0 16,-5-1-96-16,-4 2-16 0,-3 0 0 0,-9 2 0 16,0 0-128-16,0 0 0 0,0 0 0 0,0 0 128 15,0 0-448 1,0 0-80-16,-6 7-32 0,-1 0 0 0,-1 1-624 15,0 1-128-15,1 0-32 0</inkml:trace>
  <inkml:trace contextRef="#ctx0" brushRef="#br0" timeOffset="102131.96">716 1443 4607 0,'0'0'192'0</inkml:trace>
  <inkml:trace contextRef="#ctx0" brushRef="#br0" timeOffset="102443.69">413 1445 10127 0,'-4'-1'896'0,"-1"0"-704"15,0 0-192-15,-1 0 0 0,2 0 2192 0,4 1 416 16,-3-1 80-16,3 1 0 0,0 0-992 0,0 0-208 0,0 0-32 0,0 0-16 16,0 0-752-16,0 0-160 15,7 0-16-15,4 0-16 0,3-1 32 0,3 0 16 16,4-2 0-16,3 1 0 0,5 0-32 0,3-1-16 15,2-2 0-15,1 1 0 0,-1 0-240 0,1-1-32 16,2 0-16-16,-4 0 0 0,1 1-64 0,-2 1-16 16,1-1 0-16,0 2 0 0,-2 0-128 0,-3 2 128 0,1-1-128 0,-4 1 128 15,-2 0-128-15,-1 1 0 0,-3 1 0 16,-4 1 0 0,-4 3-896-16,-3 0-128 0,-4 2 0 0,-3 1-7808 0,-4 2-1568 0</inkml:trace>
  <inkml:trace contextRef="#ctx0" brushRef="#br0" timeOffset="102789.9">404 1568 24767 0,'-20'-7'1088'0,"12"4"240"0,0-2-1072 0,2 1-256 0,0-1 0 0,6 5 0 0,0-7 832 0,2-1 128 16,3 0 0-16,2 2 16 0,4-3-336 0,5 1-64 31,0 1 0-31,3-1-16 0,2 1-128 0,2 3-32 0,2 1 0 0,2 0 0 0,-1 2-112 16,-1 1-32-16,2 1 0 0,-3 4 0 0,-2 0 0 0,-3 4 0 15,-4 1 0-15,-3 2 0 0,-2 1-256 16,-2 4 160-16,-5 3-160 0,-4 5 128 0,-3 3 0 0,-5 5 0 31,-8 5 0-31,-4 3 0 0,-5 4-128 0,-3 2 0 0,-4-3 0 0,3-2-176 0,0-5-16 0,2-3 0 16,3-3 0-16,3-3 0 0,2-6 192 0,5-4 128 16,3-1-128-16,2-4 176 0,2-3 416 0,4-1 96 15,2-3 16-15,2-6 0 0,0 0-256 0,4 6-32 0,3-2-16 0,2-1 0 16,6 0-176-16,2-1-32 15,5-1-16-15,3 0 0 0,4-1-176 0,4 1 0 16,2-2 0-16,2-2 0 0,0-3 0 0,3 0 0 16,-4-1 128-16,3 0-128 0,-1 1 0 0,1-1 0 0,-2 1 0 0,-1 0 0 15,1 2-2096-15,-2-1-336 16,-3 0-80-16</inkml:trace>
  <inkml:trace contextRef="#ctx0" brushRef="#br0" timeOffset="103214.59">1324 1504 35935 0,'0'0'3200'0,"0"0"-2560"16,0 0-512-16,0 0-128 15,0 0-752-15,0 0-160 0,0 0-48 0,0 0 0 0,0 0 960 0,-2 10 144 16,0 2 48-16,-1 3 16 0,1 4 176 0,0 3 16 0,0 4 16 0,0 5 0 15,-3 4-224-15,3 2-32 16,0-2-16-16,1 1 0 0,0 1-144 0,0 0 0 16,-1-4 144-16,1-2-144 15,1-4 0-15,0-2 128 16,-1-3-128-16,0-2 0 0,0-2 0 0,0-3 0 0,0-2 0 0,0-3 128 16,0-2-128-16,1-1 176 15,0-7-176-15,0 0 192 0,0 0-16 0,0 0 0 16,0 0 0-16,-4-8 0 0,2-3-48 0,-1-1-128 0,-2-4 192 0,1-3-64 0,1-6-128 15,2-3 0-15,-2-6 0 0,1-3 0 0,1-2 0 16,1-2 0-16,2-1 0 0,1 0 0 0,-1 0 144 16,1 1 0-16,1 1 0 0,2 4 0 15,-1 2 368-15,3 3 64 0,0 2 0 0,2 5 16 16,1 4-592-16,1 4-192 0,2 1 0 0,2 1 0 16,0 6 192-16,4 0-192 0,3 2 192 0,0 3-192 0,-1 2 192 15,1 1 0-15,0 0 0 0,-1 2-128 16,-2 1-1088-16,-1 3-224 0,-3 1-32 0,0 2-14144 15</inkml:trace>
  <inkml:trace contextRef="#ctx0" brushRef="#br0" timeOffset="103403.48">1309 1735 31327 0,'-16'-9'1392'0,"12"7"272"0,4 2-1328 0,0 0-336 0,0 0 0 0,0 0 0 16,0 0 384-16,0 0 16 0,0 0 0 0,0 0 0 15,6 0-144-15,4 0-16 16,4 0-16-16,2 0 0 0,4 2-32 0,3 0 0 0,2 3 0 0,4-2 0 16,2-1-192-16,2 0-160 0,-2-2 32 0,-1 1-9952 31,-1-1-1984-31</inkml:trace>
  <inkml:trace contextRef="#ctx0" brushRef="#br0" timeOffset="104033.07">1871 1283 23951 0,'-7'-12'2128'0,"7"7"-1696"16,1 0-432-16,2-1 0 16,0 0 352-16,0-2-16 0,2 1 0 0,-1 1 0 0,-1-1 1040 0,2 2 208 15,-1 0 32-15,2 2 16 0,0 1-576 0,-6 2-112 16,7-1-32-16,3 3 0 0,2 4-560 0,-1 3-112 16,-2 3-32-16,2 5 0 0,4 3 48 0,-1 5 0 15,-1 5 0-15,1 7 0 0,-1 7-112 0,-4 5-16 16,-4 6 0-16,-3 7 0 0,-4 3 64 0,-7 4 0 0,-4 4 0 0,-7-1 0 15,-6 1-192-15,-2-1 192 16,1-3-192-16,-2-2 192 0,-1-2-368 0,-3-5-64 0,-3-5-16 16,-1-1 0-1,-4-2-1296-15,-3-5-272 0,-3-3-48 0,-3-3-7840 0,-1-4-1552 0</inkml:trace>
  <inkml:trace contextRef="#ctx0" brushRef="#br0" timeOffset="104363.04">408 1079 33167 0,'-15'-17'2944'0,"10"11"-2352"15,-2 2-464-15,1 1-128 16,-2 3-608-16,-2 4-144 0,-1 1-16 0,0 5-16 0,-3 6 784 0,-2 2 0 16,-2 6 0-16,-3 8 0 0,-1 7 400 0,-1 6 48 15,-4 4 0-15,3 8 0 0,1 5-192 0,4 6-48 16,1 4 0-16,2 2 0 0,4-1-208 0,4-2 0 0,4-5 128 16,3-4-128-16,3 0 0 15,5-4 0-15,4 0 0 0,3-5 0 0,4-2 0 0,3 0 0 16,3-4 0-16,3-3 0 0,2-3-240 0,2-2-80 0,2-4-32 15,3-3-13984-15</inkml:trace>
  <inkml:trace contextRef="#ctx0" brushRef="#br0" timeOffset="104959.06">1964 2278 18431 0,'-13'-24'1632'0,"10"14"-1312"16,1 1-320-16,4-2 0 0,4 0 3280 0,7 0 592 16,3 1 112-16,3 0 32 0,-3 1-3344 0,0 0-672 0,-3 1 0 0,0 3-256 15,0 3 256-15,-1 2 208 16,-2 3-32-16,0 2-16 0,0 3 224 0,-1 4 32 16,-1 4 16-16,-3 4 0 0,-1 2-32 0,0 4 0 15,-2 2 0-15,-3 2 0 0,-2 1-224 0,-3 2-48 0,-1-1-128 16,1 2 192-16,-3-1-192 0,2-3 128 15,2-2-128-15,-3-4 0 0,1-2 128 0,1-3-128 16,3-4 0-16,-1-4 144 0,1-3-144 0,1-3 160 0,2-5-160 0,0 0 160 16,0 0 64-16,0 0 16 0,3-11 0 15,1-3 0-15,0-5-112 0,3-4 0 0,0-3-128 0,4-3 192 16,2-3-192-16,2-2 0 16,0-4 0-16,1-2-160 0,-2 2-64 0,-2 3-16 0,-2 3 0 0,-1 5 0 15,-4 5 240-15,0 5 0 0,-3 3 0 16,-1 5 0-16,-1 0 192 0,-1 3 96 0,-1 3 16 0,2 3 0 0,-6 5 0 0,1 4 0 31,0 3 0-31,0 3 0 0,-2 1-304 0,2 3 0 0,0 1 0 0,2 2 0 0,1 1 0 0,1-1 0 16,3 0 0-16,2-2 0 0,1-1 0 15,1-1 0-15,2-2 0 0,0 0 0 16,1-3 0-16,4 0 0 0,0-2 0 0,1-1-144 16,1-1-240-16,3-2-64 0,1-4 0 0,3-3 0 15,3 0-1968-15,1-3-400 0</inkml:trace>
  <inkml:trace contextRef="#ctx0" brushRef="#br0" timeOffset="105242.13">2668 1627 21183 0,'-11'-14'944'0,"8"8"192"0,1 1-912 0,2 5-224 0,1-5 0 0,-1 5 0 0,0 0 3712 16,5-4 688-16,2-2 144 0,2 3 16 0,1 1-3488 0,2-1-704 31,2-1-144-31,3 1-32 0,0 1-32 0,3 0-16 0,3-1 0 0,0 1 0 16,0 0-144-16,2 0 0 0,-1 0 0 0,-1 0 0 15,0 2-1344 1,-4 0-192-16,-2 2-32 0</inkml:trace>
  <inkml:trace contextRef="#ctx0" brushRef="#br0" timeOffset="105370.49">2591 1870 37775 0,'-3'-10'3360'0,"3"10"-2688"0,0 0-544 0,0 0-128 0,4-4 320 0,3 0 16 16,1 2 16-16,2 0 0 0,2 0 176 0,3 0 48 15,3 1 0-15,3-1 0 0,3 1-96 0,3 1-16 16,5 1 0-16,8-1 0 0,6 0-336 0,1 0-128 0,-3 0 0 0,0-1 0 47,0 0-1872-47,6-1-480 0</inkml:trace>
  <inkml:trace contextRef="#ctx0" brushRef="#br0" timeOffset="111250.83">572 3320 12719 0,'0'0'560'0,"0"0"128"0,0 0-560 0,0 0-128 15,0 0 0-15,0 0 0 0,-5 1 800 0,5-1 128 16,0 0 32-16,0 0 0 0,-5-2-16 0,0 2 0 15,5 0 0-15,0 0 0 0,0 0 0 0,0 0 0 16,-4 0 0-16,4 0 0 0,0 0-176 0,0 0-16 16,0 0-16-16,0 0 0 0,0 0-272 0,0 0-48 15,0 0-16-15,7 1 0 0,0-1 48 0,3 1 0 16,1-1 0-16,5 0 0 0,2 0 0 0,3 0 0 16,0 0 0-16,1 0 0 0,-1 0-144 0,2 0-32 0,1-1 0 15,0 0 0-15,2 1-144 0,-1-1-128 16,0 0 192-16,0-1-192 0,-2 1 176 0,0 0-176 0,0 0 160 0,-3 0-160 15,-2 0 160-15,0 0-160 0,-4 0 160 0,-1 1-160 16,-3 0 128-16,0 0-128 0,-3 0 0 0,-7 0 144 16,0 0 16-16,0 0 0 0,0 0 0 0,0 0 0 15,0 0 0-15,-9 0 0 0,-1 0 0 0,-2 1 0 16,-3 0-160-16,-3 1 0 0,-1 0 144 0,-2 1-144 16,-2-2 0-16,0 0 128 0,0 0-128 0,-1 0 0 15,0 1 176-15,1-1-48 0,-4 0 0 0,3 0 0 0,-1-1 192 0,1 2 48 16,0-1 0-16,2 0 0 0,3 0-80 0,-2 1-16 15,3-1 0-15,4 0 0 0,3-1-16 0,2 1-16 16,2-2 0-16,7 1 0 16,0 0-48-16,0 0 0 0,0 0 0 0,0 0 0 0,0 0-192 0,10 1-160 15,4 2 32-15,1-3 0 0,4 0 128 0,0 0 0 16,3 0-144-16,3-2 144 0,-2 0 0 0,2 0 0 16,0 0 0-16,2 0 0 0,-2-1 0 0,1 2 0 15,-2 0 0-15,-1 0 0 0,-2 0 0 0,-1 0 128 16,-1 0-128-16,0 0 0 0,-2-1 0 0,-1 0-304 0,-3 1 48 15,-1 1 16 1,-2 0-816-16,-2 1-160 0,-2-1-48 0,-6 0-13888 0</inkml:trace>
  <inkml:trace contextRef="#ctx0" brushRef="#br0" timeOffset="117220.16">1303 3020 5519 0,'0'0'496'0,"0"0"-496"0,0 0 0 0,-1-5 0 16,1 5 2544-16,0-4 400 0,-1-3 96 0,0 2 16 15,-1-2-1168-15,2 2-224 0,0 0-64 0,0 5 0 16,0-5-176-16,0 5-32 0,0 0-16 0,0 0 0 16,0 0-288-16,0 0-64 0,0 0-16 0,-3 5 0 15,1 4-288-15,-1 2-48 0,0 2-16 0,-1 5 0 16,-1 3-64-16,-1 3-16 0,0 2 0 0,-1 3 0 0,2 2-160 0,-2 2-32 16,2 0-16-16,-2 0 0 0,1 0-224 15,2 0-144-15,0-1 192 0,0-2-192 0,1-1 128 16,0 0-128-16,-1-2 0 0,2-3 0 0,0-3 128 0,0-1-128 15,0-2 0-15,-1-3 0 0,1-4 128 0,0-1-128 16,0-2 144-16,0-3-144 0,2-5 192 0,0 0-64 16,0 0-128-16,0 0 192 0,0 0-192 0,-4-3 0 15,2-3-192-15,0-1 192 16,2-3-640-16,0-4-32 0,0-3 0 0,0-2 0 16,0-2-352-16,0-2-80 0,1-1-16 0,-1 0 0 15,-1 0 144-15,1 0 16 0,-3 2 16 0,0 0 0 0,1 0 688 0,0 2 256 16,1 0-176-16,0 0 176 0,0 0 160 0,1 0 128 15,1 3 32-15,1-1 0 0,0 2 256 0,2 0 64 0,-2 0 16 0,2-1 0 16,2 0-32-16,0 1-16 0,3 2 0 0,0 0 0 16,1 0-240-16,2 2-48 0,1 0-16 0,0 1 0 15,0 0-48-15,3 1 0 0,-1 2 0 0,2 1 0 16,-1 1-96-16,1 2-32 0,-1 1 0 0,1 1 0 16,-2-1-128-16,1 1 0 0,-2 2 0 0,-2 2 0 15,0 1-208-15,-1 1-80 0,0 0-16 0,-2 2 0 16,-4 0-1616-16,0 2-336 0,0 1-64 0</inkml:trace>
  <inkml:trace contextRef="#ctx0" brushRef="#br0" timeOffset="117425.09">1188 3340 29247 0,'0'0'1296'0,"0"0"272"0,0 0-1248 0,0 0-320 0,0 0 0 0,0 0 0 0,-4 4 944 0,4-4 128 0,0 0 16 0,0 0 16 15,0 0-208-15,0 0-32 16,9 3-16-16,1 0 0 0,0-3-528 0,3 0-96 16,3 0-32-16,1 0 0 0,3 0-192 0,0 0 0 15,1 0 0-15,0 1 0 16,1-1-2288-16,0 2-448 0,0 0-80 0</inkml:trace>
  <inkml:trace contextRef="#ctx0" brushRef="#br0" timeOffset="117725.92">1511 3573 31039 0,'0'0'1376'0,"0"0"288"0,-1-7-1344 0,2 2-320 31,2-1 0-31,1 2 0 0,-4 4 528 0,4-6 48 0,3 2 0 0,-1 1 0 0,1 2 224 0,1 1 48 31,-1 1 16-31,1 3 0 0,0 2-480 0,-1 1-112 0,0 2-16 0,-1 1 0 16,-3 1-128-16,-2 2-128 0,-2 3 144 0,-1 0-144 0,-3 3 0 0,-2-1 128 31,-3 3-128-31,-4 0 0 0,2-1 0 0,-1-1 0 0,-1-3 0 0,1 0-160 0,1-3 160 0,2-2 0 16,0-2 0-16,2-2 0 0,3 0 336 0,1-3 48 15,4-4 16-15,0 0 0 0,0 0 16 0,0 0 0 16,5 5 0-16,1-2 0 0,3-1-208 16,2 0-32-16,3-2-16 15,3 0 0-15,-1 0-160 0,3-1 0 0,2 0 0 0,1-1 0 0,-3-1-224 0,2-1-128 16,1 1-32-16,0-1 0 15,0-2-2656-15,-3 0-544 0</inkml:trace>
  <inkml:trace contextRef="#ctx0" brushRef="#br0" timeOffset="118245.51">2170 3251 25791 0,'-10'-9'2304'0,"7"4"-1856"0,-2-1-448 0,1 1 0 0,-3 3 1216 16,1-1 160-16,-1-2 32 0,-2 4 0 0,0 4-704 0,-1 0-144 16,-1 0-32-16,-1 3 0 0,-3 1 112 0,0 4 0 15,-2 3 16-15,2 1 0 0,1 3-432 0,0 0-96 16,1 2 0-16,1 2-128 16,2 1 0-16,1 0 0 0,1 0 0 0,2-1 0 0,5 0 0 0,1-2 0 15,0-1 0-15,3-2-144 0,4-2 144 0,1-2 0 16,0-1 0-16,3-3-128 15,3-4 128-15,0-1-128 0,2-3 128 0,1-2-128 0,-1-4 128 0,2 0-208 0,0-6 80 0,0-2 128 16,1-4 0-16,0-2 0 16,1-2 0-16,-2 2 0 0,0-1 0 0,-4 3 0 0,-2 3 0 0,-4 2 0 15,-1 3 0-15,-1 4 0 0,-6 5 0 0,0 0 0 16,0 0 128-16,0 0 32 16,1 10 16-16,0 1 0 0,0 1 16 0,1 1 16 0,0 1 0 15,0 2 0-15,0-1-208 16,1 0-208-16,2 0 32 0,0-1 16 0,2-3 160 0,1 0 0 0,-1-1 0 0,3-5 0 15,1 0 160-15,-1-3-32 0,1-1-128 0,2-2 192 16,2-3 240-16,-1-2 32 0,-1-2 16 16,0 1 0-16,1-4 48 0,-2-4 16 0,0-1 0 0,-1-3 0 15,-2-3-144-15,-2 0-16 0,0-1-16 0,-3 0 0 0,-4 1-192 0,0 1-48 16,-4 2 0-16,-2 3 0 0,-1 3 32 0,-2 2 0 16,0 1 0-16,-3 3 0 0,-3 4-160 0,0 2-224 15,1 2 48-15,0 2 16 16,-1 3-1408-16,2 1-288 0,1 3-48 0,1 2-9216 15,2 3-1840-15</inkml:trace>
  <inkml:trace contextRef="#ctx0" brushRef="#br0" timeOffset="118563.72">2797 3267 20271 0,'0'0'1792'0,"0"0"-1424"0,0 0-368 0,0 0 0 16,-5-1 2368-16,-2 1 416 15,0 1 80-15,-1 2 16 0,-5 3-1600 0,-1 2-320 0,-1 0-64 0,-1 3-16 16,2-1-240-16,-1 1-32 0,-1 1-16 0,2 0 0 16,1 1-592-16,3 1-240 0,2-2 16 0,3 0 0 0,1 0 224 0,2-1 0 15,2 0-160-15,2-2 160 0,3-1 0 0,1-2-176 16,2 1 176-16,2-2-128 0,1 0 128 0,2-1 0 16,1-1 0-16,3 1-128 0,1-2 128 0,-1 0 0 15,1 0 0-15,0 2-128 0,2-1 128 0,0 1 0 16,-2 0 0-16,-2 0 0 0,0 0 0 0,-4 1 0 15,-2 0 0-15,-3 1 0 0,-2-1 0 0,-3 1 256 16,-2-6-64-16,-1 6-16 0,-3 1 192 0,-1 0 32 16,-4-3 16-16,-2 2 0 0,-2 0-144 0,-2 0-16 15,-1-2-16-15,2 0 0 0,-2 1-240 0,3-3-256 16,0 0 48-16,2 0 16 16,2 1-2352-16,3-2-464 0</inkml:trace>
  <inkml:trace contextRef="#ctx0" brushRef="#br0" timeOffset="118909.05">3410 3142 35071 0,'-13'-8'1552'0,"8"7"320"0,-3 1-1488 0,1 1-384 0,-1-1 0 16,-2 3 0-16,-3 3 0 0,-2-1 0 0,-3 1 0 0,0 3 0 0,1 5 304 0,-1 0 144 15,2 0 16-15,0 3 16 0,3 2-224 0,2-1-64 16,1 2 0-16,2 1 0 0,3 0-192 0,2 1 0 31,0-1 0-31,5 0 0 0,1-3 0 0,2 1 0 0,3-2 0 0,2-2 0 0,2-2 0 0,2 0 0 16,2-2 0-16,2-2 0 15,3-3 0-15,1-3 176 0,-1-2-176 0,1-1 160 0,0-4-160 0,0-4 192 16,-4-2-192-16,-3-3 192 0,-2-2 0 0,0-1 16 16,-5 1 0-16,-1 0 0 0,-3 1 48 0,-3 1 0 15,-2 2 0-15,-3 1 0 0,-3 1 128 0,-1 3 48 16,-3 1 0-16,-4 3 0 0,-1 2-304 0,-2 2-128 15,-3 3 128-15,0 0-128 0,-1 1 0 0,1 2-224 16,1 1 32-16,2 1 0 16,4 0-544-1,2 0-96-15,2 0-32 0,4-1 0 0,4-1-1408 0,4 0-288 0,0-2-48 0,7-2-11472 0</inkml:trace>
  <inkml:trace contextRef="#ctx0" brushRef="#br0" timeOffset="119223.54">3795 3181 23039 0,'0'0'2048'0,"-5"4"-1648"0,0-3-400 0,-3 3 0 16,-1 5 1472-16,-1 0 192 0,-1-2 64 0,0 3 0 0,-1 2-864 0,0 2-160 15,1 1-48-15,1 1 0 0,2 1 112 0,0-1 0 32,2 2 16-32,2-1 0 0,2 0-336 0,2 0-80 0,0-1-16 0,2 1 0 15,2-3-32-15,3-1-16 0,1 0 0 0,2-2 0 16,1-1-64-16,3-1-16 0,0 0 0 0,2-1 0 15,0-4-32-15,1-2 0 0,-1-3 0 0,1-1 0 0,0-1 64 0,0-4 16 16,-3-2 0-16,0-4 0 0,-2-4 16 0,-1 0 0 16,-2-3 0-16,-1 0 0 0,-4 0-48 0,-2 2-16 15,-2-1 0-15,-2 1 0 0,-3 3 144 0,-3 1 16 16,-2 1 16-16,-1 2 0 0,-6 3-160 0,0 1-48 16,1 1 0-16,-3 2 0 0,-1 3-192 0,0 2-160 15,2 0 32-15,1 2 0 16,3-1-416-16,2 2-80 0,1 1-16 0,2 0 0 15,1 1-1840-15,4-2-368 0,4-4-80 0</inkml:trace>
  <inkml:trace contextRef="#ctx0" brushRef="#br0" timeOffset="119510.65">3971 2979 25791 0,'-4'6'2304'16,"-1"2"-1856"-16,-1 0-448 0,0 2 0 0,0 1 352 15,1 0-32-15,-2 0 0 16,2 0 0-16,1 0 464 0,2 0 96 0,0 0 16 0,2 0 0 0,1-2 128 0,2-1 48 16,2 0 0-16,0-1 0 15,3-3-432-15,1-2-96 0,0 0-16 0,-1-2 0 16,2-3 48-16,0-2 0 0,0-2 0 0,-1-3 0 16,-2-4 32-16,-2-3 16 0,-1 0 0 15,0-2 0-15,-3-1-80 0,-1 2-16 0,-2-1 0 0,-2 2 0 16,-2 3-64-16,-1 2-16 0,-1 2 0 0,0 3 0 0,-2 3-272 0,0 3-176 31,-1 2 192-31,0 5-192 0,-1 3-896 0,1 5-272 0,0 3-64 0,1 4-17136 0</inkml:trace>
  <inkml:trace contextRef="#ctx0" brushRef="#br0" timeOffset="123263.53">4598 3159 15663 0,'0'0'1392'0,"0"0"-1120"0,0 0-272 0,0 0 0 0,0 0 1424 0,0 0 240 16,0 0 32-16,0 0 16 0,0 0-912 0,0 0-176 15,0 0-48-15,0 0 0 0,9 0 368 0,-1-1 64 16,3 1 16-16,3 0 0 0,1-1-112 0,5 1-16 16,3 0 0-16,2 1 0 0,0-1-240 0,0 0-48 15,0-1-16-15,2 0 0 0,2 0-240 0,2 0-48 16,1 1-16-16,1 0 0 0,-2-1-128 0,-1 1-32 16,0 0 0-16,-2 0 0 0,-4-1-128 0,-2 1 160 15,-4 0-160-15,-1-2 160 0,-3 1-160 0,-4 1 192 16,-2 0-192-16,-2 0 192 0,0 1-192 0,-6-1 128 15,0 0-128-15,0 0 128 16,0 0-528-16,0 0-112 0,0 0-32 0,0 0 0 16,0 0-736-16,0 0-128 0,0 0-48 0,0 0-7552 15,0 0-1504-15</inkml:trace>
  <inkml:trace contextRef="#ctx0" brushRef="#br0" timeOffset="123689.78">5463 2882 20271 0,'0'0'1792'0,"3"-5"-1424"0,-1-1-368 0,0 2 0 16,1-1 736-16,-3 5 80 0,4-5 16 0,-1 0 0 16,-3 5 256-16,4-3 64 0,1 0 16 0,-5 3 0 15,0 0-368-15,6 1-80 0,0 1-16 0,-1 2 0 16,1 3-112-16,-3 2-16 0,3 1-16 0,-2 3 0 16,-1 3-80-16,1 3-16 0,-1 2 0 0,0 1 0 15,-1 0-208-15,2 1-32 0,-1 0-16 0,0 0 0 16,0 0-208-16,0-1 0 0,0-1 0 0,0 0 0 0,2-1 128 0,-2-1-128 15,0-2 0-15,0-1 0 0,0-2 128 0,-2-2-128 16,0-2 0-16,0-1 0 0,0-3 176 0,-1-6-176 16,0 0 192-16,0 0-192 0,0 0 256 0,-4 2-48 15,4-2-16-15,-6-4 0 0,0-1 0 0,1-2 0 16,2-3 0-16,1-2 0 0,-1-2 0 0,0-3 0 0,2-1 0 16,1-3 0-16,0-5 0 0,1-1 0 15,2-3 0-15,-2-3 0 0,0-2 48 0,1 0 0 16,0 0 0-16,-1 1 0 0,2-1 16 0,-1 4 16 15,1 0 0-15,1 5 0 0,2 6-112 0,-2 2-32 0,4 1 0 16,1 4 0-16,1 1-128 0,-1 3-144 0,3 1 144 0,1 1-208 16,2 1 80-16,1 2 128 15,-1 1-208-15,3 1 80 0,-3-1 128 0,3 3 0 0,-2 1 0 16,2 2-128-16,-3-1 128 0,1 2-160 0,-5 1 160 0,0 0-160 31,-2 1-1696-31,0 1-320 0,-2 2-80 0</inkml:trace>
  <inkml:trace contextRef="#ctx0" brushRef="#br0" timeOffset="123884.33">5549 3028 30399 0,'0'0'1344'0,"0"0"288"16,0 0-1312-16,0 0-320 0,8-2 0 0,1 0 0 0,4 2 192 0,-2-1-48 15,2 0 0-15,3 0 0 0,0 0 144 0,3-1 32 16,-1 1 0-16,2 1 0 0,1-1-48 15,1 0 0-15,0-1 0 0,0 1 0 0,0 1-272 0,1-1 0 16,0 1-208-16,3 0 80 16,0 1-2608-16,0 0-512 0</inkml:trace>
  <inkml:trace contextRef="#ctx0" brushRef="#br0" timeOffset="124082.86">6155 3012 30175 0,'0'0'1344'0,"0"0"256"0,0 0-1280 0,0 0-320 0,0 0 0 0,-3 4 0 0,-1 0 992 16,0 1 128-16,1 2 32 0,1 1 0 0,0 3 48 0,1 4 16 16,-4 1 0-16,2 3 0 0,1 1-544 0,-1 2-96 15,1 1-32-15,0 3 0 0,-2 2-368 0,1-1-176 16,1 0 160 0,1-1-160-16,0-1 0 0,0 1 0 0,1-2 0 0,0-1-12160 15,-1-1-2352-15</inkml:trace>
  <inkml:trace contextRef="#ctx1" brushRef="#br0">13840 12395 0,'0'0'0</inkml:trace>
  <inkml:trace contextRef="#ctx0" brushRef="#br0" timeOffset="128983.79">1338 4468 11055 0,'0'0'480'0,"-6"0"112"0,-3-1-464 0,1 1-128 0,2-1 0 0,-2 1 0 0,1 0 2560 0,7 0 480 15,-5 0 96-15,5 0 32 0,0 0-1488 0,0 0-288 16,0 0-64-16,0 0-16 15,0 0-496-15,0 0-112 0,0 0 0 0,0 0-16 0,5 3-176 0,3 1-48 16,2-1 0-16,4 1 0 16,3-1-80-16,3-1 0 0,2 0-16 0,3-1 0 0,2-1-96 0,5 0-16 15,0 1 0-15,-1-2 0 0,-3-2-112 0,-2-1-16 16,1 1-128-16,-1 0 192 0,-4 0-192 0,0 0 128 16,-1 1-128-16,-3 0 0 0,0 0 0 0,-3 0 0 15,-1 0-128-15,-3 1 128 16,-3 0-1152-16,-1 0-128 0,-7 1-32 0,0 0-7920 15,0 0-1584-15</inkml:trace>
  <inkml:trace contextRef="#ctx0" brushRef="#br0" timeOffset="129204.06">1621 4319 17503 0,'-6'-14'768'0,"1"9"176"0,-1-2-752 0,-1 1-192 0,1 0 0 0,1 1 0 15,-2-2 2192-15,2 2 416 0,0 0 80 0,2 3 0 16,3 2-1024-16,0 0-192 0,0 0-64 0,0 0 0 15,-2 7-640-15,1 1-128 0,0 5-16 0,2 1-16 0,1 2-352 0,0 3-80 16,0 1-16-16,2 1 0 0,0 2-16 0,-2 0 0 16,-1 1 0-16,2 1 0 0,0 1-144 0,-1-1 192 15,-2 0-192-15,2 0 192 16,1-3-192-16,-2-2 0 0,-1-1 144 0,-1-1-144 0,-1-3 0 16,1-2 0-16,-1-1 0 0,1-1-128 15,0 0-2000-15,0-2-400 0,1-2-80 0,0-7-16 16</inkml:trace>
  <inkml:trace contextRef="#ctx0" brushRef="#br0" timeOffset="129645.02">2105 4198 23039 0,'0'0'2048'0,"0"0"-1648"16,0-6-400-16,0 6 0 0,0 0 1904 0,0 0 288 15,0 0 64-15,0 0 16 0,0 0-1344 0,0 0-272 16,0 8-48-16,0 2-16 0,-1 2-112 0,1 3-32 16,1 4 0-16,-1 1 0 0,-1 2-176 0,1 1-32 15,0 1-16-15,0 2 0 0,0 0-96 0,1-1-128 0,1-2 176 0,1 0-176 0,-2-1 0 16,1-1 0-16,0-1 0 0,0-1 0 0,0-3 128 0,1 0-128 16,-1-3 0-1,0-2 0-15,0-2 0 0,-1-3 0 0,-1-6 0 0,0 0 0 0,0 0 0 16,0 0-256-16,0 0 32 0,0 0 0 0,0 0-32 0,0 0-16 15,0-8 0-15,1-1 0 0,1-5 48 16,-2-1 16-16,-2-2 0 0,1-2 0 16,-1-3 208-16,0-4 0 0,0-2 0 0,-2-2 0 0,1-1 192 15,0 0 0-15,1 1-16 0,-1 0 0 0,1 1 336 0,1 2 64 16,2-1 0-16,1 4 16 0,2 1-112 0,1 2-32 16,3 2 0-16,1 3 0 0,1 1-320 0,2 1-128 15,2 2 0-15,3 2 0 0,-1 0 0 0,4 2 0 16,0 2 0-16,2 2-160 0,1-1 160 0,0 3 0 15,1 1-144-15,-3 1 144 0,0 1-240 0,-2 2 32 0,-4 2 0 0,-1 1 0 32,1 2-2368-32,-4 2-480 0</inkml:trace>
  <inkml:trace contextRef="#ctx0" brushRef="#br0" timeOffset="129834.83">2207 4396 32015 0,'0'0'1408'0,"0"0"320"0,0 0-1392 0,0 0-336 0,0 0 0 0,0 0 0 16,0 0 448-16,0 0 0 15,0 0 16-15,0 0 0 0,0 0 160 0,0 0 16 0,0 0 16 0,10 1 0 0,2-1-288 0,3 1-64 16,1 0-16-16,3 0 0 16,1 0-288-16,2 0 0 0,2 0 0 0,1 0 0 31,4 1-1088-31,-3-2-336 0,0 0-64 0,-2 1-13520 0</inkml:trace>
  <inkml:trace contextRef="#ctx0" brushRef="#br0" timeOffset="130220.98">2572 4591 18431 0,'0'0'1632'0,"-2"-5"-1312"0,1-1-320 0,2 2 0 0,1-3 3328 0,0 2 608 0,0 1 112 0,1-1 32 31,2 0-2656-31,0 1-528 0,-5 4-96 0,9-2-32 0,-2 0-256 0,1 2-48 0,2 2-16 0,-1 1 0 16,-9-3-320-16,7 7-128 16,-2 0 0-16,1 1 144 0,-2 1-144 0,-1 2 192 0,-2-2-192 15,-1 2 192-15,-1 0-192 0,-1 0 192 0,-1 0-192 0,-2 0 192 16,0-1-192-16,1 0 0 0,0-1 144 0,2 1-144 0,-1-3 0 0,1 1 0 31,0-1 0-31,4-1 128 0,0 0-128 0,1 0 0 0,1 2 0 0,2-1 0 0,-1-2 0 16,1 2 0-16,-1 1 0 15,2 0 0-15,-3 0 0 0,2 0 0 0,-2 0 0 0,1 1 0 16,-1-1 0-16,-1 0 0 0,0 0 128 0,-1 1-128 0,-4 0 320 0,-1 0 0 16,-2-2 0-16,1 2 0 0,-1 0 192 0,-3-1 48 31,-3-2 0-31,-2 1 0 0,-1-2-160 0,0 0-16 0,-1-1-16 0,1 0 0 16,1-1-80-16,0-1-16 0,1 0 0 0,1-1 0 0,0-1-272 0,2 0 0 15,2-1-208-15,2 0 80 31,-2-1-2912-31,3-1-576 0</inkml:trace>
  <inkml:trace contextRef="#ctx0" brushRef="#br0" timeOffset="130936.36">3206 4337 19343 0,'-6'-13'848'0,"3"8"192"0,0-2-832 0,0 0-208 0,0 2 0 0,-1 1 0 16,1-3 1984-16,-1 3 368 0,-1 0 64 0,5 4 16 0,-4-1-848 0,-2 2-176 15,-1 1-16-15,-1 4-16 16,0 2-672-16,0 3-144 0,1 2-32 0,-1 2 0 0,-1 2-256 0,0 1-48 15,1 2-16-15,0 2 0 16,2 0-208-16,3 0 128 0,-1-1-128 0,0 0 0 16,3 0 144-16,1-1-144 0,0-4 128 15,3 0-128-15,1-3 144 0,1-1-144 16,2-2 160-16,0-2-160 0,-1-3 224 0,2-2-48 0,1-2-16 0,1-2 0 0,1-1 272 0,1-2 48 16,2-4 16-16,-1-1 0 0,2-2-496 0,-1-3 0 15,1-5 0-15,1 1-160 0,0 0 160 0,0 0 0 16,-2 3 128-16,-1 1-128 0,-3 3 0 0,-2 3 0 0,-3 2 0 0,-5 6 0 15,6-1 0-15,-2 4 0 16,0 2-160-16,0 5 160 0,-2-1 0 0,1 3 0 0,2 1 128 16,-1 1-128-16,0 1 0 0,3-1 0 15,1 0 0-15,1 1 0 0,-3-2 0 0,3-1 0 0,1-1 0 0,1-2 0 16,-1-3 0-16,0-1 0 0,1-3 0 0,0-2 0 16,0-2 240-16,0-3 48 0,-1-1 16 15,1-3 0-15,-3-3 384 0,1-3 80 0,-1-3 0 0,-3-1 16 16,0-1-560-16,-2-2-224 0,-2-3 176 0,-2 0-176 15,-3 2 320-15,0-1-48 0,-1 1 0 0,-3 4 0 16,-2 1-272-16,0 3 128 0,0 1-128 0,1 3 0 16,-2 3 0-16,0 2-192 0,-2 3 0 0,2 3 0 15,0 2-368-15,3 2-64 0,2 2-16 0,1 4 0 16,0 3-2144-16,2 2-432 0,2 2-96 0</inkml:trace>
  <inkml:trace contextRef="#ctx0" brushRef="#br0" timeOffset="131273.31">3816 4364 19343 0,'6'-13'848'0,"-2"8"192"0,-1 1-832 0,1-1-208 16,2 2 0-16,-2-1 0 0,-3-2 2736 0,-1 1 496 15,0 5 96-15,-4-5 32 0,-4 1-1696 0,-1 2-352 16,-2 1-64-16,-2 2-16 0,-2 1-656 0,-2 1-144 16,1 2-32-16,0 1 0 15,3 1-400-15,-1 2 128 0,2 0-128 0,2 1 0 16,2 0 0-16,3 0 0 0,0 1 0 0,4 0-176 0,1-1 176 0,3 0-192 0,2-1 192 0,3 0-192 15,0-2 192-15,4 0-128 0,4-1 128 16,0 1-128-16,1-1 128 0,2-1 0 16,0-1 0-16,1 1-128 0,1-1 128 0,-2 0 0 0,-3-2 128 0,1 1-128 15,-3 1 0-15,0 0 0 0,-2-1 0 0,-1 1 0 16,-3 2 192-16,0-2 80 16,-8-4 16-16,0 0 0 0,2 9 224 0,-2-1 32 0,-2-3 16 0,-3 2 0 0,-1 1 176 15,-3-2 32-15,-1 1 16 0,-2-1 0 0,-3 1-432 16,0-1-96-16,1 0 0 0,0 0-16 15,-2-1-368-15,2 0-80 0,0-1-16 0,1-1 0 16,0 1-96-16,2-2 0 0,0-1-16 0,2 0 0 16,1-1-2480-16,2 0-480 15,6 0-96-15</inkml:trace>
  <inkml:trace contextRef="#ctx0" brushRef="#br0" timeOffset="131716.44">2885 4208 16575 0</inkml:trace>
  <inkml:trace contextRef="#ctx0" brushRef="#br0" timeOffset="132047.57">4756 4248 31903 0,'0'0'1408'0,"-5"2"304"0,-1 1-1376 0,0 0-336 15,-2 1 0-15,-2 3 0 0,-1 1 0 0,-1 3 144 16,1 2-144-16,-1 1 0 0,0 2 496 15,2 0-16-15,1 1 0 0,1 1 0 16,2 2-224-16,1-1-64 0,2-2 0 0,2 1 0 0,1-2-192 0,1 0 176 16,3-1-176-16,2 0 160 0,0-2 16 15,3-2 0-15,1-2 0 0,1-3 0 0,2 0 112 0,2-3 32 16,0-1 0-16,0-3 0 0,2-2-32 0,-2-3 0 16,0-1 0-16,0-3 0 0,-1-2-32 0,1-3 0 15,-2 0 0-15,-2-3 0 0,-2-3-32 0,-4 2-16 16,-2-1 0-16,-1 0 0 0,-5 0 32 0,-1 3 0 15,-3 0 0-15,0 3 0 0,-2 3 64 0,-2 2 16 16,-2 2 0-16,-2 3 0 0,0 2-320 0,0 2 0 16,-2 1 0-16,1 2 0 15,-2 3-384-15,1 0-128 0,2 1-16 0,2 1-16 16,2-1-1504-16,2 1-320 0,1-1-48 0,4-2-7776 0,4 2-1568 16</inkml:trace>
  <inkml:trace contextRef="#ctx0" brushRef="#br0" timeOffset="132758">4476 4221 9215 0,'0'0'400'0,"0"0"96"0,1-6-496 0,0 1 0 0,0-1 0 0,-1 2 0 16,-1-2 3088-16,-1 2 528 0,-3 1 96 0,0 0 32 0,-2 1-2096 0,1 2-432 16,-1 1-64-16,-1 3-32 15,-2 0-240-15,2 3-48 0,-3-1-16 0,0 3 0 16,-2 2-192-16,0 2-48 0,0 4 0 0,-2 0 0 0,-2 2-192 0,2 2-64 16,2 0 0-16,-1 0 0 0,1 1-192 0,2 0-128 15,3-1 128-15,2-2-128 16,-1-1 0-16,3 0 0 0,-1-2 0 0,3 1 0 0,3-1 0 0,3 0 0 15,0-2 0-15,2-1 0 0,-1-2 224 0,3-1-32 16,1-2 0-16,0-2 0 0,1 1 96 0,1-4 16 0,0-2 0 0,-1-1 0 16,-1-2 16-16,0-1 16 0,-4-4 0 15,1 1 0-15,-1-2 80 0,-1-2 16 0,-2-3 0 0,-1 0 0 16,-2 0-64-16,-1 2-16 0,-2-2 0 0,0 1 0 16,-3 1-160-16,1 2-16 0,0 3-16 0,0 0 0 15,-3 1-160-15,-1 1 0 0,1 2 0 16,0 1 128-1,2 0-336-15,1 3-80 0,2 3-16 0,-1 0 0 0,1-2-560 0,2 3-112 16,2-6-32-16,2 8-9808 0,2-1-1952 0</inkml:trace>
  <inkml:trace contextRef="#ctx0" brushRef="#br0" timeOffset="133118.1">4902 4049 11967 0,'0'0'1072'0,"0"0"-864"0,-4 2-208 0,-1 3 0 15,0 2 2560-15,0 0 448 16,0 0 112-16,1 1 16 0,1 2-2096 0,0-1-400 15,1-2-96-15,1 0-16 0,0 1 320 0,1 0 64 0,1 0 16 0,2-1 0 16,2 1-272-16,0-3-48 0,2 0-16 0,1-2 0 16,0-1 32-16,1-1 0 0,0-2 0 0,1-2 0 15,-1-1 16-15,-2-2 16 0,1-2 0 0,-1-1 0 16,-2-4-80-16,0 0 0 0,-3 0-16 0,-2 0 0 16,-2 0-176-16,-3-1-16 0,0 2-16 15,-3 2 0-15,-1 2-112 0,-1 1-32 0,-1 3 0 16,-1 3 0-16,-1 3-208 0,-1 3-128 0,-1 3 128 0,0 3-208 15,2 3-2544-15,1 4-512 0</inkml:trace>
  <inkml:trace contextRef="#ctx0" brushRef="#br0" timeOffset="134121.26">5512 4153 7887 0,'0'0'336'0,"0"-6"96"0,2 1-432 0,-1-2 0 0,0-1 0 16,0 1 0-16,-1-1 1792 0,1 0 288 15,1 2 48-15,0-1 16 0,0 0-16 0,0 2 0 0,-2 5 0 0,2-6 0 0,-2 6-224 0,0 0-48 16,0 0-16-16,0 0 0 0,0 0-448 0,0 0-96 31,0 0-16-31,0 0 0 0,0 0-512 0,1 7-128 16,-1 3 0-16,0 2-16 0,-1 2-272 0,0 3-48 16,0 1-16-16,0 1 0 0,0 0-160 0,0 0-128 0,0-1 192 15,0 2-192-15,1 0 128 0,-1-1-128 0,-2-2 0 16,1 0 0-16,0-1 0 0,1-2 0 15,-2-1 128-15,3-1-128 16,-2-1-1024-16,1 1-272 0,-1-2-48 0,1-2-9200 0,0 0-1824 0</inkml:trace>
  <inkml:trace contextRef="#ctx0" brushRef="#br0" timeOffset="134293.87">5329 4360 24879 0,'0'0'2208'0,"-2"-4"-1760"16,2-1-448-16,1-1 0 0,1 1 2384 0,3 0 400 15,1 1 80-15,3-2 16 0,2 1-2432 0,3-1-448 16,3 1-128-16,3-1-16 0,2 4 144 0,2 0 224 16,3 0-48-16,4 1-16 0,1-1-160 0,2 0 0 15,0-1 0-15,0 0 0 16,-1 0-2112-16,2 1-416 0,-1 0-80 0</inkml:trace>
  <inkml:trace contextRef="#ctx0" brushRef="#br0" timeOffset="134770.54">6192 3969 34095 0,'-8'-10'1504'0,"5"7"320"0,-3-1-1456 0,3 2-368 0,3 2 0 15,0 0 0-15,0 0 224 0,0 0-32 0,-6 3 0 0,2 4 0 16,0 2 128-16,-1 2 32 0,2 2 0 0,0 4 0 16,-2 1 0-16,2 5 0 0,0 4 0 0,-1 1 0 15,1 3-144-15,1 2-16 0,2 2-16 0,1 1 0 16,1-1-176-16,0-2 0 0,2-2 0 0,-3-2 0 15,0 0 128-15,0-3-128 0,-1 0 0 0,0-4 128 16,0-4-128-16,2-1 0 0,-2-3 0 0,0-2 128 16,0-3-128-16,-2-2 0 0,2-7 0 0,0 0 0 15,0 0-240-15,0 0 32 0,0 0 0 0,-2-9 0 16,1-3-64-16,-3-3-16 0,2-2 0 0,1-2 0 0,0-4 112 0,0-3 32 16,-1-4 0-16,-1-2 0 0,0-2 144 0,0-2 0 15,-1-3 0-15,1 1 0 0,0-1 0 0,2 2 0 16,1 1 0-16,0 3 128 0,2 2 128 0,1 2 16 15,3 3 16-15,1 1 0 0,2 3-112 0,1 3-32 16,0 1 0-16,0 3 0 0,1 2-144 0,1 4 128 16,1 0-128-16,2 2 128 0,-1 2-128 0,0 0 0 15,3 1 0-15,-1 4 0 0,1 1 0 0,-2 2 0 16,-1 3 0-16,-2 1 0 0,-1 3 0 0,-2 1 0 16,-1 1 128-16,-3 3-128 0,-2 0 192 0,-2 3-64 15,-2 0 0-15,-4 1 0 0,0-1-128 0,-3-1 0 0,-1 0 0 0,0-2 128 16,1 0 0-16,-3-1 0 0,-3-1 0 15,1-1 0-15,0-1-128 0,0-1 160 16,0 0-160-16,1-1 160 0,-1 1-400 0,2-3-80 16,3 0 0-16,-2 0-16 15,1-1-2592-15,2 0-512 0</inkml:trace>
  <inkml:trace contextRef="#ctx0" brushRef="#br0" timeOffset="134986.47">6728 4026 38127 0,'0'0'1680'0,"0"0"368"0,0 0-1648 15,7-2-400-15,1 0 0 0,2 2 0 0,0-1 0 0,3-1 0 16,1 1 0-16,1 1-176 0,3 0 176 0,2 1 0 16,1-1 160-16,2 2-160 0,2-1 0 0,2 0 0 15,0 1 0-15,1-1 0 0,-4 1-256 0,-1 0-32 16,0 0-16-16,-4 1 0 15,-2 0-2832-15,-2 2-576 0</inkml:trace>
  <inkml:trace contextRef="#ctx0" brushRef="#br0" timeOffset="135171.94">6765 4314 35711 0,'0'0'1584'0,"0"0"320"0,0 0-1520 0,0 0-384 0,0 0 0 0,5-1 0 16,2 0 0-16,2 0-208 0,1 0 16 0,3 0 16 15,2-1 336-15,4-1 64 0,2 1 16 0,2 1 0 16,1 0-240-16,4 0 128 0,0 0-128 0,2 0 0 31,1-4-256-31,2 1-160 0,2-2-32 0,1 0-15152 0</inkml:trace>
  <inkml:trace contextRef="#ctx0" brushRef="#br0" timeOffset="135529.23">7816 3953 30639 0,'0'0'1344'0,"0"0"304"0,0 0-1328 0,-4 4-320 0,-3-1 0 0,2 3 0 0,-2 0 224 0,1 3-32 0,-1 2 0 0,0 1 0 16,1 1 240-16,-1 4 32 15,-3 1 16-15,4 3 0 0,0 1-272 0,2 0-48 0,2 3-16 0,1-2 0 31,2-2-144-31,2-2 0 0,1 2 0 0,2-2 128 0,2-1 64 0,1-2 16 0,2-2 0 0,3 0 0 16,3-3 240-16,1-3 32 0,-1-2 16 0,2-2 0 16,0 0-48-16,1-4 0 15,1-4 0-15,-1 0 0 0,-2-5-48 0,0-3-16 16,0-3 0-16,-2-2 0 0,-1-2-16 0,-1-3-16 0,0-4 0 0,-4-2 0 0,-4-1 0 0,-1 0 0 31,-4 2 0-31,-4 0 0 0,-2 1 240 0,-3 2 48 16,-3 2 16-16,0 2 0 0,-1 3-48 0,-4 4-16 15,-2 2 0-15,-1 2 0 0,0 3-592 0,-2 1 0 0,-1 4 0 0,-1 3 0 32,-1 3-1184-32,1 3-208 0,-1 3-32 0,2 4-11376 0,2 3-2256 0</inkml:trace>
  <inkml:trace contextRef="#ctx0" brushRef="#br0" timeOffset="143834.34">18054 540 17503 0,'0'0'1552'0,"-3"-1"-1232"15,-4-2-320-15,2 1 0 0,-1-1 640 0,2 1 80 16,4 2 16-16,-5-1 0 16,1-2 224-16,4 3 32 0,0 0 16 0,0 0 0 15,0 0 160-15,0 0 48 0,0-5 0 0,0 5 0 0,4-5-400 0,3-1-80 16,2 3-16-16,3 0 0 0,2-1-224 0,4 2-48 15,3 0-16-15,3 0 0 0,3 0-64 0,3 1-16 16,1-1 0-16,1 1 0 0,1 0-112 0,0 0-32 16,-2 1 0-16,-3-1 0 0,0-1-80 0,-3 1 0 15,-1-1-128-15,-1 0 192 0,-2 1-192 0,-1 1 0 0,-3 0 0 16,-2 1 0-16,-2 1 0 0,-3 0-240 0,-2-1 32 0,-8-1 0 31,0 0-656-31,0 0-128 0,0 0-32 0,-4 6 0 16,-3 2-960-16,-4 0-192 0,-6 1-32 0</inkml:trace>
  <inkml:trace contextRef="#ctx0" brushRef="#br0" timeOffset="144164.84">18074 545 7359 0,'-11'-4'656'0,"-1"0"-528"0,-1-1-128 0,1 1 0 15,-1 0 3456-15,4-1 672 0,0 1 128 0,1 1 32 0,3-1-1792 0,5 4-368 16,0 0-64-16,0 0-16 0,0 0-1024 0,0 0-224 16,0 0-32-16,7 1-16 0,4 2-528 0,4 0-96 15,0 1-128-15,-1 2 176 0,4 0-176 0,-1 2 0 16,0 1 144-16,-1 1-144 0,0 1 0 0,-1 1 128 15,-2-1-128 1,2 3 0-16,-3 0 0 0,-3 2 144 0,-5-2-144 0,-3 3 0 0,-4-1 208 0,-3 3-64 16,-5 3-16-16,-3 1 0 0,-2 1-128 0,-4 1 192 15,-1 2-192-15,0-3 192 0,-1-2-192 0,0-2 160 16,-1-3-160-16,3-1 160 0,0-3 240 0,4-1 48 16,1-1 16-16,3-2 0 0,4-1 224 0,1-2 32 0,3 1 16 0,4-7 0 15,0 0-320-15,2 6-64 0,2 0-16 16,4-1 0-1,2 1-208-15,3-2-128 0,2 0 128 0,4-2-128 0,2-1 0 0,2-1 144 0,2-1-144 16,3 0 0-16,2-1 128 0,0-1-128 16,3 0 0-16,1-1 0 0,5-1 0 0,1 0 0 15,0-3 0-15,0 0-144 16,-1 0-2032-16,-2-1-416 0,0-2-80 0</inkml:trace>
  <inkml:trace contextRef="#ctx0" brushRef="#br0" timeOffset="144559.31">18837 612 28559 0,'0'-12'1264'0,"0"12"272"0,-2-6-1232 0,2 6-304 0,0-5 0 0,0 5 0 0,0 0 208 0,0 0-16 16,0 0 0-16,0 0 0 0,0 0 272 0,0 0 48 16,-1 9 16-16,-1 4 0 15,0 1-320-15,-1 5-64 0,1 1-16 0,0 6 0 0,-2 1-128 0,0 3 0 16,1-1 0-16,1 0 128 15,1 0-128-15,1-2 0 16,0 0 144-16,0-2-144 0,1 0 0 0,1 1 128 16,0-4-128-16,0-3 0 0,1-1 0 0,-2-3 144 0,0-2-144 0,1-4 0 0,-2-1 208 0,0 0-64 15,0-8-16-15,0 0 0 0,0 0 112 0,0 0 16 0,0 0 0 0,-3-6 0 16,-1-2-16-16,1-5 0 16,1-2 0-16,1-3 0 0,1-2-16 0,0-4 0 0,-1-1 0 0,2-3 0 15,1-4-224-15,-1-6 176 16,0-4-176-1,1-2 160-15,1-1-16 0,-1 9 0 0,3-1 0 0,1 0 0 16,-1 4 240-16,1 4 64 0,-1 2 0 0,2 4 0 0,1 2-192 0,3-2-16 0,-3 4-16 0,2 5 0 31,2 4-224-31,-2 1 0 0,2 3-144 0,1 0 144 16,-1 5-176-16,0 1 176 0,0 1-192 0,-1 2 192 16,-1 1-832-16,0 3-48 0,-2 0-16 0</inkml:trace>
  <inkml:trace contextRef="#ctx0" brushRef="#br0" timeOffset="144764.38">18815 770 29247 0,'0'0'640'0,"0"0"144"0,0 0 32 0,0 0 0 0,0 0-656 15,0 0-160-15,0 0 0 0,0 0 0 0,5 7 144 0,1-2 0 0,3 0 0 0,2-1 0 16,1 0 320-16,4 1 64 0,0-1 16 15,2-1 0-15,0 0-128 0,2-1-32 0,1 0 0 16,0 0 0-16,0-1-384 0,0-1-272 0,1 0 32 0</inkml:trace>
  <inkml:trace contextRef="#ctx0" brushRef="#br0" timeOffset="145175.2">19371 348 11055 0,'0'0'976'0,"0"0"-784"0,-1-7-192 0,0 0 0 0,1 0 2112 0,0 0 384 15,0 2 80-15,0 0 16 0,1 1-1440 0,-1 4-272 0,0 0-64 0,3-6-16 16,0 1 432-16,-3 5 96 0,0 0 16 0,7 0 0 16,0 0-336-16,-1 2-64 15,0 2-16-15,-1 2 0 0,0-1-320 0,0 3-64 0,-1 1-16 0,1 2 0 16,-1-1-96-16,2 2-32 0,-3 1 0 0,1 4 0 15,2 1-80-15,-1 5 0 0,1 8-16 0,1 4 0 16,-4 5-96-16,1 4-16 0,0 4 0 0,-2 3 0 16,-2 2-192-16,-1 1 128 0,-3 1-128 0,-2-1 0 0,-5-2 0 0,-4 0-208 15,-1-3 16-15,-4-2 0 16,-4-2-928-16,-6-3-176 0,-9-4-48 0</inkml:trace>
  <inkml:trace contextRef="#ctx0" brushRef="#br0" timeOffset="145524.1">17836 352 29663 0,'-6'-23'1312'0,"2"13"272"0,-1-1-1264 16,-2 1-320-16,0 1 0 0,-1 2 0 0,-1-1 304 0,0 4 0 0,-1 1 0 0,1 3 0 15,-2 3 144-15,-2 2 16 16,1 6 16-16,-1 2 0 0,0 4-256 0,0 3-48 0,0 0-16 0,-1 6 0 16,1 1 16-16,4 0 0 0,1 8 0 0,1 4 0 15,1 3-176-15,2 3 160 16,1 4-160-16,3-1 160 0,2 2-160 0,1 11 0 15,2-2 0-15,3-3 0 0,5-1 0 0,0-5 0 16,2-1 0-16,3-2 0 0,3-1 0 0,3-3 0 0,2-2-144 0,6-3 144 31,4 0-2528-31,3-6-400 0,41 23-80 0,-17-22 0 0</inkml:trace>
  <inkml:trace contextRef="#ctx0" brushRef="#br0" timeOffset="146079.44">19248 1324 14735 0,'0'0'1312'0,"-1"6"-1056"0,-3 2-256 0,2 0 0 0,-1 3 3072 0,2 3 544 16,1 0 112 0,0 0 32-1,1 2-3056-15,1-1-704 0,1 0 0 0,2 0 0 16,0-1 160-16,3-1 0 0,2-1 0 0,-1-1 0 0,2-1 96 0,2-2 0 15,1-1 16-15,1-4 0 16,0 1 192-16,0-2 48 0,1-2 0 0,0-1 0 0,1-2-512 0,-1-2-192 16,2-4 16-16,-2-2 0 15,-2-2 304-15,1-3 64 0,-2-4 16 0,-1 2 0 0,-2-2 64 0,-2 1 16 16,-3 2 0-16,0-1 0 0,-3 1 496 0,-2 2 112 16,-1 2 0-16,-2 2 16 0,1 2 144 0,0 2 32 15,-1 2 0-15,3 5 0 0,-4-3-656 0,4 3-128 16,-4 1-32-16,0 2 0 0,-1 3-272 0,2 3 0 0,0 5-128 0,-1 2 128 15,1 4 0-15,1 4-144 16,0 5 144-16,-2 3 0 0,4 2 0 0,0 2-160 16,0 3 160-16,-3 1 0 0,0 2-128 0,1 0 128 15,-1 1 0-15,1 1 0 0,-1 0 0 0,1-1 0 0,-1-4 0 0,1-2 0 16,0-3 0-16,1-1 0 0,0-4 0 16,0-1 0-16,1-5 0 0,0-2 0 0,-2-4 0 0,-1-1 0 15,1-3 0-15,-1-2 144 0,0-2-144 16,-2-3 128-16,0-2 64 0,-1-2 16 0,0-2 0 0,0-2 0 0,-2-2 0 15,1-1 0-15,-1-3 0 0,2-3 0 0,-1-3-16 16,0-1 0-16,1-3 0 0,0-2 0 0,2-1 64 16,-1-1 16-16,4-2 0 0,2-1 0 15,4-2-16-15,-1 0-16 0,5-1 0 0,2 1 0 0,3 0-240 0,4 2-160 16,2 0 32-16,3 2 0 16,4 2-384-16,2 2-64 0,0 2 0 0,2 2-16 15,0 3-1312-15,0 1-256 0,-1 0-48 0,-3 1-8896 16,-1 1-1776-16</inkml:trace>
  <inkml:trace contextRef="#ctx0" brushRef="#br0" timeOffset="146385.68">20194 897 35007 0,'0'-13'1552'0,"0"13"320"0,1-5-1488 0,1-1-384 0,-2 6 0 0,4-6 0 15,3 0 0-15,2 1 0 0,1-1 0 0,2 1 0 16,2-1 576-16,3 1 80 16,-1-1 32-16,3 2 0 0,1 1-352 0,2 0-64 0,1 1-16 0,2 1 0 15,-2 0-256-15,1 1 0 0,-3 0 0 0,0 1 0 16,-1 1-912-16,0 2-96 0,-5 0-16 0,-3 2 0 15,-3-1-2464-15,-8 3-496 0,-9 8-112 16,-15 4 0-16</inkml:trace>
  <inkml:trace contextRef="#ctx0" brushRef="#br0" timeOffset="146535.69">20150 1118 19343 0,'-11'-8'1728'0,"11"8"-1392"0,-5-3-336 0,5 3 0 0,0 0 3520 0,0 0 640 16,0 0 128-16,0 0 32 0,0 0-2640 0,8-4-528 15,0 3-96-15,3-1-32 0,2 1-192 0,4 0-32 16,5 1-16-16,3 0 0 0,1 1-448 0,3-1-80 15,2 0-32-15,0 0 0 0,1 0-224 0,0 0 0 16,0 0 0-16,-1 0 0 16,-1-1-432-16,-1 0-128 0,1-1-16 0,-4-2-17600 0</inkml:trace>
  <inkml:trace contextRef="#ctx0" brushRef="#br0" timeOffset="155200.38">18754 2512 20783 0,'-1'-8'912'0,"1"3"208"0,1 0-896 0,0-2-224 16,1 1 0-16,1-1 0 0,1-1 1296 0,-1 1 224 15,0 0 32-15,-2 0 16 16,-1 7-192-16,0 0-32 0,0 0-16 0,0 0 0 0,0 0-560 0,0 0-96 16,3 6-32-16,-2 2 0 0,-1 3-224 0,0 3-48 0,0 3-16 0,0 3 0 15,0 2-160-15,0 2-48 0,-1 6 0 0,-1 0 0 16,1 0-144-16,1-2 128 15,-1 0-128-15,-1-2 128 0,0-1-128 0,1-2 0 0,0-2 0 0,0-3 0 16,-1-2 128-16,1-1-128 16,-2-4 0-16,1-2 128 0,0-3-128 0,2-6 192 0,-4 6-192 0,4-6 192 15,0 0-16-15,0 0 0 0,-6-1 0 0,0-3 0 0,1-2 48 16,-1-4 16 0,0-3 0-16,0-5 0 0,1-2-80 0,0-3-16 0,1-1 0 0,-1-4 0 0,2-4-16 0,1-1 0 15,1-2 0-15,1-1 0 16,1 0 64-16,3-1 0 0,2 1 0 0,3 1 0 0,2 0-32 0,2 1 0 15,6 1 0-15,0 4 0 0,2 3-160 0,2 2 0 32,2 2 0-32,-2 5-176 0,-1 1 176 0,-1 4-160 0,-3 2 160 15,2 3-160-15,-2 2 160 0,-3 4 0 16,-1 3 0-16,0 4-128 0,-1 3-192 0,-2 2-16 0,-1 1-16 16,-3 3 0-1,0 2-1904-15,-2 1-384 0,-3 2-80 0,-1 3-11424 0</inkml:trace>
  <inkml:trace contextRef="#ctx0" brushRef="#br0" timeOffset="155370.76">18786 2649 31039 0,'0'0'1376'16,"0"0"288"-16,0 0-1344 0,0 0-320 0,0 0 0 0,0 0 0 0,0 0 240 0,8 1-32 15,2-1 0-15,2 0 0 0,4 1 464 0,-1-1 96 16,2-1 0-16,0-1 16 0,2 0-272 0,0-1-48 15,-2 1-16-15,2-1 0 0,0 1-448 0,-3 1 0 16,-1-1 0-16,-1 2-10688 16,0-1-2176-16</inkml:trace>
  <inkml:trace contextRef="#ctx0" brushRef="#br0" timeOffset="155764.06">19085 2862 29487 0,'0'-10'2624'0,"0"10"-2112"16,1-4-512-16,1 0 0 0,3-1 1216 0,0 1 128 0,3 0 16 15,-1 2 16-15,3-1-912 0,0 3-176 16,0 2-32-16,1 3-16 0,0 0-96 0,0 4-16 0,-2 1 0 0,-1 1 0 16,-2 2-128-16,-1 2 0 0,-5 3 144 0,-3 3-144 15,-2 1 0-15,-4 3 0 0,-4 2 0 0,-2 1-128 16,-3 0-32-16,-1-2 0 0,-1-1 0 0,3-3 0 0,1-2 160 0,1-2 0 15,1-4 0-15,2-3 0 0,1-2 640 0,3-1 224 16,2-4 32-16,6-4 16 16,0 0 176-16,0 0 16 0,0 0 16 0,0 0 0 15,6-2-640-15,3-2-128 0,1 1-32 0,4-1 0 16,5-1-320-16,3 1 0 0,2 0 0 0,6-1-128 0,3 2 128 16,1 0 0-16,-2 0-144 0,-1 1 144 0,-1 0 0 0,-3 1 0 15,-5 0-144-15,-2 1 144 0,-1 0 0 0,-3 2 0 16,-5-2 0-16,-3 2 0 15,-1 0-352-15,-3 2-112 0,-4-4-32 0,0 0 0 16,-2 6-768-16,-1 2-144 0,-2 0-48 0,0-1-9920 16,-3 1-1984-16</inkml:trace>
  <inkml:trace contextRef="#ctx0" brushRef="#br0" timeOffset="156630.47">19937 2639 12895 0,'5'-14'1152'0,"-3"7"-928"0,-1-2-224 0,1 0 0 16,0 0 2800-16,2-1 512 0,-1 0 96 0,0 1 32 0,0 0-1632 0,-1 1-320 15,-1 1-64-15,0 0-16 0,-1 1-560 0,-2 0-112 16,0 1-32-16,-4 1 0 0,1 2 128 16,-4 2 32-1,-2 2 0-15,-2 3 0 0,-3 1-560 0,0 4-112 0,-1 1-32 0,-2 3 0 16,0 3 32-16,-1-1 16 0,2 1 0 0,2-1 0 0,1 0-208 0,4-1 176 16,3-2-176-16,2 1 160 0,3-2-160 0,4 0 0 15,2-1 0-15,3 0 0 0,1-1 0 0,3 0 128 16,4-2-128-16,0 1 128 0,1-1-128 0,2-1 0 15,1-3 0-15,3 0 128 0,2 1-128 0,-1-3 0 16,-1 0 144-16,0 0-144 0,0 1 0 0,-2 0 0 0,-3-1 0 0,0 2 128 16,-3 1-128-16,-2 0 0 0,-4 1 0 15,-2 0 128-15,-1 0 208 0,-4 2 48 0,-2-1 16 0,-2 1 0 16,-3 0-144-16,-2-1-48 0,-4 1 0 16,-1 0 0-16,-3 0 112 0,1-1 32 0,-3 1 0 0,1 0 0 15,-2-1-176-15,1 2-48 0,1-2 0 0,2-2 0 16,-1 0-128-16,3-1 0 0,2 0 0 0,2 0 0 15,1-2-1456-15,4 0-160 0,5-2-48 0,0 0-9792 16,0 0-1952-16</inkml:trace>
  <inkml:trace contextRef="#ctx0" brushRef="#br0" timeOffset="156814.14">20352 2607 19343 0,'0'0'848'0,"0"0"192"0,0 0-832 0,-2 6-208 16,0 1 0-16,0 1 0 0,-1 2 3520 0,1 2 640 15,0 2 144-15,0 2 32 0,-2-1-3136 0,1 2-624 16,1-1-128-16,-2 4-32 16,0 0-112-16,2-1-32 0,0 1 0 0,0-1 0 0,-1-3-128 0,2 0-16 15,1-3-128-15,1-1 192 0,0-2-192 0,2-2 0 16,-3-8 0-16,0 0-160 16,0 0-1696-16,6 1-352 0,1-4-64 0</inkml:trace>
  <inkml:trace contextRef="#ctx0" brushRef="#br0" timeOffset="156961.21">20308 2339 32255 0,'-4'-6'2864'0,"-2"1"-2288"0,1 0-576 0,-1 2 0 15,1 1 992-15,5 2 96 0,0 0 0 0,-5 1 16 16,1 2-1104-16,4-3-368 0,-2 7 0 0,1 2 0 16,1 2-592-16,2 1-112 0,1 1-16 0,2 3-16 31,0 1-1792-31,2-1-368 0</inkml:trace>
  <inkml:trace contextRef="#ctx0" brushRef="#br0" timeOffset="157243.38">20397 2660 2751 0,'5'16'256'0,"-2"-7"-256"16,1 1 0-16,2 2 0 0,-1-1 3472 0,1 3 656 0,-2 2 128 0,2-2 32 0,-1-1-2144 0,1 1-416 15,-2-2-96-15,2-1-16 16,-4-1-16-16,1-3 0 0,-2 1 0 0,-1-8 0 0,0 0-432 0,0 0-80 16,0 0-32-16,0 0 0 0,0 0-64 0,0 0-16 15,0 0 0-15,5-7 0 0,-1-1-272 0,0-5-64 16,2-1-16-16,2-2 0 0,-1-3-336 0,2 0-64 15,1-1-16-15,1 2 0 0,2-1-208 0,2 4 0 0,0-1 0 16,0 4 0-16,1 2 0 0,0 1 0 16,0 3 0-16,-1 1 0 0,0 3 0 0,0 2 192 0,-2 4-48 0,0-1-16 15,-1 1 0-15,-1 3 0 0,-2 3 0 0,0 1 0 16,-1 0 0-16,-1 2-128 0,0-1 192 0,-1 1-64 16,1-1-128-16,0 2 0 0,-2-1 144 0,-2 0-144 15,2-1 0-15,0 0 0 0,1-1-160 0,-1-1 160 31,2-2-1600-31,-3-2-224 0,1 0-32 0,-5-6-9216 0,6 3-1856 0</inkml:trace>
  <inkml:trace contextRef="#ctx0" brushRef="#br0" timeOffset="157604">21318 2438 33695 0,'-3'-12'1488'0,"0"6"304"0,-1 1-1424 0,0-1-368 15,-2 1 0-15,1 0 0 0,-1 2 432 0,0 1 16 16,-2 2 0-16,-1 2 0 0,-1 2 320 0,-1 3 64 16,0 2 0-16,-1 2 16 0,0 2-464 0,0 3-112 0,0 3-16 15,0 4 0-15,2 2-256 0,1 2 0 16,-2-2 0-16,4 2 0 0,2-2 0 0,3 0 0 16,1-3 0-16,2 1 0 0,1-1 0 0,3-1 0 0,3-1 0 0,2-1 0 15,-1-3 288-15,2-2-48 16,0 0-16-16,1-3 0 0,1-3-224 0,1-1 0 15,1-3 0-15,1-1-160 0,1-3 160 16,-1-3 0-16,-4-1 0 0,0-3 0 0,-2-1 176 0,-1-3-48 0,-2-3 0 0,-3 0 0 16,-2-1 48-16,-3-1 0 0,-2 2 0 0,-3 1 0 15,1 1 80-15,-4 1 32 0,-2 1 0 0,-2 2 0 16,-1 4 16-16,-1 0 0 0,1 3 0 0,0 2 0 16,0 2-304-16,1 1 0 0,1 2 0 0,0 0-144 31,0 2-320-31,2 0-64 0,2 0-16 0,4 2 0 15,0 0-1920-15,4 0-384 0,4 0-80 0</inkml:trace>
  <inkml:trace contextRef="#ctx0" brushRef="#br0" timeOffset="157964.81">21746 2517 23039 0,'0'0'1024'0,"-6"-2"192"0,1 1-960 0,-1 1-256 16,0 2 0-16,-1 3 0 15,-1 4 2816-15,0 3 528 0,-1 0 112 0,2 1 0 0,-4 3-2640 0,1 1-544 16,0 3-96-16,2 2-32 0,-2 1 0 0,2 2 0 16,0 0 0-16,4 0 0 15,1 0-144-15,2 0 0 0,2-2 0 0,2-1 0 0,2-2 0 0,2-3 128 0,1 0-128 0,3-3 0 16,-1-2 272-16,2-2-16 31,1-3-16-31,1-3 0 0,-1-2 64 0,2-3 16 16,-1-3 0-16,1-3 0 0,2-2 0 0,1-4 0 0,0-3 0 0,0-4 0 15,-3-3-64-15,0-3 0 0,-2 0 0 16,-3 1 0-16,-4 0 0 0,-2 3-16 0,-3 2 0 16,-2 0 0-16,-5 1 208 0,-1 3 64 0,-1 0 0 0,-2 5 0 15,-1 3-128-15,-1 2-32 0,-2 1 0 16,0 3 0-16,-2 1-352 0,0 2-192 0,1 3 32 0,1 1 0 31,0 2-288-31,2-1-48 0,1 2-16 0,1 0 0 16,3-1-1472-16,2 0-320 0,0-2-48 0,5-5-14112 0</inkml:trace>
  <inkml:trace contextRef="#ctx0" brushRef="#br0" timeOffset="158293.54">21843 2298 23439 0,'0'0'1024'0,"0"0"240"0,-5 3-1008 0,2 2-256 16,0 0 0-16,3-5 0 0,-1 7 320 0,1 0 0 15,0-7 16-15,1 7 0 0,-1-7 688 0,3 6 128 16,2-3 16-16,4 0 16 0,-1-1-32 0,3 1 0 16,1-3 0-16,1-3 0 0,0 0-256 0,2-1-48 15,-2-3-16-15,0-2 0 0,-3-1-192 0,0-1-32 16,-1 0-16-16,-5 0 0 0,-3 0 48 0,-2 0 16 0,-1 1 0 0,-2 2 0 15,-4 0 80-15,-1 2 16 0,-1 3 0 0,-3 2 0 16,0 2-512-16,-2 4-112 0,0 1 0 0,0 4-128 16,-1 2 0-16,2 4-176 0,0 2 0 0,2 2 0 31,2 0-1424-31,3 0-304 0,3-1-48 0,3 1-9616 0,3-3-1920 0</inkml:trace>
  <inkml:trace contextRef="#ctx0" brushRef="#br0" timeOffset="159871.51">22151 2533 9215 0,'0'0'400'0,"0"0"96"0,0 0-496 0,0 0 0 0,0 0 0 0,0 0 0 15,0 0 4416-15,0 0 800 0,-5 0 160 0,5 0 16 16,0 0-3328-16,0 0-656 0,0 0-144 0,0 0-32 16,8 1-352-16,2-1-80 0,3 0-16 0,4 0 0 0,2 2-272 0,6-1-64 15,2 0-16-15,4 0 0 16,2-1-176-16,2 0-16 0,1 1-16 0,0-1 0 0,-5 0-224 0,-1 0 144 16,-2 0-144-16,-4-1 128 15,-3-1-128-15,-3 1 192 0,-1 1-192 0,-3 0 192 16,-2 0-544-1,-2 0-96-15,-3 1-32 0,-7-1 0 0,0 0-2000 0,0 0-400 0,0 0-64 0,0 0-10592 0</inkml:trace>
  <inkml:trace contextRef="#ctx0" brushRef="#br0" timeOffset="160096.37">22364 2318 29247 0,'-7'-13'1296'0,"4"7"272"0,-1 1-1248 0,-1-1-320 16,2 1 0-16,3 5 0 0,-3-5 1216 0,3 5 192 15,0 0 48-15,0 0 0 0,0 0-384 0,0 0-80 16,0 8-16-16,1 4 0 0,1 3-512 0,1 4-96 0,1 2-32 0,-1 2 0 16,0 3-80-16,1 0 0 0,-1 1-16 0,1 1 0 15,-2 1-112-15,1 1 0 0,-1 0-128 0,0-2 192 16,-1 1-192-16,0-3 128 0,0 0-128 0,0-3 0 16,1-1 0-16,-2-1 0 0,-2-4 0 0,2 0 0 15,0-4-448 1,0-1-96-16,-1-2-16 0,0-1 0 0,1-3-2656 15,0-6-544-15</inkml:trace>
  <inkml:trace contextRef="#ctx0" brushRef="#br0" timeOffset="161090.25">23220 2233 13823 0,'0'0'1216'0,"0"0"-960"0,0 0-256 0,0-5 0 0,0 5 1168 0,0-6 192 31,-1 1 48-31,1 5 0 0,-1-7 400 0,1 7 96 16,0 0 16-16,0 0 0 0,0 0-256 0,0 0-64 0,0 0 0 16,0 0 0-16,0 0-704 0,-3 7-128 0,1 1-48 0,0 4 0 0,-1 2-192 0,1 3-32 15,-1 4-16-15,2 2 0 16,0 1-224-16,0 2-32 15,0 0-16-15,1 1 0 0,-1-1-80 0,1 0-128 16,0 2 176-16,0-2-176 0,0-2 128 0,1 1-128 0,0-3 0 16,0-3 0-16,0-1 128 0,0-1-128 15,2-3 0-15,-2-2 0 0,-1-2 128 0,0-2-128 16,0-2 144-16,0-6-144 0,0 0 0 0,0 0 128 16,0 0-128-16,0 0 0 0,-1-5-320 15,-4-4-96-15,2-4-32 0,0-3 0 16,-1-1-128-16,1-3-16 0,-1-4-16 0,-1-1 0 0,1 0 304 0,0-2 64 0,2-2 16 0,-2-1 0 15,1-2 224-15,-1 1 160 0,1-4-32 0,1 1 0 16,0 4 512-16,0-1 112 0,1 1 16 0,1 4 0 16,1 3 0-16,2 2 16 0,0 2 0 0,2 4 0 15,4 1-464-15,0 3-112 0,3 3-16 0,4 0 0 16,-2 0-192-16,3 4-128 0,2 2 128 0,1-1-208 16,1 2 208-16,0 2 0 0,-1 2-160 0,-2 1 160 0,0 0-192 15,-2 4 48-15,0 1 0 0,-3 1 0 16,-1 0-2352-16,-2 2-448 0,-3 1-112 0</inkml:trace>
  <inkml:trace contextRef="#ctx0" brushRef="#br0" timeOffset="161263.34">23134 2373 28559 0,'0'0'2544'15,"0"0"-2032"-15,0 0-512 0,0 0 0 0,2-6 1920 0,-2 6 272 16,6-4 64-16,1-1 16 0,3 2-1776 0,2 1-368 15,4 0-128-15,3 0 0 0,1 0 192 0,4 2-192 0,0 0 192 0,2 2-192 16,1-1 0-16,0 0 0 16,-1 0 0-16,0 0-11072 15,-2 1-2112-15</inkml:trace>
  <inkml:trace contextRef="#ctx0" brushRef="#br0" timeOffset="161671.84">23538 2503 32015 0,'0'0'1408'0,"0"0"320"0,2-5-1392 0,1 0-336 0,4 0 0 0,1 2 0 0,0 1 384 0,0 1 0 15,0 0 0-15,1-1 0 0,0 4 160 0,-1 1 32 16,1 1 16-16,-1 3 0 0,-2 1-432 0,0 0-160 16,-2 1 0-16,-2 2 144 0,-2 1-144 0,-3 1 0 15,-2 2 0-15,-3 0 0 0,-1 1 0 0,0-1 0 16,0-1 0-16,0 1 0 0,-1-1 0 0,1-2 0 15,1-1 144-15,2-2-144 0,0-3 192 0,2 1-48 16,0-2 0-16,4-5 0 0,-2 5 240 0,2-5 32 16,1 5 16-16,-1-5 0 0,5 6-144 0,0-1-32 15,3 1 0-15,0-2 0 0,-1 1-128 0,1-1-128 16,1 2 192-16,1-1-192 0,-2 1 128 0,2 0-128 16,0 1 0-16,-1-1 0 0,-2 0 144 0,-2 0-16 0,0-1-128 0,-3 1 192 15,-2-6 32-15,0 7 0 16,-2 0 0-16,-3-1 0 0,-1 1 272 0,-2-2 48 15,-2 0 16-15,-1-1 0 0,-1 1-192 0,0-1-48 0,-4-1 0 0,1 1 0 16,-2-2-144-16,1-1-48 0,-2 0 0 0,1-1 0 16,-3-1-128-16,1 0 0 15,2 0 0-15,-2-2 0 16,2 0-512-16,3-1-96 0,3-1-16 0,2 0 0 0,3-2-2752 0,2-2-544 0</inkml:trace>
  <inkml:trace contextRef="#ctx0" brushRef="#br0" timeOffset="162016.66">24039 2298 18431 0,'0'-11'1632'0,"-1"5"-1312"0,0 0-320 0,-2 0 0 0,0 1 3088 0,-3 0 560 16,1 0 96-16,-2 1 32 0,0 1-2576 0,-1 1-512 16,-2 0-112-16,-1 2 0 0,0 1 128 0,1 2 48 15,-2 1 0-15,1 0 0 0,-3 2-336 0,3 1-64 16,2 2-16-16,0 0 0 0,1 1-208 0,3 1-128 15,0 0 128-15,3 0-128 0,1 0 0 0,3 0 0 16,1 0 0-16,4 0 0 0,1 1 0 0,0-1-160 16,2-1 160-16,0-1 0 0,1-1 0 0,0 0-128 15,1 0 128-15,0-1 0 0,-1 0 0 0,2 1 0 16,0-2 0-16,-3 2 0 0,-2 1 0 0,0 0 0 16,-1-2 0-16,-3 2 144 0,-2-1 48 0,-2 0 16 15,-2-2 0-15,-2 2 0 0,-3 0 208 0,-1-1 32 0,0 0 16 0,-2-1 0 16,-1 1-208-16,-1 0-32 0,0-1-16 0,-2 1 0 15,1-3-80-15,0 1 0 0,0-1-128 0,1-1 192 16,2-2-192-16,1 1-192 0,1-2 48 0,8 0 0 16,-4-3-1600-1,4 3-320-15,2-6-64 0,5-4-8752 0,4-3-1760 0</inkml:trace>
  <inkml:trace contextRef="#ctx0" brushRef="#br0" timeOffset="162210.74">24237 2296 13823 0,'0'0'1216'0,"0"0"-960"0,0 0-256 0,0 0 0 15,0 0 4032-15,0 0 752 0,1 7 144 0,-1 3 48 0,2 2-3472 0,-4 2-688 16,1 1-144-16,-1 2-32 0,0 0-80 0,-1 1-32 16,-1-1 0-16,1 2 0 0,-1 1-272 0,0 0-64 15,2-1-16-15,0 1 0 0,1-4-176 0,1-2 0 16,0 0 144-16,1-2-144 0,0-2-160 0,1-2-96 16,3-1-32-16,-1-3 0 15,-4-4-2608-15,7 0-528 0</inkml:trace>
  <inkml:trace contextRef="#ctx0" brushRef="#br0" timeOffset="162331.51">24266 2027 17503 0,'-6'-2'1552'0,"1"-1"-1232"16,-1 0-320-16,1-1 0 0,1 2 3008 0,4 2 528 0,-6 1 112 0,6-1 32 31,0 0-3552-31,-2 7-720 0,-1 0-144 0,3 3-7904 0,3 0-1600 0</inkml:trace>
  <inkml:trace contextRef="#ctx0" brushRef="#br0" timeOffset="162629.03">24383 2396 10127 0,'0'5'896'0,"1"2"-704"15,0 0-192-15,0 1 0 0,0 1 2880 0,0 0 528 16,2 0 112-16,-3-2 32 0,1 1-1408 0,1 0-288 16,-1-3-48-16,-1-5-16 0,0 0-384 0,0 0-96 15,0 0-16-15,0 0 0 0,0 0-528 0,0 0-128 16,0 0 0-16,0 0-16 0,0 0-112 0,2-5-32 15,1-2 0-15,0-2 0 0,2 0-224 0,0-4-32 16,1-1-16-16,0-1 0 0,2-2-208 0,0 1 0 16,1 3 128-16,-1 0-128 15,0 4 0-15,0 1 0 0,0 2-144 0,-2 3 144 0,-6 3-144 0,0 0 144 16,7 4-128-16,-1 3 128 0,0 2 0 0,-1 2 0 16,0 2 0-16,-2 1 0 0,0 2 0 0,0-2 0 15,-1 0 0-15,0 1 128 0,0-1-128 0,1-1 0 0,0-2 0 0,-1 0 128 16,0-1-128-16,1 0 0 0,1-2 0 0,0-2 0 31,2 0-592-31,0-3-144 0,2-3-32 0,2-1-10240 16,2-1-2048-16</inkml:trace>
  <inkml:trace contextRef="#ctx0" brushRef="#br0" timeOffset="163510.69">24839 2187 5519 0,'0'0'240'0,"2"-6"64"0,-1-1-304 0,2 0 0 0,-2 0 0 0,0 1 0 0,0-1 3776 0,0 1 704 0,0 0 144 0,-1 0 32 16,0 1-2160-16,0 5-416 0,0 0-96 0,0 0 0 15,0 0-768-15,0 0-128 0,-7 5-48 0,0 1 0 16,-1 3-464-16,-1 3-112 0,-2 2-16 0,0 3 0 16,0 0-128-1,0 3-48-15,0 1 0 0,1 0 0 0,0 3-128 0,1 0-16 0,2 1-128 0,1-2 192 16,3-1-192-16,1-2 0 0,2-3 128 0,2 1-128 15,0-1 0-15,4-1 144 0,-1-3-144 0,3-1 128 0,0-1 80 16,2-2 16-16,-2-3 0 0,2 0 0 0,0-3-64 16,0-2-16-16,0-3 0 0,-1-1 0 0,1-3 16 15,-4 0 0-15,1-3 0 0,-2-2 0 0,1-3-32 0,-2 0-128 16,-1 0 192-16,-2-1-64 0,-2-1 0 16,-2 2 0-1,0 1 0-15,-1 0 0 0,-1 1-128 0,-1 3 0 0,-2 2 0 0,0 3 0 0,-1 2 0 0,1 0-144 16,-2 4 0-16,1 1 0 15,1 1-320-15,1 2-64 0,0 0-16 0,0 2 0 16,0 2-1696-16,1-2-320 0,3 0-80 0</inkml:trace>
  <inkml:trace contextRef="#ctx0" brushRef="#br0" timeOffset="163798.76">24970 2332 25791 0,'0'0'2304'0,"0"0"-1856"0,0 0-448 0,-2 7 0 16,0-1 384-16,-2 2-32 0,1 0 0 0,-3 2 0 16,3 1-48-16,0 0-16 0,2 1 0 0,-1-1 0 15,0 0-16-15,2 0 0 0,0 1 0 0,2 0 0 0,0 0 0 16,1 0 0-16,0-2 0 0,2 0 0 0,-1-1-32 16,2-3-16-16,-1-1 0 0,2-1 0 15,0-2 32-15,2-1 0 0,0-3 0 0,0-1 0 0,1-2 48 0,0-1 16 16,-2-3 0-16,1-1 0 0,0-2-16 0,-1-1 0 15,-3-3 0-15,1 0 0 0,-1-2-112 16,-3 2-32-16,-2-2 0 0,-1 2 0 0,-1 1-160 0,-2 2 0 16,-3 2 0-16,-1 2 128 15,-3 2-496-15,0 1-96 0,-1 3-32 0,0 2-9488 16,-1 1-1920-16</inkml:trace>
  <inkml:trace contextRef="#ctx0" brushRef="#br0" timeOffset="164064.13">25113 2091 19343 0,'0'0'1728'0,"-7"-2"-1392"0,0 1-336 0,0 0 0 16,3 0 1856-16,-3 2 288 0,2 0 64 0,5-1 16 16,-5 2-1808-16,5-2-416 0,-2 7 0 0,2-7 0 15,1 5 128-15,1 0 0 0,-2-5 16 0,6 4 0 16,0-1 144-16,2-2 32 0,1-2 0 15,0-1 0-15,-1-2 176 0,0-1 32 0,0 0 16 0,-2-2 0 16,-1-1-16-16,-2 1 0 0,-1-2 0 0,-1 1 0 0,-3 1-80 16,-1-1 0-16,0 1-16 0,-2 2 0 15,0 1-112-15,-2 3 0 0,-1 1-16 0,1 4 0 0,-2 0-304 16,0 4-176-16,0 2 32 0,1 2 0 16,0 3-1424-16,1 3-288 15,3 0-48-15</inkml:trace>
  <inkml:trace contextRef="#ctx0" brushRef="#br0" timeOffset="164521.6">24363 3012 30399 0,'0'0'2704'0,"0"0"-2160"15,0 0-544-15,0 0 0 0,0 0 400 0,0 0-16 16,6-2-16-16,2-2 0 0,0 2 0 0,2-1 0 0,2 0 0 0,2 0 0 31,1 1-160-31,2 1-16 0,-1 0-16 0,2 0 0 0,0 1-176 0,-1 0 0 16,0 0 0-16,-2 1 0 15,-2 0-2032-15,-3 1-432 0,-2 2-96 0</inkml:trace>
  <inkml:trace contextRef="#ctx0" brushRef="#br0" timeOffset="164708.43">24321 3157 32015 0,'0'0'1408'0,"0"0"320"0,0 0-1392 0,0 0-336 0,0 0 0 0,0 0 0 16,0 0 608-16,7 0 48 0,1 0 16 0,2-1 0 16,1 0-64-16,1-1-16 0,3-1 0 0,1 0 0 15,2 0-336-15,2 0-80 0,3-1-16 0,2 0 0 0,2-1-320 0,3 0-64 16,1-1-16-16,2 0 0 16,2-2-2128-16,-1 2-448 0,-1-4-64 0,-2-1-6128 31,-2-1-1216-31</inkml:trace>
  <inkml:trace contextRef="#ctx0" brushRef="#br0" timeOffset="164928.34">24904 2971 3679 0,'0'0'160'0,"0"0"32"15,0 0-192-15,0 0 0 0,0 0 0 0,-6 1 0 0,0 1 4960 0,-1 2 944 16,0 1 192-16,0 3 48 0,0 1-3984 0,1 1-800 31,0 1-144-31,1 1-48 0,-1 0-544 0,2 2-112 0,1-1-32 0,0 1 0 0,2-1-96 0,1-1 0 0,1 0-16 0,2-1 0 16,0-1 160-16,1-2 48 16,3-1 0-16,1 0 0 0,-2-2-32 0,3-1 0 15,2-3 0-15,1-2 0 0,1 0-160 0,0-3-16 16,0-1-16-16,0-2 0 0,0-4 96 0,0-3 32 15,-1-4 0-15,-1 0 0 0,-1-3 80 0,-1-1 16 16,-2-3 0-16,-4 1 0 0,-1 1-128 0,-5 2 0 16,-2 3-16-16,-1 1 0 0,-2 2-16 0,-1 3 0 15,-1 2 0-15,-1 2 0 0,0 4-416 0,-1 2-192 16,-2 4 0-16,1 2 16 0,0 4-2448 16,-1 3-480-16,2 2-96 0</inkml:trace>
  <inkml:trace contextRef="#ctx0" brushRef="#br0" timeOffset="168720.41">3060 7597 10815 0,'0'0'480'0,"0"0"96"0,0 0-448 0,0 0-128 0,0 0 0 0,0 0 0 16,3-7 1056-16,-3 7 192 0,2-9 32 0,0 2 16 16,-2-1 16-16,-2 1 0 0,2 7 0 0,-1-9 0 15,0 1-224-15,0-1-64 0,1 0 0 0,0 1 0 0,0 8-272 0,0-8-64 32,0 1-16-32,0 7 0 0,2-7-128 0,-2 7-32 0,0 0 0 0,0 0 0 15,0 0-224-15,8-2-48 0,-8 2-16 0,9 3 0 0,0 3-224 0,1 3 0 16,-1 1 0-16,2 2 0 15,0 2 0-15,2 0 0 0,-2 1 0 0,1 0 0 0,0-2 0 0,0 3 0 0,1-1 0 16,-1 0 0-16,-1 2 0 0,0-1 0 0,-2 0 0 16,0-1 0-16,-2 0 0 0,-1-3 0 15,1-1 0-15,-2-1 0 0,1-3 0 16,-6-7 0-16,4 7 0 0,-4-7 0 0,0 0 0 0,0 0 176 16,0 0-176-16,0 0 160 15,0 0 240-15,9 0 48 0,-2-2 16 0,2-4 0 16,1-4 224-16,4-4 32 0,3-5 16 0,3-3 0 15,2-4-240-15,3-5-48 0,0-5-16 0,5-6 0 16,4-5-112-16,7-5 0 0,4-5-16 0,9-6 0 16,6-5-176-16,4-4-128 0,1-4 192 0,0 4-192 15,0 4 0-15,0 3 0 0,0 2 0 0,-4 8 0 0,-1 8 0 16,-11 5 0-16,-8 5 0 0,-7 6 0 0,-4 5 0 16,-7 7 0-16,-5 3 0 0,-3 5 0 0,-5 4-208 0,-3 2-160 15,-7 5-16-15,0 0-16 16,0 0-1072-16,5 10-192 0,-4 2-64 0,-3 6-12160 0</inkml:trace>
  <inkml:trace contextRef="#ctx0" brushRef="#br0" timeOffset="169289.07">2822 9005 15375 0,'0'0'672'0,"-6"0"160"0,-2 0-672 0,8 0-160 0,-8-1 0 0,8 1 0 16,0 0 1216-16,0 0 192 15,0 0 64-15,0 0 0 0,0 0-352 0,0 0-64 16,0 0-16-16,0 0 0 0,0 0-656 0,6 7-144 15,-1 1-32-15,3 0 0 0,3-2-80 0,-2 3-128 16,2 0 176-16,1 0-176 0,1-2 224 0,3 1-64 0,-1-1-16 0,1-2 0 16,1 0 352-16,1-3 64 15,-4-1 16-15,1-2 0 0,1-3 320 0,1-1 64 16,1-2 0-16,-1 0 16 0,-1-2-80 0,-1-1-32 0,1-1 0 0,-1-1 0 0,0-1-112 16,-1-2-32-16,1 1 0 0,-2-1 0 15,3-3-32-15,-1-1-16 0,-1-2 0 0,4-1 0 0,4-2-96 16,3-2 0-16,3-3-16 0,3-2 0 0,2 0-304 15,2-5-64-15,0 0-16 0,2-2 0 16,4-4-176-16,1 1 0 0,1 0 0 0,1 3 0 0,2 2 0 0,-2 0 0 16,-1 2 128-16,-2 1-128 0,-5 1 0 0,0 2 0 15,0-1-192-15,3-2-12368 16,1-5-2480-16</inkml:trace>
  <inkml:trace contextRef="#ctx0" brushRef="#br0" timeOffset="183778.9">6963 12639 7135 0,'0'0'320'0,"0"0"64"0,0 0-384 0,9 2 0 0,-9-2 0 0,12 0 0 0,-1 0 352 0,2 0 0 0,0-1 0 0,2 0 0 16,1 0-32-16,-1-1 0 15,1 0 0-15,1-1 0 0,0 0 80 0,1 1 16 0,2-1 0 0,2-1 0 16,0 2 64-16,2 0 16 15,3-1 0-15,0 0 0 16,3 0-176-16,4 1-48 0,5-1 0 0,4-1 0 0,2 1-80 16,-1-1-32-16,-3-2 0 0,5 1 0 0,1-3-160 15,5 1 128-15,4 0-128 0,3 0 128 0,4 0-128 0,-4 2 0 16,-4-2 0-16,0 1 128 0,2-2-128 0,3 0 0 16,2 3 0-16,0-1 0 0,0 1 0 0,-5-2 0 15,-5 1 0-15,-3-1 0 0,-1-1 0 0,-4 3 0 16,-3 2 0-16,-1 0 0 0,-2 1 0 0,-3 0 0 15,-4 1 144-15,-3 0-144 0,-4-1 256 0,-3 0-32 16,-4 1 0-16,-2 1 0 0,-4-1 64 0,-2 1 16 0,-1 1 0 16,-8-1 0-16,0 0-304 0,8 5 0 0,-8-5 0 15,0 0-7456-15</inkml:trace>
  <inkml:trace contextRef="#ctx0" brushRef="#br0" timeOffset="184359.87">6922 12843 2751 0,'0'0'256'0,"0"0"-256"16,0 0 0-16,0 0 0 0,0 0 2144 0,0 0 384 0,8-4 80 0,-8 4 16 16,10-2-1616-16,1 0-320 0,1 1-64 0,0 1-16 15,1 0-272-15,2 0-48 0,3 0-16 0,2 0 0 16,3-1-32-16,-1 1-16 0,1-1 0 0,2 1 0 16,3 0-16-16,0 0 0 0,5 0 0 0,5 0 0 15,3 0 48-15,6 0 16 0,6-1 0 0,1-3 0 16,-2-1-272-16,3-1 128 0,4 1-128 0,4 0 0 15,6 2 240-15,2-2-64 0,1-3-16 0,-1-2 0 16,-3-2-160-16,4 2 192 0,0 2-192 0,3-1 192 16,-1 0-192-16,-4-1 192 0,-4-1-192 0,-2 2 192 15,-2 1-64-15,0 2-128 0,2-1 192 0,-3 3-64 16,-7-3 16-16,-5 1 0 0,-5 1 0 0,-3 2 0 16,-3-1-144-16,-4 1 128 0,-2 1-128 0,-2 0 128 0,-2 1-128 0,-1 1 0 15,-1 0 144-15,-1 0-144 0,-4 0 0 0,-3 0 0 16,0 1 0-16,-2 1 0 15,0-1-320-15,-4 0-144 0,-3 2-32 0</inkml:trace>
  <inkml:trace contextRef="#ctx0" brushRef="#br0" timeOffset="184815.57">6980 12877 13823 0,'-10'-12'1216'0,"6"6"-960"0,-4 2-256 0,3 0 0 16,5 4 336-16,0 0 32 0,0 0 0 0,0 0 0 15,0 0-16-15,11-2 0 0,2 1 0 0,5 1 0 16,4 0-352-16,2 0 0 0,2 0 0 0,3 0-128 0,1 0 128 0,4 0-128 16,4 0 128-16,6-1-128 15,3 1 128-15,7 0 0 0,6 1 0 0,-1-3 0 16,-2-4 0-16,1 2 0 0,0 0 0 0,2 0 0 0,3 1 0 0,2-1 0 15,1-3 128-15,-7 0-128 0,-4 1 0 0,-1-1 128 16,-1 0-128-16,0 0 0 0,0 1 0 0,-2 1 0 16,1-2 0-16,-4 1 0 0,-2-1 0 0,-5 2 128 15,-2 0-128-15,-3 2 0 0,-2 1 0 0,-1 2 0 0,-1 2 0 16,-2 0 0-16,0 1-128 0,-2 2-112 0</inkml:trace>
  <inkml:trace contextRef="#ctx0" brushRef="#br0" timeOffset="184940.6">8826 12771 23951 0,'-12'-19'1056'0,"1"10"224"0,-3 0-1024 0,-2 2-256 0,-2 4 0 0,-1 3-7040 15,0 2-1472-15</inkml:trace>
  <inkml:trace contextRef="#ctx0" brushRef="#br0" timeOffset="194681.27">10174 12253 19343 0,'5'-10'1728'0,"0"1"-1392"0,-3 2-336 0,-2 7 0 0,1-8-192 0,-1 8-96 16,0 0-32-16,0 0 0 0,0 0 192 0,0 0 128 0,0 0-192 15,0 0 192 1,0 0-368-16,0 0 48 0,0 0 0 0,0 0-7296 0</inkml:trace>
  <inkml:trace contextRef="#ctx0" brushRef="#br0" timeOffset="195205.01">14028 12195 23951 0,'0'-15'2128'0,"0"1"-1696"16,-1 0-432-16,0 1 0 0,-1 1 256 0,1 2-16 0,0 1-16 0,1 9 0 16,0 0-224-16,0 0 0 15,0 0 0-15,0 0-7296 0,0 0-1488 0</inkml:trace>
  <inkml:trace contextRef="#ctx0" brushRef="#br0" timeOffset="-195468.96">6392 15385 5519 0,'0'0'496'0,"0"0"-496"0,-8-1 0 16,2 0 0-16,-1-2 832 0,7 3 64 0,-8-2 0 0,2 1 16 16,6 1-400-16,0 0-64 15,-8-1-32-15,8 1 0 0,0 0-128 0,0 0-32 0,0 0 0 0,0 0 0 16,-7-1 0-16,7 1-16 0,0 0 0 15,0 0 0-15,0 0-96 0,0 0-16 0,0 0 0 0,0 0 0 0,0 0 48 0,0 0 0 16,9 5 0-16,1 0 0 16,0-2 0-16,1-1 0 0,-1-1 0 15,3 2 0-15,4 0 48 0,1-1 16 0,3 0 0 0,2-1 0 0,3 0-240 0,2-1 144 16,4-1-144-16,1-1 128 0,-3-1 240 0,2 0 32 16,3-2 16-16,1 1 0 0,0-1 48 0,5 2 16 15,2 0 0-15,7-1 0 0,3-1-224 0,0 1-32 0,-1 0-16 16,-1 1 0-16,1-1-48 0,4 0-16 0,3 1 0 15,3 0 0-15,7-1-144 16,-3 1 160-16,-5-1-160 0,1 0 160 0,-1 0-16 0,4 1 0 16,2-1 0-16,1 1 0 0,-1 0-144 0,-1-1 0 0,-3 0 0 0,3 1 0 15,3 1 0-15,2-1 0 0,3 0 0 0,-4 0 0 32,-3-2 128-32,2 2-128 0,0 1 0 0,6 0 128 0,4-1-128 0,-3 1 0 15,-4 0 0-15,0 2 0 0,-1-3 0 0,5 2 128 0,6 1-128 0,-4 1 0 16,-6-1 0-16,1 1 0 0,-2-1 128 0,5 2-128 15,6 0 0-15,-4 2 0 0,-4-3 0 0,-4 1 0 16,-2 0 0-16,5 0 0 0,4 2 0 0,-5-2 0 16,-6 0 0-16,-1-1 0 0,-1 0 0 0,1 1 0 15,1 2 0-15,0-2 0 16,0-1 0-16,-4-1 0 0,-5 0 128 0,-4 0 0 0,-4 0 0 0,1 0 0 0,-1 0-128 0,0-1 0 16,-2 0 0-16,-2-1 0 0,-3-2 208 0,-4 0 16 15,-4-1 0-15,-1 1 0 0,-3 0 288 0,-1 0 48 31,-5 2 16-31,-2 0 0 0,-1 0-304 0,-4 0-48 16,-1 0-16-16,-2 2 0 0,-2 0-208 0,-2 2 0 16,-1-1 128-16,-9-1-128 15,0 0-528-15,0 0-160 0,0 0-16 0</inkml:trace>
  <inkml:trace contextRef="#ctx0" brushRef="#br0" timeOffset="-194790.25">6293 15634 13823 0,'0'0'1216'0,"-5"-7"-960"0,3 0-256 16,2 7 0-1,0 0-480-15,0 0-144 0,0 0-16 0,0 0-16 0,1-8 656 0,-1 8 0 0,0 0 0 0,8-4 0 16,-1 0 0-16,1 1 0 0,1 2 0 0,2 1 0 16,1 0 0-16,2 1 0 0,1 2 0 0,0-2 0 15,4 0 0-15,3 1 128 0,3 1-128 0,3 1 0 16,2-2 160-16,1 0-32 0,5 1-128 0,-1 0 192 0,-3-2 48 0,1 0 0 15,1-1 0-15,3 0 0 0,2-2 144 0,4 0 48 16,4 2 0-16,6 0 0 0,5-1 48 0,1-1 16 16,-1-1 0-16,0 0 0 0,1-1-176 0,8 1-16 15,7 1-16-15,-1-2 0 0,-3-1-288 0,1-1 0 16,-1 2 0-16,5 1 0 0,3 1 160 0,-3-1-160 16,-4-2 128-16,-2-1-128 0,-1 1 160 0,1 2-160 15,5 1 192-15,-2 0-192 0,-3-3 288 0,-1-1-48 16,-4 1-16-16,4 0 0 0,0 2 112 0,2 0 32 15,3-2 0-15,-5 0 0 0,-6-3-96 0,-3 2-16 0,-1 0 0 0,-1 2 0 16,1 0 112-16,-1 1 16 0,0-1 0 0,-4-3 0 16,-6-1-224-16,-4 1-32 0,-2-1-128 0,-4 1 192 15,-3 1 64-15,-2 1 16 0,-4 1 0 0,-2 0 0 16,-3-1-128-16,-2 2-16 0,-3 0-128 0,-4-1 192 16,-3 1-64-16,-2 1-128 0,-9 2 176 0,0 0-176 31,0 0-1168-31,0 0-352 0,0 0-64 0</inkml:trace>
  <inkml:trace contextRef="#ctx0" brushRef="#br0" timeOffset="-193729.23">13687 15319 10591 0,'0'0'464'0,"-6"-7"112"0,-1 1-576 0,1 0 0 16,1 1 0-16,5 5 0 0,-6-5 656 0,6 5 32 31,0 0 0-31,0 0 0 0,0 0 16 0,0 0 0 0,0 0 0 0,7-3 0 0,2 1-320 0,4 2-64 16,2 0-16-16,7 0 0 0,7 1 32 0,5 0 16 0,6 0 0 0,2-1 0 31,0-1 128-31,6-1 32 0,2-2 0 0,8 2 0 16,3-1-144-16,8-2-32 0,8 3 0 0,0-3 0 15,2-3-144-15,7-1-16 0,9-2-16 0,3 1 0 16,0-1-160-16,6-1 192 0,6-1-192 0,1 0 192 16,2 0 64-16,2 3 0 0,3 2 16 0,-3-1 0 15,-4-1 0-15,-1 4 0 0,0 1 0 0,-3 1 0 16,-8-3-144-16,-5 5-128 0,-11 3 144 0,1 1-144 16,-2 2 128-16,-8-2-128 0,-11-1 0 0,-7 1 0 15,-6 0 144-15,-6 3-144 0,-5-1 128 0,-6 2-128 16,-4-2-128-16,-5 2-128 0,-4-2 0 0,-4 0-16 15,-4 0-272-15,-3-1-48 16,-9-3-16-16,0 0 0 0,0 0-272 0,0 0-48 16,0 0-16-16,-11 4-4816 0,0 1-976 0</inkml:trace>
  <inkml:trace contextRef="#ctx0" brushRef="#br0" timeOffset="-193357.32">14379 15611 19343 0,'-21'-8'1728'0,"-1"-1"-1392"0,0 1-336 0,1 0 0 16,4 2 640-16,1 0 64 0,4 2 16 0,3 1 0 15,9 3-272-15,0 0-64 0,0 0-16 0,0 0 0 16,12-3-64-16,7 1-16 0,6 0 0 0,7-2 0 15,5-3-160-15,7-1-128 0,2-1 192 0,11 2-192 16,8 0 176-16,8-1-176 0,7-3 160 0,2 0-160 16,0 2 176-16,6-2-176 0,6 1 192 0,0-1-192 15,-4-3 128-15,-1 2-128 0,-1 1 0 0,1 0 0 16,1 0 128-16,-5 1-128 0,-7 3 0 0,-4 0 0 16,-5 1 144-16,-1 1-144 0,1 1 0 0,-12 0 144 0,-8 1 48 15,-5 1 16-15,-5 0 0 0,-6 1 0 0,-5 0 16 16,-3-1 0-16,-6 2 0 0,-1 2 0 0,-4-1-96 0,-3 1 0 15,-11-2-128-15,9 3 192 0,-9-3-384 0,7 5-96 16,-7-5-16-16,4 6 0 16,-4-6-2000-16,3 9-416 0</inkml:trace>
  <inkml:trace contextRef="#ctx0" brushRef="#br0" timeOffset="-192548.94">21418 15201 7359 0,'-11'-4'656'0,"-2"-1"-528"0,-3 1-128 0,1 1 0 0,-1-1 288 0,-1 2 32 16,2 0 0-16,0 1 0 16,2 0 304-16,-1 1 64 15,1 0 16-15,1 1 0 0,-1 0-336 0,2 0-64 16,2-1-16-16,-2 1 0 0,-2 0 96 0,4 0 0 0,0 1 16 0,1 1 0 15,8-3 48-15,0 0 0 0,0 0 0 0,0 0 0 16,-3 7-208-16,3-7-48 0,6 9 0 0,5-1 0 0,3-3 128 0,3 1 0 16,4-1 16-16,5 0 0 0,6-2 112 0,7-1 32 15,6-1 0-15,9 0 0 0,9-1-96 0,3 0-32 0,3-1 0 0,3 0 0 16,4-1-144-16,8 0-16 0,7 0-16 0,-2-1 0 16,-3 0-176-16,2 1 192 0,2 1-192 0,-1 0 192 15,-3-3-192-15,-4 2 0 0,-5 0 0 0,-1 1 128 16,-1 0-128-16,-3 0 128 0,-3 0-128 0,-8 0 128 31,-8 1-128-31,-7 0 128 0,-2 0-128 0,-6 0 128 0,-5 0-128 0,-4 1 0 16,-4 0 0-16,-3 1 128 15,-3-1-128-15,-4 1 0 0,-3-1 0 0,-2 2 0 16,-10-3-768-16,0 0-96 0,0 0-16 0,0 0-7840 16</inkml:trace>
  <inkml:trace contextRef="#ctx0" brushRef="#br0" timeOffset="-192187.59">21292 15606 17503 0,'-20'-12'1552'0,"8"4"-1232"15,-2 1-320-15,0 1 0 0,0 0 768 0,2 2 80 16,2 0 32-16,3 0 0 0,7 4-64 0,0 0-16 15,0 0 0-15,0 0 0 0,0 0-160 0,13 0-48 0,5 0 0 0,3 0 0 32,5 1-416-32,8 0-176 0,7-1 128 0,11 3-128 0,9 0 0 0,8-2 128 15,3-2-128-15,6-1 0 16,5 0 0-16,9-1 0 0,8 2 128 0,2-2-128 16,-3-3 0-16,5 2 0 0,6 2 0 0,-4-1 128 15,-7-4-128-15,0 3 0 0,1 2 0 0,-7 1 0 16,-7-2 128-16,-8 2 0 0,-7 1 0 0,-7 2 0 15,-4 0 192-15,-6 2 48 0,-5-1 0 0,-5 0 0 16,-5-1 16-16,-7 2 0 0,-8-1 0 0,-4 1 0 16,-5 1-224-16,-3 0-32 0,-3 1-128 0,-9-6 192 15,5 8-192-15,-5-8 0 0,5 9 0 0,-4 0-160 16,-1-9-416-16,-3 10-64 0,-2 0-32 16,0 0 0-16,-2 1-1520 0,-1 1-304 0</inkml:trace>
  <inkml:trace contextRef="#ctx0" brushRef="#br0" timeOffset="-155642.09">7801 14277 5519 0,'0'0'496'0,"-1"-8"-496"0,0 1 0 16,0-1 0-1,0 0 272-15,-2 1-32 0,0-1-16 0,-1 1 0 0,1 1-96 0,0-1 0 16,-2 0-128-16,0 2 192 0,1-1 144 0,-2 2 32 0,-1 0 0 0,0-1 0 16,0 1-16-16,0 1 0 0,-2-1 0 0,-2 2 0 15,1 1 0-15,0 0 0 16,-2 1 0-16,1 2 0 0,1 2-64 0,-1 3-16 0,-3 0 0 0,0 3 0 16,-1 2-272-16,1 0 0 15,1 0 0-15,2 1 0 0,-2-1 0 0,-1 0 0 0,1-1 0 16,0 1 0-16,0-3 0 0,1 1 0 0,-2 0 0 0,2 1 0 0,0 1 0 0,1 0 0 15,0 1 0-15,0 2 0 0,-1 0 0 16,-1 0 0-16,-1 1 128 0,0 0-128 0,1 0 144 0,1 2-16 16,0 1-128-16,1 2 192 0,0 2-192 15,0 1 144-15,0 1-144 0,0 2 128 0,2 2-128 0,-3 1 0 16,2 2 0-16,1 1 0 0,1 1 0 0,0 1 0 16,1-2 0-16,2 1 0 0,0 0 0 0,3 0 0 15,1-1 0-15,1-1 0 0,1-3 0 0,3 1 0 16,0-1 0-16,3-2 0 0,0 0 0 0,3-2 0 15,1-1 160-15,2-3-160 0,2-1 384 0,-1-1-48 16,2-1 0-16,2-1 0 0,1-2-48 0,2-2-16 16,3-2 0-16,0-1 0 0,0-2 32 0,0-4 0 0,1-1 0 0,-2-5 0 15,-2 1 32-15,0-4 16 0,-1-4 0 0,2-4 0 32,0-5 144-32,2-3 16 0,-2-2 16 0,2-3 0 15,-1-5 0-15,1-1 0 0,0-2 0 0,0-1 0 0,1-4-144 0,-2-2-16 16,-1-5-16-16,-2-1 0 0,-4 0-112 0,-1-2-32 0,1-1 0 0,-3-2 0 15,-3-1 176-15,-1-2 16 16,-3-1 16-16,-1 3 0 0,-5 4 176 0,-1 2 48 0,-3 2 0 0,-1 2 0 0,-4 2 64 16,-3 0 32-16,-2 3 0 0,-4 1 0 15,-3 0-128-15,-2 2-32 0,-3 2 0 0,-2 5 0 0,0 5-256 0,-2 5-48 16,0 1-16-16,-1 5 0 16,1 5-256-16,-2 5 0 0,0 5 0 0,-1 4 0 31,-1 3-512-31,0 5-16 0,-2 5 0 0,3 7 0 0,3 3-2112 15,2 3-432-15</inkml:trace>
  <inkml:trace contextRef="#ctx0" brushRef="#br0" timeOffset="-154442.04">10229 13977 5519 0,'-12'-11'240'0,"4"3"64"0,-1-1-304 0,0 2 0 0,-1-1 0 0,0 1 0 16,1 1 1088-16,-1 0 176 16,-1 1 16-16,1-1 16 0,1 2-592 0,-1-2-112 15,-2 3-16-15,-1 1-16 0,2 1-352 0,-2 2-64 0,-2 2-16 0,1 0 0 16,0 1-128-16,-2 0 0 0,1 0 0 0,-1 1 0 15,2 0 0-15,0 1 0 0,0 0 0 16,-1 2 0-16,0 0 0 0,1 1 128 0,-1-1-128 16,1 2 0-16,1-1 192 0,1 2-64 15,0 0 0-15,-1 0 0 0,-1 1-128 0,1 3 0 0,0 0 0 16,0 3 0-16,-2 0 144 0,3 3 0 0,1 1 0 0,-1 1 0 16,-1 1-144-16,1 2 0 0,1 0 0 0,0 4 128 0,-1 3-128 0,0 0 0 15,2 3 0-15,0 3 128 0,1-1-128 0,0 4 0 16,0 1 0-16,3 1 0 0,0 0 0 0,0 0 0 15,1-1 0-15,3 0 0 0,1-2 0 16,3 0 0-16,1-3 0 0,2 0 0 0,0 1 0 0,3-2 0 16,1-1 0-16,1 1 128 0,0-4 64 0,1-2 16 15,1-1 0-15,2-1 0 16,1-2 16-16,2 1 0 0,-2-2 0 0,2-1 0 0,0-1 32 0,1-1 16 0,-1-4 0 0,-1 0 0 31,-1-1 16-31,1-2 0 0,-2 0 0 0,0-2 0 0,1-3-80 16,0-1-16-16,1-4 0 0,-1 0 0 0,-2-3 32 0,1-3 0 0,2-2 0 0,0-1 0 15,2-3 224-15,1-3 32 0,0-3 16 0,3-2 0 16,-2-4 240-16,3-1 48 0,2-2 16 0,-2-5 0 16,-1-3-32-16,0-2 0 0,1-2 0 0,-2-1 0 15,-5-1-192-15,0-2-64 0,-3 0 0 0,-2-4 0 16,-2-3-64-16,-1 0-32 0,0 0 0 0,-1-1 0 16,-2-2-192-16,0 1-32 0,-2-1-16 0,-1 2 0 15,0 0-32-15,-1 0 0 16,-1-1 0-16,-1 3 0 0,-1 2 32 0,-2 4 0 0,-2 2 0 0,0 2 0 0,-2 1 48 15,-1 3 16-15,-1 2 0 0,-3 1 0 0,-1 3-48 16,-4 1 0-16,-3 1 0 0,0 4 0 0,-1 1-192 16,-1 2 0-16,0 1 0 0,0 2 0 15,0 2-144-15,2 4-80 0,0 0-16 0,2 6 0 16,1 3-1792-16,0 3-352 0,-1 3-80 0</inkml:trace>
</inkml:ink>
</file>

<file path=ppt/ink/ink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40:39.62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2394 887 27359 0,'0'0'1216'0,"0"-11"240"0,-1-1-1168 0,2 1-288 15,2 1 0-15,-2 1 0 0,-2-1 464 0,0 1 48 16,-1 1 0-16,0 1 0 0,-1-1-160 0,-1 0-32 0,-3 1 0 0,-1 1 0 16,-2 2-192-16,0 2-128 0,-1 0 128 15,-2 4-128-15,-1 0 0 0,-1 2-160 0,-1 3 16 0,0 3 0 16,-2 1-80-16,0 4-16 0,1 0 0 16,0 3 0-16,3 1 48 0,1-1 16 0,1 0 0 0,2-1 0 0,3-2 176 0,2-2 0 15,-1-1-144-15,4-1 144 0,2 0 0 0,2-1 0 16,2-1-144-16,0 0 144 0,-4-9 0 15,7 9 176-15,1-2-32 0,2 0 0 0,1-2 448 0,1 1 96 0,0-1 16 16,2 1 0-16,-1-1-208 0,1 2-48 0,-3 0 0 0,1-1 0 16,-1 1-160-16,0-1-32 0,-1 1-16 0,0 2 0 31,-1 0-16-31,-1 0 0 0,-1 1 0 0,0 0 0 16,-2-1-80-16,-1 1-16 0,-2 1 0 0,-1-1 0 0,-1 0 0 0,-2-1 0 0,-3 0 0 0,0 0 0 15,-3-1 0-15,-2 0-128 0,-1 0 192 0,-2 0-64 16,-1-1-128-16,-3 0 128 0,0 1-128 15,-1 1 128 1,0-1-832-16,0-1-160 0,-1 1-32 0,0 0-16 16,2-4-1056-16,1 1-208 0,2-3-32 0</inkml:trace>
  <inkml:trace contextRef="#ctx0" brushRef="#br0" timeOffset="193.19">2233 1102 24879 0,'0'0'1088'0,"0"0"256"0,4-7-1088 0,-4 7-256 0,3-7 0 0,-3 7 0 15,0 0 1472-15,0 0 256 0,0 0 32 0,9-1 16 16,-9 1-832-16,0 0-176 0,10 5-16 0,-1 2-16 16,-2 1-368-16,-2 2-80 0,1 1-16 0,-1 2 0 15,-1 2-272-15,1 2 0 0,-1 0 0 0,-3 3 0 32,2-1-224-32,-3 2-160 0,0 1-16 0,-2 1-16 15,0-1-2064-15,-2 0-400 0,-1-5-96 0,1-1-8912 0</inkml:trace>
  <inkml:trace contextRef="#ctx0" brushRef="#br0" timeOffset="373.41">2391 1073 28559 0,'-6'-8'1264'0,"6"8"272"0,-4-7-1232 0,4 7-304 15,-3-4 0-15,3 4 0 0,0 0 576 0,0 0 48 16,0 0 16-16,0 0 0 0,0 0-640 0,0 0 0 15,0 0 0-15,0 0 0 16,-6 9-1440-16,1-1-304 0,-1 0-64 0</inkml:trace>
  <inkml:trace contextRef="#ctx0" brushRef="#br0" timeOffset="823.24">2542 1101 22111 0,'0'0'1968'0,"0"0"-1584"0,0 0-384 0,0 0 0 15,0 0 896-15,0 0 112 0,0 0 16 0,0 0 0 16,0 0-512-16,0 0-80 15,3 12-32-15,-3 0 0 0,0 3-400 0,0 0 128 16,-1 2-128-16,0 0 0 0,-1 2 0 0,0 0 0 0,-1 0 0 0,0 2 0 16,1-1 0-16,0-1 0 0,1-2 0 0,-1 0 0 15,1-2 0-15,0 0 0 0,-2-2 0 0,1-1 0 16,2-2 0-16,-1-1 128 0,1-9-128 0,-1 8 0 16,1-8 0-16,0 0-320 0,-2 9 48 0,2-9 16 31,0 0-752-31,0 0-144 0,0 0-16 0</inkml:trace>
  <inkml:trace contextRef="#ctx0" brushRef="#br0" timeOffset="1018.08">2548 813 32255 0,'-2'-11'2864'0,"1"2"-2288"16,-1-2-576-16,2 1 0 0,0 3 560 15,0 7 0-15,1-8 0 0,-1 8 0 0,0 0 0 16,3-8 0-16,-3 8 0 0,0 0 0 0,0 0-560 0,0 0-192 16,0 0 0-16,0 0 0 31,0 0-1888-31,6 9-368 0,-1 0-80 0</inkml:trace>
  <inkml:trace contextRef="#ctx0" brushRef="#br0" timeOffset="1367.25">2746 1027 20671 0,'0'0'912'0,"5"8"192"16,-1 1-880-16,1 1-224 0,-2 0 0 0,1 1 0 0,1 0 768 0,-1 1 96 0,-1 1 32 15,1 2 0-15,-2 2-496 0,-1 2-80 0,-1-2-32 16,1 2 0-16,-1 0-128 0,-1 0-32 16,-2-1 0-16,-2 0 0 0,0 0-128 0,-1-1 160 0,0-3-160 0,-1-2 160 0,-1-2-16 0,2-3 0 15,-1-2 0-15,7-5 0 0,0 0 112 16,-7 2 32-16,7-2 0 0,0 0 0 0,0 0 608 0,-6-7 128 15,4-2 32-15,2-1 0 16,1 0 64-16,2-1 16 0,3-2 0 0,3-1 0 0,-1-2-384 0,2 1-80 0,0-4-16 16,1 2 0-1,0 0-160-15,2 1-48 0,1 2 0 0,0 3 0 16,0 1-208-16,0 3-48 0,1 0-16 0,-2 4 0 16,-2 2-32-16,-1 2 0 0,-10-1 0 0,10 6 0 15,-1 4-144-15,-2 4 0 0,0-1 0 0,-2 3 0 16,0 4-272-16,-1 2 16 0,1 0 0 0,-3 3 0 31,-2 0-1472-31,-1-1-272 0,0-1-64 0,1-1-16 16,0-1-720-16,0-3-144 0</inkml:trace>
  <inkml:trace contextRef="#ctx0" brushRef="#br0" timeOffset="1788.83">3145 1247 14735 0,'3'-14'1312'0,"0"0"-1056"15,1-2-256-15,1 2 0 0,-3 0 3248 0,2 3 592 16,-2 0 112-16,-1 2 16 0,-1 0-2112 0,-1 3-448 15,-1 0-64-15,-1 2-32 0,3 4-544 0,-7-5-96 16,0 3-32-16,-1 2 0 0,0 2-512 0,-2 3-128 16,-1 0 0-16,0 4 0 0,0 2-192 0,0 2-80 15,0 2-16-15,0 1 0 0,0 3 64 0,1 1 16 16,1 2 0-16,2-2 0 0,1 2-16 0,2-1 0 16,4-2 0-16,2-1 0 0,0-2 48 0,3 0 16 0,2-3 0 15,2-1 0-15,-1-1 160 0,3-1 0 0,2-4-144 0,1-1 144 16,1-2 0-16,3-3 192 0,-1-2-32 0,3-3 0 15,1-1 32-15,0-3 0 0,0-1 0 16,0-1 0-16,1-2-64 0,-1-1 0 0,0-3 0 0,-2-2 0 16,-2-1 64-16,-3-1 16 0,-2-2 0 0,-2-1 0 15,-2 1-16-15,-3 2 0 0,-1 2 0 0,-2 2 0 16,0 2 272-16,-5 3 48 0,-2 2 16 0,1 2 0 16,-1 1 176-16,-2 4 16 0,0 2 16 0,-3 3 0 15,1 2-496-15,-1 2-112 0,-1 3 0 0,0 3-128 16,-3 1 0-16,3 4-176 0,2 1 0 0,0 4 0 15,1 0 16-15,1 2 0 0,3 0 0 0,1 0 0 16,2-1-336-16,3 0-64 0,1-1-16 0,4 0 0 16,2-1-272-16,2-2-64 0,3-3-16 0,3-1 0 15,4-3-256-15,4-4-48 0,2-2-16 0,3-3-8160 16,1-4-1616-16</inkml:trace>
  <inkml:trace contextRef="#ctx0" brushRef="#br0" timeOffset="2301.66">5043 849 32255 0,'0'0'2864'0,"0"0"-2288"15,0-7-576-15,0 7 0 0,0 0 448 0,0 0 0 0,0 0-16 0,0 0 0 16,0 0-224-16,0 0-32 0,0 0-16 0,0 0 0 16,-3 12-160-16,0 2 0 0,-2 2-192 0,0 2 192 0,-1 1-224 0,0 4 80 15,-1 3 16-15,0 2 0 0,3-1 128 0,-1 2-128 16,0-1 128-16,1-1-128 0,2-2 128 0,-3-1-160 16,3 1 160-16,0-3-160 0,1-3 160 15,1-1 0-15,0-2 0 0,0-2 0 0,0-2 0 0,0-1 0 16,0-1 0-16,0-4 0 0,0-6 0 0,0 8 0 15,0-8 160-15,0 0-160 0,0 0 192 0,0 0-48 0,0 0-16 16,0 0 0 0,0 0 32-16,0 0 0 0,-8-3 0 0,8 3 0 0,-7-10-160 15,3-1 192-15,0 0-192 0,1-5 192 0,1-1 112 0,1-3 16 0,1-2 16 0,1-3 0 16,0-2 0-16,1-2 0 16,2-4 0-16,-2-2 0 0,2 2-208 15,2 0-128-15,-1 2 160 0,1 0-160 0,2 2 208 16,-2 3-48-16,3 0-16 0,1 3 0 0,1 2 64 0,0 2 16 0,1 1 0 0,3 2 0 15,2 1-224-15,0 3 0 0,1 1 0 0,1 1 0 16,1 0-160-16,-3 3 160 0,2 0-128 0,-2 3 128 16,1-1 0-16,-3 3-160 15,-1 0 160-15,-2 4 0 16,-2 1-448-16,0 2 0 0,-3 0 16 0,0 3 0 0,-1 2-1808 0,0 4-352 16,-3 3-80-16</inkml:trace>
  <inkml:trace contextRef="#ctx0" brushRef="#br0" timeOffset="2489.98">4919 1081 27647 0,'0'0'2448'32,"0"0"-1952"-32,0 0-496 0,0 0 0 0,0 0 1440 0,0 0 192 0,0 0 32 0,0 0 16 15,10-5-624-15,0 2-128 0,1 0-32 0,2 1 0 16,2 0-400-16,3 1-96 0,-2-1-16 0,4 1 0 15,1-1-384-15,2 1 0 0,1 0 0 0,3 0 0 32,0 0-2720-32,2 0-624 0</inkml:trace>
  <inkml:trace contextRef="#ctx0" brushRef="#br0" timeOffset="2910.88">5513 1329 33167 0,'2'-10'1472'0,"-2"10"304"0,5-10-1424 0,1 2-352 16,1 2 0-16,0 0 0 0,1 1 992 0,0 0 128 16,1 1 32-16,-1 2 0 0,-8 2-656 0,9-2-128 15,-9 2-32-15,0 0 0 0,0 0-336 0,0 0 144 0,0 0-144 16,0 0 0-1,4 8-256-15,-4-8-144 0,-5 10-48 0,-1 1 0 16,-3 0-320-16,-3 1-64 0,-4 2 0 0,0 0-16 16,-2 1 320-16,2 1 64 0,0-2 16 0,3 0 0 0,1-1 304 0,2-2 144 0,2 0-128 0,3-1 128 15,-1-2 176-15,6-8 112 0,-4 9 32 0,4-9 0 16,0 0 304-16,-2 9 64 0,2-9 16 16,0 0 0-16,0 0-64 0,0 0 0 0,0 0 0 0,9 6 0 15,0-1-32-15,2-3-16 0,2-2 0 0,1 0 0 0,2-2-272 16,3 1-64-16,3-2-16 0,1 1 0 0,0 0-240 0,1 0 144 15,0 0-144-15,-2 0 128 0,-2 1-128 0,-1 0 0 16,-2 1 0-16,-2 0 0 31,-3 0-336-31,0 0-112 0,-1 1 0 0,0 0-16 0,-1 1-1728 16,-1-2-352-16,-9 0-64 0</inkml:trace>
  <inkml:trace contextRef="#ctx0" brushRef="#br0" timeOffset="3112.04">5924 1097 40543 0,'0'0'3600'0,"6"-10"-2880"0,-1 1-576 0,3 2-144 16,1 2 528-16,2-1 80 0,1 1 16 0,1 2 0 15,1-1-400-15,1 2-80 0,-1-1-16 0,0 1 0 16,2-1-368-16,-3 1-80 0,-1 1 0 0,0 1-16 31,0 0-1952-31,0 1-384 0,-1-1-80 0,0 1-8032 16,-1 2-1616-16</inkml:trace>
  <inkml:trace contextRef="#ctx0" brushRef="#br0" timeOffset="3324.89">6019 1338 20271 0,'-11'0'896'0,"11"0"192"0,-10-4-880 0,2 3-208 0,1 0 0 0,7 1 0 0,-8 0 2240 15,8 0 384-15,0 0 96 0,0 0 16 0,0 0-1552 0,0 0-304 16,0 0-64-16,0 0-16 16,0 0-128-16,0 0-32 0,0 0 0 0,12 7 0 0,2-3-256 15,3-2-48-15,0-2-16 0,2 0 0 0,1 0-320 0,2-1 144 16,0-1-144-16,1 1 0 16,-2-1-480-16,1-2-208 0,-2 1-32 0,-2 0-16 15,0 0-3040 1,-1-1-624-16,3-1-112 0,-2 1-32 0</inkml:trace>
  <inkml:trace contextRef="#ctx0" brushRef="#br0" timeOffset="4212.32">5483 1359 15023 0,'0'0'656'0,"0"0"160"0,0 0-656 0,0 0-160 15,0 0 0-15,0 0 0 0,0 0 368 0,0 0 32 16,0 0 16-16,0 0 0 0,0 0-32 0,0 0-16 16,0 0 0-16,-6 3 0 0,6-3-240 0,0 0-128 15,-8 1 128-15,8-1-128 0,0 0 0 0,-8 1 0 16,8-1-160-16,0 0 160 0,0 0-192 0,0 0 192 0,0 0-192 0,0 0 192 15,0 0 0-15,0 0 0 0,0 0 128 16,0 0-128-16,0 0 304 0,0 0-48 16,0 0 0-16,0 0 0 0,0 0-256 0,0 0 0 15,0 0 0-15,0 0-144 16,0 0-672-16,0 0-128 0,0 0-16 0,0 0-16 16,0 0-176-16,0 0-48 0,0 0 0 0,0 0 0 0,0 0 1520 0,0 0 288 0,0 0 64 0,0 0 16 15,-5-5 432-15,5 5 96 0,-6-5 0 0,6 5 16 16,0 0-544-16,0 0-112 0,0 0-32 0,0 0 0 15,-9-3-304-15,9 3-64 0,0 0-16 0,-7-1 0 16,7 1-160-16,0 0 0 0,-8 2 0 0,8-2-176 16,0 0 176-16,0 0 0 0,0 0 0 0,0 0-128 15,-8 2 128-15,8-2-192 0,0 0 192 0,0 0-192 0,0 0 448 16,0 0 64-16,-8 2 32 0,8-2 0 0,0 0 96 16,0 0 0-16,0 0 16 0,-8 3 0 0,8-3-256 0,0 0-48 15,0 0-16-15,0 0 0 16,0 0-144-16,0 0 0 0,0 0 0 0,0 0 128 0,0 0 288 15,0 0 48-15,0 0 16 0,0 0 0 16,0 0 128-16,0 0 32 0,0 0 0 0,0 0 0 16,0 0-48-16,0 0 0 0,0 0 0 0,0 0 0 15,1-9-144-15,1 1-16 0,3 1-16 0,-5 7 0 0,8-5-256 0,2-1-160 16,0 2 192-16,0 1-192 0,0-2 128 0,1 1-128 0,0 3 0 16,-1 0 0-16,0 1 0 0,-1 1 0 0,-9-1 0 0,9 5 0 31,-1 0-896-31,-8-5-128 0,9 5-16 0</inkml:trace>
  <inkml:trace contextRef="#ctx0" brushRef="#br0" timeOffset="4671.39">6985 1099 11807 0,'0'0'512'0,"0"0"128"0,-9 0-512 0,0 0-128 0,0 0 0 0,1 0 0 16,-3 0 1184-16,0 1 224 0,-2-1 32 0,1 0 16 0,1 0-80 0,0 0-16 16,0 0 0-16,1 1 0 15,1 0-208-15,-1-1-32 0,1 0-16 0,1 2 0 0,8-2-240 0,-9 2-48 16,9-2-16-16,0 0 0 0,0 0-272 0,0 0-48 0,0 0-16 0,0 0 0 16,0 0 224-16,0 0 32 0,0 0 16 0,0 0 0 15,10 5 32-15,1-2 16 16,1 0 0-16,2-2 0 0,0-1-224 0,5 0-48 0,-1 0-16 15,2 0 0-15,0-1-304 0,0-1-64 0,-2 0-128 0,-1 1 192 16,-2 0-192-16,0 0 128 16,-2 0-128-16,-2 0 0 0,-11 1 0 0,9-1 0 0,-9 1 0 0,0 0-160 31,0 0-416-31,0 0-64 0,0 0-32 0,0 0 0 0,0 0-608 0,0 0-112 0,0 0-16 0,-7 7-8288 16,-1 0-1648-16</inkml:trace>
  <inkml:trace contextRef="#ctx0" brushRef="#br0" timeOffset="5017.55">7549 827 25791 0,'0'0'2304'0,"4"-7"-1856"0,2-2-448 0,-3 2 0 15,-3 7 1824-15,5-5 272 0,-1-1 48 0,-4 6 16 0,0 0-1328 0,0 0-256 0,0 0-48 0,0 0-16 32,0 0-384-32,0 0-128 0,0 0 0 0,0 0 0 0,0 0 0 0,0 0 0 15,-2 12-192-15,0 1 48 0,-2 1-48 0,1 1-16 0,-1 2 0 0,-1 0 0 16,-1 0 208-16,-1 2-176 16,0 2 176-16,4 1-160 0,-1 0 160 0,2 1 0 15,-1 2-144-15,2-2 144 0,0-1 0 0,0-1 0 16,1-2 0-16,0 0 0 0,0 0 0 0,1 0 0 15,-1-2 0-15,1 0 0 0,0-2 0 0,0-2 0 16,-2 0 0-16,0-2 0 0,-2 0-176 0,0-2 48 16,-1-2 0-16,1-1 0 15,3-6-1792-15,-7 7-336 0</inkml:trace>
  <inkml:trace contextRef="#ctx0" brushRef="#br0" timeOffset="5288.84">7381 851 22111 0,'-2'-12'976'0,"3"5"208"0,1-2-944 0,3 1-240 0,4 0 0 0,2 2 0 16,1-1 2624-16,4 0 464 0,1-2 112 0,5-1 0 15,2 0-1856-15,0 0-384 0,-2-1-80 0,1 1-16 16,0 1-384-16,1 1-80 0,0 0-16 0,0 2 0 0,-3 3-256 0,0 0-128 15,-1-1 0-15,-1 2 128 0,-2 1-128 0,-4 1-144 16,1 0 144-16,-1 1-208 16,-1 1-432-16,-1 3-64 0,-1 0-32 0,0 2 0 15,0 1-448-15,0 2-96 0,-3 1 0 0,1 1-16 16,0 1-112-16,0 1 0 0,0 2-16 0</inkml:trace>
  <inkml:trace contextRef="#ctx0" brushRef="#br0" timeOffset="5513.73">7524 1113 25791 0,'-6'-4'2304'16,"6"4"-1856"-16,-5-3-448 0,5 3 0 0,-6-4 1184 0,6 4 144 0,0 0 16 0,0 0 16 15,0 0-448-15,0 0-80 16,0 0-32-16,7-4 0 0,1-1-176 0,1 2-48 0,2 0 0 0,3 0 0 15,-1-1-400-15,2 2-176 0,2-1 128 0,1-1-128 16,3 0-272-16,1 0-144 0,-1-1-32 0,0 2 0 16,-1 1-2448-16,-1 1-496 0,-1 1-112 15,0 1-16-15</inkml:trace>
  <inkml:trace contextRef="#ctx0" brushRef="#br0" timeOffset="6027.85">7988 1235 15663 0,'0'0'688'0,"0"-7"144"0,2-1-656 0,-2 8-176 16,5-8 0-16,0 1 0 0,1 0 3856 0,-1 1 752 0,1 1 128 0,0 2 48 15,3-1-3184-15,0 2-640 0,1-1-128 0,0 1-32 16,-1-1-352-16,1 1-64 0,0 1 0 15,1 1-16-15,1 0-208 0,-2 0-32 16,-10 0-128-16,9 2 192 0,-9-2-192 0,0 0 128 0,0 0-128 0,8 6 0 16,-8-6 0-16,0 0-288 0,3 10 32 0,-2 0 16 15,-1-10-112-15,-1 11-32 0,-1-1 0 0,0-1 0 16,-2 1 208-16,1-1 48 0,0 0 0 0,-1-1 0 16,1-1 128-16,3-7 0 0,-4 10 0 0,2 0 0 0,0-1 0 15,2-9 0 1,0 0 0-16,3 11 0 0,-1-1 0 0,-2-10 224 0,4 10-48 15,1-1-16-15,-5-9-160 0,5 9 128 0,1 0-128 16,-1-1 128-16,-5-8-128 0,8 9 160 0,-8-9-160 0,9 9 160 0,-3-1-160 0,-6-8 0 16,8 9 144-16,-3 0-144 15,-5-9 0-15,5 9 0 0,-5-9 0 0,3 10 128 16,-3-10-128-16,-2 10 0 0,2-10 128 0,-4 8-128 0,4-8 304 16,-7 8-16-16,0-4 0 0,0 0 0 0,-1-2 272 15,-1 0 48-15,0-1 16 0,-1-1 0 16,-2 0-176-16,1-1-48 0,0-1 0 0,1 1 0 15,2-1-16-15,-1-1 0 0,0 1 0 0,1 0 0 16,1 0-128-16,7 2-48 0,-8-2 0 0,8 2 0 16,0 0-208-16,0 0 0 0,0 0 0 0,0 0 0 15,0 0-1568-15,0 0-256 0,0 0-48 16,0 0-9792-16,4 8-1968 0</inkml:trace>
  <inkml:trace contextRef="#ctx0" brushRef="#br0" timeOffset="13318.12">2294 2468 18431 0,'0'0'1632'0,"0"0"-1312"0,3-6-320 0,-1-1 0 0,0 2 1072 0,1-1 144 15,-2 1 16-15,2-1 16 16,-1 1-80-16,0-1-16 0,0 2 0 0,-1-1 0 0,0 1-400 0,-1 0-96 15,0 4-16-15,0 0 0 0,0 0-176 0,0 0-32 32,0 0-16-32,0 0 0 0,0 0-208 0,0 0-32 0,-3 6-16 0,-1 3 0 0,-1 1-160 0,1 2 0 15,-2 3 0-15,0 4-176 0,-2 2 176 0,0 3-160 16,1 3 160-16,-2 1-160 0,0 2 160 16,0 0 0-16,0-2-144 0,3 0 144 15,-1-1 0-15,2-1 0 16,-1-6 0-16,2 0 0 0,1-2 0 0,0-3 0 0,2 0 144 0,2-3-144 15,2-2 576-15,0-2 64 16,-1-1 0-16,4-2 0 0,1 0 176 0,3-2 32 16,1-1 16-16,2 1 0 0,3-3-352 0,1 0-64 0,4-2 0 0,8 0-16 15,-1 0-272-15,0-1-160 0,-2-1 192 0,0 2-192 16,-4-1 0-16,-1 0 0 0,1-2 0 0,-4 1 0 31,-1-1-512-31,-2 1-176 0,1-1-16 0,-5 1-10224 0,-2 0-2032 0</inkml:trace>
  <inkml:trace contextRef="#ctx0" brushRef="#br0" timeOffset="13556.76">2327 2460 25791 0,'0'0'2304'0,"4"-6"-1856"15,0 1-448-15,2-1 0 0,0 1 848 0,2 0 80 16,1 0 16-16,1-1 0 0,2 1-240 0,0-1-32 0,-1 1-16 0,2-1 0 16,1 2-384-16,2-1-80 15,-2 1 0-15,7 0-16 0,-1-1-176 0,-9 5 0 0,0-1-160 0,4 3 160 16,-1 4-2336-16,-2 0-368 0,-2 0-80 16,-3-1-16-16</inkml:trace>
  <inkml:trace contextRef="#ctx0" brushRef="#br0" timeOffset="13730.77">2261 2699 28671 0,'0'0'1280'0,"0"0"256"0,0 0-1232 0,0 0-304 0,0 0 0 0,0 0 0 0,0 0 1136 0,7-1 160 0,1-1 48 0,3 2 0 16,3 0-720-16,2 0-144 15,4 0-32-15,4 0 0 0,1-1-112 0,0 1-16 16,0 0-16-16,12-1 0 15,-4 0-1376-15,-5 0-272 0,0 0-48 0,-10 0-13296 0</inkml:trace>
  <inkml:trace contextRef="#ctx0" brushRef="#br0" timeOffset="14203.22">3137 2511 28959 0,'0'0'1280'0,"0"0"272"0,0-5-1232 0,0 5-320 0,0-6 0 0,0 6 0 16,0 0 1472-16,0 0 224 0,0 0 48 0,0 0 16 16,0 0-1040-16,0 0-208 0,-3 6-32 0,-2 0-16 15,-1 3-288-15,-1 3-176 16,0 3 192-16,0 2-192 0,-2 2 0 0,0 3 0 0,0 3 0 0,-2 1 0 0,-1 1 0 0,0 2 0 16,0 0-128-16,0 0 128 15,1-2-416-15,1-2 16 0,1-4 0 0,2-4 0 0,0-3 400 0,3-4 0 16,1 0 0-16,2-4 0 0,1-6 128 0,0 0 96 15,0 0 32-15,0 0 0 0,0-5 240 0,2-2 48 16,2-4 16-16,0-4 0 0,2-2-272 0,-1-3-48 16,1-3-16-16,0-2 0 0,2-4 48 0,1-1 16 15,0-1 0-15,0 1 0 0,1 0 96 0,-1 2 0 16,-1 2 16-16,0 3 0 0,1 1 48 0,0 4 16 16,0 5 0-16,-1 2 0 0,-3 1-128 0,1 4-16 0,-1 0-16 0,-5 6 0 15,0 0-48 1,7-2-16-16,-7 2 0 0,6 1 0 0,1 2-240 0,-1 2 128 0,-1 1-128 15,1 3 0-15,-1 2 0 0,1 2 0 0,-2 3 0 16,0 0 0-16,1 2 0 0,-1 3 0 0,-1 2 0 0,1 2 0 16,-2 2 0-16,-1 0 0 0,2 3 0 0,0-2-160 15,0-1-96-15,1-3-32 0,0-1 0 0,0-2 0 16,0-2 288-16,2-3-192 0,-1 1 192 0,1-3-160 31,-1-2-432-31,0-1-96 0,-2-2-16 0,0-3 0 0,-3-6-2320 16,0 0-480-16,0 0-80 0</inkml:trace>
  <inkml:trace contextRef="#ctx0" brushRef="#br0" timeOffset="14379.1">3118 2853 20271 0,'0'0'896'0,"-3"-3"192"0,-1 0-880 0,0 0-208 16,4 3 0-16,-3-4 0 0,0 0 3200 0,3 4 608 15,0 0 112-15,0 0 32 0,2-6-2288 0,1 1-448 16,-3 5-80-16,6-6-32 0,-1 1-720 0,3-1-128 15,0 2-48-15,1 0 0 0,2-2-400 0,3 1-96 16,1-2-16-16,0 3 0 16,3 0-2320-16,3 1-480 0,2 1-96 0</inkml:trace>
  <inkml:trace contextRef="#ctx0" brushRef="#br0" timeOffset="14852.27">1871 3265 6447 0,'-17'1'272'0,"9"0"80"0,-1-1-352 0,0 0 0 15,0-1 0-15,9 1 0 0,-8 0 5888 0,8 0 1120 0,0 0 224 0,0 0 32 16,0 0-4896-16,0 0-992 16,0 0-192-16,0 0-32 0,0 0-528 0,10 0-112 15,2 0 0-15,7 0-16 0,4-1-192 0,6 1-48 0,5 0 0 0,4-1 0 16,8 0 80-16,4-2 16 0,0 1 0 0,5-1 0 15,5 0 48-15,-15 2 16 16,10-1 0-16,4 1 0 0,0 0-96 0,4 0-32 0,0 0 0 0,2 0 0 0,1 1-80 16,-1-1-16-16,-2 1 0 0,-3 0 0 0,-1-1-192 0,-2 1 0 15,-4 1 0-15,-2-1 0 0,-1 0 0 0,-4 0 0 16,-3 0 0-16,-3 1 0 0,-5-1 128 0,-4 1-128 16,-4 0 0-16,-5 0 0 0,-3 0 144 0,-4 2-144 15,-2-1 128-15,-3 0-128 0,-2-1 0 0,-1 0-320 16,-7-1 48-16,0 0 16 15,0 0-848-15,0 0-176 0,0 0-16 0,-3 8-16 16,0 0-2016-16,-2 0-416 0,-3 2-80 0</inkml:trace>
  <inkml:trace contextRef="#ctx0" brushRef="#br0" timeOffset="15279.73">2779 3667 11055 0,'0'0'976'0,"6"-5"-784"0,1-2-192 0,0 2 0 16,2-1 4672-16,1 1 896 16,0-1 192-16,-1 2 16 0,-2 0-3456 0,1 0-688 0,0 2-144 0,-2 0-16 15,-6 2-832-15,0 0-176 0,0 0-16 16,0 0-16-16,0 0-224 0,5 4-32 0,-4 3-16 0,-2 3 0 15,-3 2-32-15,-1 3-128 16,-3 3 192-16,-1 2-64 0,0 2-128 0,-4 2 0 0,1 2-192 0,0 3 192 0,-1 3-128 0,1 0 128 16,1 0 0-16,2-2 0 0,1-1 0 0,4-3 0 15,1-3 0-15,2-2 0 0,1-1 0 0,2-3 256 16,1-3 0-16,2-2-16 0,1-1 288 0,3-2 64 16,1-3 16-16,2 0 0 0,2-2-224 0,3 0-32 15,1-1-16-15,3-2 0 0,0-1-64 0,1 0-16 16,0 0 0-16,-1 0 0 0,-1-2-96 0,-1 0-32 15,-2-1 0-15,1 1 0 0,-2 1-128 0,-1 0 0 16,-1 0 144-16,-1 0-144 16,-4 0 0-16,0 0 0 0,-2 1 0 0,-1 1 0 15,1 0-848-15,-1 1-96 0,-6-2-16 0,8 4 0 16,-2-1-1984-16,2 0-384 0,0 1-96 0</inkml:trace>
  <inkml:trace contextRef="#ctx0" brushRef="#br0" timeOffset="16666.87">4893 2329 22111 0,'-2'-17'976'0,"2"11"208"0,0-2-944 0,0 0-240 15,0 1 0-15,0-2 0 0,-2 1 1680 0,0 0 304 16,0 1 48-16,0 0 16 0,-2 0-768 0,1 2-160 15,-1 1-32-15,-1 0 0 0,0 2-416 0,-1 2-96 16,0 3 0-16,-1 1-16 0,-1 0-432 16,-2 3-128-16,1 3 0 0,-6 3 0 0,0 3 0 0,-1 4 0 15,-1 4-160-15,-2 4 160 0,-2 3 0 0,0 3 0 16,0 6 0-16,1 3 0 0,-5 5 0 0,2 4 128 16,-2 6-128-16,0 2 128 0,-1 3-128 0,2 3 0 0,-1 2 144 0,1 3-144 15,-1 1 0-15,2-1 144 0,0 0-144 0,2 0 0 16,2 0 0-16,1-2 0 0,3-3 0 0,-1 26 0 15,10-16 128-15,4-11-128 0,6-8 0 0,5-6 0 0,5-5 0 16,2-3 0-16,3-5 0 16,2-3 0-16,2-6 0 0,-5-9-256 0,3 0 64 0,2-1 0 15,0-1-1520-15,3-1-288 0,2-4-64 0</inkml:trace>
  <inkml:trace contextRef="#ctx0" brushRef="#br0" timeOffset="17242.05">5476 2621 19455 0,'0'0'864'0,"2"-6"176"0,-2-3-832 0,1 2-208 0,0 2 0 0,1-2 0 16,-1 1 1504-16,0-1 256 15,-2 0 48-15,0 2 16 0,1 5-608 0,0 0-112 16,-2-7-16-16,0 3-16 0,0 1-192 0,2 3-48 0,0 0 0 16,-7-1 0-16,1 3-400 0,1 2-96 15,-2 3-16-15,1 3 0 0,-1 1-320 0,1 4-128 16,-2 4 0-16,1 1 0 0,1 0-64 0,0 5 0 15,2 0 0-15,-1 1 0 0,1 1 192 0,1-2 0 16,0 0 0-16,2-2 0 0,0-1 0 0,1-2-128 16,2-1 128-16,2-3-128 0,0 0 128 0,2-3 0 15,0-1 128-15,1-2-128 0,1-2 144 0,-1-3-144 16,2-1 192-16,2-3-192 0,-1-2 384 0,1-3-16 16,-1-1-16-16,2-3 0 0,0-3-32 0,1-1-16 15,0-2 0-15,2-4 0 0,-1-2-32 0,1-2 0 0,-2-2 0 0,0-2 0 16,-1 0 112-16,0 1 0 0,-1 1 16 0,-1 0 0 15,-1 1-48-15,-2 3-16 0,-1 2 0 16,-1 3 0-16,-1 2-32 0,-2 3-16 0,0 2 0 0,-2 8 0 16,0-7-48-16,0 7-16 0,0 0 0 0,0 0 0 15,0 0-224-15,-7 7 0 0,0 3 0 0,0 1 0 16,1 2 0-16,-1 1 0 0,0 1 0 16,1 2-160-16,-1 2 160 0,2 2 0 0,0 1-144 0,2 1 144 15,1 1 0-15,-2-1-144 0,3-1 144 0,2 0 0 0,3-2-272 16,-2-1 48-16,2-2 16 0,2 0 0 0,0-2-32 0,1 0 0 15,1-3 0-15,1 0 0 16,0-2-1424-16,2-3-272 0,2-1-64 0,-1-3-8304 16,0-2-1664-16</inkml:trace>
  <inkml:trace contextRef="#ctx0" brushRef="#br0" timeOffset="17697.66">5891 2820 22911 0,'3'-15'1024'0,"-2"7"192"0,1 0-960 0,0-1-256 15,0 0 0-15,0 1 0 0,1 1 1504 0,0 0 256 0,-2 1 48 0,1 2 16 16,-2 4-544-16,0 0-128 16,0 0 0-16,0 0-16 0,0 0-624 0,6 3-112 0,-1 2-16 0,-1 2-16 15,-2 4-368-15,0 4 0 0,-1 0 0 0,0 3 0 16,-2-1 0-16,-1 3 0 0,-1-1 0 0,-2 2 128 16,0 1-128-16,-1 0 0 0,0-1 0 0,0 0-128 15,2-1-16-15,1-1 0 0,0-2 0 0,1-3 0 16,1-3 144-16,1-2 0 0,1-2 0 0,-1-7-128 15,0 0 384-15,5 4 64 0,1-3 32 16,2-2 0-16,-1-4 96 0,3-1 32 0,0-2 0 0,1-2 0 0,-1-2-224 0,1-3-64 16,1-3 0-16,0-1 0 15,-1 0-48-15,-1 0-16 0,-1-1 0 0,-1 2 0 0,-3 2-128 16,1 2 128-16,-3 0-128 0,-1 5 128 16,-1 0 0-16,-1 2-128 0,0 3 192 0,0 4-64 0,0 0 32 0,0 0 0 15,-6 3 0-15,-2 3 0 0,0 0-160 0,1 2 0 16,0 1 0-16,0 1-176 0,1 1 176 0,1 1 0 0,2 0-144 0,2 2 144 15,-1 1 0-15,2 0-144 16,2-1 144-16,1 0 0 0,3 1-144 0,0 0 144 16,2-3 0-16,3 0-144 0,0 0 144 0,0 0 0 15,-1-2 0-15,1 0 0 0,0-2 0 0,1 0 0 0,2-2 0 0,1 0 0 16,-1-2-368-16,0 1 16 0,-1-1 0 0,1 0 0 31,-2 0-1840-31,-1-1-368 0,0 1-80 0,-2 0-11344 0</inkml:trace>
  <inkml:trace contextRef="#ctx0" brushRef="#br0" timeOffset="18045.46">5338 3318 20271 0,'0'0'1792'0,"0"0"-1424"32,-7-1-368-32,2-1 0 0,5 2 1616 0,-6 0 256 0,6 0 48 0,0 0 16 0,0 0-464 0,0 0-112 15,0 0-16-15,0 0 0 16,0 0-448-16,0 0-80 0,0 0-32 0,9 2 0 0,3 0-320 0,4-1-64 16,1-1-16-16,4 0 0 0,5 0 128 0,4-1 0 15,7 0 16-15,3 0 0 0,3-2-96 0,1 2-32 16,0-2 0-16,0 0 0 0,1-1-144 0,0 2-16 0,-1 0-16 0,0 0 0 15,-1 1-224-15,-2 0 176 0,-2-1-176 0,-4 2 160 16,-2 0-160-16,-5 2 0 0,-2-1 0 16,-4 0 128-16,-4 1-128 0,-1 0 0 0,-4 0 0 0,-2 1 0 15,-3 0-576 1,-2 0-32-16,-6-3-16 0,5 6 0 0,-2-1-2176 16,-2 2-432-16,-2-1-96 0</inkml:trace>
  <inkml:trace contextRef="#ctx0" brushRef="#br0" timeOffset="18482.57">5709 3713 28959 0,'0'0'1280'0,"-1"-6"272"0,-2 2-1232 0,2-3-320 0,2 0 0 15,2 0 0-15,-2-2 1424 0,2 0 240 16,1 0 32-16,3 1 16 0,1-1-672 15,2 1-128-15,1 0-16 0,1 1-16 0,0-1-368 0,1 1-64 16,0 2 0-16,0 0-16 16,0 2-256-16,-1 1-48 0,-1 1-128 0,-1 1 192 15,-2 1-192-15,0 1 0 0,-8-2 0 0,6 7 0 0,-2 0 0 0,-2 2 0 16,-1 0-176-16,-2 3 176 31,-3 2-576-31,-3 5 0 0,-1 2 0 0,-1 1 0 0,-2 0-80 0,-2 0-16 0,4-1 0 0,-1-2 0 0,1-3 400 0,1 1 80 0,2-3 0 0,0-2 16 31,2-2 560-31,0-2 96 0,1-3 32 0,3-5 0 0,-1 5 176 16,1-5 32-16,0 0 16 0,0 0 0 16,0 0-224-16,0 0-32 0,0 0-16 0,0 0 0 0,0 0-208 0,7 2-32 15,0-3-16-15,2 0 0 0,2-1-48 0,0 1-16 16,0-1 0-16,1 0 0 0,1-1 0 0,2-1 0 16,0 1 0-16,0 0 0 0,2-1-144 0,1 2 0 15,-1 0 144-15,0 0-144 0,0 0 0 0,1-1 0 16,-1 1-160-16,1 0 160 15,0 0-1616-15,1 0-224 0,2-1-32 0,-1 0-9600 16,-2 0-1920-16</inkml:trace>
  <inkml:trace contextRef="#ctx0" brushRef="#br0" timeOffset="18898.58">7525 3300 15023 0,'-14'-3'656'0,"14"3"160"0,0 0-656 0,0 0-160 0,-7-4 0 0,-4 0 0 0,-1 0 1808 15,-2-2 336-15,-2 2 64 0,2-1 16 0,2 1-304 0,0 1-64 16,1-1-16-16,3 2 0 0,-1 0-272 0,5 0-48 16,4 2-16-16,0 0 0 0,0 0-304 0,0 0-64 15,7-4-16-15,3 2 0 0,2 0-544 0,3 1-128 16,2-1 0-16,2 1-16 0,1-2-240 0,0 2-32 0,-1 1-16 15,1 0 0-15,-1 1-144 0,-3 1 0 0,1-2 0 0,-2 1 0 32,0-1-448-32,-1 2-112 0,-1 0-16 0,0 0-16 15,3 0-1712-15,-1 1-320 0,2 0-80 0,0-1-7232 0,3-1-1456 16</inkml:trace>
  <inkml:trace contextRef="#ctx0" brushRef="#br0" timeOffset="19441.47">8949 2375 7359 0,'-6'-14'320'0,"4"6"80"0,-1-2-400 0,3-2 0 15,3-1 0-15,-2 1 0 0,-2 0 4032 0,-2-2 736 16,0 1 144-16,0 0 16 16,-2 0-2592-16,2 0-528 0,0-1-96 0,-1 3-32 0,2 0-336 0,-1 1-64 0,0 1 0 15,-1 1-16-15,1 2-560 0,0 1-128 0,3 5 0 0,-5-5-16 16,0 2-288-16,5 3-48 15,-7 1-16-15,0 3 0 0,-2 1-208 0,0 4 0 0,0 3-192 0,0 3 192 16,-1 3-240-16,1 5 64 16,-1 3 16-16,1 4 0 0,1 2 160 0,2 2-160 0,-1 1 160 0,3 1-160 15,1-1 160-15,3-1 0 0,0-1 0 0,1-2 0 16,-2-3 0-16,1-1 0 16,3-4 0-16,-1-2 0 0,-1-3 0 0,1-1 0 0,0-2 0 0,2-2 0 15,-4-2 0-15,1-2 0 0,0 0 160 0,0-1-160 16,-1-8 192-16,0 0-64 15,0 0-128-15,-2 5 192 0,2-5-16 0,-6 4-16 0,1-3 0 0,-2-1 0 0,0-1 16 0,0-2 0 16,-1 0 0-16,0 0 0 16,1-1-32-16,-2 1 0 0,0 0 0 0,-2-2 0 15,1 1-144-15,0 0 0 0,-1-2 144 0,0 2-144 0,1-1 0 0,-2 1 0 16,1 0 0-16,1-1 0 16,-1 1-1504-16,3-1-224 0,0 2-32 0,2-1-16 31,2-1-1424-31,1 0-304 0</inkml:trace>
  <inkml:trace contextRef="#ctx0" brushRef="#br0" timeOffset="19771.25">8884 2213 12895 0,'0'0'1152'0,"0"0"-928"15,4-5-224-15,-1-2 0 0,0-1 2656 0,0 2 480 16,0-1 112-16,-1 2 16 0,0-1-1728 0,0 1-320 16,1-1-80-16,-3 6-16 0,0 0-352 0,3-5-64 15,0 0 0-15,-2 1-16 0,-1 4-256 0,4-4-48 16,0-1-16-16,-4 5 0 0,7-4 96 0,0 0 32 0,2 1 0 0,1 1 0 16,1 0-48-16,3 0 0 15,1-2 0-15,2 2 0 0,3 0-32 0,0 0-16 16,2 1 0-16,1-2 0 0,1 0-208 0,1 2-32 15,2 0-16-15,0 0 0 0,1-1-144 0,-1 0 0 0,1 1 0 0,-1 0 128 16,-5 0-128-16,-1 0 0 16,-1 0 0-16,-2 1 0 0,-1 0-224 0,-2 2-80 15,-1 1-16-15,-1 1 0 0,-2-1-1664 0,-2 0-352 16,0 2-64-16,-2 0-7056 0,0 1-1408 0</inkml:trace>
  <inkml:trace contextRef="#ctx0" brushRef="#br0" timeOffset="20294.18">9073 2433 19343 0,'0'0'848'0,"0"0"192"0,0 0-832 0,-3-5-208 0,2 0 0 0,1-1 0 15,0-2 2512-15,2 1 464 16,2 1 96-16,1-1 0 0,0 1-1472 0,1-1-288 15,2 2-64-15,1-2-16 0,1 0-416 0,2 1-96 0,0 0-16 0,1 1 0 16,0 1-240-16,0 2-48 16,0 1-16-16,-2 1 0 0,-2 2-272 0,0 1-128 15,-2 0 0-15,-1 2 128 0,1 2-128 0,-1 1 0 16,-2 0-160-16,0 2 160 0,0 1-384 0,-2 1 32 0,-1 2 0 0,0 0 0 0,-3 2-32 16,-1 1 0-16,-2 1 0 0,1-1 0 15,0 0 192-15,2-1 16 0,-2-3 16 16,1 1 0-16,0-3 160 0,2-2 0 0,1 0 0 0,1-1 0 15,-1-1 0-15,1-1 0 0,-1-6 0 0,4 7 0 0,1-2 0 16,-1 0 192-16,1-1-32 0,1 0-16 16,0 1 80-16,1-2 16 0,2 0 0 0,-3 1 0 15,2-1-80-15,0 0-16 0,0 2 0 0,-2-1 0 16,-1 2-144-16,0-1 192 0,-5-5-192 0,3 6 192 0,-3-6-192 0,1 6 192 16,-1-6-192-16,-2 7 192 0,-1-2-64 0,-3 0 0 15,-2-1 0-15,0-1 0 0,-2 1 48 0,0-2 0 31,0 0 0-31,-2-1 0 0,0 0 0 0,0 0 0 0,1 1 0 0,0-4 0 16,0 2 80-16,0 0 0 0,0 0 16 0,0 0 0 0,1-1-112 16,0 1-32-16,0 0 0 0,0 1 0 0,1 1-128 0,2-1-144 0,-3 1 144 15,1 0-208 1,0 1-2160-16,1 1-416 0,1-1-96 0,0 1-12400 16</inkml:trace>
  <inkml:trace contextRef="#ctx0" brushRef="#br0" timeOffset="20658.34">8609 3075 13823 0,'-12'-2'1216'0,"8"2"-960"16,4 0-256-16,-6 2 0 0,6-2 2176 0,0 0 384 31,0 0 64-31,0 0 32 0,0 0-768 0,0 0-160 16,0 0-16-16,7-2-16 0,3 2-480 0,4 0-112 0,4 0-16 0,4 2 0 16,3-1-160-16,5 0-32 0,3-2-16 0,2 0 0 0,2-2-176 15,2 1-48-15,1-2 0 0,-1 0 0 0,1 1-256 16,-2 1-48-1,-1 0-16-15,-2 1 0 0,-1 2-192 0,-1-1-144 16,-2 0 192-16,-3 0-192 0,-1 0 144 0,-3 1-144 16,-3 0 0-16,-1 0 144 0,-5 0-144 0,-2 1 0 0,-2 2 0 0,-2-1 0 0,-1 1-240 15,-2 2-128-15,0-1-16 0,-2 2-16 16,-1 1-2240-16,-1-1-448 16,-4 3-96-16</inkml:trace>
  <inkml:trace contextRef="#ctx0" brushRef="#br0" timeOffset="21051.1">8937 3471 22111 0,'0'0'1968'0,"0"0"-1584"15,0 0-384-15,0 0 0 0,-4-5 2176 0,1 1 368 16,0-2 64-16,2 1 16 0,1-1-912 0,2 0-176 16,2-1-48-16,1-1 0 0,2 1-560 0,2-1-112 15,2 0-32-15,1 1 0 0,1 0-272 0,1 0-64 16,2 1-16-16,-3 1 0 0,1 2-176 0,-1 1-48 15,-1 1 0-15,-2 1 0 0,-1 0-208 0,-2 2 128 16,-2 1-128-16,1 2 0 0,-3 1 0 0,-1 2 0 0,-1 1 0 0,-2 2-160 31,-1 1-224-31,-3 2-64 0,-3 2 0 0,-2 1 0 16,-2 3-80-16,-1 1-32 0,-3 0 0 0,1-1 0 16,-1-2-16-16,2 0 0 0,1-3 0 0,1 1 0 0,1-3 576 0,2-1 0 15,1 0 0-15,3-4 0 0,0-2 256 0,2 0 96 0,3-6 32 16,0 0 0-16,0 0 256 0,0 0 64 15,0 0 16-15,6 2 0 0,0-3-224 0,4-2-48 16,2 0-16-16,3-1 0 0,1-1-240 0,3-1-64 0,1 1 0 0,2-1 0 16,1-1-128-16,2 2 0 0,0-1 0 0,3 1 128 15,1-1-128-15,2 2-224 0,-1-1 48 0,0 1 16 32,-1 0-1504-32,-2-2-288 0,-1 1-64 0,2-1-16 0,0 0-1664 0,1-1-336 0</inkml:trace>
  <inkml:trace contextRef="#ctx0" brushRef="#br0" timeOffset="21606.79">10274 2756 14735 0,'0'0'1312'0,"0"-6"-1056"0,1-1-256 0,0 1 0 15,1-1 1984-15,-2 1 320 0,-3 1 80 0,2 1 16 0,3-2-448 0,0 2-96 16,1-2 0-16,1 2-16 0,-1-1-496 0,1 1-80 31,1 0-32-31,-2 1 0 0,-3 3-432 0,0 0-96 0,0 0 0 0,0 0-16 16,0 0-480-16,5 5-80 0,-2 3-128 0,-1 4 176 15,-1 2-176-15,0 5 0 0,-1 4 0 0,0 2 0 16,0 3 0-16,0 0-144 0,0 3 144 0,0 1 0 0,0 1 0 16,1-1 0-16,2 0 0 0,0-1 0 0,0-4 0 15,0-2 0-15,2-3 0 0,0-3 0 0,1-2 0 0,-1-4 320 16,1-2-32-16,0-2-16 0,1-3 496 0,0-1 80 15,0-3 32-15,1-3 0 0,0-3-48 16,3-2-16-16,-1-4 0 0,2-2 0 0,1-2-176 0,1-4-48 0,2-3 0 0,0-3 0 16,2-4-272-16,0 0-64 0,1-3-16 0,0-1 0 15,0-2-240-15,-2 2 128 0,0 2-128 0,-2 3 0 16,-1 2 0-16,0 4 0 16,-2 3 0-16,-2 3 0 0,-2 3 0 0,-1 2-128 15,-2 2-16-15,-2 4 0 16,-3 4-1088-16,0 0-224 0,0 0-32 0,0 0-16 0,0 0-960 0,0 0-192 0,0 7-32 0,-1 4-7936 15,-3 2-1568 1</inkml:trace>
  <inkml:trace contextRef="#ctx0" brushRef="#br0" timeOffset="22099.18">10743 3081 11055 0,'0'0'480'0,"0"0"112"0,0 0-464 0,0 0-128 31,0 0 0-31,0 0 0 0,0 0 2944 0,0 0 560 0,0 0 112 0,0 0 32 0,0 0-1680 15,0 0-336-15,0 0-64 0,0 0-16 16,-3 7-512-16,1 2-96 0,0 0-32 0,-3 4 0 0,2 0-592 0,-1 1-112 16,-2 1-16-16,1 1-16 15,-3 1-176-15,2 2 0 0,0 0 144 0,0 0-144 0,1-2 0 0,-1 1 128 0,2-2-128 0,1 0 0 16,0-2 0-16,2-2 0 0,0-1 0 0,1-1 128 16,1-2 64-16,0-2 0 15,-1-6 16-15,0 0 0 0,5 6 304 0,-5-6 64 0,0 0 16 0,6 2 0 16,2-1-96-16,1-2-32 0,2-2 0 0,-1-2 0 15,2-1-128-15,1-1-16 16,0-1-16-16,3 0 0 0,0-3-160 0,2-2-16 0,-2 0-128 0,0 0 192 0,-2 1-64 0,-1 0-128 16,-1-1 176-16,-2 1-176 0,-2-1 176 15,-2 2-176-15,-2 2 160 0,-1 0-160 0,-2 0 128 0,-1 1-128 32,-1 3 0-32,1 5 144 0,-4-4-144 0,-2 2 0 15,0 2 0-15,-2 2-176 0,-1 2-80 0,-1 0-32 16,-1 2 0-16,0 0 0 0,0 2 112 0,1 0 32 15,2-1 0-15,0 1 0 0,-1 0 144 0,2-1-128 16,2 0 128-16,2 1-128 0,0-1 128 0,2 2 0 16,0-1-144-16,2 1 144 0,2-2 0 0,0 1 0 15,2 1 192-15,1-1-64 0,-1-1 32 0,2 2 0 0,0-1 0 0,-1 0 0 16,1-1-160-16,-1 2 0 0,1-1 144 0,0-1-144 16,-2 1 0-16,1 0 0 0,-2-3 0 0,0 2 128 15,3 0-128-15,-3-2-192 0,2 1 64 0,-1-2 0 31,1-1-512-31,1 1-80 0,-1-2-32 0,3 0 0 16,1-1-1712-16,0 0-352 0,1-1-64 0</inkml:trace>
  <inkml:trace contextRef="#ctx0" brushRef="#br0" timeOffset="22494.1">11108 2428 26319 0,'0'0'1152'0,"6"-5"256"0,3 1-1120 0,1-2-288 16,1-1 0-16,0 0 0 0,0 1 1424 0,0 0 240 15,0-2 32-15,1 2 16 0,-4 1-688 0,1 2-144 16,-1 0-32-16,1-1 0 0,-1 1-288 0,-2 1-64 15,1 1-16-15,0 1 0 0,0 1-112 0,1 1-32 0,-1 3 0 16,0 2 0-16,0 2-96 0,1 2-32 0,-1 1 0 0,2 2 0 16,1 3-64-16,-1 2-16 0,-1 2 0 0,-1 4 0 15,2 1-128-15,-3 4 128 0,-1 3-128 0,-2 3 128 16,0 3 16-16,-3 0 0 0,-2 6 0 0,-2 1 0 16,-3 1 0-16,0 1 0 0,-3 2 0 0,0 1 0 15,-3-1-144-15,-2-2 128 16,0 0-128-16,-1-3 128 0,0-2-128 0,1-2 192 0,-2-3-192 0,0-3 192 15,-1-2-48-15,-4-1 0 0,-1-5 0 16,-5 0 0-16,-2-2-1120 0,-4 0-240 0,-4-1-32 0,0-2-16176 0</inkml:trace>
  <inkml:trace contextRef="#ctx0" brushRef="#br0" timeOffset="24066.23">12090 2514 21711 0,'0'0'960'0,"0"0"192"0,0 0-912 0,0 0-240 15,0 0 0-15,0 0 0 0,0 0 1184 0,0 0 192 0,0 0 32 0,0 0 16 0,0 0-416 0,0 0-96 16,5-3-16-16,1 1 0 16,1 0-256-16,0 0-64 0,2 3-16 0,2 0 0 15,0 0-224-15,2-1-32 0,2 1-16 0,1 0 0 0,-2 0-128 0,4 0-32 16,0 2 0-16,0-2 0 16,1-1-576-16,-1 0-112 0,-1 1-16 0,2-1-9024 15,0-1-1792-15</inkml:trace>
  <inkml:trace contextRef="#ctx0" brushRef="#br0" timeOffset="24278.83">12146 2703 12895 0,'-14'2'576'0,"8"-1"112"16,1 0-560-16,5-1-128 0,-6 0 0 0,6 0 0 0,0 0 3504 0,0 0 656 15,-5 2 144-15,5-2 32 0,0 0-2928 0,0 0-592 0,0 0-112 0,0 0-32 16,5 6-288-16,4-2-64 0,1 0-16 0,2-1 0 15,2-1-176-15,3 0-128 16,0 0 144-16,3 1-144 0,2-2 160 0,0-1-160 0,1 0 160 0,2 0-160 16,0 0-2112-16,0-1-512 15,2 0-96-15</inkml:trace>
  <inkml:trace contextRef="#ctx0" brushRef="#br0" timeOffset="25359.19">13935 2352 21135 0,'0'0'928'0,"3"-8"208"0,-1-1-912 0,1 2-224 0,-1-1 0 0,1 0 0 0,0 2 1168 0,-3 6 192 16,3-8 48-16,-3 8 0 0,4-8-448 16,-4 8-96-16,4-7-16 0,-4 7 0 15,0 0-320-15,0 0-64 0,0 0-16 0,0 0 0 0,0 0-144 0,0 0-48 16,0 0 0-16,-2 15 0 0,-1 4-256 0,-2 2 0 15,-1 2 0-15,-1 3 0 0,-1-1 0 0,1 3 0 16,-2 2 128-16,1 0-128 0,-1 1 0 0,3-1 0 16,0-3 128-16,3 1-128 0,1-3 0 0,2-3 0 0,2-3 0 0,1-2 0 15,2 0 304-15,1-2 0 16,3-1 0-16,1-2 0 0,0 0 112 0,1-1 32 0,2-1 0 0,0-4 0 16,0-1-192-16,3-1-16 15,3-1-16-15,-4-2 0 0,1-2-224 16,1-2 0-16,2-4 0 0,-4 0 0 15,3-3-448-15,-1 0-192 0,1-1-48 0,1-1 0 16,-2-1-2208-16,0-2-448 0</inkml:trace>
  <inkml:trace contextRef="#ctx0" brushRef="#br0" timeOffset="25608.86">13920 2340 28511 0,'0'0'1264'0,"-1"-8"256"0,1 0-1216 0,0 8-304 31,5-8 0-31,0 1 0 0,1 0 784 0,0 2 112 0,3-1 0 0,2 1 16 0,2-1-336 0,4 1-64 16,0-1 0-16,3 2-16 0,1 0-304 0,0 0-48 15,1 2-16-15,0 0 0 16,0 1-448-1,0 1-80-15,-1 1-32 0,-2 1 0 0,-1 2-2320 0,0 1-448 0,-3 0-112 0</inkml:trace>
  <inkml:trace contextRef="#ctx0" brushRef="#br0" timeOffset="25785.37">14169 2520 11967 0,'-12'9'528'0,"4"-2"112"0,0-1-512 0,1 1-128 0,-1-2 0 0,1 0 0 0,1-2 3072 0,6-3 592 15,-8 2 112-15,8-2 32 0,-8 1-1856 0,8-1-368 0,0 0-80 0,0 0-16 0,0 0-544 0,0 0-112 16,0 0-32-16,0 0 0 15,0 0-368-15,0 0-80 0,0 0-16 0,0 0 0 0,0 0-176 16,0 0-32-16,13-3-128 16,0 1 192-16,1 1-192 0,3-2-208 0,0 1 32 0,3-1 16 15,3 0-864-15,3-2-192 16,2 0-16-16,2-2-8368 16,-1 1-1680-16</inkml:trace>
  <inkml:trace contextRef="#ctx0" brushRef="#br0" timeOffset="26290.97">14755 2443 11055 0,'0'0'976'0,"0"0"-784"15,0 0-192-15,0 0 0 0,-1-5 2576 0,1-1 480 16,0 1 80-16,0 5 32 0,-1-6-1024 0,1 6-208 0,-1-5-32 16,1 5-16-16,0 0-464 0,0 0-80 15,0 0-32-15,0 0 0 0,-6 1-768 0,1 2-160 0,-2 1-16 0,1 3-16 16,-2 2-352-16,-1 2 0 0,-1 2 0 0,0 2 0 15,-1 2 0-15,2 1-160 0,-4 2 160 0,2 1 0 16,0 0-144-16,0 1 144 0,2 0 0 0,-1-2-144 16,1-2 144-16,1-3-208 0,2-2 80 0,-1-2 128 0,1-1 0 15,2-2 0-15,0-2 0 0,4-6 0 16,0 0 0-16,0 0 160 0,0 0-160 0,0 0 160 16,0 0-32-16,0 0 0 0,0 0 0 0,4-4 0 15,3-4-128-15,-2-2 192 0,2-2-192 0,2-2 192 16,0-2-192-16,2-3 0 0,0-2 144 0,2-4-144 0,0-2 0 0,0 0 0 15,0-2 0-15,0 1 0 0,1-1 0 0,-1 0 144 16,-1 3-144-16,1 1 0 0,-2 3 336 0,0 2-32 16,0 3-16-16,-1 4 0 0,0 2 192 0,0 2 32 0,-4 2 16 15,1 1 0-15,-2 2-192 0,-5 4-32 0,6-2-16 0,-6 2 0 16,0 0-48-16,7 4-16 16,-2 3 0-16,-1 2 0 0,0 5-224 0,-2 2 0 0,0 4 0 0,-1 2 0 15,-1 2 0-15,-1 4 0 0,0 1 0 0,-2 3-160 16,-2 3 160-16,1 1 0 0,0-1 0 0,-1-1 0 15,2-2-144-15,1-1 144 0,-1-2-160 0,2-1 160 16,0-3 0-16,2-2 0 0,2-2 0 0,-1-2 0 16,0-3-144-16,1-2 144 0,2-3-128 0,-1-3 128 15,-1-1-832-15,2-3-64 0,-5-4-32 0,6 3-10336 16,1-5-2080 0</inkml:trace>
  <inkml:trace contextRef="#ctx0" brushRef="#br0" timeOffset="26496.41">14845 2712 17503 0,'-9'-5'768'0,"3"3"176"0,-1 0-752 0,1 0-192 0,-3-1 0 0,0 0 0 0,0-1 2368 0,0-1 432 16,-1 1 80-16,0-1 32 0,1 1-1808 0,1 0-352 15,2-2-80-15,1 2-16 0,1-1-144 0,4 5-48 16,0 0 0-16,1-5 0 0,-1 5-464 0,5-7 0 16,5 2 0-16,0-1 0 15,3 1-528-15,2-1 0 0,0 1 0 0,2-2 0 16,0 1-624-16,2 0-128 0,2 2-32 0,-4 0-10656 0</inkml:trace>
  <inkml:trace contextRef="#ctx0" brushRef="#br0" timeOffset="26908.3">13914 2609 13823 0,'0'0'1216'0,"0"0"-960"0,-5-5-256 0,5 5 0 15,-2-6 1328-15,2 6 208 16,-5-4 64-16,1-1 0 0,4 5-432 0,-1-5-80 0,1 5 0 0,0 0-16 16,0 0 64-16,0 0 16 15,1-7 0-15,-1 7 0 0,5-7-192 0,-5 7-48 0,0 0 0 0,10-5 0 16,0 1-224-16,1-1-48 0,0 3-16 0,1 0 0 15,0 0-368-15,3 0-80 16,2-1-16-16,-1 2 0 0,0 1-160 16,0 0 0-16,2-1 0 0,0 3 0 15,2 1-1664-15,-1 0-256 0,2 0-48 0,-1 1-10960 16</inkml:trace>
  <inkml:trace contextRef="#ctx0" brushRef="#br0" timeOffset="27527.92">13824 3205 5519 0,'-10'0'240'0,"10"0"64"0,-5 0-304 0,-1 0 0 0,-1 0 0 0,0 2 0 16,0-2 3712-16,0 0 672 15,-1 0 144-15,2 0 16 0,-1-2-2720 0,1 2-544 16,-2 0-128-16,2 0 0 0,6 0-96 0,0 0-16 0,-4-1 0 16,4 1 0-16,0 0-32 0,0 0-16 0,0 0 0 15,0 0 0-15,0 0-224 0,0 0-32 16,0 0-16-16,7-2 0 0,1 1-80 0,5 0-32 15,2 0 0-15,6 0 0 0,3-1-192 0,5 0-32 16,1 2-16-16,3-1 0 0,4-1-144 0,5-1-32 0,3 0 0 0,5-1 0 0,5 1-64 0,2 0 0 31,3-1-128-31,0 1 192 0,3-1-192 0,2 1 128 0,1 1-128 0,0 2 0 0,-2-1 128 0,-2 0-128 16,-1 0 0-16,-5 1 0 16,-3 1 0-16,-3 1 0 0,-1 0 0 0,-4 1 0 15,-3 0 128-15,-5 0-128 0,-4 1 0 16,-4-1 0-16,-6 0 176 0,-4-1-176 0,-4 1 192 0,-3-1-192 15,-3 0 128-15,-3 0-128 0,-6-2 0 16,0 0 0-16,0 0-256 0,0 0-128 0,-3 7 0 0,-2-1-16 16,-5 1-384-1,-1 0-80-15,-2-1-16 0,-4 2 0 0,-3-2-720 0,-1 2-128 0,0 1-48 0,-1 1-8048 16,-1 0-1616-16</inkml:trace>
  <inkml:trace contextRef="#ctx0" brushRef="#br0" timeOffset="27955.73">14418 3446 28383 0,'0'0'1264'0,"4"-5"256"0,-2-4-1216 0,1 1-304 0,2 1 0 0,-1-1 0 0,2-1 1344 0,-1 1 192 15,2 1 64-15,-1-1 0 16,0 1-784-16,-1 2-160 15,-1-1-16-15,-1 2-16 0,-3 4-256 0,0 0-48 0,0 0-16 0,0 0 0 16,0 0 80-16,0 0 0 0,0 0 16 0,0 0 0 16,-1 7-144-16,-1 3-16 0,-5 3-16 15,1 3 0-15,-2 3-224 0,-1 2-160 16,0 2 32-16,-1 2 0 0,0 3 128 0,2 0 0 0,-1 0-144 0,1-1 144 16,2 1 0-16,0-1 0 0,1-1 0 15,0-3 0-15,2-2-144 0,1-3 144 0,-1 0 0 0,3-3 0 0,0-1 0 0,3-3 320 0,-2-3-32 0,1 0-16 31,-2-8 160-31,4 7 16 16,0-3 16-16,0 0 0 0,-4-4-16 0,8 3 0 16,1-2 0-16,0 0 0 0,1-2-64 0,2 0 0 0,2-3-16 0,-1 1 0 15,0 0-224-15,0 1-144 0,2-1 192 0,-1 1-192 16,0 0 128-16,0 0-128 0,0 1 0 0,-2 0 0 16,0 1 0-16,0 0 0 0,0 1 0 0,0 0 0 15,-1 0 0-15,0 0-176 0,0 1 0 0,1 0 0 16,3 1-1360-16,-4-1-256 0,1 0-64 0,1 0-10176 15,-1-1-2016-15</inkml:trace>
  <inkml:trace contextRef="#ctx0" brushRef="#br0" timeOffset="28966.9">16558 1901 16575 0,'-3'-5'1472'0,"2"0"-1168"0,-1-2-304 0,-1 3 0 16,1-3 1280-16,0 2 192 0,1-2 32 0,0 1 16 0,0-1-576 0,0 2-112 15,1-1-32-15,-2 1 0 0,1-1-32 0,0 1-16 16,-1-1 0-16,-1 2 0 0,-2-1 16 0,2 2 16 15,1-1 0-15,-4 0 0 16,1 3-176-16,-1 1-32 0,0 0-16 0,-2 2 0 0,-3 3-112 0,0-1-32 0,0 4 0 0,-2 3 0 16,-4 2-224-16,1 5-32 0,-3 5-16 0,-1 3 0 31,1 3 32-31,-2 4 0 0,-2 3 0 0,-2 6 0 0,0 3-16 0,-1 6 0 0,-3 4 0 0,-1 3 0 31,-2 1-160-31,1 4 128 0,-2 2-128 0,2 1 128 0,1 0-128 0,4-2 0 0,0 2 0 16,3 0 128-16,2 1-128 0,4-2 0 0,2-3 0 0,4-1 0 15,2-2 144-15,1-3-144 0,5-4 160 0,1-2-160 0,4-3 256 16,1-3-64-16,3-2 0 0,3-2 0 0,2-1-192 0,4-3 144 16,0-2-144-1,3-2 128-15,1-2-128 0,3-3 160 16,1-1-160-16,2-4 160 0,0-3-160 0,0-2-256 0,2-2 64 0,-2-4 16 31,-1-2-816-31,0-1-160 0,-1-5-48 0,2-2-9040 0,-3-2-1792 0</inkml:trace>
  <inkml:trace contextRef="#ctx0" brushRef="#br0" timeOffset="29557">17053 2229 11055 0,'0'0'976'0,"0"-8"-784"16,1 0-192-16,-2-1 0 0,1 1 3328 0,-2 0 608 16,1 0 128-16,0 1 32 0,0-1-2640 0,1 1-528 15,1 1-96-15,0 0-32 0,-1 6-80 0,0 0-16 16,0 0 0-16,0 0 0 0,-1-4-48 0,1 4-16 15,0 0 0-15,0 0 0 0,-5 5-384 0,1 4-96 16,0 3-16-16,-2 2 0 0,-2 3-144 0,3 3 128 16,-5 2-128-16,2 2 128 0,1 3-128 0,1 2 0 15,-2 1 144-15,4-2-144 0,1 0 0 0,0-2 0 16,2-2 0-16,1 1 0 0,3-2 0 0,0-2 0 0,0-3 0 0,3 0 128 16,-1-3 32-16,3-1 16 0,0-5 0 0,-1 0 0 15,1-1-16-15,1-1 0 0,2-5 0 0,0-2 0 16,0-1 0-16,1-3 0 0,0-2 0 0,1-4 0 15,0-2 96-15,1-4 0 16,-2-3 16-16,1-2 0 0,-1-2-32 0,0-3-16 0,0-1 0 0,-2-4 0 16,-1-1 96-16,0 0 0 0,-2 2 16 15,0 3 0-15,-2 1 80 0,1 4 16 0,-2 2 0 0,0 3 0 16,-1 4-48-16,-3 3 0 0,0 2 0 0,0 3 0 16,0 5 64-16,0 0 0 0,0 0 0 0,0 0 0 15,-3 5-448-15,-1 4 0 0,0 4 0 0,-2 3 0 0,1 0 0 0,-1 3 0 16,1 4-192-16,-2 2 192 0,0 1-176 0,-1 0 176 15,1 1-128-15,2-1 128 16,-1 0 0-16,2 1 0 0,1-1 0 0,0-2-128 0,1-1 128 16,1-1-128-16,1-1 128 0,0-1-128 0,2-1-112 0,1-2-16 15,0 0 0-15,1 2 0 16,3-4-464-16,-2-3-112 0,2-4 0 0,1-3-16 16,0 1-2160-16,2-4-416 0,2-4-96 0,-1-1 0 0</inkml:trace>
  <inkml:trace contextRef="#ctx0" brushRef="#br0" timeOffset="29992.51">17522 2438 13823 0,'0'0'608'0,"0"0"128"0,3-7-592 0,-1 2-144 0,0-1 0 0,2 2 0 15,-1-1 3552-15,-3 5 672 0,3-5 144 0,-3 5 32 0,0 0-2528 0,0 0-496 16,6-4-96 0,-6 4-32-16,0 0-544 0,0 0-96 0,4 7-32 0,-2 2 0 0,0 1-304 15,-4 3-64-15,0 1-16 16,-1 2 0-16,-3 1-192 0,1 2 0 0,1 1 0 0,-3 0 0 15,0-1 0-15,-1 0 0 0,0 0 0 0,1-2 0 16,2-1 0-16,0-1 0 0,2-2 0 0,0-1 0 0,3-3 0 16,0-1 0-16,0-8 0 0,0 0 0 15,4 7 192-15,2-4 112 0,0-3 16 0,2-1 0 16,1-3 192-16,1-1 64 0,1-3 0 0,1-1 0 16,-1-3-352-16,1-2-64 15,0-1-16-15,-1-2 0 0,-1 0-144 0,-1 0 192 0,-2-1-192 0,-1 4 192 0,-2 2-192 16,0 1 128-16,-3 0-128 0,0 2 128 15,-1 4-128-15,0 5 128 0,0 0-128 0,0 0 128 0,0 0 0 0,-6 2 0 16,-1 1 0-16,-1 3 0 0,0 0-128 0,0 3-144 0,1 1 144 0,0 1-208 16,2 1 208-16,-1 0-144 15,1 1 144-15,0 2-128 0,2-1 128 0,1 0 0 16,1 1 0-16,1-1 0 16,1-2 0-16,1 0-160 0,1 0 160 0,2-1 0 15,-1-1 0-15,3-1 0 0,1 0 0 0,0 0 0 0,1-2 0 16,1 1 0-16,0-1 0 0,5 0 0 15,2-2-688-15,-7-3-16 0,-1-1-16 0,2-1 0 16,2-1-1664-16,-1 1-336 0,0 0-64 0,-1 0-11472 0</inkml:trace>
  <inkml:trace contextRef="#ctx0" brushRef="#br0" timeOffset="30463.32">16757 2911 22111 0,'-6'-1'1968'0,"-1"-1"-1584"0,-1 1-384 0,1 1 0 0,-1 0 1392 0,0 0 192 15,1 0 32-15,-1 0 16 0,1 0-480 16,3 0-80-16,-3 0-32 0,7 0 0 0,0 0-336 0,0 0-64 16,0 0 0-16,0 0-16 0,0 0-176 0,0 0-48 15,8 1 0-15,3 1 0 0,3-1 320 16,4-1 64-16,3 0 16 0,5-1 0 16,6-1-288-16,5 1-48 0,6 0-16 0,5 0 0 0,2-1-128 0,5 0-48 15,0 0 0-15,4-1 0 0,2 1-96 0,0 0-32 16,0 0 0-16,-1 0 0 0,-4-1 16 0,-6 1 0 15,-1 0 0-15,-3 1 0 0,-1-1-160 0,-2-1 192 16,-3 1-192-16,-3 0 192 0,-2 0-192 0,-4 0 128 16,-5 1-128-16,-1-1 128 0,-5 1-128 0,-2 0 128 0,-3 0-128 0,-2 1 128 15,-2 0-128-15,-3 0 128 0,0 0-128 0,-8 0 128 16,0 0-288-16,0 0-64 0,0 0-16 0,0 0 0 31,0 0-464-31,0 0-80 0,0 0-32 0,0 0 0 16,-5 5-1728-16,-1-1-336 0,-2 1-80 0,-2 2-11504 0</inkml:trace>
  <inkml:trace contextRef="#ctx0" brushRef="#br0" timeOffset="30891.27">17213 3292 29487 0,'0'0'2624'0,"-4"-2"-2112"0,0-3-512 0,1-1 0 0,0 1 1616 0,2-1 224 16,1 0 32-16,3-2 16 0,0-1-800 0,1 0-144 0,2 0-48 0,3 1 0 31,2-3-448-31,2 0-112 0,1 0-16 0,3 1 0 0,-1 0-144 0,1 2-48 0,0 3 0 0,2-1 0 16,-6 2-128-16,0 0 128 0,-2 2-128 0,-2 1 128 16,-1 2-128-16,-3 3 0 15,-5-4 0-15,4 6 0 16,-4 2-336-16,-3 2-112 0,-1 0 0 0,-3 4-16 0,-1 2 128 0,-3 3 16 0,-3 2 16 0,0 1 0 15,-1 0 144 1,-1-1 32-16,2-1 0 0,0-2 0 0,0 0 128 0,3-3 0 0,2-1 0 16,0-2 128-16,1-1 256 0,3-2 48 15,-1-3 16-15,3 0 0 0,3-6-80 0,0 0-16 16,0 0 0-16,0 0 0 0,0 0-64 0,0 0-16 16,0 0 0-16,4 4 0 0,-4-4 16 0,9 1 0 0,2-1 0 0,-1 0 0 0,2 1-128 15,2-2-32-15,-1-1 0 16,3 1 0-16,0 0-128 0,2 0 0 0,1-2 0 0,0 1 0 31,1 0-560-31,2-1-32 0,0-1-16 0,2 0 0 0,1 1-1712 0,1-3-352 16,0 1-64-16,3-2-12880 0</inkml:trace>
  <inkml:trace contextRef="#ctx0" brushRef="#br0" timeOffset="31251.6">19160 2390 21711 0,'-4'-12'960'0,"4"12"192"0,-2-4-912 0,0-2-240 16,0 1 0-16,0-2 0 0,-1 3 1856 0,1-2 336 16,-1 1 64-16,1 0 16 0,1 2-352 0,1 3-64 15,0 0 0-15,0 0-16 0,0 0-688 0,0 0-144 16,0 0-32-16,-7 5 0 0,3 0-528 0,-1 4-128 0,1 1 0 0,-1 3-16 16,2 5-304-16,0 0 0 0,-1 2 0 0,2 2 0 15,-2 2 0-15,2 3 0 0,-1-1 0 0,1 2 0 16,0 0 0-16,1 1 0 15,-1-2 0-15,0 1-144 16,0-3-400-16,1 0-80 0,0 0-16 0,0-2 0 0,0-1-1376 16,0-4-288-16,0 0-48 0,-1-3-7648 0,-1-3-1536 15</inkml:trace>
  <inkml:trace contextRef="#ctx0" brushRef="#br0" timeOffset="31448.16">18932 2791 18431 0,'-13'-4'816'0,"7"1"160"0,1-1-784 0,-1-1-192 15,2 0 0-15,-1 0 0 0,1 1 4112 0,2 0 784 16,2 4 160-16,1-6 16 0,-1 6-3408 0,7-5-704 16,0-1-128-16,4 1-16 0,1-1-320 0,4 1-64 15,1-1-16-15,3 2 0 0,2-2-416 0,2 2 0 16,3-1 0-16,1 1 0 31,3 0-480-31,2 0-176 0,2 2-48 0,1 1 0 0,-2-1-1568 0,-1 1-320 0,-3 0-64 0,0 2-7168 16,-1-1-1440-16</inkml:trace>
  <inkml:trace contextRef="#ctx0" brushRef="#br0" timeOffset="31937.35">20436 2246 18431 0,'3'-5'1632'0,"0"-3"-1312"0,1-1-320 0,0-1 0 0,-1-1 1936 0,1 1 320 16,-1 1 64-16,0-1 16 0,1-1-592 0,-2 1-112 16,0 1-32-16,-1 0 0 0,0-1-272 0,-1 1-64 15,0 3-16-15,-1-1 0 0,0 2-432 0,1 5-96 16,0 0-16-16,0 0 0 0,-4-4-448 15,4 4-80-15,-7 3-32 0,0 2 0 0,1 3-144 16,-1 4 0-16,-1 3-160 0,2 6 160 0,0 2-208 0,3 4 48 16,0 2 16-16,1 4 0 0,-1 4 144 0,3-2 0 15,1-1 0-15,2 1-128 16,-1-1 128-16,1-2 0 0,2 0 0 16,0-3-128-16,1-3 128 0,-1-2 0 0,1-2 0 0,-2-2 0 0,0-3 0 0,0-3 0 0,-2-3 0 0,-1-2 128 15,-1-3 0-15,0-6 0 0,0 0 0 0,0 0 0 16,-3 4 64-16,-4-2 0 15,0-2 16-15,1-2 0 0,-1-1-16 0,-2-2 0 16,-2-2 0-16,0 0 0 0,0-2-192 0,-1-1 144 0,0 0-144 0,0 1 128 0,-1 2-128 16,2 0 0-16,-1 3 0 0,-1-1 128 15,-2 1-128-15,1-1-256 0,-1 2 64 0,0 0 16 16,1-1-592-16,0 2-112 0,0 0-16 0,3 1-16 31,2-1-2400-31,1 0-464 0</inkml:trace>
  <inkml:trace contextRef="#ctx0" brushRef="#br0" timeOffset="32207.16">20482 2208 25279 0,'0'0'1120'0,"-2"-5"224"0,-2-1-1072 0,1-1-272 0,0 1 0 0,1 0 0 15,-1 1 1472-15,3 5 224 0,-2-6 48 0,2 6 16 16,1-5-544-16,2-1-96 15,1 3-32-15,3-2 0 0,1 1-208 0,4 1-48 0,3-1-16 0,3 1 0 16,4 0-256-16,4-1-48 0,1 0-16 0,3 0 0 16,1-3-304-16,1 3-48 0,-3-2-16 0,2 1 0 15,2-1-128-15,-1 1 0 0,1 0 0 0,0 1 128 16,-1-1-128-16,0 2 0 0,-2 1 0 0,-2 1 0 16,-1 1 0-16,-3 0-176 0,-1-1 176 0,-4 1-128 15,-2 1-288-15,-4 1-48 0,-1 4-16 0,-2-2 0 16,-2 1-1760-16,-2 2-368 0,-2 2-64 0,-3 1-11856 0</inkml:trace>
  <inkml:trace contextRef="#ctx0" brushRef="#br0" timeOffset="32666.01">20748 2460 25279 0,'0'0'1120'0,"0"0"224"0,0 0-1072 0,0 0-272 0,-2-5 0 0,0 1 0 16,1-2 1536-16,1 2 256 0,1-2 64 0,2 1 0 15,1-2-512-15,3-1-80 16,1 0-32-16,2 0 0 0,2 0-416 0,2 2-96 0,3-1-16 0,-1 3 0 16,-1-1-304-16,2 2-64 15,-1 1-16-15,1 1 0 0,-3 1-176 0,-1 0-144 0,-3 2 192 0,-1 1-192 16,-2 2 0-16,-2 1 0 0,-1 3 0 0,-2 0-144 16,-2 1-160-16,-1 1-16 0,-2 1-16 0,0 2 0 31,-6 3-64-31,2 1-16 0,-2 0 0 0,2-1 0 0,0-2 160 0,1 0 16 0,2-1 16 0,0-2 0 15,2-1 224-15,1-1 0 0,2-1 0 0,1 0 0 0,1-1 384 0,1 0-48 16,0-2 0-16,2 1 0 0,-1-2-144 16,2 3-16-16,0-2-16 0,-1 0 0 0,2-1-16 0,-2 0 0 15,0 1 0-15,-1-1 0 0,0 1-144 0,-2-1 0 16,-3-5 0-16,2 7 0 0,-2-1 0 0,-1 1 0 16,-2-2 0-16,-3 1 128 0,0-2 64 0,-2 1 0 15,-4-1 0-15,0 0 0 0,0 1 64 0,-2-1 0 16,1 2 16-16,0 0 0 0,-1-2 112 15,1-1 0-15,1-1 16 0,1-1 0 0,-1 0-112 0,1-2-32 16,1 1 0-16,0 1 0 0,0-1-256 0,1 0 160 0,0-1-160 0,2 0 128 16,0 0-384-16,0 1-64 0,1 0-32 0,-1 0 0 31,2 0-1968-31,5 0-400 0,0 0-80 0,0 0-16 0</inkml:trace>
  <inkml:trace contextRef="#ctx0" brushRef="#br0" timeOffset="32983.15">20154 3101 13823 0,'-8'-2'1216'16,"1"0"-960"-16,-1-1-256 0,4 1 0 0,-2 1 4496 0,6 1 864 15,0 0 160-15,0 0 48 16,0 0-3808-16,0 0-752 0,8-3-160 0,5 1-16 15,5 0-160-15,4 2-32 0,4-2 0 0,3-1 0 0,1-1-288 0,7 0-64 16,5 2-16-16,5-1 0 0,7-1-144 0,3 0-128 16,3-1 192-16,1-1-192 0,-3 1 128 0,1 0-128 15,-2 2 0-15,-1 1 0 0,-2 1 0 0,-4 1 0 16,-3 1 0-16,-6-1 0 0,-4 0 0 0,-7 1 128 16,-3 0-128-16,-5 1 0 0,-3 0 144 0,-4 0-144 15,-3 1 0-15,-3 0 144 0,-3 1-272 0,-6-4-64 16,4 7-16-16,-3 0 0 15,-3 1-1424-15,-3 2-288 0,-4 1-48 0,-3 2-8720 0,-3 2-1728 16</inkml:trace>
  <inkml:trace contextRef="#ctx0" brushRef="#br0" timeOffset="33358.44">20522 3479 26655 0,'0'0'1184'0,"0"0"240"0,-2-5-1136 0,4 0-288 15,0 0 0-15,1-1 0 0,1 0 1488 0,4-2 240 0,2-1 64 0,2 2 0 0,4-1-832 0,1 0-144 16,2 1-48-16,2-1 0 16,0 0-176-16,-2 2-32 0,0 0-16 0,-1 2 0 0,-2 1 16 0,-1 1 0 15,-3 2 0-15,-1 1 0 16,-3 3-320-16,0 0-64 0,-2 2-16 0,-4 1 0 0,-2 3-304 0,-2 2-64 16,-2 1-16-16,0 3 0 0,-4 3-96 0,-2 0-32 0,-1 3 0 15,-1 1 0-15,-1 1 96 0,-3-1 0 16,0-1 16-16,2-1 0 0,1-2 240 0,2-2-144 0,1-2 144 0,2-2-128 15,1-2 384-15,4-1 96 16,0-2 16-16,3-8 0 0,3 6 112 0,-3-6 32 16,3 4 0-16,4-1 0 0,1-1-112 0,2 0-16 15,1-2 0-15,1 0 0 0,1-4-176 16,0 1-32-16,0 0-16 0,2-2 0 0,0 1-368 0,0-2-80 16,1-1-16-16,0-1 0 15,2 0-528-15,2 1-128 0,2-2 0 0,1 1-16 16,2-1-528-16,0 0-96 0,2 1-32 0,1 0 0 15,2 0-160-15,1-1-48 0,0 0 0 0,-2-2-6512 0,-1-2-1312 0</inkml:trace>
  <inkml:trace contextRef="#ctx0" brushRef="#br0" timeOffset="33785">21738 2577 4607 0,'0'0'192'0,"0"0"64"0,-2-5-256 0,2-1 0 16,1 1 0-16,-1 5 0 0,0 0 5792 0,0 0 1120 16,0 0 208-16,0 0 48 0,0 0-4880 0,7 0-992 15,-7 0-192-15,5 4-32 0,1 4-640 0,-3 2-128 16,0 2-32-16,-2 3 0 0,-1 5-272 0,-1 1 0 15,-2 2 0-15,-1 1 0 0,-1 3 0 0,0-1 128 0,-2 1-128 0,0-2 0 16,2-1 144-16,1-1-144 0,-1-3 0 0,2-2 144 16,2-4-144-16,0-2 0 0,1-2 0 0,1-2 0 15,0-3 672-15,-1-5 96 0,0 0 32 0,6 2 0 16,1-3 144-16,1-2 16 0,2-4 16 0,1-3 0 16,0-1-272-16,1-3-64 0,1-5-16 0,2-3 0 15,1-3-288-15,1-2-48 0,0-1-16 0,2-1 0 0,-1-1-272 16,1 1 128-16,0 2-128 0,-3 2 0 0,-3 6 0 0,-1 0 0 15,-1 2 0-15,-3 5 0 16,-1 3-288-16,-2 3-16 0,-1 1 0 0,-4 5 0 16,0 0-544-16,0 0-112 0,-2 8-32 0,0 2 0 15,-1 1-1440-15,0 2-304 0,-4 3-48 0,0 1-7552 16,-1 2-1504-16</inkml:trace>
  <inkml:trace contextRef="#ctx0" brushRef="#br0" timeOffset="34267.23">22019 2883 19231 0,'0'0'848'0,"0"0"176"0,0 0-816 0,0 0-208 16,5-2 0-16,-5 2 0 0,0 0 1760 0,0 0 304 15,0 0 64-15,0 0 16 0,0 0-320 0,0 0-64 16,0 0-16-16,0 0 0 0,0 0-832 0,0 0-160 16,0 0-48-16,2 5 0 0,1 3-320 0,-3 3-80 0,-2 1-16 0,0 3 0 15,0 1-288-15,-1 2 0 0,-3 0 128 0,1 1-128 16,-1 0 0-16,2-2 0 0,-1 0 0 0,2-1 0 0,0 1 0 15,1-3 0-15,-1-2 0 0,3-2 0 0,0-2 176 16,0-2-176-16,0-6 160 0,0 0-160 0,0 0 256 0,0 0-32 16,5 4-16-16,1-3 0 0,2-2 240 0,1-3 64 15,1 0 0-15,1-1 0 0,2-4-96 0,1-1-16 16,2-3 0-16,0-2 0 0,0-1-224 0,-1-1-48 16,2 0-128-16,-2 0 192 0,-1 2-192 15,-1 2 0-15,-2 1 0 0,-1 2 0 0,-2 1 0 0,-1 2 0 16,-3 2-192-16,-4 5 192 0,0 0-336 0,0 0 32 15,0 0 16-15,-5 0 0 0,-1 1-48 0,-3 2-16 16,0 3 0-16,0 0 0 0,0 2 96 0,-1 0 0 16,-1 0 16-16,2 1 0 0,1 1 240 0,2 0-144 0,1-1 144 0,2 1-128 15,0 0 128-15,2 0 0 0,1-1 0 0,2 1-128 16,1 0 384-16,3 0 64 16,0 0 32-16,2 0 0 0,0-1-160 0,2 0-48 15,1-1 0-15,1 1 0 0,0-1-144 0,0 0 128 16,0-2-128-16,-2 0 128 0,1-2-128 0,0 0 0 0,0-1 0 15,-1 0 0-15,0 0-176 0,0-1-64 16,-2 1-16-16,1-2 0 0,-1 0-416 0,0 0-96 0,-2-1 0 16,1-2-16-16,-1 1-1296 0,1-2-256 15,1 1-48-15</inkml:trace>
  <inkml:trace contextRef="#ctx0" brushRef="#br0" timeOffset="34783.86">22683 2107 11967 0,'1'-11'528'0,"-1"11"112"0,2-6-512 16,1 2-128-16,-2-1 0 0,1 1 0 0,0 1 1488 0,1-1 272 15,-3 4 48-15,5-3 16 0,-1 1-224 0,1 0-32 0,-1-1-16 0,1 1 0 0,1 0-224 16,-1 1-48-16,1 0-16 0,-1 0 0 16,1 0-192-16,1 1-48 0,-1 0 0 0,1 0 0 15,-7 0-128-15,6 1-48 16,-6-1 0-16,7 2 0 0,0 0-192 0,-1 1-32 15,0 2-16-15,0 0 0 0,1 1-192 0,1 1-32 16,-1 2-16-16,2 1 0 0,2 1-144 0,0 2-32 16,0-1 0-16,1 5 0 0,0 1-192 0,1 1 176 0,0 2-176 0,-1 3 160 15,0 4-160-15,0 3 128 0,0 3-128 16,-1 4 128-16,-1 4-128 0,-1 3 192 0,-3 3-192 0,-1 2 192 16,-3 3-192-16,-2 4 192 0,-3 4-192 0,-4 1 192 0,-2 3-64 0,-4 2 0 15,-2-1 0-15,-4 0 0 0,-3 1 0 0,-3-2 0 16,-1-1 0-1,0-4 0-15,-2-3 0 0,0-2-128 16,-2-4 192-16,-1-1-64 0,0-4 16 0,-2-2 0 16,-2-1 0-16,-3-3 0 0,-5-3-144 0,-6 2 0 15,-2-2 0-15,-2-1 0 16,1-2-2368-16,-3 2-496 0,-1-3-96 0</inkml:trace>
  <inkml:trace contextRef="#ctx0" brushRef="#br0" timeOffset="36187.49">3507 2068 6447 0,'0'0'576'0,"-2"-8"-576"0,1 1 0 0,0 0 0 16,0 0 2944-16,1 7 496 15,0 0 80-15,-3-5 32 0,3 5-2448 0,0 0-480 0,-7-4-112 16,0 1 0-16,-1 3-336 0,-1 1-176 0,-2 1 192 15,-1 2-192-15,-3 1 0 0,-4 3 0 0,-3 2 0 0,-3 3 0 16,-4 4 128-16,-2 1-128 0,-1 3 0 0,-2 5 0 16,-1 2 128-16,-2 5-128 0,-4 2 0 0,-3 7 0 0,-5 4 0 15,-4 5 0-15,-9-1 0 0,1 2 0 16,2 3 0-16,4 0 0 0,3-1 0 0,5 0 0 16,2 1-368-16,2-1-80 0,-1-1 0 0</inkml:trace>
  <inkml:trace contextRef="#ctx0" brushRef="#br0" timeOffset="37059.33">15182 1799 18431 0,'7'-14'816'0,"-1"6"160"0,2-2-784 0,0 0-192 16,-1 1 0-16,0 1 0 0,1 1 0 0,-5-1-208 0,0 0 32 0,1 0 16 16,-4 8 160-16,3-7 224 15,-3 7-48-15,0-8-16 0,0 8 80 0,-1-8 16 0,1 8 0 0,0 0 0 16,0 0 0-16,0 0 0 0,0 0 0 0,0 0 0 16,-9-2-256-16,0 3 0 15,0 1 0-15,1 3 0 0,-2 1 0 0,-1 3 0 0,-1 1 0 0,-3 3 0 0,-2 4 0 0,-3 2 0 16,-1 1 176-16,-3 6-176 0,-5 1 272 15,-4 7-48-15,-4 6-16 0,-7 5 0 16,-8 3 48-16,-7 7 0 0,-10 5 0 0,-1 5 0 0,1 5-96 0,-3 4-16 16,-1 3 0-16,-4 2 0 15,-3 1-144-15,8 1 128 0,6-2-128 0,5-3 128 0,5-3-128 0,3-1 0 16,3-3 0-16,1-3 128 16,3-5-128-16,5-4-176 0,5-4 48 0,4-4-6624 0,3 1-1312 15</inkml:trace>
  <inkml:trace contextRef="#ctx0" brushRef="#br0" timeOffset="37365.64">14885 3409 30399 0,'0'0'2704'0,"-5"-4"-2160"16,5 4-544-16,-8 0 0 31,-1 2-320-31,-3 4-160 0,-2 6-32 0,-5 5-16 0,-4 4 208 0,-6 4 64 0,-6 4 0 0,0 2 0 0,-3 2 128 0,0 6 128 16,-4 5-192-16,-3 5 192 0,-3 2 0 0,-6 5-128 0,-8 5 128 0,-2 0 0 47,-1-2-640-47,1 1-80 0,-4 4-16 0</inkml:trace>
  <inkml:trace contextRef="#ctx0" brushRef="#br0" timeOffset="38089.33">2916 3776 7023 0,'23'-4'304'0,"-8"1"80"0,1-2-384 0,-1 1 0 0,1-2 0 0,-2 1 0 16,0-2 800-16,-1 1 96 16,1-2 0-16,-1 1 16 0,-1 0 304 0,0 1 48 0,-4 1 16 0,0-1 0 15,-1 1-96-15,-1-1-16 16,-2 1 0-16,-4 5 0 0,3-7 32 0,-3 7 0 15,1-8 0-15,-1 8 0 0,0 0-48 0,0 0 0 0,0 0 0 0,-4-5 0 16,4 5 656-16,0 0 128 0,-9-2 32 0,0 4 0 16,-1 4-2128-1,-1 3-416-15,-3 2-96 0,-1 5-16 0,-2 3 688 0,-3 5 192 0,-3 2 16 0,-4 6 0 0,-7 6-32 16,-5 7-16-16,-4 6 0 0,-1 4 0 16,-2 3-160-16,0 5 0 0,-1 3 0 0,-3 7 0 31,-2 5-1616-31,-3 0-256 0,-5 1-48 0,3-3-11008 0</inkml:trace>
  <inkml:trace contextRef="#ctx0" brushRef="#br0" timeOffset="41910.86">7137 4990 4607 0,'0'0'400'0,"0"0"-400"0,0 0 0 16,0-7 0-16,1 2 2400 0,1-1 400 15,-1 1 80-15,0-1 0 0,0 1-1264 0,0-1-256 16,3 1-48-16,-2-2-16 0,0 0-320 0,0 1-64 0,0-1-16 16,2 2 0-16,-2-2-80 0,0 0-32 0,0 2 0 0,0-1 0 15,2 1-80-15,-2-1-32 0,0 1 0 16,0-1 0-16,-1 1-32 0,-1 5 0 0,0 0 0 0,0 0 0 16,3-6-96-16,-3 6-32 0,0 0 0 0,0 0 0 0,0 0-224 0,0 0-48 15,0 0-16-15,0 0 0 16,0 0-224-16,0 0 0 0,-3 8 0 0,1 3 0 0,0 0 0 15,0 2 0-15,0 2 0 16,1 1 0-16,-2 2-144 0,2 2 144 0,0-2 0 0,1 3-144 0,0 0 144 0,0 0 0 0,1-2-144 16,0-1 144-16,2 0 0 0,0-2 0 31,0 2 0-31,2 0 0 0,-2-4 0 0,2 1 0 0,1-3 0 0,-1-1 0 0,0-3 0 0,0 0 0 16,1-2 0-16,-6-6 0 15,7 6 0-15,0-2 0 0,1-3 160 0,-1-1-160 0,2-3 240 0,0 0-64 0,-1-2-16 0,2-2 0 31,0-1 272-31,1-3 48 0,0-1 16 0,0-2 0 16,0-3 0-16,0 0 0 0,0-3 0 0,0-1 0 16,-2-1-112-16,0-2-32 0,-1-3 0 0,-3 3 0 15,2-1-112-15,-1-1-32 0,-2 1 0 0,-2 1 0 0,-2 3-64 16,-1 0-16-16,-1 2 0 0,-1 2 0 0,-2 0 32 0,1 4 0 16,-2 1 0-16,1 3 0 0,-2 0-160 0,1 2 160 15,-1 1-160-15,0 4 160 0,1 2-160 0,-1 2 0 16,-1 3-192-16,3 3 192 0,-1 0-256 0,2 1 64 15,0 1 0-15,0 0 16 0,2 1 176 0,1 0-208 16,0 1 80-16,2 1 128 0,2 0-272 0,3 0 64 16,-3 1 16-16,4-2 0 15,2-1-256-15,0 0-32 0,1 0-16 0,0-1 0 16,1-2-384-16,1-1-80 0,2 1 0 0,0-2-9296 0,1 0-1856 0</inkml:trace>
  <inkml:trace contextRef="#ctx0" brushRef="#br0" timeOffset="42432.7">7626 5100 3679 0,'0'0'160'0,"0"0"32"0,0 0-192 0,0 0 0 0,0 0 0 0,0 0 0 16,0 0 4912-16,0 0 928 0,0 0 192 0,0 0 48 15,6 2-3568-15,-6-2-704 0,0 0-144 0,5 4-16 16,2 2-848-16,-3 0-160 0,-1 2-48 0,1 1 0 0,-2 2-400 0,-1 2-192 15,-2 1 160-15,-1 1-160 0,-1 1 0 0,1 2 0 16,-1-1 0-16,0 1 0 0,-2-2 0 0,1 2-256 16,-2 0 48-16,3-1 16 0,-1-1 192 0,0-2-144 15,2-2 144-15,0-2-128 0,1-1 128 0,0-3 0 16,1-6 0-16,0 0 0 0,0 0 224 0,0 0 32 16,0 0 0-16,5 4 0 0,2-3 160 0,-1-2 32 15,2-3 16-15,1-1 0 0,1-3-64 0,1-1-16 16,1-2 0-16,1-2 0 0,3-2-176 0,-1-2-32 15,-1 2-16-15,1-1 0 0,-2 2-160 0,-1 0 0 16,-1 0 0-16,-1 1 0 0,-1 5 0 0,-2-1 0 16,-2 1 0-16,-2 3-176 0,-3 5 176 0,0 0 0 0,0-5 0 15,0 5 0-15,0 0-128 0,-6 1 0 0,-2 2 0 16,-1 1 0-16,0 1-96 0,-1 2-16 0,-2 0 0 16,0 1 0-16,0 1 240 0,1 1-192 0,1 0 192 0,0-1-192 15,2 0 192-15,2-1 0 0,0 1 0 0,3-1 0 16,1 0 0-16,2 0 288 0,0 1-32 0,1-1-16 0,2-1 80 15,-1-1 0-15,3 1 16 0,1-1 0 16,1 1-96-16,1 0-32 0,-1-1 0 0,2 1 0 16,1-1-208-16,0 1 128 0,0 1-128 0,1-1 0 0,0 0 0 15,0 1 0-15,0-2 0 0,0 1 0 16,0-2-320-16,-1 0-144 0,-1-1-48 0,-2 1 0 31,1-1-1600-31,0-1-336 0,-2-1-64 0</inkml:trace>
  <inkml:trace contextRef="#ctx0" brushRef="#br0" timeOffset="42715.29">8103 4905 27647 0,'0'0'2448'0,"-1"-4"-1952"16,1-1-496-16,0 5 0 0,3-4 2512 0,1 0 416 16,1 1 80-16,2 1 0 0,-3-1-2096 0,3 0-416 0,2 1-96 0,1-1-16 0,1 0-256 15,2-2-128-15,0 1 0 0,1 1 128 16,1-1-576-16,0 2-112 0,3 1-16 0,-3 0-16 16,1 1-1792-16,-2 0-368 0,0 0-64 0,0 2 0 15,0 0 1280-15,-2 3 272 0,-2 1 48 0,-2 3-6288 16,-1 1-1264-16</inkml:trace>
  <inkml:trace contextRef="#ctx0" brushRef="#br0" timeOffset="42890.14">8212 5154 19695 0,'0'0'864'0,"-5"2"192"0,-1 0-848 0,1 0-208 0,-1 0 0 0,6-2 0 16,-5 4 1456-16,5-4 240 0,0 0 48 0,0 0 16 15,0 0-336-15,0 0-64 0,0 0-16 0,0 0 0 0,0 0-192 0,6 4-64 16,2-1 0-16,2 0 0 0,2-2-336 0,2-1-80 15,2 0-16-15,3 0 0 0,3-1-336 0,0-1-64 16,0 0 0-16,1 0-16 0,0-1-464 0,-2-2-96 0,-2 1 0 0,0 0-16 31,-1 0-1600-31,-2 1-320 0,0-1-64 0,-2 1-7184 0,0-1-1440 0</inkml:trace>
  <inkml:trace contextRef="#ctx0" brushRef="#br0" timeOffset="43269.33">8838 5013 7359 0,'6'-2'656'0,"0"-2"-528"16,2 1-128-16,-1 0 0 15,-2-1 3440-15,1 1 656 0,-1 0 128 0,-5 3 16 16,0 0-1872-16,6-2-384 0,-6 2-80 0,0 0-16 0,0 0-448 0,0 0-96 31,0 0 0-31,0 0-16 0,0 0-592 0,0 0-112 0,-3 7-32 0,1 2 0 0,0 1-336 0,1 1-80 16,-2 1-16-16,-1 1 0 0,1 0-160 0,2 2 0 31,1-1 0-31,2 0 0 0,1 1 0 0,4-2 0 16,0 0 0-16,1-1 0 0,2-1 0 0,1-1 0 15,1-1 0-15,2-4 0 0,-1 0 384 0,1-3 64 16,2-2 0-16,-1-1 0 0,1-2 304 0,0-3 64 16,1 2 16-16,-2-4 0 0,1-2-80 0,-3 0-16 0,1-2 0 15,-1-2 0-15,-1-4-128 0,-2-2-32 0,-1-2 0 0,-2-2 0 16,0-1-192-16,-3 0-64 0,-1-1 0 16,-3 1 0-16,-2 0-48 0,-1 0-16 0,-2 5 0 0,-2 1 0 15,-1 2-16-15,0 3-16 0,-3 2 0 0,0 3 0 16,0 3-224-16,-3 1 0 0,-1 3 0 0,-2 3 0 15,-1 2-432 1,-2 5-16-16,-1 1-16 0,-1 3 0 0,-1 1-544 16,0 3-96-16,-1-1-32 0,1 0 0 15,1-3-1488-15,2 2-320 0,1-1-48 0,1 0-13248 0</inkml:trace>
  <inkml:trace contextRef="#ctx0" brushRef="#br0" timeOffset="45362.54">2041 6655 14735 0,'3'-7'1312'0,"0"-1"-1056"16,-1-1-256-16,1-1 0 0,3-2 2112 0,-1 0 384 0,0-1 64 0,0-2 0 0,1 1-1072 0,0-1-208 15,1-1-64-15,0 1 0 16,-2-1-256-16,1 0-48 0,0-2-16 0,0 1 0 0,-2-2-176 0,-1-2-32 15,2 1-16-15,-4-1 0 16,1 0-160-16,0 1-16 0,-2-1-16 0,-2 0 0 0,1 0-96 0,-1 0 0 16,0 1-16-16,-2 1 0 0,0 1 96 0,-1 0 32 15,0 1 0-15,1 1 0 16,-1 2-48-16,1 2-16 0,-2 2 0 0,2 2 0 0,-1 0-240 0,2 3-64 16,-1 1 0-16,4 4 0 0,0 0-128 0,0 0 0 0,0 0 0 15,-6 2 0-15,1 2 0 0,-1 4-224 0,1 4 48 0,0 2 16 16,2 5 0-16,1 4 0 0,-1 3 0 0,-1 3 0 15,1 1 160 1,2 4-208-16,-1 4 80 0,-1 4 128 16,1 1-144-16,0 3 144 0,3 3 0 0,-1 0 0 0,-1 2 0 15,0 0 0-15,1 2 0 0,1 0 0 16,0 0 0-16,0-3 0 0,0-1 0 0,0-3 0 0,1-2 0 0,-1-3 0 16,-1-5 0-16,0-2 0 0,2-2 0 0,-2 0 0 0,-2-6 0 0,1 0 0 15,-2-3 128-15,1-2-128 0,0-4 0 16,0-1 144-16,0-3-144 0,-2-2 0 0,1-2 0 0,-1-1 0 15,-1-1-1952-15,1-1-320 0,-1-3-64 0,1-2-12880 16</inkml:trace>
  <inkml:trace contextRef="#ctx0" brushRef="#br0" timeOffset="45580.25">1991 6784 31615 0,'-8'-8'1408'0,"8"8"272"0,0 0-1344 0,0-4-336 16,0 4 0-16,2-5 0 15,3 1 880-15,0-1 96 0,3 1 32 0,2 0 0 16,3-1-688-16,1 0-144 0,1 0-32 0,0 0 0 16,1-1-144-16,2 1 0 0,0-1 0 0,0 1 0 15,1-1-1952-15,1 2-272 16,0 0-48-16,-1 0-6896 0,1 2-1392 0</inkml:trace>
  <inkml:trace contextRef="#ctx0" brushRef="#br0" timeOffset="45928.21">2462 6672 15663 0,'0'0'1392'0,"0"-5"-1120"15,-3 0-272-15,3-3 0 0,1 1 3040 0,1 2 544 16,0-1 128-16,1 1 0 0,-1-1-1696 0,3 1-352 15,1 0-64-15,1 1 0 0,1 0-816 0,0-1-144 16,2 0-48-16,1 1 0 0,-1 1-240 0,2 1-48 16,-1 2-16-16,0 1 0 0,0 1-288 0,0 0 160 15,0 4-160-15,-1 2 128 0,-1 2-128 0,-1 2 0 0,-2 1-192 0,-2 2 192 16,-2 2-432-16,-2 0 48 16,0 4 0-16,-1 1 0 15,-2 1-112-15,1 0-16 0,-3-1 0 0,1-4 0 0,1-4 352 0,0-2 160 0,1-2-160 0,-1-2 160 16,3-8 640-16,0 0 240 0,0 0 32 0,0 0 16 15,0 0-32-15,0 0-16 0,0 0 0 0,3-7 0 16,0-1-368-16,1-2-64 0,2-1 0 0,-1-2-16 16,0-5-304-16,0 0-128 0,2 0 0 0,1-1 128 0,-1 0-320 0,0 1-64 15,2 0 0-15,1 0-16 16,-1 1-592-16,1 0-112 0,0 4-32 0,1 2 0 16,1 1-2528-16,-1 1-512 0</inkml:trace>
  <inkml:trace contextRef="#ctx0" brushRef="#br0" timeOffset="46221.28">2936 6678 17503 0,'0'0'1552'0,"-1"10"-1232"15,-2-2-320-15,1 3 0 0,-2 1 1424 0,0 2 240 16,1 2 32-16,0 0 16 0,1 1-784 0,1 0-160 16,1 0-16-16,1-2-16 0,0-1-192 0,2 0-32 15,1-2-16-15,3-1 0 0,0-1-32 0,0-2 0 0,2 0 0 0,1-4 0 16,-1-1 176-16,0-4 16 0,2-2 16 0,0-1 0 15,0-2 176-15,0-2 48 0,0-1 0 0,-1-2 0 16,-1-2-80-16,1-3-16 0,-1-2 0 0,-2 0 0 16,-1-2 32-16,1-1 0 15,-6-2 0-15,0 0 0 0,-2-2-336 0,0 1-64 0,-5 0-16 0,1 2 0 16,-2 2-288-16,0 1-128 16,-2 2 128-16,-1 4-128 0,0 1-240 0,-1 3-128 0,0 4-16 0,-1 3-16 15,-2 4-2128 1,-1 2-416-16,-1 5-96 0,-1 1-12384 0</inkml:trace>
  <inkml:trace contextRef="#ctx0" brushRef="#br0" timeOffset="46689.75">3188 6755 15663 0,'5'16'1392'0,"-2"-10"-1120"16,1 1-272-16,0 2 0 0,-1 0 2160 0,2 2 368 15,-1 0 80-15,-1 2 16 0,0-1-1024 0,-2 0-192 16,-1-3-32-16,1-2-16 0,-2 0-592 0,0-1-128 15,-2 0-32-15,3-6 0 0,0 0 128 0,0 0 32 16,0 0 0-16,0 0 0 0,0 0 176 0,0 0 32 0,-2-7 16 0,2 0 0 16,0-2-208-16,2-2-32 0,2-2-16 0,1-2 0 15,1 0-176-15,1-2-48 0,2 1 0 0,0-1 0 16,0 1-256-16,1 2-64 0,0 2-16 0,0 1 0 16,-2 2-176-16,1 2 0 0,-1 2 0 15,-2 1 0-15,0 3 0 0,-6 1 0 0,7 2 0 16,-2 3 0-16,-1 0-272 0,1 3 64 0,0 1 16 15,-1 2 0-15,0 1 16 0,0 0 16 0,1 0 0 0,0 1 0 16,1-1 160-16,-1-1 0 16,2-2 0-16,0-1 0 0,-2-1 0 0,1-2 0 15,0-2 0-15,1-2 0 0,-1-2 176 0,1-1 64 0,0-2 16 0,0-2 0 0,0 0 112 0,1-2 16 16,-1-3 16-16,2-1 0 16,-2-1-80-16,1-1-32 0,2-1 0 0,1-1 0 15,-3-2-80-15,1 0-16 0,1 2 0 0,0 2 0 16,0 1-192-16,-1 2 0 0,0 3 0 0,0 2 0 0,-1 2 0 0,-1 2 0 15,2 2 0-15,-3 2 0 0,0 3 0 0,1 3 128 16,0 1-128-16,-2 2 0 16,1 1 0-16,-1 2 0 0,1 0-192 0,0 2 192 0,1 0-240 0,0 1 64 15,1-1 16-15,1 1 0 32,0-3-272-32,1 0-48 0,1-1-16 0,1-2 0 0,1-3-1504 15,2-2-304-15,3-3-64 0,1-3-14688 0</inkml:trace>
  <inkml:trace contextRef="#ctx0" brushRef="#br0" timeOffset="47042.67">5039 6421 21471 0,'0'0'960'0,"0"0"192"0,0 0-928 16,3-5-224-16,5 2 0 0,-3-1 0 0,-5 4 560 0,0-6 64 0,-3 1 16 0,1-1 0 15,1 1 208-15,1-1 48 16,0 6 16-16,1-5 0 0,0-1 576 0,-1 6 112 16,2-5 32-16,0-1 0 0,1 1-32 0,-3 5-16 0,0 0 0 0,0 0 0 15,0 0-576-15,0 0-112 16,0 0-32-16,0 0 0 0,0 6-464 0,-2 3-80 15,1 2-32-15,-1 2 0 0,-1 2-288 0,1 0 0 16,-1 3 128-16,0-1-128 0,0 2 0 0,0 1 0 0,-2 1 0 0,1-1 0 16,-1 2-144-16,2-1-96 15,1 1-16-15,2-1 0 16,-2 0-592-16,1-1-128 0,1-1-32 0,0-2 0 16,1-1-2576-16,1-3-512 0</inkml:trace>
  <inkml:trace contextRef="#ctx0" brushRef="#br0" timeOffset="47368.38">5370 6453 28959 0,'0'0'1280'0,"0"0"272"0,0 0-1232 0,0 0-320 15,-6 4 0-15,1 2 0 16,-1-1 1184-16,1 4 176 0,-1 1 48 0,0 3 0 0,-1 2-896 0,1 1-160 0,-1 1-32 0,2 2-16 16,-4 1-304-16,2 0 0 15,2 1 128-15,0-1-128 0,1-1 0 0,3-1 0 16,-1 0 0-16,2 0 0 0,2 0 0 0,0-2 0 15,1-2 144-15,3 0-144 0,0-3 368 0,3-3-32 16,1-1 0-16,0-3 0 0,0-1 368 0,1-3 80 0,1-1 16 0,0-4 0 16,0-3 128-16,0 0 32 15,1-3 0-15,-3-3 0 0,1-3-208 0,0-3-48 16,-1-2 0-16,-1-2 0 0,-1-1-176 0,-2-3-32 0,-1-1-16 0,-3 2 0 16,-2 1-240-16,-1 2-48 0,-2 2-16 0,-2 4 0 15,0 0-176-15,-2 4 0 0,-1 1 0 0,0 3 0 16,-3 2-528-16,0 3 16 15,-2 2 0-15,1 3 0 0,-1 4-1488 0,0 1-304 0,-1 2-48 0,0 2-9808 16,1 2-1952-16</inkml:trace>
  <inkml:trace contextRef="#ctx0" brushRef="#br0" timeOffset="47970.59">5466 6197 22111 0,'-4'-11'1968'0,"-1"-2"-1584"0,-1-1-384 0,0-3 0 0,-1 0 1856 0,-1-1 272 16,-1 2 64-16,0-1 16 0,-1 1-1248 0,-1 0-256 0,-2 2-64 0,-2 1 0 15,0 0-448-15,-2-1-192 0,0 3 128 0,-1 2-128 16,0 0 144-16,-3 2-144 0,-4 1 160 0,1 2-160 15,0 3 176-15,0 2-176 0,0 3 192 0,-1 1-192 16,1 3 0-16,0 1 0 0,0 2 0 0,2 3 0 16,-1 3 0-16,0 2 0 0,-2 3 0 0,1 3 0 15,1 5 192-15,-1 2-192 0,0 3 192 0,0 2-192 16,-1 1 0-16,2 2 0 0,1 0 0 0,2 2 0 16,4-1 0-16,2 2 0 0,0 0 0 0,3 1 0 15,4 0 0-15,3 0 0 0,4 1 0 0,4-1 0 0,2-1 0 0,1 0 0 16,3-3 0-1,3 1 0-15,2 0 208 0,3-3-64 16,2 0-16-16,1-3 0 0,1-3-128 0,2-2 128 0,0-1-128 0,4 0 128 0,-3-3-128 0,2-2 192 16,0-4-192-16,0-2 192 15,1-3-64-15,0-2 0 0,2-3 0 0,1-3 0 16,0-3 192-16,0-3 48 0,-2-3 0 0,0-1 0 0,-1-5 272 0,1-4 48 0,0-3 16 0,-1-4 0 31,2-2-16-31,0-4 0 16,0-5 0-16,1-5 0 0,-1-4-112 0,1-1 0 15,0-6-16-15,-2-2 0 0,0-4-256 0,-4 1-48 0,-2-2-16 0,-4 1 0 16,-5 3 16-16,-2 1 16 0,-3 2 0 0,-2 3 0 16,-4 4 16-16,-2 0 0 0,-2 2 0 0,-3 2 0 15,-3 2 16-15,-3 3 0 0,-2 1 0 0,-3 3 0 16,-4-1-112-16,-2 3-32 0,-2 1 0 0,-2 2 0 0,-2 3-160 0,0 1-144 16,-1 2 144-16,2 1-208 0,1 3-144 0,-1 3-32 15,0 1 0-15,2 4 0 16,-1 2-496-16,3 2-96 0,2 2-32 0,0 4 0 15,1 1-2224-15,3 3-448 0,0 4-96 0</inkml:trace>
  <inkml:trace contextRef="#ctx0" brushRef="#br0" timeOffset="48443.83">6182 6943 30351 0,'0'0'1344'0,"0"0"272"0,0 0-1296 0,0 0-320 0,0 0 0 0,0 0 0 0,0 0 1488 0,0 0 240 16,0 0 32-16,0 0 16 0,0 0-1008 0,0 0-192 16,1 7-32-16,-1 1-16 0,1 0-336 0,-2 4-64 15,0 1 0-15,-1-1-128 0,-2 1 0 0,0 0 0 16,-3 1 0-16,1 2-144 16,-2-1-240-16,-2-1-64 0,-1 2 0 0,-2 1 0 15,-4 0-2320-15,-1 4-480 0,-3-1-80 0,-1-1-32 0</inkml:trace>
  <inkml:trace contextRef="#ctx0" brushRef="#br0" timeOffset="48806.02">7390 6409 16575 0,'-4'-4'1472'0,"2"0"-1168"0,2-2-304 0,1 2 0 0,-1 4 4576 0,2-5 864 16,-2 5 160-16,0 0 32 0,0-6-3664 0,0 6-752 15,0 0-128-15,0 0-48 16,0 0-528-16,0 0-128 0,0 0 0 0,0 0-16 0,-6 2-176 0,0 3-16 15,1 2-16-15,0 3 0 0,1 2-160 0,-2 3 0 0,1 1 0 0,-2 3-176 16,1 3 176-16,0 1 0 0,0 2 0 16,0 2 0-16,0 0-256 0,0 0-32 15,1 0 0-15,-1 1 0 0,3-2-464 0,1 0-80 0,0-3-32 0,2 1 0 16,2-2-1488 0,0-3-288-16,1-1-64 0,1-3-11552 0</inkml:trace>
  <inkml:trace contextRef="#ctx0" brushRef="#br0" timeOffset="49144.55">7559 6590 7359 0,'0'0'656'0,"0"-5"-528"0,-2-2-128 0,2 0 0 0,0 7 6016 0,2-6 1184 16,0-2 224-16,1 2 64 0,2 0-4928 0,0 3-992 16,2-1-192-1,1 1-32-15,-1 0-848 0,3 1-176 16,2 2-16-16,-1 0-16 0,0 0-160 0,-1 2-128 0,0-1 144 0,-1 1-144 0,-1 1 0 0,-3 2 0 0,0-1 0 0,-2 3-160 31,-2-1-224-31,-1 3-32 0,-2 0-16 0,-2 2 0 16,0 2 16-16,-3 3 0 0,-2 0 0 0,-1 2 0 0,-2 0 144 0,1 0 16 0,0 0 16 0,1-2 0 15,1 0 240-15,2-2 0 0,0 1 0 0,1-4-144 16,2-2 400-16,0-1 96 0,2-2 16 0,2-6 0 31,-1 6 80-31,1-6 0 0,0 0 16 0,2 5 0 0,-2-5-464 0,5 5 0 16,0-2 0-16,1 0 0 0,1 0 128 0,1-2-128 0,1 0 0 0,2 1 0 0,2-1 0 15,0 1 0 1,0 0 0-16,1 0 0 0,0-2-256 0,0 0-64 16,-1 0 0-16,2-2 0 15,1 1-688-15,0 0-144 0,-1 0-16 0,-1 0-9376 16,0 0-1872-16</inkml:trace>
  <inkml:trace contextRef="#ctx0" brushRef="#br0" timeOffset="49933.18">7636 6461 4607 0,'0'0'192'0,"0"0"64"0,0 0-256 0,0 0 0 16,0 0 0-16,0 0 0 0,0 0 1904 0,0 0 336 0,0 0 64 0,0 0 0 16,0 0-1648-16,0 0-336 0,0 0-64 0,0 0 0 15,0 0-256-15,0 0 0 0,0 0 0 0,0 0 0 16,0 0 0-16,0 0-192 0,0 0 48 0,0 0 0 31,0 0-608-31,0 0-112 0,0 0-32 0</inkml:trace>
  <inkml:trace contextRef="#ctx0" brushRef="#br0" timeOffset="50466.11">7612 6469 8287 0,'0'0'736'0,"0"0"-592"32,0 0-144-32,0 0 0 0,0 0 1808 0,0 0 336 0,0 0 64 0,0 0 16 0,3-5-736 0,-3 5-144 15,0 0-16-15,3-5-16 0,1 1-224 0,0-1-32 16,-3 1-16-16,2 0 0 0,-3 4 16 0,4-6 0 16,-2 1 0-16,1 0 0 0,-1 1-96 0,-2 4-32 15,3-6 0-15,-3 6 0 0,2-5-112 0,-2 5-32 16,2-5 0-16,-2 5 0 15,0 0-160-15,0 0-48 0,0 0 0 0,0 0 0 0,0 0-272 0,0 0-64 16,0 0-16-16,0 0 0 0,-1 9-224 0,0 1 0 16,0 1 0-16,0 2 0 0,0 3 0 0,-1 1 0 0,1 3-176 0,0 1 176 15,0 2-160-15,0 2 160 0,0 2 0 0,1 0-144 16,0 0 144-16,0-1 0 16,0 1 0-16,0-2 0 0,0-1 0 0,0 0 0 15,0-1 0-15,0-2 0 0,0-2 0 0,-1-3 0 0,0 0 0 0,1-2 0 16,0-3 0-16,0-1 0 0,-1 0 128 0,1-1-128 15,0-3 160-15,0 0-32 16,0-1-128-16,0-5 192 0,0 0-192 0,0 0-288 16,0 0 64-16,0 0 16 0,0 0-64 0,0 0-16 0,0 0 0 15,0-7 0-15,0-2-96 0,0 1-32 16,0-2 0-16,0-4 0 0,2-4 96 0,0-4 0 0,0-1 16 0,2-1 0 16,-1-2 144-16,1-2 32 0,1-2 0 0,-1 1 0 0,0-1 128 15,1 1 176-15,-2 3-48 0,-1 2 0 0,-1 2 256 0,1 1 32 16,-2 3 16-16,1 3 0 0,0 2-48 0,-1 2-16 15,-1 3 0-15,0 3 0 0,-1 0-96 16,2 5-16-16,0 0 0 0,0 0 0 0,0 0-256 0,-3 8 0 16,0 3 0-16,1 3 0 0,-2 3-224 0,2 1 48 15,0 3 16-15,1 1 0 0,-2 0-16 0,1 2 0 16,1 1 0-16,0-2 0 16,-1 0-384-16,1 0-80 0,0 1 0 0,1 8-16 15,0-6-416-15,1-9-80 0,-1-2 0 0,1-1-16 31,0-2-112-31,0-2 0 0,1-4-16 0</inkml:trace>
  <inkml:trace contextRef="#ctx0" brushRef="#br0" timeOffset="51071.24">7450 6098 25791 0,'-5'-4'2304'0,"-1"0"-1856"0,1-2-448 0,-1 1 0 15,-1-1 608-15,3 2 32 0,1-1 0 0,-3 2 0 16,-4 0-368-16,0-1-64 0,1 3-16 0,-1 1 0 16,-1 1-192-16,-1 2 0 0,-2 0 0 0,0 2-160 15,-1 2 160-15,-2 3-160 16,0 2 160-16,-1 1-160 0,0 3 160 0,0 1 0 0,-2 3 0 15,0 4-128-15,-1 2 128 0,-1 1 0 0,-1 3 0 0,-1 2 0 0,-3 2 0 0,2 2 0 16,-2 3 0-16,1 0 0 0,3 2 0 16,2 1 0-16,2-1 128 0,1 2-128 0,1-1 0 0,5 0 144 15,2 1-144-15,4-1 0 16,1-4 256-16,4 1-64 0,4-2-16 0,2 2 0 16,4-3 80-16,3-1 0 0,3 0 16 0,5-3 0 0,3-2-64 0,3-3-16 31,2 2 0-31,1-6 0 0,-1-2-16 0,1-2-16 0,0-4 0 0,-1-1 0 15,0-4 32-15,2-2 16 0,2-3 0 0,-2-2 0 16,-2-3 224-16,1-3 32 0,4-1 16 0,0-3 0 0,1-1 48 0,2-3 16 16,-2-4 0-1,-1 0 0-15,-1-3 144 0,-3-3 16 0,1-2 16 0,1-4 0 16,1 0-176-16,0-2-32 0,-3-1-16 0,2-3 0 16,0-1-256-16,-3-1-48 0,-2 0-16 0,-2-2 0 15,-2 0-48-15,-4 1 0 0,-3-2 0 0,-2 2 0 16,-3 1 80-16,-2-2 16 0,-2 1 0 0,-1 1 0 15,-3 1 16-15,-2 0 0 0,-2 0 0 0,-4-1 0 16,-1 1 48-16,-3 2 16 0,-1 3 0 0,-3 1 0 0,-2 2-96 0,-3-1-16 16,-2 3 0-16,-1 2 0 0,-1 1-192 0,-1 3 128 15,-1 0-128-15,-2 5 0 0,1 2 0 0,0 3-192 16,-1 2 16-16,1 3 0 16,-1 6-304-16,0 1-64 0,-2 1-16 0,2 3 0 15,-1 2-1488-15,3 2-320 0,1 1-48 0,4 3-8656 16,3 1-1744-16</inkml:trace>
  <inkml:trace contextRef="#ctx0" brushRef="#br0" timeOffset="51334.61">8595 6860 36799 0,'0'0'1632'0,"0"0"336"0,5 6-1584 0,-1 1-384 0,1 1 0 0,-1 0 0 0,-4 1 192 16,0 1-32-16,1 0-16 0,-3 2 0 0,-3 2 0 0,-1 2 0 15,-4 0 0-15,-1 3 0 0,-4 0-384 16,0-1-80-16,-3 4 0 0,-1 1-16 16,-4 1-352-16,-3-1-64 0,-3 0-16 0,-1 0 0 15,-1-2-384-15,4-1-64 16,0-3-32-16,2 0 0 15,2-3-272-15,3-3-48 0,2-1-16 0,3-4 0 0</inkml:trace>
  <inkml:trace contextRef="#ctx0" brushRef="#br0" timeOffset="51745">10028 6350 27071 0,'-2'-13'1200'0,"1"8"240"0,1-3-1152 0,-1 1-288 0,0 0 0 0,-1-2 0 16,0 0 1328-16,-2 0 208 15,1 0 32-15,0-3 16 0,-2 1-352 0,2 5-64 0,-1 1-16 0,-1 0 0 16,1-1-48-16,0 2-16 0,4 4 0 0,-4-3 0 16,4 3-352-16,0 0-80 0,0 0-16 0,-5 1 0 0,0 2-384 15,2 4-96-15,0 0-16 0,-1 5 0 0,1 3-144 0,0 2-176 16,-1 3 48-16,1 2 0 0,0 2 128 0,1 2-128 16,-3-1 128-16,2 1-128 15,0 2-160-15,-1 0-32 0,1-1 0 0,0 0 0 16,-1 1-704-16,1-2-128 0,1 0-48 0,1-3 0 15,-1-1-1328-15,0-3-272 0,2-1-48 0,0-3-10960 16</inkml:trace>
  <inkml:trace contextRef="#ctx0" brushRef="#br0" timeOffset="52093.51">10092 6402 23039 0,'0'0'2048'0,"2"-7"-1648"0,3 1-400 0,0 0 0 15,2 1 3008-15,1 0 528 16,0 1 112-16,2 0 0 0,0 0-2320 0,1 1-480 0,2 1-80 16,1 1-32-16,-1 1-448 0,0 0-96 0,-1 1 0 15,6 1-16-15,-6 0-176 0,-7 2 0 0,0-1 0 0,-1 3 0 16,1 1-608-16,-4 2 0 16,-2 1 0-16,-3 2 0 0,1-2-144 15,-1 2-16-15,-3 0-16 0,0 2 0 0,-3 3 416 0,-1-1 96 0,-1 2 16 0,0-1 0 0,-2 5 256 16,1-4 0-1,1-3 0-15,1-1 0 0,2-2 256 0,1-1 96 0,3-2 32 0,0-1 0 16,2-2 160-16,1 0 32 0,2-6 16 16,0 0 0-16,0 0-240 0,6 6-48 0,2-2-16 0,1 1 0 0,0-2-32 0,2 1 0 15,0-1 0-15,3-1 0 0,0-2-96 0,2 0-32 16,-1 0 0-16,0 0 0 0,-2 0-128 0,-1-1 0 16,0 0 0-16,-1 0 0 15,1-1-528-15,-1 1-48 0,0 0 0 0,0 0 0 16,2-1-528-16,-1-1-112 0,-2-2-32 0,2 0-14016 0</inkml:trace>
  <inkml:trace contextRef="#ctx0" brushRef="#br0" timeOffset="52575.34">9998 6053 29487 0,'-7'-5'2624'0,"-2"-2"-2112"15,-1 1-512-15,-1-1 0 0,-1 0 832 0,0 2 64 16,0-1 16-16,0 3 0 0,-1 1-448 0,0 1-80 16,0 1-32-16,-2 2 0 0,1 1-352 0,-3 2 0 15,0 2 0-15,-3 4 0 0,-2 3-144 0,-1 2 144 0,-1 3-160 16,-2 5 160-16,0 1 0 0,-2 5 0 16,1 4 0-16,2 5 0 0,0 2-192 0,2 5 48 15,-1 1 16-15,3 2 0 0,2 2 128 0,3 1 0 16,3 0-144-16,2 0 144 0,3-1 0 0,4-2 0 15,3-3 0-15,3-3 0 0,3-2 0 0,4-2 0 0,3-3 0 0,2-2 0 16,2-3 0-16,3-2 160 0,3-2 16 16,2-3 0-16,3-2 96 0,3-3 32 0,7-4 0 0,1-3 0 15,1-2 128-15,1-5 16 0,-2-3 16 0,3-4 0 16,1-6 80-16,-2-3 16 0,-1-5 0 0,5-1 0 16,0-3-48-16,-3-5 0 0,-2-6 0 0,-1-4 0 0,-2-4-32 15,-2-3-16-15,-2-4 0 0,-1-7 0 0,-2 0-48 16,-5-1-16-16,-9 14 0 0,-1-1 0 15,-1-3 112-15,-4 0 32 0,-1 0 0 0,-2 0 0 0,-3 4-80 0,-3 1-16 16,-3 2 0-16,-3 2 0 0,-2 2-96 16,-1 2-32-16,-2 2 0 0,-6-5 0 0,-1 3-320 0,0 5 0 0,-2 3 0 15,-1 4 0-15,-2 3-256 0,-1 2-64 16,0 4 0-16,-2 3-16 16,1 3-496-16,2 3-80 0,-2 4-32 0,0 2 0 15,3 3-1312-15,3 4-272 0,0 3-48 0,2 4-8704 0,2 3-1744 16</inkml:trace>
  <inkml:trace contextRef="#ctx0" brushRef="#br0" timeOffset="54741.24">11616 6650 32255 0,'0'0'1424'0,"0"0"304"0,0 0-1392 0,0 0-336 0,6-4 0 0,4 0 0 16,0-1 736-16,1 1 80 0,0-1 16 0,-4 0 0 0,2-1-384 0,2-3-64 16,1-2 0-16,1-1-16 0,1-3-112 0,3 1 0 15,-2-4-16-15,-1 0 0 0,1-1-112 0,-1-1-128 16,-1-2 176-16,-1-1-176 0,-1-1 288 0,-2 0-48 15,-1 1-16-15,-2 2 0 0,-1-1 288 0,-2 1 48 16,-2 3 16-16,-1 2 0 16,-1 5-64-16,0 1 0 0,-2 1 0 0,-2 1 0 0,0 2-288 0,-2 1-64 0,-2 2-16 0,0 3 0 31,-2 2-448-31,-3 4-80 0,-1 3-32 0,0 2 0 16,-1 2-32-16,0 3 0 0,-1 3 0 0,2 2 0 0,-12 20 96 0,13-16 16 0,2-1 0 15,-1 11 0-15,6-5 16 0,5-10 16 0,1 0 0 0,3-2 0 16,2 2 64-16,6 6 16 0,2-5 0 0,-2-7 0 15,1-2 16-15,9 3 0 16,2-4 0-16,-5-4 0 16,1-1-432-16,4-1-96 0,4-3-16 0,2-1 0 0,5-2-560 0,5-2-112 15,3-3-32-15,1-4 0 16,-11 0 16-16,0-2 0 0,1-2 0 0,-1-3 0 0,-3-1 832 0,2-2 160 0,1 1 48 0,-5-2 0 16,-6-2 1072-16,-1 0 224 0,-2-2 32 0,2 1 16 15,4-7 480-15,-7 2 112 0,-9 4 0 0,0 2 16 16,0 2-400-16,-4 1-64 15,-8 2-32-15,1 3 0 0,0 2-288 0,-2 2-48 16,-3 3-16-16,0 3 0 0,-1 0-320 0,0 3-80 0,-1 1-16 16,-1 2 0-16,-2 2-288 0,-1 3 0 0,-2 0-176 0,-3 4 176 0,-1 1-192 0,4 1 64 15,4-4 128-15,1 2-208 0,1 1 208 0,1 0-176 32,2 1 176-32,1 0-160 0,3-1 0 0,1 0 0 0,2-1 0 0,2 0 0 0,2-1 160 0,2-1-192 15,2-2 192-15,1 1-192 0,3-1 192 0,2-1 224 0,1-3-48 0,1-1-16 16,-2-1 176-16,0-1 48 15,1-1 0-15,-2 0 0 0,0-2-48 0,1 1 0 0,2 0 0 0,-5 0 0 32,-4 2-160-32,1 1-48 0,1 0 0 0,-2 1 0 15,-6-1 112-15,3 7 16 0,-6 2 0 0,2 2 0 16,1 2-256-16,-3 2 0 0,-5 3 128 0,2 3-128 0,1 2 0 0,-1 3 0 0,-2 2 0 0,-3 4-160 16,0 3 160-16,-1 5-128 0,0 1 128 0,1 0-128 31,1-1-64-31,2-4-16 0,2-3 0 0,1-2 0 0,2-3 208 0,1-1 0 15,2-2 0-15,0-4 0 0,2-4 0 0,1-3 0 16,2-3 0-16,0-2 0 0,1-4 192 0,0 0 0 16,1-3-16-16,0-2 0 0,1-4 32 0,3-2 16 15,-1-3 0-15,2-2 0 0,4-4-64 0,0-4-16 16,-1-3 0-16,2-3 0 0,2-6 96 0,2-1 16 16,3-2 0-16,0-5 0 0,-4-1-64 0,0-1-16 15,-4 9 0-15,1-2 0 0,-1-1 48 0,-2 1 16 16,1 1 0-16,-2 2 0 0,-1 2-48 0,-1 2 0 15,-2 1 0-15,-2 3 0 0,-1 2 0 0,-2 4-16 0,0 1 0 0,-1 3 0 16,-1 0-32-16,1 3 0 0,-3 5 0 0,0-1 0 16,0 3-144-16,0 3 0 0,0 0-160 0,0 0 160 15,-5 4-256-15,1 4 32 0,-2 3 16 0,1 1 0 16,-2 2 48-16,0 3 16 0,1 2 0 0,0-1 0 16,2 1 144-16,2 1-160 0,1 0 160 0,1 0-160 15,0 0 160-15,1 0-160 0,1-1 160 0,2-1-160 16,2-1 160-16,1-3-208 0,1-2 80 0,1-1 128 15,0-3-320-15,2-1 48 0,1-3 16 16,1-3 0-16,2-2 256 0,1-3-192 0,-1-2 192 0,-2-2-160 0,-3 0 160 0,-1-3 128 16,2-3-128-16,1-1 176 0,0-1 0 0,4-2 0 15,4-1 0-15,-2-1 0 0,-1 2-48 0,-6 0-128 16,-7 2 192-16,-1 1-64 16,2-1-128-16,3 4 128 0,4 3-128 0,-5 2 128 0,-12 3-128 0,0 1 128 15,5 3-128-15,0 0 128 0,-5 6-368 16,5 3-80-16,5 1 0 0,-3 1-16 15,-9 1-160-15,3 0-16 0,1 1-16 0,3 1 0 16,4-1-128-16,1 0-32 0,4-2 0 0,6-1 0 16,7-1 80-16,-2-3 16 0,-6-1 0 0,3-2 0 0,2-5 336 0,0-2 64 0,1-1 0 0,1-2 16 15,1-1 176-15,-1-2 128 0,-1-1-128 0,-1-4 176 16,-3-2 0-16,1-2 0 16,-3-1 0-16,0-1 0 0,0-2 80 0,-1 0 32 15,-6-1 0-15,0 2 0 0,-2 0-64 0,0 2-16 16,-1 1 0-16,-4 4 0 0,-4 2 80 0,-1 2 16 0,0 2 0 15,-2 4 0-15,1 1-160 0,-3 5-16 0,-2 3-128 0,-2 2 192 0,-2 4-192 0,1 1-288 16,0 2 64-16,-1 2 16 0,1 0 32 0,0 2 16 16,1 2 0-16,-1 2 0 15,0 0-32-15,3 0 0 0,3-1 0 16,3-1 0-16,3-2 192 0,1-3-192 0,2 0 192 0,4-4-192 0,2-2 384 0,1-1 64 16,-1-2 0-16,2-1 16 15,0-2 144-15,1-2 32 0,2-1 0 0,0-2 0 0,0-2-48 0,0 0 0 16,-2-2 0-16,0 0 0 0,1-1-128 0,-2 0-16 15,-3-1-16-15,0 4 0 16,-2 0-240-16,-4 5 144 0,6-2-144 0,-6 2 128 0,0 0-128 0,0 0 0 16,-1 8 0-16,1 1 128 0,1 0-128 15,-1 2 0-15,-1 0 0 0,1 2 0 0,1-1-160 0,3 0 160 16,4-1 0-16,0 2-144 0,-3 0 16 0,3-3 0 16,2-2 0-16,2-2 0 0,2 0 128 0,3-4-128 0,-1-2 128 0,4-3-128 31,1-4 128-31,1-1 0 0,1-1 128 0,0-5-128 0,-2-1 208 0,-1-2-16 15,-2 0-16-15,0-4 0 0,-2-1 96 0,1-2 32 16,-2-4 0-16,1 0 0 0,-2-2-112 0,-1-2 0 0,0-3-16 0,0 1 0 16,-2 0-176-16,-2 1 160 0,-1 0-160 0,-1 4 160 15,0 3-160-15,0 1 160 16,-4 3-160-16,0 4 160 0,-2 1 80 0,-1 5 16 16,0 2 0-16,-1 3 0 0,-1 0-128 0,2 7-128 0,0 0 176 0,0 0-176 0,-5 4 0 0,-1 3-144 15,1 3-16 1,-1 2 0-16,-1 2 32 0,-2 5 0 0,-1 3 0 0,0 2 0 15,0 3 128-15,-1 4-192 0,-1 1 192 0,1 1-192 16,2 1 64-16,1-1 0 0,2 0 0 0,2-1 0 16,-1-2 128-16,4-2 0 0,3-3 0 0,3-2 0 0,-1-2 0 0,1-1-128 15,-1-6 128-15,3-2 0 16,1-2 0-16,1-2-128 0,-2-2 128 0,3-2 0 0,0-3 0 16,2-1 0-16,-2-1 0 0,-1-3-128 0,1 0 128 0,4-3 128 15,1 0-128-15,-2-3 176 0,-2-2-32 0,2-2 0 16,5-1 0-16,-3-2 0 0,0-3-144 0,-2 0 160 15,4 1-160 1,-4 4 160-16,-9 1-160 0,1 5 0 0,6 1 0 0,-5 2 0 0,-9 3 0 0,3 3 0 0,0 0 0 0,-7 6 0 16,-1 1-144-16,2 2-16 0,-1 2 0 0,5 1 0 15,3 2-48-15,-3 2-16 0,-6-1 0 0,2 2 0 16,2-3 64-16,3 0 16 16,1 0 0-16,3-2 0 0,2-1 144 0,1-3-128 15,1-1 128-15,3-1-128 0,1-3 128 0,1-2 0 0,0-1 0 0,4-1 0 0,3-4 160 0,-1 0 16 16,-6-2 0-16,0 0 0 15,0-2-16-15,1-2 0 16,2-3 0-16,-2-1 0 0,-3 0-160 0,1-2 192 0,1 0-192 0,-1 0 192 16,-1 1-192-16,-1 0 0 15,-2 3 0-15,0 2 0 0,-2 2 0 0,-1 3 0 16,-2 0 0-16,-2 6 0 0,0 0-304 0,0 0 16 16,0 0 0-16,-4 9 0 0,-2 2-32 0,1 1 0 15,-1 2 0-15,2 1 0 0,-1 1 0 0,2 1 0 0,2-1 0 16,0 2 0-16,1-2 96 0,3 0 16 0,4-1 0 0,0-1 0 15,2 0 208-15,0-2 0 0,0-2 0 0,1-3 0 16,1-1 0-16,0-2 0 16,1-2 176-16,0-2-48 0,1-2 176 0,0-1 32 0,0-3 16 0,0-1 0 15,-2-2 0-15,0-1 0 0,1-1 0 16,-1-1 0-16,-3-1-80 0,0-3-16 0,0-2 0 16,-3 0 0-16,-1-1-96 0,-2 1-32 0,-2-1 0 0,-2 4 0 15,-2 0-128-15,-1 3 0 0,-3 2 144 0,-1 3-144 16,-1 0-208-16,-1 3-112 0,0 1-32 0,-1 2 0 31,-1 2-480-31,0 2-112 0,1-1-16 0,-1 3 0 16,-3 3-2240-16,2 2-448 0,1 1-80 0</inkml:trace>
  <inkml:trace contextRef="#ctx0" brushRef="#br0" timeOffset="55243.91">14169 6393 2751 0,'8'0'256'0,"3"0"-256"16,1 0 0-16,1 0 0 0,1 1 4528 0,2 0 848 15,-2 3 192-15,2 1 16 0,-2 2-3744 0,0 1-752 16,-1-1-160-16,-1 2-32 0,-2 1-512 0,0 0-96 15,-1 0-32-15,0 1 0 0,-2 0-64 0,1 0-32 16,-1 0 0-16,-1 0 0 0,1-1-160 0,2 0 192 16,-3-3-192-16,3-1 192 0,1-2 640 0,1-1 144 15,0-1 32-15,2-1 0 0,1-2 400 0,2-3 96 16,0-1 16-16,2-2 0 0,1-1-592 0,0 0-112 16,2-2-32-16,2 0 0 0,3-1-320 0,-2-1-64 15,-1-1-16-15,0-2 0 0,-1 0-192 0,0-1-32 0,-2 1-16 0,-2 1 0 16,-4 2-144-16,-1 1 0 0,-2 1 144 0,-1 2-144 15,-5 5 0-15,-1-1 0 0,-4 1 0 0,0 3 0 16,0 0-192-16,0 0 32 0,0 0 16 0,0 6 0 16,0-6-160-16,-4 8-16 0,0 1-16 0,0-1 0 31,-2 0-128-31,2-1-32 0,-1 1 0 0,1-2 0 0,0-2 336 0,4-4 160 0,0 0-160 0,0 0 160 16,0 0 0-16,-5 2 0 0,1-1 0 0,4-1 160 15,0 0-160-15,0 0 160 0,0 0-160 0,4-3 160 16,4 0-160-16,-2 0 0 0,-6 3 0 0,7 0 0 15,1 2 0-15,-8-2 0 0,0 0 0 0,5 5-176 0,0 1 176 0,0 1-192 16,1 1 192-16,-1 1-192 16,0 1 192-16,-2 1-192 0,-2 2 192 0,1 0-192 0,1 1 192 0,2 1 0 15,0-1-144-15,2 0 144 16,-2-1 0-16,2 0 0 0,0-1 0 0,-1-1 0 0,1-3 144 16,-1 1 112-16,1-1 0 0,-3-1 16 0,-4-7 64 15,0 0 16-15,0 0 0 0,0 0 0 0,0 0-80 16,0 0-16-16,-5 0 0 0,-4-2 0 0,-2-1-256 0,-1 0-192 0,-1-2 16 15,-4 2 16 1,-4-2-976-16,1-1-192 0,-5 0-32 0,0-2-9696 16,-2-1-1936-16</inkml:trace>
  <inkml:trace contextRef="#ctx0" brushRef="#br0" timeOffset="55386.51">14023 6032 28559 0,'-6'-11'2544'0,"5"7"-2032"0,-1-1-512 0,0-1 0 16,1 2 688-16,-3 0 32 16,4 4 16-16,0 0 0 0,-1-5-2480 0,1 5-496 15</inkml:trace>
  <inkml:trace contextRef="#ctx0" brushRef="#br0" timeOffset="55561.12">13513 6181 25791 0,'0'0'1152'0,"0"0"224"0,0 0-1104 0,0 0-272 0,0 0 0 0,0 0 0 0,7-3 1792 15,1-1 288-15,2 2 64 0,4 1 16 0,3 0-1584 0,5 0-304 16,5 0-64-16,4 1-16 31,5 0-1520-31,6-1-304 0,5-2-64 0</inkml:trace>
  <inkml:trace contextRef="#ctx0" brushRef="#br0" timeOffset="55925.71">15736 6417 32255 0,'0'0'2864'0,"6"-3"-2288"15,1 0-576-15,-1 1 0 0,0-1 1280 0,0 1 128 16,3-1 48-16,1 0 0 0,1-1-752 0,3 1-160 0,3-1-32 16,0-1 0-16,2 2-288 0,2-1-64 0,1-3-16 0,2 1 0 15,1 0-144-15,4 0 0 0,2 1 144 0,0-1-144 16,1 2 192-16,1 0-48 0,1-1 0 0,-2 2 0 15,-4 0 176-15,-4 0 16 0,-3 0 16 0,0 1 0 16,-1 1-80-16,-2 0-16 0,-5-2 0 0,-1 2 0 16,-1 1-256-16,-2 0 0 0,-2-1 0 0,0 0 0 15,-7 1-480 1,0 0 0-16,0 0 0 0,0 0 0 0,0 0-1600 0,0 0-320 0,0 0-64 0,-2 9-8144 16,-2 0-1616-16</inkml:trace>
  <inkml:trace contextRef="#ctx0" brushRef="#br0" timeOffset="63081.92">4708 8510 7359 0,'0'0'320'0,"0"0"80"0,0 0-400 0,4-6 0 0,2 1 0 0,-4-2 0 0,1 0 3296 0,0 1 576 31,1 0 112-31,-1-1 32 0,0-2-1968 0,1 0-384 16,-1-1-64-16,0 1-32 0,-1-1-160 0,2 2-48 0,-2-2 0 0,0 1 0 16,-1-1-256-16,0 0-48 15,0-1-16-15,1 0 0 0,-1 1-160 0,0 1-48 0,-1 1 0 0,0 1 0 0,0 0-304 0,0 7-64 16,-1-7-16-16,0 1 0 15,1 6-176-15,0 0-32 0,0 0-16 0,0 0 0 16,0 0-96-16,-6 2 0 0,1 2-128 0,-1 2 192 16,2 4-192-16,-2 3-192 15,2 1 48-15,-2 1 0 0,1 4 144 0,-1 1-160 0,0 4 160 16,0 1-160-16,0 0 160 0,1 2-208 0,2-1 80 16,2 1 128-16,2-2-176 0,1-1 176 0,0-2-128 0,2-1 128 0,1-1 0 0,1-3 0 31,0-1 0-31,1-1 0 0,0-2 0 0,1-2 0 0,0-2 0 0,1 0-128 15,-1-4 128-15,1-1 0 0,0-3 0 0,1-2 0 0,1 0 128 0,-1-3-128 16,0-1 160-16,1-2-160 0,-1-2 320 0,0 0-16 0,-1-2-16 0,1-3 0 0,-1-2 64 16,0-2 16-1,-1 0 0-15,-1-3 0 0,0-2 64 0,0-1 16 16,-1 0 0-16,-1 0 0 0,-2 0-96 0,-1 0-16 16,0 2 0-16,-1 2 0 0,-1 2-16 0,0 4-16 15,0 2 0-15,0 1 0 0,0 3 0 0,-1 3 0 16,-1 0 0-16,2 5 0 0,0 0-304 0,-4 1 0 15,4-1 128-15,-6 7-128 0,1 1 0 0,0 3-256 16,1 2 64-16,-1 0 0 0,2 2 32 0,0 3 16 16,1 2 0-16,1 1 0 0,-1 2 144 0,4 0-160 15,0 0 160-15,1 0-160 0,3-1-32 0,0 0-16 16,1 0 0-16,3 7 0 16,0-4-304-16,-1-2-48 0,2-3-16 0,-1-1 0 15,0-2-1248-15,-1-1-256 0,0-4-48 0,0-1-16 16,-1-2-1152-16,0-2-224 0,-8-7-64 0,12 4 0 0</inkml:trace>
  <inkml:trace contextRef="#ctx0" brushRef="#br0" timeOffset="63561.85">5176 8661 6447 0,'0'0'272'0,"0"0"80"0,0 0-352 0,0 0 0 0,0 0 0 0,0 0 0 15,0 0 6080-15,0 0 1136 16,0 0 224-16,0 0 48 0,0 0-5216 0,0 0-1056 0,0 0-192 0,0 0-64 15,0 0-496-15,0 0-96 0,0 7-32 0,-2 2 0 0,0 1-176 0,0 3-32 16,-2 1-128-16,1 4 192 0,0 1-192 0,0-1 0 16,-1 2 0-16,1 0 0 0,-1-1 0 0,0-1 0 15,1 1 0-15,1-3 0 0,-2 0 0 0,2-2 0 16,1-2 0-16,0-2 0 0,0-1 0 0,1-1 0 16,0-8 128-16,2 5-128 0,-2-5 128 0,5 6 0 15,-5-6-128-15,7 1 192 0,1-2 208 0,1-2 48 16,0-1 0-16,0-1 0 0,2-3 16 0,0 0 16 15,0-2 0-15,0-2 0 0,2-2-256 0,-2 1-48 16,0-4-16-16,-2 1 0 0,0-1-160 0,-1 3 192 0,-1 1-192 0,-2 1 192 16,-1 1-192-16,0 2 192 15,-2 1-192-15,0 3 192 0,-2 5-192 0,0 0-192 0,0 0 32 0,0 0 16 16,0 0-112-16,-6 3 0 0,-2 2-16 16,0 3 0-16,2 2 0 0,-1 1 0 0,0 2 0 0,0 0 0 15,-1 1 272-15,2-1-160 0,0 1 160 0,1-1-128 16,2 0 128-16,2 0 0 0,1-1 0 15,0-1-128-15,1-3 128 0,1 2 128 0,2-1-128 0,0 1 176 0,2-2-48 16,0 1-128-16,1-1 192 16,0 0-64-16,0 0-128 0,1-1 128 0,-1 1-128 0,2-1 128 0,0-1-128 0,0 0 128 15,0-2-128-15,-1 1 128 0,0-2-128 0,1 0 0 16,-1-1 0-16,-1 1-176 31,1-1-416-31,0-1-96 0,-2 0-16 0,1 0 0 0,0 1-1968 0,-1-1-400 0,-6-1-64 0</inkml:trace>
  <inkml:trace contextRef="#ctx0" brushRef="#br0" timeOffset="64593.24">6343 8360 17503 0,'0'-5'1552'0,"3"-3"-1232"0,-1-1-320 0,1-1 0 16,-1 0 2176-16,2 0 384 0,-1-2 80 0,0 1 16 15,2 0-928-15,-3 0-176 0,-1 0-32 0,1-1-16 16,0 1-416-16,-1 1-64 0,1 0-32 0,-2 2 0 0,-2-1-112 16,1 0-32-16,-1 2 0 0,0 2 0 0,-1-1-272 15,-2 2-64-15,1 2-16 0,-2 0 0 0,1 0-160 0,-2 1-16 16,-2 4-16-16,0 1 0 0,-2 3-304 0,-2 2 0 16,0 4 0-16,-1 2 0 0,-1 3 0 0,-2 5 0 15,-1 5-128-15,-1 6 128 0,-3 4-176 16,-1 2 176-16,-4 3-192 0,1 5 192 0,-3 3-144 0,2 4 144 15,0 1 0-15,3 3-144 0,1 0 144 0,1 2 0 16,2 0 0-16,3 0 0 0,2-2 0 0,3-1 0 16,3 0 0-16,4-4-128 0,3-3 128 0,2-1 0 15,1-3 0-15,3-1 0 0,4-3 0 0,2-3 0 16,3-4 0-16,1-1-128 0,4-2 128 0,-1-2 0 0,3-4 0 0,3-3 0 16,3-1-240-16,3-2-16 15,1-5 0-15,12 2 0 16,-5-9-864-16,1-4-176 0,-2-4-48 0,-9-2-9712 0,5-4-1936 0</inkml:trace>
  <inkml:trace contextRef="#ctx0" brushRef="#br0" timeOffset="65026.5">6986 8212 30351 0,'-3'-15'1344'0,"1"10"272"0,1-3-1296 0,1 0-320 0,0 2 0 0,0-1 0 16,1 1 1376-16,1 0 208 0,-1 1 32 0,-1 5 16 15,0 0-752-15,0 0-160 16,0-6-16-16,0 6-16 0,0 0-208 0,0 0-32 15,0 0-16-15,0 0 0 0,-6 6-192 0,1 2-48 16,-2 4 0-16,-1 4 0 0,0 0-192 0,-2 4 0 0,0 3 0 0,0 1 0 16,1 3 0-16,1 0 0 0,1 2 0 15,0 1 0-15,2-2 0 0,1 1 0 0,2-3 0 0,1 0 0 16,2 1 0-16,1-3 0 0,2-2 0 16,1-1 0-16,2-1 0 0,0-2 128 0,2-3-128 15,1-2 0-15,2 0 160 0,0-3-160 16,0-1 160-16,3-2-160 0,-1-2 176 0,1 1-176 15,1-4 192-15,0-2-192 0,1-2 0 0,-1-2-352 0,1 1 48 0,0-2 16 32,0-2-416-32,-1-1-64 0,1-2-32 0,-2 2 0 15,0-3-1728-15,-2-2-352 0,-1-2-64 0,3-7-10912 0</inkml:trace>
  <inkml:trace contextRef="#ctx0" brushRef="#br0" timeOffset="65202.31">7023 8269 24879 0,'-9'-8'1088'0,"9"8"256"0,-3-5-1088 0,1-1-256 16,1 1 0-16,1-1 0 0,0 1 2864 0,1-1 512 16,1 1 96-16,3-1 32 0,0 1-2464 0,3-1-480 15,1-1-112-15,0 2 0 0,2-1-272 0,0 1-48 16,2-1-128-16,0 1 192 0,-1 1-192 16,0 0 0-16,0 1-192 0,5 1 192 15,-3 1-2112-15,-3 0-320 0,0 2-64 0,-5 1-7584 16,-6-2-1504-16</inkml:trace>
  <inkml:trace contextRef="#ctx0" brushRef="#br0" timeOffset="65381.54">6943 8371 20271 0,'0'0'1792'0,"0"0"-1424"15,0 0-368-15,0 0 0 16,0 0 2912-16,0 0 512 0,0 0 96 0,0 0 32 16,0 0-2016-16,7 2-416 15,1-1-80-15,3-1-16 0,3 0-336 0,1 1-80 0,3-3-16 0,0 1 0 16,2-1-384-16,1 0-80 0,-1-2 0 0,8-1-128 15,-1 1-816-15,-3 0-272 0,0 1-48 0,-1 0-16 16,0-1-1792-16,0 1-352 0,-1 1-80 0,-5 1-16 0</inkml:trace>
  <inkml:trace contextRef="#ctx0" brushRef="#br0" timeOffset="65796.89">7624 8235 9215 0,'0'0'816'0,"0"0"-656"0,2-6-160 0,-2 6 0 31,1-5 4000-31,0-1 768 0,-1 2 160 0,0 4 16 15,0-6-2096-15,0 6-416 0,0 0-96 0,0 0-16 16,0 0-960-16,0 0-192 0,0 0-32 0,0 0-16 16,0 0-656-16,-5 7-128 0,-2 2-16 0,2 3-16 15,-3 1-304-15,0 2 0 0,-1 4 0 0,1 1 0 16,-2 1 0-16,-1 2 0 0,-1 1 0 0,-2 1 0 16,-1 1 0-16,0-2-192 0,0-2 48 0,3-2 16 15,1-2-32-15,1-2 0 0,3-2 0 0,0-3 0 0,2-2 160 16,1-3 0-16,4-6 0 0,0 0 0 15,0 0 0-15,0 0 0 0,4-6-128 0,1-3 128 0,2-2 0 0,1-3-160 16,1-3 160-16,1-1 0 0,1-3 0 0,0-4 0 16,0-2 0-16,0-2 0 0,0 0 0 0,-3-1 0 15,1 0 160-15,-1 2-32 0,0-1 128 0,-1 3 16 16,-1 0 16-16,1 4 0 0,-2 4 176 0,1 2 48 0,-2 3 0 0,1 2 0 16,-1 3 80-16,-1 3 32 0,-3 5 0 0,0 0 0 15,0 0-208-15,0 0-32 16,7 5-16-16,-1 4 0 0,-1 2-368 0,-1 2 0 15,3 3 0-15,-3 0 0 0,0 2 0 0,0 1 0 16,1-1 0-16,-1 3-128 0,0 1 128 0,-3 1 0 16,2 0 0-16,-1 0 0 0,0 2 0 0,1-1-128 0,2 0 128 0,-1-2-128 15,1-1-304 1,-1-1-48-16,0-3-16 0,1 0 0 0,-2-3-1264 0,0-1-256 0,1-1-48 0,-1-1-9648 16,-1-2-1920-16</inkml:trace>
  <inkml:trace contextRef="#ctx0" brushRef="#br0" timeOffset="65981.2">7497 8472 35871 0,'0'0'1600'0,"-3"-3"320"0,3 3-1536 0,0 0-384 0,-2-4 0 15,2 4 0 1,1-6 1152-16,2 2 144 0,3 0 48 0,3 1 0 0,2-1-832 0,2-1-176 16,1 1-16-16,1-1-16 0,2 0-304 0,2-1 0 15,2 2 0-15,-1 0 0 16,1-2-1712-16,0 2-336 0,-1 0-80 0,1 3-16 15,-2 0-1152-15,-1 2-224 0</inkml:trace>
  <inkml:trace contextRef="#ctx0" brushRef="#br0" timeOffset="66390.64">6446 8895 11967 0,'-9'-6'1072'0,"9"6"-864"16,-2-4-208-16,0-1 0 0,2 0 5216 0,2 0 992 15,1 1 208-15,4 0 48 16,3-1-4752-16,4 2-944 0,3-1-192 0,7-1-48 15,4 1-336-15,1-1-192 0,4 1 192 0,1 1-192 0,3-1 384 0,4 1-48 16,3 1 0-16,5 0 0 0,5 1-16 0,2-1 0 16,-1 1 0-16,0 0 0 15,0 0-160-15,0 0-32 0,-1 1-128 0,2 0 192 0,2 1-192 0,-2 0 128 16,-5-1-128-16,-2-1 0 0,-4 2 0 0,-2 0 128 16,-1 0-128-16,-3 2 0 0,-1-1 0 0,-4 1 0 15,-2 0 0-15,-3 1 0 0,1-1 128 0,-5 0-128 16,-2 0 0-16,-3 0 0 15,-3 1-192-15,-3-2-144 0,-3 2-32 0,0 0 0 0,-11-4-672 0,4 9-144 0,-4-9-32 0,-3 11 0 32,-6-1-1680-32,-3 0-352 0,-11 3-64 0,-4 0-16 0</inkml:trace>
  <inkml:trace contextRef="#ctx0" brushRef="#br0" timeOffset="66718.3">7157 9169 25791 0,'0'0'2304'0,"0"0"-1856"0,0-6-448 0,3 1 0 16,-1-1 2976-16,2 2 496 15,1-1 112-15,0 1 0 0,2-1-2320 0,-1 2-480 16,1 0-80-16,1 1-32 0,-2 1-416 0,-6 1-96 0,8 0-16 0,-8 0 0 16,7 5-144-16,-2 3 0 15,-2 2 0-15,-2 3 128 0,1 3-128 0,-4 4-176 0,-1 3 48 0,1 1 0 16,-5 2 128-16,1 1-208 0,-3 2 80 15,0 1 128-15,-2-1-144 0,2 1 144 0,1 0 0 0,0-1 0 16,1-3-128-16,2-3 128 0,1-3 0 0,3-2 0 16,0-1 0-16,2-3 0 0,2-2 192 0,0-2-48 15,1-1 176-15,4-1 48 0,2-2 0 0,1 0 0 16,1-2-48-16,2-1 0 0,5 2 0 16,0-3 0-16,3-2-128 0,2 0-48 0,1-1 0 0,3 0 0 15,1 0-144-15,3 1 0 0,-1-1 0 0,10-2 0 16,-7 0-576-1,-4 2-64-15,-4-1 0 0,0-1 0 0,-1-2-2944 0,-2 0-608 0</inkml:trace>
  <inkml:trace contextRef="#ctx0" brushRef="#br0" timeOffset="67160.28">8408 8237 4607 0,'0'0'192'0,"-1"-6"64"0,1-1-256 0,1-1 0 0,1-1 0 0,2 1 0 16,0 1 6784-16,0-1 1328 0,2 1 256 0,-1 1 48 15,1 0-6032-15,1 1-1200 0,-1 0-240 0,1 2-48 16,-2 0-16-16,1 1 0 0,-1-1 0 0,2 3 0 15,-7 0-176-15,8 0-48 0,-1 2 0 0,0 0 0 16,-2 2-176-16,1 3-32 0,-1 2-16 0,2 2 0 16,1 3-240-16,-1 3-64 0,1 3 0 0,0 4 0 15,-1 5-128-15,0 3 0 0,0 3 0 0,-1 5 0 16,0 4 0-16,0 4 0 0,-1 5 0 0,-2 2 0 0,-1 2 0 0,-1 1 0 16,-1 3 0-16,0-1 0 0,-1 0 0 15,0-3 0-15,-2-2 128 0,-2-2-128 0,0-1 0 0,-2-2 128 16,-3-3-128-16,2 0 0 0,-3-3 176 0,-3-1-48 15,0-4-128-15,-2 0 192 0,-2-2-192 0,0-3 0 16,-1-2-192-16,-11 11 192 16,0-9-832-16,4-3-64 0,1 0-16 0,0-5 0 15,3-3-2416-15,3-1-496 0,0-4-80 0,8-7-32 0</inkml:trace>
  <inkml:trace contextRef="#ctx0" brushRef="#br0" timeOffset="67572.3">9848 8457 24879 0,'-2'-5'2208'0,"0"-1"-1760"16,-1-1-448-16,2 1 0 15,0-1 3264-15,0 2 576 0,0-1 128 0,1 6 0 0,0-5-2400 0,0 5-480 16,0 0-112-16,0 0-16 0,0 0-512 0,0 0-128 15,0 0 0-15,0 0-16 0,0 0-176 0,0 0-128 16,-1 7 144-16,0 3-144 0,-1 3 0 0,-1 3 0 16,1 1 0-16,0 3 0 0,-1 2 0 0,-1 1 0 0,0 1 0 0,0 2-160 15,0-2 160-15,-1 0-160 0,-1-1 160 16,-1 9-160 0,-1-4-448-16,4-3-96 0,-3-2 0 0,3-4-16 15,-1-4-1520-15,1-2-288 0,-2-1-64 0,2-2-12976 0</inkml:trace>
  <inkml:trace contextRef="#ctx0" brushRef="#br0" timeOffset="67762.72">9585 8683 31327 0,'0'0'2784'0,"0"0"-2224"0,0 0-560 16,0 0 0-16,0 0 2144 0,3-5 320 0,2-1 64 0,0 2 16 0,2 0-1664 15,3 0-336-15,2 1-64 0,1 0-16 0,1-1-240 0,2 1-48 16,0 0-16-16,2 2 0 0,0-3-160 0,0 1-224 15,0 1 48-15,6-1 16 16,-3 2-800-16,-2-2-144 0,-2 1-48 0,1 1 0 16,-1 0-1712-16,2 1-336 0,-1 0-80 0,-5 0-16 0</inkml:trace>
  <inkml:trace contextRef="#ctx0" brushRef="#br0" timeOffset="68234.86">10991 8257 31327 0,'-4'-11'1392'0,"3"6"272"0,-1 0-1328 0,1-2-336 0,0-1 0 0,0 0 0 0,0 0 1472 0,0 0 208 31,0 1 48-31,0 0 16 0,1 1-464 0,0 1-80 16,0 5-32-16,0 0 0 0,0-4-416 0,0 4-96 0,0 0-16 0,0 0 0 0,0 0-336 0,0 0-80 31,0 0-16-31,1 9 0 0,-1 4-208 0,0 0 0 0,-1 1 0 0,-1 3 0 15,-1 2-144-15,0 2 144 0,-1 2 0 0,-2 3-144 0,1 0 144 0,-1 2 0 0,1-1 0 0,0 1 0 16,1-1 0-16,2 1 0 16,2-1 0-16,0-2-192 0,1-2 192 0,2 1 0 0,0-4 160 0,3-1-160 15,-1-2 0-15,2-3 0 0,1-1 0 0,0-2 0 16,2-1 0-16,1-2 0 16,0-1 0-16,3-1 0 0,0-2 0 0,1 0-320 0,1-2 64 0,8-1 0 31,-1-2-240-31,0-1-32 0,-1-2-16 0,-1 1 0 15,-1 0-816-15,0-2-176 0,-2 1-16 0,-5 1-16 0,2-2-2096 0,-1 0-432 0,14-11-64 16,-10 2-32-16</inkml:trace>
  <inkml:trace contextRef="#ctx0" brushRef="#br0" timeOffset="68471.22">11067 8304 34095 0,'-19'-14'1504'15,"12"8"320"-15,-3-2-1456 0,1 1-368 16,0-2 0-16,1 1 0 0,2 1 1296 0,-2 0 192 16,3 0 48-16,1 2 0 0,2-2-1088 0,2 3-192 15,0-2-64-15,3 2 0 0,3 0-192 0,0 0 0 16,4 1 0-16,4 0 0 0,2 2-144 0,1-1-32 16,0 1 0-16,11 0 0 15,-3 0-480-15,-2 1-112 0,-3 1 0 0,-4 3-16 16,-1-1-720-16,-3 1-144 0,-1 1-16 0,-2 0-16 15,-9-5-1584-15,6 8-304 0</inkml:trace>
  <inkml:trace contextRef="#ctx0" brushRef="#br0" timeOffset="68628.96">10999 8386 29199 0,'-13'0'1280'0,"13"0"288"0,-5 3-1248 0,5-3-320 0,-5 2 0 0,5-2 0 16,0 0 1424-16,0 0 240 0,0 0 32 0,0 0 16 0,0 0-912 0,1 8-176 15,2-2-48-15,4 1 0 16,1-1-176-16,3 0-32 0,4-1-16 0,1 0 0 0,2-2-352 0,2 0 0 15,2 1 0-15,7-2 128 16,-2-2-896-16,-2-1-160 0,-2-3-32 0,-6 2-16 16,0 0-2304-16,2 0-464 0</inkml:trace>
  <inkml:trace contextRef="#ctx0" brushRef="#br0" timeOffset="69081.94">11686 8230 12895 0,'0'0'576'0,"0"0"112"0,0 0-560 0,0 0-128 16,0 0 0-16,0 0 0 0,0 0 5504 0,0 0 1056 0,0 0 224 0,0 0 32 16,0 0-4960-16,0 0-1008 15,0 0-192-15,0 0-32 0,-3 8-400 0,0 1-80 16,-1 2-16-16,0 2 0 0,0 1-128 0,0 3 0 0,-1 1 0 0,-2 3 0 16,-1 0 0-16,0 1 0 15,-2 0 0-15,0 0 0 0,-1-1 0 0,1 0 0 16,-1-1 0-16,1 0-176 0,1-3 176 0,2-1-128 0,0-3 128 0,1-2-128 15,3-2 128-15,0-2 0 0,1-2 0 0,2-5 0 16,0 0-192-16,0 0 32 0,0 0 16 16,0 0 0-16,4-10-32 0,2-1 0 0,-1-2 0 0,2-2 0 15,-1-1 176-15,2-2 144 0,0-4-16 0,2-2-128 0,-1-3 384 16,2-2-48-16,-1-1 0 0,-1 2 0 0,-1 1 112 16,0 3 0-16,-1 2 16 0,-1 1 0 0,-1 2 48 15,1 4 16-15,-1 1 0 0,1 3 0 0,-2 2 16 0,1 1 0 16,0 3 0-16,-5 5 0 0,0 0-144 15,0 0-16-15,6 0-16 0,0 2 0 0,-6-2-240 16,7 8-128-16,-1 2 160 0,0 2-160 0,-1 0 0 0,1 1 0 16,0 1 0-16,1 3 0 0,0 0 0 0,-1 2 0 0,0 1 0 15,0 1 0-15,1 1 0 0,-2 1 0 16,1 0 0-16,-1 0 0 0,1 0-256 16,-1-1 16-16,1-1 0 0,-1 0 0 15,0 0-464-15,-1 0-112 0,0-3-16 0,-1 0 0 16,-1-1-1312-16,0-2-272 0,-1-1-48 0,-1-2-8848 15,-1-2-1760-15</inkml:trace>
  <inkml:trace contextRef="#ctx0" brushRef="#br0" timeOffset="69281.38">11582 8555 23039 0,'-13'-6'1024'0,"8"3"192"0,2-1-960 0,0-1-256 0,3 5 0 0,-3-5 0 15,3 5 3472-15,0 0 656 0,4-7 128 16,1 2 32-16,4 0-2944 0,2 1-592 0,3-1-112 0,3 1-32 15,0 0-256-15,3 0-48 0,1 0-16 0,1-1 0 16,2 1-288-16,0 1 0 0,1-1 0 0,-2 1 0 31,0 0-544-31,-1 1-64 0,-2 1-16 0,-1 1 0 16,0 1-1472-16,0 1-288 0,-3 1-64 0,6 0-12576 0</inkml:trace>
  <inkml:trace contextRef="#ctx0" brushRef="#br0" timeOffset="69737.38">10692 9060 17503 0,'0'0'1552'0,"-7"0"-1232"16,1-1-320-16,0 1 0 15,2 0 2448-15,-3 0 432 0,0 1 96 0,3 0 16 0,4-1-1824 0,0 0-352 16,-4 1-80-16,4-1-16 0,0 0 80 16,0 0 16-16,0 0 0 0,0 0 0 0,6 5 80 15,6 0 0 1,3 0 16-16,1-1 0 0,3-1-80 0,4-1 0 0,6-1-16 0,1 0 0 15,7-1-176-15,1 0-16 0,5 0-16 0,6 0 0 0,2-1-192 16,1 0-32-16,0 0-16 0,0 0 0 0,2 0-144 0,1 0-32 16,1 0 0-16,2 1 0 15,0 0-192-15,-1 0 0 16,-4 0 128-16,-2 1-128 0,-3-1 0 0,-3 0 176 0,-3 0-176 0,-3 0 160 16,-2 1-160-16,-3 0 0 0,-1 0 0 0,-6 0-176 15,0 1-96-15,-6 0-32 0,-4 1 0 0,2-1 0 16,-7 0-464-16,-3 0-112 15,-9-2-16-15,0 0 0 0,0 0-1408 16,-5 7-304-16,-3-2-48 0,-1 1-7616 0,-4-1-1520 0</inkml:trace>
  <inkml:trace contextRef="#ctx0" brushRef="#br0" timeOffset="70085.67">11274 9413 24879 0,'0'0'1088'0,"0"0"256"0,0 0-1088 0,0 0-256 0,3-5 0 16,0 0 0-16,3 0 3360 0,-2 1 608 16,2 0 128-16,-2 0 32 0,4 1-2944 0,-2 0-592 15,1-1-112-15,1 2-32 0,-8 2-144 0,5 0-48 16,-5 0 0-16,7 5 0 0,-2-1-128 0,-1 3-128 0,-2 1 144 0,-2 5-144 16,-2 2 0-16,-2 3 0 15,0 2-176-15,-2 4 176 0,-1 0-192 0,-2 0 192 0,-1 0-192 0,0 3 192 16,0 0-128-16,1 2 128 15,1-3 0-15,2-1 0 0,1 0 0 0,-1-2 0 16,3-3 0-16,2-2 0 0,1-1 0 0,2-3 0 0,1 0 0 16,2-2 0-16,1-2 0 0,3-1 0 0,3-2 192 0,1-2-64 15,4-3 16-15,3 0 0 0,2-2 0 16,3 0 0-16,4-2-144 0,2 0 0 0,4 0 0 0,0-2 0 0,1-1-272 0,-2 2 64 16,0 1 16-16,-1 0 0 0,-1-1-176 0,-1 2-16 15,-1 0-16-15,10-1 0 16,-3 0-2224-16,-3 0-432 0</inkml:trace>
  <inkml:trace contextRef="#ctx0" brushRef="#br0" timeOffset="70833.08">13230 8236 18367 0,'0'0'816'0,"0"0"160"0,3-6-784 0,-1-1-192 16,0-1 0-16,0-2 0 0,1 0 1584 0,-1-1 272 0,1 0 48 0,-3-1 16 0,1 0-288 0,-1 2-48 16,0-1-16-16,0 2 0 15,0 0-256-15,0 2-48 0,-1 0-16 0,1 7 0 16,-2-5-192-16,0 0-32 16,-2 1-16-16,4 4 0 0,-5-2-384 0,-3 2-80 0,-1 2-16 0,-2 2 0 0,-2 3-320 0,0 3-64 15,-3 4-16-15,-1 4 0 0,-1 2-128 16,-1 4 0-16,-1 2 0 0,-1 6 0 0,-1 4 0 15,-1 5 0-15,0 5 0 0,-3 1 0 16,1 2 0-16,1 1 0 16,2 2-128-16,2 1 128 0,3 1 0 0,3 0 0 15,4 1 0-15,4 0 0 0,1 0-208 0,4-3 80 16,2 0 128-16,5-2-208 16,4-1-240-16,3-2-64 0,4 0 0 0,2-2 0 0,4-6-240 0,2-1-48 0,-1-6-16 0,2-3 0 15,0-4-1456-15,1-5-288 16,3-3-64-16,3-4-16 0</inkml:trace>
  <inkml:trace contextRef="#ctx0" brushRef="#br0" timeOffset="71400.58">13593 8547 18431 0,'0'-8'1632'0,"-2"-3"-1312"16,1-1-320-16,0-1 0 0,1-1 2704 0,0 1 480 16,0-1 80-16,1 1 32 0,0 0-1840 0,2 1-368 15,-1 1-80-15,0 1-16 0,0 0-32 0,0 1-16 16,0 2 0-16,-1 1 0 0,0 1-112 0,-1 5-32 16,0 0 0-16,0 0 0 0,0 0-320 0,0 0-64 15,0 0-16-15,-4 5 0 0,1 5-272 0,-1 2-128 16,-3 2 128-16,2 4-128 0,-4 3 0 0,2 1 0 15,1 1 0-15,0 2 0 0,1 2 0 0,1-1 0 0,2 0 0 0,1-1 0 16,1-2 0-16,1-1 0 0,1-2 0 0,3-1 0 16,0-2 0-16,2-2 0 0,-1-3 0 0,2-1 0 15,0-1 0-15,1-3 0 0,-1-4 0 0,3-1 0 16,-1-1 0-16,2-3 0 16,1-3 0-16,-1-2 0 0,1-1 0 0,0-1 0 0,-1-4 0 0,1-1 0 15,2-2 128-15,-1-4-128 0,-1-2 0 0,-1-1 128 16,-1-1 64-16,-1-1 16 0,-1 1 0 0,-1 0 0 15,-2 2 144-15,0 1 32 0,-3 2 0 0,-1 3 0 16,-1 2 0-16,0 3 16 0,-1 1 0 0,-1 2 0 16,-1 2-16-16,-1 3-16 0,-2 1 0 0,0 2 0 15,-1 0-368-15,0 3 0 0,-1 3 0 0,1 1 0 16,-2 3 0-16,1 2-128 0,1 2 128 0,-1 1-192 0,2 2 192 0,-1 1-128 16,3 2 128-16,1 0-128 0,-1 2 128 0,2 0 0 15,1-1-144-15,3 0 144 0,1 1 0 0,0-3-144 16,1 0 144-16,1-1 0 0,1-2-304 0,2 0 48 15,1-1 16-15,4 3 0 16,1-5-480-16,1-3-112 0,-1-3 0 0,2-2-16 16,1-4-512-16,-1-1-112 0,0-3 0 0,1-2-16 15,-1-2-2208-15,-2-2-432 0,5-7-96 0,-6 2 0 0</inkml:trace>
  <inkml:trace contextRef="#ctx0" brushRef="#br0" timeOffset="71836.13">14105 8496 18431 0,'0'0'1632'0,"1"-7"-1312"0,1-1-320 0,0 0 0 16,0 2 1968-16,0 0 320 0,0 0 64 16,0-1 16-16,1 2 32 0,-1 0 16 0,-2 5 0 0,3-4 0 15,0-2-2112-15,-3 6-304 0,5-5-304 16,-2 0 64-16,-3 5 496 0,4-3 112 16,-4 3 16-16,0 0 0 0,0 0-144 0,0 0-32 0,6-3 0 0,-6 3 0 15,0 0-80-15,0 0-128 0,0 0 176 0,0 0-176 0,0 0 192 0,0 0-64 16,0 0 0-16,0 0-128 15,0 0 0-15,0 0 0 0,0 0 0 0,1 6-144 0,-1 0 144 0,0-6 0 16,0 5 0-16,0-5 0 0,0 0 0 0,0 0 0 16,0 0 0-16,0 0 0 0,0 0 0 0,0 0 0 15,0 0 0-15,0 0 0 0,0 0 0 0,0 0 0 16,2 6 0-16,-2-6 128 0,0 0-128 0,0 0 192 16,0 0-64-16,0 0 0 0,0 0-128 0,0 0 0 15,0 0 0-15,0 0 128 0,0 0-128 0,0 0 176 16,0 0-176-16,0 0 192 0,0 0-192 0,0 0 160 15,0 0-160-15,0 0 160 0,0 0-32 0,0 0 0 16,0 0 0-16,0 0 0 0,7-1 0 0,-7 1-128 16,0 0 192-16,0 0-64 0,0 0-128 0,0 0 0 15,5 4 0-15,-5-4 0 0,0 0 0 0,6 3 0 0,-6-3 0 16,4 5 0-16,-4-5-288 0,0 0 16 16,0 0 0-16,5 10 0 15,-3-1-432-15,-2-9-96 0,0 11-16 0,-1 0 0 16,-1 0-1408-16,-3 1-272 0,0 1-64 0,-1 2-10688 0</inkml:trace>
  <inkml:trace contextRef="#ctx0" brushRef="#br0" timeOffset="72533.96">14147 8829 14735 0,'0'0'1312'0,"2"-7"-1056"0,0-1-256 0,2 1 0 16,-2-1 3248-16,1 1 592 15,-1 1 112-15,2 1 16 0,-2 1-2112 0,-2 4-448 16,0 0-64-16,0 0-32 0,0 0-432 0,0 0-96 16,0 0-16-16,0 0 0 0,2 7-416 0,-2 0-96 0,-1 3 0 0,-1 2-16 15,-2 1-240-15,1 3 0 16,-1 0 0-16,-1 1 0 0,1 2 0 0,0-1-128 0,-2 1 128 0,2 0 0 15,-1-2 0-15,2 1-128 16,0-2 128-16,0 0 0 0,1-2 0 0,1-1 0 0,0-2 0 0,1-2 0 16,0-1 0-16,0-8 0 0,1 6 0 0,-1-6 0 15,0 0 0-15,0 0 144 0,0 0-144 0,7 0 192 0,-1-2 64 0,2-1 32 16,0-3 0-16,1-1 0 0,-1-2 32 0,3-2 16 16,3-1 0-16,1-3 0 15,1 1-64-15,2-1-16 16,-1-1 0-16,-1 1 0 0,-1 0-32 0,0 0-16 0,-2 2 0 0,-1 2 0 0,-2 2-208 0,-2 2 0 0,-2 0 0 0,-1 1 0 31,-5 6 128-31,0 0-128 0,2-4 176 0,-2 4-176 16,0 0 0-16,0 0 0 0,-5 0 0 0,-2 2 0 15,-3 2 0-15,0 1 0 0,-1 2-192 0,0 0 48 16,0 1 144-16,0 0 0 0,1-1 0 0,0 1 0 16,0 0 0-16,1 1 0 0,3-1 0 0,0 1 0 15,2-1 0-15,1 1 0 0,0-2-160 0,3 1 160 16,2 0 0-16,1 0 0 0,1-1 0 0,2 1 0 15,0-1 0-15,2-2 0 0,1 2 128 0,2-3-128 16,0 0 0-16,1 0 0 0,0-1 0 0,6 0 0 16,-2 0-480-16,-2-1 16 0,-1 0 0 0,-2 0 0 15,0 0-464-15,0 1-96 0,-2 0 0 0,1 0-16 16,-1 0-2320-16,-1 2-464 0</inkml:trace>
  <inkml:trace contextRef="#ctx0" brushRef="#br0" timeOffset="72962.75">13518 9197 14735 0,'0'0'640'0,"-6"1"160"0,1-1-640 0,-1-1-160 0,1 1 0 0,0 0 0 15,5 0 3184-15,0 0 592 0,0 0 128 0,0 0 32 0,0 0-2016 16,0 0-384-16,0 0-96 0,0 0-16 0,0 0-368 0,0 0-80 16,7-3-16-16,3 1 0 15,2 1-192-15,3-1-64 0,4 0 0 0,4 1 0 0,0 1-128 0,6 0-48 16,3-1 0-16,4 0 0 0,4 0-128 15,1 1-16-15,2-1-16 0,1 0 0 0,0 1-144 0,1 0-32 16,-1 0 0-16,2 1 0 0,0 0-192 0,0 1 144 16,1 0-144-16,-2 0 128 0,-2 0-128 0,-3 0 0 15,-4 1 0-15,-2-1 0 0,-1-1 0 0,-3 2-176 0,-4 0 48 0,0 0 0 16,-5 0-192-16,-4 1-48 0,-3-2 0 16,4 2 0-1,-6 2-464-15,-4-1-112 0,-8-5-16 0,4 9 0 16,-3-1-1712-16,-3 0-336 0,-4-2-80 0,-3 3-11120 0</inkml:trace>
  <inkml:trace contextRef="#ctx0" brushRef="#br0" timeOffset="73309.17">13920 9547 38751 0,'0'0'1728'0,"0"0"336"0,0 0-1648 0,0-5-416 0,1-1 0 0,2 0 0 16,0 3 832-16,1-3 96 0,3-1 16 0,1 0 0 0,2 1-576 15,1-1-112-15,2-1-32 0,1 2 0 16,3-1-224-16,-3 3 176 0,2 1-176 0,-2 0 160 0,-1 2-32 0,-1 2-128 16,-2 2 192-16,-3 1-64 0,0 2-128 0,-3 0 0 15,-1 3 0-15,-3 1 0 0,-1 1-288 0,-3 2 16 16,-2-1 0-16,-2 2 0 0,-2 2 32 0,-1 1 16 16,-2 2 0-16,-1 1 0 0,-2-1 32 0,2-2 0 15,1 1 0-15,2-4 0 0,2-1 192 0,2-1 0 16,1-3 0-16,2 0 0 0,2 0 368 0,2-3 16 15,1-1 0-15,5-1 0 0,-1 0-128 0,4-2 0 16,2-1-16-16,2 0 0 0,3-1-240 0,2 1 176 0,3-1-176 0,1 0 160 16,2 0-160-16,4 0-224 0,2-2 48 0,16-1 16 15,0-1-256 1,-3-1-48-16,-3-2-16 0,-3 1 0 0,-1-1-3008 16,-1 0-608-16,13-5-112 0,-9 1-16 0</inkml:trace>
  <inkml:trace contextRef="#ctx0" brushRef="#br0" timeOffset="73702.56">15037 8231 33167 0,'-6'-13'1472'0,"6"7"304"0,0-3-1424 0,1-1-352 0,1 1 0 0,1 0 0 0,-1 3 1072 0,1-2 144 16,1 0 16-16,-1 1 16 15,1 0-288-15,1 1-64 0,0 2-16 0,1 2 0 0,0 1-112 0,2 1 0 0,0 1-16 0,1 2 0 32,-1 2-160-32,2 0-16 0,1 2-16 0,1 1 0 0,0 5-304 0,1 1-48 0,-2 3-16 0,0 4 0 15,0 4-64 1,-2 3-128-16,-1 6 176 0,0 5-176 15,-2 3 128-15,0 3-128 0,-3 4 0 0,1 4 0 0,-2 4 0 0,-1 3 0 16,-4 3 0-16,-2 2 0 0,0 1 128 0,-1 0-128 16,1 0 0-16,-2-2 0 0,-1 0 0 15,1-6 0-15,-3-4 0 0,-1-7 0 0,-1-3 0 0,-2-4 0 16,1-4 0-16,-5 10 0 16,0-6-528-16,0-8-16 0,1-6 0 0,-1-4 0 15,1-4-1744-15,-1 0-336 0,0-3-80 0,6-5-8880 16,0-1-1792-16</inkml:trace>
  <inkml:trace contextRef="#ctx0" brushRef="#br0" timeOffset="73987.2">15986 8524 37663 0,'0'0'1664'0,"10"-2"352"0,1-3-1616 0,2 2-400 16,2 0 0-16,0-1 0 16,3 1 320-16,1 0-32 0,3 2 0 0,0-1 0 0,1-1-112 0,-1 1-32 15,0 0 0-15,0 1 0 0,0-1-144 0,2-1-192 16,-4 1 32-16,9 0 16 31,-6 1-1904-31,-3 1-384 0,-2 1-80 0,-9 0-7440 0,0 1-1488 0</inkml:trace>
  <inkml:trace contextRef="#ctx0" brushRef="#br0" timeOffset="74167.89">15997 8678 3679 0,'0'0'320'0,"0"0"-320"0,0 0 0 0,0 0 0 16,0 0 7232-16,0 0 1360 0,0 0 288 0,7 2 48 15,2 1-6624-15,5 1-1344 16,1-1-256-16,6 1-48 0,1 0-208 0,3-2-32 16,3 0-16-16,-2 1 0 0,2-1-400 0,-1-2 0 0,3 0-192 0,13-3 192 15,-2 0-2464-15,-3-1-368 0,0-2-80 0,-1 1-11600 16</inkml:trace>
  <inkml:trace contextRef="#ctx0" brushRef="#br0" timeOffset="75881.28">13819 9547 11055 0,'0'0'480'0,"-4"-1"112"0,-2-2-464 0,6 3-128 0,0 0 0 0,-5-3 0 0,-1 1 1808 0,1 0 352 15,5 2 64-15,-5-2 16 0,5 2-1328 0,0 0-256 32,0 0-48-32,0 0-16 0,-5-4 368 0,5 4 80 0,-5-2 16 15,5 2 0-15,0 0 160 0,0 0 48 0,0 0 0 0,0 0 0 0,0 0-304 16,0-8-64-16,3 0-16 0,-3 8 0 16,4-9-176-16,-4 9-48 0,7-8 0 0,1 1 0 0,2-1 0 0,1 1 0 15,0 1 0-15,3 0 0 0,-2 2-128 16,1-2-16-16,1 1-16 0,0 1 0 0,0 0-176 0,-1 1-48 0,0-1 0 15,0 1 0-15,0 1-144 0,0 3-128 16,-1 1 144-16,-1 0-144 16,-1 2 0-16,-1-1 0 0,-1 1 0 0,-1 2 0 0,-1 2 0 15,-3 0 0-15,0 4 0 0,0 0-160 0,-2 1-16 0,-1 2 0 0,-1 2 0 16,-1-1 0 0,-1 0-16-16,-3 0-16 0,-2 2 0 0,0-1 0 15,-2 1 48-15,-1-2 16 0,0 1 0 0,0-2 0 0,-1 0 144 0,0-3 0 16,-1-3-144-16,1 0 144 0,2 0 0 0,2-3 0 15,-2-1 0-15,-6 1 0 0,2-2 128 0,5 1-128 16,-2-4 0-16,-3 1 128 0,3-1 0 0,1-1-128 16,1-1 192-16,0-1-64 0,2-1 80 0,-1 0 16 15,1 0 0-15,7 3 0 0,-6-5 144 0,0 2 16 16,6 3 16-16,0 0 0 0,0 0 48 0,0 0 0 16,0 0 0-16,0 0 0 0,0 0-176 0,0 0-16 15,0 0-16-15,7-8 0 0,2 3-240 0,2 2 0 16,1 2 0-16,2-1 0 0,2 0 0 0,2 1 0 15,2 1 0-15,1 1-160 0,0-1 160 0,0 1 0 16,0-1 160-16,2 3-160 0,3-1 224 0,2 1-48 0,-1 0-16 16,2 1 0-16,0-2-160 0,2 1 192 0,1 2-192 0,0 0 192 15,1 1-192-15,-10-3 0 0,1 0 0 0,8-2 0 16,-5 0 0-16,-11 0 128 0,1 1-128 0,-1-2 0 0,0 0 128 16,-2 0-128-16,-1 1 0 0,0-2 128 15,-3-1-128-15,2 1 160 0,-3 0-160 0,-9 1 160 16,0 0-160-16,0 0 0 0,0 0 0 0,0 0 0 15,0 0-560-15,0 0-32 0,0 0-16 0,0 0 0 16,0 0-416-16,0 0-96 0,0 0-16 0,0 0 0 16,0 0-2576-16,0 0-528 0</inkml:trace>
  <inkml:trace contextRef="#ctx0" brushRef="#br0" timeOffset="77196.05">17251 8044 20271 0,'0'0'1792'0,"0"0"-1424"0,0 0-368 0,5-5 0 15,-5 5 1232-15,4-8 176 0,-4 8 48 0,3-8 0 16,-3 8-672-16,5-6-128 0,-5 6-16 0,0 0-16 16,0 0-144-16,0 0-32 0,5-8 0 0,-5 8 0 15,0 0-80-15,0 0-32 0,0 0 0 0,0 0 0 0,0 0-80 0,0 0 0 16,0 0-16-16,0 0 0 0,-1 9-48 0,-2 1-16 15,-2 1 0-15,0 3 0 0,-3 2-48 0,0 3-128 16,0 4 192-16,-1 2-64 0,-1-1-128 0,1 0 0 16,0 1 0-16,3 2 128 0,-1-1-128 0,4 2 0 15,-2-2 0-15,2 0 0 0,0 0 0 0,2-1 0 16,0-1 0-16,0 0 0 0,1-3 0 0,0-2 0 16,1-1 0-16,-1-3 0 0,0-3 0 0,0-1 0 15,1-1 144-15,-1-1-144 0,0-9 128 0,0 9-128 16,0-9 160-16,0 0-160 0,0 0 0 0,0 0 0 0,0 0 0 0,0 0 0 15,0 0 0-15,0 0 0 0,0 0 0 16,0 0 0-16,-2-7-256 0,-3-1 16 0,2 0 0 0,0-1 0 31,-2-2-192-31,1-1-32 0,-1-3-16 0,2 0 0 0,0-3 224 0,-2-3 64 0,1-1 0 0,0-2 0 16,0-1 512-16,2-1 96 0,1-1 32 0,1 2 0 16,1 1 288-16,1-2 64 0,3 0 16 0,-1 1 0 15,0-2 80-15,2 2 0 16,-1 2 16-16,2 1 0 0,0 0-240 0,1 1-48 0,2 0-16 0,1 2 0 15,0 3-208-15,3-1-32 0,0 2-16 0,1 2 0 0,2 2-144 16,0 1-16-16,2 2-16 0,1 2 0 0,-1 0 16 16,1 3 0-16,2 2 0 0,2 1 0 0,-1 0-48 0,0 2 0 15,-2 1 0-15,-2 0 0 0,1 2-144 0,-2 0 160 16,-4 1-160-16,-2 0 160 0,-2 2-160 0,-2 2 0 16,-3 1 0-16,-1 1 0 0,-1 0-224 15,-3 1 32-15,-2 2 0 0,1-1 0 0,-4 0 64 0,1 2 128 16,-2-2-208-16,-1 1 80 0,-3 0 128 0,1-2 0 15,0-1 0-15,-2 0 0 16,-3 0 0-16,0-2 0 0,0 0 0 0,0-1 0 0,-1 0 128 0,-2-2-128 16,0-1 160-16,-1-1-160 0,0 0 144 0,1-1-144 15,-1-1 128-15,2 1-128 0,-2-2 0 0,2 0 0 16,0-1 0-16,2 0 0 0,1 0-320 0,1 1 16 0,1-1 0 16,1 1 0-1,1 0-336-15,0 0-64 0,1 0 0 0,0 2-16 16,0 0-2528-16,0 1-496 0</inkml:trace>
  <inkml:trace contextRef="#ctx0" brushRef="#br0" timeOffset="79642.14">5962 11137 11967 0,'0'0'1072'0,"0"0"-864"0,-7-4-208 0,7 4 0 0,0 0 2944 0,0 0 560 16,-6-3 96-16,0 0 32 0,1-1-2160 16,5 4-448-16,-6-5-64 0,6 5-32 15,0 0 32-15,-4-7 16 0,0 1 0 0,4 6 0 16,-1-8 160-16,0 0 16 0,1 1 16 0,1-1 0 0,0 1-272 16,2-2-48-16,0 1-16 0,1-2 0 0,0-1-160 15,0 0-32-15,0 0-16 0,2 0 0 0,-1-1-176 0,2 0-48 0,0-2 0 0,1 3 0 16,3 0-128-16,1 1-16 15,3 2-16-15,-1-1 0 0,-1 1-64 0,0 2-16 16,-2-1 0-16,3 3 0 16,0 0 16-16,0 4 0 0,-1-1 0 0,0 3 0 0,-1 2-176 15,-1 0 0-15,-1 2 0 0,-1 2 128 0,0 2-128 0,0 2 0 0,-1 4-160 0,-2 1 160 16,-1 3-192-16,-2 3 192 0,0 4-208 0,-3 1 80 16,-1 2-48-16,-2 0 0 0,-3 0 0 0,-1 1 0 0,-2 1-96 15,-1-2-32-15,-1-4 0 0,-1 0 0 16,-2-3 304-16,-1-2-192 0,1-3 192 0,0 0-160 0,-4-2 352 0,3-1 80 15,0-4 16-15,2-3 0 16,0-1-288-16,2 0 0 0,1-1 0 0,1-1 0 0,2-3 128 16,-1 0-128-16,0 1 0 0,8-3 0 0,0 0 256 0,0 0-64 15,0 0-16 1,0 0 0-16,0 0 304 0,0 0 64 0,0 0 16 0,0 0 0 0,0 0-432 0,0 0-128 31,0 0 0-31,10 3 0 0,1-2 0 0,1 0 0 0,3-1 0 0,1 1 0 16,2-1 0-16,1 0 0 0,2-1 0 0,0 1 0 15,-1 1 0-15,0-1 0 16,0-1 0-16,-1 0 0 0,0 0-368 0,1-1-16 16,0 1-16-16,0-1 0 15,-2 0-1776-15,1 0-336 0,0-2-80 0,-1 2-14640 0</inkml:trace>
  <inkml:trace contextRef="#ctx0" brushRef="#br0" timeOffset="80229.09">6771 11067 23951 0,'5'-10'2128'0,"-2"5"-1696"16,0-2-432-16,2 0 0 0,0-2 2368 0,1 0 400 15,-1 0 80-15,1 0 16 0,-2 2-1552 0,1-2-304 16,-2 1-64-16,0 2-16 0,-2 0-96 0,0 1-32 15,-1 0 0-15,0 5 0 0,0 0-32 0,0 0 0 16,-1-5 0-16,1 5 0 0,0 0-432 0,0 0-80 16,0 0-32-16,0 0 0 0,-4 5-224 0,1 3 0 15,-2 2 0-15,2 1 0 0,-2 1 0 0,2 2 0 16,-1 4 0-16,0 0 0 0,2 3 0 0,1 1 0 16,0 0-160-16,1 1 160 0,0 1 0 0,1-1-128 0,1 0 128 0,2-1 0 15,0-2 0-15,-1-1 0 0,2 0 0 0,0-1 128 16,2-3-128-16,-1-1 0 0,1 0 0 0,1-3 0 15,-1-2 0-15,2 0 0 0,1-1 0 0,-1-3 0 16,1-1 0-16,0-4-160 0,0 0 160 16,1-2-208-16,1-3 208 0,0 0 0 0,0-3 0 0,1-1-144 15,-1-2-16-15,0-2 0 0,-1-4 0 16,1 0 0-16,-1-3 160 0,0-1 256 16,0-1-64-16,-1 0-16 0,-2-1 96 0,0 1 32 0,-2 0 0 0,0 3 0 0,-2 1 0 0,0 1 0 15,-1 3 0-15,-1 2 0 0,0 2 0 0,-2 1 0 16,0 1 0-16,0 3 0 0,0 5 0 0,0 0 0 15,0 0 0-15,0 0 0 0,0 0-304 0,0 0 0 16,0 0 128-16,-4 8-128 0,1 1 0 16,0 2 0-16,-1 3 0 0,1 0-144 15,-1 2 144-15,1 2-128 0,1 0 128 0,1 0-128 0,1 2 128 0,0 1 0 16,0 0 0-16,1 0-128 0,1 0 128 0,0 0 0 0,0-3 0 0,2 1 0 16,0 0-176-16,3-2 176 15,-2-1-208-15,3 5 80 16,-1-4-320-16,-1-1-64 0,1-4-16 0,2-1 0 15,-1-4-1280-15,1 0-256 0,0-3-48 0,-1-1-9936 0,0-2-1984 0</inkml:trace>
  <inkml:trace contextRef="#ctx0" brushRef="#br0" timeOffset="80880.14">7366 11399 17503 0,'0'0'768'0,"0"0"176"0,0 0-752 0,6-4-192 0,-4-1 0 0,1 0 0 0,3 1 3392 0,-2-1 656 0,1 0 128 0,-2-1 32 31,0 2-2048-31,1 0-416 0,-1-1-80 0,-3 5 0 15,4-3-400-15,-4 3-80 0,0 0-16 0,0 0 0 16,0 0-336-16,0 0-64 0,0 0 0 0,0 0-16 0,0 0-496 16,4 6-112-16,-3 4-16 0,-1 2 0 0,-2 2-128 0,-1 1 0 0,2 2 0 0,-2 1-176 15,0 2 176-15,-1 1 0 0,0-2 0 0,1-1-128 0,-1 2 128 16,3-1 0 0,-1 0 0-16,1-3 0 0,1-2 0 0,0 0 0 15,1-3 0-15,0 0 0 0,1-3 0 0,2 0 0 16,0-2 0-16,2-1 0 0,-1-2 0 0,2 0 0 0,0-2 0 0,1-1-128 0,1-3 128 0,1 0 0 15,1 0 0-15,3-4 0 16,0 0 0-16,1-2 0 0,-1-1 0 0,0-2 0 16,1-3 0-16,0 0 0 0,-3 0 0 0,0-1 128 15,0 1-128-15,-2 1 128 0,-1-1-128 16,-1 2 128-16,-2 1-128 0,0 1 0 0,-2 2 128 0,-1 1-128 0,-1 2 0 0,-2-1 0 31,0 7 0-31,-3-3 0 0,3 3-192 0,-5-1-16 0,-2 1 0 0,1 2 0 16,-2 2-16-16,1 2 0 15,1 2 0-15,0 0 0 0,-1 3 224 0,0-1-192 16,1 1 192-16,2 0-192 0,0-1 192 0,1 2 0 0,2-1 0 0,0 1 0 16,1 1 0-16,2-2 0 15,2 0 144-15,0 0-144 0,1 0 224 0,0 0-48 0,1-2-16 0,1 2 0 16,-1-1-160-16,1 0 160 0,1-1-160 0,0 0 160 16,0-1-160-16,-1-1 160 0,2-1-160 0,0-1 160 15,-4 1-160-15,2-2 128 0,0 1-128 0,-2-1 128 16,-5-4-128-16,6 5 0 0,-2 1 0 0,-1 1 0 15,-3-7-384-15,4 7 0 0,-2 1 0 0,0-1 0 16,-2-7-1376-16,1 6-288 16,-1 1-48-16,0-7-16 0,1 7-1568 0,-1-7-320 0</inkml:trace>
  <inkml:trace contextRef="#ctx0" brushRef="#br0" timeOffset="85747.76">5945 11102 4607 0,'0'0'400'0,"0"0"-400"0,0 0 0 0,0 0 0 0,0 0 880 0,0 0 80 16,0 0 32-16,0 0 0 0,0 0-512 0,0 0-96 0,0 0-32 0,0 0 0 15,0 0-160-15,0 0-48 16,0 0 0-16,0 0 0 0,0 0-144 0,0 0 0 15,0 0 0-15,0 0 0 0,0 0-128 0,0 0 128 16,0 0-160-16,0 0 160 0,0 0 0 0,0 0 0 0,0 0 0 0,0 0 0 16,0 0 0-16,0 0 0 15,0 0 0-15,0 0 0 0,0 0-176 0,0 0 176 0,0 0-192 0,0 0 192 16,0 0-192-16,0 0 64 0,0 0 128 16,0 0-208-16,0 0 208 0,0 0 0 0,0 0 0 15,0 0 0-15,0 0 288 0,0 0 0 0,0 0 0 0,0 0 0 16,-7-1 416-16,7 1 64 0,0 0 32 0,0 0 0 0,0 0 96 15,0 0 32-15,-7-3 0 0,7 3 0 0,0 0-16 0,0 0 0 16,-6-4 0-16,6 4 0 0,0 0-176 16,0 0-32-16,0 0-16 0,-5-6 0 0,5 6 80 0,-4-4 0 15,4 4 16-15,0 0 0 0,0 0-96 16,0 0-32 0,-7-7 0-16,7 7 0 0,-6-5-144 0,6 5-48 15,0 0 0-15,-4-7 0 0,1 2 160 0,3 5 16 0,-2-7 16 0,2 7 0 0,-2-7-32 16,2 7-16-16,2-7 0 0,-2 7 0 0,3-9-208 0,0 1-32 0,2 3-16 0,-1-1 0 15,0 0 0-15,2 1 0 16,-1 0 0-16,2-1 0 0,0 1-96 0,0 0 0 16,2 0-16-16,0-1 0 0,0 2-64 15,-1-1-16-15,1 0 0 0,1 1 0 0,1-1-16 0,0 2 0 0,0-3 0 16,0 3 0-16,1 1 0 0,0 0 0 16,-1-1 0-16,0 2 0 0,-1 0 0 0,0 2 0 0,-1 2 0 0,0-1 0 15,0 0-144-15,-2 1 128 16,-7-3-128-16,8 7 128 0,-3-1-128 0,0 1 0 0,-2 0 0 0,0 0 0 0,2 2 0 0,-4 1 0 15,1 0 0-15,-2 1 128 0,-2 3-128 16,1 1 192-16,1-1-192 0,-3 1 192 16,-1 0-192-16,1 0 0 15,0 1-160-15,-2 0 160 0,-1-1 0 0,-1 1 0 16,-2-2-128-16,0 1 128 0,1 1 0 0,-1-1 0 0,-1 1 0 16,0-2-144-16,-1 0 144 0,1-1 0 15,0 1 0-15,0-2 0 0,-1-1 0 0,0 0 176 0,-1-1-48 0,1-1 0 16,1-1-128-16,2 0 0 0,-1-2-160 15,1 1 160-15,0-1 0 0,2-1 0 16,6-5 0-16,-7 4 0 0,7-4 208 0,-6 5-16 0,6-5 0 0,0 0 0 0,-8 3 32 0,8-3 0 16,0 0 0-16,0 0 0 15,0 0 112-15,0 0 32 0,0 0 0 16,0 0 0-16,0 0 16 0,-3-5 16 16,3 5 0-16,1-7 0 0,-1 7-128 0,3-8-16 0,-3 8-16 0,7-7 0 15,-1-1 0-15,1 2 0 0,-1 2 0 0,2 0 0 16,0-1-240-16,2 1 0 0,1-3 128 0,2 3-128 15,-1-1 0-15,1 2 0 0,0 0 0 0,2 1 0 0,-1 1 0 0,-1-1 128 16,0 1-128-16,1 1 0 0,-1 1 0 0,-2 2 0 16,0 0 0-16,0 1 0 0,-1 2 0 0,-2-1 0 15,1 2 0-15,0 1 0 0,0 0 0 0,-1 2 0 16,-2 1 0-16,1 3 0 16,-2-1 0-16,1 1-128 0,-2 0 128 0,-1 1 0 15,1-2-128-15,-3 2 128 0,-1 0 0 0,0-1 0 0,-2-1 0 16,-1 1-128-16,0-2 128 0,1-1 0 0,-2 0 0 0,-1 0 0 15,2-1 0-15,-4-1 0 0,0-2 0 0,-2-1 0 16,0 2 0-16,-1-2 0 0,-3-2 0 0,0 0 0 0,-3 0 0 16,-1-1 0-16,-3-1 0 0,-1-1 0 15,-1-1 0-15,7 0 0 0,-2-1 224 0,-1 0-48 16,1 0-16-16,0-1 0 0,1-2 48 0,-1 1 16 16,2 0 0-16,0-2 0 0,1 2-224 0,0 0 176 0,1 0-176 0,1-1 160 15,0 1-160-15,1 0-144 16,1 2 144-16,-2-3-208 15,2 1-176-15,2 1-16 0,8 2-16 0,0 0 0 16,-8-2-320-16,8 2-64 0,0 0-16 0,0 0 0 16,0 0-2000-16,0 0-384 0,0 0-96 0</inkml:trace>
  <inkml:trace contextRef="#ctx0" brushRef="#br0" timeOffset="86239.91">5619 11817 6447 0,'-9'2'576'0,"9"-2"-576"16,-8-2 0-16,1 1 0 0,1-2 4368 0,-1 1 768 16,2 0 160-16,-1-1 16 0,1 2-3264 0,-1-1-640 15,1 1-144-15,5 1-32 0,0 0-96 0,0 0-32 16,-6-1 0-16,6 1 0 0,0 0-144 0,0 0-48 16,0 0 0-16,0 0 0 0,0 0-400 0,0 0-96 15,0 0-16-15,8 2 0 0,2 0-64 0,3 1-16 16,2-2 0-16,4 1 0 0,2 0 112 0,2 0 16 15,2-1 0-15,2 0 0 0,0 1-80 0,3-2-16 16,3 0 0-16,1 0 0 0,2 0-96 0,3-2 0 16,2 0-16-16,0 0 0 0,3 1 16 0,-2-1 16 0,-1 0 0 0,0-1 0 15,-2 0-272-15,2 0 128 0,-4-1-128 0,2 1 0 16,-1 0 144-16,-1 0-144 16,-2 0 0-16,-2 1 144 0,-1 0-144 0,-4 1 128 0,-2 0-128 0,-3 1 128 15,-2-1-128-15,-5 1 0 0,-3 0 0 0,-2 1 128 16,-2-1-336-16,-2 1-80 0,-7-1-16 0,0 0 0 31,0 0-1216-31,0 0-240 0,1 8-48 0,-2 0-16 0,-4 0-1056 0,-1 1-224 0,-3 1-32 0</inkml:trace>
  <inkml:trace contextRef="#ctx0" brushRef="#br0" timeOffset="86715.95">5887 12297 37439 0,'0'0'1664'0,"-6"-2"320"0,2-4-1584 0,1 0-400 15,2-1 0-15,1-1 0 0,2 1 576 0,0-2 48 0,2 0 0 0,3-2 0 16,1-1-288-16,2 1-48 0,2 0-16 0,1 1 0 16,1 0 96-16,1 0 16 0,0 2 0 0,1 1 0 15,1 3 16-15,-2 0 16 0,1 2 0 0,-1 1 0 16,-3 1-160-16,0 2-48 0,0 4 0 0,-2-2 0 15,-3 2-208-15,-2 1 0 0,1 3 0 0,-1 2 0 16,-2 3-176-16,-3 2-80 0,-1 2 0 0,-3 2-16 16,-1 1-64-16,-3 3-16 0,-2 1 0 0,-6 12 0 15,-3-5-96-15,1-3-32 0,0-4 0 0,6-10 0 0,-1 1 288 16,2-2 48-16,0 0 16 0,2-2 0 0,0-1 320 0,1-2 64 16,1-2 0-16,2-3 16 15,1-1 208-15,4-4 32 0,0 0 16 16,0 0 0-16,0 0-48 0,0 0-16 0,0 0 0 0,0 0 0 0,0 0-16 0,0 0-16 31,6-1 0-31,3 0 0 0,1 0-128 0,2 1-32 0,1-2 0 0,3 0 0 0,1 0-80 0,1 0 0 0,0 1-16 0,1 1 0 31,0-2-176-31,0 1 160 0,-1 0-160 0,1 1 160 0,0-1-160 0,-1 1 0 0,0 0 0 0,2 2 0 16,-2-2 0-16,0 1 0 0,-1 0 0 0,0 1 0 16,0 1-160-16,-1-1-16 15,1 0 0-15,5 1 0 16,-4 0-416-16,0-1-96 0,-3-2-16 0,1 1 0 0,-1 0-1728 15,1-1-368-15,-1-1-64 0</inkml:trace>
  <inkml:trace contextRef="#ctx0" brushRef="#br0" timeOffset="88621.16">8865 10956 5519 0,'0'0'496'0,"0"0"-496"15,-4-4 0-15,2 0 0 0,0 1 1632 0,2 3 224 16,-3-3 64-16,3 3 0 0,0 0-1296 0,0 0-256 0,-4-3-48 0,4 3-16 16,0 0 336-16,0 0 80 0,0 0 16 0,0 0 0 15,0 0 32-15,0 0 16 0,0 0 0 0,0 0 0 16,0 0-336-16,0 0-80 0,0 0-16 0,0 0 0 15,0 0-224-15,0 0-128 0,0 0 128 0,0 0-128 16,0 0 0-16,-4 4 144 0,4-4-144 0,0 0 0 16,-4 4 208-16,4-4-64 0,-5 4-16 0,5-4 0 15,0 0 32-15,-4 3 0 0,4-3 0 0,-5 3 0 0,5-3 0 0,-4 1 0 16,-2 2 0-16,6-3 0 0,0 0-160 16,0 0 0-16,-5 2 144 0,5-2-144 15,0 0 128-15,0 0-128 0,0 0 128 0,0 0-128 0,0 0 144 0,0 0-144 16,0 0 192-16,0 0-192 0,0 0 384 0,0 0-48 15,0 0 0-15,0 0 0 0,0 0 48 0,0 0 16 16,0 0 0-16,0 0 0 0,0 0-96 0,0 0-32 16,0 0 0-16,0 0 0 0,0 0 0 0,0 0 0 15,0 0 0-15,0 0 0 0,0 0 80 0,0 0 16 16,0 0 0-16,0 0 0 0,0 0 80 0,1-6 0 16,-1 2 16-16,0 4 0 0,3-5 0 0,-3 5 0 15,1-5 0-15,1 1 0 0,-2 4 112 0,0 0 0 0,3-6 16 0,0 2 0 16,-3 4-64-16,3-5-16 0,-3 5 0 0,4-4 0 15,-4 4-144-15,0 0-48 0,0 0 0 0,4-5 0 16,-4 5 0-16,0 0 0 0,0 0 0 0,0 0 0 16,0 0 0-16,0 0-16 0,0 0 0 0,0 0 0 15,0 0-64-15,0 0-16 0,0 0 0 0,0 0 0 16,1 8-224-16,-1 1 128 0,-2 2-128 16,-1 2 0-16,-2 3 0 0,0 2 128 15,-1 2-128-15,-2 2 0 0,-1 2 0 0,0 3 0 0,0-2 0 0,1 0-160 16,0 1 160-16,0-1-192 0,1-1 192 0,2 0-192 0,0-1 192 15,2-1 0-15,0-1 0 16,3-1 0-16,1 0 0 0,1-1 0 0,1-3 0 0,2-1-128 0,0 0 128 0,2 0 128 16,1-2-128-16,3-1 176 0,-1-2 160 0,1-1 48 15,1-1 0-15,1-2 0 0,2 0-64 16,1-3 0-16,-2-1 0 0,2 0 0 0,0-1-64 0,1-2-32 16,0-2 0-16,1 1 0 0,-1-1-224 15,1 0 144-15,-2-1-144 0,2 0 128 0,-1 1-128 0,1-1-192 16,-1 0 32-16,6-2 16 15,-5 0-304-15,0 1-64 0,-3 0-16 0,0 0 0 16,-1 1-1648-16,-2 0-336 0,-1-2-64 0</inkml:trace>
  <inkml:trace contextRef="#ctx0" brushRef="#br0" timeOffset="88903.41">8789 10914 34095 0,'0'0'3024'0,"0"0"-2416"0,3-5-480 0,1-2-128 0,3 1 736 0,2 0 128 16,2 1 32 0,2-1 0-16,2 0-896 0,2-1 0 0,-1 0-176 15,2 1 32-15,1 1-96 0,1 0-16 0,-2 0 0 0,8 0 0 16,-4 1-512-16,-4 1-128 0,0 2 0 0,-3 1-16 15,-2 2-32-15,0 1 0 0,-2-1 0 0,-2 1 0 16,-9-3-1424-16,8 8-304 0,-8-8-48 0,5 14-16 0</inkml:trace>
  <inkml:trace contextRef="#ctx0" brushRef="#br0" timeOffset="89073.55">8717 11156 33807 0,'0'0'1488'0,"0"0"320"0,0 0-1440 0,0 0-368 15,0 0 0-15,0 0 0 0,0 0 800 0,0 0 96 0,6 5 0 16,3-1 16-16,2-1-480 0,2 0-112 0,2-2 0 0,3-1-16 16,4 1 0-16,-1-2 0 15,-2-1 0-15,1-1 0 0,0 1-112 0,1 0-32 16,-1 0 0-16,0-2 0 0,-2 1-352 0,2 1-64 0,-1 1 0 16,7-2-16-16,-2-1-1984 0,-1 2-400 0,1 0-80 0,-2 0-11792 15</inkml:trace>
  <inkml:trace contextRef="#ctx0" brushRef="#br0" timeOffset="89540.32">9563 11007 22111 0,'0'0'1968'0,"0"0"-1584"16,0 0-384-16,0 0 0 0,0 0 3264 0,1-5 576 16,-2 0 128-16,1 5 0 0,0 0-2304 0,0 0-480 0,0 0-96 15,0 0 0-15,0 0-496 0,0 0-80 0,0 0-32 16,0 0 0-16,-6 9-304 0,-2 2-176 15,-1 1 192-15,0 3-192 0,-1 2 0 0,0 2 0 16,2 3 0-16,-2 3 0 0,-1-1-144 0,0 0 144 0,0 1-128 0,0 2 128 16,1-3-192-16,1-1 32 15,2-1 16-15,2-3 0 16,-1-3 144-16,2-3 0 0,1-3 0 0,2-2 0 16,1-8 0-16,0 0 0 0,0 0 0 0,0 0 0 15,0 0-192-15,0 0 32 0,0 0 16 0,8-9 0 16,1-3 144-16,0-3 0 0,0-3 0 0,3-3-128 15,1-1 128-15,0-3 0 0,-2-4 0 0,1 0 0 16,2-2 192-16,-1 0-16 0,0 0-16 0,1 0 0 0,0 1 96 0,-1 0 32 16,-4 2 0-16,0 5 0 0,1 2-16 0,0 6 0 15,-1 1 0-15,-1 2 0 0,-2 2 32 0,1 3 0 16,-2 3 0-16,-5 4 0 0,0 0 64 0,0 0 16 16,0 0 0-16,0 0 0 0,0 0-192 0,10 10-16 15,-3 2-16-15,-3 3 0 0,0 2-160 0,-2 1 0 16,-2 4 0-16,0 4 0 0,-1 2 0 0,1 3 0 15,0 1-128-15,0 0 128 0,0 0 0 0,1 0 0 16,1 0 0-16,0-2 0 0,0-1 0 0,3 0 0 16,0-2 0-16,1-2 0 0,0 0-256 0,0-3 32 0,1-3 0 0,-1 1 0 31,1-3-416-31,-1-3-64 0,1-3-32 0,0-1 0 16,-1-2-1904-16,1-3-384 0,-7-5-80 0</inkml:trace>
  <inkml:trace contextRef="#ctx0" brushRef="#br0" timeOffset="89724.2">9410 11309 24879 0,'0'0'2208'0,"0"0"-1760"0,0 0-448 0,0 0 0 16,0 0 3952-16,0 0 704 0,0 0 144 0,11-2 16 16,4-1-3728-16,3 1-768 0,5-1-128 0,3 0-48 15,2-1 48-15,2-1 16 0,0 2 0 0,2 0 0 0,2-1-208 0,-1-1 0 16,-3-1 0-16,0 1 0 15,-2 0-688-15,-4 1-176 0,-3 1-32 0,-4 1-16 16,-1 2-2160-16,-2 1-448 0,-2 2-64 0</inkml:trace>
  <inkml:trace contextRef="#ctx0" brushRef="#br0" timeOffset="90121.53">8701 11903 33855 0,'-11'-3'1504'0,"11"3"304"16,0 0-1440-16,0 0-368 0,-6-4 0 0,6 4 0 15,0 0 752-15,0 0 80 16,4-7 0-16,2 1 16 0,4 2-352 0,3 1-80 0,4-1-16 15,4 1 0-15,4 0 368 0,5 1 64 0,-1-1 0 0,3 3 16 16,0-1-176-16,4 0-32 0,2 0-16 0,4 0 0 0,-2 0-288 0,5 0-48 16,2-1-16-16,1 1 0 0,2-1-272 0,-3 2 160 15,-5-3-160-15,-1 1 128 0,-3 1-128 0,-1 1 0 16,0 1 0 0,-2 1 0-16,-3 1 128 0,-2 1-128 0,-1-2 0 0,-1 0 128 15,-4 1-128-15,-2 1 0 0,-4-2 0 0,-1 1-176 16,-3 1-208-16,-2-1-64 0,-2-1 0 0,-1 1 0 15,-2 2-576-15,-7-5-112 0,0 0-16 0,3 9-16 16,-3-9-2608-16,-8 13-512 0</inkml:trace>
  <inkml:trace contextRef="#ctx0" brushRef="#br0" timeOffset="90469.87">9217 12175 29487 0,'0'0'1296'0,"0"0"288"0,0 0-1264 0,7-3-320 0,1-3 0 0,1 2 0 16,1-2 1792-16,0 2 288 0,0-1 64 0,1 3 16 15,-2 0-1488-15,1 1-288 0,1 1-64 0,-4 3-16 0,-7-3 144 16,7 8 48-16,-3 1 0 0,-2 1 0 0,-1 1-240 0,-2 3-32 16,-2 4-16-16,-2 2 0 0,-1 2-208 0,-2 3 0 15,-3 0-192-15,-1 2 192 0,0 3-176 0,-1-1 176 16,0-3-160-16,0-1 160 15,4-1 0-15,0-4-144 16,0-1 144-16,3-2 0 0,3-3 176 0,3-2 112 0,2-2 32 0,3 0 0 0,0-2 208 0,4-2 48 16,2 0 16-1,2-2 0-15,0-1-144 0,4 0-16 0,1-2-16 0,1 0 0 0,1-1-160 16,1-1-16-16,0 0-16 0,1-1 0 16,1 1-224-16,0-1 0 0,0 0 128 0,1 0-128 0,1 0-128 0,-1-2-80 0,1 1-16 0,2 0 0 31,-1-1-1504-31,3 1-288 0,1-1-64 0,4-2-10016 0,-2 1-1984 0</inkml:trace>
  <inkml:trace contextRef="#ctx0" brushRef="#br0" timeOffset="90787.02">10818 11490 34095 0,'0'0'1504'0,"0"0"320"0,-3-7-1456 0,1 0-368 0,2 0 0 0,0 7 0 15,0 0 1888-15,6-7 304 16,3 2 64-16,1-1 16 0,2 2-1616 0,2-1-320 0,3 1-64 0,1 1-16 15,1-1-80-15,1 2-32 0,-1-1 0 0,2 0 0 16,1-1-144-16,-1 2 0 0,0 0 0 0,-2-1 0 31,0 0-608-31,-2 2-160 0,-2 0-16 0,-2 1-16 16,-2 1-1936-16,-11-1-384 0,9 5-80 0,-9-5-11728 0</inkml:trace>
  <inkml:trace contextRef="#ctx0" brushRef="#br0" timeOffset="90945.59">10859 11596 20271 0,'0'0'1792'0,"-8"5"-1424"0,8-5-368 0,0 0 0 0,0 0 3728 0,0 0 688 16,0 0 128-16,0 0 16 0,1 9-3072 0,-1-9-608 16,9 8-128-16,3 0-32 0,3-1-304 0,2-1-64 15,2-2-16-15,3-1 0 0,1 0-128 0,3-1-16 16,3 1-16-16,2-2 0 0,1-2-464 0,-1 1-96 16,0-2 0-16,0 0-16 15,-2-1-2016-15,1-1-400 0,-2-1-64 0,1-3-11872 16</inkml:trace>
  <inkml:trace contextRef="#ctx0" brushRef="#br0" timeOffset="91484.34">11878 11101 35007 0,'0'0'3120'0,"0"0"-2496"0,0 0-496 16,0 0-128-16,0 0 1280 0,0 0 224 15,0 0 48-15,0 0 16 0,0 0-1088 0,0 0-224 0,0 0-32 0,0 0-16 16,0 0-80-16,-5 11-128 0,0 1 176 0,0 3-176 0,2 0 176 0,0 4-176 16,-1 1 160-16,1 4-160 0,0 2 128 0,0 4-128 15,-1 1 0-15,1 1 0 0,0 0 0 0,-1 1 128 16,3-2-128-16,-2-1 0 0,2 0 0 0,1-2 0 31,0-3 0-31,1-3 0 0,0-1 0 0,1-4 0 0,-1 0 0 0,3-4 0 0,-2-3 0 16,-1-1 128-16,-1-9-128 0,0 0 0 0,0 0 0 0,0 0-160 15,0 0 0-15,0 0 0 0,0 0 160 0,0 0-208 0,0 0 80 16,-1-9 128-16,0-1 0 0,0-3 0 0,0-4 0 0,1-4 192 16,1-4 48-16,1-3 16 15,0-5 0-15,1-2 0 0,2-2 16 0,-1-1 16 16,1 0 0-16,0 1 0 0,-2-1-160 0,2 3-128 0,-1 2 192 0,1 2-192 16,0 3 448-16,4 1-32 15,-1 3 0-15,1 2 0 0,2 0-80 0,2 3-16 16,0 3 0-16,2 3 0 0,2 2-144 0,0 1-48 0,0 0 0 15,0 3 0-15,2 2-128 0,0 1 0 0,-1 1 144 16,0 2-144-16,-3 2 128 0,1 1-128 0,-1 0 160 0,0 2-160 16,-3 1 208-16,0 2-48 0,0-1-16 0,-2 4 0 0,-3 1-144 0,0 1 0 15,-3 2 0 1,-1 0 128-16,-3 1-128 0,-4 2-144 0,-1 0 144 0,-5 3-208 0,-2 1-16 0,-1-1 0 16,-3 0 0-16,0-2 0 0,-2 0-16 0,-1 0 0 15,-1-1 0 1,-1 0 0-16,1-2-224 0,-2 1-48 0,-1-2-16 0,0 0 0 15,1-1-1792 1,0 1-368-16,-1-2-64 0</inkml:trace>
  <inkml:trace contextRef="#ctx0" brushRef="#br0" timeOffset="92512.76">9288 12074 11967 0,'0'0'1072'0,"0"0"-864"0,0 0-208 0,0 0 0 0,5-8 2176 0,-5 8 400 15,6-8 80-15,0 1 16 0,-3-2-1536 0,-1 2-304 16,-2 7-64-16,5-6-16 0,-5 6 272 0,0 0 64 16,5-8 16-16,-5 8 0 0,0 0-96 0,0 0-32 15,0 0 0-15,0 0 0 0,0 0-272 0,0 0-64 16,0 0-16-16,0 0 0 0,-3 9-304 0,-1 1-48 0,0 0-16 0,-1 2 0 15,-2 1-96-15,-1 2-32 16,1 2 0-16,-2-1 0 0,1 1-128 0,-1 1 0 16,-1 2 0-16,-1 0 0 0,3-1 0 0,0-1 0 15,1-1 0-15,1 1 0 0,0-1 0 0,1 0 0 16,0-4 0-16,2-1 0 0,0-1 0 0,0-2 0 0,3-9 0 0,-2 9 0 16,2-9 0-16,0 0 0 15,0 0 144-15,0 0-144 0,0 0 0 0,0 0 144 0,0 0-144 0,0 0 0 16,0 0 192-16,0 0-192 0,0 0 192 0,5-5-192 15,-2-1 304-15,1-2-48 16,1-1-16-16,1-2 0 0,2-2-16 0,0-3 0 0,-1-1 0 0,1-2 0 16,1-1-32-16,0 2 0 0,0-3 0 0,-1 0 0 15,1-1 16-15,0 0 0 0,0 1 0 0,-2 0 0 0,1 0-16 0,0 2-16 16,-3 3 0-16,1 2 0 0,-2 2 32 0,1 1 16 16,-2 1 0-16,-1 2 0 0,0 0 16 15,-1 3 0-15,-1 5 0 0,0 0 0 0,0 0-32 0,0 0 0 16,0 0 0-16,0 0 0 0,0 0-208 0,-3 6 0 15,0 3 0-15,-2 3 0 0,0 4-128 16,-1 2 128-16,2 2-192 16,-1 3 192-16,-1 3-160 0,-2 1 160 0,1 1-128 0,-1 1 128 0,0 2 0 15,1 0 0-15,-1 0 0 0,0-1 0 0,0-1 0 0,0-1 0 0,0-2 0 16,0-2 0-16,1-2 0 0,0-1 0 0,0-1 0 0,1-1 0 16,-1-3 0-16,2-1 0 0,-1-1 0 15,1-2 0-15,1-2 0 0,1-2 0 0,0 0 0 0,1-1 0 16,2-7-240-16,0 0-64 0,0 0-16 15,0 0 0 1,0 0-240-16,0 0-48 0,0 0-16 0,0 0 0 0,0 0-80 0,0 0 0 16,0 0-16-16,0 0 0 0,0 0-1888 0,0 0-368 0</inkml:trace>
  <inkml:trace contextRef="#ctx0" brushRef="#br0" timeOffset="94621.34">8857 13905 14735 0,'0'0'640'0,"0"0"160"0,-1-4-640 0,1-2-160 31,1 0 0-31,0-1 0 0,0 1 2928 0,1-1 544 16,1-1 112-16,-1 2 32 0,1-2-2336 0,0 1-448 0,0 1-112 0,-1-1-16 15,1 2 224-15,1-1 32 0,-1 2 16 0,-3 4 0 0,3-5-48 0,-3 5-16 16,0 0 0-16,0 0 0 0,0 0-320 0,0 0-64 15,0 0-16-15,0 0 0 0,0 0-144 16,0 0-48-16,5 8 0 0,-1 1 0 0,-2 0-176 0,-1 2-144 0,-2 2 192 0,-1 2-192 16,-2 4 128-16,1 1-128 15,1 0 0-15,-1 3 0 16,-2 2 0-16,2 1 0 0,0 2 0 0,-1-1 0 16,0 2 0-16,2-2 0 0,1 1 0 0,1-2 0 15,1 0 0-15,1-2 0 0,1-2 0 0,3-2 0 16,-1-2 0-16,2 1 0 0,1-2-128 0,-1-3 128 0,1-2 0 15,1-2 0-15,0-2 0 0,0-2 0 0,4-1 0 16,-4-2 160-16,4-3-160 0,0-1 192 16,1-1-192-16,1-3 0 0,2-1 144 0,-1-3-144 15,1-2 0-15,1-1 0 0,-2-2 0 0,1-1 128 0,-5-4-128 0,2 0 0 16,-1-2 0-16,-2-2-128 0,0-3 128 0,-2 1 128 16,2-1-128-16,-2 0 176 0,-2 1-32 0,-1 2 0 15,-2 2 0-15,1 1 0 0,-2 3-16 0,0 2 0 16,0 3 0-16,-2 1 0 0,-1 1 144 0,-1 1 32 15,2 2 0-15,-1 0 0 0,0 2 0 0,0 0 0 16,0 5 0-16,0 0 0 0,0 0-144 0,0 0-32 0,0 0 0 0,0 0 0 16,0 0-128-16,0 0 0 15,-4 5 0-15,1 0 0 0,1 1 0 0,-1 2-144 16,-3 3 144-16,2 2 0 0,1 0 0 0,-1 3 0 0,0 3 0 0,0 1 0 16,2 1 0-16,0 1 0 0,-1-1 0 0,0 1 0 15,1 1 0-15,2-1 0 0,0-1 0 0,1-1 0 16,2 0-160-16,0-1 160 0,2-1-128 0,0-1 128 0,-1-1-288 0,2-2 32 15,0-2 0-15,5 4 0 32,0-1-1328-32,-2-4-256 0,1-2-48 0,-3-4-9776 0,0-1-1968 0</inkml:trace>
  <inkml:trace contextRef="#ctx0" brushRef="#br0" timeOffset="95162.93">9404 14333 26719 0,'0'0'1184'0,"0"0"240"0,0 0-1136 0,0 0-288 16,0 0 0-16,0 0 0 0,0 0 2144 0,0 0 368 15,0 0 80-15,0 0 16 0,0 0-1952 0,0 0-384 0,0 0-80 0,0 0 0 16,0 0 288-16,4 6 64 16,-2 0 16-16,0 2 0 0,-2 1-144 0,0 1-32 15,-1 1 0-15,0 0 0 0,-1 1-224 0,1 1-160 0,-1 0 192 0,1 0-192 16,0 1 128-16,-1-1-128 15,1-1 0-15,0-1 0 0,1 0 0 0,0-1 0 0,0-1 0 0,1-2 0 16,-1-7 128-16,0 0-128 0,0 0 144 0,0 0-144 16,0 0 144-16,0 0-144 15,7 2 128-15,0-2-128 0,-1-2 144 0,1-1-144 0,-1-3 160 0,1 0-160 0,1-2 144 0,2-1-144 16,-2-1 128-16,1-1-128 16,-2 0 128-16,0 0-128 0,1 2 128 0,0 0-128 15,1 0 160-15,-4 1-160 0,2 1 192 0,-2 0-192 0,0 1 128 0,-2 2-128 16,-3 4 0-16,0 0 0 15,0 0 128-15,0 0-128 0,0 0 0 16,0 0 0-16,-4-2 0 0,-2 2-352 0,-1 2 48 0,0 0 16 0,-1 2 32 0,-1 0 0 16,-2 1 0-16,1 2 0 0,-1 0 256 15,1-1-128-15,2 2 128 0,0 0 0 0,1-1 128 0,3 2 144 16,-2 0 32-16,2-1 0 0,1-1 64 0,1 1 16 16,-1 0 0-16,2 1 0 0,1-1-192 0,0 1-16 15,1-1-16-15,2 0 0 0,0-1 16 0,1 2 0 16,2-1 0-16,0 1 0 0,1-1-176 0,2 2 160 15,0-1-160-15,0 0 160 0,1 1-160 0,0 0 0 0,1-2 0 0,0 1 0 16,-1 0 0-16,0-2-144 16,0-1 144-16,2 3-208 15,-1-2-192-15,-2-2-48 0,-9-5 0 0,11 5 0 16,-11-5-1360-16,10 3-288 0,-10-3-48 0,0 0-9056 0,7 0-1824 0</inkml:trace>
  <inkml:trace contextRef="#ctx0" brushRef="#br0" timeOffset="95426.6">9967 14021 40719 0,'0'0'1792'0,"0"0"384"0,0 0-1728 0,0 0-448 15,0 0 0-15,0 0 0 0,3-6 384 0,2 2-16 16,1 1 0-16,2-1 0 0,1 1-224 0,2 0-144 16,0-1 192-16,2 1-192 0,0 0 256 0,1-2-64 0,3 2-16 0,0 1 0 0,2-1-176 0,0-1 0 15,-3 1 0-15,1 1 128 16,-2 0-400-16,0 0-96 0,-2 1-16 0,3 0 0 31,-4 0-2096-31,-3 1-416 0,-9 0-96 0</inkml:trace>
  <inkml:trace contextRef="#ctx0" brushRef="#br0" timeOffset="95581.31">9927 14154 31327 0,'0'0'2784'0,"0"0"-2224"15,0 0-560-15,0 0 0 0,0 0 2432 0,0 0 384 16,5 6 80-16,0-1 16 0,1-2-2112 0,1 0-416 16,3 0-96-16,3-1-16 0,2-1 112 0,1 0 0 15,3-1 16-15,1 0 0 0,1-1-256 0,2-2-144 16,1-1 160-16,10 0-160 15,-1 0-1392-15,-1-3-368 0,0-1-80 0</inkml:trace>
  <inkml:trace contextRef="#ctx0" brushRef="#br0" timeOffset="96411.34">12105 13705 2751 0,'0'0'256'0,"0"0"-256"0,0-5 0 0,0-3 0 15,1 0 7808-15,2-1 1504 0,2-1 304 0,1-1 64 0,0-1-7760 0,3 1-1536 16,1-1-384-16,2 1 0 16,1 1 128-16,2 2 0 0,-1 0-128 0,2 1 192 0,1 1 128 0,0 1 0 15,2 2 16-15,1 1 0 0,-2 1-80 0,0 2 0 16,-1 1-16-16,1 2 0 0,1 2-48 0,-1 2-16 16,-4-2 0-16,-1 4 0 15,-2 2-176-15,-1 2 0 0,-1 2 0 0,-4 3-176 0,-3 1-176 0,-4 4-32 16,-3 0-16-16,-7 10 0 15,-4-1-272-15,-1-5-48 0,-3-2-16 0,6-10 0 0,-2 1 736 16,1-1 0-16,-2 1 0 0,1-2 0 0,-1-4 512 0,2 0 112 16,1-1 16-16,2-1 0 0,0 0 48 15,1-2 16-15,1 1 0 0,2-2 0 16,1-1-64-16,2-1-16 0,5-4 0 0,0 0 0 0,-3 5-144 0,3-5-32 0,0 0 0 0,2 5 0 16,3 1-176-16,1-2-32 15,0 0-16-15,3 0 0 0,1-1 32 0,2 1 16 16,2-1 0-16,2 0 0 0,0-1-48 0,2 1-16 0,1-2 0 0,2-1 0 0,3 1-208 15,0-1 0-15,0 0 128 0,-3 0-128 0,1 0 0 16,0 0 0 0,-1 0-144-16,6-1 144 0,-3 1-592 15,-4-1-32-15,-1-2 0 0,-1 1 0 0,-1-1-1920 0,0 0-384 16,-2-2-80-16</inkml:trace>
  <inkml:trace contextRef="#ctx0" brushRef="#br0" timeOffset="97149.86">13052 13514 28559 0,'0'0'2544'0,"0"0"-2032"16,0 0-512-16,0 0 0 0,-1-5 1440 0,1 5 192 15,-3-4 32-15,3 4 16 0,0 0-816 0,0 0-160 16,0 0-48-16,0 0 0 0,0 0 80 0,-4 3 16 16,-1 0 0-16,1 3 0 0,-1 3-288 0,2 2-48 15,0 2-16-15,1 2 0 0,-2 1-192 0,2 2-32 16,-1 3-16-16,1 2 0 0,-1 3-160 0,1-1 0 16,0 0 0-16,1 1 128 0,0-1-128 0,0-1 0 15,1-1 0-15,0-1 0 0,0 0 0 0,2-1 0 0,0-1 0 16,0-4 0-16,-1-2 0 0,1-2 0 0,-1-1 0 0,0-1 0 15,0 0 0-15,-1-4 0 0,0-6 128 0,0 0-128 16,0 0 0-16,0 0 0 0,0 0-192 0,0 0 192 16,0 0-240-16,0 0 80 0,0 0 16 0,-5-4 0 15,1-2 144-15,1-1 0 0,1-4 0 0,-1-3 0 16,2-2 0-16,0-3 0 0,1-1 160 0,1-2-160 16,0-3 192-16,2-2-48 0,-1-3-16 0,1-1 0 15,0-1-128-15,2 0 0 0,-1 1 144 0,2 2-144 0,0 0 128 16,1 3-128-16,1 2 128 0,0 3-128 0,0 1 192 15,1 2-16-15,1 2-16 0,1 1 0 16,0 2-32-16,1 1-128 0,0 2 192 0,0 3-64 0,1 0-128 16,0 3 128-16,1 0-128 0,0 2 128 0,-1 2-128 0,0 1 128 15,1 2-128-15,-1 1 128 0,1 1 32 0,-1 3 0 16,0 2 0-16,-3 2 0 0,0 1-160 0,-2 0 0 16,0 1 0-16,-3 1 128 0,-2 3-128 0,-1 0-192 15,-4 0 32-15,-1-1 16 0,-2 2 144 0,-2 0-160 16,-3-2 160-16,-1 0-160 0,-1-2 160 0,-1 0-208 0,-1-1 80 0,-2-1 128 15,0-1 0-15,-1-1 0 16,1 0 0-16,0-2 0 0,0-1-416 0,0-2 32 16,1 1 16-16,-6 0 0 15,3-3-544-15,3-2-112 0,2-2-32 0,2-1 0 16,3 0-2528-16,0-1-512 0</inkml:trace>
  <inkml:trace contextRef="#ctx0" brushRef="#br0" timeOffset="97613.91">13536 13476 14735 0,'0'0'640'0,"0"0"160"0,0-7-640 0,2-1-160 0,-1 0 0 0,1 0 0 16,0 1 2880-16,1-1 560 0,-2 0 96 0,3 2 32 0,-1-1-1584 0,0 1-304 15,2 0-64-15,-1 1-16 0,1 0-272 0,-1 2-64 16,-4 3-16-16,5-3 0 0,-5 3-288 16,6-3-48-16,-6 3-16 0,0 0 0 15,0 0-272-15,7 3-64 0,-7-3-16 0,5 4 0 0,-1 1-224 0,0 4-32 0,-2 2-16 0,-1 2 0 16,-2 2-272-16,-1 1 0 16,-2 3 0-16,0 3 0 0,-3 2 0 0,0 4 0 0,-2 0-144 0,0 3 144 15,0 0 0-15,1-1-160 0,0-2 160 16,0 1 0-16,2-3 0 0,1 1 0 0,1-5 0 15,2-2 0-15,-2-1 0 0,4-2 128 0,0-2 0 0,4-2 16 16,-3 0 176-16,2-3 16 0,1-1 16 0,2-1 0 16,-1-2-80-16,3 0-16 0,2-1 0 0,3-1 0 15,0-3 64-15,2-1 0 0,1-1 0 0,2 0 0 16,0-2-320-16,3 0 0 0,0 0 0 16,2 0 0-16,-1-1 0 0,1 1 0 0,-1 0 0 0,2-1 0 15,-1 2-144-15,-2 0-48 0,-3 0 0 0,6-2 0 16,-4 2-288-1,-2 1-64-15,-5 0-16 0,-1 1 0 0,-1 2-432 0,-1 0-96 0,-10-2 0 0,10 4-16 32,-10-4-2448-32,8 4-480 0</inkml:trace>
  <inkml:trace contextRef="#ctx0" brushRef="#br0" timeOffset="98841.58">11699 14369 9215 0,'0'0'816'0,"0"0"-656"0,0 0-160 0,0 0 0 15,0 0 2256-15,-6 2 432 0,6-2 64 0,0 0 32 0,0 0-1680 0,0 0-336 16,0 0-64-16,0 0 0 0,0 0 528 0,0 0 112 16,-7-3 32-16,7 3 0 0,0 0-160 15,0 0-16-15,0 0-16 0,0 0 0 0,0 0-224 0,0 0-64 16,0 0 0-16,0 0 0 0,0 0-192 0,0 0-64 16,0 0 0-16,0 0 0 0,0 0-176 0,0 0-32 0,9-4-16 0,-1 1 0 31,1 0-96-31,0 1 0 0,2 1-16 0,3 0 0 0,0-2-64 0,2 1-16 15,2-1 0-15,3 1 0 0,1-1-224 0,4 0 0 0,3-1 0 16,3 1 0-16,4 0 0 0,3-1 0 16,1 0 0-16,2-2 0 0,0 1 0 0,3-1 0 15,2 1 0-15,5 2 0 0,3-1 0 0,4 2 0 16,4-2 0-16,0 0 0 0,-3 0 224 0,4 1-48 0,2-1-16 0,6 1 0 0,7 0-32 16,-2 0 0-16,-1-3 0 0,0 2 0 0,3 0-128 15,3-1 192-15,4-2-192 0,-3 1 192 16,-5-3-192-16,1 0 0 0,1-1 0 0,-2 0 0 15,0 1 128-15,-5 1-128 0,-6-1 0 16,-3 1 128-16,-5 2-128 0,1-1 0 0,-3 1 144 0,-3 3-144 0,-5 0 192 0,-5 1-16 31,-5 1-16-31,-4 1 0 0,-3 0 96 0,-3 1 0 0,-4 0 16 0,-4 1 0 0,-5 0-112 16,-3 0-32-16,-2 2 0 0,-2-1 0 16,-9-3-128-16,0 0-176 0,0 0 48 0,2 9 0 15,-2-9-576-15,-5 10-96 0,-5 0-32 0,-3 1 0 16,-5 0-2592-1,-2-2-528-15</inkml:trace>
  <inkml:trace contextRef="#ctx0" brushRef="#br0" timeOffset="99526.1">12587 14723 34719 0,'0'0'1536'0,"0"0"320"0,0 0-1472 0,-2-6-384 0,2 6 0 0,0-7 0 16,2 1 560-16,-2 6 32 0,6-9 16 0,1 1 0 15,2 1 32-15,1-1 0 0,1 0 0 0,1 2 0 16,1-1 0-16,1 0 16 0,2 1 0 0,-1 1 0 16,1 1-272-16,0 1-48 0,0-1-16 0,0 3 0 15,1-1-32-15,-1 2-16 0,-1 1 0 0,-1 1 0 16,-2 2-144-16,0-1-128 0,-12-3 192 0,11 6-192 15,-1 0 0-15,-2 2 0 0,-8-8-160 0,4 12 160 16,-1-2-336-16,-5 1 48 0,-2 0 16 0,-4 1 0 16,-2 2-192-16,-2 1-48 0,-1-1 0 0,-1-2 0 0,-1 0 112 0,2-1 16 15,1-1 0-15,-1 0 0 16,2-2 576-16,2-1 112 0,0-1 16 0,3-1 16 0,6-5 48 0,0 0 0 16,0 0 0-16,0 0 0 0,0 0-112 0,0 0-16 15,0 0 0-15,0 0 0 0,0 0 64 0,6 9 16 16,2-2 0-16,1-4 0 0,-9-3-336 0,14 2 144 15,-1 0-144-15,-1 2 0 0,3-2 128 0,-2 1-128 16,0 2 0-16,0 0 0 0,-1 1 0 0,0 0 0 16,-1 1 0-16,-1 2 0 0,-1-1 0 0,-1 2 0 15,-1 0 128-15,-1 1-128 0,-3 2 0 0,-1-1 0 16,0-2 128-16,-2 0-128 0,-3 0 0 0,-1-1 128 16,-4 0-128-16,-1 0 0 0,-2-2 192 0,-1 1-192 15,-1-1 192-15,-1-1-192 0,-3 2 192 0,1-3-64 0,-1 0 0 0,1-1-128 16,-1 1 0-16,2-2 0 15,2-1 0-15,-2 0-192 0,3 0 192 0,0 0 0 0,3-2-160 0,2 1 160 16,7-1-432 0,0 0-16-16,0 0 0 0,0 0 0 0,-7-4-1632 0,7 4-336 15,-1-8-64-15,4-3-14320 0</inkml:trace>
  <inkml:trace contextRef="#ctx0" brushRef="#br0" timeOffset="99881.54">13370 14676 38751 0,'0'0'1728'0,"0"0"336"0,0 0-1648 0,0 0-416 0,0 0 0 0,0 0 0 16,0 0 0-16,0 0 128 0,0 0-128 0,0 0 0 16,6 9 192-16,-6-9-64 15,3 10 0-15,-1 0 0 0,-1 1 112 0,-1 0 16 0,-3 0 0 16,1 1 0-16,-1 1-64 0,-1 3-16 0,-1 1 0 0,-1 1 0 15,0-2-176-15,-1 2 160 0,1 0-160 0,1 0 160 16,0 1-160-16,1-1 0 0,2-2 144 0,0 1-144 16,1-1 384-16,1-1 0 0,3-1 0 0,2-3 0 15,-1 0 0-15,3 0 16 0,-1-1 0 0,3-3 0 16,1-1-144-16,0-1-16 0,1 0-16 0,1-2 0 0,0-1-224 0,1-2 0 16,0-1 0-16,1-1 0 0,0-1 0 0,-1-1-128 15,-1 1 128-15,1-1 0 0,1-3-384 0,-2 0 16 16,0 2 16-16,2-3 0 15,-2-1-608-15,0-1-112 0,0 1-16 0,0-2-16 16,1-2-2528-16,-1-1-496 0</inkml:trace>
  <inkml:trace contextRef="#ctx0" brushRef="#br0" timeOffset="100114.5">13318 14671 32255 0,'-10'-2'2864'0,"10"2"-2288"0,-6-5-576 0,6 5 0 16,-3-6 2016-16,2-1 288 0,1 7 64 16,3-9 16-1,0 2-2064-15,4 0-320 0,2 0-240 0,3 1 48 0,1-2 192 16,2 3 0-16,2-1 0 0,2 2-144 0,0 1 0 0,0 0 0 0,0 1 0 0,-3 1 0 16,-1 1-160-16,-2 0-16 0,-1 0-16 15,-2 1 0 1,0 2-2464-16,-4 1-480 0,-6-4-112 0,0 0-10224 15</inkml:trace>
  <inkml:trace contextRef="#ctx0" brushRef="#br0" timeOffset="100258.12">13314 14767 24879 0,'0'0'2208'0,"0"0"-1760"0,0 0-448 0,0 0 0 16,0 0 2576-16,0 0 432 0,0 0 96 0,0 0 16 0,0 0-2352 16,2 7-480-1,3-2-96-15,1-1 0 0,3 0 128 0,1 1 16 16,1-2 16-16,3 0 0 0,1 0-160 0,0-2-48 15,2 0 0-15,-3 0 0 0,2 1-336 0,0-2-80 0,1 0-16 0,10-1 0 32,-3 0-1888-32,0-1-368 0,0 0-80 0,2-2-11392 0</inkml:trace>
  <inkml:trace contextRef="#ctx0" brushRef="#br0" timeOffset="100742.83">14018 14628 33567 0,'0'0'1488'0,"0"0"304"0,0 0-1424 0,0 0-368 0,0-6 0 0,0 6 0 16,1-5 992-16,-1 5 128 16,0 0 32-16,0 0 0 0,0 0-368 0,0 0-64 0,0 0-16 0,0 0 0 15,0 0-256-15,-3 4-64 0,-1 3-16 0,0 2 0 16,0 2-240-16,0 2-128 0,-1 1 160 0,0 3-160 16,-1 1 0-16,0 3 128 0,-1 1-128 0,-1 1 0 0,-1 2 0 0,1 0 0 15,-1 2 0-15,0 0 0 0,0-2-144 0,0-1 144 16,2-1 0-16,0-2-144 0,-1-2 144 0,3-2 0 15,2-2 0-15,0-3 0 0,0-2 0 0,1-2-160 16,2-8 16-16,0 0 0 0,0 0-192 0,0 0-48 16,0 0 0-16,4-6 0 0,-1-2 128 0,1-3 0 15,0-2 16-15,2-3 0 0,-1-4 112 0,2-1 128 0,1-2-208 16,-3-1 80-16,3 0 128 0,0-2 224 0,-1-1-48 0,2-2-16 16,0 1 224-16,0 0 64 15,-1 2 0-15,1 3 0 0,0-1-80 0,0 4-16 16,1 0 0-16,-1 3 0 0,-1 2 128 0,1 3 32 15,0 2 0-15,-2 2 0 0,0 2-96 0,1 0-16 16,0 3 0-16,-3 2 0 0,-5 1-112 0,8 2-32 16,-2 0 0-16,1 2 0 0,0 1-32 0,-1 1-16 0,1 3 0 0,-1 2 0 15,0 2-48-15,1 2-16 0,-1 1 0 16,1 3 0-16,-2 1-144 0,1 2 0 0,-1 3 0 16,1 1 128-16,-2 1-128 0,2 1 0 0,-1 3 0 15,1 1 128-15,-1 0-128 0,1-1 0 0,-2-3 0 0,2-1 0 16,-3-3-192-16,2-2-64 0,1-2 0 0,3 3-16 15,-3-5-432 1,0-5-96-16,-2-2-16 0,-4-11 0 0,0 0-1936 0,0 0-400 0,0 0-80 0</inkml:trace>
  <inkml:trace contextRef="#ctx0" brushRef="#br0" timeOffset="100927.25">13954 14817 45551 0,'0'0'2016'0,"0"0"416"0,0 0-1936 0,7 1-496 0,1 0 0 0,3 2 0 15,3-1 0-15,4-1 128 16,3 0-128-16,3 1 0 0,2 0 192 0,3 1-16 0,4-2 0 0,2-1 0 16,2-1-48-16,1-1-128 0,-2-1 192 15,11-2-64 1,-7-2-1184-16,-6 0-240 0,-3 1-48 0,-11 1-11664 0,-2 0-2336 0</inkml:trace>
  <inkml:trace contextRef="#ctx0" brushRef="#br0" timeOffset="101779.55">8252 13123 33167 0,'-4'-4'2944'0,"-2"-3"-2352"0,-1-2-464 0,2 1-128 16,1-1 1600-16,0 1 320 0,2 0 48 0,2 8 16 0,0 0-1728 0,0 0-256 15,0 0-192-15,0 0 16 0,0 0 176 0,0 0 0 16,0 0-144-16,0 0 144 0,0 0 0 0,0 0 0 16,0 0-144-16,10 4 144 0,-2 3 0 0,-2 4 192 15,1 4-16-15,-2 3-16 0,0 5 16 0,-1 6 0 16,1 3 0-16,-2 6 0 0,-1 6 0 0,-1 6 0 15,0 5 0-15,-2 8 0 0,-1 6-176 0,0 7 0 16,-2 5 0-16,2 5 128 0,0 3-128 0,0 5 0 0,-1 4 0 16,1 1 0-16,4-2 0 0,-2 5 0 0,-2-1 0 15,2-3 128-15,0-4-128 0,3-1 192 16,-2-5-192-16,0-4 192 0,0-3-192 0,-1-5 0 0,0-3 0 0,0-3 0 16,1-5 0-16,-1-3 192 0,0 1-32 0,1-5 0 15,1-3 80-15,2-3 16 0,-2-5 0 16,1-3 0-16,0-5-112 0,2-3-16 0,-1-3 0 0,0-4 0 15,0-3-128-15,1-4 0 0,0-1-192 0,-1-5 192 32,1-3-496-32,-2-2 32 0,-1-2 0 0,-2-9 0 15,0 0-496-15,0 0-112 0,0 0-16 0,0 0 0 0,0 0-400 0,2-8-96 16,-1-4-16-16,2-8-8640 0,-1-8-1728 0</inkml:trace>
  <inkml:trace contextRef="#ctx0" brushRef="#br0" timeOffset="102675.2">8564 13147 25791 0,'-7'-5'2304'0,"0"-3"-1856"0,0-1-448 0,4 2 0 15,-1-3 2256-15,2 1 368 0,2 9 64 0,1-9 0 32,1 1-2816-32,-2 8-576 0,9-6-128 0,1 0 0 15,-1 0 320-15,4 0 64 0,0 1 0 0,2 0 16 0,2 2 432 0,2 0-160 16,2 1 160-16,4 0 0 0,1 1 0 0,7 0 320 16,4-1-32-16,4 0-16 0,1 0 256 0,1-2 48 15,2-1 16-15,4 0 0 0,4 0-208 0,4 1-32 0,7 0-16 16,3 0 0-16,3-2-208 0,1 1-128 0,3 0 128 0,5 2-128 15,7-1 0-15,1-1 0 0,1 2 0 16,4-1 0-16,5 0 0 0,3 0 0 0,0-2 0 16,5 2 0-16,-1 2 0 0,5-1 0 0,4-2 0 0,3 3 0 15,-2 1 160-15,2-2-32 0,-1-3-128 0,2 2 192 16,-2 0 16-16,1 0 0 0,-1-2 0 0,0 4 0 0,-5 0-208 0,2 0 176 16,1-4-176-16,1 2 160 0,-3 1-160 0,2-2 0 15,1-1 0-15,0-2 0 0,-3 0 0 0,1 1 0 16,3-1 0-16,0 1 0 0,-3 2 0 15,2-2 0-15,2-1 0 0,-5 2 0 0,-4 1 0 0,1 1 0 16,0 0 0-16,-4-1 0 16,-6 1 0-16,0 2 128 0,2-1-128 0,-6 2 0 0,-6 0 192 0,-3 0-32 15,-1-1-16-15,0 1 0 0,-1 0 48 0,-4 0 16 0,-6 1 0 0,-3 0 0 16,-2-1-208-16,3-1 176 16,-2 2-176-16,-2 0 160 0,-8-1-160 0,-1 1 160 15,-4 0-160-15,-4 0 160 16,-3 0 160-16,0 1 16 0,-1 1 16 0,-3 0 0 0,-3-1 48 15,-4 1 16-15,-6 0 0 0,-2 0 0 0,-4 1-48 0,-1 0-16 0,-4 0 0 16,-1 2 0-16,-3-1-192 0,-2 3-32 0,0-1-128 0,-2 2 192 16,-1 0-32-16,-1 0-16 0,0 3 0 0,0 2 0 15,-3 0-144-15,2 2 0 0,-3 4 0 0,0 0 0 0,-1 0 0 0,1 4 0 16,-1 2 0-16,-1 1 0 0,2 2 0 0,-3 2 0 31,0 3 0-31,1 4 0 0,0 2 0 0,-1 3 0 16,0 1 0-16,-1 3 0 0,1 4 0 0,-2 2 0 0,-1 2 0 0,0 4 0 15,0 2 0-15,-2 3 0 0,-2 1 0 16,0 2 0-16,0-3 0 0,0 4 0 0,-2 4 0 0,2-2 0 16,2-2 0-16,-1 0 0 0,1-3 0 15,3 3 0-15,-3-2 0 0,2 1 0 0,1 1 0 0,-2 1 0 0,1-2 0 0,0 2 0 0,1-1 0 16,0 1 0-16,-1 2 0 0,1-2 0 0,1-2 0 0,-1-1 0 31,1-3 0-31,2 1 0 0,-1 0 0 0,0-2 0 16,-1-3 0-16,1-4 160 0,-1-2-32 0,0-5-128 15,-1-2 0-15,0-3 0 0,-1-2 0 0,0-4 0 16,0-2 224-16,1 0-64 0,-1-3-16 0,0-2 0 16,1-4-144-16,0-2 192 0,-2-1-192 0,2-1 192 15,0-2-192-15,0-3 0 0,0 1 0 0,-1-2 0 16,-2-2-368-16,0-1-96 0,0 0-32 0,-3-1 0 16,-2-1-1840-16,-5 0-368 0,-2 0-80 0,-7 1-13600 15</inkml:trace>
  <inkml:trace contextRef="#ctx0" brushRef="#br0" timeOffset="103656.75">8363 16030 26543 0,'0'0'1168'0,"-5"-3"256"0,0-1-1136 0,1-2-288 16,4 6 0-16,0-9 0 16,-1 2-1024-16,1 7-256 0,1-8-48 0,-1 8-16 0,0 0 1024 0,0 0 320 0,6-5-160 0,-6 5 160 15,0 0 624-15,7-5 208 0,-7 5 32 16,0 0 16-16,9-1 96 0,-9 1 32 0,11 0 0 0,-1 2 0 16,0-1-304-16,1 0-48 0,0 1-16 0,0-2 0 15,2 0-288-15,1 0-64 0,1 0-16 0,3 0 0 16,2-2-112-16,2 2-32 0,0-1 0 0,5 1 0 0,3 0-128 15,3 0 192-15,4 1-192 0,5 1 192 0,3-2 64 16,3 0 0-16,0 0 16 0,2 1 0 0,-1-1-16 0,4 1 0 16,4 1 0-16,5 0 0 15,7 0-48-15,-2 1-16 0,-2-3 0 0,1 1 0 0,4 1 0 0,4-1-16 16,6-2 0-16,1 0 0 0,-5 0 48 0,3 0 16 16,0-2 0-16,5 2 0 0,4-1-48 0,0-1 0 15,-5-2 0-15,4 1 0 0,3 0 128 0,4-1 0 16,-2 0 16-16,4-1 0 15,-3 0 48-15,4 0 0 0,3 2 0 0,-2-1 0 0,-3 2-112 0,3 0-16 16,2-1 0-16,-3 3 0 0,-6 0-96 16,0 0-32-16,1 0 0 0,-1 1 0 0,0 0 64 15,-2 0 0-15,-1-1 0 0,1 0 0 0,3-1 64 0,-3 0 0 0,-5 4 16 0,-1-2 0 16,1 0-272 0,-1-2 0-16,5 1 128 0,-1 1-128 0,-3 0 128 0,-1 0-128 15,3-1 192-15,0 1-192 0,1 2 160 16,-5 1-160-16,0-1 128 0,0-1-128 15,2 0 128-15,-2 1-128 0,-1-1 0 0,-3-1 128 0,-1-1 0 0,0-1-128 0,-1 0 192 0,2 1-64 16,-2-1-128-16,-2-1 0 0,0-1 0 0,2-2 0 16,0-1 192-16,-1-1-32 0,-1 0-16 0,-2 1 0 0,-3-1-144 0,-2 0 128 15,-1 1-128-15,-1-1 128 0,0 1-128 0,-4 1 0 16,-7 0 144-16,-4 1-144 0,-1 0 256 0,-4 1-32 31,-4-1 0-31,2 2 0 0,-1 0 64 0,0 1 16 0,-1-1 0 0,-3 2 0 0,0 1-96 0,-5 0-16 16,-4 0 0-16,0 3 0 0,-2-1-64 0,-2 1-128 15,-3 0 176-15,-4 2-176 0,0-1 160 0,-3 2-160 16,-3-1 128-16,-1 2-128 16,-2 0-128-16,-2 2-128 0,-7-9 0 15,5 11-16-15,0 1-1024 0,-2 0-208 0,-2-1-32 0,0 0-16 16,-1-1-1456-16,-1 1-272 0</inkml:trace>
  <inkml:trace contextRef="#ctx0" brushRef="#br1" timeOffset="108167.75">16877 14192 23039 0,'0'0'2048'0,"0"0"-1648"0,0 0-400 0,0 0 0 16,0 0 1856-16,0 0 304 0,0 0 48 0,0 0 16 16,0 0-1968-16,5-6-400 0,-5 6-80 0,7-4-16 15,-7 4 240-15,12-2 0 0,2 1 0 0,-2 1-144 0,-2 2 272 0,2 1 48 16,1-1 16-16,0 1 0 0,-2 0 128 16,0 1 48-16,-1-1 0 0,0 1 0 15,-5 2-16-15,3 0 0 0,2 1 0 0,-3 3 0 0,-1 2-32 0,0 2-16 16,0 3 0-16,1 3 0 0,-2 2-48 0,0 2-16 15,-1 1 0-15,1 5 0 16,-1 2-240-16,3 1 0 0,-2 1 128 0,1-1-128 0,-2-1 0 16,0-3 0-16,1-1 0 0,-1-2 0 0,-1-1 0 15,2-5 0-15,-1-3 128 0,2-3-128 0,-2-1 192 0,1-3 0 16,-1-3 0-16,-4-7 0 16,7 4 480-16,-7-4 96 0,11 0 0 0,0-2 16 0,1-2 48 0,4-5 0 0,0-3 0 15,4-5 0-15,6-5-272 0,5-5-48 0,5-6-16 0,5-8 0 16,9-6-208-16,3-5-32 0,1-4-16 0,7-4 0 15,5-5-112-15,9-5-128 0,7-1 176 0,-2 2-176 16,-4 1 0-16,-1 5 0 0,-1 1 0 0,1 4 0 16,2 4 0-16,-5 4 0 0,-7 4-192 0,-5 5 48 31,-3 5-672-31,-4 5-128 0,-3 5-16 0,-2 2-11664 0,-2 4-2336 0</inkml:trace>
  <inkml:trace contextRef="#ctx0" brushRef="#br1" timeOffset="124256.6">10723 4629 13823 0,'-3'-10'1216'0,"1"-1"-960"0,0-2-256 0,0 1 0 15,1 1 3200-15,0 2 576 0,1 0 128 0,1 1 32 16,1 1-3120-16,-2 7-624 0,4-8-192 0,1 1 0 16,-5 7 0-16,6-5 0 0,-6 5 0 0,8-6 0 15,-1 3 0-15,-7 3 0 0,4-1 0 0,1 1 0 16,1 1 0-16,1 1 0 0,-4 0-176 0,2 3 176 16,1 0 0-16,-1 2-128 0,3 8 128 0,-2 2 0 15,-2-1 0-15,-1 2 0 0,1 0 0 0,-1-1 0 16,0 0 0-16,2-2 192 0,-2-1-64 0,0 1 0 15,0-1 128-15,2-1 16 0,-1 0 16 0,2-2 0 0,-2-1 1056 16,3-1 224-16,-7-9 32 0,7 7 16 0,1-3-1616 0,1-1 0 16,0 0-320-16,2-2 32 0,0-2 720 0,3-3 144 15,3-3 16-15,4-3 16 16,3-1-16-16,5-3 0 0,7-3 0 0,3-4 0 0,4-3-144 16,3-6-16-16,4-4-16 0,5-2 0 15,4-1-192-15,9-3-32 0,9-4-16 0,0-1 0 0,-1-3-176 16,1 3 0-16,3 2 0 0,1 0 0 0,4 0 0 0,-6 6 0 15,-9 5 0-15,-5 5 0 16,-5 2-592-16,-7 6 0 0,-3 3 0 0,-7 5 0 16,-9 4-1552-16,-7 3-304 0,-7 4-64 0,-10 4-11936 0</inkml:trace>
  <inkml:trace contextRef="#ctx0" brushRef="#br0" timeOffset="128580.71">6902 4467 8287 0,'0'0'368'0,"-3"-10"80"0,-4-3-448 0,3 1 0 0,1 1 0 0,-1 0 0 16,1 1 2432-16,1 1 416 0,0 2 80 0,1 0 16 15,1 0-2128-15,-2 1-432 0,1-2-64 0,0 0-32 16,1 1-32-16,0 0-16 0,-1 0 0 0,1 1 0 16,0-2 144-16,1 3 48 0,-1 5 0 0,0-8 0 0,0 1 160 0,0 7 48 15,0-5 0-15,0 5 0 16,1-8 96-16,-1 8 32 0,0-6 0 0,0 6 0 0,0 0-160 0,0 0-32 15,1-7 0-15,-1 7 0 0,0 0-208 16,0 0-48-16,0 0-16 0,0 0 0 0,0 0-176 0,0 0-128 16,4 11 144-16,-1 1-144 0,-1 1 160 0,0 5-160 15,0 3 160-15,-2 4-160 0,0 5 128 0,-2 3-128 16,1 3 0-16,-1 6 144 0,0 4-144 0,-1 4 128 0,-2 0-128 0,1 5 128 16,1 5 48-16,-1-1 0 0,0-1 0 0,2-1 0 15,2 3-48-15,1-4-128 16,0-3 192-16,2-3-64 0,0 0 16 0,1-4 0 0,0-1 0 0,1-3 0 15,0-4 48-15,2-1 16 16,-2-3 0-16,2-3 0 0,-2-4-16 0,1 0-16 0,-2-3 0 0,1-3 0 16,0-4-48-16,1 0 0 15,-3-1 0-15,0 0 0 0,0-3-128 0,1-2 160 0,-1 0-160 0,0-2 160 16,1-3-160-16,-2 1 0 16,-2-7 0-16,3 8 0 0,-3-8-272 0,0 0-144 0,0 6-32 0,0-6 0 15,0 0-1344-15,0 0-256 0,0 0-64 0,-4 5-6592 16,-4-3-1328-1</inkml:trace>
  <inkml:trace contextRef="#ctx0" brushRef="#br0" timeOffset="129348.92">6822 4320 26719 0,'-1'-13'1184'0,"1"4"240"0,-1 0-1136 0,2 0-288 0,1 0 0 0,2 3 0 15,-4 6 432-15,9-6 16 16,0 0 16-16,0 1 0 0,2 1-464 0,2 1 0 16,2-1 0-16,4 2-160 0,3 0 160 0,5 0-128 15,1-1 128-15,3 1-128 0,1 1 128 0,0 0 0 0,0-1 0 0,3 0-128 16,2-1 128-16,4 1 0 15,2-2 0-15,5 1 0 0,5-1 0 0,4 1 0 0,-1 0 0 0,3 0 0 0,-2 0 0 16,1 0 0-16,3 1 128 16,5-1-128-16,6 1 128 0,0-1-128 0,-3 0 160 0,-1-1-160 15,0 0 256-15,5 0-64 0,5-1 0 0,-3 1 0 0,-6-1-192 0,-1 2 144 16,0 0-144-16,1 1 128 0,1-1-128 0,-2 1 0 16,0 0 0-1,-6 0 0-15,-1-2 0 0,-4 1 0 0,-2 1 0 0,1-1 0 16,0-1 0-16,-2 1 128 0,-3-1-128 0,-6-1 0 15,-7 1 192-15,-3-1-32 0,-3 1-16 0,-3 1 0 0,-2-1 336 0,-3 2 64 16,-4 0 16-16,-3 0 0 0,-1 0-32 0,0 1 0 16,-4-1 0-16,0 2 0 0,0 0-240 0,-2 2-48 0,-2-1-16 0,-8-1 0 31,0 0-64-31,10 2-16 0,-10-2 0 0,8 3 0 16,-8-3 48-16,9 5 16 0,-1-1 0 0,-8-4 0 15,7 8-80-15,-2-1 0 0,1 1-128 0,-1 0 192 16,-5-8-192-16,7 11 128 0,-1 0-128 0,0 0 0 15,-2 1 0-15,1 0 0 0,-1 1 0 0,0 1 0 16,1 2 160-16,-2 1-160 0,3 2 160 0,-2 3-160 16,-1 2 176-16,2 3-176 0,-2 1 192 0,0 5-192 15,1 5 144-15,-4 2-144 0,0 4 0 0,0 4 144 16,0 1-144-16,1 4 0 0,1 0 0 0,1 2 0 0,-2-1 0 16,0 1 0-16,0-4 0 0,2 0 0 0,-1-3 0 0,1 0 0 15,0-3 0-15,2-2 0 0,0 0 0 0,-1-3 128 16,0-2-128-16,-1-3 0 0,1-4 160 0,-2-2-160 15,0 1 192-15,0-2-192 0,-2-2 352 0,1-2-32 16,0-2-16-16,2-1 0 0,-3-2-112 0,0-2 0 16,0 0-16-16,0-3 0 0,-1-1-176 0,-1 0 192 15,1-1-192-15,0 0 192 0,1-3-192 0,-1-2 128 0,1-7-128 0,-2 8 128 16,2-8-128-16,-3 7 192 16,3-7-192-16,0 0 192 0,0 0-192 0,-6 5 0 15,6-5 0-15,-9 2 0 16,1-2-464-16,-1 0-176 0,-2 0-48 0,-1-1 0 15,-4-3-2080-15,-5-1-432 0,-5 1-64 0,-6 0-32 0</inkml:trace>
  <inkml:trace contextRef="#ctx0" brushRef="#br0" timeOffset="130095.8">8047 5642 6447 0,'-34'1'576'0,"-6"1"-576"0,-7 0 0 0,0 0 0 0,1-2 240 0,4 0-64 15,0 0-16-15,5 1 0 32,2 1-544-32,4 0-96 0,3 0-32 0,2-2 0 0,2-1 320 0,0 0 192 0,-3-1-208 0,4 1 80 15,2 1 448-15,2-1 80 0,2-2 32 0,0 1 0 0,0 0 704 0,1 0 144 16,2-1 16-16,2 0 16 0,0 1-32 0,1 1-16 16,1 1 0-16,0 0 0 0,0-1-160 0,1 0-16 0,1 1-16 15,0 0 0-15,0 0-304 0,0 2-64 0,8-2-16 16,-7 4 0-16,-1 0 80 0,8-4 0 0,-8 3 16 15,8-3 0-15,-7 3-144 0,7-3-16 0,-7 5-16 0,2 0 0 16,-1 1-304-16,1-1-64 0,5-5-16 16,-7 6 0-16,1-1-32 0,6-5-16 0,-7 4 0 0,7-4 0 15,-9 4-16-15,1-1 0 0,8-3 0 0,-9 4 0 16,3-1 160-16,-3 0 48 0,9-3 0 0,-8 2 0 16,0 1 16-16,0-2 16 0,0 0 0 0,2 2 0 15,-1-2-64-15,7-1-16 16,-8 2 0-16,3-1 0 0,-4-1 0 0,9 0 0 0,-8 2 0 0,8-2 0 15,-7 0-96-15,7 0-32 16,-7 3 0-16,7-3 0 0,0 0 0 0,0 0 0 0,0 0 0 0,0 0 0 16,0 0 0-16,0 0 0 0,0 0 0 0,0 0 0 0,0 0-32 15,10 2-16-15,0 0 0 16,1-1 0-16,2-1-144 0,1 0 192 0,3 0-192 0,1-1 192 0,4 0-192 0,2 0 0 16,2 0 144-16,0 0-144 15,3 1 0-15,5 0 128 0,3 0-128 0,5-1 0 16,4-1 0-16,3-2 0 0,-4 0 0 0,4-2 128 15,2 0-128-15,3 1 0 0,1 3 0 0,5 0 0 0,5-4 0 0,-2 2 0 0,-4 0 0 16,2 0 0-16,2 1 0 0,2 1 0 0,1 0 0 0,1-1 0 16,-1-1 0-16,-1 1 0 15,-3 1 0-15,2-2 128 0,0-1-128 0,3 0 0 16,2 2 128-16,-3 0-128 0,-4-1 144 0,-2 1-144 0,1-1 192 0,-1-2-192 16,2 1 192-16,0-1-64 15,-1 1 0-15,-5 0-128 0,-5 0 144 0,-2-1-144 0,-2 2 0 0,-2 1 144 16,-6-2-144-16,1 2 128 0,-2-1-128 15,0 0 128-15,-3 1 0 0,-2 1 0 16,-2-2 0-16,-4 1 0 0,-3 1 16 0,-2 0 0 0,-2 0 0 0,-1-1 0 16,0 1 48-16,-2 0 16 0,0 1 0 0,-2 0 0 15,-1 0-64-15,0 0-16 0,-2-1 0 16,1 1 0-16,-3 0-128 0,-1 0 192 16,-9 1-192-16,10 0 192 0,-1 0-192 0,-9 0 0 0,7 0 0 0,-7 0 128 0,8 1-128 0,-8-1 0 31,0 0-160-31,0 0 160 0,7 5-768 0,-7-5-64 0,0 0-16 0,7 6-10832 15,-7-6-2160 1</inkml:trace>
</inkml:ink>
</file>

<file path=ppt/ink/ink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42:54.49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2485 711 9951 0,'0'0'448'0,"0"0"80"0,0 0-528 0,0 0 0 16,0 0 0-16,4-5 0 0,-4 5 832 0,6-4 48 0,-1-1 16 0,-3 1 0 15,-2 4 288-15,4-5 64 0,-1 0 16 0,0 1 0 0,0-1 80 0,1 1 32 0,-2 0 0 0,-2 4 0 16,3-5-352-16,-3 5-80 0,2-4-16 0,-2 4 0 16,0 0-176-16,0 0-48 0,0 0 0 15,0 0 0-15,0 0-224 0,0 0-48 0,0 0-16 0,5 7 0 32,-3 3-224-32,-1 4-32 0,-1 0-16 0,0 3 0 15,-1 4-144-15,0 4 0 0,0 0 0 0,1 2 0 16,-2 2 0-16,1 3 128 0,1 1-128 0,-2 2 0 15,1 1 0-15,0 0 0 0,1-2 0 0,1-4 0 0,0-1 0 0,2-3 128 16,-1-1-128-16,-2-3 0 0,1-4 0 0,0-2 0 16,2-3 128-16,-3-1-128 0,0-1 0 0,0-3 128 15,1-2-128-15,-1-6 128 0,0 0 0 0,0 0-128 16,0 0 192-16,0 0-64 0,0 0 0 0,0 0 0 16,0 0 0-16,0 0 0 0,0 0 0 0,-5-3 0 15,1-2 0-15,-1-2 0 0,0-3 192 0,0-2 48 16,0-2 0-16,-1-2 0 0,-1-1 96 0,-1-3 32 15,1-1 0-15,1-2 0 0,-1-4-48 0,0 0-16 16,1-3 0-16,0-2 0 0,1 2-112 0,2-1-32 0,-1 0 0 0,1 0 0 16,3 0-288-16,0 1 128 0,1 1-128 0,2 1 0 15,1 3 0-15,0 2 0 0,3 1 0 0,0 2 0 16,3 3 0-16,0 1 0 16,2 2-160-16,1 2 160 0,0 1 0 0,1 3 0 0,-1 2 0 0,1 1 0 15,1 2-192-15,0 1 192 0,3 3-160 0,-1 2 160 16,0 1-128-16,-2 3 128 0,3 1 0 0,6 5-144 15,-2-2-1760-15,-3 2-336 16,-2 0-80-16</inkml:trace>
  <inkml:trace contextRef="#ctx0" brushRef="#br0" timeOffset="220.59">2526 1014 21183 0,'-9'0'1888'16,"0"1"-1504"-16,1 0-384 0,8-1 0 16,-5 0 1264-16,5 0 176 0,0 0 32 0,0 0 16 0,0 0-352 0,0 0-80 15,0 0-16-15,0 0 0 0,9 2-272 0,1-4-64 0,2 0-16 0,3 1 0 16,1 0-352-16,3-1-64 16,3-3-16-16,-1 0 0 0,3-1-256 0,2 0 0 15,1-4 128-15,9-1-128 16,-3 3-2112-16,-1 2-496 0,-3 1-80 0</inkml:trace>
  <inkml:trace contextRef="#ctx0" brushRef="#br0" timeOffset="494.82">3096 1274 21183 0,'0'0'1888'0,"0"0"-1504"0,0 0-384 0,0 0 0 0,5-6 1984 0,-2 2 320 0,0 0 64 0,-3 4 0 16,0 0-704-16,0 0-160 0,4-5-32 0,-4 5 0 16,0 0-752-16,0 0-144 0,0 0-48 0,0 0 0 0,0 0-272 15,0 0-64-15,1 10-16 0,-1 2 0 16,-1 4-176-16,-1 1 0 0,0 2 0 0,-1 3 0 0,-3 2 0 0,1 2 0 16,-4 2 0-16,-3 13 0 15,0-6-640-15,2-3-16 0,2-4 0 0,1 1 0 16,-1-4-400-16,1-3-80 0,3-4-16 0,1-2 0 15,0-1 0-15,5-3-16 0,-1-2 0 0,-1-10-7296 16,4 4-1456-16</inkml:trace>
  <inkml:trace contextRef="#ctx0" brushRef="#br0" timeOffset="790.82">3390 1026 34495 0,'0'0'1536'0,"0"0"304"0,0 0-1472 0,4-4-368 0,-4 4 0 0,6-4 0 16,0 0 960-16,1 2 112 0,0 0 16 0,1 0 16 0,-2-1-656 0,2 1-144 15,0-1-32-15,2 0 0 0,0-2-272 0,2 2 0 16,-1 0 0-16,1-1 0 0,2 0-192 0,-1 1-128 16,-1-1-48-16,6 0 0 15,-2 0-1936-15,1 0-384 0,-2 2-64 0</inkml:trace>
  <inkml:trace contextRef="#ctx0" brushRef="#br0" timeOffset="991.52">3618 1150 10127 0,'-14'3'448'0,"8"-3"96"31,-6 1-544-31,2 0 0 0,-1-1 0 16,3 1 0-16,-1 0 3280 0,2-1 560 0,-1 0 96 0,1 1 32 0,1 0-1920 0,0-1-384 15,6 0-80-15,0 0-16 0,0 0-288 0,0 0-48 16,0 0-16-16,0 0 0 0,0 0-336 0,0 0-80 16,10-1-16-16,3 0 0 0,3 1-336 0,1-2-80 15,3-1-16-15,2-1 0 0,1 1-352 0,4 0 0 16,3-2 0-16,12-2 0 15,-4 0-1952-15,-3-1-416 0,-1 1-64 0,-12 2-7488 16,-1 1-1504-16</inkml:trace>
  <inkml:trace contextRef="#ctx0" brushRef="#br0" timeOffset="1696.36">6008 847 10127 0,'-7'-11'896'0,"7"11"-704"0,-2-5-192 0,0-3 0 16,0-1 3088-16,0 0 592 0,0 2 112 0,1-2 32 16,1-1-1632-16,1 0-320 15,1 1-64-15,0 0-16 0,0-1-656 0,1 2-144 16,2-2-32-16,-1 2 0 0,2 0-320 0,0 3-80 15,0-2-16-15,-1 1 0 0,1 0-160 0,-2 2-48 16,2 0 0-16,-6 4 0 0,0 0-160 0,0 0-48 0,0 0 0 0,0 0 0 16,0 0-128-16,-2 9 0 0,-1 1 0 0,-1 3 0 15,-3 5 0-15,-1 2 0 0,-1 1-192 0,-1 2 192 16,0 3-160-16,0 3 160 0,0-1 0 16,2 1-144-16,3 0 144 0,0-2 0 0,2 1 0 0,2-2-128 15,1-3 128-15,2-1 0 0,3-1 0 0,-2-1 0 0,0-3 0 0,2-1 0 16,0-2 0-16,2-1 128 0,-1-3 48 15,2 0 16-15,0-2 0 0,0-2 0 0,3 1 0 0,3-3 0 0,-3 1 0 0,3-3 0 16,0-2-192-16,3-2 192 16,3-2-192-16,-1 0 192 0,0 0-192 0,1-2 0 15,-1 0 144-15,0-1-144 0,0-1-208 0,-1 1-112 0,-2-1-32 0,5-1 0 32,-4 1-1520-32,-4 2-304 0,-2-3-64 0,-5 3-7552 0,0 1-1520 0</inkml:trace>
  <inkml:trace contextRef="#ctx0" brushRef="#br0" timeOffset="1907.29">5922 804 30399 0,'-1'-4'2704'0,"0"-2"-2160"16,-1 1-544-1,1-1 0-15,1 1 704 0,0-1 48 0,1 1 0 0,0-1 0 16,1 0-224-16,1 0-32 0,2 0-16 0,0 0 0 0,2-1-352 0,1 2-128 15,1-2 0-15,4 2 0 0,0 0 0 0,1 1 0 16,3 0-208-16,6-1 64 16,-1 2-1840-16,0 1-384 0,-1 1-64 0,-2 2 0 15,0 1-576-15,-2 2-96 0</inkml:trace>
  <inkml:trace contextRef="#ctx0" brushRef="#br0" timeOffset="2105.29">6094 939 18767 0,'-18'2'832'0,"10"-2"176"0,0 1-816 0,-2 0-192 16,-1 1 0-16,1-1 0 0,1 0 1680 0,2 0 304 16,1 0 48-16,0 0 16 0,6-1-656 0,0 0-128 0,0 0-32 0,0 0 0 31,0 0-400-31,0 0-64 0,0 0-32 0,10 2 0 16,1-1-352-16,5-1-80 0,-1 0-16 0,6 0 0 0,2-1-288 0,1-2 0 15,2 1 0-15,9-2-144 16,-3-1-2528-16,0 1-496 0,-2 0-96 0,-8 0-32 0</inkml:trace>
  <inkml:trace contextRef="#ctx0" brushRef="#br0" timeOffset="2547.44">6651 836 10127 0,'6'-11'448'0,"-3"6"96"0,1-3-544 0,0-2 0 16,-1-2 0-16,2 0 0 0,-3 1 3024 0,0 0 496 16,-1 0 112-16,0 1 16 0,-1 1-1856 0,0 1-352 15,-1 1-80-15,0 1-16 0,0 2-256 0,1 4-64 0,0 0-16 16,0 0 0-16,0 0-304 0,0 0-48 0,-6 3-16 0,1 4 0 15,-1 1-448-15,1 5-192 0,-1 1 176 0,1 2-176 16,-3 3 0-16,1 3 0 0,-3 3 0 0,-1 3-160 16,-4 0 160-16,1 4 0 0,-4 2 0 0,3 1 0 15,2-2-272-15,0-3 16 0,-1-2 16 0,3-3 0 16,2-2 240-16,1-4-192 16,1-5 192-16,2-2-192 0,1-3 192 0,1-2 0 0,3-7 0 0,0 0 0 15,0 0 336-15,0 0-32 0,-2-8-16 0,2-2 0 16,1-2-96-16,2-3 0 0,2-5-16 0,1-3 0 15,2-5-176-15,3-1 0 0,1-3 144 0,2-4-144 16,3-1 0-16,-1 0 128 0,1-2-128 0,-3 3 0 0,-1 2 256 0,-2 5-32 16,-3 7 0-16,-1 3 0 0,-1 3 144 0,0 2 16 15,-1 3 16-15,0 2 0 0,-2 1 240 0,0 3 64 16,-3 5 0-16,0 0 0 0,0 0-464 0,0 0-96 16,0 0-16-16,7 2 0 0,-2 1-128 0,1 4 0 15,-1 2 0-15,0 2 0 0,-1 3 0 0,0 2 0 16,-2 3 0-16,0 2 0 0,-1 1 0 0,0 2 0 0,-1 3 0 0,1 0 0 15,-1 1 0-15,0-1 0 0,0 1 0 16,1-2 0-16,3 0 0 0,-3-1 0 0,3-3 0 16,-2-2 0-16,3-1 0 0,0-1 0 15,3-2 0-15,1 4 0 16,-2-5-528-16,0-1-48 0,-3-4 0 0,1-3 0 16,-5-7-2880-16,0 0-576 0</inkml:trace>
  <inkml:trace contextRef="#ctx0" brushRef="#br0" timeOffset="2737.15">6557 1093 25791 0,'-11'-6'1152'0,"6"3"224"0,2-2-1104 0,-1-1-272 0,0 0 0 0,3 1 0 0,0-1 2096 0,2 1 352 15,0-1 80-15,3 1 16 16,1-1-1520-16,2 1-320 0,2-2-48 0,2 0-16 16,2 1-432-16,1-1-80 0,0-1-128 0,8-1 176 15,-1-1-1440-15,0 2-272 0,0 0-64 0,0 2-16 16,0 0-1680-16,0 3-336 15,6-2-64-15,-4 4-16 0</inkml:trace>
  <inkml:trace contextRef="#ctx0" brushRef="#br0" timeOffset="3132.52">5636 1544 16575 0,'-10'-2'736'0,"10"2"160"0,0 0-720 0,0 0-176 16,0 0 0-16,0 0 0 0,0 0 3136 0,0 0 608 15,0 0 112-15,0 0 32 0,0 0-2464 0,0 0-480 0,10-1-112 0,2 0 0 0,3 0-144 0,1 0-32 16,3-1 0-16,3-1 0 0,4 1-176 0,4 0-32 16,4-1-16-16,4-1 0 15,5 0-192-15,6 0-48 0,1-2 0 0,2 1 0 0,-1-2-192 16,0 0 128-16,0 2-128 0,-2-2 0 0,0 3 0 16,-1 0 128-16,1 0-128 15,-2 2 0-15,-2 1 0 0,-3 1 0 0,-4 0 0 0,0 1 0 0,-4 0 0 0,-3 1 0 16,-3 1 0-1,-1-2 0-15,-3 2 0 0,-2 1 144 0,-2 1-144 0,-4-1 128 0,-2 2-128 0,-1-1-144 16,-4 1 144-16,2 2-208 16,-4 1-3056-16,-5 0-624 0</inkml:trace>
  <inkml:trace contextRef="#ctx0" brushRef="#br0" timeOffset="3495.65">6328 1849 20271 0,'-7'-10'1792'0,"4"5"-1424"0,1-3-368 0,1 3 0 0,1-1 2000 0,0-2 336 0,1 0 64 16,1-2 16-16,0-1-656 0,2 1-128 0,-1 0-32 0,1 1 0 15,2 0-512-15,-2 2-128 16,3 0 0-16,-2 1-16 0,0 2-384 0,-5 4-80 16,0 0-16-16,0 0 0 0,0 0-464 0,0 0 0 0,4 4 0 0,-2 4 0 15,-1 2 0-15,-2 3 0 0,-3 4 0 0,-2 3 0 0,0 5-208 0,-2 3 64 16,-2 4 16-16,0 1 0 15,0 0 128-15,1 3 0 16,-1 0 0-16,1-1 0 0,2-1 0 0,3-1 0 0,3-2-144 0,1-2 144 0,1-4 0 0,2-1 0 16,2-2 0-16,0-2 0 0,2-4 0 0,0 0 288 15,3-3-48-15,1-2-16 0,2-3 112 0,2-3 32 16,-1-2 0-16,3-1 0 0,1-4-176 0,2 0-48 16,1-2 0-16,2-2 0 0,0 0-144 15,1-2-272-15,2 0 64 0,4-2 16 31,-1 2-464-31,-5 0-96 0,-3 1-16 0,0 1 0 16,-1-1-1360-16,1 2-288 0,0-2-48 0,3-1-12000 0</inkml:trace>
  <inkml:trace contextRef="#ctx0" brushRef="#br0" timeOffset="3969.48">7266 699 23951 0,'-5'-13'1056'0,"5"13"224"0,-1-5-1024 0,0-1-256 0,1 6 0 0,0-5 0 15,0-1 1728-15,1 1 272 0,0 1 64 16,-1 4 16-16,1-6-1184 0,-1 6-256 0,3-5-32 0,-3 5-16 16,2-6-272-16,-2 6-48 15,5-4-16-15,-5 4 0 0,4-4-64 0,-4 4 0 0,7-2-16 16,-7 2 0-16,6-1-16 0,1 2 0 0,0 1 0 0,-1 3 0 16,1-1-32-16,1 3-128 15,-1 2 192-15,2 3-64 0,1 4-128 0,1 4 0 0,0 1 144 0,1 2-144 16,0 3 128-16,0 3-128 0,0 3 160 0,0 4-160 0,-1 4 144 15,0 5-144-15,-1 7 128 0,-1 1-128 0,-2 5 192 16,-3 4-64-16,-2 3 0 0,-4 3 0 16,-3 5 112-16,-4 2 16 0,-4 0 0 0,-4 2 0 0,-3-3-256 15,-2-1 0-15,-2-3 0 0,-1-5 0 0,-2-3 128 0,1-4 0 16,-1-3-128-16,-1-2 192 0,2-5-192 0,-1 0 0 16,1-2-144-16,-15 12 144 15,0-9-704-15,3-6-64 0,-1-6 0 0,2-2 0 16,-1-6-2080-16,0-5-416 0</inkml:trace>
  <inkml:trace contextRef="#ctx0" brushRef="#br0" timeOffset="4410.97">5482 703 26719 0,'1'-9'2368'0,"0"1"-1888"0,0 2-480 0,-1 0 0 15,0 0 896-15,0-1 64 0,-1 1 32 0,0 0 0 0,-1 1-176 16,-1-1-48-16,1 2 0 0,-4 0 0 0,1 2-288 0,-1 1-64 16,-1 0-16-16,0 3 0 0,-4 4-224 0,0 4-48 15,-1 3-128-15,-4 5 192 0,0 9-192 0,-5 6-128 0,-1 5 128 0,-3 10-208 16,-6 7 208-16,-4 11 0 0,-5 7 0 0,1 10 0 16,0 6 0-16,0 7 0 15,3 5 0-15,4 0 0 16,5 0 0-16,6-1 0 0,2-4 128 0,7-5-128 0,4-3 0 0,8-4 128 15,4-3-128-15,5-4 0 0,6-4 224 0,5-5-64 16,3-2-16-16,5-3 0 0,4-2-16 0,6-2 0 0,3-4 0 0,0-5 0 31,0-2-624-31,1-7-128 0,2-5-16 0,0-6-9600 0,3-2-1920 0</inkml:trace>
  <inkml:trace contextRef="#ctx0" brushRef="#br0" timeOffset="4836.45">8494 847 29487 0,'0'0'2624'0,"-2"-9"-2112"0,3 2-512 16,1 0 0-1,0 1-848-15,3 1-288 0,-2-2-48 0</inkml:trace>
  <inkml:trace contextRef="#ctx0" brushRef="#br0" timeOffset="5178.99">8619 499 23439 0,'0'0'1024'0,"0"0"240"0,-1-8-1008 16,-1 0-256-16,0 0 0 16,2 8 0-16,0 0 1344 0,-3-7 208 0,3 7 48 0,-3-7 16 0,3 7-544 0,0 0-112 15,-3-8-32-15,3 8 0 0,0 0-400 16,0 0-80-16,0 0 0 0,0 0-16 0,-8-3-176 0,8 3-16 15,-10 2-16-15,1 3 0 0,-2 0-224 0,0 5 0 32,-2 3 0-32,7-2 0 0,-3 3 0 0,0 5-128 15,0 4 128-15,-2 4-160 0,-1 3 160 0,-4 8 0 0,-1 3 0 0,-17 42-128 0,1-7 128 16,1-1 0-16,2 2 128 0,9-21-128 0,-1 7 128 0,0 4-128 0,2 5 128 0,0 0-128 16,2 0 0-16,4 1 0 15,1 1 0-15,4-1 0 0,1 1 0 0,4-1 0 0,2-6 0 0,3-1 0 16,3-3 144-16,2-1-144 15,3 0 192-15,1-1-192 0,2 0 128 0,2-4-128 16,2-4 0-16,1-1 0 0,3-3 0 0,2-3 0 16,1-1 0-16,2-5 0 0,2-3-256 15,1-5-16-15,0-5 0 0,1-5 0 16,3-6-736-16,3-5-144 0,3-5-16 0,5-7-8272 16,4-6-1648-16</inkml:trace>
  <inkml:trace contextRef="#ctx0" brushRef="#br0" timeOffset="5894.04">9349 487 13823 0,'0'0'608'0,"-8"-3"128"0,2 0-592 0,1-1-144 0,-1 1 0 0,6 3 0 0,-5-4 2976 0,5 4 560 16,-7-6 112-16,7 6 32 0,-7-5-1952 0,2-1-384 15,5 6-64-15,0 0-32 0,0 0-352 0,-1-6-64 0,0-1 0 0,1 0-16 16,2 2-112-16,2-2-32 0,0 0 0 0,1-1 0 15,2 0-256-15,1 2-48 16,1-3-16-16,3 1 0 0,-1-1-192 0,3 3-32 0,0-2-128 0,2 1 192 16,-1 1-192-16,0 1 128 0,0 2-128 0,-1 2 0 15,0 1 0-15,-4 4 0 0,0 2 0 0,-2 1 0 16,-2 0 0-16,-1 4 0 0,-3 1 0 0,-2 3-160 16,-3 1-48-16,-4 3-16 0,-3 5 0 0,0-2 0 15,-1 4-96-15,-3 3-32 0,-1-1 0 16,-2-1 0-16,1 1 176 0,-2-4 48 0,0-2 0 0,-6 3 0 0,3-4 128 15,3-5 0-15,1-2 160 0,4-4-160 0,3-3 496 0,1-1 0 16,2-2 0 0,1-1 0-16,6-3 64 0,0 0 16 15,0 0 0-15,0 0 0 0,0 0-224 0,0 0-32 0,9 0-16 0,2-1 0 0,1 1-304 0,2-2 128 0,3-1-128 0,0 0 0 32,0-1 0-32,0 2 0 0,2-1 0 0,-1 1 0 0,-1-2 0 0,1 2 0 15,-2 1 0-15,6 1 0 16,-3 0-304-16,-1 1-160 0,-3-1-48 0,-1 1 0 15,-1 1-1408-15,0 1-272 0,0-1-64 0</inkml:trace>
  <inkml:trace contextRef="#ctx0" brushRef="#br0" timeOffset="6402.95">9989 386 32303 0,'0'0'1424'0,"0"0"304"0,0-10-1376 15,1 3-352-15,-1 7 0 0,0 0 0 0,0 0 960 0,0 0 112 16,0 0 16-16,0 0 16 0,0 0-688 0,0 0-144 16,0 0-16-16,0 0-16 0,-2 7-240 0,0 2 0 15,-2 2 0-15,1 2 0 0,0 3 0 0,-1 2 0 0,-1 3 0 16,2 0-160-16,-1 4 160 0,1 2 0 0,0-1 0 0,-1 2-128 15,1 0-32-15,0 0 0 0,1-2 0 0,2 6 0 16,-3-5 160-16,3-5 0 0,0-4 0 0,3-1-128 0,-3-5 128 16,1-2 0-16,0-3 0 15,0-1 0-15,-1-6 0 0,0 0 176 0,0 0-48 0,0 0 0 0,0 0 112 0,1-6 16 16,0 0 0-16,0-4 0 0,0-3-32 0,0-3 0 0,0-2 0 0,1-3 0 16,-1-2-96-16,0-4 0 0,0-2-128 0,0 3 192 15,1-2-192-15,0-2 128 0,1 1-128 0,0 3 0 16,0 2 240-16,2 1-48 15,-1 0-16-15,4-6 0 16,-1 4 64-16,2 2 16 0,0 1 0 0,1 1 0 16,0 2-256-16,1 2 0 0,0 2 128 0,1 2-128 15,0 1 0-15,1 1 0 0,-1 2 0 0,3 2 0 16,-1 2 0-16,-1 3 0 0,-1 1 0 0,-1 2-160 16,-1 2 160-16,-1 1-128 0,-3 6 128 0,0 1-128 0,-3 1-128 0,-1 3 0 15,-4 1-16-15,-3 9 0 16,-5-1-256-16,-3-2-48 0,-2-2-16 0,4-7 0 0,0-2 240 0,-2 0 48 15,0 0 16-15,0-2 0 0,0 0 288 0,-1 1 0 16,1-1 0-16,0 0 0 0,0 0-384 0,1-2 0 0,1 1-16 16,-4 2 0-1,4-1-2672-15,4-3-544 0</inkml:trace>
  <inkml:trace contextRef="#ctx0" brushRef="#br0" timeOffset="6734.44">10506 273 28271 0,'0'0'1248'0,"3"-7"272"0,0 2-1216 0,2-1-304 0,-2 1 0 0,0 0 0 0,-3 5 1392 15,5-4 208-15,-5 4 64 0,0 0 0 16,4-3-1008-16,-4 3-192 0,0 0-32 0,0 0-16 0,6 3-416 0,-2 2 128 16,-1 2-128-16,0 4 0 0,-1 3 0 0,-1 3 0 15,-1 0 0-15,-2 2-176 0,-2 0 176 0,0 0 0 16,-3-1-144-16,1 2 144 0,-1 1 0 0,1 0 0 15,-1 0-144-15,3-4 144 0,-2 2 0 16,2 0 0-16,0-1 0 0,2 1 0 0,0-3 0 0,1-2 144 16,1-2-16-16,2 1 0 0,1-3 592 0,2-1 112 15,1-3 32-15,3-1 0 0,2-3-192 0,4-2-32 16,2-1-16-16,3 0 0 0,2-2-352 0,2-1-64 16,3 0-16-16,0-2 0 0,-1 0-192 0,0 0 0 15,-3 1 0-15,0 0 0 16,0 2-464-16,-2 1-144 0,-1 2-32 0,-2 2 0 15,0 1-640-15,-1 3-144 0,-2-1-32 0,-1 2 0 16,1 1-2096-16,-4-1-416 0</inkml:trace>
  <inkml:trace contextRef="#ctx0" brushRef="#br0" timeOffset="7273.71">8949 1110 27871 0,'0'0'1232'0,"-5"-2"256"0,-2 0-1184 0,2 0-304 16,-1 4 0-16,1-2 0 0,-1 0 448 0,1 1 48 16,-1 0 0-16,6-1 0 0,-5 3-304 0,5-3-64 0,0 0-128 0,0 0 192 15,0 0 48-15,0 0 0 0,0 0 0 0,-1 7 0 16,1-7 240-16,5 5 48 16,1-2 16-16,1 1 0 0,4-2 96 0,4-1 0 15,3-1 16-15,4-1 0 0,5 0 112 0,4 0 0 16,5-1 16-16,7-2 0 0,5 0-128 0,5-2-16 0,3 0-16 0,3-1 0 15,3-1-272-15,4 1-48 0,6-2-16 0,0-1 0 16,2 0-160-16,0 0-128 0,-1 0 192 16,3-1-192-16,3 3 128 0,1 0-128 0,-2 0 0 15,-1 0 0-15,-1 0 128 0,2 0-128 0,3-1 0 16,0 0 0-16,-1 1 0 0,-1-1 0 0,-2 0 0 0,-1 1 0 16,0 2 128-16,-5-1-128 15,-4-1 0-15,-4 3 0 0,-5 0 128 0,-5 3-128 0,-4 0 0 0,-5 1 0 0,-4 1 128 0,-3 0-128 16,-4 0 0-16,-5 1 0 15,-4 1 128-15,-3 0-128 0,-4 1 0 0,-3-1 0 16,-3 1-352 0,-2 0-176-16,-5 1-48 0,-4-4 0 15,0 7-1760-15,-4 2-352 0,-4 0-80 0</inkml:trace>
  <inkml:trace contextRef="#ctx0" brushRef="#br0" timeOffset="8033.25">9652 1791 21183 0,'0'0'1888'0,"0"-7"-1504"0,5 0-384 0,-1-2 0 0,0-1 1952 0,3 1 320 0,1 0 64 0,3 0 16 16,1 1-688-16,2-2-128 0,2 0-16 0,1-1-16 16,3 0-480-16,1 0-112 0,0 0-16 0,0 1 0 15,0 1-368-15,-1 3-80 0,4 1 0 0,-4 2-16 16,-1 1-288-16,-1 2-144 0,-3 3 160 0,-3 1-160 15,-2 2 0-15,-2 2 0 0,-3 0 0 0,0 3 0 16,-2 0 0-16,-4 3-256 0,-1 0 16 0,-3 3 16 16,0 2-32-16,-2 1-16 0,-2 1 0 0,0 0 0 0,-4 0 272 15,2 1-160-15,2 0 160 0,-4-3-128 0,1-3 128 0,2-2 0 16,2-1 0-16,0-2 0 0,1-1 0 0,4-2 128 16,3-8-128-16,0 0 176 0,-3 8 80 0,3-8 0 15,0 0 16-15,-1 8 0 0,1-8-80 0,0 0 0 16,0 0-16-16,5 7 0 0,-5-7-48 0,9 8-128 15,0-3 192-15,2 1-64 0,-2-2-128 0,0 2 0 16,1-1 144-16,0 1-144 0,0-2 0 0,0 3 0 16,-1 0 0-16,0 2 0 0,-3 0 0 0,2 0 0 0,-3-2 0 15,0 1 0-15,-5-8 0 0,2 11 0 0,-2-1 0 0,-1-1 128 16,-2 0-128-16,-3-2 128 16,-2 0-128-16,0 0 128 0,-4-2-128 0,-1-1 192 0,0 1-64 0,-2-1 0 15,-3 2-128-15,1-1 176 0,-2-1-176 0,0-1 192 16,2 0-64-16,-4 0 0 15,-1 0 0-15,0-1 0 0,-1-1-128 0,2-1 128 0,2 0-128 0,1-1 128 16,2-2-128-16,2-1-224 0,2 2 48 0,2 0 16 31,2-1-1600-31,8 3-320 0,0 0-64 0,0 0-8944 16,0 0-1792-16</inkml:trace>
  <inkml:trace contextRef="#ctx0" brushRef="#br0" timeOffset="8466.24">10423 1745 21183 0,'4'-9'1888'0,"-1"-1"-1504"15,1-1-384-15,2 1 0 0,-1 1 2032 0,1 0 336 0,-1 1 64 0,1 0 0 16,-2-2-832-16,3 2-192 0,-4 1-16 16,-3 7-16-16,5-6-544 0,-5 6-128 0,0 0 0 15,0 0-16-15,0 0-352 0,0 0-64 16,0 0-16-16,0 0 0 0,-4 9-256 0,0 3 0 16,-5 1 0-16,0 5 0 0,-1 1 0 0,2 1-144 0,-5 5 144 0,2-1-192 15,0 2 192-15,2 3 0 16,-1 3 0-16,1-1-128 0,1-3 128 0,2 0 0 15,1-4 0-15,2 0 0 0,2-2 0 0,1 0-128 0,1 0 128 0,1-2 0 0,1-4 0 0,3-1 0 16,0-1 0-16,2-1 0 0,-1-1 224 16,2-1-32-16,-2-2 0 0,3 0 0 0,0-4-16 15,2 1-16-15,1-3 0 0,2 0 0 16,0 0-160-16,2-2 128 0,0-1-128 0,3-1 128 16,2-2-560-16,1-1-112 0,0-5-32 0,1 0 0 15,1 1-1504-15,0-3-304 0,-1-4-64 0,-2-1-16 16,-3-3-352-16,-2 0-64 0</inkml:trace>
  <inkml:trace contextRef="#ctx0" brushRef="#br0" timeOffset="8699.78">10406 1727 19343 0,'0'0'1728'0,"-7"-7"-1392"0,3 1-336 0,4 6 0 15,-4-6 1984-15,4 6 336 0,0 0 64 0,-1-7 16 0,1 7-1008 0,0 0-208 0,5-6-32 0,1 2-16 0,3-1-448 0,3 2-96 16,3 0-16-16,-1 1 0 0,2-1-240 16,3 1-48-16,0 0-16 15,3 0 0-15,1 0-144 0,1 0-128 0,-1 0 144 0,-1 1-144 32,0 0-352-32,-2 2-160 0,-2-2-48 0,-3 2 0 15,-2 1-784-15,-1 1-144 0,-1-1-48 0,-1 1-7424 0,-2 0-1504 0</inkml:trace>
  <inkml:trace contextRef="#ctx0" brushRef="#br0" timeOffset="8873.51">10420 1816 28559 0,'0'0'1264'0,"-8"-3"272"0,8 3-1232 0,-6-2-304 0,6 2 0 0,0 0 0 16,0 0 1088-16,0 0 176 0,0 0 16 0,0 0 16 15,0 0-656-15,0 0-144 0,0 0-32 0,11-1 0 16,2-1-176-16,2 2-32 0,4 2-16 0,3-1 0 15,2-1-1248-15,7 0-240 0,2 0-48 0,4-3-8512 16,3 0-1712-16</inkml:trace>
  <inkml:trace contextRef="#ctx0" brushRef="#br0" timeOffset="9346.46">11294 1638 19455 0,'4'-10'864'0,"-4"10"176"0,2-4-832 0,-2 4-208 16,2-6 0-16,-1 2 0 0,-1 4 1856 0,0 0 336 15,0 0 64-15,0 0 16 0,0 0-672 0,0 0-144 16,0 0-32-16,-5 1 0 0,-1 2-848 0,0 3-192 0,-2 1-16 0,-3 9-16 16,0 1-176-16,0 4-48 15,-1 2 0-15,0 3 0 0,-1 0-128 0,0 2 0 16,-2-1 0-16,0 3-176 0,-1 1 176 0,0-2 0 16,-1 0 0-16,3-3 0 0,0-2 0 0,2-3 0 0,2-2 0 0,0-4-128 15,2-2 128-15,2-5 0 0,6-8 0 0,0 0-128 16,0 0 128-16,0 0 0 0,0 0 0 0,0 0 0 15,-4-5 256-15,4-6-32 0,3-2 0 0,2-4 0 16,3-2 128-16,2-4 32 0,1-5 0 0,2-4 0 16,1-2-128-16,2-3-32 0,0 0 0 0,-1 1 0 15,0 1-224-15,-1 2 128 0,-1 0-128 0,-2 4 0 16,-1 6 320-16,-3 9-48 0,-1 0 0 0,1 3 0 16,0 1 288-16,-2 3 48 0,-1 1 16 0,0 2 0 15,-4 4-240-15,0 0-32 0,0 0-16 0,0 0 0 0,0 0-336 16,0 0 0-1,4 8 0-15,-1 1 128 0,0 4-128 0,-2 2 0 0,-1 3 0 0,0 0 0 0,-1 2 0 0,1 2-160 16,-3 2 160-16,2 2 0 16,0 0-128-16,2 1 128 0,-1 1 0 0,0 1 0 0,0-1-224 0,1 1 64 15,2-3 16-15,0-2 0 0,0-2-144 0,2-1-32 16,-1-2 0-16,2-3 0 16,0 0-208-16,1-3-48 0,-1-2-16 0,1 0 0 15,0-2-1808-15,-1-3-352 0,1-1-80 0,-7-5-11040 0</inkml:trace>
  <inkml:trace contextRef="#ctx0" brushRef="#br0" timeOffset="9490.95">11165 1913 17503 0,'-9'-7'1552'0,"2"0"-1232"0,4-1-320 0,-1 2 0 16,0 0 3344-16,4 6 624 0,0 0 112 0,-1-9 16 0,1 1-2784 0,0 8-560 16,5-7-112-16,1 0-32 15,3 0-352-15,1 2-64 16,0-1 0-16,0 2-16 0,3 1-176 0,0-3 0 0,5 1 0 0,8-3 0 31,3-1-2816-31,1 0-448 0,0 1-96 0,2-1-16 0</inkml:trace>
  <inkml:trace contextRef="#ctx0" brushRef="#br0" timeOffset="9952.75">12097 446 34095 0,'0'-11'3024'0,"0"11"-2416"0,4-5-480 0,-1 0-128 0,1-1 0 0,0 1 0 16,0 0 128-16,1 1-128 0,-1-1 544 0,1 1 32 15,-5 4 16-15,6-3 0 16,0 1-272-16,-6 2-48 0,6-2-16 0,1 4 0 16,-1-1-64-16,1 0 0 15,0 0-16-15,-1 2 0 0,1 2-176 0,-1 1 0 16,1 2 144-16,0 3-144 0,-1 3 0 0,1 3 0 16,-2 5 0-16,-1 6 0 0,0 4 0 0,2 6 144 15,-3 4-144-15,0 7 0 0,-1 6 128 0,1 24-128 16,-2 1 0-16,0 2 0 0,-1-1 0 0,1 3 0 0,-1 3 0 0,0-4 0 15,0 0 0-15,0-5 0 0,0-2 0 0,-1-1 0 16,-1-4 176-16,-2-4-32 16,0-3 0-16,-4-7 0 0,-3-4 112 0,-1-4 32 15,-2-2 0-15,-2-1 0 0,-1-1-48 0,-3-2-16 16,-2-4 0-16,-4 0 0 0,-2-1-224 0,-1-1 128 16,0-4-128-16,-11 12 0 15,5-8-1200-15,4-5-336 0,3-2-64 0,9-11-9536 0,0-2-1920 0</inkml:trace>
  <inkml:trace contextRef="#ctx0" brushRef="#br0" timeOffset="10396.94">13982 1036 20159 0,'0'0'896'0,"-6"-2"176"0,1-1-864 0,-1 1-208 0,0-1 0 0,-1 1 0 0,1 0 1920 0,-1 1 320 15,0 0 80-15,2 0 16 16,-1 1-688-16,6 0-144 0,0 0-32 0,0 0 0 0,0 0-448 0,0 0-80 16,0 0-32-16,0 0 0 0,0 0-256 0,0 0-48 15,8 1-16-15,2-1 0 16,2 0-208-16,5 1-32 0,0 0-16 0,2 0 0 0,2 0-336 0,1 0 144 15,1-1-144-15,11 0 0 32,-1 1-368-32,1-1-176 0,1 0-32 0,-3 1-16 0,-2 1-2528 15,-3 0-496-15,0 1-96 0</inkml:trace>
  <inkml:trace contextRef="#ctx0" brushRef="#br0" timeOffset="10559.74">14104 1294 17503 0,'-13'-1'768'0,"8"1"176"0,0 0-752 0,-1 0-192 15,1-2 0-15,5 2 0 0,-6 0 3904 0,6 0 768 16,0 0 128-16,0 0 48 0,0 0-4192 0,0 0-832 16,0 0-160-16,0 0-48 0,0 0 688 0,0 0 128 0,8 2 16 0,3-1 16 15,2 0-208-15,4 0-64 16,3 0 0-16,13 0 0 0,4 1-880 0,3-3-176 0,-2-3-32 0,-9 0-9216 31,-2-1-1824-31</inkml:trace>
  <inkml:trace contextRef="#ctx0" brushRef="#br0" timeOffset="11171.81">15728 901 22111 0,'0'0'976'0,"-5"-4"208"0,2-3-944 0,0 1-240 0,-1 1 0 0,1-1 0 0,-1 0 1968 15,-1-1 336-15,1 1 80 0,-1-2 16 16,1-1-912-16,0 0-176 0,-1-1-32 0,2-1-16 16,1-1-304-16,1-1-64 0,2-2-16 0,1-1 0 0,2 1-272 0,3 1-48 0,3-1-16 0,-1 2 0 0,2 0-288 0,1 1-64 15,1 1-16 1,0 0 0-16,0 1-176 0,2 1 0 0,-1 1 0 0,0 2 0 0,2 1 0 0,-2 3 0 16,0 2 0-1,-1 2 0-15,0 3 0 0,-1 1 0 16,-5 3-144-16,1 2 144 0,-1 1-144 0,-3 4 144 15,-3 1-208-15,-3 4 80 0,-2 3-32 0,-5 4 0 16,-3 2 0-16,-14 15 0 16,-2-1-480-16,-1 0-80 0,-1-4-32 0,2-3 0 15,-1-8 16-15,5-4 0 0,3-7 0 0,9-6 0 0,-2-1 736 0,2-1 0 16,2-1 0-16,-1-1 0 0,3-2 320 0,3 0 128 16,0-3 0-16,5-3 16 0,0 0 96 0,0 0 16 15,5 6 0-15,1-3 0 0,2-1-192 0,3-1-16 0,4-1-16 16,3 0 0-16,3-1-224 0,2-1-128 0,2 0 160 0,3 0-160 15,1-2 128-15,3 2-128 0,-1 0 0 0,0 1 0 16,0 2 0-16,-1-1 0 0,0 0 0 0,10 1-160 16,-7 1-352-16,-6 2-64 0,-4-1 0 0,-2 1-16 15,-1 1-1248 1,-3-1-240-16,-4 2-48 0,-2 0-16 16,-2 4-656-16,-3 0-128 0</inkml:trace>
  <inkml:trace contextRef="#ctx0" brushRef="#br0" timeOffset="11426.71">15250 1552 29487 0,'0'0'2624'0,"0"0"-2112"0,0 0-512 0,0 0 0 15,0 0 496-15,6-1-16 16,1-1 0-16,3 1 0 0,2 0-192 0,4 0-32 15,3-1-16-15,4 1 0 0,3 0 144 0,5 0 16 0,3-1 16 0,4 0 0 16,4 0-32-16,3-1 0 0,0 1 0 16,-1 0 0-16,-3-1-224 0,-1-1-160 0,-2 1 192 0,0 0-192 15,-3-1 0-15,-2 2-304 0,-3 0 48 0,7 1 0 16,-8 1-2176 0,-6 1-448-16,-5 1-64 0</inkml:trace>
  <inkml:trace contextRef="#ctx0" brushRef="#br0" timeOffset="11868.13">15744 1764 22111 0,'0'0'976'0,"-4"-3"208"16,-1-2-944-16,1-2-240 0,4 7 0 0,-1-5 0 0,1 5 2224 0,1-6 400 16,2-1 64-16,3 2 32 0,0-1-1520 0,3 0-304 15,2-1-64-15,1 2-16 0,3-1-240 0,1 1-32 16,3 0-16-16,1 2 0 0,0 1-64 0,2 1-16 15,-1 1 0-15,0 1 0 0,-1 0-192 0,-1 1-32 16,-3 1-16-16,0 2 0 0,-3 0-208 16,-2 1 128-16,-2 0-128 0,-3 2 0 0,-1 0 0 15,-3 1 0-15,-2-1 0 0,-2 3 0 0,-3 2-224 0,-1 1-96 16,-3 1 0-16,0 3-16 0,-2 1-16 0,1 0 0 0,0 1 0 0,3 0 0 16,1-1 208-16,3-3 144 0,1 0-192 15,0-3 192-15,2-1 0 0,3-1 0 0,-1-1 0 16,2 0 0-16,2-2 176 0,0 1-16 15,2-1 0-15,0 0 0 0,2-1 32 0,0 1 0 16,-1 1 0-16,2-1 0 0,0-2-64 0,-1 1 0 0,-1-1 0 0,-1 0 0 16,-2-2-128-16,-6-4 160 0,6 6-160 0,-6-6 160 0,2 5-160 0,-2-5 160 31,0 0-160-31,0 0 160 0,-2 6 96 0,-5-2 32 0,1-1 0 16,-3 1 0-16,0-1 128 0,-3 0 32 0,0 1 0 15,0-2 0-15,0-1-224 0,0 2-32 0,-2-1-16 0,1 2 0 0,-1 0-176 0,0-1 0 16,-2 1 0-16,1 0 0 15,-1 2 0-15,1-1 0 0,0 1-192 0,-7 1 192 16,1 3-2192-16,3 0-320 0,3-2-64 0</inkml:trace>
  <inkml:trace contextRef="#ctx0" brushRef="#br0" timeOffset="12280.18">16940 1236 29599 0,'-2'-16'1312'0,"2"9"272"0,0 0-1264 0,0-1-320 16,0 0 0-16,0 1 0 0,0 0 1296 0,0 0 208 16,0 2 32-16,0 0 16 0,0 5-768 0,0 0-144 15,0 0-48-15,0 0 0 0,0 0-336 0,0 0-64 16,0 0 0-16,-5 5-16 0,2 1-176 0,-3 4 0 0,1 4 0 16,-4 2 0-16,-1 3 0 0,0 3-176 0,-1 2 176 0,0 2-128 15,-1 3 128-15,1 3 0 0,0 2-144 0,1 0 144 16,0-2 0-16,3-1 0 0,1-2 0 15,2 2 0-15,2-2 0 0,1-2 0 0,2-1-144 0,1-2 144 16,0-1-368-16,1-1-16 0,2-1 0 16,0-2 0-1,1-3-1712-15,-1-2-336 0,0-3-80 0,1 1-10928 0</inkml:trace>
  <inkml:trace contextRef="#ctx0" brushRef="#br0" timeOffset="12595.16">16906 1427 18431 0,'-10'-27'816'0,"7"16"160"0,-2-2-784 0,1-3-192 16,-1-3 0-16,1-1 0 0,0 0 2768 0,-1 3 512 16,3-2 112-16,-1-1 0 0,0 0-1984 0,2 2-384 15,1 0-96-15,3 3-16 0,0 0-144 0,1 3-48 16,3 1 0-16,2 1 0 0,3 2-368 0,2 1-80 16,4 0-16-16,1 2 0 0,3 1-128 0,3 0-128 15,1 2 192-15,-1 1-192 0,-2 1 0 0,-1 1 0 16,-1 2 0-16,-2 1 0 0,-2 0 0 0,-3 0 0 15,-2 4 0-15,-2 1 0 0,0 1 0 0,-4 2 0 16,-1 6-128-16,-3-1 128 0,-3 2-128 0,-2 1 128 16,-3 1 0-16,-2 1-144 0,-2 2 144 0,1-2-192 0,-2-2 192 0,-2-3-192 15,-1-1 192-15,0-2 0 0,-2-1 0 0,0-1 0 16,-2-1 0-16,1 0 0 16,-1-1 144-16,-1-1-144 0,-1-1 160 0,-1-2-160 0,1 0 128 0,0-1-128 15,0 1-384 1,2-2-144-16,-1 0-48 0,1 0-10176 0,1-1-2048 0</inkml:trace>
  <inkml:trace contextRef="#ctx0" brushRef="#br0" timeOffset="13987.6">3054 4517 21183 0,'0'0'944'0,"0"0"192"0,0 0-912 0,-2-7-224 0,2 7 0 0,0 0 0 0,0 0 2368 15,0 0 416-15,0 0 96 0,0 0 0 0,0 0-1792 16,0 0-384-16,-6 3-64 0,0 5 0 0,2 3-496 0,-1 2-144 16,-2 4 0-16,1 3 0 0,3 4 0 0,-4 0 0 15,0 1 0-15,2-4 0 0,1 4 128 0,-2 5-128 16,0 2 0-16,-2 0 0 0,0 1 0 0,3-1 0 16,-2-2 128-16,1-1-128 0,0 0 0 0,2-1 0 15,-1-1 0-15,2-3 0 0,0-2 0 0,0-2 0 16,2-1 0-16,0-2 0 15,-1 0-1536-15,1-3-224 0,0-2-32 0</inkml:trace>
  <inkml:trace contextRef="#ctx0" brushRef="#br0" timeOffset="14256.11">3050 4646 25791 0,'-2'-11'2304'16,"1"-1"-1856"-16,0 0-448 0,0 0 0 0,1 0 1904 0,1 0 272 0,1 0 64 0,1-1 16 0,-1 1-1088 0,3 1-208 16,1 1-64-16,2-1 0 15,1-1-352-15,3 1-80 0,-1 1-16 0,2 0 0 16,3 0-160-16,-1 1-32 0,1 1-16 0,2 2 0 0,0-1-240 0,-2 4 0 16,0 1 128-16,0 1-128 0,2 1 0 0,-2 2 0 15,-2 2 0-15,0 2 0 16,-1 0-128-16,-1 3-32 0,-2 1 0 0,-2 2 0 15,-3 2-1504-15,-2 4-320 0,-3 4-48 0,-3 3-8320 16,-1 4-1664-16</inkml:trace>
  <inkml:trace contextRef="#ctx0" brushRef="#br0" timeOffset="14445.43">2871 4968 14735 0,'0'0'1312'0,"0"0"-1056"0,0 0-256 0,0 0 0 0,0 0 3584 0,0 0 672 0,0 0 128 0,0 0 32 0,10 0-2368 0,2-1-480 16,2-1-96-16,3 1 0 16,1-2-704-16,2 0-144 15,0-1-32-15,0 0 0 0,1 0-320 0,1-2-64 0,-2 1-16 0,2 0 0 0,-1 2-464 0,0 0-112 16,-1 0 0-16,6 1-16 31,-2 1-3264-31,-5 1-656 0</inkml:trace>
  <inkml:trace contextRef="#ctx0" brushRef="#br0" timeOffset="14990.28">3320 5267 20271 0,'-8'-9'896'0,"8"9"192"0,1-8-880 15,0 0-208-15,-1-3 0 0,3 0 0 0,2 1 3472 0,-1 0 656 16,1 0 128-16,1 1 32 0,3 1-2720 0,0 1-544 16,0-1-96-16,-1 1-32 0,1 2-448 0,2-1-112 15,-2 1-16-15,1 2 0 0,0 0-160 0,-1 2-32 16,-9 1-128-16,9 2 192 0,-9-2-192 0,10 6 0 16,-2 1 0-16,-2 1 0 0,-2 2 0 0,-1 2-128 15,-2 2 128-15,0-2-160 0,-2 2-64 0,-2 2-16 16,-1 2 0-16,-3 2 0 0,-2 2-16 0,-1 1 0 0,0-2 0 15,-2-1 0-15,-1-3 256 0,0 0-192 0,1-4 192 16,0 1-192-16,1-2 192 0,1-1 0 16,1-1 0-16,1-1 0 0,2-2 256 0,1-2-48 15,5-5-16-15,0 0 0 0,0 0 128 0,0 0 32 0,0 0 0 0,0 0 0 16,5 7-32-16,1-3 0 0,2-1 0 0,1 0 0 16,2-1-128-16,1-1-48 0,1 0 0 0,1-1 0 15,0 0-144-15,0 0 0 0,1 0 0 0,2 0 128 16,-1-1-128-16,3 0 0 0,1 0 0 0,7-1 0 15,-2-1-336-15,-1 0-112 0,0-1 0 0,-4-1-11712 16,2 1-2320-16</inkml:trace>
  <inkml:trace contextRef="#ctx0" brushRef="#br0" timeOffset="15526.3">4357 4917 6447 0,'0'0'272'0,"0"0"80"0,0 0-352 0,-6-3 0 16,0-2 0-16,6 5 0 0,0 0 6400 0,-6-6 1216 0,6 6 256 0,0 0 32 15,0 0-5280-15,0 0-1040 16,0 0-224-16,0 0-32 0,0 0-752 0,5-8-128 16,-5 8-48-16,7-5 0 0,2 0-208 0,0 3-64 15,1 0 0-15,1 1 0 0,1-2-128 0,1 2 0 16,1 0 0-16,1 1 128 0,-2 0-128 0,0 1 0 0,3-1 0 0,-3 1 0 31,0 1-496-31,0-1-16 0,-2 0-16 0,0 1 0 16,0 1-2352-16,-2 2-480 0,-9-5-96 0</inkml:trace>
  <inkml:trace contextRef="#ctx0" brushRef="#br0" timeOffset="15703.08">4246 5082 25791 0,'-17'2'1152'0,"11"0"224"0,-2 0-1104 0,8-2-272 0,0 0 0 0,0 0 0 0,0 0 1872 0,0 0 320 16,0 0 64-16,0 0 16 0,8 7-1200 16,0-1-240-16,6-2-64 0,2-1 0 0,2 0-304 0,3-2-64 31,2-1-16-31,1 0 0 0,1 0-224 0,2-1-160 0,0-3 192 0,0 1-192 16,-3-1-144-16,0-1-144 0,0 1-32 0,-1-2 0 31,-2 0-2448-31,1 0-496 0,-1 1-112 0</inkml:trace>
  <inkml:trace contextRef="#ctx0" brushRef="#br0" timeOffset="16806.05">6306 4604 11055 0,'0'0'480'0,"0"0"112"0,0 0-464 0,0 0-128 0,-2-9 0 0,1 0 0 0,1-1 1680 16,3 0 320-16,-2 0 64 0,1 0 16 0,2-1-416 0,-1 1-64 15,1 1-32-15,2-4 0 0,-1 0 112 0,1-1 32 16,-1 0 0-16,1-1 0 16,0 0-16-16,0 3 0 0,-1 0 0 0,1 1 0 15,-1 0-560-15,0 1-112 0,-1 2-32 0,-4 8 0 0,5-9-352 0,-5 9-80 16,2-6-16-16,-2 6 0 0,0 0-272 0,0 0-48 15,0 0-16-15,0 0 0 0,0 0-208 16,-5 11 128-16,-1 2-128 0,-2 5 0 0,-1 1 0 0,-1 4 0 16,-1 2 0-16,-1 3 0 15,-1 4-208-15,1 2 64 0,-3 3 16 0,1-3 0 0,1-2 128 0,2-3-160 16,2 0 160-16,6-9-160 0,-1-3 160 0,2 1 0 16,-1-3 0-16,2 0-128 0,1-2 128 0,2 0 0 0,2-3 128 0,0-1-128 15,2-2 224-15,0 0-32 0,4 0 0 16,-1-2 0-16,1-1-48 0,1 0-16 0,2-2 0 0,0 0 0 15,2-2-128-15,1 0 128 0,2 0-128 16,-2 0 128-16,2 0-128 0,2-1 128 0,0 0-128 0,1 0 128 16,-1 1-368-16,1-1-80 15,0-1 0-15,8-2-16 0,-3 0-496 0,-4-2-80 0,-3 0-32 0,-2 0 0 32,-1 2-2752-32,-3-1-544 0</inkml:trace>
  <inkml:trace contextRef="#ctx0" brushRef="#br0" timeOffset="17035.74">6318 4330 7359 0,'-14'-9'656'0,"9"4"-528"0,2 1-128 0,3 4 0 15,-3-5 6528-15,3 5 1280 0,0 0 256 0,0 0 64 16,0 0-6080-16,0 0-1216 0,0 0-256 0,5-4-32 15,3 1-544-15,1 2 0 0,1-1-160 0,2 1 160 0,1-1-160 0,1 1 160 16,1 1 0-16,6 0-144 16,-1 0-1040-16,0 1-208 0,-1 3-32 0,0-1-16 15,-2-1-1136-15,0 2-240 0,-3 0-32 0,-2 1-8864 16</inkml:trace>
  <inkml:trace contextRef="#ctx0" brushRef="#br0" timeOffset="17220.32">6248 4579 29599 0,'0'0'1312'0,"-5"1"272"0,1-1-1264 0,4 0-320 16,-7 2 0-16,7-2 0 0,0 0 928 0,0 0 128 15,0 0 32-15,0 0 0 0,0 0-576 0,7 3-96 0,1 0-32 0,2-1 0 16,3 1 0-16,1-2-16 0,4-1 0 0,1 0 0 16,2-1-368-16,5-2 0 0,1 0 0 0,14-1 0 15,-2-2-2176-15,-1 0-496 0,-2-1-96 0,-12 3-6288 31,1-2-1248-31</inkml:trace>
  <inkml:trace contextRef="#ctx0" brushRef="#br0" timeOffset="17693.41">7075 4439 7359 0,'0'0'656'0,"-3"-7"-528"0,-1 0-128 0,1 1 0 0,2-1 4880 15,-2 2 944-15,0 0 192 0,3 5 48 0,0 0-3440 0,-2-4-704 16,-1 1-128-16,3 3-16 0,0 0-928 0,-6 2-176 15,0 2-32-15,-1 3-16 0,1 2-496 0,0 3-128 0,-3 1 0 0,-1 3 0 16,-2 2 0-16,-1 3 0 16,-2 3-176-16,-1 2 176 0,1 2-192 0,0 2 192 15,-2 0-208-15,-6 14 80 16,3-4-256-16,3-5-32 16,2-5-16-16,6-12 0 0,2-2 144 0,0-3 32 0,1-1 0 0,1-3 0 0,1-2 256 0,4-7 144 0,0 0-16 15,0 0 0-15,0 0 368 0,2-7 64 0,1-2 16 0,2-3 0 16,1-3-208-16,2-4-48 0,1-3 0 0,0-2 0 15,2-1-80-15,1-4-32 0,1-2 0 16,1-2 0-16,2-1 48 0,0 0 16 0,1 1 0 0,-1 3 0 16,1 1 48-16,-3 3 0 0,-1 3 0 0,-1 5 0 0,-1 2 288 15,-1 4 64-15,-1 2 16 0,-1 2 0 0,-2 3-208 16,0 1-32-16,-6 4-16 0,0 0 0 0,6 3-240 0,0 2-64 16,-2 3 0-16,-1 2 0 0,0 2-128 0,-1 3 0 15,-1 3 0-15,-1 2 0 0,-1 1-192 0,-1 3 192 16,1 2-160-16,-1 4 160 0,-1 1-160 15,1 0 160-15,2-2-160 0,0 2 160 0,0-3-224 0,0 0 48 16,1-1 16-16,1-2 0 0,0-3-144 0,1 0-16 16,-1-3-16-16,2 3 0 15,0-5-368-15,-1-2-64 0,0-4 0 0,0-3-16 16,-3-8-1456-16,0 0-304 0,0 0-48 0,0 0-7776 16,0 0-1568-16</inkml:trace>
  <inkml:trace contextRef="#ctx0" brushRef="#br0" timeOffset="17835">6889 4786 15663 0,'-11'-13'688'0,"8"9"144"0,-1-2-656 0,1-1-176 16,0 2 0-16,1-1 0 15,-1 1 4608-15,5-1 880 0,0 1 176 0,2 1 32 0,1-1-4208 0,1 0-848 0,2-1-160 0,4 2-32 16,-1-1-256-16,4 2-32 0,2-1-16 0,9-3 0 16,1 0-448-16,-2 1-80 0,1 0-32 0,0 2 0 15,-2 0-3312-15,-2 1-672 0</inkml:trace>
  <inkml:trace contextRef="#ctx0" brushRef="#br0" timeOffset="18261.74">6032 5210 23039 0,'-9'-5'2048'0,"9"5"-1648"0,0 0-400 0,0 0 0 0,-3-3 1984 0,3 3 320 0,-2-3 64 0,2 3 16 0,0 0-992 0,0 0-208 0,6-4-32 0,2 2-16 16,2 0-512-16,3 0-112 0,3 0 0 15,1 0-16 1,3 0-128-16,2 0-32 0,2 0 0 0,3 0 0 0,1 1 32 0,4-1 0 16,2 1 0-16,4 1 0 0,2 0-144 0,3 0-32 0,2-1 0 0,0 0 0 15,2 0-64-15,-1 0-128 0,-1 0 176 0,0 0-176 16,0 0 160-16,0 0-160 0,-1-1 128 0,0 2-128 16,0 0 0-16,-1 0 128 15,-1 2-128-15,-4-1 0 0,-1 1 0 0,-3 0 128 16,-2 1-128-16,-3 0 0 0,0 0 0 0,-3 1 0 15,-2 2-192-15,5 3 192 16,-6-1-1632-16,-4 1-208 0,-6 0-32 0,-3 0-14512 16</inkml:trace>
  <inkml:trace contextRef="#ctx0" brushRef="#br0" timeOffset="18610.36">6700 5497 36575 0,'0'0'1616'0,"0"0"336"0,0 0-1568 0,0 0-384 0,1-6 0 0,-1 6 0 16,0 0 512-16,0 0 32 0,0 0 0 0,0 0 0 16,0 0-544-16,0 0 0 0,0 0 0 0,-3 11 0 31,-1 4-320-31,-2 1-160 0,-2 2-32 0,-1 3-16 0,0 1 0 0,0 3 0 15,-4 5 0-15,6-11 0 0,-2 2 352 0,-1 1 176 0,-1 2-160 0,2 0 160 0,-1-1 0 0,0-1 0 16,3 0 0-16,1-3 0 0,2 0 160 0,2-2 128 16,1-2 32-16,3-2 0 0,2-2 320 0,3-1 64 15,0-2 0-15,4-3 16 0,0 0-144 0,3-2-48 16,1-1 0-16,2-2 0 0,1-1-224 0,3-1-48 16,1-1-16-16,2-2 0 0,2 1-240 0,0-2 0 15,0 1 128-15,11-3-128 16,-2 2-464-16,-3 0-144 0,-2 1-32 0,-1 0 0 15,1 1-1744-15,0 0-368 0,-2-2-64 0</inkml:trace>
  <inkml:trace contextRef="#ctx0" brushRef="#br0" timeOffset="19005.66">7908 4430 37023 0,'-5'-12'1648'0,"5"12"336"0,4-7-1600 0,-1 0-384 0,1 1 0 0,2 0 0 0,1 0 320 0,1 0 0 16,0 2-16-16,-2-1 0 0,2 1-64 0,0 1-16 15,-2-1 0-15,0 1 0 0,-6 3 160 0,7-2 16 16,-2 0 16-16,-5 2 0 0,7 0-112 0,-7 0-32 15,6 3 0-15,0 1 0 0,-2 3 48 0,-1 2 0 16,1 3 0-16,-2 4 0 0,0 4-320 0,-2 4 0 16,0 5 0-16,0 6 0 0,-5 5 0 0,-1 5 128 15,0 6-128-15,-4 5 0 0,-2 6 0 0,-4 5 0 16,0 5 0-16,-2 2 0 0,-1-1 0 0,1 1 0 16,-2-2 0-16,1-1 160 0,2-1-160 0,-1-1 0 0,1-6 0 15,2-2 0-15,-3-4 0 0,3-3-176 0,-1-2 48 0,-1-5 0 31,1-2-256-31,-2-4-64 0,-1-3 0 0,-10 10 0 0,0-10-1296 16,-2-6-272-16,-3-2-48 0,-6-5-13952 0</inkml:trace>
  <inkml:trace contextRef="#ctx0" brushRef="#br0" timeOffset="19427.57">6345 4259 21183 0,'-2'-5'1888'0,"1"-2"-1504"16,0-1-384-16,-1 0 0 0,0-1 1664 0,-4 1 272 0,1-1 48 0,-1 2 16 15,0 0-784-15,-1 2-176 0,1-1-16 0,-2 2-16 16,-2 1-304-16,-1 2-48 16,0 1-16-16,-1 4 0 0,-1 1-112 0,-2 3-16 15,0 2-16-15,-3 4 0 0,-4 5-240 0,-2 5-64 0,-2 3 0 0,-4 5 0 16,-2 4-192-16,-1 4 128 0,-1 5-128 0,-1 6 0 16,0 3 160-16,-2 4-160 0,2 5 160 0,-1 3-160 15,0 4 0-15,-1 1 128 0,1-1-128 0,2 0 0 0,3 1 0 16,4-2 0-16,3 0 0 15,5 0 0-15,3-2 0 0,6-2 0 16,5-4 0-16,5-1 0 0,5-2-160 0,6-3-80 0,6-1-16 0,7-4 0 31,4 0-160-31,2-4-32 0,3-3-16 0,4-2 0 0,2-2-320 0,5-3-64 0,4-5-16 0,5-3-8912 16,9-5-1776-16</inkml:trace>
  <inkml:trace contextRef="#ctx0" brushRef="#br0" timeOffset="19856.06">8954 4384 29487 0,'-2'-7'2624'0,"-2"-1"-2112"0,0-1-512 0,1 1 0 0,-2-2 512 0,1 0 0 0,-1 1 0 0,0 0 0 15,-2-2-48-15,1 2-16 0,-2 2 0 0,-1 0 0 16,-1 1 224-16,-1 1 32 16,0 0 16-16,-1 2 0 0,-2 1-96 0,-2 2-32 15,-2 2 0-15,-2 3 0 0,-1 0-272 0,-1 5-64 16,-1 5-16-16,-1 1 0 15,-2 3-240-15,0 5 0 0,-1 5 0 0,-2 6 0 0,1 4 0 0,-3 6 0 16,-2 5 0-16,-3 5 0 0,-1 4 128 0,0 5-128 16,0 4 0-16,2 3 0 0,1 1 0 0,2 3 128 15,6 0-128-15,1 1 0 0,6 3 0 0,4-4 144 16,1-4-144-16,5-4 128 0,5-2-320 0,3-4-64 16,3-4 0-16,2-3-16 0,4-5 16 0,2-2 16 15,2-3 0-15,3-4 0 0,3-3-32 0,3-2-16 16,1-4 0-16,4-4 0 15,3-4-1120-15,3-3-240 0,3-7-32 0,15-3-12672 0</inkml:trace>
  <inkml:trace contextRef="#ctx0" brushRef="#br0" timeOffset="20174.75">9769 4308 35007 0,'-2'-7'3120'0,"1"-1"-2496"0,-1 1-496 0,1-1-128 0,0 2 1040 0,1 0 192 15,0 1 48-15,0 5 0 0,0 0-512 0,0-4-80 16,0 4-32-16,0 0 0 16,0 0-320-16,0 0-64 0,0 0-16 0,-5 1 0 0,-1 2-256 15,1 4 0-15,-5 3 0 0,1 3 0 0,-1 3 0 0,-1 2 0 16,-2 3-192-16,-1 3 48 0,-1 3 144 0,1-1-128 15,0 3 128-15,2 0-128 0,1 2 128 0,0-1 0 16,1-1 0-16,2-3 0 0,1-2 0 0,2-1-160 0,-1-2 160 16,0 8 0-1,3-5-624-15,-2-2-16 0,2-2 0 0,0-3 0 16,-1-1-2320-16,1-3-480 0,-3-1-80 0,2-3-32 0</inkml:trace>
  <inkml:trace contextRef="#ctx0" brushRef="#br0" timeOffset="20379">9197 4982 29663 0,'-12'-2'1312'0,"12"2"272"0,-4-1-1264 0,4 1-320 0,-3-3 0 0,3 3 0 0,0 0 1184 0,0 0 176 16,3-4 48-16,4 0 0 0,3 0-640 0,3 1-112 15,4 0-16-15,2-1-16 16,7 0-112-16,-1 0 0 0,1 0-16 0,3-1 0 16,2-1-208-16,1 2-32 0,0 1-16 0,1-1 0 15,0 1-240-15,1 1 0 0,0 1 0 0,12 0 0 31,-6 1-368-31,-6 3-160 0,-6 1-48 0,-3 2 0 0,-3-1-2128 0,-7 3-432 0,0 1-96 0,-3 4-10240 16</inkml:trace>
  <inkml:trace contextRef="#ctx0" brushRef="#br0" timeOffset="20711.09">9495 5365 7359 0,'-8'-7'320'0,"4"2"80"0,-2-3-400 0,2-1 0 0,1 0 0 0,-1 1 0 16,2-2 7216-16,1-1 1360 15,2 0 256-15,2-1 64 0,2-1-6512 0,1 1-1296 16,2-1-272-16,2 1-48 0,2 0-496 0,2 0-80 0,2 0-32 0,0 3 0 16,2 1-160-16,0 2 0 15,-1 0 0-15,-1 4 0 0,-1 2 0 0,0 2 0 0,-1 1-128 0,-2 3 128 0,-2 2-256 0,-4 2 32 16,-1 3 0-16,-4 9 0 16,-6 1-320-1,-4 0-64-15,-5 3-16 0,-3 4 0 0,-4 2-16 16,-2 2 0-16,-3 1 0 0,2-1 0 15,1-2 0-15,3-5 0 0,3-5 0 0,7-9 0 0,1-2 880 0,1 0 160 0,2-2 48 0,-2 1 0 0,3-4 400 16,5-6 96-16,0 0 16 0,0 0 0 0,6 7-448 0,1-1-64 16,1-1-32-1,3-2 0-15,3-2-192 0,2 0-32 0,2-1-16 0,3 0 0 0,3 0-176 0,1-1 0 16,3 0 0-16,1 0 128 0,2-2-288 0,2-1-64 16,0 0-16-1,-1 1 0-15,-1-3-2176 16,-2 0-432-16,1-1-96 0,-1-1-12448 0</inkml:trace>
  <inkml:trace contextRef="#ctx0" brushRef="#br0" timeOffset="21155.14">10608 4161 17503 0,'-1'-15'1552'0,"2"5"-1232"0,1-1-320 0,2 0 0 16,-1 0 3072-16,0 1 544 16,2 1 112-16,-1 2 32 0,0-1-2192 0,1 0-432 15,-5 8-96-15,5-9-16 0,0 1-320 0,-5 8-64 16,5-6 0-16,-5 6-16 0,8-5-64 0,0 0-16 15,-8 5 0-15,7-2 0 0,-7 2-176 0,9 1-48 16,0 1 0-16,-1 3 0 0,-2 0-80 0,1 5-32 16,-1 2 0-16,2 5 0 0,-1 4-208 0,-1 4 0 15,1 4 128-15,0 4-128 0,-2 1 0 0,1 5 128 16,-4 6-128-16,1 5 0 0,-1 4 128 0,-2 4-128 0,-2 5 0 0,1 2 144 16,-3 0-144-16,-2 4 128 0,-2 1-128 0,-2 2 128 15,-1-1-128-15,-1-1 128 0,-3-2-128 0,0-2 128 16,0 0-128-16,0-5 0 0,-3-5 144 0,2-2-144 15,-1-1 144-15,1-4-144 0,-1-5 192 0,1-3-192 16,-2 1 208-16,6-15-64 0,-3 0-16 0,-3 3 0 16,-2-1-128-16,-1 1 0 0,-2-1 0 0,0 0-176 15,-1 1-1808-15,1 1-384 0,1-2-64 0,-1-1-8688 16,-3 1-1744-16</inkml:trace>
  <inkml:trace contextRef="#ctx0" brushRef="#br0" timeOffset="22038.86">12114 3989 31327 0,'0'0'2784'0,"-1"-10"-2224"0,1 0-560 0,1 1 0 0,0 0 1024 0,3 0 80 15,0 0 32-15,0-1 0 16,2 0-384-16,0-1-80 0,3-1-16 0,0 1 0 0,0-3-368 16,2 3-80-16,2 0-16 0,-1 2 0 15,-2-1-192-15,2 2 144 0,-1-1-144 0,1 4 128 0,-1 0-128 16,-1 3 0-16,0 0 0 0,-10 2 0 0,0 0 0 15,10 4 0-15,-10-4 0 0,5 12 0 0,-2 3-272 0,-2 1 16 16,-2 2 0-16,-3 3 0 0,-2 1-48 16,-2 2 0-16,-2 2 0 0,-1 1 0 0,-4-1-16 0,2-2 0 15,-1-1 0-15,1-1 0 0,1-1 320 0,-1-3-192 16,3-5 192-16,2-2-160 16,-1-2 336-16,4-3 64 0,5-6 16 0,0 0 0 15,-6 6 288-15,6-6 64 0,0 0 16 0,0 0 0 0,0 0-192 0,0 0-48 16,0 0 0-16,0 0 0 0,11 2-176 0,2-2-32 0,1-1-16 0,1 0 0 15,1 0-160-15,0 1 0 0,1 0 0 0,0 0 0 16,2-1 0-16,0 1 0 16,-1 0 0-16,1 0 0 0,1 0-592 0,1 0-208 0,0 3-32 0,0-2-16 15,-2 0-1776-15,2-1-368 0,0 0-64 0,-1 0-6144 16,0 0-1232-16</inkml:trace>
  <inkml:trace contextRef="#ctx0" brushRef="#br0" timeOffset="22527.94">12689 3962 11055 0,'0'-13'976'0,"-1"0"-784"32,0 0-192-32,0-1 0 0,0 0 3200 0,1 1 608 0,-2 1 112 0,1 1 32 0,0 2-1536 0,1 1-304 15,-1 2-64-15,1 6-16 16,0 0-704-16,0 0-144 16,0 0-32-16,0 0 0 0,0 0-576 0,0 0-112 0,0 0-16 0,-2 10-16 0,0 3-304 15,1 3-128-15,0 3 128 16,-1 3-128-16,-3 2 0 0,1 3 0 15,0 0-192-15,-1 2 192 0,-1 0-144 0,-1 2 144 16,0 0 0-16,1-1 0 0,-2-3-192 0,2-1 64 0,1-4 128 0,1-3-208 16,-1-3 208-16,2-4-192 0,0-2 192 0,3-10-192 0,0 0 192 0,0 0 0 15,0 0 192-15,0 0-192 0,0 0 320 0,-6-5-32 16,3-2-16-16,1-4 0 0,0-3 80 0,2-2 16 0,1-5 0 0,1-3 0 16,1-4-64-16,-1 0-16 0,4-2 0 0,-1-2 0 15,0-2-96 1,0 0 0-16,1 0-16 0,3 2 0 0,-1 0-48 0,1 3-128 0,-1 3 192 0,1 4-64 15,-2 2 32 1,1 3 0-16,1-1 0 0,0 4 0 0,-1 3 16 0,1 1 0 16,0 1 0-16,1 4 0 0,0 0-48 0,1 2-128 0,0 1 192 15,1-1-64-15,0 2-128 0,0 2 0 0,-1 2 0 0,1 1 0 0,-2 3 0 0,0 1 0 16,-1 2 0-16,-3 2 0 16,0 1-336-16,-3 1 48 0,-1 1 16 0,-4 2 0 15,-4 0-112-15,-4 3-32 0,-1 1 0 0,-2-1 0 0,-3-1 176 0,1 0 48 16,-2 0 0-16,1-2 0 0,-1-3 64 0,1 0 128 31,0-2-208-31,4-1 80 0,2-1-144 0,-1-1-32 16,-1-1 0-16,2-2 0 15,2-1-2144-15,1-2-432 0,7-3-96 0</inkml:trace>
  <inkml:trace contextRef="#ctx0" brushRef="#br0" timeOffset="22861.07">12919 3868 12895 0,'16'-17'576'0,"-4"7"112"0,2 0-560 0,-1 0-128 0,2-1 0 0,-2 2 0 16,0-2 3584-16,-2 1 704 0,0 0 128 0,0 1 16 16,0 0-2384-16,-1 1-464 0,0 1-112 0,-1 1 0 15,-1 2-368-15,1 1-64 0,-9 3-16 0,0 0 0 16,0 0-544-16,0 0-112 0,8 4-32 0,-3 5 0 0,-3 1-176 0,-2 4-32 16,-2 1-128-16,0 3 192 15,-4 1-192-15,-1 3 0 0,-2 1 0 0,0 0 0 0,1 1 0 16,1 2 0-16,0 2 0 0,2-1 0 0,-1-2 0 0,3-2 0 15,1-2 0-15,2 0 0 0,1-2 0 0,2-1 0 16,1-4 0-16,0-1 0 0,2-2 0 0,1-1 320 16,4-2-32-16,0-2-16 0,1-3 48 0,3-1 0 15,1-2 0-15,3 0 0 0,1-1-64 0,1-1-16 16,1-2 0-16,2 1 0 0,1-1-240 0,-1 0 0 16,-1 1 0-16,-1 1 0 0,-1 0 0 0,0 2 0 15,-2 0 0-15,-3 2-160 0,-1 0-160 0,-1 1-48 16,-1 1 0-16,-1 1 0 15,-1 2-1984-15,-1 1-400 0,-1-1-64 0,-1 1-12432 0</inkml:trace>
  <inkml:trace contextRef="#ctx0" brushRef="#br0" timeOffset="23416.9">11588 4652 29487 0,'-5'0'2624'0,"-2"-1"-2112"0,1-1-512 16,-1 1 0-16,0-2 880 0,2 2 64 0,5 1 16 0,0 0 0 15,0 0-320-15,0 0-64 16,0 0-16-16,0 0 0 0,0 0-128 0,12-1-32 0,3 0 0 0,4 1 0 15,2 0-16-15,4 0 0 16,6 0 0-16,5 0 0 0,5 0-16 0,6 0-16 0,7 0 0 0,6-1 0 16,2-1-64-16,6 0-16 0,2-2 0 0,5 1 0 15,4 0-80-15,1-1 0 0,-1 0-16 0,1 1 0 16,-2-1 16-16,2 2 16 0,1 1 0 0,1 0 0 16,-3 0-64-16,-2 1-16 0,-2 0 0 15,0 0 0-15,1 0-128 0,-5 0 192 0,-5 0-192 0,-3 0 192 0,-5-1-192 0,-3 1 192 16,-5-1-192-1,-3 1 192-15,-2-1-192 0,-3 1 192 0,-5 0-192 0,-3 0 192 0,-3 0-192 0,-3 0 128 0,-8 0-128 0,-2 1 128 16,-5 0-128-16,-2 0-176 31,-3 0 48-31,-8-1 0 0,0 0-944 16,0 0-176-16,-4 10-32 0,-7 0-16 0,-6-1-2096 0,-6 0-432 0</inkml:trace>
  <inkml:trace contextRef="#ctx0" brushRef="#br0" timeOffset="23937.74">12246 5027 38463 0,'0'0'1712'0,"2"-5"336"0,1-8-1632 15,3 4-416-15,3 0 0 0,-1 2 0 0,2-1 624 0,3 1 32 16,2 0 16-16,5 1 0 0,3-1-352 0,1 1-64 16,4 1 0-16,-1 2-16 0,2-2-240 0,-2 2 176 0,-1 1-176 0,-2 3 160 15,-2 0-160-15,0 2 0 0,-2 2 0 0,-4 0 128 16,-3 2-128-16,-3 0 0 16,-2 3-192-16,0 7 192 15,-4 3-608-15,-5 1 0 0,-3 1 0 0,-2-7 0 0,-2 3 288 0,0 1 48 0,-2 3 16 0,0 0 0 16,-1 0 256-16,0 0 0 15,0-1-128-15,1-1 128 0,1-2 0 0,1-2 0 16,3-2 0-16,2-1 0 0,-1-2 0 0,3-3 256 0,1-1-64 0,1-2 0 16,-1-5 16-16,5 7 0 0,0-4 0 0,2 0 0 15,2-3 16-15,0 0 0 0,2 0 0 0,2 0 0 16,0 0-224-16,1 1 176 0,0-1-176 0,1 2 160 0,-2 0-160 16,0 0 0-16,-1 0 144 0,-3 2-144 0,0 0 176 15,-3 2-48-15,0-1 0 0,-3 2 0 0,-2 0-128 0,-1 1 0 16,-2-1 0-16,-2 2 0 0,-3-1 0 15,-2 2 192-15,0 1-64 0,-3 0 0 16,-2 0-128-16,-1 0 0 0,-1-1 0 0,0 0 0 0,-2 0 0 0,1 0 0 16,-2-1 0-16,-2-1 0 0,-3 0-272 0,-2-1 16 15,1-2 0-15,1 0 0 16,2-2-416-16,1 0-80 16,0-3-16-16,5 0 0 0,1-2-2256 0,3-1-464 0,1-3-96 0,5-1 0 0</inkml:trace>
  <inkml:trace contextRef="#ctx0" brushRef="#br0" timeOffset="24225.13">12946 4948 13823 0,'9'-5'1216'0,"0"1"-960"15,2-1-256-15,0-1 0 0,-1 2 4224 0,0-1 816 0,0 1 144 0,-1-1 48 16,-1 2-3056-16,-2 1-592 0,-6 2-128 0,0 0-32 16,0 0-672-16,0 0-144 15,6 4-32-15,-3 3 0 0,-3 1-320 0,-1 2-64 0,-2 3 0 0,-2 2-16 16,0 4-176-16,-3 1 0 0,-1 2 0 0,0 1 0 15,0 1 0-15,-1 1 0 0,0 1 0 0,-1 0 0 0,0 1 0 0,1 3 0 16,2-2 0-16,3-2 0 0,0 0 0 16,3-1 0-16,2-3 0 15,4-1 0-15,1-3 0 0,3 0 0 0,1-3 0 0,2 0-176 16,2-3 176-16,1-2 176 0,1-2-48 0,2-1 0 0,1-3-128 0,2 0 128 16,1-5-128-16,8-5 128 31,-1-3-592-31,0-1-128 0,-2-2-32 0,-2 0 0 15,-3 0-1856-15,-1-1-368 0,-1 0-80 0,-7 3-6768 0,0-1-1360 0</inkml:trace>
  <inkml:trace contextRef="#ctx0" brushRef="#br0" timeOffset="24444.08">13026 5034 11055 0,'-14'-10'480'0,"7"4"112"0,-1-1-464 0,1-1-128 0,1 0 0 0,1 0 0 15,1 2 5536-15,3-1 1088 16,1 7 224-16,3-6 32 0,1 0-5120 0,3 2-1024 0,2-2-208 0,2 1-32 15,3 0-496-15,1 1 0 0,3 0 0 0,0-1 0 16,2 2 0-16,1 0 0 0,1 0 0 0,7 0 0 16,-3 0-1584-16,-4 3-256 0,-3 3-48 0,-4 0-16 15,-3 0 256-15,-2 0 48 0,-10-3 16 0,0 0 0 16,3 10-688-16,-4 0-144 0,-5 3-16 0,-7 1-16 0</inkml:trace>
  <inkml:trace contextRef="#ctx0" brushRef="#br0" timeOffset="24982.83">12988 5139 13823 0,'-7'2'1216'0,"0"1"-960"15,1-1-256-15,-1 0 0 0,2-1 3712 0,5-1 688 16,0 0 144-16,0 0 16 0,0 0-2992 0,0 0-608 16,0 0-112-16,6 5-16 0,3-2-464 0,4-1-96 15,-1-2-16-15,5 0 0 16,2 0-256-16,1-1 128 0,5-1-128 0,11-2 0 31,0 0-1552-31,-3-1-432 0,1-2-64 0,0 0-32 16,4 1-1584-16,-2 0-320 0,-1 1-64 0,-3-2-16 0,-2 1 2128 15,-3-2 416-15,-3-1 96 0,-9 2 16 0,0-1 2624 0,1 0 544 0,-1 0 96 0,-1-1 32 0,-4-3 672 0,0 2 144 0,0 2 32 0,-3-1 0 16,-2 0 240 0,1 1 48-16,-3 2 16 0,0-1 0 0,0 1-2176 0,-2 1-432 0,-1 5-96 0,0 0-16 15,0 0 592-15,0 0 112 0,0 0 32 0,0 0 0 32,-6 2-544-32,0 5-96 0,-2 3-32 0,0 3 0 15,-4 1-384-15,1 3 0 0,0 3 0 0,0-1 0 0,1 1 0 0,-2 2 0 16,0 2 0-16,0 2 0 0,0-1 0 0,0 1 0 0,-2 1 0 0,2-2 0 0,-2 0-192 0,1 0 192 15,1-3-192-15,2-4 192 0,2-2-384 0,2-2 64 16,0-4 0-16,3-2 0 0,3-8 160 0,0 0 160 16,0 0-208-1,0 0 80-15,6-4-64 0,2-3-16 16,0-4 0-16,2-5 0 0,1-4 208 0,1-3 192 16,0-3-48-16,1-2 0 0,0-2 176 0,0-4 48 15,2-1 0-15,-3 1 0 0,0-1-48 0,0 3-16 16,1 3 0-16,-1 2 0 0,-3 4 112 0,0 4 32 0,-1 6 0 0,-2 2 0 15,0 1 64-15,-1 4 0 0,1 1 16 0,-6 5 0 16,6-1-272-16,0 4-64 0,0 3-16 0,0 3 0 16,-1 2-176-16,1 3 0 15,-2 4 0-15,1 0 0 0,0 2-128 0,-1 0 128 16,0 2-160-16,0 1 160 0,0 1-144 0,-1 3 144 0,0 0-128 0,-1 13 128 16,1-8-512-1,-2 1 0-15,-1-1-16 0,0-3 0 0,0-2-752 0,1-2-160 16,0-2-32-16,1-2 0 0,0-5-448 0,1-2-112 0,0-3-16 0,-3-11-7808 15,0 0-1584-15</inkml:trace>
  <inkml:trace contextRef="#ctx0" brushRef="#br0" timeOffset="25146.56">13488 5242 12895 0,'-11'-6'1152'0,"-1"-1"-928"16,0-1-224-16,0 0 0 0,1 0 4432 0,2 3 848 15,2 0 160-15,3 1 48 0,4 4-3392 0,0 0-688 16,0 0-128-16,8-3-16 0,2 0-1008 0,3 2-256 15,2 0 0-15,4 0 0 0,3 2 0 0,2-1 0 16,4 0 0-16,13 0 0 16,-1 1-496-16,1-1 16 0,2-1 0 0,-1 0 0 15,1-1-2784-15,-3-1-544 0</inkml:trace>
  <inkml:trace contextRef="#ctx0" brushRef="#br0" timeOffset="25615.55">14391 3832 14735 0,'2'-11'640'0,"1"6"160"0,0-4-640 0,1 0-160 0,1 2 0 0,-1-1 0 0,0 0 4416 15,2 1 832-15,-1-2 192 0,1 1 16 16,-1 0-3952-16,1 2-800 0,-2 1-144 0,1 2-48 0,-5 3 96 0,5-3 16 16,1 1 0-16,-6 2 0 0,0 0-240 0,7 2-64 15,1 2 0-15,-1 3 0 0,-2 0-112 0,0 3-16 16,-1 1-16-16,2 4 0 0,-3 1-176 16,1 4 192-16,1 3-192 0,-1 3 192 0,-1 3-192 0,0 4 160 15,-1 4-160-15,-1 5 160 0,-1 3 64 0,-1 4 16 0,-3 4 0 0,0 2 0 16,-1 4-48-16,-2 4-16 15,-3 4 0-15,-1 2 0 0,-2 3-176 0,1 0 128 0,0 3-128 0,0 0 128 16,-1 0-128-16,1-4 0 0,0-1 0 0,1-2 128 16,-2-4-128-16,-2-3 0 0,-2-4 144 0,0-3-144 0,-2-3 176 15,-1-4-48-15,-2-1 0 0,-1-4 0 16,-1-4 48-16,-2-1 0 0,-1-3 0 0,-2-1 0 0,0-5-176 16,-1 1-144-16,0-1 144 0,-10 8-208 15,3-5-240-15,1-7-32 0,-1-3-16 0,-2-3 0 16,-1-1-1616-16,2-2-336 0,-1 0-64 0,12-5-8368 15,-4-1-1680 1</inkml:trace>
  <inkml:trace contextRef="#ctx0" brushRef="#br0" timeOffset="26327.44">11407 3814 37151 0,'0'0'1648'0,"0"0"336"0,-2-4-1600 0,2 4-384 0,-5-4 0 0,5 4 0 0,-4-1 0 0,-3 2 0 16,1 2-144-16,-3 4 144 0,0 3-224 0,-4 4 64 15,0 5 16-15,-4 4 0 0,-3 4 144 0,1 8-208 16,-2 2 80-16,-6 6 128 0,-1 5-192 0,-2 6 192 15,-2 2-160-15,-1 5 160 0,-1 3 0 0,-1 5 0 16,1 2 0-16,1 3 0 0,3 1 0 0,1 0 0 16,4 2 0-16,3 0 0 0,3-3 0 0,5 0 0 15,4-5 128-15,3-1-128 0,5-1 128 0,6-2-128 16,3-2 192-16,5-2-192 0,4-5 0 0,5 0 0 16,4-3 0-16,6-3 0 15,5-2-880-15,7-3-128 0,3-6-16 0,4-3-9040 16,1-10-1808-16</inkml:trace>
  <inkml:trace contextRef="#ctx0" brushRef="#br0" timeOffset="26736.81">15460 4224 16575 0,'-10'-8'736'0,"7"4"160"0,1-2-720 0,0 0-176 15,0 0 0-15,0 1 0 0,1-1 4800 0,1 2 912 16,0 4 192-16,0 0 48 0,4-4-4560 0,1-1-912 16,2 2-176-16,2 0-48 0,2-2-256 0,3 3 0 0,2 0 0 15,4 0-144-15,3 0 0 0,4 1 0 0,1 0 0 0,14-1 0 31,-5 0-2096-31,-4 1-400 0,-4 0-96 0,-3 1-16 16,-2 1-336-16,-5 1-80 0</inkml:trace>
  <inkml:trace contextRef="#ctx0" brushRef="#br0" timeOffset="26911.77">15460 4387 30815 0,'0'0'1360'0,"-5"-2"288"0,5 2-1328 0,0 0-320 0,0 0 0 0,0 0 0 15,0 0 512-15,0 0 16 0,0 0 16 0,5 1 0 0,4-1-352 0,4 2-192 16,4 0 192-16,6 0-192 0,6 1 192 0,2-1-64 16,5-1 0-16,14-1-128 15,-5-3-1024-15,-2-1-320 0,-1 0-64 0,-1 1-12080 0</inkml:trace>
  <inkml:trace contextRef="#ctx0" brushRef="#br0" timeOffset="27480.32">16674 3882 7359 0,'-6'-13'320'0,"4"7"80"0,1 1-400 0,0-1 0 16,-1 1 0-16,0 0 0 0,1 1 6528 0,1 4 1232 15,0 0 240-15,0 0 64 0,0 0-6176 0,0 0-1232 0,0 0-240 0,0 0-48 0,-2 7-368 0,1 2 0 16,-1 4 0 0,0 1 0-16,-2 2-160 0,0 4 160 0,-2 1-192 0,0 1 192 0,-1 1 0 0,-3 2 0 15,0 2 0-15,1 0 0 0,-2 1-144 0,2-2 144 16,1-2 0-16,0 0-144 0,2-5 144 0,0-1 0 16,2-3-144-16,1-1 144 0,0-2 0 15,2-2 0-15,0-4 0 16,1-6 0-16,0 0 160 0,0 0-160 0,0 0 192 15,0 0-192-15,0 0 256 0,3-5-64 0,0-3-16 0,0-2 0 0,0-2-32 0,2-3 0 16,0-5 0-16,-2-2 0 0,2-4 32 0,1-1 0 16,2-2 0-16,1 0 0 0,0-3 64 0,1 0 16 15,0-1 0-15,1 1 0 0,-2 2-64 0,2 3 0 0,2 3 0 0,-1 2 0 16,1 1 0-16,-1 2 0 0,2 2 0 0,1 3 0 31,-1 3-192-31,0 2 0 0,2 2 128 0,-1 1-128 0,0 2 0 16,1-1 144-16,-2 4-144 0,1 1 128 0,0 2-128 0,-1 2 0 0,0 0 0 0,0 3 0 15,-3 0 0-15,-2 2 0 0,-1 1 0 0,-2 1 0 16,-4 1-192-16,-2 3-80 16,-2-1-16-16,-4 2 0 0,-4 3-32 0,-2 0-16 0,-2-2 0 15,-3 2 0-15,-1 0 96 0,-1-1 32 16,-1-1 0-16,0-2 0 0,1 0 208 0,0-1 0 16,0-2 0-16,2-1 0 0,0-2-128 0,2 1-96 15,-1-1-16-15,-4 0 0 16,3-1-2432-16,4-3-480 0,3-3-112 0</inkml:trace>
  <inkml:trace contextRef="#ctx0" brushRef="#br0" timeOffset="27747.04">17136 3895 15663 0,'15'-8'688'0,"-6"5"144"0,1-2-656 0,2-1-176 0,0-2 0 0,1 2 0 15,0-1 3392-15,-1 0 656 0,1-1 128 0,-1 1 32 16,-2 1-2224-16,-1 0-448 15,0 1-96-15,-1-2-16 0,-1 3-288 0,-2 0-64 16,-1 1-16-16,-4 3 0 0,0 0-416 0,0 0-64 0,0 0-32 0,0 0 0 16,0 0-336-16,0 0-64 0,0 0-16 0,-3 9 0 15,-2 3-128-15,-3 2 0 0,-2 4 0 0,-3 1 0 16,-3 1 0-16,0 5 0 0,-2 2 0 0,-1 4-176 16,-3 3 176-16,-4 5 0 0,-2 2 0 0,-3 3-128 15,-3 3 128-15,-1 0 0 0,-1 2 0 0,2 1 0 0,0-1-192 0,1 0-16 16,1-3 0-16,-10 18 0 15,7-10-1680-15,6-5-336 0,2-5-64 0,11-15-8496 16,0-1-1696-16</inkml:trace>
  <inkml:trace contextRef="#ctx0" brushRef="#br0" timeOffset="28224.31">17045 4665 24879 0,'8'-4'2208'0,"0"-2"-1760"16,3 0-448-16,2-1 0 0,1-1 2176 0,2 0 368 0,-1-1 64 0,3 1 16 16,0 1-1376-16,3 1-272 15,-2 0-48-15,2 1-16 0,1-1-432 0,0 1-96 16,-1 0 0-16,1 3-16 0,1 1-240 0,0 1-128 0,-2 2 160 0,-1 1-160 16,-4-1 0-16,-1 1 128 0,-3 0-128 0,-2 2 0 15,-3 0 0-15,-1 2 128 0,-3 1-128 0,-3 0 0 16,-2 2 0-16,-3 1-208 0,-1 0 16 0,-4 2 0 15,-3 2 48-15,-2-1 16 0,0 0 0 16,1 0 0-16,1-1 128 0,2 0 0 0,1-1-144 0,1 1 144 16,1-4 0-16,3 1 0 0,1-1 160 0,2 0-160 15,0-3 336-15,2-6-32 0,1 6-16 0,1 0 0 0,-2-6-96 0,5 7-32 16,0-1 0-16,3 1 0 0,-2 0-32 16,2-1 0-16,1 1 0 0,1-2 0 0,1 1 0 15,0 0-128-15,1 2 192 0,-1 0-64 0,1 0 96 0,1-1 16 16,-4 1 0-16,1 1 0 0,-1 0 16 0,-2 0 0 15,1-1 0-15,-3 1 0 0,-3-1 16 0,-2 0 16 16,-1 1 0-16,-2-1 0 0,-1-1 48 0,-3-1 16 16,-1 0 0-16,-2-1 0 0,-3 0 64 0,-3-2 16 0,-1 0 0 0,-2-1 0 15,0 1-64-15,-2-2-16 16,0 0 0-16,-1 1 0 0,0-1-96 0,0 0-32 0,0 1 0 0,0 1 0 16,1-1-96-16,2 1-128 0,1 1 176 0,2 1-176 15,-1 0-176-15,2 2-144 0,-1 0-16 0,-6 1-16 16,2-1-2800-16,3 0-560 0</inkml:trace>
  <inkml:trace contextRef="#ctx0" brushRef="#br0" timeOffset="29197.61">6645 6884 5519 0,'0'0'496'0,"0"-6"-496"15,1-1 0-15,0-1 0 0,1-1 4736 0,0 3 864 16,0-1 160-16,1 0 48 0,0 1-3584 0,0-1-720 0,2 1-144 0,-3 0-16 0,1 1-288 0,1 0-48 16,-4 5-16-1,2-4 0-15,-2 4-192 0,0 0-32 0,0 0-16 0,0 0 0 16,0 0-240-16,0 0-64 0,0 0 0 0,-1 7 0 0,-1 3-240 0,-1 1-48 15,1 4-16-15,-1 3 0 16,0 3-144-16,-2 3 0 0,1 4 0 0,-1 3 0 0,1 3 0 16,0 3-176-1,-1 2 176-15,2 0-128 0,0 3 128 0,0-1 0 0,1-3-144 0,0 13 144 16,1-8-432-16,1-5-16 0,-1-4 0 0,1-3 0 16,0-3-624-16,0-4-128 0,0-3-16 0,0-2-14224 0</inkml:trace>
  <inkml:trace contextRef="#ctx0" brushRef="#br0" timeOffset="29469.23">6677 7031 28559 0,'-2'-7'2544'0,"-2"-2"-2032"15,2-2-512-15,0 0 0 0,2 0 2736 0,0 0 448 16,0 1 80-16,1 0 32 0,2 0-2288 0,2-1-464 15,0 1-96-15,2 0 0 0,0-1-320 0,3 1-128 16,2 0 128-16,2 1-128 0,-1-2 0 0,1 2 0 0,3 0 0 0,0 2 0 16,1 1 0-16,-1 1 0 15,0 1-144-15,-1 2 144 0,1 1 0 0,-2 3-160 16,-1 1 160-16,4 3-128 16,-1 1-256-16,-4 3-32 0,-1 1-16 0,-3 1 0 15,-1 2-1424-15,-2 2-272 0,2 4-64 0,-7-3-8368 16,0 5-1680-16</inkml:trace>
  <inkml:trace contextRef="#ctx0" brushRef="#br0" timeOffset="29637.64">6650 7293 14735 0,'0'0'1312'0,"0"0"-1056"0,-4 0-256 0,4 0 0 0,0 0 4608 0,0 0 880 16,0 0 160-16,0 0 48 0,0 0-3888 0,0 0-768 15,8-3-144-15,2-1-48 0,-1 0-528 0,5 1-128 16,2 1 0-16,1 0-16 15,1 0-176-15,4 0 0 0,0 0 144 0,9-1-144 32,-2-1-1376-32,-1 2-352 0,2 2-64 0,-9 1-8704 0,0 0-1728 0</inkml:trace>
  <inkml:trace contextRef="#ctx0" brushRef="#br0" timeOffset="30081.35">7112 7536 24879 0,'0'0'2208'0,"0"0"-1760"0,3-5-448 0,0-1 0 16,0 0 3072-16,3-1 544 15,-1 0 96-15,3 2 32 0,1-1-2528 0,1 2-496 16,1 1-96-16,0-1-32 0,-2 2-368 0,0 1-80 16,0 0-16-16,-2 1 0 0,-7 0-128 0,0 0 0 0,0 0 144 0,0 0-144 15,0 0 0-15,1 8-240 0,-3-1 48 0,-2 3 0 16,-1 1-64-16,-2 1-16 0,-4 2 0 0,0 0 0 15,-1 2 272-15,1 1-160 0,1-3 160 0,0 0-128 0,1 0 128 0,2-2 0 16,1-1 0-16,2-1-128 0,1 0 128 0,1-3 0 16,1 0 0-16,1-7 0 0,3 6 128 0,0 1-128 15,0-1 160-15,2-1-160 0,0-1 144 0,2 3-144 16,-1-1 128-16,1-1-128 0,-1-1 144 0,2 1-144 16,0 0 160-16,0 1-160 0,0-1 256 0,0 1-64 15,-1-1 0-15,-2 1 0 0,1-1 64 0,-2 1 0 0,-1-1 0 0,0 2 0 16,-3 0 48-16,-2-1 16 15,0 1 0-15,-1 0 0 16,-3 1-64-16,-1 1 0 0,-2-1 0 0,-2-1 0 16,-1 0-128-16,-5 0-128 0,1-2 144 0,-3 3-144 0,-1-2 144 0,-1 1-144 0,2-2 128 0,-2 1-128 15,0-3 0-15,1 1 0 16,1-1 0-16,-4 1 0 0,7-2-304 16,-1-2-144-16,6-2-16 0,2 0-16 0,4-1-1776 15,2-3-368-15,2-3-64 0</inkml:trace>
  <inkml:trace contextRef="#ctx0" brushRef="#br0" timeOffset="30308.35">7754 7453 35007 0,'0'0'1552'0,"0"0"320"0,0 0-1488 0,0 0-384 0,0 0 0 16,6-5 0-16,-2 0 1680 0,1 0 272 0,2 2 48 0,0 0 16 0,1-1-1456 0,2 1-304 31,1 1-48-31,4 0-16 0,0 1-192 0,1-2 0 0,1 1 0 0,7 0 0 31,2 0-384-31,-5 2-80 0,-2-1-16 0,-2 1 0 16,0 1-1632-16,-2 2-336 0,-1 1-64 0,-2 1-16 16,-2 0 816-16,-3 2 176 0,-1 2 16 0,-4-2 16 0</inkml:trace>
  <inkml:trace contextRef="#ctx0" brushRef="#br0" timeOffset="30466.3">7768 7675 20271 0,'-11'1'1792'0,"11"-1"-1424"0,-7 0-368 0,2 0 0 0,5 0 2976 0,0 0 528 16,0 0 96-16,0 0 32 0,0 0-2112 0,0 0-432 15,0 0-64-15,0 0-32 0,6 5-480 0,3 0-112 16,2-1-16-16,4 1 0 0,1-3-176 0,3 1-32 16,2-2-16-16,1 0 0 15,1-1-368-15,2 0-80 0,3 0-16 0,-1 0-11024 16,1-2-2224-16</inkml:trace>
  <inkml:trace contextRef="#ctx0" brushRef="#br0" timeOffset="30817.1">8893 7315 4607 0,'-20'-2'400'0,"12"0"-400"0,-3-3 0 0,1 0 0 0,0-1 7280 16,0 1 1360-16,0-1 288 0,2 2 48 16,2-1-6304-16,0 2-1264 0,6 3-256 0,0 0-64 15,0 0-496-15,0 0-96 0,0 0-32 0,0 0 0 0,5-4-144 0,1 0-48 16,2 2 0-16,2 0 0 15,3 2-128-15,1 0-16 0,2 0-128 0,0 0 192 0,1-1-192 0,0 1 0 16,2 0 0-16,0 1 0 0,1 0 0 0,-2 0 0 16,0-1 0-16,-2-1 0 0,1 1 128 0,-1 0-128 15,-1 0 0-15,3 0 144 16,-4-1-688-16,-3 1-144 0,-11 0-16 0,9 0-16 16,-9 0-2912-16,0 0-576 0</inkml:trace>
  <inkml:trace contextRef="#ctx0" brushRef="#br0" timeOffset="31399.1">9937 6965 34495 0,'0'0'1536'0,"0"0"304"0,0-4-1472 0,0-2-368 16,-1 1 0-16,1 5 0 0,0 0 608 0,0 0 48 0,0 0 16 0,0 0 0 0,-5 1-464 0,-1 2-80 31,2 3-128-31,-2 1 176 0,2 3-176 0,-3 4 0 16,1 1 0-16,-1 3 0 0,0 0-160 0,1 3 160 0,0 2 0 0,1 0-144 0,-1 0 144 0,1 2 0 16,-1-1 0-16,2 0 0 0,-1-2 0 0,2 0 0 15,0-1 0-15,1-2 0 0,-1-3 0 0,2-2 128 16,1 0-128-16,0-2 128 0,0-3-128 0,0-2 0 15,0 1 0-15,0-8 0 0,0 0 144 0,0 0-144 16,0 0 192-16,0 0-192 0,0 0 160 0,0 0-160 16,-1-7 128-16,-1-1-128 0,0-3 0 15,0-3 0-15,-1-2-192 0,1-4 192 0,-1-2 0 0,0-1 0 0,0-2 0 0,2-3 0 16,-2-2 448-16,3-1 48 0,1-1 16 0,2-1 0 16,1-1 0-16,0 2 0 0,1 2 0 0,0 2 0 15,2 2-304-15,0 2-48 0,1 1-16 0,0 3 0 16,1 1-144-16,0 3 0 0,-1 1 0 0,3 3 128 15,1 1-128-15,0 3 192 0,0-1-192 0,1 3 192 16,-1 2-192-16,1 2 160 0,0 1-160 0,0 1 160 16,-1 1-160-16,0 1 0 0,-1 0 0 0,0 4 128 15,0 1-128-15,-2 2 0 0,-1 0 0 0,-1 0 0 0,-3 2-160 0,-1 1-64 16,-1 0-16-16,-2 1 0 0,-2 0 0 16,-2-1 0-1,-2-1 0-15,0 0 0 0,-3 0 112 0,-1 0 128 0,-1 0-208 0,-1 0 80 0,-1-2 128 0,0 0 0 16,-2 0 0-16,-7 4-128 15,0-1-384-15,2 0-64 0,2-1 0 0,0 0-16 16,1 0-1776-16,1 0-368 0,2-2-64 0,2 0-11408 0</inkml:trace>
  <inkml:trace contextRef="#ctx0" brushRef="#br0" timeOffset="31729.9">10521 6837 11055 0,'16'-9'976'0,"-8"4"-784"0,2 0-192 0,0-1 0 16,-1 0 4320-16,0 0 816 15,-1 1 176-15,-2-1 16 0,1 1-2944 0,-2-1-592 16,0 2-112-16,-5 4-16 0,4-5-672 0,0 1-128 16,-4 4-32-16,0 0 0 0,0 0-176 0,0 0-32 15,0 0-16-15,0 0 0 0,0 0-192 0,-4 6-32 0,0 0-16 0,-2 4 0 16,-3 1-240-16,-1 3-128 0,-1 5 160 0,-1 2-160 15,-2 2 0-15,-2 6 0 0,-3 3 0 0,-2 5 0 0,-2 5 128 0,-5 6-128 16,0 4 0-16,-3 4 144 0,-1 1-144 0,-1 3 0 16,-1-2 0-16,-1 0 0 0,-2 0 0 0,3-1 0 15,1-4 128-15,1-1-128 0,3-1 0 0,0-4 0 32,3-2 144-32,3 0-144 0,-3-3 0 0,4 0 0 15,3-4 0-15,-8 13-192 16,5-10-576-16,6-6-112 0,0-3-16 0,4-5-16 15,2-4-2528-15,3-4-496 0,1-2-96 0</inkml:trace>
  <inkml:trace contextRef="#ctx0" brushRef="#br0" timeOffset="32246.04">10479 7733 28559 0,'6'-4'2544'0,"2"-3"-2032"0,0-1-512 0,3 1 0 16,2-2 1696-16,2 1 240 0,3-1 48 0,0 2 16 0,1-1-1072 0,1 1-224 15,0 2-32-15,-1-1-16 0,1 0-80 0,-1 1 0 16,-3 1-16-16,0 2 0 0,-1 0-176 0,-2 0-16 16,1 2-16-16,-3 0 0 0,-2 2-112 0,1 0-32 15,-1 1 0-15,-1 1 0 0,-2 1-208 16,0 0 144-16,-2 2-144 0,0 3 128 15,-3 1-128-15,-1 0 0 0,-1 0 0 0,-4-1 128 0,2 2-128 0,-1 1 0 0,-1 2 144 16,1-1-144-16,-2-2 0 0,2 0 0 16,-3 0-192-16,3 0 64 0,-2 0 128 0,1-1 0 15,-1-1 0-15,1 0 0 0,-1-2 0 0,2-1 0 16,0 1 0-16,0-2 0 0,4-6 0 0,-2 5 128 16,2-5-128-16,0 0 0 0,0 0 128 0,1 7-128 0,1-3 160 15,3 0-160-15,1 0 304 0,2-1-48 16,1 1 0-16,1 0 0 0,2-1-112 0,0 0-16 0,2 0-128 0,1-1 192 15,-1 0-192-15,-1 1 176 0,0 2-176 0,1-2 160 16,-2 1-160-16,-1 1 160 0,0-1-160 0,-4 1 160 16,0-1 32-16,-1 0 0 0,-6-4 0 0,0 0 0 15,0 0-32-15,-2 7 0 16,-3-2 0-16,-4 0 0 0,-2-1 112 0,-3 0 32 0,-4-1 0 0,-3-1 0 16,-2-1-112-16,-2 1 0 0,-3 1-16 0,-1-1 0 15,-4-1-48-15,0 0 0 16,-3 0 0-16,1 0 0 0,3 0-128 0,3 3 0 0,1-2 0 15,2 0 0-15,1 1-384 0,2 1-96 0,1-1-32 0,1 1 0 32,3 2-2816-32,-3-1-560 0,1 2-112 0</inkml:trace>
  <inkml:trace contextRef="#ctx0" brushRef="#br0" timeOffset="33251.56">2707 9652 9215 0,'0'0'400'0,"0"0"96"0,0 0-496 0,0 0 0 0,3 7 0 0,0 0 0 16,1-1 592-16,-1 2 32 15,0 0 0-15,2 4 0 16,-1 0-896-16,-2-2-176 0,-2-10-48 0,4 10 0 15,-2-1-688-15,-2-9-144 0,0 0-16 0,3 6-16 0,-3-6 1104 0,5 6 256 0,-5-6 0 0</inkml:trace>
  <inkml:trace contextRef="#ctx0" brushRef="#br0" timeOffset="33732.44">2795 9724 9215 0,'0'0'400'0,"0"0"96"0,-1-6-496 0,0 0 0 0,0-1 0 15,-2 1 0-15,2-2 3728 0,0 0 656 0,0 1 128 0,1-1 32 0,0 1-2400 0,0 1-480 16,0 0-80-16,0 0-32 0,0-1-272 0,0 2-48 16,0-1-16-1,1 2 0-15,-1 4-192 0,0 0-64 0,0 0 0 16,0 0 0-16,0 0-432 0,0 0-80 0,0 0-32 0,0 0 0 16,-1 10-416-16,0 2 0 0,-1 2 0 0,0 3 0 0,-1 2 0 0,1 4 0 15,-1 3-144-15,0 2 144 0,-2 2-256 0,1 3 48 16,-1 2 16-16,1 2 0 0,0-1-144 15,-1 0-32-15,1-1 0 0,0-2 0 0,1-2 160 16,0-2 16-16,0-4 16 0,-1-2 0 0,2-2 176 0,0-3 0 16,0-3 0-16,-1-3 0 0,1-1-240 15,0-4-16-15,0-2 0 0,2-5 0 0,0 0 0 0,0 0-16 0,0 0 0 0,-3-6 0 16,0-4 272-16,0-2 0 0,2-2 0 0,1-2 0 16,0-3 384-16,2-3 0 0,0-3-16 0,2-3 0 15,0-1 144-15,2-3 16 0,0-3 16 0,2-1 0 16,1 1-288-16,-1 0-48 15,2 0-16-15,1 1 0 0,0 2-192 0,3 1 0 0,0 1 128 16,0 3-128-16,2 2 128 0,-1 3 0 16,0 3-128-16,2 2 192 0,0 4 0 0,0 2-16 0,-2 2 0 0,1 3 0 0,0 1-48 0,-3 3-128 15,1 1 192-15,-2 2-64 0,0 2-128 0,-1 3 0 16,-1 1 0-16,3 6-176 16,-2 2-240-16,0 2-48 0,-1-1-16 0,-4 3 0 31,-2 2-544-31,-2 1-128 0,-1 2 0 0,-1 1-15168 0</inkml:trace>
  <inkml:trace contextRef="#ctx0" brushRef="#br0" timeOffset="33920.51">2797 10077 27647 0,'-11'1'1216'0,"11"-1"256"0,0 0-1168 0,0 0-304 0,0 0 0 0,0 0 0 16,0 0 2528-16,0 0 448 0,0 0 96 0,7-3 0 15,4 1-2416-15,2-1-480 0,2-1-176 0,2 1 0 32,0 0 176-32,0 0-176 0,2 0 160 0,-2 2-160 15,0-1-208-15,-2 0-144 0,-1 1-32 0,2-1-11008 16,-1 1-2192-16</inkml:trace>
  <inkml:trace contextRef="#ctx0" brushRef="#br0" timeOffset="34170.98">3233 10291 37151 0,'0'0'1648'0,"0"0"336"0,0 0-1600 0,0 0-384 16,0 0 0-16,0 0 0 0,0 0 832 0,0 0 96 0,2-5 16 0,-2 5 0 15,0 0-400-15,0 0-80 0,0 0-16 0,0 0 0 16,-2 6-160-16,-1 1-32 0,0 3-16 0,0 4 0 15,0 1-240-15,-1 1 0 0,1 2 0 0,0 1 0 16,-1 2 0-16,0 2 0 0,0 1 0 0,-3 11 0 31,1-3-448-31,1-2-48 0,-2-2 0 0,3-1 0 16,0-2-528-16,-1-2-96 0,1-2-32 0,0-2 0 0,1-3-1792 0,1-3-352 0</inkml:trace>
  <inkml:trace contextRef="#ctx0" brushRef="#br0" timeOffset="34552.91">3798 9913 9215 0,'0'0'816'16,"0"0"-656"-16,-4-2-160 0,0 0 0 0,4 2 6144 0,0 0 1216 31,0 0 224-31,0 0 48 0,0 0-5264 0,0 0-1040 15,0 0-224-15,5-3-32 0,0-1-576 0,3 3-112 16,2-1-32-16,1 0 0 0,0 0-176 0,2-1-48 0,0 1 0 0,0 1 0 0,1 0-128 0,-1 0 0 16,0 1 0-16,5-1 0 15,-3-1-704-15,-2 2-128 0,-1 0-32 0,-1 1 0 16,-1 1-2880-16,-10-2-576 0</inkml:trace>
  <inkml:trace contextRef="#ctx0" brushRef="#br0" timeOffset="34711.43">3700 10127 6447 0,'-5'0'576'0,"-1"0"-576"16,6 0 0-16,0 0 0 0,0 0 6704 0,0 0 1232 0,-5 0 240 0,5 0 48 15,0 0-6464-15,0 0-1296 16,0 0-256-16,0 0-48 0,10 2-160 16,2 0 0-16,1-2 0 0,3 1 0 0,1-1 0 0,3 0 0 15,1-1 0-15,8-1 0 16,-1-1-1856-16,-3-1-368 0,-1 0-64 0</inkml:trace>
  <inkml:trace contextRef="#ctx0" brushRef="#br0" timeOffset="35333.68">5191 9752 5519 0,'-8'-5'496'0,"-2"0"-496"15,0-3 0-15,0-1 0 0,0-1 5184 0,2 0 928 16,0 1 192-16,2 0 32 0,1-1-3968 16,4 0-784-16,-1 0-176 0,4-1-16 0,1-1-272 0,3 1-48 15,0-1-16-15,3 0 0 0,2 1-544 0,1 0-96 16,2-1-32-16,1 2 0 0,2 0-192 0,0 2-32 15,-1 0-16-15,1 2 0 0,-1 1-16 0,0 3 0 16,-2 1 0-16,0 3 0 0,-1 3-128 0,0 2 128 16,-2 1-128-16,-2 3 128 0,0 2-128 0,-1 3 0 15,-1 2 0-15,-3 3 128 0,-2 2-128 0,-2 3-144 16,-3 0 144-16,-5 15-208 16,-2 1-320-16,-2-1-64 0,-2-1-16 0,1-5 0 15,-1-5-176-15,2-4-48 0,1-4 0 0,5-8 0 0,-1-3 992 0,1 0 192 0,-1-3 32 0,1 0 16 16,1-1 464-16,1-2 96 0,0 1 0 15,4-6 16-15,0 0-272 0,0 0-48 0,0 0-16 0,0 0 0 16,0 0-128-16,0 0-16 0,7 3-16 0,-1 0 0 16,2 1-160-16,2-2-48 0,1-2 0 0,2 1 0 15,2-1-272-15,0 1 128 0,1-1-128 16,3 1 0-16,1-1 144 0,1 1-144 16,0 0 0-16,1 0 144 0,-2-1-304 0,3 0-64 0,1 1-16 0,11-1 0 15,-3 0-1584-15,-2 2-320 16,-1-5-64-16,-1 0-15008 0</inkml:trace>
  <inkml:trace contextRef="#ctx0" brushRef="#br0" timeOffset="35616.06">5976 9630 32255 0,'0'0'1424'0,"0"-6"304"0,-3-1-1392 0,2 2-336 16,0-1 0-16,1 6 0 0,0 0 1776 0,0 0 272 0,0 0 64 0,0 0 16 15,0 0-1232-15,0 0-240 0,0 0-48 0,0 0-16 16,-5 8-208-16,1 3-64 0,-2 2 0 0,1 4 0 16,-3 4-64-16,0 2 0 0,-2 2-16 0,-1 5 0 15,0 3-96-15,-2 3-16 0,-1 5 0 0,-1 1 0 16,-3 2 0-16,0 3 0 0,1 4 0 0,0 0 0 0,1 0-128 0,0-2 0 16,1-1 0-16,-6 17 0 0,3-12 128 15,5-6-128-15,1-8 0 0,2-2 128 0,0-4-128 0,2-2-256 16,0-3 64-16,1-4 16 31,2-3-1216-31,-2-1-240 0,2-4-48 0,-1-2-16432 0</inkml:trace>
  <inkml:trace contextRef="#ctx0" brushRef="#br0" timeOffset="36076.86">5837 10249 27647 0,'3'-13'2448'0,"1"4"-1952"16,2-2-496-16,0 1 0 16,3 0 2160-16,1 1 336 0,0 0 64 0,1 3 0 0,-1-1-1472 0,2 3-320 15,-1 1-48-15,1-2-16 0,0 2-128 0,1 2-16 16,-1 1-16-16,-1 2 0 0,1 0-192 0,-1 1-32 0,-1 3-16 0,0 1 0 16,-1-1-128-16,-4 2-32 0,-1 1 0 0,-1 1 0 0,-1 3-144 0,-2-1 0 15,-2 0 0-15,-2 1 0 16,-2 3 0-16,2-2-256 0,-4-1 64 0,1 0 16 15,1-2 48-15,0 0 0 16,3 0 0-16,1-2 0 0,2-9 128 0,0 0 0 0,1 10 0 0,-1-10 0 16,7 8 0-16,-7-8 0 0,9 5 160 15,1 0-160-15,-1-1 160 0,1-1-160 0,0 1 160 0,1 0-160 16,-2 0 0-16,0 1 128 0,-1-1-128 0,1 2 0 0,-1-1 0 0,0 1 144 31,-2-1-144-31,1 2 128 0,-2-1-128 0,0 1 0 0,-5-7 0 0,2 9 0 16,0 0 0-16,-3-1 192 0,-1 2-32 0,-2-1 0 0,0-1 160 0,-1-1 16 31,-2 1 16-31,-1-1 0 0,1-1 48 0,-2 1 16 16,-3 0 0-16,0-2 0 0,-1 1-96 0,0-3-32 15,-1 0 0-15,0 0 0 0,0 0-96 0,2-2-32 0,1-1 0 0,0 0 0 16,0-1-160-16,3-2 0 0,0 1 0 0,0-1 0 31,2-1-1264-31,0-2-224 0,1 1-48 0,-1-1-11632 0,3-2-2320 0</inkml:trace>
  <inkml:trace contextRef="#ctx0" brushRef="#br0" timeOffset="36486.64">6766 9682 21183 0,'-1'-11'1888'0,"1"4"-1504"16,0-1-384-16,0-1 0 0,1 0 3728 0,0 2 688 0,-1 7 128 0,0 0 16 15,3-8-2896-15,-3 8-576 16,2-6-112-16,-2 6-16 0,0 0-128 0,0 0 0 15,0 0-16-15,0 0 0 0,0 0-272 0,0 0-48 0,0 0-16 0,3 13 0 16,-3 1-224-16,0 1-32 16,-1 2-16-16,-2 1 0 0,1 3-208 0,0 2 0 0,0 2 128 0,0 2-128 0,-2 3 0 0,2 1 0 15,0 1 0-15,0-1 0 0,-1 1 0 0,2-2 0 16,0-2 0-16,1-1 0 0,1-1 0 0,2 0 0 16,-1-3 0-16,1-1 0 15,-1-3-448-15,0-1 32 0,2-1 0 0,-3-2 0 16,1-2-1520-16,0-2-304 0,2-1-64 0,-4-10-9616 15,0 0-1920-15</inkml:trace>
  <inkml:trace contextRef="#ctx0" brushRef="#br0" timeOffset="36796.87">6721 9590 38175 0,'-7'-15'1696'0,"5"5"352"0,1-4-1648 0,2 2-400 0,2 1 0 0,3-1 0 15,1 2 448-15,3 0 16 16,2 2 0-16,3 0 0 0,1 0-272 0,4 3-64 0,0 1-128 16,2 1 192-16,1 2 48 0,0 3 0 15,2 3 0-15,1 0 0 0,-3 1 48 0,0 0 16 0,-1 4 0 0,-3 1 0 16,-4 0-112-16,-3 2-32 16,-2-1 0-16,-1 2 0 0,-3 0-160 0,-1 0 0 0,-3 1 0 15,-2-1 128-15,-1-1-128 0,-4 1 128 0,-2 2-128 16,-4 1 128-16,-4 1-128 0,1-2 0 0,-6-1 0 0,-1-2 128 15,-2 0-128-15,0-1 128 0,1-1-128 0,0 0 128 0,2 0-128 0,2 1 0 16,-1 2 0-16,3-2 0 16,0 0-304-16,4 1-80 0,-1-1-32 0,2 2 0 15,0 2-2576-15,1 0-512 0,-5 8-96 0,-3 3-32 16</inkml:trace>
  <inkml:trace contextRef="#ctx0" brushRef="#br0" timeOffset="37598.26">2866 11731 19343 0,'0'0'848'0,"0"0"192"0,3-8-832 0,-1-1-208 0,0-1 0 0,2 1 0 16,1 1 3504-16,-1-1 656 0,1 0 128 0,-1 1 16 16,-1 1-2800-16,3 0-560 0,-2 0-112 0,1 2-32 15,-5 5 16-15,5-7 0 0,-5 7 0 0,7-5 0 16,-7 5-112-16,6-5-32 0,-6 5 0 0,0 0 0 15,10 0-160-15,-10 0-48 0,0 0 0 0,8 10 0 0,-2 1-192 16,-1 5-32-16,-4 1-16 0,0 4 0 0,1 2-224 16,-2 3 0-16,-2 1 128 0,0 3-128 15,-1 3 0-15,-1 3 0 0,1 3 0 0,1-1 0 0,-2-1 0 0,4 0 0 16,0-3 0-16,2-2 0 0,-2-3 0 16,1 0-160-16,2 1 160 0,0-4-128 15,-1-3-384-15,2-1-80 0,-2-1-16 16,1-3 0-16,-2-3-2096 0,-1-3-432 0,0-3-64 0</inkml:trace>
  <inkml:trace contextRef="#ctx0" brushRef="#br0" timeOffset="37836.74">2979 11669 27647 0,'0'0'1216'0,"-4"-7"256"0,1-1-1168 0,3-1-304 0,4-1 0 0,2 1 0 16,-1 0 2832-16,3 0 512 16,2-2 112-16,1 0 0 0,1 0-2816 0,0 2-640 0,4-1 0 15,-1 0 0-15,0 1 0 0,2-1 0 16,0 2 0-16,1 1 0 0,0 0 0 0,-2 3 0 0,1-2 0 0,-1 3 0 0,1 1 0 0,-2 1-144 31,-2-1 144-31,0 4-160 16,1 0-2464-16,-3 2-480 0,-3 2-96 0</inkml:trace>
  <inkml:trace contextRef="#ctx0" brushRef="#br0" timeOffset="38042.35">2954 11875 41343 0,'-11'0'1840'0,"11"0"368"0,-6-1-1760 0,6 1-448 0,0 0 0 0,0 0 0 31,0 0 432-31,0 0 0 0,10 2 0 0,2-1 0 0,1-1-432 0,2 0 0 0,0 0 0 15,1 0 0 1,2-1 0-16,0 1 192 0,1-1-32 0,1 0 0 0,-5-2-160 0,2 2 0 0,0 1 0 0,1 0 0 31,-3-1-1728-31,1 1-240 16,-4 0-32-16</inkml:trace>
  <inkml:trace contextRef="#ctx0" brushRef="#br0" timeOffset="38452.37">3327 12314 34095 0,'0'0'3024'0,"0"0"-2416"0,4-9-480 0,0 0-128 0,1 0 1456 0,4 0 272 15,3 1 48-15,-2-1 16 0,1 0-1408 0,1 1-384 0,0 1 128 0,-1 0-128 16,0 0 304-16,-2 3 16 0,-1 0 0 0,-1 0 0 15,0 1-16-15,-7 3 0 0,8-1 0 0,-8 1 0 16,8 2-160-16,-8-2-16 0,6 4-128 0,-1 3 192 16,-5-7-192-16,2 10 0 0,-2 0-192 0,-1 1 192 15,-1 1-384-15,-2 2 16 0,-3 3 16 0,-2 0 0 32,-1 2-128-32,-2 0-32 0,-1-1 0 0,-2 0 0 0,-1-1 304 0,0-3 48 0,2-1 16 0,1-1 0 15,1-2 400-15,2-1 96 0,2-1 16 0,3-2 0 0,5-6 160 16,0 0 48-16,0 0 0 0,0 0 0 0,0 0-64 15,0 0-16-15,4 9 0 0,-4-9 0 0,10 7-128 16,2-3-32-16,2-1 0 0,0 1 0 0,3-2-144 0,-1-1-16 16,1 1-16-16,1-2 0 0,-1 0-160 0,1 0 0 15,1-1 0-15,0 1 128 0,0 0-128 0,0 0 0 16,0 0 0-16,-1-1 0 16,0-1-656-16,-1-2-112 0,2 2-32 0,-1 1 0 15,-1-1-2560-15,1-1-512 0</inkml:trace>
  <inkml:trace contextRef="#ctx0" brushRef="#br0" timeOffset="38674.48">4044 12043 35935 0,'0'0'1600'0,"0"0"320"0,-1-8-1536 0,1 8-384 0,4-7 0 0,1 0 0 15,3 1 1696-15,2 1 272 0,0-1 48 0,2 2 16 16,1 1-1744-16,1-2-288 0,-3 3-176 0,2 0 32 16,2 0 144-16,-1 0-128 0,0-1 128 0,-2 2-128 15,2 0-1152-15,-1 1-208 16,-2 0-48-16,0 0-10128 0,-1 0-2032 0</inkml:trace>
  <inkml:trace contextRef="#ctx0" brushRef="#br0" timeOffset="38849.37">4015 12199 32255 0,'0'0'2864'0,"-7"1"-2288"0,7-1-576 0,0 0 0 0,0 0 1840 0,0 0 256 15,0 0 48-15,0 0 16 16,0 0-1888-16,10 4-272 0,1-2-256 0,1-1 64 16,1 0 48-16,3-1 16 0,-1-1 0 0,2 0 0 15,0-1-304-15,2-1-48 0,-1-1-16 0,5 0-16288 16</inkml:trace>
  <inkml:trace contextRef="#ctx0" brushRef="#br0" timeOffset="39339.26">5635 11655 37439 0,'0'0'1664'0,"-4"-7"320"0,-2 0-1584 0,2 2-400 0,4 5 0 0,0 0 0 0,-5-7 832 0,5 7 96 0,0 0 16 0,0 0 0 15,0 0-352-15,0 0-64 16,0 0-16-16,0 0 0 0,0 0-80 0,0 0-32 15,-2 11 0-15,1 1 0 0,-1 3-208 0,1 1-64 16,1 1 0-16,-2 3 0 0,2 2-128 0,2 2 0 0,-1 0 0 0,0 1 128 16,0 3 0-16,0 1-128 0,0 2 192 0,1 0-64 15,0-1-128-15,-1-2 0 0,-1 0 0 0,0-4-176 0,0-3 176 16,1 0 0-16,-1-2 0 0,-1-2 0 16,0 1 0-16,-1-4-256 15,1-4 64-15,0-1 0 0,1-9-1408 0,-2 9-272 0,2-9-64 0,0 0-15792 0</inkml:trace>
  <inkml:trace contextRef="#ctx0" brushRef="#br0" timeOffset="39671.44">5586 11729 24879 0,'-9'-7'1088'0,"7"-1"256"0,0-3-1088 0,4 0-256 0,2-1 0 0,1 0 0 16,1 1 3328-16,3 0 592 0,2 1 128 0,1 1 32 15,1 0-3344-15,0 3-736 0,2 1 0 0,0 1 0 16,0 0 128-16,3 1 96 0,-3 1 32 0,3 1 0 0,-3 1 64 0,4 2 0 16,0 0 16-16,-1 2 0 0,1 0-112 0,0 3-32 15,1 2 0-15,-3 0 0 16,-1 1-192-16,-3 2 176 0,-3 3-176 0,-3 0 160 16,-2 1-304-16,-2 0-64 0,-3 2-16 0,-2 0 0 0,-2-1-32 0,-3 0-16 15,-3 0 0-15,-1-1 0 16,-2 0 272-16,-1-1-192 0,-3 0 192 0,-1-3-160 0,0-1 160 0,-1 1 224 15,-1 0-48-15,-1-1-16 0,2-1-16 0,-5-1 0 16,-1-1 0-16,0-1 0 0,-3-2-144 0,4 0 0 16,2-2 0-16,2-1 0 0,2-2-240 0,2 0-16 0,2-1-16 15,3-1 0 1,0 0-1552-16,4 0-304 0,7 2-64 0,0 0-8432 0,-1-8-1664 0</inkml:trace>
  <inkml:trace contextRef="#ctx0" brushRef="#br0" timeOffset="40008.04">6368 11606 37439 0,'0'0'1664'0,"2"-7"320"0,1-2-1584 0,0 0-400 0,0 1 0 0,-2 2 0 0,-1 0 704 0,0 6 64 15,0 0 16-15,-1-5 0 0,1 5-80 0,-5-6 0 16,5 6-16-16,-6-1 0 0,-3 2-208 0,-1 4-32 15,0 1-16-15,-1 3 0 16,0 1-128-16,-2 3-32 0,0 2 0 0,-2 3 0 0,0 1-144 0,0 3-128 16,-3 3 192-16,-2 5-192 0,-3 2 144 0,-3 5-144 15,-5 6 0-15,-4 5 144 0,-4 6-144 0,1 2 0 16,0 2 0-16,2 0 0 0,0 0 0 16,0 0 0-16,2 0 0 0,5-3 0 0,1-3 0 0,2-4 0 0,-1-5 0 15,3-4 0-15,1-2 0 16,1-2 0-16,0-2 0 0,2-2 0 0,0-3 0 0,5-1-272 0,1-5 32 0,3-4 16 31,1-2-1424-31,2-4-272 0,3-3-64 0,5-9-10176 0,0 0-2016 0</inkml:trace>
  <inkml:trace contextRef="#ctx0" brushRef="#br0" timeOffset="40524.54">6273 12262 41183 0,'0'0'1824'0,"0"0"368"0,6-8-1744 0,-1-1-448 16,3 2 0-16,1-1 0 0,-1 0 256 0,3 1-48 16,3-1 0-16,1 1 0 0,0 1 0 0,2 1 0 0,-2 2 0 0,1 1 0 15,-1 0 112-15,0 0 32 0,0 1 0 0,0 2 0 16,1 1 80-16,-2 1 16 0,-1 0 0 0,-2 3 0 15,-1-1-272-15,-2 4-48 0,-3-1-128 0,-2 0 192 0,-1 1-192 0,-4 2 144 16,-1 1-144-16,-5 0 128 0,-3 4-128 0,-2 0-256 16,-2 1 64-16,-2 0 16 15,1 1-80-15,0-1-32 0,1-1 0 0,2-1 0 0,0-1 112 0,2-2 32 0,0 0 0 16,2-1 0-16,1 0 144 0,4-2 0 16,-1-3 0-16,5-6 0 0,-2 8 0 0,2-8 0 0,-1 8 0 15,2-1 0 1,-1-7 0-16,3 7 144 0,3-2-144 0,-1 0 0 0,-5-5 128 0,9 5-128 15,0 1 0-15,1-2 0 0,-2 1 128 0,2 0-128 16,-2 1 0-16,1-1 0 0,-1 2 128 0,0 0-128 0,-2 1 0 0,1 2 0 16,-2-1 304-16,0 0-48 15,-5-9-16-15,0 10 0 0,-3-1 64 0,-1 1 16 0,-4 0 0 0,-2 0 0 0,-2-1 80 16,-3-2 32-16,-3-1 0 0,-1 0 0 0,-2-1-48 0,-4 0 0 16,0-2 0-16,1-1 0 0,1 0-80 0,0 0-32 15,1 1 0-15,1-2 0 16,0-1-16-16,2 1 0 0,2 0 0 0,1 0 0 15,1-1-256-15,4-1 0 0,2 0 0 0,1 0 0 16,2-3-1024-16,0 2-192 0,0-1-64 0,1-1-13184 16,1-1-2656-1</inkml:trace>
  <inkml:trace contextRef="#ctx0" brushRef="#br0" timeOffset="41518.21">3086 13553 4607 0,'3'-11'192'0,"-1"4"64"0,1-2-256 0,1-1 0 0,-1 0 0 0,0 0 0 16,0 0 5440-16,1 1 1056 15,0 1 208-15,-4 8 32 0,4-7-3968 0,-4 7-784 0,5-9-176 16,-5 9-16-16,0 0-192 0,0 0-16 0,0 0-16 0,0 0 0 0,0 0-512 15,0 0-96-15,0 0-32 16,0 0 0-16,0 0-320 0,7 7-64 0,-1 2-16 0,-2 4 0 0,0 3-320 16,-1 5-64-16,-1 3-16 0,0 5 0 15,1 3-128-15,-2 2 0 0,-1 2 0 0,1 2 0 16,0 1 0-16,1 2 0 0,-2-3 0 0,0 1 0 16,0-2 0-16,0 0 0 0,0-1 0 0,1-2 0 0,-1-1 0 0,0-2 0 0,1-3 0 15,-1 0 0-15,0-5-400 0,0-2 32 16,-1-2 16-16,0-3 0 31,-1 0-1312-31,0-4-272 0,-2-4-48 0,0-2-10224 0,0-1-2032 0</inkml:trace>
  <inkml:trace contextRef="#ctx0" brushRef="#br0" timeOffset="41747.25">3173 13651 6447 0,'0'0'576'0,"1"-9"-576"16,0-3 0-16,3 0 0 0,0-1 6400 0,3-1 1184 15,2-1 224-15,2 0 64 0,1 0-6240 0,3 0-1248 16,3 2-240-16,0 1-144 0,3-1 400 0,-1 2-16 16,2 1 0-16,0 1 0 0,1 0 112 0,-1 3 16 15,-1-1 0-15,-1 3 0 0,0 0-160 0,-3 3-32 16,-1 1 0-16,-2 2 0 0,1 0-320 0,-3 1 0 15,1 2 0-15,-2 4 128 16,-2 2-512-16,0 1-112 0,-2 0-16 0,-1 4 0 16,-3 1-1648-16,-1 2-336 0,-2 2-64 0</inkml:trace>
  <inkml:trace contextRef="#ctx0" brushRef="#br0" timeOffset="41969.7">3170 13976 23039 0,'-10'2'1024'0,"10"-2"192"0,-10-2-960 0,2 1-256 16,8 1 0-16,0 0 0 0,0 0 3600 0,0 0 688 16,0 0 128-16,0 0 16 0,0 0-3408 15,10-3-704-15,2 1-128 0,4 1-16 0,0-2 416 0,4 1 96 16,2-2 16-16,3 3 0 0,1 1-512 0,1-1-192 16,3-1 176-16,0 0-176 15,-2-1-352-15,0 1-160 0,-4 0-48 0,-1 1-11680 16,-2 1-2352-16</inkml:trace>
  <inkml:trace contextRef="#ctx0" brushRef="#br0" timeOffset="42425.27">3568 14212 39103 0,'0'0'1728'0,"0"0"368"0,2-9-1680 0,2 2-416 0,0-1 0 0,4 1 0 15,2 1 352-15,1 0-16 16,1 1 0-16,1 0 0 0,-1 1 336 0,0 2 64 0,0 0 16 0,0 0 0 16,-1 1-48-16,0 0 0 0,0 1 0 0,-11 0 0 15,11 4-400-15,-11-4-96 0,10 6-16 0,-10-6 0 16,8 10-192-16,-4 0-160 0,0-1 32 0,-3 1 0 16,-2-2-368-16,-3 2-64 0,0 1-16 15,0 3 0 1,-1-1 32-16,0 0 0 0,-1-1 0 0,3 0 0 0,-2-2 384 0,2 0 160 0,0-1-128 0,1 1 128 0,2-10 0 0,0 10 0 15,0-10 0-15,2 9 0 0,0-1 0 16,1-1 0-16,3-1 0 0,-1 1 176 0,2-2-48 16,0 2 0-16,0 0 0 0,3-2 0 0,0-2 64 15,1 2 0-15,-1 0 0 0,0 2 0 0,-1 1 0 0,-1-1 16 16,1 1 0-16,-2 0 0 0,-2-1 144 0,0 2 32 0,0 1 0 0,-3-1 0 16,-3 0-176-16,-2 0-16 0,0-2-16 0,-1 1 0 15,0 0 80-15,-1-1 0 0,-3 0 16 0,-1 0 0 16,-1-1-16-16,0 0 0 0,-3-1 0 0,1 1 0 15,0-2-64-15,0 0-32 16,0 0 0-16,1-2 0 0,0-2-160 0,2 1 0 16,0 1 0-16,2-2 0 0,1-1-256 0,6 1-128 0,-6 0-16 0,6 0-16 15,0 0-1504 1,0 0-288-16,-3-8-64 0,4 0-16224 0</inkml:trace>
  <inkml:trace contextRef="#ctx0" brushRef="#br0" timeOffset="42652.12">4338 14075 10127 0,'0'0'896'0,"0"0"-704"15,0 0-192-15,0 0 0 0,0 0 7344 0,0 0 1424 0,3-7 304 0,-3 7 48 0,8-8-7248 0,2 4-1440 0,0 0-304 0,1 0-128 31,0 2 192-31,2 1-64 0,1 0 0 0,1 0 0 0,1 1-128 16,-1 0 0-16,1-1 0 0,1 0 0 31,-1-1-256-31,-1 1-128 0,-1 0-16 0,-1 0-16 0,0 0-2640 0,-2 0-528 16,-11 1-96-16</inkml:trace>
  <inkml:trace contextRef="#ctx0" brushRef="#br0" timeOffset="42828.73">4377 14214 23951 0,'-6'-2'2128'0,"6"2"-1696"16,-8 0-432-16,8 0 0 0,0 0 3616 0,0 0 640 15,0 0 128-15,0 0 32 0,0 0-3824 0,9 7-752 16,0-2-160-16,2 0-16 0,1-2 336 0,4 1 0 16,1 1 128-16,3 0-128 0,1-1 0 0,2-1 0 15,1-1-144-15,4-1-11328 16,-2-2-2272-16</inkml:trace>
  <inkml:trace contextRef="#ctx0" brushRef="#br0" timeOffset="43088.65">5118 13994 24879 0,'0'0'2208'0,"-3"-5"-1760"16,3 5-448-16,0 0 0 0,0-7 3920 0,0 7 704 16,4-5 144-16,5 0 32 15,3 2-4064-15,2 1-736 0,3 0-288 0,3 1 16 16,2-1 272-16,0 1 0 0,0 0 0 0,1 1 0 0,0 0-304 0,1 0 0 16,0-2 0-16,3 0 0 15,-2 0-3120-15,1-2-624 0</inkml:trace>
  <inkml:trace contextRef="#ctx0" brushRef="#br0" timeOffset="43604.37">5895 13643 38175 0,'-7'-9'1696'0,"7"9"352"0,-5-5-1648 0,5 5-400 15,-7-3 0-15,7 3 0 0,-8-2 496 0,8 2 16 0,-7 3 0 0,7-3 0 16,-8 8-192-16,1 2-16 15,3 2-16-15,-3 3 0 0,1 3-288 0,0 1 0 0,1 3 128 0,1 2-128 16,-1 0 0-16,2 3 0 0,-3 1 0 0,2 1 0 16,-1 4 0-16,2-1 0 0,0-1 0 0,0-1 0 0,1-2 0 0,0 0 0 15,0-2 0-15,1-1 0 16,-1-5 0-16,0-1 0 16,1 0 0-16,1-4 0 0,-1-3 0 0,0-2 0 15,0-2-128-15,1-8 128 0,0 0-352 0,0 0 32 0,0 0 0 0,0 0 0 0,-8-2 16 16,2-3 16-16,-1-1 0 0,2-5 0 0,-1-4 64 15,1 0 16-15,-1-3 0 0,2-2 0 16,-1-6 208-16,2 0 240 0,1-2-48 0,2 0-16 0,3-2 240 0,2-1 48 16,0 0 16-16,3 1 0 15,1-1-64-15,0 1-16 0,1 0 0 0,2 3 0 16,2-1-64-16,0 4-16 0,1 2 0 0,1 1 0 0,-1 3-64 16,2 2-32-16,0 3 0 0,1 3 0 0,-2 0-224 15,1 4 0-15,-2 0 0 0,1 3 0 0,-3 0 0 0,2 3 0 0,1 1 0 0,-2 2 0 16,-1 1 0-16,-1 1 0 0,-1 1 0 0,-2 3 0 15,-2 1 0-15,-3 2 0 0,-1 0 0 0,-2 1 0 0,-3 1 0 16,-1 1-192-16,-1-1 48 16,-3 3 0-16,-2 0 144 0,-1-1-208 0,0-3 80 15,-1 1 128-15,-1 1 0 0,-1-3 0 0,1-1 0 0,-2 1 0 16,-2-2-176-16,1 0 176 0,-2-2-128 0,2 2 128 16,-4-2-560-16,2 0-16 0,-1-2-16 0,2 1 0 31,0 0-1504-31,4-2-288 0,1-1-64 0,1 0-13056 0</inkml:trace>
  <inkml:trace contextRef="#ctx0" brushRef="#br0" timeOffset="43936.14">6660 13668 27647 0,'0'0'2448'0,"0"0"-1952"0,0-7-496 0,0 7 0 16,-1-7 2960-16,1 7 496 0,0 0 112 0,0 0 16 16,0 0-2336-16,0 0-464 0,0 0-80 0,0 0-32 15,0 0-16-15,0 0 0 0,-5 8 0 0,-2 2 0 16,-1 1-352-16,0 2-80 0,-1 3-16 0,-1 1 0 16,-2 2-208-16,-1 1 176 0,-3 2-176 0,0 1 160 0,-3 2-160 0,-1 4 0 15,-3 2 0-15,-2 5 0 0,-3 5 0 0,0 3 0 16,-2 3 0-16,-1 2 0 0,0 4 0 0,4-1 0 15,-2 0 0-15,2 0 0 0,0-2 0 0,3-2 0 16,1 1 0-16,2-3 0 0,1-3 0 0,3-3 0 16,2-2 0-16,2-5 128 0,1-5-128 0,3-1 0 15,2-2 0-15,1-4-176 16,2-2-416-16,-1-3-96 0,1-1-16 0,3-7 0 16,1-8-2640-16,0 0-544 0,2 7-96 0</inkml:trace>
  <inkml:trace contextRef="#ctx0" brushRef="#br0" timeOffset="44428.46">6566 14386 25791 0,'0'0'2304'0,"8"-9"-1856"0,3 0-448 0,0 1 0 0,3-2 2128 16,0 1 336-16,0 2 64 0,1 1 16 0,-1-2-1472 0,-1 2-304 15,1 2-48-15,1 1-16 16,-2-1 400-16,0 2 80 0,0 1 16 0,-1 1 0 16,-1 0-464-16,-1 1-96 0,0 1 0 0,0 2-16 0,-2 0-240 0,1 1-64 15,-3 0 0-15,2 2 0 16,-4 1-320-16,2 3 0 0,-3-1 0 0,-1 2 128 16,-1 2-128-16,0-2 0 0,-2-1-176 0,0 2 176 15,-1 1-192-15,-1 1 48 0,-2-2 16 0,1 0 0 0,0-1-80 0,-2 0-16 16,-1 0 0-16,2 0 0 0,-1-1-32 0,2-2-16 15,-3 1 0-15,4-1 0 0,0-1 64 0,3-8 16 16,-2 9 0-16,1 1 0 0,1-1 0 0,1 0 16 16,-1-9 0-16,3 10 0 0,0-1 48 0,2-1 0 15,1 0 0-15,1 0 0 0,-1-2 128 0,1 2 128 0,2 0-128 0,-3 0 176 16,2 0 16-16,-1 1 16 16,-1 1 0-16,1-2 0 0,-2-1 192 0,1 1 48 15,-6-8 0-15,3 9 0 0,-3-9 80 0,1 9 32 16,-1-9 0-16,-2 9 0 0,-1-4 112 0,-3 2 32 0,-1-3 0 15,-3-1 0-15,-3 0-256 0,-3 0-32 0,0-2-16 0,-2 0 0 0,-1 0-208 0,2 0-32 16,0 0-16 0,2-1 0-16,-1 1-144 0,3-1 0 0,1 2 0 15,1-2 0-15,0 0-432 16,1 2-64-16,3 0-16 0,7-2 0 16,-9 1-1568-16,1-1-320 0,8 0-64 0</inkml:trace>
  <inkml:trace contextRef="#ctx0" brushRef="#br0" timeOffset="45377.97">1877 8909 26943 0,'0'0'1200'0,"0"0"240"0,0 0-1152 0,0 0-288 0,10-4 0 0,-10 4 0 0,10 1 320 0,0 1 16 16,0 0 0-16,-1 1 0 0,-9-3-144 0,10 8-48 16,-3 0 0-16,0 1 0 0,-3-1 64 0,2 4 16 15,-1 2 0-15,0 2 0 0,-1 2 128 0,1 3 32 16,0 3 0-16,1 2 0 0,-2 2-80 0,2 5-16 0,-1 3 0 0,-1 7 0 15,0 2-96-15,-2 2-32 0,-2 3 0 16,0 5 0-16,-1 8-160 0,-1 5 0 16,1 6 144-16,-3 5-144 0,0 0 128 0,-2 6-128 15,0 4 160-15,-1 4-160 0,2 4 128 0,-2 3-128 16,-2 5 0-16,4 2 144 0,1 5-144 0,0 2 160 16,0 5-160-16,-1 3 160 0,2 1 32 0,-3 4 16 15,5 2 0-15,-1 2 0 0,1 1 224 0,0 1 32 0,0 2 16 0,1 2 0 16,2-2-64-16,2 2-16 0,2-2 0 0,-1 1 0 15,-1 4-128-15,0-5-16 16,2-3-16-16,-2-2 0 0,-1 1-112 0,2-4-128 16,-2-3 176-16,3-3-176 0,-3-1 192 0,0-4-64 0,0-1 0 0,0-4-128 0,-1-1 448 15,1-3 0 1,-1-3-16-16,3 0 0 0,1-4-80 0,1-5-16 0,0-6 0 0,2 1 0 0,5-2-160 16,0-3-48-16,-1-4 0 0,-2-3 0 15,1-6-128-15,0 1 0 0,0-5 0 0,1-3 0 16,-1-7-128-16,0-3-64 0,0-5-16 0,1-5 0 15,-1-3-240-15,-1-4-32 16,-1-4-16-16,1-5 0 0,-1-6-1088 0,-1-5-208 0,-3-6-64 0,-6-12-8768 16,0 0-1744-16</inkml:trace>
  <inkml:trace contextRef="#ctx0" brushRef="#br0" timeOffset="46483.1">1935 8912 17503 0,'0'0'1552'0,"0"0"-1232"16,7-5-320-16,3 0 0 0,3 0 784 0,4 0 112 0,3 0 0 0,3 1 16 16,3-3-720-16,3 1-192 15,2 1 0-15,4-1 0 0,4 1 256 0,5 1 32 16,5 0 0-16,6 0 0 0,5-1 368 0,2 0 80 0,1-2 16 0,2 2 0 16,3 2-80-16,5-1-16 0,8 1 0 15,-1-3 0-15,-1 0-336 0,3 1-64 0,1 2 0 0,4 1-16 16,8-1-112-16,0-1 0 0,0 1-128 0,5 2 192 15,9 0-192-15,-1 1 0 0,-3-1 128 0,8 0-128 16,7-2 0-16,-2 2 0 0,-1 0 128 0,5 0-128 16,8 0 0-16,1 1 176 0,0 0-176 0,1 0 160 15,1-1 48-15,3 1 16 16,4 1 0-16,-4 0 0 0,-3 0 32 0,-1 1 16 0,0 1 0 0,-5 0 0 16,-7-1-144-16,1 1-128 0,1 0 192 0,-3 0-192 0,-6 1 128 15,1 1-128-15,3-5 0 0,-6 2 0 16,-5 0 208-16,-1 1-64 0,4 1-16 0,-8-2 0 15,-6-2-128-15,-5 1 128 0,3 1-128 16,-7-1 128-16,-3-1-128 0,-6-1 0 16,-6 1 0-16,-2 1 0 0,-7 2 0 0,0-1 0 0,0-1 0 0,-7-1 0 15,-7-2 0-15,-5-1 0 0,-4 1 0 0,-3 1 128 16,-6-1 704-16,-2 1 128 0,-4 1 16 0,-4 1 16 16,-4 0-1584-16,-2 0-320 0,-4 1-64 0,-3 1-16 0,-7-3 832 0,0 0 160 0,7 5 0 0,-7-5 0 15,3 9 0 1,-1 1 128-16,-2 1-128 0,0 1 0 15,-2 0 192-15,-1 2-64 0,0 2 0 0,-1-1 0 0,0 0 0 0,1 2-128 16,-3 3 192-16,2 3-64 0,-2 2-128 0,1 4 0 0,1 0 144 0,0 3-144 31,1 2 128-31,-1 4-128 0,0 1 160 0,2 5-160 0,-2 3 176 0,2 2-176 16,0 2 192-16,0 5-192 0,0 4 256 0,1 0-64 16,-2 3-16-16,1 3 0 0,1 2-48 0,-2 3 0 0,2 2 0 15,-2 4 0-15,1 2-128 0,0 5 192 0,1 0-192 0,0 4 192 0,0 4-192 16,0 2 0-1,0 1 144-15,2 3-144 0,-1 4 160 0,0 1-32 16,0 3-128-16,2 0 192 0,0 1-64 0,0 2-128 16,-1 1 176-16,0 0-176 0,1 1 160 0,-4-1-160 15,0 2 128-15,-1-2-128 0,0-3 0 0,0 2 128 16,0-1-128-16,-1-2 0 0,-1-3 128 0,1-1-128 0,1 3 128 0,-2-2-128 16,1-3 0-16,2 0 128 15,-1-1-128-15,2-1 0 0,-1 0 128 0,0 0-128 0,0-1 0 0,0 0 128 16,-2-4-128-16,3 2 0 15,-1-1 0-15,1-1 0 0,-1-2 0 0,1-2 128 16,-1-3-128-16,4-3 0 0,-2 0 128 0,0-4-128 0,0-4 0 0,1-3 128 16,-1-4-128-16,2-1 192 0,-1-2-192 0,-1-4 192 15,0-3 32-15,0-3 16 0,0-6 0 0,-1-2 0 16,-1-4-32-16,-1-1 0 16,2-6 0-16,-2 0 0 0,0-1 16 0,-1-3 0 0,1-4 0 0,0-1 0 15,1-4-80-15,-2-1-16 0,0-2 0 0,1-2 0 16,-1-1-128-16,0-3 0 0,-2-2 0 0,-1-1 0 15,-2-2-400-15,-4-2-112 0,-5-1-32 0,-8-2-11120 16,-8-3-2224-16</inkml:trace>
  <inkml:trace contextRef="#ctx0" brushRef="#br0" timeOffset="47431.78">2196 15747 27871 0,'-9'2'1232'0,"9"-2"256"0,0 0-1184 0,-7 0-304 15,7 0 0-15,0 0 0 0,0 0-240 0,0 0-96 16,0 0-32-16,0 0 0 0,0 0 80 0,0 0 16 16,0 0 0-16,0 0 0 0,8-5 432 0,0 2 96 15,-8 3 0-15,15-2 16 0,-1 0 128 0,3 1 32 16,-1 0 0-16,4 1 0 0,1 0-64 0,5 0-16 0,6 0 0 0,2-3 0 15,2 2-224-15,3 0-128 16,2-1 160-16,-1 1-160 0,3-1 128 0,2 1-128 16,4-1 0-16,2 2 0 0,6 0 0 0,2 0 0 15,1-1 0-15,0 0 0 0,0 0 128 0,0 1-128 0,2-1 0 0,7 1 0 0,7-1 128 16,-4 0-128-16,-3 0 0 16,4-1 0-16,2-1 0 0,4 0 0 0,4 1 0 0,-1-1 0 15,-3-1 0-15,2 2 128 0,-3 0-128 0,4 1 0 0,5 0 128 16,-4 1 0-16,-3 0-128 0,0 1 192 15,2 1 48-15,-1 0 0 0,0 0 0 0,0 2 0 16,-4-1-64-16,1 0-16 0,1 1 0 0,-2-1 0 0,-1-1 96 0,-2 0 0 16,-2 0 16-16,1 1 0 0,0-1 48 0,1-2 0 15,2-1 0-15,-3 0 0 0,-4 0 0 0,0-1 16 32,2 1 0-32,-1 0 0 0,0 1-144 0,0-2-48 0,-5-1 0 0,0 1 0 0,-4-1-144 0,5 1 0 15,0 0 144-15,-1 1-144 0,-1 0 176 0,-5 0-48 16,1 0 0-16,-3 1 0 0,1 0 128 0,2 0 32 15,1 1 0 1,2-1 0-16,-4 0-80 0,0 0-16 0,-1 0 0 0,0 0 0 0,3-1-192 16,2-1 128-16,3 0-128 0,-1 0 0 15,-3-1 144-15,-2-1-144 0,1 1 128 0,1 0-128 16,0 0 256-16,3 0-16 0,-3 0-16 0,-2 1 0 0,-1 0 112 0,-4-1 32 0,-2 2 0 0,0 0 0 16,0 1-48-16,-1-1-16 0,-1 0 0 0,-3 0 0 15,-6 0-16-15,-4 0 0 16,-1 0 0-16,-2 0 0 0,-5-2-112 0,-2 2-32 0,-3 1 0 0,-2 0 0 15,-4-1 80-15,-4 0 16 0,-3 1 0 0,-1-1 0 0,-1 0-240 0,-1 0 144 16,-9 1-144-16,7-2 128 16,-7 2-352-16,0 0-80 0,7-4-16 0,-7 4 0 31,0 0-576-31,0 0-112 0,0 0-16 0,-9-3-16 0,-4 0-2288 0,-4 4-448 0</inkml:trace>
  <inkml:trace contextRef="#ctx0" brushRef="#br1" timeOffset="50324.04">9774 12219 33167 0,'-13'-7'1472'0,"3"2"304"0,-1-3-1424 0,0 0-352 15,4 1 0-15,0-1 0 0,1 0 592 0,3 1 48 0,1 0 16 0,0 2 0 16,2 5-656-16,0-7 0 0,0 7 0 0,4-7 0 0,-4 7 0 0,9-5 0 15,0 0 0-15,1 2 0 0,2 1 0 16,-1 1-176-16,2 1 176 0,-1 2-128 16,-1 0 128-16,0 2 0 0,-1 0 0 0,0 3 0 0,-1 1 0 15,-2 1 0-15,1 0 128 0,-1 3-128 0,-1 5 0 0,0 1 128 16,-1 3-128 0,0 2 0-16,-1 3 0 0,0 0 128 15,1 0-128-15,-1 1 0 0,0-3 144 0,1 0-144 16,1 0 192-16,-2-2-192 0,-1-2 160 0,2-1-160 0,-2-3 128 0,2 0-128 0,1-3 400 0,1-2 0 15,-1-2 0-15,2-3 0 0,-8-6 48 0,12 4 16 16,0-2 0 0,1-3 0-16,3-4 144 0,2-2 32 0,3-4 0 0,7-6 0 15,6-4-64-15,5-6-16 0,7-7 0 0,1-9 0 0,1-10-208 0,11-10-32 0,8-4-16 0,10-7 0 32,10-3-304-32,3-5 0 0,0-6 0 0,7 3 0 31,7 3-1616-31,-1-3-336 0,-3-3-64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1:44:03.937"/>
    </inkml:context>
    <inkml:brush xml:id="br0">
      <inkml:brushProperty name="width" value="0.05292" units="cm"/>
      <inkml:brushProperty name="height" value="0.05292" units="cm"/>
      <inkml:brushProperty name="color" value="#FF0000"/>
    </inkml:brush>
  </inkml:definitions>
  <inkml:trace contextRef="#ctx0" brushRef="#br0">10791 12856 4767 0,'0'0'208'0,"0"0"48"0,0 0-256 0,0 0 0 0,0 0 0 0,0 0 0 16,0 0 176-16,0 0-32 0,10-2 0 0,1-1 0 0,1 1 464 0,1 0 96 0,1 0 0 0,2 0 16 31,0-5 32-31,3 0 0 0,1 1 0 0,1 0 0 0,1 0-240 0,2 0-64 0,2 0 0 0,0-2 0 16,-1 0-112-16,-3 1-16 0,1-2-16 0,-1 1 0 15,-6 1-80-15,-1 2-16 16,-3 1 0-16,-2 0 0 0,-10 4-208 0,7-3 0 0,-7 3 128 0,0 0-128 15,0 0 144-15,0 0-16 0,0 0 0 0,0 0 0 16,-8 2 16-16,-4 0 0 0,-4 1 0 0,-1 1 0 0,-4 0-144 0,-1 2 0 16,-4-1 0-16,1-1-176 0,-1-2 176 0,1 0 0 15,3 0 0-15,1 0 0 0,1-2 0 16,0 2 0-16,1-2 0 0,1 1 0 0,1-1 0 0,0 0 0 16,3 0 0-16,1 1 0 0,2-1 144 0,0 0-144 15,2 0 192-15,9 0-192 0,-8 0 576 0,8 0 0 16,0 0 0-16,0 0 0 0,0 0-416 15,0 0-160-15,0 0 128 16,0 0-128-16,0 0 128 0,9-1-128 0,0 0 128 0,3-1-128 0,3 1 192 0,1-1-64 16,-1-2 0-16,4-1 0 0,-1 0-128 0,2-1 160 15,1 1-160-15,2 0 160 0,4 1-32 0,-1 0 0 16,0-1 0-16,-2 0 0 0,-2-1-128 0,-1 1 0 16,-3-2 0-16,-1 3 128 0,-4-1-128 0,-3 2 0 0,-10 3 0 15,0 0 0-15,0 0 128 0,0 0 0 0,0 0 0 16,-8-3 0-1,-3 1 0-15,-4 2 0 0,-5 0 0 0,-2 2 0 0,-3 1-128 0,-2 1 0 0,0 0 0 0,1 0 0 16,0-1 0-16,3 1 0 0,2-1 0 0,4 0 0 16,3 0 0-16,2-1 0 0,2 0 0 0,10-2 0 15,0 0 128-15,0 0 0 0,0 0 0 0,0 0 0 16,0 0-128-16,10 0 0 0,1 0 0 0,2 0 0 16,4 0-224-16,2 2 32 0,10 1 0 15,7-1 0-15</inkml:trace>
  <inkml:trace contextRef="#ctx0" brushRef="#br0" timeOffset="2715.15">16696 14031 5519 0,'0'0'496'0,"0"0"-496"0,0 0 0 0,0 0 0 0,0 0 1104 0,0 0 128 15,0 0 32-15,0 0 0 0,0 0-432 0,0 0-96 16,0 0-16-16,7-3 0 0,1 2-224 0,2-1-48 16,2 0-16-16,1 0 0 15,3-2-112-15,1 2-32 0,4-1 0 0,2 0 0 0,1-1-80 0,4 1-16 16,3-1 0-16,2 0 0 0,0 2-64 0,1-1-128 15,-1 0 176-15,-2 0-176 0,-4 1 160 0,-3 1-160 16,-2 0 128-16,-2 0-128 0,0 0 128 0,-5 1-128 16,-3 0 0-16,-2 0 128 0,-10 0-128 0,0 0 0 0,0 0 0 15,0 0 128-15,0 0-128 0,0 0 0 0,0 0 0 16,0 0 0-16,-7 3 0 0,-3 0 0 0,-1 0 0 0,-2-1 128 16,-3-2-128-16,0 1 128 0,-2 0-128 0,-2-1 128 15,-2 0-128-15,0 0 0 0,-1-1 0 16,-1 0 0-16,-1 0 240 0,0 0 16 0,0-2 0 0,3 2 0 15,2 0 160-15,3 0 32 16,0 0 16-16,2 1 0 0,2 1-272 0,1 0-48 16,2 0-16-16,1 0 0 0,9-1-128 0,-7 5 160 0,7-5-160 0,0 0 160 15,0 0-160-15,0 0 0 0,2 9-192 0,4-3 192 16,3 0-144-16,2-2 144 0,2-1 0 0,3 1 0 0,4-1 0 16,3-1 0-16,4-2 0 0,0 0 0 15,1-1 0-15,0 0 0 0,2-1 0 0,-2 0 0 0,-4-2 176 0,-1 1-176 16,-1 0 192-16,0-1-192 0,0 2 176 0,-2 0-176 15,-4 0 160-15,-4 0-160 0,-1-1 128 0,-3 1-128 16,-8 2 0-16,0 0 0 0,0 0 224 16,0 0-48-16,0 0-16 0,-7-4 0 0,-1 0-32 0,-6 2 0 15,-3 1 0-15,-3 2 0 0,-1 0-128 0,-2 2 0 16,-3 0 0-16,-2 0-176 0,-2 0 176 0,1 1 0 16,-2-1 0-16,3-1-128 0,2 2 128 0,4-2 0 0,1 0 0 15,6 0 0-15,1-1 144 0,5 0 64 0,1 0 16 0,8-1 0 16,0 0 32-16,0 0 0 0,0 0 0 0,0 0 0 15,0 0-112-15,12 4-16 0,2-2 0 0,4 0 0 16,2-2-128-16,3 0 0 16,3 0 0-16,4 0 0 0,3-1 0 0,-1 0-256 0,-4 0 64 0,2 0-6784 15,0 0-1344-15</inkml:trace>
  <inkml:trace contextRef="#ctx0" brushRef="#br0" timeOffset="21126.8">17337 3766 4607 0,'0'0'400'0,"0"0"-400"0,0 0 0 0,0 0 0 15,0 0 1392-15,0 0 192 0,0 0 32 0,0 0 16 0,0 0-608 0,0 0-112 16,0 0-16-16,0 0-16 0,-2-2-64 0,2 2-16 16,0 0 0-16,0 0 0 0,0 0-32 0,0 0-16 15,-2-3 0-15,2 3 0 0,0 0-80 0,0 0-16 16,0 0 0-16,0 0 0 0,0 0-64 0,0 0-16 16,0 0 0-16,0 0 0 0,0 0-96 0,0 0-32 15,3-3 0-15,1-1 0 0,3 2 48 0,-1 0 0 16,3-1 0-16,3-1 0 0,4 2 16 0,0 1 0 15,1-1 0-15,3 1 0 0,2 0-176 0,-2 0-16 16,0-1-16-16,0 1 0 0,0 0-112 0,1 1-32 0,0-1 0 0,0 1 0 16,-1 1-160-16,1 0 0 0,1 0 0 0,0 2 0 15,-1-2 0-15,1 1 128 16,0-1-128-16,-2 0 0 0,-1-1 0 16,-2 0 128-16,2 0-128 0,-4-1 0 0,-2 0 144 0,-2 0-144 15,-2-1 160-15,-1-1-160 0,-2 1 192 0,-6 2-48 0,4-3-16 0,-1-1 0 16,-3 4 224-16,1-6 32 0,-2 2 16 0,-1-1 0 15,-1-1 0-15,0 0 0 16,-5 1 0-16,0 0 0 0,-4 1-192 0,0-1-32 16,-2 0-16-16,-2 1 0 0,-1-1-160 0,-2 1 0 0,0-1 0 0,-1 2 0 0,1 1 0 0,-3 1 128 15,0 0-128-15,0 2 0 0,-1 1 160 16,-2 1-160-16,1 2 192 0,-2 0-192 0,-3 1 224 16,-2 0-64-16,-2 2-16 0,-1 2 0 0,0 1-16 15,0 0 0-15,0 1 0 0,2 1 0 0,1 0 16 16,3 1 0-16,2-1 0 0,3 1 0 0,2 1-16 15,3 0-128-15,2-1 192 0,3 0-64 16,4 1-128-16,0-2 0 0,3 0 0 0,1-2 128 0,3 0-128 0,1-1 0 16,3-1 0-16,1 0 0 0,0-3 128 0,2 1-128 15,2-2 0-15,2 0 128 0,1-2 16 0,1-1 0 16,2-1 0-16,1-1 0 0,0-2 0 0,3-1 0 16,1-3 0-16,-1 0 0 0,1-2 48 0,-2 0 16 15,-1-1 0-15,-2 0 0 0,-2-2-64 0,-1-2-16 16,-3 2 0-16,-2 2 0 0,-2-2 32 0,-2 1 0 15,-3 0 0-15,-1 1 0 0,-2 0 160 0,-1 1 16 16,-4 1 16-16,-2 0 0 0,-2 2-144 0,0 0-16 16,-1 3-16-16,-1 1 0 0,1 0-176 0,1 2 0 0,-1 2 0 15,2 1 0-15,0 0-192 0,2 1 0 0,1 1-16 0,1 1 0 32,2 0-592-32,1 3-112 0,4 0-32 0,1 2 0 15,1-1-2576-15,2 1-512 0</inkml:trace>
  <inkml:trace contextRef="#ctx0" brushRef="#br0" timeOffset="21709.4">17556 4083 13823 0,'0'0'1216'0,"0"0"-960"15,0 0-256-15,0 0 0 0,-3-4 2176 0,-1-1 400 16,4 5 80-16,0 0 16 0,-3-4-304 0,0 0-48 16,3 4-16-16,0 0 0 0,0 0-752 0,0 0-144 15,0 0-48-15,0 0 0 0,0 0-624 0,0 0-128 16,-1 8-32-16,-1 3 0 0,2 3-112 0,2 0-16 16,-1 2-16-16,1 2 0 0,1 1-240 0,-2-1-64 15,0 0 0-15,2-1 0 0,-2-1 0 0,0 1-128 16,-1-2 192-16,0 1-64 0,1 0-128 0,0-2 128 15,-2-1-128-15,0-1 128 0,0-1-128 0,0 0 192 0,-2-2-192 0,1 0 192 32,0 0-624-32,1-1-112 0,1 0-32 0,-1-1-11424 15,1-7-2288-15</inkml:trace>
  <inkml:trace contextRef="#ctx0" brushRef="#br0" timeOffset="22468.29">18120 4164 27231 0,'0'0'1216'0,"0"0"240"0,0 0-1168 0,0 0-288 16,0 0 0-16,0 0 0 0,0 0 1808 0,0 0 304 0,0 0 64 0,6-2 16 16,-6 2-1568-16,5 2-320 0,-5-2-64 0,6 5-16 15,-2 3 272-15,-1 1 48 0,0-1 16 0,-2 2 0 16,-1 1-336-16,-1 1-64 0,-4 2-16 15,1-1 0-15,-3 0-144 0,-1 1 0 0,1 2 0 0,-2 0 0 16,-2 2-304 0,-1-2-144-16,-1 1-16 0,-1-1-16 0,2 0-544 0,0-1-96 15,0-1-32-15,0 0 0 0,0-3-1536 0,1-2-304 16</inkml:trace>
  <inkml:trace contextRef="#ctx0" brushRef="#br0" timeOffset="23287.78">19020 3683 22287 0,'0'0'976'0,"0"0"224"0,0 0-960 0,0 0-240 0,0 0 0 0,0 0 0 0,0 0 496 0,0 0 48 16,8 2 16-16,0-1 0 15,3-1 464-15,4 0 80 16,1 0 32-16,3-2 0 0,2 1-384 0,2 0-80 0,3 1-16 0,3-1 0 0,0 1-240 0,-1 0-48 16,-1-1-16-16,-3-1 0 0,-2 2-176 0,0-1-48 0,-4 0 0 0,-1 1 0 31,-3 0-128-31,-1 0 0 0,0 0 144 0,-4 0-144 16,-1 0 160-16,-1 0-32 0,-7 0-128 0,0 0 192 15,0 0 64-15,0 0 0 0,0 0 0 0,0 0 0 16,-7-3-32-16,1 0 0 0,-3-1 0 0,-1 2 0 15,-1 0-96-15,-2 0-128 0,-4 1 176 0,-2 0-176 16,-1-1 144-16,-2 2-144 0,-5 0 0 0,-1 2 144 0,-2-1 16 0,0 1 0 16,0 1 0-16,2 2 0 0,0-1 64 0,2 1 16 15,-2 2 0-15,3 1 0 0,2-1-64 0,2 2-16 16,1 1 0-16,3-1 0 0,1 1-160 0,4-1 0 16,-1-2 144-16,3 2-144 0,2 0 0 0,3 0 0 15,2 0 0-15,2-1 0 0,2 2 0 0,3-1 0 16,2 0 0-16,0-1-128 0,2-1 128 0,2 1 0 15,2-1 0-15,1-1 0 0,0 0 0 0,2-3 0 16,0-1 0-16,0-1 128 0,1-3-128 0,-2 0 128 16,-1-1-128-16,-1-2 128 0,0 0 32 0,-4-1 16 15,-1 0 0-15,-3-2 0 0,-1-1 80 0,-1 0 32 16,-4 0 0-16,-2 1 0 0,-4-1 32 0,0 1 0 0,-3 0 0 0,0 2 0 16,-2-1-112-16,1 2-16 0,-2 1 0 15,1 2 0-15,1 2-192 0,1 2 0 0,0 2 0 16,1 1 0-1,2 3-400-15,2 1-32 0,0 1 0 0,3 3 0 16,-1 2-2896-16,3 3-576 0</inkml:trace>
  <inkml:trace contextRef="#ctx0" brushRef="#br0" timeOffset="23871.58">19335 4047 27983 0,'0'0'1232'0,"-3"-4"272"0,1-1-1200 0,1-1-304 15,1-1 0-15,1 0 0 0,1 1 896 0,3-1 112 16,-1-1 16-16,3 1 16 0,0-2-160 0,1 1-48 0,0 1 0 0,2 1 0 16,1-1-320-16,0 2-64 0,0 2 0 0,1 0-16 15,0 0-48-15,0 3-16 0,-1 1 0 0,-2 3 0 16,-3 0-128-16,-1 1-32 0,-1 3 0 0,0 2 0 16,-3 1-48-16,-1 2-16 0,0 2 0 0,-4 0 0 15,-4 3-144-15,-1 2 0 0,-2 4 0 0,-2 0 0 16,-2 0 0-16,1 0 0 0,0-2 0 0,-1-1 0 0,0-1 0 0,1-3-176 15,2-1 176-15,1-1-128 0,0-3 128 0,2-1 0 16,2-2 0 0,2-1 0-16,0-2 0 0,2 0 192 0,3-6-32 0,0 0-16 0,0 0 32 0,0 0 0 15,7 4 0-15,-1 0 0 0,3-2 0 0,2 0 0 16,2-1 0-16,1 1 0 0,3-2-176 0,2 0 128 16,2 0-128-16,3 0 128 0,-1-1-128 0,2 0 192 15,2 1-192-15,0 0 192 0,1 0-64 0,-1 0-128 16,-1 1 192-16,0 0-64 0,-3-1-128 0,-2 0 0 15,-3 0 0-15,-1 1 128 0,-3 1-128 0,-3 0 0 16,-2-1 144-16,-1 0-144 0,-8-1 144 0,4 0-144 16,-4 0 192-16,0 0-192 0,0 0 224 0,0 0-64 15,0 0-16-15,0 0 0 0,0 0-144 0,0 0 160 0,0 0-160 0,0 0 160 16,0 0-160-16,0 0-272 16,0 0 64-16,0 0 16 15,0 0-1856-15,0 0-352 0,0 0-80 0</inkml:trace>
  <inkml:trace contextRef="#ctx0" brushRef="#br0" timeOffset="29703.3">21519 3397 9215 0,'0'0'400'0,"2"-6"96"0,1 0-496 0,-1-1 0 0,0 1 0 0,0-1 0 16,0 0 3120-16,1 1 528 0,-1-1 96 0,0 2 32 0,-2 0-2016 0,0 5-400 16,1-5-80-16,-1 5 0 15,0 0-304-15,0 0-48 0,0 0-16 0,0 0 0 16,0 0-384-16,0 0-80 16,0 0 0-16,0 0-16 0,2 6-224 0,-1 4-32 0,1 2-16 0,-2 3 0 0,-2 2-32 0,1 3 0 31,-1 0 0-31,-1 2 0 0,-2 1 64 0,1 1 16 0,0-1 0 0,-1 0 0 0,1-1-64 0,1 1-16 15,-1 1 0-15,3-2 0 0,1 0-128 0,0-2 192 16,-1 1-192-16,1-2 192 16,1-2-192-16,0-2 192 0,-1-2-192 0,1-1 192 0,0-1 0 0,2-1 16 15,-1-2 0-15,0 0 0 0,0-2-80 0,-2 1 0 16,0-7-128-16,0 0 192 0,0 0-32 0,0 0-16 0,0 0 0 16,0 0 0-16,0 0 32 0,0 0 0 0,0 0 0 0,0-7 0 15,-2-1-32 1,1 0 0-16,0-2 0 0,-1-2 0 0,-1-5-144 0,0-2 192 0,0-3-192 15,-2-1 192-15,2-2-192 0,0-1 128 0,-2-1-128 0,2 0 128 16,1-3-128-16,2 1 128 0,-2 0-128 0,4 1 128 16,0 1 16-16,4 1 0 0,-1 2 0 0,4 2 0 15,2 1 48-15,1-1 16 0,0 3 0 0,1 0 0 16,3 0-208-16,1 2 0 0,-1-1 128 16,-1 3-128-16,-1 1 0 0,3 2 0 0,-3 1 0 0,1 2 0 15,-3 3 0-15,0 0 0 0,0 0 0 0,0 4 0 16,0 0 0-16,-2 4-192 0,-2-1 192 0,-1 2-160 15,0 2-304-15,-2 2-64 0,1 1-16 0,-2 1 0 16,0 3-1760-16,-2 2-368 0,-2 2-64 0,-1 3-11296 16</inkml:trace>
  <inkml:trace contextRef="#ctx0" brushRef="#br0" timeOffset="29876.27">21565 3556 31791 0,'0'0'1408'0,"-5"-2"288"0,5 2-1360 0,0 0-336 16,0 0 0-16,0 0 0 0,0 0 528 0,0 0 48 16,0 0 0-16,9-2 0 15,1 1 0-15,3-1 0 0,2-2 0 0,3 1 0 0,-1 1-320 0,2 0-48 16,1-1-16-16,1 1 0 0,-1 0-192 0,1 0-288 16,-1 1 64-16,0 1 16 15,-1 1-2240-15,-1 0-448 0,-2 1-96 0</inkml:trace>
  <inkml:trace contextRef="#ctx0" brushRef="#br0" timeOffset="30158.81">22062 3575 24879 0,'0'0'2208'15,"2"-5"-1760"-15,-1-1-448 0,-1 6 0 0,3-5 1808 0,0 0 288 16,-3 5 48-16,6-3 16 0,-6 3-672 0,0 0-128 15,0 0-16-15,0 0-16 0,0 0-560 0,4 5-128 16,-1 3 0-16,-2 1-16 0,-1 1-368 0,-3 3-64 31,2 2 0-31,-2 2-16 0,0 0-176 0,-1 3 128 0,-1 1-128 0,1 0 128 0,0-1-128 0,2-1 0 16,-1-1 144-16,-1 1-144 0,1-3 0 0,2 0 0 16,-2-2 0-16,2-1-128 31,0-2-272-31,2-1-48 0,1-1-16 0,1-2 0 0,0-2-3120 0,3 0-608 0</inkml:trace>
  <inkml:trace contextRef="#ctx0" brushRef="#br0" timeOffset="30396.5">22316 3761 28799 0,'0'0'1280'0,"0"0"256"0,0 0-1232 0,5-3-304 0,0 0 0 0,0 1 0 16,1 0 1104-16,-6 2 176 0,5-1 16 0,2 2 16 0,-1 1-176 16,0 2-48-16,0-1 0 0,0 2 0 0,-2 3-544 0,1 1-112 15,-2 0-32-15,-1 2 0 0,-1 1-192 0,0 0-32 16,-1 1-16-16,-2 1 0 0,-1 1-32 16,-3-2 0-16,0 1 0 0,-2-2 0 15,-1-1 0-15,-1 0-128 0,-3 0 192 0,-1 0-64 16,0 0-528-16,-2 0-112 0,1 0-32 0,-1 0-11072 15,1-2-2208-15</inkml:trace>
  <inkml:trace contextRef="#ctx0" brushRef="#br0" timeOffset="31149.84">23055 3330 23663 0,'0'0'1040'0,"0"-6"240"0,0 0-1024 0,1-1-256 0,0 2 0 0,-1 0 0 16,0 5 1456-16,0 0 240 0,0 0 48 0,0 0 16 16,0 0-672-16,0 0-128 0,-3 6-16 0,-1 2-16 15,1 3-560-15,0 5-112 0,1 1-32 0,-2 4 0 16,1 2-48-16,0 2-16 0,-1 0 0 0,1 1 0 15,0 1-160-15,1-1 0 16,-2-1 144-16,2 1-144 0,0-1 320 0,0-1-16 0,0-1 0 0,0-1 0 16,2-2-304-16,-1-3-272 15,0-4 48-15,-1-1 16 0,1-1 208 0,1-3 192 0,0-8-48 0,0 0 0 16,0 0 80-16,0 0 16 0,0 0 0 0,0 0 0 16,0 0 0-16,0-8 0 15,0-3 0-15,0-2 0 0,0-4-80 0,0-1-16 16,-1-2 0-16,1-3 0 0,-1 0-144 0,1-5 160 0,0-2-160 0,0 0 160 0,0-2-160 0,0 0 160 15,-1 0-160-15,2 0 160 0,1 1 160 0,1 1 16 16,-1 3 16-16,2 1 0 0,0 1-16 0,1 4 0 16,0 3 0-16,2 1 0 0,-1 3-336 0,3 2 128 15,1 1-128-15,0 1 0 0,1 0 0 0,1 3 0 16,1 2 0-16,0 2-128 0,-2 0 128 0,3 2 0 16,-2 1 0-16,0 1-128 0,-1 2-144 0,0-1-32 15,-1 2 0-15,0 3 0 16,-2 1-784-16,0 0-176 0,-2 3-16 0,-2 3-9728 0,0 1-1920 0</inkml:trace>
  <inkml:trace contextRef="#ctx0" brushRef="#br0" timeOffset="31338.79">22991 3573 29487 0,'0'0'1296'0,"0"0"288"0,-5-2-1264 0,5 2-320 0,0 0 0 0,0 0 0 16,0 0 1280-16,0 0 192 0,0 0 32 0,5-6 16 15,2 2-560-15,1 0-96 0,2 2-32 0,4 0 0 16,0 0-512-16,2 1-128 0,2 0 0 0,1 0-16 16,0 1-304-16,3 1-64 0,-2 1-16 0,2 1 0 15,-1 2-2864-15,0-2-576 0</inkml:trace>
  <inkml:trace contextRef="#ctx0" brushRef="#br0" timeOffset="31778.35">23424 3627 32655 0,'0'0'1440'0,"3"-6"304"0,-2 0-1392 0,2-1-352 15,0 0 0-15,3 1 0 0,0 0 800 0,1 1 96 16,0 0 0-16,1 2 16 0,-1 1-112 0,2 1-32 0,1 0 0 0,1 2 0 16,-2 1-480-16,-1 2-96 0,1 2-32 0,-1 1 0 15,-3 1-160-15,0 2 0 16,-2 2 0-16,-2 2 0 0,-1 1-128 0,-2 3 128 0,-2 1 0 15,-4 2 0-15,-2 1 0 0,-2 0 0 16,0 0 0-16,-4 1 0 0,1-1 0 0,1-2 0 0,-1-2 0 0,3-3 0 16,1-1 0-16,2-3 0 0,1-1 0 0,1-1 0 15,2-2 160-15,0-1 48 0,5-6 16 0,0 0 0 16,0 0 96-16,3 5 0 0,-3-5 16 0,10 2 0 0,1 0-128 16,4-1-16-16,0-1-16 0,3-1 0 0,0-2-48 15,4 0-128-15,4-2 192 0,0 1-64 16,2 0-128-16,1 1 0 0,3 1 0 0,1 0 128 0,1 0-128 15,0-2 0-15,-1 1 0 0,-1 0 0 0,-2 0 0 0,-4 2 160 16,-3-2-160-16,-2 1 160 0,-3 0 0 0,-3 1 0 16,-1-2 0-16,-5 2 0 0,-1 0-32 0,-8 1-128 15,0 0 192-15,0 0-64 0,0 0 0 0,0 0-128 16,0 0 192-16,0 0-64 0,0 0-128 0,0 0 0 16,0 0 0-16,0 0 128 0,0 0-128 0,0 0 0 15,0 0 0-15,0 0 0 0,0 0 0 0,-4 3-320 16,4-3 48-16,0 0 16 15,0 0-1680-15,0 0-336 0,0 0-64 0</inkml:trace>
  <inkml:trace contextRef="#ctx0" brushRef="#br0" timeOffset="39253.71">8815 8748 5519 0,'0'0'496'0,"-8"0"-496"16,1-2 0-16,7 2 0 0,-7 1 1472 0,7-1 192 0,0 0 32 0,0 0 16 15,-6 5-1312-15,6-5-256 0,0 0-144 0,0 0 160 0,2 8-160 16,-2-8 192-16,5 10-192 0,2-2 192 0,1-2-192 15,1-2 0-15,2-2 0 0,3 1 0 16,2 1 0-16,1-2 128 0,-1-2 0 0,2 1 0 0,0-1-128 0,3 0 0 16,0 0 0-16,2 0 0 0,0 0 0 0,3 1 0 0,1 1 144 0,1-1-144 15,-1-1 0-15,4 3 0 0,2-1 0 16,3 0 0-16,1-2 128 0,-1 0-128 0,-1-2 128 0,0 0-128 16,1 1 288-16,0-1-16 0,0 1 0 0,3 2 0 31,0 1 112-31,6-1 0 0,5-1 16 0,0 0 0 0,0-1-160 0,-1-1-48 15,1-1 0-15,1 2 0 16,-1-1 0-16,3 2 0 0,5 2 0 0,1-2 0 16,0-1-64-16,-1-2 0 0,-2-1-128 0,-1 2 192 15,0 2-192-15,5 0 128 0,2-1-128 0,1 0 0 16,-2-1 0-16,-1 0 128 0,-3-2-128 0,1 1 0 0,-1 1 0 0,3 0 0 16,4 2 128-16,-1-4-128 0,-6-1 0 0,-1 0 0 15,-2 1 128-15,0 1-128 0,-1-2 448 0,3 1 32 16,0-1 16-16,1 2 0 0,-2 0-144 0,-2-2-32 15,-4 0 0-15,0 2 0 0,-2-1-48 0,-2 1-16 16,0 1 0-16,2 0 0 0,-1-2-128 0,-2 2-128 16,-4-1 192-16,-3 0-192 0,-5-1 192 0,-3 1-192 0,-1 0 192 15,-3 0-192-15,-2 0 144 0,-3 1-144 0,-2 1 0 0,-2 1 144 16,-4 0 0-16,0 0 0 0,-2 0 0 0,-10 0 0 31,9 2-464-31,-9-2-112 0,0 0-16 0,0 0-6080 0,0 0-1232 16</inkml:trace>
  <inkml:trace contextRef="#ctx0" brushRef="#br0" timeOffset="40015.11">9037 8983 9215 0,'-8'-1'400'0,"2"-1"96"0,-2-2-496 0,2 2 0 16,-1 1 0-16,2 0 0 0,-1 1 1536 0,1 0 224 0,5 0 32 0,-4 0 16 15,4 0-1440-15,0 0-368 16,0 0 0-16,0 0 0 0,0 0 0 0,0 0 128 15,0 0-128-15,0 0 0 0,0 0 192 0,10-1-16 0,1-1-16 0,-1 1 0 0,2-2 160 0,1 1 48 16,2 0 0-16,0-2 0 0,3 2-112 16,2 1-32-16,0 0 0 0,2 0 0 15,2-2 128-15,3 0 32 0,2 1 0 0,0 0 0 0,3 0-16 0,0-2 0 16,0 1 0-16,1 0 0 0,1 0-64 0,1 0-16 16,2 0 0-16,0 1 0 0,4 1-288 0,4-3 128 0,2 2-128 15,2-1 0-15,0 0 160 0,-1 0-160 0,0 1 128 16,1-1-128-16,2-3 144 0,3 3-144 0,3 1 160 0,1-1-160 15,1-2 0-15,-2 0 0 0,-3-3 0 0,2 1 0 16,1 2 0-16,3 1 192 0,3-1-16 0,0 0-16 16,-2-2 32-16,1 2 16 0,-4-3 0 0,2 2 0 15,0 0 176-15,2 1 48 0,2 1 0 0,-3-2 0 16,-3-1-48-16,-1-1 0 0,-1-1 0 0,-1 3 0 16,0 1-32-16,2 0-16 0,1-1 0 0,0 1 0 15,-5-2 48-15,-1 2 0 0,-2-2 0 0,-3 2 0 16,-1-1-112-16,1 2-16 0,2-1 0 0,-2 1 0 15,0-2-64-15,-3 2 0 0,-3 0-16 0,-3 0 0 16,-4 2-48-16,-1 0-128 0,-1-1 192 0,-2-1-64 16,-3 2-128-16,-3 0 160 0,-1 1-160 0,-3 0 160 15,-3 0-160-15,-1-1 160 0,-2 1-160 0,-1 0 160 0,-1 1-32 16,-1 0 0 0,-11 0 0-16,0 0 0 0,9 0-128 0,-9 0 0 0,0 0-192 0,0 0 192 15,0 0-896-15,6 6-64 0,-6-6-16 0,4 7-8016 16,-4-7-1600-16</inkml:trace>
  <inkml:trace contextRef="#ctx0" brushRef="#br0" timeOffset="40178.22">12704 8715 17503 0,'0'0'768'0,"-1"-6"176"0,-2-1-752 0,0 2-192 0,3 5 0 0,-5-5 0 15,-2 2 3200-15,7 3 624 0,-10-1 112 0,4 1 32 32,6 0-4432-32,-8 4-880 0,1 1-192 0</inkml:trace>
  <inkml:trace contextRef="#ctx0" brushRef="#br0" timeOffset="52524.08">21693 5123 3679 0,'0'0'320'0,"0"0"-320"0,0 0 0 0,0 0 0 15,0 0 1216-15,0 0 160 0,3-6 32 0,-3 6 16 16,0 0-688-16,4-4-144 0,-4 4-16 0,3-5-16 0,0 1 16 0,1 0 16 16,-2-2 0-16,1 2 0 0,-3 4 112 0,2-7 32 0,0 1 0 15,1-2 0-15,-1 0-16 0,-1 0 0 16,0 1 0-16,0-1 0 0,0-1-192 0,0 0-32 16,-1-2-16-16,0 2 0 0,-1-1-32 0,0-1-16 15,-2 0 0-15,1 0 0 0,-2 1 80 0,1-1 32 0,-2 0 0 16,-1 0 0-16,1-1 32 0,-2 1 0 0,-1 0 0 0,1 1 0 0,-3 0-320 0,-1 0-48 31,-1 1-16-31,-3 0 0 0,0 1-192 0,-1-2 144 0,0 0-144 0,-3 1 128 0,-1 0-128 0,1 0 128 16,-2 1-128-16,1-2 128 0,-2 0-128 0,2 2 0 15,0 1 0 1,-1 1 0-16,3 0 160 0,-1 2-160 0,-1 0 192 0,2 0-192 0,-1 1 192 16,1 1-64-16,1 0 0 0,0-1-128 0,0 2 128 0,0 0-128 15,-2 1 0-15,2 1 0 0,-3 0 144 0,1 2-144 16,-2-1 0-16,2 1 144 0,-3 0-144 15,2 3 0-15,-1-1 0 0,1 3 128 0,0 1-128 0,2 0 0 16,-1 1 0-16,1 2 0 0,1-1 0 0,-1 2 0 16,-1 1 0-16,2 0 128 0,0 4-128 15,2 1 0-15,-1-1 0 0,1 1 0 0,1-1 0 0,2 2 0 16,-3 0 0-16,3 2 0 0,-1 2 0 0,1-1 0 16,2 1 0-16,-2-2 0 0,2 0 336 0,2 2 48 0,2 1 0 15,-1 1 0-15,1-2-576 0,0 0-128 0,2 0 0 0,0 2-16 16,1-1 336-16,2-1 0 15,-1-2 0-15,1 2 0 0,0 3 0 0,-1 0 0 16,4 2 0-16,0-1 128 16,0 1-128-16,1 0 0 0,2 1 0 0,0 0 128 0,2-1-128 15,-1 0 0-15,1-1 144 0,2-1-144 16,0 1 128-16,0-3-128 0,1-1 128 0,0 1-128 0,1 0 128 0,0 0-128 16,0-2 160-16,1-1-160 15,2 0 256-15,0-1-64 0,1-2 0 0,1-2 0 0,-1 0 48 0,3-1 0 16,-1-1 0-16,4-1 0 0,1-1 128 0,3-1 16 15,3-2 16-15,3 0 0 0,-3-3 80 0,4-2 16 16,1-3 0-16,1-2 0 0,-1-1 64 0,3-3 16 16,0-2 0-16,1-1 0 0,2-3 0 0,1-1 16 15,3-2 0-15,-1-2 0 0,-2 0-16 0,-2-2 0 16,-3-1 0-16,1-3 0 0,-3-3-160 0,-3-1-32 16,0 0-16-16,-1-1 0 0,-1-2-112 0,-2 0-32 0,-1-1 0 0,-2-1 0 15,-1 0-16-15,-2-3 0 0,-3-2 0 0,0-1 0 16,-4-3-80-16,-3-2-128 0,-3-1 176 0,-4-1-176 15,-2-1 288-15,-3 0-48 0,-5-2-16 16,-2 1 0-16,-4 0 224 0,-1 0 32 0,-3 0 16 0,-1 1 0 16,-2 1-656-16,-2 1-128 0,-1 3-32 0,-2 4 0 15,-1 2 320-15,-1 3 0 0,-1 4 0 0,-4 2 0 16,-1 2-224-16,0 3-32 0,-3 2-16 0,0 3 0 16,1 4-432-1,2 4-64-15,1 3-32 0,1 3 0 0,2 3-416 16,1 3-64-16,2 3-32 0,3 3 0 0,1 4-1952 15,1-1-384-15</inkml:trace>
  <inkml:trace contextRef="#ctx0" brushRef="#br0" timeOffset="53892.78">23548 4833 2751 0,'0'0'256'0,"0"0"-256"0,0 0 0 0,4-4 0 0,-1 0 1728 15,-3 4 288-15,6-4 64 16,-6 4 16-16,3-6-960 0,-1 0-192 0,-1 1-48 0,-1 5 0 16,0-6-192-16,-1 1-64 0,-1-1 0 0,0 1 0 15,-1-1-80-15,-2 1-32 0,1-1 0 0,-2-1 0 16,1 0 64-16,-2 0 16 0,0 1 0 0,-1 0 0 0,0 2-112 15,-1-1-32-15,-1 1 0 0,1 1 0 16,-2 1-64-16,-2-1-16 0,0 0 0 0,0 0 0 16,1 1 0-16,-1-1-16 0,-2 1 0 0,1 1 0 0,-1 0-80 0,-1 0-16 0,0 0 0 15,0 0 0-15,2 2-48 0,0-1-16 0,1 1 0 0,-3 0 0 16,2 1-208 0,1 0 176-16,-2 1-176 0,2 1 160 15,0 0-160-15,0 2 0 0,-1 0 0 0,0 2 128 0,1 1-128 16,0 1 0-16,0 1 0 0,0 2 128 0,-1-1-128 0,1 2 0 0,-1 2 0 0,0 0 128 15,-2 1-128-15,1 0 0 0,0 0 0 0,1 1 0 0,0 0 0 0,1 2 0 16,-1 1 0-16,2 1 0 0,1 1 0 16,0 0 0-16,-1 0 0 0,2 0 0 0,2 2 0 0,-2 0 0 15,2 1 0-15,0 1 0 0,1-2 0 0,0 1 0 16,0 2 0-16,2-1 0 0,-1 1 0 0,1-1 128 16,0 3-128-16,2 0 0 0,1 2 128 0,1-3-128 15,1 0 128-15,1 1-128 0,2 0 128 0,2 1-128 31,0 0 0-31,3-1 128 0,1-2-128 0,1 1 128 0,-1-2-128 0,2 1 128 0,2-5-128 0,-1 2 160 0,0 2-160 0,2-2 160 16,-1-1-32 0,3-2-128-16,-2-1 192 0,2-1-64 0,-2-1 80 0,1-3 16 15,0 0 0-15,2-2 0 0,-1-1 64 0,2-1 16 16,2 0 0-16,1-2 0 0,1 0-48 0,1-1-16 0,1-1 0 16,1-1 0-16,2-1 48 0,0-1 16 0,1 1 0 15,-1-2 0-15,1-2 80 0,-1 1 32 16,1-5 0-16,-3 0 0 0,-2-1-96 0,-1-1 0 0,0-2-16 15,-1-1 0-15,-2 0 32 0,-1-2 16 0,0-1 0 0,0-1 0 32,-1 0 0-32,1-1 0 0,-1-1 0 0,1-3 0 0,1-1-32 0,-1-2 0 0,2-3 0 0,1 0 0 15,0-2-112-15,0 1-16 0,-2-1-16 0,-1-2 0 16,-1-1 64-16,-1-3 16 16,-1-1 0-16,-2-1 0 0,-1-1-16 0,-2-1 0 0,-2-1 0 0,-2-1 0 0,0-2-48 15,-2 0-16 1,-2 0 0-16,-2 1 0 0,-1-1 0 0,-2-1 0 0,-3 1 0 0,-1 0 0 0,-3 1-48 0,-1 0-128 15,-1 2 192-15,0 0-64 0,-2-1-128 0,-1 2 0 16,-2 2 144-16,0 1-144 16,-1 1 0-16,1 3 0 0,0-1 0 0,1 4 0 0,-1 2 0 0,1 2 0 15,-2 2 0-15,0 1 0 0,1 2 0 0,0 1-160 16,0 1 160-16,0 3-160 0,1 3-192 0,-1 0-32 31,1 2-16-31,-1 1 0 0,1 3-480 0,-1 1-80 0,1 1-32 0,-1 4 0 16,2 1-2096-16,-2 2-432 0</inkml:trace>
  <inkml:trace contextRef="#ctx0" brushRef="#br0" timeOffset="83170.2">9471 14492 5519 0,'0'0'496'0,"0"0"-496"0,0 0 0 0,0 0 0 0,0 0 992 0,0 0 96 16,0 0 32-16,0 0 0 0,0 0-336 0,0 0-64 16,0 0-16-16,0 0 0 15,-7-4-144-15,7 4-48 0,0 0 0 0,0 0 0 0,0 0-32 0,0 0-16 16,0 0 0-16,0 0 0 0,0 0-64 0,0 0-16 16,0 0 0-16,0 0 0 0,5-7-80 0,-5 7-32 15,0 0 0-15,8-5 0 0,1 3-80 0,0 0-32 16,0 1 0-16,1 0 0 0,-2 1-160 0,2 0 0 15,0 0 0-15,1 0 128 0,1 0-128 0,2 1 0 16,-1 0 0-16,2 1 0 0,3-1 0 0,0 1 0 16,1 0 0-16,0 1 0 0,0-2 0 0,-1 0 0 15,2 0 0-15,-2 0 0 0,-3 0 0 0,0-1 0 0,1 0 0 0,-2-1 128 16,0 0-128-16,2 0 0 16,-1-1 0-16,1 1 0 0,-1-1 128 0,2 1 0 15,0 0 0-15,0 0 0 0,1 0 32 0,1 0 0 0,1 0 0 0,0 0 0 16,-1 0-32-16,2 0 0 0,0-1 0 0,0 1 0 0,0 0 16 0,0 1 0 15,-3-1 0-15,-1 0 0 0,1 1 16 16,-2 0 0-16,-1 0 0 0,-2 0 0 0,-1 0 0 16,1 0 0-16,-2 0 0 0,-1 0 0 0,-10 0-160 15,12 0 192-15,0 0-192 0,-1 0 192 0,-1 0-192 0,-10 0 0 16,8 0 144-16,-1-1-144 0,2 1 0 16,0 0 0-16,0 0 0 0,0 0 0 0,-1 0 128 15,1 0-128-15,-1 0 128 0,1 1-128 0,-2-1 144 0,2 1-144 31,-1 0 192-31,0-1-192 0,-1 0 192 0,1 0-64 0,1 0 0 0,-3 0-128 0,2 0 208 0,1 1-64 0,0-1-16 16,1 0 0-16,0 0-128 0,-1 0 160 16,4-1-160-16,-2 1 160 0,0 0-32 0,0-1 0 0,0 0 0 0,1 0 0 15,0 0 0-15,2 0-128 16,-1 0 192-16,-1 0-64 0,0-1-128 0,-1 2 192 16,-1 0-192-16,0 0 192 0,-1 0-192 0,0-1 0 15,1 0 0-15,1 1 128 0,-4-1-128 0,3 1 0 16,0 0 0-16,1 0 0 0,-1 0 0 0,1 0 0 15,0-1 0-15,0 1 0 0,0 0 0 0,1-1 0 16,0 1 0-16,0 0 0 0,1 0 0 0,-1 0 128 0,0 0-128 0,-1 0 0 16,2 0 0-16,0 0 128 15,-1 0-128-15,2 0 0 0,0 0 0 0,0 0 128 0,-1 0-128 0,2 0 0 16,0 1 144-16,-1-1-144 0,1-1 160 0,-1 0-160 16,1 0 144-16,0 0-144 0,-2 0 128 0,1-1-128 0,-2 2 0 15,1-1 128-15,1-1-128 0,-1 0 0 16,0 0 128-16,-1 0-128 0,1-1 0 0,1 1 128 15,-1-1-128-15,0 1 0 0,0-2 0 0,0 2 0 16,1-1 0-16,-1 1 0 0,-1-1 0 0,0 1 128 0,0 1-128 0,-1 0 128 16,0 0-128-16,-1 0 128 0,0 0-128 0,0 0 160 15,0 1-160-15,0 0 160 0,-1 0-160 0,1 0 128 16,-1 0-128-16,0 0 128 0,-1-1-128 0,-1 2 0 16,0-1 144-16,0 1-144 0,-7-1 128 0,5 2-128 15,-5-2 128-15,0 0-128 0,0 0 0 0,0 0 0 16,0 0 0-16,0 0-128 15,0 0-2144-15,0 0-416 0,-9 5-96 0,-5 0-16 0</inkml:trace>
  <inkml:trace contextRef="#ctx0" brushRef="#br0" timeOffset="84017.4">9458 14515 1839 0,'0'0'160'0,"0"0"-160"0,8 0 0 15,-8 0 0-15,11-4 944 0,-2 2 144 0,0 0 48 0,1 0 0 16,1 1-880-16,-2 0-256 15,-9 1 128-15,12-2-128 0,-1 1 0 0,0 1 128 16,-1 0-128-16,0 1 0 0,-1 2 272 0,2-1-16 0,2-1 0 0,-2 1 0 16,3 1 144-16,1 1 32 0,3-2 0 0,-1 0 0 15,1 0 96-15,1 1 32 16,3 0 0-16,-4-1 0 0,1-1 48 0,2 1 16 0,0-1 0 0,-6 2 0 0,3-1-240 0,2 0-32 16,3 1-16-16,2 1 0 0,2-1-96 0,1 1-32 15,2 0 0-15,17 1 0 0,-1 0 112 0,-2-1 32 16,-3 0 0-16,-1 1 0 0,-3-2-112 0,-11-1-32 31,3 0 0-31,2 1 0 0,2-1-64 0,1 1-16 0,1 0 0 0,3 1 0 0,0-1-128 0,-1-1 128 16,0-1-128-1,-3 2 128-15,-1-2 64 0,-1 0 0 0,-1-1 0 0,-1 1 0 0,1 0-32 0,0-1 0 16,0 0 0-16,13-1 0 0,-7 0-32 0,0 0 0 16,-4 0 0-16,-2-1 0 15,0 0 0-15,-11 1 0 0,1-1 0 0,8-1 0 16,-5-1-128-16,-3 2 192 0,-2 1-192 0,0 0 192 15,0-1-48-15,1 1 0 0,-4 0 0 0,1 1 0 16,0-2-16-16,0 2 0 0,-2 0 0 16,-4 0 0-16,0 2-128 0,5-2 128 0,-2 0-128 0,-6 1 128 15,-1 0-128-15,4 2 128 0,-1-1-128 16,-10-2 128-16,9 4 128 0,-9-4 0 0,9 2 16 0,-9-2 0 16,0 0-64-16,7 4-16 0,-7-4 0 0,7 3 0 0,-7-3-192 0,0 0 176 15,0 0-176-15,0 0 160 0,0 0-416 0,0 0-64 16</inkml:trace>
  <inkml:trace contextRef="#ctx0" brushRef="#br0" timeOffset="84736.99">9759 14542 13823 0,'0'0'608'0,"0"0"128"0,0 0-592 0,0 0-144 0,0 0 0 15,5-2 0-15,1 0 0 0,1 0 0 16,-1-2 0-16,1 2 0 0,-1 0 208 0,3-1 16 16,1-1 0-16,1 1 0 0,1 0 112 0,1-1 32 0,2 1 0 0,2 0 0 15,3-1-16-15,2 2 0 0,2-1 0 0,4 0 0 16,1-1-224-16,2 1-128 0,3 0 160 0,3 1-160 15,0-1 256-15,3 1-64 16,-2 0 0-16,3 0 0 0,3 0 64 0,-1-1 0 0,3 1 0 0,6 1 0 0,4 1-112 0,-1 0-16 31,-2 0 0-31,0 0 0 0,-2 0 32 0,1 1 0 0,1 0 0 0,-1 0 0 0,1 0-160 0,-2 2 0 32,-3-2 0-32,-3 0 128 0,-3-1 0 0,-2 0-128 0,-2 0 192 0,-1 0-64 0,-3 0 112 0,-1 0 16 15,-1 0 0-15,-3-1 0 0,0 0 0 16,-2 0 0-16,0-1 0 0,-3 1 0 0,-2 0 48 0,-1 0 16 15,-2 0 0 1,-2 0 0-16,-1 0 96 0,-2 0 32 0,-2 0 0 0,-2 1 0 0,-4-1-64 16,-6 1 0-16,0 0 0 0,0 0 0 0,0 0-80 15,0 0-32-15,0 0 0 0,0 0 0 0,0 0-272 0,0 0 0 16,-5-3 0-16,-1 2-8160 16,1 1-1648-16</inkml:trace>
  <inkml:trace contextRef="#ctx0" brushRef="#br0" timeOffset="90985.14">10631 14515 5519 0,'0'0'496'0,"0"0"-496"0,0 0 0 0,0 0 0 0,8 4 800 0,-8-4 64 15,0 0 16 1,0 0 0-16,0 0-112 0,0 0-32 0,0 0 0 0,0 0 0 16,0 0-160-16,0 0-16 15,0 0-16-15,8 4 0 0,-8-4-80 0,0 0-16 0,0 0 0 0,0 0 0 0,0 0 48 0,0 0 0 16,0 0 0-16,0 0 0 0,0 0-192 0,0 0-48 15,0 0 0-15,0 0 0 0,0 0-48 0,0 0-16 16,0 0 0-16,0 0 0 0,0 0 0 16,0 0 0-16,6-3 0 0,-6 3 0 15,0 0 32-15,0 0 0 16,8-4 0-16,-8 4 0 0,0 0-48 0,8-5-16 0,-8 5 0 0,0 0 0 0,5-5-32 0,-5 5-128 0,0 0 192 16,0 0-64-1,6-7 0-15,-6 7 0 0,5-5 0 0,-5 5 0 16,7-6 80-16,-7 6 16 0,4-6 0 0,-4 6 0 0,6-7 0 0,-6 7 0 15,5-8 0-15,1 2 0 0,-3-1 48 0,1-1 16 0,0 1 0 0,0-1 0 16,-1-1 32-16,2 0 0 16,-1 0 0-16,1-1 0 0,-1-1-16 0,0 0 0 15,0-3 0-15,-1 1 0 0,0 0-48 0,1-1 0 0,-3-3 0 0,1 0 0 16,0 0-48-16,-2 0-16 0,1-4 0 0,0 2 0 16,-1 1-64-16,0 0 0 0,0-2-128 0,-1 2 192 15,0 1-64-15,0-1-128 0,-1-1 176 0,0 2-176 16,-2-1 144-16,1 1-144 0,-1-2 0 0,0 1 144 15,2 1-144-15,-1 0 160 0,-3 1-160 0,1 0 160 16,-1 1-160-16,1 1 160 0,-1-1-160 0,1 2 160 0,-3 0-160 0,-1 0 192 31,0 1-192-31,1-2 192 0,-2 0-192 0,0 1 160 0,-2 0-160 0,2 1 160 0,-1-1-160 0,1 1 0 16,-1-1 0-16,1 1-176 0,0 1 176 0,-1 0 0 16,0-1 0-16,1 1 0 0,1 1 0 0,1 1 0 15,-2-2 0-15,2 4 0 0,0-1 0 0,1 1 128 16,-1 2-128-16,1-1 0 0,1 0 0 0,0 1 0 15,2 2 0-15,-2 0 0 0,2-1 0 0,4 4 0 0,-4-4 0 16,4 4-128-16,-5-4 128 0,5 4 0 16,-4-5 0-16,4 5 0 0,-5-3 0 0,5 3-128 15,0 0 128-15,0 0 0 0,-4-5 0 0,4 5-128 16,0 0 128-16,0 0 0 0,0 0 0 0,0 0 0 0,-3-4 0 0,3 4 0 16,0 0 0-16,0 0-128 0,0 0 128 0,0 0 0 15,0 0 0-15,0 0 0 0,0 0 0 0,0 0-128 16,0 0 128-16,0 0-128 15,0 0 128-15,0 0-128 0,0 0 128 0,0 0 0 16,0 0-144-16,0 0 144 0,-1 10-432 0,1-10-16 16,0 0 0-16,-4 10 0 0,4-10-336 0,0 0-80 0,-2 11-16 15,2-11 0-15,-2 10-400 0,2-10-96 16,0 0-16-16,0 0 0 0,0 0-512 0,0 0-96 16,-1 9-32-16</inkml:trace>
  <inkml:trace contextRef="#ctx0" brushRef="#br0" timeOffset="91431.12">10457 13595 7359 0,'0'0'320'0,"0"0"80"0,0 0-400 0,4-7 0 15,-4 7 0-15,0 0 0 0,0 0 1760 0,0 0 272 16,0 0 48 0,0 0 16-16,0 0-1024 0,0 0-208 0,0 0-32 0,0 0-16 15,0 0-176-15,0 0-16 0,-2 9-16 0,-2 2 0 16,0 2 16-16,1 4 0 16,-2 2 0-16,2-1 0 0,0 1-176 0,-3 2-16 15,-1 1-16-15,2 0 0 0,1-1-144 0,0-1-16 16,2-3-16-16,0-1 0 0,-1-1-240 0,0-2 144 15,1-2-144-15,1-1 128 0,0-1 160 0,1-9 32 0,0 0 0 0,0 0 0 16,0 0-32-16,0 0 0 16,0 0 0-16,0 0 0 0,0 0-80 0,0 0-16 15,0 0 0-15,0 0 0 0,0 0 64 0,0 0 0 0,2-11 0 0,0-1 0 16,1-2 0-16,-1-1 0 0,0-1 0 16,1-1 0-16,1 2-112 0,-1-2-16 0,0 1 0 15,0 0 0-15,2 2-128 0,-1 2 0 0,0 0 0 0,0 2 128 16,1 0-128-16,1 1 0 0,-2 2 0 0,2 1 0 0,-6 6 0 0,6-5 0 15,1-1 0-15,0 3 0 0,0 0-144 0,-7 3 144 16,9-4 0-16,0 2 0 0,-9 2-128 16,11 0 128-16,-1 0 0 0,0 0 0 0,1 0-128 0,1 2 128 15,1 0 0-15,0 1 0 0,2-2 0 16,-3 0-128-16,1 0 128 0,2-1 0 0,2-1 0 16,-1 0 0-16,-3 0 0 0,1-3 0 0,-2 1 0 0,0-1 0 15,-1-1 0-15,0 0 0 0,-1-1 160 0,0 1-160 16,-2-1 160-16,1 2-160 0,-9 4 160 0,9-5-160 15,-9 5 160-15,0 0-160 0,0 0 0 0,0 0 0 16,0 0 0-16,0 0-8928 16,0 0-1840-16</inkml:trace>
  <inkml:trace contextRef="#ctx0" brushRef="#br0" timeOffset="94470.51">11248 13621 3679 0,'0'0'320'0,"0"0"-320"15,0 0 0-15,0 0 0 0,0 0 1344 0,0 0 208 0,0 0 48 0,-2-6 0 16,2 6-688-16,0 0-128 0,0 0-16 0,0 0-16 15,-2-8-64-15,2 8-16 0,0 0 0 0,0 0 0 0,0 0-96 16,0 0-32-16,0 0 0 0,0 0 0 0,0 0 16 0,0 0 0 16,0 0 0-16,0 0 0 15,-8 1-64-15,8-1-16 0,-8 6 0 0,0 0 0 0,1 2-32 0,2 1-16 16,-1 2 0-16,2 1 0 0,-1 2-176 0,2 3-48 16,-1-2 0-16,0 2 0 0,1 0-16 0,0 1 0 15,1 1 0-15,-1-2 0 0,2 1-32 0,0-1-16 0,0 0 0 0,0 0 0 16,1 0 0-16,1-1 0 0,1 0 0 0,1-1 0 15,0 0-16-15,0-2 0 0,2-2 0 0,0 0 0 16,-1-1 0-16,3-3-128 0,2-1 192 0,0-1-64 16,-9-5-128-16,11 4 192 0,2-2-192 0,0-1 192 15,0-2-48-15,0 0 0 0,1-3 0 0,0 0 0 16,1-3 64-16,2 0 16 0,-2-3 0 0,2-1 0 16,-2-1 80-16,1-1 16 0,-2-2 0 0,0 1 0 15,-1-1 16-15,1-1 16 0,-2 1 0 0,0 0 0 0,-1-2 16 16,-4-3 0-16,-1-2 0 0,-1 0 0 15,0 0-32-15,-2-1 0 0,-2-2 0 0,-2 0 0 0,-2 0-16 0,-2 3-16 16,1 1 0-16,-3 1 0 0,0 1 0 0,-3 0 0 31,0 1 0-31,0 3 0 0,-2 2-48 0,1 1 0 0,0-2 0 16,-1 5 0-16,0-1-256 0,2 3 160 0,-3 2-160 0,1 1 128 16,-2 1-128-16,1 2 0 0,0 0 0 15,1 3 0-15,-1 1-192 0,1 3 192 0,-1 0-192 16,1 3 192-16,0 0-256 0,1 1 80 0,0 2 16 0,1 1 0 0,2 3 160 15,-1-1-128-15,1-2 128 0,0 1-128 0,3 1 128 0,0 0-208 0,1 1 80 0,3 0 128 16,-1 2-160-16,1-3 160 16,0 0 0-16,1 0-144 0,2-2 144 0,1-1-160 0,1-1 160 0,1 0-160 15,-1-1 160-15,2 0 0 0,0-1 0 0,2-1 0 16,1-2 0 0,2-1-128-16,0 0 128 0,0-3 0 0,-1 0 0 0,2-2 0 0,0-1 0 0,1-2 0 15,0-3 176-15,3 2-48 0,-3 0 0 0,1-2 0 0,1-2-128 16,-2 1 160-16,0 0-160 0,-1 0 160 0,0 1-160 15,0 0 160-15,0 0-160 16,-1 1 160-16,-1 0-160 0,-1 0 0 0,-1 1 0 16,-2 0 0-16,-6 4-384 0,0 0-176 0,0 0-16 0,10-3-16 15,-10 3-1968-15,0 0-400 0,8 2-80 0</inkml:trace>
  <inkml:trace contextRef="#ctx0" brushRef="#br0" timeOffset="95072.68">11696 13837 10943 0,'0'0'480'0,"0"0"96"0,0 0-448 0,0 0-128 16,0 0 0-16,0 0 0 0,0 0 1296 0,-1-7 240 15,1 7 64-15,0 0 0 0,0 0-496 0,0 0-80 16,-3-6-32-16,3 6 0 0,0 0-256 0,0 0-48 0,0 0-16 0,0 0 0 16,0 0-80-16,0 0-16 0,0 0 0 0,0 0 0 15,-5 9-128-15,2 2-48 16,1 0 0-16,1 2 0 0,0 2 32 0,0 2 0 16,1-1 0-16,-2 3 0 0,1 2 128 0,1-1 16 15,0-2 16-15,-1 1 0 0,0 0-240 0,1-1-48 0,1 0-16 0,-1-1 0 0,0-2-112 0,1-1-32 16,0-1 0-16,-1 0 0 0,0-4-144 0,2 1 160 15,-1-1-160-15,-1-9 160 0,1 8-160 0,-1-8 0 16,0 0 0-16,1 9-9344 16,-1-9-1952-16</inkml:trace>
  <inkml:trace contextRef="#ctx0" brushRef="#br0" timeOffset="99325.25">18601 16617 1839 0,'0'0'160'0</inkml:trace>
  <inkml:trace contextRef="#ctx0" brushRef="#br0" timeOffset="100200.82">18425 16288 6447 0,'0'0'576'0,"0"0"-576"16,0 0 0-16,0 0 0 0,0 0 1632 0,0 0 224 0,0 0 32 0,0 0 16 15,0 0-816-15,5-7-144 16,-5 7-48-16,0 0 0 0,3-7-240 0,-3 7-48 15,0 0-16-15,0 0 0 0,0 0-416 0,0 0-176 0,0 0 128 0,8-3-128 16,-8 3 0-16,10 0 0 0,-1 1 0 0,1 1-5568 31,-10-2-1104-31</inkml:trace>
  <inkml:trace contextRef="#ctx0" brushRef="#br0" timeOffset="100502.66">18445 16298 11055 0,'0'0'480'0,"0"0"112"0,0 0-464 0,0 0-128 0,-7-4 0 0,7 4 0 0,0 0 896 0,0 0 176 0,-5-5 16 0,5 5 16 16,0 0 0 0,0 0 0-16,0 0 0 0,0 0 0 0,0 0-512 0,0 0-96 0,3-7-32 0,-3 7 0 0,5-5-336 15,-5 5-128-15,9-3 0 0,-1 0 0 0,-8 3 0 16,11-2 0-16,0 0 0 0,0 1 0 31,-11 1-1456-31,13 1-272 0</inkml:trace>
  <inkml:trace contextRef="#ctx0" brushRef="#br0" timeOffset="101813.18">19107 16673 8287 0,'0'0'736'0,"0"0"-592"0,0 0-144 0,0 0 0 15,-3-8 896-15,3 8 160 16,-4-8 32-16,4 8 0 0,0 0-416 0,0 0-80 0,0-8-16 0,0 8 0 15,0 0-352-15,0 0-80 16,0 0-16-16,6-6 0 0,-6 6-128 0,7-3 0 0,-7 3 0 0,11-1 0 16,2 0 0-16,-4 1 0 0,4 0 0 0,1 1 0 15,5 0 0-15,0-1 0 16,2 1-144-16,1-1 144 0,0 0-160 0,0 0 32 0,-1 0 0 0,0 0 0 16,-3 0-480-16,-1 0-96 0,1 0 0 0,1 0-16 15,1 1 432-15,-1-1 96 0,-3 0 0 0,0 0 16 0,1 0 176 0,-1 0 0 16,-1 0 0-16,2 0 0 0,-1 0 544 0,-2 0 144 15,-1-1 16-15,0 1 16 0,-1 0 240 0,0-1 32 16,0 0 16-16,2 0 0 0,0 0-400 0,-2-1-80 16,0 1-16-16,-1 1 0 0,-1-1-96 0,0 1-32 15,0-1 0-15,0 1 0 0,0 0-224 0,-1 0-160 16,4 0 192-16,-2 1-192 0,0 0 128 0,-3 0-128 16,1 1 0-16,0 0 0 0,1-2 0 0,-1 2 0 15,1-1 0-15,2 1 0 0,-2 0 0 0,2 0 0 0,1-1 0 16,1 0 0-16,2 0 0 15,1-1 0-15,1-1 0 0,0 1 0 0,1 0 0 0,1 0 0 0,1 0 0 0,0 0 0 16,0 0 0-16,0 0 0 0,1 0 0 0,-3 1 0 16,-1-1 0-16,-2 0 0 0,1-1 0 0,-2 1 0 15,1 0 0-15,-2 0 0 0,-2-1 0 16,-1 0 0-16,0-1 128 0,0 1 0 0,1 0 16 0,0 0 0 16,1 0-144-16,1 1 0 0,2-1 0 0,1 0 128 15,-2-1-128-15,2 1 0 0,1-3 0 0,3 3 128 16,1-1-128-16,1 1 0 0,2-1 0 0,0-1 0 15,0 0 0-15,1 0 0 0,-3 0-144 0,1 0 144 0,0 0 0 16,-2 1 0-16,-2 0 176 0,1-1-176 0,-3 2 240 16,1-2-64-16,-1 0-16 0,-1-1 0 0,1 2-160 0,0 0 128 15,-1-1-128-15,0-1 128 0,0 0-128 0,0 0 0 16,-3 0 144-16,0 1-144 0,0 1 256 0,-2-1-32 16,-1 0 0-16,0 2 0 0,-3 0-64 0,-8 1-16 15,0 0 0-15,9-1 0 0,-9 1-144 0,0 0 192 16,0 0-192-16,0 0 192 0,0 0-192 0,0 0 160 15,0 0-160-15,0 0 160 16,-3 8-1664-16,-6-2-336 0</inkml:trace>
  <inkml:trace contextRef="#ctx0" brushRef="#br0" timeOffset="102569.04">18961 16696 12095 0,'0'0'528'0,"0"0"112"0,0 0-512 0,0 0-128 0,0 0 0 0,0 0 0 16,0 0 512-16,0 0 80 0,5-7 16 0,1 2 0 15,0-1-32-15,1 3-16 0,0 0 0 0,3-2 0 16,-2 3-48-16,2 0 0 0,1 0 0 0,2 1 0 16,3 0-48-16,0-1-16 0,2 0 0 0,1 1 0 15,2 0-256-15,4 1-64 0,1 0-128 0,1 1 192 16,1-1-192-16,1 0 144 0,0 0-144 0,0 1 128 15,-3 0-128-15,2 2 0 0,1-1 0 0,1 0 0 16,-1-1 0-16,3 1 0 0,2 2 0 0,3-2 0 16,2 0 0-16,0 0 0 0,0-1-144 0,-2 0 144 0,-2-1 0 15,1 1 0-15,-5-1 0 0,2 0 0 0,0-1 0 16,4 1 176-16,-2-1-32 0,2 1 0 0,0 0-16 0,0 0 0 16,-1 0 0-16,2 0 0 0,-3 1-128 0,-3 0 192 15,-5-1-192-15,1 0 192 0,-1 0-192 0,1 0 0 16,-1-1 0-16,2 0 128 0,1 0-128 0,2 0 0 15,1 0 0-15,1-1 0 0,2 0 0 0,1-3 128 16,0 2-128-16,-2 0 128 0,-6-2-128 0,-1 1 0 16,0-1 0-16,-2 1 128 0,-1 0-128 0,0-1 0 15,-1 2 0-15,-1 0 128 0,-1-2-128 0,0 3 0 16,-2 0 0-16,-3 0 128 0,-1 0-128 0,-1 1 160 0,0 0-160 16,0 1 160-16,-3-1 32 0,-1 0 0 0,-2 0 0 15,-2 0 0-15,-7 1-192 0,8-1 160 0,-8 1-160 0,0 0 160 16,0 0 0-16,0 0 0 0,0 0 0 0,0 0 0 15,0 0-352-15,0 0-64 0,-12-1 0 0,1 1-16 32,3 1-624-32,-4 1-128 0,-2-1-32 0</inkml:trace>
  <inkml:trace contextRef="#ctx0" brushRef="#br0" timeOffset="103259.12">19045 16689 11807 0,'0'0'512'0,"0"0"128"0,0 0-512 0,0 0-128 0,0 0 0 0,0 0 0 15,0 0 992-15,0 0 176 0,0 0 48 0,0 0 0 16,0 0-448-16,6-5-96 0,-6 5-16 0,12-6 0 16,0 2-208-16,1 0-64 0,0-1 0 0,5 2 0 15,1 0-224-15,4 0-160 0,3 0 192 0,2 1-192 0,1 1 0 0,1-1 0 16,0-2 0-16,1 2 0 15,-2 1 0-15,2 0 0 0,-1 0 0 0,4 1 0 16,4 1 0-16,0 1 0 0,2 0 0 0,4 0 0 0,3 1 0 0,-1-1 0 16,-3 0 0-16,0 0 0 0,-2 0-272 15,2 1 32-15,0-1 16 0,1 0 0 0,5 1 32 0,0 2 0 16,2-3 0-16,-4 0 0 0,-4 0 192 0,-1 1 0 16,0-1 0-16,-5 0 0 0,0 0 0 0,2 0 0 15,-2-1 0-15,2 2 0 0,2-1 0 0,-3 0 0 16,-2-1 0-16,-3 0-144 0,-2 0 144 0,-2 0 0 15,-6-1 0-15,-1 0 0 0,0 0 0 0,-5 0 128 0,2-1-128 16,-5 1 0-16,0 0 128 0,-3 0-128 0,-1 0 128 0,-2 0-128 16,-8 0 128-16,0 0-128 0,0 0 128 15,0 0-128-15,9 0 192 0,-9 0-16 0,0 0-16 0,0 0 0 16,0 0-32-16,0 0 0 0,0 0 0 0,0 0 0 16,0 0-128-16,-8 4-224 0,8-4 48 0,-8 3-5712 15,-2-1-1136-15</inkml:trace>
  <inkml:trace contextRef="#ctx0" brushRef="#br0" timeOffset="110112">19592 16663 8063 0,'0'0'352'0,"0"0"80"0,0 0-432 0,0 0 0 0,0 0 0 0,0 0 0 15,0 0 640-15,0 0 64 16,0 0 0-16,0 0 0 0,0 0-128 0,0 0-32 0,0 0 0 0,0 0 0 0,0 0-224 0,0 0-32 16,0 0-16-16,0 0 0 15,0 0 0-15,0 0 0 0,0 0 0 0,0 0 0 0,0 0 80 16,0 0 16-16,0 0 0 0,0 0 0 16,0 0 128-16,7-4 16 0,-7 4 16 0,7-4 0 15,-7 4 48-15,6-5 0 0,-6 5 0 0,7-6 0 0,-7 6-96 0,7-5-16 16,-1 0 0-16,-1 1 0 15,2-2-80-15,-1 2 0 0,0-1-16 0,1 0 0 16,2 1-32-16,-2-2 0 0,-1-1 0 0,1-1 0 0,1 0-32 0,-1 0-16 0,0 1 0 16,2 0 0-16,1-2 16 0,1-1 0 0,-2 1 0 0,0-1 0 15,0 0-16 1,0-1 0-16,1 0 0 0,-2-1 0 0,-3-2-144 0,1 0-16 0,-1 0-128 0,1 0 192 16,-2-1-192-16,0 1 176 0,2 0-176 0,-2-1 160 15,0-1-160-15,-1 0 160 0,0 1-160 0,1 1 160 16,-2-1 32-16,1 1 16 0,-1 0 0 0,0-2 0 15,1-1 96-15,-1 1 16 0,0 1 0 0,0-1 0 16,-1-2-16-16,-1 0 0 0,3 2 0 0,-2-1 0 16,-1 0-80-16,0-1-16 0,0 1 0 0,0-2 0 15,0-1 32-15,0-1 0 0,-1 0 0 0,-1 0 0 16,0-1 144-16,0 1 16 0,-1 1 16 0,2-1 0 0,-4 0-144 16,2 1-16-16,0 0-16 0,-1-1 0 0,0-1-32 15,1 1 0-15,-1 0 0 0,0 2 0 0,1-1-32 0,-1 1-16 16,-1 0 0-16,-1 1 0 15,0-2-16-15,-1 0 0 0,1 1 0 0,-2 1 0 16,-1-1-144-16,0-1 192 0,2-2-192 0,-2 1 192 0,-1 0-192 0,1 2 0 16,0-1 144-16,0 0-144 0,1 0 0 0,-1 0 128 15,-1 1-128-15,0-1 0 16,0 1 0-16,-1 0 0 0,0 1 0 0,0 0 0 0,1 1 0 0,0 1 144 16,0 1-144-16,1-2 0 0,-1 1 144 0,1 0-144 15,0 1 0-15,-1 1 144 0,0-3-144 0,0 3 0 16,-1 0 0-16,0-1 0 0,0 2 128 0,1 0-128 0,2-1 0 15,-2-1 128-15,-2 2-128 0,1 0 0 0,0 1 144 16,-1 1-144-16,-1 1 0 0,1 0 128 0,2 0-128 0,-1 0 0 16,0 0 0-16,0 0 0 0,-1 0 0 0,-1 1 0 15,-1-1 0-15,0 0 0 0,-2 0 0 0,2 1 0 16,-2 0 0-16,1 2 0 0,0-2 0 0,-2 1 0 16,1 1 0-16,0 1-128 0,1 1 128 0,-1 1 0 15,1-1 0-15,-1 0 0 0,-1-1 0 0,1 1-128 16,-1 1 128-16,1 0 0 0,-1 1 0 0,1 0-128 15,-1 1 128-15,2-1 0 0,-1 1 0 0,2 0 0 16,0 1 0-16,-1 0 0 0,1 0 0 0,1 0 0 16,-3 0 0-16,1 1-128 0,-1 0 128 0,-2 0 0 0,0-2 0 15,0 1 0-15,0 1 0 0,-2 0-128 0,0-1 128 0,2 1 0 16,0-1 0-16,1 2 0 0,-1 1 0 16,0 2 0-16,1-1-144 0,-1 0 144 0,-1 2-128 0,3-2 128 15,1 3-160-15,-2-1 160 0,-1 1-144 0,3-1 144 16,-1-1-128-16,0 1 128 0,1-1 0 0,-1 1-128 15,1-1 128-15,0 2 0 0,-2-1 0 0,-1 1 0 16,1-1 0-16,-2-1 0 0,-1 1 0 0,3-1 0 16,-2 2 0-1,0-1 0-15,0 1 0 0,0-1 0 0,-1 0 0 0,1 0-128 0,2 1 128 0,-1 0 0 16,1 1 0-16,0 1 0 0,2-2 0 0,-1 1 0 16,1-2 0-16,1 2 0 0,-1-1 0 0,1 2 0 15,1 0 0-15,1 1-128 16,2 1 128-16,-2-2 0 0,-2 1 0 0,2 0 0 0,-1 1 0 0,0 0-128 0,-1 1 128 0,-1-1 0 15,2 0 0-15,1 1 0 0,-1-3 0 0,0 1 0 16,-1-1 0-16,2 0 0 0,0-2 0 0,0 2-128 16,1 0 128-16,0-1 0 0,-1 1 0 0,1-1 0 15,0 0 0-15,0 1 0 0,-1 0 0 0,1-1 0 32,-1 1 0-32,1 0 0 0,0-1 0 0,0 2 0 0,0-1 0 0,2 1 0 0,2 0 0 0,0-2-128 15,-1 0 128-15,-1-1 0 0,0 1 0 0,3 0 0 16,0-1 0-16,2 1 0 0,4-7 0 0,-6 6 0 15,6-6 0-15,-5 6 0 0,5-6 0 0,0 0 0 16,0 0 0-16,-6 4 0 0,6-4 0 0,0 0 0 16,0 0-256-16,0 0-32 0,0 0 0 0,0 0 0 15,0 0-1600-15,0 0-320 0,0 0-64 0,0 0-11184 16</inkml:trace>
  <inkml:trace contextRef="#ctx0" brushRef="#br0" timeOffset="110729.14">17758 14895 12895 0,'0'0'1152'0,"0"0"-928"0,0 0-224 0,4-7 0 0,-4 7 576 0,2-8 64 15,-2 8 0-15,0 0 16 0,0 0 0 0,0 0 0 16,2-7 0-16,-2 7 0 0,0 0 64 0,0 0 16 15,0 0 0-15,0 0 0 0,0 0-224 0,0 0-32 16,0 0-16-16,0 0 0 0,-4 8-80 0,-1 1 0 16,0-2-16-16,-1 3 0 0,0 1-96 0,-1 3-16 15,-1 0 0-15,1 2 0 0,-3 3 48 0,0 0 0 16,-2 1 0-16,1 0 0 0,0 2 64 0,1 2 16 16,-1-4 0-16,0 0 0 0,-1-2-16 0,1-1 0 15,1 0 0-15,0-2 0 0,0 0 64 0,2-2 16 0,1 0 0 0,1-1 0 16,1-2-96-16,0 0-16 0,1 0 0 0,2-2 0 15,2-8-144-15,-4 8-16 0,4-8-16 0,-1 8 0 16,1-8-160-16,0 0 0 16,0 0 0-16,2 9 128 0,-2-9-128 0,0 0 0 15,7 6 0-15,0 0 128 0,1-2 0 0,1 1 0 0,0-2 0 0,2 1 0 16,0 1 64-16,1 0 0 0,1 0 0 0,0 0 0 16,3 1-192-16,0 0 0 0,1 1 144 0,2 2-144 15,-1 1 0-15,2 0 128 0,0-2-128 0,1 2 0 16,0 0 0-16,-2-1 0 0,2-2 0 0,-4 1 128 15,-2-1-128-15,-2-2 0 0,-2-1 0 0,0 0 0 0,-1 1 0 0,-2 0 176 16,-8-5-176-16,8 4 192 0,-8-4-192 0,5 6 128 16,-5-6-128-16,5 7 128 0,-5-7-128 0,0 0 192 15,2 7-192-15,-2-7 192 16,0 0-1616-16,-1 8-320 0,1-8-64 0</inkml:trace>
  <inkml:trace contextRef="#ctx0" brushRef="#br0" timeOffset="112181.2">19623 14456 3679 0,'0'0'320'0,"0"0"-320"0,0 0 0 0,0 0 0 15,4-8 1824-15,1 0 288 0,-5 8 64 0,2-9 16 0,0 2-976 0,-2 7-208 16,3-7-48-16,1 0 0 16,-4 7-32-16,3-8-16 0,-3 8 0 0,2-7 0 15,-2 7-288-15,0 0-64 0,0-7-16 0,0 7 0 0,0 0-64 0,0 0-16 16,0 0 0-16,-4-5 0 0,4 5-32 0,0 0-16 15,-8 0 0-15,0 3 0 0,2 1-208 0,-1 4-32 16,-1 1-16-16,2 2 0 0,-2 2-16 0,1 1 0 16,2 2 0-16,-2 1 0 0,2 4-144 0,0 2 192 15,-1 2-192-15,1-1 192 0,2 0-192 0,0 1 0 16,1 2 0-16,1-3 0 0,1-1 0 0,2 0 0 16,1-1 0-16,1-1 0 0,2-1 0 0,2-3 0 15,0-1 0-15,3-1 0 0,2-1 0 0,0 0 160 0,1-3-16 0,3-1 0 16,2-2 256-16,0-2 48 15,-1-3 16-15,1-1 0 0,0-3-16 0,0-1 0 0,0-1 0 16,-2-4 0-16,0-1-144 0,-2 0-48 16,0-4 0-16,1-2 0 0,-2-2 80 0,0-1 16 0,2-2 0 0,-2-2 0 15,-3-2 96-15,0-2 32 0,-1-1 0 16,-1 1 0-16,-1-4-48 0,-3 0-16 0,-1-1 0 0,0 0 0 16,-2 0-160-16,-3 3-16 0,0 0-16 15,-3 2 0-15,0 1-64 0,-1 2-16 0,-3 2 0 0,0 2 0 16,0 1 144-16,-1 1 32 0,-5 3 0 0,1 2 0 0,1 1-64 0,-1 0-16 15,0 3 0-15,1 1 0 0,-1 3-240 0,2 1 176 16,-3 0-176-16,1 0 160 0,-1 2-160 0,0 2 0 16,0-1-160-16,2 1 160 0,1 1-144 0,-1 2 144 15,0 0-128-15,1 2 128 0,0 0-192 0,1 1 64 16,-1 0 0-16,1 2 0 0,0 0 128 0,1 2-192 16,2 1 192-16,0 0-192 0,0 1 192 0,2 2-128 15,1-1 128-15,-1-1-128 0,2 1 128 0,0-1 0 16,0-1 0-16,2 0-128 0,1 1 128 0,2-1 0 0,3-1-144 15,0 1 144-15,2-1 0 0,2 0-176 16,2-1 176-16,1 0-128 0,0-2 128 0,2 0 0 16,2-2 0-16,2-2-128 0,0-1 128 0,0 0 0 15,-1-2 0-15,0-2 0 0,-1-2 0 0,0 0 0 0,-2-3 0 16,1 0 128-16,-2-2-128 0,1 0 144 16,-2 0-144-16,-1-1 160 0,1-1-160 0,-1 0 128 15,-2 1-128-15,-2 0 128 0,0 0-128 0,0 2 0 16,-2-1 144-16,-1 0-144 0,-4 7-240 0,0 0-112 15,4-5-32-15,-4 5 0 0,0 0-2128 16,0 0-432-16,0 0-96 0,0 0-9424 0</inkml:trace>
  <inkml:trace contextRef="#ctx0" brushRef="#br0" timeOffset="112795.51">20227 14979 17279 0,'0'0'768'0,"-8"-3"144"0,0-2-720 0,1 1-192 15,-1-1 0-15,0 0 0 0,0-3 944 0,2 0 144 16,0 1 48-16,1-2 0 0,-2 0 208 0,3-1 64 0,2-1 0 0,1 0 0 15,1-1-320-15,2 0-64 16,2 0-16-16,2 1 0 0,-1-1-400 0,3 3-80 0,1 0-16 0,2 3 0 16,-4 0-176-16,2 2-32 0,-9 4-16 0,11-1 0 15,-1 2-288-15,0 3 0 16,-1 2 0-16,-3 1 0 0,1 2 0 0,-2 2 0 0,0 1-144 0,-2 3 144 16,-1 1 0-16,0 2 0 0,-2 0 0 0,0 5 0 15,-2 3 0-15,0 1 0 0,-2 0 0 16,-1-1 0-16,1-2 0 0,-1-1-160 0,-4-1 160 0,0-2-208 0,2-3 208 15,0-3 0-15,-1-1 0 16,1-2 0-16,1-1 0 0,0-1 0 0,1-1 0 16,-1-1 160-16,1 0-160 0,-1-1 160 0,6-6-160 0,0 0 160 0,-4 7-160 0,4-7 0 15,0 0 144-15,0 0-144 0,0 0 0 0,0 0 0 16,0 0 0-16,9 4 0 0,-9-4 192 0,12 2-48 16,0-4 0-16,0 0 0 0,0-1 48 15,1 0 0-15,0-2 0 0,1 2 0 0,-2 0-64 16,1-1 0-16,0 0 0 0,3-2 0 0,-1 1-128 0,0-1 192 15,2 1-192-15,-1-1 192 0,2 1-16 0,-2 1 0 16,3-1 0-16,-1 2 0 0,-2 0-32 0,0-1 0 16,-2 2 0-16,-2 0 0 0,-1 1-144 0,-1 0 128 15,-1-2-128-15,-9 3 128 0,0 0-128 0,9-1 192 0,-9 1-192 0,0 0 192 16,0 0-16-16,0 0 0 16,0 0 0-16,0 0 0 0,0 0-48 0,8 0-128 0,-8 0 192 0,0 0-64 15,0 0-128-15,0 0 0 0,0 0 0 0,0 0 128 16,0 0-320-16,9 6-64 0,-9-6 0 0,8 4-10832 15,-8-4-2160-15</inkml:trace>
  <inkml:trace contextRef="#ctx0" brushRef="#br0" timeOffset="133702.26">19023 8818 14271 0,'0'0'640'0,"2"-6"128"0,1 0-624 0,-1-1-144 15,0 0 0-15,0 1 0 0,-1-2 1120 0,0 1 192 0,-1 1 32 0,0-1 16 16,0 1-464-16,0 0-112 16,-1 1-16-16,0 0 0 0,1 5 32 0,-2-4 0 0,0 1 0 15,2 3 0-15,0 0-208 0,0 0-32 16,0 0-16-16,-8 4 0 0,-1 1-224 0,1 4-32 0,0 2-16 0,-2 5 0 0,0 1-96 0,-1 5-32 16,-1 2 0-16,-5 15 0 15,2-2-144-15,1 0 160 0,1-3-160 0,2-1 160 0,1-1-160 0,2-4 0 16,4-1 0-16,0-4 0 0,3-1 0 0,1-1 0 0,1-3 0 15,5 0 0-15,1-4 0 0,2-1 0 16,1-2 176-16,1-2-176 0,0-3 432 0,1-3-16 16,3-1 0-16,1-2 0 0,1-2 48 0,-5-1 16 0,3-3 0 0,2-1 0 15,1-3-112-15,1-2-32 16,0-4 0-16,-1 0 0 0,0-3 48 0,-2-3 0 0,0-3 0 16,-2-4 0-16,-1-3 64 0,-2-1 32 0,-2-1 0 0,-2-2 0 15,-2-2-224-15,-3 1-32 0,-3 0-16 0,-1 1 0 16,-2 3-16-16,-4 4 0 0,-1 2 0 0,-1 4 0 15,-1 1 320-15,-1 5 48 0,0 2 16 0,-1 4 0 16,-4 2-320-16,2 4-48 0,0 2-16 0,-6 3 0 16,3 2-192-16,2 3 0 0,-2 4-144 0,3 2 144 0,0 1-192 15,2 0 192-15,1 0-208 0,3 3 80 0,0 0 128 0,3 2-192 16,1 1 192-16,3 0-192 16,0 1 192-16,2-2-160 0,1 0 160 0,1-1-160 15,2 1 160-15,0-1 0 0,4 0 0 0,-2-3-128 0,2-1 128 16,1 0 0-16,1-1 0 0,2 0 0 15,1 0 0-15,-4-4 0 0,1-1 0 0,1 1 0 0,2-2-288 0,1 0-32 16,1-3 0-16,1 0 0 16,2 0-2672-16,1-2-528 0,2-1-128 0</inkml:trace>
  <inkml:trace contextRef="#ctx0" brushRef="#br0" timeOffset="134049.1">19409 9004 12895 0,'0'0'1152'0,"0"0"-928"0,0-6-224 0,0-1 0 0,1 1 3712 0,2 0 688 0,0 2 144 0,1 1 16 31,3-1-3312-31,0 2-672 0,0 1-128 0,1 2-16 16,0 1-272-16,-1 3-160 0,0-1 192 0,0 3-192 0,-3 0 0 0,0 3 0 0,0 1 0 0,-2 0 0 15,-1 1 0-15,-1 3 0 0,-2 1 0 0,-2 3 0 16,1 0 0-16,-3 2 0 15,-1 1 0-15,-2 0-144 16,0-3 144-16,1 0 0 0,-1-2 0 0,1-2 0 0,1-2 144 0,2-2 64 0,1-2 16 0,1-2 0 0,1-2 480 0,2-5 112 16,0 0 16-16,0 0 0 0,0 0-320 0,0 0-64 15,7 3-16-15,0 0 0 0,2-3-128 0,1 0-32 16,1-3 0-16,1 2 0 0,3-1-80 0,0 0-32 16,1-1 0-16,2-1 0 0,0 2-16 15,-1 1 0-15,1-1 0 0,-1 0 0 0,2-2-144 0,0 2 0 16,0 0 0-16,-1 0 0 15,0-2-1968-15,1 0-272 0,-1-2-48 0,1 1-12368 0</inkml:trace>
  <inkml:trace contextRef="#ctx0" brushRef="#br0" timeOffset="134238.44">20001 8867 36223 0,'-9'-10'1600'0,"9"10"336"0,-2-4-1552 0,2 4-384 0,1-6 0 0,1 1 0 15,3-1 0-15,-2 2-272 0,4 1 32 0,2 0 16 16,3 1-176 0,1 1-48-16,4-1 0 0,2 1 0 0,3-1-1808 0,2 2-368 0,-1-1-80 15</inkml:trace>
  <inkml:trace contextRef="#ctx0" brushRef="#br0" timeOffset="134411.57">20081 9000 33055 0,'0'0'1472'0,"-4"1"288"0,4-1-1408 0,0 0-352 16,0 0 0-16,0 0 0 0,0 0 544 0,0 0 32 16,0 0 16-16,0 0 0 0,4 7-32 0,3-2-16 15,2 0 0-15,3-1 0 0,6 0-224 0,-2-3-32 16,4-1-16-16,-1-1 0 0,1-1-272 0,2 0 128 15,-2-1-128-15,1-1 0 16,0-1-1632-16,0 1-432 0,1-1-96 0,-1 0-12688 0</inkml:trace>
  <inkml:trace contextRef="#ctx0" brushRef="#br0" timeOffset="135281.18">20722 8476 4607 0,'1'-11'400'0,"1"5"-400"0,-2-1 0 0,2-1 0 15,0-2 3936-15,2 1 704 0,-2 0 144 0,0 0 16 16,1 2-2512-16,0 0-512 0,-2 0-112 0,1 2 0 15,-2 5-224-15,0 0-32 0,0 0-16 0,0 0 0 16,0 0-592-16,0 0-112 0,1 9-32 0,-1 4 0 0,0 2-368 0,-1 4-80 31,0 1-16-31,-2 2 0 0,0 2 0 0,1 1 0 0,-1 3 0 0,0 0 0 16,-1 1-32-16,2 0-16 16,-1-2 0-16,1 1 0 0,-1-1-144 0,2 0 0 15,-2-3 144-15,1-1-144 0,1-1 0 0,0-2 144 0,-1-2-144 0,2-1 0 16,-1-2 0-16,2-2-352 0,1-2 48 0,1-2 16 15,0-2-2304-15,3-2-464 0,0-1-80 0</inkml:trace>
  <inkml:trace contextRef="#ctx0" brushRef="#br0" timeOffset="135751.64">20997 8709 3679 0,'0'0'320'0,"-2"6"-320"0,-2 1 0 0,2 1 0 15,1 0 4464-15,1 2 816 0,0 1 160 0,1 1 48 16,0 1-3952-16,1-1-800 15,1 0-160-15,0 0-16 0,2 0 32 0,2 0 16 0,2-1 0 0,0 0 0 16,3-2-224-16,0 0-32 0,0-2-16 0,1-1 0 16,2-2-48-16,1 0-16 0,0-2 0 0,0-1 0 0,-2-3-80 0,0-2-32 15,0 0 0-15,-2-3 0 0,-1-1 32 0,-1-2 0 16,-3-1 0-16,1-1 0 0,-3-3-192 0,-1 0 0 16,-3-2 144-16,-2 0-144 0,-3-1 144 0,-1 2-144 15,-3 0 192-15,-1 2-192 0,1 0 352 0,-3 0-32 16,-4 2-16-16,0 0 0 0,-3 0 160 0,1 1 48 15,-2 0 0-15,1 0 0 0,0 1 0 0,0 0 0 16,1 0 0-16,2 1 0 0,0-2-192 0,3 2-48 16,1 1 0-16,2 0 0 0,3 0 96 15,3-1 16-15,1 0 0 0,3 0 0 0,1 0-96 0,3 1-16 16,0-1 0-16,4 0 0 0,-1 0-272 0,2 0 160 0,3 1-160 16,-3 1 128-16,2-1-128 0,-1 2 0 0,-1 1 0 15,-2 3 0-15,0 2 0 0,0 1 0 16,-2 2 0-16,-1 3 0 0,-1 3 0 0,-2 2 0 15,0 0-176 1,-2 1 176-16,-2 1 0 0,-1 4-160 0,-1 2 160 0,-3 3 0 0,-2 1-160 16,-1 2 160-16,-1-1-128 0,0-1 128 15,-1 0-480-15,1-2-16 0,-1-2 0 0,2-2 0 16,2 0-112-16,1-3-32 0,-1-2 0 0,3-1 0 0,0-3-2000 16,3-2-416-16,2-6-80 0,0 0 0 0</inkml:trace>
  <inkml:trace contextRef="#ctx0" brushRef="#br0" timeOffset="136082.9">21421 8446 29487 0,'0'0'2624'0,"0"0"-2112"0,0 0-512 0,-5 3 0 0,-2 2 192 0,2 1-64 16,-2 2 0-16,2 2-128 0,-1 1 512 0,1 1 0 15,0 1 0-15,3 1 0 16,1 3-256-16,1-1-64 15,2 1-16-15,3 0 0 0,1 0-176 0,3 1 160 16,1-2-160-16,1 1 160 0,2-2-160 0,1-2 128 16,3 0-128-16,0-3 128 0,1-2 64 0,1-1 0 15,-1-3 0-15,2-3 0 0,-2-2 48 0,-2-2 16 0,0-3 0 0,-3 1 0 16,-1-4 128-16,-2-3 48 0,-1-4 0 16,-2-1 0-16,-1-2 80 0,-4-2 0 15,-1-3 16-15,-3 1 0 0,-2 1-176 0,-4 1-32 16,-3 0-16-16,-2 2 0 0,-3 4 64 0,-2 3 16 0,-2 0 0 0,0 2 0 15,-2 1-384-15,2 4 128 16,2 1-128-16,0 4 0 0,0 1 0 0,3 3-240 16,1 0 48-16,2 3 0 15,2 0-704-15,2 2-128 0,1 1-16 0,4 0-16 16,3 0-2592-16,1-1-512 0</inkml:trace>
  <inkml:trace contextRef="#ctx0" brushRef="#br0" timeOffset="136381.91">21754 8183 20271 0,'-16'-2'896'0,"11"3"192"0,-2 0-880 0,2 2-208 15,0 2 0-15,0 1 0 0,-1 0 2096 0,2 0 368 16,0 1 80-16,2 1 16 0,0-1-2112 0,1 2-448 16,2 0 0-16,1 0 0 0,0-2 0 0,2 0 0 15,0-1 0-15,2-2 0 0,0-1 0 0,3-1 0 16,0 0 0-16,0-4 144 0,-2-2 16 0,1-1 0 15,0-3 0-15,-2-1 0 0,-1-3 176 0,-1 0 48 16,-1-2 0-16,0-2 0 0,-3 0 112 0,-1 0 16 0,-3 1 16 0,0 2 0 16,-2 2 0-16,1 1 0 0,-2 1 0 0,0 2 0 15,-1 4-224-15,-1 2-48 0,0 1-16 0,0 3 0 16,1 3-240-16,0 3-256 16,0-1 48-16,2 4 16 15,1 4-704-15,0 3-128 0,1 0-16 0,2 3-13648 0</inkml:trace>
  <inkml:trace contextRef="#ctx0" brushRef="#br0" timeOffset="136667.51">22102 8505 30399 0,'0'0'2704'16,"0"0"-2160"-16,0 0-544 0,0 0 0 0,0 0 400 0,0 0-16 15,0 0-16-15,0 0 0 0,0 0 592 0,7-3 112 16,-1-1 16-16,3-1 16 0,1 1-368 0,4-1-80 16,1 0-16-16,3 0 0 0,1 1-272 0,2 0-64 0,2 0-16 15,1 1 0-15,2 0-288 0,-2-1 0 16,-1 2 0-16,-1 1 0 0,-1-1 128 0,-2 0-128 16,-3 1 0-16,-3 0 0 0,-2 1 0 0,-2 0 0 15,-2 1-192-15,-7-1 48 16,0 0-416-16,0 0-80 0,0 0 0 0,0 0-16 15,0 0-2112-15,0 0-432 0,0 0-64 0</inkml:trace>
  <inkml:trace contextRef="#ctx0" brushRef="#br0" timeOffset="137029.09">23055 8283 21183 0,'0'0'1888'0,"-3"-4"-1504"0,-2-1-384 0,1 2 0 0,-2 0 1856 0,1 0 288 15,-2 1 64-15,-2 1 16 0,-1 1-1056 0,-2 2-208 16,-2 2-32-16,0 1-16 0,-1 2-272 0,1 2-64 16,-1 2-16-16,0 2 0 0,1 1-320 0,2 0-64 15,1 2-16-15,2-1 0 0,3 2-160 0,2-1 0 16,3 1 0-16,3-1 0 0,4-2 0 0,2 1 0 16,2-1 0-16,2-1 0 0,1-1 0 0,3 0 0 15,2-1 160-15,1-1-160 0,0-1 240 0,1-1-64 16,2-3-16-16,1 0 0 0,0-4 0 0,1-1 0 15,-1-2 0-15,0-2 0 0,1-1 48 0,-1-2 16 16,-1-2 0-16,0 0 0 0,-2-2 32 0,-3-3 0 0,-1 2 0 0,-3-2 0 16,-2 0-96-16,-2-1-16 0,-4 1 0 0,-1 1 0 15,-3 0-16-15,-3 1-128 16,-4 1 192-16,-1 1-64 0,-2 1-128 0,-1 1 0 16,-1 2 144-16,-4 0-144 0,1 2 0 0,-1 0-160 0,-1 3 16 0,1 1 0 15,1 0-368 1,0 2-64-16,3 2 0 0,1 0-16 0,1 1-2048 15,-1 0-416-15,1 2-80 0</inkml:trace>
  <inkml:trace contextRef="#ctx0" brushRef="#br0" timeOffset="137363.9">23179 7930 24879 0,'-2'-6'2208'0,"-1"-1"-1760"31,-1-1-448-31,1 0 0 0,0 2 1056 0,1 0 128 0,2 6 32 0,0 0 0 0,0 0-256 0,0 0-64 0,0 0 0 0,0 0 0 16,-2 7-320-16,1 4-64 16,0 4 0-16,0 6-16 15,-1 4-176-15,-1 6-16 0,-2 6-16 0,0 2 0 0,1 7 64 0,-2 6 16 16,-3 3 0-16,-1 3 0 15,0 3-112-15,0 0 0 0,0 0-16 0,3-4 0 0,-1-4-48 0,1-2-16 16,1-5 0-16,0-3 0 0,1-3-176 0,2-1 0 16,-3-6 0-16,2-3 0 0,-1-5 192 0,2-3-64 15,-1-1 0-15,0-5 0 0,1-1-128 0,0-4 0 0,0-3 0 0,2-1 128 32,1-7-2176-32,0 0-448 0,0 0-96 15,0 0-16-15</inkml:trace>
  <inkml:trace contextRef="#ctx0" brushRef="#br0" timeOffset="158921.17">1787 9603 36975 0,'0'0'1632'0,"0"0"352"0,0 0-1600 15,0 0-384-15,0 0 0 0,2-4 0 0,3 0 0 0,0 1 0 16,2 0-192-16,1 1 192 0,0-1 0 0,3 1 128 0,3 0 32 0,1 0 0 0,4 1-160 0,2 0 192 16,2-2-192-16,1 1 192 15,1 1-192-15,-1 0 0 0,0-1 0 0,-2 1 0 31,-3 1-448-31,1-1-128 0,-3 0-32 0,-2 1-10144 16,-2 1-2016-16</inkml:trace>
  <inkml:trace contextRef="#ctx0" brushRef="#br0" timeOffset="159108.84">1865 9834 30399 0,'0'0'1344'0,"-4"-1"288"0,0-1-1312 0,4 2-320 15,0 0 0-15,0 0 0 0,0 0 1680 0,0 0 272 16,0 0 48-16,6 1 16 0,2 0-1120 0,2-1-240 15,2 0-32-15,3 0-16 0,2-1-208 0,3 1-32 16,0-1-16-16,4 1 0 16,-4-2-352-16,2-1 144 0,0 0-144 0,0 0 0 15,-1 0-240-15,0-1-144 0,1 2-48 0,-1 1-11536 16,-1 0-2320-16</inkml:trace>
  <inkml:trace contextRef="#ctx0" brushRef="#br0" timeOffset="160007.37">3283 9398 7359 0,'0'0'320'0,"0"0"80"0,1-6-400 0,0-1 0 0,1 1 0 0,-1-1 0 15,1-2 2176-15,0 0 368 0,0 1 64 0,-2-1 16 16,4 0-528-16,-2-1-112 0,0 0 0 0,-1 1-16 16,0 1-240-16,0-1-64 0,0 1 0 0,0 2 0 0,1-1-208 15,-2 7-48-15,0 0-16 0,0 0 0 0,0 0-384 0,0 0-80 16,0 0-16-16,1 8 0 15,0 3-400-15,0 5-64 0,-2 3-32 0,-1 3 0 0,-1 0-32 16,1 4 0-16,0 4 0 0,-1 1 0 16,-2 1-128-16,2 1-48 0,0 0 0 0,-1 0 0 0,2 0-208 0,0-1 144 15,0-4-144-15,1 1 128 0,0-4-128 0,-2-2 0 16,0-1 0-16,1-2 0 16,0-3-320-16,-1-2-112 0,1-2-16 0,1-1 0 15,-1-2-2608-15,0-2-528 0</inkml:trace>
  <inkml:trace contextRef="#ctx0" brushRef="#br0" timeOffset="160544.31">3034 9617 29487 0,'-6'-8'1296'0,"6"8"288"0,0 0-1264 0,0 0-320 0,3-5 0 0,2 1 0 16,1-2 1072-16,3 1 144 0,3 0 48 15,3 1 0-15,0 1-752 0,3-1-128 16,4 1-48-16,2 0 0 0,1 1-32 0,4-1-16 15,3 1 0-15,2-1 0 0,1 0-160 0,0-2-128 0,0 0 144 0,0-2-144 32,0-1-320-32,1 0-144 0,2-2-48 0,-1-2 0 0,0-1-592 0,0 1-128 0,0-1-32 0,-2 1 0 15,-2 0 368-15,-3 1 64 16,-5 0 0-16,-4 1 16 0,-6 0 816 0,-3 1 0 0,-4 1 0 0,-4 1 192 0,-2-1 896 0,-4 1 192 16,-3 0 16-16,-4 1 16 0,-2 1-224 0,-3 1-32 15,-4 0-16-15,0 4 0 0,-3 1-288 0,0 3-64 16,0 3-16-16,0 4 0 0,0 3-192 0,1 1-32 15,2 3-16-15,1 0 0 0,2 1-256 0,3 2-48 16,2 0-128-16,2 0 192 16,1 0-192-16,3-2 0 0,2 0 0 0,1 0 0 0,0 0 0 15,3-3 0-15,2-2 0 0,3 0 0 0,0-1 0 16,2-2 0-16,3-2 0 0,0-3 0 0,1-1 0 0,0-3 0 0,1-2 0 0,3-1 0 16,0-5-288-16,2-3 48 15,1-3 16-15,-2-2 0 0,-1-4 224 0,-1-1-176 0,1-2 176 16,-3-1-160-16,-1-1 160 0,-2-1 0 0,-2 2 0 0,-2 3 0 15,-3 2 0-15,-1 4 144 0,0 2-16 0,-3 2-128 16,-1 2 480-16,1 7-16 16,0 0 0-16,0 0 0 0,-7 2-144 0,0 3-48 0,1 4 0 0,0 2 0 15,1 2-272-15,-1 3 0 0,2 0 0 0,1 2 0 16,1 1 0-16,1-1 0 0,1 2 0 16,1-1 0-16,2-1 0 0,2 0 0 0,0-1 0 0,0 0-144 0,-1-2 16 15,3 0 0-15,0-1 0 0,0-3 0 16,3-1-592-16,-1-2-112 15,0-3-32-15,1-1 0 0,1 0-2480 0,2-4-496 0</inkml:trace>
  <inkml:trace contextRef="#ctx0" brushRef="#br0" timeOffset="161347.81">4074 9525 23951 0,'0'0'2128'0,"0"0"-1696"16,0 0-432-16,0 0 0 0,-1 5 288 0,1-5-32 15,-1 6 0-15,0 0 0 0,1-1 464 0,0 1 96 0,0-6 16 0,1 6 0 16,0 1 96 0,1-1 32-16,-2-6 0 0,2 7 0 0,2 0-416 0,-2-1-80 0,0 0-16 0,-2-6 0 15,3 5-224-15,-3-5-48 0,5 5-16 0,-5-5 0 16,0 0 32-16,6-3 16 0,0 0 0 16,-1-2 0-16,0-3 96 0,0-1 16 0,1-1 0 0,-1-1 0 15,2-2 0-15,0 0 16 0,-1 0 0 0,1-1 0 16,-1 2-128-16,1 1-16 0,-2 1-16 0,1 3 0 15,-1 0 128-15,1 3 16 0,-2 0 16 0,-4 4 0 16,0 0-16-16,6 3 0 0,-6-3 0 0,5 5 0 16,1 2-160-16,-2 0-32 0,1 3-128 0,-2 1 192 0,-1 0-192 0,-1 1 0 15,-1 0 0-15,1 2 0 0,0-2 0 0,-1 1 0 16,0 0 0-16,0-1 0 0,-1-1 0 0,1 0 0 16,-1 0 0-16,0 0 0 0,0-1 0 0,2 0 128 15,0-2-128-15,0-2 0 0,-1-6-144 0,0 0-80 16,0 6-16-16,0-6 0 31,0 0-640-31,0 0-128 0,0 0-16 0,0 0-16 0,0 0-560 0,0 0-128 0,0 0 0 0,4-7-16 16,-2 1-1520-16,-1-1-288 0,1 0-64 0,-1 0-16 15,-1-3 1744-15,-1 0 352 0,-1 0 64 0,0 0 0 16,2 0 432-16,-1 0 80 0,-2 0 0 0,1 1 16 0,-2-1 2416 0,2-1 496 16,-1 2 80-16,2 1 32 0,-1-3 144 0,2 2 16 0,-2 2 16 0,2-1 0 15,2 0-464-15,-1 1-80 0,1-1-32 0,2 1 0 16,0 2-400-16,1 1-96 15,-5 4-16-15,5-2 0 0,2 2-304 0,-1 2-64 16,0 4-16-16,-1 2 0 0,0 2-192 0,-1 3-32 16,0 3-16-16,1 1 0 0,-1 0-208 0,-3 2-32 0,2 2-16 0,-2 1 0 15,-1 0-144-15,-1 1-16 0,-1 0-128 0,0-2 192 16,-1 0-192-16,0-2 144 0,-1-2-144 0,1-1 128 16,2-2-128-16,-1-2 128 0,-2-3-128 0,2 0 128 0,2-9 0 15,0 0 0-15,0 0 0 0,0 0 0 0,0 0 160 16,0 0 32-1,0 0 0-15,-1-8 0 0,1-1-16 0,2-3 0 0,1-3 0 0,2-3 0 0,3-2-144 0,2-2-32 16,0-3 0-16,1-1 0 0,1-1-128 0,0 2 0 16,0 0 0-16,0 3 0 15,0 3 0-15,0 3 0 16,0 2 0-16,-1 3-176 0,0 1 176 0,0 4-160 16,0 2 160-16,0 3-160 0,-2 3 160 0,0 2 0 15,-1 1 0-15,-1 3 128 0,1 1 0 0,0 3 16 16,-1 3 0-16,0 1 0 0,0 1-144 0,-2 2 160 15,1 2-160-15,-2 1 160 0,-1 0-160 0,-1 0 128 16,1-1-128-16,-1-1 128 0,0-3-128 0,-1 1 0 16,0-2 0-16,0-1 0 0,-1-3 0 0,0-1-176 0,-1-3 48 0,0-1 0 31,1-7-576-31,0 0-128 0,0 0 0 0,0 0-16 16,0 0-2608-16,-3-5-512 0</inkml:trace>
  <inkml:trace contextRef="#ctx0" brushRef="#br0" timeOffset="161585.44">4726 9305 30399 0,'0'0'2704'0,"-4"-2"-2160"0,4 2-544 0,0 0 0 0,0 0 672 0,0 0 32 16,0 0 0-16,0 0 0 0,0 0 384 0,4-5 96 15,2 3 16-15,2 0 0 0,3 1-416 0,1 0-80 16,1-1 0-16,1 0-16 15,2 0-368-15,0 1-80 0,3-1-16 0,1 1 0 0,-1 0-224 0,2-1 0 16,0 0 0-16,0 0 0 16,0 0-512-16,-1 0-112 0,0-1-16 0,-1-2 0 15,0 0-2064-15,0-2-432 0,1-3-64 0</inkml:trace>
  <inkml:trace contextRef="#ctx0" brushRef="#br0" timeOffset="161759.01">5162 8971 6447 0,'-5'-10'576'0,"2"6"-576"0,3 4 0 0,-3-4 0 16,-1 1 5136-16,-1-1 928 0,2 1 176 0,3 3 32 15,0 0-3392-15,0 0-672 0,0 0-144 0,-3 7-16 16,-1 1-912-16,2 5-176 0,0 1-48 0,-1 5 0 16,2 0-304-16,1 4-64 0,2 1-16 0,-1 2 0 15,0 0-224-15,0 2-48 0,0 2-16 0,-1-1 0 16,-2 1-240-16,0 0 0 0,0-1 128 0,-2-1-128 31,0-3-1312-31,-1-1-304 0,-1 1-64 0,-1-2-15536 0</inkml:trace>
  <inkml:trace contextRef="#ctx0" brushRef="#br0" timeOffset="164726.67">13874 12136 4607 0,'0'0'192'0,"0"0"64"0,2-6-256 0,-2 6 0 0,3-9 0 0,-1 1 0 15,-2 8 336-15,2-7 32 0,-2 7 0 0,0 0 0 0,-2-9-368 0,2 9 0 16,0 0 0-16,-4-7 0 0,4 7-240 0,-4-4-16 16,4 4 0-16,-5-3 0 15,5 3-176 1,-8-4-32-16,8 4-16 0,-8-2 0 0,3 0 288 0,5 2 192 0,-7-2-208 0,7 2 80 0,0 0 128 16,0 0 0-16,-7-5 0 0,7 5 0 15,-5-4 0-15,5 4 144 0,0 0-16 0,0 0-128 16,0 0 672-16,0 0 32 0,-4-7 0 0,4 7 0 0,-4-5-112 0,4 5-16 0,-3-7 0 0,3 7 0 15,0 0-256-15,0 0-48 0,0 0-16 0,0 0 0 16,-3-8-256-16,3 8 160 16,0 0-160-16,0 0 128 15,0 0-128-15,-3-6 0 0,3 6 0 0,0 0 0 0,0 0 304 0,0 0 128 16,0-8 16-16,0 8 16 16,0 0 96-16,0 0 16 0,0 0 0 0,0 0 0 15,2-9-80-15,-2 9-16 0,0 0 0 0,0 0 0 0,0 0-192 0,0 0-32 0,0 0-16 0,0 0 0 16,0 0-240-16,0 0 0 0,0 0 128 0,0 0-128 0,0 0 0 15,0 0 0-15,0 0 0 0,7 5 0 0,-7-5 0 0,7 7 0 16,-7-7-128-16,5 10 128 0,0 0 0 0,-1 0 0 31,1-1-128-31,-4 1 128 0,1-1 0 0,1 3-128 0,0 1 128 0,0 2 0 0,-1 0-128 0,0 0 128 32,0 0 0-32,0 1 0 0,0-1-128 0,0 2 128 0,0-1 0 0,0 2 0 0,0 2 0 0,2 1 0 15,-2-2 0-15,0 2 0 0,-1-1 0 0,-1 1 0 16,-1 2 0-16,0-1 0 0,0-1-128 0,0 0 128 15,0 1 0-15,0 0 0 0,-1 1 0 16,2 0 0-16,2 0 0 0,0 0 0 0,0 0 0 0,0 0 0 0,0-1 144 16,1 2-144-16,-1 0 144 0,0 0-144 0,1-1 160 15,1 0-160-15,-1 0 144 0,-1 1-144 0,0 0 128 0,0-1-128 16,1-2 128-16,-1-1-128 0,0 1 128 0,-1 1-128 16,-1 0 0-16,0 1 128 0,0 1-128 0,0-1 0 15,-1 0 208-15,1 0-32 0,0 0-16 0,0 2 0 16,-1 2-16-16,0-1 0 0,0-1 0 0,0 0 0 15,-2 0-16-15,0-1 0 0,0-1 0 0,-2 0 0 16,0-1 112 0,1 0 16-16,-1 0 0 0,1 0 0 15,-1 0 16-15,0 0 16 0,0 1 0 0,1-1 0 16,0-1-80-16,-1 0-16 0,2 0 0 0,1 2 0 16,0 1 0-16,-1-1 0 0,1-2 0 0,1 0 0 15,0-1-32-15,0 1-16 0,-1 0 0 0,-1-1 0 0,1-2-144 16,0 1 128-16,0 0-128 0,1-1 128 0,2 3-128 0,-1 0 0 15,-3-1 0-15,3 0 128 0,0 1-128 0,0-1 0 16,-2-2 0-16,1 1 128 0,0 0-128 0,1-1 128 16,0 2-128-16,-1 0 128 0,-1-1-128 0,1-1 0 15,0 2 0-15,0-1 128 0,-2 0 16 0,2-1 0 16,0 0 0-16,-2-1 0 0,1 1 48 0,0-1 0 16,-1 0 0-16,2 1 0 0,-1 2 0 0,2 0 16 15,-1 1 0-15,1-1 0 0,-1 0-80 0,0-1 0 0,0-1-128 0,1 2 192 16,-1 0-192-16,-1 1 0 0,1 0 128 0,1-1-128 15,0-1 0-15,0 0 144 0,-1-1-144 0,0-1 128 16,2 1-128-16,0-2 0 0,-1 1 0 0,0-2 0 16,-1 1 0-16,1-2 128 0,0 0-128 0,0 2 128 15,-2-1-128-15,1 0 0 0,0 1 0 0,0 0 128 16,-1 1-128-16,0-1 0 0,2 1 144 0,-3-1-144 16,1 0 144-16,0 0-144 0,0 1 192 0,0-1-192 15,1 1 192-15,-1 0-64 0,0 0 0 0,1-1-128 16,0 1 192-16,0-2-192 0,1 1 192 0,-1-1-192 15,-1 0 176-15,1 1-176 0,1-2 160 0,0 0-160 16,0 0 128-16,0 0-128 0,-2 0 0 0,2 1 0 0,-1-1 128 16,1 1-128-16,0 1 0 0,0 0 0 0,-1 2 0 0,0-1 128 15,-1 1-128-15,2 0 0 0,-3-3 128 0,2 0-128 16,0 1 176-16,1 1-176 0,0-1 224 0,0 0-64 16,-1 1-16-16,2-1 0 0,1 1 0 0,1-1 0 15,-2 0 0-15,1 0 0 0,1-2-144 0,1 2 0 16,-1 0 0-16,0 1 0 0,-1-2 128 0,2 1-128 15,-1-2 128-15,0 1-128 0,-1 1 0 0,1 0 0 16,0 0 0-16,-1 0 0 0,-1 2 0 0,-1-1 128 0,1 1-128 16,-1-2 0-16,0 0 0 0,1 0 0 0,2 1 128 15,-1 0-128-15,0 0 0 0,0-1 128 0,-1 1-128 16,2-2 128-16,-1 0-128 0,1-2 160 0,0 0-160 16,1 1 160-16,-2 1 32 0,0-2 0 0,0 0 0 0,0 0 0 15,1 0 64-15,-1 1 0 16,0-2 16-16,1 0 0 0,1-1 0 0,-2 0 0 0,0 0 0 0,-1 1 0 15,1-1-80-15,2-1 0 0,-4-10-16 0,3 10 0 16,-3-10-32-16,3 10 0 0,-3-10 0 0,2 8 0 16,-2-8-144-16,0 0 192 0,0 0-192 0,3 9 192 15,-3-9-192-15,0 0 192 0,0 0-192 0,-3 10 192 32,1-2-1696-32,-2 0-336 0,-2-1-64 0</inkml:trace>
  <inkml:trace contextRef="#ctx0" brushRef="#br0" timeOffset="166562.17">13851 16237 4607 0,'0'0'192'0,"0"0"64"0,-9 0-256 0,9 0 0 0,-9 0 0 0,9 0 0 0,-7 0 1616 16,7 0 288-16,0 0 48 0,0 0 16 15,0 0-1136-15,0 0-240 0,0 0-32 0,0 0-16 16,0 0 0-16,0 0 0 0,0 0 0 0,11 2 0 0,1 0-304 0,0-1-64 16,1 0-16-16,1 2 0 15,0 0-160-15,-1 1 0 0,-1-1 0 0,2 0 128 0,2 2-128 0,1-1 0 16,2-1 0-16,0 2 0 0,-1 0 0 0,4 1 0 16,1-1 0-16,3 2 0 15,0 1 0-15,4-1 0 0,4 1 0 0,1 1 128 0,1-3-128 0,0 0 0 16,-1-3 0-16,-2 0-176 0,-1 0 176 15,1-1 0-15,1 0 0 0,2 0 0 0,0 0 0 0,3 1 128 16,3-1-128-16,0 0 176 0,-1-1 96 0,-1 0 32 16,-3-1 0-16,-1 0 0 0,-5 0-16 0,0 2 0 0,0 1 0 15,1 0 0-15,0 0-288 0,0 1 128 16,0-1-128-16,1 1 0 0,3 1 0 0,0-1 0 0,3-1 0 0,-3 0 0 16,-3-2 0-16,-1-1 0 0,-1-1 128 0,1 1-128 15,1-2 0-15,0 2 0 0,0 0 128 0,1 0-128 16,1 2 320-16,0-2 0 0,1-2 0 0,1 2 0 15,-1 0 304-15,-3-1 64 0,-3-2 16 0,-1 0 0 16,0-1-304-16,2 1-48 0,-1 0-16 0,-1 1 0 16,1-1-336-16,1 2 128 0,2 0-128 0,-1 0 0 15,3 0 128-15,-1 0-128 0,0 0 160 0,-1-1-160 0,-3-2 128 16,-1 2-128-16,0-1 0 0,1 0 0 0,-1-1 192 0,3 2-64 16,-2 0-128-16,1 1 192 0,0-1 48 0,2 0 0 15,0 2 0-15,1 0 0 0,0-1-48 0,0 0-16 16,-1 0 0-16,0-1 0 0,-3-1-176 0,-1 0 0 15,2 1 0-15,-2 0 128 0,-1 1-128 16,1 1 0-16,-2 0 0 0,2 1 128 0,3 0-128 0,-1 0 0 16,-2-1 0-16,3 1 128 0,1 0-128 0,-1-1 0 15,-2-1 0-15,-1 0 0 0,-2 1 0 16,3 0 0-16,-1-1 0 0,2 1 0 0,-1 1 128 0,0 1-128 0,-2 1 128 0,2-1-128 16,2-1 0-16,-2 0 128 0,-2-1-128 15,1 0 0-15,-2-1 0 0,0 0 0 0,-2 0 0 0,-1-1 0 16,0-1 0-16,1 1 0 0,2 0 0 0,-1 1 0 15,1 0 0-15,-1 0 0 0,1 0 0 0,1 1 0 16,1-2 0-16,1 2 0 0,-3 0 0 0,-1 0 0 16,-1-4 192-16,-1 1-64 0,-1-2 0 0,-2 2 0 15,-2 0-128-15,-1-1 0 0,-2 1-160 0,-3 0 160 16,-1 0 0-16,-2 0 0 0,-2 0 0 0,-2 1 0 16,1 0 192-16,-7 2-64 0,6-4 0 0,-6 4-128 15,6-4 224-15,-6 4-64 0,0 0-16 0,0 0 0 16,0 0-16-16,-3-8-128 0,3 8 192 0,-6-5-64 15,-2 0-448-15,0 2-80 0,-1 1-32 16,-2 1 0-16,-2 1-848 0,-4 1-192 0,-1 0-16 16</inkml:trace>
  <inkml:trace contextRef="#ctx0" brushRef="#br0" timeOffset="167367.06">16291 16605 12431 0,'0'0'544'0,"0"0"128"0,0 0-544 0,0 0-128 0,0 0 0 0,-9 4-5504 16</inkml:trace>
  <inkml:trace contextRef="#ctx0" brushRef="#br0" timeOffset="169532.57">5836 9187 21247 0,'-4'-11'944'0,"3"7"192"0,0-2-912 0,1 0-224 0,1-1 0 0,0 1 0 0,0-2 912 0,0-1 144 15,1 0 32-15,2 0 0 16,0-2-160-16,3 0-32 16,0 2 0-16,3 0 0 0,2 0-256 0,2 1-48 0,-1-1-16 0,2 4 0 0,1-1-128 0,0 3-48 31,2 1 0-31,-2 2 0 0,-2 2-128 0,-1 3-16 0,-4 2-16 0,-1 3 0 16,-1 2-240-16,-4 3 176 15,-3 1-176-15,-2 3 160 0,0 2-160 0,-7 1 160 0,-2 2-160 0,-3 1 160 0,-2 2-160 0,1-1 128 31,-3-1-128-31,3-1 128 0,-3-3-128 0,5 0 0 0,-1-1 0 0,4-3 0 0,0-4 0 0,2-2 0 16,2-1 0-16,0-3 0 0,2-1 192 0,0-2 16 16,4-4 0-16,0 0 0 0,0 0 176 15,0 0 48-15,0 0 0 0,8 5 0 0,1-3-176 0,1-1-48 0,2-1 0 0,1-1 0 16,1 0-208-16,2-1 0 0,1-2 128 16,1 0-128-16,1 1 0 0,-1-1 0 0,2 1 0 15,-1-1 0 1,-2-1-320-16,3 1-128 0,1-2 0 0,-1 1-16 15,-1-3-2336-15,-2-2-464 0,-1-2-80 0</inkml:trace>
  <inkml:trace contextRef="#ctx0" brushRef="#br0" timeOffset="169895.31">6304 8996 15663 0,'0'-23'688'0,"2"13"144"0,-2-1-656 0,0 0-176 0,0 0 0 0,0 1 0 0,0 0 2656 0,0 2 496 31,0 3 112-31,0 5 0 0,0 0-1840 0,0 0-368 0,0 0-80 16,0 0-16-16,0 8-640 0,0 3-144 0,0 2-32 15,0 1 0-15,1 5-144 0,0 1 160 16,0 2-160-16,0 1 160 0,1 0-160 0,-1 1 0 0,0 3 144 0,0 0-144 16,0-1 0-16,0 0 128 15,0-3-128-15,0-2 0 0,1-3 128 0,1-1-128 0,-1-4 160 0,0-2-160 0,0-1 384 0,0-5-32 16,-2-5 0-16,0 0 0 0,0 0 400 0,7-2 80 16,0-2 0-1,0-3 16-15,1-2-176 0,1-2-32 16,1-2-16-16,0-1 0 0,1-2-320 0,1 2-64 15,0 0-16-15,1 2 0 0,1 1-224 0,1 2 0 16,-2 2 0-16,-1 3 0 0,0 2 0 0,0 2 0 0,1 4 0 0,-1 3 0 16,-2 2 0-16,0 2 0 15,-1 2 0-15,1 1 0 0,-2 0 0 0,-2 2 0 16,0 0 0-16,-1 2 0 0,1-1 0 0,-3 0 128 0,-1-3-128 0,-1 1 0 16,-1-2 0-16,-1-1 0 0,-1-1 0 0,0-1 0 15,0-3-384-15,-2 0-192 0,0-4-16 0,0 1-16 16,-1-2-2736-16,5-2-560 0</inkml:trace>
  <inkml:trace contextRef="#ctx0" brushRef="#br0" timeOffset="170259.34">5789 9650 28383 0,'-12'-5'1264'0,"12"5"256"0,-6-1-1216 0,6 1-304 0,-5-2 0 16,5 2 0-16,0 0 832 0,0 0 128 0,0 0 0 0,0 0 16 16,9-1-96-16,3 1-32 15,4 0 0-15,6-2 0 0,6 0-400 0,6 0-64 0,4 0-32 0,8 0 0 16,0-1 144-16,3 0 16 0,1-1 16 0,0-1 0 15,2 1-80-15,0 0-32 0,1 0 0 0,-2 1 0 16,1 1-96-16,-3-2-32 16,-2 1 0-16,-4 0 0 0,-3 1-112 0,-3 1-32 0,-4-1 0 15,-4 1 0-15,-2 0-144 0,-3 1 128 0,-3 0-128 0,-4 1 128 0,-2-1-128 0,-4 1 0 16,-3-1 0-16,-1 3 128 16,-7-3-880-16,0 0-176 0,0 0-32 0,-4 7-16 15,-4 3-2160-15,-3 1-448 0,-3 1-64 0</inkml:trace>
  <inkml:trace contextRef="#ctx0" brushRef="#br0" timeOffset="170729.9">6176 9863 25791 0,'0'0'1152'0,"0"0"224"0,-1-5-1104 0,0 1-272 16,1 4 0-16,0 0 0 0,0 0 1136 0,0 0 160 15,0 0 48-15,0 0 0 0,0 0-704 0,-1 9-128 0,1 4-16 0,0 3-16 16,0 4-480-16,0 3 0 0,0 2 0 0,0 1 0 16,0 1 0-16,-1 2 0 15,1 1 128-15,-3 1-128 0,0-3 192 0,1 1-64 16,-2-2-128-16,-1-1 192 0,0-4-64 0,0-3-128 16,1 0 176-16,0-4-176 0,-1-1 448 0,1-3-32 0,1-3 0 0,-1-1 0 15,2-3 272-15,2-4 48 0,0 0 16 0,0 0 0 16,0 0-160-16,1-5-16 0,1-2-16 0,4 0 0 15,3-1-112-15,1-3-32 0,1-2 0 0,1-2 0 16,1 0-416-16,2 2 0 0,0-3 0 0,0 3 0 16,1 1 0-16,1 2 0 0,-2 1-128 0,0 3 128 15,0 1 0-15,-3 3 0 0,1 1 0 0,1 1 0 0,-2 1 0 0,0 3 0 16,-1 0 0-16,-1 1 0 0,-2 1 0 0,1 1 0 16,-1 0 0-16,-1 1 0 0,-2 1 0 0,1 0 0 15,-3-1 0-15,-1 0 0 0,-2 0 128 0,-1-1-128 16,-1 0 128-16,-4 0-128 15,1-1 144-15,-2 1-144 0,-2-2 160 0,-2 1-160 0,-2-2 0 0,-1 0 0 16,-2-1 0-16,1-1 0 0,0-1 0 0,-1-1-256 16,0 0 16-16,-1-1 16 15,2 0-480-15,1 0-80 0,0 0-32 0,4-1 0 16,1-1-1776-16,1 2-352 0,0-2-80 0,4-1-16 0</inkml:trace>
  <inkml:trace contextRef="#ctx0" brushRef="#br0" timeOffset="171172.05">7028 8934 4607 0,'0'0'400'0,"0"-6"-400"15,1 0 0-15,1 1 0 16,1-2 4464-16,1 0 800 0,-1 1 176 0,1-1 16 0,1 2-4048 0,-1-1-832 31,0 2-144-31,2-1-48 0,-2 2 608 0,-4 3 112 0,7-1 32 0,0 0 0 0,-7 1-432 0,6 2-96 31,1 1-16-31,-1 3 0 0,1 1-368 0,0 1-80 0,-1 3-16 0,1 3 0 0,-1 1 0 0,1 4-128 0,0 2 192 0,-1 4-64 16,0 3 48-16,-2 5 0 0,-2 3 0 0,-1 3 0 16,0 4 128-16,-2 6 16 0,-2 2 16 15,-2 5 0-15,-4 5-112 0,-2 1-32 16,-2 1 0-16,-3 1 0 0,-1 0-16 0,-3-2-16 0,-2-3 0 0,-1-1 0 16,-3-2-160-16,0-3 192 0,-2-3-192 0,0-5 192 31,-1-3-960-31,0-5-192 0,-1-3-48 0,0-3 0 15,-1-4-1504-15,1-2-304 0,-3-5-64 0</inkml:trace>
  <inkml:trace contextRef="#ctx0" brushRef="#br0" timeOffset="171739.43">5754 8900 17503 0,'0'0'1552'0,"-2"-5"-1232"15,-2 0-320-15,0 2 0 0,0 1 496 0,4 2 32 16,-7 0 16-16,1 2 0 0,0 0 160 0,-1 3 48 15,1-1 0-15,-3 1 0 0,1 1-272 0,-1 3-48 16,-1 1-16-16,2 3 0 0,-1 3-112 0,1 4-32 16,-1 3 0-16,1 4 0 0,-2 2 208 0,0 5 32 15,-5 5 16-15,3 3 0 0,0 1-64 0,0 4-16 16,1 2 0-16,0 3 0 0,0 1-192 0,2 2-32 16,1 4-16-16,1-2 0 0,1 0-208 0,3 0 176 15,2-2-176-15,2-1 160 0,2 1-160 0,4-3 0 16,2-2 0-16,3-1 0 0,2-3 320 0,3-4 0 0,1-4-16 0,2-3 0 15,0-3-32-15,1-2 0 16,1-3 0-16,0-4 0 0,-1-3 128 0,-1-3 32 0,-1-2 0 0,1-4 0 16,0-2-96-16,0-2-16 15,-1-2 0-15,-1-2 0 0,0-2-96 0,-1 1-32 0,1-4 0 0,-3 1 0 16,0 0-1088 0,-2 0-240-16,-2-1-32 0,0 0-16 0</inkml:trace>
  <inkml:trace contextRef="#ctx0" brushRef="#br0" timeOffset="174803.76">11398 14438 5519 0,'0'0'496'0,"0"0"-496"0,0 0 0 0,0 0 0 16,0 0 1728-16,0 0 240 0,0 0 48 0,0 0 16 16,0 0-1072-16,0 0-192 0,0 0-64 0,0 0 0 15,7-5 112-15,-7 5 16 0,7-4 0 0,-7 4 0 16,9-3-512-16,-9 3-80 0,9-2-32 0,-9 2 0 15,10 0-208-15,0 2 128 0,0-1-128 0,0 1 0 16,1 0-400-16,0 0-176 0</inkml:trace>
  <inkml:trace contextRef="#ctx0" brushRef="#br0" timeOffset="175781.09">11367 14463 2751 0,'0'0'256'0,"0"0"-256"0,0 0 0 0,0 0 0 0,0 0 1360 0,0 0 240 16,-7-2 32-16,7 2 16 0,0 0-704 0,0 0-144 15,0 0-32-15,0 0 0 0,0 0-144 0,0 0-48 16,0 0 0-16,9 4 0 0,1-1-48 0,1 1-16 16,0-3 0-16,5 1 0 15,2 0-320-15,6 0-192 0,1 1 192 0,3-3-192 16,4 0 0-16,1 0-144 0,-1-1-16 0,-1-2 0 15,-1 1-832-15,-1 0-160 0,2 0-48 0,-1 1 0 16,-1-2-64-16,-2 2-16 0,-3 0 0 0,-1 1 0 0,-1 1 768 16,-1 0 128-16,0-1 48 0,-5 2 0 0,-1-1 336 0,-4 0 0 15,0 0 0-15,-2 0 0 0,-9-1 176 0,10 0 96 0,-2 0 32 0,1 0 0 16,-9 0 896-16,10 0 176 0,-1 0 32 0,0 0 16 16,0 0-320-16,0 0-64 0,1 0-16 0,0 0 0 15,1 1-352-15,1-1-80 0,0 0-16 0,3 0 0 16,-1 0-368-16,3 0-80 0,1 1 0 0,3 0-128 15,1-1 208-15,2 1-64 0,1-1-16 0,2 3 0 16,2-1-288-16,3 0-64 0,2 0-16 0,1 0 0 16,-2 2-80-16,-2-2-32 0,-5-1 0 0,-1 0 0 15,-2-1 352-15,-1 1 0 0,-2-1-144 0,0 1 144 16,0-1 0-16,-1 0 0 0,-2 0-128 0,0 0 128 16,-2 0 0-16,0 0 0 0,0 0 0 0,-1 0 144 15,-1-2-16-15,0 2 0 0,1-1 0 0,-1 0 0 0,0 1 80 0,1 0 16 16,0-1 0-16,0 0 0 0,-1 1-224 0,2-1 128 15,1-1-128-15,0 1 0 0,2 0 0 0,1 0 0 16,0 0 0-16,0 1 0 0,0-1 0 0,2 1 0 16,0 0 0-16,1 1 0 0,1 1-192 0,0 0-144 15,0 0-32-15,0 0 0 16,-1 0-368-16,0 0-80 0,-1 0-16 0,1 1 0 16,0-1 528-16,0 0 112 0,-1-1 0 0,0-1 16 0,-4 0 176 0,1 0 0 15,-2-1 128-15,0 0-128 0,-2 0 640 0,0 0 64 0,-1 0 16 16,0-1 0-16,-1 0-208 0,-1 0-32 15,0-1-16-15,1 1 0 0,-1-1 16 0,0 1 0 0,0 0 0 16,0 0 0-16,0 0-64 0,-1 0-16 0,0 1 0 0,1 0 0 16,0 1-208-16,2 0-32 0,-1 0-16 0,1 0 0 15,2 0-144-15,1 0 0 0,3 0 0 0,2 0 0 16,3-1-320-16,1 0 0 0,2 0 0 0,-1 0 0 31,1-1 176-31,-2-1 144 0,-3 0-192 0,-1 0 192 0,-1 0 0 0,-1-1 0 0,0 0 0 0,-2-1 0 16,1 1 0-16,-1 0 256 0,-1 0-32 0,-2 1 0 15,1-1 112-15,-4 0 32 0,1 0 0 0,0 1 0 16,-2-1-192-16,0 1-48 0,0 0 0 0,-1 1 0 16,1-1-128-16,1 1 0 0,-2 0 0 0,0-1 128 0,-9 3-128 15,10-3 0-15,-1 2 0 0,-9 1 128 0,0 0-128 16,0 0 128-16,0 0-128 0,0 0 128 0,0 0-128 0,0 0 0 16,0 0-192-16,0 0 192 31,0 0-1008-31,0 0-80 0,0 0 0 0,0 0-16 0</inkml:trace>
  <inkml:trace contextRef="#ctx0" brushRef="#br0" timeOffset="176205.34">11213 14628 5519 0,'10'-10'240'0,"-1"7"64"0,2-2-304 0,2 3 0 16,5-2 0-16,3 2 0 0,1 0 576 0,3 0 64 15,4 1 16-15,4 0 0 0,4 1-656 0,1 0 0 16,4-1 0-16,0-1 0 31,-2 0-320-31,-3-1-80 0,-3 1-32 0,0 1 0 0</inkml:trace>
  <inkml:trace contextRef="#ctx0" brushRef="#br0" timeOffset="176346.02">12718 14495 4607 0,'39'3'400'0,"7"0"-400"0,4 1 0 0,1-1 0 15,-2 0 1184-15,-1 1 160 0,-3-1 16 0,0 1 16 16,0 0-960-16,1 1-192 0,0 2-32 0,2-3-16 16,0-1 0-16,-2 1 0 0,-2-2 0 0,-4 0 0 15,-6 0-176-15,-3 2-256 0,-3-2 64 0</inkml:trace>
  <inkml:trace contextRef="#ctx0" brushRef="#br0" timeOffset="177511.09">13852 12083 3679 0,'0'0'320'0,"0"0"-320"0,0 0 0 0,0 0 0 16,0 0 896-16,0 0 96 0,0 0 32 0,0 0 0 16,6 6-672-16,-2 0-128 0,0-1-32 0,0 2 0 0,-3 0-64 0,1 1-128 15,1 0 176-15,-3 2-176 0,0 1 336 0,0 1-32 16,1 0-16-16,1 2 0 0,-1-1 192 0,0 3 32 16,0 1 16-16,0 3 0 0,0 2-208 0,0 0-32 15,0 1-16-15,0 2 0 0,-1 1-144 0,0-1-128 16,-1 1 192-16,0 0-192 0,-1 1 0 15,-1 3 0-15,-1 1 0 0,1 1 0 0,0 0 144 0,-1 2-144 16,1 2 0-16,0 0 144 0,1 0-144 0,-1-1 0 0,2 0 0 0,0-1 128 16,0-2 176-16,1 1 16 15,1 2 16-15,1 0 0 0,1 0 0 0,0-1 0 16,2 1 0-16,2 0 0 0,0 1-144 0,0 0-16 0,1-2-16 0,-1 0 0 16,-1-1-160-16,0 1 192 0,-2 0-192 0,-2 2 192 15,-1-1-192-15,-1 1 128 0,-1 0-128 0,-1 1 128 16,-2 2 0-16,-1-1-128 0,1 0 192 0,-2-2-64 0,0-1-128 15,-1-1 160-15,0 0-160 0,0 2 160 16,0-1 368-16,2-1 80 0,0-1 16 0,1 2 0 0,1 1-256 16,1-1-48-16,-2-2-16 0,3-3 0 0,0 0-304 15,1-2 0-15,0-3 0 0,1-2 0 0,1-1 176 16,1-2-176-16,-2-2 160 0,1 1-160 0,0-2 192 16,-1-3-48-16,-1-1-16 0,-1 3-9536 15</inkml:trace>
  <inkml:trace contextRef="#ctx0" brushRef="#br0" timeOffset="178823.59">9850 14628 9039 0,'19'-4'384'0,"-5"0"112"0,3 1-496 0,1 0 0 0,3-2 0 0,2 2 0 0,1 1 608 0,0 0 32 32,1 0 0-32,3 2 0 0,0 0-464 0,1 0-176 0,0-1 128 0,1 0-128 15,1-1 0-15,0 0 128 0,-5-1-128 0,3-1 0 16,-1 1 0-16,1 1 0 0,0 0 0 0,-1 0 0 16,2 2 0-16,3 2 0 15,-2-2 0-15,2 0 0 0,1 0 0 0,0-2 0 16,1 0 0-16,0-1 0 0,-3 0 0 0,-2-1 0 15,0 0 0-15,-3 1 0 0,3-1 256 0,-1 2 80 16,3-1 16-16,0 1 0 0,1-1 144 0,3 2 16 16,0 0 16-16,0 0 0 0,0-1-208 0,-3 1-32 0,-3 0-16 15,-1 0 0-15,-3 1-272 0,2 0 0 0,-1-1 128 0,-2 1-128 16,2 1 0-16,-1-1 160 0,-2-3-160 0,3 3 128 16,0 3-128-16,3-1 0 0,-1-2 0 0,0 0 0 15,2 0 0-15,-1-1 0 0,0-1 0 0,-2 0 0 16,1-2 0-16,-1 1 0 0,2-1 0 0,1 1 0 15,0 0 288-15,-1 1 32 0,2-1 0 0,1 0 0 16,5 0 192-16,-1 0 64 0,1-1 0 0,-2 0 0 16,-2-1-272-16,1 1-48 0,-4 0-16 0,2-1 0 15,1 2-240-15,2 1 144 0,1 0-144 0,1-2 128 16,3 2-128-16,1 0 0 0,1-1 0 0,-2 0 128 0,-2 1-128 0,-2-1 0 16,-3 0 0-16,0 0 0 0,1 1 0 0,-1 0 0 15,-2 0 0-15,1 1 128 0,0 0-128 0,1-1 0 16,-2 0 0-16,1 0 0 0,0 1 128 0,-2 0-128 15,-2-1 128-15,-1-1-128 0,-3 0 192 0,2 0-64 16,2 0 0-16,2-2 0 0,-3 1 0 0,3 0 0 16,0 0 0-16,3 0 0 0,2-1-128 0,1 1 128 15,-3-1-128-15,0 1 128 0,-2 0-128 0,-4 0 160 16,0 1-160-16,-4 0 160 0,-2-2-160 0,-1 1 128 0,-1 1-128 16,-2-1 128-16,-1 1 0 0,-1 0 0 0,-2-2 0 0,-2 3 0 15,-2-1 0-15,0 1-128 0,-3 1 192 0,1-1-64 16,0 1-128-16,-8 1 192 0,7-1-192 0,-7 1 192 15,0 0-192-15,9 0 0 0,-9 0 0 0,0 0 128 16,0 0-128-16,0 0 0 0,0 0 0 16,0 0 0-16,0 0-272 0,0 0-96 15,0 0-16-15,0 0-6464 0,-5 9-1280 0</inkml:trace>
  <inkml:trace contextRef="#ctx0" brushRef="#br0" timeOffset="179331">12587 14569 6335 0,'0'0'272'0,"0"0"64"0,0 0-336 0,0 0 0 0,6-6 0 0,-6 6 0 0,7-3 0 0,-7 3 128 0,8-6-128 0,-8 6 0 15,0 0 368-15,10-3 0 0,-1-1 0 16,0 0 0-16,-1 2 496 0,2 0 96 16,0 0 32-16,1 1 0 0,0-1 128 0,1 1 32 0,1 0 0 0,4 0 0 15,2 0-416-15,2 1-80 16,2 0-16-16,3 1 0 0,4 0-448 0,4 0-192 15,2-2 176-15,0 0-176 0,0-1 144 0,1-1-144 0,3-1 128 16,0 2-128-16,0-1 0 0,3 1 0 0,2-1 0 0,4 1 0 0,5-1 192 0,-2 0-32 16,-2-3-16-16,-3 2 0 15,-1 0-144-15,-3 1 0 16,-5 0 0-16,-1 1 0 0,-4 1 208 0,-1-1-32 16,-4 0-16-16,-1 1 0 0,-3-1-160 0,-2 1 160 0,-5 0-160 0,0 0 160 0,-4-2-32 0,-2 2 0 15,-11 1 0-15,0 0 0 0,0 0 0 0,0 0 0 16,0 0 0-16,0 0 0 0,0 0-128 0,0 0 128 15,-10-2-128-15,0 1 128 0,-1 1-128 0,-1 1-272 0,-1-1 64 16,-2 1 16 0,-3 0-848-16,0 0-176 0</inkml:trace>
  <inkml:trace contextRef="#ctx0" brushRef="#br0" timeOffset="179678.2">13675 14471 11967 0,'0'0'1072'0,"0"0"-864"0,7-4-208 0,-7 4 0 0,7-4 848 0,-7 4 128 16,7-3 32-16,-7 3 0 0,0 0-96 0,0 0-16 16,0 0 0-16,-8-3 0 0,-4 2-608 0,-4 1-128 15,-7 1-32-15,-5 2 0 16,-4-1-496-16,-3 1-96 0,-4 0-32 0,-2 2 0 0,-3-1 272 0,-3 2 48 15,2 0 16-15,5 1 0 0,3 1 160 0,5-1 0 16,6 0 0-16,5 0-128 0,5-2-176 0,6 1-16 16,4-2-16-16,6-4 0 15,0 0-384-15,0 0-80 0,13 3-16 0,5-1 0 16,3-2 240-16,3-1 64 0,3-1 0 0,2-1 0 0,5-2 336 0,2 1 176 0,0-1-160 0,-3 0 160 16,-5 1 272-16,-2-1 160 0,-5 2 16 0,-6 1 16 15,-5 1 336-15,-10 1 64 0,0 0 16 0,0 0 0 16,-9 5-160-16,-8 4-16 0,-10 1-16 0,-8 1 0 15,-9 1-432-15,-2 0-64 0,-2 0-32 0,-1 1 0 16</inkml:trace>
  <inkml:trace contextRef="#ctx0" brushRef="#br0" timeOffset="181696.01">899 11086 14399 0,'0'0'640'0,"0"0"128"0,5-4-624 0,-1-1-144 0,-4 5 0 0,5-4 0 16,-1-2 1328-16,0 2 224 0,1-1 48 0,-5 5 16 15,3-5-208-15,-3 5-64 0,0 0 0 0,0 0 0 16,0 0-384-16,-1-4-64 0,-2 0-32 0,-2 2 0 15,0 2-400-15,-3 1-80 0,-1 1 0 0,-1 4-16 0,-1 2-368 0,-1 1 128 16,-1 4-128-16,0 1 0 0,0 1 0 0,1 2 0 16,-4-1 0-16,3 2 0 0,1-1 0 0,0 0 0 15,1-1 0-15,2 1 0 0,1 1 0 0,3-3 0 16,2 0 0-16,0 0 0 0,3-2 0 0,3-2 0 16,1-1 0-16,3-1 128 0,1-1 0 0,6-1 16 15,1-3 0-15,3 0 0 0,1-2 80 0,3-1 16 16,1-2 0-16,3-1 0 0,1-2 160 0,3-1 48 15,1-1 0-15,1 0 0 0,-2-3 176 0,0-2 32 16,0-1 16-16,0-1 0 0,-4-2 32 0,-2 1 0 0,-3-1 0 0,-2 0 0 16,-3 2-208-16,-1 0-48 15,-4 0 0-15,-4 1 0 0,0 0-112 0,-3 2-16 16,-3 1-16-16,-2 1 0 0,-2 2-32 0,-3-1 0 0,-1 1 0 16,-3 2 0-16,-1 0-272 0,-2 1 0 0,-2 2-176 0,-3 2 176 31,-3 1-720-31,-2 0-48 0,-2 1 0 0,1 1 0 15,-1 0-400-15,2-1-96 0,1 1-16 0,3 0 0 0,2-1 0 16,1 0 0-16,2 2 0 0,3-1 0 0,0 1-1728 16,3-2-368-16,-5 5-64 0,13-8-5968 0</inkml:trace>
  <inkml:trace contextRef="#ctx0" brushRef="#br0" timeOffset="182418.45">986 11122 6447 0,'0'0'272'0,"0"0"80"0,0 0-352 0,0 0 0 16,0 0 0-16,0 0 0 0,0 0 1568 0,0 0 240 15,0 0 48-15,-4-1 16 0,4 1-624 0,0 0-128 16,-3-2-32-16,3 2 0 0,-6-2-512 0,6 2-128 16,0 0 0-16,-5 0-16 0,-1 0-272 0,2 0-160 15,-2 0 192-15,6 0-192 0,0 0 160 0,-4 2-160 16,-1 0 128-16,5-2-128 0,0 0 0 0,0 0 0 0,-4 3 0 0,4-3 0 15,-4 4 0-15,4-4-176 16,0 0 16-16</inkml:trace>
  <inkml:trace contextRef="#ctx0" brushRef="#br0" timeOffset="183233.22">1025 11166 2751 0,'0'0'256'0,"0"0"-256"16,-3-4 0-16,3 4 0 0,-4-5 2112 0,1 1 384 16,0 0 80-16,-2-1 16 0,1 1-1312 0,-1 1-272 15,0 0-48-15,-1 1-16 0,1-1-288 0,-1 1-48 16,0 1-16-16,-1-1 0 0,1 1-80 0,-1 0-32 15,-1 1 0-15,0 1 0 0,-1 0-32 0,-1 2-16 16,-1-1 0-16,1 1 0 0,0 2 16 0,-1 0 0 0,0 1 0 0,0 1 0 16,0 2-32-16,0 0 0 15,0 1 0-15,0 2 0 0,0 3-48 0,0 2-16 16,0-2 0-16,0 3 0 0,2 0-144 0,-1 2-16 0,0 0-16 16,2 2 0-16,1 2-176 0,0 0 0 15,0 1 0-15,2-1 128 0,1-1-128 0,1 0 0 0,0-2 0 0,3-1 0 16,3-2 192-16,0 0 0 0,0-1 0 0,3-2 0 0,0-1 208 15,2 1 48-15,1-1 16 0,0 0 0 16,1-1-80-16,1-1-32 0,2-3 0 0,0-1 0 0,0-1-16 16,1-2 0-16,1-1 0 0,1 0 0 0,1-3 112 15,-1-1 32 1,2-2 0-16,1-2 0 0,0 0-80 0,3-3-16 0,1-1 0 0,1-3 0 0,0 0-80 16,0-2-32-16,0 0 0 15,-1-1 0-15,-3 0 32 0,-1-3 0 0,-2-2 0 0,-1 0 0 16,-2-2-80-16,-1-1-16 0,-2-1 0 0,-1 0 0 15,-2-3-16-15,-2 2 0 0,-2 1 0 0,-1 1 0 0,-1-1 32 0,-2 2 0 16,-2 1 0-16,-1 0 0 0,-2 1 0 0,0 0 0 16,-2 1 0-16,0 2 0 15,-2 1-48-15,0 2-16 0,-1 1 0 0,-1 0 0 0,-2 0-160 0,0 2 0 16,1 1 144-16,-2 2-144 0,1-1 0 0,-1 2 0 16,0 2 0-16,-1 0 0 0,1 0 0 0,0 2-128 0,-1 0 128 0,2 1-128 15,0-1 128-15,0 2-128 16,0 1 128-16,0 1-128 0,1 1 128 0,0 0 0 15,0 2-144-15,1-1 144 0,0 1 0 0,1-1-176 16,0 0 176-16,0 1-128 0,2 0 128 0,0 2 0 0,0 0 0 16,2 0-128-16,0 0 128 0,1 1 0 0,-2 0 0 0,3 2 0 15,1 0-128-15,2 1 128 0,-1-1-128 0,2 0 128 16,1-1-144-16,1 0 144 0,2-1-160 0,0 1 160 0,1 0-144 16,0 0 144-16,3 0-128 0,2-2 128 0,1 0 0 15,1-1-128-15,1 0 128 0,1-2 0 16,2 0 0-16,1-2 0 0,1-1 0 0,2-1 0 15,-1-1 128-15,3-1-128 0,-1-2 160 0,1-1-160 0,0-2 128 0,-1 1-128 16,-1-2 0-16,-2 0 144 0,-3 1-144 0,-2 0 128 16,-2 1-128-16,-1 2 128 0,-1 0-128 0,-2-1-272 15,-2 1 64-15,-1 1 16 16,-4 3-1536-16,0 0-288 0,0 0-64 0,0 0-12720 0</inkml:trace>
  <inkml:trace contextRef="#ctx0" brushRef="#br0" timeOffset="183614.09">1382 11559 22047 0,'0'0'976'0,"0"0"208"0,0 0-944 0,0 0-240 15,0-4 0-15,0-2 0 0,-1 1 1728 0,1 5 288 0,1-6 64 16,-1 6 16-16,3-5-272 0,-3 5-48 0,0 0-16 0,0 0 0 16,0 0-832-16,0 0-160 15,0 0-48-15,0 0 0 0,0 0-464 0,2 6-80 0,0 2-32 0,-1 2 0 16,-1 2-144-16,1 1 160 15,-1 4-160-15,0 2 160 0,0 3-16 0,-1 0 0 16,0 0 0-16,0 0 0 0,0 0-16 0,1-1 0 16,0-1 0-16,-1 0 0 0,0 0-128 0,1-3 128 0,0 1-128 0,0-3 128 15,0-2-128-15,0 0 0 16,1-2 144-16,-1-3-144 0,0 1 0 0,0-9-240 16,1 6 48-16,-1-6 0 0,0 0-2896 15,0 0-576-15</inkml:trace>
  <inkml:trace contextRef="#ctx0" brushRef="#br0" timeOffset="183882.19">1770 11280 36111 0,'0'0'1600'0,"0"0"320"0,1-6-1536 0,-1 6-384 16,2-5 0-16,-2 5 0 0,5-4 240 0,2 1-48 16,0-1 0-16,3 0 0 0,2 0 160 0,1-1 32 15,1 1 0-15,3 0 0 0,1-1-208 0,2 2-48 16,1 0 0-16,0 0 0 16,-2 1-1152-16,-1 0-256 0,0 0-32 0,-2 1-9344 15,-1 1-1872-15</inkml:trace>
  <inkml:trace contextRef="#ctx0" brushRef="#br0" timeOffset="184054.65">1793 11424 29487 0,'0'0'2624'15,"0"0"-2112"-15,0 0-512 0,0 0 0 16,0 0 1536-16,0 0 192 0,0 0 32 0,0 0 16 16,0 0-832-16,6 4-176 15,2-1-16-15,2 1-16 0,1-2-352 0,2 0-64 0,3-1 0 0,3 0-16 16,4-1-304-16,3 0 160 0,0-2-160 0,3-2 128 15,0-2-1104-15,0 1-240 0,0-2-32 0</inkml:trace>
  <inkml:trace contextRef="#ctx0" brushRef="#br0" timeOffset="184619.39">2931 10964 20271 0,'1'-14'896'0,"2"8"192"0,-1-2-880 0,0 1-208 15,-1-2 0-15,1 1 0 0,2-1 1472 0,0 2 256 16,0-1 64-16,0 1 0 0,0 1-368 0,0 0-64 16,0 2-16-16,-4 4 0 0,0 0-512 0,0 0-128 15,0 0 0-15,0 0-16 0,0 0-352 0,3 9-64 16,-2 1-16-16,-1 2 0 0,-1 3 0 0,-1 4 0 16,-3 3 0-16,0 3 0 0,-1 3 160 0,-1 1 32 15,-1 1 0-15,1 1 0 0,2 1-224 0,-2-2-32 16,3 0-16-16,1 0 0 0,-1-3-176 0,2 0 0 15,2-4 144-15,2-2-144 0,3-1 256 0,0-3-32 16,3 0 0-16,-1-3 0 0,1-1-48 0,2-1-16 16,1-1 0-16,-2-1 0 0,1-4-160 0,2-2 0 15,2-1 144-15,1-2-144 16,-1-2-352-16,1-1-144 0,1-2-16 0,1-3-16 16,2-2-1888-16,0-1-368 0,-2-4-80 0</inkml:trace>
  <inkml:trace contextRef="#ctx0" brushRef="#br0" timeOffset="184804.47">3014 11173 27647 0,'0'0'2448'15,"-5"-5"-1952"-15,1 1-496 0,0 1 0 0,4 3 1200 0,-4-5 144 0,4 5 16 0,0 0 16 0,0 0-352 0,1-4-80 16,3 0-16-16,1 0 0 0,4 1-672 0,2-1-256 16,1-1 176-16,3 1-176 0,4-3 0 0,2 3 128 15,1-1-128-15,2 1 0 16,2 1 0-16,0-1-128 0,0 1 128 0,1 1-208 15,-2-1-2336-15,0 0-464 0,1 1-80 16</inkml:trace>
  <inkml:trace contextRef="#ctx0" brushRef="#br0" timeOffset="185247.27">3516 11131 18431 0,'0'0'1632'0,"0"0"-1312"0,0 0-320 0,0 0 0 15,2-5 1280-15,-2-1 192 16,-2 1 48-16,0 0 0 0,0 1-32 0,-1-1 0 15,-2 1 0-15,0 0 0 0,-2-1 32 0,0 2 0 16,-2 1 0-16,-1 2 0 0,-1 0-384 0,-1 1-80 0,-1 2-16 0,-2 1 0 16,0 2-528-16,-1 1-96 15,1 1-32-15,0 2 0 0,-1 0-240 0,3 2-144 0,-1 1 160 0,2 2-160 16,0 0 0-16,3 2 0 0,2-2 0 0,2 2 0 16,0-2 0-16,3 1 0 0,1 0 0 0,2-2 0 15,1-1 0-15,3-1 0 0,1-2 0 0,2-1-160 0,1-1 16 16,1-3 0-16,1 0 0 0,2-2 0 15,0-2-176-15,1-2-48 0,2-1 0 0,-1-1 0 16,1-3-160 0,-2-2-48-16,-1-2 0 0,-1-2 0 0,0-2 208 0,-1-1 48 0,-1-1 0 0,-2 1 0 0,-2-1 320 15,1 1-144-15,-4 1 144 0,1 1 0 16,-2 2 0-16,0 1 0 0,0 2 192 0,-1 1-48 0,-2 2 240 0,1 5 32 16,0 0 16-16,0 0 0 0,0 0-96 0,0 0-16 15,0 0 0-15,0 0 0 0,0 0-192 0,0 0-128 16,0 0 128-16,0 0-128 0,4 5 0 0,0 2 0 15,0 0 0-15,2 0 0 0,-1 2 0 0,2 0 0 16,-2 0 0-16,1-2 0 0,-1 1 0 0,0 0 0 16,-1-1 0-16,1 1 0 0,0-1 0 0,1 0 0 15,0 1 0-15,1 0 0 0,-1 0-192 0,1-1-64 16,-1 0-16-16,-1-1 0 16,1 1-1744-16,-1 0-352 0,1-2-64 0,-2 1-11552 0</inkml:trace>
  <inkml:trace contextRef="#ctx0" brushRef="#br0" timeOffset="185735.47">3779 11166 23039 0,'0'0'2048'0,"0"0"-1648"0,-1-4-400 0,1 4 0 16,0 0 992-16,2-6 112 0,-2 6 32 0,0 0 0 15,0 0 0-15,0 0 0 0,7-1 0 0,-7 1 0 0,0 0-784 0,6 7-160 16,-1 1-16-16,-1 1-16 0,1 4-160 0,0 0 0 16,0 1 0-16,-2 3 0 0,-2 0 144 0,0 1 0 15,0-2 0-15,-1 1 0 0,0-2-16 0,-1 1 0 16,0-2 0-16,0 0 0 0,-1-3 0 0,0-1 0 16,-1-2 0-16,2-3 0 0,1-5 144 0,0 0 32 31,0 0 0-31,0 0 0 0,0 0 144 0,0 0 16 0,0 0 16 0,-2-5 0 0,0-2-160 0,1-2-16 15,1-1-16-15,1-1 0 0,1-2-144 0,1-1-16 0,2-3-128 0,0 0 192 16,1-1-192-16,-1 2 0 0,2 0 128 0,1 2-128 16,0 1 0-16,2 1 0 0,0 1 128 15,0 2-128-15,-1-1 0 0,1 1 0 16,1 2 0-16,0 0 0 0,0 1 176 0,0 3-16 0,0 2 0 0,0 2 0 16,0 0 32-16,-1 3 16 0,-1 1 0 15,-1 1 0-15,0 2-80 0,-1 2 0 0,-2 2-128 16,0 2 192-16,-1-1-192 0,-1 0 176 0,1 0-176 0,-2 1 160 15,-1 1-160-15,0-1 160 0,-1 0-160 0,0 0 160 0,-1-1-160 16,0-2 160-16,-1-1-160 0,-1 0 160 0,1-2-160 16,0 0-224-16,0-1 48 0,0-2 16 15,2-5-736-15,0 0-128 16,0 0-48-16,0 0-10064 0,0 0-2000 0</inkml:trace>
  <inkml:trace contextRef="#ctx0" brushRef="#br0" timeOffset="186002.43">4114 10928 34095 0,'0'0'3024'0,"0"0"-2416"16,0 0-480-16,0 0-128 0,0 0 0 0,5-4 0 0,2 1 128 0,1 1-128 15,0 0 432-15,3 0 16 16,3 1 0-16,1 0 0 0,1 0-320 0,3 0-128 16,-2 0 128-16,2 1-128 0,-1-2-144 0,1 0-112 0,-2-1-32 0,0 1 0 47,-1 0-1760-47,0 0-336 0,-2-2-80 0,-1 0-10656 0</inkml:trace>
  <inkml:trace contextRef="#ctx0" brushRef="#br0" timeOffset="186174.87">4479 10638 22111 0,'0'0'1968'0,"0"0"-1584"16,-2-4-384-16,2 4 0 16,-2-5 1792-16,2 5 256 0,0 0 64 0,0 0 16 0,0 0-560 0,0 0-112 15,0 0-32-15,-3 8 0 0,1 0-800 16,1 3-176 0,2 1-16-16,0 3-16 0,0 2-96 0,0 3 0 15,1 2-16-15,-1 1 0 0,0 1-96 0,0 0-16 16,0-1 0-16,-1 0 0 0,0-1-192 0,0 0 128 15,0-1-128-15,0-1 0 16,0-1-1040-16,0-2-304 0,1 0-64 0</inkml:trace>
  <inkml:trace contextRef="#ctx0" brushRef="#br0" timeOffset="187202.23">5243 10875 10127 0,'2'-7'896'0,"-1"-2"-704"0,0-2-192 0,1 0 0 0,0 0 2160 0,0 0 400 15,-1-1 64-15,1 0 32 0,-1 1-288 0,0 1-48 0,-1 3-16 0,1 0 0 16,0 1-816-16,-1 6-160 15,0 0-48-15,0 0 0 0,0 0-816 0,0 0-160 0,0 0-48 0,-2 9 0 16,-2 4-256-16,1 4 128 0,0 3-128 0,-2 3 0 16,2 1 240-16,-1 4-64 15,-2 1-16-15,1 3 0 0,-1 1-32 0,1-1 0 16,-2 0 0-16,1-2 0 0,0-3-128 0,2 0 128 0,-1-3-128 0,1-1 128 0,-1-3-128 0,2-3 160 16,1-1-160-16,1-4 160 15,-1-1 96-15,1-1 0 0,-1-3 16 0,2-7 0 0,0 0 176 0,0 0 48 16,0 0 0-16,0 0 0 15,0 0-80-15,0 0-16 0,5-5 0 0,1-3 0 16,1-3-128-16,2-1-16 0,1-1-16 0,1-1 0 0,0-3-240 0,0-1 144 31,1 0-144-31,0 0 128 0,-1 1-128 0,1 1 0 0,0 2 0 0,-1 2 0 0,0 1 0 16,1 2 0-16,0 1 0 0,0 3 0 0,-2 1 0 0,0 3 0 16,0 1 0-16,-1 1 128 0,-1 3-128 0,0 0 0 15,-3 3 0-15,1 2 0 0,1 0 0 16,-1 2 0-16,-2 2 0 0,0-1 0 0,1 0 128 0,-3 0-128 0,0 1 0 0,0 0 128 15,-2 2-128-15,-1-2 0 16,0 0 0-16,-1-1-176 16,0-2-400-16,-2 0-96 0,0 0-16 0,-1-1 0 0,-1-1-2448 15,-1 0-512-15</inkml:trace>
  <inkml:trace contextRef="#ctx0" brushRef="#br0" timeOffset="187579.63">4943 11574 17503 0,'-12'1'1552'0,"7"-1"-1232"31,-1 0-320-31,1 0 0 0,-2 0 2128 0,7 0 368 0,-6 0 80 0,6 0 16 0,0 0-576 0,0 0-112 15,0 0-32-15,0 0 0 0,0 0-784 0,7-1-144 16,2 1-48-16,4-1 0 0,6-1-320 0,1 0-64 16,5 0 0-16,6-2-16 15,4 1-192-15,2-1-48 0,3-1 0 0,1 2 0 0,-2-3 0 0,1 1 0 16,-1 1 0-16,1-1 0 16,-3 2-32-16,1 1-16 0,-2 1 0 0,-2 1 0 0,-2 1-48 0,-1-1-16 0,-3 0 0 15,-3 0 0-15,-1 1-144 0,-3-1 128 0,-4 0-128 0,-2 0 128 16,-3 0-128-16,-1 1 128 0,-1-1-128 0,-5 1 128 15,-5-1-384-15,0 0-64 0,0 0-32 0,0 0 0 32,0 0-1344-32,0 0-272 0,0 0-48 0,-1 7-8880 0,-2 0-1776 0</inkml:trace>
  <inkml:trace contextRef="#ctx0" brushRef="#br0" timeOffset="188285.9">5182 11904 18431 0,'-3'-15'816'0,"3"9"160"0,0 0-784 0,-2 0-192 0,1 1 0 0,1 0 0 16,-2 1 1936-16,2 0 352 0,0 4 64 0,0 0 16 0,0 0-832 0,0 0-176 16,0 0-16-16,0 0-16 0,-1 10-896 0,0 2-176 15,0 2-48-15,0 1 0 0,-3 1-64 0,3 0-16 32,0 2 0-32,0 1 0 0,0-1 0 0,0 0-128 0,-1-1 192 0,0 2-64 0,0-1-128 0,1-2 192 31,-1 1-192-31,1-2 192 0,0-1-192 0,0-1 192 15,1-2-192-15,0-2 192 0,-1-1 64 0,1-8 32 16,0 0 0-16,0 0 0 0,0 0 160 0,0 0 16 16,0 0 16-16,0 0 0 0,0 0-32 0,5-2-16 15,1-2 0-15,1-4 0 0,3-4-176 0,1 0-48 16,3-2 0-16,0 0 0 0,1-1-208 0,2-1 128 16,-1 2-128-16,2 1 0 0,-2 1 0 0,2 2 0 15,0 3 0-15,-2 2 0 0,-2-1 0 0,1 5 0 16,-4 3 0-16,1 2 0 0,-1 1 0 0,-2 2 0 15,-3 0 0-15,1 3 0 0,-2 1 0 0,-1 0 0 16,-2 3 0-16,-2-1 0 0,0 0 0 0,-4 0 0 16,0-1 0-16,-1 0 0 0,-3-1 0 0,-1 0 176 0,-1 0-176 0,-2-1 160 15,-2-1-16-15,-3-1 0 0,2-2 0 16,-4-1 0-16,2-2-144 0,-4-1 0 0,0-2 0 0,0 0 128 16,0-2-128-16,1 0 0 0,1-1 0 0,3-2 0 15,1 1 0-15,0-1-256 0,2 1 64 0,2 0 16 31,3-1-512-31,2 1-96 0,0-2-32 0,4 2-10400 0,2 4-2096 0</inkml:trace>
  <inkml:trace contextRef="#ctx0" brushRef="#br0" timeOffset="188773.4">5807 10854 6447 0,'0'0'272'0,"0"0"80"0,1-6-352 0,1 2 0 0,1 0 0 0,2 0 0 15,-5 4 3312-15,5-3 592 0,1 1 112 0,-6 2 16 16,6-1-2240-16,-6 1-464 16,7 0-96-16,-7 0-16 0,4 2-240 0,2 1-48 0,-1 3-16 0,1 0 0 0,-1 2-368 0,1 2-80 15,-1 1-16-15,1 3 0 0,0 4-128 0,1 3-16 16,0 2-16-16,-1 5 0 0,0 3-96 0,-1 3-32 15,0 5 0-15,-3 4 0 0,-1 5 64 0,-1 4 16 16,-3 4 0-16,-3 2 0 0,-3 3 112 16,-1 1 32-16,-2 2 0 0,-1 0 0 0,-2-1-144 0,-1-3-32 15,1-2 0-15,1-3 0 0,-1-4-80 0,1-3-128 16,1-6 176-16,-3-2-176 0,1-2 224 16,-3-4-64-16,0-2-16 0,-3-3 0 0,-1-3-400 0,-2-3-64 15,-3-3-32-15,1-2 0 16,-1-3-1856-16,0-3-368 0,-2-3-80 0,2-3-16 0</inkml:trace>
  <inkml:trace contextRef="#ctx0" brushRef="#br0" timeOffset="189291.64">5067 10721 15663 0,'0'0'1392'0,"0"0"-1120"0,0-6-272 0,0 1 0 16,0 5 1328-16,0 0 208 16,-3-6 32-16,3 6 16 0,-3-3-544 0,-3 2-96 15,1 1-32-15,-2 3 0 0,0 2-560 0,-2 3-112 16,-1 4-32-16,-1 4 0 0,-1 3 48 0,-1 4 0 0,-2 4 0 0,0 7 0 15,-2 6-16-15,1 5 0 16,-1 4 0-16,1 6 0 0,-2 6-112 0,2 5 0 16,0 4-128-16,3 3 192 0,-1 2-192 0,2 1 0 0,1 1 0 15,2-3 0-15,3 0 128 0,3-5-128 0,3-4 0 0,3 21 0 16,4-18 240-16,2-12-48 0,3-6-16 0,1-7 0 16,0-5 208-16,2-5 64 0,0-4 0 0,3-3 0 15,0-1-128-15,-4-10-32 0,1 1 0 0,3-1 0 16,0-3-112-16,2-2-32 0,1-1 0 0,12 2-9424 15,-1-6-1904 1</inkml:trace>
  <inkml:trace contextRef="#ctx0" brushRef="#br0" timeOffset="191427.56">829 13002 13823 0,'0'0'1216'0,"0"0"-960"0,0 0-256 0,0 0 0 0,0 0 512 0,0 0 64 16,-5-3 16-16,-1 0 0 15,2 0 256-15,-2 3 48 0,0 1 16 0,-1 3 0 0,-1 1-448 0,1 2-80 16,-2 1-32-16,0 1 0 0,0 2 32 15,0 4 16-15,2 0 0 0,-2 4 0 0,-1 1 112 0,0 3 32 16,1 0 0-16,0 2 0 0,1 2-160 0,0-1-16 0,2-1-16 0,3 2 0 16,0-3 64-16,2-1 16 15,1-2 0-15,2-1 0 0,2-2 48 0,2 1 16 0,0-2 0 0,2-2 0 16,1-1-96-16,0-1-16 0,2 0 0 0,-1-4 0 16,3-1 64-16,1-2 16 0,-1-3 0 0,4-1 0 15,-2-2-16-15,1-2-16 0,0-2 0 0,1-2 0 0,-1-2-16 0,2-4 0 16,-1-2 0-16,1-1 0 0,-2-3-16 15,1-2 0-15,-1-1 0 0,1-2 0 0,-3-2-112 0,-1-4-32 16,-2-3 0-16,-3-1 0 0,-3-1-80 0,-2-1-32 16,-2 0 0-16,-3 2 0 0,-5 0-144 0,-1 4 192 15,-3 4-192 1,0 2 192-16,-1 2-48 0,0 2 0 0,-2 3 0 0,0 1 0 0,-1 3-144 0,0 4 128 16,0 1-128-1,-1 3 128-15,0 1-128 0,-1 3-144 0,0 4 144 0,0 1-208 0,1 2 48 0,0 0 16 16,2 2 0-16,1 2 0 0,1 1 144 15,-1 3-208-15,2 0 80 0,2 2 128 0,0 0-192 0,1 2 192 16,1 1-192-16,3 1 192 0,2-2-192 0,1 2 192 16,1 0-160-16,2 1 160 0,2-2-128 0,2 0 128 15,-1-2 0-15,2 0-144 0,2-3 144 0,0 1 0 16,0-2 0-16,4-2 128 0,-4-1-128 0,5-1 144 0,0-1-144 0,-1-2 160 31,0-2-160-31,1-1 192 0,-1-1-192 0,1-1 192 0,0-2-192 16,0-1 0-16,-1-1 0 0,1-1 0 15,0 1-1312 1,0 0-352-16,-2 0-64 0,0 0-8272 0,-1 0-1664 0</inkml:trace>
  <inkml:trace contextRef="#ctx0" brushRef="#br0" timeOffset="191802">1152 13612 27647 0,'0'0'2448'0,"0"0"-1952"0,0 0-496 0,4-5 0 0,-1 1 640 0,1-2 16 16,2 1 16-16,1-1 0 0,-1 1 64 0,3-1 16 31,0 0 0-31,2 0 0 0,-1 1-272 0,2-1-48 0,0 2-16 0,-1 0 0 16,-1 3-160-16,-3 1-16 0,0 1-16 0,-7-1 0 0,7 5-224 0,-4 1 0 15,-2 3 0-15,-1 1 0 0,-1 2 0 0,-3 3 0 16,-4 0 0-16,-3 3 0 0,0 0 0 0,-1 4 0 31,-1-1 0-31,-1-1 0 0,0 0 0 0,2-3 0 0,1 0 0 0,1-2 0 16,0-2 0-16,4-2 0 0,0-1 0 0,3-2 0 15,2-2 464-15,1-6 48 0,1 6 16 0,2 1 0 16,-3-7-80-16,6 3-32 0,1-1 0 0,2-1 0 0,1-1-208 0,0-1-32 16,3 0-16-16,1 0 0 0,3-1-160 0,-1 0 0 15,1-2 144-15,-1 2-144 0,3 0 0 16,1 0 0-16,-1-2 0 0,0 1 0 15,0 1-544-15,0 0-176 0,-2-2-48 0,2 1 0 16,1 0-1584-16,0 0-320 0,-5-2-64 0,1 1-16 16</inkml:trace>
  <inkml:trace contextRef="#ctx0" brushRef="#br0" timeOffset="192038.14">1685 13311 33119 0,'-8'-10'1472'0,"8"10"288"0,0 0-1408 0,0 0-352 16,1-5 0-16,2-1 0 0,0 2-128 0,1 0-112 15,1 0-16-15,1 1 0 0,4 0 256 0,1-1 0 0,1 1 0 0,1 1 0 16,1 1 0-16,0 1 0 0,-1 1 0 0,1 0 0 15,0 1-1664-15,-2 1-272 16,0 1-64-16</inkml:trace>
  <inkml:trace contextRef="#ctx0" brushRef="#br0" timeOffset="192226.51">1678 13481 30287 0,'0'0'1344'0,"0"0"272"0,0 0-1296 0,0 0-320 0,-5 0 0 0,5 0 0 0,0 0 976 0,0 0 128 15,0 0 32-15,0 0 0 0,0 0-304 0,0 0-48 16,0 0-16-16,6 1 0 0,2 0-432 0,3-1-80 16,2-2-32-16,4-1 0 0,0 1-224 0,4-1 0 15,1-3 0-15,4 0 0 16,1-2-1760-16,3 0-448 0,2 1-96 0,3-1 0 0</inkml:trace>
  <inkml:trace contextRef="#ctx0" brushRef="#br0" timeOffset="192753.3">2778 12897 19343 0,'4'-13'1728'0,"-2"8"-1392"0,0-2-336 0,0 1 0 0,0-1 2192 0,1 2 368 0,-1 0 80 0,-2 0 16 15,0 5-720-15,0 0-144 0,0 0-16 0,0 0-16 16,0 0-864-16,0 0-192 0,1 6-16 0,0 4-16 0,1 2-352 0,-2 3-80 15,1 0-16 1,-1 4 0-16,-1 3 80 0,1 1 16 0,-3 0 0 0,1 1 0 0,0 3-80 0,-1-1-16 31,1-1 0-31,0 1 0 0,1-1-224 0,0 0 144 0,1-2-144 0,0 0 128 0,1-3-128 0,1-1 0 16,0-2 0-16,0 0 0 31,2-2-1232-31,1-1-288 0,0-3-48 0,3-3-9520 0,5 1-1904 16</inkml:trace>
  <inkml:trace contextRef="#ctx0" brushRef="#br0" timeOffset="193193.53">3126 13180 24879 0,'0'0'1088'0,"0"0"256"0,-3 5-1088 0,-1 0-256 0,2 3 0 0,0 0 0 16,1-1 384-16,1 2 0 0,1 1 16 16,1-1 0-16,3 0 112 0,0 1 32 15,3-1 0-15,1 1 0 16,0-1-96-16,4 0-32 0,-1-1 0 0,2-3 0 15,2 0-48-15,3-2-16 0,0-1 0 0,1 0 0 0,-1-1-96 0,1-2 0 16,0-1-16-16,-2-2 0 0,0-2-32 0,-3 0 0 16,-3-2 0-16,-2 0 0 0,-3-3-16 0,-1 0 0 15,-4-2 0-15,-2-1 0 0,-2-3-192 0,-5 1 128 0,-4-1-128 0,-3 2 0 16,-3-2 0-16,-2 2-160 0,-3-1 0 16,-4 1 0-16,1 1 160 0,0-1 0 0,-2 3 160 0,2 0-160 0,1-1 384 15,1 1-32 1,2 0 0-16,2 1 0 0,3 0 192 0,1 0 32 15,4-1 16-15,3 2 0 0,1 0 128 0,4 0 32 16,2 0 0-16,2 1 0 0,2-1-512 0,2 1-112 16,4-1 0-16,2 0-128 0,2 1 0 0,2 1 0 15,1 2 0-15,1-1 0 0,0 3-144 0,0 1 144 16,-2 3-128-16,-2 2 128 0,0 1 0 0,-4 2 0 0,0 3 0 0,-3 2 0 16,-3 2 0-16,-2 0 0 0,-2 2 0 0,-3 4 0 15,-2 3 0-15,-6 1 0 0,0 0 0 0,-2 2 0 16,-2 0-240-16,1 1 48 0,1-3 0 0,-1-2 0 31,-2-1-192-31,3-1-16 0,2-3-16 0,1-2 0 16,1-3-112-16,3 0-32 0,1-3 0 0,3-3 0 0,3-4-2576 15,0 0-512-15</inkml:trace>
  <inkml:trace contextRef="#ctx0" brushRef="#br0" timeOffset="193541.08">3598 12917 25791 0,'0'0'1152'0,"0"0"224"0,0 0-1104 0,-5 2-272 0,-1-1 0 0,0 3 0 15,1 3 816-15,-2 1 96 0,-2 3 32 0,1 3 0 0,0 1-480 0,1 2-80 16,2-1-32-16,-1 3 0 0,2 1-176 0,1-1-48 16,2 1 0-16,1 0 0 0,1 0 112 0,2-2 16 15,5 0 0-15,-1 0 0 0,2-3 0 0,2-1 0 0,2-2 0 0,2-2 0 16,0-2 16-16,2-1 16 15,0-1 0-15,1-2 0 0,-1-3 32 0,2-2 0 16,0-3 0-16,1-1 0 0,-3-5 224 0,0-2 48 16,-3-1 16-16,-2-4 0 0,-2-2-16 0,-3-2 0 15,-3-1 0-15,-3-1 0 0,-3-2-240 0,-4 1-48 16,-1 0-16-16,-5 3 0 0,-4 2-112 0,-1 3-32 16,-3 1 0-16,0 3 0 0,-1 2-144 0,-1 4 0 0,0 2-160 0,0 3 160 15,0 2-320-15,2 4 48 0,2 0 0 0,0 2 0 16,1 1-736-16,4 0-144 15,2 1-16-15,4 1-9840 0,-1 1-1984 0</inkml:trace>
  <inkml:trace contextRef="#ctx0" brushRef="#br0" timeOffset="193839.66">3878 12821 13823 0,'-10'-4'608'0,"10"4"128"0,-4-1-592 0,4 1-144 15,-5 0 0-15,-1 0 0 0,1 0 2720 0,5 0 512 16,-5 2 96-16,5-2 32 0,0 0-2080 0,0 0-400 16,0 0-96-16,1 6-16 0,-1-6-80 0,5 5-32 15,0-1 0-15,3-1 0 0,2-1-240 0,0-1-48 16,0-1-16-16,1-2 0 0,-2-1-32 0,2-2-16 16,-3 0 0-16,1-2 0 0,-1 0 224 0,-2-2 48 15,0 0 16-15,-2-1 0 0,-2-1-48 0,-1 0-16 16,-2 0 0-16,-1 1 0 0,-1 1-160 0,-2 3-48 0,-1 0 0 0,-1 2 0 15,1 1-320-15,-1 0 0 0,0 2 0 0,-1 2 0 16,0 1-128-16,0 2-112 0,1 3-16 0,0 1 0 31,0 1-672-31,2 3-144 0,0 3-16 0,2 0-9408 0,1 0-1888 0</inkml:trace>
  <inkml:trace contextRef="#ctx0" brushRef="#br0" timeOffset="194157.2">4091 13089 10127 0,'0'0'896'0,"0"0"-704"16,0 0-192-16,0 0 0 0,0 0 3584 0,0 0 704 16,0 0 128-16,0 0 16 0,0 0-2032 0,0 0-416 15,0 0-64-15,8 3-32 16,1-2-784-16,2-1-144 0,4 0-48 0,1-1 0 15,4-1-384-15,2 0-80 0,3 0 0 0,2-2-16 0,1 0-176 0,2 0-16 0,1-2-16 16,-2 1 0-16,1-1 48 0,-1 1 16 16,-3 0 0-16,-1 1 0 0,-2-2-32 0,-2 1-16 15,-4 0 0-15,-3 1 0 0,-2 1 0 0,-2-1 0 16,-2 1 0-16,-2 0 0 0,-6 3 0 0,0 0 0 16,0 0 0-16,0 0 0 0,-2-5-240 0,2 5 144 0,0 0-144 15,-6-1 128 1,-1 1-1520-16,0 1-304 0,2 2-64 0,-1 0-9760 15,1-1-1936-15</inkml:trace>
  <inkml:trace contextRef="#ctx0" brushRef="#br0" timeOffset="12158.71">14083 11814 5519 0,'0'0'496'0,"0"0"-496"0,0 0 0 0,8-2 0 0,-8 2 768 15,11-1 48-15,-1 0 16 0,1 1 0 0,1 0-832 0,2 0 0 16,2 0 0-16</inkml:trace>
  <inkml:trace contextRef="#ctx0" brushRef="#br0" timeOffset="12347.57">15089 11836 6447 0,'0'0'576'0,"5"-6"-576"16,-1 0 0-16,2 2 0 0,1-1 2240 0,-1 1 352 0,0-2 64 0,1 2 16 16,2 1-2144-16,2-1-528 0,0 2 0 0,2 0 0 15,1 0-240 1,1 1-144-16</inkml:trace>
  <inkml:trace contextRef="#ctx0" brushRef="#br0" timeOffset="12506.1">16003 11750 17903 0,'14'0'784'0,"-4"0"176"0,-2-1-768 0,3 1-192 0,2 0 0 0,1 1 0 0,-1 0-256 0,3 1-112 16</inkml:trace>
  <inkml:trace contextRef="#ctx0" brushRef="#br0" timeOffset="13841.14">15182 10924 35007 0,'-4'-7'3120'0,"-1"0"-2496"16,1 1-496-16,4 6-128 0,0 0-2048 0,0 0-448 0,0 0-64 0,0 0-6272 15,0 11-1232-15</inkml:trace>
  <inkml:trace contextRef="#ctx0" brushRef="#br0" timeOffset="14321.96">17183 16285 17503 0,'-10'-9'768'0,"3"3"176"0,0 0-752 0,0 0-192 0,2 1 0 16,0-1 0-16,5 6 2160 0,-3-6 400 16,1-1 64-16,2 7-9408 0,0 0-1872 0</inkml:trace>
  <inkml:trace contextRef="#ctx0" brushRef="#br0" timeOffset="14795">15267 10852 27231 0,'-8'-17'1216'0,"3"9"240"0,-4 3-1168 0,1 2-288 0,0 0 0 0,8 3 0 15,-7 5-928-15,0 1-240 0,2 3-48 0,0 3-16 16,3 2-736-16,1 1-144 0</inkml:trace>
  <inkml:trace contextRef="#ctx0" brushRef="#br0" timeOffset="15846.89">17092 16100 24879 0,'0'0'1088'0,"0"0"256"0,0 0-1088 0,-6-2-256 0,6 2 0 0,0 0 0 0,0 0 0 0,0 0 128 0,0 0-128 0,0 0 0 15,0 0 0-15,0 0 0 16,0 0 0-16,0 0 0 15,0 0-144-15,5 7 16 0,-5-7 0 0,0 0 0 16,7 5-320-16,-7-5-48 16,0 0-16-16,9 4 0 0,-9-4 176 0,0 0 16 0,0 0 16 0,10 0 0 15,-10 0 304-15,0 0-160 0,0 0 160 0,0 0-128 0,0 0 128 0,0 0 0 16,0 0 0-16,7-4 0 0,-7 4 128 0,0 0-128 16,0 0 128-16,0 0-128 0,0 0 192 0,0 0-16 15,2-7-16-15,-2 7 0 0,0 0 32 0,0 0 16 16,0 0 0-16,0 0 0 0,0 0-208 0,0 0 144 15,0 0-144-15,0 0 128 0,0 0-128 0,0 0 0 16,0 0 0-16,0 0 128 0,0 0-128 0,0 0 0 16,0 0 0-16,0 0 128 0,0 0-128 0,0 0 0 0,0 0 0 15,9 1 0-15,-9-1 128 0,0 0-128 16,0 0 192-16,0 0-64 0,0 0 128 0,8 2 0 16,-8-2 16-16,0 0 0 0,0 0-48 0,0 0-16 0,0 0 0 0,10 3 0 15,-10-3-80-15,0 0 0 16,0 0-128-16,0 0 192 0,0 0-192 0,9 2 144 0,-9-2-144 0,0 0 128 15,0 0-128-15,9 4 0 0,-9-4 0 0,0 0 0 16,0 0 0-16,0 0 0 0,0 0 0 0,0 0 0 16,0 0 0-16,0 0 0 0,0 0 144 0,0 0-144 15,9 3 288-15,-9-3-16 0,0 0 0 0,0 0 0 0,0 0 0 0,0 0 0 16,0 0 0-16,0 0 0 0,0 0-128 0,0 0-16 16,0 0-128-16,0 0 192 0,0 0-192 0,0 0 0 15,0 0 0-15,0 0 0 0,0 0 0 0,0 0 0 16,0 0 0-16,0 0 0 15,0 0 0-15,0 0 0 0,0 0 0 0,0 0 0 16,0 0 0-16,0 0 0 0,0 0 0 0,0 0 0 0,0 0 0 0,0 0 0 16,0 0 0-16,0 0 0 0,0 0 0 0,0 0 0 15,0 0 0-15,0 0 0 0,0 0 0 0,0 0 0 0,0 0 0 0,0 0 0 16,0 0 0-16,0 0 0 16,0 0 0-16,0 0 0 0,0 0 0 0,0 0 144 0,7-2-144 0,-7 2 128 15,0 0-128-15,0 0 0 16,0 0 0-16,0 0 0 0,0 0 0 0,0 0 0 0,0 0 0 0,0 0 0 15,0 0 0-15,0 0-144 0,0 0 144 0,0 0-208 16,9-1 208-16,-9 1-144 16,0 0 144-16,0 0-128 0,0 0-64 0,0 0 0 0,8 6 0 0,-8-6 0 31,0 0-880-31,9 6-176 0</inkml:trace>
  <inkml:trace contextRef="#ctx0" brushRef="#br0" timeOffset="19214.88">21476 9486 10191 0,'-10'-4'448'0,"4"2"96"0,-2-1-544 0,-1-1 0 0,-2 1 0 0,1-1 0 15,-1-1 752-15,2 2 32 0,0 0 16 0,-1-1 0 16,1 0 32-16,1 1 0 0,8 3 0 0,-7-5 0 16,0 1-224-16,7 4-32 0,0 0-16 0,0 0 0 15,0 0-368-15,0 0-192 0,2-8 192 0,2 3-192 16,3-1 192-16,4 1-192 0,2-1 192 0,5 2-192 15,4-2 320-15,6 0-32 0,3-2-16 0,7 1 0 16,5 0 112-16,-1-2 32 0,-1-4 0 0,6 0 0 16,3 2-160-16,7 2-16 0,6-2-16 0,4 0 0 15,4 0-224-15,0-3 176 0,-1 1-176 0,2 1 160 0,2 0-160 0,0 0 0 16,2 0 0-16,-3 1 128 0,-4-4-128 0,-1 2 0 16,0-2 0-16,0 2 128 0,0 1-128 0,-4-1 0 15,-9 0 0-15,-5 1 128 0,-2-1 64 0,-4 1 16 16,-5 1 0-16,-1 1 0 0,-3 1 48 0,-3 1 16 15,-4 2 0-15,-1 1 0 0,-3 2-144 0,-3 2-128 16,-4 1 192-16,0 2-192 16,-4 2-272-16,-1 1-176 0,-2 1-16 0,-2 2-16 15,-3 2-512-15,-1 2-96 0,-4 2-32 0,-3 1 0 0</inkml:trace>
  <inkml:trace contextRef="#ctx0" brushRef="#br0" timeOffset="19623.94">22052 9641 11967 0,'-20'-10'1072'0,"-1"0"-864"0,-2 0-208 0,0 2 0 15,0 3 2480-15,2 0 448 0,1 3 80 0,3 1 32 16,3 0-2624-16,2 0-416 0,1 1-304 0,4 0 48 0,7 0 256 0,0 0 0 15,0 0 0-15,0 0 0 0,0 0 0 16,0 0 0-16,14 5 0 0,1-1-144 16,3-2 144-16,4-2 0 0,4-4 0 0,7-1 0 0,6-4 192 0,1 0-48 15,1-2 0-15,4-2 0 0,3-6-144 0,7 1 128 16,5-3-128-16,6-1 128 0,5-2-128 0,1-1 0 16,-4-1 0-16,2 3 0 0,-1 2 144 0,0 2 0 15,0 3 0-15,-3 0 0 0,-7 0 464 0,-3 2 96 16,-2-1 0-16,-3 2 16 0,0 1-160 0,-1 1-48 15,1 1 0-15,-4 1 0 0,-3 2-176 0,-5 0-32 0,-5 0-16 16,-4 3 0-16,-4 0-144 0,-3 1-16 0,-2 1-128 0,-4 1 192 16,-4-1-192-1,-2 2 0-15,-1 0 0 0,-10 0 0 16,6 3-384-16,-6-3-192 0,0 0-16 0,7 7-11808 16</inkml:trace>
  <inkml:trace contextRef="#ctx0" brushRef="#br0" timeOffset="33313.49">15734 11876 6447 0,'8'-6'576'0,"0"-1"-576"16,-2-2 0-16,2 0 0 0,1 0 2320 0,0-1 368 0,-1 3 64 0,0-1 0 15,0 1-880-15,-1 2-176 0,1 0-32 16,-8 5-16-16,8-3-592 0,-8 3-112 16,0 0-32-16,0 0 0 0,0 0-464 0,0 0-80 0,0 0-32 0,5 10 0 15,-1 2-16-15,-2 6 0 0,-1 3 0 16,-3 4 0-16,-4 5 64 0,-1 4 0 0,-2 3 0 15,-2 6 0-15,0 3 128 0,-4 4 16 16,0 2 16-16,1 3 0 0,-3 4-224 0,0-1-32 0,-3-2-16 0,-3-3 0 0,0-4-144 16,-2 0-128-16,0-2 144 0,-1-3-144 0,0-3 256 0,1-3-32 15,0 0-16-15,0-3 0 0,-1-2 240 0,2-2 32 16,0-2 16-16,1 0 0 0,3-4 64 16,0 1 16-16,0-2 0 0,3-2 0 0,1-3-256 0,1-2-64 15,1 0 0-15,0-3 0 0,2-1-64 0,1-3 0 16,1-2-16-16,2-3 0 0,0 0-176 0,8-5 0 15,-6 4 144-15,6-4-144 0,0 0-208 0,0 0-112 16,0 0-32-16,0 0 0 16,0 0-2496-16,0 0-496 0</inkml:trace>
  <inkml:trace contextRef="#ctx0" brushRef="#br0" timeOffset="35606.55">16198 12361 7359 0,'0'0'656'0,"4"-7"-528"15,-3 1-128-15,0-1 0 0,-1 7 2048 0,2-9 368 16,0 2 80-16,-1-1 0 0,-1 0-640 0,2 0-144 16,-1 2-32-16,-1 6 0 0,0-7-112 0,0 7-32 0,0-6 0 0,0 6 0 15,0 0-256-15,0 0-64 16,0 0-16-16,0 0 0 0,0 0-304 0,0 0-64 16,0 0-16-16,0 0 0 0,-1 13-160 0,-1 4-16 15,0 4-16-15,2 2 0 0,-2 2-32 0,0 3 0 16,0 2 0-16,1 1 0 0,1 1-240 0,-2 1-48 15,1 0-16-15,1 0 0 0,1-3-288 0,2 0 160 16,-1-1-160-16,0-3 128 0,0-2-128 0,2-2 0 16,-2-1 0-16,0-1 0 0,-1-1 0 0,0-3 0 0,0-1 0 0,-1-2 0 31,0-1-656-31,1-1-16 0,0-2 0 0,-1-9 0 16,0 0-2032-16,0 0-416 0,0 0-80 0</inkml:trace>
  <inkml:trace contextRef="#ctx0" brushRef="#br0" timeOffset="36043.5">16190 12505 27647 0,'-4'-12'2448'0,"1"-4"-1952"16,0-2-496-16,1-1 0 0,-2-1 448 0,2 0 0 15,2 0 0-15,1 0 0 0,0 1 448 16,3 1 96-16,0 1 16 0,1-1 0 0,1 4-304 0,3 2-64 16,1 1-16-16,1 1 0 0,0 0-288 0,2 1-48 15,1 4-16-15,-1 1 0 0,-2 2 0 0,0 2 0 16,-1 2 0-16,1 4 0 0,0 2-16 0,-1 3 0 15,-3 2 0-15,-1 2 0 0,0 4-256 0,-3 3 0 16,-3 2 0-16,-1 3 0 0,-1-1-144 0,-4 0-96 0,0 0-16 16,-1-4 0-16,-1-4 32 0,1 0 0 15,-2-2 0-15,1 0 0 0,1-4 448 0,-1-3 96 16,0-3 0-16,8-6 16 0,-9 5 240 0,9-5 32 0,-8 2 16 0,8-2 0 16,0 0-192-16,0 0-48 0,0 0 0 0,-3-8 0 15,4 1-256-15,3-1-128 16,1 0 128-16,5 3-128 0,2 0 0 0,3 1 0 0,1 1-224 15,1 0 80-15,0 3 144 0,0 1-128 0,-1 2 128 16,-2 2-128-16,1 2 128 0,-3 0 0 0,-3 2-144 0,-3 1 144 16,0 1 0-16,-4 1 0 15,-3 0 0-15,-5 2 0 0,-4-1 0 0,-3 1 208 0,-2 0-48 0,-4 1-16 0,-4-3 208 16,-1 0 32-16,-1 0 16 0,-1-1 0 0,0-2 144 0,2 0 32 16,2-1 0-16,-3 0 0 0,5-2-240 15,-1-1-32-15,2-2-16 0,4 0 0 0,4-2-432 0,3-1-96 16,8 0-16-16,0 0-13104 15,0 0-2624-15</inkml:trace>
  <inkml:trace contextRef="#ctx0" brushRef="#br0" timeOffset="46269.36">17163 15180 4607 0,'0'0'400'0,"0"0"-400"0,0 0 0 0,0 0 0 0,0 0 2688 15,-6-2 448-15,6 2 80 0,-8-2 32 0,8 2-2032 0,-8 0-384 16,8 0-96-16,0 0-16 0,0 0-128 0,-8 1-16 15,8-1-16-15,0 0 0 0,-7-1 112 0,7 1 32 16,0 0 0-16,-8 2 0 0,8-2-64 0,-8 3-16 0,8-3 0 0,-8 5 0 16,8-5-80-16,-10 6-16 15,0 1 0-15,0 1 0 0,0-1 48 0,-2 5 0 0,-1 4 0 0,-2 2 0 16,0 4-64-16,-3 5-16 16,0 3 0-16,-2 5 0 0,0 4-64 0,-1 4-16 0,-1 3 0 15,2 3 0-15,2 1-192 0,0 3-32 0,3 0-16 0,3-2 0 0,2-4-176 0,2-2 128 16,4-3-128-16,0-3 128 0,3-1 112 0,2-4 16 15,3-3 0-15,1-3 0 0,2-2 160 0,0-3 32 16,2 0 16-16,1-2 0 0,1-3-208 0,1 0-32 16,1-4-16-16,2-2 0 0,-2-2-208 0,1-3 128 15,2-3-128-15,-2 0 0 16,-1-3-544 0,0-2-208-16,-2-4-32 0,2-1-15008 0</inkml:trace>
  <inkml:trace contextRef="#ctx0" brushRef="#br0" timeOffset="46727.73">16054 15290 17503 0,'-7'-10'1552'0,"-1"-1"-1232"16,0 0-320-16,2 0 0 0,0 0 1696 0,1 1 288 15,0 2 48-15,2 1 16 0,3 7-736 0,-3-7-144 16,-1 2-16-16,4 5-16 0,0 0 208 0,0 0 32 16,0 0 16-16,0 0 0 0,-3 11-720 0,1 5-144 0,-1 5-16 0,0 5-16 15,1 2-176-15,0 5-16 0,0 1-16 0,1 4 0 16,1 0-128-16,0 2-32 15,0 0 0-15,2 0 0 0,0-1-128 0,1 0 0 16,0 1 0-16,0-2 0 0,0-3 128 0,0-3-128 0,2-3 128 0,-1-3-128 16,0-3 0-16,-1-1-272 0,-1-3 32 0,0-2 16 31,-1-4-576-31,-1-2-112 0,0-2-32 0,0-9-9376 16,0 0-1888-16</inkml:trace>
  <inkml:trace contextRef="#ctx0" brushRef="#br0" timeOffset="47184.75">15882 15278 31327 0,'-3'-9'2784'0,"1"-1"-2224"16,1 0-560-16,2-1 0 0,1-1 160 0,3-1-160 16,0 0 128-16,3 1-128 0,2 1 448 0,2-1 16 15,0 1 0-15,2 1 0 0,3 1-80 0,1 2-32 16,0 2 0-16,2 1 0 0,2 1-224 0,-1 1-128 15,-1 1 128-15,0 2-128 0,0 2 0 0,-2 4 0 16,-4 1 0-16,0 3 0 0,-2 1 0 0,-2 3 0 16,-4 4 0-16,-1 3 0 0,-4 4 0 0,-2 3-192 15,-3 1 192-15,0-1-192 0,-4-1-32 0,-1-1-16 0,-2 1 0 0,-1-3 0 16,-2-3 240-16,1-2 128 16,0-4 0-16,-1-2-128 0,1-3 368 0,1-1-48 15,0-3 0-15,2-1 0 0,1-2 192 0,3-1 16 16,0-1 16-16,6-2 0 0,0 0-160 0,0 0-16 0,5-6-16 0,1 1 0 15,2-1-176-15,3 1-48 0,2 0 0 0,1 1 0 16,3-1-128-16,-2 3-192 0,1 1 32 0,-2 2 16 16,-1 2 144-16,0 2 144 0,-1 1-16 0,-1 3-128 15,-1 1 224-15,-2 2-64 0,-1 0-16 0,-2 6 0 16,-3-2-144-16,-2 1 160 0,-2-2-160 0,-3 0 160 16,-4-3 48-16,-1 1 16 0,-1 1 0 15,-2-2 0-15,-4-2 224 0,-1 0 64 0,-4-1 0 0,-3-1 0 0,0-4-192 16,0 0-16-16,2 0-16 0,1-3 0 0,0-1-288 15,4-1 0 1,4-1 0-16,4-3-144 0,2 1-1776 0,4-1-368 0,0 0-64 16</inkml:trace>
  <inkml:trace contextRef="#ctx0" brushRef="#br0" timeOffset="74897">925 9501 11055 0,'-5'-7'976'0,"2"-1"-784"0,0 0-192 0,1 0 0 0,-1 0 3040 0,3 8 560 31,-4-5 112-31,1-1 32 0,3 6-2304 0,-4-6-464 0,4 6-80 0,0 0-32 0,0 0 128 0,0 0 32 16,0 0 0-16,0 0 0 0,-4 6-384 15,2 5-64 1,1 3 0-16,1 4-16 0,0 5-32 0,2 6 0 0,0 4 0 0,1 3 0 0,0 3-128 0,0 1-16 0,0 1-16 16,2 0 0-16,-3 0-240 0,1-3-128 15,-1-2 128-15,0-2-128 16,1-1 0-16,-1-1 144 0,0-2-144 0,0-2 0 0,0-4 0 16,1-2 0-16,-1-4 0 0,1 0 0 15,-1-1-560-15,2-3-208 0,-1-2-64 0,-1-2-9616 0,-2-10-1936 16</inkml:trace>
  <inkml:trace contextRef="#ctx0" brushRef="#br0" timeOffset="75402.73">945 9431 24879 0,'-4'-4'2208'0,"1"-3"-1760"15,0 1-448-15,-1-2 0 0,4 0 1536 0,0 1 240 16,0-1 32-16,3 0 16 0,0 1-1296 0,1-1-256 16,3-1-48-16,-1 0-16 0,4 1 64 0,1-1 16 0,3 0 0 0,0 1 0 15,0 1-160-15,2-1-128 16,0 1 144-16,1 2-144 0,-1 0 128 0,-1 2-128 16,-1 2 0-16,-2 2 144 0,-1 2-144 0,-1 3 0 15,-3 3 0-15,1 3 128 0,0 2-128 0,-4 3 128 0,-1 2-128 0,-3 4 128 16,0 3-128-16,-3-1 160 0,-2 0-160 0,-2 1 160 0,-1-1 0 15,-2-1 0-15,-2-3 0 0,-1 0 0 0,0 0 48 16,-1-3 16-16,-1-3 0 0,1-1 0 0,0-1 128 16,2-2 32-16,1-2 0 0,1-2 0 0,2-2-112 0,3 0-16 15,0-2 0-15,5-3 0 0,0 0-64 0,0 0-32 16,0 0 0-16,0 0 0 0,0 0-160 16,0 0 160-16,8 6-160 0,1-3 160 0,2 0-160 0,2 2 0 15,1-1 0-15,2 1 0 0,-1 2 0 0,-1 1-144 16,-1-1 144-16,0 2 0 0,-2 1 0 0,-3 1 0 15,0 0 128-15,-1 1-128 0,-2 0 176 0,0 2-176 0,-4-2 192 0,-1 1-192 16,-1 1 208-16,-3 0-64 16,-2-1-16-16,-3-1 0 0,-1-1 80 0,-3 0 16 15,-4-1 0-15,0-1 0 0,-3 0 240 0,-1-1 48 16,-1-1 16-16,-1-2 0 0,1-2-128 0,0 0-16 16,0-2-16-16,2-1 0 0,2-1-192 0,2-2-48 0,3 1 0 0,-3-3 0 31,6-2-464-31,4-1-112 0,4 0 0 0,5 0-12384 15,5-3-2464-15</inkml:trace>
  <inkml:trace contextRef="#ctx0" brushRef="#br0" timeOffset="89610.46">5050 12897 5519 0,'0'0'240'0,"0"0"64"0,-1-7-304 0,0 0 0 15,1 0 0-15,-3-1 0 16,3-1 2400-16,0-1 416 0,0 0 96 0,3 0 16 0,-3 1-1088 0,1-1-224 0,0-1-32 0,-1 1-16 15,0 0-160-15,1 0-16 16,0 1-16-16,0 0 0 16,0 2-160-16,-1 0-48 0,0 2 0 0,0 5 0 15,1-5-240-15,-1 5-48 0,0 0-16 0,0 0 0 16,0 0-480-16,0 0-80 0,0 8-32 0,0 3 0 0,0 3-80 0,0 4 0 0,0 3-16 0,0 3 0 16,0 3 0-16,0 2 0 0,-1 2 0 0,1 1 0 15,0 2-176-15,0-2 0 0,0 0 144 0,0-2-144 16,2 0 0-16,0 0 0 0,-2-3 0 0,0 0 128 15,0-3-128-15,0-2 0 0,0-1 128 0,0-1-128 16,0-2 0-16,0 0 144 0,0-4-144 0,0-1 0 0,0-1 0 16,-2-1 0-16,1-2 0 0,0-2 0 15,0-2-656-15,1-5-240 16,0 0-64-16,0 0 0 0,0 0-1984 0,0 0-416 16</inkml:trace>
  <inkml:trace contextRef="#ctx0" brushRef="#br0" timeOffset="90020.32">5097 12881 25567 0,'-8'-22'1136'0,"5"12"224"0,0-3-1088 0,1-1-272 0,-1-3 0 0,1 0 0 0,1-1 896 0,1 0 128 15,0 1 32-15,3 0 0 0,1 2-160 0,1 0-16 16,1 0-16-16,1 2 0 16,2 0-480-16,1 2-112 0,2 1-16 0,3 2 0 0,-1 3-128 0,2 0-128 0,-1 1 144 0,-1 2-144 15,-1 2 240-15,-1 2-48 0,-1 3-16 0,-2 4 0 16,-2 2 96-16,-3 4 32 15,-1 0 0-15,-2 4 0 0,-2 0-176 0,-1 3-128 16,-2 0 192-16,-1 0-192 16,-2-1 128-16,-2 0-128 0,-1-3 0 0,0-2 0 0,-1 0 192 15,1-3-64-15,-1-2 0 0,2-1-128 0,-3-1 480 0,1-3-16 16,1 0 0-16,2-2 0 0,-1-2-128 0,2 1-16 16,3-1-16-16,4-2 0 0,0 0-160 0,0 0-16 15,0 0-128-15,0 0 192 0,0 0-192 0,6 0 0 16,3 0 0-16,1 1-160 0,1 0 32 0,2 1 0 0,3 0 0 0,-1 3 0 0,0 0 128 0,1 3-128 15,-2 1 128-15,0 1-128 0,-1 1 128 0,-2 1 0 16,0 1 0-16,-3-1 0 0,-1 0 0 0,-3 0 0 16,0-1 128-16,-4 0-128 0,-1-1 272 0,-3-1-16 15,1-1 0-15,-4-2 0 0,-3 0 320 0,-3-2 64 16,-3 1 16-16,-4-2 0 0,-3-2-144 0,-1 0-16 16,-3-1-16-16,2 0 0 0,2 0-320 0,0-1-160 15,3 0 160-15,3 0-160 16,4 1-1088-16,2 1-304 0,4 0-64 0</inkml:trace>
  <inkml:trace contextRef="#ctx0" brushRef="#br0" timeOffset="60668">9643 14651 4607 0,'0'0'400'0,"0"0"-400"0,0 0 0 0,0 0 0 16,0 0 240-16,9 2-48 0,1 0 0 0,1 0 0 16,2-1-192-16,-1-2 144 0,1-3-144 0,1 1 128 15,1 0 0-15,3 0-128 0,1 0 192 0,-3 0-64 0,1 0-128 0,0 0 0 16,1 1 0-16,2 0 0 16,0 0 0-16,2 0 0 0,-1 0 0 0,1 2 0 0,3 0 0 0,-1 2 0 15,1-2 0-15,4 2 0 0,1 1 0 0,2-1 0 16,1 0 0-16,1-2 0 0,3 0 0 0</inkml:trace>
  <inkml:trace contextRef="#ctx0" brushRef="#br0" timeOffset="60965.99">12795 14688 6447 0,'36'0'576'0,"5"-1"-576"0,2 0 0 0,-1-2 0 16,-2 1 400-16,0-2-16 0,0 1-16 0,1 1 0 15,-2 1-368-15,2 0 128 0,0 1-128 0,-1 0 0 16,-3-1 304-16,-2 1-16 0,-2-1 0 0,-7-1 0 16,-6 0-32-16,-4 1 0 0,-4 1 0 0,-2 0 0 15,-10 0-256-15,7-2 160 0,-7 2-160 0</inkml:trace>
  <inkml:trace contextRef="#ctx0" brushRef="#br0" timeOffset="62194.56">13788 11922 3679 0,'0'0'160'0,"0"0"32"0,0 0-192 0,0 0 0 15,0 0 0-15,5-3 0 0,-5 3 1408 0,0 0 256 0,1-6 32 0,-1 6 16 0,0 0-752 0,0 0-128 16,2-4-48-16,-2 4 0 0,0 0-288 0,0 0-64 16,0 0-16-16,0 0 0 15,0 0-288-15,0 0-128 16,0 0 128-16,0 0-128 0,0 0 0 0,0 0 0 15,0 0 0-15,0 0 0 0,0 0 0 0,1 6 0 0,-1 1 0 0,1 1 0 0,0 0 0 0,2 2 0 16,-1-1 0-16,-1 2 0 0,0 1 0 0,0 1 128 16,-1 1-128-16,0 0 0 0,0 0 176 0,0 2-48 15,-1 1-128-15,0 3 192 0,1 2-192 16,-1 1 144-16,-1 1-144 0,-1 1 128 0,1 0-128 16,0 1 0-16,0 3 0 0,1-2 0 0,-2 0 0 0,1-1 0 15,1 1 0-15,-1 9 0 0,-1-5 0 0,0-4 0 0,0-3 160 16,1 2-160-16,1 0 448 0,0 2 0 15,0-1-16-15,1-1 0 0,0 1-144 0,1 0-32 0,-1 3 0 0,1 2 0 16,0-1-80-16,-1 2-32 16,-2-1 0-16,1-2 0 0,1-1-144 0,-1 3 0 15,-1 1 0-15,1 2 0 0,1 1 0 0,0 2 0 16,0-2 0-16,1 3 0 0,1 1 0 0,0-1 0 0,0-3 0 0,0-2 0 0,1-1 0 16,1-2 0-1,-1-3 0-15,1-1 0 0,1 2 208 0,-1-1-32 0,0 1-16 0,0-2 0 0,0 1 80 0,0-1 16 16,-2 2 0-16,0-2 0 0,-1 2-128 0,-1-1-128 15,0-3 176-15,-1 1-176 0,-1 2 160 0,0-1-160 16,-1-1 128-16,1 1-128 0,-2 3 176 0,-1 2-48 16,1 2-128-16,0 0 192 0,-1 1-192 0,1 1 0 15,-1 1 128-15,1-1-128 0,0-2 192 0,-1-1 0 0,1 0 0 0,-1-2 0 16,1-3 240-16,0 2 32 0,-1-1 16 0,2-2 0 16,1 0-192-1,0-3-32-15,-1-2-16 0,1-1 0 0,0-4 0 0,1 0 0 0,0-3 0 0,0-1 0 16,-2-1-80-16,1-2-16 0,0 0 0 0,2-10 0 15,0 0 48-15,0 0 16 0,0 0 0 0,-8 0 0 32,2-3-512-32,0-6-96 0,0-3-32 0</inkml:trace>
  <inkml:trace contextRef="#ctx0" brushRef="#br0" timeOffset="62854.53">13682 11853 14159 0,'-4'-15'624'0,"3"10"144"0,1-2-624 0,0 2-144 16,-1-1 0-16,1 2 0 0,0 4 128 0,0 0 0 0,0 0 0 16,0 0 0-16,0-5 0 0,0 5-128 0,0 0 192 0,0 0-64 15,0 0 112-15,0 0 16 0,0 0 0 0,0 0 0 16,0 0 64-16,0 0 0 15,0 0 16-15,5 7 0 0,-3 1-64 0,1 1-16 16,-1 0 0-16,0 4 0 0,1 0-256 0,-2 1 0 0,0 1 0 0,0 3 0 16,0 1 0-16,0 1 0 0,0 2 0 0,0 1-144 15,2 0 144-15,-1 4-192 0,-1 3 192 0,1 3-192 0,-1 3 64 16,-1 4 0-16,0 3 0 0,-1 3 0 0,0 2 128 16,-1 3-128-16,0 1 128 0,-1 0-128 15,1 3 128-15,0 3 0 0,-1 0 0 0,-2 23-128 0,0-7 128 16,0-5 0-16,2-3 0 0,0-3 0 15,-1-2 0-15,1-1 0 0,0-1 0 0,1 0 0 16,-1-2 0-16,1 0 0 0,0 1 0 0,0 2 0 0,1-2 192 0,-1 3-16 16,-2-1-16-16,1 1 0 0,-1-3-32 0,0-1 0 15,2 0 0-15,0-3 0 0,0-2 224 0,1-3 32 16,1-1 16-16,0-2 0 0,0-2 192 0,0-3 48 16,1-3 0-16,0-2 0 0,-1-4-112 0,0-2-16 15,-1-1 0-15,0-2 0 0,-2-3 0 0,1-3 0 16,0-3 0-16,0-1 0 0,0-1 0 0,0-3-16 0,-1-2 0 15,1 0 0-15,0-3-112 0,2-8 0 0,-2 6-16 16,2-6 0-16,0 0-144 0,0 0-32 16,0 0 0-16,0 0 0 0,0 0-64 0,0 0 0 15,0 0-128-15,0 0 192 0,0 0-448 0,0 0-80 16,0 0-32-16,2-11 0 16,0-1-2000-16,-1-1-384 0,0-7-96 0,2-1-16 0</inkml:trace>
  <inkml:trace contextRef="#ctx0" brushRef="#br0" timeOffset="65012.24">14117 13043 3679 0,'0'0'320'0,"4"-5"-320"16,-2 0 0-16,1-3 0 0,0-2 2128 0,1 2 368 16,-2-2 64-16,2-1 0 0,-2-1-768 0,2-2-176 15,-2 1-16-15,0-1-16 0,0-2-208 0,1 2-32 16,-1 0-16-16,0 2 0 0,0 2-256 0,0 1-48 16,-1 2-16-16,1 2 0 0,-2 5-384 0,0 0-80 15,0 0-16-15,0 0 0 0,-2 8-528 0,0 4 0 0,-1 3 0 0,0 5 0 16,-2 3 0-16,1 5 0 0,-2 2 0 15,2 3-144-15,-2 3 144 0,1 1 0 16,-1 1 0-16,1 3-128 0,-1-2 128 0,2-3 0 0,1-2 0 0,1-3 0 16,0-4 0-16,1-1 0 0,1-4 0 0,0-5 0 15,1-4 592-15,2-2 48 0,-1-3 16 0,-2-8 0 16,0 0 368-16,6 1 80 0,1-3 16 0,1-2 0 16,1-4-240-16,2-2-48 0,1-2-16 0,2-2 0 15,2-3-368-15,1 1-80 0,1-1-16 0,-1 3 0 16,0 2-352-16,-2 1 0 0,-1 2 0 0,0 2 128 0,-3 5-128 0,0 2 0 15,-2 1 0-15,0 4 0 0,0 2 0 0,0 4-128 16,-1 3 128-16,-2 2-128 0,1 2 128 0,-2 1-208 16,1 1 80-16,-1 1 128 0,0 1 0 0,-1 0 0 15,0 0 0-15,1-2 0 0,-1 0 0 0,1-5 0 16,-1-3 0-16,0-1 0 0,1-2-224 0,1-2 32 16,-1-3 0-16,4-2 0 15,-1-2-464-15,3-3-96 0,2-3-16 0,-4-1-10032 16,4-4-2000-16</inkml:trace>
  <inkml:trace contextRef="#ctx0" brushRef="#br0" timeOffset="131926.29">20022 11319 12895 0,'3'-10'576'0,"1"6"112"0,-1-3-560 0,1 1-128 0,1-2 0 0,0 0 0 0,2 1 1632 0,-1-2 288 16,0 0 64-16,-1 0 16 0,0 0-416 0,-2 2-96 15,-1 0-16-15,-1 0 0 0,-1 1-688 0,0-1-144 0,-1 3-16 0,1 4-16 32,-4-3 176-32,-2 0 48 0,1 1 0 0,-4 3 0 15,-1 3-480-15,0 0-96 0,-1 1 0 0,-1 3-16 0,0 2-96 0,0 1-16 16,2-1 0-16,0 1 0 0,3 1-128 0,-2 0 0 0,2 0 144 0,2 0-144 16,0-2 192-16,3-1-48 0,3 0 0 0,1-1 0 15,3-1 0-15,2 1 0 16,6-1 0-16,0-1 0 0,4 0 144 0,3-1 32 0,1 1 0 15,2-1 0-15,2 0-192 0,1 0-128 0,-2-2 192 0,-2 2-192 0,-2 0 208 16,-3 2-64-16,0-1-16 0,-3 3 0 16,-2-1 128-16,-2 1 32 0,-3 0 0 0,-3-1 0 0,-2 3 144 15,-2-1 16-15,-3 0 16 0,-1 1 0 16,-4-1-80-16,-1 0 0 0,-1 0-16 0,-2 0 0 0,-4-1-112 0,-2-2-32 16,-1 0 0-16,1-2 0 0,-2 1-96 0,2-2 0 15,2 0-128-15,1-3 192 0,2 0-416 0,1 0-96 16,2 0 0-16,4-2-16 15,-1-1-2416-15,5-3-464 0,4-7-112 0,10-3 0 0</inkml:trace>
  <inkml:trace contextRef="#ctx0" brushRef="#br0" timeOffset="132097.9">20366 11305 26719 0,'0'0'2368'0,"0"0"-1888"0,0 0-480 0,0 0 0 16,4 5 768-16,-1 2 64 0,-1 1 16 0,0 0 0 15,1 2-48-15,-2 2-16 0,0 2 0 0,-1 1 0 16,0 2-480-16,0 0-112 15,-1 0 0-15,0 0-16 0,-1 3-176 0,1-1 160 16,-1-2-160-16,0 0 160 0,-1-2-160 0,1-2 192 0,-1 0-192 0,1-4 192 31,-1-1-528-31,2-1-112 0,-3-2 0 0,4-5-9312 0,0 0-1856 0</inkml:trace>
  <inkml:trace contextRef="#ctx0" brushRef="#br0" timeOffset="132259.74">20424 11121 9215 0,'-3'-8'816'0,"0"-1"-656"0,-1-2-160 16,0 1 0-16,2 0 5232 0,1 1 1008 0,-1 1 208 0,1 2 32 0,0 1-4752 0,1 5-960 16,0 0-192-16,0 0-48 0,0 0-528 15,0 0 0-15,0 0-192 0,0 0 48 32,0 0-2112-32,1 9-432 0,1 0-64 0</inkml:trace>
  <inkml:trace contextRef="#ctx0" brushRef="#br0" timeOffset="132536.66">20571 11320 20271 0,'0'0'1792'0,"0"8"-1424"0,-2 1-368 0,1 1 0 0,1 2 1040 0,0 2 144 16,-1 1 32-16,1 2 0 0,0 1 112 0,0-1 16 15,-1 0 16-15,-1-1 0 0,1 1-592 0,0-1-128 0,1 0-32 0,-1 0 0 16,0-4-384-16,-1 0-80 16,4-2-16-16,-2-2 0 0,-2-3 96 0,2-5 16 15,0 0 0-15,0 0 0 0,0 0 464 0,8-2 112 16,-1-2 16-16,3-5 0 0,0-4 0 0,1-3 16 15,2-1 0-15,2-3 0 0,1-5-512 0,1-1-96 0,-1 1-32 0,1 1 0 16,-3 3-208-16,0 2 128 0,-1 3-128 16,-1 3 0-16,-1 4 208 0,-1 3-48 0,-1 3-16 0,0 4 0 15,-1 3-144-15,-2 4 0 0,0 2 0 0,-1 2 0 0,0 4 0 16,-2 1-176-16,0 3 176 0,-1 1-192 0,0 1 64 16,-2 0 0-16,0 0 0 0,0-1 0 15,1-1-448 1,0-3-64-16,0-3-32 0,1-1 0 0,0-5-1280 15,3 0-256-15,0-2-48 0</inkml:trace>
  <inkml:trace contextRef="#ctx0" brushRef="#br0" timeOffset="132964.29">21271 11270 14735 0,'-1'-6'1312'0,"-1"0"-1056"16,1-3-256-16,0 1 0 0,0 1 1776 0,0 1 288 0,0-1 64 0,-1 3 16 0,2 4-240 0,0 0-48 16,-2-5-16-16,2 5 0 15,0 0-688-15,0 0-128 0,0 0-16 16,0 0-16-16,-2 9-288 0,1 2-48 0,0 1-16 0,0 5 0 16,0 0-32-16,0 4-16 0,0 2 0 0,-4 5 0 15,2 3-208-15,0 3-32 0,-2 3-16 0,1 2 0 16,-1-1-336-16,0 1 144 0,1-1-144 0,0 2 0 0,1-4 160 0,1-1-160 15,1-2 128-15,-1-2-128 0,-1-2 0 0,2-2 0 16,1-5 0-16,0-2 0 31,0-1-1520-31,1-4-224 0,2-3-48 0,-1-3-8544 0,0-2-1696 0</inkml:trace>
  <inkml:trace contextRef="#ctx0" brushRef="#br0" timeOffset="133370.94">21227 11485 37551 0,'-6'-23'1664'0,"5"12"336"0,1-3-1600 0,0-2-400 0,2 2 0 15,2-1 0-15,0-3 192 0,1 2-64 0,3-1 0 0,1 2 0 16,1 0 224-16,2 3 32 0,2 1 16 0,2 1 0 16,-1 2-400-16,2 0 0 0,-2 4 128 0,-1 1-128 15,-1 3 0-15,-2 1 0 0,-1 2 0 0,-2 1 0 16,-4 3 0-16,-1 0 0 0,-3 2-176 0,-3 1 176 15,-2 2-240-15,-3 1 48 0,-2 2 0 0,-2-1 0 16,-1 1 16-16,1 1 16 0,2-2 0 0,0-1 0 0,0-2 160 0,3-2 0 16,0-2 0-16,3-2-128 0,4-5 128 0,0 0 176 15,0 0-48-15,3 6 0 0,-3-6-128 0,8 4 0 16,1-1 144-16,4 2-144 0,0-2 0 0,1 1 0 16,1 1 0-16,3-1 0 0,2 2 0 0,-4 0-128 15,1 1 128-15,-2 1 0 0,0-1 0 0,-3 1 0 16,-4 0 0-16,-1-1 0 0,-3 0 0 0,-1 0 0 15,-3-1 0-15,-4 0 0 0,-3-1 320 0,-3 1 0 16,-3-3 0-16,-2-1 0 0,-1 2 128 0,-2-2 0 16,-1 0 16-16,1-1 0 0,0 0-128 0,1-1-16 15,-1 0-16-15,3 0 0 0,1 1-160 0,3-1-16 16,0 0-128-16,3-1 192 0,1 0-368 0,1 0-80 16,6 1 0-16,0 0-16 15,0 0-2496-15,0 0-496 0</inkml:trace>
  <inkml:trace contextRef="#ctx0" brushRef="#br0" timeOffset="133559.41">21917 11362 34095 0,'-1'-14'3024'0,"1"7"-2416"0,1-1-480 15,2 1-128-15,1-1 1600 0,2 0 288 0,1 2 64 0,3-1 16 16,-2 2-1696-16,3 0-272 0,1 2-176 0,-1 1 32 15,0 1-192-15,1 1-48 0,1 1 0 0,0 2-11424 16,1 1-2288-16</inkml:trace>
  <inkml:trace contextRef="#ctx0" brushRef="#br0" timeOffset="133716.51">21846 11537 37775 0,'0'0'3360'0,"0"0"-2688"15,0-4-544-15,1-2-128 0,-1 6 544 0,6-5 80 16,0-1 16-16,3 2 0 0,3-1 240 0,3 1 48 15,4-1 16-15,3 2 0 0,2 2-464 0,3-1-96 16,1 0 0-16,2-1-16 0,1 1-368 0,0 0 128 16,-2 0-128-16,1 1 0 15,-2 0-1264-15,-2 0-320 0,0 1-64 0,-3 0-16656 0</inkml:trace>
  <inkml:trace contextRef="#ctx0" brushRef="#br0" timeOffset="134908.26">23099 10995 23951 0,'1'-9'2128'0,"1"-2"-1696"0,-2-2-432 0,2-1 0 0,4 1 1344 0,2 0 192 0,0-1 48 0,4 1 0 16,-1-1-352-16,4 3-64 0,1 1-16 0,2 3 0 31,1 1-560-31,0 4-112 0,1 1-32 0,0 4 0 0,-1 3-272 16,-3 3-176-16,-3 2 192 0,-2 2-192 0,-2 3 0 0,-2 3 0 0,-3 2 0 0,-3 1 0 0,-3 1 128 0,-5 1-128 31,-2 1 0-31,-5 1 0 0,-3 0 144 0,-2 1-144 16,0-2 0-16,1-1 144 0,-1-2-144 0,2-3 128 0,2-4-128 0,2-2 128 0,3-3 288 0,2-2 48 31,1-3 16-31,1 0 0 0,6-5 288 0,0 0 64 16,0 0 16-16,0 0 0 0,0 0-320 0,7 2-64 15,1-1-16-15,5 0 0 0,2-1-208 0,3-1-48 16,1 0-16-16,2-1 0 0,5 0-176 0,-1-1 0 16,-1 1 0-16,0-1 128 0,2-1-128 0,-2-1-176 0,-1 1 48 0,-1-1 0 31,-2-1-800-31,-1 0-160 0,0 0-16 0,0-2-16 15,-2-3-2336-15,0-1-448 0</inkml:trace>
  <inkml:trace contextRef="#ctx0" brushRef="#br0" timeOffset="135233.51">23684 10719 29487 0,'0'0'2624'0,"-4"-5"-2112"0,-1 1-512 0,5 4 0 16,0 0 896-16,0 0 80 0,0 0 16 0,-5 3 0 15,0 3-192-15,2 3-32 0,1 5-16 0,0 2 0 16,1 3-544-16,-1 3-208 0,1 1 176 15,1 2-176-15,0 3 0 0,0 0 0 0,-1 3 0 0,2 0 0 0,-1 1 0 16,0-1 0-16,0-2 0 0,0-1 0 0,1-3 128 16,1-3-128-16,-1-2 0 0,1-5 144 0,0-3 16 0,0-3 0 15,-1-2 0-15,-1-7 0 0,0 0 240 0,0 0 48 16,7-3 16-16,1-4 0 0,-1-2 400 0,3-2 80 16,1-2 16-16,1-2 0 0,2-2-544 0,1 1-96 15,0-1-32-15,1 4 0 0,-1 0-160 16,1 2-128-16,-1 2 144 0,-1 3-144 0,2 4 144 0,-3 2-144 15,-1 2 128-15,-1 4-128 0,-1 3 128 0,-1 2-128 16,-2 2 0-16,0 3 128 0,-2 2-128 0,0 2 0 16,-2 1 0-16,-1 0 0 0,-2 1 0 0,-1 0 0 15,-1 1 0-15,0-2 0 16,0-3-576-16,-3 0 0 0,2-2 0 0,0-1 0 16,-2-2-2048-16,1-2-384 0,-1-3-96 0</inkml:trace>
  <inkml:trace contextRef="#ctx0" brushRef="#br0" timeOffset="135660.79">23001 11525 5519 0,'-9'-5'496'0,"9"5"-496"0,-4-2 0 0,-1 0 0 0,1 0 5040 0,4 2 912 15,-6-2 176-15,2 1 32 0,4 1-3584 0,0 0-720 16,-4 0-128-16,4 0-48 0,0 0-720 0,0 0-128 16,0 0-48-16,8 4 0 0,1 0-160 0,3 0-48 15,4-1 0-15,4-1 0 0,4-1-96 0,9-1-32 16,6 1 0-16,9-1 0 0,7-1-112 0,4-1-16 15,4-3-16-15,3-1 0 0,4 1-32 0,4-1 0 0,3 1 0 16,0-2 0-16,-1-2-144 0,1-1-128 0,2-1 144 0,0 1-144 16,-2 2 144-16,-4 0-144 0,-6-1 128 0,-7 2-128 15,-5 1 0-15,-5 1 128 0,-6 1-128 0,-6 1 0 16,-6 1 128-16,-4 0-128 0,-6 1 128 0,-5 1-128 16,-2 0 0-16,-5 0 0 0,-4 0 0 0,-6 0 0 15,0 0-576 1,0 0-160-16,-4 5-32 0,-4 0 0 0,-3 2-1920 0,-4 1-400 0,-4 0-80 0</inkml:trace>
  <inkml:trace contextRef="#ctx0" brushRef="#br0" timeOffset="136100.67">23478 11932 26319 0,'0'-16'1152'0,"0"9"256"0,0-3-1120 0,0 0-288 0,1-1 0 0,1 1 0 15,-1 0 1728-15,1 1 304 0,0 1 48 0,0 1 16 16,0 1-368-16,-2 6-80 0,0 0-16 0,0 0 0 15,0 0-928-15,0 0-192 0,0 0-48 0,5 9 0 16,-1 4-288-16,-3 3-176 0,0 0 192 0,-1 3-192 16,-1 3 0-16,0 1 0 0,-1 1 0 0,0 3 0 15,0-2 0-15,-2 3 0 16,1-1 0-16,1 1 0 0,0 0 128 0,-1-1-128 0,1-2 0 0,1-3 0 16,1-2 0-16,2-4 0 0,2-2 128 0,0-3-128 0,0-2 368 15,3-1 16-15,2-3 0 16,2 0 0-16,1-4 208 0,3-2 48 0,3-1 16 0,2-3 0 0,2 0-304 0,1-1-64 15,1 0-16-15,0-1 0 0,2-1-272 0,-1 3 160 16,-1-1-160-16,-2 2 128 0,-1-3-128 0,-1 3 0 16,-2 1 0-16,-1 0-176 15,-4 0-1360-15,0 2-256 0,-2 0-64 0,0 1-10848 16,-4 1-2160-16</inkml:trace>
  <inkml:trace contextRef="#ctx0" brushRef="#br0" timeOffset="136431.01">23870 12301 28559 0,'-1'-5'2544'0,"2"-2"-2032"0,1 0-512 0,1-1 0 15,1-1 2112-15,1 1 320 0,2 2 64 16,-1 0 0-16,2 1-1344 0,1 0-288 0,-1 3-48 0,0 1-16 16,1 2-560-16,-1 3-112 0,-1 0-128 0,-1 3 176 31,0 1-176-31,-1 3 0 0,0 4-160 0,-3 1 160 0,-1 2-256 0,-2 0 64 0,-3 1 0 0,0 1 0 0,-3 1 32 15,0 1 16-15,-2 0 0 0,-1-2 0 0,-1-2 144 16,0-1 0-16,1-3 0 0,1-2 128 16,2-2 304-16,1-2 64 0,2-3 16 0,4-5 0 0,0 0 656 0,0 0 144 15,5 1 32-15,4-2 0 0,3-1-640 0,5-2-128 16,2-2-32-16,6 0 0 0,3-2-416 0,5 0-128 16,5 1 0-16,1 0 0 0,2 1 0 0,-1 1 0 15,-1-1 0-15,0 2 0 0,-6 1 0 0,-1-1-352 16,-4 1 48-16,-1 1-13824 15,-3 1-2768-15</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1:47:33.720"/>
    </inkml:context>
    <inkml:brush xml:id="br0">
      <inkml:brushProperty name="width" value="0.05292" units="cm"/>
      <inkml:brushProperty name="height" value="0.05292" units="cm"/>
      <inkml:brushProperty name="color" value="#FF0000"/>
    </inkml:brush>
  </inkml:definitions>
  <inkml:trace contextRef="#ctx0" brushRef="#br0">1952 1029 10127 0,'0'0'896'0,"8"-4"-704"0,-1 0-192 0,0-1 0 15,1 0 3584-15,1-2 704 0,1 0 128 0,0-2 16 16,-2-1-3280-16,1 0-640 0,0-1-144 0,-1 0-32 0,-2-1 208 0,1-1 32 31,-1-2 16-31,0 0 0 0,-2-3 64 0,0 1 16 0,-1-4 0 0,-1-3 0 0,0-3-320 16,-3 1-64 0,-1 1-16-16,-1 0 0 0,-1 2 96 0,1 0 16 15,-5 3 0-15,2 4 0 0,-1 3 448 0,-2 2 112 16,3 2 16-16,-4 3 0 0,1 3-608 0,0 5-112 0,-1 4-32 0,-1 3 0 0,0 4-208 0,-1 4 0 15,1 4 0-15,-1 10 0 0,1 4 0 0,2 4 0 16,1 2 128-16,2 3-128 0,1 1 0 0,1 2 128 16,2 2-128-16,1 1 0 15,0-1 0-15,2-2 128 0,1-2-128 0,0-2 0 16,2-3 288-16,-2 0-32 0,0-2-16 16,0-2 0-16,1-2-32 0,-1-3 0 0,0-3 0 0,1 0 0 0,-2-3-80 0,-1-2-128 0,-2-3 176 0,-1-3-176 31,-2-1 128-31,0-2-128 0,-1-1 0 0,-1-1 0 0,-3-1-1792 0,-1-1-480 0,0-1-96 15,-1-3 0-15</inkml:trace>
  <inkml:trace contextRef="#ctx0" brushRef="#br0" timeOffset="346.85">1666 1289 40543 0,'0'0'1792'0,"0"0"384"0,0 0-1744 0,4-4-432 0,1-2 0 0,2 2 0 15,1-2-880 1,6 1-256-16,2-2-48 0,6 1-16 0,1-1 960 0,6 1 240 15,2-2 0-15,4 0 0 0,3-1 0 0,2-1 0 16,-2-1 0-16,0 0 160 0,-4 0-160 0,0 0 0 16,-2 2 144-16,-2 0-144 0,-4 3 0 0,-6 2 128 15,-3 2-128-15,-3 3 0 0,-4 1 0 0,-3 3 0 16,-1 3 0-16,-4 3 0 0,-1 1 0 0,-1 3 0 16,-1-1 0-16,0 0 0 0,0 0 0 0,1 0 0 15,1-2 0-15,2 0 128 0,2-1 48 0,0-1 16 16,3-3 0-16,1-1 0 0,2-3 144 0,2-2 48 15,1-1 0-15,3-1 0 0,-1-3-96 0,4-4-16 0,-4-2 0 16,1-2 0-16,-2-3 176 0,-2-3 16 16,0-1 16-16,-5-1 0 0,-2-4 0 0,-4 0 0 0,-2 0 0 0,-3 2 0 15,-4 1-96-15,-3 2 0 0,-2 3-16 0,-2 3 0 16,-2 2-48-16,1 3-16 0,-3 1 0 16,2 5 0-1,-1 3-640-15,2 4-128 0,0 1-32 0,1 3 0 0,1 3-1648 0,3 3-336 0,2 1-64 0,1 3-14416 16</inkml:trace>
  <inkml:trace contextRef="#ctx0" brushRef="#br0" timeOffset="631.67">2640 977 29487 0,'0'0'2624'0,"0"0"-2112"0,0 0-512 0,0 0 0 0,0 0 1456 0,0 0 176 16,0 0 32-16,4 6 16 0,2 1-752 0,-1 3-160 15,2 1-16-15,-1 2-16 0,2 4-256 0,0 0-48 16,-1 2-16-16,1 1 0 0,0 1-416 0,-2 1 0 15,0 1 0-15,-2 0 0 0,0-1 0 0,-1-3 160 16,0-3-16-16,-1-2 0 0,1-3-16 0,-2-2 0 16,-1-9 0-16,0 0 0 0,0 0 288 0,0 0 48 15,0 0 16-15,1-9 0 0,0-3 64 0,1-3 16 0,0-4 0 0,2-3 0 16,0-3-288-16,3-3-48 16,0-1-16-16,1 1 0 0,1 2-208 0,1 3 0 15,1 3 0-15,2 3 0 0,0 4 0 0,0 4 0 0,1 2 0 16,-1 2 0-16,0 3-192 0,0 2 32 15,0 2 0-15,1 4 0 0,-1 1-2592 0,-1 2-528 0,11 9-112 0,-10-1 0 16</inkml:trace>
  <inkml:trace contextRef="#ctx0" brushRef="#br0" timeOffset="1912.04">4329 1190 29487 0,'0'0'2624'0,"0"0"-2112"0,6-4-512 0,2-1 0 16,0 0 352-16,1-3-32 0,-1-2-16 0,1 0 0 16,-3-2 864-16,2 0 176 0,-1-2 48 0,-1-1 0 15,3-3-560-15,-1-2-96 0,-1 0-32 0,0-1 0 0,0 1-208 0,-3-1-48 16,-3 0-16-16,-1 2 0 15,-2 1-80-15,-3 3-16 0,0 2 0 0,-2 2 0 16,1 3 128-16,-2 4 32 0,-1 2 0 0,-1 4 0 16,-1 1-352-16,0 4-144 0,1 3 128 0,-2 2-128 0,-1 2 0 0,0 4 0 15,1 1-224-15,1 3 80 0,1 3 144 0,3-1-160 16,4-1 160-16,3 0-160 0,3-1 160 0,5-1-192 16,1-2 192-16,2-3-192 0,1-2 64 0,2-2 0 15,3-3 0-15,1-2 0 0,3-3 128 0,4-3 0 16,1-2-144-16,3-2 144 0,1-4 0 0,2-1 0 15,0-3-144-15,-1-3 144 0,0-1 0 0,-4-3 0 16,1-1 0-16,-4-3 0 0,-3-2 0 0,-4 1 0 0,-4 1 0 0,-5 1-160 16,-2 3 16-16,-5 1 0 15,-4 2 0-15,-5 3 0 0,-4 1 144 0,-2 3-160 16,-4 3 160-16,-2 2-160 0,-2 3-48 0,1 3-16 0,0 0 0 16,2 3 0-16,1 3 48 0,4 2 16 0,2 1 0 15,3 0 0 1,2 1-272-16,5-1-48 0,2 0-16 0,3 0 0 15,4-2-256-15,2 0-48 0,1 0-16 0,2-1 0 0,1 0 448 0,2 1 96 0,2 0 16 0,-1 0 0 16,1 1 256-16,-2 2 0 0,-2 1 0 0,-1 3 0 16,-3 3 592-16,-2 2 80 0,-1 3 16 0,-1 4 0 15,-3 0 16-15,-2 3 16 0,0 2 0 0,-3 4 0 16,-2 0-208-16,2 2-64 0,0-3 0 0,-1 0 0 16,2-3-224-16,2-2-48 0,-1-3-16 0,1-2 0 0,1-3 64 0,3-5 16 15,0-4 0-15,1-3 0 0,2-3 112 0,1-3 32 16,1-3 0-16,2-3 0 0,0-4-96 0,3-2-16 15,-1-5 0-15,2-4 0 0,2-3-96 0,2-5-32 16,0-6 0-16,2-4 0 0,1-5-144 0,0-4-224 16,1-3 48-16,1-2 16 0,-2 0-144 0,-3 0-16 15,0 1-16-15,-4 3 0 0,-1 5 464 0,-4 5 112 16,-3 4 16-16,-1 4 0 0,-2 6-128 0,-2 3 0 16,-1 4-128-16,1 3 192 0,-2 2 112 0,0 7 16 15,-4-3 0-15,0 5 0 0,-2 2-192 0,1 5-128 16,-1 2 192-16,1 2-192 0,0 2 0 0,1 2 0 15,-1 0 0-15,0 3 0 0,2 0 0 0,2 0 0 16,1 0 0-16,1-1-144 0,1 0 144 0,1-1 0 16,3-2 0-16,0-1-128 0,0-3 128 0,3-1 0 0,0-1 0 15,0-4 0-15,4-1 0 0,0-3-128 16,1-2 128-16,1-2 0 0,2-3 0 0,-1-3 0 16,2-3 0-16,-1-2-128 15,-2-3 128-15,0-3-192 0,-1-2 192 0,0-1-192 0,0-1 192 0,-1 0 0 0,1 0-144 0,-3 2 144 16,-4 1 0-16,0 3 0 0,-2 1 0 0,0 3 0 15,-1 4 0-15,-1 3 0 0,0 1 192 0,-3 5-64 16,0 0 64-16,0 0 16 16,0 0 0-16,0 0 0 0,-3 11-208 0,2 0 144 0,0 1-144 0,0 3 128 15,0 0-128-15,1 0 0 0,1 1 0 0,0 0 0 16,1 1 0-16,2-2 0 16,0 1 0-16,2-2 0 0,-1-2-128 0,3-1 128 0,1-1 0 0,1-1 0 0,1-3 0 15,2 0 0 1,-1-4 0-16,2-1 0 0,0-2 0 0,3-2 0 0,1-3 0 0,1-3 0 0,2-2 0 0,0-2 0 15,-1-2 0-15,0-4 128 0,1-2-128 0,-3-1 0 16,-1 0 0-16,-5 0 0 0,0 2 0 0,-2 4 0 16,-2 3 0-16,-3 2 0 0,0 1 0 0,-3 3 0 15,-2 3 144-15,0 4-144 0,0 0 384 0,0 0 0 16,0 0 0-16,-2 5 0 0,-2 4-384 0,3 2 0 16,-1 2 0-16,0 0 0 0,0 2 0 0,0 0 0 15,2 1 0-15,0-1 128 0,2 0-128 0,-1 0 0 16,1 0-176-16,0-2 176 0,1-1 0 0,2-1 0 15,0-2-128-15,3-1 128 0,-4-2-288 0,3-1-16 16,1-2 0-16,2-2 0 16,1-1-1920-16,1-2-384 0,1-3-80 0</inkml:trace>
  <inkml:trace contextRef="#ctx0" brushRef="#br0" timeOffset="2054.73">5766 712 43311 0,'-13'-9'1920'0,"8"7"384"0,1 1-1840 0,4 1-464 0,0 0 0 0,0 0 0 32,0 0-704-32,0 0-224 0,0 0-48 0,0 0-16 0,0 0 608 0,1 7 128 0,2 0 32 0</inkml:trace>
  <inkml:trace contextRef="#ctx0" brushRef="#br0" timeOffset="2521.44">6164 768 32255 0,'-2'-7'2864'16,"0"0"-2288"-16,0-2-576 0,-1 0 0 0,1 1 528 0,3 1 0 16,1-1 0-16,2 1 0 0,-3 3 688 0,-1 4 128 15,0 0 16-15,0 0 16 0,0 0-720 0,1 8-144 16,0 1-16-16,0 6-16 0,0 5-256 0,0 3-48 16,0 2-16-16,1 5 0 0,-2 2-32 0,-2 3-128 15,0 4 192-15,1 3-64 0,-1-1 0 0,-1-2-128 16,-2 0 192-16,2-4-64 0,0-1-128 0,-1-4 0 0,3-4 0 0,-1-1 0 31,2-2-304-31,0-5-80 0,0-3-32 0,3-4 0 16,1-3-2672-16,0-3-544 0</inkml:trace>
  <inkml:trace contextRef="#ctx0" brushRef="#br0" timeOffset="2679.5">6291 1033 29487 0,'0'0'1296'15,"0"0"288"-15,0 0-1264 0,0 0-320 16,2 10 0-16,0 1 0 0,0 1 912 0,0 1 128 0,1 1 32 0,-1 2 0 0,0 1-432 0,0 1-96 15,0 0-16-15,1 0 0 0,-1 1-320 0,0 0-64 16,0-2-16-16,0 1 0 16,1-2-128-16,0 1 0 0,0-4 0 0,1-2-10608 15,0-2-2064-15</inkml:trace>
  <inkml:trace contextRef="#ctx0" brushRef="#br0" timeOffset="2821.56">6359 789 37087 0,'-11'-6'1648'0,"11"6"336"0,-6 0-1600 0,6 0-384 16,-5-1 0-16,5 1 0 15,0 0-448-15,0 0-160 0,-2 6-32 0,2 0-16 16,2 2-1136-16,1 1-240 0,3 1-32 0</inkml:trace>
  <inkml:trace contextRef="#ctx0" brushRef="#br0" timeOffset="3210.56">6664 669 37775 0,'0'0'3360'0,"0"0"-2688"15,0 0-544-15,0 0-128 0,0 0 0 0,0 0 0 0,0 0 0 0,-2 8 0 16,1 1 576-16,1 5 48 0,0 2 0 0,1 4 0 0,2 4-208 0,0 1-32 31,-1 2-16-31,0 1 0 0,1 3-176 0,-2 1-48 0,-2 1 0 0,-2 1 0 0,1 1-16 0,1 0 0 16,-1-4 0-16,0 0 0 0,-1-4-128 0,2-4 160 15,0-2-160-15,1-4 160 0,-2-4-160 0,1-3 192 16,0-3-192-16,0-2 192 0,1-5 0 0,0 0 0 16,0 0 0-16,2-6 0 0,0-3-48 0,1-2 0 15,2-2 0-15,1-3 0 0,0-1-144 0,3-2 0 0,1-1 144 0,1 2-144 16,0 1 0-16,1 4 0 0,1 2-160 0,0 2 160 31,0 4-192-31,1 1 64 0,0 3 128 0,-1 3-208 0,0 2 208 0,0 3-192 16,0 2 192-16,-2 2-192 0,-3 0 192 0,1 1 0 15,-2 2 0-15,-2-1 160 0,-1 0-32 0,-3 1-128 0,-2 1 192 16,-3-2-64-16,-1 0 64 0,-2-1 0 0,-2-1 0 0,-1-1 0 16,-2-1-32-16,-1-2 0 0,-1-1 0 0,-2-1 0 15,1 0-384-15,1-2-80 0,1-1-16 0,0-2 0 16,1 0-2064 0,2-1-432-16,2-1-64 0,1 0-13792 0</inkml:trace>
  <inkml:trace contextRef="#ctx0" brushRef="#br0" timeOffset="4363.92">6947 1178 23903 0,'14'-9'1056'0,"-6"5"224"0,7-3-1024 0,-1-1-256 0,2-3 0 0,1-2 0 0,-1 0 1280 0,1-2 224 15,1-3 32-15,-2 0 16 16,2-3-368-16,-2 1-80 0,1 0-16 0,-2 2 0 16,-1 2-80-16,0 2-32 0,-3 2 0 0,-2 2 0 15,-1 1-240-15,-1 2-48 0,-3 3-16 0,-4 4 0 0,0 0-288 0,0 0-48 16,0 0-16-16,0 0 0 15,-1 9-128-15,0 2-16 0,-3 0-16 0,-1 4 0 0,1 3-160 0,0 0 0 16,0 1 0-16,1 0 0 16,1 1 0-16,0-3 0 0,1 0 0 0,1-2 0 0,1-1 0 0,2-2 0 0,0-1 0 15,2-1 0-15,2-3 0 0,1-2 0 0,1-2 0 0,2-2 128 16,1-2-128-16,1-2 192 0,1-3-192 0,3-2 192 16,1-2-192-16,3-3 0 0,1-1 0 0,0-5 0 15,0-3 0-15,0 0 0 0,-1-1-192 0,-1 1 192 16,-5 1-176-16,-1 2 176 0,-3 3-128 0,-3 3 128 15,-1 2 0-15,-2 2 256 0,-1 2-48 0,-4 7 0 16,0 0 176-16,0 0 16 0,0 0 16 0,0 0 0 16,-2 6-272-16,-2 1-144 0,1 3 160 15,-1 2-160-15,-1 2 0 0,0 1 0 0,-1 2 0 0,3 1 0 0,1 1 0 16,-1 0 0-16,2-2 0 0,2-1 0 0,3-2 0 16,0-1 0-16,2-2 0 0,0-1 0 0,2-2-128 15,0-2 128-15,-1-1 0 0,3-2 0 0,2-2 0 16,2-1 0-16,0-3 0 0,1-2 0 15,1-1 0-15,1-3 0 0,2-3 0 0,0-2 0 0,-2-4 0 0,3-3-208 16,0-3 32-16,-1 1 16 0,-4 1-32 0,-1 1 0 16,1 1 0-16,-6 3 0 0,-1 1 192 0,-1 3 0 15,-1 2 0-15,-2 2 128 0,-3 1 160 16,-1 4 32-16,0 4 16 0,0 0 0 0,0 0-112 0,-5 2-32 16,-2 2 0-16,0 2 0 0,2 3-192 0,-1 2 0 0,-1 1 128 0,3 1-128 15,-4 0 0-15,3 4 0 16,0-1 0-16,2 2 0 0,1 0 0 0,1-2 0 0,1 1 0 15,2-2 0 1,0-2 0-16,3-1 0 0,0-2 0 0,2-1 0 0,2-1 0 0,2-3 0 0,2 0 0 16,2-3 0-16,2-2-272 0,4-2 48 0,1-2 16 0,0-2 0 31,0-3-256-31,0-3-48 0,1-5-16 0,1-1 0 16,0-4-48-16,-1-1 0 0,-2-2 0 0,-1 1 0 0,-3 1 128 15,-1 1 32-15,-4 2 0 0,-2 4 0 0,-2 3 416 0,-3 2 256 0,-2 2-48 0,0 2 0 16,-3 7 272-16,0 0 48 0,0 0 16 0,0 0 0 15,-6 7-320-15,1 2-64 0,-1 2-16 0,1 2 0 16,-1 1-144-16,1 3 0 0,-1 0 0 0,2 2 0 16,-1 1 0-16,3-1 0 0,2 0 0 0,0 0 0 0,1-2-160 0,2-1 160 15,2-3 0-15,1-1-144 32,3-2-320-32,3-2-64 0,0-3-16 0,5-3 0 15,2 0-1568-15,4-4-304 0,2-1-64 0,1-2-16 16,0-4 832-16,1-2 176 0,2-2 16 0,-1-5 16 15,-3-3-1600-15,-2-1-320 0,-1 3-64 0,-2 1-16 0,-2 1 2960 0,-3 4 496 16,-4 3 288-16,-3 4-32 0,-2 1 2560 0,-6 5 512 0,0 0 96 0,0 0 32 16,0 0-1216-16,-1 8-256 15,-1 1-32-15,-2 1-16 0,0-1-688 0,-1 2-144 16,2 3-16-16,-1-1-16 0,0-1-368 0,1-1-64 16,1 0 0-16,0-1-16 0,1-1-64 0,1-3-16 0,0-6 0 0,0 0 0 15,0 0-96-15,0 0 0 0,6 1-16 0,2-2 0 16,1-2-144-16,0-1-32 0,-1-3 0 15,4-2 0-15,3-2-128 0,1-1-128 0,1-2 192 0,3 1-192 16,-3-2 144-16,1 3-144 0,-1 1 0 0,0 2 144 16,-2 3-144-16,-2 2 0 0,-2 4 0 0,-2 0 0 15,-2 3 0-15,-2 0 128 0,1 2-128 0,-2 3 128 16,1 1 0-16,-2 2 0 0,-1 1 0 0,1 2 0 16,1 1-128-16,-1 0 160 0,-1 0-160 0,3 0 160 15,-2-2-160-15,1-1 0 0,1-2 0 0,-1-2 0 16,1-2 0-16,1-2 0 0,2-2 0 0,1-1 128 0,-1-2 48 0,2-1 0 15,0-4 0-15,1-2 0 0,0-2-16 0,1-1 0 16,2-1 0-16,0-1 0 0,1 0-160 0,1 2 192 16,-1 2-192-16,-1 3 192 0,-3 1-192 0,-1 2 0 15,0 2 0-15,-1 2 0 0,-1 2 0 0,-2 3 0 16,0 0 0-16,-1 3 128 0,0 2-128 0,-1 1 0 16,0 0 144-16,1 0-144 0,-1 0 0 0,1-2 0 15,-2-1 0-15,0-2 128 16,-3-7-448-16,0 0-96 0,0 0-16 0,0 0 0 15,0 0-2704-15,-3-8-528 0</inkml:trace>
  <inkml:trace contextRef="#ctx0" brushRef="#br0" timeOffset="4520.37">8075 528 40543 0,'-21'-14'3600'0,"12"9"-2880"0,3 3-576 0,-1-1-144 0,0 1 1328 0,3-1 224 0,4 3 48 0,0 0 16 15,-6-1-1616-15,6 1-256 0,0 0-96 0,0 0-16 16,0 0-2688-16,0 0-528 0,0 0-128 0</inkml:trace>
  <inkml:trace contextRef="#ctx0" brushRef="#br0" timeOffset="5272.63">11021 934 34095 0,'0'0'3024'0,"0"0"-2416"16,5-3-480-16,1-3-128 16,-1 0-2112-16,-5-2-432 0,-6-1-80 0,2-1-32 0,2-3 2816 0,0-1 560 15,0-2 112-15,-2 1 32 0,-1-3 416 0,-1 2 64 0,0 0 32 0,-3 2 0 16,-1 0-176-16,-1 2-48 0,-2 2 0 0,-1 2 0 16,-2 4-128-16,0 3-48 0,-2 2 0 0,-2 3 0 15,-2 3-544-15,0 3-112 0,1 3-32 0,0 2 0 16,3 2-288-16,-1 0 160 0,0 2-160 0,3 0 128 15,2-1-128-15,1 1 0 0,4-1 0 0,2-2 0 0,4 1 0 16,3-1 0-16,2 0 0 0,2-3 0 0,4-1 0 16,3-1 0-16,0-2 160 0,0-2-160 0,3-1 160 15,3-3-160-15,0-3 128 0,2-2-128 0,1-2 128 16,-1-3-128-16,0-2 0 0,1-2 128 0,0-1-128 0,0 0 0 16,-6 0 0-16,0 2 0 0,-1 1 0 15,-3 3 0-15,-2 0 0 0,0 3 0 0,-8 3 0 0,0 0 0 16,0 0-144-16,4 3 144 0,2 1 0 0,-1 2-160 15,1 1 160-15,-1-1-128 0,2 2 128 0,1 1 0 16,0-1-144-16,3 1 144 0,2-1 0 0,1-3 0 16,1 0-144-16,3-3 144 0,1-2 0 0,-2-2 0 15,0-3 0-15,-1-1 0 0,2-3 144 0,-1-2-16 0,-1-3 0 16,-2-3 0-16,-1-3 64 0,-2-3 0 0,-2-2 0 16,-1-5 0-16,-3-3-32 0,-3-2 0 15,-3-3 0-15,-4 4 0 0,-4-5-160 0,-3 2 160 16,-2 1-160-16,-3 5 160 0,-3 1 48 0,-3 3 16 0,-5 3 0 15,-14-2 0-15,-3 3 128 0,-5 6 32 16,-3 6 0-16,3 6 0 0,-5 5-384 0,1 4 0 16,-1 4 0-16,-1 3 0 0,-1 3-128 0,4 6 128 15,0 7-128-15,17 1 128 0,3 5 0 0,4 3 0 0,4 2 0 0,4 0 128 16,4 1-128-16,5-1 176 16,6 1-176-16,1 10 192 0,5-2-64 0,6-1-128 15,4-4 192-15,3-2-64 0,2-3-128 0,5-1 0 0,4-2 144 16,5-1-144-16,3-1 0 0,4-5 128 0,4-2-128 0,3-4 0 15,-1-3-1200-15,1-6-304 16,-1-5-64-16,1-6-17568 0</inkml:trace>
  <inkml:trace contextRef="#ctx0" brushRef="#br0" timeOffset="5853.37">12664 669 22111 0,'0'0'1968'0,"0"0"-1584"0,0-6-384 0,1 1 0 16,3-1 2736-16,-1 2 464 0,-3 4 80 0,5-1 32 16,3 1-2112-16,-2 1-432 0,-1 2-64 0,2 3-32 15,-2 3-224-15,2 3-64 0,-1 2 0 0,1 4 0 16,1 1-112-16,-2 4-16 0,0 1-16 0,-1-1 0 15,-1 0-112-15,-1 1-128 0,0 0 176 0,-2 0-176 16,-1-3 176-16,0-1-176 0,-1-2 160 0,0-3-160 0,0-2 192 16,0-2-64-16,0-3-128 0,0-3 192 15,1-5 16-15,0 0 0 0,0 0 0 0,0 0 0 0,0 0 128 0,3-8 32 16,1-4 0-16,2-3 0 0,0-1-80 0,3-3-16 16,3-4 0-16,3-2 0 0,1-3-272 0,1 0 160 15,-1-1-160-15,2 4 128 0,0 3-128 16,1 4 128-16,-3 3-128 0,-1 4 128 0,-1 3-128 0,-1 4 0 15,0 4 0-15,-1 2 0 0,-1 2 0 0,-1 5 0 16,-1 3 0-16,1 3 0 0,1 1 0 0,-3 1 0 16,1 2 0-16,-1 0 0 0,-2 1 0 0,-1-1 0 15,0 2 0-15,-1-1 0 0,1 0 0 0,-1-1 0 16,1-3 0-16,0-2 0 16,1 0-448-16,-1-4-32 0,2-3 0 0,0-2 0 15,2-3-608-15,1-3-128 0,2-5-32 0,3-1 0 16,-1-4-1952-16,2-3-384 0,2-2-64 0</inkml:trace>
  <inkml:trace contextRef="#ctx0" brushRef="#br0" timeOffset="6104.1">13385 736 5519 0,'0'0'240'0,"0"0"64"16,0 0-304-16,0 0 0 0,0 0 0 0,0 0 0 0,0 0 5328 0,-1 7 1008 0,-2 2 208 0,3 4 48 15,-4 1-4560-15,2 1-912 0,1 1-176 0,1 1-48 16,1 1-512-16,2-1-96 0,0 1-32 0,1 0 0 16,1-1-96-16,2 1-32 0,2-2 0 0,-1 0 0 15,1-2 144-15,1-3 32 0,0-2 0 0,1-1 0 0,1-4 192 0,-1-2 32 16,0-2 16-16,0-2 0 0,0-4 160 0,0-2 48 15,-1-1 0-15,-1-4 0 0,0-3-16 0,-4-1 0 16,-2-4 0-16,0-1 0 0,-2-2-304 0,-4-2-64 16,-2 1-16-16,-2 0 0 0,0 3-128 0,-3 2-32 15,-1 2 0-15,-1 4 0 0,0 2-192 0,-1 2 128 16,1 2-128-16,0 4 0 16,-1 2-240-16,1 3-144 0,1 2-16 0,2 4-16 15,0 0-1760-15,4 7-336 0,2 3-80 0</inkml:trace>
  <inkml:trace contextRef="#ctx0" brushRef="#br0" timeOffset="6513.28">14084 760 36863 0,'-5'-5'3264'0,"-2"-2"-2608"0,-1-1-528 0,-1 2-128 16,-1-1 288-16,-5 1 32 0,-1 0 0 0,-2 3 0 15,0 1 672-15,-3 3 144 0,-2 1 16 16,-3 2 16-16,0 1-544 0,-2 3-112 0,2 2-32 0,1 2 0 15,2 2-288-15,2 0-48 16,1 1-16-16,2 3 0 0,3 1-128 0,4-1 0 0,2 0 0 0,4 0 0 16,0-1-128-16,4 0 128 15,3-2-160-15,4 0 160 0,1 0-384 0,4-2 32 0,3-3 0 0,2-2 0 16,3-4-32-16,1-3-16 0,1-3 0 0,1-4 0 0,2-4 144 16,0-3 48-16,0-3 0 0,0-5 0 0,2-4 208 0,-2-4 0 15,-1-6 0-15,-2-2 0 0,-1-1 0 0,-2-1 0 31,-4 0 144-31,-6 10-144 0,1 2 480 0,-2 0 0 0,-2 3 0 0,-1 2 0 0,-2 3 320 0,-2 4 64 16,-2 3 16-16,-2 0 0 0,0 4-336 0,-2 4-64 16,0 4-16-16,-2 2 0 0,0 6-256 0,3 3-48 15,-1 4-16-15,1 4 0 0,0 2-144 0,1 2 0 16,1 1 0-16,-2 3 0 0,1 0 0 0,0 6 0 16,1-2 0-16,3-2 0 0,3 0-128 0,-2-3 128 15,2 0 0-15,2-3 0 16,0-2-512-16,1-2-16 0,2-1-16 0,3-4 0 15,2-2-2080-15,2-2-400 0,3-3-96 0</inkml:trace>
  <inkml:trace contextRef="#ctx0" brushRef="#br0" timeOffset="6781.82">14387 926 26719 0,'0'0'1184'0,"0"0"240"0,0 0-1136 16,0 0-288-16,0 0 0 0,1-5 0 0,0-2 1216 0,1 2 176 0,0-1 32 0,2 0 16 15,-1-1-80-15,1-1-16 0,1 1 0 0,0-2 0 16,2-1-656-16,-1-1-144 0,2 0-32 15,0-3 0-15,1-2-160 0,-2 1-32 0,0-1-16 0,-2 1 0 0,0 1-112 0,-3 4 0 16,0 1-16-16,-1 0 0 16,-1 3 224-16,-1 1 48 0,-1 1 16 0,-1 2 0 15,-5 0 32-15,-2 4 0 0,-1 2 0 0,0 4 0 0,-1 3-96 0,0 1-16 16,0 2 0-16,1 1 0 16,1 2-192-16,1 1-32 15,0-1-16-15,2 2 0 0,0 0-144 0,4 0 0 0,2 0 0 0,2-1 0 0,2-2 0 0,3 1 0 16,1-1 0-16,5 0 0 0,-2-2 0 15,7-2-176-15,4-2 176 0,2-1-128 16,1-2-1088-16,5-2-192 0,5-3-64 0</inkml:trace>
  <inkml:trace contextRef="#ctx0" brushRef="#br0" timeOffset="7210.9">15732 562 25055 0,'0'0'1104'0,"0"0"240"0,-2 6-1088 0,1-1-256 0,0 1 0 0,1-1 0 0,0-5 0 0,0 7 0 16,0-7 0-16,0 5 0 0,0-5 656 0,3 6 80 16,1-2 16-16,2-1 0 0,-1 0-128 0,2-3-32 15,1 0 0-15,0-3 0 0,1 0 64 0,0-1 16 16,1-2 0-16,-2 0 0 0,-1-2 160 0,0-1 16 15,0-1 16-15,-2-1 0 0,-1 0 128 0,0 0 32 16,-3-1 0-16,-1-2 0 0,-1 2-128 0,-3 2-32 16,0 1 0-16,-4 1 0 0,1 3-288 0,-3 2-48 15,-1 0-16-15,-5 3 0 0,1 3-192 0,-3 1-64 16,0 1 0-16,-5 4 0 0,-2 2-256 0,6 0 0 0,-6 4 0 16,0 3 0-16,0 3 128 0,2 2-128 0,-2 0 0 15,3 0 0-15,3 2 160 0,-2 4-160 16,4 1 128-16,5-4-128 0,2-1 288 0,5-1-32 15,1 1 0-15,4-2 0 0,3-1-96 0,3 0-32 0,3-1 0 0,3 0 0 16,2-3-128-16,4-2 0 16,3 1 144-16,2-3-144 0,3-2 0 0,2-2 128 0,2-2-128 15,-1-2 0-15,2-4 0 0,0-2-256 16,0-2 32-16,-3-3 16 16,0-4-464-16,-3-1-96 0,-2-1 0 0,-3 1-16 15,-3 0-1712-15,-3 1-352 0</inkml:trace>
  <inkml:trace contextRef="#ctx0" brushRef="#br0" timeOffset="8707">12445 5754 3679 0,'0'0'320'0,"0"0"-320"0,0 0 0 0,0 0 0 16,0 0 832-16,0 0 80 0,0 0 32 0,0 0 0 15,0 0-944-15,0 0-144 0,0 0-48 0,0 0-16 16,0 0 80-16,0 0 128 0,0 0-208 0,0 0 80 0,0 0 128 16</inkml:trace>
  <inkml:trace contextRef="#ctx0" brushRef="#br0" timeOffset="9959.27">12417 5779 5519 0,'0'0'496'0,"0"0"-496"0,0 0 0 0,0 0 0 15,0 0 1824-15,-4-3 272 0,1 0 48 0,3 3 16 0,0 0-800 0,0 0-144 0,0 0-48 0,-1-5 0 16,0 0-80-1,1 1 0-15,0 4-16 0,3-6 0 0,-1 1-272 0,-2 5-48 16,4-6-16-16,1 2 0 0,0-1-144 0,0 1-16 16,2-1-16-16,-1 3 0 0,2 0-64 0,-3 1-16 0,3-1 0 15,-1 2 0-15,-1 1-112 0,2 1-32 0,0 1 0 0,-2 2 0 0,1 0-208 0,-2 2-128 16,0 2 160-16,-1 1-160 16,0 1 272-16,-2 1-32 0,-1 0-16 0,0 1 0 15,-1 0-64-15,-1 1-16 0,-2 1 0 0,-3-1 0 0,1 0-144 0,-2 1 192 31,-1-2-192-31,1 0 192 0,-1-2-48 0,-2-1 0 0,-1-1 0 0,0-3 0 0,-1 1 16 0,0-2 0 16,0 0 0-16,0-2 0 0,-1-1-32 0,0-1 0 16,2-2 0-16,0-1 0 0,0-1 0 0,1-2-128 15,2 0 192-15,0-3-64 0,1-1 64 0,1-2 0 16,1-1 0-16,2-2 0 0,1-1 0 0,2-2 0 16,0 1 0-16,2-2 0 0,1 0-192 0,2 1 0 15,-1 0 0-15,2 3 0 0,1 1 0 0,0 2 0 0,-1 1-160 0,2 2 160 31,2 2 0-31,-1 0 0 0,1 3 0 0,1 2 0 16,1 2 0-16,-1 1 0 0,-2 1 0 0,-1 2 0 16,2 0 0-16,-1 2 0 0,0 2 0 0,-2 1 0 15,1 2 0-15,-1 0 0 0,-3 1 0 0,1 1 0 16,-2 1 0-16,-1 0 0 0,-1 3 128 0,-2-1-128 0,-2 1 0 0,0-1 128 16,-2 0-128-16,1-2 0 0,-2-2 128 0,0 0-128 15,-2-4 0-15,-2 0 0 0,-3-3 192 0,1-1-32 16,-1 1 0-16,-1-2 0 0,1-1-32 15,0 0 0-15,0-3 0 0,0 0 0 0,1-3-128 0,-1 1 192 16,0-1-192-16,3-1 192 0,0-3-48 16,3-1 0-16,0-1 0 0,3 0 0 0,-1-1 112 0,3-2 32 15,2-1 0-15,0 1 0 0,5-1 96 0,0 0 0 16,2-1 16-16,-1-1 0 0,5 3-400 0,0 0 0 16,1 1 0-16,3 1 0 0,0 3 0 0,2 0 0 15,-1 0 0-15,1 3 0 0,-1 1 0 0,-1 0-144 16,0 2 144-16,0 1-160 0,-1 0 160 0,0 4 0 15,-3-1 128-15,-1 1-128 0,-3 2 0 0,0 0 144 16,-1 2-144-16,-1 1 0 0,-2 0 128 0,0 2-128 0,0 1 0 0,-2 1 0 16,-2 1 0-16,-2 1 128 15,0 0-128-15,-1 0 0 0,-3 1 144 0,-1-2-144 16,-1-1 0-16,-2-1 144 0,-2-1-144 0,0-1 0 16,-1-1 0-16,-1-1 0 0,-1-3 0 0,0 1 128 0,1-2-128 15,-1 0 128-15,0-3-128 0,2-2 128 0,1-1-128 0,1 0 128 16,0-1-128-16,0-1 160 0,2-2-160 0,2-1 160 15,1 1-160-15,2-3 128 0,2-2-128 0,2-2 128 16,1 0 0-16,2-2 0 0,1 0 0 0,3 0 0 16,0-2-128-16,3 2 0 0,1 0 0 0,1 2 0 15,1 1 0-15,2 1-176 0,2 1 176 0,0 4-192 16,0-1 192-16,-1 1 0 0,0 3-144 0,0 1 144 0,-1 1 0 16,-1 1 0-16,1 2 160 0,-1 0-160 15,-2 2 0-15,0 1 0 0,-3 1 0 0,0 0-192 0,-1 3 192 16,-2 1 0-16,0 1 0 0,-2 1 0 0,-1 1 144 15,-1 1-144-15,-2 1 0 0,-1 0 144 0,0 1-288 16,-3-2-64-16,0-1-16 0,-2-2 0 0,-1-1 352 0,0 0 80 16,-2-1 16-16,-1-3 0 0,0-1-224 15,0-2-208-15,-1 0 32 0,-2-1 16 0,0 0 160 0,0-4 128 16,0 1-128-16,-1-2 176 0,1-1 0 0,1-2 0 16,1 0 0-16,1-3 0 0,0 0-176 0,2-1 0 0,1-2 0 15,3 0 0-15,0-2 336 0,2-1 96 16,1 0 16-16,2-1 0 0,2 1-624 0,1 1-112 0,3-1-32 15,0 2 0-15,2 1 320 0,1 2-160 0,1 1 160 16,2 2-128-16,1 1 128 0,-1 2-192 16,2 1 192-16,1 3-192 0,-2-2 192 0,0 4 0 15,-1 1 0-15,0 1 0 0,0 2 0 0,-3 1 0 16,-2 2 0-16,-2 1 0 0,0 1 0 0,-2 1-160 16,-1 1 160-16,-4 2 0 0,0 0 0 0,-1 1-128 0,-3-1 128 0,1 0 0 15,-2-1 0-15,-1-2 0 0,1-2 0 0,-2-3 0 16,0 0 0-16,0-2 0 0,0-1 0 0,1-2 0 15,-1-2 0-15,1-1 176 0,1-1-32 0,1-4 0 16,-1 1 608-16,3-2 112 0,1-1 32 0,0-1 0 0,1 0-720 16,1-1-176-16,1 0 0 0,1 0 0 15,1 1-320-15,2 1-112 0,-1 3-16 16,1 0 0-16,2 3-1120 0,-6 2-224 16,8 2-64-16,0 4-9632 0,2 1-1936 0</inkml:trace>
  <inkml:trace contextRef="#ctx0" brushRef="#br0" timeOffset="10666.34">12557 6750 19343 0,'0'0'848'16,"0"0"192"-16,0 0-832 0,0 0-208 0,0 0 0 0,4-5 0 15,0 2 1104-15,-1-1 176 0,1-2 48 0,-1 1 0 0,1-2-208 0,0 0-32 16,-2 0-16-16,1 0 0 0,1-1-416 0,-2 1-80 0,-2-2 0 16,0 1-16-16,-1-1-96 0,0 1-16 15,-3-1 0-15,1 0 0 0,-3 1-32 0,1 2-16 0,-2 1 0 0,-1 2 0 16,-3 1 128-16,-2 3 32 15,-1 2 0-15,-2 3 0 0,-4 1-112 0,-1 3-32 0,-1 3 0 0,0 1 0 16,-1 2 176-16,1 2 48 0,2 0 0 16,2 2 0-16,3 0-320 0,1 1-48 0,3 0-16 0,3 0 0 0,3-3-256 15,1 1 0-15,3-1 0 0,4-2 0 0,3 1 128 16,3-2 0-16,1-1 16 0,3 0 0 0,1-1 32 16,4-2 0-16,0-1 0 0,4-3 0 0,2-1-48 15,-1-2-128-15,0-3 192 0,0-2-64 0,0-2-128 16,-1-2 0-16,-1-3 0 0,1-1 0 15,0-1-320-15,-2 0-160 0,-3-1-32 16,0 1 0-16,-2 0-1344 0,-1 2-288 0,0-1-48 0,-3 0-13168 0</inkml:trace>
  <inkml:trace contextRef="#ctx0" brushRef="#br0" timeOffset="12295.43">12398 5938 2751 0,'0'0'256'0,"0"0"-256"0,0 0 0 0,0 0 0 0,-3 3 1984 0,-3 0 336 16,1-1 80-16,-1 0 16 16,4-1-832-16,-1 1-176 0,0-1-16 0,3-1-16 15,0 0-160-15,0 0-16 0,0 0-16 0,0 0 0 0,0 0-176 16,0 0-48-16,0 0 0 0,0 0 0 16,0 0-160-16,0 0-32 0,0 0-16 0,4-4 0 0,-1-2-224 0,0 1-32 15,1-1-16-15,1 2 0 16,1-3-96-16,0 0 0 0,1-2-16 0,-1 0 0 15,3-2-112-15,0-1-32 0,1 0 0 0,1-1 0 0,0-2-32 0,2 0 0 16,0-4 0-16,2-2 0 0,0-2 0 0,-1-1 0 0,3-2 0 0,2-3 0 16,0-2 192-16,1-1 16 0,2-3 16 15,2 0 0-15,2-1 304 0,0-1 64 16,2 1 16-16,1 0 0 0,2 0-256 0,0 0-48 0,0-1-16 0,-2 0 0 16,0 2-256-16,-2 0-48 0,0-1-16 0,-1-1 0 15,1 0-160-15,-1 0 160 0,-1-1-160 0,2 2 160 16,-1 1-160-16,2 0 160 0,-1-2-160 0,1 2 160 0,0 1-16 15,2-1 0-15,0 0 0 0,-1-1 0 0,0 1-16 16,-2 0-128-16,3 1 192 0,-3 0-64 0,-1 0 32 0,0 1 0 16,0 1 0-16,-1 0 0 0,0-2-160 0,1 2 160 31,-2 1-160-31,1 1 160 0,-1 1-160 0,0-2 128 0,1 0-128 0,-1 2 128 16,1 2-128-16,-2 1 0 15,-1-2 0-15,-1 2 0 0,-1-1 128 0,1 2-128 0,-2 1 0 16,-1 0 128-16,0-1-128 0,-1 3 0 0,-2 1 0 0,1 4 0 0,-3 0 0 0,2 3 0 15,-2 1 0-15,-1 1 0 0,-1 1 0 0,0 1 0 16,-1 0 144-16,-1 0-144 0,-2 2 128 0,0 1-128 16,-1 0 128-16,-2 0-128 0,0 2 128 0,0 1-128 15,-1-1 160-15,-3 5-160 0,3-3 128 0,-3 3-128 0,2-3 0 0,-2 3 144 16,0 0-144-16,0 0 0 16,0 0 0-16,0 0 0 0,0 0 0 0,0 0 0 15,0 0 0-15,0 0 0 0,0 0 0 0,0 0-272 16,0 0 64-16,0 0 16 15,0 0-224-15,0 0-32 0,0 0-16 0,-6 2 0 16,6-2-512-16,-6 2-112 0,0 0 0 0,-1 0-16 16,2 1-1328-16,-2-2-272 0,2 1-48 0,-1-1-6288 0,1-1-1264 15</inkml:trace>
  <inkml:trace contextRef="#ctx0" brushRef="#br0" timeOffset="12672.55">13972 3698 9215 0,'0'0'816'0,"-4"-2"-656"0,4 2-160 0,0 0 0 16,-7-4 2416-16,0 0 448 0,2 1 80 0,1 0 32 15,-1-1-1216-15,5 4-240 0,-5-3-48 0,5 3-16 0,-4-4-368 0,4 4-64 16,-5-2 0-16,5 2-16 0,0 0-240 16,0 0-64-16,-7 2 0 0,7-2 0 0,-5 4-208 0,5-4-48 15,-6 6-16-15,2 0 0 16,4-6-176-16,-1 8-16 0,-1-3-16 0,2 2 0 0,1 0-96 0,2-2-128 16,0 1 176-16,3-2-176 0,1-1 176 0,3 0-176 15,2-3 160-15,2-2-160 0,1 0 192 0,0 0-64 16,1-2-128-1,0-1 192-15,2 0-64 0,0-1-128 0,-1 0 176 0,2-1-176 0,-2-1 160 0,2 1-160 16,-1-2 128-16,-2 1-128 0,0 0 128 0,-2 2-128 31,-2 0 128-31,-2 2-128 0,-1 1 288 0,-3 0-32 0,-1 1 0 0,-5 2 0 0,0 0 192 16,0 0 16-16,0 0 16 0,-5 8 0 0,-1 2-96 0,-3 3-32 16,-2 1 0-16,-2 4 0 0,0 4-48 0,-3 2-16 0,1 1 0 0,-3 3 0 15,2-1-288-15,-1 1 128 0,2-1-128 0,-1 0 0 16,2-1 0-16,1-2 0 0,0 0 0 0,2-4 0 15,0 0 128-15,2-1-128 0,0-3 0 0,1 1 0 16,2-2 0-16,0 0-256 0,3-3 64 0,1 1 0 16,0-3-2320-1,0-1-464-15,4-3-96 0</inkml:trace>
  <inkml:trace contextRef="#ctx0" brushRef="#br0" timeOffset="14131.04">14705 3100 8927 0,'0'0'384'0,"0"0"96"0,0 0-480 0,0 0 0 16,0 0 0-16,0 0 0 0,0 0 704 0,0 0 64 0,-1-5 0 0,1 5 0 16,0 0 128-16,-2-4 16 15,2 4 16-15,0 0 0 0,0 0-112 0,0 0-32 16,-1-4 0-16,1 4 0 0,0 0-208 0,0 0-64 15,0 0 0-15,0 0 0 0,0 0-112 0,0 0-16 16,0 0-16-16,0 0 0 0,-2-5-144 0,2 5-32 16,0 0 0-16,0 0 0 0,0 0-192 0,0 0 0 0,0 0 0 0,0 0 0 15,0 0 0-15,0 0 0 0,0 0 0 0,0 0 0 16,0 0 0-16,0 0 0 16,0 0 128-16,0 0-128 0,0 0 0 0,0 0 0 0,0 0 0 15,0 0 0-15,0 0 0 0,0 0 0 0,0 0 128 0,0 0-128 16,0 0-240-16,0 0-80 0,0 0-32 0,0 0-9056 15</inkml:trace>
  <inkml:trace contextRef="#ctx0" brushRef="#br0" timeOffset="14685.56">14708 3045 4607 0,'0'0'192'0,"0"0"64"0,0 0-256 0,0 0 0 0,0 0 0 0,0 0 0 0,0 0 2240 15,1-6 416 1,-1 6 80-16,0 0 16 0,0-5-1216 0,0 5-224 16,0 0-48-16,1-5-16 0,-1 5-352 0,0 0-64 15,0 0 0-15,0 0-16 0,0 0-192 0,0 0-48 0,-1-4 0 0,1 4 0 0,0 0-32 0,0 0-16 16,0 0 0-16,0 0 0 0,0 0-96 0,0 0-32 15,0 0 0-15,0 0 0 0,0 0 0 16,0 0 0-16,0 0 0 0,0 0 0 0,-4 6 32 0,1 0 0 0,2 1 0 16,1 0 0-16,-2 2 16 0,1 2 16 15,1 1 0-15,-1 3 0 0,1 0 32 0,0 4 0 16,0 2 0-16,0 4 0 0,1 4-240 0,0 0-64 0,1 2 0 0,-1 1 0 16,4 1-48-1,-3 1-16-15,1-1 0 0,1 1 0 0,-1-3-128 0,2-1 0 0,-1-3 144 0,-1 0-144 16,-1-4 128-16,-1-1-128 0,0-3 160 0,2 0-160 15,-3-2 176-15,0-2-176 0,0-2 192 0,-4-2-192 0,2-1 208 16,1-2-64-16,0-2-16 0,1-6 0 16,-3 5-576-16,3-5-128 15,-6 1-32-15,1-3 0 0,-2-3-2384 0,3-2-464 16</inkml:trace>
  <inkml:trace contextRef="#ctx0" brushRef="#br0" timeOffset="15109.88">14697 3051 24415 0,'-6'-13'1088'0,"5"8"208"0,0-2-1040 0,0-2-256 0,0-1 0 15,1 1 0-15,0-1 848 0,2 0 112 0,3 0 32 0,2 0 0 16,0 0 304-16,2 1 64 0,3 0 16 0,3 1 0 0,2-2-608 0,0 2-128 16,2 0-32-16,1 2 0 0,2-1-272 0,1 2-48 15,0-1-16-15,1 3 0 16,0 1 48-16,1-1 0 0,-3 5 0 0,0 1 0 0,-1 1-96 0,-2 2-16 16,-1 1 0-16,-2 3 0 0,0 2-48 0,-4 2-16 15,-3 1 0-15,-2 0 0 0,-3 2-144 0,-3 1 128 0,-3 0-128 0,-4 1 128 16,-3 0 16-16,-3-1 0 0,-2 0 0 0,-3 0 0 15,-1-3-16-15,-2-1-128 0,-1 1 192 0,-2-2-64 16,-1-2 0-16,0 0 0 0,0-1 0 16,1-2 0-16,-1 0 64 0,1-1 0 0,1-2 0 0,1 0 0 15,1-2-48-15,3 0 0 0,1-1 0 0,2 1 0 16,3-3-144-16,2 2 0 0,3-1 144 0,2 1-144 0,4-2 0 16,0 0-320-16,0 0 64 0,0 0 16 15,0 0-1968-15,0 0-400 0,0 0-80 0</inkml:trace>
  <inkml:trace contextRef="#ctx0" brushRef="#br0" timeOffset="20307.72">12199 6086 3679 0,'0'0'320'0,"0"0"-320"16,0 0 0-16,0 0 0 0,0 0 576 0,0 0 32 0,0 0 16 0,0 0 0 16,0 0-464-16,0 0-160 0,0 0 0 0,0 0 144 15,0 0 32-15,0 0 0 16,0 0 0-16,-1-4 0 0,-1 0 176 0,2 4 32 0,0 0 16 15,0 0 0-15,0 0-32 0,0 0-16 0,0 0 0 0,0 0 0 16,0 0-192-16,0 0-32 0,0 0-128 0,0 0 192 16,0 0-192-16,0 0 0 15,0 0 128-15,0 0-128 0,0 0 0 0,0 0 0 0,0 0 0 0,0 0 0 0,0 0-384 16,0 0 0-16,0 0-16 0,0 0 0 16,0 0 208-16,0 0 32 0,0 0 16 0,0 0 0 15,0 0 144-15,0 0 0 0,0 0 0 0,0 0 0 0,0 0 0 0,0 0 0 16,0 0 0-16,0 0 0 0,0 0 0 0,0 0 0 15,0 0 160-15,0 0-160 0,0 0 128 0,0 0-128 16,0 0 0-16,0 0 0 0,0 0 128 0,0 0-128 16,0 0 0-16,0 0-2416 15,0 0-544-15</inkml:trace>
  <inkml:trace contextRef="#ctx0" brushRef="#br0" timeOffset="21393.01">12223 6053 2751 0,'0'0'256'0,"0"0"-256"0,3-3 0 16,2 0 0-16,-1-2 2096 0,-4 5 368 0,5-4 80 0,-1 0 16 16,-1 0-1440-16,-3 4-288 0,0 0-48 0,5-3-16 15,-5 3-144-15,0 0-48 0,0 0 0 0,0 0 0 16,3-4-176-16,-3 4-32 0,0 0-16 16,0 0 0-16,0 0 48 0,0 0 16 0,0 0 0 0,0 0 0 15,0 0-96-15,0 0-32 0,0 0 0 0,0 0 0 16,0 0-32-16,0 0-16 0,0 0 0 0,0 0 0 15,0 0 16-15,0 0 16 0,0 0 0 0,0 0 0 16,0 0 32-16,0 0 0 0,0 0 0 0,-2 5 0 16,2-5 112-16,-5 6 32 0,1 1 0 0,0 1 0 0,-1 0-64 15,1 0 0-15,-1 1 0 0,-2 1 0 0,0 1-96 16,0 0-32 0,1 0 0-16,-1 1 0 0,1 3 32 0,-1 0 0 0,-1 1 0 0,2 2 0 0,0 1-80 0,-3 1-16 15,2-1 0-15,-2 2 0 0,0 1-48 0,-1 1-16 16,0 3 0-16,-2-1 0 0,-1-1-128 0,-1 3 128 15,-2 1-128-15,2 1 128 16,-1 0 0-16,-1 1 0 0,0 0 0 0,-1 0 0 0,1-2 32 0,-1 2 0 16,1 0 0-16,-1 0 0 0,2 2 864 0,-2 0 192 0,3-1 16 15,-2 2 16 1,-1 0-1712-16,2 2-352 0,-1 0-64 0,1 2-16 0,-1 1 896 0,2 0 0 0,0 0 0 16,0 1 192-16,-1 0-192 0,2 0 0 0,-1-1 144 15,-1 2-144-15,1 2 0 0,0-2 144 0,1 0-144 16,-1-1 0-16,1 0 176 0,0-1-176 15,-2 1 160-15,0-1-160 0,1 2 192 0,-1 2-48 0,-2-3-16 0,2 1 0 16,-2 1 64-16,3-2 16 0,-3 0 0 0,3-1 0 16,-2 1 128-16,1-2 32 0,-1 1 0 0,2-2 0 15,-1 0 0-15,2 1 0 0,1-3 0 0,0 0 0 16,-1 0-64-16,1-1-16 0,-1 0 0 0,2-1 0 0,0 0-96 16,2 0-32-16,-1-3 0 0,1 1 0 0,-1-1-32 0,0-1-128 15,2 1 192-15,1-3-64 0,-2-2-128 0,1-1 192 16,0-1-192-1,1 0 192-15,-1-1-16 0,1-2 0 0,1-1 0 0,0-1 0 0,2-1 16 0,-2-2 16 16,1-1 0-16,-1-1 0 0,3 0-80 0,0-2-128 16,0-2 176-16,-1 0-176 0,3-1 192 0,-2 0-192 15,1 0 192-15,2-7-192 0,-3 5 160 16,3-5-160-16,0 0 128 0,0 0-128 0,0 0 128 0,0 0-128 16,0 0 128-16,0 0-128 0,0 0 128 0,0 0-128 15,0 0 128-15,0 0-128 0,0 0 0 0,0 0 0 0,0 0 0 16,0 0 0-16,-4-3-224 0,1-1-128 15,1 0-32-15,-2 0 0 16,3-2-272-16,0 0-64 0,0-2-16 0,-1-2 0 16,2-1-160-16,0-1-48 0,0-1 0 0,-1-1 0 15,0 1 16 1,-1 0 0-16,0 0 0 0,1-1 0 16,0 0 368-16,-1 2 80 0,-1-1 16 0,0 0 0 0,1-1 256 0,-1-1 48 0,-2 1 16 0,2-1 0 0,1-1 144 0,0 0 0 15,-2-1 0-15,3 2 0 0,1-1 0 0,1 0 176 0,1-2-176 0,-1 1 192 16,2-2 80-16,0 1 32 0,-1 1 0 15,2 0 0-15,0 1 144 0,1 0 16 0,-1 1 16 0,-1 1 0 16,2 0 16-16,-1 3 0 0,0 0 0 0,0 3 0 16,-1 0-112-16,-1 1-32 15,-1 2 0-15,-1 5 0 0,0 0-80 0,0 0-16 0,0 0 0 0,0 0 0 16,0 0-16-16,0 0-16 0,1 8 0 0,2 3 0 0,-6 5-224 16,1 3 144-1,-1 1-144-15,-1 4 128 0,-2 2-128 0,1 3 128 0,-3 2-128 0,1-1 128 16,1 4-128-16,-2-1 0 15,0 0 0-15,2-2 0 0,0-1 0 0,1-3 192 16,0 0-64-16,2-3 0 0,1-1-128 0,0-2 0 16,0-6 0-16,2-1 0 0,3-3 240 0,0-1-48 15,1-3 0-15,3-1 0 0,1-3 320 0,2-1 48 16,3-1 16-16,2-4 0 0,3-2-256 0,2-4-64 16,3-3 0-16,2-3 0 0,2-3-256 0,3-2 0 15,1-1 0-15,1-1 0 0,0 2 0 0,0 0 0 16,-2 2 0-16,0 0 0 0,-1 2 0 0,-3 0 0 15,-2 3 0-15,-2 1 0 16,-1 1-1088-16,-2 2-320 0,-1 1-64 0,-3 2-10048 0,-1 0-2032 0</inkml:trace>
  <inkml:trace contextRef="#ctx0" brushRef="#br0" timeOffset="22445.67">9788 8634 18431 0,'-6'-11'1632'0,"6"11"-1312"0,-2-6-320 0,0 2 0 15,2 4 1216-15,0 0 160 0,0 0 32 0,0 0 16 16,-6 0-896-16,6 0-176 0,-5 6-32 0,0 1-16 16,2 2-48-16,0 2 0 0,-1 3 0 0,1 3 0 15,0 3 16-15,-1 2 0 0,2 1 0 0,-1 2 0 16,0 3-32-16,-1-1-16 0,1 1 0 16,1-1 0-16,-3-2-224 0,3 1 144 15,1-3-144-15,0-1 128 0,0-1-128 0,0-3 0 0,1 0 144 0,0-3-144 0,0-3 240 0,0-2-32 16,0-2 0-16,0-1 0 0,0-7 144 0,0 0 32 15,0 0 0-15,0 0 0 0,0 0 176 0,0 0 32 16,-3-6 16-16,-2-2 0 0,1-1-96 0,-1-4 0 16,2-1-16-16,0-2 0 0,-2-3-160 0,2-2-16 15,1-3-16-15,0-3 0 0,-1-2 16 0,2-3 0 16,1-3 0-16,0-1 0 0,1 1-192 0,2 0-128 16,-1 1 192-16,3 1-192 0,1 1 0 0,0 3 0 15,2 4 0-15,1 3 0 0,2 1 192 0,3 3-192 16,-1 0 192-16,3 3-192 0,-1 0 0 0,1 3 0 0,-1 1 0 15,2 2 0-15,-2 3 0 0,1 1 0 16,1 2 0-16,-2 2 0 0,-1 2 0 0,-1 1 0 0,-1 3 0 0,-1 1 0 16,-1 2-208-16,-1 2 0 0,-3 1 0 15,0 1 0 1,-3 2-880-16,-1 3-160 0,-2 1-32 0,-2 1-8576 0,-2 1-1728 16</inkml:trace>
  <inkml:trace contextRef="#ctx0" brushRef="#br0" timeOffset="22650.14">9593 8922 24191 0,'0'0'1072'0,"0"0"208"0,0 0-1024 0,0 0-256 16,0 0 0-16,0 0 0 0,0 0 880 0,5 1 112 16,2-2 32-16,2 0 0 15,2 0 96-15,2 0 32 0,2 0 0 0,3 0 0 16,1 0-592-16,2-2-112 0,1 1-32 0,-2 0 0 0,0 0-416 0,1 1-176 15,0-3 16-15,2 2-9680 0,-1-1-1936 0</inkml:trace>
  <inkml:trace contextRef="#ctx0" brushRef="#br0" timeOffset="22854.75">10294 8851 27647 0,'0'0'2448'0,"0"0"-1952"0,0 0-496 0,0 0 0 16,0 0 1280-16,0 0 144 0,0 0 48 0,0 0 0 15,0 0-224-15,0 6-32 0,-2 3-16 0,1 2 0 16,0 2-640-16,-1 3-128 0,-1 0-32 0,-1 3 0 16,1 2-144-16,0 2-16 0,0 1-16 0,-1 1 0 15,0 1-224-15,1-1 144 0,-1-1-144 0,1 1 128 16,1 0-128-16,0-1 0 16,-1-1 144-16,2-2-144 0,1-2 0 0,1-2 0 15,0 0 0-15,2-3 0 16,0-2-1856-16,0-1-272 0,-1-2-64 0</inkml:trace>
  <inkml:trace contextRef="#ctx0" brushRef="#br0" timeOffset="25946.58">12471 5903 7887 0,'0'0'336'0,"0"0"96"0,-5 1-432 0,1-1 0 0,0 0 0 0,-1 0 0 0,5 0 736 0,0 0 64 16,-4-1 16-16,4 1 0 0,0 0 192 0,0 0 32 15,-6-3 16-15,6 3 0 0,0 0-16 16,-3-4 0-16,-1 0 0 0,4 4 0 16,-2-6-112-16,2 6-32 0,-2-5 0 0,2 5 0 0,-1-5-64 0,-1 2 0 15,0 0-16-15,2 3 0 0,-3-4-208 0,3 4-32 16,-2-2-16-16,2 2 0 0,-3-3-112 0,3 3 0 15,0 0-16-15,0 0 0 0,0 0-128 0,0 0-32 16,0 0 0-16,0 0 0 0,0 0 0 0,0 0 0 16,0 0 0-16,0 0 0 0,0 0-16 0,0 0-16 0,0 0 0 0,8 4 0 15,-2 0-16-15,1 0 0 16,-1 1 0-16,1 1 0 0,-4-2-96 0,3 2-128 16,-2 0 176-16,3 1-176 0,0 1 128 0,2 1-128 15,0-1 0-15,1 3 0 0,2 0 128 0,-2 0-128 0,1-1 0 0,1 1 0 16,0 1 128-16,0 2-128 0,0-1 0 0,2 3 0 15,2 1 0-15,1-1 0 0,-1 0 128 0,2 0-128 16,-2 3 0-16,2 1 0 0,0 1 0 0,3-1 0 16,0 1 0-16,3 0 0 0,0-1 0 0,1 1 0 15,0 0 0-15,3 1 128 16,0 0-128-16,0 0 0 0,-1-2 192 0,0-1-64 16,-1 0 0-16,2 0-128 0,0 0 208 0,-3-1-64 0,2 1-16 0,-1 0 0 0,0-2 16 0,-1 2 0 15,-1 0 0-15,0-2 0 0,0 0 48 0,0-1 0 16,-4 2 0-16,1-2 0 0,0 0 0 0,-1-1 0 15,-2 1 0-15,-1-1 0 0,0 0-16 0,-2 1 0 16,-1-1 0-16,1 1 0 0,-1-1-32 0,0 0 0 16,1 0 0-16,-1 0 0 0,-1-1 48 0,1 1 0 15,1-2 0-15,-1 0 0 0,1 1-32 0,1 1 0 16,0-1 0-16,2 0 0 0,1 1-160 0,0-1 192 16,2 1-192-16,1 0 192 0,-1-2-192 0,1 0 192 15,1 0-192-15,0 1 192 0,1 0-192 16,-2-1 0-16,-2 0 144 0,0 0-144 0,-1-1 0 0,1 0 0 15,0 2 0-15,-2-2 128 0,-1 0-128 0,-1 0 0 16,0 0 128-16,-1 1-128 0,0-1 0 0,1 0 144 16,-2-1-144-16,0 2 0 0,0-1 0 0,-1-1 0 15,0-1 0-15,0-1 0 0,0 0 128 0,1 0-128 16,-2 0 0-16,0 0 0 0,-1-2 128 0,0 2-128 0,-1-1 0 16,0 0 0-16,-2-2 144 0,1 1-144 15,-1-1 0-15,1 1 144 0,-3-2-144 0,0 1 128 0,-1-2-128 0,0 2 128 16,-1-2-128-16,-4-4 0 0,0 0 144 0,5 5-144 15,-2-1 144-15,-3-4-144 0,0 0 192 0,0 0-192 16,0 0 0-16,0 0 0 0,0 0 0 0,4 6 0 31,0-2-576-31,-4-4-32 0,0 0 0 0,0 0 0 0,0 0-432 0,0 0-96 0,0 0-16 16,0 0 0-16,0 0-1680 0,0 0-352 0,0 0-64 0</inkml:trace>
  <inkml:trace contextRef="#ctx0" brushRef="#br0" timeOffset="26372.96">14310 7215 6447 0,'-6'-10'576'0,"4"6"-576"15,-1-2 0-15,-1 0 0 0,2-1 3024 0,-1 1 496 16,0 1 112-16,-1-1 16 0,1 1-1264 0,0-1-240 16,1 2-48-16,2 4-16 15,-2-4-736-15,2 4-160 0,-3-6-32 0,3 6 0 0,0 0-304 0,0 0-64 0,0 0-16 0,0 0 0 16,0 0-288-16,0 0-64 15,0 0-16-15,0 0 0 0,0 0-144 0,3 8-16 0,-3-8-16 0,4 8 0 16,1 0 32-16,2 2 0 0,-1 1 0 16,3 0 0-16,0 1-32 0,1 0 0 15,1 1 0-15,0-1 0 0,1 0-96 0,0 1-128 0,0-3 176 0,1 0-176 16,1 0 176-16,0-2-176 0,0 0 160 16,1-1-160-16,-2 0 128 0,0 0-128 0,0-1 0 15,0-1 144-15,-1 1-144 0,1-1 0 0,-4-1 144 16,0 1-144-16,-1-1 0 0,-1 1 128 0,-2-1-128 0,-5-4 0 0,3 4 0 0,-3-4 144 15,1 7-144-15,-2 0 0 0,-1 1 160 0,-2 0-160 16,-4 0 128-16,-1 0-128 0,-1 0 128 0,-3 1-128 16,-3 1 128-16,-2 1-128 0,0 1 128 0,0 0-128 15,-1-1 128-15,0 1-128 0,0 0 128 16,-1-1-128-16,-1-1 128 0,1 0-128 0,1-1 0 0,2-1 128 16,-1-2-128-16,2 1 0 0,-1 0 0 0,2-1 0 15,0 1 0-15,3-1 0 16,-1 1-1632-16,2 0-304 0,0 1-64 0,0 2-13824 0</inkml:trace>
  <inkml:trace contextRef="#ctx0" brushRef="#br0" timeOffset="27206.35">15053 7523 16575 0,'3'-12'736'0,"-3"12"160"0,1-6-720 0,-1 6-176 0,0 0 0 0,0 0 0 0,0 0 2304 0,0 0 448 0,0 0 64 0,0 0 32 16,-6 4-1760-16,1 3-336 0,-1 5-80 0,1 3-16 15,-2 2-272-15,3 0-64 16,0 3-16-16,1 1 0 0,0 1-304 0,-1 1 128 16,1 2-128-16,0 1 0 0,1 1 128 0,-2 6-128 15,3-2 0-15,0-3 0 0,1-3 128 0,0-5-128 16,0-2 0-16,0-2 0 0,0-1 176 0,0-2-32 0,1-1 0 0,-1-2 0 0,0-2 48 0,1-2 16 15,2-1 0-15,-3-5 0 0,0 0 48 0,0 0 16 16,0 0 0 0,0 0 0-16,0-7-64 0,0 0-16 15,0-3 0-15,-3-1 0 0,1-2-64 0,0-2 0 0,0-3-128 16,1 0 192-16,0-1-192 0,-2-8 0 0,2 1 0 0,0 0 0 16,1-2 144-16,0 1-144 15,0-3 128-15,1 0-128 0,1 1 448 0,2-1 16 0,0 1 0 0,2 2 0 16,0 0 0-16,2 2 0 15,1 0 0-15,1 2 0 0,1 2-256 0,2 2-48 16,1 3-16-16,2 0 0 0,0 3-144 0,-1 3 128 0,3 1-128 16,1 3 128-16,-2 1-128 0,1 2 0 0,0 1 0 0,-4 2 128 15,-1 0-128-15,-1 2 0 0,-1 2 0 0,-1 2 0 16,-2 0-256-16,-1 2 0 0,0 2 16 0,-1 1 0 31,-2 2-624-31,-1 2-128 0,-1 0-32 0,0 3-9472 0,-2 1-1888 0</inkml:trace>
  <inkml:trace contextRef="#ctx0" brushRef="#br0" timeOffset="27427.45">15047 7692 15663 0,'0'0'688'0,"-5"-2"144"0,0-2-656 0,0 0-176 15,5 4 0-15,0 0 0 0,0 0 3904 0,0 0 768 0,0 0 128 0,0 0 48 16,8 2-3232-16,3-1-640 15,2 0-128-15,3 0-16 0,2 0-240 0,1 1-32 16,1 0-16-16,1 1 0 0,1 0-400 0,0-1-144 16,-2 0 0-16,1 0 144 15,-1 2-1664-15,-2-1-336 0,1 0-64 0,-5 1-13120 0</inkml:trace>
  <inkml:trace contextRef="#ctx0" brushRef="#br0" timeOffset="27977.95">15315 8059 18431 0,'0'0'816'0,"-3"-4"160"0,3 4-784 0,-1-5-192 0,-1-2 0 0,2 2 0 0,0-1 2240 0,1 0 384 15,1-1 96-15,1-1 16 0,2 1-992 0,0-1-192 0,2 0-32 0,0 1-16 16,1-2-752-16,2 1-160 16,2 1-16-16,0 3-16 0,-1 0-16 0,0 0 0 15,0 1 0-15,-1 2 0 0,0 1-224 0,-1 0-64 16,-2 2 0-16,0 3 0 0,-3-1-96 0,0 4-32 0,-3 2 0 0,0 2 0 16,-2 1-128-16,0 2 0 15,-5 2 144-15,0 1-144 0,-2 2 0 0,-2 1 128 0,-2 1-128 0,0 0 0 16,-1 1 0-16,-1 0 144 0,0-1-144 0,2-2 0 15,0-2 144-15,1-2-144 0,1-1 0 16,2-3 144-16,2 0-144 0,0-3 128 0,2-3-128 16,1 0 128-16,3-6 208 0,0 0 48 0,0 0 0 15,0 0 0-15,0 0-48 0,5 4 0 0,2-1 0 0,1 0 0 16,2-3-160-16,4 0-48 0,1 0 0 0,1-2 0 16,2 1-128-16,1 0 0 0,1 0 0 15,0 0 0-15,2-1 0 0,3 0 0 0,0-1 0 0,0 1 0 0,1-1 0 0,0 1 128 16,-4 0-128-16,0-1 0 0,-2 1 0 0,-3 0 0 15,0 0 128-15,-5 0-128 0,-1-1 0 0,-1 2 0 16,-2-1 0-16,-8 2 128 0,0 0-128 0,0 0 128 16,0 0-128-16,0 0 128 0,0 0-128 0,0 0 0 15,0 0 144-15,0 0-144 0,0 0 0 0,0 0-288 16,0 0 48-16,0 0 16 16,0 0-208-16,0 0-32 0,0 0-16 0,0 0 0 15,0 0-1680-15,-5 3-336 0,5-3-64 0</inkml:trace>
  <inkml:trace contextRef="#ctx0" brushRef="#br0" timeOffset="29633.09">12433 5822 2751 0,'0'0'128'0,"0"0"16"0,0 0-144 0,0 0 0 0,0 0 0 0,0 0 0 0,0 0 3488 0,7-3 672 16,-2 0 128-16,1-1 16 0,-6 4-2448 0,7-3-480 16,-1 1-96-16,1 0-32 0,-1 0-608 0,1-1-128 15,0 2-32-15,1 0 0 16,0 0-304-16,0 1-176 0,-1 0 192 0,2 1-192 15,-1-1-384-15,1 1-176 0,9 0-32 0,-1 2-16 0</inkml:trace>
  <inkml:trace contextRef="#ctx0" brushRef="#br0" timeOffset="29775.42">12749 5828 14735 0,'0'0'640'0,"3"-6"160"0,0 2-640 0,3-2-160 0,2 2 0 0,-2-1 0 15,2-1 2944-15,0 3 576 0,0 1 96 0,1-1 32 16,2 0-2480-16,-2 1-480 0,1 0-112 0,2 1 0 15,-1 2-576-15,2 0-176 0,2 0 0 0,2 0 0 16,2 0-2512-16,0 0-512 0</inkml:trace>
  <inkml:trace contextRef="#ctx0" brushRef="#br0" timeOffset="29917.35">13305 5765 15663 0,'0'0'688'0,"9"-3"144"0,-2-2-656 0,1 1-176 0,0 0 0 0,1-1 0 0,1 2 1760 0,-2 0 320 16,-2 0 64-16,1 1 16 0,0 1-1488 0,-1 1-288 15,1 0-64-15,2 1-16 32,0 3-688-32,2-2-128 0,2 0-16 0</inkml:trace>
  <inkml:trace contextRef="#ctx0" brushRef="#br0" timeOffset="30042.98">13832 5727 18079 0,'0'0'800'0,"7"-4"160"0,-3 0-768 0,3 0-192 0,1-2 0 0,-1 1 0 16,1 0 800-16,1 1 112 0,0-1 32 0,2 1 0 15,1 0-656-15,1-1-128 16,1 2-32-16,3 1 0 0,1-1-1584 0,2 1-320 0</inkml:trace>
  <inkml:trace contextRef="#ctx0" brushRef="#br0" timeOffset="30178.91">14392 5645 12895 0,'0'0'1152'0,"5"-4"-928"0,-1-2-224 0,0 1 0 15,0-2 2000-15,-1 2 368 0,1-2 64 0,1 2 0 16,-2-1-576-16,2 1-112 0,-1-1-16 0,1 2-16 15,0-1-1072-15,3 2-192 0,1 1-64 0,2 1 0 0,0-1-384 16,3 2 0-16,0 1 0 0,2 0 0 16,2 1-1024-16,2 1-144 0,2 2-32 0</inkml:trace>
  <inkml:trace contextRef="#ctx0" brushRef="#br0" timeOffset="30310.23">14941 5603 4607 0,'0'0'192'0,"7"-2"64"0,0-1-256 0,1 0 0 16,1-1 0-16,1 0 0 0,1 1 3952 0,0-1 736 15,1 1 160-15,1 1 16 0,0 0-3056 0,3-1-608 32,-1 2-128-32,2 0-32 0,0-1-768 0,1 1-144 0,-2 0-128 0,2 0 144 15,1 1-512-15,0 0-96 0,1 0-32 0</inkml:trace>
  <inkml:trace contextRef="#ctx0" brushRef="#br0" timeOffset="30468.03">15690 5519 17503 0,'15'-8'1552'0,"-9"5"-1232"0,2-2-320 0,1 0 0 15,1-1 1472-15,-1 1 256 16,2-1 32-16,0 1 16 0,0-1-176 0,2 2-48 0,0 0 0 0,1-1 0 0,-1 1-976 0,2-2-208 31,0 2-48-31,0 1 0 0,1-1-320 0,0 1 128 0,0 0-128 16,-1 0 0-16,-1 2 0 0,1 0 0 0,-2 1 0 0,0 1-192 16,-2 0-1888-16,-1 2-384 0</inkml:trace>
  <inkml:trace contextRef="#ctx0" brushRef="#br0" timeOffset="31492.41">13135 4970 9215 0,'0'0'816'0,"0"0"-656"15,0 0-160-15,0 0 0 0,0-6 1776 0,0 1 320 16,0 5 64-16,0 0 16 0,2-7-336 0,-2 7-64 0,2-5-16 0,-2 5 0 15,3-5-592-15,-3 5-112 0,0 0-32 0,5-3 0 16,1 1-448-16,0 1-112 0,2 1-16 0,1 2 0 16,1 1-224-16,-1 2-48 0,4-1-16 0,0 3 0 15,0 1-16-15,3 3 0 0,3 0 0 0,1 2 0 16,1 0 176-16,1 1 16 0,1 3 16 0,1-1 0 16,0 1 144-16,-1 1 16 0,1 2 16 0,-1 3 0 15,-2 1-272-15,-2 2-64 0,0-1-16 0,-2 1 0 0,-3 3-176 0,-3 0 192 16,-2 0-192-16,-3 1 192 0,-1-1-64 0,-3-1-128 15,-1 1 192-15,-1-1-64 0,-2-1 64 0,-2-2 16 16,2-1 0-16,-3-1 0 0,-2-2-16 0,-2-1 0 16,2-1 0-16,-1-3 0 0,1 1 32 0,0-3 0 15,-1-1 0-15,1-1 0 0,0 0-96 0,0-2-128 16,0-1 176-16,1-1-176 0,0-2 144 0,1 1-144 16,0-1 0-16,3-1 144 15,2-5-480-15,0 0-112 0,0 0 0 0,0 0-16 16,0 0-1680-16,0 0-336 0,0 0-64 0,5-2-10640 0</inkml:trace>
  <inkml:trace contextRef="#ctx0" brushRef="#br0" timeOffset="32089.29">14259 4913 7359 0,'0'0'656'0,"0"0"-528"16,0-6-128-16,0 1 0 0,1-1 2496 0,-1 1 448 16,-1-1 112-16,0 2 16 0,1 4-1024 0,0 0-208 15,-3-5-48-15,-2 2 0 0,5 3-672 0,-6-1-144 16,-4 2-16-16,0 0-16 0,0 2-400 0,-1 3-80 16,-2 1-16-16,0 0 0 0,-2 3-64 0,1 2 0 0,0 3-16 0,-1 1 0 15,2 1-112-15,1-1-32 0,0 2 0 0,2-1 0 16,2 1-80-16,3 1-16 15,1-4 0-15,1 0 0 0,3 1 304 0,3-2 48 16,1 0 16-16,3 1 0 0,1-2-64 0,2-1-16 16,2-1 0-16,4-1 0 0,-2-1-112 0,5-3-32 15,2 0 0-15,2-2 0 0,1-1-80 0,2-1-32 16,3-4 0-16,-2 1 0 0,1-3-16 0,-2-3 0 0,0-1 0 0,-1-2 0 16,0-1 0-16,-2-1 0 0,-3-2 0 0,-2 1 0 15,-3-1 48-15,-2 0 16 0,-3-2 0 0,-3 1 0 16,-2-1 48-16,-4 1 0 0,-2-2 0 0,-2 2 0 15,-4 0-16-15,-1-1 0 0,-3 2 0 0,-3 2 0 16,0 1-240-16,-1 2 176 0,-3 1-176 0,1 4 160 16,-2 1-160-16,-1 2 0 0,-1 2-160 0,0 1 160 15,1 0-496 1,2 1 0-16,-1 1 0 0,3 0 0 16,0 2-576-16,4 0-112 0,1 0-32 0,2 0 0 0,3 1-2432 0,0-2-512 0</inkml:trace>
  <inkml:trace contextRef="#ctx0" brushRef="#br0" timeOffset="32450.25">14345 4626 7359 0,'-3'-8'656'0,"2"-1"-528"15,-3-1-128-15,3 1 0 0,0 2 3440 0,1-1 656 0,0 1 128 0,0 2 16 16,1-1-2288-16,1 2-464 0,-2 4-80 0,0 0-32 16,0 0-512-16,0 0-96 15,0 0-32-15,4 7 0 0,-2 0-528 0,-2 3-208 0,-2 2 176 0,-2 4-176 16,0 0 352-16,-2 5-32 0,0 4 0 0,-2 5 0 16,-1 3 128-16,-1 6 0 0,-1 0 16 0,-2 3 0 15,-1 2-160-15,1 1-48 0,1 0 0 0,2 0 0 0,0 1 0 16,1 1 0-16,1-4 0 0,2-3 0 15,-2 0 128-15,3-3 32 0,0 2 0 0,2-3 0 0,0-2-208 16,0-2-32-16,1-1-16 0,0-4 0 16,0-1-32-16,1-3 0 0,0-2 0 0,-1-3 0 15,0-1-128-15,0-1 192 0,0-1-192 0,1-3 192 16,-3-1-1824-16,2-2-352 16,-1-2-80-16</inkml:trace>
  <inkml:trace contextRef="#ctx0" brushRef="#br0" timeOffset="35673.42">9575 5921 14735 0,'0'0'1312'0,"0"0"-1056"0,0 0-256 0,-2-5 0 15,2 5 704-15,0 0 64 0,-1-7 32 0,0 2 0 16,1 5 192-16,0 0 32 0,-1-5 16 0,1 5 0 16,0 0-208-16,0 0-64 0,0 0 0 0,0 0 0 15,0 0-576-15,5-3-192 0,-5 3 128 0,6-2-128 0,-2 0 0 0,-4 2 160 0,7-1-160 0,-1-1 128 16,-6 2-128-16,8 0 0 15,-1 0 0-15,-1 2 128 0,1-2-288 0,2 1-64 16,-1 1-16-16,2 0 0 31,0-1-1152-31,0 1-224 0</inkml:trace>
  <inkml:trace contextRef="#ctx0" brushRef="#br0" timeOffset="35797.53">9885 5919 15375 0,'0'0'672'0,"6"-1"160"0,1-1-672 0,-1 0-160 0,1-2 0 0,-1 1 0 16,2 0 1440-16,0-1 256 0,1 1 48 0,0 0 16 0,2-2-608 15,2 2-128-15,0-3-32 0,1 0 0 16,1 1-624 0,2 1-128-16,2 3-32 0,0 0 0 0,1 0-576 0,2 1-112 0,2 1-32 0,1 0-10544 0</inkml:trace>
  <inkml:trace contextRef="#ctx0" brushRef="#br0" timeOffset="35923.68">10504 5883 4607 0,'12'-2'400'0,"-7"1"-400"31,1-3 0-31,1 2 0 0,4 0 2128 0,0 0 352 16,0-1 64-16,2 1 16 0,0 0-1392 0,1 0-272 16,3 0-48-16,0 1-16 0,4 1-608 0,0 0-224 15,-1-2 144-15,0 2-144 16,0 0-320-16,4 0-128 0</inkml:trace>
  <inkml:trace contextRef="#ctx0" brushRef="#br0" timeOffset="36064.78">11251 5886 13647 0,'0'0'592'0,"0"0"144"0,5-4-592 0,1-1-144 0,-1 3 0 0,0-2 0 16,0-1 1344-16,2 1 256 0,-1 1 32 0,2-1 16 16,-4 2-1008-16,3 0-192 0,1-1-32 0,0 2-16 15,3 1-400-15,2 0 0 0,1 0 0 0,1 1-6208 16,3 0-1232-16</inkml:trace>
  <inkml:trace contextRef="#ctx0" brushRef="#br0" timeOffset="36488.9">11835 5892 8287 0,'0'0'368'0,"6"-4"80"0,0 1-448 0,0 0 0 16,1-1 0-16,-1 1 0 0,0-1 2944 0,2 0 496 16,0 1 96-16,0 0 32 0,2-2-2352 0,1 3-448 15,1 1-112-15,2 0-16 0,1 1-512 0,-1 0-128 16,3 0 0-16,0 1 0 0,3 0 0 0,0 1-256 0,-1 1 64 16,-1-1 16-1,1 1-976-15,0 0-208 0,-1 0-48 0,2-1 0 16,-2 0-992-16,2 0-208 0,-2-1-32 0,1 0-16 15,0 2 1424-15,-2-3 272 0,1-3 64 0,-4 1 16 0,2 0 2672 0,-1 0 512 0,0-1 128 16,1-2 0-16,0 1-320 0,0 0-64 16,-2 1 0-16,0-1-16 0,0-1-656 0,1 1-128 15,-2 1-32-15,3 0 0 0,-2 1-768 0,0 0-144 16,-1 1-48-16,1 1 0 0,-1 0-256 0,0 0 160 0,0 1-160 0,0 0 128 31,1 0-480-31,1 0-96 0,-1 0-32 0,3 1 0 16,-2-1-512-16,1 0-96 0,-1 0-32 0,0 0 0 0,2 0 96 0,0-1 0 15,2-1 16-15,2 1 0 0,2 0 416 16,0 0 80-16,-1-1 0 0,0 1 16 0,0 0-112 16,-1-1-32-16,-1-1 0 0,-1-1 0 15,-4 1-512-15,-1 0-128 0,-2 1 0 0,-1 0-16 0,-1-1 1120 0,-1 0 176 0,-1 1 144 0,-2-1-16 16,1 0 816-16,-1 0 160 0,-6 2 48 0,5-2 0 0,1-2-160 0,-2 1-32 16,-4 3 0-16,5-2 0 0,-5 2-336 0,6-2-80 15,-1-1-16-15,-5 3 0 0,7-1-400 0,-1 1-128 16,-6 0 0-16</inkml:trace>
  <inkml:trace contextRef="#ctx0" brushRef="#br0" timeOffset="39519.15">11680 5899 12831 0,'0'0'272'0,"0"0"64"0,0 0 16 0,0 0 32 0,0 0-384 0,0 0 0 0,0 0 0 0,3-4 0 0,0 0 928 0,-3 4 112 0,0 0 32 15,0 0 0-15,2-5-304 0,-2 5-48 0,0 0-16 0,0 0 0 16,0 0-192-16,0 0-32 0,0 0-16 0,0 0 0 0,0 0 48 0,0 0 16 15,0 0 0-15,-4 5 0 16,0-2-64-16,-1 2-16 0,0 1 0 16,-1 2 0-16,1 0-128 0,-2 3-48 0,1 0 0 0,-1 1 0 0,0 2-80 0,0 1 0 15,-1 2-16-15,1 2 0 0,1 1-32 0,0 1 0 0,1 0 0 0,0 1 0 16,2 0-144-16,2 1 0 31,0 1 144-31,2 0-144 0,1 0 128 0,1 0-128 16,2 0 128-16,1 0-128 0,3 0 208 0,1-1-16 0,0-1-16 15,1-1 0-15,0-2 128 0,2-1 16 0,2-2 16 0,-1 0 0 16,1 0 128-16,3-2 32 16,-2-2 0-16,2-1 0 0,0-2 112 0,-1-1 32 0,1-3 0 0,-2 1 0 15,0-2-208-15,-1 0-48 0,-2-2 0 16,0 0 0-16,1-1-160 0,-1 1-32 0,-1-1-16 0,-1 1 0 16,-1-2 112-16,0 0 32 0,-1 0 0 0,-1 0 0 15,0 1-320-15,0-1 0 0,-1 0 0 0,1 0 0 16,0 1 0-16,0 0-256 0,-1 1 80 15,1-1 16-15,-1 0-48 0,-1 0-16 0,0 2 0 0,1 0-10144 16,-2 0-2016-16</inkml:trace>
  <inkml:trace contextRef="#ctx0" brushRef="#br0" timeOffset="40388.96">10828 6336 13823 0,'0'0'1216'0,"-1"-5"-960"16,1-2-256-16,0 1 0 0,0 1 1328 0,-1-1 208 15,1 1 64-15,-2-1 0 0,0 2-256 0,-1 0-64 16,3 4 0-16,0 0 0 0,-2-5-512 0,2 5-128 16,-3-3 0-16,3 3-16 0,0 0-240 15,-6 1-64-15,1 1 0 0,-1 2 0 16,0 0-64-16,-1 3-32 0,-1 1 0 0,1 2 0 0,-1 1 0 0,0 1 0 16,1 2 0-16,-1 1 0 15,-1 0-48-15,0 2-16 0,1-1 0 0,1 2 0 0,1 0-32 0,2 0 0 0,1 1 0 0,1 0 0 16,2-2 16-16,2 0 0 0,0-2 0 0,3 1 0 15,1-1 48-15,2-1 0 16,-1-1 0-16,3 0 0 0,0-2 32 0,2-2 16 0,3 0 0 0,-2-1 0 16,1-3 80-16,1 0 0 0,2-2 16 15,-1-1 0-15,2-1-96 0,0-1-32 0,-1-2 0 0,2 0 0 16,0-2 224-16,0-2 32 0,1 0 16 0,0-3 0 0,0-3-208 0,-2-2-32 16,-2 0-16-16,-1-1 0 0,0-3 0 15,-2 1 0-15,-2-2 0 0,-2-1 0 0,-3-1-32 0,-1 0 0 16,-3 0 0-16,-2 0 0 0,-2-1-48 15,-3 2-16-15,-1-1 0 0,-1 1 0 0,-3 1-128 16,-1 2 192-16,-2-1-192 0,-1 4 192 0,-2 0-192 16,1 2 0-16,-2 1 0 0,1 1 0 0,1 2 0 15,-1 1 0-15,1 0 0 0,-1 3-176 0,1 2 176 0,1 1-192 16,0 0 192-16,1 1-192 0,-1 2 192 0,1 1-192 16,2 3 192-16,-1 0-192 15,1 1 192-15,1-1 0 0,1 1-144 0,1 1 144 0,2-1 0 16,0 2-176-16,2 1 176 0,-1 0-128 0,2 0 128 0,1 1 0 0,1 0-144 0,2 0 144 15,1-1 0-15,1 1-144 16,2 0 144-16,1-1 0 0,2 0 0 0,1-2 0 16,1-1 0-16,2 0 0 0,1-2 128 0,0 1 0 0,1-2-128 15,1-1 192-15,-1 0-32 0,2-2-16 0,-1-1 0 16,0 0 0-16,1-1 0 0,-1-2 0 0,-1 1 0 0,1-1 0 16,-1 0-144-16,-1-1 160 15,-1 1-160-15,0 0 160 0,1-2-160 0,-2 2-144 0,-3 0 144 0,1 0-208 16,-1 1-1648-1,1 2-336-15,-1 0-64 0,1 1-12784 0</inkml:trace>
  <inkml:trace contextRef="#ctx0" brushRef="#br0" timeOffset="40671.68">11262 6580 22111 0,'0'0'1968'0,"0"0"-1584"31,0 0-384-31,0 0 0 0,0 0 1040 0,0 0 128 16,0 0 32-16,0 0 0 0,0 0 32 0,0 0 16 0,0 0 0 0,0 0 0 0,0 0-544 0,1 9-128 16,0 1 0-16,0 1-16 0,-1 1 144 0,0 1 16 0,0 0 16 0,0 3 0 15,2-1-16-15,-2 2 0 0,-2 0 0 0,1 1 0 16,0 0-336-16,0-1-80 0,-2 0-16 0,2-1 0 15,0 0-160-15,0-2-128 16,0-2 144-16,0 0-144 0,1-1 144 0,0-1-144 16,0-1 128-16,0 0-128 0,0-2-1088 15,1 1-288-15,0 0-64 0</inkml:trace>
  <inkml:trace contextRef="#ctx0" brushRef="#br0" timeOffset="52830.98">2562 10062 18543 0,'0'0'816'0,"0"0"176"0,0 0-800 0,0 0-192 0,0 0 0 0,0 0 0 15,0 0 768-15,0 0 128 0,0 0 0 0,0 0 16 16,0 0 96-16,0 0 16 0,0 0 0 0,6 0 0 16,2-2-144-16,3-1-32 0,2 0 0 0,3 1 0 15,2 0 0-15,2 0 0 16,3-1 0-16,1 2 0 0,3-1-272 0,1 1-64 0,2-1-16 0,0 1 0 0,-2 0-240 15,0-1-32 1,-2 1-16-16,-2 1 0 0,-3 0-208 0,-2 0 0 16,-2 1 128-16,-3 1-128 0,-1 0 0 0,-2 0 0 0,-1 0 0 0,0 1 0 15,-4 2-192-15,0-1-128 0,-2 1-16 0,0 0-16 32,-2 1-816-32,-1 0-176 0,-1 1-16 0,-1-1-11952 0</inkml:trace>
  <inkml:trace contextRef="#ctx0" brushRef="#br0" timeOffset="53177.33">2611 10170 18431 0,'-13'-12'1632'0,"7"7"-1312"15,1-1-320-15,-1-1 0 0,2 3 2352 0,1-2 400 16,2 1 64-16,1 5 32 0,-1-6-1920 0,1 6-384 16,4-4-80-16,3 0-16 0,0 1 0 0,4 2 0 15,1 1 0-15,3 1 0 0,1 1-192 0,1 2-32 16,-1 1-16-16,1 2 0 0,-2 1 0 0,-1 3 0 15,-2 2 0-15,-2 0 0 0,-2 1-208 0,-2 3 176 16,-4 0-176-16,-3 4 160 0,-4 1-160 0,-2 3 0 16,-6 3 0-16,-1 2 0 15,-3 0-304-15,-2 0-80 0,-1-2-32 0,1-3 0 0,1-3 48 16,0-2 16-16,3-3 0 0,0 0 0 0,2-3 864 0,2-2 192 16,2-2 16-16,2-2 16 0,1-3 80 0,3 2 16 15,3-7 0-15,0 0 0 0,0 0-320 0,0 0-48 16,6 3-16-16,4-1 0 0,2-1-320 0,4-1-128 0,1-1 0 0,4-1 0 15,4 0 0-15,0 0 0 0,3-2 0 0,3 1 0 16,2 0 0-16,0 1 0 0,-1-1 0 16,1 0 0-16,0 0 0 0,-3 0 0 0,-5 0 0 15,-1 0 0 1,-1-1-1744-16,-1-1-352 0,-1 1-64 0</inkml:trace>
  <inkml:trace contextRef="#ctx0" brushRef="#br0" timeOffset="53570.53">3364 10150 34143 0,'0'0'1520'0,"0"0"304"0,0 0-1456 0,-6 3-368 16,2 2 0-16,0 1 0 0,1 2 0 0,0 3-192 16,-3 2 32-16,0 1 0 0,-1 4 416 0,0 2 96 15,0 1 16-15,0 3 0 0,1 2-160 0,-1 2-16 16,0 0-16-16,2 2 0 15,0 0-176-15,3-2 0 0,0 0 0 0,1-2 0 0,1-2 0 0,0-2 128 16,-1-1-128-16,1-3 0 0,0-3 128 0,1-1-128 16,-1-3 128-16,1-3-128 0,0-1 192 0,-1-7-32 15,0 0-16-15,0 0 0 0,0 0 32 0,0 0 0 16,-2-4 0-16,1-3 0 0,0-3-48 0,1-3-128 16,-1-4 192-16,1-2-64 0,-3-3-128 0,3-3 0 15,0-1 0-15,0-3 0 0,0-3 0 0,0 1 0 0,2-1 0 0,0 0 0 16,-1 1 224-16,1 1 16 0,1 4 0 0,3 1 0 15,0 0 96-15,3 3 32 0,-1 3 0 0,3 1 0 16,1 3-224-16,1 1-144 0,3 3 192 0,-1 1-192 16,2 2 0-16,-1 1 0 0,1 2 0 0,-1 0-144 15,-1 2 144-15,0 2-128 0,-1 1 128 0,0 1-128 16,0 0-1424-16,-2 2-288 0,-2 2-48 16,-2 2-13776-16</inkml:trace>
  <inkml:trace contextRef="#ctx0" brushRef="#br0" timeOffset="53766.24">3232 10446 34143 0,'0'0'752'0,"0"0"144"0,0 0 48 0,0 0 16 0,0 0-768 0,0 0-192 0,4 1 0 16,4 1 0-16,2 0 544 0,1 0 64 15,2 1 16-15,3-1 0 0,2 0-272 0,3-1-48 0,1 0-16 0,0 0 0 16,-1-1-288-16,1-1 0 0,1 0 0 15,-1-1 0 1,1-1-1920-16,0-2-448 0,0 0-96 0</inkml:trace>
  <inkml:trace contextRef="#ctx0" brushRef="#br0" timeOffset="54311.38">3835 9986 21823 0,'0'0'960'16,"0"-6"208"-16,-1 1-928 0,0-1-240 0,0 1 0 0,1-1 0 0,1 1 864 15,-1 5 128-15,0 0 32 0,0 0 0 16,5-4 272-16,-5 4 64 0,6-2 16 0,1 5 0 16,-1 0-512-16,2 4-96 0,0 1-32 0,0 4 0 0,-1 4-192 0,1 3-32 15,0 3-16-15,-1 3 0 0,2 5-176 0,-2 4-16 16,-2 2-16-16,-1 5 0 0,-3 3-80 0,-2 3-16 15,-3 4 0-15,-1 2 0 0,-2 6-48 0,-4-2-16 16,-3-1 0-16,-3-1 0 0,0-1-288 0,-4-5-64 16,-3-2-16-16,-3-3 0 15,-1-3-208-15,-3-1-32 0,-2-1-16 0,-2-3 0 16,-2-1-2352-16,-1-1-480 0</inkml:trace>
  <inkml:trace contextRef="#ctx0" brushRef="#br0" timeOffset="54672.02">2519 9867 35935 0,'-13'-20'1600'0,"7"13"320"0,-3 0-1536 0,2-1-384 0,0 2 0 0,1 0 0 16,1 1-560-16,1 1-176 0,-2 2-32 0,-1 1-16 15,0 1 784-15,-2 3 0 0,-2 4 0 0,-1 3 0 16,-2 2 400-16,-2 7 48 16,0 5 0-16,-1 6 0 0,-2 4-288 0,1 6-160 0,-2 6 192 0,-9 27-192 0,5-1 176 15,0-3-176-15,2-1 160 0,5-2-160 0,4-2 128 0,3-3-128 16,3-2 0-16,2-4 0 0,5-1 0 0,2-5 128 15,3-1-128-15,4-5 0 0,4-4 0 0,-3-12 0 16,2 0 128-16,4 2-128 0,4-1-240 0,5 1-80 16,4-2-32-16,7-2-10080 15,8-5-2000-15</inkml:trace>
  <inkml:trace contextRef="#ctx0" brushRef="#br0" timeOffset="55439.7">4253 11044 16175 0,'0'0'704'0,"0"0"176"0,-2-4-704 0,1-2-176 0,0 1 0 0,1-1 0 15,0 0 864-15,0-1 144 0,1 0 16 0,0 1 16 16,1-1 304-16,-2 1 64 16,2-2 16-16,1 1 0 0,1 1-368 0,2 0-80 0,1 1-16 0,2 0 0 15,1 1-416-15,0 1-96 16,0 0 0-16,0 2-16 0,-1 0 96 0,-1 2 32 15,0 2 0-15,0 1 0 0,-2 3-112 0,-1 1-32 16,-2 3 0-16,-1 4 0 0,1 1-208 0,-5 2-32 0,0 2-16 0,-2 2 0 16,-2 2-160-16,-2 0 160 0,-3 1-160 15,-2 1 160-15,1 0-160 0,0-1 0 0,0-2 0 16,2-2 0-16,-1-1 0 0,2-3 0 0,2-3 0 0,0-4 0 16,2-1 192-16,0-3-64 0,2 0 0 0,3-6 0 15,0 0 32-15,0 0 0 0,0 0 0 0,0 0 0 16,0 0-160-16,8-7 192 0,0-2-192 0,3-2 192 15,3-3-192-15,0-4 0 0,2-3 0 0,1-3 0 0,-1-2 0 0,2-1-224 16,0-1 48-16,-2 0 16 0,0 2 160 0,-3 1-208 16,-2 3 80-16,-2 3 128 0,-2 4 0 0,-2 2 0 15,-1 4 0-15,-1 1 0 0,-2 2 400 0,-1 6 0 16,0 0 0-16,0 0 0 0,0 0-16 0,0 0 0 16,-3 5 0-16,-1 1 0 0,-1 3-256 0,1 2-128 15,1 1 128-15,-1 3-128 0,2 0 0 0,1 1 0 16,1 2 0-16,1 0 0 0,1-1 0 0,2 1 0 15,2 1 0-15,-1-2 0 0,0 0-144 0,2-1 144 16,0 0 0-16,2-2 0 0,0-2-144 0,1-2 144 16,0 0 0-16,1-3-144 15,3 0-496-15,3-3-112 0,0-1-16 0,5-3 0 16,6-4-2112-16,0-2-448 0,37-12-64 0,-19-3-32 0</inkml:trace>
  <inkml:trace contextRef="#ctx0" brushRef="#br0" timeOffset="55722.17">5256 10706 10127 0,'0'0'896'0,"0"0"-704"0,0 0-192 0,0 0 0 16,0 0 5136-16,0 0 1008 0,0 0 192 0,0 0 32 16,2-4-4560-16,-2 4-912 0,3-5-176 0,1 0-32 0,2 2-368 0,3 1-64 15,-2-1 0-15,3 1-16 0,1 1-240 0,1 0 0 16,3 0 0-16,-1 0 0 16,-1 0-528-16,3 1-160 0,-3 1-16 0,1 0-9664 15,-3 0-1920-15</inkml:trace>
  <inkml:trace contextRef="#ctx0" brushRef="#br0" timeOffset="55894.94">5185 10863 35999 0,'0'0'1600'0,"0"0"320"0,0 0-1536 0,0 0-384 0,0 0 0 0,0 0 0 16,0 0 0-16,0 0 0 0,0 0 0 0,9-1 0 15,-1-2 0-15,3 2 0 16,0 0 0-16,1 1 0 0,0 0 0 0,1 0 0 15,0 0 0-15,4 0 128 16,-1-1-528-16,3 0-112 0,0-1 0 0,0 1-14992 0</inkml:trace>
  <inkml:trace contextRef="#ctx0" brushRef="#br0" timeOffset="58255.75">7483 10077 15711 0,'-4'-9'704'0,"4"9"128"0,0-5-656 0,-1-1-176 16,-2 0 0-16,1 0 0 0,0 1 1392 0,2 5 240 0,-1-6 48 0,1 2 16 0,0 4-80 0,0 0-16 15,-1-4 0-15,1 4 0 0,0 0-576 16,0 0-112-16,0 0-16 0,-1 5-16 15,0 3-352-15,-1 3-64 0,0 1-16 16,0 3 0-16,0 4-80 0,0 2-32 0,-2 0 0 16,1 3 0-16,0 1-112 0,-1 1-32 0,1-1 0 0,0 0 0 15,0 2-192-15,0-1 144 0,2-1-144 0,1-1 128 16,0 0-128-16,0-2 0 0,1-2 0 16,0-1 128-16,2-1-128 0,0-2 0 0,0 1 0 0,1-3 128 0,-1-1-384 0,1-1-96 15,0-2-16 1,-1-2 0-16,0-3-2592 0,-3-5-528 0</inkml:trace>
  <inkml:trace contextRef="#ctx0" brushRef="#br0" timeOffset="58531.56">7492 10115 29487 0,'-12'-26'2624'0,"8"15"-2112"0,2-2-512 0,0 0 0 16,0 0 240-16,1 1-64 0,2-2-16 0,2 2 0 15,2 0 288-15,1 0 64 0,4 2 16 0,1 1 0 16,-1 2-160-16,3 1-48 0,0 1 0 0,3 3 0 15,0 2-144-15,1 2-48 0,-2 2 0 16,-1 2 0-16,-1 4-128 0,-1 1 128 0,-1 2-128 0,-3 2 128 16,-1 3-128-16,-1 2 0 0,-3 0 144 0,-2 4-144 0,-2 0 0 0,-2-1 0 15,-2-1 0-15,0 0 128 0,-2 0-128 0,-1-2 0 16,-3-3 0-16,0-1 0 0,-1-3 128 0,-1-1 0 16,-1-2 0-16,-1-1 0 0,0-3 64 0,-1 1 0 15,-3-3 16-15,0 1 0 0,0-2-208 0,2-1 176 16,-1-1-176-16,2-1 160 0,3 0-400 0,0-1-80 15,2 0 0-15,4 1-16 32,1 0-1840-32,6 0-352 0,0 0-80 0,0 0-16 0</inkml:trace>
  <inkml:trace contextRef="#ctx0" brushRef="#br0" timeOffset="59274.68">8129 10163 4607 0,'0'0'192'0,"0"0"64"0,2-7-256 0,1 2 0 15,1-2 0-15,-1 2 0 0,0-1 3952 0,-1 1 736 16,1-2 160-16,-2 2 16 0,-1 5-2592 0,0-6-528 15,0 6-96-15,-3-4-32 0,3 4-448 0,0 0-80 16,-5-2-32-16,-1 3 0 0,0 1-352 0,-1 3-80 16,1 4-16-16,-3 1 0 0,-1 2-224 0,-1 3-64 0,-1 2 0 0,0 3 0 15,1 1-80-15,1 1-32 0,0 1 0 0,2 1 0 16,2 0-208-16,1 2 144 0,2-1-144 0,2-2 128 0,2-1-128 0,1-2 0 16,1-1 0-1,3-2 0-15,1 0 0 0,0-3 0 0,3-2 192 0,1-2-64 16,1-2 96-16,1-2 16 0,1-2 0 0,0-3 0 0,1-2-32 0,2-3 0 15,0-1 0-15,1-3 0 0,1-2-48 0,-1-2-16 16,2-3 0-16,0-4 0 0,-1-4-16 0,1 1-128 16,-2-1 192-16,-1 2-64 0,-4 0-128 0,-2 3 160 15,-2 4-160-15,-3 3 160 0,-1 2-32 0,-2 3-128 16,-3 6 192-16,0 0-64 16,0 0 48-16,0 0 0 0,0 0 0 0,-2 8 0 0,1 5-176 0,0 1-144 15,1 1 144-15,1 2-208 0,1 0 208 0,2 1 0 16,2-2-160-16,0 0 160 0,2-2 0 0,2-1 0 15,0-1 0-15,1-1 0 0,1-2 0 0,1-2 0 16,0-3 0-16,1 0 0 0,0-4 0 0,-1-2 128 0,1-2 0 0,1-1 0 16,-3-3 112-16,1-2 16 15,-1-2 0-15,0-4 0 0,-3-3 96 0,-1-2 32 16,-2-2 0-16,-1-2 0 0,-4 1-144 0,-2-1-32 16,-4 0 0-16,-1 2 0 0,-3 2-64 0,-2 3-16 0,-1 3 0 15,-1 3 0-15,-1 2-128 0,0 2 0 0,-1 4 0 0,0 1 0 16,1 4-128-16,0 4-128 0,-2 1 0 0,1 5-16 15,0 3-1376 1,0 1-272-16,2 0-48 0,2 4-16 0,1 1-1600 16,4 0-320-16</inkml:trace>
  <inkml:trace contextRef="#ctx0" brushRef="#br0" timeOffset="59622.85">8909 10242 11055 0,'13'-12'976'0,"-8"7"-784"0,0-1-192 0,-1 1 0 0,-2 0 3696 0,-2 5 688 16,0 0 144-16,0 0 16 0,0 0-2416 0,0 0-480 15,-5-3-112-15,-2 2 0 0,0 1-528 0,-3 2-112 16,-2 0 0-16,-1 4-16 0,-2 0-480 16,1 3-80-16,-1 0-32 0,2 0 0 0,0 1-288 0,3 0 0 15,2-2 0-15,3 1 0 0,1-1 0 0,1 2 0 16,6 0 0-16,1-2 0 0,1 0-144 0,3-1 144 16,2-1-128-16,2 0 128 0,4-2 0 0,0 1-160 15,1-2 160-15,1-1 0 0,1-1-192 0,2 0 192 0,1 0-192 0,0 1 192 16,-1-1-128-16,0 0 128 0,-3 1 0 0,1 0 0 15,-2 1 0-15,-4 0-128 0,-3 1 128 0,-3 0 0 16,-2 2 0-16,-5-6 192 0,-1 8-16 0,-4-1-16 16,-2 1 304-16,-4 0 64 0,-4-1 16 0,-2 2 0 15,-3 1-176-15,-2 0-48 0,-1-1 0 0,-4 1 0 16,0 1-160-16,-2-2-32 0,1-2-128 0,0 1 192 16,0 0-192-16,2-2 128 0,3-1-128 0,3-1 0 0,3 0 0 0,2 0-208 15,4-2 16-15,4 0 0 16,7-2-2256-16,0 0-448 0,6-2-96 15</inkml:trace>
  <inkml:trace contextRef="#ctx0" brushRef="#br0" timeOffset="59988.18">9643 10253 7359 0,'0'0'320'0,"-4"-2"80"0,4 2-400 0,-7 0 0 31,-1 0 0-31,-2 1 0 0,-1 0 5568 0,-2 1 1024 0,-2 2 192 0,-2 1 64 15,-2 1-5056-15,0 1-992 0,1 3-208 0,0 2-32 16,1 2-192-16,2-1-48 0,2 1 0 0,1-1 0 0,3 2-128 0,2-1-16 0,3 0-16 0,2 1 0 16,2-2-160-16,3-1 128 0,3 1-128 0,3-2 128 31,2-1-128-31,3-1 0 0,1-2 144 0,4 1-144 0,3-2 128 0,2-2-128 0,2-2 160 0,4-1-160 16,3-1 144-16,3-1-144 0,2-3 128 0,-1-3-128 15,-1 0 144 1,1-3-144-16,-2-1 160 0,-2-3-160 0,-3 0 224 0,-4 0-48 0,-4-3-16 0,-4 2 0 15,-5 0 160-15,-4 0 16 0,-5 2 16 0,-4 0 0 16,-4 0 368-16,-4 1 80 0,-4-1 16 0,-5 2 0 16,-4 2-528-16,-2 1-96 0,-2 2-32 0,-2 2 0 15,-4 1-160-15,-1 0-176 0,-1 3 48 0,2 2 0 16,1-1-240-16,4 2-32 0,3 0-16 0,2 2 0 16,3-1-496-16,4 0-112 0,2 0 0 0,4 0-16 15,1-1-2352-15,2 1-448 0</inkml:trace>
  <inkml:trace contextRef="#ctx0" brushRef="#br0" timeOffset="60270.65">9821 9886 17503 0,'-3'-8'1552'0,"-1"-1"-1232"0,0 2-320 0,-1 0 0 16,2 0 4112-16,3 7 768 0,-5-4 160 0,5 4 16 15,-3-3-3456-15,3 3-704 0,0 0-144 0,-2 5-32 16,1 3-336-16,-1 5-64 0,-1 5 0 0,0 5-16 16,0 7-16-16,0 3 0 0,-3 4 0 0,2 5 0 0,-4 5-32 15,-1 3 0-15,-1 1 0 0,-1 4 0 0,0 4-64 16,0 0-32-16,1-3 0 0,2-2 0 16,-1-2-160-16,1-4 128 0,0-5-128 0,3-1 128 0,0-3-128 15,1-1 160-15,0-4-160 0,0-3 160 0,2-4-16 16,0-3 0-16,0-3 0 0,0-1 0 0,-1-5-144 15,2-1 160-15,0-4-160 0,0-3 160 16,-1 0-1696-16,2-7-320 0,0 0-80 0</inkml:trace>
  <inkml:trace contextRef="#ctx0" brushRef="#br0" timeOffset="62831.54">10768 10156 5519 0,'0'0'240'0,"0"0"64"0,0 0-304 0,0 0 0 16,0 0 0-16,0 0 0 0,0 0 2272 0,0 0 400 0,0 0 80 0,0 0 0 15,0 0-864-15,0 0-176 16,0 0-48-16,-5-1 0 0,5 1-64 0,0 0 0 15,0 0-16-15,-5 0 0 0,5 0-256 0,0 0-48 16,0 0-16-16,0 0 0 0,0 0-304 0,0 0-64 16,0 0-16-16,0 0 0 0,0 0-304 0,0 0-48 15,0 0-16-15,0 0 0 0,9 0-96 0,-1-1-32 16,6 0 0-16,0 0 0 0,2 0-176 0,4 0-32 0,2 0-16 16,2 0 0-16,2-2-160 0,1 1 0 15,3 0 144-15,1 0-144 0,0 1 0 0,-1-1 144 16,-1-2-144-16,-2 1 0 0,-1 0 144 0,-3-1-144 0,-2 1 0 0,-3 0 144 15,-1-1-144-15,-3 2 0 0,-2-1 0 0,-1 1 128 16,-2 1-128-16,-3 0 192 16,-6 1-192-16,0 0 192 0,0 0-192 0,0 0 128 15,0 0-128-15,0 0 128 0,0 0-128 0,0 0 0 0,0 0 0 0,0 0-176 16,-4-3-464 0,4 3-80-16,0 0-32 0,0 0-10560 0,0 0-2112 0</inkml:trace>
  <inkml:trace contextRef="#ctx0" brushRef="#br0" timeOffset="63751.28">12183 9667 11967 0,'0'0'1072'0,"0"0"-864"16,4-7-208-16,-1 1 0 0,-1-1 1920 0,2 1 320 0,-1-1 80 0,-1 1 16 15,-1 1-608-15,1 2-128 16,-1-1-32-16,1 1 0 0,-1 0-416 0,-1 3-96 0,0 0-16 0,0 0 0 16,0 0-288-16,0 0-64 0,2 5-16 0,-1 4 0 0,0 2-240 0,0 3-48 31,0 2-16-31,0 1 0 0,0 3-160 0,1 2-16 0,-1 2-16 0,1 3 0 15,-1-2-176-15,0 1 192 16,0 0-192-16,1-1 192 0,-2-1-192 0,1-1 128 0,-1 0-128 0,2-1 128 0,-1-2-128 0,1-1 0 16,-1-1 144-16,0-2-144 0,0-3 128 0,-1-1-128 15,0-1 128-15,0-2-128 0,0-2 160 16,0-7-32 0,0 0-128-16,0 0 192 0,-3 4-16 0,3-4-16 0,0 0 0 0,-6-1 0 0,1-2-16 0,0-3 0 0,1-3 0 0,0 0 0 15,-2-4-16-15,2-2 0 16,-1-3 0-16,2-1 0 15,-2-4-128-15,1-4 128 0,1-1-128 0,1-3 128 16,1-1 80-16,1 1 16 0,2-2 0 0,1 1 0 0,0 0-16 16,4 1 0-16,0 3 0 0,3 0 0 0,1 4-208 0,2 2 144 0,1 1-144 0,3 3 128 15,0 1-128-15,3 3 0 0,2 2 0 0,1 2 0 16,0 1 0-16,-1 2 0 0,-1 2-128 0,-1 0 128 31,-1 2 0-31,-2 2 0 0,-1 1 0 0,-2 1 128 16,-1 1-608-16,-2 3-128 0,-2 0-32 0,-3 3 0 0,-1 1-2160 0,-2 2-432 15</inkml:trace>
  <inkml:trace contextRef="#ctx0" brushRef="#br0" timeOffset="63971.3">12209 9878 25791 0,'0'0'2304'0,"0"0"-1856"15,0 0-448-15,0 0 0 0,0 0 1952 0,0 0 288 0,5-5 64 0,3 0 16 16,1 1-1392-16,3 1-288 16,3-1-48-16,4 2-16 0,2 1-176 0,2 0-32 0,2 0-16 15,1 1 0-15,-1 1-352 0,0-1 128 0,2-1-128 0,-3 1 0 32,-3 0-448-32,-2 0-176 0,0 1-16 0,-1 1-10112 15,-3-2-2032-15</inkml:trace>
  <inkml:trace contextRef="#ctx0" brushRef="#br0" timeOffset="64191.92">12749 9850 28383 0,'0'0'1264'0,"0"0"256"16,-2-4-1216-16,2 4-304 0,0 0 0 0,0 0 0 0,0 0 2800 15,0 0-1264-15,-4 8 16 0,1 2-464 0,0 3-112 16,-2 4-16-16,2 1 0 0,0 4-432 0,-1 1-80 15,1 0-32-15,0 2 0 0,0 1-160 0,-1 0-16 16,1 2-16-16,0-2 0 0,-1 1-224 0,1-2 176 16,0-2-176-16,1-2 160 0,-1-1-160 0,2-1 0 15,0-3 0-15,0-2 128 16,1-2-1328-16,-2-2-272 0,1-2-48 0,0-1-14784 0</inkml:trace>
  <inkml:trace contextRef="#ctx0" brushRef="#br0" timeOffset="66219.23">13626 9745 14047 0,'0'0'624'0,"0"0"128"0,4-3-608 0,0-2-144 15,0 0 0-15,-2 0 0 0,-2 5 1472 0,0-5 256 0,0 5 48 0,0-6 16 16,-1 1-176-16,0-1-16 0,-2 1-16 0,0 1 0 0,-1 0-176 0,-2 2-16 16,1 0-16-16,-2 1 0 0,-1 2-224 0,1 0-64 31,-2 1 0-31,0 1 0 0,-3 2-304 0,0 1-64 0,-1 2-16 0,1 2 0 0,0 3-192 0,1 2-64 16,0 1 0-1,1 2 0-15,0-1-256 0,2 3-48 0,1 1-16 0,3 1 0 0,1 1-128 0,2 0 0 16,2 0 0-16,2-1 0 0,1-1 0 15,3 0 0-15,1-2 0 0,1-2 0 0,2 0 0 16,1-2 0 0,2 0 0-16,1-3 0 0,1-2 0 0,1-3 0 0,1-1-192 0,1-3 192 0,-1-2-416 0,3-2 32 0,-1-3 16 15,1-3 0-15,0-2 128 0,0-2 32 0,-3-3 0 0,1-1 0 16,0-2 208-16,-3-1 0 0,0 0 0 0,-4-1 0 16,-3 3 0-16,-3 0 160 0,0 3-160 0,-3 2 192 15,-2 1 128-15,-1 3 16 0,0 7 16 0,0 0 0 16,0 0 32-16,0 0 0 0,0 0 0 0,-4 8 0 15,2 1-384-15,-2 1 0 0,4 2 0 0,1 0 0 16,2 0 0-16,0 0-128 0,1 0 128 0,2 0 0 16,1-1 0-16,3 2-128 15,-2-5 128-15,1 0 0 0,0-1 0 0,2-3 0 0,-1-1 0 0,2-2 0 0,1-3 0 16,0-2 0-16,1-2 0 0,0 0 0 16,-1-3 160-16,0-3-32 0,-1-4-128 0,-1-1 192 15,0-3 128-15,-1-4 0 0,-1-1 16 0,-3-2 0 16,-1 0 16-16,-4 0 0 0,-3 2 0 0,-3 2 0 0,-2 2 64 0,-2 2 16 15,-2 3 0-15,-2 3 0 0,-2 4-112 0,0 2-32 16,-1 3 0-16,1 2 0 0,0 0-288 0,1 5-192 16,0 2 16-16,1 3 16 15,1 2-592-15,1 3-112 0,-1 2-32 0,2 3 0 32,2 0-2512-32,3 0-512 0,-1 2-112 0</inkml:trace>
  <inkml:trace contextRef="#ctx0" brushRef="#br0" timeOffset="66534.78">14480 9672 23951 0,'0'0'2128'0,"-3"-4"-1696"0,-3 0-432 16,1 0 0-1,-2 1 2368-15,0 1 400 0,-2 0 80 0,-1 2 16 16,-1 2-1440-16,-1 2-272 0,-1 2-64 0,-2 1-16 16,0 2-560-16,-2 1-96 0,1 0-32 0,1 2 0 15,0 1-384-15,2 2 128 0,2-1-128 0,2 0 0 16,3-1 0-16,0 1 0 0,2-2 0 0,3 0 0 0,2-2 0 0,2 0 0 15,1-3 0-15,3 1 0 0,2 0 0 0,2-2 0 16,1 0 0-16,2-1 0 0,1 0 0 0,-1-1 0 16,-1-1 0-16,1 1 0 0,2-1 0 0,-2 0 0 15,-1 1 0-15,2-2 0 0,-1 2 192 0,-2 0-64 16,-3-1 0-16,-3 0 0 0,-6-3 192 0,0 0 48 16,5 7 0-16,-5-7 0 0,1 6 80 0,-2 1 32 15,-5 0 0-15,0-1 0 0,-3 1-192 0,-1-1-32 16,-2 0-16-16,-1-1 0 0,-2 1-112 0,0-1-128 15,-2 0 176-15,0-1-176 0,-2-1 0 0,2 0 0 0,0-1 0 0,2 0 0 32,-1-1-464-32,3-1-160 0,3 0-16 0,5 0-16 15,-1 0-2208-15,6 0-432 0,0 0-96 0</inkml:trace>
  <inkml:trace contextRef="#ctx0" brushRef="#br0" timeOffset="66989.86">14837 9714 20271 0,'0'0'1792'0,"0"0"-1424"16,0 0-368-16,0 0 0 0,0 0 2304 0,0 0 400 0,-5 6 80 0,0 0 16 16,-3 1-1664-16,0 3-336 15,0 1-64-15,-3 1-16 0,-2 1 48 0,2 1 16 0,0 2 0 0,2 0 0 16,-1 1-400-16,1-1-96 0,1 2-16 0,4 1 0 16,2-1-96-16,2-1-32 0,1 0 0 0,3-1 0 15,3-2 48-15,1-1 0 0,5-2 0 0,0-1 0 0,1-1-16 0,1-2 0 16,2-4 0-16,1-1 0 0,0-3-48 0,1-1 0 15,2-3 0-15,1-1 0 0,0-3 0 0,1-3 0 16,0-3 0-16,-1-4 0 0,0-4 32 0,-1 0 0 16,-3-3 0-16,0-1 0 0,0-3-32 0,-3 0 0 15,-4 0 0-15,-3-1 0 0,-4 0 64 0,-3 2 16 16,-3 2 0-16,-4 3 0 0,-3 3 240 0,-3 1 64 16,-3 2 0-16,0 3 0 0,-1 2-96 0,-3 2-16 15,-1 4 0-15,0 2 0 0,0 3-256 0,1 2-144 16,-2 3 160-16,2 2-160 0,1 2 0 0,3 1 0 15,2-1 0-15,0 3 0 0,3 2 0 0,1 0 0 16,1 1 0-16,3 0 0 0,1 2-128 0,2 1 128 16,2-2 0-16,2 0 0 0,3 2 0 0,0-1 0 0,2-1 0 0,1 2 0 15,2-3 0-15,1-1 0 16,1-1 0-16,1 0 0 0,1-1 0 0,2-1 0 0,0-3 0 0,2 0 0 31,0-3-448-31,2 0 0 0,0 0 16 0,-1-1 0 16,2-1-1584-16,-1 0-320 0,2-2-64 0,0 0-8880 0,-1-1-1776 0</inkml:trace>
  <inkml:trace contextRef="#ctx0" brushRef="#br0" timeOffset="67209.75">15489 9757 35295 0,'0'0'1568'0,"0"0"320"0,0 0-1504 0,0 0-384 0,0 0 0 0,0 0 0 0,0 7 1120 0,0-1 160 16,0 3 16-16,-1 1 16 0,-1 2-112 0,-1 2-32 15,1 3 0-15,0 2 0 0,0 2-624 0,0 2-128 16,-2 2-32-16,1 0 0 16,1 1-256-16,1-1-128 0,-3 1 128 0,2 1-128 0,0-2 0 0,1-2 128 15,0 0-128-15,1-2 0 0,-1-1 0 0,1-1 0 0,0-3 128 0,1-1-128 32,0-1-336-32,1-3-112 0,-1-1 0 0,3-3-12912 15,-4-7-2576-15</inkml:trace>
  <inkml:trace contextRef="#ctx0" brushRef="#br0" timeOffset="69021.42">16288 9836 12895 0,'0'0'576'0,"0"0"112"0,-5-2-560 0,5 2-128 15,-4-1 0-15,4 1 0 0,-6-3 2256 0,6 3 432 0,-4-2 64 0,4 2 32 16,0 0-608-16,0 0-112 15,0 0-16-15,0 0-16 0,0 0-720 0,5-3-144 16,2 2-16-16,2 0-16 0,3 0-336 0,2 1-64 0,4 0-16 0,5 0 0 16,1 0-208-16,6 0-32 0,3 0-16 0,3 0 0 15,6-1-144-15,-5 0-16 0,0-1-16 0,-2 1 0 16,-1-1-160-16,-1 1-128 0,-1-1 144 0,-3 0-144 16,-1 0 144-16,-3 0-144 0,-2-2 128 0,-2 2-128 15,-3 1 160-15,-2 0-160 0,-2 0 192 0,-3 0-192 16,-3 0 0-16,0 1 0 15,-8 0 0-15,0 0-192 0,0 0-592 0,0 0-112 0,0 0-32 0,0 0 0 16,-5-3-1696-16,-1 1-352 0,-1 1-64 0,-1 0-10272 16</inkml:trace>
  <inkml:trace contextRef="#ctx0" brushRef="#br0" timeOffset="69272.48">16675 9623 21183 0,'-7'-12'944'0,"4"7"192"0,0 2-912 0,0-1-224 16,0-1 0-16,3 5 0 0,-2-4 2944 0,2 4 560 16,-2-4 96-16,2 4 32 0,0 0-1968 0,0 0-384 15,0 0-64-15,0 0-32 0,-4 7-688 0,2 3-144 16,0 3-32-16,1 3 0 0,0 1-176 0,1 4-144 0,0 1 192 0,0 2-192 16,0 3 128-16,1 0-128 0,0 0 0 0,1 0 0 15,0 2 128-15,1-2-128 0,-1 1 0 0,1-3 0 16,-2-2 128-16,1-2-128 15,1-2 0-15,-1-2 0 0,0 1 0 0,-1-4 0 0,0-2 0 16,0-2 0-16,0-1-1344 0,0-2-320 0,-1-7-64 16,0 0-14448-16</inkml:trace>
  <inkml:trace contextRef="#ctx0" brushRef="#br0" timeOffset="69987.11">17808 9429 13823 0,'0'0'608'0,"0"0"128"0,1-4-592 0,-1-1-144 16,-1 1 0-16,-1 0 0 0,2 4 3184 0,-3-5 592 0,1 1 128 0,2 4 32 0,0 0-2016 0,0 0-416 0,0 0-80 0,0 0-16 15,0 0-624-15,-5 4-128 16,0 2-16-16,2 3-16 16,0 4-224-16,0 1-32 0,2 1-16 0,0 0 0 15,1 2-160-15,0 1-48 16,-2 1 0-16,2 1 0 0,0 0-144 0,0 2 0 15,0 2 144-15,2 3-144 0,-1-2 0 0,2 0 0 0,-1-3 0 0,1-2 128 16,-2 0-128-16,0-2 0 0,0-3 128 0,-1 0-128 0,0-4 144 0,0-3-144 0,0 0 192 0,0-8-192 16,0 6 224-16,0-6-64 0,0 0-16 0,0 0 0 15,0 0 16-15,0 0 0 0,0 0 0 0,-2-7 0 16,0-2-32-16,0-2-128 0,-2-1 192 16,2-3-64-16,-2-3 0 0,1-2-128 0,0-2 192 0,1-2-64 15,0-1-128-15,0-2 192 0,0 1-192 0,0 0 192 16,1-2 32-16,2 2 16 0,2-1 0 0,-1 3 0 15,2 1 0-15,3 2 0 16,1 1 0-16,0 3 0 0,3 0-240 0,1 2 128 16,4 0-128-16,0 3 0 0,-1 1 0 0,1 1 0 15,-2 0 0-15,2 4 0 0,-1 0 0 0,1 3 0 16,-2 0 0-16,-1 2 0 0,-2 1-192 0,0 1 192 16,-2 1-192-16,0 2 192 15,-3 2-768-15,1 2-32 0,-2 0-16 0,0 3 0 16,-2 1-2512-16,-1 1-512 0,-2 12-112 0,-10-2-16 0</inkml:trace>
  <inkml:trace contextRef="#ctx0" brushRef="#br0" timeOffset="70176.63">17812 9590 37663 0,'-11'-4'1664'0,"11"4"352"0,-5-2-1616 0,5 2-400 0,0 0 0 0,0 0 0 16,0 0 144-16,0 0-144 0,0 0 160 0,0 0-160 15,8 2 352-15,5 0-32 0,3 1 0 0,2-1 0 16,0 0-160-16,3 1-32 0,1-2-128 0,0-1 192 16,-1 0-192-16,1 0-208 0,1-1 32 0,1 0 16 15,0-1-2080-15,-2 1-432 16,-4 0-80-16</inkml:trace>
  <inkml:trace contextRef="#ctx0" brushRef="#br0" timeOffset="70647.16">18177 9847 28559 0,'0'0'2544'0,"0"0"-2032"16,0-4-512-16,0-2 0 0,0 1 1360 0,3-1 176 16,0 1 48-16,1-1 0 0,2 0-480 0,0 0-80 15,1 1-32-15,2 2 0 0,1 0-432 0,0 1-96 0,1 1-16 16,0 1 0-16,1 0-320 0,0 1-128 15,0 2 0-15,-1 3 144 0,1 2-144 0,-2-1 0 16,-2 2 0-16,-2 0 0 0,0 1 0 0,-3 2 0 0,-3 2 0 0,-1 2 0 16,-2 0 0-16,-4 3 0 0,-2 1 0 0,-2-1 0 15,-1-1 0-15,-2-1 0 0,-1-2 0 0,2-1 0 16,1-1 128-16,1 0 0 0,0-2 0 0,2-2 0 16,2-1 272-16,1-1 48 0,0-2 16 15,2 1 0-15,4-6-144 0,0 0-16 0,0 0-16 0,4 4 0 16,2-1-288-16,1 0 128 0,4-1-128 15,2-1 0-15,5-1 0 0,1-1 0 0,3-2 0 0,5-1 0 16,1 1 224-16,2-3-64 0,0 0-16 0,1-1 0 0,2 1-144 0,-3-1 0 16,2-2 0-16,-1 3 0 0,-2-1 0 0,-2 2 0 15,-2-1 0-15,-1 1 0 0,-4-1 128 0,-1 2 64 16,-5-1 0-16,-1 2 0 0,-4 0-192 0,-1 0 0 16,-2 1 0-16,-6 2 0 0,0 0 0 15,0 0 0-15,0 0 0 0,0 0 0 0,0 0 0 0,0 0 0 16,0 0 0-16,0 0 0 0,-5-1 0 0,5 1-272 15,-4-1 32-15,4 1 16 16,0 0-672-16,0 0-144 0,-5-1-32 0,5 1-11136 0,0 0-2224 16</inkml:trace>
  <inkml:trace contextRef="#ctx0" brushRef="#br0" timeOffset="76180.81">19292 9397 14399 0,'0'0'640'0,"0"0"128"0,0 0-624 0,0 0-144 15,1-4 0-15,-1 4 0 0,2-4 1472 0,-2 4 272 16,0 0 48-16,3-7 16 0,-2 1-272 0,-1 6-48 16,-1-5-16-16,-1 1 0 0,-1-1-352 0,-2 1-80 15,1-1-16-15,-3 2 0 0,1 1 0 0,-4 1 0 16,-1 1 0-16,-1 2 0 0,-1 0-208 0,-2 3-48 0,1 1-16 0,0 3 0 16,0 1-240-16,0 2-32 0,1 1-16 0,1 3 0 15,1 0-240-15,1 2-48 0,2 0-16 16,-1 1 0-16,5 0-160 0,2-2 0 0,2 0 0 15,2-1 0-15,1 0 0 0,3-1 0 0,0 0 0 0,3-2 0 0,2 0 144 0,4-1-144 16,-3-2 160-16,6-1-160 0,1-3 128 0,3 0-128 16,0-3 0-16,1-3 144 0,2-2-144 0,-1-2 0 15,-5-4 0-15,1-1 0 0,-1-2 128 0,-2-1-128 16,-1-1 128-16,0-2-128 0,0 0 256 16,-2 0-16-16,-2-1-16 0,-2 2 0 0,-2 2-224 0,-3 4 0 15,0-1 0-15,-3 4 0 0,-2 5 208 16,0 0 48-16,0 0 16 0,0 0 0 0,0 0-272 15,0 0 0-15,-2 8 128 0,1 1-128 16,-1-1 0-16,2 2 0 0,2-1 0 0,0 1-144 0,0 0 144 0,1 0 0 16,3-2 0-16,1 0 0 0,2 0 0 15,2-2 0-15,1 0 0 0,2-3 0 0,0-2 0 0,0-1 0 16,0-1 0-16,2-2 0 0,0-2 0 0,0-1 176 0,-2-2-48 0,0-1 0 16,-3-2 304-16,0-2 48 0,-3-2 16 0,-1-3 0 15,-5-1 128-15,-1 0 16 0,-2-1 16 0,-1 1 0 16,-6 1-240-16,-1 3-48 0,-3 0-16 0,-2 1 0 15,-3 1-80-15,0 2-16 0,-1 4 0 16,-1 1 0-16,1 3-256 0,0 2 0 0,3 2-208 0,-1 1 80 31,1 2-448-31,2 3-64 0,1 2-32 0,2 2 0 0,2 1-1680 16,2 2-336-16,3 2-64 0,4-1-8896 0,4-2-1776 0</inkml:trace>
  <inkml:trace contextRef="#ctx0" brushRef="#br0" timeOffset="76529.95">19962 9387 6447 0,'8'-5'576'0,"2"-1"-576"15,-1 0 0-15,0 0 0 0,-3 1 5104 0,1 0 912 16,-3 1 176-16,-4 4 32 0,0 0-3424 0,0 0-688 16,0 0-144-16,-6-2-32 0,-2 1-720 0,-1 2-128 0,-1 2-48 0,-1 2 0 15,2 0-592-15,-4 3-128 16,1-1-32-16,1 2 0 0,1 0-288 0,2 1 0 16,-1 0 0-16,2 1 0 15,2 1 0-15,0 0 0 0,3-1 0 0,2-2 0 0,2 1 0 0,3 0 0 0,0 0 0 0,3-2-144 31,2 0 144-31,1 0 0 0,1-2-144 0,1 1 144 0,3-1 0 16,0-2 0-16,2-1-144 0,-1 1 144 0,0 0 0 0,-1 0 0 0,1 0 0 16,-3 0 0-16,-2 0 0 0,-2 1 0 0,-3-1 0 0,-3 1 0 0,-4-5 400 15,0 0-16 1,-2 6 0-16,-4 1 0 0,0-2 224 0,-6 1 32 0,-2-1 16 0,-1 2 0 0,-5-3-176 16,-1 1-32-16,-1-1-16 0,0 1 0 15,-1-1-176-15,1 0-16 0,0 1-16 0,4-2 0 16,-1 0-224-16,2 1 0 0,2-2 0 0,2 0 0 15,2-2-256-15,2 0-160 0,2 0-32 0,7 0 0 16,0 0-2864-16,0 0-576 0</inkml:trace>
  <inkml:trace contextRef="#ctx0" brushRef="#br0" timeOffset="82459.77">21716 9290 25791 0,'0'0'1152'0,"0"0"224"0,-1-5-1104 0,1 5-272 0,0 0 0 0,0 0 0 16,-3-4 1728-16,3 4 304 0,0 0 48 0,0 0 16 15,4-4-912-15,3 0-176 16,3 1-48-16,3-1 0 0,-1 0-448 0,4 2-112 0,4 2-16 0,3 0 0 0,3 0-176 15,2 0-32-15,2 0-16 0,0 1 0 0,-1-1-160 0,0 0 160 16,-2 0-160-16,-1 0 160 0,-3 1-160 0,-2 0 0 16,-3-1 144-16,-1 0-144 15,-4 0 0-15,-1 0 0 0,-2 0 0 0,-2 0 0 16,-2 1-400-16,-6-1-160 0,0 0-16 0,0 0-16 16,0 0-2320-16,0 0-464 0</inkml:trace>
  <inkml:trace contextRef="#ctx0" brushRef="#br0" timeOffset="82649.93">21759 9448 27647 0,'0'0'2448'0,"0"0"-1952"15,0 0-496-15,0 0 0 0,-3-2 1760 0,3 2 256 16,0 0 48-16,0 0 16 0,0 0-960 0,0 0-192 0,0 0-32 0,0 0-16 16,5-4-304-16,3 2-64 0,3 0-16 0,3 1 0 15,3 0-320-15,3 0-176 16,3-1 192-16,3 0-192 0,2 1 0 0,3 0 0 15,0 0 0-15,1-2 0 0,0 0 0 0,-1-2-320 16,0 1 32-16,-1-1 16 16,0-1-2656-16,0-1-528 0</inkml:trace>
  <inkml:trace contextRef="#ctx0" brushRef="#br0" timeOffset="83329.3">22979 9022 6447 0,'0'0'576'0,"0"0"-576"0,-3-6 0 0,0 0 0 0,0 2 3520 0,0-2 608 15,0 2 112-15,-2-1 32 0,1 1-2480 0,-1 0-512 16,1-1-80-16,1 2-32 0,3 3 16 0,-6-2 0 31,-2 1 0-31,2 1 0 0,-1 0-480 0,2 2-112 0,-3 1-16 0,0 3 0 0,1 1-256 16,-2 2-64-16,0 2-16 0,-2 2 0 0,2 3 16 0,0 1 0 16,0 2 0-16,0 1 0 15,0 1-64-15,1 1-16 16,2 0 0-16,0 0 0 0,2 0-176 0,0-1 192 0,2 0-192 0,2-1 192 0,-1-1 64 0,1 0 0 15,1-2 16-15,3-1 0 0,0-2 192 16,3-1 48-16,0-1 0 0,3-1 0 0,2-2-112 16,4-1-16-16,0 0 0 0,3-3 0 0,1-3-128 0,3-1-16 15,-1-1-16-15,0-2 0 0,0-1-48 0,0-3-16 0,0-1 0 16,0-4 0-16,0-4 16 0,-1-1 0 0,-2-4 0 0,0-3 0 16,-2-2 80-16,-2-4 32 0,-2-1 0 0,-3 0 0 15,-3-1 160-15,-5 0 16 0,-2-1 16 0,-3 1 0 16,-4 1 224-16,-2 0 32 0,-2 2 16 0,-1 4 0 15,-2 2-336-15,-2 3-64 0,1 4-16 16,-1 3 0-16,-2 3-336 0,0 5 0 0,0 2 0 0,-2 4 0 16,-2 4-192-16,0 4-48 0,0 3-16 0,1 4 0 31,-1 2-1328-31,0 3-272 0,3 5-48 0,3 3-10880 0,1 1-2176 0</inkml:trace>
  <inkml:trace contextRef="#ctx0" brushRef="#br0" timeOffset="86593.89">2863 12215 10127 0,'-4'-3'896'0,"-2"0"-704"0,1 0-192 0,-1-2 0 16,2 1 2608-16,0 1 480 0,1-2 112 0,3 5 0 0,-1-5-1552 0,1 5-320 15,0 0-64-15,3-6-16 0,4 2-304 0,3-1-64 16,2 2-16-16,4 0 0 0,4 0-480 0,2 0-112 15,2 1-16-15,3 1 0 0,1 0-112 0,2 0-16 16,1 0-128-16,2 0 192 0,-2 1 32 0,1 0 0 0,-2 0 0 0,0 1 0 16,-2 0 32-16,-3 1 0 31,-2 0 0-31,-2 2 0 0,-2-1-256 0,-3 1 176 0,-2 0-176 0,-1 1 160 0,-4-1-400 0,0 1-80 16,-4 0 0-16,-2 2-9152 15,-3 0-1840-15</inkml:trace>
  <inkml:trace contextRef="#ctx0" brushRef="#br0" timeOffset="86986.32">2878 12263 27647 0,'-23'-10'2448'0,"15"7"-1952"0,0-1-496 0,1 2 0 16,1 0 1408-16,1 0 192 0,5 2 48 0,0 0 0 16,0 0-1216-16,0 0-240 0,0 0-64 0,9 0 0 15,2 0-128-15,1 1 128 0,1 0-128 0,4 1 128 0,2 2-128 0,0-1 128 16,0 1-128-16,0 1 128 0,-1 1-128 0,0 1 160 31,-1-1-160-31,-1 2 160 0,-2 1-160 0,0 1 160 0,-3 0-160 0,-3 2 160 16,-2 0-160-16,-2 2 0 15,-4 2 0-15,-3 1 0 0,-5 3 0 0,-2 2 0 16,-2 0-192-16,-2 1 192 0,-1-1-272 0,-3-1 64 16,-1 0 16-16,-1-1 0 0,0 0 352 0,-1-2 80 15,0-1 16-15,2-2 0 0,1-1 192 0,3-1 64 16,2-2 0-16,2-2 0 0,2 0-64 0,1 0-16 15,4-1 0-15,2-1 0 0,2 0-192 0,2 0-48 16,2-1 0-16,3 1 0 0,3-2-48 0,3 1-16 0,1-1 0 0,4 0 0 16,3 0-128-16,1-3 128 15,1 0-128-15,0-1 128 0,0-1-128 0,1-1 0 0,2-3 144 16,1 0-144-16,-2-2 128 0,2 1-128 16,-2-2 128-16,3 1-128 0,-2-1 0 0,3-1-208 15,-1 0 16-15,2 0 16 16,0-1-2704-16,-2 0-560 0,26-11-96 0,-15 6-32 0</inkml:trace>
  <inkml:trace contextRef="#ctx0" brushRef="#br0" timeOffset="87426.98">3731 12374 29487 0,'-9'-19'1296'0,"5"12"288"0,-1-1-1264 0,2 0-320 0,0 1 0 0,-1 0 0 0,1 0 1456 0,1 2 224 15,0 0 48-15,2 5 16 0,0 0-816 0,0 0-160 16,0 0-48-16,0 0 0 0,0 0-416 0,-2 7-96 16,0 1-16-16,1 3 0 0,1 2-192 0,0 2 0 15,1 3 0-15,1 3 0 0,-1 1 0 0,1 1-128 16,0 1 128-16,0 0 0 0,0 2 0 0,1-2 0 16,-1-1 0-16,0-1 0 0,0-2 0 0,0 0 0 15,0-3 0-15,-2-1 0 0,-2-3 0 0,2-2 144 16,-1-1-144-16,0-2 192 0,0-1-64 0,1-7-128 15,-2 6 192-15,2-6-64 0,0 0 0 0,0 0-128 0,0 0 192 16,0 0-64-16,-3-4 48 0,0 0 0 16,1-3 0-16,0-2 0 0,1-3 0 0,0-3 0 0,0-3 0 15,0-3 0-15,0-4 80 0,1-2 32 0,0-2 0 0,1-1 0 16,0-2-32-16,1 1-16 0,0-1 0 16,0 2 0-16,2 1 208 0,0 3 32 0,0 2 16 0,4 2 0 15,-1 0-320-15,3 3-176 0,0 1 192 0,1 3-192 16,0 2 0-16,2 2 0 0,1 2 0 0,0 2 0 15,0 1 0-15,-1 1 0 0,0 2-192 0,0 1 192 16,0 2-400-16,-1 1 16 0,-1 0 0 0,0 2 0 16,0 2-1536-16,-3-1-320 0,0 4-48 0,-2 3-9232 15,0 1-1840-15</inkml:trace>
  <inkml:trace contextRef="#ctx0" brushRef="#br0" timeOffset="87629.24">3637 12480 36735 0,'0'0'1632'0,"0"0"336"0,0 0-1584 0,0 0-384 16,0 0 0-16,0 0 0 0,6 1 320 0,2 0-32 0,2 0 0 0,3 0 0 15,4 1 16-15,3 0 0 16,5 1 0-16,3-1 0 0,3-2-176 0,0 0-128 0,-3-1 192 0,2 0-192 16,1 0 128-16,-1-2-128 15,-1 1 0-15,0 0 0 16,-2 0-1312-16,-2 0-368 0,0 0-80 0,-3 1-13952 0</inkml:trace>
  <inkml:trace contextRef="#ctx0" brushRef="#br0" timeOffset="88731.89">4278 12210 18431 0,'-6'-14'816'0,"5"7"160"0,1 0-784 0,2-1-192 0,2-1 0 0,-1 1 0 0,1 1 1936 0,-2-1 352 15,2 0 64-15,-1 2 16 0,0-1-864 0,2 2-160 16,0 0-48-16,1 2 0 0,-6 3-272 0,6 0-48 15,1 1-16-15,1 3 0 16,0 3-416-16,0 2-96 0,0 1 0 0,1 5-16 16,1 3-208-16,-1 1-32 0,1 3-16 0,1 5 0 15,1 3-176-15,-3 3 0 0,0 3 144 0,-5 3-144 0,-2 3 160 0,-5 3-32 16,-4 3-128-16,-4-1 192 0,-3 1-192 0,-3-1 0 0,-4-2-192 16,-8-1 192-1,-6 0-912-15,-4-4-80 0,-4-1-16 0,-2-2 0 16,-1-2-1168-16,-1-3-256 0,-1-2-32 0</inkml:trace>
  <inkml:trace contextRef="#ctx0" brushRef="#br0" timeOffset="89044.08">2657 12151 13823 0,'-11'-18'608'0,"6"10"128"0,-2 0-592 0,-2 0-144 0,2 2 0 0,-1 2 0 0,0 1 4176 0,1 1 816 15,-1 2 144-15,0 2 48 16,-1 2-3968-16,3 3-768 0,-2 4-176 0,0 2-16 0,1 2 0 0,-1 4 0 16,0 2 0-16,1 4 0 0,0 4-16 0,0 3 0 0,1 4 0 0,-1 3 0 15,4 0-240-15,3 3 128 0,1 1-128 0,6 1 0 16,1 1 0-16,2-1 0 15,2 1 0-15,4-1 0 0,3 0 0 0,3-1 0 0,1 0 0 0,13 13 0 32,1-8-832-32,5-5-64 0,3-4-16 0,-7-14-8944 0,8-1-1776 15</inkml:trace>
  <inkml:trace contextRef="#ctx0" brushRef="#br0" timeOffset="89609.73">4687 12911 30399 0,'-8'1'2704'0,"-1"1"-2160"16,-1 3-544-16,2 0 0 0,-1 1 416 0,1 1-32 16,2 1 0-16,0 1 0 0,1-2-384 0,1 3-176 15,1 0 16-15,2 0 0 0,2 1 160 0,2-1 144 16,-1-1-16-16,3-1-128 0,3-2 384 0,1-1-16 15,4 0-16-15,0-1 0 0,0-1-80 0,2-2-16 16,2-2 0-16,-1-2 0 0,1 0-80 0,-2-2-32 16,0-2 0-16,-1-2 0 0,-1-2 48 0,-2-2 16 15,0-2 0-15,-2-2 0 0,-1 0 176 0,-2-2 48 0,-1-1 0 16,-2 1 0-16,-1 2 208 0,-1 1 32 16,0 4 16-16,-2 1 0 0,0 2 80 0,0 3 32 0,-1 1 0 0,2 5 0 15,0 0-416-15,0 0-64 0,-5 6-32 0,0 3 0 16,2 2-288-16,-1 3-144 15,2 4 16 1,0 3 0-16,0 3 128 0,1 3-192 0,1 5 192 0,2 3-192 0,-2 2 192 0,1 2-208 0,0 3 80 0,0 1 128 16,-1 1-144-16,0 1 144 15,0-2 0-15,1-1 0 0,-1-2 0 0,0 0 0 0,0-3 0 0,-1-1 0 0,-1-4 0 16,0-3 0-16,-1-1 0 0,0-3 0 0,-1-1 176 16,2-3-176-1,-5-3 192-15,1-2-192 0,0-3 224 0,-2-2-64 0,-1-2-16 0,1-1 0 0,-3-4 48 16,1 0 0-16,-2-3 0 0,-1-1 0 0,1-2 80 0,-1-3 32 15,0-3 0-15,-1 0 0 0,0-4 32 0,5-2 16 16,-2-1 0-16,2-3 0 0,2 1-112 0,3-2-32 16,-2 0 0-16,6 0 0 0,0-3-208 0,2 1 0 15,3 0 0-15,3 0 0 0,1 0-368 0,5 1 48 16,2 0 0-16,4 1 0 16,2-1-1344-16,1-2-256 0,1 0-48 0,2 0-16 15,-1 1-1568-15,-1-1-320 0</inkml:trace>
  <inkml:trace contextRef="#ctx0" brushRef="#br0" timeOffset="89866.18">5461 12440 40255 0,'0'0'1792'0,"0"0"352"0,0 0-1712 15,6-4-432-15,0-1 0 0,2 2 0 16,0 0 0-16,2 0-192 0,3 2 0 0,1 0 16 0,3 0 176 0,1 0 0 16,2 0 0-16,2 0 0 15,1 0 0-15,0 0 0 0,-2 0 0 0,1-1-128 16,-2 1-1632-16,-1 1-320 0,-3 1-64 0,0 3-13264 0</inkml:trace>
  <inkml:trace contextRef="#ctx0" brushRef="#br0" timeOffset="90038.09">5426 12728 39455 0,'0'0'1744'0,"-3"-3"368"0,3 3-1696 0,0 0-416 0,0 0 0 0,0 0 0 15,0 0 304-15,0 0-32 0,5-4 0 0,3 0 0 16,2 1-80-16,3 1 0 0,4 1-16 0,3 0 0 15,5 1-176-15,1 0 0 0,3 0 0 0,0-2 0 0,3 1 0 0,-2 0 0 16,-1-1-192-16,-2 1 192 16,-1 0-2304-16,1 1-320 0,-2 1-80 0</inkml:trace>
  <inkml:trace contextRef="#ctx0" brushRef="#br0" timeOffset="92758.16">8006 12213 14511 0,'0'0'640'0,"0"0"128"0,0 0-608 0,0 0-160 16,0 0 0-16,-5 2 0 0,0-2 1920 0,5 0 368 15,-6-2 64-15,0 2 16 0,-1-1-432 0,0 1-80 16,1 0 0-16,6 0-16 0,-7 0-448 0,2 1-96 16,5-1-16-16,0 0 0 0,-6 3-320 0,6-3-64 15,0 0 0-15,0 0-16 0,0 0-288 0,0 0-48 16,0 0-16-16,2 5 0 0,6 0-176 0,1-2-32 0,1 0-16 0,3 0 0 15,2-1-48-15,5-1-16 0,3 0 0 16,3-1 0-16,1 0-112 0,3-1 0 16,2 0-128-16,2-1 192 0,2 0-192 0,0 0 176 0,-2 1-176 0,-1-1 160 15,-3-2-32-15,-3 2-128 0,-4-1 192 16,-4 0-64-16,-1 0 0 0,-5 1-128 16,-2 0 192-16,-2 1-64 0,-9 1 0 0,0 0 0 0,0 0 0 15,0 0 0-15,0 0-128 0,0 0 0 0,0 0 0 0,0 0 0 16,0 0-592-16,0 0-160 0,-4 4-16 15,-1 1-16-15,1-2-2256 0,4-3-448 16,-5 4-96-16</inkml:trace>
  <inkml:trace contextRef="#ctx0" brushRef="#br0" timeOffset="93335.07">9013 11897 20271 0,'0'0'1792'0,"0"0"-1424"0,0-5-368 0,0 5 0 16,-5-6 1472-16,2 1 208 0,3 5 48 0,0 0 16 16,-4-3-80-16,4 3 0 0,0 0-16 0,0 0 0 15,-4 2-432-15,-1 3-96 0,2 2-16 0,0 2 0 16,-1 3-592-16,1 1-112 0,0 3-16 0,1 1-16 0,0 3-96 0,0 1-16 16,0 1 0-16,0 2 0 0,1 0-256 0,0 2 160 15,0-1-160-15,-1 0 128 0,1 0-128 0,0-1 0 16,1-1 0-16,0-1 128 0,0-2-128 0,0-2 0 15,0 0 144-15,0-3-144 0,1 0 128 0,0-3-128 16,-1-1 128-16,3-4-128 0,-2 0 160 0,-1-7-32 16,0 0-128-16,0 0 192 0,0 0 0 0,0 0-16 15,0 0 0-15,0 0 0 0,-1-7-176 0,0-2 192 16,-1-4-192-16,1-1 192 0,-1-2-192 0,-1-3 0 16,0-3 0-16,-1-2 0 0,1-3 0 0,0-1 0 15,3-1 0-15,-1-1 0 0,-1 0 128 0,2-1-128 16,2 0 0-16,-1 1 128 0,1 2 48 0,1 0 0 15,2 2 0-15,1 1 0 0,2 0-176 0,2 6 0 16,0 0 0-16,1 1 128 0,1 2-128 0,1 0 0 16,1 3 0-16,1 2 0 0,1 1 0 0,2 1 0 15,-1 4 0-15,0 2 0 0,-1 2 0 0,0 1-176 16,-1 2 16-16,-1 2 0 0,0 3-192 0,-3 0-32 0,-2 3-16 0,-3 1 0 31,-1 1-1856-31,-1 3-368 0,-3 2-80 0</inkml:trace>
  <inkml:trace contextRef="#ctx0" brushRef="#br0" timeOffset="93539.64">8959 12118 19343 0,'0'0'1728'0,"0"0"-1392"0,0 0-336 0,0 0 0 0,0 0 3296 0,0 0 592 16,0 0 112-16,7-2 32 15,-1-2-2736-15,2 2-528 0,2 0-128 0,1 0 0 16,2-1-160-16,2 1-32 0,0 1 0 0,3 0 0 0,-2-1-320 0,3 1-128 15,1 0 0-15,-2 1 144 0,1 1-144 0,1 0-224 16,1 0 48-16,0 1 16 16,-1 0-2432-16,2 2-480 0,-2-2-112 0</inkml:trace>
  <inkml:trace contextRef="#ctx0" brushRef="#br0" timeOffset="93856.48">9450 12277 32591 0,'0'0'1440'0,"0"0"304"0,-3-6-1392 0,0 0-352 0,2 2 0 0,1 4 0 16,0 0 1504-16,0 0 224 0,0 0 64 0,0 0 0 15,0 0-768-15,0 0-160 0,-1 6-32 0,2 3 0 0,3 3-544 0,-3 4-112 16,1 1-32-16,1 3 0 0,-1 1 16 16,1 3 0-16,-1 0 0 0,0 2 0 15,-1 0-160-15,0 0 0 0,1 1 144 0,-1-1-144 16,-1 0 128-16,0-3-128 16,2-1 128-16,-1-3-128 0,0-1 0 0,0-3 128 0,0-1-128 0,0-3 0 15,-1-1-368-15,0-3-144 0,0-7-16 0,0 0-12080 16,0 0-2432-16</inkml:trace>
  <inkml:trace contextRef="#ctx0" brushRef="#br0" timeOffset="103988.67">10089 12031 11055 0,'1'-6'976'0,"1"0"-784"0,0-3-192 0,1 0 0 16,-1 0 3584-16,0-1 688 0,0 1 128 0,2 0 16 0,-4 0-2608 0,0 1-528 15,0 1-96-15,-4-1-32 0,1 0-320 0,0 2-80 16,-2 0-16-16,-1 2 0 15,0-1-272-15,0 4-48 0,-2 1-16 0,0 1 0 16,-1 3-176-16,1-1-32 16,-2 1-16-16,0 3 0 0,0-1-176 0,1 2 0 15,0 0 0-15,3 1 0 0,-1-1 0 0,3 1 0 16,0-1 0-16,2 0 0 0,2-1 0 0,2 1 0 0,-1 0 0 0,4-1 0 16,0 0 0-16,2 0 0 15,2-1 0-15,1 1 0 0,1-1 0 0,1-1 0 16,0 0 144-16,2 2-144 0,0 0 0 0,2-1 0 0,0 1 0 0,1-1 128 15,-3 2 0-15,-1 0 0 0,-1 1 0 0,-1-1 0 16,-1 0 80-16,-3 0 32 0,-2 1 0 0,-1-2 0 0,-1 0 128 16,-3 1 16-16,-2-2 16 0,-3 1 0 15,-1-1 0-15,-2 1 0 0,-3 0 0 0,-2-1 0 16,-2 0-176-16,-2-1-32 0,1 0-16 0,-1 0 0 0,1-1-176 0,-1 1 0 16,2-1 0-16,-1 1 128 15,4-1-432-15,1-1-80 0,1 0-32 0,3-2 0 16,1 0-1920-16,6-1-384 0,0 0-80 0,2-5-16 15</inkml:trace>
  <inkml:trace contextRef="#ctx0" brushRef="#br0" timeOffset="104176.97">10395 11965 5519 0,'0'0'240'0,"0"0"64"0,0 0-304 0,0 0 0 16,0 0 0-16,0 0 0 0,0 0 6208 0,2 8 1200 0,-2-1 224 0,-1 3 48 15,0 1-5424-15,0 2-1088 0,-2 3-208 0,2 0-64 16,0 2-512-16,0 1-128 0,1-1 0 0,-1 1-16 15,-2 0-240-15,1-2 0 0,-1 1 128 0,1-2-128 16,1-1 0-16,0-2 0 0,0-2 0 0,2-2 0 31,0-2-1120-31,-1-7-320 0,0 0-64 0,0 0-13648 0</inkml:trace>
  <inkml:trace contextRef="#ctx0" brushRef="#br0" timeOffset="104286.83">10473 11751 30463 0,'-13'-5'1344'0,"13"5"288"0,-6-2-1312 0,2 1-320 0,4 1 0 0,-6 1 0 0,6-1 0 0,0 0 0 16,-5 3-160-16,5-3-8816 15,-2 6-1776-15</inkml:trace>
  <inkml:trace contextRef="#ctx0" brushRef="#br0" timeOffset="104601.87">10741 11902 23951 0,'-1'9'2128'0,"0"1"-1696"16,0 1-432-16,0 2 0 0,0 2 1104 0,-3 2 144 0,2 1 32 0,0 0 0 16,-1-2-192-16,-2 0-48 15,0 1 0-15,-2-1 0 0,1 2-352 0,-1-2-80 16,0 0-16-16,2-3 0 0,-1-1-112 0,2-1-32 16,1-2 0-16,-1-2 0 0,2-1-112 0,2-6-16 15,0 0-16-15,0 0 0 0,0 0-16 0,0 0 0 0,5-6 0 16,-1-1 0-16,5-3-80 0,0-2-16 15,1-4 0-15,1 0 0 0,0 0-192 0,2 0 144 16,-1-1-144-16,1 2 128 0,-1 1-128 0,1 2 0 0,1 2 144 0,-2 2-144 16,-2 3 320-16,-1 1 0 0,1 3 0 0,0 2 0 15,0 3-144-15,-1 1-48 0,-1 2 0 0,-1 0 0 0,0 2-128 16,0 0 0-16,-2 2 0 0,1 0 0 16,-1 0-240-16,1 0-80 0,-3 1 0 0,1-1-16 31,1-2-2064-31,-1 1-416 0,2-3-64 0</inkml:trace>
  <inkml:trace contextRef="#ctx0" brushRef="#br0" timeOffset="105059.57">11508 11772 35007 0,'-4'-1'3120'0,"-3"1"-2496"0,0 2-496 15,0 2-128-15,-2 0 336 0,-1 3 48 16,0 2 16-16,0 2 0 0,-1 2 32 0,0 3 0 15,0 3 0-15,1 2 0 0,0 0-192 0,2 2-48 0,0 1 0 0,2 0 0 16,2 0-192-16,2 1 0 0,1-2 0 16,2 0 0-16,2-1 0 0,3-1 0 0,0-3 0 0,3 0 0 15,1-3 176-15,2-1-176 16,0-3 192-16,2-3-192 0,2-2 192 0,0-3-64 16,1-2 0-16,0-3-128 0,0-2 256 0,-1-4-64 0,1-3-16 0,-1-3 0 15,1-4 144-15,-2-2 16 0,-1-1 16 0,-1-3 0 16,-4-3-224-16,-2-2-128 0,0-1 160 0,-3 3-160 0,-3-2 224 15,-1 2-48-15,-2 0-16 0,-2 4 0 0,-3 2 272 16,-2 3 48-16,-3 1 16 0,-2 1 0 0,-1 3-112 16,-3 2 0-16,-2 2-16 0,-1 1 0 0,1 3-368 15,2 0 0-15,-3 3 0 0,1 2 0 0,1 1 0 16,3 2 0-16,0 2 0 0,3 0 0 0,2 2-144 0,2-1 144 16,2 3-160-16,0 1 160 0,4 1-208 0,2 2 48 31,1 2 16-31,3 1 0 0,3 2 144 0,0 0-160 0,3 0 160 0,1 1-160 0,1-2 160 0,2 1 0 31,1 0 0-31,2-1 0 0,-1-1-288 0,3-2 32 0,0-1 0 0,2-1 0 16,0-2-1536-16,1-1-320 0,1-4-48 0,0 0-16 15,-1-3-1008-15,0-1-208 0</inkml:trace>
  <inkml:trace contextRef="#ctx0" brushRef="#br0" timeOffset="105248.69">11916 12004 10127 0,'0'0'448'0,"0"0"96"0,0 0-544 0,0 0 0 0,0 0 0 0,0 0 0 16,0 0 6096-16,-4 5 1120 16,-1-1 208-16,2 3 64 0,0 2-4912 0,1 1-976 0,-1 2-192 0,1 2-32 15,0 4-560-15,1 1-112 0,-1 3-32 0,1 1 0 16,-1 2-352-16,2 0-64 16,-1 0 0-16,1 1-16 0,-1 0-240 0,1 0 176 0,0 0-176 0,1-2 160 15,-1-1-160-15,0-1 0 16,0-1 0-16,1-2-176 15,1-4-1360-15,-1-1-288 0,-1-2-48 0</inkml:trace>
  <inkml:trace contextRef="#ctx0" brushRef="#br0" timeOffset="112641.35">12747 12011 20271 0,'0'0'896'0,"-5"-1"192"0,1-2-880 0,4 3-208 0,0 0 0 0,0 0 0 16,-5-4 1536-16,5 4 256 0,0 0 48 0,0 0 16 15,0 0-432-15,0 0-80 16,0 0 0-16,9 0-16 0,1-2-448 0,4 1-96 0,4 1-16 0,3 0 0 16,4-1-64-16,4 0 0 0,2-1-16 0,2-1 0 15,-3 1-288-15,2 1-48 0,0-2-16 0,0 1 0 16,1-1-112-16,0 1-32 0,-1 1 0 0,-1 0 0 16,0 0-192-16,-4 0 144 0,0 0-144 15,-3 0 128-15,-3 1-128 0,-3 0 0 0,-2-1 0 0,-3 1 0 31,-1 1-640-31,-3 0-128 0,-4 0 0 0,-5-1-16 16,0 0-2032-16,0 0-384 0,0 0-96 0</inkml:trace>
  <inkml:trace contextRef="#ctx0" brushRef="#br0" timeOffset="112871.06">13083 11853 24303 0,'0'0'1072'0,"-1"-5"224"16,-2 1-1040-16,3 4-256 0,-3-6 0 0,3 6 0 0,0 0 1344 0,0 0 192 15,0 0 64-15,0 0 0 0,0 0-192 0,0 0-48 16,0 0 0-16,-3 7 0 16,1 0-672-16,0 2-144 0,0 4-32 0,1 0 0 0,0 2-176 0,1 4-32 15,0 0-16-15,0 1 0 0,0 4-160 0,0-1-128 16,0 0 192-16,0 0-192 0,1 1 128 0,0-1-128 16,0-2 0-16,0-1 0 0,0-1 128 0,0-2-128 15,0-1 0-15,1-3 0 0,0-2-224 0,0-1-96 16,0-3-32-16,1-1-10800 0,-3-6-2160 0</inkml:trace>
  <inkml:trace contextRef="#ctx0" brushRef="#br0" timeOffset="113616.39">13923 11721 9215 0,'0'0'816'0,"0"-5"-656"16,1-1-160-16,-1-1 0 0,0 0 3136 0,-1 1 576 15,-1-1 128-15,1 2 32 0,1-2-1312 0,-1 2-256 16,1 5-48-16,-1-5-16 0,1 5-480 0,0 0-96 16,0 0-32-16,0 0 0 0,0 0-832 0,0 0-160 15,-2 7-48-15,1 3 0 0,1 2-304 0,0 3-64 16,0 3-16-16,0 2 0 0,1 2-48 0,-1 2-16 16,0 4 0-16,0 1 0 0,0 0-144 0,1-1 192 15,0 2-192-15,0-4 192 0,0 1-192 0,0-3 0 0,1-1 0 16,-1-1 128-16,-1-2-128 0,0-1 0 0,0-2 144 15,0-3-144-15,0-1 128 0,0-2-128 0,0-3 160 0,0-1-160 16,0-7 160-16,0 0-160 16,0 0 160-16,0 0-160 0,0 0 0 0,0 0 0 0,-3-9-176 0,1-2 176 31,0-3-496-31,1-4 32 0,-1-2 0 0,1-2 0 0,1-4 144 0,0-4 16 0,-3-4 16 0,3-2 0 0,-1-4 288 16,2 0 0-16,2-3 0 0,-2 2 0 15,1 1 0-15,0 4 128 0,1 4 0 0,2 4 16 16,-1 1 112-16,2 4 0 0,1 2 16 0,0 4 0 0,1 2-144 0,-1 3-128 15,2 2 144-15,2 3-144 0,1 1 128 0,2 3-128 16,-5 1 0-16,4 2 0 0,-1 2 128 0,0 2-128 16,-1 3 0-16,-1 2 0 0,-4-1 224 0,0 6-48 15,-3 0-16-15,-1 2 0 0,-3 2-160 0,-2 2 160 16,-4 3-160-16,1 0 160 0,-6 0-160 0,1-1 0 16,-2-1 0-16,1-1 0 0,0-3 0 0,-1-1 0 15,0-3-160-15,1-1 160 0,-3-1-192 0,2-1 192 16,0-2-208-16,1-2 80 15,2 1-2560-15,-1-3-496 0</inkml:trace>
  <inkml:trace contextRef="#ctx0" brushRef="#br0" timeOffset="114882.1">14728 11875 21247 0,'0'0'944'0,"2"-5"192"0,-3-2-912 0,4-1-224 0,6 0 0 0,-2 0 0 0,-5 2 848 0,-1-1 128 0,0 1 32 0,-2 0 0 15,-1 1 464 1,-2-1 112-16,-2 1 16 0,0 0 0 0,1 2-576 16,-1 1-96-16,-1 1-32 0,-1 1 0 15,-1 1-96-15,-1 2-32 0,-2 3 0 0,0 0 0 0,0 2-464 16,0 0-112-16,0 3 0 0,1 0-16 16,0-2-176-16,1 1 160 0,1 1-160 0,2-1 160 15,3 0-160-15,2-1 0 0,1 1 0 0,2-1 0 0,1-2 0 0,2 1-144 16,3-1 144-16,3-1-208 0,2 1 208 0,3-1 0 15,2 2 0-15,0-1 0 0,2-2 0 0,1 1 0 16,1-2 0-16,-1 1 0 0,1 0 0 0,-4-1 0 16,-1 0 0-16,-3-1 0 0,-2 0 0 0,-1 3 0 15,-3-2 144-15,0 2-144 0,-5-1 432 0,-1 1-16 16,-2-1 0-16,-2 1 0 0,0-1 0 0,-5 3 0 16,-2-1 0-16,-2-1 0 0,-2 1-160 0,-3-2-48 15,-2 2 0-15,-2-1 0 0,1 1-208 0,-1 0 0 0,1-2 0 0,2 0 0 31,2-1-288-31,0-2-96 0,3-1-32 0,2 0 0 16,2-1-1936-16,4-1-384 0,2-1-80 0</inkml:trace>
  <inkml:trace contextRef="#ctx0" brushRef="#br0" timeOffset="115067.48">15089 11877 30399 0,'0'0'2704'0,"0"0"-2160"0,2 6-544 0,0 2 0 16,0 2 672-16,1 2 32 0,-3 0 0 0,2 4 0 15,-2-1 16-15,-2 2 16 0,2-1 0 0,0 1 0 0,-3-1-416 0,1 1-64 16,-1-1-32-16,-1 2 0 16,1-1-224-16,1 0 0 0,0-2 0 0,1-1 0 0,-1-1 128 15,2-2-128-15,0-3 0 0,0 0 0 16,0-8-1280 0,0 0-368-16,0 0-64 0</inkml:trace>
  <inkml:trace contextRef="#ctx0" brushRef="#br0" timeOffset="115221.68">15105 11705 19343 0,'-13'-12'1728'0,"7"7"-1392"0,0-1-336 16,-1 0 0-16,2-1 4160 0,-2 1 768 15,3 2 160-15,4 4 32 0,0 0-4160 0,0 0-832 16,-4-4-128-16,4 4 0 16,0 0-512-16,0 0 16 0,0 0 0 0,6 1 0 15,3 2-2080-15,-1 1-432 0,3 1-64 0,3 0-5648 16,1 2-1136-16</inkml:trace>
  <inkml:trace contextRef="#ctx0" brushRef="#br0" timeOffset="115509.26">15334 11879 10127 0,'6'23'448'0,"-3"-11"96"0,-2 3-544 0,1 2 0 0,-1 0 0 0,1 0 0 0,-1 1 3024 15,-1-1 496-15,0 2 112 0,0-2 16 16,-1-2-1728-16,0 0-320 0,-1 1-80 0,1-3-16 16,-1-2-224-16,-1-1-64 0,2-2 0 0,-1-3 0 15,2-5-32-15,0 0-16 0,0 0 0 0,0 0 0 0,0 0-304 0,0 0-64 16,-1-6-16-16,2-3 0 0,1-2-144 0,3-2-48 15,0-3 0-15,3-1 0 0,3-4-304 0,2-1-64 16,4-1-16-16,-2 2 0 0,3 1-208 16,0 2 0-16,1 3 0 0,0 2 0 0,-2 3-128 0,1 1 128 15,0 3 0-15,-1 4 0 0,-1 2 0 0,-1 2 0 16,-1 3 0-16,-2 3 0 0,-1 0-128 0,-1 2 128 16,0 1 0-16,-1 2 0 0,-2 2-256 0,-1-1 64 15,1 1 16-15,-1 1 0 16,1-2-272-16,0 0-64 0,-1 0-16 0,1-3 0 15,0-1-1536-15,2-4-304 0,1 1-64 0,2-3-7968 0,1-1-1584 0</inkml:trace>
  <inkml:trace contextRef="#ctx0" brushRef="#br0" timeOffset="115839.15">16278 11842 35295 0,'0'0'1568'0,"-6"0"320"0,1 1-1504 0,-2 0-384 0,0 1 0 0,1 1 0 16,-2 3 272-16,-1 0-16 0,2 3 0 0,-3 2 0 15,0 1 48-15,0 3 0 0,0-2 0 0,0 2 0 0,1 0-96 0,2 0-16 16,1 0 0-16,4 1 0 16,2-2-192-16,2-1 176 0,1 0-176 0,4-2 160 0,0-2-32 0,1 0 0 31,3-1 0-31,3-2 0 0,1 0 32 0,3-2 0 0,3-2 0 0,1 0 0 16,1-4 32-16,1-1 0 0,1-2 0 0,4-2 0 0,0-2-48 0,2-2 0 15,-1-3 0-15,0-1 0 0,-6-3 64 0,-1-1 16 16,-3 2 0-16,-5-1 0 0,-4 0 16 15,-2 2 0-15,-4 1 0 0,-3-1 0 0,-6 3 80 0,-3 2 0 16,-6 1 16-16,-3 1 0 0,-6 2-144 0,-3 1-48 16,-4 2 0-16,-1 1 0 0,0 1-400 0,-1 3-64 15,-1 3-32-15,2 0 0 16,2 2-64-16,2 0-16 0,3 1 0 0,3 0 0 16,4 1-512-16,3 0-96 0,3 0-32 0,3-2-10464 0,4-1-2096 15</inkml:trace>
  <inkml:trace contextRef="#ctx0" brushRef="#br0" timeOffset="116139.67">16457 11482 32255 0,'-6'-15'2864'0,"1"-2"-2288"0,-1-1-576 0,1 2 0 15,1 2 1216-15,-1 2 144 0,3 1 32 0,-2 2 0 16,1 2-272-16,1 3-48 0,2 4-16 0,0 0 0 15,0 0-608-15,0 0-112 0,-1 10-16 0,0 4-16 16,-1 5-304-16,0 4 160 0,-1 3-160 0,1 6 128 16,-2 4 32-16,-1 6 0 0,0 7 0 0,-3 3 0 0,-2 6 64 15,0 2 16 1,-1 3 0-16,0 2 0 0,1-2-112 0,2 0 0 0,2-3-128 0,1-3 192 0,0-1-192 0,2-4 0 16,0-4 128-16,0-3-128 0,0-3 0 0,1-4 144 15,1-1-144-15,0-7 128 0,-1-2-128 0,-1-4 192 16,1-4-192-16,0-4 192 31,0-2-1088-31,1-4-224 0,0-3-32 0,1-7-17664 0</inkml:trace>
  <inkml:trace contextRef="#ctx0" brushRef="#br0" timeOffset="119406.27">17197 11923 17503 0,'0'0'1552'0,"0"0"-1232"0,0 0-320 0,-4-2 0 16,-2 2 1360 0,1-1 224-16,-1 0 32 0,6 1 16 0,-6 0-80 0,6 0-16 15,-6 0 0-15,6 0 0 0,0 0-400 0,0 0-96 0,0 0-16 0,0 0 0 31,0 0-336-31,0 0-80 0,0 0-16 0,7-1 0 0,4-1-144 0,0 0-16 0,2 0-16 0,4 0 0 32,2-1-16-32,4-2 0 0,2 2 0 0,2 1 0 15,3-1-48-15,-2 1-16 0,1 0 0 0,-1 0 0 16,-2 0-80-16,-2-1-32 0,-2 2 0 0,-2 0 0 0,-2 0-96 0,-3 0-128 0,-3 0 176 0,-1 0-176 16,-1 1 192-16,-2 0-64 0,-2 0 0 0,-6 0-128 15,0 0 176-15,0 0-176 16,0 0 160-16,0 0-160 0,0 0 0 0,0 0 0 0,0 0 0 0,0 0 0 15,0 0-432-15,0 0-176 16,0 0-32-16,0 0-16 0,0 0-2304 16,0 0-464-16</inkml:trace>
  <inkml:trace contextRef="#ctx0" brushRef="#br0" timeOffset="119976.38">18501 11688 24815 0,'0'0'1088'0,"0"0"256"0,0 0-1088 0,0 0-256 0,-1-5 0 0,1 5 0 0,0 0 1344 0,0 0 192 16,0 0 64-16,0 0 0 15,0 0-464-15,-4 7-96 0,1 2-16 0,0 2 0 0,-1 2-480 0,2 2-96 16,0 2-32-16,1 1 0 0,0 2-96 0,0 1-32 16,0 3 0-16,1-1 0 0,-1 2-160 0,1-1-128 15,0-2 192-15,0 0-192 0,-3-2 144 0,3-2-144 16,-1-1 0-16,1-2 144 0,0-2-144 0,0-2 160 0,-1 0-160 15,0-3 160-15,1-1-32 0,0-7-128 0,0 0 192 0,0 0-64 16,0 0 64-16,0 0 0 16,0 0 0-16,0 0 0 0,0 0-32 0,-2-9 0 15,1-3 0-15,-1-2 0 0,-1-3-32 0,1-1-128 16,0-4 192-16,0-2-64 0,1-3 48 0,0-4 0 0,-2 0 0 16,0-1 0-16,2-1 96 0,2 0 32 15,0 1 0-15,1 2 0 0,1 1-48 0,0 3 0 16,1 0 0-16,2 2 0 0,-1 2-96 0,3 1-32 15,0 2 0-15,0 3 0 0,2 2-128 0,1 0 0 0,1 5 0 0,2 1 0 0,-2 2 0 16,1 3-224-16,0 1 48 0,0 2 16 16,1 1 160-16,-1 2 0 0,-1 2-144 0,0-1 144 15,-1 3-336-15,-1 1 0 0,-2 2 0 0,-2 2 0 32,-1 3-528-32,-3 1-96 0,-1 2-32 0,-2-1-16160 0</inkml:trace>
  <inkml:trace contextRef="#ctx0" brushRef="#br0" timeOffset="120137.54">18457 11916 33167 0,'0'0'1472'0,"0"0"304"16,0 0-1424-16,0 0-352 0,0 0 0 0,0 0 0 0,0 0 640 0,0 0 64 16,0 0 16-16,6 5 0 0,1-2-496 0,2 0-96 15,1 0-128-15,2-1 176 0,2 0 16 0,1-1 0 0,2 0 0 0,2 0 0 16,0 0-192-16,3-1 0 0,-1 0-192 0,2 0 192 31,2 0-2768-31,0-1-432 0</inkml:trace>
  <inkml:trace contextRef="#ctx0" brushRef="#br0" timeOffset="120499.27">18816 12110 28559 0,'0'0'2544'0,"-2"-5"-2032"15,2-1-512-15,1-1 0 0,2 2 1760 0,2 1 256 16,-1-1 48-16,3 2 16 0,1 0-1360 0,1 0-272 16,-1 2-48-16,2 1-16 0,1 2-128 0,-1 3-48 15,0-1 0-15,-1 2 0 0,-1 0-208 0,-1 4 0 16,0 3 128-16,-2 2-128 0,0 0 0 0,-4 2 0 16,0 0 0-16,-2 2 0 0,-2 1-176 0,-3 1 32 15,-2 1 0-15,0 1 0 0,-3-2 144 0,0-3-128 16,0-1 128-16,1-4-128 0,0-3 336 0,1 0 80 0,2-4 16 0,3-1 0 15,4-5 624-15,0 0 128 0,0 0 32 16,0 0 0-16,0 0-400 0,0 0-80 16,7-2-16-16,2-2 0 0,5-1-272 0,0-1-64 0,2 1-16 0,4 0 0 15,2 0-240-15,4-1 0 0,-2 2 0 16,2 0 0-16,2-1 0 0,-1 1 0 0,2 1-128 0,-4 0 128 16,1 2-592-16,1 0-16 15,-1 0 0-15,0 1 0 0,-3 0-2528 16,-1 0-512-16</inkml:trace>
  <inkml:trace contextRef="#ctx0" brushRef="#br0" timeOffset="121298.21">19912 11617 11967 0,'0'0'528'0,"-1"-4"112"0,1 4-512 0,1-7-128 16,-1-2 0-16,1 3 0 0,-2-1 3712 0,0 2 704 16,-1 0 128-16,2 5 48 0,-5-4-2320 0,0 1-464 15,-2 0-80-15,1 2-32 0,-2 1-672 0,-1 3-144 16,-1 1-32-16,0 3 0 0,-3 0-432 0,0 2-96 16,-1 0 0-16,-1 1-16 0,0 0-96 0,0 1-16 15,-1 1 0-15,3 1 0 16,1 0-192-16,2-1 128 0,2 0-128 0,3-1 0 15,1-1 0-15,4 0 0 0,3 0 0 0,1-1 0 0,3 0 128 0,1-2-128 0,3 1 0 0,3 0 0 16,1-2 128-16,2 0-128 0,-1-1 0 0,1 1 0 16,-1-2 0-16,2 1 0 0,-1-1 0 0,1 0 0 15,-1 1 0-15,-1-1 128 0,-1 2-128 0,0-1 0 16,-3 1 0-16,-2-1 128 0,-2 1-128 0,-2-1 0 31,-3 2 240-31,-2-1-48 0,-2 0-16 0,-2 1 0 0,-2-1 128 16,-1 1 16-16,-3-1 16 0,-2 2 0 0,-2-1-48 15,-1 0-16-15,-1 0 0 0,0 0 0 0,1-2-144 0,-3 2-128 16,1-2 144-16,-1 0-144 16,1-2-240-16,0-1-144 0,2 0-16 0,2-1-16 15,3-2-2352-15,3 0-480 0,6 1-80 0</inkml:trace>
  <inkml:trace contextRef="#ctx0" brushRef="#br0" timeOffset="121485.77">20261 11601 32255 0,'0'0'1424'0,"0"0"304"0,0 0-1392 0,0 0-336 16,0 0 0-16,2 7 0 0,0 2 912 0,0 1 112 16,-1 1 32-16,1 2 0 0,-1 2-368 0,0 1-80 0,0 1-16 0,-1 0 0 15,0 2-352-15,0 0-80 16,0-2-16-16,0 1 0 0,0-1-144 0,0 0 128 16,0-3-128-16,0-1 128 0,0 0-128 0,0-2 0 15,2-3 144-15,-1-1-144 16,-1-7-960-16,0 0-256 0,0 0-48 0,0 0-14832 0</inkml:trace>
  <inkml:trace contextRef="#ctx0" brushRef="#br0" timeOffset="121659.73">20231 11306 42207 0,'-19'-17'1872'0,"13"11"384"0,-1-1-1808 0,2 2-448 0,-3-1 0 0,4 2 0 16,0 1 0-16,4 3 0 0,-3-3-128 0,3 3 128 15,0 0-320-15,0 0 32 0,0 0 16 0,0 0 0 16,0 0-784-16,5 9-160 0,1 0-16 0,2 1-16 16,2 1-2320-16,1 1-464 0</inkml:trace>
  <inkml:trace contextRef="#ctx0" brushRef="#br0" timeOffset="121978.09">20507 11663 26719 0,'-2'18'1184'0,"2"-9"240"0,0 2-1136 0,0 3-288 15,1 2 0-15,-1-1 0 0,0 0 736 0,0 2 96 0,-1-2 0 0,0 2 16 16,-2-3 256-16,-1 0 48 0,1 0 16 0,-1-2 0 16,-1-2-128-16,1-1-16 0,-1-2-16 0,1-3 0 15,4-4-160-15,0 0-16 0,0 0-16 0,0 0 0 16,0 0-176-16,0 0-48 0,-3-7 0 0,2-3 0 16,2-2-16-16,3-1-16 15,2-3 0-15,1-3 0 0,2-3-272 0,3-2-48 0,3-2-16 0,0 1 0 16,3 3-224-16,-1 1 0 0,2 2 0 0,-2 2 0 15,2 3 0-15,-2 3 0 0,0 2 0 0,-1 3 0 16,-1 2 0-16,-1 3 0 0,-2 4 0 0,1 0 0 0,-2 1 128 0,-2 3-128 16,0 1 0-16,0 3 0 15,0 2 0-15,0 1 0 0,-4 1 0 0,1 2 0 0,-1-1 0 0,0 2 0 16,-3 0-144-16,0-1 144 16,0-1-576-16,1-1 0 0,0-1-16 0,0 0 0 15,-1-3-1296-15,1-2-256 0,2 0-48 0,0-3-14800 0</inkml:trace>
  <inkml:trace contextRef="#ctx0" brushRef="#br0" timeOffset="122874.08">22516 11520 40431 0,'-7'-7'1792'16,"7"7"368"-16,0-5-1728 0,0 1-432 0,0 4 0 0,5-3 0 15,0 0-304-15,2 1-144 0,-1 1-16 0,3 0-16 0,1-1 480 0,3 0 0 16,3-1 0-16,2 1 0 0,3-1 0 0,3 0 0 16,-2-1 128-16,4 1-128 0,2 0-128 0,1-1-144 15,2 1-32-15,0 1 0 16,-2 1-1856-16,-3 1-368 0,-4 1-80 0,-3 2-11632 15</inkml:trace>
  <inkml:trace contextRef="#ctx0" brushRef="#br0" timeOffset="123299.54">22521 11738 23039 0,'-11'-3'1024'0,"11"3"192"0,0 0-960 0,0 0-256 16,0 0 0-16,0 0 0 0,0 0 3616 0,0 0 672 15,8 0 144-15,1-1 32 0,2-1-3312 0,3-1-640 16,3 1-144-16,4-1-32 0,3 0-176 0,5-1-32 15,2 0-128-15,8-2 192 0,4 0-368 0,3-2-80 16,2-2 0-16,1-2-16 16,-1-1-1456-16,0-1-304 0,1-3-48 0,0 0-16 31,0-2 96-31,-2 1 16 0,0 2 0 0,-7 1 0 0,-5 3 240 0,-7 2 48 0,-6 2 16 0,-6 2 0 0,-5 2 2000 0,-4 2 384 0,-7 2 96 0,0 0 16 16,0 0 976-16,-7 3 192 0,-2 1 32 0,-2 3 16 15,-3 1-720-15,0 1-144 16,-1 2-16-16,2 2-16 0,1 0-432 0,2 1-64 0,1 0-32 0,3 1 0 15,0-2-48 1,4 2-16-16,2 1 0 0,1-1 0 0,4 0 16 16,1 0 0-16,4-1 0 0,4-1 0 0,1-2-144 0,2-1-32 15,1-2 0-15,3-3 0 0,1-2 128 0,2-3 0 16,-2-4 16-16,1-3 0 0,0-4 128 0,1-4 32 16,1-3 0-16,-2-4 0 0,0-4-80 0,-2-1-16 15,-3-4 0-15,-2 1 0 0,-4 1-80 0,-4 0-32 16,-5 1 0-16,-4 2 0 0,-4 2 144 0,-2 2 16 15,-5 2 16-15,-3 2 0 0,-2 3-272 0,-1 2-48 16,-1 2-16-16,0 4 0 0,-2 3-320 0,0 3-320 16,-1 2 64-16,0 3 16 15,-1 3-1248-15,0 3-256 0,-2 2-48 0,2 4-16 16,1 4-1552-16,3 2-304 0</inkml:trace>
  <inkml:trace contextRef="#ctx0" brushRef="#br0" timeOffset="155850.29">4169 14365 15487 0,'0'0'688'0,"0"0"144"0,1-5-672 0,0-1-160 16,-1-1 0-16,1 2 0 0,0-1 1072 0,0 1 176 15,-1 5 32-15,1-6 16 0,2 1 176 0,-3 5 16 0,3-6 16 0,-3 6 0 16,3-5-240-16,-3 5-48 15,0 0-16-15,6-2 0 0,-6 2-288 0,5 2-48 16,-5-2-16-16,5 7 0 0,-1 1-336 0,-1 4-64 16,-1 4 0-16,1 3-16 0,-2 3-112 0,0 2-32 15,-1 3 0-15,0 2 0 0,0 2-112 0,0 1-32 16,0-2 0-16,1 2 0 0,1-2-144 0,-1-3 0 0,1 0 144 0,1-2-144 16,0-1 0-16,-1-2 0 0,0-2 0 0,2-2 128 15,-1-3-128-15,-1-1 0 0,-1-1 128 0,0-4-128 0,-1-2 208 16,0-7-16-16,0 0-16 0,0 0 0 15,0 0 96-15,0 0 32 0,-5-5 0 0,-1-3 0 0,1-4 128 0,-1-4 16 16,0-1 16-16,0-5 0 0,1-5-144 0,-1-3-48 16,1-6 0-16,0 0 0 0,2-2-80 0,1-2-32 15,1 0 0-15,2 0 0 0,-1 0-160 0,3 3 0 16,2 3 144-16,0 3-144 0,3 2 160 0,1 4-32 16,0 2-128-16,1 3 192 0,0 3-192 15,1 4 0-15,1 3 0 0,2 3 0 0,0 1 0 0,0 4 144 16,2 0-144-16,-2 2 128 0,-1 1-128 0,-1 2 128 15,-1 3-128-15,-1 1 128 16,-2 2-128-16,-3 2 0 0,0 1 0 0,-3 4 0 0,-2 0 0 0,-2 5-144 16,-3 1 144-16,0 0-208 0,-2-1-32 0,-1 0 0 0,0-1 0 0,-3-2 0 15,-1-1 240-15,-2-2-176 16,0 0 176-16,0-2-160 0,-2 0 32 0,1-1 0 16,0-2 0-16,1 0 0 15,2 0-1632-15,2-1-320 0,2-3-64 0,1 0-13664 0</inkml:trace>
  <inkml:trace contextRef="#ctx0" brushRef="#br0" timeOffset="156384.65">4897 14484 25791 0,'0'0'2304'0,"0"0"-1856"0,0 0-448 0,-2-5 0 16,0-1 560-16,-1-1 16 0,0 1 0 0,-1-1 0 15,-2-1 576-15,1 3 128 0,-1-1 32 0,0 1 0 16,-1 0 0-16,0 3 0 0,0 1 0 0,-1 2 0 0,-2 4-624 0,-1 0-128 16,-1 3-32-16,0 2 0 0,-1 1-352 0,-1 3-176 15,3 4 160-15,-1 0-160 0,1 3 0 0,1 1 0 16,1 0 0-16,1 1 0 0,2 0 0 0,4-1 0 16,1 0 0-16,2-2 0 0,1-3 0 0,4-1 0 15,0 1 0-15,3-3 0 0,2-1 0 0,2-2 0 16,3-2 0-16,0-2 0 0,1-4 0 0,0-3 176 15,2-3-32-15,1-4 0 0,1-2 16 0,0-3 0 16,0-2 0-16,0-4 0 0,-1-3 96 0,0-1 0 16,-2-1 16-16,-2 1 0 0,-1 1-80 0,-3 4-32 0,-2 1 0 0,-3 3 0 15,-1 2-16-15,-2 3 0 0,0 3 0 16,-4 5 0-16,0 0 0 0,0 0 0 0,0 0 0 0,0 9 0 16,-2 1-144-16,0 2 0 0,0 2-192 0,1 3 192 15,0 0-176-15,0 2 176 0,1 0-128 0,3 6 128 16,0-3 0-16,3-9-128 0,0-2 128 15,8 6 0-15,0-3 0 0,-3-6 0 0,2-3 0 0,1-2 0 16,1-2 0-16,0-3 0 0,1-2 0 16,-1-3 0-16,1 0 256 0,-1-4 48 0,-2-4 0 0,-1-3 0 15,-2-4 272-15,-1-3 64 0,-3-1 16 0,1 0 0 16,-4-1-368-16,-3 3-80 0,-2 2-16 0,-1 2 0 16,-5 1-192-16,-1 3 144 0,-2 2-144 0,-3 2 128 0,-1 2-384 0,-2 2-96 15,1 2-16-15,-3 4 0 16,-1 2-1168-16,1 2-256 15,2 3-32-15,0 1-16 0,2 5-1744 0,1 4-336 0</inkml:trace>
  <inkml:trace contextRef="#ctx0" brushRef="#br0" timeOffset="156699.41">5586 14523 27647 0,'0'0'2448'0,"0"0"-1952"15,0 0-496-15,0 0 0 0,0 0 1344 0,-6 2 160 16,-1-1 32-16,-4 1 16 0,-1 1-528 0,-1 2-96 15,-1 0-32-15,-2 2 0 0,1 0-608 0,0 1-128 16,-1 1-32-16,3 0 0 0,2 1-128 0,2-1 0 16,3 1 0-16,1 1 0 0,3-1-160 0,2 0 160 15,2-1 0-15,4 0-144 0,1-2 144 0,4 1 0 0,3-1-144 0,1-1 144 16,3 0 0-16,1-2 0 0,5 0 0 0,0-1 0 16,0-1 0-16,-2 0 0 0,0-1 0 0,-2-1 0 15,-3 0 208-15,-2 1-32 0,-7 1-16 0,0-1 0 16,-2 0 384-16,-6-1 80 15,0 0 16-15,0 0 0 0,0 0 96 0,-7 3 32 0,-2 0 0 0,-7 3 0 0,-3-2-512 0,-2 2-80 16,-3-1-32-16,-1 1 0 0,-1-1-432 0,1 0-96 16,1 0 0-16,3 0-16 15,2-1-736-15,4-1-144 0,3-1-16 0,3-2-16 16,2-1-2256-16,7 1-448 0</inkml:trace>
  <inkml:trace contextRef="#ctx0" brushRef="#br0" timeOffset="156998.1">6230 14533 14735 0,'0'0'1312'0,"0"0"-1056"16,-4 8-256-16,-2 0 0 0,1-1 3488 0,-4 3 640 0,-2 0 128 0,-1 1 32 15,-1 1-3136-15,-1 0-608 16,1 2-128-16,1-1-32 0,2 0-64 0,3 0-32 16,2 0 0-16,2 1 0 0,4-2-112 0,4-2-32 15,4 0 0-15,3-2 0 0,3 1 224 0,3-1 32 16,3-3 16-16,3 0 0 0,4-2 80 0,3-2 16 0,-3-4 0 0,2-2 0 15,1-1 176-15,0-2 32 16,-2-3 16-16,-1-2 0 0,-3-4 64 0,-3-1 16 0,-3-2 0 16,-6-1 0-16,-4 0-96 0,-5 1-16 0,-4-2 0 0,-4 3 0 15,-5 0 32-15,-4 1 0 0,-6 2 0 0,-1 1 0 16,3 6-576-16,-4 0-160 0,-2 0 0 0,-3 2 0 31,-1 3-304-31,-2 3-128 0,1 1-16 0,-2 1-16 16,0 1-496-16,3 3-80 0,2-1-32 0,-5 3 0 0,6-1-2112 0,5 1-416 15,6-1-96-15</inkml:trace>
  <inkml:trace contextRef="#ctx0" brushRef="#br0" timeOffset="157280.84">6404 14123 36911 0,'-13'-15'1632'0,"9"8"352"0,2 0-1600 0,-2 1-384 16,-2-1 0-16,1 2 0 0,0-1 880 0,1 3 80 15,4 3 32-15,0 0 0 0,0 0-368 0,0 0-80 16,-4 4-16-16,0 4 0 0,1 2-352 0,1 4-176 16,1 4 160-16,-1 6-160 0,-1 4 0 0,1 7 0 15,-1 5 0-15,0 7 0 16,-1 1 0-16,0 5 128 0,-1 1-128 0,3 0 0 0,-1 0 0 16,1-1 0-16,0-2 0 0,0-4 0 0,2-3 192 0,-1-3-16 15,1-5 0-15,0-3 0 0,0-2-176 0,1-4 0 0,-1-4 0 0,0 4 0 16,-1-6 0-16,0-8 0 0,0-3 224 0,1-10-64 15,0 0-352-15,0 0-64 0,0 0 0 0,0 0-12544 16,-5-9-2496-16</inkml:trace>
  <inkml:trace contextRef="#ctx0" brushRef="#br0" timeOffset="157707.24">6899 14494 37663 0,'0'0'1664'0,"0"0"352"0,0 0-1616 0,0 0-400 0,5-2 0 0,3 0 0 0,1 2 192 0,2 0-64 16,2 0 0-16,5 0 0 0,5 0 256 15,2 0 64-15,4-1 0 0,2 0 0 0,2 0-160 16,3 1-32-16,1-2 0 0,1 1 0 16,-2 0-112-16,0 0-16 0,-1 1-128 0,-2 0 192 0,-2 0-192 0,-4 1 0 15,-4-1 128-15,-3 1-128 0,-4 0 128 0,-3 0-128 16,-3-1 176-16,-2 0-176 0,-8 0 0 0,0 0-144 16,0 0-16-16,0 0 0 15,0 0-2544-15,0 0-512 0</inkml:trace>
  <inkml:trace contextRef="#ctx0" brushRef="#br0" timeOffset="158215.44">8561 14138 36975 0,'-9'-7'1632'0,"9"7"352"0,-4-4-1600 0,1 1-384 0,3 3 0 0,0 0 0 16,-6 0 224-16,6 0-32 0,-5 3-16 0,-1 3 0 0,1 2 80 0,0 2 0 15,2 3 16-15,0 3 0 0,-2 3-272 0,2 1 0 31,0 2 128-31,-1 2-128 0,1 2 0 0,1 1 128 0,1-1-128 0,0 1 0 0,-2-1 0 0,3 0 0 16,-2-1 0-16,1-2 0 0,0-2 160 0,1-3-160 16,-1-1 128-16,0-3-128 0,0-3 256 0,0-1-48 15,-1-3 0-15,2-7 0 0,0 0 368 0,0 0 64 16,0 0 0-16,-3-7 16 0,0-3-112 0,1-4-32 0,-1-4 0 0,2-4 0 16,0-4-288-16,0-5-64 15,0-2-16-15,1-3 0 0,1-2-144 0,0-1 160 16,0-3-160-16,2 1 160 0,-1 2-32 0,1 1 0 0,1 4 0 0,2 2 0 15,-2 1-128-15,3 5 128 0,0 2-128 0,0 3 128 16,3 2-128-16,-1 4 0 0,2 3 0 16,1 2 0-16,-1-1 0 0,-1 3-144 0,2 3 144 0,0 0-208 15,0 1 16-15,0 3 16 0,-1 1 0 16,0 2 0-16,0 1-1264 0,-4 3-256 0,1 2-48 0,-1 6-10400 16,0 2-2064-1</inkml:trace>
  <inkml:trace contextRef="#ctx0" brushRef="#br0" timeOffset="158389.1">8474 14367 29487 0,'0'0'1296'0,"0"0"288"0,0 0-1264 0,2-4-320 0,3-2 0 0,1 2 0 16,3 1 2368-16,3 0 432 16,5 1 80-16,1 0 0 0,2-1-2304 15,3 1-576-15,3-1 0 0,1 1 0 0,2 0 0 0,0 0 0 16,1-2 0-16,-1 1 0 15,-1 1-1584-15,-1 0-272 0,-2 0-64 0,-2 0-8704 16,-1 1-1728-16</inkml:trace>
  <inkml:trace contextRef="#ctx0" brushRef="#br0" timeOffset="158577.26">9019 14335 17503 0,'0'0'768'0,"0"0"176"0,0 0-752 0,0 0-192 0,0 0 0 0,0 0 0 16,-6 1 4688-16,6-1 912 0,-4 5 176 0,0 0 48 31,1 1-3904-31,1 3-768 0,2 2-144 0,0 2-48 0,0 3-544 0,2 1-112 15,0 0-32-15,2 3 0 0,-1 1-144 0,0 1-128 0,-1-1 192 0,1 0-192 0,1 0 160 0,-2-1-160 16,-1-1 128-16,0 3-128 16,1-1 0-16,-2-2 0 0,-2-2-224 0,1-2 80 15,1-2-2896 1,-1-2-576-16</inkml:trace>
  <inkml:trace contextRef="#ctx0" brushRef="#br0" timeOffset="159189.4">9828 13976 23039 0,'-5'-9'2048'0,"5"9"-1648"0,-2-5-400 0,-2 1 0 31,1 1 1856-31,3 3 304 0,-4-2 48 0,-3 0 16 0,-1 4-656 0,-1 1-128 0,0 2-32 16,-4 3 0-16,0 2-672 0,0 3-144 0,-1 3-16 0,-1 2-16 15,-1 2-368-15,2 2-192 0,-3 1 192 0,3 1-192 16,1 2 128-16,2-1-128 0,2-1 0 0,1 0 0 0,3 1 0 0,1-3 0 15,3 0 0-15,2-2 0 16,3-1 128-16,1-2-128 0,3-3 192 0,2-2-192 0,2-2 288 0,2-3-48 16,3-3-16-16,0-1 0 0,2-3-16 0,2-3 0 15,2-3 0-15,-1-3 0 0,0-5-16 0,-1-1-16 16,0-4 0-16,0 2 0 0,-2-4 16 0,-1 2 16 31,-4 1 0-31,-2 3 0 0,-2 2-32 0,-2 3-16 16,-2 2 0-16,-3 4 0 0,-3 4 0 0,0 0 0 15,0 0 0-15,-1 10 0 0,0 2-160 0,0 2 0 16,-4 4 0-16,3 0 0 0,1 3 0 0,1 1 0 16,1-1-176-16,1 0 176 0,3 0 0 0,1-1-128 15,4-3 128-15,2-1 0 0,2-3 0 0,2-2 0 0,0-2 0 0,3-3-128 16,1-1 128-16,1-4 144 0,0-2-16 16,0-5-128-16,-2-1 432 0,0-5-32 0,0-4 0 0,-2-4 0 15,-1-2 288-15,-2-2 48 0,-3-2 16 16,-2-3 0-16,-3-2-368 0,-2 4-80 0,-3-1-16 0,-3 3 0 15,-4 1-160-15,-3 1-128 0,-3 2 144 16,-2 3-144-16,-4 3 0 0,0 2 0 0,-7 2-208 0,1 2 64 16,0 2-464-1,0 4-96-15,1 2 0 0,1 3-16 0,2 2-1360 16,2 3-272-16,4 3-48 0,2 2-9568 0,3 3-1920 0</inkml:trace>
  <inkml:trace contextRef="#ctx0" brushRef="#br0" timeOffset="159489.04">10479 14160 24879 0,'0'0'2208'0,"0"0"-1760"16,0 0-448-16,0 0 0 0,-6 2 1712 0,-2 1 256 16,-3 0 48-16,-1 3 16 0,-1-1-944 0,-3 2-176 15,-1 0-32-15,-1 2-16 0,2 0-512 0,0 2-96 16,2-2-32-16,3 0 0 0,1-1 112 0,1 0 32 0,3 0 0 0,2-2 0 16,3 1-48-16,2 0 0 0,3 0 0 0,2 1 0 15,3-1-320-15,2 0 144 0,2 1-144 0,3 0 0 16,2-1 128-16,0 0-128 15,1 1 0-15,1-2 0 0,-1 0 144 0,0-1-144 0,-2 1 0 0,-3-1 144 16,-2 0 48-16,-3-1 0 16,-3 1 0-16,-6-5 0 0,0 0 352 0,0 0 80 15,-2 6 16-15,-2 0 0 0,-3-1-128 0,-2 1-32 16,-3-1 0-16,-1 0 0 0,-2-1-480 0,-1-1 0 0,1 1 0 16,-2-2 0-1,1-1-608-15,0-1-112 0,3-2-32 0,2-2 0 0,2-1-1488 0,4-3-320 0,3-2-48 16,4-2-7952-16,5-3-1584 0</inkml:trace>
  <inkml:trace contextRef="#ctx0" brushRef="#br0" timeOffset="159882.94">10911 14048 30463 0,'0'0'1344'0,"0"0"288"0,0 0-1312 0,0 0-320 16,0 0 0-16,-4 8 0 0,0-1 1088 0,-3 1 160 16,0 3 32-16,-2 1 0 0,0 3-576 0,-1 0-96 15,-1 2-32-15,1 1 0 0,0 1-256 0,3 1-64 16,0 0-16-16,2-1 0 0,0 1 32 0,3 0 16 15,2 0 0-15,2-3 0 0,3-1-32 0,1-2-16 16,4-2 0-16,1-1 0 0,2-2 16 0,3-2 0 0,0-3 0 0,3-3 0 16,0-3-48-16,0-1 0 15,1-4 0-15,0-4 0 0,1-3 256 0,-1-4 48 16,-2-1 16-16,-1-4 0 0,-2-5-80 0,-3-2 0 0,-3-3-16 0,-2-1 0 16,-4 0-176-16,-3 0-16 0,-3 1-16 15,-4 2 0-15,-4 2 16 0,-2 3 0 16,-2 2 0-16,-3 2 0 0,-2 4 16 0,-1 4 16 15,0 2 0-15,-1 2 0 0,-1 3-272 0,1 3 0 0,0 4 0 0,1 2 0 16,2 4 0-16,0 1-144 0,1 4 16 16,4 1 0-16,1 0 0 0,3 3 0 0,2 0 0 0,4 2 0 15,3-1 128-15,2 2-208 0,1-1 80 0,5 2 128 16,0 0-192-16,5-2 192 0,5 1-160 0,-2-2 160 0,3-1 0 0,1-2-144 16,-1-1 144-16,2-1 0 0,-1-1 0 0,1-2 0 15,-2-2 0-15,1-1 0 16,2-2-1072-16,-1-1-224 0,-2-1-48 0,1-1-16 15,0 0-2384-15,-3 1-480 0</inkml:trace>
  <inkml:trace contextRef="#ctx0" brushRef="#br0" timeOffset="160117.31">11534 14274 37775 0,'0'0'3360'0,"0"0"-2688"0,0 0-544 0,0 0-128 15,0 0 896-15,0 0 160 16,2 7 32-16,-4 3 0 0,0 0-32 0,0 2 0 16,-1 2 0-16,-2 1 0 0,1 1-480 0,-2 3-80 15,1 0-32-15,-1 2 0 0,1-1-304 0,1-1-160 0,-3 1 160 0,1 1-160 16,2 2 128-16,0-2-128 0,0-2 0 0,2-2 0 16,0 0 128-16,2-3-128 15,0-2 0-15,0-1 0 0,0-1-176 0,1-2-128 16,1-2-16-16,-2-6-16 0,4 6-2608 0,-4-6-528 0</inkml:trace>
  <inkml:trace contextRef="#ctx0" brushRef="#br0" timeOffset="166427.41">12604 14058 24879 0,'-3'-15'1088'0,"2"8"256"0,-1-2-1088 0,2 1-256 16,0-1 0-16,1 0 0 0,1 0 1408 0,1 0 208 0,-1 1 48 0,1 0 16 15,0 1 32-15,1 2 0 16,-1 0 0-16,-3 5 0 0,4-3-848 0,-4 3-160 0,0 0-48 0,0 0 0 16,6 6-288-16,-2 2-64 0,-1 3-16 0,-1 4 0 15,0 0-96-15,0 4 0 0,-1 3-16 0,-1 2 0 16,0 0-176-16,0 4 160 0,1 1-160 0,-2 2 160 0,-1 0-160 15,0-1 160-15,0-2-160 0,-1 0 160 0,1-4-160 16,1-2 128-16,1-2-128 0,-1-2 128 0,0-1-256 0,0-4-64 16,0-2-16-16,-1 0 0 15,2-11-2304-15,0 0-464 0,0 0-96 0</inkml:trace>
  <inkml:trace contextRef="#ctx0" brushRef="#br0" timeOffset="166584.9">12446 14190 24879 0,'0'0'2208'0,"-2"-4"-1760"16,1-2-448-16,1 6 0 0,2-5 2640 0,3 0 448 16,0 0 96-16,4 0 16 0,5 1-2560 0,2 0-496 15,1-2-144-15,3 1 0 0,2-1 256 0,2 1-16 16,3-1 0-16,0 2 0 0,3-1-240 0,2 1 0 16,0 0 128-16,3-1-128 15,2 1-2512-15,2-1-560 0</inkml:trace>
  <inkml:trace contextRef="#ctx0" brushRef="#br0" timeOffset="167055.01">13654 13650 37487 0,'-9'-11'1664'0,"9"11"336"0,-3-3-1600 0,3 3-400 16,-4-2 0-16,4 2 0 0,-6 1 0 0,2 2-320 16,-1 4 48-16,2 2 16 15,0 4 256-15,-1 2 0 0,1 5-128 0,1 2 128 0,1 2 0 0,0 2-160 16,0 4 160-16,1 3-128 0,0 1 128 0,0 1 0 16,-1 3 0-16,1-1 0 0,-2 2 0 0,2-3 0 15,0-2 0-15,0-1 128 0,-1-2-128 0,1-3 0 16,-1 0 128-16,0-6-128 0,0-3 144 0,0-4-144 15,0-2 192-15,0-2-192 0,0-3 272 0,1-8-48 16,0 0-16-16,0 0 0 0,0 0 144 0,-4-8 32 16,1-4 0-16,0-1 0 0,-1-5-128 0,2-1 0 0,1-2-16 0,1-4 0 15,-2-3-240-15,2-2 144 16,0-1-144-16,2-1 128 0,-2-1 64 0,0 0 16 16,1-2 0-16,1 2 0 0,1 1-208 0,0 3 176 15,1 0-176-15,2 3 160 0,-1 0-16 0,3 4 0 16,1 1 0-16,1 3 0 0,1 0-144 0,1 3 0 0,0 0 0 0,3 1 0 15,2 2 0-15,0 2 0 0,2 2 0 0,-1 3 0 16,-2 1-192-16,1 1 192 0,-2 3-192 16,-2 3 192-16,-1 0-272 0,1 2 64 0,-2 3 16 15,-4 3 0 1,0 3-1920-16,-2 3-368 0,0 2-80 0</inkml:trace>
  <inkml:trace contextRef="#ctx0" brushRef="#br0" timeOffset="167245.41">13631 14054 36975 0,'0'0'1632'0,"0"0"352"0,0 0-1600 0,0 0-384 0,0 0 0 0,0 0 0 0,4-5 304 0,5 2-32 16,0 0 0-16,4 1 0 0,4-1-80 0,3 2-32 16,3 1 0-16,1 0 0 0,2 0-160 15,2 0 0-15,-1 0 0 0,1 1 0 16,-2 0-288-16,2 2-144 0,-3 0-16 0,-1 2-10704 15,-1 2-2144-15</inkml:trace>
  <inkml:trace contextRef="#ctx0" brushRef="#br0" timeOffset="167545.34">14060 14230 20271 0,'-5'-12'1792'0,"2"7"-1424"0,1-1-368 0,1 0 0 15,1 2 4288-15,0 4 768 0,0 0 176 16,0 0 16-16,6-5-4128 0,0 4-832 0,2 2-160 0,2 3-128 15,1 0 0-15,1 3 0 0,0 1 0 0,-1 3 0 16,-1 2 0-16,0 0 0 0,-4 1 0 16,0 1 0-16,-3 3 0 0,-2 1 0 15,-2 1 0-15,-3 0 0 0,-3 2 0 0,-2-1 0 0,-2 0 128 0,-1-1-128 16,0-1 128-16,0-3-128 0,0-1 128 0,1-2-128 0,1-2 672 0,1 0 48 16,3-4 16-16,2-1 0 0,0-2 240 0,4-4 48 0,0 0 16 15,0 0 0-15,0 0-592 0,5 4-128 16,4-2-32-16,3 0 0 0,3-2-288 0,3-1 0 0,2-2 0 0,3-1 0 15,3 0-192-15,1 0-80 0,3-3-32 0,1 0 0 32,-1-1-2000-32,0 0-384 15,-1-2-96-15,0 0-14944 0</inkml:trace>
  <inkml:trace contextRef="#ctx0" brushRef="#br0" timeOffset="168049.14">15227 13791 42959 0,'-16'-16'1904'0,"9"10"400"0,0-1-1856 0,0 1-448 16,-1 0 0-16,0 2 0 0,0 0-272 0,-3 3-160 0,-2 2-16 0,1 4-16 0,0 0 272 0,0 4 48 31,0 2 16-31,1 3 0 0,-1 3-32 0,2 2 0 0,1 2 0 0,2 2 0 0,1 1 160 0,2 1-128 16,-1 2 128-16,3-1-128 15,1 0 128-15,2 1 0 0,2-1 0 0,3-1-128 0,0 0 128 0,3-4 0 16,2-4-144-16,2 0 144 0,3-3 0 16,3-3 0-16,0-3 0 0,4-3 0 0,3-4 0 0,-1-3 0 15,-1-5 0-15,2-2 0 0,-1-4 0 16,0-3 0 0,-1-3 144-16,-2-1-144 0,-1 1 160 0,-2 0-32 0,-3 1-128 0,-1 3 192 0,-2 2-192 0,-4 3 176 15,-3 1-176 1,0 5 160-16,-6 4-160 0,0 0 0 0,0 0 0 0,1 6 128 15,-1 3-128-15,-1 3-144 0,0 2 144 0,0 2-208 16,0 0 208-16,1 2-176 16,0-2 176-16,2 2-160 0,2-1 160 0,3-2 0 15,-2-1 0-15,4-1 0 0,1-2 0 0,2-3 0 0,-1-2 0 0,3-3 0 0,3-2 240 16,0-2 80-16,1-3 0 0,0-3 16 16,-2-3 416-16,2-3 80 0,-4-3 0 0,0-3 16 15,-2-3-80-15,-2-3-32 0,-2 0 0 0,-4-1 0 0,-2-3-416 16,-4 2-64-16,-1 0-32 0,-3 2 0 15,-3 3-96-15,-2 3-128 0,-4 3 176 0,-1 1-176 0,-3 3 0 16,-1 2-352-16,0 2 48 0,-1 3 16 16,1 4-1504-16,-2 3-320 0,0 3-48 15,2 2-16-15,2 2-1056 0,2 4-224 0</inkml:trace>
  <inkml:trace contextRef="#ctx0" brushRef="#br0" timeOffset="168364.2">16002 13914 33167 0,'0'0'2944'0,"0"0"-2352"16,0-4-464-16,0 4-128 0,0 0 1216 0,-5-5 208 16,-1 2 48-16,-3 2 16 0,-1 2-736 0,-2 2-160 15,-3 1-16-15,1 0-16 0,-1 1-432 0,-1 2-128 16,2 0 0-16,1 0 0 0,2 3 0 0,0 0 0 0,3 1 0 0,5 0 0 16,2-1-208-16,3 1 0 0,3 0 0 0,5 1 0 15,2-2-64-15,4 1-16 16,3 0 0-16,0 0 0 0,3-1 288 0,1 0-128 15,2-1 128-15,-2-1 0 0,-1 0 0 0,-1-2 0 0,-5-2 0 0,-2 0 0 16,-3 1 0-16,-3-2 224 0,-2-1-16 0,-6-2 0 16,0 0 592-16,0 0 112 0,-6 4 32 0,-3 0 0 15,-2-2-192-15,-4 0-48 0,-4 1 0 16,-1-1 0-16,0 1-496 0,-2-1-208 0,-2 1 176 0,1-1-176 0,1 0-160 0,1 0-128 16,3 0-32-16,2-1 0 15,3-1-416-15,3-1-96 0,3 0 0 16,7 1-16-16,0 0-2304 0,7-6-464 0,6-1-96 0</inkml:trace>
  <inkml:trace contextRef="#ctx0" brushRef="#br0" timeOffset="169164.65">17399 13841 41471 0,'0'0'1840'0,"2"-5"368"15,1-3-1760-15,3 2-448 0,0-1 0 0,3 0 0 0,2 2-144 0,3-1-112 16,1 1-32-16,2 1 0 0,2-1 288 0,0 2-128 15,0 2 128-15,1-1 0 0,0 0-160 0,0 2 160 16,0 2-128-16,-2 1 128 16,1 0-2176-16,-3 3-368 0,-1-1-64 0</inkml:trace>
  <inkml:trace contextRef="#ctx0" brushRef="#br0" timeOffset="169527.37">17470 14093 26719 0,'0'0'1184'0,"0"0"240"0,0 0-1136 0,0 0-288 15,0 0 0-15,0 0 0 0,9 4 2112 0,1-2 352 0,2 0 80 0,4 0 16 16,1 0-2112-16,4 1-448 0,4-3 0 0,5-1 0 31,4-3-944-31,4 0-128 0,3-2-16 0,6 0-16 16,4-4-752-16,0-2-128 0,-4-1-48 0,-2-3 0 16,-3 1 1200-16,-2-2 224 0,-1 1 48 0,-4 0 16 0,-3 1 752 0,-4 2 160 0,-6 1 16 0,-5 1 16 15,-5 2 1408-15,-3 0 288 0,-5 4 48 0,-4 5 16 16,0 0-592-16,0 0-112 0,-8 2-32 0,-2 3 0 0,-1 3-944 15,0 2-192-15,1 1-32 0,1 2-16 0,1 1-240 16,2 2 0-16,1-1 0 0,3 2-160 0,2 0 160 16,2 2 0-16,4-1 0 0,3-2-128 0,2-2 288 15,3-2 64-15,2-2 16 0,4-2 0 0,1-1 320 0,1-3 64 16,1-3 16-16,-1-2 0 0,-1-3 224 0,-1-5 48 16,-1-4 16-16,-3-4 0 0,-2-3 32 0,-3-2 16 15,-2-3 0-15,-3-1 0 0,-4-2-400 0,-4 3-64 16,-4 1-32-16,-4 2 0 0,-2 1-272 0,-3 2-48 15,-2 4-16-15,-1 3 0 16,-3 1-800-16,-1 4-176 0,-1 3-16 0,0 2-16 16,1 5-1952-16,0 0-384 0,1 5-64 0</inkml:trace>
  <inkml:trace contextRef="#ctx0" brushRef="#br0" timeOffset="170029.81">20567 13915 34495 0,'0'0'1536'0,"0"0"304"0,-6-2-1472 0,6 2-368 0,0 0 0 0,0 0 0 15,0 0 656-15,9-2 64 16,4 1 16-16,6 0 0 0,4 1-160 0,7 0-48 15,4 0 0-15,6 1 0 16,8-1-48-16,8-1-16 0,9-1 0 0,4 1 0 16,1 1-32-16,6-1-16 0,5-1 0 0,4 0 0 0,7 0-96 0,-1-1 0 0,0 2-16 0,2 0 0 15,2 0-160-15,-3 1-16 0,-5 1-128 16,-4 0 192-16,-2-1-192 0,-4 0 0 0,-5-1 128 0,-4 0-128 16,-6 1 0-16,-7-1 144 0,-8-2-144 0,-5-1 128 15,-7 1 16-15,-5-1 0 0,-4-2 0 0,-5 1 0 16,-4-2-144-16,-5 1 0 0,-2-2 0 0,-3 1 0 15,-1 1-1152-15,-2-1-272 0,-1-1-48 0,-1 2-10848 16,0-1-2160-16</inkml:trace>
  <inkml:trace contextRef="#ctx0" brushRef="#br0" timeOffset="170265.11">23705 13576 22111 0,'0'0'1968'0,"0"-5"-1584"0,-1-2-384 0,0 2 0 0,1 5 4464 0,0 0 800 16,0 0 176-16,0 0 16 0,0 0-4304 0,0 0-880 0,-5 6-272 15,0 3 160 1,-2 2-160-16,1 3 0 0,-1 3 0 0,0 2 0 0,1 2 0 0,-1 1 0 16,1 2 0-16,-1 2-176 0,2-2 176 0,-1 3 0 0,2-1 0 15,0 1 0-15,2-2-128 0,1-2 128 0,1 0-128 0,3 17-1840 31,1-24-304-31,0-3-64 0,0-2-13776 0</inkml:trace>
  <inkml:trace contextRef="#ctx0" brushRef="#br0" timeOffset="170634.22">23603 13422 36863 0,'-11'-6'3264'0,"-3"-1"-2608"16,0 2-528-16,-1 0-128 0,-1 2 320 0,0 3 16 15,-2 1 16-15,1 3 0 0,-5 3-32 0,2 3-16 32,0 4 0-32,1 6 0 0,0 3-304 0,1 5 0 15,-1 2 128-15,3 5-128 0,0 2 0 0,3 4 0 16,2 0 0-16,2 3 0 0,4 2 0 0,3-1 0 0,2 0 0 0,4 0 0 0,4-2 0 0,3-1 0 31,3-2 0-31,4 0 0 0,1-5 0 0,6-4 0 0,1-3 160 0,3-3-160 0,1-6 288 0,3-3-32 16,4-4 0-16,2-3 0 0,1-4 192 0,5-4 16 15,2-2 16-15,2-6 0 0,-1-8 352 0,-1-3 80 16,-1-7 16-16,-1-4 0 0,-4-7-160 0,1-4-16 16,-2-5-16-16,-2-5 0 0,-2-4-112 0,-6-1-32 0,-3-1 0 0,-9 0 0 31,-7 0-16-31,-7 1 0 0,-9 0 0 0,-3 3 0 16,-6 4-128-16,-1 9-48 0,-4 2 0 0,-4 2 0 15,-3 4-400-15,-3 3 0 0,-1 3-192 0,0 5 192 31,-1 5-496-31,-2 5 32 0,-3 5 0 0,-4 5 0 16,-2 4-2544-16,-3 7-512 0,-2 7-112 0</inkml:trace>
  <inkml:trace contextRef="#ctx0" brushRef="#br0" timeOffset="176402.27">4797 16092 17503 0,'0'0'1552'0,"0"0"-1232"16,-5-11-320-16,3 1 0 0,-1 1 896 0,1 1 112 15,-3 0 16-15,5 8 16 0,-3-10 736 0,2 1 144 0,-1 0 16 0,2 9 16 16,0 0-384-16,0 0-80 16,0 0-16-16,0 0 0 0,0 0-640 0,0 0-144 15,0 0-32-15,-4 14 0 0,1 2-336 0,0 6-64 16,-2 3 0-16,1 5-16 0,0 4-240 0,-2 1 0 0,1 3 128 16,-2 2-128-16,-1 4 0 0,3 2 0 0,-1-1 0 0,2-4 0 15,0-2 160-15,1-4-160 0,2-2 160 0,1-2-160 16,1-4 0-16,2-3 0 0,-2-6 0 0,1-1 0 15,1-5 208-15,-1-2-48 0,-2-10-16 0,0 0 0 16,0 0 432-16,0 0 96 0,0 0 16 0,0 0 0 16,-5-8 112-16,0-3 32 0,1-5 0 15,0-2 0-15,-2-3-416 0,2-3-80 0,2-5-16 0,0-4 0 16,1-2-128-16,4-6-48 0,0-5 0 0,1-1 0 0,1-4 32 16,1-2 0-16,2-2 0 0,1 6 0 0,1 4-176 0,0 4 0 15,1 4 0-15,1 5 0 0,0 3 0 0,0 5 0 16,-1 2 0-16,1 4 0 15,0 4 0-15,2 3 0 0,2 2 0 0,-1 5 0 0,2 3 0 16,-3 3 0-16,0 1 0 0,-1 4-176 16,0 2 176-16,-2 0-160 0,-2 3 160 0,-1 2-160 0,-2 2 160 0,-2 4 0 15,-2 2-144-15,-2 1 144 0,-1 2-256 16,-2 1 32-16,-3 1 0 0,0-3 0 0,-2-4 96 0,0-1 128 0,0-1-208 16,-3-2 80-1,-5 0 128-15,1-2 0 0,-2-3 0 0,0 0-128 0,-1-1 128 0,0 0 0 0,1-3 128 0,0 0-128 31,1-1-272-31,3-1-128 0,3-1-32 0,2 0 0 16,8-4-2576-16,0 0-512 0,0 0-96 0</inkml:trace>
  <inkml:trace contextRef="#ctx0" brushRef="#br0" timeOffset="176765.43">5411 16345 33519 0,'10'-12'1472'0,"-2"4"320"15,2 1-1424-15,2-2-368 0,0-1 0 0,1 0 0 16,-4-1 528-16,0 1 48 0,-2-1 0 0,-3 2 0 0,0 0 144 0,-4 2 48 16,-3 0 0-16,0 2 0 0,-2 0 128 0,-4 3 16 15,0 1 16-15,-1 3 0 0,-1 4-496 0,-1 1-112 16,-1 3 0-16,0 1-16 0,0 2-304 0,1 3 0 16,4 1 0-16,-2 2 0 0,-1 0 0 15,2 0-192-15,2-2 48 0,4 0 16 0,2-2 128 0,1 0 0 16,1 0 0-16,4-2-128 0,4-3 128 0,0-1-128 15,0-2 128-15,3 0-128 0,2-2 128 0,3 0 0 0,1-3 0 16,2 0-128-16,2 0 128 0,1 1 0 0,0-1 0 16,-1 0 0-16,0 0 0 0,-6 2 0 0,-3-1 0 0,-3 0 0 15,-10-3 0-15,0 0 128 0,7 7-128 0,-7-7 0 16,0 0 224-16,-6 9-32 0,-3-1 0 0,-1 2 0 16,-3 0 64-16,-2 0 0 0,-4 1 0 0,-1-2 0 15,-1-1-256-15,0-2 0 0,1 1 0 16,0-2 0-1,2 1-384-15,4-2-160 0,3-2-32 0,2-1-16 0,1-2-2096 16,8 1-400-16,-2-6-96 0</inkml:trace>
  <inkml:trace contextRef="#ctx0" brushRef="#br0" timeOffset="176971.15">5902 16275 16575 0,'0'0'1472'0,"0"0"-1168"0,0 0-304 0,9 4 0 15,-9-4 3840-15,7 9 704 16,-3 1 128-16,-2 2 48 0,-2 2-3120 0,-1 3-608 15,-1-1-128-15,-1 2-32 0,-2 2-304 0,1 0-64 16,-2 1-16-16,1 1 0 0,1-2-240 0,-1 1-48 16,0 0-16-16,0-2 0 0,1-3-144 0,2-3 128 15,-2-3-128-15,2-1 128 0,2-9 0 0,0 0-128 0,0 0 192 16,0 0-64 0,0 0-576-16,0 0-128 0,0 0-32 0,6-9 0 15,-2-4-2528-15,3-5-512 0,-1-2-112 0,3-6-16 0</inkml:trace>
  <inkml:trace contextRef="#ctx0" brushRef="#br0" timeOffset="177103.28">5966 16200 17503 0,'-4'-21'1552'0,"-1"7"-1232"0,-1-1-320 0,-2 2 0 16,0 1 2512-16,-2 1 448 0,-1 1 96 0,0 1 16 16,0 1-864-16,0 1-160 0,3 1-48 0,-2 2 0 15,1-1-1104-15,9 5-208 0,-7-3-48 0,7 3-16 16,0 0-624-16,0 0 0 0,0 0 0 0,0 0 0 31,0 0-1856-31,5 9-352 0,2 0-64 0,4 1-7568 0,2 0-1504 0</inkml:trace>
  <inkml:trace contextRef="#ctx0" brushRef="#br0" timeOffset="177366.24">6161 16382 3679 0,'0'14'320'0,"-1"-4"-320"16,0 2 0-16,1-1 0 0,-3 1 4288 0,1 0 800 15,0-1 160-15,-1 0 16 0,-2 0-2848 0,2-1-576 16,0 0-112-16,1-3-32 0,2-7-400 0,-6 8-80 16,6-8 0-16,0 0-16 0,0 0 32 0,0 0 16 0,0 0 0 15,0 0 0-15,0 0-32 0,6-8 0 0,-1 1 0 16,2-5 0-16,1-5-400 0,3-2-96 0,0-2-16 0,3-1 0 15,1-1-192-15,2 0-32 0,1 0-16 0,1 2 0 16,-1 4-272-16,-1 2-48 16,1 4-16-16,-1 5 0 0,1 1-128 0,-2 4 160 0,0 1-160 0,-1 5 160 15,0 1-160-15,-2 4 0 0,-1 2 0 0,-1 3 128 16,-1 0-128-16,-1 1 0 0,-3 2 0 0,0 0 0 31,-1-1-448-31,-2 1 16 0,-1-1 16 0,-2 1 0 0,0-1-1728 16,2-2-352-16,0-2-64 0,1-2-9344 0,2-2-1856 0</inkml:trace>
  <inkml:trace contextRef="#ctx0" brushRef="#br0" timeOffset="177695.91">7105 16195 42383 0,'0'0'3776'0,"-9"-1"-3024"16,0 4-608-16,0 1-144 15,-1 3 0-15,-1 4-144 0,-1 3 144 0,0 2-208 0,0 2 16 0,1 3 0 16,1 3 0-16,4 1 0 0,0 2 192 0,4 0-192 16,2 1 192-16,3-2-192 0,3-2 192 0,4 1-144 15,4-2 144-15,3-2-128 0,2-4 128 0,2-1 0 16,1-4-144-16,2-4 144 0,3-2 0 0,0-4 0 16,2-3 0-16,-1-1 0 0,1-3 192 0,0-3-64 0,-3-6 0 0,0 0 0 15,0-2 256-15,-3-5 64 0,-2-5 0 0,-4 0 0 16,-6-3 208-16,-3-1 48 0,-4-2 16 0,-3 1 0 15,-3 2-144-15,-3 3-48 0,-4 2 0 0,-3 3 0 16,-5 2-208-16,-4 5-64 0,-1 0 0 0,0 5 0 16,-1 2-256-16,-2 4 0 0,-1 3-176 0,-1 4 176 31,0 3-832-31,0 2-64 0,2 1-16 0,2 2 0 16,2 1-1664-16,1 2-336 0,0 2-64 0</inkml:trace>
  <inkml:trace contextRef="#ctx0" brushRef="#br0" timeOffset="178005.39">7359 15850 30399 0,'-18'-22'1344'0,"8"9"288"0,0-1-1312 0,2 1-320 16,-1 1 0-16,1 1 0 0,-1 1 2464 0,3 3 416 15,0 1 96-15,6 6 16 0,0 0-1744 0,0 0-352 16,0 0-64-16,-5 6 0 0,1 4-592 0,3 6-112 15,-1 5-128-15,1 7 176 0,0 5-176 0,1 6-144 16,-1 4 144-16,-1 7-208 0,-2 8 208 0,0 5-192 16,-3 4 192-16,2 2-192 0,-3 2 192 0,1 0 0 15,3-2 0-15,1-5 0 0,-2-5 0 0,1-4 0 0,0-3 0 16,1-7 0-16,1-4 0 0,-1-6 0 0,1-4 128 0,1-3-128 16,-1-4 128-16,1-5-128 0,0-2 144 0,-1-4-144 15,0-1 192-15,1-4-64 0,1-8-128 0,0 0 192 31,0 0-1728-31,0 0-368 0,0 0-64 0</inkml:trace>
  <inkml:trace contextRef="#ctx0" brushRef="#br0" timeOffset="178481.29">8221 16271 23039 0,'0'0'2048'0,"-8"-4"-1648"0,3 0-400 0,5 4 0 15,0 0 3520-15,0 0 608 0,0 0 128 0,0 0 32 16,0 0-3248-16,11-6-640 0,1 2-128 0,6 1-16 15,4 0 0-15,4 0 0 0,4 0 0 0,4-1 0 16,2 0-32-16,3-1 0 0,1 1 0 0,2 0 0 16,-2 0-32-16,0 2 0 0,-1 0 0 0,-2 1 0 0,-1 1-32 15,-5 0-16-15,-3 1 0 0,-4 0 0 16,-3 1-16-16,-3-1-128 16,-5-1 192-16,-2 0-64 0,-2 0-128 0,-9 0 0 0,0 0 0 0,0 0 128 15,0 0-1280-15,0 0-256 0,0 0-48 0,0 0-10336 16,0 0-2080-16</inkml:trace>
  <inkml:trace contextRef="#ctx0" brushRef="#br0" timeOffset="178968.75">9868 15719 43999 0,'-7'-8'1952'0,"7"8"400"0,-3-8-1888 0,3 8-464 0,0 0 0 0,0 0 0 32,0 0-480-32,0 0-192 0,-2 14-32 0,1 4-16 0,1 2 400 0,1 4 96 0,-1 0 16 0,2 3 0 15,0 3 80-15,0 0 128 0,1 0-208 0,0 3 80 16,-1-1 128-16,0 2 0 0,0 2-144 0,1-3 144 15,-1-1 0-15,0-4 0 0,-1-1 0 0,0-4 0 0,-1-5 0 0,0-1 0 16,0-6 0-16,0-2 0 16,0-9 208-16,0 0-32 0,0 0-16 0,0 0 0 0,0 0 80 0,-9-3 16 15,2-3 0 1,0-5 0-16,-1-5 128 0,2-2 16 16,-1-5 16-16,1-4 0 0,-1-2-160 0,0-4-48 15,2-4 0-15,-1-1 0 0,1-3 16 0,1-1 0 0,0-2 0 0,3 2 0 0,2 2-48 16,3 1-16-1,0 3 0-15,3 3 0 0,0 4-160 0,2 3 128 0,2 2-128 0,1 2 128 0,2 1-128 16,4 2 0-16,2 3 0 0,1 1 0 0,-1 4 0 0,0 3 0 16,0 1-176-16,1 4 176 0,-1 0-144 0,0 3 144 0,-2 3-160 15,1 1 160 1,0 3-432 0,0 3 16-16,-3 2 0 0,-1 3 0 0,-1 3-2096 0,-3 4-432 0,-4 2-64 0,-3 6-13312 0</inkml:trace>
  <inkml:trace contextRef="#ctx0" brushRef="#br0" timeOffset="179131.8">9905 16040 38127 0,'-11'-4'1680'0,"11"4"368"0,0 0-1648 0,0 0-400 0,0 0 0 0,0 0 0 0,0 0 128 0,0 0-128 16,10-1 128-16,2 0-128 0,3 1 128 0,3 0-128 15,5 1 128-15,2 1-128 0,2 0 0 0,4 0 0 16,2 1 0-16,2-2 0 15,1-1-1680-15,1 0-432 0,-2 0-64 0,-2-1-7936 16,-2-2-1568-16</inkml:trace>
  <inkml:trace contextRef="#ctx0" brushRef="#br0" timeOffset="179300.86">10558 16039 12895 0,'0'0'1152'0,"0"0"-928"16,0 0-224-16,0 0 0 0,0 0 3984 0,0 0 752 16,0 0 160-16,-3 8 32 0,1 1-2432 0,0 1-496 0,-1 0-80 0,0 2-32 15,2 1-800-15,-1 3-144 0,1 1-48 0,0 2 0 16,2 1-320-16,-2 1-80 0,1-1-16 0,-2 0 0 15,0 0-256-15,0 1-48 0,0 2-16 0,0-2 0 16,-1-3-160-16,-1 1 128 0,0-1-128 0,0-2 128 16,-1 1-416-16,1-3-96 0,2-3 0 0,-3-1-12176 15,5-10-2432-15</inkml:trace>
  <inkml:trace contextRef="#ctx0" brushRef="#br0" timeOffset="179664.49">11254 15738 42959 0,'0'0'1904'0,"-6"-6"400"0,1 1-1856 0,5 5-448 0,-7-3 0 0,-1 1 0 0,-2 4-128 0,-2 2-128 16,-3 3-32-16,-1 2 0 0,-2 2 288 0,1 3-128 15,-2-1 128-15,1 2 0 0,1 1-160 0,2 0 160 16,3 1-128-16,3-1 128 0,4 1 0 0,2-4-160 0,3-2 160 0,3-1 0 15,1-1 0-15,4-1-128 16,3-1 128-16,2 0 0 0,3-2 0 0,0-1 0 0,5 0 0 0,1-1 0 16,-1-1 0-16,2 0 128 0,-1 1-128 0,1 0 0 15,1 1 128-15,-1 2-128 0,-1 0 0 0,0 2 144 16,-2 0 112-16,-3 1 32 0,-4-1 0 0,-2 2 0 16,-4 0 32-16,-7-10 0 0,3 11 0 0,-3 0 0 15,-5-1 0-15,0 0 0 0,-4-1 0 0,-3 0 0 16,-3-1-16-16,-2 1 0 0,-2 0 0 0,0-1 0 15,-3-3-304-15,0 0 0 0,0-2 0 0,1-1 0 32,-1-2-1472-32,1-1-192 0,1-2-32 0,4-3-16 0,0-3-1808 0,6 0-352 0</inkml:trace>
  <inkml:trace contextRef="#ctx0" brushRef="#br0" timeOffset="179853.61">11593 15829 24879 0,'0'0'2208'0,"0"0"-1760"16,0 0-448-16,0 0 0 0,5 7 1984 0,0 0 304 15,-1 2 64-15,-2 2 16 16,0 1-880-16,-2 4-160 0,0 0-48 0,-1 2 0 0,-1 2-480 0,0 1-96 16,1-1-32-16,-2 1 0 0,-2-1-448 0,1 0-96 15,-1-1 0-15,1 2-128 16,0-1 128-16,0-2-128 0,2-3 0 0,1-1 0 0,0-4 0 0,1-10-176 0,0 0 0 0,0 0 0 31,0 0-2352-31,0 0-480 0,9-4-80 0</inkml:trace>
  <inkml:trace contextRef="#ctx0" brushRef="#br0" timeOffset="179964.19">11551 15617 37151 0,'-17'-11'1648'0,"9"3"336"0,0-1-1600 0,0 2-384 0,2 1 0 0,1 2 0 16,5 4 0-16,0 0 0 0,0 0 0 0,0 0 0 16,0 0-1664-16,0 0-432 0,7 3-80 0</inkml:trace>
  <inkml:trace contextRef="#ctx0" brushRef="#br0" timeOffset="180278.37">11849 15982 32767 0,'-9'10'1456'0,"5"-1"288"0,1 0-1392 0,-1 2-352 16,-2 0 0-16,0 1 0 0,0-1 704 0,-1 1 64 15,0 0 0-15,3-1 16 0,-3-1-48 0,3-1-16 16,0-2 0-16,4-7 0 0,0 0-80 0,0 0 0 0,0 0-16 15,0 0 0-15,0 0 160 0,0 0 48 0,4-12 0 16,3-2 0-16,0-2-96 0,3-1-16 0,2-3 0 0,4-2 0 16,1-2-256-16,2 1-48 0,2 0-16 0,-1 2 0 15,1-1-208-15,1 3-32 0,-3 4-16 0,2 3 0 16,-3 3-144-16,-1 3 128 0,1 3-128 0,-1 3 128 16,-2 1-128-16,-1 3 0 0,-1 2 144 0,1 3-144 15,-3 1 0-15,-1 2 0 0,-2 0 0 0,0 1-128 16,-1 1 0-16,-1 2 0 0,1 0 0 0,-1 1 0 31,1 1-576-31,-3-1-96 0,2-3-32 0,-2-1 0 16,-1 0-1920-16,1-4-384 0,-4-9-64 0,10 7-32 0</inkml:trace>
  <inkml:trace contextRef="#ctx0" brushRef="#br0" timeOffset="180706.58">12706 15692 30399 0,'-4'-6'2704'0,"-2"0"-2160"0,1 0-544 0,-3 2 0 0,-2 1 2000 0,-1 2 304 16,-1 1 48-16,0 4 16 0,0 1-1728 0,0 4-320 16,-2 3-80-16,1 2-16 15,-1 2-224-15,0 0 0 0,-1 3 128 0,2 3-128 0,2 1 0 0,1 2 0 16,4 3 0-16,2-2 0 16,3-2 0-16,3 0 0 0,4-4 0 0,2 0 0 0,1-1 0 0,4-4 0 15,0-3 128-15,2-2-128 0,2-2 272 16,1-4-32-16,3 0-16 0,1-3 0 0,0-3 16 0,0-3 0 0,-1-1 0 0,1-4 0 15,0-3 240 1,-3-3 48-16,1-1 16 0,-3-4 0 16,1-5 48-16,-3-2 16 0,-2-4 0 0,-2-3 0 0,-2-4-176 0,-3 0-48 0,-4-2 0 0,-3 5 0 15,-4 4-160-15,-2 2-32 0,-6 2-16 0,-2 3 0 16,-1 3 112-16,-2 3 32 0,-1 4 0 0,-3 4 0 16,-1 2-192-16,1 5-128 0,-2 1 144 0,1 3-144 15,-1 3 0-15,2 3 0 0,1 2-208 0,1 2 64 16,3 1 144-16,1 1-160 0,3 2 160 0,1 2-160 15,1-1 160-15,3 2-192 0,5-1 192 0,2 2-192 16,2-1 64-16,3 4 0 0,5 1 0 0,2 1 0 0,1 1 128 16,4-4-192-16,0 0 192 0,3-1-192 0,1-1 0 15,0-3-16-15,2-3 0 0,2-1 0 16,-1-2-1776-16,0-1-336 0,1-3-80 16,5-2-15920-16</inkml:trace>
  <inkml:trace contextRef="#ctx0" brushRef="#br0" timeOffset="180891.9">13127 15804 19343 0,'0'0'1728'0,"-6"-3"-1392"15,6 3-336-15,0 0 0 0,-9-2 4640 0,9 2 864 0,0 0 160 0,-6 6 32 16,1 1-3888-16,2 2-784 0,1 4-144 0,1 2-48 16,1 1-368-16,3 2-80 0,-1 0 0 0,0 0-16 15,0 3-112-15,-1 0-32 0,-1 0 0 0,0 1 0 16,1 0-80-16,-2 0-16 0,-2 0 0 0,0 0 0 15,-2-1-128-15,1-2 0 0,-1-2 0 0,2-1 0 32,-2-3-1568-32,-1-2-352 0,1-3-64 0,-1-4-16240 0</inkml:trace>
  <inkml:trace contextRef="#ctx0" brushRef="#br0" timeOffset="181574.54">14007 15774 34095 0,'0'0'1504'0,"-5"-4"320"0,0-2-1456 0,5 6-368 15,0 0 0-15,6-5 0 0,3 0 480 0,3 3 32 0,1 0 0 0,6 1 0 16,3-1-48-16,6 1 0 0,5 1 0 0,5 1 0 16,5 0-128-16,4 0-16 15,0-1-16-15,-1 0 0 0,2 0-64 0,-5-1-16 0,-3 0 0 0,-1 0 0 16,-2-1-48-16,-1 2-16 0,-4-1 0 0,-4 0 0 15,-5 0-32-15,-4 0-128 0,-5 1 192 0,-3 0-64 16,-2-1 48-16,-9 1 0 0,0 0 0 0,0 0 0 16,0 0 0-16,0 0 0 0,-8-4 0 15,0 0 0-15,1 2-432 0,-1 0-96 0,-1 1-16 0,1 0 0 16,8 1-1792 0,-6-3-352-16,-1 1-80 0</inkml:trace>
  <inkml:trace contextRef="#ctx0" brushRef="#br0" timeOffset="182090.31">15438 15352 31151 0,'0'0'1376'0,"3"-8"288"0,-3 8-1328 0,3-8-336 16,0 2 0-16,-3 6 0 0,0 0 768 0,0 0 64 0,0 0 32 15,0 0 0-15,0 0 16 0,0 0 0 16,2 9 0-16,1 2 0 0,-1 2-464 0,0 4-96 16,-1 3 0-16,1 2-16 0,0 3-304 0,2 2 0 15,-3 0 0-15,1 3 0 0,0 0 128 0,0 2-128 0,0 0 0 0,0-2 0 0,0-1 128 16,-1-2-128-16,0-1 0 0,0-4 0 15,-1-4 160-15,0-1-32 0,-1-5 0 0,0-2 0 0,1-10 64 0,-1 9 0 16,1-9 0-16,0 0 0 0,0 0 96 16,0 0 32-16,0 0 0 15,-6-7 0-15,2-3 112 0,1-3 16 0,-3-3 16 0,3-4 0 0,1-4-144 0,0-4-48 16,-1-4 0 0,1-3 0-16,0-2-80 0,1-3 0 0,1-4-16 0,0 0 0 0,1-1 80 0,1 1 0 15,0 0 16-15,2 2 0 0,0 2-16 0,2 5-16 0,0 4 0 16,2 5 0-16,2 4-240 15,0 2 128-15,1 3-128 0,1 3 0 0,1 5 0 0,2 1 0 0,1 0 0 0,0 3 0 16,1-1 0-16,-1 3 0 0,1 1-144 0,-2 2 144 16,1 1-160-16,-4 1 160 15,0 1-160-15,0 3 160 32,-3 1-432-32,-2 3 16 0,-1 2 0 0,-2 4 0 0,1 3-1248 15,-5 4-240-15,0 2-48 0,-5 7-9968 0,-1 5-2000 0</inkml:trace>
  <inkml:trace contextRef="#ctx0" brushRef="#br0" timeOffset="182269.34">15502 15638 34095 0,'0'0'1504'0,"0"0"320"0,0 0-1456 0,0 0-368 16,0 0 0-16,0 0 0 0,0 0 1184 0,9-6 160 15,3 2 48-15,6 1 0 0,5 0-1152 0,4 2-240 16,5-2 0-16,1 0 0 0,-1-1 0 0,0 1-144 15,-1-1 144-15,-2 0 0 16,1 1-2032-16,0 1-288 0,-3 1-64 0,0 1-16 0</inkml:trace>
  <inkml:trace contextRef="#ctx0" brushRef="#br0" timeOffset="182570.3">15975 15708 34271 0,'0'0'1520'0,"0"0"304"0,0 0-1456 0,6-5-368 0,-6 5 0 0,13-3 0 15,2 5 128-15,1 1-128 0,1 2 128 0,1 4-128 16,1 2 160-16,0 1-32 0,0 1-128 0,-1 2 192 16,-2-1 144-16,0 1 32 0,-4-2 0 0,-2 0 0 15,-5 0-48-15,-2 0-16 0,-3 0 0 0,-2 1 0 0,-3-1 144 0,-4 0 16 16,-2-1 16-16,-5 2 0 0,-3 0-16 16,-1-1 0-16,-1-1 0 0,1-2 0 15,1-1-48-15,3-2-16 0,4-1 0 0,1-2 0 0,3-1 368 0,8-3 64 16,0 0 0-16,0 0 16 0,0 0-336 0,0 0-80 15,0 0-16-15,12 3 0 0,4-4-160 0,2-2-48 16,2 0 0-16,4-1 0 0,4-2-208 0,-1-2 176 16,2 1-176-16,0-1 160 0,0-1-160 0,1 2 0 15,0 0-192-15,-1 0 192 16,1 2-1616-16,0 0-208 0,-2 0-32 0,2-1-11072 16,1 0-2192-16</inkml:trace>
  <inkml:trace contextRef="#ctx0" brushRef="#br0" timeOffset="182936.93">17120 15362 43311 0,'-4'-8'3840'0,"-2"1"-3072"0,-1 2-608 0,-1 0-160 16,-1 3 0-16,-1 1 0 0,-3 1 0 0,-1 3 0 0,-2 2-208 15,1 3 16-15,-2 1 16 0,0 4 0 0,-3 1 176 0,1 1-208 16,3 2 80-16,2-1 128 15,3-1-160-15,2-1 160 0,3-1 0 0,3 1-144 16,3-2 144-16,4 1-128 0,3-2 128 0,3 0-128 16,3-2 128-16,5 0-192 0,1 0 192 0,3-1-192 0,2-2 192 0,0 0 0 15,2-2 0-15,-3 1 0 0,0-2 0 0,0 0 144 16,-2 1-144-16,0 0 0 0,-1 0 128 0,-3 1-128 16,-4-1 0-16,-2 2 0 0,-2-3 208 0,-9-3-16 15,6 9 0-15,-3 0 0 0,-1 0 48 0,-4 0 0 16,-2 0 0-16,-4 0 0 0,0 0-32 0,-3-1 0 15,-4-1 0-15,0 1 0 0,-2-2-64 16,1 1-16-16,-2 0 0 0,2-2 0 0,-2 1-128 16,2-3 0-16,-1-2 0 0,2-2-176 15,0-1-512-15,4-3-96 0,5-1-32 0,0-3 0 16,6-2-2608-16,6-3-528 0</inkml:trace>
  <inkml:trace contextRef="#ctx0" brushRef="#br0" timeOffset="183125.31">17548 15396 25791 0,'0'0'2304'0,"0"0"-1856"16,0 0-448-16,0 0 0 0,1 11 2112 0,-1 1 336 0,-1 1 64 16,-1 1 16-16,0 1-1232 0,-2 1-240 0,0 1-48 15,0 1-16-15,0 3-560 0,0 1-112 16,0-1-32-16,-1-1 0 0,1-1-288 0,-2 0 0 16,0 1 128-16,0 1-128 0,2-1 0 0,-1-1 0 0,2-3 0 0,1-2 0 31,1-3-2016-31,1-11-464 0,0 0-80 0,0 0-12464 0</inkml:trace>
  <inkml:trace contextRef="#ctx0" brushRef="#br0" timeOffset="183232.96">17450 15210 35007 0,'-10'-12'3120'0,"-1"0"-2496"0,1 1-496 0,-2 1-128 0,1 0 400 0,3 1 64 0,-1 1 16 0,3 3 0 16,6 5-480-1,0 0-128-15,0 0-16 0,0 0 0 16,0 0-2768-16,11 4-544 0,5 1-128 0</inkml:trace>
  <inkml:trace contextRef="#ctx0" brushRef="#br0" timeOffset="183546.92">17749 15433 9215 0,'11'30'400'0,"-2"-10"96"0,-3 2-496 0,-1 1 0 0,0 0 0 0,-2-1 0 16,-1 0 3840-16,-1-1 656 0,-2-4 144 0,-1 2 32 16,-1 0-2336-16,-1-3-464 0,1-3-80 0,0-2-32 15,-2-2-224-15,2-2-32 0,3-7-16 0,0 0 0 0,0 0 96 16,0 0 16-16,0 0 0 0,0 0 0 0,-3-7-512 0,3 0-112 15,1-2-16-15,3-3 0 0,3-4-384 0,3 0-96 16,3-2-16-16,5-3 0 0,4-1-240 0,3-1-48 16,2-1-16-16,2 2 0 0,1 1-160 0,-4 2 0 15,-2 3 0 1,-1 3 128-16,-2 4-128 0,1 2 0 0,-1 4 0 0,-2 4 0 0,-3 3 0 0,0 3 0 16,-2 1 0-16,-1 3 0 0,-1 0-176 0,-3 1 176 15,-1 1-128-15,-2 1 128 0,0 1-320 0,-2-1 0 16,0-1 16-16,-1 0 0 15,-1-1-464-15,-1-1-80 16,0 0-32-16,2-2 0 0,-3-9-1600 16,0 0-320-16,5 8-64 0,-5-8-14096 0</inkml:trace>
  <inkml:trace contextRef="#ctx0" brushRef="#br0" timeOffset="184357.12">19170 15269 37775 0,'0'0'1664'0,"4"-7"368"0,0-1-1632 0,4 2-400 0,3 1 0 0,2 2 0 0,3-1 1840 0,0 2 272 15,2 0 64-15,0 0 16 0,3 1-1792 0,1-1-400 16,0 1 0-16,1-1 0 0,-1 0-320 0,0-1-16 16,0 0-16-16,-1 1 0 15,-1 0-1456-15,-1 1-304 0,-3 1-48 0,-2 2-9632 16,-2 0-1936-16</inkml:trace>
  <inkml:trace contextRef="#ctx0" brushRef="#br0" timeOffset="184790.27">19261 15564 36863 0,'0'0'3264'0,"0"0"-2608"16,0 0-528-16,0 0-128 0,0 0 512 0,0 0 80 0,0 0 16 0,4 10 0 16,2-1-112-16,1-3-32 15,3-1 0-15,6-1 0 0,2-1-144 0,3 0-48 16,1-3 0-16,3-3 0 0,1-1-272 0,5-3 0 0,3 0 0 0,3-3 0 15,4-2 0-15,3-1-256 0,3-2 32 0,-1-2 0 16,-2-4-96-16,-4-1 0 0,-7 0-16 0,-4 2 0 16,-6 2 336-16,-5 5 0 15,-2 3 0-15,-6 4 0 0,-4 1 0 0,-6 5 0 0,0 0 192 0,0 0-64 16,0 0 112-16,-7 11 16 0,-3 0 0 0,-1 5 0 16,-1 1-256-16,1 1 0 15,0-2 0-15,2 2 0 0,0 1 0 0,2-1 0 16,2-1 0-16,2-1 0 0,3 0 0 0,1-2 0 0,2-2 0 0,3-1 0 0,1-1 128 0,2-3-128 15,1-2 176 1,3-2-176-16,1 0 528 0,3-2 0 0,2-2 0 16,-1-3 0-16,-1-2 240 0,-1-3 32 0,1-3 16 0,-2-4 0 0,-2-2 96 0,-2-4 32 15,-2-4 0-15,-3-1 0 16,-3-4-368-16,-3 1-64 0,-4 2 0 0,-4 1-16 0,-4 2-240 0,-2 2-32 16,-4 2-16-16,-2 4 0 0,-1 1-208 0,0 5 0 15,0 3 0-15,-1 5 0 16,0 2-496-16,-1 5-32 0,0 5-16 0,1 2 0 15,1 2-1552 1,3 4-304-16,3 1-64 0,2 1-10896 0,2 3-2176 0</inkml:trace>
  <inkml:trace contextRef="#ctx0" brushRef="#br0" timeOffset="185316.29">21692 15518 28559 0,'0'0'2544'0,"0"0"-2032"0,-8-1-512 0,8 1 0 15,-9 0 1056-15,9 0 112 0,0 0 32 0,0 0 0 16,0 0 16-16,0 0 0 0,0 0 0 0,14 0 0 16,2 0-480-16,7 0-96 0,7 0 0 0,10 0-16 0,7-1 16 15,10 0 16-15,7-1 0 0,4 0 0 0,4-2-208 0,5 2-32 16,5 1-16-16,4 1 0 0,2-3-80 0,1 1 0 16,2 1-16-16,4 1 0 0,2 0-112 0,-2 0 0 15,-6-2-16-15,-2 2 0 0,-2 1-48 0,-6 1 0 16,-5-1 0-16,-11-1 0 0,-12-2 0 0,-7 1 0 15,-7-1 0-15,-8 1 0 0,-4 0 64 0,-8-1 0 16,-4 1 0-16,-4 0 0 0,-9 1 0 0,0 0 16 16,0 0 0-16,0 0 0 15,0 0-544-15,0 0-112 0,0 0-32 0,-10-2 0 16,-2 1-1664-16,0 2-336 0,0 1-64 0,1 3-15184 0</inkml:trace>
  <inkml:trace contextRef="#ctx0" brushRef="#br0" timeOffset="185678.02">24234 15392 35935 0,'10'-13'3200'0,"1"0"-2560"0,2 0-512 0,3 2-128 16,0 0 464-16,2 2 80 0,0 0 16 0,0 2 0 15,-3 1-32-15,1 3 0 0,-1 1 0 0,-1 2 0 16,0 2-352-16,-3 2-176 0,-3 2 160 0,-1 2-160 0,-1 3 160 15,-4 2-160-15,-2 1 160 0,-2 2-160 16,-3 3 0-16,-3 4 0 0,-3 1 0 0,-3 3 0 0,-2 0 0 0,-4 2 0 16,-3 1 0-16,-1-3-160 0,0-1 160 0,4 0 0 15,1-4 0-15,3-1 0 0,3-4 0 0,4-1 0 16,4-4 0-16,4-1 128 0,1-2 352 0,2-1 80 16,4-1 16-16,0-2 0 0,-6-5-80 0,12 6-16 15,1-3 0-15,3-1 0 0,1 0-224 0,3-2-32 16,3-2-16-16,0 0 0 0,1-2-208 0,1-2 144 15,1 0-144-15,1 0 128 0,0 1-128 0,0-2-176 16,-2 1 48-16,0-2 0 16,-1-1-512-16,1 0-112 0,-2-1-16 0,-2 2 0 15,-4-2-2096-15,-1 1-416 0,-4 0-96 0,-4-1-11840 0</inkml:trace>
  <inkml:trace contextRef="#ctx0" brushRef="#br0" timeOffset="186086.34">24609 14978 28559 0,'-13'-21'2544'0,"-1"0"-2032"0,-3 0-512 0,-2 1 0 16,-1-1 1888-16,-1 4 288 0,0 1 48 0,-1 2 16 15,-2 0-1408-15,-3 4-288 0,-3 2-48 0,-1 7-16 16,-4 4-304-16,0 6-176 0,-2 3 192 0,-1 4-192 0,2 6 0 16,0 5 0-16,1 7 0 0,-2 6 0 15,4 7 160-15,1 5-160 0,1 4 128 0,1 3-128 0,2 4 128 0,6 1-128 16,6 0 0-16,5-2 128 0,3 0 0 0,5-3-128 15,3-3 192-15,5-1-64 0,5-2 160 0,6-3 32 16,2-3 0-16,3-4 0 0,2-5 0 0,4-2 0 16,2-6 0-16,6-3 0 0,1-6 96 0,2-5 32 15,5-3 0-15,5-5 0 0,3-3 208 16,1-7 48-16,0-3 16 0,-1-6 0 0,1-7 32 0,1-3 0 16,0-2 0-16,1-5 0 0,1-6-208 0,-3-7-32 15,-2-7-16-15,-5-6 0 0,-4-7-48 0,-5-4-16 0,-2-4 0 16,-5-1 0-16,-6-5-80 0,-7 3-16 15,-5 3 0-15,-7 4 0 0,-10 5 48 0,-5 5 16 0,-5 4 0 16,-6 6 0-16,-4 4-192 0,-1 5-32 0,-2 3-16 0,-3 4 0 16,-3 3-160-16,-3 6-272 0,-3 4 64 0,-3 6 16 31,0 5-320-31,-1 9-64 0,-1 3-16 0,0 9 0 16,2 6-1328-16,-2 6-272 0,-2 5-48 0,1 8-11968 0,-1 6-2368 0</inkml:trace>
  <inkml:trace contextRef="#ctx0" brushRef="#br0" timeOffset="-108437.63">13673 5774 6447 0,'0'0'576'0,"0"0"-576"0,0 0 0 0,0 0 0 16,0 0 1248-16,0 0 144 0,0 0 16 0,0 0 16 15,-1-7-288-15,1 7-64 0,0-6-16 0,0 6 0 16,1-6-96-16,1 0 0 0,-1 0-16 0,-1 6 0 16,0 0-128-16,0 0-32 0,6-4 0 0,-6 4 0 15,0 0-208-15,0 0-64 0,0 0 0 0,0 0 0 16,5 3-112-16,-2 4-16 15,0 1-16-15,-2 5 0 0,0 0 16 0,-1 3 16 16,-2 2 0-16,-1 3 0 0,0 3 208 0,-2 2 32 0,-2 2 16 0,-1 2 0 0,0 1-384 0,-2 2-80 16,-1 0 0-16,0 2-16 0,-1 0 16 0,-1 1 0 15,2-3 0-15,-1 0 0 0,-2 0-192 0,0-2 0 16,-1-3 0-16,1 1 0 0,0-1 192 0,0-4 16 16,0-2 0-16,-1-1 0 0,-2 0 112 0,1-1 32 15,-2-2 0-15,1 0 0 0,-1-2-64 0,2 0-16 16,-2-2 0-16,2-2 0 0,1-1-144 15,1-1-128-15,2-1 192 0,2-2-192 0,1 0 144 0,1-2-144 0,1 0 0 16,1-1 144-16,2 0-144 0,4-4-256 0,0 0 64 16,0 0 16-1,-6 2-608-15,6-2-128 0,-5 2-32 0,5-2-8208 0,0 0-1632 16</inkml:trace>
  <inkml:trace contextRef="#ctx0" brushRef="#br0" timeOffset="-108028.23">13931 6195 11967 0,'0'0'1072'0,"1"-4"-864"16,1-2-208-16,-1 1 0 0,-1-1 2528 0,1 1 464 16,0-1 80-16,-1 6 32 0,1-5-1120 0,-1 5-240 15,0 0-32-15,0 0-16 0,0 0-576 0,0 0-112 16,0 0-32-16,0 0 0 0,0 0-576 0,-1 6-112 16,0 3-32-16,0 2 0 0,0 2-32 0,-1 3-16 15,1 0 0-15,-1 2 0 0,-1 3 128 0,1 2 32 16,-1 2 0-16,1 2 0 0,0-1-144 0,1 2-32 0,-1-2 0 0,1 1 0 15,1 0-192-15,-3-1 128 0,2 0-128 0,0-2 0 16,0-2 128-16,1-1-128 0,0-3 0 0,0 1 144 16,0-1-144-16,0-3 0 15,0-1 144-15,0 0-144 0,0-3 0 0,0-2-256 16,0-1 32-16,1 0 16 0,0-2-1904 0,-1-6-368 0,0 0-80 16,0 0-10960-16</inkml:trace>
  <inkml:trace contextRef="#ctx0" brushRef="#br0" timeOffset="-107540.47">13913 6368 20607 0,'0'-15'912'0,"1"7"192"0,1-3-880 0,1-2-224 16,1-1 0-16,-1 0 0 0,0 0 672 0,2-2 96 15,0 0 0-15,1-1 16 16,0 1 304-16,1 1 48 0,0 0 16 0,2 3 0 15,-1 2-416-15,2 0-80 0,0-2-16 0,0 3 0 16,-2 2-128-16,1 1-48 0,-1 1 0 0,1 3 0 16,-2 0-64-16,1 4-16 15,-1 0 0-15,-2 2 0 0,0 2-64 0,-2 2 0 0,0 2-16 0,-1 4 0 16,0 0-176-16,-2 1-128 0,-3 2 144 0,-1 0-144 16,1 1 0-16,-3 0 0 15,2-2 0-15,-1-1 0 0,2 0-128 0,0-3 128 0,-1-2-192 0,1-1 192 16,0-3 0-16,1 0 0 0,2-6 0 15,0 0 0-15,0 0 256 0,0 0-64 0,0 0 0 16,0 0 0-16,0 0 112 0,0 0 16 0,5-4 0 16,2 1 0-16,-1 0-144 0,3-1-32 0,0 1 0 0,1 1 0 0,0 2-144 0,1 0 0 15,1 0 144-15,0 1-144 0,-1 3 160 0,0 1-32 16,0 0-128-16,-1 2 192 0,-2 1-32 0,-1 0-16 16,-1 2 0-16,-4 1 0 0,-2-1-144 0,-2 1 192 15,-4-1-192-15,0 0 192 0,-3-1-16 0,-2-1 0 16,-1-1 0-16,-1 0 0 0,-2-2 32 0,1 1 16 15,-1-2 0-15,0 0 0 0,3-1 80 0,-2-2 16 16,-3-1 0-16,0-1 0 0,4 0-64 0,-3 0-16 16,2 0 0-16,2-1 0 0,1 0-240 0,1 1 0 15,1 0 128-15,1 0-128 0,2 0-176 0,6 1-80 16,0 0 0-16,0 0-16 16,0 0-2960-16,0 0-592 0</inkml:trace>
  <inkml:trace contextRef="#ctx0" brushRef="#br0" timeOffset="-95919.53">20489 9341 23951 0,'-3'-12'1056'0,"3"7"224"0,-1-2-1024 0,1 0-256 0,0 2 0 0,0-1 0 0,0 1 784 0,0 5 112 16,-1-6 0 0,1 6 16-16,-1-4 432 0,1 4 64 0,0 0 32 0,0 0 0 15,0 0-592-15,0 0-112 16,0 0-32-16,-2 9 0 0,0 2-272 0,-1 3-64 0,1 4-16 0,-1 4 0 0,0 3 0 0,-1 4 0 16,0 3 0-16,1 1 0 0,-4 2-32 0,2 1-16 31,-1 0 0-31,1 1 0 0,-1-2-144 0,1-1-32 0,-1-1 0 0,2-1 0 0,-1-1-128 0,1-3 128 15,-1 0-128-15,3-2 128 0,1-2 0 0,0-2 0 16,-1-1 0-16,0-2 0 16,1-4-128-16,-2 0 0 0,0-3 0 0,1-1 0 15,0-2-1184 1,-1-2-224-16,1 0-32 0,2-7-9440 0,0 0-1904 0</inkml:trace>
  <inkml:trace contextRef="#ctx0" brushRef="#br0" timeOffset="-95478.95">20399 9403 30399 0,'-3'-11'2704'16,"2"-2"-2160"-16,-2-3-544 0,3 0 0 15,1-3 288-15,1 1-48 0,1 2-16 0,3-2 0 16,2 2 576-16,0 0 112 0,3 1 32 0,3 2 0 16,0 1-304-16,2 2-64 0,2 2-16 0,2 2 0 15,1 1-240-15,0 2-32 0,-2 1-16 0,0 2 0 0,0 2-128 0,-4 2-16 31,-2 2-128-31,-1 3 192 0,-2 0-192 0,-2 4 176 16,0 0-176-16,-5 3 160 0,-3 3-160 0,-2 3 0 0,-1 0 144 0,-5 1-144 0,-2-1 128 0,-1-2-128 16,-1-1 128-16,-1-1-128 0,-1 0 416 0,1-3 16 15,-1-3 0-15,1-2 0 0,1-3-240 0,0 0-64 16,1-3 0-16,2-1 0 0,-1-1 352 0,2-1 64 16,3-2 16-16,5 1 0 0,0 0-272 0,0 0-48 15,0 0-16-15,0 0 0 0,0 0-224 0,5-2 0 16,3 0 0-16,2 1 0 0,1 1 0 0,3 1 0 0,3 1-192 15,1 3 192-15,1 2 0 0,1 1 0 0,0 2 0 0,-2 2 0 32,-1-2-192-32,-2 2 64 15,-2 1 128-15,-2 0-208 0,-1 2 208 0,-2-1 0 0,-3-1 0 0,-1 0 0 0,-1 2 0 0,-3-3 160 0,-2-1-160 0,-1-1 128 16,-1 0 48-16,-3-3 0 0,-4 1 0 0,-5-1 0 31,-4-2 64-31,-3 0 16 0,-2-3 0 0,-3-1 0 16,0 0-32-16,0-2 0 15,1 0 0-15,0 1 0 0,3 0-224 0,3 1 0 16,2 0 0-16,3 0 0 16,2-1-1472-16,2 2-384 0,3 2-64 0</inkml:trace>
  <inkml:trace contextRef="#ctx0" brushRef="#br0" timeOffset="-81108.13">21166 11523 14511 0,'0'0'640'0,"0"0"128"0,1-7-608 0,0 2-160 16,-1 5 0-16,3-6 0 16,-1 1 720-16,0 0 112 0,-2 5 32 0,0 0 0 15,2-5-32-15,-2 5 0 0,0 0 0 0,0 0 0 16,0 0 16-16,0 0 0 0,0 0 0 0,0 0 0 0,0 0-128 0,0 0-16 15,-4 7-16-15,-1 3 0 0,1 3-80 0,0 2-16 0,-2 1 0 16,2 2 0-16,0-1-80 0,1 5-32 16,0 3 0-16,1 1 0 0,0 2-256 0,1 0-48 15,0 1-16-15,1 0 0 0,1 1-160 0,0 0 160 16,-1-2-160-16,2 1 160 0,-2-1-160 0,0-3 160 0,0-1-160 0,0-2 160 16,-3-2-160-16,1-3 160 0,0 0-160 0,-1-1 160 15,-2 0-160-15,1-2 192 0,-1-2-192 0,0 0 192 31,-2-3-544-31,2 1-96 0,-2-2-32 0,1-2-8656 0,-1 0-1728 0</inkml:trace>
  <inkml:trace contextRef="#ctx0" brushRef="#br0" timeOffset="-80608.96">21177 11603 10127 0,'-2'-24'448'0,"3"12"96"0,2-2-544 0,2-1 0 15,-2-3 0-15,3 0 0 0,0-2 3456 0,2 0 576 16,1 1 112-16,1 2 16 0,-1 0-2480 0,2 3-496 16,2 0-96-16,0 2-32 0,2 2-416 0,-1 2-64 15,3 3-32-15,-3 0 0 0,3 3-288 0,-2 2-48 16,-1 1-16-16,1 1 0 0,-3 3-64 0,-1 1-128 16,-1 3 176-16,-3 2-176 15,0 3 0-15,-3 4 0 0,-2 1 0 0,-4 2 0 0,0 1 0 0,-4 1 0 16,-2 0 0-16,-1-1 0 0,-1-1-160 0,0-3 160 15,-1 0-160-15,1-2 160 0,1 0 0 16,0-3 0-16,1-2 128 0,0-1-128 0,2-2 496 0,-2-4-16 16,0 0 0-16,2 0 0 0,0-2 16 0,6-2 0 15,-5 0 0-15,5 0 0 0,0 0-80 0,0 0-16 0,0 0 0 0,0 0 0 16,0 0-208-16,0 0-32 0,5-4-16 0,3-1 0 16,1 2-144-16,1 2 0 0,2 1 0 0,0 1 0 15,1 0 0-15,1 2-144 0,0 3 144 0,0 0 0 16,-2 3 0-16,1 1 0 0,-2 2 0 0,0 0 144 15,-1 0-144-15,-3 2 0 0,-4 0 0 0,-1 0 0 16,-2 2 0-16,-2-3 192 0,-1 0-192 0,-4-1 192 16,-1-1-32-16,0-1 0 0,-3-1 0 0,-2-3 0 15,1 0 240-15,-4-3 48 16,-1-2 16-16,1-2 0 0,-2-2 112 0,1-2 32 16,-1-1 0-16,0-3 0 0,1-1-48 0,1-1-16 0,2-1 0 0,1 1 0 0,2 0-176 0,1 0-48 15,2-1 0-15,2 1 0 0,0 0-320 0,3 1-288 16,1 0 48-16,2 1 16 15,1 2-2016-15,1 0-416 0,2 3-80 0</inkml:trace>
  <inkml:trace contextRef="#ctx0" brushRef="#br0" timeOffset="-71728.56">16608 13813 15663 0,'-4'-5'1392'0,"1"-1"-1120"15,-1-2-272-15,-1 0 0 0,2 0 1328 0,-1-1 208 16,-1 0 32-16,2 0 16 0,0 0-112 0,-1 2-32 15,1-1 0-15,1 0 0 0,0 1-64 0,0 0-16 16,1 2 0-16,1 5 0 0,0 0-320 0,0 0-64 0,0 0-16 0,0 0 0 16,0 0-432-16,-1 6-80 0,0 3-32 0,1 4 0 15,0 3-224-15,0 2-32 16,-2 3-16-16,1 4 0 0,0 3-144 0,1 4 0 16,-1 3 0-16,1 2 0 0,0 2 128 0,0 1-128 0,0-1 0 0,-1-1 128 15,-1-3-128-15,1-1 0 16,-1-3 0-16,1-4 128 0,0-3-128 0,-1 1 0 15,-2-1 0-15,1-3 0 0,-1-3-272 16,-2 0-144-16,2-3-32 0,-2-1 0 0,1-2-1840 16,-2-4-368-16,0-1-80 0</inkml:trace>
  <inkml:trace contextRef="#ctx0" brushRef="#br0" timeOffset="-71305.63">16460 13821 25791 0,'0'-16'2304'0,"-2"-1"-1856"0,1-3-448 0,2-1 0 0,1-1 1520 0,0 0 208 15,3 0 32-15,1 1 16 0,2 1-512 0,2 3-112 16,2 0 0-16,1 3-16 0,2 1-624 0,1 2-112 16,2 2-16-16,0 2-16 0,2 3-224 0,0 2-144 15,-1 2 192-15,-1 2-192 0,1 2 128 0,-1 3-128 16,-3 0 0-16,-3 4 0 0,-3 3 128 0,-2 1-128 16,-4 4 0-16,-1 1 0 0,-3 0 0 0,-2 2-304 15,-3-1 64-15,-1 0 16 0,-2-1 48 0,-1-2 16 16,0-3 0-16,-1-1 0 0,0-3 288 0,0-1 48 15,1-3 16-15,-2-2 0 0,1-1 304 0,3-2 64 16,-2-1 16-16,4-1 0 0,-1-1-128 0,7 1 0 0,-5-2-16 0,5 2 0 16,0 0-128-16,0 0-32 0,2-5 0 0,2 2 0 15,3 0-272-15,1 3 0 0,0 0-128 16,2 1 128-16,1 1-192 0,2 2 48 0,1 2 16 16,0 2 0-16,0 0 128 0,1 1 0 15,-2 3 0-15,-1 0-128 0,0 2 128 0,-3-1 0 0,-2 0 0 16,-1-1 0-16,-3 0 0 0,-2-1 128 0,-2-1-128 0,-2-1 176 15,-1-1 80-15,-4-2 32 0,-2-1 0 0,-4-2 0 16,0-1 272-16,-1 0 48 0,-1-2 16 0,-2-1 0 16,-1-1-304-16,1-1-48 0,-1-3-16 0,1 3 0 15,2-2-256-15,0 2 0 0,3-1-208 0,1 0 80 16,3 2-2112-16,4 1-400 0,5 1-96 0</inkml:trace>
  <inkml:trace contextRef="#ctx0" brushRef="#br0" timeOffset="-70632.33">18596 15378 27647 0,'-2'-19'1216'0,"1"7"256"0,-1-2-1168 0,0 1-304 0,0 0 0 0,-1 1 0 16,0 1 1088-16,1 1 176 0,-1 0 16 0,1 1 16 15,0 1-112-15,2 8-32 0,0 0 0 0,0 0 0 16,0 0-544-16,0 0-112 0,0 0-32 0,0 0 0 15,2 10-192-15,1 3-32 0,0 5-16 0,0 3 0 16,-1 1 32-16,2 3 0 0,-2 3 0 0,0 1 0 16,-1 3-112-16,0 1-16 0,0 1 0 0,-1 3 0 15,0 0-128-15,-1 0 0 0,-1 1 144 0,0-1-144 16,0 0 128-16,0-2-128 0,0-4 128 0,0-2-128 16,-1 0 0-16,1-4 0 0,1-2-192 0,-2-2 64 15,-1-2-384 1,1-3-80-16,-1-1-16 0,1-3 0 0,0-3-2272 0,3-9-464 15,0 0-96-15</inkml:trace>
  <inkml:trace contextRef="#ctx0" brushRef="#br0" timeOffset="-70208.11">18523 15508 22111 0,'-7'-28'1968'0,"4"9"-1584"16,0-3-384-16,0 0 0 0,3 1 2352 0,0 0 384 15,3 1 80-15,1 1 0 0,1 1-1664 0,4 1-352 16,2 2-64-16,1 0-16 0,0 2-144 0,2 3-48 0,1 2 0 0,-1 2 0 15,2 3-528-15,-1 2 0 0,1 2 0 16,-2 2 0-16,0 4 0 0,-1 3 0 16,-2 2 0-16,0 3 0 0,-1 3 0 0,-1 0 0 15,-3 1 0-15,-3 2 0 0,-1 1 0 0,-2 1 0 0,0 0 0 0,-1-1 0 16,-2-1-176-16,0-2 176 0,-2-3-192 0,1 0 192 16,-3-4 0-16,0-1 0 0,1-2 0 0,0-3 0 15,6-6 0-15,-5 6 256 0,5-6-64 16,0 0 0-16,0 0 80 0,0 0 16 0,0 0 0 0,0 0 0 15,0 0-64-15,0 0-16 0,7 3 0 0,4 0 0 16,0-1-16-16,3 1 0 0,0 0 0 0,1 2 0 16,1 0-48-16,-1 0-16 0,1 1 0 0,0 0 0 15,-3 1-128-15,-2 0 0 0,-1 0 0 0,-1 1 128 0,-2-1-128 16,-2 0 128-16,-5-7-128 0,3 10 128 0,-3-10 32 16,-1 11 0-16,-2-1 0 0,-3-1 0 0,-1-1 352 0,-2-2 64 15,-2 0 0-15,-1-2 16 16,-2 1 128-16,-5-2 32 0,-3 0 0 0,-1 0 0 0,-1 1-240 0,-2-1-64 15,-1-1 0-15,0 0 0 0,2 0-320 0,3-1-128 16,4 0 0-16,3 0 0 16,3 0-1472-16,3 0-400 0,9-1-80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1:51:02.455"/>
    </inkml:context>
    <inkml:brush xml:id="br0">
      <inkml:brushProperty name="width" value="0.05292" units="cm"/>
      <inkml:brushProperty name="height" value="0.05292" units="cm"/>
      <inkml:brushProperty name="color" value="#FF0000"/>
    </inkml:brush>
  </inkml:definitions>
  <inkml:trace contextRef="#ctx0" brushRef="#br0">2693 927 28559 0,'-10'-3'2544'0,"10"3"-2032"0,-7-1-512 0,-1 1 0 15,0 1 0-15,-2 2 0 0,-1 3 0 0,-1 3-160 16,1 2 336-16,-2 3 64 0,1 4 16 0,1 2 0 31,0 4-80-31,1 0-16 0,1 1 0 0,1 0 0 16,2-2-16-16,1-5 0 0,-2 0 0 0,3-3 0 15,1 0 240-15,1-2 64 0,0-4 0 0,1 0 0 16,1-2 448-16,0-7 112 0,0 0 16 0,0 0 0 16,3-5-80-16,1-3-16 0,-1-6 0 0,1-3 0 0,2-4-544 0,1-7-96 15,1-5-32-15,2-5 0 0,1-6-256 0,2-4 0 16,4-5 0-16,-4 1-144 0,0 3 144 0,-1 3-208 16,1 9 80-16,-2 6 128 0,-2 6 160 0,-1 5 160 15,0 8 16-15,0 7 16 0,-2 3-96 0,0 8-32 16,-2 5 0-16,0 7 0 0,0 5-224 0,-2 4 0 15,-1 5 0-15,-1 4 0 0,-1 3 0 0,-1 3 0 16,0 1 0-16,-1-1 0 0,2 0 0 0,1-3 0 16,1-4 0-16,2-4 0 0,0-5 0 0,1-4 0 15,2-4 0-15,-1-5 0 0,2-3 192 0,-1-4-64 16,2-4-128-16,1-6 192 0,1-3 112 0,2-7 16 0,2-3 0 0,2-6 0 16,0-7-64-16,2-4 0 0,3-2 0 0,-2-3 0 15,1 1-256-15,-1 1 0 0,-3 5 0 0,-1 6 0 16,-3 4-128-16,-1 7 128 0,-1 2 0 0,-1 6-144 15,-3 3 144-15,1 7-128 0,-1 2 128 0,1 6-128 16,-3 3 128-16,1 5-160 0,-2 4 160 0,-1 4-160 16,-1 2 160-16,0 3 0 0,1 1 0 0,0 0 0 15,0 0-128-15,1-1 128 0,3-2-128 0,1-4 128 16,1-2 0-16,1-3 0 0,-1-3 0 0,0-4 0 16,2-3 0-16,1-3 0 0,1-4 0 0,2-3 0 0,1-3 0 15,-1-4 0-15,3-4 0 0,0-5 0 0,3-2-176 0,1-5 176 16,0-3-208-16,1-3 80 0,0-3 128 0,-1 2-192 15,-1 0 192-15,-4 5-192 0,-1 3 192 16,-3 4 0-16,-2 4-144 0,-3 4 144 0,-1 3 0 0,-6 6 0 16,0 0 128-16,0 0-128 0,3 9 128 0,-2 3-128 15,-1 3 0-15,-2 4 128 0,-1 3-128 0,-1 1 0 16,2 1 0-16,0 0 0 0,0 2 0 0,1-2 0 16,0 0 0-16,2 0 0 0,1-2 0 0,1-2 0 15,0-2 0-15,3-1 0 0,-1-3 0 0,2-1 0 16,1-5 0-16,-1-1 0 0,2-3 0 0,2-1-176 15,0-5 176-15,4-2-192 0,1-4-64 0,2-3 0 0,-2-4-16 0,3-3 0 16,1-3-48-16,-1-2-16 16,1-4 0-16,-2 0 0 0,1 2 336 0,-5 1-144 0,0 2 144 0,-2 2 0 15,-3 5 0-15,-1 4 256 0,-3 2-32 0,0 3 0 16,-5 6 224-16,0 0 32 16,0 0 16-16,-1 9 0 0,-2 3-112 0,1 4-32 0,0 0 0 0,-1 1 0 0,-1 1-512 15,1 3-96-15,0 1-32 0,1 0 0 0,-1-1 288 0,2 0 0 16,1-1 0-16,2 0 0 15,2-3 0-15,0-1 0 0,2-2 0 0,2-1 0 0,2-3-160 16,2-2 160 0,2-2-128-16,0-3 128 0,1-3-256 0,2-3 16 0,2 0 16 0,-1-5 0 15,0-4-80-15,2-3-16 0,-2-5 0 0,2-3 0 0,0-4-16 16,-2-3-16-16,-1-2 0 0,1-2 0 0,-2-4 144 16,-3 3 16-16,1 1 16 0,-2 2 0 0,-1 3 176 0,-2 1 224 15,-3 6-48-15,0 2-16 0,-3 2 448 0,0 2 96 16,-1 3 0-16,0 3 16 15,-2 2-80-15,0 2-32 0,0 6 0 0,0 0 0 0,0 0-368 0,0 0-80 16,0 0-16-16,-6 5 0 0,-1 3-144 0,1 4 0 0,-1 3 0 0,1 5 0 16,-3 3 0-16,1 5 0 0,0 3-192 0,2-1 192 15,0 1-160-15,2 0 160 16,1-2 0-16,0-2-144 0,3 0 144 0,3-2 0 16,-2-1 0-16,3-1 0 0,3-3 0 0,2-2 0 15,0-3 0-15,5-2 0 0,-1-2-192 0,2-3 64 16,2-2 0-16,0-2 0 0,3-3-112 0,1-4-16 0,2-5 0 0,2-3 0 15,3-3-64-15,-1-7 0 0,0-6-16 0,-1-5 0 0,1-4 96 16,-2-5 32-16,0-4 0 0,-3-1 0 16,-3-3 208-16,-3 2 0 0,-1 2 0 0,-4 3 0 0,-2 4 528 0,-4 4 0 15,-1 5 0-15,-1 6 0 16,-3 4 240-16,-3 4 64 0,1 4 0 0,-1 4 0 0,-1 3-464 16,-1 3-96-16,0 3-16 0,-3 5 0 0,-1 4-256 0,-1 4 0 15,0 4-176-15,0 5 176 0,1 4-192 0,-2 1 64 16,0 3 128-16,1 2-208 0,1 3 208 0,1-1 0 15,2 1-160-15,2-2 160 0,2-2 0 0,2-1 0 16,1-1-144-16,2-3 144 0,4-4 0 0,1-2 0 16,2-3 0-16,2-4 0 0,3-3-192 0,-1-1 192 15,2-3-192-15,1-4 192 0,2-4-256 0,2-2 48 0,1-2 16 16,1-5 0-16,1-6-128 0,3-2 0 16,1-4-16-16,1-2 0 0,-2-2 80 0,0-3 32 15,-2-1 0-15,-3 3 0 0,-2 2 224 0,-4 4 0 16,-2 5 192-16,-4 3-192 0,-4 3 576 0,-1 2 0 0,-5 7 0 0,0 0 0 15,0 0-208 1,-2 10-48-16,0 3 0 0,-1 4 0 0,-1 3-320 0,-1 0 0 0,1 1 0 0,0 2 128 16,2 2-128-16,1-1 0 0,0-1 0 0,3-1 0 15,0 1 0-15,2-2 0 0,0-2 0 0,3-2 0 16,2-2 0-16,-1-2 0 0,3-1 0 0,1-3 0 16,3-3-176-16,0-2 0 0,1-3 0 15,0-4 0-15,2-1-1280 16,0-5-256-16,1-4-48 0,1-7-16416 0</inkml:trace>
  <inkml:trace contextRef="#ctx0" brushRef="#br0" timeOffset="153.36">4904 738 26719 0,'-11'-4'2368'0,"-2"-3"-1888"16,1 1-480-16,1-1 0 0,1 1 3616 0,2 1 624 16,0 1 128-16,2 0 32 0,6 4-3392 0,0 0-688 15,0 0-128-15,0 0-16 0,0 0-448 0,0 0-96 16,0 0-16-16</inkml:trace>
  <inkml:trace contextRef="#ctx0" brushRef="#br0" timeOffset="888.49">4802 640 6447 0,'-1'-5'576'0,"-2"-3"-576"0,-1 0 0 0,-1 0 0 16,1 1 5072-16,-1 1 912 0,5 6 176 0,0 0 48 0,0 0-3712 0,0 0-752 16,0 0-144-16,-3 10-16 0,0 4-928 0,-1 4-176 15,2 6-32-15,0 4-16 0,0 3-432 0,-1 4 0 16,-2 0 0-16,1 3 0 0,-2 0 0 0,1 3 0 16,-2 1 0-16,2-1 0 15,-1 1 0-15,3 0 0 16,-3-2 0-16,1-3 0 15,-1-3-1024-15,0-2-192 0,-1-5-48 0,1-2-13424 0</inkml:trace>
  <inkml:trace contextRef="#ctx0" brushRef="#br0" timeOffset="1130.37">4512 976 26719 0,'0'0'1184'0,"0"0"240"0,0 0-1136 0,0 0-288 16,9-2 0-16,0-2 0 0,2 1 368 0,2 0 16 15,2-1 0-15,5 1 0 0,5-1-128 0,2 0-32 16,6-1 0-16,0-2 0 0,1 0-80 0,1-2-16 16,0 0 0-16,0 0 0 0,2 0 64 0,-5 2 0 15,-1 0 0-15,-2 3 0 0,-1 1-192 0,-5 2 0 16,-1 0 0-16,-6 1 128 15,0 0-1296-15,-3 1-272 0,-2 2-48 0</inkml:trace>
  <inkml:trace contextRef="#ctx0" brushRef="#br0" timeOffset="1986.13">5137 952 27871 0,'0'0'1232'0,"-4"-4"256"0,1-1-1184 0,0 1-304 0,-2 1 0 0,1 0 0 0,4 3 1216 0,-3-3 192 15,3 3 48-15,0 0 0 0,-7 0-304 0,7 0-64 16,-4 2-16-16,4-2 0 0,-5 5-688 0,2 2-128 15,1-1-16-15,1 3-16 0,0 1-224 16,1 1 0-16,0 1 0 0,1 1 0 16,1 1-128-16,0-1 128 0,0 0 0 0,1 0 0 15,-1-1 0-15,0-1 0 0,0-2 0 0,0-1 0 16,1-2-144-16,-3-6 144 0,0 0 0 0,0 0-144 16,0 0-288-16,0 0-48 0,0 0-16 0,0 0 0 15,0 0-304-15,0 0-64 0,2-7-16 0,0-2 0 16,-1-1 16-16,0-1 0 15,-1 0 0-15,0 1 0 0,0 0 544 0,0 1 96 0,0 1 32 0,-1 1 0 0,0 2 192 0,1 5 128 0,-1-5 0 16,1 5-128-16,0 0 464 0,0 0-16 0,0 0 0 16,0 0 0-16,0 0-256 0,0 0-48 15,0 0-16-15,0 0 0 0,0 0-128 0,0 0 0 16,2 8 0-16,-1-2 0 0,-1 1-400 0,0-7 32 16,0 7 16-16,0-1 0 15,0-6-1440-15,0 7-304 0,0-7-48 0</inkml:trace>
  <inkml:trace contextRef="#ctx0" brushRef="#br0" timeOffset="2205.89">5071 1027 20271 0,'0'0'1792'0,"0"0"-1424"0,-4-4-368 0,4 4 0 15,-4-4 2032-15,4 4 336 0,-5-1 64 0,-1 2 0 16,2 2-560-16,-2 2-112 0,3 4-32 0,0 3 0 15,-1 4-1232-15,2 0-256 0,-1 2-48 0,1 2-16 16,0 1-176-16,1 1 0 0,0-2 0 0,0 1 0 16,1 0 0-16,0 0 0 0,0 0 0 0,1-3 0 15,1-2-400-15,2-2-112 0,-1-3-32 16,3-2 0-16,-2-1-2048 0,1-5-416 0,2-4-64 0</inkml:trace>
  <inkml:trace contextRef="#ctx0" brushRef="#br0" timeOffset="2333.25">5154 746 28559 0,'-5'-5'2544'16,"-2"0"-2032"-16,-2 1-512 0,2 0 0 0,0 2 1232 0,3 0 160 16,-3 2 16-16,7 0 16 0,-4 3-1104 0,4-3-320 15,0 9 144-15,2 2-144 16,1 2-1376-16,4 1-352 0,2 4-64 0</inkml:trace>
  <inkml:trace contextRef="#ctx0" brushRef="#br0" timeOffset="2725.81">5482 871 32255 0,'0'0'1424'0,"-4"0"304"0,-3 1-1392 0,2 3-336 0,-1 1 0 0,2 3 0 16,-1 3 1408-16,1 2 224 0,0 4 32 0,0 1 16 15,1 4-1040-15,1 2-192 16,0 6-64-16,0 1 0 0,2 1-128 0,-1 1-48 0,0 2 0 0,1 2 0 16,0 2-208-16,0 2 144 0,0-2-144 0,1 1 128 15,2-2-128-15,-1 0 0 0,-1-4 0 0,0-2 0 16,1-3 128-16,-1-2-128 0,0-7 0 0,0-3 128 15,1-2 0-15,0-6-128 0,-2-2 192 0,0-7-64 0,0 0 64 16,0 0 0-16,-5-5 0 0,1-4 0 0,0-4 16 16,-2-6 16-16,1-4 0 0,-1-5 0 0,1-5-32 0,-1-3-16 15,2-6 0-15,0-3 0 0,1-3-16 0,2 0 0 16,1 2 0-16,1 3 0 0,1 4-32 0,0 3-128 16,3 6 192-16,1 3-64 0,3 4 96 0,2 3 16 15,1 7 0-15,3 2 0 0,0 1-240 0,3 6 176 16,1 3-176-16,2 2 160 0,0 1-160 0,-1 4 0 15,-1 2 0-15,-2 3 0 0,0 1 0 0,-2 3 0 16,-2 1 0-16,-3 1 0 0,-4 0 0 0,-4 2 0 16,-2 1 144-16,-4 1-144 0,-5 0 0 0,-2-2 0 15,-3-1 0-15,-3-1 0 0,-2-2 0 0,-2-1 0 0,-1-3 0 16,0-2 0-16,0-1 0 0,0-2-160 0,2-2 160 0,1-3-160 31,1-3-1472-31,4-2-288 0,1-1-64 0,3-6-16176 0</inkml:trace>
  <inkml:trace contextRef="#ctx0" brushRef="#br0" timeOffset="3353.31">5944 647 42383 0,'0'0'1872'0,"0"0"400"0,0 0-1824 0,0 0-448 0,0 0 0 0,1 8 0 0,0-1 176 0,-1 3-176 16,-1 2 192-16,-1 4-192 0,-1 0 576 0,-2 3 0 15,1 1 0-15,-2 2 0 0,1 2-384 0,-1 3-64 16,1 3 0-16,1 0-128 0,0-1 0 0,3 1 0 15,1 0 0-15,2-2 0 16,3 0 0-16,1-4 0 0,3-2 0 0,3-2 0 16,5-4-576-16,3-1-64 0,0-4 0 0,5-5-16 31,0-2-384-31,1-5-80 0,2-5-16 0,-2-4 0 0,-2-3 352 0,0-5 64 0,-2-1 16 0,-3-2 0 16,-1-1 496-16,-3 2 208 0,-4 3-176 0,-2 3 176 0,-2 3 768 0,-3 2 256 15,1 3 64-15,-5 6 0 0,0 0-192 0,0 0-16 16,0 0-16-16,0 8 0 0,-3 5-576 0,1 0-112 15,-1 1-32-15,2 3 0 0,1 0-144 0,0 1 0 16,2-2 0-16,1 2 0 0,2-2 0 0,0 0 0 0,3-3 0 16,1-1 0-16,2-2 0 0,1-2 0 0,1-3 0 15,0-2 0-15,0-1 128 0,2-4 0 0,0-2 0 0,0-4 0 16,1-4 96-16,-1-3 16 0,1-4 0 0,-3-4 0 16,-1-4 256-16,-1-3 48 0,-1 0 16 0,-2 2 0 15,-4-1-192-15,-1 4-48 0,-1 2 0 0,0 4 0 16,-2 3 256-16,0 4 64 15,1 2 0-15,0 4 0 0,-1 6-224 0,0 0-32 16,0 0-16-16,0 0 0 0,-1 10-368 0,0 4 0 0,-2 4-160 0,1 5 160 0,0 5-224 16,0 9 64-16,0 6 16 0,-2 6 0 15,0 5 144-15,-4 4-128 0,-1 5 128 0,-1 3-128 16,1 1 128-16,0-1 0 0,1-3 0 0,0-3-128 16,3-1 128-16,-2-4 0 0,2-4 0 0,-1-3-128 0,1-6 128 15,-1-4 0-15,0-6 0 0,-1-7 0 0,0-4 0 0,1-6 176 16,-1-1-176-16,1-6 192 0,-2-2 48 0,-1-4 16 15,-1-4 0-15,1-4 0 0,-2-1 128 0,-2-7 16 16,-2-5 16-16,1-3 0 0,3 3-160 0,1-2-16 16,0-1-16-16,1-1 0 0,1-2-224 0,4 0 144 15,2 1-144-15,3 1 128 0,2-5-256 0,4 2-64 16,4 3-16-16,2 3 0 16,0 3-1232-16,6 0-240 0,2 4-48 0,4 0-12992 15,2 0-2608-15</inkml:trace>
  <inkml:trace contextRef="#ctx0" brushRef="#br0" timeOffset="4395.6">8129 936 24879 0,'0'0'2208'0,"0"0"-1760"0,-4 6-448 0,4-6 0 0,7 5 1152 0,-3 0 128 15,-4-5 48-15,0 0 0 0,0 0 96 0,0 0 32 16,8 4 0-16,1-2 0 0,3-3-288 0,3-1-48 15,3-1-16-15,3-3 0 0,1-2-384 0,2-2-80 16,0 1 0-16,2-2-16 16,-3-4-304-16,-2 0-48 0,-2-1-16 0,-2 0 0 0,-3-3-48 0,-3 1-16 15,-3-2 0-15,-4 0 0 0,-3 1 64 0,-2 2 16 32,-2 1 0-32,-4 3 0 0,-2 2-64 0,-5 3-16 0,-1 2 0 0,-4 5 0 0,-4 3-48 0,-2 3-16 15,-3 5 0-15,2 3 0 0,0 3-128 0,0 4-224 16,3 3 48-16,0 3 16 0,4 3 160 0,5-1-192 15,1 1 192-15,3-2-192 0,2 0 192 0,5-2-160 16,2-2 160 0,3-1-160-16,4-1 160 0,2-2-192 0,4-3 192 0,4-2-192 0,4-3 192 0,4-4 0 0,4-1-144 0,5-3 144 15,5-2 0-15,1-3 0 0,2-4 0 0,1-3 0 16,1-5 0-16,0-2 0 0,0-3 0 0,-3-1 0 16,-1-2 0-1,-5 0 0-15,-3 0 128 0,-5 0-128 0,-5-1 0 16,-4 1 128-16,-6 1-128 0,-5 3 0 0,-4 1 128 0,-4 3-128 0,-4 1 0 0,-4 3 128 15,-5 2-128-15,-3 4-192 0,-3 1 32 0,-1 5 16 16,-1 0-32-16,0 2 0 0,-1 2 0 0,5 0 0 16,3 2 176-16,2 0-160 0,2-1 160 0,3 2-160 15,4 0 160-15,1-1-192 0,3-1 192 0,1 1-192 0,2-1 48 16,4 0 0-16,2 2 0 16,0 1 0-16,0 0 144 0,1 2-160 0,0 3 160 0,1 4-160 0,-3 2 160 0,2 3 0 15,-1 3-144-15,-3 2 144 0,0 2 0 16,-1 2 0-16,-3 1 0 0,1 3 0 0,-3 0 0 0,0 1 0 15,0 1 0-15,-2-1 0 0,1 0 192 0,-1-3-64 16,1-2 0-16,1-2 0 0,0-6 144 0,1-3 32 16,0-2 0-16,2-2 0 0,-1-4 176 0,1-2 32 15,2-3 16-15,0-3 0 0,2-2-48 0,0-3-16 16,2-1 0-16,2-4 0 0,3-2-112 0,1-2-32 16,2-2 0-16,5-4 0 0,2-4-320 0,2-4 0 31,3-4 0-31,-2-2-192 15,0 1-1504-15,0-3-304 0,-2-1-64 0,-1 2-16800 0</inkml:trace>
  <inkml:trace contextRef="#ctx0" brushRef="#br0" timeOffset="4658.09">9625 683 39615 0,'0'0'3520'0,"2"-4"-2816"0,-1-3-560 0,-1 7-144 0,0 0 304 0,0 0 16 16,0 0 16-16,0 0 0 0,0 0-336 0,-1 10 0 15,0 2-160-15,-1 4 160 0,-2 2 0 0,1 3 0 16,0 1 0-16,1 2 0 0,-4 1 0 0,2 0 0 16,-1 1 0-16,2 1 0 0,1-2 0 0,0 0 0 15,0-1 0-15,1 0 0 0,1-4 128 0,1-1-128 16,1-2 0-16,0-4 144 15,1-3-464-15,0-3-112 0,2 0-16 0,0-4-11392 16,2-3-2304-16</inkml:trace>
  <inkml:trace contextRef="#ctx0" brushRef="#br0" timeOffset="4987.46">9717 487 38303 0,'-21'-8'1696'0,"11"4"352"0,-3 0-1648 0,-1 1-400 0,-2 0 0 0,-1 1 0 16,-3 1 0-16,-1 3 0 0,-1 3 0 0,0 2 0 15,0 5 192-15,6 3 48 0,-1 2 16 0,3 8 0 16,-2 2-256-16,1 5 128 0,1 4-128 0,1 3 0 16,0 0 0-16,2 13 0 0,3-4 0 0,2 1 0 15,4-1 0-15,3 0 0 0,5-4 0 0,1-3 0 16,4-3 0-16,4-4 0 0,2-2 128 0,3-5-128 16,4-3 128-16,3-3 0 0,1-5-128 0,4-4 192 15,4-3 32-15,4-7 0 0,2-5 0 0,1-5 0 0,-4-5 192 0,1-6 32 16,-2-3 16-16,0-6 0 0,-2-6 320 0,-2-4 64 15,-2-6 16-15,-3-6 0 0,-7-5-240 0,-5-4-48 16,-5-4-16-16,-6 10 0 0,-2-3-176 0,-5 4-48 16,-5 2 0-16,-7 6 0 0,-3 4 304 0,-5 6 48 15,-3 5 16-15,-11-2 0 0,-2 7-576 0,1 6-128 16,0 7 0-16,-2 6 0 16,-1 6-464-16,-2 4-128 0,0 3-32 0,3 5 0 15,2 4-2112-15,8 2-416 0,3 8-96 0</inkml:trace>
  <inkml:trace contextRef="#ctx0" brushRef="#br0" timeOffset="184540.62">11826 882 28559 0,'-10'-12'1264'0,"6"6"272"0,-1-3-1232 0,1-2-304 0,-1-1 0 0,1-3 0 16,0 0 1280-16,-2 0 192 0,2 0 32 0,-2 0 16 0,1-2-496 0,-1 2-80 16,0 1-32-16,0 0 0 0,2 2-368 0,-1 1-80 15,0-1-16-15,-1 3 0 0,1 3 48 0,-2 1 0 16,-3 3 0-16,0 3 0 16,1 2-32-16,-2 1 0 0,0 1 0 0,0 4 0 0,0 1-464 0,1 3-288 15,-2 1 32-15,1-1 16 0,1-1 240 0,4 0-144 16,2 0 144-16,2 0-128 0,2 0 128 15,2-1-208-15,3-1 80 0,5-1 128 0,0-2-224 0,3-1 80 16,2 0 16-16,1-1 0 0,3 0 128 0,1-1-208 16,-1 0 80-16,0 1 128 0,2 0 0 0,-2 1 0 15,-3-1 0-15,0 2 0 0,-3 1 0 0,-3-1 288 16,-3 0-32-16,-2-1 0 0,-3 1 192 0,-2 1 48 0,-3-1 0 0,-3 1 0 16,-3 0 16-16,-2 1 0 0,-3 1 0 0,-1-1 0 15,-2 0-272-15,0 1-48 0,-2 0-16 0,-1-1 0 16,-1 0-384-16,2-3-80 0,1-2-16 0,0-1 0 15,2-1-560-15,0-2-112 0,4-2-32 0,4-3 0 16,5-3-2512-16,6-4-512 16,5-4-112-16</inkml:trace>
  <inkml:trace contextRef="#ctx0" brushRef="#br0" timeOffset="184697.3">11893 600 17503 0,'0'0'768'0,"9"0"176"0,0 1-752 0,-1 2-192 0,0 2 0 0,1 3 0 0,0 1 3968 0,-2 0 768 15,0 2 160-15,-1 2 32 0,-1 2-2832 0,-1 1-560 16,0 0-128-16,-3 2 0 0,-3 1-848 0,-1 0-176 15,0 2-16-15,-1-1-16 0,-1-2-352 0,1-1 0 16,2 1 0-16,0-3 128 31,-1 0-1632-31,2-4-320 0,1-3-64 0,0-2-16 0,0-6-1312 0,0 0-272 0</inkml:trace>
  <inkml:trace contextRef="#ctx0" brushRef="#br0" timeOffset="184813.21">11955 365 16575 0,'-15'-21'736'0,"10"14"160"15,-2 0-720-15,0 2-176 0,-1 0 0 0,2 3 0 0,2 1 4800 0,4 1 912 0,0 0 192 0,0 0 48 32,0 0-5168-32,-1 6-1024 0,1 2-208 0,2 1-32 15,2 1-2336 1,2 1-448-16,1 1-112 0</inkml:trace>
  <inkml:trace contextRef="#ctx0" brushRef="#br0" timeOffset="185091.83">12094 658 24879 0,'-1'6'2208'0,"1"2"-1760"15,1 3-448-15,-1 0 0 0,1 1 1984 0,1 0 304 0,-1-1 64 0,0 1 16 16,-1 2-768-16,0-2-160 0,0-1-32 0,1 0 0 16,0-1-768-16,1 0-144 15,-1-3-48-15,-1-7 0 0,2 6-256 0,-2-6-64 0,0 0-128 0,0 0 192 16,0 0-192-16,9-4 128 0,0-1-128 16,0-4 0-16,-1-3 0 0,3-3-128 15,1-5-16-15,0-1 0 0,-1 1 144 0,0 1 0 16,1 2 0-16,0 0 0 0,0 3 0 0,-1 2 0 0,1 2 0 0,-1 2 0 15,-1 3 224-15,0 3 80 0,0 3 16 0,0 2 0 0,-3 3-64 0,2 1-16 16,0 3 0 0,0 2 0-16,1 1-240 0,0 2 0 0,-2-1 0 0,2 0 0 15,2 1-240-15,1-2-144 0,-2-1-16 0,2 0-16 16,1-2-1520-16,1-3-304 0,2-3-64 0</inkml:trace>
  <inkml:trace contextRef="#ctx0" brushRef="#br0" timeOffset="185687.42">12850 480 35007 0,'0'0'1552'0,"0"0"320"15,0 0-1488-15,-5 1-384 16,5-1 0-16,-5 4 0 0,0 2 800 0,0 1 96 0,1 4 0 0,1 1 16 16,-3 5 160-16,1 4 16 0,-1 4 16 0,1 5 0 0,0 3-432 0,0 3-96 31,-1 3 0-31,0 11-16 0,2-1-384 0,1 0-176 0,1 0 160 0,2-2-160 15,2-2 0-15,1-1 0 0,2-3 0 0,0-3 0 0,1-2 0 0,0-1 0 16,2-5 0-16,-3-2 0 0,1-3 128 0,-1-2-128 16,1-4 0-16,-2-4 0 0,0-3 144 0,-2-1-144 31,0-3 128-31,0-2-128 0,-2-6 144 0,0 0-144 0,0 0 160 0,0 0-160 0,-1-8 0 0,1-4-128 16,-1-5-16-16,0-5 0 0,-2-4-48 0,0-6 0 15,0-5 0-15,0-5 0 0,1-3 192 0,-1-1-192 16,1-2 192-16,0 2-192 0,2 2 192 0,2 1 128 0,0 0-128 0,5 4 176 15,4 1 80-15,1 5 0 16,0 5 16-16,3 2 0 0,1 4-272 0,2 4 128 16,-1 0-128-16,1 6 0 0,-1 2 0 0,3 3 0 15,-2 4 0-15,1 3 0 0,-2 3 0 0,-1 3 0 16,-2 3 0-16,0 1-144 0,-3 0 144 0,-1 3 0 16,-2 2-144-16,-1 3 144 0,-4 2-224 0,-2 2 32 0,-3 1 0 0,-3 0 0 15,-1-1-96-15,-3 0-16 0,-2-1 0 0,-1-3 0 16,-2-1 304-16,2-2-160 0,-2-2 160 0,3-2-128 15,1-3 288-15,4-1 64 0,-1-3 16 0,7-4 0 16,0 0-16-16,0 0 0 16,0 0 0-16,0 0 0 0,0 0-224 0,9 0 0 0,1 0 0 0,2 1 0 15,1 0 0-15,1 2-160 0,-1-1 160 0,2 2-128 16,-1 2 128-16,1-1 0 0,-1 2 0 0,-2 0 0 0,-1 2 0 0,-2 1 176 16,-2-1-16-16,-2 0 0 0,-3 0 256 0,-2-1 48 15,-2 0 16-15,-3 1 0 0,-4 0-256 0,-2-2-48 16,-1 1-16-16,-2-1 0 0,-5-1 80 0,1 0 16 15,-1-2 0-15,1 1 0 0,0-2-256 16,0 0-128-16,-2-1 128 0,0-1-208 16,1-1-2800-16,0-1-544 0,-17-5-112 0,17 0-32 0</inkml:trace>
  <inkml:trace contextRef="#ctx0" brushRef="#br0" timeOffset="186819.36">15210 1001 30927 0,'0'0'672'0,"0"0"144"0,1-7 16 0,-1-1 64 0,-3-2-720 0,2 0-176 0,0-1 0 0,-2-1 0 0,-6 0 912 0,-3 0 160 16,-3-2 16-16,-3 1 16 0,-3 0 448 0,-2 2 96 15,-1 1 16-15,-1 3 0 0,-2 3-656 0,2 2-128 16,0 3-32-16,-1 3 0 0,-1 3-592 0,0 3-112 15,3 3-16-15,0 2-128 0,-1 2 0 0,0 2 0 16,2 0 0-16,2 2 0 0,2 1 0 0,2-1 0 16,3 1 0-16,2-1-144 0,3-1 144 0,3-2-128 15,4-3 128-15,3-1-128 0,4-2 128 0,2-2 0 16,3-3 0-16,1-4 0 0,5-2 0 0,2-4-192 0,2-5 64 0,1-3 0 16,1-3-112-16,2-5-16 15,1-3 0-15,-2-2 0 0,-4-1-64 0,-2-1 0 16,-1 2-16-16,-3 2 0 0,-4 4 336 0,-1 2 128 0,-3 4 0 0,-2 3 0 15,-1 3 400-15,-2 6 80 0,0 0 16 16,0 0 0-16,-3 4-352 0,-2 6-64 0,1 3-16 16,0 5 0-16,-1 2-192 0,2 3 0 0,0 1-144 0,-1 1 144 15,2 0-160-15,1 1 160 0,1-2-160 0,2-1 160 32,3-2-640-32,0-2-16 0,2-2-16 0,1-2 0 15,2-4-432-15,2-4-96 0,2-2-16 0,2-4 0 16,3-3-320-16,1-4-80 0,1-4-16 0,2-4 0 0,1-5 800 0,1-3 144 0,0-1 48 15,-1-1 0-15,-6 0 288 0,-1 2 64 0,-3 3 16 0,-3 4 0 0,-1 2 848 0,-3 5 192 16,-2 2 16-16,-5 6 16 0,0 0 480 0,0 0 80 16,4 7 32-16,-1 3 0 15,-2 3-720-15,-1 1-144 0,0 3-16 0,0 0-16 0,-1 1-176 16,0-1-16-16,-2 1-16 0,2 0 0 0,-1-2 112 0,1-2 32 16,1 0 0-16,-1-4 0 0,1-2-16 0,0-1 0 15,0-7 0-15,0 0 0 0,0 0 96 0,5-2 32 0,2-4 0 16,2-3 0-16,-2-3-288 0,3-2-64 15,0-4-16-15,2 0 0 0,2-3-176 0,0 0 0 0,-4 2 0 0,3 2 0 16,0 0-144-16,0 4 144 16,1 2 0-16,0 4 0 0,0 3-256 0,0 3 48 15,0 3 16-15,-1 2 0 0,0 2-80 0,1 3-16 16,2 3 0-16,-2 1 0 0,0 0-32 0,2 2 0 16,0-2 0-16,2 1 0 15,-1-1-96-15,1-2-32 0,2-2 0 0,-1-3 0 16,-2-3-704-16,1-3-128 0,-1-2-48 0,1-3 0 15,-3-2 656-15,1-2 128 0,-4-2 32 0,-1-4 0 0,-1-2 512 0,-3-3 272 0,0-2-16 16,-3-1-16-16,-1 1 320 0,-4 1 64 16,-3 2 16-16,0 3 0 0,-3 0 704 0,-2 4 160 0,-3 2 32 0,-1 4 0 15,0 1-384-15,-1 5-64 0,0 2 0 0,0 2-16 0,0 4-720 0,1 2-144 16,1 1-16-16,1 3-16 0,0 3-176 16,2 3 0-16,4 1-192 0,2 1 192 0,3 0-192 15,1 0 192-15,4-1-160 0,1-1 160 0,3-3 0 0,1-1 0 16,1-5 176-16,0-2-48 0,1-4-128 0,1-2 0 15,1-3 0-15,2-4 0 16,0-5-352-16,0-4-144 0,-1-5-16 0,-1-4-16 0,2-5 528 0,0-5 0 16,1-3 0-16,-1-4 0 0,-1-2 0 0,-1-2 176 15,-5-4-176-15,-3 6 160 0,0 3 224 0,-4 5 32 16,-2 4 16-16,-2 3 0 0,0 6 240 0,-1 6 48 16,0 4 16-16,0 5 0 0,-2 3-304 0,1 6-64 15,-3 5-16-15,1 5 0 0,-1 4-160 0,1 4-16 16,-1 4-16-16,0 4 0 0,2 2-368 0,-1 2-80 15,1 2-16-15,2 1 0 0,0 0 304 0,2-1 0 0,2 0 0 16,2-3 0 0,0-2-512-16,1-2 16 0,2-3 0 0,3-3 0 15,-2-4-1856-15,4-3-368 0,3-2-80 0,2-6-15632 0</inkml:trace>
  <inkml:trace contextRef="#ctx0" brushRef="#br0" timeOffset="187511.74">17007 981 36287 0,'0'0'1600'0,"0"0"336"0,0 0-1552 0,0 0-384 16,5-2 0-16,2-1 0 0,1-1 464 16,1 1 16-16,0-1 0 0,1-3 0 0,1 1 32 0,0-2 0 15,0-1 0-15,0 0 0 0,-1-1-224 0,1-2-32 16,-2-2-16-16,0 0 0 0,-3-1 32 0,-1 2 16 16,-2 0 0-16,-3 1 0 0,-1 0 192 0,-6 2 32 15,1 2 16-15,-2 3 0 0,-2 2 0 0,-3 6 0 16,-2 2 0-16,-4 4 0 0,-1 3-528 0,-3 3 0 15,1 6 0-15,0 1 0 0,0 0 0 0,2 5-144 16,3 0 16-16,2 2 0 0,4-1 128 0,4 0 0 0,2-3-144 0,4-2 144 16,3-1-128-16,5-3 128 0,3-2-160 0,5-3 160 15,5-2-192-15,4-3 48 0,4-4 16 16,1-3 0-16,3-3 128 0,2-4-208 16,4-5 80-16,3-3 128 0,1-5-320 0,5-4 48 0,0-5 16 0,-1-4 0 15,-2-2 256-15,-4-1 0 0,-6-1-128 0,-6-1 128 0,-3 2 0 0,-7 2 0 16,-4 3 0-16,-6 3 0 0,-3 3 0 0,-4 5 0 31,-3 2 0-31,-5 5 144 0,-3 2-144 0,-6 5 0 0,-3 4 0 0,-4 3 0 0,-5 3 0 0,0 3-144 16,-1 3 0-16,1 1 0 15,1 3 16-15,3 2 0 0,1 1 0 0,5 0 0 0,2 1 0 0,5 0 0 16,3-1 0-16,4-2 0 0,3 0-32 0,3-2 0 16,2 0 0-16,3-1 0 0,2 1 160 0,-1 1-128 15,2 0 128-15,0 2-128 0,1 0 128 0,0 3 256 16,-1 2-64-16,-1 1-16 0,-1 0 64 0,-3 2 16 15,-1 3 0-15,-1 2 0 0,-1 0-16 0,-2 4 0 16,-2-2 0-16,-1 1 0 0,0 0-48 0,1-1 0 16,-1 0 0-16,-1-2 0 0,1-4-192 0,1-2 144 15,0-2-144-15,1-2 128 0,-1-2-128 0,4-4 160 16,0-1-160-16,0-2 160 0,1-2-160 16,2-3 160-16,0-1-160 0,3-3 160 0,1-2-160 0,2-2-192 0,3-3 32 0,1-2 16 31,3-5-1488-31,3-4-288 0,1-7-64 0,1-3-15632 0</inkml:trace>
  <inkml:trace contextRef="#ctx0" brushRef="#br0" timeOffset="188222.2">18252 908 17503 0,'0'0'1552'0,"0"0"-1232"0,-1-7-320 15,2 0 0-15,2 0 2512 0,0-1 448 16,-2-1 96-16,2 1 16 0,3 0-1456 0,2-1-272 0,2 1-64 16,2 0-16-16,2 1-192 0,0 0-48 0,-1 2 0 0,0 1 0 15,0 2-272-15,0 3-64 0,-4 0-16 0,0 3 0 16,-1 1-416-16,-3 3-96 0,0 2-16 0,-4 2 0 16,-2 2-144-16,-2 3 0 0,-3-1 0 0,-3 3 128 15,-3 1-128-15,-2 2 0 0,-2 1 144 0,-1 1-144 0,-2 0 0 0,2-2 128 16,1-2-128-16,3-1 0 0,2-3 144 0,2-3-144 15,3-2 192-15,1-1-192 0,3-2 352 0,2-8-32 16,3 7-16-16,5-3 0 0,2-1-304 16,3-2 160-16,4-2-160 0,5-2 128 15,0-1-304-15,2-3-64 0,1-1-16 0,1-1 0 16,-1 0-624-16,-1-2-128 0,0-2-16 0,-1 1-16 16,-1-2-1920-16,-1 0-384 0</inkml:trace>
  <inkml:trace contextRef="#ctx0" brushRef="#br0" timeOffset="188554.77">18417 527 24879 0,'-35'-12'1088'0,"16"7"256"0,-5 0-1088 0,-3 2-256 0,-3 2 0 0,-1 4 0 15,-1 2 2880-15,6 4 528 16,0 5 112-16,2 5 0 0,0 5-2432 0,1 5-512 0,-1 4-80 0,0 4-32 16,0 6-144-16,-2 13-48 0,1 2 0 0,4 2 0 15,4 2-64-15,5 0-16 0,3 0 0 0,6-2 0 16,6-3-192-16,2-4-160 0,5-4 32 0,4-4 0 15,5-3 128-15,2-6 0 0,1-3 0 0,3-3 0 16,4-7 0-16,4-4 0 0,3-6 0 0,5-6 176 16,3-4 16-16,3-6 0 0,2-6 0 0,1-8 0 15,-4-5 192-15,0-8 32 0,0-6 16 0,1-7 0 0,-3-6-160 16,-1-9-16-16,-4-6-16 0,-3-5 0 0,-3-2-240 16,-9-2 0-16,-8 0 0 0,-8 1 0 0,-9 3 224 15,-5 19 0-15,-4 2 0 0,-10 5 0 0,-7 6 448 16,-4 4 96-16,-4 7 0 0,-1 8 16 0,-2 4-592 0,-10 6-192 15,1 4 0-15,-1 9 0 16,-1 6-384-16,7 4-176 0,-1 6-32 16,1 6-16-16,3 4-1536 0,2 3-304 0,4 5-64 0</inkml:trace>
  <inkml:trace contextRef="#ctx0" brushRef="#br0" timeOffset="189120.97">20737 782 15663 0,'-10'-13'1392'0,"5"7"-1120"0,-3 1-272 0,-2-1 0 0,-1 1 4752 0,-1 2 896 0,-1 2 176 0,-3 1 48 16,0 3-4336-16,-2 3-848 0,-3 4-176 0,3 4-48 15,-1 0-16-15,1 3 0 0,1 3 0 0,1 3 0 16,2 3-176-16,1 1-32 0,2 2-16 16,2-1 0-16,1 0-224 0,5-2 176 0,2-2-176 15,2 0 160-15,2-4-32 0,3 0-128 0,2-3 192 0,2-3-64 0,1-2 0 0,2-3 0 32,2-4 0-32,3-1 0 0,2-4 16 0,2-5 0 15,1-2 0-15,1-5 0 0,0-3-144 0,0-6 0 0,0-5-160 0,0-3 160 0,-4-1-208 0,0-1 48 16,-2 1 16-16,-4 4 0 0,-2 3 144 0,-2 4 0 15,-3 3 0-15,-3 5 128 0,-2 4 288 0,-2 7 64 16,0 0 16-16,0 0 0 0,-3 6-368 0,2 5-128 16,-2 3 0-16,0 2 0 0,1 2 0 0,1 1 0 0,1 2 0 15,2 1-160-15,3 0 160 0,0 0 0 0,1-1 0 16,0-1-128-16,0-3 128 0,2-2 0 16,1-3 0-16,2-1 0 0,2-2 0 15,-1-4 0-15,1-1 0 0,1-4 0 0,0-4 208 16,2-2-16-16,-1-3-16 0,1-4 0 0,-2-6 96 0,-2-4 32 0,-1-3 0 0,-1-3 0 15,-1-1-64-15,-3-1-16 0,-3 0 0 0,-5 0 0 16,-1 1-224-16,-3 3 144 0,-4 1-144 16,-2 4 128-16,-3 4 0 0,1 2 0 0,-4 4 0 0,2 3 0 15,-1 3-368-15,1 1-80 0,0 4 0 0,3 3-16 16,2 3-592 0,2 4-112-16,3 4-32 0,1 2 0 0,1 3-2976 15,4 0-608-15</inkml:trace>
  <inkml:trace contextRef="#ctx0" brushRef="#br0" timeOffset="189404.17">21365 836 3679 0,'0'0'160'0,"0"0"32"0,0 0-192 0,0 0 0 31,0 0 0-31,-6-1 0 0,-2 1 7056 0,-2 0 1376 0,-1 1 272 0,-1 2 48 0,-5 3-6400 0,3 0-1280 16,-3 1-256-16,2 1-48 0,1 1-480 0,2-1-96 16,1 0 0-16,2 0-16 0,4-2-176 0,0 1 160 15,3 0-160-15,2 1 160 0,2-1-160 0,4 1 0 16,1-1-160-16,4 1 160 0,3-1-240 0,0-1 48 15,2 1 16-15,4 1 0 0,0-1-112 0,1 0-32 16,1-2 0-16,-2 2 0 0,1 0 320 16,-4-1-160-16,-3 1 160 0,-1-1-128 0,-5 0 400 0,-2-1 96 0,-6-5 16 0,0 8 0 15,-3-1 448-15,-4-1 112 16,-4 1 16-16,-3-1 0 0,-4 1-304 0,0 0-48 16,-1-2-16-16,-2 2 0 0,-1-1-368 0,1 0-80 0,1 0-16 0,2 0 0 15,3-2-128-15,2-1-224 0,2-2 48 16,2-1 16-16,2 0-608 15,7 0-128-15,0 0-32 0,0 0 0 0,5-8-2992 16,5-1-608-16</inkml:trace>
  <inkml:trace contextRef="#ctx0" brushRef="#br0" timeOffset="189988.41">21944 726 42383 0,'0'0'1872'0,"0"0"400"0,0 0-1824 0,0 0-448 31,0 0 0-31,-3 8 0 0,-2-1 0 0,1 3 0 0,-1 2-128 0,1 4 128 0,-2 1 320 0,0 4 160 15,-2 2 32-15,-1 4 16 0,1 1-192 0,-2 7-32 16,-2 3-16-16,-1 3 0 0,1-1-160 0,2 1-128 16,2 0 144-16,1-2-144 0,2-2 0 0,1-3 128 15,1-1-128-15,3-2 0 16,0-4 0-16,1 0 0 0,0-3 0 0,1-2 0 0,2-6 0 0,-1-1 0 0,-1-4 0 16,1-4 0-16,1-1-384 0,-4-6 0 15,0 0-16 1,0 0 0-1,4-8-32-15,1-3 0 0,-1-3 0 0,-1-3 0 16,1-4-112-16,-2-4-32 0,0-4 0 0,-1-1 0 0,-1-6 352 0,-1-1 64 16,1-1 16-16,-1-2 0 0,0-2 288 0,-1 1 64 15,-2 3 16-15,3 2 0 0,1-1 336 0,1 5 64 0,1 2 16 0,3 2 0 0,0 3-160 16,3 2-32-16,2 2 0 0,2 3 0 16,2 3-448-16,4 3 128 0,3 2-128 0,2 3 0 15,1 3 0-15,1 3 0 0,1 3 0 0,-3 2 0 16,-2 3 0-16,-3 3 0 0,-2 2 128 0,-4 2-128 15,-2 3 128-15,-4 0-128 0,-2 2 0 0,-4 2 0 0,-5 1 0 16,-2 1 0-16,-4 0 0 0,-4 1 0 0,-2 1-176 0,-2-3-16 16,0-3-16-16,2 0 0 0,0-4 208 0,1-1 0 15,1-4-160-15,4-2 160 0,3-1 0 0,2-3 0 16,6-4 192-16,0 0-64 0,0 0-128 0,0 0 0 16,9 1 144-16,3-1-144 0,2-1 0 0,4 0 0 15,2 0 0-15,1 1-128 0,0 1 0 0,3 1 0 0,0 2 0 16,-1 0 0-16,-1 2 128 0,-1 1-128 15,0 1 128-15,-4 1-128 0,-1 0 128 0,-4-1 0 16,-3 0 0-16,-3 1 0 0,-2 0 0 0,-4-2 192 16,-4 0-32-16,-2 0-16 0,-4-2 256 0,-3 2 48 15,-4-3 16-15,-2 1 0 0,0-2-48 0,-4 0-16 0,-3 0 0 0,0 1 0 16,-2-4-224-16,2 0-48 16,0-1-128-16,1 0 192 15,2-1-1104-15,3 1-240 0,4 0-32 0,2 0-18656 0</inkml:trace>
  <inkml:trace contextRef="#ctx0" brushRef="#br0" timeOffset="195337.45">2079 2730 10127 0,'0'0'896'0,"-2"-5"-704"16,0-1-192-16,1 0 0 0,-1-2 1984 0,0 0 352 15,1 1 80-15,0-1 16 0,-1 1-256 0,-1 1-32 16,1-1-16-16,0 2 0 0,2 5-352 0,0 0-80 16,0 0-16-16,0 0 0 0,0 0-592 0,0 0-128 15,-2 5-32-15,1 5 0 0,1 2-208 0,0 6-32 0,0 3-16 0,0 4 0 16,1 2-224-16,0 5-64 0,-2 3 0 0,0 4 0 15,-2 2-128-15,1 0-48 16,0 3 0-16,0-2 0 0,-1-2-80 0,-1-3-128 0,1-2 176 0,2 0-176 16,-2-4 0-16,0-1 0 0,1-3 0 0,0-3 0 15,1-2-368 1,0-4-176-16,0-1-32 0,0-4-16 16,-2-2-2416-16,2-3-496 0</inkml:trace>
  <inkml:trace contextRef="#ctx0" brushRef="#br0" timeOffset="195590.19">1992 2756 36863 0,'-5'-11'3264'0,"2"-2"-2608"16,1-1-528-16,3-1-128 15,2-2 304-15,3 1 16 0,2-2 16 0,1 1 0 16,4 0 96-16,1 3 16 0,-1 2 0 0,4 2 0 0,0 2-128 0,3 3-32 16,-4 2 0-16,2 2 0 0,-1 5-288 0,-1 1 128 0,-1 3-128 0,1 3 0 15,-5 3 144-15,-2 3-144 16,-2 1 0-16,-2 4 144 0,-3 1-144 0,-4 5 0 15,-4 3 0-15,-1 1 0 0,-6-1 0 16,0 0 0-16,-3-2-192 0,-2-3 192 0,-1-3-176 0,1-3 176 0,-1-1-128 0,0-3 128 16,-2-4 0-16,2-2 224 0,0-2-32 0,2-2 0 15,3-3-192-15,3-2 144 0,2-1-144 0,4-1 128 16,5 1-2432-16,1-7-480 16</inkml:trace>
  <inkml:trace contextRef="#ctx0" brushRef="#br0" timeOffset="196491.11">2634 2960 4607 0,'0'0'400'0,"0"0"-400"16,0 0 0-16,0-5 0 0,1-1 3712 0,-1 1 640 0,0 0 144 0,0 0 32 15,0-1-1936-15,0 1-384 16,0-1-80-16,0 2-16 0,0 4-576 0,-1-6-112 16,-2 2-16-16,3 4-16 0,-6-3-496 0,2 0-112 15,4 3-16-15,-7 0 0 0,0 2-16 0,-2 1-16 0,0 2 0 0,0 4 0 16,-1 2-368-16,1 3-80 15,0 4-16-15,1 1 0 0,0 2-32 0,-2 1-16 0,4 1 0 0,-1 2 0 16,1 0-224-16,1 1 144 0,3-1-144 16,2-1 128-16,2 0-128 0,2-1 0 0,0 1 0 0,3-5 0 0,0-1 128 0,2-3 0 15,0 0 0-15,3-3 0 0,1-2-128 16,1-5 0-16,1 1-160 0,1-3 160 0,3-3 0 0,0-2 0 16,2-3-128-16,1-2 128 0,0-5 0 15,1-4-144-15,2-3 144 0,-2-3-128 16,2-3 128-16,-2-1 0 0,-2 0 0 0,-3 1-128 0,-4 1 128 0,-4 3 0 15,-3 3 0-15,-3 4 0 0,-3 3 224 0,-1 5-32 16,0 0 0-16,0 6 0 0,0 0 176 0,-5 3 16 16,-2 3 16-16,2 3 0 0,-1 3-400 0,1 2 0 15,0 3 128-15,1 0-128 0,1 2 0 0,0 1 0 16,3 1-160-16,4-1 160 0,1 0-128 0,3 0 128 16,1-2 0-16,2-3-144 0,3-2 144 15,-1-2-160-15,0-2 160 0,1-2-160 0,-1-4 160 0,1-1 0 16,-1-2 0-16,0-3 0 0,0-3 176 0,0-2 112 15,1-6 32-15,0-2 0 0,-2-4-96 0,1-3-16 0,-2-5 0 16,0 0 0-16,-3-2 64 0,0 2 16 0,-4 1 0 0,-1 3 0 16,-4 2 0-16,-3 3 0 0,-1 2 0 0,-3 2 0 15,-1 3 32-15,-2 3 0 0,-1 3 0 16,-1 1 0-16,0 3-320 0,0 3-272 0,0 3 48 0,1 2 16 31,1 3-1664-31,1 3-336 0,1 4-64 0,1 1-10160 0,3 5-2032 0</inkml:trace>
  <inkml:trace contextRef="#ctx0" brushRef="#br0" timeOffset="196805.61">3504 2977 8287 0,'0'0'736'0,"5"-4"-592"0,-5 4-144 0,0 0 0 0,0 0 5632 0,0 0 1104 16,0 0 224-16,0 0 32 0,0 0-4784 0,-7 6-960 16,1 0-192-16,-4 3-32 0,0 1-464 0,-2 1-96 15,-2 1-16-15,2 3 0 0,0 0-448 0,2 0 0 16,2 0 0-16,2-1 0 0,3-1-160 0,3 0-80 15,4-2-16-15,2-1 0 16,0-1-272-16,2-1-64 0,1-1-16 0,2-1 0 0,2-3 240 0,1 1 48 16,1-2 16-16,0-1 0 15,1 1 304-15,2 0-160 0,0-1 160 0,-2 2-128 0,2-2 304 0,-2 1 64 16,-1 0 16-16,-3 0 0 0,-2 0 832 0,-3 2 160 16,-7-4 32-16,0 0 16 0,0 0-144 0,-1 7-48 0,-3 1 0 0,-4 0 0 15,-3 0-352-15,-2-1-80 0,-3 2-16 0,-1 0 0 16,-2-1-304-16,-2 0-64 0,1 0-16 15,3-1 0 1,0-2-624-16,4 0-128 0,1-1-32 0,2-1 0 0,2-2-1088 16,8-1-208-16,0 0-48 0,0 0-16 0,6-4-2048 15,4-4-416-15</inkml:trace>
  <inkml:trace contextRef="#ctx0" brushRef="#br0" timeOffset="197118.71">4212 3024 33167 0,'0'0'2944'0,"0"0"-2352"0,-6 3-464 0,0 2-128 0,-2 1 544 0,-1 2 96 15,1 0 0-15,-4 2 16 0,-3 1 144 0,-2 2 32 16,1 0 0-16,-1 1 0 0,1 2-32 0,0-1 0 16,3 0 0-16,2 1 0 0,4 0-464 0,2 0-80 15,2-1-32-15,3-1 0 0,3 0-224 0,5-3 0 16,2 0 0-16,4 0 0 0,4-3 0 0,4 0 0 16,4-2 0-16,5-2 0 0,4-2-160 0,2-1 160 15,1-3-128-15,0-2 128 0,2-4 0 16,-2-3 0-16,-1-3 0 0,-3-3 0 0,-3-1 0 0,-4-1 144 15,-4 0-144-15,-3 2 160 0,-5 0 128 0,-4 1 32 16,-4 0 0-16,-5 2 0 0,-4 1 64 0,-5-1 32 16,-2 1 0-16,-6 2 0 0,-2 1 16 0,-3 3 0 15,-2 0 0-15,-2 3 0 0,-2 0-432 0,1 2 0 16,0 2 0-16,-1 1 0 16,1 1-624-16,2 2 0 0,4-1 0 0,4 1 0 15,1 1-1264-15,3 0-256 0,3 1-48 0,4-1-9504 0,4-5-1888 16</inkml:trace>
  <inkml:trace contextRef="#ctx0" brushRef="#br0" timeOffset="197353.99">4530 2691 36735 0,'-8'-11'1632'0,"8"11"336"0,-5-7-1584 0,1 0-384 0,0 2 0 0,4 5 0 15,0 0 1088-15,0 0 144 0,0 0 32 0,0 0 0 16,-5 8-416-16,0 4-80 0,-2 4 0 0,1 8-16 0,-2 8-272 0,1 4-48 15,-3 3-16-15,0 7 0 0,1 6-80 0,-2 3-16 16,0 3 0-16,1 3 0 0,1 3-160 0,2-4-32 16,2-3-128-16,0-2 192 0,2-2-192 0,1-2 0 15,0-6 128-15,1-3-128 0,-1-4 0 0,2-2 0 16,0-4 0-16,0-4 0 16,2-5-272-16,-1-3-160 0,-1-5-16 0,1-4-13264 15,-1-3-2656-15</inkml:trace>
  <inkml:trace contextRef="#ctx0" brushRef="#br0" timeOffset="197835.31">5177 3241 20271 0,'0'0'1792'0,"0"0"-1424"0,0 0-368 0,0 0 0 0,0 0 4288 0,0 0 768 0,0 0 176 0,0 0 16 0,0 0-3776 15,0 0-752-15,-1 6-144 0,-1 0-48 32,2-1-272-32,0 1-48 0,-1-1-16 0,1-5 0 0,0 8-192 0,0-3 0 0,0-5 0 0,0 0 0 31,0 0-1872-31,4 6-368 0,-4-6-80 0,9 1-13904 16</inkml:trace>
  <inkml:trace contextRef="#ctx0" brushRef="#br0" timeOffset="198144.83">5732 2886 19343 0,'0'0'1728'0,"0"0"-1392"16,0 0-336-16,0 0 0 0,0 0 4032 0,0 0 720 15,-3 6 160-15,-4-1 16 0,-2 1-3712 0,-3 2-736 16,-2 2-160-16,-3 1-16 0,-1 1 176 0,-3 2 32 16,0 0 16-16,-1 2 0 0,2-1-336 0,2-1-64 15,3 0 0-15,3-1-128 0,3 1 0 0,2-2 0 16,4-2 0-16,3 0 0 0,2-1-144 0,4-2 16 15,4 1 0-15,2-1 0 0,2-2-112 0,4 0-16 0,2 0 0 0,0-2 0 16,0-1 80-16,0 0 16 0,1 0 0 0,-2 0 0 16,-2 0 160-16,0 2 0 15,-2-1 0-15,-2 1 128 0,-2 1 320 0,-2-1 80 16,-1 2 16-16,-8-6 0 0,3 6 160 0,-3 1 48 16,-1-1 0-16,-1 2 0 0,-7 1-192 0,0 0-48 0,-1 0 0 0,-2-1 0 15,-2 1-304-15,-3-1-64 0,0 0-16 16,0-2 0-16,1 0-448 0,2-1-80 0,-2-2-32 15,3 0 0-15,2-3-2064 0,3-1-400 0,3-3-96 16,6-2-16-16</inkml:trace>
  <inkml:trace contextRef="#ctx0" brushRef="#br0" timeOffset="198332.33">6165 2999 34095 0,'0'0'1504'0,"0"0"320"0,2 8-1456 0,0 1-368 15,-1 1 0-15,-1 1 0 16,-1 1 1184-16,-2 1 160 0,1 2 48 0,-2 0 0 0,-2 1-480 0,0 0-80 15,-1 1-32-15,-3-1 0 0,1 1-368 0,2 0-80 16,-1 0-16-16,1-2 0 0,1-1-336 0,0 0 0 16,2-3 0-16,1-4 128 15,0 0-1440-15,3-7-288 0,0 0-48 0,0 0-10160 16,0 0-2032-16</inkml:trace>
  <inkml:trace contextRef="#ctx0" brushRef="#br0" timeOffset="198442.13">6009 2802 37087 0,'-11'-15'1648'0,"8"11"336"0,-2 0-1600 0,2-1-384 16,3 5 0-16,0 0 0 0,-1-4 0 0,1 4 0 0,0 0 0 0,0 0 0 16,7 0 0-16,0 2-192 0,2 1 0 0,2 3 16 15,3 0-1744-15,3 2-336 0,0 1-80 0,2 1-11520 16</inkml:trace>
  <inkml:trace contextRef="#ctx0" brushRef="#br0" timeOffset="198709.25">6249 3033 9215 0,'4'18'400'0,"1"-8"96"0,-2 2-496 0,0 3 0 0,1-2 0 0,-1 0 0 0,0-1 4480 15,0 0 784-15,1 0 176 0,-1-1 16 16,-2-2-2624-16,1 0-528 0,1-1-96 0,-1-2-32 16,-2-6-608-16,0 0-128 0,0 0-32 0,0 0 0 0,0 0-544 0,6 3-112 15,-6-3-32-15,9-2 0 0,-1-1-208 0,1-5-32 16,1 0-16-16,1-3 0 16,0-4-240-16,2 0-48 0,3-2-16 0,3 2 0 0,-3 0-160 0,3 1 0 15,1 2 0-15,-1 2 0 0,-2 4 0 0,0 0 0 16,-2 2 0-16,-1 3 0 0,-1 1 0 0,-1 4 0 15,-1 2 0-15,-1 1 0 0,-3 2 0 16,-1 3 0-16,-2 3 0 0,-1-1 0 0,1 1 0 16,-2 1 0-16,0 0 0 0,0 1 0 15,1-1-368-15,-1 0-96 0,1-3-32 0,0-1 0 16,1-2-1680-16,1-2-320 0,2-3-80 0,-1-3-14768 0</inkml:trace>
  <inkml:trace contextRef="#ctx0" brushRef="#br0" timeOffset="199306.99">7040 2852 16575 0,'-5'-10'736'0,"5"10"160"0,-2-5-720 0,0-1-176 0,-1 2 0 0,3 4 0 0,0 0 5248 15,0 0 1024 1,-1-5 208-16,1 5 48 0,0 0-4224 0,0 0-848 0,0 0-176 0,0 0-16 0,-2 8-432 0,1 2-96 16,0 3-16-16,0 4 0 0,-1 4-400 0,0 4-96 15,0 5-16-15,-2 5 0 16,-1 2-64-16,0 4-16 0,1 3 0 0,0 1 0 15,0 3-128-15,1-3 0 0,0-1 0 0,0-1 128 0,1-2-128 0,1-1 0 16,1-3 0-16,1-3 0 16,-1-2 0-16,1-4 0 0,0-3 128 0,2-4-128 0,0-3 0 0,0-4 0 15,-2-2 0-15,2-3 0 0,0-1-144 0,-3-8 144 16,0 0-192-16,0 0 192 0,0 0-192 0,-3-9 64 16,0-3 128-16,0-5-208 0,0-4 80 0,-1-3 128 15,0-3-208-15,-1-5 80 0,-1-6-64 0,-1-2-16 0,2-6 0 0,-2-1 0 16,3-2 16-16,2-1 16 15,2 2 0-15,2 2 0 0,3 0 176 0,3 7 0 16,0 3 0-16,2 4 0 0,0 2 0 0,3 2 176 0,0 3-176 0,2 3 192 16,1 2-192-16,0 3 0 15,1 1 0-15,-1 4 0 0,1 2 0 0,-2 3 0 16,3 1 0-16,-3 5 0 0,0 3 0 0,-3 2 0 0,-1 2 0 0,-1 4 0 16,-4 2 0-16,0 4 0 0,-4 1 0 0,-2 3 0 15,-3 3 0-15,-4 2-144 0,-2 2 144 0,-2 0-160 0,-2 0 160 16,1-3-192-16,-4-2 192 0,5-2-192 0,0-3 192 0,2-1 0 15,0-4 0-15,3-2 0 0,1-2 0 0,3-1 0 16,2-7 128-16,0 0-128 0,0 0 160 0,3 4-32 16,2 0-128-16,4-2 192 0,0-1-48 0,3 0-16 15,2-1 0-15,3 1 0 0,-3 0-128 0,0 2 0 16,3 0 0-16,-3 1 0 0,-1 2 0 0,-2-1 0 16,-2 2 0-16,-3-1 0 0,-3 2 0 0,-3 1 192 15,-2 1-32-15,-4 0 0 0,-2-1 192 0,-5-1 32 16,-1 1 16-16,-1 0 0 0,-5 1-80 0,-1-2-32 15,0-1 0-15,0 1 0 0,-1 0-160 0,0-2-128 16,-1 1 192-16,1-2-192 16,0 0-704-16,1-1-256 0,1 1-64 0,2-3-20192 0</inkml:trace>
  <inkml:trace contextRef="#ctx0" brushRef="#br0" timeOffset="202926.81">8134 3044 29487 0,'0'0'2624'0,"0"0"-2112"0,-4-4-512 0,-1 1 0 0,5 3 1184 0,0 0 128 16,0 0 32-16,0 0 0 0,2-5-416 0,1-1-80 15,2 1-16-15,3 1 0 0,2 2-144 0,3 0-48 16,3 0 0-16,3 1 0 0,4 0-256 0,2-1-64 16,3 1-16-16,4 1 0 0,1-2-112 0,0 0 0 15,-1-1-16-15,-1 0 0 0,0 1-48 0,-4-1-128 16,-2 0 192-16,0 0-64 0,-2 1 64 0,-3 1 16 15,-3 0 0-15,-1 0 0 0,-5 0 32 0,-2 0 0 16,-2 1 0-16,-7 0 0 16,0 0-752-16,0 0-160 0,0 0-32 0,0 0 0 15,0 0-2160-15,0 0-432 0,0 0-96 0</inkml:trace>
  <inkml:trace contextRef="#ctx0" brushRef="#br0" timeOffset="203336.46">9126 2632 32255 0,'0'0'2864'0,"0"0"-2288"0,0-6-576 0,2 0 0 16,-2 6 592-16,0 0 16 0,0 0 0 0,0 0 0 0,0 0 496 0,0 0 112 15,0 0 0-15,-3 8 16 0,1 2-656 0,0 4-144 16,0 5-32-16,0 2 0 16,-2 2-224-16,1 5-48 0,-1 5-128 0,-1 2 192 15,1 0-192-15,-1 1 128 0,1 0-128 0,1 0 0 16,-1-2 128-16,1-1-128 0,0-3 0 0,1-1 144 0,-1-4-144 0,2-2 0 15,0-3 0-15,0-3 0 0,0-4 128 0,0-2-128 16,0-3 0-16,2-3 128 0,-1-5 0 0,0 0-128 16,0 0 192-16,0 0-64 0,-2-10 0 0,-1-4 0 15,1-4 0-15,0-4 0 0,0-4-128 0,0-6 0 16,-1-5 0-16,1-3 128 0,1-2-128 0,1-1 0 16,0-2 0-16,1 1 128 0,1 1 192 0,1 3 16 15,-2 1 16-15,3 4 0 0,2 1 96 0,0 4 32 16,3 4 0-16,2 3 0 0,2 3-352 0,2 2-128 15,1 3 0-15,4 2 144 0,2 2 48 0,2 2 0 0,1 2 0 16,1 3 0-16,-1 2-384 0,-1 1-80 0,-2 1-16 16,-1 2 0-16,-3 2 48 0,-2 3 16 0,0 0 0 15,-2 4 0 1,-2 4-736-16,-1 0-128 0,-2 5-48 0,-5 3-17472 0</inkml:trace>
  <inkml:trace contextRef="#ctx0" brushRef="#br0" timeOffset="203509.37">9158 2995 6447 0,'0'0'576'0,"0"0"-576"0,0 0 0 0,0 0 0 15,0 0 7168-15,0 0 1312 0,0 0 272 0,7-1 48 0,1-1-7008 0,3 1-1392 16,0 0-272-16,3 1-128 16,1 1 144-16,6 1-16 0,0-1-128 0,1 1 192 0,-2 1-192 0,2-2 0 15,0-1 0-15,0 0-160 16,0 0-2608-16,1-1-528 0,1 0-96 0</inkml:trace>
  <inkml:trace contextRef="#ctx0" brushRef="#br0" timeOffset="203667.33">9620 2994 9215 0,'0'0'816'0,"0"0"-656"16,0 0-160-16,0 0 0 0,0 0 4416 0,0 0 864 15,0 7 160-15,-1 2 48 0,0-1-2352 0,0 3-480 16,-1 3-96-16,1 1 0 0,-1 3-1184 0,2 1-224 0,-3 1-64 0,2 2 0 16,0 2-512-16,1 2-96 15,0 1-32-15,-1 1 0 16,-1 0-256-16,0 1-64 0,-1-2-128 0,2 0 192 0,1-3-192 0,0-2-208 15,0-1 32-15,0-2 16 16,1-2-2720-16,2-2-560 0</inkml:trace>
  <inkml:trace contextRef="#ctx0" brushRef="#br0" timeOffset="204316.52">10567 2648 27647 0,'0'0'1216'0,"0"-5"256"0,0 5-1168 0,0 0-304 0,-2-3 0 0,2 3 0 0,-3-2 1280 0,3 2 192 16,-4 3 32-16,-2 4 16 0,1 2-256 0,-2 3-48 0,-1 2-16 0,1 4 0 0,-4 7-512 0,1 2-112 16,-2 2 0-16,2 0-16 0,1-1-176 0,0 1-48 15,2-1 0-15,3-1 0 16,2-1-336-16,2-1 144 15,2-1-144-15,2-7 0 0,2 0 128 0,1-2-128 16,0-1 0-16,3-2 0 0,1-2 0 0,2-3 160 16,2-3-160-16,7 0 128 0,1-7-128 0,3-2 0 15,1-5 0-15,-1-5 0 0,1-6 0 0,-1-3 0 16,-1-4 0-16,-1-3 0 0,-1-2 0 0,-2-1 0 16,-2 0-128-16,-3 4 128 0,-2 5-144 0,-4 4 144 15,-3 4-192-15,-2 4 192 0,-2 5 0 0,-3 8 256 0,0 0-32 0,0 0 0 16,-7 7 16-16,2 5 0 0,0 6 0 0,1 3 0 15,-4 1-240-15,2 1 0 16,0 1 0-16,3 2 0 0,1 0 0 0,2-1 0 16,2-2 0-16,3-2 0 0,0-1 0 0,1-1 0 15,3-2 0-15,2-2 0 0,1-3 0 0,3-3 0 0,0-4 0 16,2-2 0-16,0 0 224 0,2-5 0 0,0-3 0 0,0-4 0 16,2-3 128-16,-1-4 32 0,0-5 0 0,-2-4 0 15,-1-1-96-15,-1-3-16 0,-5-1 0 0,-3-1 0 16,-1-1-32-16,-4 4-16 0,-4 2 0 0,-3 3 0 0,-4 3-224 0,-2 3 144 15,-4 2-144-15,-4 3 128 0,-2 2-352 0,0 4-80 16,-1 2-16-16,1 4 0 16,0 3-480-16,2 1-96 0,1 1-32 0,1 5 0 15,1 4-1824-15,4 1-384 0,2 3-64 0</inkml:trace>
  <inkml:trace contextRef="#ctx0" brushRef="#br0" timeOffset="204615.99">11365 2760 29135 0,'0'0'1280'0,"0"0"288"0,0 0-1248 0,-7 2-320 16,0 3 0-16,-2 0 0 0,-2 3 1104 0,-1 2 176 16,-1 1 16-16,-1 1 16 0,0 0-320 0,1 1-64 15,1-1-16-15,0 1 0 0,2 1-304 0,0-2-64 16,3-1-16-16,3 0 0 0,1 0-176 0,3-1-32 16,3-1-16-16,1 0 0 0,3 1-176 0,3-1-128 15,1 0 144-15,2 0-144 0,1-2 0 0,3 1 0 16,2-1 0-16,0-1 0 0,1 0 0 0,1-1 0 0,-2 0 0 0,-1 0 0 15,-2 1 128-15,-2 0-128 0,-5 0 0 0,-2-2 0 16,-7-4 432-16,0 0-16 0,-2 7 0 0,-2-1 0 16,-3 1 160-16,-1-1 16 0,-4 2 16 0,-3-1 0 15,0 0-416-15,-2 1-64 0,0-1-128 0,0-1 176 16,2 0-512-16,1-3-112 0,1 0 0 16,4 0-16-16,0-3-1264 0,3-1-256 0,6 1-64 0,-1-7-14976 15</inkml:trace>
  <inkml:trace contextRef="#ctx0" brushRef="#br0" timeOffset="205006.63">11804 2737 35935 0,'-11'2'1600'0,"5"1"320"0,0 4-1536 0,-2 3-384 16,-1 2 0-16,-1 2 0 0,-2 2-192 0,1 0-96 16,-1 2-32-16,1 0 0 0,0 1 672 0,2 2 128 15,3-1 32-15,0 1 0 0,2 1-64 0,2-1-16 0,2 0 0 0,2-3 0 16,2-1-112-16,2-2-32 15,2-1 0-15,1-3 0 16,4-3-112-16,2-2-32 0,-1-3 0 0,3-2 0 0,0-1 48 0,2-3 16 16,0-4 0-16,1-2 0 0,0-4-16 0,2-3 0 15,0-5 0-15,0-2 0 0,0-4 16 0,-1-2 0 0,-2-4 0 0,-2-2 0 16,-4 1-80-16,-3 2-128 0,-5 4 176 16,-3 1-176-16,-4 2 368 0,-2 2-48 0,-6 2 0 0,-3 5 0 15,-4-1 304-15,-3 4 48 0,-2 3 16 0,-2 2 0 16,-1 3-448-16,0 3-96 0,-1 2-16 0,1 3 0 15,0 4-128-15,2 2 0 0,2 2 0 0,2 2 0 0,2-1 0 16,4 0-176-16,3 0 176 0,5 1-128 0,0 0 128 0,3 2-160 16,3 0 160-16,3 1-160 0,0 0 160 15,5-1 0-15,2 1 0 0,1-1-128 0,1-1 128 16,3-3 0-16,1 0 0 0,0-1 0 0,1-1-192 0,3-1 0 16,-1-2 0-16,3-1 0 15,2-1-1424-15,2-1-304 0,0 0-48 0,1-2-10144 16,-1-1-2032-16</inkml:trace>
  <inkml:trace contextRef="#ctx0" brushRef="#br0" timeOffset="206447.09">12198 3137 9215 0,'0'0'816'0,"0"0"-656"16,1-5-160-16,0-1 0 0,-1 6 2944 0,2-5 576 15,-2-1 96-15,0 6 32 0,1-5-864 0,-1-1-160 16,0 6-48-16,0 0 0 0,0 0-464 0,0 0-112 0,-2-5-16 0,2 5 0 16,0 0-768-16,0 0-144 0,0 0-48 0,-5 4 0 15,0 3-544-15,1 2-112 0,-1 2-32 0,2 2 0 16,0 2-112-16,1 3-32 0,-1 2 0 0,1-1 0 15,0 1-192-15,0 0 176 0,1 0-176 0,0-2 160 16,-1 1-160-16,2-1 0 0,0-2 0 16,2 0 0-16,-1-2 0 0,0-1 0 0,0 0 0 0,1-3 0 15,-2-1-1552 1,0-2-240-16,1-2-64 0,-1-5-10224 0,0 0-2048 0</inkml:trace>
  <inkml:trace contextRef="#ctx0" brushRef="#br0" timeOffset="206656.73">12475 2896 41471 0,'-7'-7'1840'0,"7"7"368"0,0 0-1760 0,0 0-448 0,0 0 0 0,0 0 0 0,-4 3 0 0,1 1 128 15,3-4-128-15,-3 8 0 0,-1-1 496 0,1 0 16 16,1 1 0-16,0 0 0 0,1-2-512 0,0 1 0 15,1 0 0-15,1-1 0 16,0 2-2224-16,2 0-384 0</inkml:trace>
  <inkml:trace contextRef="#ctx0" brushRef="#br0" timeOffset="207177.14">13428 2507 33167 0,'0'0'2944'0,"0"-6"-2352"0,0 6-464 0,-3-4-128 15,-1 1 896-15,1 1 176 0,3 2 16 0,-5 0 16 16,0 0-416-16,-2 2-96 0,-2 1-16 0,-2 1 0 16,-3 3 112-16,-2 2 16 0,-3 2 0 0,-1 1 0 0,-1 1-416 0,-1 3-80 15,0 1-16-15,-4 6 0 0,3-1-192 0,3 0 0 16,3-1 0-16,5-1 0 0,3-1 0 0,4-1 0 15,2 0-160-15,3-2 160 16,3 0 0-16,4-3-160 0,1-1 160 0,3 0 0 0,3-1-144 0,1-1 144 16,1-1 0-16,3-1-144 0,0-2 0 15,1 1 0-15,-1-2 0 0,1 1 0 0,-1-2 144 0,-1 2-128 16,-3-1 128-16,-5 0-128 0,-1-1 128 0,-2 2 0 16,-1 0 0-16,-3 2 0 0,-2-2 0 0,-2 1 192 15,-2 0-64-15,-5 0 0 0,-3 1 48 0,-3 0 16 16,-4-2 0-16,-2 1 0 0,0 0-192 0,-2 0 0 15,0 0-160-15,0-2 160 16,0 0-464-16,3-1 0 0,3-1 0 0,3 0 0 16,2-1-2032-16,4-1-384 0,2 0-96 0</inkml:trace>
  <inkml:trace contextRef="#ctx0" brushRef="#br0" timeOffset="207364.64">13742 2737 35935 0,'0'0'3200'0,"0"0"-2560"15,0 0-512-15,-2 8-128 0,0 0 896 0,0 2 144 0,-2 1 48 0,0 2 0 16,-2 2-496-16,1 0-80 0,-1 1-32 16,-1-1 0-16,0 0-288 0,0 1-48 0,1-1-16 0,0 1 0 0,2-3-128 0,1-1 0 15,0-2 0-15,2-1 0 16,0-2-1216-16,1-7-288 0,0 0-48 0,0 0-16 16,0 0-1792-16,0 0-352 0,9-11-80 0,-1-5-16 15</inkml:trace>
  <inkml:trace contextRef="#ctx0" brushRef="#br0" timeOffset="207462.52">13664 2624 15663 0,'-10'-30'688'0,"6"17"144"0,-2-2-656 0,-1 1-176 16,-1 0 0-16,1 1 0 0,0 2 3664 0,1 1 704 16,2 2 144-16,0 1 32 0,2 3-3408 0,2 4-688 15,0 0-128-15,0 0-16 16,0 0-2672-16,8 4-512 0</inkml:trace>
  <inkml:trace contextRef="#ctx0" brushRef="#br0" timeOffset="207742.93">13909 2808 12895 0,'-2'8'1152'0,"1"3"-928"0,0 1-224 0,0 1 0 16,0-1 3840-16,0 2 736 0,0-1 144 0,-2-1 16 16,0-1-2320-16,1-1-480 0,0 0-80 0,-2-1-32 15,1-2-688-15,2 0-144 16,1-7-32-16,0 0 0 0,0 0-528 0,0 0-112 16,0 0-32-16,0 0 0 0,0 0-80 0,0 0-16 0,3-5 0 0,2-1 0 15,-1-4-48-15,3-2-16 0,-1-2 0 0,3-3 0 16,2-3-128-16,1-1 0 0,0 0 0 0,1 2 0 15,2 1 0-15,-3 4-176 16,-1 3 176-16,0 2-192 0,0 2 192 0,0 4 0 16,-1 2 0-16,0 2 0 0,0 1 160 0,-1 4 64 0,-1 3 16 0,0 0 0 0,0 2-48 0,-1 0-16 15,0 3 0-15,-2-1 0 16,1 0-176-16,-1 0 0 0,0 0 0 0,0 0 0 16,1-2-512-16,0-3-64 0,1 1-32 0,0-1-11840 15,-1-3-2368-15</inkml:trace>
  <inkml:trace contextRef="#ctx0" brushRef="#br0" timeOffset="208356.37">14520 2592 39615 0,'0'0'3520'0,"0"0"-2816"16,-3-5-560-16,3 5-144 0,0 0 448 0,0 0 64 0,0 0 16 0,0 0 0 15,-4 5 224-15,0 1 32 16,1 4 16-16,-3 6 0 0,2 2-288 0,-1 5-48 0,0 5-16 0,-1 5 0 15,1 4-192-15,-3 4-32 0,1 1-16 0,2 1 0 16,-1 1-208-16,2 0 0 0,1-1 128 0,1 1-128 16,0-3 0-16,2 0 0 0,-2-1 0 0,2-4 0 15,2-4 0-15,-2-4 128 0,0-2-128 0,0-4 0 16,0-4 144-16,0-2-144 0,0-5 128 0,0-2-128 16,0-4 0-16,0-5 128 0,0 0-128 0,0 0 0 0,0 0 0 15,0 0 0-15,0-9 0 0,0-2 0 16,0-3 0-16,0-5 0 0,0-4-144 0,3-4 144 0,-1-6-176 0,0-4 176 15,0-2-160-15,-1-4 160 0,0-2-128 0,2-1 128 16,-1-1 0-16,0 1-144 0,-1 1 144 0,0 3 0 16,3 5 0-16,1 3 0 0,1 3 0 0,-1 5 224 31,-1 1-48-31,2 5-16 0,1 2-160 0,0 4 128 0,1 2-128 0,2 3 128 0,1 2-128 0,2 3 0 16,1 0 0-16,1 4 0 0,-1 4 0 0,0 0 0 15,2 3-144-15,-3 2 144 0,-1 0-144 0,-2 4 144 16,-2 0-208-16,-3 1 80 0,1 1-80 0,-4 2-16 15,-1 1 0-15,-1 0 0 0,-1 1-64 0,0-1-16 0,0-3 0 16,-3-1 0-16,1-2 176 0,1-2 128 0,1-1-192 0,1-2 192 31,0-7 0-31,0 0 0 0,3 6 0 0,1 0 0 0,2-2 0 0,0-1 0 0,2 1 0 0,1 0 0 16,1 1 0-16,0-1 0 0,2 0 0 0,1 2 0 16,0 0-128-16,-2 1 128 0,0 0 0 0,-2-1 0 15,-1 2 0-15,-3 0 128 0,-1-1 0 0,-2 2 16 0,-2-1 272 16,-5 0 48-16,-1-1 16 0,-3 0 0 0,-3-1 64 15,-2 0 16-15,-3-3 0 0,-4 1 0 16,-1-1-144-16,-1-1-32 0,0 0 0 0,1-1 0 0,1 0-128 16,1-1-48-16,3-1 0 0,0 0 0 0,3 0-208 15,2 1 0-15,3-1 0 0,0 0 0 16,0-1-1008-16,3 0-192 0,0-2-32 16,2 1-13056-16,2 0-2608 0</inkml:trace>
  <inkml:trace contextRef="#ctx0" brushRef="#br0" timeOffset="209919.31">16031 2830 9215 0,'0'0'400'0,"0"0"96"0,0 0-496 0,-4-1 0 0,-2-1 0 0,6 2 0 0,-5-2 3088 0,-1 1 528 15,6 1 96-15,0 0 32 0,-4-1-1824 0,4 1-352 0,0 0-80 0,0 0-16 16,0 0-528-16,0 0-112 16,0 0-32-16,8 1 0 0,5-1-112 0,2 0-32 0,3 0 0 0,4 0 0 0,3 1-80 0,3-2-32 15,0-1 0 1,2-1 0-16,1 1-240 0,2 0-48 0,-2 0-16 0,2-2 0 0,-2 1-112 16,1 0-128-1,-1 0 176-15,-1-1-176 0,-2 1 144 0,0-1-144 0,-2-1 0 0,-4 2 144 31,-3-2-608-31,-5 2-128 0,-3 1-32 0,-3-1-9840 0,-2-1-1968 0</inkml:trace>
  <inkml:trace contextRef="#ctx0" brushRef="#br0" timeOffset="210093.31">16256 2490 38703 0,'-12'-14'1712'0,"7"9"352"0,1-1-1648 0,-1 1-416 15,0 0 0-15,0 3 0 16,5 2 304-16,0 0-32 0,0 0 0 0,0 0 0 0,-1 10 176 0,0 5 16 15,1 4 16-15,2 4 0 16,1 4-288-16,0 4-64 0,1 6-128 0,1 1 192 0,-1 3-192 0,-1 1 176 0,1 0-176 16,-1-1 160-16,-1 0-160 0,2-1 0 0,0-3 0 0,-2-2 0 31,0-2-576-31,1-2-32 0,-1-5-16 0,0-1-11440 16,-2-3-2288-16</inkml:trace>
  <inkml:trace contextRef="#ctx0" brushRef="#br0" timeOffset="-214367.91">17445 2532 17039 0,'0'0'752'15,"0"0"160"-15,0 0-720 0,2-6-192 0,-1 0 0 0,-1 1 0 0,0 5 1792 0,0-7 336 16,-1 0 64-16,2 2 16 0,-1 5-464 0,0 0-80 16,0 0-32-16,0 0 0 0,0 0-640 0,0 0-128 15,0 0-32-15,0 0 0 0,2 7-160 0,0 4-32 0,1 3-16 0,1 2 0 16,-2 3-240-16,0 2-32 15,1 2-16-15,-1 2 0 0,1 1-128 0,-1 1-16 0,-2 3-16 0,3 0 0 16,-1-2-176-16,-1-1 128 0,-1-2-128 16,0-1 128-16,0-1-128 0,0-2 0 15,0-3 144-15,0-3-144 0,0-1 144 0,0-2-144 0,0-2 192 0,-1-2-192 16,0-1 224-16,1-7-64 0,0 0-16 0,0 0 0 16,0 0 48-16,0 0 0 0,-7-4 0 0,0-2 0 15,1-3-48-15,0-2 0 0,1-3 0 0,-1-4 0 16,1-4-144-16,0-2 0 0,1-3 0 0,1 0 128 15,-1-2-128-15,2 0 192 0,1-2-192 0,0 0 192 16,0-1 128-16,3 1 48 0,3 1 0 0,0-1 0 0,1 1-144 0,0 3-32 16,3 0 0-16,1 3 0 0,1 1-192 0,2 2 0 15,-1 2 0-15,1 3 0 0,2-1 0 0,0 5 0 16,-1 2 0-16,2 3 0 0,-3 1 0 0,2 3-240 16,2 2 48-16,-3 2 16 15,-2 0-336-15,-1 4-64 0,-2 3 0 0,1 2-16 16,-1 1-2688-16,-2 2-544 0</inkml:trace>
  <inkml:trace contextRef="#ctx0" brushRef="#br0" timeOffset="-214195.73">17443 2702 39039 0,'-14'-4'1728'0,"14"4"368"0,0 0-1680 0,0 0-416 0,0 0 0 0,0 0 0 15,7 0 0-15,1 0 0 16,2 1-144-16,3 1 144 0,3-1 0 0,3-1 0 0,1 0 0 0,1 0 0 15,0-1 0-15,2-1-240 16,1-1 32-16,1 1 0 16,-1 0-2992-16,2-2-576 0</inkml:trace>
  <inkml:trace contextRef="#ctx0" brushRef="#br0" timeOffset="-213627.95">17653 3079 27759 0,'0'0'1216'0,"0"0"272"0,0 0-1184 16,0 0-304-16,-3-6 0 0,1 0 0 0,0 0 1344 0,2 0 224 0,1-1 32 0,1 2 16 16,1-2-656-16,1 0-128 15,3 1-16-15,2-1-16 0,2 1-528 0,2 0-96 16,0 2-32-16,0 2 0 0,0-1-16 0,-1 2 0 0,-2 1 0 0,0 4 0 0,-2 2 0 0,-2 2-128 16,-1 1 192-16,-2 2-64 15,-3 2-128-15,-2 2 192 0,-3 3-192 0,-2 1 192 0,-3-1-192 0,-2 2 192 16,-3 3-192-16,0-1 192 15,-1 0 80-15,1-2 32 0,3-2 0 0,0-2 0 0,1-2 80 0,1-3 0 16,4-2 16-16,0-2 0 0,2-2 304 0,4-5 48 16,0 0 16-16,0 0 0 0,0 0-384 0,6 1-64 15,1-1 0-15,3-2-16 0,2 0-304 0,4-2 0 0,3-2 0 16,3-1 0-16,1 1-192 0,2-2 0 16,3 0 0-16,1 0 0 15,0-2-1408-15,0 0-256 0,-3-1-64 0,1 0-9984 16,-1-2-2000-16</inkml:trace>
  <inkml:trace contextRef="#ctx0" brushRef="#br0" timeOffset="-213153.85">18485 2538 37951 0,'-13'-15'1680'0,"9"11"352"0,-2 0-1632 0,-1-1-400 0,-3 1 0 0,0 1 0 0,-1 0 656 0,-1 3 48 15,-2 3 16-15,0 2 0 0,0 1 0 0,-2 3 0 31,0 5 0-31,-1 2 0 0,3 2-400 0,0 3-64 0,1 2-32 0,2 2 0 0,1 1-224 0,2 2 0 16,1-2 128-16,4 2-128 16,1-2 0-16,4 0 0 0,3-3 0 0,1-2 0 0,3-3 0 15,2-2 0-15,2-4 0 0,3-2 0 0,-1-3-192 0,3-2-64 16,0-5-32-16,3-4 0 0,-1-2-48 0,0-4-16 16,0-3 0-16,0-6 0 0,1-4 352 0,0-3 0 15,-1-3 0-15,0-1 0 0,-3 3 0 0,-1-1 0 16,-4 2 128-16,-1 5-128 0,-3 4 272 0,-2 4-16 15,-2 3-16-15,-2 4 0 0,-2 6 208 0,0 0 32 16,0 0 16-16,0 0 0 0,-1 7-368 0,0 4-128 0,-1 4 0 0,2 1 0 16,2 2 0-16,1 1 0 0,0-1-208 15,3 2 64-15,1 1 144 0,2-1 0 0,2-2 0 16,2-1-128-16,2-2 128 0,1-3 0 0,2-2 0 0,0-3-128 16,1-3 128-16,0-3 0 15,0-2 128-15,-2-2-128 0,0-5 256 0,-1-3 0 16,0-3-16-16,-3-4 0 0,-2-1 160 0,0-3 48 0,-4-5 0 0,0 0 0 15,-3-1-224-15,-4 1-32 0,-3 0-16 0,-3 3 0 0,-3 3-32 0,-3 3 0 16,-4 0 0-16,0 4 0 0,-3 3-144 0,-3 3 0 16,1 4 0-16,1 2 0 15,2 2-576-15,0 4-32 0,0 1-16 0,4 4 0 16,1 3-1904 0,2 1-384-16,3 3-80 0,4-2-14272 0</inkml:trace>
  <inkml:trace contextRef="#ctx0" brushRef="#br0" timeOffset="-212856.14">19024 2578 22575 0,'20'-13'992'0,"-12"8"224"0,2-2-976 0,-1 2-240 16,-2-2 0-16,-1 0 0 0,-3 3 2752 0,-3 4 496 16,0 0 96-16,-2-3 32 0,-4 2-1440 0,-1 1-272 15,-3 1-64-15,-1 2-16 0,-1 3-976 0,-2 1-192 32,2 1-32-32,1 1-16 0,-1 0-368 0,2-1 0 0,2 3 0 0,1-1 0 15,3 0 0-15,1 0 0 0,3 0 0 16,4 0 0-16,1 0-192 0,3 0 32 15,3-2 16-15,2 0 0 0,1-1-144 0,3-1-32 0,2 1 0 0,1-2 0 0,1 0 128 0,1 0 0 0,3 1 16 0,-5-1 0 16,2 0 176-16,-3 0 0 0,-3 1 0 0,-3-2 0 16,-2-1 384-16,-4 1 144 0,0-1 48 0,-7-3 0 15,0 0 320-15,-4 4 64 0,-4 1 0 0,-3-1 16 0,-3 2-384 16,-2-1-80-16,-1 1 0 0,-2-1-16 16,-1 1-368-16,-1-2-128 0,0 1 0 0,2-1 144 0,1-1-384 15,3-1-80-15,0 0 0 0,4-1-16 16,1-1-1136-16,5-1-240 0,2-3-32 0,3 4-10704 15,4-6-2144-15</inkml:trace>
  <inkml:trace contextRef="#ctx0" brushRef="#br0" timeOffset="-212620.67">19564 2522 38879 0,'0'0'1728'0,"0"0"336"0,0 0-1648 0,0 0-416 15,0 0 0-15,-4 6 0 0,0 0 784 0,-2 3 80 16,1 2 16-16,-2 2 0 0,-1 4-224 0,1 3-32 15,-1 3-16-15,1 3 0 0,2 4-304 0,-3 4-64 16,3 3-16-16,0 1 0 0,2-2-224 0,1 0 144 31,1 0-144-31,0-2 128 0,1-2-128 0,1-2 0 16,0 0 0-16,-1-2 0 0,0-4 0 0,1-2 0 16,0-3-144-16,1-3 144 15,0-3-736-15,1-3-32 0,-2-2-16 0,-1-8 0 16,0 0-656-16,0 0-128 0,0 0-32 0,3-7 0 15,1-4-2224-15,-1-3-448 0</inkml:trace>
  <inkml:trace contextRef="#ctx0" brushRef="#br0" timeOffset="-212259.75">19497 2749 20271 0,'-8'-29'1792'0,"5"15"-1424"0,1-4-368 0,1 0 0 15,0-3 3280-15,0-1 592 0,2-2 112 0,0 1 32 16,1 1-1904-16,3 0-368 0,2 1-80 0,3 2 0 16,5 2-912-16,2 2-176 0,3 2-48 0,3 1 0 15,3 3-272-15,2 3-48 0,-2 5-16 0,0 1 0 0,-3 3 96 0,-2 1 16 16,-3 3 0-16,-1 0 0 0,-6 2-96 0,-2 2-16 15,-4 1 0-15,-3 2 0 0,-3 2-192 0,-5 1 176 16,-5 2-176-16,-4 1 160 0,-1 1-160 0,-4-1 192 16,-2-2-192-16,0 0 192 0,1-3-192 0,2-1 0 15,2-3 144-15,3-3-144 0,1 0 0 0,5-2 144 16,1-1-144-16,7-5 0 0,0 0 160 0,0 0-160 16,0 0 128-16,0 0-128 0,10 1 0 0,3-1 0 15,4-1 0-15,4 1 0 0,1 0-144 0,2 0 144 16,1 0-192-16,1 1 192 0,0 1-144 0,-1 2 144 0,-2 0 0 0,-1 2-144 15,-1 1 144-15,-3 2 0 16,-4 1-144-16,-2 0 144 0,-2 1 0 0,-5 1 288 16,-2 0-48-16,-6 0-16 0,-1 0 32 0,-1 0 16 15,-2-2 0-15,-2 0 0 0,-1-1 0 0,-3 0 0 16,-1 0 0-16,-2-2 0 0,0 1-144 0,-1-1-128 16,0-2 192-16,-4 1-192 15,2-3-640-15,3-1-224 0,1-1-48 0,4-1-12912 0,4-1-2560 0</inkml:trace>
  <inkml:trace contextRef="#ctx0" brushRef="#br0" timeOffset="-212100.85">20384 2825 43311 0,'0'0'3840'0,"-3"5"-3072"0,-3 2-608 0,1 0-160 0,-1-2 816 16,1 2 128-16,-5-2 16 0,2 2 16 0,1-3-240 0,1 1-48 15,-2-1-16-15,4 0 0 0,4-4-672 0,0 0 0 16,0 0-176-16,0 0 48 15,0 0-2528-15,0 0-496 0</inkml:trace>
  <inkml:trace contextRef="#ctx0" brushRef="#br0" timeOffset="-211644.46">21301 2325 46079 0,'0'0'4096'0,"0"0"-3280"16,2-3-656-16,-1-1-160 15,-1 4-2304-15,1-5-512 0,-1 5-80 16,-1-4-32-16,-3-2 1728 0,0 2 352 0,-3 1 64 0,0 2 16 0,-4 0 1296 0,-3 2 272 15,0 2 48-15,-1 2 16 0,-2 3 48 0,-1 2 16 16,-2 1 0-16,0 1 0 0,-1 0-352 0,1 0-80 31,2 2-16-31,1-2 0 0,3-1-96 0,-1 3-32 16,4-1 0-16,6-1 0 0,4-1-208 0,4 0-144 0,5 1 192 0,1 0-192 0,3-1 0 0,3-1 0 16,3-1 0-16,0 0 0 0,2 1 0 0,-1-2 0 0,0-2 0 15,-1 2 0-15,1 0 0 16,0-1 0-16,-1 0-160 0,-2 1 160 0,-4-1 0 0,-2 0 0 0,-2-2 0 15,-3 1 0-15,-3 2 0 0,-1-1 256 16,-2 2-32-16,-3-1-16 0,-4-2 256 0,-4 2 48 16,0 0 16-16,-2-1 0 0,-3 1-256 0,-2 1-48 15,0-2-16-15,-2-1 0 0,-1-1-208 0,2-1 0 16,0-1 128-16,1-1-128 16,3-2-512-16,1-1-128 0,0 0-48 0,6-1-12448 15,5-2-2496-15</inkml:trace>
  <inkml:trace contextRef="#ctx0" brushRef="#br0" timeOffset="-211502.72">21527 2511 36863 0,'0'0'3264'0,"1"7"-2608"0,2 3-528 0,0 1-128 15,-2 0 672-15,-1 1 96 0,0 1 32 0,-1 1 0 0,-2 1-32 0,0 0 0 16,0-1 0-16,-1 3 0 0,2-3-544 0,-1 1-224 16,-1-2 176-16,1-1-176 15,1-1-1328-15,1-2-352 0,1-2-80 0,0-7-9856 16,0 0-1968-16</inkml:trace>
  <inkml:trace contextRef="#ctx0" brushRef="#br0" timeOffset="-211361.06">21531 2322 23039 0,'-17'-27'2048'0,"9"15"-1648"15,-2-2-400-15,-1 1 0 0,0 1 2880 0,1 2 480 16,3 1 96-16,0 3 32 0,3 0-2480 0,4 6-496 16,0 0-112-16,0 0-16 15,0 0-2208-15,7 6-448 0,3 3-96 0,4 0-11680 0</inkml:trace>
  <inkml:trace contextRef="#ctx0" brushRef="#br0" timeOffset="-211078.64">21752 2637 11055 0,'0'0'976'0,"-1"9"-784"0,-1 2-192 0,0 0 0 16,-1 1 5520-16,-1 0 1072 0,1 0 192 0,0 0 64 0,-2 0-4416 0,2 0-864 16,0-1-176-16,1-1-48 15,-1-1-464-15,2 0-112 0,0-3 0 0,1-6-16 16,0 0-384-16,0 0-80 15,0 0-16-15,0 0 0 0,7-3-32 0,0-3-16 0,2-1 0 0,-1-4 0 0,0-4-48 0,0-2-16 16,3-3 0-16,3-2 0 0,0-3-160 0,0 1 0 16,1 2 0-16,-1 2 128 0,0 1-128 0,0 4 0 15,2 1 0-15,-1 5 0 0,0 1 0 0,-1 3 128 16,0 3-128-16,-1 3 192 0,-1 2 0 0,1 1 0 16,-2 3 0-16,0 0 0 0,1 3-192 0,-1 2 0 15,-1-1 144-15,-2 2-144 0,1 1 0 0,-1-1 0 16,-2-1 0-16,2 0 128 0,-2-1-128 0,-1 0-192 15,1-1 64-15,-1-1 0 16,1-2-1424-16,0 0-288 0,1-3-48 0,-1 0-10736 16,1-2-2160-16</inkml:trace>
  <inkml:trace contextRef="#ctx0" brushRef="#br0" timeOffset="-210465.57">22397 2467 28559 0,'-7'-14'2544'0,"5"9"-2032"0,-1 0-512 0,3 5 0 15,0 0 3024-15,0 0 512 0,0 0 112 0,0 0 0 16,0 0-1968-16,0 0-400 0,0 0-64 16,0 8-32-16,2 2-512 0,-2 3-96 0,0 3-32 0,1 5 0 15,0 4-352-15,2 1-64 0,-2 1 0 16,-1 5-128-16,-1 1 128 0,-2 3-128 16,1 2 0-16,0 2 0 0,-1-2 0 0,-1 1 0 0,1-2 128 0,0-2-128 15,1-2 0-15,-1-1 0 0,1-3-128 0,1-3 128 0,0-4-320 16,0-2 48-16,0-5 0 0,0-3 0 0,1-3 0 0,0-2 0 15,0-7 0-15,0 0 0 0,0 0 0 0,0 0 0 16,-1-8 0 0,1-4 0-16,0-4-16 0,0-5 0 0,0-6 0 0,-3-1 0 0,2-6 96 0,0-3 32 15,0-2 0-15,0-3 0 0,0-1 160 0,0-1 0 16,-1-1 0-16,0 1 0 0,1 2 368 0,1 4 0 16,1 2 0-16,3 6 0 0,0 3 80 0,3 4 32 15,-1 2 0-15,2 4 0 0,2 2-320 0,2 4-160 16,2 4 160-16,2 2-160 0,1 4 0 0,3 3 0 31,2 3-128-31,1 1 128 0,-3 2-160 0,0 1 160 0,-3 1-128 0,0 2 128 0,-2 1-144 0,-1 2 144 16,-5 2-160-16,-1 0 160 0,-3 0-256 0,-4 3 32 15,-5 1 16-15,-1 1 0 0,-3 1-48 0,-1-1 0 16,-1-1 0-16,1-3 0 0,0 0 64 0,0-3 0 16,2 0 0-16,1-3 0 0,0-2 192 0,3-3 0 0,1 0 0 0,2-7 0 15,0 7 128-15,0-7-128 0,3 6 0 16,3 0 0-16,0-1 0 0,2 2 0 15,1-1 0-15,2 2 0 0,1 0 0 16,1 1 0-16,0 0 0 0,-2 1 0 0,-2-1 0 0,-1 0 0 0,-3-1 0 0,0-1 0 16,-3 0 0-16,-2 0 192 0,-1-1-48 0,-4 0 0 15,-2-1 224 1,-3 1 32-16,-2-1 16 0,-3 1 0 0,-1-2-32 16,-2 0-16-16,-3 0 0 0,-2 0 0 0,-1-1-208 0,-2 0-32 0,-2-2-128 0,1-1 192 0,0-1-192 15,3-2 0-15,1 1 0 0,3-1 0 0,2 0-224 16,5-1-144-16,2 0-16 0,5 0-16 15,2-2-2448-15,7-2-480 0,4 1-112 0</inkml:trace>
  <inkml:trace contextRef="#ctx0" brushRef="#br0" timeOffset="-210198.19">23208 2549 37775 0,'-6'-8'1664'0,"6"8"368"0,0 0-1632 0,0 0-400 0,0 0 0 16,4-4 0-1,2 0 816-15,1 2 80 0,0-3 0 0,4 1 16 16,4 3-288-16,3 0-64 0,7 1-16 0,-1 0 0 15,1 0-384-15,2 0-160 0,0-1 128 0,-1 1-128 16,0-1-1152-16,-2 1-320 0,-2 1-64 0,-2 1-16 16,-3 0-1760-16,-2 2-336 0</inkml:trace>
  <inkml:trace contextRef="#ctx0" brushRef="#br0" timeOffset="-209791.05">23270 2717 5519 0,'-11'-2'240'0,"11"2"64"0,0 0-304 0,0 0 0 16,0 0 0-16,0 0 0 15,0 0 7008-15,0 0 1344 0,0 0 272 0,8 2 48 0,1 1-6544 0,5 0-1296 16,5 0-272-16,4 0-48 0,5 0-320 0,3 0-48 16,4-2-16-16,2 0 0 0,3-1-320 0,0 0-80 15,3-1-16-15,2-1 0 16,1-2-688-16,2-1-144 0,-1-2-32 0,-1-3 0 16,-3-3-16-16,-2-1-16 0,-3-3 0 0,-5 2 0 15,-5 1 592-15,-6 1 112 0,-6 2 32 0,-4 2 0 0,-4 0 1616 0,-5 2 336 0,-3 2 64 16,0 5 16-16,0 0-208 0,-9 0-32 15,-4 0-16-15,0 3 0 0,0 2-784 0,-1 4-160 16,-1 1-16-16,2 3-16 0,1 1-128 0,1 0-32 0,3 1 0 0,2 1 0 16,0-2 16-16,3 1 0 0,2 2 0 0,3-1 0 15,4 0 32-15,-1-2 0 0,3-3 0 0,3-1 0 16,3-1 16-16,3-2 0 0,0-1 0 0,2-2 0 16,2-3 64-16,1-3 32 0,2-1 0 0,7-7 0 15,0-4 160-15,-1-4 16 0,0-2 16 0,-2-3 0 16,-2-4-128-16,-2-2-32 0,-4-1 0 0,-5 2 0 0,-4-1-32 15,-4 3-16-15,-5 2 0 0,-5 3 0 0,-6-1 144 16,-3 3 32-16,-4 1 0 0,-4 4 0 0,-3 3-512 16,-4 2 0-16,0 3 0 0,-2 4 0 15,-1 3-640-15,0 2-64 0,-3 4 0 16,1 2-16-16,2 5-2656 0,1 1-528 0</inkml:trace>
  <inkml:trace contextRef="#ctx0" brushRef="#br0" timeOffset="-205225.78">2325 4771 29487 0,'-4'-6'2624'0,"0"0"-2112"0,1 0-512 0,0 1 0 16,0 1 976-16,3 4 96 0,-4-3 16 0,4 3 0 0,0 0 128 0,0 0 48 16,0 0 0-16,-3 9 0 15,1 5-496-15,1 0-112 0,0 5-16 0,2 4 0 0,-1 4-256 16,0 3-64-16,0 5-16 0,0 3 0 0,0 3-304 0,-1 2 0 16,-2 1 0-16,1 1 0 15,-1 0 0-15,0 0 0 0,-1 0 0 0,1-1 0 31,0-2-608-31,-1-4-32 0,1-1 0 0,2-5 0 0,-2-3-352 0,2-2-80 0,-1-5-16 0,1-5-9776 16,-1-2-1952-16</inkml:trace>
  <inkml:trace contextRef="#ctx0" brushRef="#br0" timeOffset="-204958.63">2221 4884 31327 0,'-6'-18'2784'0,"1"-1"-2224"15,-1-4-560-15,3-1 0 0,-2 0 1088 0,3 1 128 16,2 2 0-16,2 1 16 0,3 2-464 0,1 0-80 0,3 3-32 15,3 2 0-15,3 0-96 0,1 5-32 0,2 1 0 0,4 3 0 16,3 3-272-16,3 3-64 0,-3 2-16 0,0 4 0 16,-1 3-48-16,-3 2 0 15,-2 1 0-15,-4 4 0 0,0 0-128 0,-5 1 0 0,-4 3 0 0,-3 3 0 16,0-1 0-16,-8 1-304 0,-4 3 48 0,-3-2 16 16,-3-1 64-16,-4-1 16 0,-3-2 0 0,-1-2 0 15,-1-2 160-15,1-3 192 0,-2 0-32 16,1-2-16-16,1-2 16 0,1-1 0 0,3-3 0 0,1 0 0 15,3-3-160-15,4 1-192 0,3-2 32 0,2 0 16 16,1 1-2928-16,5-4-576 0</inkml:trace>
  <inkml:trace contextRef="#ctx0" brushRef="#br0" timeOffset="-200115.65">2954 5100 12895 0,'0'0'576'0,"0"0"112"0,-1-6-560 0,0 1-128 16,0-2 0-16,0 2 0 0,-1-1 2240 0,0 1 400 0,-2-1 96 0,0 2 16 15,-1 0-1280-15,0 2-256 0,-2 0-64 0,0 2 0 0,-1 1-320 0,-1 1-64 16,-4 3 0-16,0 1-16 16,0 3-256-16,-1 0-48 0,1 0-16 0,0 2 0 15,1 0-240-15,1 1-32 0,1 0-16 0,1 0 0 16,1-1-16-16,3-1 0 0,1 1 0 0,0 0 0 16,3-1 64-16,2-1 16 0,1-1 0 0,4 1 0 0,-2-1-32 15,4-2-16-15,2 1 0 0,4 0 0 0,1-2-160 0,1 1 0 16,2-2 144-16,1 0-144 0,3 2 0 0,-1-2 0 15,-1 1 0-15,0 1 0 0,-2 1 176 0,-2 0-48 16,-1-1 0-16,-1 2 0 0,-3 2 384 0,-3-3 64 16,-2 1 0-16,-2 0 16 0,-1 1 48 0,-2 1 0 15,-5-2 0-15,-1 1 0 0,-4 0 80 0,-1 1 32 16,-2 1 0-16,-3 0 0 0,-7-1-336 0,-1 0-64 16,-2 0-16-16,1-2 0 0,-3 0-336 0,1-1 0 15,1-1 0-15,3 0 128 16,1-2-448-16,2-1-64 0,3-1-32 0,2-1 0 15,4-1-1920-15,3-3-384 0,5-1-80 0</inkml:trace>
  <inkml:trace contextRef="#ctx0" brushRef="#br0" timeOffset="-199928.11">3274 5106 35583 0,'0'0'1584'0,"0"0"320"0,0 0-1520 0,5 7-384 0,-2-1 0 0,0 2 0 15,1 1 592-15,-2 1 48 0,-1 1 16 0,-1 2 0 16,-2 0-16-16,1 2 0 0,-3-1 0 0,1 1 0 15,-1 2-400-15,-2-2-96 0,1 1-16 0,1-1 0 16,-1-1-128-16,2-1-256 0,0-2 64 0,1-1 16 16,1-1-1568-16,1-3-320 15,0-6-64-15,0 0-8464 0,0 0-1696 0</inkml:trace>
  <inkml:trace contextRef="#ctx0" brushRef="#br0" timeOffset="-199784.96">3289 4924 25503 0,'-2'-23'1136'0,"-1"14"224"0,0 0-1088 0,0-1-272 0,1 1 0 0,-1 3 0 0,0 0 1856 0,3 6 304 15,0 0 64-15,0 0 16 0,0 0-1600 0,0 0-304 16,0 0-64-16,4 8-16 0,2 2-256 0,1 2-304 16,0 2 64-16,1 2 16 15,2 0-640-15,1 3-128 0,0 1-32 0,1 0 0 16,0 1-2480-16,0-1-496 0</inkml:trace>
  <inkml:trace contextRef="#ctx0" brushRef="#br0" timeOffset="-199565.69">3444 5160 6447 0,'1'8'576'0,"0"1"-576"0,1-1 0 15,-1 1 0-15,-1 0 3744 0,0 0 640 0,1 1 128 0,-1-3 32 16,0 1-1600-16,0-1-304 0,0-1-64 0,0 1-16 15,-1 0-912-15,1-7-192 0,0 0-48 0,0 0 0 16,0 0-688-16,0 0-144 0,0 0-16 0,0 0-16 16,0 0-208-16,0 0-32 0,0 0-16 0,6-3 0 15,-2-2-48-15,3-3-16 0,1-2 0 0,-1-1 0 16,2-1 32-16,0 0 0 0,2-1 0 0,1 2 0 16,0 1-256-16,0 1 144 0,0 1-144 0,0 3 128 15,-1 2-128-15,1 0 0 0,-2 3 0 0,1 3 0 0,-1 0 0 16,0 4 128-16,0 0-128 0,1 3 128 0,-3 1-128 15,1 1 0-15,-1 1 0 0,1 2-176 16,0-1-336-16,1 0-80 16,1 0-16-16,1-1 0 0,2-1-2320 0,3-3-464 0,0-2-80 0</inkml:trace>
  <inkml:trace contextRef="#ctx0" brushRef="#br0" timeOffset="-199250.77">4044 5106 9215 0,'5'-17'816'0,"-5"8"-656"15,1 1-160-15,-1 0 0 0,0 1 4128 0,0 0 800 16,-1 3 144-16,1 4 48 0,0 0-1984 0,0 0-400 15,-6-1-80-15,1 3-16 0,-1 2-1360 0,0 4-288 0,-4 3-48 0,0 2-16 16,1 1-544-16,3 3-128 0,-3 1 0 0,3 1-16 16,2 2-240-16,1 0 144 15,1 1-144-15,4-1 128 0,1 0-128 0,2 0 0 16,5-2 144-16,0-2-144 0,0-1 0 0,2-3 0 0,2-2 0 0,3-2 128 16,1-3-128-16,2-1 176 0,0-3-176 0,3-3 192 15,2-3-192-15,0-2 128 16,1-3-128-16,1-3 128 0,-2-2-128 0,-2-5 160 0,-1-3-160 0,-4-2 160 15,-4-3 16-15,-2 2 0 0,-3 1 0 0,-4 2 0 16,-2 1 16-16,-5 3 0 0,0 2 0 0,-3 1 0 16,-4 3 176-16,-3 4 32 0,-5 0 16 0,-2 5 0 15,-2 1-416-15,-2 5 0 0,-2 1 0 0,1 3 0 16,0 1-416 0,0 1-160-16,1 2-48 0,1 1 0 0,3 0-1136 0,2 1-224 15,4-1-64-15,2 0-9536 0,2-1-1904 0</inkml:trace>
  <inkml:trace contextRef="#ctx0" brushRef="#br0" timeOffset="-198969.16">4354 4708 38127 0,'-16'-16'1680'0,"11"10"368"0,-2 1-1648 0,2-1-400 15,0 2 0-15,1 0 0 0,-1 1 592 0,1 2 48 16,0 0 0-16,4 1 0 0,-6 4 0 0,2 4 0 15,-1 4 0-15,0 6 0 0,-2 5-368 0,1 4-64 16,-1 6-16-16,-1 5 0 0,-5 3-64 0,1 8 0 16,-1 4-128-16,0 2 192 0,-1 4 0 0,1-1 0 0,0 1 0 0,1-2 0 15,0 0-192-15,0-3 0 0,1-2 128 0,2-5-128 16,0-3 0-16,2-3 128 16,-1-3-128-16,1-3 0 0,2-3 128 0,-1-3-128 0,2-2 0 0,0-4 0 0,2-3 0 0,-1-2 0 15,0-4 0-15,0 0 0 16,2-4-1024-16,1-2-240 15,0-2-48-15,0-6-11184 0,0 0-2240 0</inkml:trace>
  <inkml:trace contextRef="#ctx0" brushRef="#br0" timeOffset="-198761.81">4583 5365 19343 0,'0'0'848'0,"0"0"192"0,0 0-832 0,-4 5-208 0,1 2 0 0,1 1 0 0,-1 0 5248 0,1 1 1024 0,0 0 192 0,0 1 32 16,0 1-4432-16,-2 0-880 16,2 0-176-16,0 0-48 0,0 0-576 0,-2 0-128 15,2-1-32-15,0-1 0 0,1-2-352 0,-1 1-80 16,2-8-16-16,0 0 0 16,0 0-2128-1,0 0-416-15,0 0-96 0</inkml:trace>
  <inkml:trace contextRef="#ctx0" brushRef="#br0" timeOffset="-198039.96">5642 4983 29487 0,'-4'-1'2624'0,"-2"-1"-2112"0,-2 0-512 0,-2 0 0 0,0 5 1216 0,0 1 144 16,0 3 32-16,-1 3 0 0,-1 3-352 15,-1 3-64-15,0 4-16 0,1 2 0 16,1 0-432-16,0 3-80 0,1 3-32 0,2-1 0 15,2 1-224-15,1-1-64 0,3 2 0 0,2-3 0 16,2-1-128-16,2-3 192 0,1-2-192 0,3-1 192 16,1-5-64-16,2 0 0 0,2-2 0 0,2-3 0 15,2-3 0-15,0-3 0 0,1-1 0 0,3-5 0 0,0-2 16 0,0-3 0 16,-2-3 0-16,1-3 0 0,-1-4-16 0,0-3 0 16,-2-3 0-16,0-1 0 0,-1-2 0 0,-2 2-128 15,-4 1 192-15,-2 3-64 0,-2 3-128 0,-2 4 192 16,0 2-192-16,-1 3 192 0,-5 4-64 0,2 5-128 15,0 0 192-15,0 0-64 0,0 0-128 0,-3 6 0 16,1 3 0-16,1 2 0 0,0 2-128 0,2 1-16 16,2 0 0-16,2 0 0 0,-1-1 144 0,3-1-160 15,1-1 160-15,2 0-160 0,2-1 160 0,2-2-128 16,0-2 128-16,1-2-128 0,0-3 128 0,1-3 0 16,3 0 0-16,-2-3 0 0,0-1 0 0,-1-3 224 15,-1-3-48-15,-3-4-16 0,-3-2 160 0,-3-3 48 0,-3-1 0 16,0-1 0-16,-4-2-48 0,-4 1 0 0,-4 0 0 15,-2 1 0-15,-2 1-16 0,-1 3-16 0,-4 3 0 0,1 3 0 16,-2 3-288-16,0 3 128 0,1 4-128 16,0 3 0-1,3 2-416-15,1 1-192 0,2 5-32 0,1 3-16 16,1 2-1792-16,3 3-368 0,4 0-64 0,6 1-13824 0</inkml:trace>
  <inkml:trace contextRef="#ctx0" brushRef="#br0" timeOffset="-197725.92">6490 4984 32255 0,'0'0'2864'0,"0"0"-2288"16,-8-1-576-16,0 1 0 0,-2 1 1040 0,-1 0 112 16,-2 1 0-16,-1 2 16 0,-1 1-160 0,-2 2-48 15,1-1 0-15,0 3 0 0,1-2-544 0,2 2-112 16,3-1-32-16,1 2 0 0,1 0-272 0,3 0 0 16,2 0 0-16,2-1 0 15,0 0-192-15,3-1 48 0,5 1 16 0,1-1 0 0,3 0-32 0,2-1 0 16,1 0 0-16,3 0 0 0,0-1 160 0,3 0 0 15,1-1-144-15,0 0 144 16,0-1 0-16,-1 0 0 0,-4 0 0 0,-2-1 0 0,0 0 0 0,-7 2 256 0,0-3-32 16,-7-2-16-16,2 4 496 0,-2-4 80 15,-4 6 32-15,-3-1 0 0,-5 1-144 0,-2 0-32 16,-3 0 0-16,0 0 0 0,-1 1-416 0,0 0-96 16,1-1 0-16,0 2-128 0,2-4 0 0,1 3-320 15,0-2 32-15,2 1 16 16,1-2-1440-16,3 0-272 0,1-1-64 0,7-3-15872 0</inkml:trace>
  <inkml:trace contextRef="#ctx0" brushRef="#br0" timeOffset="-197520.19">6901 4949 36863 0,'-5'-10'3264'0,"5"10"-2608"0,0 0-528 0,0 0-128 15,0 0 1024-15,0 0 160 0,0 0 32 0,-6 6 16 16,0 0-560-16,-1 4-112 0,0 3-32 0,1 5 0 0,-1 2 64 0,2 3 16 15,-1 1 0-15,1 5 0 0,-2 2-336 16,0 2-64-16,1 0-16 0,1 3 0 0,1-1-192 0,1 1 0 16,1-1 128-16,0 1-128 0,1-3 0 0,-1-2 0 15,2-1 0-15,0-2 0 16,0-6-688-16,1-1-16 16,1-4-16-16,1-1 0 0,-1-4-2480 0,0-4-512 0,-2-8-80 0</inkml:trace>
  <inkml:trace contextRef="#ctx0" brushRef="#br0" timeOffset="-197141.97">6873 5036 37775 0,'-2'-11'3360'0,"0"-2"-2688"0,1 1-544 0,2-3-128 15,3 1 256-15,0 1 0 16,0 0 16-16,4 0 0 0,3 4 368 0,2 0 64 16,4 2 0-16,-2 3 16 0,6-1-272 0,-2 3-64 0,2 1-16 0,-2 3 0 15,0 0-240-15,-1 3-128 0,-3 0 160 0,-1 3-160 16,-3 1 144-16,-2 1-144 15,-2 2 128-15,-3 1-128 0,0 4 0 0,-4-2-144 0,-4 0 0 0,0 1 0 16,-3-1-48-16,0-1-16 0,-2 0 0 16,0-3 0-16,-1-1 208 0,0-2 0 15,1 0 0-15,1-1 0 0,0-3 128 0,3-1 80 0,5-3 16 0,0 0 0 0,0 0-64 0,0 0-16 16,6 4 0-16,2-2 0 0,3 0-144 0,0 0 0 16,2 0 0-16,2 1-176 0,0-1 176 0,1 1 0 15,3 0 0-15,-1 3-128 0,0-1 128 0,-1 2 0 16,-2 0 0-16,-2 0-128 0,-2 0 320 0,-2 1 64 15,-2-2 0-15,-4 1 16 0,-2-1 272 16,-2 0 48-16,-2-1 16 0,-4 1 0 0,-1 1 16 0,-3-2 0 16,-2-1 0-16,-1 1 0 0,-3-1-352 0,1 1-64 15,-1-2-16-15,1 2 0 0,1 0-192 0,-1-2-192 16,-1 0 48-16,2 1 0 16,1-1-1344-16,1-1-272 0,-1 0-48 0,2 1-17872 15</inkml:trace>
  <inkml:trace contextRef="#ctx0" brushRef="#br0" timeOffset="-195623.73">8152 5179 30927 0,'0'0'1360'0,"-6"0"304"0,2 1-1344 0,-2 0-320 0,0-1 0 0,6 0 0 16,0 0 1168-16,0 0 176 0,0 0 16 0,0 0 16 16,0 0-176-16,0 0-48 0,0 0 0 0,4 1 0 0,3 0-720 0,3-1-160 15,3 0-16-15,5 1-16 0,2 0-48 16,6 1 0-16,3-2 0 0,9-2 0 15,-3 1 0-15,0 0-16 0,0 0 0 0,1 0 0 0,-2 0-48 0,-2-1 0 0,-2 0 0 0,-2-1 0 32,-3 2-128-32,-7 0 160 0,-2 0-160 0,-1 0 160 0,-3-1-32 15,-1 1 0-15,-2 0 0 0,-3-2 0 16,-1 1 64-16,-5 2 0 0,0 0 0 0,0 0 0 16,0 0-64-16,0 0-128 0,-5-4 192 0,1 0-64 31,-1 2-752-31,5 2-144 0,-5-1-48 0,5 1-11888 0,-5-1-2384 0</inkml:trace>
  <inkml:trace contextRef="#ctx0" brushRef="#br0" timeOffset="-194863.77">9550 4826 23951 0,'0'0'2128'0,"-3"-5"-1696"0,0 0-432 0,0 0 0 16,0 1 1104-16,1 0 144 16,1 0 32-16,1 4 0 0,0 0 320 0,0 0 64 15,0 0 0-15,0 0 16 0,0 0-528 0,-3 6-96 16,0 4-32-16,1 4 0 0,0 3-576 0,1-1-128 0,-1 3-32 0,1 3 0 15,0 3-112-15,1 3-32 16,0 1 0-16,0 1 0 0,0 0-144 0,0 6 0 0,0-2 144 0,1-2-144 16,0-3 0-16,1-3 128 15,-1-3-128-15,0-2 0 0,0-3 128 0,0-3-128 16,-1-2 160-16,0-2-160 0,0-3 208 0,0-3-48 0,0-5-16 0,0 0 0 0,0 0 80 16,0 0 16-16,-4-2 0 0,0-2 0 15,0-3-32-15,-1-3 0 0,1-3 0 0,0-3 0 16,0-5-80-16,1-4-128 0,0-2 176 0,1-5-176 0,-1-5 128 15,3-4-128-15,1-2 0 0,1 0 0 0,0-1 0 16,0 1 0-16,1 3 0 0,2 1 0 0,7-27 352 16,-5 37-192-16,2 4 0 0,0 4 0 0,3 3 0 15,2 1 0-15,2 3 0 0,0 3-160 0,2 2 0 16,1 2 0-16,0 3 0 0,0 2 0 0,1 2 0 16,0 1 0-16,-2 2 0 0,0 3-336 0,-1 1 0 15,-2 2 0-15,-1 2 0 16,-2 1-1264-16,0 3-240 0,-1 0-48 0,-2 4-9648 15,-2 0-1936-15</inkml:trace>
  <inkml:trace contextRef="#ctx0" brushRef="#br0" timeOffset="-194644.08">9572 5014 36863 0,'-10'-6'3264'0,"10"6"-2608"0,0 0-528 0,0 0-128 16,0 0 0-16,0 0 160 0,0 0-160 0,6-4 160 16,1 0-160-16,1 0 0 15,3 1 0-15,3 0 0 0,4-1 0 0,2 2 0 0,2 1 0 0,4-1 0 16,0-1-176-16,1-1-16 0,-3 1 0 0,-1 0-10688 16,0 0-2128-16</inkml:trace>
  <inkml:trace contextRef="#ctx0" brushRef="#br0" timeOffset="-190322.27">9973 5357 43311 0,'0'0'3840'0,"0"0"-3072"0,0 0-608 0,0 0-160 0,0 0-176 0,0 0-64 16,0 0-16-16,-1 9 0 0,1 1 448 0,-2 2 96 15,2 1 16-15,0 4 0 16,-1 1-304-16,1 3 128 0,-1 0-128 0,1 1 0 0,0 0 176 0,0 0-176 15,0 0 160-15,0 0-160 32,0-1-352-32,0-1-160 0,0-2-48 0,0-1 0 15,0-4-2128-15,0-2-416 0</inkml:trace>
  <inkml:trace contextRef="#ctx0" brushRef="#br0" timeOffset="-190005.78">10581 4916 42383 0,'-14'-8'3776'0,"9"7"-3024"0,-3 0-608 16,-1 0-144-16,0 0 0 0,-2 1-224 0,-2 1 48 16,0 1 16-16,-2 3 160 0,-2 1 128 0,0 2-128 0,0 0 176 15,0 1-176-15,1 2 160 16,1 2-160-16,2 0 160 0,3 1-160 0,2 0 0 16,4 0-160-16,0-1 160 0,3 0 0 0,3-1 0 0,2 0 0 0,2-1 0 0,3-2-176 0,2-1-144 15,2-2-16-15,3 1-16 16,1-2-32-16,2 1 0 15,0-1 0-15,-1 1 0 0,1-1 224 0,0 1 160 16,0-1-208-16,-3 2 80 0,-2 0 128 0,-3-1 0 0,-2 0 0 0,-1 0 128 0,-5 1 336 0,-2-1 80 16,-2 3 16-16,-2-2 0 0,-4-1 96 0,-2 0 32 0,2-1 0 15,-5 1 0-15,-2-1-544 0,0 1-144 16,-1-2 0-16,-1 1 0 16,1-2-288-16,0-1-128 0,0 0-32 0,2 0 0 15,2-4-1744 1,2 1-368-16,3-1-64 0</inkml:trace>
  <inkml:trace contextRef="#ctx0" brushRef="#br0" timeOffset="-189838.79">10823 4971 26719 0,'0'0'2368'0,"0"0"-1888"0,0 0-480 0,4 7 0 16,-1-2 2048-16,1 4 320 0,-3 3 64 0,0 1 16 0,-2 0-1024 0,0 3-208 16,-2 0-32-16,0 2-16 15,-2-1-768-15,-1 2-144 0,1 1-48 0,-1 0 0 0,1 0-208 0,0-1 128 16,1-1-128-16,1-2 0 15,-1-1-464-15,2-2-192 0,2-4-48 0,0-3-10912 16,0-6-2192-16</inkml:trace>
  <inkml:trace contextRef="#ctx0" brushRef="#br0" timeOffset="-189727.52">10842 4796 19343 0,'-6'-29'1728'0,"4"16"-1392"16,-4 0-336-16,1 1 0 0,-1 2 3440 0,2 1 608 0,0 2 128 0,2 1 32 15,2 6-2976-15,0 0-592 0,0 0-112 0,0 0-16 31,7 1-848-31,1 2-176 0,0 3-16 0,3 1-9904 16,3 0-1968-16</inkml:trace>
  <inkml:trace contextRef="#ctx0" brushRef="#br0" timeOffset="-189474.28">11102 5020 18431 0,'-2'9'1632'0,"0"1"-1312"0,-2 1-320 0,2 0 0 16,1 0 2656-16,-1 0 464 0,0 0 80 0,1 0 32 15,0-1-1008-15,-1-1-208 0,1 0-32 0,0-3-16 16,1-6-592-16,0 0-112 15,0 0-32-15,0 0 0 0,0 0-640 0,0 0-128 0,0 0-16 0,7-1-16 0,-1-1-96 0,3-4-16 16,1-1 0-16,2-4 0 31,0-2-640-31,2-2-128 0,0 0-16 0,1-1-16 0,1 2 480 0,0 2 0 0,1 2-128 0,-2 2 128 16,-1 2 320-16,0 3 96 0,-3 1 32 0,-2 5 0 0,0 1-448 0,0 3 0 16,-1 1 0-16,-1 3 0 0,0 2 0 0,0 0 0 15,-1-1 0-15,1 1 0 16,-1 0-544-16,1 0-32 0,1 0-16 0,1-2 0 15,-1-2-1968-15,3-2-384 0,1-3-64 0</inkml:trace>
  <inkml:trace contextRef="#ctx0" brushRef="#br0" timeOffset="-189060.3">11793 4778 20271 0,'0'0'1792'0,"0"0"-1424"0,-4-1-368 0,4 1 0 15,-7 0 4000-15,0 3 736 0,1 1 128 0,-1 3 48 16,-4-1-3376-16,1 5-688 0,0 2-128 0,2 4-16 15,-2 2-272-15,0 1-48 0,2 2-16 0,-2 4 0 16,2 1 80-16,3 2 32 0,1 1 0 0,2-2 0 16,2-1-480-16,3-2 0 0,0-1 0 0,4-1 0 15,0-2 0-15,3-2-192 0,1-4 48 0,1-3 0 16,0-3 144-16,2-2 128 16,0-3-128-16,1-2 176 0,1-3-32 0,-1-3 0 0,0-5 0 0,1-2 0 15,-2-3 32-15,0-4 0 0,1-4 0 0,-1-3 0 0,0-5-176 16,-2-2-176-16,-2-2 48 0,-2 0 0 0,-4-1 256 15,-2 2 48-15,-5 3 16 0,-2 3 0 0,-3 1 0 0,-3 4 16 16,-1 4 0-16,-1 2 0 0,-4 5 224 16,0 3 32-16,-1 2 16 0,1 5 0 0,-1 2-352 15,1 4-128-15,-1 1 0 0,0 3 0 0,3 2 0 0,2 2 0 16,0 2 0-16,4 2 0 16,1 0 0-16,3 1 0 0,3 0 0 0,2-1-160 0,2 2 160 0,5 0 0 15,-3-1 128-15,5 0-128 0,3-2 144 0,0 0-144 16,1-2 192-16,1-1-192 0,0-2 0 0,3-2 0 15,0-1-192-15,1-2 48 16,1 0-448-16,1-3-96 0,5-2-16 0,0-2 0 16,1-2-1984-16,1-4-384 0,0 0-96 0</inkml:trace>
  <inkml:trace contextRef="#ctx0" brushRef="#br0" timeOffset="-188503.51">12530 5150 39615 0,'0'0'3520'0,"-3"6"-2816"0,-1 0-560 0,1 4-144 0,0 0 0 0,1 1 160 31,-2 1-160-31,1-1 160 0,-1-1 400 0,0 1 80 0,2 1 0 0,1-1 16 16,-2-1-400-16,-1-1-96 0,1-1-16 0,1-1 0 16,2 0-144-16,0 0 0 15,0-2-192-15,4-2 192 16,4 0-3504-16,3-6-576 0</inkml:trace>
  <inkml:trace contextRef="#ctx0" brushRef="#br0" timeOffset="-188061.16">13100 4753 35935 0,'-7'1'3200'0,"1"0"-2560"0,-2 3-512 16,0 1-128-16,0 1 896 16,-1 0 144-16,-1 3 48 0,-1 2 0 0,-1 2-464 0,-1 2-96 15,0 2-16-15,0 1 0 0,0 0 144 0,0 2 32 16,1 1 0-16,2 2 0 0,2 1-688 0,2 0-256 15,3 1 16-15,3-2 0 0,2-1 240 0,3-1 192 16,1-2-48-16,4-2 0 16,3-3-144-16,2 0-192 0,1-4 32 0,1-3 16 15,0-2-128-15,3-4-32 0,1-2 0 0,2-5 0 0,-3 0 96 0,3-4 16 0,1-4 0 0,0-3 0 16,1-4 368-16,-1-3 80 0,-1-2 0 0,-2 2 16 0,-4 2-272 16,-3 4-256-16,-3 1 64 0,-4 4 0 15,-2 2 512-15,-3 3 96 0,-2 8 32 0,0 0 0 16,0 0-192-16,0 0-16 0,-6 7-16 0,2 2 0 15,-3 2-224-15,3 3 0 0,1 3-144 0,2 2 144 0,0 2 0 0,2 0 0 16,2-2 0-16,2 0 0 0,4 0 0 0,-1-1-192 16,2-3 0-16,2-2 0 0,3-1 192 15,2-2 0 1,0-2 0-16,0-4 0 0,-1-2 0 0,2-2 0 0,-1-5 0 0,-2-1 160 0,-1-3 144 0,1-3 16 16,0-4 16-16,-1-2 0 0,-2-4 192 0,-1-4 48 15,-3-3 0-15,-2-1 0 0,-4-1-320 0,-2 1-48 16,-5 3-16-16,-1 2 0 0,-4 4-32 0,-2 2-16 15,-1 2 0-15,-2 4 0 0,0 2-288 0,-1 2-64 16,1 4-16-16,0 3 0 16,0 2-624-16,2 3-128 0,2 3-32 0,0 2 0 15,3 2-2304-15,4 2-464 0,2 2-80 0</inkml:trace>
  <inkml:trace contextRef="#ctx0" brushRef="#br0" timeOffset="-187762.41">13896 4875 24879 0,'0'0'2208'0,"0"0"-1760"0,0 0-448 0,0 0 0 16,0 0 2272-16,-4-2 368 0,-3 2 80 0,-2 1 16 0,-4 1-992 0,-2 3-192 0,-4-1-32 0,-1 2-16 16,-2 0-928-16,0 2-192 0,0 1-48 0,2 1 0 15,1 0-16-15,3-2 0 0,4 3 0 0,3 1 0 0,3 2-576 0,2-1-112 16,4-2-16-16,3 0-16 0,3-1 112 0,4 0 32 16,3-2 0-16,4 0 0 0,3 1-112 0,2-1-16 31,0-3 0-31,1 0 0 0,0-2 64 0,0-1 16 0,-2-1 0 0,-2 0 0 0,-3-1 304 0,-3 1 0 15,-2-1 176-15,-3 1-176 0,-8-1 944 0,0 0 80 16,0 0 0-16,0 0 16 0,0 0 96 0,-8 5 16 16,-3-1 0-16,-3 2 0 15,-4-1-752-15,-1 1-144 0,-2 0-16 0,0 1-16 0,-1-2-400 0,1 2-80 16,1 1 0-16,4-2-16 16,1 0-1232-16,3-1-240 0,2-1-48 0,4-2-16736 0</inkml:trace>
  <inkml:trace contextRef="#ctx0" brushRef="#br0" timeOffset="-187526.54">14331 4810 47919 0,'0'0'4256'0,"-4"-2"-3408"0,0 1-672 0,0 2-176 31,-2 2-496-31,1 3-128 0,-1 1-16 0,1 2-16 0,-1 4 656 0,1 2 352 0,-1 4-32 0,-1 4-16 15,0 3-64-15,-1 5-16 0,1 5 0 0,2 3 0 16,-1 1-224-16,1 2 144 0,-1 1-144 0,1 0 128 16,1-1-128-16,0-1 0 0,1-3 0 0,1 2 0 0,0-3-208 0,-1-3-80 15,0-3-16-15,2-5 0 16,0-3-1248-16,1-4-256 0,-1-5-48 0,1-3-16 16,0-4-1440-16,0-7-272 0</inkml:trace>
  <inkml:trace contextRef="#ctx0" brushRef="#br0" timeOffset="-187164.63">14170 4942 37775 0,'-11'-29'3360'0,"8"15"-2688"16,-1 0-544-16,2-2-128 0,1-2 768 0,2 0 112 15,3 1 16-15,2 1 16 0,3 1-368 0,4 2-80 16,4 0-16-16,4 3 0 0,2 2-240 0,4 3-48 16,2 0-16-16,-1 3 0 0,0 2-144 0,-2 3 0 15,1 2 0-15,-4 1 128 0,-5 3-128 0,-2 0 128 16,-3 2-128-16,-3 0 128 0,-3 1-128 0,-3 1 0 15,-2 0 0-15,-3 3 0 0,-2 0 0 0,-4 1-176 0,-3-2 176 0,-1 1-192 16,0-2 64-16,1-1 0 0,0-1 0 16,1-2 0-16,0-2 128 0,2-3 192 0,2 0-32 0,5-5-16 15,0 0-144-15,0 0 0 0,2 7 0 0,2 0 0 16,3-3-176-16,4 2 176 0,3 0-128 0,2 2 128 16,-1-1-160-16,1 0 160 0,2 1-192 0,0 0 192 15,-2 0 0-15,-2 0-128 0,0 1 128 0,-6-1 0 16,0 2 144-16,-3-1 96 0,-4-2 16 0,-2 1 0 15,-4-1 448-15,-3-1 112 0,-3 1 16 0,-2-2 0 0,-2 1-96 16,-4-2-16-16,-2 2 0 0,-1-2 0 0,0-1-336 16,0 1-80-16,1-1-16 0,3-1 0 0,-1 0-288 15,1-1 0-15,3 1 0 0,2-1 0 16,1-1-2368-16,2 0-448 0</inkml:trace>
  <inkml:trace contextRef="#ctx0" brushRef="#br0" timeOffset="-183883.94">15437 5004 35359 0,'-10'-3'1568'0,"10"3"320"0,-4-4-1504 0,0 1-384 15,4 3 0-15,0 0 0 0,-3-4 992 0,3 4 128 16,0 0 32-16,0 0 0 0,6-5 112 0,4 1 16 16,1 1 16-16,3-1 0 0,4 2-1040 0,4 0-256 0,4 1 0 0,3 0 0 15,0 0 0-15,3-1-272 16,0 0 48-16,1 1 16 0,-2-1 208 0,0 0 0 0,-2-2-160 0,1 2 160 31,-1-1-1984-31,-2 1-336 0,0-2-64 0</inkml:trace>
  <inkml:trace contextRef="#ctx0" brushRef="#br0" timeOffset="-183507.16">16572 4619 42495 0,'0'0'1888'0,"0"0"384"0,0 0-1824 0,0 0-448 15,0 0 0-15,0 0 0 16,0 0 160-16,-3 7-160 0,1 1 160 0,0 3-160 0,0 3 400 0,-1 2-16 15,2 4 0-15,0 3 0 0,1 3-560 0,0 3-112 16,-2 0-32-16,1 0 0 0,0 2 320 0,0-2 0 16,0-2 0-16,-1 0 0 0,1-2 192 0,0-2 112 15,1-2 16-15,-1-4 0 0,-1-2-320 0,0-4 0 16,1-2 0-16,-2-4 0 0,3-5 0 0,0 0 0 16,0 0 0-16,-5-4 0 0,1-5 0 0,0-4 0 15,1-4 0-15,2-3 0 0,-1-2-128 0,2-5 128 0,2-6-208 0,-2-3 80 16,1-4 128-16,1-2 0 15,0-1 0-15,2-2 0 0,-1 0 384 0,1 2 48 16,2 4 16-16,0 1 0 0,2 3 208 0,1 3 48 0,1 2 16 0,2 5 0 16,1 3-400-16,1 3-96 0,1 3-16 0,0 2 0 15,2 1-208-15,1 5 0 0,2 2 0 0,0 3-160 16,-1 1 16-16,-1 3 0 0,0 2 0 16,0 3 0-1,-4 2-480-15,0 3-80 0,-3 3-32 0,-2 1 0 0,-2 3-1296 0,-4 2-256 16,-5 4-48-16</inkml:trace>
  <inkml:trace contextRef="#ctx0" brushRef="#br0" timeOffset="-183319.13">16603 4884 33167 0,'0'0'2944'16,"0"0"-2352"-16,0 0-464 0,0 0-128 0,0 0 1600 0,0 0 320 15,0 0 48-15,7-3 16 0,1 1-1216 0,1-2-224 16,4 1-48-16,1 0-16 0,2-1-304 0,3 2-176 15,1 0 192-15,1 0-192 16,0-2-864-16,1 3-288 0,1 1-48 0,-1 1-16416 0</inkml:trace>
  <inkml:trace contextRef="#ctx0" brushRef="#br0" timeOffset="-183020.67">17009 4902 37263 0,'0'0'1648'0,"1"-7"336"0,1 0-1584 0,1 1-400 0,0-1 0 0,1 2 0 16,1-1 672-16,1 3 48 0,1 0 16 0,2 2 0 16,1 2-224-16,0 1-64 0,-1 2 0 0,0 4 0 15,0 0-320-15,-1 2-128 16,-3 2 0-16,0 2 144 0,-2 1-144 0,-3 4 0 0,-2 2 0 0,-3 1 0 16,-1 2 0-16,-4 0 0 0,-3-2 0 0,-2 0 0 15,0-1 144-15,0-2-144 0,-1-3 160 0,2-1-160 16,1-2 432-16,2-2-16 0,1-2 0 0,2-2 0 15,4-1 368-15,4-6 80 0,0 0 16 0,0 0 0 0,2 5-448 0,3 0-96 16,4-1-16-16,2-2 0 0,2 0-320 0,4-1 128 16,3 0-128-16,1 0 0 15,-2-1 0-15,2 0 0 0,1 0 0 0,0 1 0 16,-1 0-448 0,0 0-48-16,1-1-16 0,1 1 0 0,-1 1-2048 0,1 1-432 0,0-1-80 0</inkml:trace>
  <inkml:trace contextRef="#ctx0" brushRef="#br0" timeOffset="-182702.35">17749 4962 26719 0,'0'0'2368'0,"0"0"-1888"0,0 0-480 15,0 0 0-15,0 0 3120 0,0 0 528 0,0 0 96 0,-2 8 32 16,0-3-1904-16,1 2-368 0,-2 2-80 0,2 0-16 0,-2-1-512 0,1 1-96 16,0-1-32-16,1 0 0 0,0-1-496 0,-1 1-96 15,2-8-32 1,0 7 0-16,0-7-144 0,0 0 0 15,0 0 0-15,0 0 0 16,0 0-544-16,0 0-144 0,0 0-16 0,3-6-13296 0,0-2-2640 0</inkml:trace>
  <inkml:trace contextRef="#ctx0" brushRef="#br0" timeOffset="-181930.73">18574 4575 27583 0,'0'0'1216'0,"0"0"256"0,0-4-1168 0,-2-1-304 0,2 5 0 0,-1-5 0 15,1 5 640-15,-2-5 64 0,2 5 0 0,-3-4 16 16,-3 1 352-16,3 0 64 0,3 3 16 0,-5-1 0 16,1 0-576-16,4 1-96 0,-4 0-32 0,4 0 0 15,-8 1-176-15,8-1-32 0,0 0-16 0,0 0 0 0,-6 1 32 0,6-1 0 16,0 0 0-16,0 0 0 15,0 0-96-15,0 0-16 0,0 0 0 0,0 0 0 0,0 0-144 0,0 0 0 16,0 0 0-16,0 0 0 0,0 0 0 0,0 0 0 16,0 0 0-16,0 0 0 0,0 0 0 0,0 0-224 15,0 0 80-15,0 0 16 0,0 0-16 0,0 0 0 16,0 0 0-16,0 0 0 0,0 0 144 0,0 0-128 16,0 0 128-16,0 0-128 0,0 0 128 0,0 0 0 15,0 0 0-15,0 0-128 0,0 0 128 0,0 0 0 0,0 0-144 0,0 0 144 16,0 0 0-16,0 0 0 15,0 0 0-15,0 0 0 0,0 0-144 0,0 0 144 16,0 0 0-16,0 0 0 0,0 0 0 0,0 0-128 16,-2 6 128-16,2-6 0 0,0 0 0 0,0 0 0 15,0 0 0-15,0 0 0 0,0 0 0 0,0 0 0 16,0 0 0-16,0 0 0 0,0 0 0 0,0 0 0 16,0 0 0-16,0 0 0 0,0 0 0 0,0 0 0 0,0 0 0 0,0 0 0 15,0 0 0-15,0 0 0 16,0 0-128-16,-4 3 128 0,4-3 0 0,0 0 0 0,0 0 0 0,0 0 144 15,0 0-320-15,0 0-64 0,-5 5-16 0,5-5 0 16,-3 4-112-16,3-4-16 0,0 0-16 0,-3 4 0 31,-3 0-528-31,6-4-96 0,0 0-32 0,-2 4-8432 0,2-4-1696 0</inkml:trace>
  <inkml:trace contextRef="#ctx0" brushRef="#br0" timeOffset="-180943.38">18472 4685 12895 0,'0'0'1152'0,"0"-7"-928"0,1 3-224 0,-2-3 0 16,0 1 3120-16,0-1 576 0,-1 1 112 0,0 0 32 16,-2-1-1664-16,1 2-336 0,-1-1-64 0,-2 3-16 15,-2 1-656-15,1 1-128 0,-3 1-16 0,0 3-16 16,-1 2-528-16,0 1-96 0,0 1-32 0,-1 2 0 16,-1 0-80-16,-1 4-16 0,0-1 0 0,1 1 0 15,1 0 16-15,2 1 0 0,0 1 0 0,2-2 0 0,2 0-208 0,1-1 0 16,4 0 128-16,2-1-128 15,3-1 0-15,1 0 0 0,3-1 0 0,3-1 0 0,3 0 0 0,0 0 0 16,2 0 0-16,2-3 0 0,2 1 0 0,0-3 0 16,0 0 0-16,-1 0 0 0,-1-1 0 0,0 0 0 15,-1 0 0-15,0 0 0 0,-2 2 0 0,0-1 0 16,-3 1 0-16,-2 2 0 16,-4-2 192-16,-2 2-16 0,-3-1 0 0,-4 1 0 0,-2 0 480 0,-3 1 112 15,-2 0 0-15,-2-1 16 0,-3 1-80 0,-2-2 0 16,-1 1-16-16,-3-1 0 0,0 1-368 0,-1-1-64 0,-1 0 0 0,1-2-16 15,0 0-240-15,1-1 0 0,2 0 0 16,3-4 0 0,2 1-1312-16,3 0-160 0,3-1-16 0,3-1-16 15,4-3-2272-15,6 0-448 0</inkml:trace>
  <inkml:trace contextRef="#ctx0" brushRef="#br0" timeOffset="-180675.55">18743 4694 34959 0,'0'0'1536'0,"0"0"336"0,4 5-1488 0,1 2-384 0,-2-1 0 0,0 3 0 15,0 0 992-15,1 2 128 0,1 2 32 16,-1 3 0-16,-3-2-496 0,-1 1-80 0,-1 1-32 0,-1 0 0 16,2 0-336-16,-2-1-64 0,-1 0-16 0,0 0 0 15,-1-1-128-15,2-2-144 0,-1-1 144 0,2-2-208 16,1-1-1840-16,0-8-384 0,0 0-64 0,0 0 0 16,0 0-1088-16,0 0-224 0,4-6-32 0,1-3-16 15,-2-5 2208-15,-1-4 448 0,0-2 96 0,-2-5 16 16,-2-3 1472-16,0-3 320 0,-3-3 48 0,1 0 16 0,-1 0 1264 15,-2 1 256-15,-1 3 48 0,-1 2 16 0,0 4 0 0,1 4 0 16,1 4 0-16,2 3 0 0,0 2-1376 0,2 3-272 16,1 3-48-16,2 5-16 15,0 0-976-15,0 0-208 0,0 0-32 0,9 3-16 16,2 2-2544-16,2 3-496 0</inkml:trace>
  <inkml:trace contextRef="#ctx0" brushRef="#br0" timeOffset="-180408.22">18972 4787 13823 0,'-5'12'608'0,"3"-5"128"0,-2 3-592 0,-1 0-144 0,1 1 0 0,-1 1 0 16,1 1 4016-16,0 0 768 0,-2 0 144 0,1 0 48 16,1-2-2976-16,0-2-592 0,1 1-112 0,-1-1-16 15,2-2-512-15,1-2-112 0,1-5-16 0,0 0 0 16,0 0-256-16,0 0-48 16,0 0-16-16,7 0 0 0,-1-3-48 0,2-4-16 0,0 0 0 0,1-5 0 15,2-5-112-15,3-3-16 16,1-2-128-16,2-3 192 0,0-1-192 0,1 0 0 0,-1 0 0 0,2 5 0 15,-1 2 0-15,-2 5 0 0,0 2 128 16,-2 3-128-16,-1 4 224 0,1 1 0 0,-3 2 0 0,3 3 0 0,-2 4-224 16,0 1 0-16,-1 3 0 0,0 2 0 0,0 2-128 0,0 1-32 15,0 2 0-15,-2 1 0 16,0 2-1168-16,1-2-224 0,0-2-48 0,0-1-9680 16,0 0-1936-16</inkml:trace>
  <inkml:trace contextRef="#ctx0" brushRef="#br0" timeOffset="-179840.25">19549 4672 18431 0,'0'-12'816'0,"0"6"160"0,0 0-784 0,0-1-192 16,0 0 0-16,0 2 0 0,1-1 4608 0,-1 6 864 0,1-5 176 15,-1 5 48-15,0 0-3360 0,0 0-672 0,0 0-128 0,0 0-16 16,5 5-1008-16,-1 3-192 16,0 2-32-16,-1 2-16 0,-1 2-144 0,1 4-128 0,-2 4 144 15,-1 2-144-15,0 3 192 0,-1 2-64 0,-1 3-128 0,-1 2 192 16,0 1-64-16,-1 2-128 0,1 0 176 0,-1-1-176 15,1-1 128-15,0-4-128 0,0 0 0 0,0-3 0 16,2-4 160-16,0-2-160 0,0-2 128 0,0-4-128 16,1-3 0-16,0-3 0 0,-1-3 0 0,1-7 0 0,0 0 0 0,0 0 128 15,0 0-128-15,0 0 0 16,-1-7 176-16,0-3-48 0,1-3-128 0,0-3 192 0,0-4-192 0,2-4 0 16,0-5 0-16,2-4 0 0,2-3 0 0,1-3-208 15,0-1 64-15,2-2 16 0,0 1 128 0,1 2 0 16,1 1 0-16,0 3-128 0,0 2 128 0,1 4 0 15,-1 2 0-15,1 3 0 0,0 4 192 16,0 2-48-16,-1 4 0 0,0 3 0 0,0 2-144 0,-1 4 0 16,0 1 0-16,1 3 0 0,0 2-160 0,-1 4 160 15,0 1-208-15,-1 4 80 0,-2 2 128 0,0 2-160 32,-2 0 160-32,0 2-160 0,-2 2-48 0,-1 1-16 0,0-1 0 0,0 2 0 0,0 0-48 0,-2 0-16 15,0-2 0-15,1-2 0 0,0-3 112 0,1-2 32 0,0-1 0 0,2-1 0 16,-2-2 144-16,1 0 0 15,0-1 0-15,1-1 0 0,-4-5 0 0,5 6 0 0,1-1 0 0,0 1 0 16,1-1 0-16,1 1-160 16,-2-1 160-16,1 2 0 0,-1 0-128 0,0 1 128 0,-2 1 0 0,-1 1 0 15,-2-1 0 1,-2-1 0-16,-3 0 0 0,0 0 0 0,-3-1 144 0,-2 0 48 16,-2 0 0-16,0-2 0 15,-2 0 80-15,-1-1 32 0,-3-1 0 0,1-1 0 0,-2-2-112 0,2 0 0 16,-1-1-16-16,1 0 0 0,-2-1-176 15,1-1 0-15,-1-2 0 0,3 1 0 16,0-2-1088-16,2 2-208 0,1-1-48 0,2 0-11520 16,1 1-2320-16</inkml:trace>
  <inkml:trace contextRef="#ctx0" brushRef="#br0" timeOffset="-179052.17">20424 4835 20271 0,'0'0'896'16,"-6"-4"192"-16,1 2-880 0,-1 0-208 0,1 1 0 0,-2 1 0 0,2 1 5072 0,-1 0 976 0,0 0 192 0,1 0 32 15,0 0-4224-15,5-1-832 16,-6 4-192-16,3-1-16 0,3-3-720 0,-5 5-144 0,2 1-16 0,3-6-128 15,-2 5-176-15,2-5-144 0,0 7-16 0,1-2-16 32,-1-5-2288-32,0 0-464 0,4 6-96 0,3-2-13856 0</inkml:trace>
  <inkml:trace contextRef="#ctx0" brushRef="#br0" timeOffset="-178594.93">20973 4518 34095 0,'-5'-2'3024'16,"-1"-2"-2416"-16,-2 1-480 0,-1 2-128 0,-2 0 656 0,-1 2 112 16,-1 2 32-16,-4 0 0 0,-1 2 240 0,-1 3 48 15,0 3 16 1,0 1 0-16,2 1-528 0,0 2-128 0,2 3 0 0,1-1-16 0,0 2-432 0,5 0 0 31,1 2 128-31,2-1-128 0,5-1 0 0,1 1 0 0,2 0 0 0,3-1 0 0,1-4 0 0,2-2-144 16,2-1 144-16,1-2 0 0,2-1-224 0,3-2 64 15,0-3 16-15,2-3 0 0,-1-2 16 16,3-2 0-16,1-3 0 0,2-1 0 0,0-4 128 0,4-3 0 16,1-2 0-16,1-3 0 0,-3-3 0 0,0 1 0 0,-3 1 0 0,-5 2 0 15,-2 1 256-15,-4 3 48 16,-2 2 0-16,-4 2 0 0,-1 1 240 0,-3 5 48 16,-2 4 16-16,0 0 0 0,0 0-336 0,-4 5-64 0,-2 3-16 0,2 2 0 15,-1 1-192-15,2 2-128 0,2 2 128 0,1 3-208 16,1-1 208-16,2 0-176 15,3 1 176-15,3 0-160 0,2-2 160 0,1-2-160 16,1-3 160-16,2-1-160 0,2-3 160 0,1-3 0 0,1-2 0 0,0-2 128 16,0-2 32-16,-1-2 16 0,1-3 0 0,1-2 0 15,-3-3 112-15,2-4 32 16,-4-5 0-16,1 0 0 0,-3-2 0 0,-2-3 0 0,-3-1 0 0,-4-1 0 16,-4 1-128-16,-3 2-32 0,-3 0 0 0,-2 5 0 15,-3 1-160-15,-3 2 192 0,0 4-192 0,-1 3 192 0,-2 3-480 16,2 2-96-16,-4 3 0 0,3 2-16 15,-1 3-1504 1,2 4-288-16,0 2-64 0,3 3-10288 0,2 0-2064 0</inkml:trace>
  <inkml:trace contextRef="#ctx0" brushRef="#br0" timeOffset="-178263.69">21849 4629 28559 0,'0'0'1264'0,"-2"-6"272"0,0 1-1232 0,-1-1-304 0,-2 1 0 0,-1 0 0 0,-4 1 2448 0,-1 1 432 15,-3-1 96-15,0 3 16 0,-3 0-1744 0,-2 2-352 16,-1 0-64-16,1 2 0 0,2 1-576 0,0 2-128 16,2 0 0-16,2 2-128 0,1 1 0 0,3-1 0 15,3 0 0-15,5 1-144 0,1 1-48 0,2 1 0 16,5-1 0-16,3 0 0 0,2 0-112 0,0 1-16 0,3 0-16 0,4 0 0 31,2 0 176-31,0-3 160 0,1 1-208 0,2-2 80 0,0-2 128 0,-1 1 0 0,-1 0 0 0,-1-1 0 16,-1-2 0-16,-3-1 0 0,-4 0 0 0,-2 0 0 15,-5-2 384-15,-6 0 64 0,0 0 16 0,0 0 0 16,-8-4 336-16,-4 1 64 0,-5 0 16 0,-3-1 0 0,-4 2-368 16,-1 0-80-16,-3 2-16 0,2-1 0 15,1 1-416-15,1 1 0 0,2 1 0 16,4 0 0-16,0 1-480 16,4-1-128-16,1 0-32 0,2 0 0 0,3 1-1936 15,4 1-400-15,4-4-80 0</inkml:trace>
  <inkml:trace contextRef="#ctx0" brushRef="#br0" timeOffset="-177995.79">22428 4547 38703 0,'-12'-14'3440'0,"7"9"-2752"16,-3 1-560-16,0 1-128 0,0 0 336 0,0-1 48 15,0 6 0-15,-2-1 0 16,0 2-128-16,0 4 0 0,-1 1-16 0,1 4 0 0,0 3 80 0,0 2 0 15,0 6 16-15,2 2 0 16,-1 1-208-16,1 3-128 0,1 1 128 0,2 1-128 0,-1 1 0 0,1 0 0 31,-1-1 0-31,2-1 128 0,1-1-128 0,1-1 0 16,-2-3 0-16,2-2 128 0,1-3-128 0,1-1 0 0,0-4 0 0,0-2 128 16,1-2-368-16,-1-2-64 0,0-2-16 0,0-7 0 15,0 0-640-15,0 0-128 16,0 0-16-16,-2-7-16 0,0-3-2512 0,1-3-496 15</inkml:trace>
  <inkml:trace contextRef="#ctx0" brushRef="#br0" timeOffset="-177646.84">22236 4576 23039 0,'0'-15'2048'0,"2"-2"-1648"15,0 0-400-15,0-1 0 0,2 1 3008 0,0 2 528 16,1 0 112-16,2 0 0 0,0 2-1824 0,2 1-368 16,2 2-80-16,1 2-16 0,2 2-720 0,1 3-128 15,3 1-48-15,0 2 0 0,2 3-464 0,1 1 0 16,0 3 0-16,-1 1 0 0,-4 1 0 0,-2 1 0 15,-1 1 0-15,-5 1 0 0,-3-1 128 0,-3 1-128 0,-3 0 0 0,-2 3 0 16,-4 0 0-16,-2 1 0 0,-2-2 0 0,-1-1 0 16,0 0 0-16,1-1 0 0,0-2-176 0,2-1 176 15,3-1 0-15,0-2 0 16,3 0 0-16,3-6 0 0,1 6 0 0,2 0 0 0,2-1 0 0,3 1 0 16,4-2 0-16,3 2 0 15,-1-1 0-15,4 3-176 0,1-1 176 0,1 0 0 0,0 2 0 0,-3 0 0 16,-2 1 0-16,-2 0 0 15,-2-1 0-15,-2-1 0 0,-4 0 240 0,-1 0 80 16,-3-1 0-16,-2 0 16 0,-1-1 256 0,-5-1 48 0,-2 1 16 0,-3-2 0 16,-3-1-80-16,-3-1-32 0,-1 1 0 0,0-2 0 0,-2-1-336 0,1 0-64 15,1-1-16-15,2-2 0 0,0 1-128 0,3-1 0 16,2 0 0-16,3-1-176 16,1 1-1168-16,4 0-256 0,0-2-32 0,6 0-11664 15,1-3-2320-15</inkml:trace>
  <inkml:trace contextRef="#ctx0" brushRef="#br0" timeOffset="-177469.98">23395 4424 38175 0,'4'-12'1696'0,"-4"12"352"0,0 0-1648 0,8-4-400 15,3-1 0-15,0 2 0 16,-1 2-336-16,1-1-160 0,0 1-16 0,0 0-16 0,0 1 304 0,1 1 64 15,1 2 16-15,-1 2 0 16,0 1-2848-16,-1 1-560 0</inkml:trace>
  <inkml:trace contextRef="#ctx0" brushRef="#br0" timeOffset="-177074.57">23346 4662 33167 0,'0'0'1472'0,"0"0"304"0,-4-2-1424 0,4 2-352 16,0 0 0-16,0 0 0 0,0 0 544 0,4-4 32 0,4 2 16 0,2 0 0 15,4 0-80-15,5 1 0 16,4 0-16-16,3 1 0 0,3 0-368 0,3 0-128 0,3 0 0 0,5-2 144 0,5 1-144 0,3-1 0 16,4-2-192-16,1-4 192 31,2-3-912-31,-2-3-64 0,-1-4-16 0,-1-1 0 0,-2 1 96 0,-5 0 0 0,-7 2 16 0,-5 2 0 16,-6 3 1456-16,-5 4 304 0,-7-1 48 0,-2 1 16 0,-6 2 176 0,-6 5 32 15,0 0 16-15,-6-1 0 0,-2 2-336 0,-2 3-64 16,-2 3 0-16,-3 3-16 15,0 1-560-15,1 5-192 0,-1 4 144 0,3 2-144 0,2 2 0 16,3-1 0-16,2 1 0 0,3 0 0 16,4 1 272-16,3 0 32 0,2 0 0 0,4-1 0 0,1-2-16 0,4-4 0 0,2-1 0 0,3-4 0 15,2-2 112-15,1-3 32 0,-1-5 0 0,1-3 0 16,1-3 208-16,-1-3 32 16,1-2 16-16,-5-6 0 0,1-3-64 0,-1-3-16 0,0-4 0 0,-4 0 0 0,-5-4-192 15,-2 1-32-15,-4-1-16 0,-4 2 0 0,-3-1 16 0,-4 3 0 31,-3 2 0-31,-3 2 0 0,-3 3-384 0,-5 1 0 0,-3 2 0 0,-6 3 0 16,-2 3-1824-16,-3 2-336 0,-3 0-64 0,-2 4-18464 16</inkml:trace>
  <inkml:trace contextRef="#ctx0" brushRef="#br0" timeOffset="-175076.29">22326 1824 7359 0,'19'-16'320'0,"-8"10"80"0,5-1-400 0,-2-2 0 0,-1-2 0 0,-1 0 0 0,2 0 2208 0,-3 0 352 16,-3-1 80-16,1 1 16 0,0 1-1168 0,0 2-224 15,0 0-48-15,-3 0-16 16,-1 2-160-16,-2 1-16 0,0 1-16 0,0-1 0 0,-3 5-256 16,0 0-48-16,0 0-16 0,0 0 0 0,0 0-288 0,-5 3-48 0,-3 0-16 0,-4 2 0 15,-7 3-64 1,-5 2-16-16,-5 2 0 0,-7 5 0 16,-4 4-80-16,-20 12-32 0,-4 5 0 0,-5 2 0 0,-6-1-144 0,-3 4 160 0,-3 4-160 0,-15 8 160 15,-6 3-160-15,0 2 160 16,0 5-160-16,-2-1 160 0,-3-3-32 0,-1 1 0 0,4-1 0 0,-2-3 0 15,0-2 0-15,1-2-128 0,3-2 192 0,-35 14-64 0,16-13 0 0,61-27 0 16,-10 0 0-16,-3 3 0 0,-3 2 320 0,-2-1 64 16,-1 1 16-16,-4 0 0 0,-2 0-32 15,-70 27-16-15,35-10 0 0,16-5 0 0,6-5-304 0,10-4-176 16,5-3 192-16,11 1-192 0,10 2 128 0,5-2-128 16,3-3 0-16,4-1 0 0,-1-3 0 0,5-1 0 15,2 0 128-15,6 0-128 0,3-4 0 0,20-9 0 16,0 0 0-16,1-1 0 15,1-3-480-15,2 0-48 0,2-1-16 0,4-3 0 16,0 2-2272-16,5-5-448 0</inkml:trace>
  <inkml:trace contextRef="#ctx0" brushRef="#br0" timeOffset="-174432.32">21983 3640 16575 0,'5'-11'736'0,"-7"9"160"0,-5 0-720 0,7 2-176 0,0 0 0 0,0 0 0 16,0 0 1408-16,-5 2 256 0,-2 2 64 0,-5 6 0 16,0-1-1472-16,-6 4-256 0,-4 2 0 0,-4 2-176 15,-4 1 304-15,-2 4 48 0,-4 3 16 0,-6 1 0 16,-5 3 128-16,-9 2 16 0,-9 3 16 0,-21 13 0 15,0 1 96-15,-3 3 32 0,-3 0 0 0,17-8 0 16,-4 4-96-16,-7 2 0 0,-7 3-16 0,0 2 0 16,1 2 16-16,-4 1 16 0,-3 0 0 0,-24 17 0 0,7-1-80 15,6-3 0-15,3-1-16 0,4-4 0 0,2-2-16 0,-5 5 0 16,12-3 0-16,3-3 0 0,1-4 96 0,5-2 0 16,6-1 16-16,4-2 0 0,5-2-176 0,2-3-32 15,2-2-16-15,1-2 0 0,0-2-176 0,5-4 160 16,2-1-160-16,7-3 160 0,3-2-32 15,2-3-128-15,2-2 192 0,3-2-64 0,3-6-128 16,1-2 128-16,1-2-128 0,4-2 128 0,3 0-128 0,2-3 128 16,3-2-128-16,3-2 128 0,3-1-352 0,2-3-80 15,2-2-16-15,3-1-9632 16,2-2-1936-16</inkml:trace>
  <inkml:trace contextRef="#ctx0" brushRef="#br0" timeOffset="-139418.4">2575 7765 11055 0,'-2'-13'480'0,"1"7"112"0,-1-1-464 0,0-1-128 0,-1 0 0 0,1 0 0 0,1 1 3408 0,0-1 672 15,-2 1 128-15,1 2 16 0,2 5-1936 0,0 0-400 16,0 0-80-16,0 0-16 0,0 0-768 0,0 0-144 0,-5 8-48 0,0 3 0 31,2 3-480-31,2 5-96 0,0 2-32 0,0 4 0 16,0 3-224-16,1 5 0 0,0 4 0 0,1 1 0 15,-2 1 0-15,-1 0 0 0,1 1 0 0,1-3 0 0,-2-3 0 0,0-3 128 0,1-4-128 0,-2-3 0 16,-1-2 176-16,2-2-176 0,0-3 192 0,0-4-192 16,-2-3 304-16,0-2-48 15,0-2-16-15,-2-3 0 0,1-2 176 0,-2-3 32 0,1-4 16 0,1-3 0 16,1-3 32-1,-2-4 0-15,1-4 0 0,-1-4 0 0,2-4-240 0,0-6-32 0,2-5-16 0,1-6 0 0,2-6-208 16,1-3 176-16,2-3-176 0,1 1 160 16,3 1-160-16,1 2 0 0,2 3 0 0,1 4 0 0,-3 3 0 15,0 6 160-15,2 4-32 0,0 7-128 16,-1 2 256-16,0 8-48 0,1 4-16 0,0 4 0 0,-2 3-192 0,2 2 0 16,0 6 0-1,0 2 0-15,-2 4 0 0,0 3 0 0,-1 1 0 0,0 5 0 0,-2 4 0 0,-2 2 0 16,-2 2 0-16,-4 4-160 0,-1 2 32 0,-3 2 0 31,-1 1 0-31,-3 1 0 0,-2-1 128 0,-2-2-192 16,0-4 192-16,1-1-192 0,0-4 192 0,1-3 0 0,-3-3 0 0,2-2 0 0,2-3-128 0,0-2 128 31,0-2-128-31,-1-2 128 16,4-3-1984-16,4 1-320 0,-2-3-64 0</inkml:trace>
  <inkml:trace contextRef="#ctx0" brushRef="#br0" timeOffset="-138899.5">3294 7767 33167 0,'0'0'1472'0,"-6"-3"304"0,-1 1-1424 0,0-1-352 0,1 1 0 0,-1 2 0 0,-2 1 640 0,1 2 48 15,-3 1 16-15,-1 4 0 0,-2 2 64 0,0 3 0 16,0 4 16-16,-2 3 0 0,1 4-272 0,1 3-64 15,-1 2-16-15,1 4 0 0,2 2-176 0,2-1-48 16,2 1 0-16,3-3 0 0,0-4-208 0,4-1 0 16,4-3 0-16,1-2 0 0,1-2 0 0,2-2 0 15,0-1 0-15,1-4 0 0,2-3 128 0,1-2-128 16,1-3 176-16,3-3-176 0,0-4 256 0,2-2-64 16,1-3-16-16,1-2 0 0,2-4-32 0,0-3 0 15,2-3 0-15,-1-3 0 0,-1-3-144 0,-1-2 0 16,-2 0 0-16,0 0 0 0,-5 4 0 0,-2 2 0 15,-3 4 0-15,-2 4 128 0,-1 2 64 0,-2 3 0 16,-3 8 0-16,0 0 0 0,0 0-16 0,0 0 0 16,3 8 0-16,-3 0 0 0,2 3-176 0,0 2 0 15,0 0-160-15,1 2 160 0,1-1 0 0,1 2 0 16,2-1 0-16,0 0 0 0,2-3 0 0,2-2-144 0,1-2 16 0,0-1 0 16,-1-2 128-16,1-3 0 15,2-2 0-15,0-3 0 0,-1-2 0 0,1-2 128 0,1-3-128 0,-2-2 176 16,-1-3 144-16,-2-4 16 0,-1-1 16 0,-3-3 0 15,-1-3 352-15,-4-2 64 0,-1 0 0 0,-2 0 16 16,-4 3-784-16,-3 2 0 0,-3 2-144 0,-2 3 16 16,0 2 128-16,-2 5 176 0,1 2-48 0,-1 4 0 15,1 1-448-15,1 4-112 16,2 1-16-16,2 4 0 0,2 2-1488 0,3 6-304 0,1 2-64 16,4 3-9936-16,2 0-1984 0</inkml:trace>
  <inkml:trace contextRef="#ctx0" brushRef="#br0" timeOffset="-138600.28">4011 7874 31215 0,'0'0'1376'0,"0"0"288"0,0 0-1328 0,0 0-336 16,0 0 0-16,0 6 0 0,-1 2 1216 0,-3 1 192 15,-4 1 16-15,1 2 16 0,-6 1-560 0,0 1-112 16,0 2-32-16,-1 0 0 0,1 2-496 0,-1-2-112 16,1 0 0-16,2-1-128 0,1 0 144 0,3-3-144 15,2-1 0-15,4 0 144 0,3-1-144 0,3-2 0 16,1 0-192-16,4 0 192 0,0-4-208 0,3-1 80 15,2 1 128-15,0-2-208 0,1-1 208 0,2 0 0 16,0-1 0-16,-1 0-144 0,2 0 144 0,-1 0 0 0,-2 0 0 16,-2 1 0-16,-4 0 336 0,-1 0 112 0,-9-1 0 0,0 0 16 15,0 0 512-15,0 0 112 0,0 0 0 0,-3 8 16 16,-4 0-112-16,-2 0-32 0,-3-1 0 0,-3 2 0 16,-3 1-304-16,0 0-64 0,0 0-16 0,0 0 0 31,1 0-960-31,1-2-208 0,3 0-48 0,2-1 0 0,1-2-160 15,4 2-32-15,1-3-16 0,5-4 0 0,0 0-2864 16,0 0-560-16</inkml:trace>
  <inkml:trace contextRef="#ctx0" brushRef="#br0" timeOffset="-138302.12">4612 7908 38703 0,'0'0'3440'0,"-5"5"-2752"15,-4 2-560-15,1 1-128 0,1 2 256 0,-5 2 0 16,0 1 16-16,0 1 0 0,-1 2 48 0,1 0 16 15,1 3 0-15,2-2 0 0,1 1 80 0,3 0 16 16,2 0 0-16,3 0 0 0,0-2-304 0,4-1-128 16,3-2 128-16,1-1-128 0,3-2 240 0,4-1-48 15,1-3 0-15,3-1 0 0,2-3-192 0,1-2-240 0,1-2 48 0,0-3 16 16,-1-1 176-16,0-4 176 16,1-2-48-16,-2-4 0 0,-3-1 160 0,-3-2 32 15,-3-2 0-15,-3-1 0 0,-1 0 64 0,-5 1 32 16,-2 3 0-16,-3 0 0 0,-4 3 96 0,-3 1 0 0,-4 3 16 0,-2 4 0 15,-3 1-320-15,-2 2-64 0,-2 2-16 0,0 2 0 16,3 2-256-16,-2 1-64 0,1 1-16 0,2 3 0 16,3 1-432-16,3 1-64 15,2-1-32-15,2 0 0 0,3 0-1680 16,4-1-336-16,1 1-64 0,2-2-14272 0</inkml:trace>
  <inkml:trace contextRef="#ctx0" brushRef="#br0" timeOffset="-138033.18">4869 7439 26719 0,'-6'-6'2368'0,"-1"-1"-1888"0,0 2-480 0,0 0 0 0,0 2 2976 0,1 0 496 15,0 2 112-15,0 1 0 0,-1 1-2352 0,0 4-464 16,2 3-112-16,1 4-16 0,-1 3-64 0,1 6-32 16,-1 3 0-16,1 6 0 0,0 4-240 15,-1 7-48-15,0 7-16 0,-1 5 0 16,1 5-64-16,-1 4-16 0,0 3 0 0,-1 1 0 0,-1 0-160 0,2-2 128 15,0-4-128-15,1-1 128 0,0-3 0 16,1-2 0-16,-1-6 0 0,1-4 0 0,1-3 48 0,1-4 0 0,0-3 0 16,1-2 0-16,1-4 32 0,-2-5 16 0,1-4 0 0,1-2 0 31,0-4-1248-31,0-2-240 0,-1-2-48 0,1-9-11968 0,0 0-2400 0</inkml:trace>
  <inkml:trace contextRef="#ctx0" brushRef="#br0" timeOffset="-137891.05">5030 8182 42495 0,'0'0'944'0,"0"0"192"0,0 0 32 0,0 0 16 0,1 9-944 0,0-3-240 16,0 1 0-16,-1-1 0 0,-1 1 560 0,1 0 64 0,-1-2 16 0,0 2 0 0,0-1-512 0,0 1-128 31,0 1 0-31,1-2-13232 0,0 1-2704 0</inkml:trace>
  <inkml:trace contextRef="#ctx0" brushRef="#br0" timeOffset="-137498.52">5758 7962 34895 0,'0'0'1536'0,"-2"-5"336"0,-1 0-1488 0,2 1-384 0,0-1 0 0,1 5 0 16,0 0 0-16,-5-3 0 0,5 3 0 16,-5-1 0-16,-1 0 1024 0,1 2 224 0,-1 2 48 0,2 4 16 15,-3-1-704-15,2 4-144 0,-3 2-16 0,1 0-16 16,1-1-304-16,-1 0-128 0,2 0 128 0,1 1-128 0,2-1 0 0,1 0 0 16,2-1 0-16,1 0 0 0,4-2 0 0,-2 0 0 15,3 0 0-15,1-1 0 0,-1-1 0 0,1-2 0 16,0 0 0-16,2 1 0 0,1-1 0 0,-2 1 0 15,2-1 0 1,-1 0 0-16,-1 1 224 0,0-1 112 0,0 1 32 0,-3 0 0 0,0 1-240 16,-6-6-128-16,0 0 160 0,1 7-160 0,-3 3 320 0,0 0-48 15,-4 0 0-15,1-1 0 0,-3 0-80 0,0-2-32 16,-1 1 0-16,-1-1 0 0,-1-2-160 0,0-1 128 16,-1 0-128-16,0-1 128 15,0-1-672-15,0-1-144 0,-1-1-16 0,2-2-12064 16,1-2-2400-16</inkml:trace>
  <inkml:trace contextRef="#ctx0" brushRef="#br0" timeOffset="-137309.5">6100 8010 20271 0,'0'0'1792'0,"0"0"-1424"0,1 8-368 0,-1 2 0 16,-2 1 4400-16,0 2 800 0,1 2 176 0,-1 2 16 0,-3 1-3744 0,0 0-752 0,-2 1-160 0,0-1-32 15,-1-1-192-15,0-1-32 0,2-3-16 0,-2-1 0 16,1-1-272-16,2-2-64 0,-1-2-128 0,2-2 192 47,4-5-2416-47,0 0 944 0,-1-10-16 0,0-4-1840 0,1-5-384 0</inkml:trace>
  <inkml:trace contextRef="#ctx0" brushRef="#br0" timeOffset="-137215.02">5971 7547 24879 0,'-4'-4'2208'16,"0"-1"-1760"-16,-1 2-448 0,2 1 0 0,3 2 1920 0,0 0 288 31,0 0 64-31,1 8 16 15,0 0-2288-15,4 3-544 0,1 3-64 0,4 0-8832 16,2 1-1760-16</inkml:trace>
  <inkml:trace contextRef="#ctx0" brushRef="#br0" timeOffset="-136921.53">6304 8075 32479 0,'-6'14'1440'0,"5"-6"288"0,0 1-1376 0,-1 2-352 0,0 1 0 0,1 0 0 15,1-1 1472-15,0 0 208 16,-1-1 48-16,-1-2 16 0,2-2-336 0,0-6-64 15,0 0 0-15,0 0-16 0,0 0-608 0,0 0-112 16,0 0-32-16,0 0 0 0,7-3-256 0,1-4-64 0,1-4-16 0,0-3 0 16,1-3-240-16,1-4 128 0,1-2-128 0,2-1 0 15,0 1 0-15,1 2 0 0,1 3-208 0,-2 1 64 16,-2 4 16-16,2 3 0 0,2 4 0 0,-3 2 0 16,-2 2 128-16,1 3 0 0,0 4-144 0,0 3 144 15,-2 3 0-15,0 3 0 0,1 0 0 0,-1 1 0 16,0 2 0-16,-1 1 0 0,0 1 0 0,-1 1 0 15,0-1-208-15,0-2 16 0,-1-1 16 0,2-3 0 16,1-2-336-16,1-3-64 0,0-3 0 0,3-3-16 16,3-2-2400-16,-1-3-464 0,1-4-112 0,-2-5-16 15,2-2-128 1,0-4-16-16</inkml:trace>
  <inkml:trace contextRef="#ctx0" brushRef="#br0" timeOffset="-136395.37">6984 7787 22111 0,'-1'-4'1968'15,"-3"-2"-1584"-15,0 1-384 0,1-2 0 0,-1 3 4032 0,2 0 736 0,-1 1 144 16,3 3 16-16,0 0-2784 0,0 0-560 15,0 0-112-15,0 0-32 0,-1 8-880 0,0 2-176 16,1 2-48-16,1 3 0 0,1 4-64 0,0 4-16 16,-2 5 0-16,2 7 0 0,-2 2 0 0,-1 5 0 15,0 3 0-15,1 2 0 0,-3 2-128 0,1 0-128 16,0 2 144-16,0-1-144 0,-1-2 128 0,0-3-128 0,-1-4 0 0,3-2 144 16,0-4-144-16,1-4 0 0,0-5 144 0,0-4-144 15,1-3 144-15,0-5-144 0,0-2 192 0,-1-4-192 16,0-8 0-16,0 0 0 0,0 0 0 0,0 0 0 15,-3-9 128-15,1-4-128 16,1-4 0-16,0-7 0 0,0-3 0 0,0-6 0 0,1-6 0 16,0-3 0-16,0-6 0 0,3-3 0 0,2-4-160 0,1 0 160 15,-1 2 0-15,3 2 0 0,-2 3 0 0,1 3 0 0,2 3 0 0,1 3 128 16,2 7 0-16,-1 5 0 0,1 4-128 0,0 3 0 16,0 4 0-1,0 2 0-15,2 6 0 0,-1 2 0 0,1 4-192 0,2 2 192 0,-1 2-192 0,0 4 192 16,0 1-160-16,-1 3 160 0,-1 2 0 0,-1 3 0 15,-1 0-128-15,-2 1 128 0,-1 2-144 0,-3 0 16 16,-1 1 0-16,-3 2 0 16,-1 1-240-16,0 0-32 0,-1-1-16 0,-1-2 0 0,1-3 224 15,1-1 32-15,0-3 16 0,1-2 0 0,2-3 144 0,0 0 0 16,-3-7 0-16,5 4 0 0,2 0 0 0,0-3 0 16,0 0 0-16,1-1-128 0,1 0 128 0,1-1 0 15,0 2 0-15,0 0 0 0,-1 1 0 0,0 0 0 16,-1 2 0-16,-1 0 128 0,-1 2 48 0,-3 0 16 15,-3 2 0-15,-2 0 0 0,-2 0 400 0,-4 1 96 16,-3 1 16-16,-2 0 0 0,-2 0-112 0,-2-1-16 0,-4 0 0 0,0-1 0 16,0 1-192-16,0-1-64 15,3-2 0-15,-2 1 0 0,1-1-192 0,3-2-128 16,0 0 128-16,2 0-128 0,0-1 0 0,2-1-288 0,1-1 48 0,1-1 16 16,2 0-2592-1,4-2-528-15</inkml:trace>
  <inkml:trace contextRef="#ctx0" brushRef="#br0" timeOffset="-135751">8569 8080 36223 0,'0'0'1600'0,"-8"0"336"0,-2-3-1552 0,1 1-384 15,2 0 0-15,7 2 0 16,0 0 1312-16,0 0 176 0,0 0 48 0,0 0 0 0,5-3-512 0,3 0-112 0,3 1-16 0,5 0 0 15,7 0-656-15,6 1-240 16,6 1 144-16,4-1-144 0,4-2 0 0,2 0 128 0,-1-1-128 0,0-1 0 16,-2 1 128-16,-2 0-128 15,-1 0 0-15,-3 0 128 0,-2-2-128 0,-2 2 0 16,-3 0 0-16,-4 0 0 16,-1 1-1600-16,-6 0-240 0,-5-1-48 0,-3 0-16 15,-5-2-928 1,-4 0-192-16,-4-2-48 0,-3-2-6496 0,-4-3-1312 0</inkml:trace>
  <inkml:trace contextRef="#ctx0" brushRef="#br0" timeOffset="-135570.28">9025 7788 10127 0,'-9'-11'896'0,"-2"-1"-704"0,-2 0-192 0,0 0 0 0,0 1 6000 0,0 0 1168 16,1 0 224-16,2 2 48 0,1 2-4384 16,2 3-880-16,2 3-192 0,5 1-16 0,-2 5-992 0,0 4-192 31,2 4-32-31,2 4-16 0,0 4-480 0,1 4-80 16,1 5-32-16,1 2 0 0,0 1-144 0,-1 2 128 15,-2 2-128-15,0 2 128 0,-1 1-128 0,-1 1 128 16,0-1-128-16,-1-2 128 0,0-1-128 0,1-3 0 15,1-4-160-15,1-1 160 16,0-3-608-16,2-2-32 0,-1-6 0 0,0-2 0 16,1-4-2496-16,-1-3-512 0</inkml:trace>
  <inkml:trace contextRef="#ctx0" brushRef="#br0" timeOffset="-135038.72">10340 7429 34783 0,'-7'-7'1536'0,"7"7"320"0,0 0-1472 0,0 0-384 15,0 0 0-15,0 0 0 0,0 0 560 0,6 5 32 0,-3 3 16 16,1 4 0-16,1 3 208 0,0 5 32 16,1 4 16-16,1 2 0 0,-3 0-208 0,0 3-32 15,-1 0-16-15,1 3 0 0,-2 0-272 0,0 0-48 0,0-1-16 16,-1 0 0-16,1-2-112 0,-2 0-32 16,-3-3 0-16,2-2 0 0,0-5-128 0,0-1 128 15,-1-4-128-15,-1-2 128 0,-3-2 112 0,2-3 16 0,-1-3 0 16,5-4 0-16,-7 0 112 0,0-5 16 15,-1-4 16-15,2-3 0 0,-3-5-128 0,2-4-16 0,2-5-16 0,0-3 0 16,1-5-240-16,1-4 0 0,0-6 0 0,3-2 0 16,2-4 0-16,1 0-160 0,-2-2 160 0,3 3-192 15,3 5 192-15,1 5-192 16,-1 5 192-16,3 5-192 0,0 5 192 0,2 4 0 0,0 4 0 0,3 6-128 16,0 3 128-16,2 5-192 0,-2 3 192 15,1 2-192-15,1 4 192 0,-2 3 0 0,0 3 0 0,-4 1 0 0,-3 2 0 16,0 1 0-16,-2 3 0 0,-3 1 0 0,-5 1 128 0,-4 2-128 15,-4 3 128-15,-3 0-128 0,-3 2 0 0,-3-1-192 16,-1 0 32-16,-1-1 0 16,0-2-224-16,2-3-64 0,-2-3 0 0,2-1 0 15,1-2-288-15,4-1-64 0,2-3-16 16,2-2 0-16,3-1-2576 0,4-3-512 0</inkml:trace>
  <inkml:trace contextRef="#ctx0" brushRef="#br0" timeOffset="-134738.95">10950 7577 30399 0,'0'0'1344'0,"0"0"288"0,0 0-1312 0,0 0-320 0,0 0 0 0,0 0 0 16,0 0 1152-16,0 0 176 15,-6 2 16-15,-4 1 16 0,-2 2-336 0,-3 1-64 16,1 2 0-16,0 1-16 0,-2 1-624 0,3 0-128 16,1-2-32-16,1 3 0 0,2 2-160 0,4-1 0 15,1-2 0-15,4-1 0 0,5 1-128 0,0 0-16 0,3-1 0 0,1-1 0 16,1-2 144-16,1 2-208 15,2-1 80-15,-2-1 128 0,1 1 0 0,0-1 0 16,0 1 0-16,0 0 0 0,-1 0 352 0,-1 1 144 0,-2 0 16 0,-1-1 16 16,-3 1 496-16,-2 0 112 0,-1 0 16 0,-2 0 0 15,-2 1-224-15,-4 0-32 0,1 0-16 0,-2 0 0 0,-2-2-448 0,0 1-96 16,-1 0-16-16,0-2 0 0,-1 0-320 0,1-1 0 16,1 0 0-16,0-2 0 15,0-1-1088-15,2-3-256 0,1-1-32 0,4-3-12208 16,-1-2-2448-16</inkml:trace>
  <inkml:trace contextRef="#ctx0" brushRef="#br0" timeOffset="-134453.66">11306 7654 36863 0,'0'9'3264'0,"0"3"-2608"16,0 3-528-16,1 3-128 0,-1 2 448 0,0 0 64 16,-1 2 16-16,-2 0 0 0,-1 0 240 0,1 2 32 0,-4-1 16 0,2-1 0 15,-2-1-432-15,3-2-96 16,0 1-16-16,2-3 0 0,-1-4-272 0,2-2 0 0,1-3 0 0,0-8 0 31,0 0-1184-31,0 0-192 0,5-5-32 0,0-5-16 16,-2-5-816-16,1-5-144 0,-1-4-48 0,-1-6 0 15,-1-1 672-15,-2-5 128 0,-4-6 32 0,1-2 0 0,-3-2 1152 0,1-1 224 16,-3-1 48-16,0 4 16 0,1 4 1968 0,2 5 400 16,-4 5 80-16,3 5 16 0,2 5-128 0,2 4-32 0,-1 3 0 15,2 4 0-15,2 2-1696 0,0 7-320 0,0 0-128 0,7-1 0 16,1 2-304-16,5 2-128 0,1 1-16 0,2 4-16 15,3 1-2736-15,2 2-560 0,-1 3-96 0</inkml:trace>
  <inkml:trace contextRef="#ctx0" brushRef="#br0" timeOffset="-134247.71">11519 7700 8287 0,'2'31'736'0,"-1"-18"-592"16,0 1-144-16,-1 2 0 0,-1 0 4224 0,0 1 832 0,0-1 144 0,0 0 48 16,0-3-1776-16,-1-1-336 0,0-2-80 0,-1 0-16 0,2-4-992 0,1-6-208 15,0 0-48-15,0 0 0 0,0 0-848 0,0 0-176 16,0 0-48-1,5-5 0-15,2-2-416 0,2-3-96 0,1-2-16 0,3-3 0 0,4-3-192 0,1-2 0 16,0-3 128-16,1-1-128 0,1 0 0 0,-1 1 0 31,2 2 0-31,-1 4 0 0,-2 3 0 0,-2 4 0 0,0 4 0 0,-3 1-160 0,0 3 160 0,-1 3 0 0,0 2-144 0,-1 4 144 16,1 3-160-16,-2 2 160 0,1 2-208 0,-1 3 80 31,1-1-464-31,1 2-96 0,0-2-16 0,4 1 0 0,0-1-1824 16,3-1-368-16,1-3-80 0,2-3-13872 0</inkml:trace>
  <inkml:trace contextRef="#ctx0" brushRef="#br0" timeOffset="-133932.99">12339 7527 15663 0,'-2'-5'1392'0,"0"-2"-1120"0,-1 2-272 0,3 5 0 0,-7-5 5488 0,2 3 1040 32,-2 1 192-32,1 2 64 0,-2 1-4368 0,0 4-880 0,-1 5-160 0,2 1-32 15,-2 3-928-15,1 3-176 0,1 2-48 0,1 2 0 0,2 2-192 0,1 1 0 31,2 3 128-31,2-2-128 0,3 1 0 0,1-1 128 16,3-1-128-16,3-1 0 0,1-2 144 0,3-2-144 16,2-3 128-16,4-3-128 0,1-2 208 0,1-3-32 0,0-1-16 15,0-5 0-15,2-4-32 0,-1-5 0 16,-4-2 0-16,0-6 0 0,-2-2 64 0,-1-4 0 16,0-2 0-16,-2-4 0 0,0-5-32 0,-3-2 0 15,-2 0 0-15,-5-1 0 0,-2 1-160 0,-5 2 160 16,-1 2-160-16,-7 4 160 0,-2 2 128 0,-2 2 32 0,-4 3 0 0,-4 4 0 15,-4 2-320-15,-4 3 160 0,-2 5-160 0,0 3 128 16,-3 2-128-16,3 2-272 0,1 4 64 0,3 2 16 16,2 3-288-1,3 2-48-15,3 1-16 0,6 3 0 0,3 0-1776 16,5 0-368-16,2 0-64 0,5-2-15552 0</inkml:trace>
  <inkml:trace contextRef="#ctx0" brushRef="#br0" timeOffset="-133672.16">12620 7146 44863 0,'-16'-15'1984'0,"9"11"416"0,-2 0-1920 0,2 0-480 0,-1 1 0 0,2 1 0 0,0 0 544 0,1 3 16 16,-1 2 0-16,1 6 0 0,1 1-144 0,0 5-32 16,-1 3 0-16,1 6 0 0,-1 6-240 0,0 5-144 15,-1 4 160-15,0 9-160 0,-2 2 272 0,-1 5-32 16,-3 4-16-16,0 1 0 0,0 2-96 0,-1 0-128 15,1 0 176-15,1-3-176 0,0-1 128 0,1-1-128 0,1-3 0 16,2-4 0-16,2-2 128 0,0-7-128 16,0-3 0-16,2-5 0 0,0-4 0 0,2-3-256 15,1-5 32-15,1-4 0 16,1-2-2000-16,1-4-400 0,1-4-64 0</inkml:trace>
  <inkml:trace contextRef="#ctx0" brushRef="#br0" timeOffset="-133520.15">12960 7932 46479 0,'0'0'2048'0,"0"0"448"0,0 0-2000 0,0 0-496 16,0 0 0-16,0 0 0 0,-4 5 224 0,1-1-48 15,3-4-16-15,-2 8 0 0,2-8-32 0,0 6-128 16,0-6 192-16,4 8-64 16,0 0-2064-16,1-2-432 0,3-1-64 0</inkml:trace>
  <inkml:trace contextRef="#ctx0" brushRef="#br0" timeOffset="-132973.37">14089 7684 35007 0,'-5'-13'1552'0,"4"8"320"16,-1-2-1488-16,1 2-384 0,1 5 0 0,-2-6 0 0,-1 1 384 0,3 5 0 16,-2-5 0-16,2 5 0 0,-5-3 928 0,-2 3 192 0,1 2 32 0,-1 3 16 15,0 1-496-15,-3 5-96 0,1 4-32 0,0 2 0 16,0 4-608-16,1 1-112 0,2 0-16 0,0 1-16 16,2 1-176-16,-1 1 0 0,4-2 0 0,2 0 128 15,2 0-128-15,1 0 0 0,3-2 0 0,1-2 128 16,6-4-128-16,-2-2 0 0,3-2 0 0,2-3 0 15,1-3 0-15,2-2 128 0,0-3-128 0,1-4 0 16,2-3 144-16,0-2-144 0,0-4 160 0,0-4-160 0,0-4 144 0,-1-2-144 16,-2-1 128-16,-1 1-128 0,-7 1 0 0,0 2 0 15,-2 2-192-15,-5 4 192 0,1 3-144 0,-2 3 144 16,0 4 0-16,-4 4 0 0,0 0-256 0,0 0 64 16,4 7 16-16,1 1 0 0,1 2-16 0,1 4-16 15,0 0 0-15,2 1 0 16,0 2 80-16,2-1 128 0,1 0-208 0,1-2 80 0,1-1 128 0,3-2-128 15,1-2 128-15,0-2-128 0,2-3 128 0,0-2 0 0,1-2 0 0,0-2 0 16,-2-4 192-16,0-2 0 16,-1-3 16-16,-2-3 0 0,-1-2 256 0,-4-3 48 15,-3-3 16-15,-1-2 0 0,-4-3-144 0,-2-2-16 0,-3 0-16 0,-4 1 0 16,-4 2-128-16,-4 3-32 0,-2 2 0 0,-2 4 0 16,-1 3-192-16,-1 3 0 15,-1 3 128-15,1 2-128 0,0 2-256 0,3 3-112 16,0 3-16-16,3 4 0 15,1 1-1216-15,3 4-256 0,2 2-64 0,5 3 0 0,4 3-2000 16,4-2-416-16</inkml:trace>
  <inkml:trace contextRef="#ctx0" brushRef="#br0" timeOffset="-132676.37">15062 7654 32591 0,'0'0'1440'0,"0"0"304"0,0 0-1392 16,0 0-352-16,0 0 0 0,-5-3 0 0,-3 1 1504 0,-2 4 224 15,-3 0 64-15,-3 2 0 16,-1 2-784-16,-1 1-160 0,0 2-16 0,0 2-16 0,1-1-624 0,2 1-192 15,2 1 128-15,3 0-128 0,2 0 0 0,4 0 0 16,4-3-176-16,4 1 176 0,2 0-256 0,1 2 64 16,4-1 16-16,2-1 0 0,0 0-16 0,2 0-16 31,3-1 0-31,7 1 0 0,1-3 208 0,2 0-176 0,-1-2 176 0,0 0-160 0,-1-3 160 0,-3 0 0 16,-3 1 0-16,-3 0 0 0,-5-1 416 0,-5 0 16 15,-2 0 0-15,-5-2 0 0,0 0 624 0,-5 2 128 16,-3 1 32-16,-6 1 0 0,-2-1-480 0,-3 1-96 15,-3 0 0-15,0 0-16 0,0 0-624 0,1-1 0 16,0 1 0-16,4 1 0 16,0-2-384-16,4 0-128 0,3 1-48 0,3-2 0 15,2-1-1824-15,5-1-368 0,0 0-80 0</inkml:trace>
  <inkml:trace contextRef="#ctx0" brushRef="#br0" timeOffset="-131952.37">15842 7607 41055 0,'-13'-3'1824'0,"7"3"368"0,0 1-1744 16,-3 2-448-16,-2 0 0 0,-1 0 0 0,-2 1 272 0,-2 0-16 15,0 1-16-15,-1 2 0 0,1 1 32 0,0 1 16 16,2-1 0-16,1 2 0 0,2-1-288 0,2 0 0 16,2 0 0-16,2-3 0 0,2 1 0 0,1-1 0 15,2-6 0-15,0 0 0 0,0 0 0 0,0 0-192 16,0 0 48-16,0 0 16 0,7-1 128 0,-1-2 0 15,-1-2 128 1,1-3-128-16,-1-3 0 0,1-2 0 16,0-2 0-16,0 0 0 0,0-4 0 0,0-1 0 0,-1 1 128 0,0 0-128 0,-1 2 288 0,-1 2-16 15,0 3 0-15,-1 1 0 0,-1 2 336 0,0 3 64 16,-1 6 16-16,0 0 0 0,0 0-304 0,0 0-64 16,1 8-16-16,-1 4 0 0,0 4-160 0,2 4-16 15,-1 2-128-15,-1 4 192 0,0 4-192 0,0 3 0 16,-1 2 0-16,0 2 0 0,0 3 0 0,1 1 0 15,-1-1 0-15,1 1 0 0,0-2 0 0,1-3 128 0,-1-2-128 0,1-2 0 16,-1-2 0-16,1-4 128 0,0-3-128 0,-1-4 0 16,0-4 208-16,0-4-48 15,0-2-16-15,0-9 0 0,0 0 0 0,0 0 0 16,0 0 0-16,-1-6 0 0,-1-3-144 0,0-5 192 0,0-3-192 0,-2-4 192 16,1-4-192-16,1-5 0 0,2-4 0 0,-2-4-176 15,2-7 32-15,2-2 0 0,-1-4 0 0,3 0 0 16,3-1 144-16,1 1-128 0,-1 3 128 0,2 3-128 15,0 3 128-15,0 6 176 0,1 3-48 0,0 5 0 16,1 3 32-16,2 4 0 0,-2 5 0 0,2 2 0 16,-1 3-160-16,1 5 0 0,0 2 0 0,3 3 0 15,0 4-192-15,2 1 192 0,1 3-160 0,-2 0 160 16,0 5-144-16,-2 3 144 0,-2 0-128 0,-2 3 128 0,-3 0-256 0,-4 1 16 16,-2 0 16-1,-4 2 0-15,-1 1-160 0,-2-1-48 0,-2-2 0 0,0 0 0 0,1-2 432 0,0-1-160 16,1-1 160-16,0 0 0 0,2-3 0 15,2-2 0-15,0-3 0 0,1-7 0 0,2 7 0 0,3-1 176 16,-5-6-48-16,7 5-128 0,1-2 256 0,1 1-48 16,0-1-16-16,2 0 0 0,0 2-64 0,1 0-128 15,-1 1 176-15,0 0-176 0,-1 3 224 0,-1 0-64 0,0 0-16 0,-1-1 0 16,-3 2 144-16,0-1 32 16,-1 0 0-16,-3 1 0 0,-3 0 48 0,-1 0 16 0,-3-2 0 15,-1 0 0-15,-4-1-64 0,-4-1 0 16,-1 1 0-16,-3 0 0 0,-2 0-144 0,-2-1-48 0,-2-1 0 15,-2 1 0 1,1-2-1152-16,-3 2-256 0,0-2-32 16,-3 2-13440-16,-3 0-2688 0</inkml:trace>
  <inkml:trace contextRef="#ctx0" brushRef="#br0" timeOffset="-131545.25">9417 10177 19343 0,'0'0'1728'0,"0"0"-1392"0,0 0-336 0,-3-3 0 15,3 3 3872-15,0 0 704 16,0 0 144-16,0 0 16 0,2-4-2432 0,3-1-480 15,3 1-96-15,2-1-32 0,2 1-992 0,3 0-192 0,4-1-32 0,2 0-16 16,1-2-272-16,3 1-64 0,3-1-128 0,-2-1 192 0,3 2-192 0,-1-1 0 16,-1 2 0-16,-3-1 0 15,-2 3-2176-15,-4 1-448 0,-4 2-64 16</inkml:trace>
  <inkml:trace contextRef="#ctx0" brushRef="#br0" timeOffset="-131387.18">9341 10503 42383 0,'0'0'1872'0,"0"0"400"16,0 0-1824-16,0 0-448 16,0 0 0-16,8-1 0 0,0-1 592 0,6-1 32 0,2 1 0 0,5 1 0 0,3 0-384 0,4 0-80 15,4 0-16-15,4-2 0 0,2 0-144 0,3 0 0 16,2-1 0-16,0-2 128 31,-2-2-1824-31,-1-1-368 0,-1-4-80 0</inkml:trace>
  <inkml:trace contextRef="#ctx0" brushRef="#br0" timeOffset="-130789.59">12191 9726 33167 0,'-9'-6'2944'0,"5"2"-2352"15,-2 0-464-15,2 1-128 0,4 3 1264 0,0 0 224 16,0 0 48-16,0 0 16 0,0 0-480 0,0 0-112 16,-3 6 0-16,1 5-16 0,-1 5-432 0,2 1-64 15,1 3-32-15,-2 2 0 0,2 3-416 0,0 3 0 0,2 2 128 0,-2 2-128 16,1-1 0-16,2 2 0 0,0 0 0 0,0-1 0 15,0-1 0-15,1-2 0 0,-1-3 0 0,0-2 0 16,1-3 144-16,0-3-144 0,-3-3 160 0,1-3-160 16,-1-2 192-16,1-3-48 0,-2-7-16 0,0 0 0 15,0 0 80-15,0 0 16 0,-4-9 0 0,2-3 0 16,-2-3-64-16,0-5-16 0,1-6 0 0,0-3 0 16,1-6-16-16,0-4-128 0,2-3 192 0,0-3-64 15,0-3-128-15,2-2 128 16,0 0-128-16,1 0 128 0,1 3 0 0,3 3-128 0,-4 2 192 0,4 6-64 0,1 3 128 0,0 5 0 15,2 5 16-15,1 3 0 0,1 4-272 0,2 3 0 16,0 3 0-16,1 4 0 0,2 3 0 0,0 3 0 16,2 2-240-16,0 4 80 15,-2 1-544-15,1 4-128 0,-1 2 0 0,0 4-16 16,1 2-2128-16,-4 3-416 0,-3 2-96 0</inkml:trace>
  <inkml:trace contextRef="#ctx0" brushRef="#br0" timeOffset="-130639.92">12211 9979 40319 0,'0'0'1792'0,"0"0"352"0,0 0-1712 0,0 0-432 16,0 0 0-16,0 0 0 0,0 0 384 0,0 0 0 0,5 6 0 0,5-1 0 15,2 0-112-15,4-2-16 16,3 0-16-16,3 0 0 0,3-2-240 0,3 0 0 0,4-2-144 16,0 0 144-1,1-3-3056-15,-1 0-512 0</inkml:trace>
  <inkml:trace contextRef="#ctx0" brushRef="#br0" timeOffset="-130442.53">12717 10002 36863 0,'0'0'1632'0,"0"0"336"0,-3 5-1584 0,-1 1-384 15,3 3 0-15,1 1 0 0,0 3 1344 0,1 3 192 16,0 0 48-16,1 3 0 16,1 1-432-16,0 2-96 0,0 2-16 0,1-1 0 0,-1 1-624 0,0 0-128 15,2 1-32-15,-2-1 0 0,0-1-256 0,1-1 160 16,-2-1-160-16,1-4 128 0,-2 0-128 0,1-3 0 15,1-2-160-15,-2-2 160 16,0-3-2016-16,-1-7-304 0,0 0-64 0,0 0-16176 16</inkml:trace>
  <inkml:trace contextRef="#ctx0" brushRef="#br0" timeOffset="-130090.75">13711 9270 27983 0,'0'-12'1232'0,"1"6"272"0,1-2-1200 0,0 0-304 0,1-2 0 0,0 1 0 0,0 0 1248 15,-1-1 192-15,-2-1 32 16,-2 0 16-16,-1 2 320 0,1 3 64 0,-1-1 16 0,-2 2 0 15,-1 0-592-15,-2 4-112 0,-2 2-32 0,-1 5 0 0,-2 2-640 0,-2 5-128 16,-3 7-16-16,-3 4-16 16,-3 5-128-16,-1 10-32 0,-3 7 0 0,1 7 0 0,-4 6-16 0,1 5-16 31,0 2 0-31,3 1 0 0,2-2-160 0,4-1 0 0,3 0 0 0,5-3 0 0,3-1 0 0,6-4 0 16,5-3 0-16,2-3 0 0,4-1 144 0,3-4-144 15,2-2 160 1,2-1-160-16,2-3 0 0,5-1 0 0,0-4 0 0,3-5 0 15,2-2-608-15,1-4-224 0,4-4-32 0,3-5-12576 16,5-3-2528-16</inkml:trace>
  <inkml:trace contextRef="#ctx0" brushRef="#br0" timeOffset="-129371.27">15015 9637 35071 0,'-13'-15'1552'0,"7"9"320"0,-2 0-1488 0,1-1-384 16,-1 1 0-16,-1 0 0 15,0 1 688-15,1 0 64 0,0 2 16 0,-3 3 0 0,0 0 432 0,-1 3 80 16,0 3 32-16,1 2 0 0,-1 3-800 0,0 5-144 0,1 1-48 16,1 3 0-16,-1 1-320 0,2 3 128 0,1 2-128 0,2 0 0 15,1-1 0-15,4 2 0 16,1-2 0-16,1 0 0 0,2 0 0 0,3-2 0 0,1-2 0 0,0-2 0 16,3-1 0-16,1-3 144 0,1-3-144 0,1-1 160 15,2-2-160-15,0-3 0 0,1-3 0 0,-2-2 0 16,1-3 0-16,2-2-144 0,0-5 144 0,2-1 0 15,-1-2-128-15,-1-3 128 16,1-1 0-16,-3-2 0 0,-2 0-256 0,1 0 64 0,-3 2 16 0,-1 2 0 0,-3 2 176 16,0 3 0-16,-2 3 0 0,1 3-128 0,-6 3 128 0,0 0 0 15,5 4 0-15,1 3-128 16,-2 0 128-16,2 3-208 0,-2 2 80 0,4 1 128 0,2 2-176 0,1-1 176 16,-1 0-128-16,2 0 128 15,1-1 0-15,2-2 0 0,-1-2 0 0,1-3 0 0,-1-1 0 0,3-4 144 16,-1-4 0-1,0-1 0-15,0-4 0 0,0 0 0 0,-1-3 0 0,-2-3 0 0,-1-2 368 0,-1-3 64 0,-2-3 0 0,-1-1 16 16,-4-2 48-16,-2-2 16 31,-2 0 0-31,-3 0 0 0,-4 1-256 0,-2 1-48 16,-1 2-16-16,-4 3 0 0,-2 2 0 0,-2 5 0 16,0 2 0-16,-2 4 0 0,-1 4-336 0,0 3-160 0,0 1 16 0,0 5 0 31,1 1-1120-31,1 6-208 0,0 2-64 0,4 4 0 15,2 2-1472-15,5 2-288 0</inkml:trace>
  <inkml:trace contextRef="#ctx0" brushRef="#br0" timeOffset="-129057.36">15828 9595 36863 0,'0'0'3264'0,"0"-5"-2608"16,-1-1-528-16,-3 1-128 15,-1 1 832-15,-1-1 128 0,1 1 16 0,-3 3 16 0,-2 0 32 0,-1 2 0 16,0 1 0-16,-1 2 0 15,0 2-704-15,0 0-144 0,0 2-32 0,2 2 0 0,1 1-144 0,3 1-144 16,1 1 144-16,3 2-208 0,2-1 32 0,2 0 16 16,4 2 0-16,0-2 0 0,2-2-96 0,2 1 0 15,1-2-16-15,1 0 0 0,1-1-80 0,3 0-16 16,-2 0 0-16,0 0 0 0,0-1 240 0,1-1 128 16,-1 0-160-16,-1 0 160 0,-3-1 0 0,-1 0 0 15,-1 0 0-15,-3-1 0 0,-2 0 416 0,0-1 80 16,-3-5 16-16,-6 7 0 0,1-1 320 0,-3 1 80 15,-1-1 16-15,-2-1 0 0,-3-1-512 0,0 2-96 0,-2-2-32 0,1 0 0 16,-1-2-288-16,2-1-192 16,1-1 16-16,1 0 16 15,0-2-1152-15,3-2-224 0,2 0-64 0,4-1-11312 16,3-3-2256-16</inkml:trace>
  <inkml:trace contextRef="#ctx0" brushRef="#br0" timeOffset="-128645.66">16296 9462 38703 0,'-5'4'3440'16,"-2"-1"-2752"-16,0 1-560 0,-2 3-128 16,0 2 336-16,-2 2 48 0,0 2 0 0,0 2 0 15,0 0 336-15,1 1 80 0,1 3 16 0,0 2 0 16,1 0-416-16,2 1-80 0,4 1 0 0,0-1-16 16,2 0-144-16,2-1-32 0,2 0 0 0,2-4 0 15,0 0-128-15,3-3 0 0,2-1 0 0,0-2 128 0,1-3-128 0,2-2 0 16,1 0 0-16,0-3 128 0,1-3-128 0,-4-2 0 15,3-3 0-15,1-3 128 0,-1-2 0 0,0-2-128 16,1-4 192-16,-2-3-64 0,-1-4 64 0,-1-5 0 16,-1-4 0-16,-2-2 0 0,-1-2-192 0,-4-2 192 15,-1 1-192-15,-5 2 192 0,-2 2-64 0,-3 2 0 16,-2 3 0-16,-4 4 0 0,-1 2 224 0,-2 5 32 16,-2 1 16-16,-2 5 0 0,-1 5-208 0,-1 3-32 0,0 6-16 0,0 2 0 15,0 3-144-15,1 2 0 16,2 3 0-16,-1 2 0 0,1 1 0 0,4 2 0 15,3 2-144-15,2 2 144 0,4 1 0 0,3-1-128 16,2 0 128-16,4 1 0 0,4-1 0 0,0 2-128 0,4-4 128 0,2 1 0 16,0 0 0-16,2-2-128 0,2-4 128 0,1 0 0 15,3-2-400-15,-1-1 16 16,0-2 16-16,0-1 0 16,2-2-1776-16,0-2-352 0,1-3-80 0,1-2-15648 0</inkml:trace>
  <inkml:trace contextRef="#ctx0" brushRef="#br0" timeOffset="-128366.85">16875 9714 15663 0,'0'0'688'0,"0"0"144"0,0 0-656 0,-4-2-176 16,-1 0 0-16,5 2 0 0,0 0 4272 0,0 0 816 15,0 0 160-15,0 0 48 0,0 0-2832 0,-3 8-560 16,1 0-112-16,1 3-32 0,1 1-576 0,0 3-112 16,1-1-32-16,0 3 0 0,0 0-192 0,0 2-32 15,0 2-16-15,0 1 0 0,-1 1-320 0,0 1-64 0,-1 0-16 0,0 0 0 16,0-2-224-16,-1 0-48 16,-1-1-128-16,1-1 192 0,0-2-192 0,0-2 0 15,0-1 128-15,-1-3-128 16,1-2-848-16,1-2-224 0,0-1-32 0,1-7-12928 0,0 0-2592 0</inkml:trace>
  <inkml:trace contextRef="#ctx0" brushRef="#br0" timeOffset="-127973.18">17469 9844 42383 0,'0'0'1872'0,"0"0"400"0,0 0-1824 0,-4 4-448 16,0 0 0-16,0 0 0 0,1 2 512 0,-1-1 16 0,0 0 0 16,1 0 0-16,0 2-176 0,1-1-32 0,-1 1-16 0,1-1 0 15,2-6-304-15,0 7 0 16,0-7 0-16,0 0 0 0,5 6-1856 0,4-3-368 15,1-2-80-15,3-3-15520 0</inkml:trace>
  <inkml:trace contextRef="#ctx0" brushRef="#br0" timeOffset="-127674.54">18094 9354 41759 0,'0'0'1856'0,"-7"0"368"0,-1 0-1776 0,0 3-448 15,-2 0 0 1,-1 1 0-16,-1 2 336 0,-2 2-16 0,-2 0 0 0,-2 2 0 0,0 0 64 0,-1 2 16 31,0 0 0-31,2 3 0 0,-1-1-272 0,5 0-128 0,2 2 128 0,4-2-128 0,4 0 0 0,4 1 0 16,2-1 128-16,3-1-128 0,3 0-144 0,3 1-64 15,1-2-16-15,2-1 0 0,3-1-32 0,1-1 0 16,-2 0 0-16,1-1 0 0,-1 0 256 0,1-2-144 16,0 1 144-16,-2-1-128 0,0 1 128 0,-3 0 0 15,-3-1 0-15,-4 0 0 0,-6-6 256 0,6 5 16 16,-3 3 16-16,-3-1 0 0,-2-1 416 0,-3 1 64 0,-2 0 32 0,-3 1 0 15,-1 1-352-15,-2-1-80 0,-2-1-16 0,0 2 0 16,0-2-224-16,-1-1-128 16,0 0 160-16,1-2-160 0,2 0-224 0,2-2-144 15,1-1-16-15,1-1-16 0,3-1-1952 16,6 1-384-16,1-6-80 0</inkml:trace>
  <inkml:trace contextRef="#ctx0" brushRef="#br0" timeOffset="-127485.68">18459 9470 28559 0,'0'0'2544'0,"0"0"-2032"0,0 0-512 0,3 7 0 16,1 2 2048-16,-2 3 304 0,-2 0 64 0,0 1 16 16,-1 1-832-16,0 2-144 0,-3 0-48 0,0 3 0 15,-2-1-768-15,1 1-176 0,-2 0-16 0,0 0-16 16,-1-1-272-16,1 1-160 16,2-4 192-16,1 0-192 0,0-2-192 0,3-2-128 0,0-2-48 0,2-3 0 15,-1-6-2320-15,0 0-480 0,7 1-96 0,0-5 0 16,1-5-528-1,0-4-112-15</inkml:trace>
  <inkml:trace contextRef="#ctx0" brushRef="#br0" timeOffset="-127399.64">18446 9265 22287 0,'-13'-25'976'0,"7"16"224"0,-1-1-960 0,1 2-240 15,-2 0 0-15,2 2 0 0,1 2 352 0,2 1 32 16,3 3 0-16,0 0-7232 16,0 0-1424-16</inkml:trace>
  <inkml:trace contextRef="#ctx0" brushRef="#br0" timeOffset="-127138.6">18627 9408 24191 0,'9'20'1072'0,"-3"-9"208"0,-2 2-1024 0,1 3-256 0,0-1 0 16,-3 3 0-16,0-1 2816 0,0 1 496 0,0-1 96 0,-1 0 32 16,-1 0-1392-16,-1-1-288 0,-2 0-48 0,1-1-16 15,0-2-656-15,0-1-128 0,0-1-16 0,0-2-16 16,1-1-368-16,1-8-64 0,0 0 0 0,0 0-16 16,0 0-144-16,0 0-32 0,0 0 0 0,0 0 0 15,7-5-32-15,0-1-16 0,-1-4 0 0,3-2 0 0,1-5-208 0,2 0 128 16,1-3-128-16,3 0 0 0,0-1 0 0,2 1 0 15,-1 2 0-15,1 2 0 0,-1 2 0 0,2 3 0 16,-2 3-144-16,-1 3 144 0,0 2-144 0,-2 3 144 31,-2 4-128-31,-1 1 128 0,-1 2 0 0,0 2-160 16,0 2 160-16,-2 2 0 0,0 2-368 0,-1 0 48 0,-1 0 0 0,0 0 0 16,-1 2-1232-16,1-1-240 0,0 0-64 0,1-1 0 15,0 0-1728-15,0-4-368 0</inkml:trace>
  <inkml:trace contextRef="#ctx0" brushRef="#br0" timeOffset="-126557.68">19320 9352 37775 0,'0'0'3360'0,"-4"-4"-2688"0,1 1-544 0,3 3-128 16,0 0 1168-16,0 0 208 0,0 0 32 0,0 0 16 16,-4 7-528-16,2 3-96 0,1 3-32 0,0 3 0 15,0 2-368-15,0 4-80 0,1 4 0 0,0 1-16 16,0 3-112-16,1 2-32 0,0 2 0 0,-1 2 0 15,-1 1-32-15,1 0-128 0,-1 0 192 0,0 0-64 16,-2-2-128-16,1 0 0 0,0-1 144 0,0-3-144 16,-2-2 0-16,2-4 0 0,0-3 0 0,0-3 0 0,0-5-320 0,1-3 32 15,-1-3 0-15,2-8 0 0,0 0 96 0,0 0 0 16,0 0 16-16,0 0 0 0,-4-9 176 0,1-4 0 16,-3-5 0-16,3-4-128 0,0-3 128 0,0-4 0 15,2-4 0-15,1-2 0 0,1-5 0 0,3-4 0 31,-1-4 0-31,1-2 0 0,2 0 0 0,1 1 0 0,-2 4 0 0,2 5 0 0,0 3 320 16,0 5 32-16,1 4 16 0,-1 4 0 0,2 4-112 0,0 4 0 16,0 4-16-16,0 3 0 15,-1 3-240-15,2 1 0 16,0 3 0-16,0 2 0 0,0 2 0 0,-1 3 0 16,-2 0 0-16,1 4-160 0,-1 1 160 0,-1 1 0 0,0-1 0 0,-3 2 0 15,-1 1-176-15,-1 2 0 16,-1-1 0-16,0 1 0 0,-1 2-160 0,0-3-48 0,-1 0 0 15,1 0 0-15,1-2 0 0,0-1-16 16,0-2 0-16,1-3 0 0,1 2 192 0,-1-2 32 16,-1-6 16-16,5 8 0 0,-5-8 160 0,5 6 0 15,2-1 0-15,-1 1-128 0,0-1 128 0,2 2 0 0,2-1-144 0,1 4 144 16,1 1-144-16,2 1 144 16,0 2-192-16,2 0 192 0,-2 2 0 0,0 1-128 15,-2-2 128-15,-1 0 0 0,-3-3 0 0,-2 0 0 0,-6-1 128 0,0-1-128 0,-5-2 624 16,-1 0 16-16,-4 0 16 0,-4-4 0 0,-2 0-64 15,-3-1-16-15,1-2 0 0,-4 0 0 0,-3 0-256 0,1-1-48 16,0-1-16-16,0 0 0 0,1 1-256 0,1-2 160 16,1-3-160-16,2 2 128 15,5 1-944-15,1 0-192 0,2-1-32 16,4-1-12880-16,7 4-2576 0</inkml:trace>
  <inkml:trace contextRef="#ctx0" brushRef="#br0" timeOffset="-125889.68">20426 9558 31727 0,'-12'-2'1408'0,"12"2"288"0,-6-3-1360 0,6 3-336 0,0 0 0 0,-4-4 0 15,4 4 1888-15,0 0 304 16,-5-4 64-16,5 4 16 0,0 0-800 0,0 0-144 0,7-3-48 0,6-1 0 15,4 2-832-15,5 1-192 0,6 3-16 16,6-1-16-16,6 0-224 0,0 2 144 0,3-1-144 0,1-1 128 0,-3 1-128 0,1 0 160 16,0 0-160-1,-2 1 160-15,-2-2-160 0,-3 1 0 0,0 0 144 0,-4 0-144 16,-3-1-384 0,-4 1-160-16,-3 0-32 0,-5-1 0 0,-4 0-2464 0,-2-1-496 0,-3-1-112 0</inkml:trace>
  <inkml:trace contextRef="#ctx0" brushRef="#br0" timeOffset="-125678.95">20835 9243 38927 0,'-16'-11'1728'0,"9"7"352"0,0 0-1664 15,2 0-416-15,-2 2 0 0,2 1 0 0,5 1 864 0,0 0 96 16,-5 4 0-16,1 3 16 0,-2 1-208 0,2 3-32 16,1 3-16-16,-2 6 0 0,1 3-320 0,1 3-64 0,2 3-16 15,-2 3 0-15,1 2-128 0,0 1-16 0,1 1-16 0,0 2 0 16,1 0-160-16,-1 1 192 0,1-2-192 0,0 0 192 15,-1-2-192-15,2-3 0 0,-1-3 0 0,0-1 0 16,0-4 0-16,0-2-304 0,0-2 48 16,0-4 16-16,1-4-1488 15,0-2-320-15,0-3-48 0,-1-7-10352 0,0 0-2080 0</inkml:trace>
  <inkml:trace contextRef="#ctx0" brushRef="#br0" timeOffset="-125102.39">21904 9467 13823 0,'0'0'1216'0,"9"-5"-960"0,1 1-256 0,2-3 0 0,0 1 2176 16,0-1 384-16,-2 0 64 0,-1 1 32 15,-1 0-608-15,-3 1-128 0,0-1-32 16,-5 6 0-16,0-5-80 0,0 5-16 0,-6-6 0 0,-1 2 0 0,-1 1-384 0,-4 2-64 15,-4 1-32-15,-3 2 0 16,1 2-512-16,-3 4-96 0,-1 1-32 0,0 1 0 16,0 1-288-16,2 1-64 15,2 1-16-15,2 0 0 0,1-1-112 0,2 0 0 0,4 0-16 0,2 1 0 16,1-3-176-16,4 2 160 16,2-4-160-16,4 1 160 0,1 0-160 0,4 0 0 15,2-2 0-15,2 1 0 0,2-1 0 0,3 0-192 16,3 0 64-16,-1-1 128 0,1-1-128 0,1-1 128 15,1 1 0-15,0-1 0 0,-3 0 0 0,-3 0 0 0,-1 0 0 16,-3 2 0-16,-2-3 0 0,-3 2 0 0,-3 0 0 0,-2 1 0 16,0-1 240-16,-3 1 16 0,-4 0 0 15,-3 1 0-15,-2-1 176 0,-3 1 32 0,-4 1 16 0,0 0 0 16,-1 2-288-16,0-1-64 0,-2 0-128 0,0-1 192 16,1-2-192-16,0 1-256 0,0-1 48 0,3 1 16 31,2-3-320-31,2 0-64 0,1-2-16 0,1-1 0 0,2-1-1696 0,3-2-336 0,4 2-64 0,1-8-14880 15</inkml:trace>
  <inkml:trace contextRef="#ctx0" brushRef="#br0" timeOffset="-124928.38">22262 9444 35007 0,'0'0'1552'0,"0"0"320"0,0 0-1488 0,1 5-384 16,0 4 0-16,0 1 0 0,-1 0 1024 0,0 1 144 15,-1 2 32-15,0 1 0 0,-1 2-160 0,-1-1-16 0,0 2-16 0,0-1 0 16,-2 2-640-16,2-2-128 15,-1 0-32-15,0-1 0 0,1-1-208 0,0 1 0 16,0-3 0-16,0-1 0 16,1-3-1680-16,1 0-384 0,1-8-80 0,0 0-15136 0</inkml:trace>
  <inkml:trace contextRef="#ctx0" brushRef="#br0" timeOffset="-124785.71">22199 9199 41759 0,'-16'-15'1856'0,"10"9"368"0,-1 0-1776 0,1-1-448 0,-1 1 0 0,1 0 0 16,0 1 128-16,2 0-128 0,0 1 0 0,4 4 128 16,0 0-128-16,0 0-144 0,0 0 144 0,0 0-208 15,6 3-1264-15,2 3-256 0,0 0-64 0,3 2-9424 16,2 1-1904-16</inkml:trace>
  <inkml:trace contextRef="#ctx0" brushRef="#br0" timeOffset="-124501.14">22463 9591 26719 0,'0'15'1184'0,"-1"-7"240"0,-1 1-1136 0,1 1-288 16,0 1 0-16,-2 0 0 0,1 1 1808 0,-1 0 304 16,-2-1 64-16,2-1 16 0,-1-2-544 0,-1-1-112 15,0-1-32-15,0-2 0 0,5-4-416 0,0 0-96 16,-4 4-16-16,4-4 0 0,0 0-192 0,-4-4-32 16,4 4-16-16,-3-6 0 0,3-3-240 0,3-2-48 15,0-3-16-15,2-2 0 0,2-1-288 0,2-2-144 16,1-1 160-16,2-1-160 0,1-1 0 0,1 2 0 15,2 3 0-15,-2 4 0 0,0-1 0 0,1 4 0 0,-1 3 0 0,-1 2 0 16,0 4 0-16,1 2 0 0,-1 3 0 0,0 1 0 16,-1 3 0-16,-1 3 0 0,-3 0 0 0,-1 3 0 15,2 0 0-15,-2 3 0 0,-1 1 0 0,0-1 0 16,-3 1-160-16,1-1-128 0,-2 0-32 0,-1-2 0 16,-1-2-1168-1,-1 0-240-15,-1-2-64 0,-2-2-11008 0,-1 0-2224 0</inkml:trace>
  <inkml:trace contextRef="#ctx0" brushRef="#br0" timeOffset="-122664.03">12157 5188 10127 0,'0'0'896'16,"0"0"-704"-16,0 0-192 0,0 0 0 16,-1-6 1328-16,1 1 224 0,0-1 48 0,1 2 16 15,-1 4-240-15,0 0-48 0,2-6-16 0,-2 6 0 16,0 0-240-16,0 0-48 0,0 0-16 0,0 0 0 0,-2 8-304 0,0 3-64 16,-1 3-16-16,-1 3 0 0,1 1-304 0,0 3-48 15,-1 2-16-15,1 3 0 0,-1-1-256 0,0 3 0 16,2 0 128-16,0 1-128 0,0-1 0 0,0 1 0 15,0-2 0-15,1 1 0 0,2 1 0 16,-1-3 0-16,2-1 0 0,-1-2 0 0,-1-2 128 0,0-2-128 16,0-1 144-16,0-3-144 0,1-1 192 0,-1 1-64 15,0-3-128-15,0-1 192 16,0-1-1680-16,0-3-352 0</inkml:trace>
  <inkml:trace contextRef="#ctx0" brushRef="#br0" timeOffset="-121610.2">23000 9791 27759 0,'-5'-10'1216'0,"5"10"272"0,-1-5-1184 0,0-2-304 0,0 2 0 0,1-1 0 15,0 6 960-15,0 0 128 0,-2-5 16 0,2 5 16 16,0 0 32-16,0 0 0 0,0 0 0 0,0 0 0 16,0 0-592-16,0 0-112 0,0 0-32 0,-2 9 0 0,-3-1-416 0,3 3 0 15,0 0 0-15,-1 0 0 0,-2-1 0 0,2 0 0 32,0 0 0-32,0-2 0 0,0-3 128 0,1 1-128 0,-1-1 128 0,3-5-128 0,0 0 144 0,0 0-144 15,0 0 160-15,0 0-160 0,0 0 128 16,0 0-128-16,0 0 0 0,0 0 144 0,1-4-144 0,-2-2-192 31,1-1 32-31,1-1 16 0,-1-1-48 0,0 0 0 16,0-1 0-16,0 1 0 0,0-1 192 0,0 0 0 0,0-1 0 0,1 0 0 15,0 1 0-15,-1 0 0 0,0 0 0 0,1 1 0 16,0 0 0-16,-1 0 0 0,0-2-144 0,1 1 144 0,0-1-208 0,-1 1 16 0,1 1 16 0,-1 0 0 31,-1-2-688-15,1 0-144-16,0 0-16 0,-1 0-16 0,-1-1-576 0,1 1-112 0,1 1-32 0,-1 0 0 15,0 1-416-15,0 1-64 0</inkml:trace>
  <inkml:trace contextRef="#ctx0" brushRef="#br0" timeOffset="-121139.42">23032 9418 3679 0,'0'0'320'0,"0"0"-320"0,4-3 0 0,1 0 0 0,-2-2 3648 0,-3 5 672 16,2-4 128-16,-2 4 32 15,2-5-1328-15,-2 5-256 16,0 0-48-16,0 0-16 0,0 0-912 0,0 0-192 0,0 0-48 0,-4 7 0 15,1 2-944-15,-4 2-192 0,1 3-32 0,1 3-16 0,-2 1-240 16,1 3-64-16,0 0 0 0,1 1 0 16,-1 2-64-16,2 1-128 0,1 0 176 0,0-1-176 0,3 1 128 0,0-1-128 15,3-2 0-15,0-3 0 0,1 0 0 16,2-2 128-16,0-3-128 0,2-2 0 0,1-1 288 16,1-2-48-16,1-4-16 0,2 0 0 0,2-3 80 0,1-2 16 15,-1-3 0-15,2-2 0 16,0-1 0-16,2-4 0 0,0-4 0 0,-1-1 0 0,0-3 16 0,0-1 16 15,-2-4 0-15,-2-4 0 16,1-1-80-16,-4-5-16 0,-1-2 0 0,-3 1 0 16,-2 0-64-16,-4 2 0 0,-3 3-16 0,-3 1 0 0,-3 2 48 0,-1 3 16 0,-4 3 0 0,0 2 0 15,-2 2 16-15,-2 4 16 0,-1 2 0 0,-1 4 0 16,0 3-272-16,-2 3 0 16,3 3 0-16,-1 3-144 0,1 2-32 0,2 3 0 0,0 2 0 0,2 1 0 15,2 1 32-15,2 2 0 0,1 0 0 0,3 2 0 16,1-1 144-16,4 2-160 0,-1-1 160 0,4 0-160 15,0 0 160-15,3-2 0 16,0-2 0-16,4-1 0 0,1-1 0 0,1-1 0 0,1-2 0 0,2 0 0 16,2-1 0-16,0-1 0 0,2-3 0 0,1 1 128 31,2-2-608-31,-1-1-112 0,1-2-32 0,1-1 0 0,1-1-2096 16,2-1-416-16,-3 0-96 0</inkml:trace>
  <inkml:trace contextRef="#ctx0" brushRef="#br0" timeOffset="-120982.33">23461 9621 24879 0,'0'0'2208'0,"0"0"-1760"32,0 0-448-32,0 0 0 0,0 9 1136 0,0 0 144 15,0 2 16-15,1 3 16 0,-1 0 464 0,0 1 80 0,1 1 32 0,-1 0 0 0,1 2-736 0,0-1-160 16,0 1-32-16,1 0 0 0,-2-1-464 0,0 2-112 16,0-1 0-16,0-1-16 0,0-1-208 0,0-1-32 15,0 0-128-15,0 0 192 0,0-3-192 0,3-1 0 16,-2-2 0-16,0-2-160 15,-1-7-2720-15,0 0-560 0</inkml:trace>
  <inkml:trace contextRef="#ctx0" brushRef="#br0" timeOffset="-120804.23">23731 9427 22111 0,'-5'-10'1968'0,"2"6"-1584"0,-2-2-384 0,2 1 0 0,0 0 4320 0,3 5 784 15,-5-5 144-15,5 5 48 0,-4-5-4048 0,4 5-800 0,0 0-176 0,0 0-16 16,0 0-256-16,0 0 0 16,0 0 0-16,0 0 0 15,0 0-1680-15,2 7-336 0,1 1-64 0,3-1-14496 16</inkml:trace>
  <inkml:trace contextRef="#ctx0" brushRef="#br0" timeOffset="-120350.64">24102 9240 40143 0,'-12'-11'880'0,"6"8"176"0,0 1 32 0,-2-1 64 0,-1 2-928 0,-1 2-224 15,-1 2 0-15,-1 1 0 0,1 1 384 0,0 3 48 0,0 2 0 0,0 2 0 16,0 2-432-16,1 2 128 16,2 1-128-16,0 2 0 0,1 0 0 0,3 2 0 0,1 0 0 15,-1 1 0-15,3-1 0 0,2 1 0 0,4-1 0 0,0-2 0 16,2-1 0-16,2-2 0 0,3-5 0 0,2-1 0 15,1-2-208-15,2-2-32 0,1-4 0 0,-1-2 0 0,3-2 16 16,1-3 0-16,0-3 0 0,0-3 0 16,0-4 224-16,2-5 0 0,1-2 0 15,-1 0 160-15,-1 0-160 0,-2 2 0 0,-4 3 144 0,-1 0-144 16,-4 2 0-16,-3 3 128 0,-1 2-128 0,-3 2 0 16,-4 8 256-16,0 0 0 0,0 0-16 0,0 0 0 0,0 0-240 15,-1 8 0-15,1 1 128 0,0 1-128 0,0 1 0 0,1 1-128 16,0 2 128-16,3 0-208 0,1 1 208 0,2-2 0 15,-1 0-160-15,3-1 160 16,0-2 0-16,2-2 0 0,0-3 0 0,1-1 0 0,0-2 0 0,0-2 0 16,2-4 224-16,-1 0-64 0,1-3 320 0,-1-1 64 15,-1-3 16-15,-2-4 0 0,-1-1 112 0,0-2 32 16,-1-1 0-16,-4 0 0 0,-1-2-320 0,-3 0-48 16,-2 0-16-16,-2 1 0 0,-3 1-192 0,-3 3-128 0,-3 3 160 0,-2 1-160 31,-1 1-288-31,0 2-160 0,-1 3-16 0,1 5-16 15,-2 3-1200-15,2 3-240 0,0 3-64 0,1 1 0 16,0 4-1232-16,3 1-256 0</inkml:trace>
  <inkml:trace contextRef="#ctx0" brushRef="#br0" timeOffset="-120067.64">24706 9359 12895 0,'16'-7'576'0,"-9"5"112"16,0-1-560-16,-2-1-128 0,-5 4 0 0,5-4 0 15,-5 4 4608-15,0 0 896 0,0 0 192 0,-4-4 16 16,-1-1-3408-16,-3 3-672 0,-3 2-144 0,-1 2-16 15,-1 0-960-15,-2 4-192 0,1-2-48 0,1 2 0 16,0 2-272-16,2 0 0 0,1 1 0 0,2 1 0 16,3 2 0-16,2 1-192 0,3 2 48 0,3-1 16 15,1 0 128-15,3 1-192 0,3 0 192 0,2-1-192 0,2-1 192 0,2 1-192 16,2-2 192-16,0-1-192 0,-2-1 192 0,0 0 0 16,-3-3 0-16,-1 0 0 0,-3 0 128 0,-3-2 0 15,-1-1 0-15,-5-4 0 0,0 0 304 0,-5 7 64 16,0-1 16-16,-4-1 0 0,-2 1-128 0,-3-2 0 15,-3 0-16-15,0 2 0 0,-3 0-368 0,0 1 0 16,0-1 0-16,1-1-192 16,2-1-1312-16,0 1-272 0,2-2-48 0,3-1-9504 15,-1-1-1888-15</inkml:trace>
  <inkml:trace contextRef="#ctx0" brushRef="#br0" timeOffset="-119487.16">24969 9324 38703 0,'-10'-14'1712'0,"6"10"352"0,4 4-1648 0,-5-2-416 0,5 2 0 16,-5 1 0-16,-1 1 656 0,1 4 48 0,-1 2 16 0,1 3 0 15,-2 3-464-15,0 3-112 0,1 4-16 0,0 3 0 16,1 3-128-16,-1 2 0 0,0 2 0 0,0 3 0 16,1 3 0-16,-1 0 0 0,1 1 0 0,0-1 0 0,2-2-224 0,0-1 80 15,1-3 16-15,-1-2 0 16,2-3-560-16,0-3-96 0,1-3-32 0,1-4 0 31,-1-2-704-31,1-6-144 0,-1-8-16 0,0 0-16 0,0 0-320 0,1-4-64 0,-1-6-16 16,-1-3 0-16,-1-4-1280 15,0-2-256-15,-1-6-48 0,-1-2-16 0,0-3 3088 0,2-1 608 0,-3-5 128 0,2 1 32 0,-1 2 2176 0,-1 0 432 16,2 1 96-16,1 1 16 0,0 3 16 16,0 1 16-16,1 3 0 0,2 1 0 0,3 3-1072 15,1 1-224-15,2 1-32 0,1 1-16 0,0 2-896 0,3 3-176 16,3 1-48-16,0 2 0 0,1 2-304 0,2 3-144 0,-1 2 128 15,1 2-128-15,-2 2 0 0,-1 2 128 16,0 3-128-16,-2 2 0 0,-5-1 0 0,0 3 0 16,-1 2 0-16,-3 0 0 0,-2-1 0 0,-2 2 0 0,-1 2 128 0,-3-2-128 15,0-1 0-15,-1 0 0 0,1 0 0 0,-2 0 128 16,4-2-128-16,0-1 0 16,0-2 0-16,1 0 128 0,1-1-128 0,1-1 0 15,0-6 0-15,2 5 0 0,3-1 0 0,1 0 0 16,2 1 0-16,1-2 0 0,1 0 0 0,1 3-144 0,1-3 144 0,0 2 0 15,-1-1-128-15,-1 0 128 0,-3 1 0 0,0-1 0 16,-3 1 0-16,-4-5 0 16,3 5 0-16,-3 1 0 0,0-6 192 0,-5 5 64 0,0 0 0 15,-3-2 0-15,-2 0 0 0,-2 0 16 0,-1 0 0 0,0-1 0 16,-1-1-144-16,1 0-128 0,-2-1 192 0,1-1-192 16,0-1 0-16,1 0-192 0,0-2 0 0,1 0 0 15,0-2-1456 1,2 0-272-16,-1-2-64 0,2-2-14608 0</inkml:trace>
  <inkml:trace contextRef="#ctx0" brushRef="#br0" timeOffset="-119229.02">25116 8946 34271 0,'-1'-13'1520'0,"3"8"304"0,5-2-1456 0,-4 2-368 15,2 0 0-15,-1 1 0 16,2-1 368-16,0 2 0 0,1 1 0 0,0 2 0 0,1 3 352 0,0 2 80 15,1 1 16-15,1 4 0 0,1 3-384 0,1 6-80 16,1 5-16-16,0 5 0 0,0 3-144 0,0 6-16 0,0 4-16 16,-4 3 0-16,-1 5 48 15,-2 2 16-15,-4 7 0 0,-3 2 0 0,-5 4 32 0,-3 2 0 16,-4 2 0-16,-2 0 0 0,-5-2-64 0,-3-1 0 16,-3-2 0-16,-2-5 0 0,-1-3-16 0,0-4-16 0,-3-6 0 15,-1-3 0-15,-1-3-160 0,-1-3-192 0,-4-3 32 16,-4-2-12592-16,-4-1-2528 0</inkml:trace>
  <inkml:trace contextRef="#ctx0" brushRef="#br0" timeOffset="-117975.61">2718 11924 17503 0,'-3'-10'1552'0,"-2"-3"-1232"0,2 0-320 0,0 0 0 16,0-1 3408-16,0 2 624 0,1 0 128 0,-1 1 32 15,0 1-2496-15,1 3-496 0,0 0-112 0,0 2 0 0,1-1-240 16,1 6-32-16,0 0-16 0,0 0 0 0,0 0-512 0,-1 8-96 15,-1 2-32-15,2 4 0 0,0 4-160 0,2 2 0 16,-1 4 0-16,-1 4-176 0,0 3 176 0,0 3 0 16,-3 3-144-16,1 21 144 15,-1-7 0-15,1-3 0 0,0-5 0 0,-1-5 0 0,1-4-208 0,1-4 16 16,-2-7 16-16,1-3 0 0,-1-5 176 0,1-3 0 16,0-3 0-16,2-9 0 0,0 0 128 0,0 0 48 15,0 0 16-15,0 0 0 0,-2-8-192 0,1-3 160 16,0-3-160-16,-1-6 160 0,2-5-160 0,0-3 0 15,0-2 0-15,0-6 0 0,0-3 128 0,0-4-128 16,0-2 0-16,0-4 128 0,2-1 128 0,-1-2 0 16,0-2 16-16,1 19 0 0,1-2-16 0,1-2-16 15,1 2 0-15,3 3 0 0,1 2-96 0,0 4-16 0,2 3 0 0,0 4 0 16,2 3 0-16,-1 4-128 16,1 3 192-16,1 3-64 0,2 4-128 0,-1 2 0 0,0 2 0 15,1 3 0-15,-2 4-144 0,1 3-16 0,1 1 0 16,-2 2 0-1,-2 2-640-15,-1 5-128 0,-2 4-32 0,-3 6-10944 0,-5 5-2208 0</inkml:trace>
  <inkml:trace contextRef="#ctx0" brushRef="#br0" timeOffset="-117785.23">2624 12186 36111 0,'-11'-4'1600'0,"11"4"320"0,0 0-1536 0,0 0-384 0,0 0 0 0,0 0 0 0,0 0 608 0,8-6 32 16,1 2 16-16,-1 1 0 0,1 1-240 0,5 0-48 15,2 0-16-15,3 0 0 16,3-1-112-16,1 1-32 0,2 0 0 0,2 0 0 0,0 0-208 0,2 2-128 16,-1-1 128-16,-1-1-208 31,-2 1-2576-31,-1 0-512 0,-1 1-96 0</inkml:trace>
  <inkml:trace contextRef="#ctx0" brushRef="#br0" timeOffset="-117597.3">3182 12211 28559 0,'0'0'1264'0,"0"0"272"0,0 0-1232 0,0 0-304 16,-3 5 0-16,-1 0 0 0,1 2 1504 0,0 2 240 16,1 0 48-16,-1 5 16 0,1 2-752 0,1 2-160 15,0 2-16-15,1 0-16 0,-2 4-288 0,1 0-48 0,-3 1-16 0,1 3 0 16,0-1-224-16,-2 2-48 0,0 0-16 0,-1 1 0 16,1-1-96-16,-1-2-128 0,2 0 176 0,0 7-176 15,0-6 0-15,2-4-272 0,2-6 16 0,2-5 16 31,1-3-1968-31,-3-10-400 0,0 0-80 0,9 1 0 0</inkml:trace>
  <inkml:trace contextRef="#ctx0" brushRef="#br0" timeOffset="-117392.73">3740 12084 38703 0,'-6'-10'1712'0,"6"10"352"0,-3-7-1648 0,3 2-416 0,3 0 0 0,2 1 0 0,-1-1 384 0,4 2-16 16,1 0 0-16,3 1 0 0,2-1-160 0,2 2-16 15,3 1-16-15,1 0 0 0,1 1-416 0,0 2-80 16,0-1 0-16,1 1-11520 16,0 2-2304-16</inkml:trace>
  <inkml:trace contextRef="#ctx0" brushRef="#br0" timeOffset="-117235.64">3744 12342 40543 0,'-17'-9'3600'0,"10"6"-2880"15,0 0-576-15,2-1-144 0,2 2 448 0,3 2 64 16,0 0 16-16,0 0 0 0,0 0-192 0,0 0-32 0,7-1-16 0,4 1 0 16,5 1-288-16,3-1 0 0,2 0 0 0,5 0 0 15,1 0 0-15,3 0 0 0,0-2-192 0,1 0 192 31,2 0-2256-31,2-2-368 0,-4 1-64 0</inkml:trace>
  <inkml:trace contextRef="#ctx0" brushRef="#br0" timeOffset="-116667.34">6317 11541 8287 0,'2'-12'736'0,"-1"7"-592"16,-1-2-144-16,1 1 0 0,2-1 2832 0,-1-1 544 0,0 2 96 0,0-2 32 0,0 0-1328 0,3 1-256 15,-4-1-48-15,1 0-16 16,-1 2 48-16,0 0 0 0,-1 6 0 16,0 0 0-16,0 0-448 0,0 0-96 0,0 0-16 0,0 0 0 0,-2 9-768 15,0 3-144-15,1 2-48 0,-2 4 0 0,-1 2-384 0,1 3 0 16,0 3 128-16,-1 4-128 15,1 1 0-15,1 4 0 16,-1 1 0-16,0 3 0 0,1 0 0 0,1 1 0 0,-1-4-128 16,2-1 128-16,0 1-640 15,0-5-48-15,2-2-16 0,-2-3 0 0,1-2-2016 0,0-5-416 0</inkml:trace>
  <inkml:trace contextRef="#ctx0" brushRef="#br0" timeOffset="-116410.25">6309 11561 35935 0,'-12'-31'3200'0,"3"10"-2560"0,0-1-512 0,3-1-128 0,4 1 432 0,3 1 64 16,2 1 16-16,2 7 0 0,0 0 192 0,5 0 32 15,3 0 16-15,4 1 0 0,3 0-448 0,3 1-96 16,2 3-16-16,1 2 0 0,0 3-192 0,0 3 0 16,-3 3 0-16,0 3 0 0,-1 3 0 0,-2 2 0 15,-2 0 0-15,-4 3 0 0,-3 1 0 0,-1 4 0 16,-2 2 0-16,-3 1 0 0,-3 1 0 0,-2 2 0 15,-2 1 0-15,-3-1-160 0,-4-3-80 0,-2-1-16 16,-5-3 0-16,-2-2 0 0,-2-2 256 0,-2 0 0 16,-3-2 0-16,0 0 0 0,2-1 0 0,1-2 0 0,0-2 128 0,2 0-128 31,3-1-544-31,1 0-160 0,3-1-48 0,3 0 0 16,2-1-2640-16,2 0-544 0</inkml:trace>
  <inkml:trace contextRef="#ctx0" brushRef="#br0" timeOffset="-114819.18">7542 11129 21183 0,'0'-12'944'0,"0"6"192"0,-1 0-912 0,1-2-224 16,-2 1 0-16,-1 1 0 0,-2 1 1584 0,2 1 272 0,-5 1 48 0,0 2 16 16,-3 2-368-16,-1 3-64 15,-3 3-16-15,0 3 0 0,-4 3-864 0,0 4-176 0,0 5-48 0,-1 6 0 16,1 4-128-16,-1 6-16 0,1 5-16 0,-1 6 0 16,-1 4-32-16,-7 33-16 0,6-5 0 0,4-7 0 15,1-1-176-15,6-4 0 16,3-2 0-16,4-2 0 0,2-3 0 0,4-4 128 0,2-6-128 0,3-5 0 15,2-4-192-15,3-4-128 0,3-5-32 0,4-4 0 32,2-2-272-32,3-4-48 0,1-5-16 0,6-4-9296 0,4-2-1872 15</inkml:trace>
  <inkml:trace contextRef="#ctx0" brushRef="#br0" timeOffset="-114189.9">8312 11539 16575 0,'-3'-8'1472'0,"-1"0"-1168"0,-1 0-304 0,1-1 0 15,-2 1 2992-15,2 1 528 16,-4-1 128-16,2 3 0 0,-2 0-1792 0,-1 3-384 16,-1 0-64-16,0 3 0 0,-1 3-624 0,-1 4-112 0,-1 2-32 0,0 3 0 15,0 4-496-15,1 1-144 0,0 4 0 0,1 2 0 16,1 3 0-16,1 0 0 0,1 1 0 0,2 0 0 0,1 1 0 0,3-1 0 15,2-2 0-15,2-1 0 0,3-1 0 0,0-3 0 16,2-3 0-16,1-4-128 0,3-3 128 0,2-2 128 16,0-1-128-16,2-5 176 0,3-2 16 0,2-2 0 15,-1-3 0-15,3-6 0 0,1-2-32 0,-1-3 0 16,0-2 0-16,-1-3 0 0,-1-2 32 0,-1 0 0 16,-3-1 0-16,-1 0 0 0,-4 1-48 0,-3 3 0 15,0 5 0-15,-2 3 0 0,-2 2-16 0,-3 3-128 16,-1 6 192-16,0 0-64 0,0 0 0 15,0 7-128-15,0 2 192 0,0 3-64 0,0 2-128 0,2 2-176 16,1 0 48-16,0 0 0 0,1-1 128 0,2-1 0 16,0 1-144-16,2-3 144 0,1-1 0 0,2-3 0 15,1-1 0-15,1-3 0 0,0-1 0 0,2-3 0 0,0-3 0 0,0-1 0 16,1-3 288-16,-2 0 32 0,0-3 0 0,-1-2 0 16,-2-4 256-16,-3 0 48 15,-1-3 16-15,-2-1 0 0,-2-2-96 0,-3 0-16 0,-3 0 0 0,-2 3 0 16,-4 0-224-16,-2 2-48 0,-2 2-16 0,-2 3 0 15,-2 2-240-15,-1 4-192 0,0 3 48 0,-1 3 0 16,-1 3-704 0,2 3-144-16,1 2-32 0,2 0 0 0,0 2-1488 0,4 2-304 15,3 2-64-15,3 0-12928 0</inkml:trace>
  <inkml:trace contextRef="#ctx0" brushRef="#br0" timeOffset="-113859.2">9073 11541 23039 0,'1'-12'2048'0,"-1"12"-1648"0,-3-5-400 0,0-1 0 0,-1 2 2992 0,-2 1 512 16,0 1 96-16,-3 2 32 0,-2 3-2240 0,-1 0-448 16,-3 2-96-16,0 3-16 15,0 2-496-15,-1 1-96 0,1 0-32 0,1 1 0 0,0 0-208 0,3 1 0 16,1 0 0-16,4 0-160 0,1 0 16 0,5 1 0 16,2-1 0-1,2 1 0-15,3-1 0 0,1-1 0 0,3-1 0 0,4-1 0 0,1-1 144 0,2-2-128 16,-1 0 128-16,3-2-128 0,0-1 128 0,0-1 0 0,0 0-144 0,-1 0 144 15,0-1 0-15,-1 0 0 16,-2 0 0-16,-2 1 0 0,-4 0 208 0,-2-1 112 16,-2 0 32-16,-6-2 0 0,0 0 288 0,0 0 48 0,-6 7 16 0,-2-1 0 15,-3 0-272 1,-2 0-48-16,-2 1-16 0,-3 1 0 0,-1-1-368 0,0 2 0 0,-1-2 0 0,0-1 0 16,2 1-512-16,1-2-112 15,1 0-16-15,3-3-16 0,1-1-1520 0,3-1-288 16,4-3-64-16,3-3-13104 0</inkml:trace>
  <inkml:trace contextRef="#ctx0" brushRef="#br0" timeOffset="-113559.3">9627 11512 32943 0,'0'0'1456'0,"-6"2"304"0,0 2-1408 0,-3 3-352 16,-1 1 0-16,-2 1 0 0,-3 2 560 0,-2 3 32 31,0 0 16-31,0 1 0 0,1 2-32 0,0 0-16 0,3 1 0 0,2 1 0 0,2-1-304 0,4 1-64 15,4 0-16-15,1-3 0 0,3 0-176 0,5-2 128 16,1-2-128-16,5-1 128 0,2-1 16 0,4-2 0 16,3-3 0-16,3 0 0 0,3-3-16 0,1-2-128 15,1-1 192-15,0-4-64 0,1-1 16 0,-2-3 0 16,-2-2 0-16,-3-3 0 0,-2-3 304 16,-3 0 48-16,-4-2 16 0,-3-1 0 15,-4 0-64-15,-3 0 0 0,-5 2 0 0,-4 1 0 0,-3 2 80 0,-4 1 16 0,-4 3 0 16,-5 1 0-16,-6 2-400 0,-5 4-144 0,-5 0 0 15,-2 3 144 1,-3 2-512-16,1 3-96 0,2 1-32 0,1 3 0 16,1 1-64-16,4 0-16 0,4 1 0 0,5 1 0 0,4-1-448 0,4 0-80 0,6 0-32 0,3-1-10384 15,5 0-2064-15</inkml:trace>
  <inkml:trace contextRef="#ctx0" brushRef="#br0" timeOffset="-113277.42">9812 11260 35583 0,'-16'-21'1584'0,"11"13"320"0,-2-1-1520 0,1 1-384 16,-1-1 0-16,2 1 0 0,-1 1 1168 0,2 3 176 15,0 1 16-15,4 3 16 0,0 0-608 0,0 0-128 16,0 0-32-16,1 11 0 0,1 3-480 0,0 5-128 0,0 3 0 16,1 3 0-16,-1 4 144 0,1 3-144 15,-2 3 192-15,-1 4-192 0,-4 3 176 0,1 2-176 16,-2 2 160-16,0 3-160 15,0 0 144-15,0 1-144 0,0-3 128 0,-1-1-128 0,0-3 144 0,0-3-144 0,1-4 160 0,1-2-160 32,-2-4 176-32,1-4-176 0,2-3 192 0,0-3-192 0,1-2 176 0,-1-2-176 31,1-1 160-31,1-3-160 16,0-2-1120-16,2-3-320 0,-1-7-64 0,0 0-16800 0</inkml:trace>
  <inkml:trace contextRef="#ctx0" brushRef="#br0" timeOffset="-113105.52">9969 11710 35935 0,'-9'-7'3200'0,"9"7"-2560"0,0 0-512 0,0 0-128 0,0 0 1104 0,0 0 208 16,0 0 32-16,0 0 16 0,0 0-560 0,0 0-112 16,0 0-32-16,0 0 0 0,0 0-496 0,-3 4-160 15,0 2 0-15,0-1 0 31,2 2-2368-31,2 0-576 0,2 0-112 0,1-1-16 0</inkml:trace>
  <inkml:trace contextRef="#ctx0" brushRef="#br0" timeOffset="-112743.52">10626 11470 8287 0,'0'0'736'0,"-1"-6"-592"16,0 0-144-16,-1 1 0 0,2 5 6128 0,0 0 1184 16,0 0 240-16,-5-2 64 0,-3 2-6128 0,-2 2-1216 15,-1 2-272-15,-1 0 0 0,-1 2 144 0,0 0 32 0,0 1 0 0,1 2 0 16,1 0-48-16,1 2-128 0,0-1 192 16,2 1-64-16,3-1-128 0,0 0 0 0,3-1 144 0,2 0-144 15,3-2 192-15,2-1-48 0,0 1 0 0,3-1 0 16,2 0 112-16,1-1 0 0,2 1 16 0,1-1 0 15,2 0-48-15,-1-1-16 0,-1-1 0 0,0 2 0 16,1-1 112-16,-2 0 0 0,-1 1 16 0,-1 0 0 16,-1 1 192-16,-2 0 48 0,-3 1 0 0,-1 0 0 15,-4-7-160-15,1 6-32 0,-2 1 0 0,-3 1 0 16,-1-1-128-16,-3 1-16 0,-2 0-16 0,-1 0 0 0,-2 1-224 0,-2-1 176 16,-3 0-176-16,-1-2 160 15,1 0-624-15,-1-1-128 0,1 0-32 0,1-2 0 16,0-2-1744-16,3-1-368 0,1-1-64 0,3-3-16 0</inkml:trace>
  <inkml:trace contextRef="#ctx0" brushRef="#br0" timeOffset="-112569.73">10849 11452 29487 0,'0'0'1296'0,"0"0"288"0,0 0-1264 0,0 0-320 16,0 0 0-16,0 0 0 0,0 0 2368 0,0 0 432 15,0 0 80-15,0 0 0 0,-4 8-1840 0,-1 1-368 0,0 1-80 0,-1 1-16 16,1 1-416-16,-1 1-160 0,2 0 0 15,-1 0 144 1,2 1-448-16,0-2-80 0,1-1-32 0,1-3 0 16,-1 0-3056-16,2-8-624 0</inkml:trace>
  <inkml:trace contextRef="#ctx0" brushRef="#br0" timeOffset="-112455.74">10827 11182 21183 0,'0'0'1888'0,"-2"-5"-1504"0,2 5-384 0,0 0 0 0,0 0 3264 0,0 0 576 15,0 0 112-15,0 0 16 32,0 0-3536-32,6 6-720 0,2 1-144 0,2 3-9808 0,2 1-1984 0</inkml:trace>
  <inkml:trace contextRef="#ctx0" brushRef="#br0" timeOffset="-111971.75">11126 11612 15663 0,'-3'12'688'0,"2"-6"144"0,0 3-656 0,0 2-176 0,0 1 0 0,0 0 0 16,-1 3 3104-16,1 0 592 15,0 1 112-15,-1-2 32 0,0-1-1536 0,1-1-288 16,0-1-64-16,0-1-16 0,-1-2-720 0,2-2-160 16,0 0-32-16,0-6 0 0,0 0-544 0,0 0-112 0,0 0-32 0,0 0 0 15,0 0 160-15,6-3 16 16,-1-2 16-16,1-4 0 0,-1-3 0 0,3-3 0 0,1-2 0 0,0-2 0 16,2-5-240-16,-1 0-48 0,1 0-16 0,1 0 0 15,-1 0-224-15,0 1 0 0,1 2 0 0,-1 3 0 16,1 4 0-16,-1 2 0 0,0 2 0 0,-2 2 0 15,1 4 0-15,0 3 0 0,-2 3 0 0,1 2 0 16,-1 3 0-16,0 3 0 0,-2 1 0 0,1 2 0 0,-2 1 0 16,0 2 0-16,-1 0 0 0,-3 1 0 0,-1 2 0 15,0 1 0-15,-1-1 0 0,1 0 0 0,-3-1 0 16,2-1 0-16,-2-3 0 0,2-2 0 16,0-2 0-16,0-3 0 0,1-7 0 0,0 0 0 0,0 0 192 15,0 0-64-15,0 0-128 0,0 0 192 0,3-7-64 0,1-2 0 16,0-1-128-16,2-2 192 0,0-2-192 0,2-4 144 15,2-1-144-15,-1-2 128 0,2-1-128 0,2 0 0 16,0-1 0-16,1 2 0 0,2 1 0 0,-1 2-144 16,-1 3 144-16,0 3 0 0,-1 2-128 0,-1 2 128 15,-1 3 0-15,-1 2 0 0,0 5 0 0,0 0 0 16,-2 2 0-16,1 2 0 0,-1 1 0 0,0 3 0 16,-2 2 0-16,2 2 0 0,-4 0 0 0,2 1 0 0,-1 1 0 0,2 0 0 15,0 1 0-15,0-2 0 0,-2-1 0 16,1 0 0-1,1-3-480 1,-1-3-32-16,2-1-16 0,1-3-12992 0,2-3-2608 0</inkml:trace>
  <inkml:trace contextRef="#ctx0" brushRef="#br0" timeOffset="-111307.86">11860 11475 3679 0,'0'0'320'0,"0"0"-320"0,2-5 0 0,-2 5 0 0,2-5 4256 0,1 0 784 15,-2 1 144-15,-1 4 48 0,0 0-2336 0,0 0-464 16,2-6-80-16,-2 6-32 16,0 0-736-16,0 0-160 0,0 0-16 0,0 0-16 0,0 0-544 0,0 0-96 15,0 8-32-15,0 2 0 16,0 2-176-16,0 3-32 16,-1 3-16-16,0 4 0 0,0 3-160 0,1 3-16 15,-1 3-16-15,1 5 0 0,0 2-176 0,0 2-128 0,1 0 192 0,0 0-192 16,0-1 0-16,1-2 0 15,0 0 0-15,0-3 0 0,1-2 160 0,-1-1-160 0,0-1 128 16,1-4-128-16,0-2 0 0,0-4 0 0,-2-3 0 16,0-3 0-1,0-3-640-15,0-2-48 0,-1-3-16 0,0-6 0 0,0 0-1840 0,0 0-368 0,-4-4-80 0</inkml:trace>
  <inkml:trace contextRef="#ctx0" brushRef="#br0" timeOffset="-110914.77">11840 11621 15663 0,'-7'-32'688'0,"3"16"144"0,0-2-656 0,-1-3-176 15,2-2 0-15,1 1 0 0,1 0 4848 0,2 0 928 16,2 1 192-16,3 1 48 0,0 2-4112 0,4 2-816 16,2 0-176-16,4 3-16 0,1 1-496 0,3 1-80 15,2 2-32-15,-1 3 0 0,1 1-32 0,0 3-16 16,-1 3 0-16,0 2 0 0,-5 3-112 0,-1 2-128 16,-3 0 176-16,-3 5-176 0,-3 0 0 0,-4 3 0 15,-1 2 0-15,-3 3 0 0,-4 1 0 0,-4 1-176 16,-2 0 176-16,-3-1-160 0,-1-1 160 0,-1-2-160 0,1-4 160 15,0-2-160-15,2-2 160 0,2-2 0 0,1-2 160 16,2-2-160-16,3-2 304 0,6-3-48 0,0 0 0 0,0 0 0 16,0 0-16-16,0 0-16 15,10 0 0-15,1-1 0 0,3 0-224 0,3-1 0 0,3 0 0 0,1 0 0 16,1-1 0-16,1 2 0 0,0 0 0 0,0 2-160 16,1 1 160-16,-2 3 0 0,-5 1 0 0,-1 2 0 15,-3 0 0-15,-1 1 0 0,-4 2 0 0,-3 0 0 16,-2 0 0-16,-3-1 128 0,-2-2-128 0,-2 1 128 15,-3 0 64-15,-3 0 0 0,-2 0 16 0,-3-2 0 16,-3 1-32-16,-1-1-16 0,0-1 0 0,-2 0 0 16,-5-3-16-16,1 0 0 0,1-1 0 0,-1 0 0 15,-1-1-320-15,3-1-64 0,2-3-16 0,3 2 0 16,2-1-1584-16,4 0-320 0,3-1-64 0</inkml:trace>
  <inkml:trace contextRef="#ctx0" brushRef="#br0" timeOffset="-110312.31">12941 11469 18431 0,'0'0'1632'0,"-4"-1"-1312"0,-2 1-320 0,6 0 0 16,-5-1 2560-16,5 1 432 0,-6-2 80 15,6 2 32-15,0 0-704 0,0 0-144 0,0 0-16 0,0 0-16 16,0 0-1040-16,9-1-208 0,3 0-32 16,4 0-16-16,1 0-224 0,4 0-64 0,5-1 0 0,-1 0 0 15,3-2-192-15,3 2-64 16,2-1 0-16,1 1 0 0,0-1-192 0,1 1-32 0,-4 0-16 0,-1 1 0 15,-2 0-144-15,-3 0 160 0,-2 0-160 0,-2-1 160 16,-5 1-160-16,-1 0-224 0,-4 1 48 16,-2 0 16-16,-9 0-1520 0,0 0-304 0,0 0-64 0,0 0-10016 15,0 0-2000-15</inkml:trace>
  <inkml:trace contextRef="#ctx0" brushRef="#br0" timeOffset="-110107.38">13192 11241 23039 0,'-14'-20'1024'0,"8"11"192"0,0 0-960 15,-1-1-256 1,1 1 0-16,-1 1 0 0,1 2 3360 0,2 0 624 0,4 6 128 0,0 0 32 0,0 0-2240 0,0 0-448 16,-4 7-96-16,1 4-16 0,0 4-976 0,1 4-208 31,0 2-32-31,1 3-128 0,-2 1 128 0,3 3-128 0,0 0 0 0,0 3 0 0,0 0 128 0,0 1-128 0,0 0 0 0,0 1 0 16,0 0 176-16,0-1-176 0,0-1 160 0,0-1-160 31,0-3-240-31,0-3-144 0,2-3-16 0,1-3-16 15,0-2-1248-15,2-3-240 0,0-3-48 0</inkml:trace>
  <inkml:trace contextRef="#ctx0" brushRef="#br0" timeOffset="-109700.34">14584 11165 38703 0,'0'0'3440'16,"-6"-3"-2752"-16,1 0-560 0,-4 0-128 0,0 2 0 0,-2 1 0 16,-2 0 0-16,-1 2 0 0,-3 3 384 0,-1-1-16 15,1 2 0-15,0 1 0 0,0 1-240 0,-2 2-128 16,0 1 128-16,2 1-128 0,-1 0 128 0,3 0-128 16,0 0 128-16,3 1-128 0,4 0 128 0,1-2-128 31,3-1 160-31,2-2-160 0,4 0 160 0,2-1-160 0,5-1 160 0,0 1-160 0,4-2 0 0,1 1 128 0,1-2-128 0,2 2 0 15,-1-1 0-15,3 2 128 0,0-2-128 16,1 1 0-16,-2-1 0 0,1 1 128 16,-1-1-128-16,-2 3 0 0,0 0 128 0,-3 1-128 15,-3-1 176-15,-2 1-176 0,-1 0 256 0,-3 0-48 0,-1 0-16 0,-2-1 0 16,-2 0 32-16,-3 0 0 0,-1 2 0 0,-3-3 0 16,-2 0-16-16,-2 0 0 0,-3-2 0 0,-2 1 0 15,1-1-16-15,-4 1-16 0,-1-2 0 0,1 0 0 16,0 2-336-16,1-4-64 0,-1-1-16 0,2-1 0 15,2-1-672 1,1-2-144-16,4-3-32 0,4 0-11216 0,3-3-2256 0</inkml:trace>
  <inkml:trace contextRef="#ctx0" brushRef="#br0" timeOffset="-109559.08">14727 11277 30063 0,'0'0'1328'0,"4"8"272"0,3 0-1280 0,-4 1-320 15,0-1 0-15,-2 3 0 16,-1 1 1600-16,-1 3 240 0,0-1 48 0,-1 4 16 0,-1 0-928 0,-1 1-176 31,1 0-32-31,0-1-16 0,-1 2-544 0,2 0-208 16,-2-1 176-16,1-1-176 0,0-1 0 0,2-2-288 0,0 0 32 0,3-4-11424 15,2-3-2288-15</inkml:trace>
  <inkml:trace contextRef="#ctx0" brushRef="#br0" timeOffset="-109418.29">14775 11033 31327 0,'-9'-8'2784'0,"2"2"-2224"0,-1-1-560 0,0 3 0 16,-1 1 800-16,4 0 48 0,5 3 16 0,0 0 0 47,0 0-1760-47,0 0-336 0,3 9-80 0,4 2-8096 0,4 1-1600 0</inkml:trace>
  <inkml:trace contextRef="#ctx0" brushRef="#br0" timeOffset="-109166.06">14968 11384 11967 0,'0'22'1072'0,"2"-12"-864"15,-2 1-208-15,0 2 0 0,1 0 3120 0,0 1 576 16,0-2 112-16,1 0 32 0,0 0-640 0,1 0-112 16,-1-1-16-16,0-1-16 0,0-1-1280 0,0-3-256 15,-2-6-48-15,0 0-16 0,5 6-624 0,-5-6-112 16,0 0-16-16,8 2-16 0,-2-2-112 0,2-2-32 16,0-3 0-16,0-1 0 0,2-3-128 0,1-1-32 15,2-2 0-15,3-2 0 0,1-4-208 0,2-2-48 16,1-1-128-16,1 2 192 0,1-1-192 0,0 2 0 15,-1 3 0-15,-3 3 0 0,-1 2 0 0,-2 2 0 16,0 3 0-16,-2 1 0 0,-2 3-128 0,-1 3 128 16,-1 2-192-16,-2 1 192 0,1 3-400 0,-1 3 16 15,-1 2 16-15,0 1 0 16,-1 3-528-16,1-1-128 0,-1 1 0 0,0 0-16 16,-1 1-2240-16,1-1-448 0,3-3-96 0</inkml:trace>
  <inkml:trace contextRef="#ctx0" brushRef="#br0" timeOffset="-108830.49">15919 11281 26719 0,'-3'-12'2368'0,"2"6"-1888"0,-2 1-480 0,0-1 0 15,0 2 2992-15,-3-1 496 0,0 2 96 0,-2 2 32 16,-1 1-2112-16,-1 2-416 0,-2 2-96 0,-1 3-16 16,2 3-720-16,-2 2-256 0,1 1 144 0,1 3-144 15,0 1 0-15,2 1 0 0,1 1 0 0,3 1 0 16,1 4 0-16,3-2-144 0,4 0 144 0,1-2 0 0,0 2-128 0,4-3 128 15,2-2 0-15,3-2 0 0,3-2 0 0,2-2 0 16,3-2 0-16,2-2 0 0,1-3 0 0,4-2 0 16,-1-2 0-16,3-2 0 0,0-3 272 0,0-3-32 15,-2-3-16-15,-1-2 0 0,-3-4 160 0,-2-2 48 16,-4-3 0-16,-2-1 0 0,-3 0-112 0,-3 1 0 16,-5 0-16-16,-2 0 0 0,-4 0-48 0,-4 1 0 15,-3 3 0-15,-5-1 0 0,-5 4-256 0,-4 0 160 16,-4 3-160-16,-2 3 128 15,-4 3-768-15,0 2-144 0,-2 3-48 0,1 2 0 16,0 2-352-16,3 0-80 0,4 1-16 0,3 2 0 16,3 0-2368-16,3 1-496 0</inkml:trace>
  <inkml:trace contextRef="#ctx0" brushRef="#br0" timeOffset="-108582.25">16097 11011 29487 0,'-20'-22'2624'0,"11"13"-2112"16,-5-2-512-16,2 1 0 0,1 2 2800 0,0 0 448 0,0 2 80 0,1 1 32 16,2 3-1968-16,-1 3-400 0,0 4-80 0,1 5-16 15,3 3-704-15,-3 4-192 0,1 3 0 0,1 4 0 0,-1 5 0 0,2 5 0 16,-2 5 0-16,2 4 0 0,-2 3 0 0,0 4 0 16,0 2 0-16,-1 0 0 0,0 2 0 0,0 0 0 15,0-1 0-15,-2-1 0 0,1-2 0 0,0-2 192 16,1-4-192-16,0-4 192 0,1-2-336 0,1-4-64 15,-1-6-16-15,2-2 0 16,-1-3-1120-16,2-5-240 0,0-2-32 0,2-3-16464 0</inkml:trace>
  <inkml:trace contextRef="#ctx0" brushRef="#br0" timeOffset="-108391.75">16330 11513 43311 0,'0'0'3840'0,"0"0"-3072"16,0 0-608-16,0 0-160 0,0 0 0 0,0 0 0 0,0 0 144 0,0 0-144 16,0 0 320-16,0 0 0 0,0 0 0 0,-4 5 0 15,1 0-672-15,1 0-144 0,2-5-16 0,-2 8-16 16,4-2-3344-16,3 0-672 0</inkml:trace>
  <inkml:trace contextRef="#ctx0" brushRef="#br0" timeOffset="-107935.95">16946 11196 22111 0,'-4'-4'1968'0,"-1"0"-1584"15,-2 2-384-15,0 1 0 0,1 2 4160 0,-2 0 768 16,-1 1 128-16,-2 2 48 0,-1 1-3536 0,0 4-704 16,-1 2-144-16,1 2-16 0,0 1-448 0,1 3-96 15,1 1-16-15,1 0 0 0,1 2-144 0,3 1 128 16,1 2-128-16,2-2 128 0,2 0-128 0,4-2 0 15,3-2-160-15,1 1 160 0,3-4 0 0,2-1 0 16,3-2 0-16,2-1 0 0,3-2-144 0,2-3 16 16,3-2 0-16,0-3 0 0,0-3 128 0,1-3-192 0,-1-5 192 0,1-4-192 15,-3-3 192-15,0-3 176 16,-1-1-48-16,-1-1 0 0,-2-1 16 0,-3 0 0 0,-3 2 0 16,-3 4 0-16,-3 1 48 0,-1 3 16 0,-4 2 0 0,0 2 0 15,-3 2 320-15,-2 4 64 0,2 4 16 0,0 0 0 0,-5 1-480 16,-1 3-128-16,0 4 0 0,0 2 0 0,2 2 0 0,1 1-192 15,0 0 32 1,3 2 0-16,2 0 160 0,1 1 0 0,2-2-144 0,4 0 144 0,0 0-128 16,3-1 128-16,2-2-160 0,3-3 160 0,2 0 0 15,1-2 0-15,2-3 0 0,0-1 0 0,-1-2 0 0,0-3 0 16,-1-4 176-16,-1-2-48 0,-2-1 192 16,0-3 64-16,-3-3 0 0,-1-3 0 0,-1-1 0 0,-2-2 0 15,-5-2 0-15,-3 0 0 0,-3 0-128 0,-4 1-32 16,-2 1 0-16,-4 2 0 0,-4 0-224 15,-2 3 0-15,-5 2 0 0,-1 3 0 16,-1 2-832-16,-1 3-192 0,1 4-64 0,0 3 0 16,1 3-1216-16,2 4-240 0,2 0-48 0,5 3-15104 0</inkml:trace>
  <inkml:trace contextRef="#ctx0" brushRef="#br0" timeOffset="-107636.42">17898 11183 29487 0,'1'-12'1296'0,"-1"12"288"0,-2-7-1264 0,-1 0-320 16,-2 1 0-16,-1-1 0 0,-4 2 2224 0,0 0 384 16,-1 0 80-16,-2 0 0 15,-4 2-1600-15,1 2-320 0,-1 1-64 0,2 2 0 0,0 0-560 0,5 3-144 0,-1 0 0 0,5 2 0 16,1 2 0-16,3 2-128 0,3 1 0 0,3 1 0 16,1 0 128-16,4 0-128 0,2 1 128 0,3-1-128 31,4 0 128-31,2 1 0 0,1 1 0 0,1-2 0 0,0-1 0 0,1 0 0 0,0-1 128 0,-1-1-128 0,-1-1 0 0,-6-2 128 15,-1-1-128-15,1-1 0 0,-4 1 352 0,-3-2 0 16,-1 0 0-16,-3-2 0 0,-4-2 272 0,0 0 48 31,0 0 16-31,-7 3 0 0,-4 0-176 0,-2 2-16 0,-3-1-16 0,-3 1 0 16,-1-2-480-16,1 1 0 16,-1 0 0-16,-1-1 0 15,-1 0-560-15,2 1-144 0,1-1-48 0,2-1 0 16,3 0-2560-16,3-2-512 0</inkml:trace>
  <inkml:trace contextRef="#ctx0" brushRef="#br0" timeOffset="-107040.11">18392 11051 34095 0,'0'0'1504'0,"0"0"320"0,-3-6-1456 0,-1 1-368 0,1 0 0 0,0 2 0 16,3 3 1664-16,0 0 272 0,-6 3 48 0,1 4 16 15,-1 2-1360-15,1 3-256 0,0 3-64 0,0 4-16 16,-2 1-304-16,1 4 0 0,1 2 0 0,1 5 0 16,-2 3 0-16,3-5 0 0,1 2 0 0,0 1 0 15,-1 2 128-15,1-1-128 0,2-1 0 0,-1-2 0 16,1 0 128-16,-2 3-128 0,2-5 144 0,2-5-144 0,-2-7 0 0,1-3 0 16,-1-3 0-16,0-3 0 0,0-7 0 0,0 0 0 15,0 0 0-15,-1-5 0 0,-3-2 176 0,-1-5-176 16,0-5 192-16,-1-2-192 0,2-1 0 0,-2-4 0 15,0-4 0-15,1-2 0 0,2-1 0 0,2-1 0 16,1-3 0-16,3 0 0 0,2-2 0 0,2 0 0 16,4 2 0-16,1 1 0 0,2 1-144 0,1 2 144 15,2 2-128-15,-1 1 128 0,-1 3-144 0,-2 7 144 16,-1 3-160-16,1 0 160 0,0 3-176 0,0 2 176 16,-1 3-192-16,0 0 192 0,1 3 0 0,-2 2-128 15,-2 2 128-15,1 2 0 0,-3 1 0 0,0 3 0 16,-2 2 0-16,-2 2 0 0,0 1 0 0,-2 0-128 0,-1 0 128 0,0 0 0 15,-1 0-160-15,-2-1 160 16,1 1-128-16,0 0 128 0,0-1 0 0,0 0 0 16,0 0 0-16,4 0-128 0,-1-1 128 0,2-1 0 15,1 0 0-15,2 0-128 0,0-1 128 0,3 1 0 0,1 0 0 0,2-2 0 16,1 3 0-16,1 1-160 0,0 0 160 0,-1 1 0 16,0 1 0-16,1-1 0 0,-2 0 0 0,-2 0 0 15,-4 0 160-15,-1-1 144 0,-2 0 16 0,-2 0 16 16,-2-2 176-16,-1-1 16 0,-3-1 16 0,-1-1 0 0,-3 0-160 15,-2-2-16-15,-2-1-16 0,-2-1 0 0,-1-1-96 16,-1 0-32-16,2-2 0 0,1 0 0 0,-1-3-224 0,4 3 0 16,0-1 0-16,1-1 0 15,2-2-496-15,1 1-192 16,0-3-32-16,3-1-16 0,2-1-2688 0,5-5-544 16</inkml:trace>
  <inkml:trace contextRef="#ctx0" brushRef="#br0" timeOffset="-106803.91">19412 10602 29487 0,'0'-17'1296'0,"1"11"288"0,0-1-1264 0,-1 7-320 15,0 0 0-15,0 0 0 0,0 0 3008 0,0 0 560 16,0 0 96-16,4 5 32 0,-1 1-2864 0,2 6-560 16,-1 5-112-16,2 5-32 0,-3 4 64 0,3 6 16 15,-1 3 0-15,-1 4 0 0,0 2-16 0,-2 1 0 0,-1 2 0 0,-3 3 0 16,-3-1 0-16,-1 2-16 15,-3 2 0-15,-2-1 0 0,-1 1-48 0,-3-2-128 0,-4-2 192 0,-3-1-64 16,-2-2 32-16,-4-2 0 0,-3-2 0 0,-4-3 0 31,-3-2-1152-31,-7 0-224 0,-4 0-64 0,5-6-11664 0,-10-1-2352 0</inkml:trace>
  <inkml:trace contextRef="#ctx0" brushRef="#br0" timeOffset="-105711.11">7093 13190 9215 0,'0'0'400'0,"-5"-1"96"0,0-2-496 0,-1 1 0 15,6 2 0-15,0 0 0 0,-5-4 4688 0,5 4 848 16,-6-2 160-16,6 2 48 0,0 0-4016 0,0 0-816 15,0 0-144-15,7-3-48 0,0 0-336 0,4 0-80 16,3 1-16-16,2 0 0 0,4 1 96 0,4-1 0 16,4-2 16-16,5 2 0 0,4 0-144 0,8-1-16 15,6-2-16-15,4 1 0 0,2-2-224 0,3 1 176 16,5-2-176-16,6 1 160 0,5-1-160 0,1 0 0 16,0-1 0-16,2 0 0 0,4-1 0 0,0 1 128 15,2 1-128-15,-1-1 0 0,2 0 0 0,2 0 0 16,3-1 0-16,-1 0 0 0,-4 0 0 0,2-1 0 15,3 1 0-15,0 1 0 0,0-1 0 0,2 0 0 16,0-1 0-16,2 0 0 0,0 1 0 0,0 0 0 16,-3-2 0-16,3 0 0 0,2 1 128 0,-1 0-128 0,-4-2 0 0,-1 0 128 15,3 1-128-15,-2 0 0 0,3 0 144 0,-3 0-144 16,-2-2 144-16,3 2-144 0,1 2 192 16,-1-1-192-16,-3 0 160 0,2 0-160 0,2 0 128 0,2 1-128 15,0 0 160-15,2 2-160 0,0-2 192 0,3 1-192 16,3 2 176-16,-1 0-176 0,0-1 160 0,2 2-160 15,4 1 208-15,-2-1-48 0,-5 0-16 0,3 0 0 16,2 2-144-16,-3 0 160 0,-3-2-160 0,3 2 160 0,5 0-160 0,-3-1 0 16,-6 0 144-16,0 0-144 0,1-1 0 0,2 1 128 15,-1-1-128-15,1 1 0 0,1-2 0 0,2 1 0 16,1-1 0-16,2 1 128 0,0-3 16 0,1 2 16 16,1-1 0-16,0 0 0 0,-1 1 128 0,1 0 32 15,1 1 0-15,0-1 0 0,-26 2-144 0,7 0-32 16,5-1 0-16,0 1 0 0,-2-2-144 0,5 2 0 15,3-1 144-15,-2 1-144 0,24-4 0 0,-6 1 0 16,-2 1 0-16,-4 0 128 0,-5-2-128 16,-2 1 0-16,1 1 0 0,-1-2 128 0,-1 0-128 0,1-1 0 0,4 2 128 0,-1-2-128 15,-1 0 0-15,2 1 128 16,1 2-128-16,-1-2 0 0,-1 0 160 0,1 1-32 16,0 0-128-16,-2 1 192 0,-1-2-192 0,-3 0 176 15,0-1-176-15,-1 2 160 0,1-1-16 0,-3 0 0 0,-5-1 0 0,1 1 0 16,-3 0-16-16,-2 0 0 0,-3-1 0 0,-3 1 0 15,-2-1 0-15,-3 1 0 16,-1-1 0-16,-1 2 0 0,-6-2 144 0,-2 0 32 16,-5 0 0-16,-3 2 0 0,-5 0 80 0,0-1 0 0,-6 2 16 0,-1 0 0 15,-7 2-80-15,-4-2 0 0,-6 1-16 0,-5-2 0 16,-5 2-80-16,-4-1-16 0,-1 2 0 0,-6-1 0 16,-4 0-32-16,-3 0-16 0,-2 1 0 0,-1 0 0 15,-3-3-416-15,-2 3-64 0,-4-1-32 0,-3 2 0 16,-3 0-2208-1,-4 0-432-15,-6 3-80 0,-5 0-14992 0</inkml:trace>
  <inkml:trace contextRef="#ctx0" brushRef="#br0" timeOffset="-104768.1">9024 13607 36863 0,'-3'-9'3264'0,"1"-1"-2608"15,-4 1-528-15,2-1-128 0,-1 1 400 0,1 1 48 16,0-1 16-16,-2 3 0 0,-2 1 16 0,1 3 0 16,-2 1 0-16,-1 3 0 0,-1 4-320 0,-1 1-160 15,-2 3 160-15,-2 4-160 0,0 2 0 0,0 3 0 16,1 3 0-16,1 2 0 0,-1 1 0 0,2 3 0 15,1 0 0-15,1 1-160 0,2-2 160 0,3 3-128 16,2 0 128-16,4-2-128 0,4 1 128 0,1-3-160 16,3-1 160-16,2-3-160 0,1-4 160 0,3-1 0 0,2-2 0 15,2-5 0-15,1-2 0 0,2-4 0 16,0-3 144-16,1-2-144 0,2-3 208 0,0-3-64 16,0-2-16-16,-1-3 0 0,1-2 0 0,0-2 0 15,-2-3 0-15,-2-1 0 0,-1-1 128 0,-2 1 0 16,-4 2 16-16,-3 1 0 0,-1 2 64 0,-4 3 16 15,-4 1 0-15,-1 3 0 0,-2 1-16 0,2 7 0 16,0 0 0-16,0 0 0 0,-7 1-336 0,1 5 128 0,0 1-128 16,2 1 0-16,-1 2 0 0,3 3-160 0,0 2 16 15,3 0 0-15,4 2 144 0,1-1-160 0,2 1 160 0,3-2-160 16,2-2 160-16,2-2-208 0,3-2 80 0,1-2 128 16,2-3 0-16,1-1 0 0,-1-3 0 0,2-2 0 15,-4-3 128-15,2-3 32 0,-2-3 16 0,-1 0 0 16,-2-1 272-16,-2-4 48 0,-1-1 16 0,-4-3 0 0,-2-1 32 0,-3-1 16 15,-2 0 0-15,-5 0 0 0,-1-2-240 0,-5 2-32 16,-3 1-16-16,-3 2 0 0,-3 3-272 0,-2 2 0 16,-3 3 128-16,-2 2-128 15,-3 3-640-15,0 3-176 0,-1 3-32 0,1 2-16 16,0 1-352-16,4 3-80 0,2 1-16 0,4 0 0 16,3 3-1728-16,4 2-352 0,3 1-64 0,5 1-11376 0</inkml:trace>
  <inkml:trace contextRef="#ctx0" brushRef="#br0" timeOffset="-104452.99">9602 13736 23663 0,'27'-7'1040'0,"-14"4"240"0,-1 0-1024 0,1-1-256 0,-1 3 0 16,-5-1 0-16,-7 2 2448 0,0 0 448 0,0 0 96 0,0 0 16 15,0 0-1408-15,-6 7-288 0,-4-1-48 0,-2 2-16 16,-3 1-896-16,1 0-176 16,-1 2-48-16,-1 0 0 0,2 0-128 0,2 0 0 15,2 0 0-15,2 1 0 0,3-1 0 0,3 0 0 0,2-1 0 0,1 1-176 16,4 0 176-16,3-2-160 0,2 0 160 0,2-1-160 0,3-1 160 0,4-1 0 15,2 1 0-15,1-1 0 0,1 1 0 0,0-2 0 16,1 0 0-16,-2-2 0 0,-2-1 0 0,-3 1 0 16,-4-1 160-16,-2 0-160 0,-3 0 368 0,-8-2-32 15,0 0 0-15,0 0 0 0,0 0 400 0,-5 6 80 16,-4-1 16-16,-3 1 0 0,-4 0-480 0,-2 0-96 16,-3-1 0-16,-1 1-16 15,-2-1-384-15,1 1-80 0,1-1-16 16,2 0 0-16,3-1-400 0,2-1-96 0,3 0-16 0,3-2 0 15,4-1-368 1,5 0-80-16,0 0-16 0,6-7 0 0,4-1-2544 0,6-3-512 0</inkml:trace>
  <inkml:trace contextRef="#ctx0" brushRef="#br0" timeOffset="-104060.43">10247 13602 32479 0,'-8'-5'1440'0,"8"5"288"0,-7 0-1376 0,-1 1-352 0,-2 2 0 0,0 1 0 16,-4 3 752-16,0 1 80 0,-3 3 0 0,2 3 16 15,0 1-480-15,-1 1-112 0,2 2 0 0,1 2-16 16,1 1-240-16,3 1 0 16,1 0-144-16,4-1 144 15,0 1 0-15,4 0 0 0,1 0 0 0,5-1 0 0,2-1 0 0,4-1 192 0,0-2-16 0,4-3 0 0,4-2 160 0,1-3 48 16,1-3 0-16,0-2 0 0,1-3 80 0,0-3 32 16,0-4 0-16,2 0 0 0,0-5-32 15,-3-3 0-15,0-2 0 0,-1-3 0 0,-1-3 112 0,-4-3 0 16,-1-3 16-16,-1-2 0 0,-3-3-272 0,-4-3-64 15,-2-2-16-15,-3 0 0 0,-3 1-16 0,-4 2 0 32,-2 4 0-32,-3 5 0 0,-1 3 144 0,-2 2 16 0,-4 2 16 0,-2 5 0 15,1 4-400-15,-3 3 128 0,-1 4-128 0,-1 4 0 0,-1 2 0 0,-3 5-176 16,3 2 16-16,2 3 0 0,2 2 16 0,3 3 0 16,1 0 0-16,5 0 0 0,3 2 0 0,4 1 0 15,3 1 0-15,4-1 0 0,4 0 144 0,4-1-192 16,0-1 192-16,3 0-192 0,3-1 192 0,2-1 0 15,0-2-144-15,2-2 144 0,1-2-320 0,0-1 16 16,0-3 0-16,1 0 0 16,0-1-2064-16,1-2-400 0,2-1-96 0</inkml:trace>
  <inkml:trace contextRef="#ctx0" brushRef="#br0" timeOffset="-103856.61">10827 13788 35935 0,'0'0'1600'0,"0"0"320"16,0 0-1536-16,0 0-384 0,0 0 0 0,3 7 0 16,-2 2 1120-16,2 1 160 0,-1 2 16 0,0 2 16 0,0 4-288 0,0 0-48 15,0-1-16-15,-1 3 0 0,0 1-528 0,0 0-112 16,-1 0-32-16,0 0 0 0,0-2-288 16,0 2 160-16,0-1-160 0,-2 0 128 0,-1-1-128 0,1-1 0 15,-1-2 0-15,1-2 0 16,1-2-1440-16,-3-1-320 15,2-1-64-15,1-2-16512 0</inkml:trace>
  <inkml:trace contextRef="#ctx0" brushRef="#br0" timeOffset="-103531.54">11158 13836 39855 0,'0'0'1760'0,"0"0"368"0,0 0-1696 0,0 0-432 0,0 0 0 0,0 0 0 0,0 0 512 16,-5 2 0-16,-1 1 16 0,6-3 0 0,-3 5-16 0,3-5-16 15,-4 6 0-15,1 1 0 0,1 0-496 0,1-1 0 16,0 1 0-16,1-7-160 16,2 8-2080-16,3-3-400 0,0-1-96 0</inkml:trace>
  <inkml:trace contextRef="#ctx0" brushRef="#br0" timeOffset="-103113.28">11829 13453 37775 0,'0'-5'3360'0,"-2"-1"-2688"0,2 6-544 0,-1-5-128 0,-1 0 368 0,-2 1 32 15,-1 1 16-15,-3 0 0 0,-2 2-48 0,-2 3-16 16,-1 3 0-16,-1 1 0 16,-3 3-224-16,0 1-128 0,0 0 160 0,-2 3-160 0,1 3 0 0,-1-1 0 31,1 0 0-31,3 1 0 0,2-1 0 0,2 1 0 0,2-1 0 0,2-2-160 16,5-1 160-16,1 0 0 0,2-1 0 0,4-1-128 0,2 0 128 0,4-2 0 15,3 0 0-15,2-2-128 0,3 0 128 16,3-1 0-16,0 1-144 0,2-1 144 0,1 1 0 0,2-1 0 15,-1 1 0-15,-1 0 0 0,-2 1 0 16,-1 0 0-16,-1 1 0 0,-2 0 0 0,-2 1 0 0,-3 0 0 16,-3-1 0-16,-3 1 0 0,-4 0 224 0,-2-1-32 15,-3-1-16-15,-3 1 0 0,-5 0 144 0,-2-2 48 16,-3 1 0-16,-3 1 0 0,-2-1-112 0,0 1 0 0,-3 0-16 0,-2 0 0 16,1-1-240-16,0 1-240 15,1-3 48-15,1 0 16 16,2-2-624-16,2-2-128 0,1-2-32 0,2-1-11056 0,4-4-2208 0</inkml:trace>
  <inkml:trace contextRef="#ctx0" brushRef="#br0" timeOffset="-102954.89">12156 13614 23039 0,'0'0'2048'0,"0"0"-1648"0,0 0-400 0,3 6 0 16,-1 2 2512-16,1 1 432 0,-2 1 64 0,-1 2 32 15,-1 0-1696-15,0 2-320 0,-1 1-80 0,0 1-16 0,-1 1-400 0,0 1-80 16,-2 0 0-16,1-1-16 15,-2 0-240-15,2-1-64 0,0 0 0 0,-1-1 0 0,1 1-128 0,2-3 0 16,-1-1 0-16,1-3 0 16,0-3-2288-16,2-6-432 0,0 0-96 0</inkml:trace>
  <inkml:trace contextRef="#ctx0" brushRef="#br0" timeOffset="-102813.74">12127 13387 21183 0,'-12'-14'944'0,"7"7"192"0,-2 0-912 0,1-1-224 15,1 1 0-15,-1 2 0 16,0 0 2256-16,6 5 416 0,0 0 80 0,0 0 0 16,0 0-4160-16,0 0-832 0</inkml:trace>
  <inkml:trace contextRef="#ctx0" brushRef="#br0" timeOffset="-102497.7">12406 13583 20671 0,'6'23'912'0,"-2"-11"192"0,-2 2-880 0,0 3-224 0,0 1 0 0,-2-1 0 16,0 2 2576-16,0-2 480 0,0 2 80 0,-2-1 32 0,1-1-1184 15,0 1-256-15,-1 0-32 0,-1-2-16 16,0-1-816-16,0 1-160 0,1-1-48 0,-1-2 0 0,0-3-240 16,2-1-48-16,1-2-16 0,0-7 0 15,0 0-48-15,0 0-16 0,0 0 0 0,0 0 0 0,0 0 96 0,8-5 0 16,-1-2 16-16,2-4 0 0,-2-1 48 0,0-4 16 31,2 0 0-31,1-5 0 0,0-2-272 0,2-2-48 0,0 1-16 0,1-2 0 0,1-1-128 0,-1 3 0 16,0 3 0-16,1 4 128 0,0 1-128 0,0 4 0 15,-1 3 0-15,0 3 0 0,2 1 128 0,-2 4-128 16,0 2 192-16,0 4-64 0,-1 0-128 0,-1 4 128 16,-1 1-128-16,-1 2 128 0,0 1-128 0,-2 1 0 31,0 0 144-31,0 0-144 0,-2 2 0 0,0-1 0 0,-2 0 0 0,0 2 0 16,-1-4-304-16,1 0-80 0,-3-1 0 0,2 0-16 15,-1-1-2544-15,0-1-512 0,0 7-112 0,-1-17-16 0</inkml:trace>
  <inkml:trace contextRef="#ctx0" brushRef="#br0" timeOffset="-102193.89">13027 13604 21183 0,'-4'-13'944'0,"2"7"192"0,-1 1-912 0,1-1-224 0,1 1 0 0,1 5 0 16,0 0 2688-16,0 0 512 0,0 0 80 0,0 0 32 0,-3 5-2176 0,1 5-432 31,-1 2-96-31,2 6-16 0,0 5-272 0,0 2-64 16,1 3-16-16,1 1 0 0,0 3-240 0,0 2 176 15,-1 2-176-15,0 1 160 0,0 3-32 0,0 0-128 0,-1 1 192 0,0 1-64 16,0-2-128-16,1 0 160 0,-1-3-160 0,0-1 160 15,-1-7-352-15,1-2-64 0,-2-4 0 0,1 3-16 32,0-7-624-32,1-8-112 0,1-11-16 0,0 0-16 15,0 0-1744-15,0 0-352 0</inkml:trace>
  <inkml:trace contextRef="#ctx0" brushRef="#br0" timeOffset="-101835.65">13010 13939 9215 0,'2'-47'816'0,"-1"24"-656"0,1-7-160 0,-2-3 0 15,0-2 4064-15,0-1 784 0,-2-1 144 0,2 2 48 0,0 2-1984 16,0 1-400-16,2 2-80 0,-1 2-16 15,4 2-1184-15,0 3-240 0,2 2-48 0,3 3-16 16,2 2-528-16,3 2-96 0,3 1-32 0,1 4 0 16,2 4-256-16,0 3-160 0,-1 3 192 0,-1 3-192 0,-3 2 128 0,-3 5-128 15,-2 2 0-15,-3 2 0 16,-2 3 0-16,-4 2 0 0,-2 1-192 0,-3 2 48 0,-4 0 144 0,-2 2 0 16,-2 0 0-16,0 1 0 0,-1-4 0 0,1-3-128 15,-1-2 128-15,2-4 0 0,1-2 0 0,3-2 192 16,1-2 0-16,2-3-16 0,3-4 304 0,0 0 64 15,0 0 16-15,7 1 0 0,0-1-368 0,5 0-64 16,3-1 0-16,2 0-128 0,2 1 0 0,4 0 0 16,3 0 0-16,1 1 0 0,-1 1 0 0,-3 3 0 15,-1-1 0-15,0 1-144 0,-5 3 144 0,-3 1 0 16,-5 0 0-16,-2 0-128 0,-3 0 128 0,-3 1 0 0,-3-1 0 0,-4 1 0 16,-4 0 160-16,-2 0-32 0,-3-1-128 0,-3-1 192 15,-1 0-64-15,-5-1 0 0,2 0-128 0,0 1 192 16,2-1-192-16,0-2 0 0,0 1-192 15,1-2 192 1,2 1-1536-16,2-2-208 0,3-2-48 0,1-1-10448 16,0-2-2096-16</inkml:trace>
  <inkml:trace contextRef="#ctx0" brushRef="#br0" timeOffset="-101473.72">14357 13448 29487 0,'0'0'1296'0,"-3"-5"288"0,-1 1-1264 0,2-1-320 0,0 1 0 0,2 0 0 16,0 4 1472-16,0 0 256 0,0 0 32 0,6-5 16 15,0 2-576-15,4 0-112 16,3 0-32-16,3 1 0 0,0-1-512 0,4 1-96 0,3 1-32 16,3 1 0-16,2 0-240 0,-1 1-48 0,1 0-128 0,2 1 192 15,-1 0-192-15,1 0 0 0,-2 1 128 0,-1-1-128 31,2-1-1200-31,-2 1-272 0,-3-1-64 0,-1 1-16 16,-2 0-1392-16,-1-1-256 0</inkml:trace>
  <inkml:trace contextRef="#ctx0" brushRef="#br0" timeOffset="-101254.21">14679 13168 35007 0,'-13'-7'3120'0,"-1"-2"-2496"15,-2 0-496-15,1 1-128 0,1 2 1328 0,1 1 240 16,2 3 48-16,1 2 16 0,2 2-496 0,1 5-112 15,3 3 0-15,2 4-16 0,1 4-848 0,2 4-160 16,2 3 0-16,1 4 0 0,2 2 0 0,2 5 0 16,-3 2 0-16,2 3 0 0,-1 1 0 0,1 1 144 15,-2 1-16-15,1-2-128 0,-2 1 144 0,1-1-144 16,-2-1 0-16,-1-3 144 0,0-1-144 0,1-3 0 16,-2-2-160-16,0-3 160 15,-1-2-1632-15,0-3-224 0,-1-3-64 0,0-4-16016 0</inkml:trace>
  <inkml:trace contextRef="#ctx0" brushRef="#br0" timeOffset="-100859.96">15939 13276 39279 0,'-14'-16'1728'0,"8"10"384"0,1 1-1696 0,-1-1-416 0,1 3 0 0,-1 1 0 16,-1 0-320-16,-1 2-160 15,-4 3-32-15,-2 1 0 0,0 2 512 0,0 0 0 16,-1 2 128-16,-3 3-128 0,0 1 0 0,3 0 0 0,0 0 0 0,3 0-144 16,1-1 144-16,3-1 128 0,1-2-128 0,4 0 176 15,2-1 176-15,2 0 32 0,3-2 16 0,3 1 0 0,0-1-144 0,4 2-48 16,3 1 0-16,1 0 0 0,1 1-80 0,3 1 0 15,1 0-128-15,1 0 192 0,1 0-48 0,-2 0-16 16,-1 1 0-16,0 0 0 0,0 2 160 0,-3 0 32 0,-1-1 0 0,-3 1 0 16,-1 2-64-16,-2-3 0 15,-4 0 0-15,-2 0 0 0,-3-1 64 0,-3 0 0 16,-2-1 0-16,-4-1 0 0,-2 0 64 0,-4-2 0 16,-1 0 16-16,-3-1 0 0,-1 1-256 0,1-3-144 15,-3 0 160-15,0-2-160 16,0-1-592-16,1-3-224 0,0-1-32 0,1-5-16 15,1-2-2384-15,3-2-464 0,2-4-112 0</inkml:trace>
  <inkml:trace contextRef="#ctx0" brushRef="#br0" timeOffset="-100685.89">16050 13306 17503 0,'0'0'768'0,"8"0"176"0,-2 1-752 0,1 1-192 0,-1 0 0 0,0 3 0 16,-2 0 4224-16,1 4 832 0,-1 1 144 0,-1 3 48 0,0 0-3248 0,-2 2-640 31,-1 0-128-31,0 3-16 0,-1 1-784 0,0 2-160 0,1 0-16 0,-2 1-16 15,0-1-240-15,1 0 128 0,1-1-128 0,-1-2 0 0,0 0 0 0,-1 0-256 16,4-3 16 0,0-3 16-16,0-2-2576 0,3-2-512 0,-1-4-96 0</inkml:trace>
  <inkml:trace contextRef="#ctx0" brushRef="#br0" timeOffset="-100292.79">16110 13108 37775 0,'-7'-5'3360'0,"-1"0"-2688"0,1-1-544 0,1 2-128 15,0 1 0-15,2 2 0 16,4 1 144-16,0 0-144 31,0 0-272-31,0 0-128 0,5 7-32 0,4 3 0 16,2 1-2096-16,4 2-416 0,1 3-96 0,2 2-16 16,-1 2 1136-16,2 2 208 0,1 0 48 0,1 2 16 0,-3 3-192 0,1 1-32 0,-2 2-16 0,-2 2 0 0,-1 0 1312 0,-1 2 272 15,0-1 48-15,-2-2 16 0,-3-3 432 0,0-1 64 16,-2-3 32-16,-2-3 0 0,-1-1 2464 15,-1-5 480-15,0-2 96 0,-2-2 32 0,-2-2-256 0,1-2-48 16,-1-2-16-16,2-5 0 0,0 0-1088 0,0 0-224 16,0 0-32-16,0 0-16 0,0 0-640 0,-1-5-128 15,1-3-16-15,2-2-16 0,2-1-304 16,1-1-48-16,2-2-16 0,1-3 0 0,3-1-240 0,0-2-48 16,3-1-16-16,0 1 0 0,1 0-208 0,1 3 0 15,0 1 128-15,0 4-128 0,-2 1 0 0,-1 3 0 16,0 4 0-16,-1 2 0 0,-1 1 0 0,0 2 0 15,0 2 0-15,0 4 0 0,-2 2 0 0,0 2-192 16,-1 2 48-16,-1 3 0 16,1 1-368-16,0 0-64 0,-2 1 0 0,1 0-16 15,0-2-1616-15,-1 1-320 0,2-2-64 0,1 0-14880 0</inkml:trace>
  <inkml:trace contextRef="#ctx0" brushRef="#br0" timeOffset="-99883.68">17064 13293 43311 0,'-6'-5'3840'0,"-2"1"-3072"0,1 2-608 0,-2-1-160 16,-2 1 0-16,0 2-192 0,-1 2 32 0,0 2 16 15,-1 1 272-15,1 3 64 0,0 2 16 0,1 2 0 16,1 2-208-16,1 3 0 0,3 0-144 0,0 4 144 16,2 2 0-16,1 1 0 0,3 1 0 0,4-1 0 0,1 1-160 0,3-1 160 15,2-1-160-15,3-1 160 0,2-1 0 0,3-2 0 16,0-2 0-16,3-4 160 0,-1-3-160 0,1-4 0 15,-1-1 144-15,0-5-144 0,-1-4 160 0,-1-2-32 16,1-4-128-16,-1-3 192 0,-3-3 16 0,0-2 0 16,0-4 0-16,-3-3 0 0,-2-2 16 0,-3-4 0 15,-1-4 0-15,-3 0 0 0,-3-3-32 0,-2 3-16 16,-2 1 0-16,-4 1 0 0,-3 2-48 0,-1 5 0 0,-1 3 0 16,-2 4 0-16,0 4 64 0,0 4 0 15,-3 2 0-15,-1 3 0 0,-2 4-192 0,0 2 0 16,1 1 0-16,0 4 0 0,1 1 0 0,0 4 0 15,2 1 0-15,1 2 0 0,4 3 0 0,1 0-144 16,2 0 144-16,4 1-160 0,3 2 160 0,2 0-128 16,3-1 128-16,3 2-128 0,2 0 128 0,3 0 0 15,1-3-144-15,3 1 144 0,1-1-160 0,3-1 160 0,2-2-208 0,0-2 80 32,1-1-688-32,2-1-128 0,2-2-16 0,3-3-16 15,1-1-1808-15,3-4-352 0,1-1-80 0,2-2-12448 0</inkml:trace>
  <inkml:trace contextRef="#ctx0" brushRef="#br0" timeOffset="-99741.25">17636 13434 27471 0,'0'0'1216'0,"0"0"256"0,0 0-1184 0,0 0-288 0,0 0 0 0,0 0 0 16,0 0 2688-16,0 0 464 0,2 7 112 0,2 1 0 0,-2-1-1632 0,0 2-336 15,1 1-64-15,-2 1-16 0,-1 0-592 0,0 1-128 16,2 1-32-16,-2 1 0 0,0 1-240 16,-2-2-48-16,1 0-16 0,-1 1 0 0,-1-1-160 15,1-1 0-15,-2 0 0 0,2-1 0 16,-1 0-1808-16,2-3-448 0,1-8-96 0</inkml:trace>
  <inkml:trace contextRef="#ctx0" brushRef="#br0" timeOffset="-99056.4">18287 13331 39567 0,'0'0'1744'0,"0"0"368"0,0 0-1680 0,0 0-432 0,5-3 0 0,-5 3 0 15,0 0 800-15,0 0 80 0,0 0 16 0,0 0 0 16,0 0-448-16,-2 3-64 0,-3 3-32 0,1-1 0 0,-2 1-352 0,1-1 0 15,0 1 0-15,1-1 0 0,0 1 0 0,0-2-192 16,4-4 32-16,0 0 0 31,-2 5-1392-31,2-5-288 0,0 0-48 0,0 0-9856 0,0 0-1968 0</inkml:trace>
  <inkml:trace contextRef="#ctx0" brushRef="#br0" timeOffset="-98575.39">18791 13051 24879 0,'-3'-4'2208'16,"-2"1"-1760"-16,0 0-448 0,-2 0 0 0,0 2 2688 0,-2 1 448 16,-2 1 80-16,-1 3 32 15,0 2-1888-15,-2 2-368 0,-1 2-80 0,0 2-16 0,-1 1-592 0,2 2-128 16,1 1-32-16,0 3 0 16,0 2-144-16,4 0 0 0,1-1 0 0,5 1 128 0,1 0-128 0,5 0 0 15,1-1 0-15,3-1 0 16,3-2 0-16,3-1 0 15,2-3 0-15,3-2 0 0,2-2 192 0,3-3-64 16,2-1 0-16,1-4 0 0,2-2 0 0,-1-3 0 0,2-1 0 0,-3-5 0 0,-1-3 64 0,-3-3 16 16,-2-2 0-16,-1-3 0 0,-1-2 48 0,-1 0 16 15,-1-2 0-15,-3 3 0 0,-4 3-16 0,-3 2-16 16,-1 3 0-16,-3 2 0 0,-2 3 144 0,-2 2 48 16,-2 3 0-16,4 4 0 0,-5 0-272 0,-1 2-160 15,1 2 192-15,-1 4-192 0,2 2 0 16,1 3-176-16,1 2 0 0,0 0 0 0,2 0 176 0,3 2-192 0,0-1 192 0,4 1-192 15,1-2 192-15,2 1-192 0,2-2 192 0,2-1-192 32,1-2 192-32,1-2 0 0,2-2 0 0,1-3 0 0,1-1 0 0,-1-3 192 15,1-3 0-15,-1-3-16 0,-2 0 192 0,0-4 32 0,-3-3 16 0,-2-3 0 16,-2 0 32-16,-2-4 16 16,-4-2 0-16,-3-1 0 0,-2 0-160 0,-3 0-48 15,-4 1 0-15,-4 1 0 0,-4 1-256 0,-3 1 0 16,-1 4 0-16,-1 3 0 15,-1 2-512-15,0 3-224 0,1 4-32 0,2 2-16 0,-2 1-576 0,4 2-112 16,4 1-32-16,3 3 0 0,3 2-2000 0,5 0-400 16,3 2-64-16</inkml:trace>
  <inkml:trace contextRef="#ctx0" brushRef="#br0" timeOffset="-98308.73">19581 13103 25279 0,'14'-5'1120'0,"-8"3"224"0,-2-2-1072 15,-4 4-272-15,0 0 0 0,0-4 0 0,-2 0 2240 0,-5 0 384 16,-3 2 64-16,-3 2 32 0,-2 1-1424 0,-3 1-272 15,0 2-64-15,-1 0-16 0,0 2-656 0,3 0-128 16,1 1-32-16,3-1 0 0,1 2-128 0,4 1 160 16,1 0-160-16,3 1 160 0,2-1-160 0,2 4 0 15,2-2 0-15,3 0 0 0,0 1 0 0,3 0 0 16,3-1 0-16,1-1 0 0,3 0 0 0,0-1 0 16,3 0 0-16,1 0 128 0,-2 0 32 0,2-1 0 0,-1-2 0 15,-3 1 0 1,0-2 128-16,-5 0 32 0,-2-2 0 0,-3 0 0 15,-6-3 32-15,0 0 16 16,0 0 0-16,-3 5 0 0,-4-1 48 0,0 0 16 16,-7 0 0-16,0-1 0 15,-2 1-768-15,-3 1-160 0,-1-2-16 0,1 0-16 0,1 1-2432 16,0-1-496-16,3-1-80 0</inkml:trace>
  <inkml:trace contextRef="#ctx0" brushRef="#br0" timeOffset="-98072.98">19874 12987 35935 0,'0'-12'3200'0,"0"7"-2560"0,0 5-512 0,0-5-128 0,0 5 1088 15,0 0 192-15,0 0 32 0,0 0 16 0,0 0-496 0,0 0-112 16,0 9-16-16,-2 3 0 0,1 2-544 16,0 5-160-16,0 5 0 0,0 1 0 0,1 4 0 0,-1 2 0 15,1 2 0-15,0 4 0 0,-1 0 0 0,1 2 0 16,0-1 0-16,0 2 0 0,-1 0 0 0,0-2 0 15,-3-2-128-15,2 0 128 16,0-2-1584-16,0-5-224 0,1-2-48 0,0-3-9776 16,-1-3-1936-16</inkml:trace>
  <inkml:trace contextRef="#ctx0" brushRef="#br0" timeOffset="-97688.14">19903 13062 39743 0,'-9'-30'1760'0,"5"17"352"0,1-2-1680 0,1 1-432 0,0-1 0 0,4 1 0 16,0 1 320-16,2 1 0 0,3 0-16 0,2 3 0 16,0 3-48-16,6 2 0 0,2 0 0 0,3 4 0 0,1 3-256 0,1 4-144 15,-1 1 16-15,0 0 0 0,0 1 128 0,-3 3 0 16,-1 1-144-16,-3 2 144 0,-3 0 0 0,-2 1-176 16,-3-1 176-16,-3 0-128 0,-3 2 128 0,-1-2-192 15,-5-2 192-15,-1 1-192 0,-3-2 48 0,0-2 0 16,-1-3 0-16,1 0 0 0,0 0 144 0,2-2 0 15,2-1 160-15,1 1-160 16,5-5 240-16,0 0-48 0,0 0-16 0,4 6 0 0,1 0-176 0,5-1 0 16,2 1 0-16,3 1 0 0,2-1 0 0,1 1 0 15,0 0 0-15,1 2 0 0,0-1 0 0,-2 0 0 16,0 0 0-16,-3 0 0 0,-3 0 0 0,-2-2 128 16,-2 1 0-16,-3 0 0 0,-4-7 192 0,0 6 16 15,-2 0 16-15,-3-1 0 0,-2 1 32 0,-4-1 16 16,-4 0 0-16,-2-2 0 0,-3-1-176 0,-2-1-32 15,-2-1-16-15,-1 0 0 0,2-1-176 0,0-1 128 16,1 0-128-16,2 0 128 16,3 0-464-16,3 0-112 0,1-1 0 0,5 0-16 15,1-2-2464-15,4 0-480 0</inkml:trace>
  <inkml:trace contextRef="#ctx0" brushRef="#br0" timeOffset="-97362.45">20662 12612 43311 0,'-2'-9'3840'0,"1"-1"-3072"0,1-1-608 0,2 1-160 32,2 1-512-32,-1 4-128 0,1 0-16 0,3 2-16 0,1 1 928 0,1 1 192 0,2 1 48 0,2 2 0 0,-1 1 48 0,3 4 16 15,0 2 0-15,1-1 0 0,-2 2-64 0,2 2-16 16,-1 2 0-16,0 2 0 0,1 2-176 0,-3 5-48 15,0 2 0-15,-1 3 0 0,-1 1-96 0,-1 4-32 16,-1 4 0-16,-2 3 0 0,-2 4 0 0,-3 4 0 16,-3 2 0-16,-3 4 0 0,-4 2 32 0,-3 8 0 15,-3 4 0-15,-5 3 0 0,-3 0-32 0,-4 1 0 16,-3-1 0-16,-4-4 0 0,-5-2 32 0,-8-1 0 16,-5-1 0-16,-33 27 0 0,6-13-160 0,35-41 0 0,-9 3-192 15,-8 1 192 1,-9 0-1680-16,-6 0-224 0,-2-2-32 0,-9 1-11568 0,-6-2-2320 0</inkml:trace>
  <inkml:trace contextRef="#ctx0" brushRef="#br0" timeOffset="-96791.99">8347 13316 34319 0,'3'-16'1520'0,"0"11"320"0,-3 5-1472 0,0-6-368 16,1 1 0-16,-1 5 0 0,0 0 576 0,-9 2 64 15,-4 2 0-15,-4 7 0 16,-5 7 128-16,-5 7 16 16,-4 7 16-16,-18 25 0 0,3 5-480 0,1 4-80 15,0 5-32-15,1 2 0 0,0 2-208 0,2 1 176 16,2 2-176-16,6 1 160 0,5-2-160 0,5-2 160 0,4-1-160 0,5-4 160 15,4-6-160-15,6-4 0 0,3-4 0 0,7-3 128 0,5-3 0 16,5-4-128 0,6-1 192-16,5-2-64 0,7-2-128 0,6-4 128 15,5-2-128-15,4-4 128 0,3-6-288 0,7-2-64 16,7-1-16-16,9-1-11936 16,6-2-2400-16</inkml:trace>
  <inkml:trace contextRef="#ctx0" brushRef="#br0" timeOffset="-68706.23">2486 15893 23151 0,'0'0'1024'0,"0"0"208"0,-2-8-976 0,2 8-256 16,0-7 0-16,0 7 0 0,0 0 160 0,0 0-16 0,0 0 0 0,0 0 0 15,0 0 640-15,0 0 128 0,0 0 32 16,0 0 0-16,-6 11-240 0,2 4-64 0,0 3 0 0,1 4 0 15,-2 4 96-15,-1 3 16 0,1 0 0 0,-1 4 0 16,1 1-416-16,0 2-80 0,3 0 0 0,-1-2-16 16,2-1-240-16,1-2 0 0,1 1 128 0,0-4-128 15,1-1 0-15,0-4 0 0,0-2 0 0,1-2 0 16,-1-1 160-16,0-3-160 0,0-2 160 0,1-4-160 16,-3-9 256-16,4 9-32 0,-4-9-16 0,0 0 0 0,0 0 0 0,0 0 0 15,0 0 0-15,0 0 0 0,0 0 96 16,0 0 16-16,-5-13 0 0,1-2 0 0,0-1 16 0,-2-5 16 15,-1-4 0-15,1-2 0 16,-1-5-96-16,2 0 0 0,-2-3-16 0,3-2 0 0,2-2-32 0,2 1 0 16,2 2 0-16,2 0 0 0,-2-1 128 15,4 4 32-15,2 1 0 0,0 2 0 16,1 1 16-16,2 4 16 0,1 3 0 0,1 2 0 0,2 3-256 0,1 2-144 16,0 1 160-16,-2 2-160 15,2 1 0-15,1 2 0 0,-1 1 0 0,2 4 0 0,-1 0 0 0,-2 2 0 0,-1 0 0 0,-1 2 0 16,0 2-208-16,-4 3 16 0,1 1 0 15,-1 3 0 1,-1 1-928-16,-2 2-176 0,-1 1-48 0,-2 6-10032 0,-4 4-2000 16</inkml:trace>
  <inkml:trace contextRef="#ctx0" brushRef="#br0" timeOffset="-68506.3">2342 16268 36799 0,'0'0'1632'0,"0"0"336"0,0 0-1584 0,0 0-384 0,0 0 0 0,0 0 0 16,0 0 0-16,8-1 0 0,1 1 0 0,3 0 0 16,4 0 0-16,1 0 288 0,3 0-32 0,2 1 0 15,2-1 0-15,2 1-16 0,-5-2 0 0,2 0 0 0,1 0-240 0,0-1 0 16,0-1 0-16,2 1 0 31,-1-1-2016-31,0 1-288 0,0 1-64 0</inkml:trace>
  <inkml:trace contextRef="#ctx0" brushRef="#br0" timeOffset="-68125.88">2900 16502 41919 0,'0'0'1856'0,"0"0"384"0,0 0-1792 0,4-6-448 0,0-3 0 0,2 2 0 16,0 1-144-16,2 1-128 0,0 1-32 0,0 1 0 15,2-1 304-15,0 2 0 0,0 1 0 0,0 0 0 16,-1 1 0-16,0 2 0 0,-9-2 0 0,11 7 0 16,-1-1 0-16,-2 3 0 0,0 1 0 0,-1 1 0 15,-3 0 0-15,-1 3 0 0,-2 2 0 0,-2 2 0 16,-2 3 0-16,-2 2 0 16,-3 3-160-16,-1-3 160 0,0 0-256 0,0-3 16 0,0-3 16 0,-1 0 0 15,0-3 224-15,0-2 240 0,0-1-48 0,1 0-16 0,4-3 352 16,0 0 80-16,0-2 16 0,5-6 0 0,0 0-192 15,0 0-48-15,0 0 0 0,0 0 0 0,5 9-192 16,3-3-64-16,1-2 0 0,2-2 0 0,2 0-128 16,3-2 192-16,2-1-192 0,3 0 192 0,3 0-192 0,1-1 0 15,4-3 0-15,0 1 0 0,0 0 0 0,0-2 0 16,0 0 0-16,-1-1 0 0,0-1-192 0,-3 1 0 16,-3-1-16-16,-1 0 0 15,-2-1-1200-15,-2 2-256 0,-3-1-32 0,-1 0-10336 16,-6-1-2080-16</inkml:trace>
  <inkml:trace contextRef="#ctx0" brushRef="#br0" timeOffset="-67682.11">3960 16096 27647 0,'0'0'2448'0,"-5"-5"-1952"16,5 5-496-16,0 0 0 0,0 0 3184 0,0 0 528 0,0 0 128 0,0 0 0 15,9-4-3200-15,1 0-640 0,1 2-160 0,1 1-16 16,-1 0 320-16,2 0 64 0,3 1 16 0,0-1 0 15,3-2-96-15,0 2-128 0,0 0 176 0,2 0-176 32,0 0 0-32,1 0 0 0,1-1-240 0,-1 1 80 31,-2 0-1648-31,-1 1-336 0,-2 1-64 0,-2 1-14032 0</inkml:trace>
  <inkml:trace contextRef="#ctx0" brushRef="#br0" timeOffset="-67463.71">3928 16309 42447 0,'0'0'1872'0,"0"0"400"0,0 0-1824 0,0 0-448 16,0 0 0-16,0 0 0 0,0 0 0 0,0 0 128 15,0 0-128-15,4 6 0 0,3 0 320 0,4-1 0 16,2 0 16-16,5-1 0 0,1-1-112 0,5 1-32 16,1-2 0-16,2 0 0 0,2 0-192 0,2 1 0 15,2-3 128-15,0 0-128 0,1-3 0 0,-1 2-192 16,-2-2 48-16,-4 0 0 15,-3-1-288-15,-3 1-48 0,-2 0-16 0,-1 1 0 16,-3 0-2048-16,-2 1-400 0,-3-1-96 0</inkml:trace>
  <inkml:trace contextRef="#ctx0" brushRef="#br0" timeOffset="-56927.96">7524 15711 21183 0,'0'0'944'0,"0"0"192"0,0 0-912 0,5-6-224 16,2-1 0-16,-1 0 0 0,1-1 1440 0,0 1 240 16,-2 1 48-16,1-2 16 0,-1 0-208 0,1-1-64 15,-1 0 0-15,1-1 0 0,-2 0-480 0,-1 0-96 0,1-1-32 0,-2 0 0 16,-1-1-352-16,-1 1-64 16,-2 1 0-16,-2 0-16 0,0 0-112 0,-1 2-32 15,-4 3 0-15,-1 3 0 0,0 2-160 0,-5 2-128 16,-3 2 144-16,0 4-144 0,-1 2 0 0,0 2 0 0,-1 1 0 0,2 1-160 15,3 2-32-15,2-1 0 0,3 1 0 0,3-3 0 16,5 0 64-16,2 1 0 16,3 0 0-16,3-1 0 0,2-2 128 0,2 0 0 0,1 0-144 0,4-1 144 15,3 0 0-15,2-1 0 0,2 1 160 0,0 0-160 16,0 0 192-16,-1 0-192 0,0 0 192 0,0 1-192 16,0 1 256-16,-4 1-48 0,-3 2-16 0,-3 0 0 15,-2-1 0-15,-4-1 0 0,0-2 0 0,-4-1 0 16,-2 0 64-16,-3-1 0 0,-1 0 0 0,-4-1 0 0,-3-2 160 15,-2 1 32-15,-3 0 16 0,-1 1 0 0,0-1-176 0,-2-2-32 16,-1 0-16-16,0-2 0 0,0-1-496 0,3-2-80 16,1-2-32-16,4-1 0 15,1-3-2128-15,8-3-416 0,8-3-96 0</inkml:trace>
  <inkml:trace contextRef="#ctx0" brushRef="#br0" timeOffset="-56735.73">7978 15606 27647 0,'0'0'2448'0,"0"0"-1952"15,7 5-496-15,-7-5 0 0,4 9 1104 0,-1 0 128 16,-3 1 32-16,0 1 0 0,-3 2 128 0,0 1 16 0,-3 1 16 0,0 1 0 16,-2 3-880-16,0 1-176 0,-1-2-48 0,1 1 0 15,0 0-320-15,1-1 128 0,1 0-128 0,0 0 0 16,1-3 0-16,3-2 128 0,0-2-128 0,2-2 0 16,0-9-240-16,0 0-112 0,0 0-32 0,0 0 0 31,8-4-1920-31,1-6-400 0,1-5-80 0</inkml:trace>
  <inkml:trace contextRef="#ctx0" brushRef="#br0" timeOffset="-56598.36">8051 15431 25791 0,'-12'-12'2304'0,"4"5"-1856"0,0 1-448 0,-2 1 0 15,1 1 1680-15,0 1 240 0,-1 0 64 0,0 2 0 16,2 0-1024-16,8 1-192 0,0 0-32 0,0 0-16 16,0 0-480-16,0 0-112 0,0 0 0 0,-7 6-128 0,7-6 0 0,-4 8 0 15,1 0 0-15,2 3-10688 16,1 2-2032-16</inkml:trace>
  <inkml:trace contextRef="#ctx0" brushRef="#br0" timeOffset="-56237">8072 15615 28911 0,'0'0'1280'0,"0"0"256"0,0 0-1216 0,0 0-320 0,0 0 0 15,0 0 0-15,9 0 752 0,0 4 80 0,0 3 32 16,-1 5 0-16,-2 3-32 0,2 2-16 0,0 0 0 0,1 2 0 16,-1 2-112-16,0 1 0 0,0-1-16 0,-2 0 0 15,-1-2-256-15,-1 0-48 16,-2 0-16-16,-1 0 0 0,-1-4-144 0,0-3-32 0,-1-2 0 0,1-10 0 16,0 0-16-16,0 0-16 0,0 0 0 15,0 0 0-15,0 0 48 0,0 0 16 0,7-6 0 0,1-3 0 16,0-6 16-16,3-1 0 0,2-3 0 0,1-2 0 15,1-2-48-15,1 0 0 0,0-1 0 0,1 4 0 16,-1 3-192-16,0 4 0 0,-1 3 0 0,-1 5 0 16,-1 2 0-16,1 4 0 0,-1 4 0 0,0 3 0 15,-1 2-144-15,0 2 144 0,-1 3 0 0,0 2-144 16,-2-1 144-16,0 1 0 0,0-2 0 0,-1 1 0 0,0 0-384 16,1-1 16-16,1-1 0 0,1-2 0 15,1-1-640-15,3-6-128 0,3-5-16 0,4-2-16 16,2-3-1504-1,7-4-288-15,4-4-64 0</inkml:trace>
  <inkml:trace contextRef="#ctx0" brushRef="#br0" timeOffset="-55920.96">9148 15505 11967 0,'0'0'1072'0,"3"-9"-864"0,-3 1-208 0,0 8 0 0,-4-6 4032 0,-1 1 752 16,-4 1 144-16,-1 3 48 0,-2 1-2576 0,-2 2-512 0,-2 1-96 0,1 3-32 16,-2 2-1088-16,1 5-224 0,-3 1-32 0,3 3-16 15,0 2-144-15,3 2-16 16,-1 1-16-16,2 2 0 0,1 4-96 0,3-1 0 0,1 0-128 0,5-1 192 15,0-1-192-15,4 0 0 16,3-2 0-16,3-1 0 0,3-3 0 0,4-1 0 0,2-3 0 0,6-1 0 16,2-6 160-16,2-2-160 0,3-3 160 0,2-3-160 15,1-3 192-15,1-4-48 0,0-4-16 0,-1-3 0 16,-2-5 224-16,-4-3 32 0,-1-3 16 0,-3-5 0 16,-7-3 224-16,-2 0 32 0,-5-1 16 0,-4 2 0 0,-6 2-128 15,-6 2-32-15,-3 3 0 0,-4 3 0 0,-4 3 48 16,-4 4 0-16,-4 1 0 0,-1 6 0 0,-2 2-560 15,-2 4 0-15,-1 2 0 0,1 4 0 16,0 4-752 0,2 2-96-16,1 2-32 0,4 2 0 0,2 3-656 0,4 0-128 0,4 0-16 0,4-1-16 15,4-1-2272-15,2-2-464 0</inkml:trace>
  <inkml:trace contextRef="#ctx0" brushRef="#br0" timeOffset="-55649.59">9295 15159 19343 0,'-10'-14'1728'0,"0"1"-1392"0,2 0-336 0,1 0 0 0,-2-1 3664 0,3 2 672 16,0 1 128-16,1 2 16 0,2 2-2704 0,3 7-560 0,0 0-96 0,0 0-32 16,0 0-256-16,0 0-64 15,0 0-16-15,0 0 0 16,5 12-272-16,0 4-48 0,-3 5-16 0,0 4 0 15,0 4-160-15,0 7-48 0,-2 7 0 0,-3 8 0 0,0 5-208 0,-2 4 0 16,-2 4 0-16,0 1 0 0,0 0 0 0,0-1 0 16,0-2 128-16,2-1-128 0,-1-7 0 15,2-5 128-15,1-6-128 0,-1-4 0 0,1-5 128 0,0-4-128 16,-2-5 0-16,1-2 0 0,-1-2 0 0,0-4 0 16,0-3-176-16,1-4 176 15,-1-4-2048-15,5-6-272 0,-5 7-64 0</inkml:trace>
  <inkml:trace contextRef="#ctx0" brushRef="#br0" timeOffset="-54374.86">5708 15826 28271 0,'-3'-11'1248'0,"3"11"272"0,-2-8-1216 0,2 8-304 16,0 0 0-16,0 0 0 16,0 0 992-16,0 0 144 0,0 0 16 0,-1 10 16 15,-1 3-432-15,0 7-96 0,1 4 0 0,0 6-16 0,-1 2-384 0,0 3-80 16,-1 1-16-16,-1 2 0 16,-1 0-144-16,2 2 160 0,-3-1-160 0,3 0 160 0,0-3-160 0,-1 1 0 0,2-3 144 0,-1-5-144 15,-1-3 128-15,0-4-128 16,1-4 128-16,1-2-128 0,0-6 496 0,-3-4 16 0,5-6 16 0,0 0 0 31,0 0 272-31,-5-3 48 0,0-3 16 0,1-3 0 16,-1-6-192-16,2-6-32 0,-1-6-16 0,2-5 0 0,-2-5-304 15,3-6-48-15,1-6-16 0,2 0 0 0,3-2-256 0,-3-1 0 16,2 0 0-16,3 2 0 0,0 4 0 16,1 5 0-16,1 6 0 0,2 4 0 0,2 7 0 0,1 6 0 0,-2 6 128 0,-1 5-128 15,0 2 0-15,1 4 0 16,1 3 0-16,0 4 0 0,0 2 0 0,-1 4 0 0,1 3 0 0,-2 0 0 15,-3 4 0-15,-2 2-144 0,-2 1 144 0,-2 2 0 0,0 2 0 16,-5 0 0-16,-1-1 0 0,-4 2 0 0,-2-2 0 16,-1-2-160-16,0-2 160 0,-2-2-208 0,-2-3 208 0,-1-2 0 15,0-3 144-15,-3-1-144 0,-2-2 224 0,0-2-48 16,2-3-16-16,-1-1 0 0,0-3-352 0,3-2-80 16,2-2-16-16,2-1 0 15,3-2-1968-15,3-1-400 0,3-1-80 0</inkml:trace>
  <inkml:trace contextRef="#ctx0" brushRef="#br0" timeOffset="-53566.48">7132 15146 14735 0,'-1'-9'1312'0,"-1"-2"-1056"16,1 0-256-16,1 0 0 0,0 0 3648 0,0 1 688 0,-1 2 128 0,1 8 16 16,-3-10-2880-16,1 2-592 0,2 8-112 0,-4-7-32 15,4 7-320-15,-9-5-64 0,0 2-16 0,-1 0 0 16,0 3-256-16,-3 1-48 0,-2 1-16 0,-2 1 0 15,-2 1-144-15,0 2 0 0,-2-1 144 0,2 2-144 16,2 1 0-16,-1-1 0 0,-1 2 0 0,4 0-192 16,1 1 192-16,2-1-128 0,2-2 128 0,1 1-128 15,1 0 320-15,3-1 80 0,5-7 16 0,-4 8 0 16,4-8 32-16,-2 10 16 0,0-1 0 0,2-9 0 16,1 12-80-16,1-1-32 0,0 1 0 0,3-1 0 15,0 1-224-15,1 0 176 0,-1 0-176 0,2 1 160 0,0 3-160 16,0 0 0-16,1 2 0 0,0 3 0 0,-1 1 0 0,1 4 0 15,0 3 0-15,-1 3 0 0,1 3 0 0,0 2 0 16,-3 4 0-16,1 4 0 16,-2 5 0-16,1 4 0 0,-2 4 0 0,-2 3 0 0,-2 4 128 0,-2 4-128 15,-2 1 0-15,0 4 128 0,-3 2-128 0,0 2 128 16,1 0-128-16,-1-1 128 0,-1 1 64 0,0 0 16 16,1 0 0-16,0-1 0 0,0-5 48 0,0-2 16 15,-1 0 0-15,0-1 0 0,0-1-80 0,0-3 0 0,-1-2-16 16,0-2 0-16,2-4 0 0,-2 1 0 15,0 0 0-15,2-4 0 0,1-3 0 0,0-2 0 16,-1-4 0-16,0-2 0 0,4-4-32 0,-4 0 0 16,3-4 0-16,-1-1 0 0,2 0-144 0,-1-4 160 15,2-3-160-15,0-2 160 0,1-3-32 0,-1-3-128 0,2-3 192 16,1-3-64-16,4-1 0 0,-2-1-128 0,1 1 192 0,2-2-64 16,0-1 64-16,4-3 16 0,3 0 0 0,-2-2 0 15,-1 1-16-15,3-3 0 0,1 1 0 0,3-3 0 16,3-1-192-16,3-1 176 0,1-2-176 0,6-2 160 15,3-1-160-15,2 1-144 0,2-4 144 0,0 1-208 16,1 0-1552-16,1 1-304 0,0-1-64 16</inkml:trace>
  <inkml:trace contextRef="#ctx0" brushRef="#br0" timeOffset="-51999.53">9901 15829 36863 0,'0'0'1632'0,"0"0"336"0,-8 1-1584 0,8-1-384 0,0 0 0 0,-8 6 0 16,3-1 608-16,5-5 32 0,-6 9 16 0,0 0 0 15,-1-1-192-15,2-1-32 0,0 0-16 0,0 1 0 16,0 0-416-16,1 0 0 0,1-1 0 0,3-7 0 16,-2 7-576-16,2-7-192 0,0 0-32 0,0 0-10784 15,8 4-2144-15</inkml:trace>
  <inkml:trace contextRef="#ctx0" brushRef="#br0" timeOffset="-51564.65">10387 15455 17503 0,'0'0'768'0,"0"0"176"0,-4-5-752 0,4 5-192 16,0 0 0-16,-9-1 0 0,-2-1 3728 0,0 6 720 0,0 1 144 0,-1 4 16 16,-3 1-3216-16,2 4-656 0,-1 2-128 0,-1 2-32 15,-2 3-256-15,3 2-64 0,-1 0-16 16,3 1 0-16,0-2-240 0,5 0 128 0,3-2-128 0,4 2 0 15,2-3 0-15,4-1 0 0,3-3 0 0,2-2 0 16,2-2 0-16,2-2 0 0,1-2 0 0,1-4 0 16,2-3 192-16,2-3-64 0,2-4-128 0,1-3 192 15,3-3-192-15,-1-2 176 0,0-6-176 0,1-1 160 16,-2-2-160-16,-1-1 128 0,-2 1-128 0,-3 3 128 16,-4-1-128-16,-2 6 0 0,-5 4 0 0,-2 2 128 15,-3 2 176-15,-3 8 16 0,0 0 16 0,0 0 0 16,0 0 48-16,-9 4 0 0,1 5 0 0,0 3 0 15,1 3-384-15,3 1 0 0,1 2-192 0,1 0 64 16,0 1 128-16,4 1-128 0,2 0 128 0,3 0-128 16,3-2 128-16,4 0-128 0,-1-3 128 0,3-3-128 0,3-2 128 15,2-2 0-15,-2-3 0 0,-2-3 0 0,0-5 160 16,-1-2 16-16,1-4 0 0,-2-3 0 0,0-3 272 16,1-4 48-16,-4-3 16 0,-2-5 0 0,-4-2 48 0,0-2 16 15,-3-2 0-15,-2 1 0 0,-2 2-336 0,-3 3-64 16,-4 2-16-16,-3 1 0 0,-3 1-160 0,-2 6 0 15,0 2-160-15,-2 3 160 16,1 2-576-16,-4 5 0 0,-1 3-16 0,1 4 0 16,-1 2-1344-16,2 4-272 0,1 3-48 0,3 4-14496 0</inkml:trace>
  <inkml:trace contextRef="#ctx0" brushRef="#br0" timeOffset="-51250.65">11245 15446 28559 0,'0'0'1264'0,"0"0"272"0,0 0-1232 0,0 0-304 0,-8-2 0 0,0 2 0 16,-4 0 1328-16,-4 3 208 0,-3 3 32 0,-4 1 16 16,-3 0-912-16,-5 3-176 0,-3 0-48 0,2 1 0 15,2 0-320-15,4 1-128 0,3 0 0 0,6 0 144 16,6-1-144-16,5 0 0 0,4 0-160 0,4-1 160 16,3 0-272-16,6-1 32 0,4 0 16 0,6-2 0 15,3-2 80-15,4-1 16 0,3 0 0 0,1-1 0 16,1-1 128-16,-1-2 0 0,-2-1 0 0,-1 0 0 15,1-1 0-15,-2-1 128 0,-4 2-128 0,-3 1 0 0,-6 0 256 0,-4 1 0 16,-11-1-16-16,0 0 0 0,0 0 656 0,0 0 144 16,-4 7 32-16,-5 0 0 0,-3 0-240 0,-5 1-32 15,-4-1-16-15,-2 1 0 0,-3 2-528 0,-2 0-96 16,0 0-32-16,-1 0 0 0,1 0-352 0,2-1-80 16,4-3-16-16,1 0 0 15,5-2-432-15,4 0-80 0,4-2-32 0,8-2-10944 16,0 0-2192-16</inkml:trace>
  <inkml:trace contextRef="#ctx0" brushRef="#br0" timeOffset="-50985.1">11844 15405 38703 0,'-9'-9'1712'0,"9"9"352"0,-9-6-1648 0,1 3-416 0,-1 0 0 0,1 2 0 16,0 2 624-16,-2 3 32 0,1 3 16 0,3 5 0 15,-2 1-176-15,0 3-48 0,-1 3 0 0,2 5 0 16,-2 3-288-16,1 1-160 0,1 4 160 0,1 2-160 16,4 3 0-16,0-1 0 0,2-1 0 0,1-2 0 15,1-2 0-15,1-1 0 0,2-1 0 0,0-1 0 16,3-3 0-16,-4-3 0 0,2-2 0 0,-2-4 0 16,1-3-256-16,-3-2-32 0,0-4-16 0,-2-7 0 15,0 0-336-15,0 0-64 0,0 0 0 16,0 0-16-16,0 0-1456 0,0 0-304 0,-3-13-48 15,-1-3-12368-15</inkml:trace>
  <inkml:trace contextRef="#ctx0" brushRef="#br0" timeOffset="-50594.43">11685 15552 23039 0,'0'-30'2048'0,"1"9"-1648"15,0-3-400-15,2-1 0 0,0-2 2048 0,1 1 336 16,1 2 64-16,2 0 16 0,2-1-688 0,2 3-144 16,1 2-32-16,3 0 0 0,2 3-880 0,4 3-176 15,1 3-32-15,2 2-16 0,0 3-176 0,3 2-16 16,-4 3-16-16,0 2 0 0,-1 1-96 0,-3 1 0 15,-3 1-16-15,-5 4 0 0,-2 2-176 0,-5 2 0 16,-4 0 144-16,-3 3-144 0,-5 3 0 0,-3 3 0 0,-5 1 0 0,-4 0 0 16,-1 0 0-16,0-1-288 0,2-3 48 15,2-1 16-15,3-2 224 0,1-3 0 0,2-1 0 16,2-2 0-16,3-2 240 0,6-7 80 0,0 0 32 0,0 0 0 16,0 0 64-16,0 0 16 0,0 0 0 0,0 0 0 15,10 3-272-15,3-1-160 0,3-2 192 0,2-1-192 16,4 0 0-16,3 1 0 0,1 0 0 0,2 0 0 15,1 1 0-15,-1 1 0 0,-4 1-160 0,-2-1 160 16,-2 0 0-16,-3 1 0 0,-1 2 0 0,-5 0 0 16,-2 1 128-16,-3-2-128 0,-6-4 192 0,0 0-64 15,0 9 96-15,-2 1 16 0,-2-4 0 0,-3 1 0 16,-1 0 96-16,-2-1 32 0,-2 1 0 0,-1-1 0 16,-1 1-176-16,-2-2-16 0,0 1-16 0,-1-1 0 15,0 0-368-15,2-2-80 0,1-1-16 0,2-1 0 16,2 1-1936-1,1-2-384-15,9 0-64 0</inkml:trace>
  <inkml:trace contextRef="#ctx0" brushRef="#br0" timeOffset="-50421.14">12762 15414 23951 0,'0'0'1056'15,"7"-5"224"-15,-1-1-1024 0,2 2-256 0,1 0 0 0,0 0 0 0,-1 0 4640 0,2 0 864 16,-1-1 192-16,2 1 16 15,0-1-4112-15,2 1-816 0,2 0-160 0,1-1-48 16,2 1-448-16,3 0-128 0,1 0 0 0,0 1 0 0,-3-1 0 0,1 1 0 0,-1 1-160 0,0 1 160 31,-2 1-1664-31,-1 1-240 0,-4 1-32 0,-1 1-16720 0</inkml:trace>
  <inkml:trace contextRef="#ctx0" brushRef="#br0" timeOffset="-49725.59">14500 15247 36575 0,'0'0'1616'0,"0"0"336"0,-5-7-1568 0,-1 1-384 0,6 6 0 0,-9-2 0 15,2 0 400-15,-3 2 0 0,-2 2 0 0,-1 4 0 16,-1 7 192-16,0 0 48 0,0 1 0 0,0 3 0 16,1 1-384-16,1 3-64 0,2-1 0 0,1 0-16 15,4 0-176-15,2 0 0 0,0 1 144 0,6-2-144 16,2-1 0-16,2-2 144 0,1 0-144 0,3-3 0 15,3-3 192-15,1 0-64 0,3-3 0 0,1-1-128 16,2-4 224-16,2-2-64 0,4-3-16 0,-1-2 0 0,2-1 16 16,-1-3 0-16,0-3 0 0,-1-5 0 0,0-3 32 0,-1-4 0 15,-4-2 0-15,-2-1 0 0,0 2-48 0,-6 3 0 16,-4 2 0-16,-3 5 0 0,-4 4 48 0,-1 3 0 16,-1 8 0-16,0 0 0 0,0 0 64 0,-8 4 0 15,0 1 16-15,2 3 0 0,-1 3-272 0,1 2-144 16,1 2 16-16,4 2 0 0,0 0 128 0,2 2-208 15,1-1 80-15,3-1 128 0,4 0-176 0,0-3 176 16,4-2-128-16,1-2 128 0,0-3 0 0,2-2 0 16,0 0 0-16,1-5-128 0,-1-3 128 0,2-1 176 0,-1-3-48 15,0-2 0-15,-3-6 240 0,0-2 32 0,-2-4 16 0,-1-3 0 16,-1-4 48-16,-3 1 16 0,-5-3 0 0,-3 1 0 16,-3 3-304-16,-4 3-176 0,-4 1 192 0,-2 4-192 15,-4 3 0-15,-1 4-304 0,-2 3 48 0,2 5 0 31,2 3-688-31,1 3-128 0,-4 4-16 0,3 3-16 16,2 3-2384-16,1 3-480 0</inkml:trace>
  <inkml:trace contextRef="#ctx0" brushRef="#br0" timeOffset="-49393.46">15478 15216 33167 0,'4'-6'2944'0,"-4"6"-2352"0,0 0-464 0,-1-8-128 0,1 8 1360 0,-6-8 256 16,-4 2 48-16,-2 3 16 15,-5 0-848-15,-3 3-192 0,-3 4-16 0,-1 0-16 0,-1 3-416 0,-1 0-192 16,1 1 160-16,2 3-160 16,2 0 0-16,5 1 0 0,2 1 0 0,7 2-160 0,3 0-32 0,7 0 0 15,4 0 0-15,4-3 0 0,4-1 0 0,2-1 0 16,3-1 0-16,3-2 0 0,4 0 192 0,-2-2 0 16,2 1-144-16,1-2 144 0,0 0 0 0,1-2 0 0,-1-1 0 15,-1 0 0-15,-2-1 0 0,-3 0 0 16,-4 0 0-16,-7 1 0 0,-11-1 384 0,0 0 80 0,0 0 32 0,0 0 0 15,-8 1 336-15,-4 0 80 0,-4 0 16 16,-7 2 0-16,-4-1-272 0,-1 2-48 0,-5 2-16 0,-2-1 0 16,0 2-464-16,3 0-128 15,2 1 0-15,2 0 0 16,5-2-272-16,1 0-128 0,5-2-32 0,6 1 0 16,11-5-928-16,0 0-192 0,0 0-48 0,10 1 0 15,8-3-1504-15,6-4-304 0,7-2-64 0</inkml:trace>
  <inkml:trace contextRef="#ctx0" brushRef="#br0" timeOffset="-49097.39">16251 15152 6447 0,'-10'-3'576'16,"-2"2"-576"-16,-1 1 0 0,-3 0 0 0,-3 2 7568 0,-3 2 1408 0,-2 0 288 0,-2 3 48 0,-1 0-6976 0,3 2-1392 16,-2 2-288-16,4 2-48 0,4 3-352 0,2 0-64 15,4 2 0-15,3 1-16 0,4 2-176 0,3-2 0 16,3 0 0-16,4-1 0 0,5 0 0 0,3 0-176 15,4-3 176-15,5 1-128 0,3-2 128 0,4-1 0 16,2-3 0-16,0-3 0 0,0-4 0 0,-1-3 0 16,-3-3 0-16,0-5 0 0,-1-3 0 0,-2-4 0 15,-2-6 192-15,-2-1-64 0,-2-4 112 0,-7 2 16 0,-2 0 16 16,-6 1 0-16,-3 1 128 0,-4 2 32 0,-6 3 0 0,-2 1 0 16,-3 2 16-16,-3 4 0 0,-6 2 0 15,-1 4 0-15,0 1-448 0,1 3-256 0,1 1 48 0,-1 2 0 31,2 1-592-31,3 2-112 0,1 2-32 0,6-1 0 16,4 1-2560-16,5 1-512 0</inkml:trace>
  <inkml:trace contextRef="#ctx0" brushRef="#br0" timeOffset="-48674.74">16290 14895 35871 0,'0'0'1600'0,"-2"-4"320"0,2 4-1536 0,0 0-384 16,0 0 0-16,0 0 0 0,0 0 960 0,0 0 112 15,0 0 16-15,-5 5 16 0,0 4-368 0,-1 3-80 16,0 4-16-16,-1 5 0 0,-2 3-160 0,0 4-32 16,-1 4-16-16,-3 18 0 15,0-3-96-15,-2 5-16 0,-3 5 0 0,-2 1 0 0,0 1-128 0,2-3-48 16,0-4 0-16,5-2 0 0,2-5-144 0,3-3 0 15,2-3 144-15,1-2-144 0,2-3 0 0,2-4-160 16,2-4 16-16,2-3 0 16,3-2-480-16,0-6-80 0,3-4-32 0,1-1-12176 15,1-4-2432-15</inkml:trace>
  <inkml:trace contextRef="#ctx0" brushRef="#br0" timeOffset="-48533.62">16553 15464 38703 0,'0'0'1712'0,"0"0"352"0,-7 3-1648 0,7-3-416 16,-7 6 0-16,2-1 0 0,-1 1 1024 0,2 0 112 16,0 1 16-16,-1 0 16 0,5-7-592 0,-5 7-128 15,0 0-32-15,5-7 0 32,-2 6-768-32,2-6-160 0,0 0-16 0,0 0-12304 0,0 0-2464 0</inkml:trace>
  <inkml:trace contextRef="#ctx0" brushRef="#br0" timeOffset="-48109.76">17526 15166 46079 0,'0'0'4096'0,"0"0"-3280"0,-2-7-656 0,2 7-160 31,-3-5-768-31,3 5-192 0,-7-5-48 0,3 5 0 0,-5-2 720 0,0 3 144 0,-2 1 144 0,-2 2-208 16,-3-1 208-16,-1 1-192 0,-3 2 192 0,0 1-192 15,-1-2 32-15,0 3 16 0,3-2 0 0,2 2 0 16,3 0 144-16,2-2 0 0,3-1 0 16,3 0-128-16,3 1 128 0,2-6 0 0,5 7 0 0,1 1 0 15,3 0 128-15,3-2-128 0,1 1 128 0,3 1-128 16,3 1 128-16,1-1-128 0,0 1 160 0,7 4-160 0,-3-1 160 15,-1-1-160-15,-2-1 160 0,-4 0-160 16,-4 0 320-16,-3-1-48 0,-3 0 0 0,-3 0 0 0,-4-9-16 16,-1 11-16-16,-1-2 0 0,-4 0 0 0,-4-2 64 0,-2-1 16 15,-3 1 0-15,-3-1 0 0,-3-1-96 0,-2-1-16 16,-3-1 0-16,-1-2 0 0,1-2-416 16,1-2-96-16,-1 0-16 0,3-2 0 15,1-2-1744-15,5-2-368 0,2-3-64 0,4 0-14800 0</inkml:trace>
  <inkml:trace contextRef="#ctx0" brushRef="#br0" timeOffset="-47951.68">17685 15219 30399 0,'0'0'2704'0,"7"12"-2160"16,2 0-544-16,0 2 0 0,-3 2 1088 0,0 1 128 0,-2 1 0 0,0-2 16 16,-3 0 96-16,-1-2 16 0,-2 0 0 0,-1 1 0 15,-1-2-704-15,-2 0-144 0,0-1-32 0,-1 0 0 16,0 0-272-16,-1-2-64 15,2-1-128-15,-2-2 192 0,0-3-1584 16,8-4-320-16,-9 0-64 0,1-2-14992 0</inkml:trace>
  <inkml:trace contextRef="#ctx0" brushRef="#br0" timeOffset="-47847.84">17643 14968 37487 0,'-6'-9'1664'0,"6"9"336"0,0 0-1600 0,0 0-400 15,0 0 0-15,0 0 0 0,0 0 0 0,0 0-224 16,0 0 32-16,0 0 0 15,0 0-2240-15,11 6-448 0,0 0-96 0</inkml:trace>
  <inkml:trace contextRef="#ctx0" brushRef="#br0" timeOffset="-47558.82">18012 15378 17503 0,'0'19'768'0,"0"-6"176"0,0 4-752 0,-2-1-192 15,0 1 0-15,0 0 0 16,0-1 3072-16,-2-3 592 0,0-1 112 0,-2-1 32 15,0-1-1616-15,0-1-320 0,0-4-64 0,6-5-16 0,0 0-432 0,0 0-80 16,0 0-32-16,0 0 0 0,0 0-368 0,-5-9-80 16,5-1-16-16,5-1 0 0,-1-4-320 0,4-3-64 15,2-3-16-15,1-2 0 16,2-2-192-16,1-2-64 0,4-3 0 0,2 3 0 0,0 3-128 0,0 4 0 0,-4 3 0 0,0 3 0 31,1 3 0-31,-2 4 0 0,0 5 0 0,-1 2 0 16,-3 1 0-16,0 3 0 0,-1 3 0 0,-1 1 0 15,-2 0 0-15,1 3 0 0,-2 0 128 0,0 5-128 0,-1-1 0 0,1 2 0 16,-3-2 0-16,2 2 0 0,-1 0-176 0,0 0-16 16,1-2 0-16,-1 0 0 15,1-1-592-15,-2-3-128 0,1-1-32 0,2-3-12176 16,0-1-2432-16</inkml:trace>
  <inkml:trace contextRef="#ctx0" brushRef="#br0" timeOffset="-46962.43">18682 15086 43935 0,'0'0'1952'0,"-3"-8"400"0,-1 1-1888 0,4 7-464 0,0 0 0 0,0 0 0 15,0 0 512-15,0 0 0 0,0 0 0 0,0 0 0 16,-2 12-288-16,1 4-48 0,1 4-16 0,0 2 0 16,0 1-32-16,0 4 0 0,0 3 0 0,0 3 0 15,-2 4-128-15,0 4 160 0,-1-1-160 0,-1 0 160 16,0 0-160-16,0-2 160 0,-1-1-160 0,2-3 160 15,0-3-160-15,0-3 0 0,0-3 0 0,2-1 0 16,-1-6 128-16,1-1-128 0,0-5 0 0,1-3 128 0,0-9-128 16,0 0 0-16,0 0 0 0,0 0 0 0,0 0 0 15,0 0-144-15,0 0 144 0,-2-12-160 0,0-4 32 0,0-4 0 16,0-3 0-16,0-4 0 0,1-4 128 0,1-3-192 16,-2-4 192-16,2-2-192 0,-1-4 192 0,2 0 0 15,1-1 128-15,0 0-128 0,1-2 144 0,1 4-144 16,3 3 192-16,2 3-192 0,2 3 192 0,0 4-64 15,0 1 0-15,1 5-128 0,1 4 144 0,0 2-144 16,3 3 0-16,0 4 144 0,0 2-144 0,0 4 0 16,1 1 0-16,-1 3-176 0,1 1 48 0,-3 4 0 15,-1 1 0-15,-1 2 0 0,-1 1 128 0,-3 3-128 16,-3 3 128-16,0 1-128 0,-3 0-64 0,-1 3-16 16,-1 1 0-16,0-2 0 0,-1 1 0 0,-1 0 0 0,0-2 0 15,-1-1 0-15,0-1 208 0,0-3-176 0,0-3 176 16,3-8-160-16,-3 10 160 0,3-10 0 15,0 10 128-15,0-10-128 0,0 0 128 0,7 10-128 0,0-1 128 0,2-1-128 16,-1-2 0-16,2 2 128 0,0 0-128 0,1 0 0 16,-1 0 0-16,0 0 0 0,0 2 0 0,-3 1 128 15,-1 0 48-15,-2 1 16 0,0 0 0 0,-3 0 0 16,-4-1 208-16,0-1 48 0,-2 0 16 0,-3-1 0 16,-2-1 176-16,-2 1 16 0,-1-2 16 0,-2-1 0 15,-2 0-160-15,-3-1-16 0,-2-1-16 0,-1-2 0 16,-3-1-224-16,2-1-32 0,1 0-16 0,2 0 0 15,2-1-208-15,0-1 0 0,0 1-192 0,2 0 192 16,-1-2-2160 0,2 2-320-16,-3 0-64 0</inkml:trace>
  <inkml:trace contextRef="#ctx0" brushRef="#br0" timeOffset="-45760.45">8036 16761 31327 0,'0'0'1392'0,"-7"-6"272"0,-2-1-1328 0,0 0-336 0,1 2 0 15,2 0 0-15,6 5 944 0,-9-4 112 0,1 0 32 0,8 4 0 16,0 0-864-16,0 0-224 16,0 0 0-16,0 0 0 0,0 0 128 0,0 0-128 0,6-5 128 0,1 1-128 15,2 0 0-15,3 1 0 0,4 0 0 0,2-1-176 16,4 1 176-16,4 0 0 0,1-2 160 0,7 1-160 16,2 0 288-16,5-2-32 15,6-2-16-15,1 2 0 0,1-1 0 0,2 1 0 0,1-1 0 0,4-1 0 16,3 1 0-16,7-2 0 0,6 2 0 15,-1-2 0-15,-1-1-48 0,1 1-16 0,2 1 0 0,5-1 0 16,4 1-16-16,0 0 0 16,-4-2 0-16,3 1 0 0,3 1 32 0,2 0 0 0,3 0 0 0,-2-1 0 0,-2 1-192 0,3 0 128 15,4 1-128-15,-2-3 128 16,-2-1-128-16,0 0 0 0,-1 2 144 0,3 0-144 16,3 2 0-16,-1-2 128 0,-6-1-128 0,3 1 0 0,1 1 160 0,-1 1-32 15,-3-3-128-15,1 1 192 0,-1 0-48 0,3 1-16 16,3 1 0-16,-2-1 0 0,-5 1-128 0,2 1 192 15,4 0-192-15,-1 1 192 0,-1-2-64 0,1 2 0 16,-1-2 0-16,4 2 0 0,2 0-128 0,-2 1 160 16,-4-2-160-16,4 2 160 0,1 1-32 0,2-1-128 0,-2 0 192 15,1 0-64-15,0-1 48 0,2 1 0 0,1-2 0 16,-4 2 0-16,-1-2 64 0,1 1 16 0,3 0 0 0,-1 1 0 16,-3-1-256-16,3-1 144 0,2-1-144 0,1 2 128 15,0 1 0-15,1-1 0 0,0-1 0 0,2-2 0 16,2 0-128-16,0 2 0 0,-3-1 144 0,3-1-144 15,2-1 128-15,-2 3-128 0,-4-1 160 0,2 1-160 16,3 0 192-16,-3 1-64 0,-4-2-128 0,2 0 192 16,3 2-192-16,-2-2 176 0,-5 1-176 0,0-1 160 15,0-1-160-15,2 2 0 0,0 0 0 0,-3 0 0 16,-2-2 0-16,0 1 128 16,5 2-128-16,-3-1 0 0,-2 1 128 0,2-2-128 0,3 2 0 0,-4-1 128 0,0 1-128 0,-2-1 0 15,-1 1 0-15,3 0 128 0,-2 1 0 16,-4 0-128-16,-5-2 192 15,-2 2-64-15,0 0 64 0,0 1 0 0,-1 0 0 0,-4 1 0 0,-4-1-48 0,-1 2 0 16,0-1 0-16,1 1 0 16,1 0-144-16,-3 0 128 0,-3-1-128 0,-1-1 128 0,-1 1-128 0,1 0 0 15,1 1 144-15,-4 0-144 0,-3 0 208 16,-3 0-16-16,-7 0-16 0,-3-2 0 0,0 0 160 0,-4 1 48 0,-4 0 0 16,-1-1 0-16,-3 1 0 15,-4 0 16-15,-5 0 0 0,-1 1 0 0,-3-1-80 0,-2-1 0 16,-3 1-16-16,-3-1 0 0,-2 0-112 15,-2-1 0-15,-4 1-16 0,1 0 0 0,-7 3-48 0,0 0 0 0,6-6 0 0,-6 6 0 16,4-4-128-16,-4 4 0 16,0 0 144-16,0 0-144 0,3-7 0 15,-3 7-192-15,0 0 32 0,0-8 0 16,-1 2-1488 0,1 6-288-16,-5-6-64 0,-3 0-20000 0</inkml:trace>
  <inkml:trace contextRef="#ctx0" brushRef="#br0" timeOffset="-20515.67">9165 17077 2751 0,'0'0'128'0,"0"0"16"0,0 0-144 0,0 0 0 16,0 0 0-16,0 0 0 0,0 0 1312 0,0 0 224 16,0 0 64-16,0 0 0 15,0 0-1600-15,0 0-528 0,0 0 0 0,0 0 0 16,0 0 64-16,0 0 16 0,0 0 0 0,0 0 0 0,0 0 672 0,0 0 144 15,0 0 16-15,0 0 16 0,0 0 352 0,0 0 64 0,0 0 16 0,0 0 0 16,0 0 48-16,0 0 16 0,0 0 0 0,8-4 0 16,-8 4 64-16,0 0 0 15,0 0 16-15,0 0 0 0,5-6 32 0,-5 6 0 16,6-6 0-16,-6 6 0 0,0 0-176 0,4-6-16 0,-4 6-16 0,0 0 0 16,0 0-64-16,4-8-16 0,-4 8 0 15,0 0 0-15,4-8-144 0,-4 8-16 0,0 0-16 0,3-8 0 16,-3 8-176-16,0 0-48 0,3-8 0 0,-3 8 0 15,0 0-32-15,5-8-16 0,-5 8 0 0,0 0 0 16,0 0 32-16,3-7 0 0,-3 7 0 0,0 0 0 16,0 0 48-16,0 0 16 0,0-7 0 0,0 7 0 0,0 0 16 0,0 0 16 15,0 0 0-15,0 0 0 0,0 0-176 0,-9-1-32 16,-1 2-16-16,3 3 0 16,-4 2-176-16,1 1 160 0,-1 3-160 0,-1 4 160 15,-3 5-160-15,0 3 0 0,-2 3 144 0,1 3-144 16,-1 2 128-16,3 0-128 0,2 0 160 0,0 0-160 0,0-2 128 0,5 1-128 15,3-4 0-15,2 0 0 0,1-2 0 0,4-1 0 0,2-3 0 16,2 0 0-16,-2-1-128 0,4-3 128 0,2-3 0 16,2-2 0-16,3-2 0 0,1-4 0 0,2 0 0 0,2-6 0 15,1-2 240-15,2-3-48 0,0-1-16 0,2-3 0 16,1-5 32-16,-1-1 16 16,0-3 0-16,-3-1 0 0,-2-4 48 0,-1-2 16 0,0-2 0 0,-3 0 0 15,-3-1 32-15,1 3 16 0,-4 0 0 0,-2 6 0 16,-5 5-64-16,-1 4-16 0,-3 3 0 0,0 9 0 15,0 0 320-15,0 0 64 0,-7-1 16 0,-1 5 0 16,-1 3-448-16,0 4-80 16,3 4-128-16,-1 3 176 0,0 3-176 0,3-1-144 0,0-1 144 0,1 2-208 15,2-1 208-15,1-1-192 0,3-3 192 0,0 1-192 16,2-2 192-16,3-2-176 16,1-3 176-16,2-1-160 0,1-1 160 0,-1-3 0 0,-2-2 0 0,2-3 0 0,1-4 0 0,1 0 128 15,0-4 0-15,0-1 0 16,1-2 176-16,-2-3 32 0,-2-2 16 0,-2-4 0 0,1-2 208 0,-3-1 32 15,-4-4 16-15,0 2 0 16,-2 0-288-16,-3 3-48 0,-2 1-16 0,-1 3 0 0,-3 3-48 0,-1 3-16 16,-3 0 0-16,-2 3 0 0,-1 2-192 0,0 4 0 15,-2 2 0-15,-1 4 0 16,0 3-1472-16,0 1-192 0,1 3-48 0,1 2 0 16,0 4-688-16,2 1-144 0,-1 3-16 0,5 1-7760 0,4 2-1552 15</inkml:trace>
  <inkml:trace contextRef="#ctx0" brushRef="#br0" timeOffset="-20185.75">9687 17201 5519 0,'25'-12'496'0,"0"0"-496"0,-2 0 0 0,-2 2 0 16,-3 1 4096-16,-3 1 736 0,-3 2 144 0,-2 0 16 15,-2 2-2240-15,-8 4-448 0,0 0-80 0,0 0-32 16,0 0-720-16,0 0-128 0,0 0-48 0,0 0 0 16,-10 2-656-16,1 1-128 0,-1 2-16 0,0-1-16 15,0 0-352-15,1 2-128 0,2-1 0 0,0 1 144 16,7-6-144-16,-4 8 0 0,4-8 0 0,0 8 0 15,0-8-176-15,6 8 176 0,4-1-128 0,1-2 128 0,1 0 0 0,0 0 256 16,4-1-48-16,0 2 0 0,2-1-16 0,0 1 0 16,0-1 0-16,0 2 0 0,-2 1-192 15,-1-2 176-15,-3 1-176 0,-3 0 160 0,-4-1-16 0,-5-6 0 16,0 11 0-16,-3-2 0 0,-2-2 400 0,-5 0 80 16,-1 0 16-16,-3 2 0 0,-3-1-144 0,-3 1-32 15,-2 1 0-15,-1 0 0 0,0 0-272 0,-2-2-48 16,-1-2-16-16,1 0 0 0,2-2-352 0,2-1-80 15,1-1-16-15,3-2 0 32,2-2-1664-32,3 1-320 0,3 0-80 0</inkml:trace>
  <inkml:trace contextRef="#ctx0" brushRef="#br0" timeOffset="-12770.62">10279 17163 3679 0,'0'0'320'0,"0"0"-320"16,0 0 0-16,0 0 0 0,0 0 2368 0,0-7 416 0,0 0 80 0,0 7 16 15,1-9-1056-15,0 2-208 0,-1 7-32 0,0-9-16 16,0 1-16-16,2 2 0 0,-1-2 0 0,0 1 0 15,0 1-272-15,0 2-64 0,-1 0-16 0,0 4 0 16,1-4-240-16,0-1-32 0,-1 5-16 0,0 0 0 16,0-4-192-16,0 4-32 0,0 0-16 0,0 0 0 15,0 0-224-15,0 0-32 0,-2 12-16 0,0 2 0 16,-2 3-272-16,1 4-128 0,-1 3 128 0,2 3-128 16,-3 3 128-16,4 1-128 0,-1 1 0 0,0 0 128 0,-1 1-128 15,1-2 0-15,1-1 0 0,0 0 128 0,1 0-128 16,0-2 0-16,1 0 0 0,0-4 0 15,0-2 128-15,0-2-128 0,2-3 0 0,-1 0 128 0,-2-4-128 0,0-1 0 16,0-1 0-16,0-2 0 16,0-9-384-16,-1 8-64 0,1-8-16 0,0 0 0 15,0 0-448-15,0 0-96 0,0 0-16 0,0 0 0 16,-8-7-448-16,3-2-112 0,0-2-16 0,2-4 0 16,-2-3 384-16,2-3 80 0,1-2 16 0,-1-2 0 0,-2-2 1120 0,1 1 160 15,1-1 64-15,-2-1 16 0,0 1 1088 0,2-1 208 16,0 1 64-16,1-2 0 0,0-2-96 0,1 1-16 15,2 2 0-15,1 1 0 0,1 2-480 0,2 2-112 16,0 0 0-16,2 3-16 0,3 3-480 0,2 1-80 0,-2 4-32 16,3 1 0-16,0 1-288 0,1 2 160 0,3 2-160 0,0 1 128 15,2 3 16-15,-2 2 0 0,-4 2 0 0,-2 3 0 16,0-1-16-16,-1 2-128 0,-1 1 192 0,-4 4-64 16,-2 3-128-16,0 1 0 0,-5 3 0 0,-1 1 128 15,-3 5-128-15,-2 0 0 0,-3 2 0 0,0-2 0 16,-2-2-352-16,1-2 0 0,-2-2 0 0,3-3 0 15,1-2 352-15,2-2-144 0,1-3 144 0,2-2 0 16,5-6 0-16,0 0 192 0,0 0 0 0,0 0 0 16,0 0 64-16,0 0 16 0,0 0 0 0,0 0 0 15,9-6-144-15,4 2-128 0,0-1 144 0,0 2-144 16,0 0 0-16,1 0 0 0,2 2 0 0,-1 1 0 0,0 3 128 16,-2 0-128-16,-1 1 0 0,-1 2 144 15,0 0-144-15,-5 2 0 0,0 0 144 0,-3-1-144 0,-2 1 144 0,-2 1-144 16,-1-1 192-16,-1-1-192 0,-3 1 240 0,-1 1-64 15,-2-1-16-15,-1-1 0 0,-2 0 0 0,-1-1 0 16,-2 1 0-16,1-1 0 0,-1-2-160 0,-1 0 160 16,1 1-160-16,0-1 160 0,1-1-160 0,2 1 0 15,1-1 0-15,2-2 0 16,9-1-656-16,0 0-64 0,-7-1-16 0,7 1 0 16,0 0-3152-16,0-8-624 0</inkml:trace>
  <inkml:trace contextRef="#ctx0" brushRef="#br0" timeOffset="-12566.2">10912 17273 32255 0,'0'0'2864'0,"0"0"-2288"0,0 0-576 0,-7 7 0 16,7-7 2048-16,-6 9 288 16,0-1 64-16,2 0 16 0,-1 0-1776 0,0 1-336 0,-1 0-80 0,1-1-16 15,-1 1 80-15,2 0 16 0,-2-1 0 0,2-2 0 16,4-6-304-16,-4 8 0 0,4-8 0 0,-6 7 0 15,6-7 0-15,0 0-144 0,0 0 16 0,0 0 0 16,0 0-1968 0,0 0-384-16,0 0-80 0,0 0-13680 0</inkml:trace>
  <inkml:trace contextRef="#ctx0" brushRef="#br0" timeOffset="-11714.98">11884 17129 9215 0,'0'0'816'0,"0"0"-656"16,0 0-160-16,5-7 0 0,0 1 2176 15,-5 6 384-15,6-9 96 0,-1 2 16 0,0 0-1472 0,-1 0-304 16,-1 0-48-16,1 0-16 0,0 1 256 0,-4 6 32 0,2-9 16 0,-2 1 0 31,0 1-80-31,0 7-16 0,-3-8 0 0,0 2 0 0,-2 1-96 0,0 0-32 16,-2 2 0-16,-1 1 0 0,1 1-384 0,-3 2-80 15,-3 2 0-15,-1 1-16 0,-1 2-240 0,0 1-64 0,-2 0 0 0,1 2 0 16,0 0-128-16,3 1 0 16,2 0 0-16,2 1 0 0,0-1 0 0,4-1 0 0,2 0 0 0,1-1 0 0,2-8 0 0,5 10 0 15,1-1 0-15,3-2 0 0,1 0 0 0,3 0 128 16,3-1-128-16,1 0 192 0,3-2 64 0,1 2 0 15,1-1 16-15,0 2 0 0,-1-1-80 0,1 2-32 16,-3 0 0-16,-2 0 0 0,-1 2 48 0,-2 0 16 16,-2 0 0-16,-1 0 0 0,-2 0 16 0,-3 1 0 15,-1-2 0-15,-3 0 0 0,0-1-16 0,-3 2 0 0,-2-2 0 16,-3 0 0-16,-1-2 96 0,-2 1 32 0,-3-2 0 16,-3 2 0-16,-2-2-48 0,-3 1-16 0,-1-2 0 15,-1 1 0-15,1-2-160 0,0-1-128 0,0 0 192 16,4 2-192-1,0-2-208-15,3 0-160 0,2-1-16 0,2-1-16 32,2 0-1840-32,8 0-384 0,0 0-64 0</inkml:trace>
  <inkml:trace contextRef="#ctx0" brushRef="#br0" timeOffset="-11516.27">12145 17139 30399 0,'0'0'1344'0,"0"0"288"0,0 0-1312 0,0 0-320 16,0 0 0-16,0 0 0 0,0 0 1520 0,1 8 224 15,-1 1 48-15,-1 2 16 0,0 2-1008 0,0 2-208 16,-1 1-32-16,-1 1-16 0,1 1-352 0,1 0-192 16,-1-2 192-16,0 2-192 0,-1 0 128 0,1-1-128 15,0-2 0-15,2 1 0 0,-1-1 128 0,-2-2-128 16,2-2 0-16,-1-1 0 16,0-2-256-16,2-8-144 0,-1 6-48 0,1-6 0 15,0 0-2448-15,0 0-496 0</inkml:trace>
  <inkml:trace contextRef="#ctx0" brushRef="#br0" timeOffset="-11328.26">12144 16862 35007 0,'-12'-11'3120'0,"5"3"-2496"0,1 0-496 0,-1 1-128 16,1 1 1056-16,6 6 192 0,0 0 32 0,0 0 16 15,-4-4-976-15,4 4-320 0,0 0 160 0,0 0-160 16,0 0 0-16,0 0-176 0,0 0 16 0,0 0 0 31,4 10-1312-31,3 0-256 0,0-1-48 0,1 1-13904 0</inkml:trace>
  <inkml:trace contextRef="#ctx0" brushRef="#br0" timeOffset="-10788.25">12406 17168 28911 0,'0'0'1280'0,"0"0"256"0,-5-7-1216 0,2 2-320 0,3 5 0 0,0 0 0 15,0 0 1024-15,0 0 128 0,0 0 48 0,0 0 0 16,-4 6-688-16,1 3-128 0,-1 2-16 0,3 1-16 16,0 1-352-16,0 2 0 0,0 2 0 0,-1 0 0 15,2-2 0-15,-1 0 144 0,0-1-144 0,1-1 160 16,-1-1-160-16,1-1 0 0,1-2 144 0,-1-9-144 15,1 9 144-15,-1-9-144 0,0 0 192 0,0 0-192 16,0 0 528-16,0 0 0 0,0 0 0 0,9-7 0 0,0-3 128 16,0-2 32-16,-2-2 0 0,2-4 0 0,0-3-96 15,1-3-16-15,1-3 0 0,2-2 0 0,1-1-192 0,1 2-32 16,0-1-16-16,-1 4 0 0,-3 4-208 0,0 4-128 16,-1 4 160-16,0 3-160 0,0 4 240 0,-1 2-48 15,-9 4-16-15,12 3 0 0,0 0-16 0,-1 5 0 16,-1 2 0-16,-1 3 0 0,-1 2-160 0,-1 4 0 15,-1 3 0-15,-1 1 0 0,0 0 0 0,-1 1 0 16,0 0 0-16,3 1 128 0,-5-3-128 0,2-1 0 16,-2-3 0-16,0 0 128 0,0-3-128 0,0 0 0 15,-1-4 0-15,1-2 0 16,-2-9-448-16,-2 9-128 0,2-9-32 0,0 0-12256 16,0 0-2432-16</inkml:trace>
  <inkml:trace contextRef="#ctx0" brushRef="#br0" timeOffset="-5485.6">13159 16918 20271 0,'0'0'896'0,"-2"-6"192"0,2 6-880 0,-2-7-208 15,2 7 0-15,0 0 0 0,-5-7 384 0,5 7 48 0,0 0 0 16,0 0 0-16,-7-1-176 0,7 1-48 0,-10 6 0 16,1 1 0-16,1 3 48 0,-2 2 16 15,-2 4 0-15,0 3 0 0,-1 1 112 0,1 4 32 0,0 1 0 0,1 1 0 16,1 1-256-16,2-1-160 16,2-1 192-16,3 0-192 0,1-3 128 0,2-3-128 0,1-1 0 0,4-2 0 15,-1-2 576-15,4-3 16 0,2-3 0 16,1 0 0-16,2-2 128 0,2-2 32 0,2-1 0 0,1-2 0 15,3-2 0-15,1-1 0 0,0-2 0 0,0-1 0 16,0-1 0-16,-1-3 0 0,1-4 0 0,-1 0 0 16,0-2-32-16,-2-1 0 15,-2-3 0-15,-1-2 0 0,-4-2-240 0,-1-1-48 0,-2-1-16 0,-3-2 0 16,-2 0-16-16,-3 0 0 0,-1 2 0 0,-3 0 0 0,-3 0-64 16,-2 3-16-16,-1 2 0 0,-3 1 0 0,-3 2-64 0,-2 2 0 15,0 2-16-15,-1 2 0 0,-1 2-240 0,1 3 128 16,-2 3-128-16,2 3 0 0,-1 1 0 0,2 3-128 15,-2 1-16-15,5 2 0 0,2-1 0 0,1 3 0 16,1 1 0-16,1 1 0 16,3 0 144-16,1 1-208 0,3-1 80 0,2 1 128 0,2-1-224 0,2 0 80 15,0 0 16-15,3 1 0 0,0-1 128 0,3 0-160 0,1 0 160 16,1 0-160-16,0-2 160 16,3 1-128-16,-1 0 128 0,1-2-128 0,2-2-16 0,0 1 0 0,1-1 0 0,1 1 0 31,-1 0-624-31,2-2-112 0,-3-1-16 0,0 0-16 15,1-2-2240-15,0 0-448 0,0-2-96 0</inkml:trace>
  <inkml:trace contextRef="#ctx0" brushRef="#br0" timeOffset="-5247.83">13644 17027 17503 0,'0'0'1552'16,"0"0"-1232"-16,0 0-320 0,0 0 0 0,0 0 2752 0,0 0 512 0,0 0 80 0,0 0 32 15,0 0-1776-15,0 0-336 16,0 11-80-16,1 1-16 0,-1 1-400 0,0 4-96 16,1 2-16-16,-1 1 0 0,0 2-16 0,0 2-16 15,-2-1 0-15,0 2 0 0,-1 0-240 0,-1-1-32 16,1 2-16-16,-1-3 0 0,-1 0-176 0,0-1-32 0,-2 0-128 0,3-3 192 16,-2-3-192-16,2 0 0 0,0-4 0 0,-1 0 0 31,1-2-528-31,0-3-112 0,4-7 0 0,0 0-10832 0,0 0-2160 0</inkml:trace>
  <inkml:trace contextRef="#ctx0" brushRef="#br0" timeOffset="-3212.9">14612 17003 6447 0,'0'0'576'0,"0"0"-576"15,0 0 0-15,0 0 0 0,0 0 1664 0,0 0 208 0,0 0 48 0,0 0 16 16,0 0-592-16,-7-1-112 15,7 1-16-15,0 0-16 0,-7-1-320 0,7 1-64 0,-8-1-16 0,8 1 0 16,-7 0-160-16,7 0-16 0,-8 0-16 0,8 0 0 16,0 0-16-16,0 0 0 15,0 0 0-15,0 0 0 0,0 0 32 0,0 0 0 0,0 0 0 0,0 0 0 16,0 0 16-16,0 0 0 16,0 0 0-16,0 0 0 0,9 0 0 0,1 1 0 15,2-1 0-15,3 0 0 0,4-1-64 0,3 1 0 0,2 0 0 0,3 1 0 16,5-2-144-16,-2 1-48 0,0 0 0 15,2 0 0-15,1-2-80 0,0 1-32 0,-3 0 0 0,2 1 0 0,0-1-16 0,-2 0 0 16,-1 0 0-16,-1 0 0 0,1 0-48 0,-5 1-16 16,-4-1 0-16,-3 1 0 0,-1 1-192 0,-4-1 176 15,-2 0-176-15,-10 0 160 0,0 0-160 0,0 0 192 16,0 0-192-16,0 0 192 16,0 0-384-16,0 0-80 0,0 0-16 0,-9 0 0 15,-1-1-1536 1,-4 1-304-16,-3-1-64 0,-3 1-16 0,0-2-672 0,-2 1-128 0,-14-3-16 15,6 1-16-15</inkml:trace>
  <inkml:trace contextRef="#ctx0" brushRef="#br0" timeOffset="-3001.68">14839 16780 27071 0,'-2'-15'1200'0,"1"5"240"0,1-1-1152 0,-3 0-288 0,2 3 0 0,1-1 0 16,0 2 976-16,0 7 144 0,0 0 32 0,0 0 0 15,0 0-176-15,0 0-16 0,0 0-16 0,4 13 0 16,-3 6-496-16,1 3-112 0,0 4-16 0,-2 4 0 15,0 3 128-15,0 3 0 0,-1 0 16 16,1 2 0-16,0 2-160 0,1 2-48 0,1 0 0 0,0 1 0 16,0-1-256-16,0-3 160 0,0-4-160 0,0-3 128 15,0-5-128-15,1-1 160 0,0-3-160 0,-2-5 160 16,-1-2-160-16,2-4 192 0,0-3-192 0,-2-9 192 0,0 0-192 16,0 0 128-16,0 0-128 0,0 0 128 15,0 0-2160 1,0 0-432-16,6-8-96 0</inkml:trace>
  <inkml:trace contextRef="#ctx0" brushRef="#br0" timeOffset="-2322.83">16684 16920 31327 0,'0'-6'2784'0,"0"-2"-2224"15,0-1-560-15,1 2 0 16,1-1 432-16,-2 0-32 0,0 8 0 0,-2-9 0 0,-1 2 64 0,1 0 16 16,2 7 0-16,-5-5 0 0,-2 1-160 0,-1 3-16 15,1 0-16-15,-4 3 0 0,-4 2-288 0,0 1 160 0,-3 2-160 0,1 0 128 16,-2 1-128-16,-1 2 0 16,4 0 144-16,-1 0-144 0,4 1 0 0,2-1 0 15,2-2 0-15,4 0 0 16,5-8 0-16,-1 10 128 0,1-10-128 0,5 9 0 15,4-1 240-15,3-2-32 0,4 0 0 0,2-1 0 16,4 0 48-16,2-2 16 0,1-1 0 0,0 0 0 16,1 0-16-16,1 2 0 0,-2-2 0 0,-1 0 0 15,-2 1 16-15,-2 2 0 0,-1 0 0 0,-3 1 0 16,-1 0-80-16,-4 0 0 0,-11-6-16 0,7 8 0 0,-7-8 32 16,0 12 16-16,-3-2 0 0,-4 1 0 0,-3 0 48 0,-3 0 16 15,-2-1 0-15,-3-1 0 0,-3 1-96 0,0-1 0 16,-1 0-16-16,-1 0 0 0,-2-2-176 0,-1 0 0 15,-1-1 0-15,-1-2 128 16,-1-1-448-16,3-1-112 0,1 0-16 0,7-2 0 16,2-3-1344-16,4 0-288 0,2-1-48 0,6-3-14080 0</inkml:trace>
  <inkml:trace contextRef="#ctx0" brushRef="#br0" timeOffset="-2068.74">16948 16953 27647 0,'0'0'1216'0,"0"0"256"0,0 0-1168 0,0 0-304 0,0 0 0 0,0 0 0 15,0 0 1424-15,0 0 240 0,0 10 32 0,2 0 16 16,0 0-800-16,1 4-144 0,1 4-48 0,-2 2 0 16,-1-3-304-16,0 2-64 0,0 1-16 0,0-1 0 15,-1-1-144-15,-1 0-48 0,0-2 0 0,-1 0 0 0,0-3-16 0,-2 0-128 16,0-3 192-16,-2-1-64 0,1-3-128 15,-2-1-192-15,0-3 32 0,7-2 16 16,-9 0-1840 0,1-3-352-16,0-3-80 0,3-3-12048 0</inkml:trace>
  <inkml:trace contextRef="#ctx0" brushRef="#br0" timeOffset="-1691.17">16968 16707 28559 0,'-6'-12'1264'0,"1"6"272"0,0 1-1232 0,5 5-304 16,0 0 0-16,0 0 0 0,-3-7 512 0,3 7 32 0,-4-4 16 15,4 4 0-15,0 0-560 0,0 0 0 0,0 0 0 0,0 0 0 16,10 2 0-16,0 0 0 0,0 2-240 0,1 1 80 31,0 2-416-31,1 3-64 0,1 1-32 0,2 3 0 16,1 5 32-16,-2 3 16 0,3 2 0 0,-4 1 0 0,1 1 368 0,0 1 64 16,-1 0 0-16,-2 1 16 0,-1-1 176 0,0 0-192 0,-2-3 192 0,0-2-192 15,-2-4 864-15,-2-2 160 0,-1-1 48 0,0-1 0 16,-3-3 416-16,-2-1 96 0,2-10 16 0,-3 8 0 15,0-1-336-15,3-7-64 16,0 0-16-16,0 0 0 0,0 0-112 0,0 0-32 0,0 0 0 0,0 0 0 16,-2-8-80-16,3-3 0 0,2-3-16 0,3-3 0 15,-1 0-112-15,4-2 0 0,1-4-16 0,2 1 0 0,0 2-224 0,2 3-32 16,1 1-16-16,-1 3 0 0,0 2-64 16,-1 3-16-16,1 3 0 0,-2 3 0 0,0 4-128 0,0 2-16 15,-1 2-128-15,0 3 192 0,0 0-192 0,-1 4 0 16,-1 1 0-16,-2 0 0 0,0 0 0 0,-1 2 0 15,1-1 0-15,0 1-160 16,-2 0-592-16,2 0-112 0,-1-4-32 0,2-1 0 16,0-3-2304-16,2-1-480 0,3-3-96 0</inkml:trace>
  <inkml:trace contextRef="#ctx0" brushRef="#br0" timeOffset="-1015.47">18018 16863 40543 0,'-5'-6'3600'0,"2"-1"-2880"0,1 0-576 0,2 7-144 15,0 0 0-15,0 0 0 0,0 0 0 0,0 0 0 16,0 0 0-16,0 0 0 15,0 0 0-15,2 9 128 0,0 2-128 0,-1 5-144 16,-1 1 144-16,-1 4-208 0,1 2 208 0,0 5 0 0,-2 1 0 0,2 4 0 0,0 3 0 0,0 0 0 16,0 1 128-16,0 1-128 0,0-1 0 0,0-1 0 15,0-2 0-15,0-1 0 0,-1-3 144 0,0-2-144 16,1-6 0-16,-1-4 144 0,0-1-144 0,0-4 0 16,-2-2 0-16,2-2 128 0,1-9-128 0,0 0 0 15,0 0 0-15,0 0 0 0,0 0-304 0,-5-11 16 16,-1-2 0-16,2-5 0 15,1-4-112-15,2-4-32 0,1-6 0 0,0-5 0 0,-3-3 240 0,3-3 64 16,-1-2 0-16,1 0 0 0,0 0 368 0,0 2 80 16,0 2 0-16,0 1 16 0,4 3 176 0,-2 1 16 0,1 0 16 15,1 5 0-15,1 2-96 16,0 1 0-16,0 5-16 0,1 4 0 0,1 3-96 0,2 4-16 0,0 0 0 0,-2 4 0 16,2 3-192-16,0 0-128 0,-9 5 128 0,10 0-128 15,-10 0 0-15,11 7 0 0,-2 0 0 0,-4 2 0 16,-1 2-144-16,-1 2 0 0,-3 2 0 0,-3 4 0 15,-1 2-64-15,-1 1-16 0,-2 0 0 0,1 0 0 16,1 0 80-16,1-3 16 0,-1-1 0 0,1-3 0 16,-1-3 128-16,3-2 0 0,0-1 0 0,2-9 0 15,0 0 128-15,4 10-128 0,2-2 128 0,0-2-128 16,3 0 128-16,2-2-128 0,1 0 128 0,3 0-128 16,1-1 0-16,2 3 128 0,0-1-128 0,-1 2 0 15,-2-1 0-15,0 1 0 0,-3 0 0 0,-1-1 0 0,-11-6 128 16,7 9-128-16,-7-9 128 15,5 11-128-15,-5 0 176 0,-2-2-48 0,-4-1 0 0,-2-1 0 0,0 1 0 0,-3-1 0 16,-4-1 0-16,1 0 0 0,-1-1 0 0,0 1-128 16,1-2 192-16,0 0-64 0,-3 1-128 0,2-1 0 15,2 1 0-15,1-3 0 16,-1 0-672-16,4-1-64 0,1-1-16 0,8 0 0 16,-8-4-2976-16,8 4-608 0</inkml:trace>
  <inkml:trace contextRef="#ctx0" brushRef="#br0" timeOffset="-543.99">18829 16960 33167 0,'0'0'1472'0,"0"0"304"0,0 0-1424 0,0 0-352 15,0 0 0-15,0 0 0 0,0 0 1792 0,0 0 272 16,0 0 64-16,0 0 16 0,-3 10-1296 0,1-2-256 15,2-8-48-15,-4 8-16 0,4-8-224 0,-4 9-48 16,4-9-16-16,-4 9 0 0,4-9-48 0,-3 9 0 16,-2-3 0-16,5-6 0 0,0 0-32 0,-4 7-16 15,4-7 0-15,0 0 0 0,0 0-144 0,0 0 0 0,0 0 144 0,0 0-144 16,0 0 128-16,0 0-128 0,0 0 128 0,0 0-128 16,0 0 0-16,4-7 128 0,-4 7-128 0,6-7 0 15,-6 7 0-15,5-6 0 0,-5 6 0 0,0 0 0 16,6-6 0-16,-6 6 0 0,0 0 0 0,0 0 0 15,0 0-128-15,0 0-64 0,-1-7 0 0,1 7 0 32,-6-4-1392-32,6 4-272 15,-6-4-64-15,-2 2-10144 0,-1 1-2016 0</inkml:trace>
  <inkml:trace contextRef="#ctx0" brushRef="#br0" timeOffset="21.81">19572 16712 35935 0,'-6'-8'3200'0,"0"-1"-2560"16,1 0-512-16,0 2-128 0,5 7 1376 0,-4-4 256 15,-1 1 48-15,5 3 16 0,-7 2-1472 0,-3 2-224 32,0 3-192-32,0 5 48 0,-1 3-16 0,-2 4 0 0,0 3 0 0,-3 3 0 0,1 3 160 0,-1 1-128 0,3-2 128 0,1 1-128 31,2-2 128-31,4-2 0 0,-1-1 0 0,4 0 0 16,-2-2 0-16,5-2 0 0,1-3 0 0,3 0 0 15,0-3 0-15,3-1 192 0,1-2 0 0,3-3-16 16,0-3 80-16,5-4 0 0,1-3 16 0,3-4 0 15,1-3-16-15,2-1-16 0,4-2 0 0,-2-5 0 16,2-5-48-16,2-3 0 0,1 1 0 0,-3-4 0 16,-3 0-48-16,-2 3-16 0,-4 1 0 0,-4 4 0 15,-3 4-128-15,-4 5 128 0,-4 5-128 0,-3 7 128 16,0 0-128-16,0 0 160 0,0 0-160 0,-5 12 160 16,-3 3-160-16,1 3 0 0,0 0-160 0,0 3 160 15,2 1-192-15,0 0 192 0,1-1-208 0,1-1 80 16,1-1 128-16,2-2 0 0,3-1 0 0,1-3 0 15,2 0 0-15,0-3-128 0,3-3 128 0,2-3 0 0,0-3 0 16,3-3 0-16,3-4 0 0,-1-1 0 0,0-2 352 0,0-4 0 16,1-6 0-16,-2-2 0 0,0-2 176 0,-2-3 48 15,0-5 0-15,-2-1 0 0,-2-2-256 0,-4 0-64 16,-2 0 0-16,-3 4 0 0,-1 2-128 0,-4 4-128 16,-3 2 192-16,-1 3-192 0,-1 4 0 0,-2 3 0 15,-2 1-192-15,-1 4 48 16,-1 3-1344-16,0 3-272 0,-2 2-48 0,-1 2-16 15,0 5-1312-15,-1 2-256 0,1 2-48 0</inkml:trace>
  <inkml:trace contextRef="#ctx0" brushRef="#br0" timeOffset="319.87">20084 16763 6447 0,'28'-8'576'0,"-11"6"-576"0,-4 0 0 0,-1 1 0 16,-2 2 5248-16,-2 0 960 0,-8-1 176 0,6 4 32 15,-6-4-3792-15,-1 10-768 0,-3 0-160 0,-3 1-32 16,-3-1-880-16,-2 1-176 0,-2-1-32 0,-2 1-16 15,0 1-320-15,1-1-64 0,-1-1-16 0,3-1 0 16,1 0-160-16,3-1 0 0,1 1 0 0,4-2 128 16,4-7 128-16,0 6 0 0,0-6 16 0,0 0 0 15,8 8 64-15,0-1 16 0,3-2 0 0,2 2 0 16,1-4-112-16,1 2-32 0,2-2 0 0,-1 1 0 16,1 0 48-16,-2 0 0 0,-2-1 0 0,-3 1 0 15,-10-4 256-15,8 4 64 0,-8-4 16 0,0 0 0 0,0 0-16 0,-6 9 0 16,-3-3 0-16,-6 0 0 0,-2-1-192 0,-5 3-32 15,-4 2-16-15,0-1 0 16,-2 0-656-16,3-1-128 0,0 1-16 0,2-2-16 16,2-2-1648-16,2 0-336 0,4-3-64 0,3-3-16 15,4-3-1360-15,8 4-256 0</inkml:trace>
  <inkml:trace contextRef="#ctx0" brushRef="#br0" timeOffset="758.6">20569 16725 24879 0,'-14'-6'2208'0,"6"3"-1760"0,-1-1-448 0,0 2 0 15,-1 1 2688-15,2 1 464 0,-1 1 96 0,0 4 16 16,-4 1-2176-16,1 6-448 0,-2 2-64 0,0 2-32 16,0 4-288-16,1 0-48 0,-1 1-16 0,2 1 0 15,1 2-192-15,4-1 0 0,0-1 0 0,4-1 0 16,0 0 0-16,6 0 0 0,1-2 0 0,4-1-160 15,1-5 160-15,1-2 0 0,2-2-144 0,3-1 144 16,0-3 0-16,4-3 0 0,2-2 192 0,1-2-64 16,1-2 192-16,1-3 16 0,2-2 16 0,-2-3 0 15,-1-3 256-15,0-3 48 0,-1 0 16 0,-2-4 0 0,-4-5-176 0,-1-1-48 16,-4-3 0-16,-4-4 0 0,-2-3-64 0,-4 1 0 16,-2-1-16-16,-4 3 0 0,-2 1 0 0,-4 4 0 15,-4 3 0-15,-3 5 0 0,-1 5-80 0,-6 3-16 16,-3 2 0-16,-2 4 0 0,0 5-272 0,-1 4 0 15,-1 1 0-15,0 7 0 0,2 4 0 0,3 3 0 16,-1 0-240-16,4 5 80 0,5 3 32 0,3 0 0 16,2 2 0-16,2-2 0 0,3 1 128 0,3-1-208 15,4 1 80-15,3-2 128 0,5-2-256 0,1 0 64 16,3-4 0-16,3 1 16 0,2-1-48 0,3-1-16 16,5-3 0-16,3-1 0 15,1-2-944-15,4-1-192 0,2-4-32 0,5 0-16 16,2-2-1984-16,2-3-400 0</inkml:trace>
  <inkml:trace contextRef="#ctx0" brushRef="#br0" timeOffset="977.63">21000 16833 37775 0,'0'0'3360'0,"0"0"-2688"0,0 0-544 0,0 0-128 15,0 0 1424-15,0 0 256 0,0 0 48 0,0 0 16 16,-3 9-1056-16,-1 1-224 0,0 2-32 0,0 4-16 15,-1 1-272-15,0 2-144 0,-2 2 160 0,1 2-160 16,-1 1 192-16,-1 0-64 0,1-1-128 0,-2 2 192 16,-1 0-192-16,0-2 128 0,0-2-128 0,-1 0 0 15,-1-1-240-15,2-4-144 0,1-3-16 0,0-1-16 16,2 1-416-16,-1-5-64 0,3-1-32 0,5-7 0 16,0 0-1728-16,0 0-352 0,0 0-64 0</inkml:trace>
  <inkml:trace contextRef="#ctx0" brushRef="#br0" timeOffset="1527.36">19797 15997 13823 0,'0'0'1216'0,"0"0"-960"0,0 0-256 0,0 0 0 16,0 0 2432-16,0 0 432 0,5-5 80 0,3 1 32 0,3 0-1664 0,3 1-336 15,4-1-64-15,5 0-16 0,4 1-208 0,6 1-48 0,6 0-16 0,4 2 0 16,4 1-336-16,1-1-64 16,0 0-16-16,-4 0 0 0,-4 0-80 0,-3 0 0 0,-4 1-128 0,-4 1 192 15,-1 1-192-15,-4 1-160 0,-3-1 32 0,-4 2 0 31,-5 1-2112-31,-5-1-400 0,-7-5-96 0,4 14-16 0</inkml:trace>
  <inkml:trace contextRef="#ctx0" brushRef="#br0" timeOffset="2613.94">21644 14592 10127 0,'0'0'448'0,"0"0"96"0,-3-7-544 0,3 7 0 0,-2-9 0 0,2 9 0 0,1-7 2384 0,-1 7 368 0,2-9 80 16,2 0 16-16,0 0-1184 0,1 1-256 15,0 0-32-15,2-1-16 0,-1-1-112 16,3 1-32-16,1-1 0 0,1 1 0 0,1 1-208 15,1 0-48-15,5 0-16 0,-2 1 0 0,2-1-208 0,1 0-32 16,2-1-16-16,1 3 0 0,0 0-192 0,1 2-48 0,1-1 0 0,0 2 0 16,-1 1-128-1,-2 1-48-15,-1 1 0 0,-1 2 0 0,-1 0-32 16,0 3-16-16,-3-1 0 0,-2 2 0 0,0 0-16 0,-4 3 0 0,0 0 0 0,0 1 0 16,0 1-80-16,-1 2 0 15,-2 1-128-15,0 4 192 0,-2 2-16 0,0 0-16 16,1 2 0-16,-2 2 0 0,0 1-32 0,0 2-128 15,-1 2 192-15,-1 4-64 0,0 2-128 0,-1 1 160 16,0 1-160-16,-1 0 160 0,0 2-160 0,0 0 192 16,0 2-192-16,0 2 192 0,-3 2-192 0,1 3 0 15,0 3 0-15,-1 1 128 0,-1 0-128 0,0 2 128 16,0 2-128-16,-1 2 128 0,0-2-128 0,-1 2 0 0,1 1 144 16,-2 4-144-16,-2 2 128 0,0 1-128 0,1 1 128 15,-3 0-128-15,0-3 0 0,1 2 128 0,1 2-128 16,3 0 0-16,0 0 144 0,0-2-144 0,1-2 192 0,0 0-192 15,2 0 272-15,1 1-48 0,0 0-16 0,2 2 0 16,2-4-32-16,-1-4-16 0,1-3 0 0,2 1 0 16,-1 3-32-16,0-2-128 0,0-1 192 0,2-3-64 15,0-1-128-15,1-4 160 0,0-2-160 0,-1 0 160 16,1-2-160-16,-1-1 192 0,2 0-192 0,-1-3 192 16,-4-2-64-16,1-2-128 0,3-2 192 0,-3-5-64 15,-2-4 144-15,-1-3 32 0,-2 0 0 0,-1-3 0 16,-1-4 32-16,-2 0 16 0,-1-5 0 0,-1 0 0 0,-2-1 96 15,-4-1 32-15,-1-2 0 0,-4 0 0 0,-2-2-96 0,-3 1-32 16,-4-1 0-16,-2 1 0 0,-3-1-96 0,-2 0 0 16,-2-1-16-16,-1 2 0 0,-3-2-240 15,-1 0 176-15,-4 0-176 0,-2-1 160 0,1 0-160 16,1 0-256-16,1-1 64 0,4-1 16 16,3-1-960-16,3 0-192 0,0 0-32 0,-1 0-16 15,1 0-2352-15,-2 1-480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50:05.97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2319 11324 18831 0,'-13'-13'832'0,"6"6"176"0,-1-2-816 0,0 0-192 0,0 0 0 0,2 1 0 16,2-1-256-16,-2 0-112 0,2 0-16 0,-2 0 0 0,2 2 384 0,-1-1 0 15,2 0 192-15,-2 1-64 16,1-1-464-16,1-1-112 0,0 0 0 0,1-1-16 0,-1 0 272 0,2-1 48 16,0 0 16-16,1 0 0 0,-1-1 128 0,2 1 0 31,0 0 128-31,1 0-128 0,1 0 256 0,-1 1 0 0,0 1-16 0,1 0 0 0,0 0 144 16,0 1 16-16,0 2 16 0,0-1 0 15,-3 7 192-15,0 0 32 0,6-5 16 0,-6 5 0 0,0 0-416 16,0 0-96-16,0 0-16 0,0 0 0 15,0 0 64-15,9 6 0 0,-3 2 0 0,1 2 0 16,-4 1-192-16,2 2 0 0,-2 2 0 0,0 4 128 16,-1 2-128-16,1 2 128 0,-2 1-128 0,1 5 128 15,-1 2-128-15,0 3 0 0,-1 2 0 0,2 3-176 16,1-1 176-16,0 3 0 0,-1-1 0 0,1 2 0 16,1 0 0-16,0 1 0 0,-1 0 0 0,2 2 0 15,-1 2 0-15,1 5 224 0,0 2-48 0,-2 3-16 0,2 4-160 0,0-1 0 16,3 3 144-16,0 2-144 0,-1 2 144 0,1 2-144 15,0 0 192-15,-1 2-192 16,3-3 160-16,-2-1-160 0,-1-2 128 0,-1 1-128 0,2-2 0 16,-4-4 128-16,1-3-128 0,-2-3 0 0,0-2 512 0,1-1 0 15,-4-4 16-15,0 2 0 0,-1 2 128 16,-1 1 32-16,0 1 0 0,0-1 0 0,2 0-304 0,-1 2-48 16,-1-1-16-16,1 2 0 0,-2 2-320 0,2 0 144 0,1 3-144 0,1-4 0 15,-2-2 0-15,0-1 0 0,0 0 0 16,1 0 0-16,-1 0 128 0,1 0-128 0,0-2 0 0,-1-1 0 15,-1-4 288-15,1-1-48 0,2 0-16 0,-1-3 0 16,-1-1 160-16,1 1 48 0,-1-1 0 0,1 1 0 16,2 0-176-16,0-4-16 0,-2 0-16 0,1-3 0 15,2-1-224-15,0-1 176 0,0 1-176 0,-1-3 160 16,1-1-160-16,1 1 0 0,-2 2 0 16,1 0 128-16,0 0-128 0,1 2 0 0,-2 1 0 0,1-1 0 15,1-2 0-15,-1-1 0 0,0-2 0 0,-1-3 128 31,2 1-448-31,-2-4-80 0,0-2-32 0,-1-2 0 0,-1-1-1840 0,0-3-368 0</inkml:trace>
  <inkml:trace contextRef="#ctx0" brushRef="#br0" timeOffset="1809.41">2497 11022 9215 0,'-11'1'816'0,"11"-1"-656"0,-7 0-160 0,7 0 0 0,0 0 944 15,0 0 144-15,0 0 48 0,0 0 0 16,-4 7-960-16,4-7-176 0,0 0 0 0,6 9 0 0,3-3-144 0,1-1 144 16,0-2 0-16,1-1 0 0,2 0 0 0,1-1 192 15,2-1 0-15,0 0 0 0,3-2 416 0,2 0 80 16,1-1 16-16,2-1 0 0,4 1 144 0,1-1 48 16,2-1 0-16,4 1 0 0,4-2-336 15,2 1-64-15,0-2-16 0,-1 1 0 0,-3-1-160 0,2 2-16 0,-2 0-16 16,4 2 0-16,1 0-80 0,2 0-16 0,2 0 0 0,2 1 0 31,4 1-32-31,-1 0-16 0,-3-1 0 0,2 0 0 0,-1 1 48 0,3 1 16 0,3 0 0 0,3 0 0 16,5 0-80-1,-2-1 0-15,0-2-128 0,0 1 192 0,1-2-64 0,4-1 0 16,3 2-128-16,1-2 192 16,-2 1-16-16,-2-2-16 0,0 1 0 0,0-1 0 0,0 2-32 0,4 0-128 15,3 0 192-15,-2 1-64 0,-2 0-128 0,1-1 128 0,-1 1-128 0,5 0 128 16,2-1-128-16,-1 1 0 15,-5-1 144-15,0-1-144 0,2 2 144 0,4 0-144 16,3 1 192-16,-3-1-192 0,-2 1 0 0,-6 0 0 0,1 1 0 0,4 1 0 16,3 0 0-16,-3 0 0 0,-2 1 0 15,-1 1 0-15,1 0 0 0,1 2 128 0,4-1-128 0,-1 0 160 0,-3 1-160 0,3 0 192 16,-2 0-192-16,2 1 192 16,1-3-192-16,-1 1 0 0,0 2 0 0,-1-1 0 0,-1-1 0 0,2 1 128 15,1-1-128 1,1 0 0-16,0 3 0 0,0-3 128 0,-2-1-128 0,3 2 0 15,4-2 0-15,-2 1 128 0,-5-1-128 0,-3 2 0 0,0 0 0 0,2 1 0 16,1 3 0-16,0-2 0 16,-2-3 0-16,-3 0 0 0,0 1 0 0,1 0 0 0,3 0 0 15,1 1 0-15,2-2 128 0,-3 1-128 0,-1-1 0 0,2 0 192 0,3-1-192 16,1 1 192 0,-1 0-192-16,-1-1 0 0,-1 1 144 0,2 0-144 15,5 1 0-15,-2-2 128 0,-1-2-128 0,0 0 0 16,-1 3 0-16,0-1 0 0,3 0 0 0,0-1 0 15,-4-1 0-15,-1 1 128 0,-3-1-128 0,4 0 0 16,4 1 0-16,1-1 144 0,-2-1-144 0,-2 1 0 16,-1 0 128-16,5-1-128 0,3 0 0 0,0-2 0 15,-5 1 128-15,-1 1-128 0,5-1 0 0,0 0 0 0,3-2 128 16,-1 1-128-16,-3 0 0 0,3-1 0 0,3 1 0 0,0-1 0 16,-2-1 0-16,-2 1 0 0,2 0 128 0,3-1-128 15,2 0 0-15,-4-1 0 0,-4 2 0 0,2-1 0 16,1-1 0-16,1 0 0 0,0 1 0 0,-2 0 0 15,-1 0 128-15,2 0-128 0,3 2 0 0,-2 0 0 16,-4 0 0-16,0-1 0 0,-3 1 0 0,3 1 0 16,2 0 0-16,-3-1 0 0,-2 1 0 0,0 0 0 15,5-1 128-15,-1-1-128 0,-1 1 0 0,-2 1 0 16,0-1 0-16,4 0 0 0,3 1 128 0,-1-1-128 0,-4-2 0 16,-1 2 0-16,1 0 128 0,1 0-128 0,3-2 0 0,-3 1 0 15,-4-1 128-15,3 1-128 0,-1 0 0 0,0-1 0 16,0 2 0-16,-2 0 0 0,0-1 0 0,2 1 0 15,4 0 128-15,-2-1-128 0,-7 0 0 0,-2 2 0 16,-1-3 0-16,5 2 0 0,3-1 128 0,-2-1-128 16,-4 0 0-16,-1 3 160 0,2-1-160 0,1 0 128 15,5-1-128-15,-1 0 0 0,-3 1 0 0,3 0 0 16,-2-1 0-16,2 1 0 0,-2 0 0 0,1 0 0 16,-5-1 0-16,2 1 0 0,3 0 0 0,-2-1 0 15,-1-1 0-15,0 2 128 0,-2 1-128 0,4 0 0 0,1-1 128 0,-1 0-128 16,-4-2 0-16,-2 2 128 0,-1 0-128 15,3-1 128-15,3 1-128 0,1 0 128 0,-6-3 0 0,-3 3 0 16,0 2 0-16,3-1 0 0,5-2-128 16,-1 0 160-16,-9-2-160 0,1 2 160 0,-3 0-160 0,2 0 0 15,3 1 0-15,-2-1 0 0,-6-3 0 0,-4 2 0 16,-1-1 0-16,-3 3 128 0,-1 1-128 0,4-1 0 16,-3-1 144-16,-2 0-144 0,-4-2 192 0,-3 2-16 15,-1-1-16-15,-3 2 0 0,-1 0 0 0,1-1 0 0,-3 0 0 0,2 1 0 16,-1-1-32-16,-2 1 0 15,1 0 0-15,-4-2 0 0,-4 1 32 0,-1 1 0 0,-2-1 0 16,-2 0 0-16,1 1 32 0,-1 0 0 0,-3 2 0 16,-1 0 0-16,-1 0-16 0,-2 0 0 0,-2-1 0 0,0 2 0 15,0 0 0-15,-1 1 0 0,-2 1 0 0,-1-1 0 16,0 1 16-16,-1 1 0 0,0 0 0 0,-4 0 0 16,0 2-16-16,0-1 0 0,0 0 0 15,0 2 0-15,-1 1-176 0,0 0 0 0,1 0 0 16,-2 2 0-16,1 1 0 0,0-1 0 0,1 1 0 0,0 1 0 15,-1 3 0-15,1-1 0 0,1 1 0 0,-1 1 0 16,1 1 0-16,0 0 0 0,2 2 0 0,-1 1 0 0,-2 2 0 0,1 2 0 16,1 1 0-16,-1 2 0 0,1 2-144 0,2 1 144 15,-1 2 0-15,3 3 0 0,-3 2 0 16,1 2-128-16,0-1 128 0,-1 2 0 16,0 2 0-16,0 3 0 0,0 1-128 0,0 4 128 0,1 4 0 0,0 2 0 15,-2 2 0-15,1 2 0 16,0-2 0-16,1 1 0 0,-1-1 0 0,1 3 0 0,2 1 0 0,1 2 0 15,-3-1 0-15,1-2 0 0,1 1 128 0,-1-1-128 0,0 2 0 16,-1-1 144-16,1 1-144 16,-2-1 0-16,-1 2 144 0,0-2-144 0,1-3 144 15,-2 2-144-15,-2 0 192 0,-1 0-192 0,1 1 256 0,-1-4-64 16,-1-3-16-16,0 0 0 0,-3-4-48 0,1 1-128 16,-1 0 192-16,1-3-64 0,-1-2 80 0,-2-3 16 0,1-1 0 0,0-5 0 15,0-3 32-15,2-1 0 16,-3 0 0-16,1-5 0 0,-2-4-256 0,-1-1 144 0,-1-1-144 0,0 0 128 15,0-4-128-15,-1-2-176 0,1-2 48 0,-2-2 0 32,-2-4-1744-32,-2 1-352 0,-4-2-64 0,-3-1-13200 0</inkml:trace>
  <inkml:trace contextRef="#ctx0" brushRef="#br0" timeOffset="4121.31">2724 14951 5519 0,'0'0'240'0,"-8"-2"64"0,-1-1-304 0,1 0 0 15,0-2 0-15,8 5 0 0,-5-4 3600 0,5 4 672 0,0 0 128 0,0 0 16 16,0 0-3504-16,0 0-704 0,0 0-208 0,0-8 0 16,0 8 0-16,0 0-160 0,4-7 0 15,-4 7 0-15,8-4 160 0,0 1-128 16,-8 3 128-16,11-2-128 0,-1-1 128 0,1 2 0 0,0 0 0 16,1 1-128-16,1 0 256 0,3 1 48 0,1-1 16 0,3 0 0 15,2 0 128-15,1 1 48 0,2-1 0 0,-2 1 0 16,1 2 0-16,2-1 0 0,-1-1 0 0,0 0 0 15,2 0-48-15,1 0 0 0,4-1 0 16,1 0 0-16,1 0-128 0,4 0-48 0,0 0 0 0,6 0 0 16,1 0-16-16,-2-1 0 0,-2 0 0 0,1 0 0 0,0 0-128 0,0 0 0 15,2-1 144-15,3 0-144 0,2 1 128 0,2 0-128 16,2 1 128-16,-3 1-128 0,-3-1 0 0,1 0 0 16,-1 0 0-16,1 0 0 0,2 0 0 0,3 0 128 15,2 0-128-15,0 0 0 0,0 3 0 0,-4-3 144 16,1 0-144-16,1 0 0 0,1 0 224 0,3 0-64 15,2-2-16-15,3 2 0 16,0 0 48-16,-3 0 16 0,0-1 0 0,2 0 0 0,1 0-80 0,2 1 0 16,5 0-128-16,-4 2 192 0,-3-1-192 0,0 1 176 0,-1-1-176 15,3 1 160-15,2 0-160 0,2 0 0 16,0-1 0-16,-6 2 128 0,0-2-128 0,1 0 0 0,0-1 0 0,4 1 0 16,4 1 0-1,-2-2 128-15,-4 0-128 0,0 0 0 0,1 0 0 0,3 0 128 0,3-1-128 0,-3 1 0 16,0 1 128-16,2 0-128 0,-3 0 0 15,2 1 128-15,3 1-128 0,0 0 0 0,-2 0 0 16,-2 1 128-16,0 0-128 0,-1-2 0 0,0-1 144 0,5 1-144 16,4 1 128-16,-3-2-128 15,-4 0 128-15,1-1-128 0,3-1 0 0,3 0 128 0,1 0-128 0,-2-1 0 16,-4 2 0-16,1-1 144 0,2-1-144 0,3 1 0 0,1 0 144 16,-2-1-144-16,-4 0 0 0,0-1 144 15,2 0-144-15,4 0 0 0,1 1 0 0,-4-2 128 16,-4 2-128-16,1-1 0 0,-1-1 0 0,3 0 128 0,3 0-128 0,-3 0 0 15,-3 0 0-15,-1-2 0 16,-2 1 0-16,6-1 128 0,3 1-128 16,-1 1 0-16,-5-2 128 0,-1 3-128 0,1-2 0 0,3 3 128 0,3 1-128 0,-2 0 0 15,-7-2 0-15,1 0 0 0,0 0 0 16,2 0 0-16,4 0 0 0,0-2 0 0,-2 0 0 0,-3 1 0 16,1 0 0-16,-2 1 128 0,3-2-128 0,-2 1 0 0,0-2 0 0,-3 2 0 31,-2 0 0-31,1 0 0 0,0 2 0 0,2-1 128 0,3-2-128 0,-3 2 0 15,-4 0 0-15,0-1 0 0,-1 1 0 0,3 1 0 16,3 0 0-16,1-2 128 0,-5 0-128 0,0 1 0 16,-1-1 0-16,2 1 0 0,3 1 0 0,-1-1 0 15,0-1 0-15,-2 2 0 0,-2-1 0 0,-1 1 0 16,1-1 0-16,5 1 0 0,2-1 0 0,-2 0 0 16,-3-2 0-16,1 2 0 0,-2 1 0 0,5 0 0 15,2-2 0-15,1 0 0 16,-3-3 0-16,1 2 0 0,-3-1 0 0,2 2 0 15,4-1 0-15,0 0 0 0,-1-4 0 0,-3 3 0 16,0-1 832-16,1 0 176 0,3 1 32 0,1-2 16 16,0 3-1664-16,-2-1-336 0,-4 1-64 0,3-1-16 0,2 2 832 0,-1-2 192 15,2 2 0-15,-3-1 0 0,-3 1 0 0,2 1 0 16,0-2 0-16,4 1 0 0,1 1 0 0,-1-2 0 16,-2 0 0-16,-1 0 0 0,2-1 0 0,2 0 0 15,1 1 0-15,-2-1 0 0,-1 1 0 0,0 0 0 16,1 1 0-16,1-1 0 0,1 1 0 0,-3 0 0 15,-4-2 0-15,2 2 0 0,-2-2 0 0,2 1 160 16,2 0-160-16,-3 1 128 0,-1-2-128 0,-3 1 0 16,1-1 0-16,1 1 0 0,5-1 0 0,-1 1 0 0,-1-1 0 0,-4 1 0 15,0-1 0-15,4 3 0 0,3 1 0 0,-3-1 0 16,0-3 128-16,-3 1-128 0,0-2 0 0,1 2 128 16,2-1-128-16,-3 1 160 0,-2-2-160 0,-2 1 160 15,0 1-160-15,-1-1 0 0,-1 1 144 0,2 1-144 16,2-2 128-16,-2-1-128 0,-4 2 128 0,-2 1-128 15,-1-1 208-15,1 0-16 0,4 0-16 0,-1 2 0 16,0-1 16-16,-1-1 16 0,-4 1 0 0,1-1 0 16,-3 2-80-16,3 0-128 0,3-1 176 0,-2 1-176 15,-1-1 128-15,-2-2-128 0,-3 2 0 0,0 1 0 0,-2-1 144 0,3 1-144 16,3 0 0-16,-1-3 144 0,-2 2-16 0,1 0 0 16,-7 1 0-16,1 0 0 0,-2 0-128 0,2 0 192 15,-1 2-192-15,3-2 192 0,2 1-192 0,-4-2 192 16,-2 1-192-16,-2 0 192 0,-3 1-192 0,0-2 0 15,0 2 144-15,2 0-144 0,0 0 0 0,2-3 144 0,1 2-144 16,-2-1 0-16,0 0 0 0,-4 0 0 0,-2-2 0 0,1 2 0 16,0 0 128-16,0-1-128 0,0-1 0 0,2 0 0 15,0 2 144-15,-1-2-144 0,-1 2 0 0,-2-1 144 16,-4 1-144-16,1-1 0 0,-2 0 0 0,-1 0 0 16,-1-2 128-16,-3 2-128 0,0-1 0 0,1-1 128 15,-1 0 0-15,0-2 0 0,0 1 0 0,-1 1 0 16,0-1-128-16,-1 0 0 0,-4 0 144 0,-1 1-144 15,-3-1 0-15,-1 1 144 16,-1 1-144-16,1-1 0 0,-1 0 192 0,1-1-192 0,-3 1 192 16,1 2-192-16,-1 1 192 0,1 0-64 0,-3-1 0 0,0-1-128 15,1 1 176-15,-2-1-176 0,-1 1 160 0,-1 0-160 0,0 1 0 16,0-2 0-16,1 1 0 0,1 0 0 16,-1 1 0-16,0-2 0 0,0 1 0 0,-1 1 0 0,0-2 0 0,1 3 0 15,0-2 0-15,-1 0 0 0,0 2 0 0,0-1 0 16,0-1 0-16,-3 1 0 0,0 0 128 0,-1 1-128 15,1-2 0-15,1 1 0 0,-1 0 0 0,1 0 0 16,-8 4 0-16,7-6 0 0,-2-1 0 0,1 2-128 16,-2-1 128-16,2 1-208 0,-6 5-112 0,4-9 0 15,0 0-16-15,-1 0 0 16,-1 0-352-16,0-1-64 0,-1 2-16 0,0-3 0 16,-2-1-416-16,0-2-96 0,0 0 0 0,0-1-16 15,-1-1-304-15,-1 2-64 0,-1-1-16 0,0 0 0 16,-1 3 128-16,1 0 16 0,1 0 16 0,0 1 0 15,2 1 1296-15,0 1 224 0,1 0 0 0,0 1 192 16,1-1 864-16,-1 9 176 0,0 0 48 0,0-10 0 0,0 0-128 0,1 2-32 16,-3 0 0-16,2 8 0 0,-1-9-272 0,1 9-48 0,-1-10-16 0,1 10 0 15,0 0-80-15,-2-8-32 0,2 8 0 0,0 0 0 16,0 0-208-16,0 0-32 0,0 0-16 16,0 0 0-16,0 0-272 0,0 0-144 0,0 0 160 0,-2 9-160 15,0 1-144-15,2 2-128 0,3 0-32 0,-1 5 0 16,0 0-480-16,1 4-112 0,0 0 0 0,-2 1-8304 31,-1 2-1648-31</inkml:trace>
  <inkml:trace contextRef="#ctx0" brushRef="#br1" timeOffset="8005.28">22602 12256 21183 0,'0'0'944'0,"-6"-8"192"0,0-2-912 0,0 0-224 0,3 0 0 0,-1 0 0 16,3 0 880-16,-1 0 128 0,1 1 16 0,1 9 16 16,0 0-640-16,3-10-128 0,-2 3-16 0,2-1-16 15,-3 8 112-15,3-9 32 0,-3 9 0 0,5-7 0 16,-5 7-64-16,8-6-16 0,-8 6 0 0,0 0 0 16,9-4-160-16,-9 4-16 0,0 0-128 0,10 4 192 15,-2 3-192-15,-2 0 0 0,0 3 128 0,-1 2-128 16,1 3 0-16,-1 2 0 0,1 2 0 0,-1 3 0 15,1 1 0-15,0 2 128 0,-2 2-128 0,1-1 0 16,1-1 160-16,-1 1-160 0,1-2 160 0,0-1-160 0,2-2 128 0,0 0-128 16,-3-2 0-16,2-3 0 15,0-2 128-15,-1-2-128 0,0-1 0 0,1-1 0 0,1 0 160 16,-2-2-160-16,-6-8 160 0,9 7-160 0,0-3 320 16,-9-4-48-16,10 2 0 0,0-3 0 0,0 0 256 0,0-3 48 15,-1-4 16-15,2-2 0 0,5-3 48 0,3-3 16 0,4-2 0 16,2-7 0-16,2-4-176 0,3-5-32 15,0-7-16-15,4-4 0 0,4-5-272 0,6-2-160 0,5-5 192 0,8-1-192 16,8-2 0-16,2-5 0 0,1-7 0 16,4 2 0-16,3 3 0 0,6 4 0 0,4 4 0 15,-5 1-192-15,-5 3 192 0,-5 7-144 0,-4 3 144 0,-1 8-128 16,-2 4 128-16,-6 5 0 0,-8 3 0 0,-7 2-128 16,-5 4 128-16,-9 2-208 0,-3 3 80 0,-3 2 128 15,-3 2-320-15,-2 2 48 0,-5 3 16 0,-1 2 0 16,-5-1-16-16,-6 4 0 0,0 0 0 0,0 0 0 15,0 0-1712-15,0 0-320 0,0 11-80 0,-3 1-10400 16</inkml:trace>
  <inkml:trace contextRef="#ctx0" brushRef="#br1" timeOffset="14833.52">4874 15599 10127 0,'0'0'448'0,"0"0"96"0,-2-9-544 0,-1 3 0 0,3 6 0 0,0 0 0 16,-1-8 1056-16,1 8 96 0,0-8 32 0,0 8 0 15,1-6-992-15,-1 6-192 0,0 0 0 0,0 0 0 16,4-7-336-16,-4 7 48 0,4-6 16 0,-4 6 0 0,0 0 128 0,6-6 144 15,-6 6-208-15,0 0 80 0,0 0-80 16,4-4-16-16,-4 4 0 0,0 0 0 0,0 0 224 16,0 0-176-16,0 0 176 0,0 0-160 0,8-4-16 15,-8 4 0-15,0 0 0 0,0 0 0 16,0 0 176-16,0 0-128 0,7-4 128 0,-7 4-128 0,0 0 128 0,0 0 256 16,0 0-64-16,0 0-16 15,0 0 0-15,0 0 0 0,0 0 0 0,9-3 0 0,-9 3-176 0,0 0 0 0,0 0 0 16,0 0 128-16,0 0 0 0,0 0 0 0,0 0 0 0,0 0 0 15,0 0 576-15,0 0 128 0,0 0 0 16,0 0 16-16,8-4 128 0,-8 4 32 16,0 0 0-16,0 0 0 0,0 0-336 0,8-4-64 15,-8 4-16-15,0 0 0 0,0 0-272 0,7-3-64 0,-7 3-16 0,9-4 0 16,-9 4-240-16,10-2 0 0,-10 2 128 0,12 0-128 16,-1 2 0-16,1 2 0 0,1-2 0 0,1 1 0 15,0 3 0-15,2-1 0 0,1 2 0 0,5-1 0 16,2 1-128-16,1 1 128 0,1-2 0 0,2 2 0 15,1 1-128-15,0 1 128 0,-1-1 0 0,2 0 0 16,0 1 0-16,1 1 0 0,4 0 0 0,0 1 0 0,1 1 0 16,4 0 224-16,1 0-64 0,3 0-16 15,2-1-16-15,-2 1 0 0,0 1 0 16,2 1 0-16,-2-2 16 0,1 2 0 0,4-1 0 0,4 2 0 0,3 1-144 0,0 0 128 16,-1 0-128-16,3 2 128 0,-3 0-128 0,3 2 128 15,2 0-128-15,5 1 128 16,5 0-128-16,-3 0 128 0,-4-1-128 0,1 1 128 15,1 1-128-15,3 3 0 0,5 0 0 0,-2-1-176 0,0 1 176 0,-1-1 0 16,2 1 0-16,4 2 0 0,4-1 256 16,0 1 16-16,-2-2 16 0,3 2 0 0,0 0-32 0,6 1 0 0,6-2 0 0,-5 0 0 15,-3-2 0-15,3 3 0 0,3-2 0 0,0 0 0 16,-3-1 48-16,1 0 0 0,0 2 0 0,4 2 0 16,3-2-64-16,-4 1-16 0,-2-1 0 0,-1 1 0 15,2 1 48-15,0-4 16 0,-4-2 0 0,-2 0 0 16,-3-1-128-16,0 1-32 0,0 0 0 0,-3-1 0 15,-5 1-128-15,-3 0 0 0,-2-2 144 0,-1 2-144 16,-1-1 0-16,-2 2 128 0,-1-1-128 0,-4 0 0 16,-5 0 0-16,-2-2 128 0,-1-3-128 0,-5 1 0 15,-2-1 0-15,-1-1 0 0,1-2 0 0,-1-2 128 16,-3-2-128-16,-4-1-240 0,-4-1 64 0,-4-3 16 16,-4-1-768-16,1-1-160 0,-4-1-16 0,0-2-7216 15,1-2-1456-15</inkml:trace>
  <inkml:trace contextRef="#ctx0" brushRef="#br1" timeOffset="15373.39">12377 15333 13823 0,'0'0'608'0,"0"0"128"0,0 0-592 0,0 0-144 0,0 0 0 0,0 0 0 0,0 0 2640 0,0 0 496 0,10 3 112 0,1 3 16 16,2 0-3264-16,4 4-704 0,1 1-128 0,4 1 0 16,4 2 400-16,0 1 96 15,-3 0 16-15,4 2 0 0,1-1 320 0,3 3 0 0,2 1-144 0,4 2 144 0,2-1 320 16,6 2 112-16,4 1 16 0,5 0 16 16,2 2 304-16,3 1 48 0,1 2 16 0,2 0 0 0,2 2-256 0,7 3-64 15,8 2 0 1,-1 1 0-16,-1 0-144 0,4 3-48 0,2 1 0 15,6-2 0-15,6 0 0 0,-1-1-16 0,-2 1 0 0,5-1 0 16,5 3 48-16,-2 0 16 0,-4 0 0 0,1 1 0 0,2 1-208 0,-6-2-32 16,-4-2-128-16,-5 0 192 0,-5-1-192 0,1 0 176 15,1-2-176 1,-5 2 160-16,-6 2-160 0,-4 0 0 0,-3-2 0 0,-5 3 0 16,0 0 0-16,1-4 128 0,-2-2-128 0,-4-3 0 0,-6-1 0 0,-3-1 0 15,-2-4 0-15,-3 1 0 0,-1 0-320 0,-2-3-32 0,0-1-16 0,-2-1 0 47,-2-2-752-47,1-3-160 0,-1-4-16 0</inkml:trace>
  <inkml:trace contextRef="#ctx0" brushRef="#br1" timeOffset="15899.24">18437 15196 23039 0,'0'0'2048'0,"0"0"-1648"0,0 0-400 0,0 0 0 16,0 0 1776-16,11 6 272 0,2 2 48 0,3 2 16 31,0 0-2432-31,4 3-464 0,2 3-112 0,4 2 0 0,3 0 736 0,4 1 160 0,3 4 0 0,5 3 0 16,4 1 128-16,3 1 0 0,4 0-128 0,-1 4 192 15,-2 1 192-15,2 1 16 0,0 2 16 0,6 0 0 16,3 2 80-16,2 0 16 0,0 0 0 0,0 2 0 0,-3 2-112 0,3 2-16 16,1 2 0-16,4 1 0 0,1-1-32 0,1-1-16 15,-2-1 0-15,0 0 0 16,-1 0-48-16,4 2-16 0,0-1 0 0,2 1 0 0,-2 0-48 0,-3-1-16 16,-4-2 0-16,0 0 0 0,-2-1-16 0,2-2 0 15,0-1 0-15,-4 2 0 16,-5-1-32-16,-5 0-16 0,-3 0 0 0,-4-3 0 0,-2-3-144 0,-3-2 128 15,-1-1-128-15,-2-4 128 0,-1-3-128 16,0 0 0-16,-2-1 0 0,-3-1 0 16,-1-1-1280-16,-2-2-256 0,-3 0-32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1:58:31.587"/>
    </inkml:context>
    <inkml:brush xml:id="br0">
      <inkml:brushProperty name="width" value="0.05292" units="cm"/>
      <inkml:brushProperty name="height" value="0.05292" units="cm"/>
      <inkml:brushProperty name="color" value="#FF0000"/>
    </inkml:brush>
  </inkml:definitions>
  <inkml:trace contextRef="#ctx0" brushRef="#br0">4781 1274 16527 0,'0'0'720'0,"0"0"176"0,0 0-720 0,0 0-176 0,0 0 0 16,0 0 0-16,0 0 1056 0,0 0 176 16,0 0 48-16,0 0 0 0,0 0-16 0,0 0 0 0,0 0 0 0,0 0 0 15,0 0-240-15,0 0-32 0,8 1-16 0,2-1 0 16,2-1-240-16,4-1-48 0,1-1-16 0,4 1 0 15,2 0-320-15,2 1-64 0,7-1-16 16,1 1 0-16,0-2-272 0,0 1 128 0,1 0-128 16,1 0 0-16,-2 0 144 0,-3-1-144 0,-2 0 0 0,-3 0 144 0,-2 0-144 0,-3 0 0 15,-2 0 0-15,-3 1 0 0,-2 1 0 0,-3 0 0 16,-3 0 144-16,-7 1-144 16,0 0 272-16,0 0-16 0,0 0 0 0,0 0 0 0,0 0 288 0,-8 1 48 15,-2 1 16 1,-1 0 0-16,-3 1-288 0,-4 1-64 0,-3 0-16 0,-3 0 0 0,-3 0-240 0,-3-1 144 15,-2-1-144-15,0 0 128 0,-1 2 80 0,1 0 16 0,0 1 0 16,2 0 0-16,-1 1 112 0,0 1 32 31,3 2 0-31,1 1 0 0,-2 1-80 0,3 0-16 0,-2 1 0 0,2 2 0 16,1 1-144-16,1 0-128 0,2 2 144 0,2 0-144 0,3 1 0 0,4 0 0 0,2 2 0 0,3 0 0 16,4-1 0-1,1 1 0-15,3-1 0 0,2 0 0 0,3-2 0 0,5-1 0 0,2-1-128 0,4 0 128 16,2-1 0-16,3-3 0 0,2-2 0 0,1-3 0 31,-1-1 0-31,0-4 0 0,-3-3 0 0,0-4 144 0,1-3 48 0,-3-2 16 16,-4-2 0-16,-3-3 0 0,-4-1 272 0,-2-1 48 15,-2-3 16-15,-5 0 0 0,-2 1-336 0,-4 0-64 0,1 0-16 16,-7 4 0-16,0 0 160 0,0 5 32 0,-2 3 0 0,-1 2 0 0,-4 4-320 0,1 3 0 16,1 3 0-16,2 5 0 15,0 2-1536-15,2 5-432 0,1 2-80 0,3 3-15904 0</inkml:trace>
  <inkml:trace contextRef="#ctx0" brushRef="#br0" timeOffset="788.79">5187 1647 19343 0,'0'0'1728'0,"0"0"-1392"0,0 0-336 0,0 0 0 31,3-4 3072-31,-3 4 560 0,0 0 96 0,0 0 32 0,0 0-2160 0,-3 7-416 16,1 4-96-16,0 0 0 0,1 2-176 0,-4 2-16 0,4 2-16 0,-3 2 0 0,0 1-480 16,0-1-80-16,2 1-32 0,-1 0 0 15,-1 0-160-15,2 0-128 16,0-2 192-16,2 0-192 0,-2 0 128 0,1-2-128 0,-1-1 0 0,2 0 0 15,-3-3 0-15,2-1 0 16,0-1 0-16,2-1-144 16,0-1-1600-16,2 0-320 0,0-2-64 0</inkml:trace>
  <inkml:trace contextRef="#ctx0" brushRef="#br0" timeOffset="1009.85">5554 1645 36623 0,'0'0'1616'0,"0"0"352"0,0 0-1584 0,6-3-384 0,3 1 0 0,2 1 0 16,1 0 0-16,2-1-144 0,3 0 0 0,2 0 0 0,-3 1 144 15,3 0 0-15,-2-3 0 0,2 1 0 16,-1-1 0-16,2 1-208 0,-2 0 80 0,1 0-10512 15,-1 1-2096-15</inkml:trace>
  <inkml:trace contextRef="#ctx0" brushRef="#br0" timeOffset="1171.71">5567 1918 41343 0,'0'0'1840'0,"0"0"368"0,0 0-1760 0,0 0-448 15,0 0 0-15,0 0 0 0,8 0 0 0,0-1 0 16,4 0 0-16,3 0 0 0,0-1 416 0,5 0 160 15,1 1 16-15,2-2 16 0,1 0-608 0,3 0-128 0,-1-2-32 0,4 0 0 16,2 1-48-16,2-1-16 16,1 0 0-16,3-1-12320 15,3 0-2480-15</inkml:trace>
  <inkml:trace contextRef="#ctx0" brushRef="#br0" timeOffset="7298.87">7384 871 26719 0,'-8'-13'1184'0,"6"9"240"0,-1 0-1136 0,3 4-288 16,0 0 0-16,0 0 0 0,-6-1 1472 0,6 1 256 0,-5 5 32 16,-1 2 16-16,1 3-944 0,0 5-192 0,1 2-48 0,0 4 0 15,-1 3-256-15,1 4-48 0,-1 3-16 0,2 2 0 16,0 1-272-16,1 1 0 0,1-1 0 0,-1 0 0 0,4-1 128 0,-2-3-128 16,1-2 0-16,0-2 0 0,-1-3 144 0,0-2-144 15,2-3 0-15,-2-2 144 0,0-2-16 0,0-4-128 16,0-2 192-16,0-8-64 15,0 0 96-15,0 0 16 0,0 0 0 0,-2-6 0 0,0-3 80 16,-1-4 0-16,1-4 16 0,1-5 0 0,0-5-208 0,1-3-128 0,-1-5 160 0,-1-2-160 16,1-4 176-16,-1-1-176 15,1-1 192-15,0 1-192 0,0 2 608 0,2 3 16 0,3 1 0 0,-1 6 0 16,2 3-112-16,3 3 0 0,1 1-16 0,2 3 0 0,3 2-336 0,3 3-160 16,0 2 160-16,3 1-160 0,2 1 0 0,0 2 0 15,0 2 0 1,0 3 0-16,-1 2 0 0,-1 2 0 0,-2 2-128 0,0 2 128 15,-1 4-352-15,-4 2-16 0,-3 2 0 16,-3 3 0 0,-1 4-1904-16,-2 5-384 0,-5 5-80 0</inkml:trace>
  <inkml:trace contextRef="#ctx0" brushRef="#br0" timeOffset="7464.27">7223 1245 23039 0,'-11'-2'1024'0,"11"2"192"0,-4-1-960 0,4 1-256 15,0 0 0-15,0 0 0 0,0 0 3568 0,0 0 656 16,0 0 144-16,7-1 32 0,1 0-3168 0,5 0-624 0,2 0-128 16,4 1-32-16,3 1-224 0,3 0-48 15,2 0-16-15,2 0 0 0,1 0-160 0,-2 0 0 0,0-2 0 16,-1 0 0 0,1-1-2320-16,-2 1-496 0,0 0-112 0</inkml:trace>
  <inkml:trace contextRef="#ctx0" brushRef="#br0" timeOffset="7621.25">7728 1213 37775 0,'0'0'1664'0,"-4"-1"368"0,4 1-1632 0,0 0-400 16,0 0 0-16,-4 4 0 0,0 0 448 0,2 3 16 15,1 1 0-15,1 3 0 0,0 4 256 0,0 2 48 16,0 2 16-16,0 3 0 0,0 1-368 0,0 2-80 16,1 3-16-16,-2 0 0 0,0 2-320 0,1-1 0 15,0-2 0-15,1 0 0 16,1-2-1600-16,0-1-400 0,2-2-80 0,-1-1-15136 0</inkml:trace>
  <inkml:trace contextRef="#ctx0" brushRef="#br0" timeOffset="7919.14">8402 895 25791 0,'0'-7'2304'0,"0"-3"-1856"0,1-1-448 0,1 0 0 15,1-1 2912-15,2 1 480 16,-2 0 112-16,1 0 16 0,-3 0-2272 0,2 2-448 16,-2 1-96-16,-1 8 0 0,-3-3 160 0,3 3 32 0,0 0 16 0,-7 8 0 15,-4 3-400-15,-2 6-96 0,-4 6-16 0,-2 7 0 16,-4 6-144-16,-4 9-16 0,-5 9-16 0,-2 8 0 16,-3 6-224-16,0 7 176 0,-4 6-176 0,0 2 160 15,-2-3-160-15,-2-3 0 0,-2-3 0 0,4-3 128 0,3-5-128 16,2-6 0-16,4-7 0 0,5-5 0 0,2-5 0 15,4-4 0-15,3-2 176 0,4-4-176 16,0-5-1200-16,3-1-336 16,2-3-64-16,2-2-11392 0,3-3-2272 0</inkml:trace>
  <inkml:trace contextRef="#ctx0" brushRef="#br0" timeOffset="8484.7">8846 1662 23039 0,'-7'-6'1024'0,"7"6"192"0,-5 0-960 0,-2 1-256 0,1 2 0 0,-2 2 0 16,-1 5 2432-16,-3 5 448 0,-1 1 96 0,-3 5 16 16,0 3-1648-16,-1 3-336 0,0 3-64 0,-3 2-16 0,0 1-352 0,-1 1-64 15,0 1 0-15,1 1-16 0,1 0-224 16,1-1-32-16,1 1-16 0,1-3 0 0,2-2-224 0,2-3 128 15,0-4-128-15,2-4 0 16,1-4 240-16,2-3-48 0,2-5-16 0,1-2 0 0,4-6 208 16,0 0 32-16,-2-7 16 0,4-5 0 0,0-5-304 15,3-8-128-15,4-7 0 0,3-6 128 0,5-6-352 0,2-9-80 16,3-10-16-16,4-6 0 16,0-2-128-16,3 2-48 0,-1 6 0 0,-1 5 0 0,-5 8 496 0,-2 8 0 15,-5 8 128-15,-1 8-128 0,-2 7 608 0,-2 5 16 16,-3 6 0-16,-1 7 0 0,1 5-288 0,-3 6-48 0,-1 4-16 15,-1 6 0-15,-1 3-32 16,0 5-16-16,0 3 0 0,1 3 0 0,-5 1-96 0,2 3-128 16,0 3 176-16,0 3-176 0,1 0 128 0,1-1-128 15,0-2 0-15,1-4 0 0,1-2 0 0,2-1 0 0,-1-2 128 16,3-2-128-16,-3-4 0 0,2-1 0 0,-2-9 0 16,1-1 0-1,-2 0-928-15,0-3-288 0,0-3-64 0,-1-3-11072 0,-1 0-2192 0</inkml:trace>
  <inkml:trace contextRef="#ctx0" brushRef="#br0" timeOffset="8649.75">8581 2030 23039 0,'-10'-9'1024'0,"10"9"192"0,-2-4-960 0,2 4-256 16,0-5 0-16,3 1 0 0,1-2 3968 0,5 1 736 0,0-1 160 0,4 2 16 0,3-1-3856 0,3 2-784 15,5 0-240-15,1 0 128 0,3 1-128 0,1 1 128 16,3 1-128-16,3-1-8032 15,-1 0-1680-15,1 0-336 0</inkml:trace>
  <inkml:trace contextRef="#ctx0" brushRef="#br0" timeOffset="8831.66">9241 1918 35935 0,'-6'0'3200'0,"0"0"-2560"15,0 0-512-15,6 0-128 0,0 0 1728 0,-4 7 336 16,-1 1 64-16,2 2 16 0,2 2-960 0,1 3-192 0,1 2-32 0,0 1-16 15,-1 2-320-15,4 4-64 0,-1 3-16 0,0 1 0 16,-1 3-352-16,1 2-64 0,-2-1 0 0,0 2-128 16,0 1 0-16,0-1 0 0,1 1 0 0,-1-2 0 15,0 1-1904 1,0-4-336-16,1-1-64 0</inkml:trace>
  <inkml:trace contextRef="#ctx0" brushRef="#br0" timeOffset="10164.44">12804 1830 37839 0,'0'0'832'0,"0"0"160"0,0 0 32 0,9-3 64 0,5 2-880 0,-2 0-208 0,-1 0 0 0,-2 2 0 0,0 1 240 0,-1 1 0 16,0 3 0-16,0 3 0 16,1 3 240-16,1 4 48 0,1 4 16 0,0 2 0 15,-3 3-96-15,2 3 0 0,-1 1-16 0,-1 1 0 0,-2 4-112 0,-1 3 0 16,-4 0-16-16,-3 4 0 0,-3 3-128 0,-4 1-32 15,-4 0 0-15,-4-1 0 0,-3-1-352 16,-2-5-80-16,-3-3-16 0,-2-4 0 16,0-1-816-16,-2-2-160 0,-2-3-48 0</inkml:trace>
  <inkml:trace contextRef="#ctx0" brushRef="#br0" timeOffset="10827.62">16251 1133 25791 0,'0'0'1152'0,"0"0"224"0,0 0-1104 0,0 0-272 0,0 0 0 0,6-1 0 15,1-1 1648-15,3 1 272 0,1 0 48 0,3-1 16 16,1 2-1536-16,3 0-288 0,1 0-160 0,3 0 160 16,7 0 224-16,1 0 32 0,2 0 16 0,-3 0 0 15,0 0-64-15,-3 0-16 0,-2 0 0 0,0-1 0 0,-4 0-192 0,-1 0-32 16,-3 0-128-16,-7 0 192 16,-1-1 0-16,-3 0-16 0,-5 2 0 0,0 0 0 0,0 0 272 0,-5-4 48 15,-4 1 16-15,-8-1 0 0,-9 0-64 0,-5 3 0 16,-7 1 0-16,-4 2 0 0,-3 3-176 0,-3 2-32 15,1 3-16-15,-4 4 0 0,-2 1 160 0,0 3 48 16,-1 0 0-16,5 1 0 0,3 0-48 0,5-1 0 16,6 1 0-16,5 0 0 0,6 1-192 0,5-3-32 15,5 1-16-15,4-2 0 0,3 0-144 0,4-1 192 16,3 2-192-16,5-2 192 0,2 0-192 0,5 0 0 0,4-2 0 0,2-2 0 16,4-1 0-16,4-3 0 15,1-1 0-15,2-3 0 0,-1-1 0 0,0-4 0 0,-3-2 0 0,-3-4 0 16,-4-3 0-16,-2-2 0 0,-2-2 0 0,-5-1 0 15,-2-1 128-15,-4-1 0 16,-4 0 0-16,-2 3 0 0,-5 0 0 0,-3 2 0 16,-5 2 0-16,-4 5 0 0,-2-1-128 0,-2 4 0 0,-2 2 0 0,1 3-176 15,0 2-272 1,0 6-64-16,0 5-16 0,3 3 0 0,1 4-2032 16,3 5-384-16,1 4-96 0</inkml:trace>
  <inkml:trace contextRef="#ctx0" brushRef="#br0" timeOffset="11143.75">16372 1695 41471 0,'2'-5'3680'0,"1"-3"-2944"16,-1-1-592-16,2 0-144 0,2 1 0 0,-1 0 0 16,3 2 0-16,0 2 0 0,0 1 336 0,1 2 144 15,1 1 32-15,0 2 0 0,1 3-384 0,-1 3-128 16,1 2 0-16,-2 2 0 15,-2 1 0-15,-1 4 0 0,-4 0 0 0,-3 3 0 0,-2 1 0 16,-5 1 0-16,-3 2 0 0,-2 3 0 0,-3-1 0 0,0 0 0 16,-2-1 0-16,2-3 0 0,0-4 0 0,2-2 128 15,1-3-128-15,2-2 0 0,2-2 416 0,3-3-16 16,0-1 0-16,6-5 0 0,0 0 176 0,0 0 16 16,0 0 16-16,8 2 0 0,2-1-608 0,5 0 0 0,4-1 0 15,4-1 0-15,4 0 0 0,5 0 0 16,1 0-144-16,1-2 144 0,-1 0-256 0,1-1 0 0,2-2 16 0,-1 1 0 31,-2-2-2160-31,1-1-432 0,0 0-96 0</inkml:trace>
  <inkml:trace contextRef="#ctx0" brushRef="#br0" timeOffset="11330.8">17306 1450 25791 0,'-4'-8'2304'0,"0"0"-1856"15,2 1-448-15,2 0 0 0,2 1 4352 0,3 0 784 16,0 2 160-16,3-1 16 0,2 2-4352 0,3 1-960 16,3 2 0-16,2 0 0 0,4 0-208 0,0 1 64 15,0 0 16-15,0 1 0 32,1 1-2128-32,-2 3-432 0,-2-1-64 0</inkml:trace>
  <inkml:trace contextRef="#ctx0" brushRef="#br0" timeOffset="11503.95">17305 1662 45151 0,'0'0'4016'0,"0"0"-3216"16,0 0-640-16,0 0-160 0,0 0-240 0,0 0-80 0,8 0 0 0,3-1-16 15,1 1 480-15,4 0 112 16,5 1 0-16,5 0 16 0,2-1-272 0,4-1 0 16,1 0 0-16,2-2 0 15,2-3-976-15,1-1-256 0,4-1-48 0,3-2-17408 0</inkml:trace>
  <inkml:trace contextRef="#ctx0" brushRef="#br0" timeOffset="12043.34">19573 1107 40543 0,'0'0'3600'16,"0"0"-2880"-16,-4-5-576 0,4 5-144 15,0 0 0-15,0 0-176 0,0 0 48 0,-5 6 0 0,2 1 128 0,1 3 0 16,1 4-144-16,2 3 144 0,-1 5 0 16,1 3 0-16,0 3 0 0,0 2 0 15,1 3 0-15,0 2 0 0,-1 2 0 0,0 1 0 0,0 0 0 0,1-4 128 16,0-3-128-16,0-3 128 0,1-4-128 0,-1-4 0 15,0-4 0-15,0-3 0 0,-1-3 160 0,0-3 0 16,-1-7 0-16,0 0 0 0,0 0 80 0,0-6 16 16,-1-4 0-16,1-4 0 0,-1-5 128 0,1-6 48 0,0-9 0 0,2-6 0 15,2-4-432-15,0-4-304 16,1-4 48-16,0-1 16 0,1 0 240 0,0-1 0 16,0 0 0-16,0 5 0 0,1 5 368 0,2 6 16 15,-1 3 0-15,2 5 0 0,1 7-16 0,-1 4 0 16,0 4 0-16,1 4 0 0,1 2-368 0,1 3 0 0,1 3 0 15,0 2 0-15,0 1 0 0,1 2-128 0,-1 4 0 0,0 1 0 32,0 3-384-32,1 4-64 0,-2 1 0 0,-1 5-16 0,-2 1-2208 15,-2 6-432-15</inkml:trace>
  <inkml:trace contextRef="#ctx0" brushRef="#br0" timeOffset="12216.5">19662 1365 35935 0,'-12'-8'3200'0,"8"6"-2560"0,-1-1-512 0,5 3-128 16,0 0 864-16,0 0 160 0,0 0 16 0,0 0 16 0,7-2-608 0,4 2-112 16,2-1-16-16,5 1-16 0,3 0-48 0,2 1-16 15,1 0 0-15,2-1 0 16,1 0-240-16,0 0 0 0,2 0 0 0,1 1 0 16,-1 0-2128-16,1 2-480 0,-1 2-80 0</inkml:trace>
  <inkml:trace contextRef="#ctx0" brushRef="#br0" timeOffset="12532.56">20037 1626 27647 0,'-8'-12'2448'0,"4"6"-1952"0,1 0-496 16,2-1 0-16,0 0 2240 0,2 3 336 0,1 0 80 0,-2 4 16 16,7-4-1520-16,-1 2-288 15,2 2-64-15,2 2-16 0,1 3-208 0,1 1-64 16,0 4 0-16,0 2 0 0,-1 2-272 0,-1 1-64 0,-2 1-16 0,-3 3 0 15,-1 1 96-15,-5 2 0 0,-4 0 16 0,-4 2 0 16,-4 3-272-16,-2 0-256 0,-3 2 64 0,1-3 0 0,-1-3 192 0,0-2 0 16,3-4 0-16,1-3 160 0,0-2 240 0,3-3 48 15,3-3 16-15,1 0 0 0,3-3 288 0,4-3 48 16,0 0 16-16,0 0 0 0,0 0-432 0,7-1-96 16,4-1-16-16,5-1 0 15,2-2-272-15,7 1 0 0,2-2 0 0,5 1 0 0,3 0 0 0,2 0-192 16,-1-1 192-16,-1 2-192 15,0 0-576-15,-1-1-96 0,-2 1-32 0,0-1 0 16,0 1-1984 0,1 1-416-16,0-1-80 0</inkml:trace>
  <inkml:trace contextRef="#ctx0" brushRef="#br0" timeOffset="12880.73">20911 1145 29487 0,'0'-27'1296'0,"2"13"288"0,0-2-1264 0,4-3-320 15,-2 1 0-15,3-2 0 0,-1 0 1264 0,2 0 192 0,0 4 32 0,0 1 16 16,-2 3 32-16,1 2 0 0,-2 2 0 0,1 1 0 0,-2 1-448 0,-4 6-96 16,0 0-16-16,0 0 0 15,0 0-480-15,0 0-112 16,0 9 0-16,-2 6-16 0,-6 4-240 0,-1 8-128 15,-4 6 128-15,-3 6-128 0,-4 6 160 0,-4 9-32 0,-3 7-128 16,-1 6 192-16,-2 7-64 0,-2 2 0 0,0 1-128 0,-2 0 192 0,0-2-192 0,1 0 0 16,1-5 128-1,4-6-128-15,3-3 0 0,2-5 144 0,2-2-144 16,3-3 128-16,1-3-128 0,4-1 128 0,1-2-128 16,3-3 128-16,1-3-128 0,2-5 160 0,1-3-160 0,2-5 160 0,1-3-320 0,2-2-64 15,0-2-16-15,1-4 0 16,2-2-1952-16,2-3-400 0,0-3-80 0,4-3-15216 0</inkml:trace>
  <inkml:trace contextRef="#ctx0" brushRef="#br0" timeOffset="13373.71">21333 1665 30399 0,'0'-20'1344'0,"0"12"288"0,0 1-1312 0,1 1-320 0,1 0 0 0,-2 6 0 15,0 0 1552-15,0 0 240 0,0 0 64 0,0 0 0 16,0 0-960-16,-5 10-176 16,0 4-32-16,-2 5-16 0,-2 3-304 0,-1 6-64 0,-2 2-16 0,-1 6 0 15,-2 2-160-15,-1 2-128 0,1-1 192 0,-2 0-192 16,1-3 160-16,0-1-160 16,2 0 128-16,1-2-128 0,-1-2 0 0,2-1 0 15,2-5 128-15,0-3-128 0,2-3 128 0,1-3-128 0,1-1 192 0,1-4-64 16,3-5 64-16,2-6 0 0,0 0 0 0,0 0 0 0,0 0-16 0,0 0 0 15,2-7 0-15,3-7 0 0,0-4-176 0,3-6-256 16,2-5 64-16,3-5 16 0,0-5-128 0,3-6-16 0,0-6-16 0,2-4 0 16,-1-3 144-16,1 1 16 15,0 0 16-15,-2 4 0 0,-3 4 160 0,2 4 256 16,-2 2-64-16,0 6-16 0,-1 5 432 0,-1 6 96 16,-1 4 0-16,-1 4 16 0,0 5-288 0,-2 4-64 0,1 3-16 0,-1 3 0 15,-1 0-160-15,-6 3-48 16,8 6 0-16,-1 4 0 0,-1 3-144 0,2 5 128 15,-3 2-128-15,1 5 128 0,-1 1-128 0,1 4 0 0,-2 3 0 16,1 2 128 0,0 2-128-16,-2 1 0 0,1 0 0 0,-1 2 0 0,0 1 0 0,0-2 0 0,-1 0 0 15,0-4 0-15,0-3 0 0,0-3 128 0,2-1-128 0,-1-3 0 16,0-2 0-16,1-2 0 0,-2-1 0 0,0-3-176 16,-1-4-560-16,0-1-112 0,1-2-32 0,-1-3-12144 15,-1-7-2432-15</inkml:trace>
  <inkml:trace contextRef="#ctx0" brushRef="#br0" timeOffset="13541.81">21254 2033 38703 0,'-11'-8'3440'0,"8"5"-2752"15,0-2-560-15,0 1-128 0,2 0 560 0,0-1 80 32,1 5 0-32,2-6 16 0,2-1-112 0,1 2-32 15,3 0 0-15,1 1 0 0,4-1-144 0,2 2-48 16,2 1 0-16,4 2 0 0,2 1-320 0,3 0 0 15,3 0 0-15,2 1 0 0,2 1-160 0,0-1-48 0,0 0-16 0,-2 1 0 32,-2 2-2608-32,-3-1-528 0</inkml:trace>
  <inkml:trace contextRef="#ctx0" brushRef="#br0" timeOffset="13870.71">21800 1998 17503 0,'2'-11'768'0,"0"6"176"0,1-1-752 0,3-1-192 0,-2 0 0 0,3 2 0 16,1 1 4704-16,0 0 912 0,2 2 176 0,1 2 32 0,0 2-3920 0,1 3-800 16,2 1-144-16,-1 3-48 0,-1 2-400 0,-1 1-64 15,-1 2-32-15,-1 4 0 0,-3 1-176 0,-2 2-48 16,-3 1 0-16,-4 2 0 0,-4 2-192 0,-3 4 144 16,-3-1-144-16,-2 1 128 0,-2 1-128 0,0-1 0 15,2-4 144-15,1-3-144 0,-1-2 176 0,3-4-48 16,1-2 0-16,2-4 0 0,3-2 544 0,1-2 96 15,2-3 32-15,3-4 0 0,0 0-160 0,0 0-48 16,7 2 0-16,3-1 0 0,3-2-256 0,4 0-48 16,5-1-16-16,7-1 0 0,4-1-272 0,4 1 0 15,5 1 128-15,1-2-128 0,1 2 0 0,0 0 0 16,0 1 0-16,-1 1 0 0,-2 0 0 0,-4 1 0 16,-1 0 0-16,-4 0 0 0,-3 0-192 0,-5 2 192 0,-1-2-208 15,-7 0 80 1,-3 0-336-16,-3-1-64 0,-4 0-16 0,-6 0 0 15,0 0-2240-15,0 0-448 0</inkml:trace>
  <inkml:trace contextRef="#ctx0" brushRef="#br0" timeOffset="37032.28">2972 4076 29247 0,'0'0'1296'0,"0"0"272"0,0 0-1248 0,0 0-320 16,9 0 0-16,1 0 0 0,0-4 256 0,1 1 0 16,2-1 0-16,1-2 0 0,0-1 640 0,3 0 128 15,-1-3 32-15,3-1 0 0,1-2-272 0,1-1-48 16,1 0-16-16,1-3 0 0,0-3-304 0,-2-2-64 16,1-2-16-16,-2-1 0 0,-3 1-80 0,-1 1 0 15,-1 1-16-15,-6 2 0 0,-4 3 144 0,-1 2 16 16,-4 4 16-16,-4 3 0 0,-1 0 160 0,-4 5 48 15,-6 1 0-15,-1 6 0 0,-5 2-224 0,-2 5-32 0,-3 4-16 16,-2 2 0-16,-2 5-352 0,1 4 128 16,4 1-128-16,-1 1 0 0,3-2 0 0,3 0 0 0,4 1 0 0,4-2 0 15,1-2 0-15,2-1 0 0,4-3 0 0,0-2 128 16,3 1 0-16,3-3 0 0,0 0 0 16,2-3 0-16,4-1 48 0,1-1 16 0,1-1 0 15,4-2 0-15,2 0-192 0,3-2 160 0,-1 0-160 0,3-3 160 0,3-3-288 0,4-4-64 16,2 0-16-16,5-3 0 15,4-2-1680 1,1-2-336-16,2-2-64 0,0-4-15184 0</inkml:trace>
  <inkml:trace contextRef="#ctx0" brushRef="#br0" timeOffset="37174.96">3713 3864 35935 0,'0'0'3200'0,"0"0"-2560"16,-4-1-512-16,4 1-128 0,0 0 672 0,-6 5 112 15,2 0 32-15,1 3 0 0,-1 2 336 0,3 1 64 16,-2 2 0-16,2 2 16 15,0 2-400-15,1 0-64 0,0 3-32 0,-1 1 0 16,-1 1-384-16,-1 1-80 0,0 1-16 0,0 2 0 0,-2-1-256 0,1 1 160 0,0 0-160 0,-1-1 128 31,1 0-1744-31,0 0-368 0,2-3-64 0</inkml:trace>
  <inkml:trace contextRef="#ctx0" brushRef="#br0" timeOffset="37364.24">4022 4008 39615 0,'0'0'3520'0,"0"0"-2816"16,0 0-560-16,0 0-144 0,7-3 848 0,1 0 144 15,1 0 32-15,3 0 0 0,-1 0-496 0,2 1-80 0,3 0-32 0,3-2 0 0,2 2-288 0,1 1-128 16,1-1 128-16,2 0-128 0,3-1-128 0,0 1-128 16,-2-1 0-16,-2 1-12928 15,-2 1-2592-15</inkml:trace>
  <inkml:trace contextRef="#ctx0" brushRef="#br0" timeOffset="37506.93">4119 4242 46079 0,'-12'-7'2048'0,"12"7"400"0,0 0-1952 0,0 0-496 0,0 0 0 0,0 0 0 16,0 0 0-16,0 0-320 16,0 0 64-16,8-1 0 0,2 1 448 0,3 0 80 0,2 1 32 0,4-1 0 15,4 1-304-15,5-2 0 0,0 0-208 0,3-1-13456 31,1-2-2688-31</inkml:trace>
  <inkml:trace contextRef="#ctx0" brushRef="#br0" timeOffset="38105.92">6598 3417 39039 0,'0'0'864'0,"-5"-4"176"15,5 4 48-15,0 0 0 0,0 0-880 0,0 0-208 0,9 3 0 0,-4 1 0 0,-2 3 448 0,-2 2 32 16,-2 5 16-16,1 3 0 0,-3 3-240 0,1 2-32 16,0 2-16-16,-1 9 0 0,-3 1-80 0,4-1 0 15,-2 0-128-15,0-2 192 0,0-3-16 0,1-3-16 16,-2-2 0-16,2-3 0 0,-1-3-160 0,-1-2 128 16,1-4-128-16,-1-1 128 0,1-4 16 0,0-1 0 15,4-5 0-15,0 0 0 0,-5-3 336 0,0-1 64 16,0-4 16-16,2-4 0 0,1-5-208 0,1-6-32 15,1-6-16-15,1-5 0 0,1-6-304 0,1-3 128 16,2-4-128-16,0 0 0 0,2-2 0 0,0 4 0 16,1 2 0-16,1 4 0 0,2 2 0 0,0 4 192 0,0 6-64 0,0 4-128 15,0 3 160-15,1 4-160 16,-1 2 128-16,1 3-128 0,0 3 0 0,1 1 0 0,1 3 0 0,0 1 0 16,0 3-320-16,1 1 48 15,-1 3 16-15,0 1 0 16,0 3-2016-16,0 3-400 0,-3 4-80 0</inkml:trace>
  <inkml:trace contextRef="#ctx0" brushRef="#br0" timeOffset="38301.61">6626 3538 6447 0,'0'0'576'0,"0"0"-576"0,-4-3 0 0,4 3 0 0,0 0 7808 0,0 0 1472 16,0 0 272-16,0 0 64 0,0 0-7488 0,7-2-1488 15,3-1-320-15,1 2-48 0,4 0 64 0,0 1 16 16,3 0 0-16,0 0 0 0,2-1-352 0,0 0 0 15,1 1 0-15,1-2 0 16,1 2-1840-16,1 0-432 0,1 2-96 0,1-2-14496 0</inkml:trace>
  <inkml:trace contextRef="#ctx0" brushRef="#br0" timeOffset="38437.37">7100 3543 38175 0,'0'0'832'0,"-4"5"192"0,-1-1 16 0,2 3 48 0,1 1-880 0,0 3-208 16,0 3 0-16,-1 0 0 0,-1 2 1312 0,2 3 224 0,-2 1 32 0,1 2 16 15,1 1-784-15,-2 1-160 0,1 0-16 16,2-1-16-16,0 1-240 0,1-1-48 0,3-1-16 0,1-1 0 16,-1-2-496-16,0-1-80 0,2-3-32 0,0-1 0 31,2-3-2272-31,1-4-464 0</inkml:trace>
  <inkml:trace contextRef="#ctx0" brushRef="#br0" timeOffset="63171.84">20792 3851 24879 0,'0'0'2208'0,"3"-6"-1760"16,0-3-448-16,-1 1 0 0,0 0 512 0,-1 1 32 15,0-2 0-15,-1 0 0 0,-2 0 192 0,0 0 32 16,-3 2 16-16,0-1 0 0,-4 1 304 0,-1 2 48 16,-1 1 16-16,-2 1 0 0,-2 3-304 0,-3 3-48 0,-1 0-16 0,1 2 0 15,-1 2-272-15,1 0-64 16,1 0-16-16,0 1 0 0,3 0-192 0,2 0-48 0,2 1 0 0,3 0 0 15,2-1-192-15,3-1 0 0,1 1 0 0,3 0 0 16,3 0 0-16,3-2 0 0,2 1 0 0,3 0 0 0,2 0 0 0,4 1 0 16,1-2 0-16,1 2 0 0,0-1 0 15,-3 0 0-15,2 1 0 0,-1 0 0 0,-1-1 0 0,-2 2 128 16,-1 0 0-16,-1 1 16 0,-4 0 64 0,-3 1 16 16,-1-1 0-16,-4 0 0 0,-2 1 112 0,-2 0 32 15,-3-1 0-15,-1-1 0 0,-3 1-32 0,-2 1 0 16,-1 0 0-16,-1 0 0 0,-2-1-192 15,0-1-144-15,0-2 192 0,-2-2-192 16,-1 0-432-16,2-2-192 0,1-2-32 0,1-1-16 16,3-2-2240-16,3-3-448 0,3-2-96 0</inkml:trace>
  <inkml:trace contextRef="#ctx0" brushRef="#br0" timeOffset="63328.07">20934 3843 27647 0,'0'0'1216'0,"6"6"256"0,-2-1-1168 0,0 3-304 16,1 1 0-16,-1 2 0 0,1 2 1584 0,-2 1 256 15,-1 1 48-15,0 1 16 0,-1 2-752 0,-1-1-128 16,-2 2-48-16,0 0 0 0,0 0-416 0,0-2-96 0,-2 1-16 0,3-2 0 16,-2 0-320-16,1-3-128 0,1-2 0 0,1-3 144 31,0-8-784-31,0 0-176 0,0 0-16 0,0 0-16 16,6-6-1984-16,2-4-400 0,1-5-80 0</inkml:trace>
  <inkml:trace contextRef="#ctx0" brushRef="#br0" timeOffset="63486.09">21101 3663 30351 0,'-6'-11'1344'0,"3"6"272"0,0 0-1296 0,3 5-320 0,-3-4 0 0,3 4 0 0,0 0 1376 0,0 0 208 16,0 0 32-16,0 0 16 0,0 0-1024 0,0 0-208 16,0 7-32-16,2 2-16 0,1 1-352 0,2 2 0 15,0 1 0-15,1 3-128 0,0-2-80 16,3 0-16-16,-4 1 0 0,1 0 0 31,2 1-2928-31,0-2-592 0</inkml:trace>
  <inkml:trace contextRef="#ctx0" brushRef="#br0" timeOffset="63673.83">21282 3755 28271 0,'0'0'1248'0,"0"0"272"0,0 0-1216 0,-3 6-304 15,2 2 0-15,1-1 0 0,3 3 576 0,-1 1 48 16,2 2 16-16,-2 2 0 0,2 0 400 0,0 2 96 0,2-2 16 0,-1 2 0 16,1 0-384-16,-1 2-80 15,-1 0-16-15,1-1 0 0,-2-1-416 0,-1-2-96 16,1-2-16-16,-2-1 0 0,0-1-144 0,0-2 192 0,0-1-192 15,-1-8 192-15,0 0-464 0,0 0-96 0,0 0-16 0,0 0 0 32,9-4-1472-32,-2-4-320 0,2-3-48 0,3-5-11808 0</inkml:trace>
  <inkml:trace contextRef="#ctx0" brushRef="#br0" timeOffset="64273.54">21304 3930 8287 0,'0'0'736'0,"0"0"-592"15,-1-6-144-15,-1-2 0 0,2 1 3472 0,0-1 672 16,0-1 128-16,-1-1 16 0,1 1-1920 0,1 1-384 0,1 2-64 0,-1 0-32 0,1 1-544 0,-2 5-96 31,0 0-32-31,0 0 0 0,0 0-400 0,0 0-96 0,0 0-16 0,4 8 0 0,0 3-336 0,-2 2-80 16,0 2-16-16,-2 2 0 15,-3 0-80-15,-1 2 0 0,1 0-16 16,-1 0 0-16,-1 1-48 0,0 0-128 0,-2-2 192 0,1-1-64 0,-1 0-128 16,0-3 192-16,1-2-192 15,0-3 192-15,2-2 16 0,-1-3 16 0,5-4 0 0,0 0 0 0,0 0 240 0,-1-7 48 16,1-3 16-16,3-2 0 0,1-1-144 0,3-4-48 15,2-4 0-15,2-2 0 0,2-3-192 0,1 1-144 0,1 0 192 16,2 0-192-16,-1 3 0 0,1 4 0 0,-1 1 0 16,0 4 0-16,-2 3 0 0,0 2 0 15,1 3 0-15,-2 3 0 0,-2 2 0 16,2 1 0-16,-2 2 0 0,1 3 0 0,-2 1 0 0,-1 3 0 0,-2 2 0 0,0 3 0 16,0-2 0-1,-2 1 0-15,1 0 0 0,-3 2 0 0,0-1 0 0,-1 1-224 0,1-1 32 0,-1-1 16 31,1 0-1328-31,0-2-272 0,0-2-48 0,0-2-9936 0,1-1-1984 0</inkml:trace>
  <inkml:trace contextRef="#ctx0" brushRef="#br0" timeOffset="64672.47">21905 3694 20271 0,'-8'-7'896'15,"3"6"192"-15,-3 0-880 0,1 2-208 0,1 0 0 0,-1 4 0 0,-3 0 4144 0,0 3 784 16,-1 2 144-16,-1 2 48 15,0 2-3392-15,-1 3-656 0,2 2-144 0,2 2-32 16,-4 2-416-16,2 1-96 16,2 0 0-16,1 1-16 0,2 0-208 0,2 1-32 15,1-2-128-15,3 0 192 0,2-3-192 0,2-1 0 16,2-2 0-16,0 0 0 0,2-3 0 0,1-2 0 16,2-5 0-16,1-2 0 0,1-4 160 0,1-3-160 15,2-5 160-15,0-2-160 0,2-4 208 0,1-4-48 16,0-4-16-16,2-2 0 0,-1-3-144 0,-1-4 0 15,-3-1 0-15,-1-3 0 0,-3-1 0 0,-3 1-176 16,-2 0 48-16,-5 2 0 0,-2 2 128 0,-1 3 0 0,-2 4 160 0,-2 3-160 16,-4 4 384-16,-1 3 0 0,0 2-16 15,-4 2 0-15,-2 2-160 0,0 4-16 16,0 1-16-16,-1 3 0 0,0 2-176 0,1 1 0 0,0 5 0 0,2 1 0 16,1 0 0-16,1 2 0 15,1 2 0-15,2 1 0 0,2 1-224 0,3-1 80 0,1 1 16 0,2 0 0 0,1 1 128 16,2-1 0-16,2 0 0 0,1-2-128 0,1 0 128 0,2 0 0 15,1-2-144-15,2-1 144 16,1-1-384-16,2 0 0 0,1 0 0 0,3-1 0 16,4-1-2048-1,1 0-400-15,2-3-96 0</inkml:trace>
  <inkml:trace contextRef="#ctx0" brushRef="#br0" timeOffset="64857.28">22285 3894 38463 0,'0'0'1712'0,"0"0"336"0,0 0-1632 0,0 0-416 16,1 8 0-16,-1-1 0 0,0 3 1088 0,-1 1 128 16,0 3 16-16,-1 0 16 0,-2 2-128 0,1 2-32 15,0 1 0-15,-1 0 0 0,0 2-672 0,0 2-144 16,-1 1-16-16,2 0-16 0,0 0-240 0,0-1 0 16,1-2 0-16,1 0 0 15,1-2-448-15,0-2-192 0,1 0-48 0,1-4 0 16,3-2-2752-16,0-3-544 0</inkml:trace>
  <inkml:trace contextRef="#ctx0" brushRef="#br0" timeOffset="65063.2">22713 3766 43887 0,'0'0'1936'0,"-1"-5"416"0,1-1-1888 0,2 1-464 0,1-1 0 0,3 2 0 0,0 0 0 0,3-1 0 15,1 2 0-15,2 0 0 0,2 0 0 0,4 1 0 16,2 0-208-16,2 0 64 31,0 0-1200-31,1 1-256 0,1-1-32 0,0 2-10240 0,-3 0-2048 0</inkml:trace>
  <inkml:trace contextRef="#ctx0" brushRef="#br0" timeOffset="65188.39">22750 3927 35935 0,'-12'-5'1600'0,"12"5"320"0,0 0-1536 0,0 0-384 15,0 0 0-15,0 0 0 0,0 0 1472 0,0 0 208 16,0 0 48-16,8-3 16 0,1 1-720 0,3 0-160 16,3 1-32-16,5 0 0 0,2 0-576 0,3-2-112 15,3 0-16-15,1-1-128 0,2-3-160 0,-1-2-144 0,0-1-16 0,-1-1-12992 16,3-2-2608-16</inkml:trace>
  <inkml:trace contextRef="#ctx0" brushRef="#br0" timeOffset="65754.85">23642 3076 32191 0,'0'0'1424'0,"0"0"304"0,0 0-1392 0,4 6-336 15,0 1 0-15,-2 2 0 0,-2 2 384 0,-1 2 0 0,-1 3 0 0,0 3 0 16,-2 3 432-16,1 2 80 0,-1 2 32 0,-3 7 0 16,-1-2-176-16,2 1-48 0,-1 0 0 0,2-1 0 15,-1-1-384-15,2-2-64 0,0-1-32 0,1-3 0 16,2-3-96-16,0-2 0 0,0-4-128 0,0-3 192 16,0-3 112-16,1-1 16 0,0-8 0 0,0 0 0 15,0 0-16-15,0 0 0 0,6-2 0 0,3-2 0 16,1-5-64-16,1-2-16 0,1-3 0 0,2-1 0 15,2-3-96-15,1 0 0 0,3 1-128 0,2 0 192 0,1 2-64 16,-1 2 0-16,-1 1-128 0,-1 3 192 0,-1 2 32 0,-2 4 0 16,0 2 0-16,-3 3 0 0,-2 1-224 0,-1 3 144 15,-2 1-144-15,-1 4 128 0,-2 3-128 0,0 0 0 16,-2 2 0-16,-1 2 0 0,0 0 0 0,-2 1 0 16,-1 2 0-16,-1 0 0 15,-2-1-672-15,0-1-112 0,0 1-32 0,-2-2 0 16,-1-2-2064-16,-2-2-400 0,0-1-96 0</inkml:trace>
  <inkml:trace contextRef="#ctx0" brushRef="#br0" timeOffset="66038.64">23330 3964 21183 0,'-22'-4'1888'0,"13"3"-1504"15,0 0-384-15,2 0 0 0,1 0 4976 0,6 1 912 0,0 0 192 0,0 0 48 16,0 0-4512-16,7 1-896 16,4 1-176-16,6 0-32 0,6-1-160 0,7-1-32 0,6-1 0 0,7-2 0 15,6-2-128-15,8 1-48 16,7 1 0-16,3-3 0 0,2 0-144 0,1-2 0 0,3 0 144 0,0-2-144 16,-2-1 128-16,-2 1-128 15,-6 1 160-15,-6 0-160 0,-9 0 128 0,-8 1-128 0,-7 2 0 0,-5 0 0 16,-5 2 0-16,-5 0 0 0,-6 1-208 0,-5 0 64 15,-7 3-288-15,0 0-48 0,0 0-16 0,0 0 0 16,-7 3-1616-16,-4 2-336 0,-3 0-64 0,-3 4-9328 16,-6 3-1856-16</inkml:trace>
  <inkml:trace contextRef="#ctx0" brushRef="#br0" timeOffset="66450.53">23412 4532 26207 0,'0'0'1152'0,"5"-8"256"0,-1-2-1136 0,4-1-272 0,2-1 0 0,2-2 0 16,0-2 0-16,0-1 0 0,1-1 0 0,0 1 0 15,0-2 1152-15,-1 3 192 0,-1 0 16 0,-3 3 16 16,1 1 416-16,-1 3 64 0,-3 1 32 0,0 3 0 0,-1 1-672 0,-4 4-128 15,0 0-16-15,0 0-16 0,0 0-608 0,0 0-128 16,1 8-32-16,-2 3 0 0,-3 3-32 0,-1 1 0 16,0 4 0-16,-2 2 0 0,0 1-64 0,-2 2-32 15,0 0 0-15,0 0 0 0,0 0-160 16,2 2 128-16,-1-2-128 0,1-1 128 0,2-2-128 0,1-2 0 16,1-4 0-16,2-2 0 0,1-1 224 0,1-2-32 15,2-2-16-15,1-3 0 0,1 0 144 0,4-3 16 16,1-1 16-16,3-1 0 0,2-1-96 0,2-1-32 0,4-3 0 0,2 1 0 15,1 0-64-15,1-1-16 16,-1 0 0-16,0 0 0 0,0 0-16 0,-1 0 0 16,-1 1 0-16,-1 0 0 0,-1-1-128 0,-2 2 0 15,-3 0 0-15,-2 0 0 16,2 2-480-16,-4 0-128 0,-2 1-32 0,-1 0 0 16,0 1-2768-16,-8-1-560 0</inkml:trace>
  <inkml:trace contextRef="#ctx0" brushRef="#br0" timeOffset="66648.33">24102 4458 32255 0,'-4'-10'1424'0,"4"10"304"16,-3-4-1392-16,3 4-336 0,0 0 0 0,0 0 0 0,0 0 2672 0,-5 1 464 0,-1 2 80 0,1 3 32 0,1 1-1984 0,-1 4-400 16,0 2-80-16,1 3-16 0,-1 4-400 0,0 2-96 15,1 1-16-15,1 1 0 0,-1 1-256 0,2-1 0 16,0 1 0-16,1 0 0 0,0 1 0 0,1-2 0 15,1 0-160-15,0-2 160 16,0-1-2192-16,0-2-320 0,0-3-64 0</inkml:trace>
  <inkml:trace contextRef="#ctx0" brushRef="#br0" timeOffset="67905.53">21283 5204 23039 0,'-1'-10'2048'0,"1"0"-1648"0,0 0-400 0,0 2 0 15,0 0 1856-15,0 1 304 0,-1 2 48 0,1 5 16 16,0 0-576-16,0 0-112 0,0 0-32 0,0 0 0 16,0 0-624-16,0 0-128 0,0 6-32 0,-2 5 0 15,1 4-208-15,-1 2-64 0,0 3 0 0,-1 4 0 16,-1 4-112-16,0 3-16 0,-2 1-16 0,0 2 0 15,-1 3-64-15,2 0-16 0,-1 0 0 0,2-2 0 0,-1-2-80 16,2-2-16-16,0-2 0 0,1-2 0 16,-1-4 192-16,2-3 48 0,1-4 0 0,1-1 0 0,3-1 208 15,-1-4 64-15,1-3 0 0,2-1 0 0,-1-2-256 0,3 0-32 16,2-2-16-16,1-1 0 0,1-3-112 16,1 0-32-16,3-1 0 0,0 0 0 0,2 0-192 0,2 1 128 15,-1-1-128-15,1 1 0 0,0 0 0 0,0 0 0 16,-1 0 0-16,-2 0 0 15,0 1-304-15,-2 0-144 0,-1 0-48 0,1 1 0 16,-2 0-1776-16,-1 0-352 0,-1 1-80 0,-1 0-9584 16,0-1-1904-16</inkml:trace>
  <inkml:trace contextRef="#ctx0" brushRef="#br0" timeOffset="68106.83">21662 5552 31215 0,'-3'-11'1376'0,"3"11"288"0,-1-7-1328 0,0 2-336 0,0-1 0 0,1 6 0 16,0-5 1664-16,0 5 256 0,0 0 48 0,0 0 16 15,0 0-672-15,0 0-128 0,0 0-32 0,0 8 0 16,-1 2-576-16,1 4-112 0,0 1-16 0,-2 3-16 16,1 1-160-16,0 2-16 0,-1 2-16 0,1 0 0 15,-2 1-112-15,2 0-128 0,-1 0 176 0,1 0-176 16,0-2 128-16,1-1-128 0,0 0 0 0,1-1 0 31,0-3-304-31,2 0-112 0,0-3-32 0,0-3 0 0,3-1-1888 0,0-3-384 0,2-3-80 0,1-3-13808 16</inkml:trace>
  <inkml:trace contextRef="#ctx0" brushRef="#br0" timeOffset="68280.73">22096 5445 29487 0,'-1'-5'2624'0,"1"-1"-2112"15,2 1-512-15,1-1 0 0,1 1 2448 0,2 0 384 0,1 2 80 0,1 0 16 16,3 0-2288-16,3 2-464 15,-1 1-176-15,3 1 128 16,0 0-464-16,0 2-112 0,2-2 0 0,0 0-11200 0,0 2-2240 0</inkml:trace>
  <inkml:trace contextRef="#ctx0" brushRef="#br0" timeOffset="68422.78">22104 5663 26719 0,'0'0'2368'0,"0"0"-1888"0,0 0-480 0,0 0 0 16,0 0 3120-16,0 0 528 0,0 0 96 0,0 0 32 15,0 0-2560-15,0 0-496 0,9 0-96 0,2-1-32 16,2 1-112-16,4 0-32 0,3 0 0 0,2-1 0 16,2-2-448-16,3 0 0 0,3-1 0 0,1-1 0 15,2 0-2416-15,1-4-576 0</inkml:trace>
  <inkml:trace contextRef="#ctx0" brushRef="#br0" timeOffset="69289.37">23515 5256 23039 0,'0'0'2048'0,"0"-7"-1648"16,1-2-400-16,1-2 0 15,-1-1 1424-15,3-1 208 16,4 0 32-16,-1-2 16 0,-3 1-880 0,2-1-176 0,-1-2-48 0,1-2 0 0,-1-3 0 0,0-3 0 31,-3-2 0-31,2 1 0 0,2-6-64 0,-2 4-32 0,0 5 0 0,1 3 0 16,-2 4 128-16,-1 4 32 15,-1 3 0-15,-1 9 0 0,0 0-80 0,0 0-16 0,-2 11 0 16,0 6 0-16,-1 5-288 0,-2 5-64 0,-1 1-16 0,-2 3 0 0,0 1-48 0,1 2 0 16,-2 1 0-1,1 1 0-15,2-1-128 0,0-1 0 0,2-1 0 0,1-3 128 0,1-5-128 0,1-3 0 31,1-3 0-31,1-4 128 0,1-4 240 0,2-2 32 16,-1-3 16-16,-3-6 0 0,0 0 64 0,9-2 16 0,1-3 0 0,1-4 0 16,0-3-64-16,2-2-16 15,1-4 0-15,3-1 0 0,-1-1-240 0,2 2-48 16,-1-1-128-16,0 4 192 0,-3 1-192 0,1 5 0 0,-2 1 0 0,0 3 0 16,-2 3 0-16,0 2 0 0,-2 2 0 0,0 4 0 15,-1 3-160-15,0 2 160 16,-1 2-128-16,-1 0 128 0,2 1 0 0,-1 2-128 0,-2 0 128 0,3 1 0 15,-3-1-320-15,2 1 0 0,-1-3 16 0,1-1 0 16,-1-1-1376-16,-1 1-288 0,1-4-48 0,-2 1-15568 16</inkml:trace>
  <inkml:trace contextRef="#ctx0" brushRef="#br0" timeOffset="69587.37">23228 5587 41183 0,'-15'-1'1824'0,"15"1"368"0,-5-1-1744 0,5 1-448 15,0 0 0-15,0 0 0 0,0 0 320 0,0 0-32 16,6 3 0-16,6 0 0 0,5 1-16 0,7-2 0 0,5-1 0 0,7 0 0 16,5-2-96-16,6-1-32 15,6-2 0-15,6 0 0 0,7-3-16 0,4 0-128 16,1-2 192-16,3-1-64 0,2-2-128 0,1 0 160 15,0 0-160-15,-4 1 160 0,-4 2-160 0,-7 2 160 16,-5 1-160-16,-4 0 160 0,-8 2-160 0,-6 1 0 0,-5 0 144 16,-5 1-144-16,-7 2-128 0,-5 0-112 0,-4 1-16 15,-2 1 0 1,-11-2-1504-16,0 0-304 0,0 9-64 0,-5 2-9600 0,-6 2-1920 16</inkml:trace>
  <inkml:trace contextRef="#ctx0" brushRef="#br0" timeOffset="69954.36">23361 5911 38703 0,'-8'-3'3440'0,"-1"0"-2752"16,-1 0-560-16,-2-1-128 0,2 3 240 0,-1 2 16 15,-1 1 0-15,-1 3 0 0,-2 1-256 0,-1 3 176 16,1 1-176-16,0 2 160 0,1 1-160 0,0 2 0 0,1-1 0 0,2 0 128 15,2 2-128-15,2-2 0 16,2-1 0-16,1 0 128 0,2 0 64 0,1-1 16 16,0-4 0-16,2 0 0 0,4-1 96 0,1-2 16 15,4 1 0-15,3-2 0 0,2 1-176 0,2-1-16 16,2-1-128-16,2 1 192 0,2-2-192 0,1 0 0 16,1 1 0-16,0 1 0 0,-2 0 144 0,-1 1-144 0,-1 2 128 0,-3 0-128 15,-2-1 176-15,-3 2-48 0,-2 0-128 0,-2-1 192 16,-2 3-64-16,-2-1 0 0,-4-1-128 0,-2 1 192 15,-3-1 64-15,-2 1 16 0,-4 1 0 0,-2-1 0 0,-4-1-32 16,-1-1-16-16,-4 1 0 0,-1 0 0 0,-1-2-224 16,0 0 0-16,0-3 0 0,2-1 0 0,1 0-208 15,3 0-144-15,2-2-32 0,4-3 0 16,2-1-2112 0,5-3-448-16,4-1-64 0</inkml:trace>
  <inkml:trace contextRef="#ctx0" brushRef="#br0" timeOffset="70105.67">23642 6085 30399 0,'0'0'2704'0,"0"7"-2160"16,0-1-544-16,0 3 0 0,0 1 1120 0,0 2 112 16,1-1 32-16,-2 1 0 0,-1 0-48 0,-1 2-16 15,-1 1 0-15,1-2 0 0,-1 0-688 0,0 1-144 0,0-1-32 0,1 0 0 16,-1-1-336-16,2 0-208 16,0-2 16-16,1-2 16 15,1-8-3472-15,0 0-704 0</inkml:trace>
  <inkml:trace contextRef="#ctx0" brushRef="#br0" timeOffset="70222.62">23680 5871 17503 0,'-9'-15'768'0,"4"9"176"0,0-2-752 0,-1 0-192 0,1 2 0 0,1 0 0 15,-1 1 3456-15,5 5 640 0,0 0 144 0,0 0 32 16,0 0-4688-16,0 0-928 0,0 0-192 0,7 2-11504 16</inkml:trace>
  <inkml:trace contextRef="#ctx0" brushRef="#br0" timeOffset="70475.5">23857 6012 17503 0,'1'6'1552'0,"1"2"-1232"16,-1 1-320 0,1 2 0-16,1 1 3184 0,-1 1 576 0,0 1 112 0,-1 2 32 0,0-2-1728 0,0-1-352 15,1-1-64-15,0-1-16 0,-2 0-672 0,0-1-144 16,0-1-32-16,1-1 0 16,0-3-352-16,-1-5-80 0,0 0-16 15,0 0 0-15,0 0-160 0,0 0-32 0,0 0-16 0,6-2 0 0,0-4 0 0,0-2 0 16,1-4 0-16,1-2 0 0,1 0-112 0,0-1 0 15,1-2-128-15,1 1 192 0,1 0-192 0,1 2 0 0,1 2 0 0,-1 3 0 16,-1 4-176-16,0 1 176 0,0 3-160 16,-1 2 160-16,0 1-144 0,-2 3 144 15,0 1-128-15,-1 3 128 0,-2 2-160 0,0 1 160 0,-2 2-192 16,1-1 192 0,-2 0-1360-16,0 1-176 0,-1 1-16 0,2-1-10480 0,-1-1-2080 15</inkml:trace>
  <inkml:trace contextRef="#ctx0" brushRef="#br0" timeOffset="70867.69">24466 5911 39903 0,'-11'-7'1776'0,"7"6"352"0,-2 1-1696 0,1 1-432 16,-1 1 0-16,1 0 0 0,-2 1 368 0,1 4-16 16,-1 2 0-1,0 3 0-15,2 2 48 0,-3 3 16 0,3 0 0 0,-1 3 0 16,1 2-416-16,0 0 128 15,3 0-128-15,0 1 0 0,0 0 0 0,2 0 0 0,3-1 0 0,1 0 0 0,1-3 0 0,1-2 0 16,2-3 0-16,1-1 0 0,2-2 0 0,1-2 0 0,0-4 0 0,1-1 0 16,0-4 0-16,0-4-192 15,0-1 64-15,2-5 128 0,1-3-176 0,0-3 176 16,1-3-128-16,-1-6 128 0,1-2-256 0,-3-3 48 0,-2-3 0 0,-1 0 0 16,0-1 64-16,-6 1 16 15,-1 1 0-15,-4 4 0 0,-2 1 416 0,-3 4 96 16,-3 3 0-16,-1 3 16 0,-2 2 192 0,-2 4 48 0,0 5 0 15,-1 1 0-15,-3 3-336 0,2 3-64 0,0 3-16 0,-1 1 0 16,0 3-224-16,0 2 0 0,2 2 128 0,1 3-128 16,1 1 0-16,0 1 0 0,3 3 0 0,2 0 0 15,3-1-128-15,-1 0 128 0,5 0 0 0,2 0 0 16,1 1-176-16,2-2 176 0,3 0-160 0,2-2 160 16,1 1-352-16,2-3 32 0,1-2 0 0,2-1 0 15,5-2-2112-15,1-1-432 0,4-3-80 16</inkml:trace>
  <inkml:trace contextRef="#ctx0" brushRef="#br0" timeOffset="71077.19">24975 6068 41343 0,'0'0'1840'0,"0"0"368"0,0 0-1760 0,0 0-448 0,0 0 0 0,0 0 0 15,0 0 944-15,-1 8 96 16,0 1 32-16,0 3 0 0,0 2-64 0,0 2-16 0,0 4 0 0,1 3 0 15,-2 0-496-15,-1 2-112 0,0 3 0 0,1-1-16 16,-2 1-176-16,0-1-16 0,-1 1-16 0,0-1 0 16,1 1-160-16,0-3 0 0,-2-1 144 0,2-1-144 31,-1-1-800-31,2-2-224 0,0-2-64 0,0-3-13312 16,1-2-2688-16</inkml:trace>
  <inkml:trace contextRef="#ctx0" brushRef="#br0" timeOffset="74061.36">8050 3039 23039 0,'0'0'2048'0,"-3"-3"-1648"16,0-2-400-16,-1 0 0 0,-1 1 224 0,0 0-32 16,-2 2-16-16,1 2 0 0,-2 1 336 0,-1 4 64 15,-2 2 0-15,-1 4 16 0,-1 5-272 0,-3 3-64 16,-1 3-16-16,-3 4 0 0,-1 7 224 0,-1 7 48 16,-2 5 16-16,0 5 0 0,-2 5-144 0,2 5-48 15,1 3 0-15,1 2 0 0,2-1-208 0,3-1-128 16,1-2 160-16,3-1-160 0,2-3 320 0,3-2-48 15,4-2 0-15,2-3 0 0,2-1 128 0,4-5 32 16,4-2 0-16,3-4 0 0,-1 0 16 0,4-4 16 0,3-4 0 0,3 0 0 16,5-1-192-16,2-3-32 0,3-2-16 15,4-3 0-15,2-2-416 0,2-4-64 0,-1-5-32 0</inkml:trace>
  <inkml:trace contextRef="#ctx0" brushRef="#br0" timeOffset="74644.14">8448 3045 17503 0,'0'0'1552'0,"-2"-5"-1232"0,-2 1-320 0,4 4 0 15,0 0 2128-15,0 0 368 0,0 0 80 0,-4 7 16 16,-2 3-1888-16,1 4-384 0,-1 3-80 16,1 3-16-16,-1 1-16 0,1 6 0 0,-1 2 0 0,1 3 0 15,0 0-80-15,0 1 0 0,1 0-128 0,0 0 192 16,2-1-192-16,0-3 176 16,0-5-176-16,1-3 160 0,-1-3 416 0,1-2 96 0,0-5 16 0,1-2 0 15,0-9 640-15,0 0 128 0,0 0 16 0,0 0 16 16,0 0-240-16,5-9-48 0,0-2-16 0,3-5 0 15,1-2-592-15,1-3-112 0,2-1-32 0,1-1 0 16,1 1-304-16,2 1-144 0,0 2 128 0,1 1-128 0,-3 5 0 0,1 3 0 16,0 4 0-16,-2 4 0 0,-2 2 0 0,0 4 0 15,-1 4 0-15,-2 2 0 0,1 2-176 0,-1 3 176 16,-3 2-128-16,0 1 128 0,-2 2 0 0,-1 1 0 16,1 0 0-1,-3 0 0-15,0 0-176 0,0-3 176 0,-3 0-208 0,3-3 80 16,0-1-368-1,0-3-64-15,0-3-16 0,0-1 0 0,0-7-2064 16,0 0-432-16,0 0-64 0</inkml:trace>
  <inkml:trace contextRef="#ctx0" brushRef="#br0" timeOffset="74922.7">9186 2974 30927 0,'3'-18'1360'0,"0"10"304"0,1-1-1344 0,-1 0-320 0,-2 0 0 0,0 1 0 15,0 1 1088-15,-1 2 160 0,0 5 32 0,0 0 0 16,-5 0-384-16,-2 4-64 0,-2 5 0 0,-2 5-16 0,-1 6-560 0,-2 6-128 31,-4 6 0-31,-4 8-128 0,-2 8 256 0,-7 10-64 16,1 5-16-16,-7 8 0 0,-4 4-176 0,-2 3 128 0,-4 2-128 0,2-2 128 0,0-2-128 0,5-7 192 16,2-5-192-16,4-7 192 0,2-5-192 0,4-6 128 15,2-4-128-15,4-5 128 0,2-4 0 0,3-4-128 16,1-5 192-16,4-3-64 0,2-6 0 0,2-2 0 15,1-5 0-15,3-2 0 0,4-6-416 0,0 0-96 16,0 0 0-16,0 0-16 16,0 0-2592-16,4-9-512 0</inkml:trace>
  <inkml:trace contextRef="#ctx0" brushRef="#br0" timeOffset="75356.93">9139 3869 22111 0,'0'0'1968'0,"3"-5"-1584"16,-1 1-384-16,1-2 0 0,-3 1 512 0,1-1 0 15,-1 0 16-15,0-1 0 0,-1 1 976 0,1 0 192 16,0 1 32-16,0 5 16 0,-2-5-720 0,2 5-128 15,0 0-48-15,0 0 0 0,0 0-464 0,-5-1-112 16,-2 2-16-16,0 1 0 0,0 3-64 0,-2 0 0 16,-1 2-16-16,1 3 0 0,-2-1 16 0,1 1 0 15,2-1 0-15,0 1 0 0,1-1-48 0,2-1 0 16,1 0 0-16,2-1 0 0,1 1-144 0,0-1 192 0,2-2-192 16,1 1 192-16,2-1-48 0,0 1 0 15,2-1 0-15,1 2 0 0,2-1-144 0,1 2 0 0,0 0 0 0,1-2 0 16,0 3 0-16,0 1 0 0,0 0 0 0,-1 1 0 15,-1 0 144-15,-3 0 0 16,1 0 0-16,-2 1 0 0,0 1 368 0,-3 0 64 16,-1-2 0-16,-2 0 16 0,-2 0-192 0,-2 0-32 0,1 0-16 0,-1-1 0 15,-1-1 16-15,-1-1 0 0,-1-2 0 0,1 1 0 16,-2-3-192-16,1 0-48 0,3-2 0 0,-1-2 0 31,1-1-512-31,0-1-96 0,2-4-32 0,2-2 0 0,1-3-2752 0,2-3-576 16</inkml:trace>
  <inkml:trace contextRef="#ctx0" brushRef="#br0" timeOffset="75508.25">9388 3966 25791 0,'0'0'2304'16,"0"0"-1856"-16,0 0-448 0,2 7 0 15,1 2 912-15,-1 1 96 0,-1 1 16 0,-1 1 0 0,-1 0 512 0,0 2 128 16,-1 1 0-16,-2 0 16 0,-1 2-784 0,1-1-176 16,1 3-16-16,-1-2-16 0,-2 0-432 0,2-1-96 15,-1-2-16-15,1-2 0 16,1-1-512-16,2-2-96 0,-3-4-32 0,4-5-10624 15,0 0-2128-15</inkml:trace>
  <inkml:trace contextRef="#ctx0" brushRef="#br0" timeOffset="75671.75">9447 3758 16575 0,'0'0'1472'0,"-6"-4"-1168"0,1 0-304 0,-1 1 0 16,1 0 3488-16,0 1 640 0,5 2 128 0,0 0 32 15,0 0-3520-15,0 0-768 0,0 0 0 0,0 0 0 31,0 7-640-31,3 1-16 0,2 0 0 0,0 3-8320 0,2 0-1664 16</inkml:trace>
  <inkml:trace contextRef="#ctx0" brushRef="#br0" timeOffset="75893.86">9546 4056 19919 0,'0'0'880'0,"0"0"192"16,0 0-864-16,2 7-208 0,-1 1 0 0,0-1 0 16,-1-7 2048-16,0 0 352 0,0 0 80 0,0 0 16 0,0 0-896 0,0 0-192 15,0 0-16-15,0 0-16 0,0 0-640 0,0 0-128 16,0 0-32-16,0 0 0 15,3-5-272-15,1 1-64 0,-1-2-16 0,1 1 0 0,0-2-96 0,0 1-128 16,1-2 176-16,1 1-176 0,-1 2 128 0,2 1-128 0,1-1 0 0,1 2 0 31,-1 1 160-31,2 1-32 0,2-1 0 0,2 4 0 16,-1 0 64-16,1 1 16 0,0 3 0 0,1-1 0 0,-3 1 32 0,0 0 0 16,0 2 0-16,-1 2 0 0,-2 2-80 0,0 1-16 15,-4 1 0-15,2 2 0 0,-3 0-144 0,-1 0 0 0,1-1 0 0,-2 0 128 31,0-1-1824-31,-1-2-368 0,1-2-80 0,-2-2-13408 0</inkml:trace>
  <inkml:trace contextRef="#ctx0" brushRef="#br0" timeOffset="76349.34">10140 3926 7359 0,'-7'-12'656'0,"4"7"-528"0,-1-1-128 0,0 0 0 15,0 2 5328-15,-1 1 1040 0,1 0 208 0,-2 2 32 16,0 1-4448-16,-1 3-896 0,0 1-176 0,0 3-48 16,-1 1-544-16,-1 4-112 0,0 3-32 0,1 2 0 0,-1 2-224 0,1 2-128 15,2 0 128-15,0 1-128 0,2 1 0 0,1 0 0 32,2-2 0-32,2 0 0 0,2-1 128 0,0-3-128 0,2-2 160 0,2-2-160 0,1-2 288 0,2-1-32 15,1-3-16-15,3-1 0 0,2-3-32 0,2-2 0 16,0-2 0-16,0-2 0 15,0-2-16-15,1-2 0 0,0-4 0 0,0-2 0 0,-2-4 0 16,-2-2 0-16,-1-3 0 0,0 0 0 0,-3-1-16 0,-3-1-16 0,-1 0 0 0,-3-1 0 16,0-1-160-16,-2 2 128 15,-5 1-128-15,-2 2 128 0,0 2-128 0,-3 3 0 16,-1 2 0-16,-2 3 128 0,-3 3 48 0,-3 3 0 0,0 2 0 16,-1 2 0-16,-2 3-176 0,1 4 0 0,-2 0 0 0,2 3 0 15,1 1 0-15,3 2 0 0,2-2 0 16,1 2 0-16,3 0-128 0,3 1 128 15,2 2 0-15,3-1 0 0,2-1 0 0,3 0 0 0,2 1 160 16,3-1-160-16,3-1 0 0,0-1 0 0,2-2 0 0,3-2 0 16,1 1 0-16,3-1 0 0,2-3 0 15,2-1 0 1,-1 0-1968-16,1-3-288 0,0-1-64 0,1-3-13648 16</inkml:trace>
  <inkml:trace contextRef="#ctx0" brushRef="#br0" timeOffset="76508.63">10597 3934 6447 0,'0'0'576'0,"0"0"-576"0,-1-6 0 0,1 6 0 0,0 0 6144 0,0 0 1104 32,0 0 240-32,0 0 32 0,0 0-4832 0,0 0-960 0,-1 9-192 0,1 1-32 0,0 1-592 0,0 1-112 15,-1 3-32-15,-1 2 0 0,-1-1-320 0,1 3-64 16,0 2 0-16,0 1-16 0,0 1-176 0,-1 0-48 31,2 0 0-31,0 0 0 0,0-1-144 0,1-1 0 0,1 0 144 0,1-3-144 16,1-3-320-16,0-1-144 0,1-1-32 0,3-4-12160 15,0-1-2432-15</inkml:trace>
  <inkml:trace contextRef="#ctx0" brushRef="#br0" timeOffset="76902.31">10999 3126 22111 0,'2'-11'1968'0,"1"-1"-1584"16,2-1-384-16,-2 0 0 0,-1-2 2128 0,1 2 352 15,3 1 64-15,-1 2 16 0,0 0-240 0,0 2-32 16,1 1-16-16,-1 1 0 0,1 2-992 0,-1 1-192 16,2 2-32-16,1 2-16 0,-1 2-704 0,2 4-144 15,2 3-16-15,0 4-16 0,2 6-160 0,2 3 0 16,-1 5 144-16,1 9-144 0,0 6 0 0,-2 5 0 0,-1 3 0 0,-1 5 128 16,-1 2-128-16,-5 6 128 15,0 3-128-15,-3 0 128 0,-2-2-128 0,-3 0 176 16,-4-5-176-16,-3 0 192 0,-3-3-32 0,-5-1 0 0,-4-1 0 0,-5-3 0 31,-4-4-576-31,-4-3-112 0,-4-2-32 0,-2 0-12496 16,-6-3-2512-16</inkml:trace>
  <inkml:trace contextRef="#ctx0" brushRef="#br0" timeOffset="77546.63">6427 4677 18431 0,'-16'-5'1632'0,"9"4"-1312"0,-2 0-320 0,0-1 0 15,1 2 1344-15,-1 0 208 0,0 2 48 0,1 0 0 0,1 0-496 0,0 1-80 16,0 1-32-16,3-1 0 15,4-3-160-15,0 0-16 0,-2 5-16 0,3 1 0 16,0-1-224-16,3 1-64 0,3-1 0 0,3 2 0 16,3-2 48-16,5 1 0 0,4-2 0 0,4 2 0 15,6-1-128-15,5-1-32 0,5-2 0 0,5-1 0 0,4-2-16 0,5 0-16 16,9 0 0-16,8-2 0 0,7-2-16 0,7-1 0 16,6 0 0-16,7-2 0 15,7-1-208-15,6-1-144 0,6 1 192 0,3-1-192 0,2-1 128 0,5 1-128 0,8-1 0 16,0 0 0-16,2 0 0 0,1 0 0 15,0 0 128-15,7 1-128 0,4 0 0 0,3 0 0 16,-3 0 0-16,1 1 0 0,-2-1 0 0,2 2 0 16,5 0 0-16,-1 1 0 0,-2 1 128 0,-6 0-128 0,-6 1 0 15,-2-1 0-15,0 2 192 0,-8-2-64 16,-8-1 0-16,-4 1-128 0,-6 2 352 0,-6-2-32 0,-8-1-16 0,-8-1 0 16,-10 0-48-16,-7 2-16 15,-8 0 0-15,-8 2 0 0,-7-1-64 0,-8 1-16 0,-8-1 0 0,-5 1 0 16,-4 0 0-16,-8-1 0 15,-3 1 0-15,-4 1 0 0,-3 0 0 0,-3 2 0 16,-6 1 0-16,0 0 0 0,0 0-480 0,0 0-80 0,-9-1-32 16,-4 1 0-16,-4 1-3088 15,-5 3-608-15</inkml:trace>
  <inkml:trace contextRef="#ctx0" brushRef="#br0" timeOffset="78648.4">7715 5485 11967 0,'0'0'1072'0,"5"-6"-864"0,-1 1-208 0,1-2 0 15,1-2 1600-15,1 0 288 0,-1 1 48 0,1 0 16 16,-2-1 112-16,2 1 32 0,-1 1 0 0,1-1 0 0,-1-1-384 0,-1 3-80 16,1 0-16-16,-1 2 0 0,-1-1-464 0,-4 5-112 15,0 0-16-15,0 0 0 0,0 0-496 0,0 0-96 0,6 4-32 0,-2 1 0 16,0 3-272-16,-2 4-128 16,-2 3 0-16,-1 4 128 0,-1 3-128 0,-2 1 0 0,0 1 144 0,-1 4-144 15,1 3 0-15,0-1 128 16,-2 1-128-16,2 1 0 0,-1-1 0 0,2-1 0 15,0-3 0-15,1 0 0 0,0-3 0 0,4-1 0 0,1-2 0 16,0-3 128-16,2-2 160 0,0-3 32 0,2-1 16 16,1-2 0-16,5-1 96 0,0-1 16 0,0-2 0 0,1 0 0 0,2-1-144 0,1-3-32 15,3-1 0-15,0-1 0 0,1-1-80 0,1-1 0 16,-1 1-16-16,0-2 0 0,-2-1-176 0,0 1 160 16,-1 0-160-16,-1 0 160 0,0-2-160 0,-2 1 0 15,1-2 144-15,-2 0-144 0,-1-1-128 0,-1 0-112 16,-1 0-16-16,-2 0 0 15,-1 2-1872 1,-1-1-384-16,0 0-80 0,-2-2-13472 0</inkml:trace>
  <inkml:trace contextRef="#ctx0" brushRef="#br0" timeOffset="78886.38">7802 5372 34607 0,'-11'-11'1536'0,"8"7"320"0,3 4-1488 0,-1-5-368 15,-2-1 0-15,3 1 0 0,0 5 512 0,5-7 48 0,0 0 0 0,5 2 0 16,3-1 64-16,3 2 16 0,0 0 0 0,3-1 0 16,3 2-256-16,1-2-32 0,0 1-16 0,0 0 0 15,0-1-336-15,-1 1 144 0,-1 1-144 0,0 0 0 16,-3 2-560-16,-2 1-208 0,-1 1-64 0,-3 3-10608 15,-3 0-2128-15</inkml:trace>
  <inkml:trace contextRef="#ctx0" brushRef="#br0" timeOffset="79074.7">7740 5675 24879 0,'-12'-4'1088'0,"12"4"256"0,0 0-1088 0,-4 0-256 15,4 0 0-15,0 0 0 0,0 0 2464 0,0 0 432 16,0 0 96-16,0 0 16 0,0 0-1696 0,5 4-336 15,4-1-64-15,3 1-16 0,4-1-400 0,2 0-96 16,6-1-16-16,1 1 0 0,2-1-208 0,2-1-48 16,1-1-128-16,-1-1 192 0,1 0-192 0,0-2-240 15,-1 0 48-15,1-1 16 16,0-1-2832-16,0 0-560 0</inkml:trace>
  <inkml:trace contextRef="#ctx0" brushRef="#br0" timeOffset="79677.38">8705 5403 21183 0,'0'0'1888'0,"0"-7"-1504"16,0-3-384-16,0 1 0 15,1 0 2048-15,0 0 352 0,2-1 64 0,-2 4 16 0,0-2-368 16,-1 8-64-16,0-7 0 0,0 7-16 0,0 0-1136 0,0 0-208 16,0 0-48-16,-5 6-16 0,1 3-432 0,-2 4-64 15,0 3-128-15,-2 6 176 0,0 2-176 0,-3 2 0 16,-1 4 0-16,-2 3 128 0,0 3-128 0,-2 1 0 0,-1 1 144 0,0 0-144 15,1 1 0-15,1-2 144 16,1-2-144-16,1-2 0 0,1-4 128 0,2-2-128 16,1-3 0-16,1-5 0 0,2-2 128 0,1-4-128 0,2-3 192 0,1-1-192 15,0-4 256-15,2-5-48 0,0 0-16 0,0 0 0 16,0 0 0-16,5-7 0 0,3-4 0 16,0-5 0-16,0-3-192 0,5-4 0 0,0-4 0 0,2-5 0 15,1-3 0-15,-1-5-256 0,0-2 48 0,1 1 16 0,-2-2 192 0,-1 3 0 16,-1 3-160-16,-2 3 160 0,2 2 144 0,-4 4 112 15,0 5 0 1,-2 2 16-16,0 5 176 0,-1 2 16 0,1 5 16 0,-2 1 0 0,1 2-224 16,-5 6-32-16,0 0-16 0,0 0 0 0,0 0-208 0,7 5 0 15,0 1 0-15,0 4 0 0,-2 2 0 0,1 4 0 16,-1 4 0-16,2 3 0 16,-1 2 0-16,-1 1-128 0,0 1 128 0,2 0 0 0,-2 3 0 0,1-1 0 15,-1-1 0-15,1-1 0 16,-1-2 0-16,1 0 0 0,-2-1 0 0,2-2 0 0,-1-2 0 0,1-2 0 15,-1-3 0-15,1-1 0 0,-1-1 0 0,2-2-208 16,-2-2 16-16,3 1 0 16,0-2-1296-16,-3-2-256 0,-5-6-48 0,0 0-10192 15,0 0-2032-15</inkml:trace>
  <inkml:trace contextRef="#ctx0" brushRef="#br0" timeOffset="79849.36">8525 5797 39679 0,'-6'-10'1760'0,"6"10"352"0,-1-6-1680 0,2 0-432 16,1 1 0-16,2-1 0 0,0-2 576 0,3 3 48 0,3-1 0 0,3 1 0 16,1-1-160-16,5 1-16 0,5 0-16 0,5 1 0 0,3 1-224 0,1 1-32 15,0 0-16-15,0 0 0 0,-2 1-160 0,0-1 0 16,-2 0 0-16,-3 0 0 16,-2-1-1472-16,0 2-336 0,-2 1-64 0</inkml:trace>
  <inkml:trace contextRef="#ctx0" brushRef="#br0" timeOffset="85282.05">3629 7499 28559 0,'0'0'2544'0,"0"0"-2032"0,0 0-512 0,0 0 0 0,0 0 768 0,0 0 64 16,0 0 16-16,0 0 0 0,0 0-448 0,0 0-80 15,0 0-32-15,6 5 0 0,1 0 496 0,3-2 112 16,1-1 0-16,3-2 16 16,3-2-304-16,1-1-64 0,3-3-16 0,1-2 0 0,1 0-272 0,0-3-48 15,2-1-16-15,-5-2 0 0,0-1-192 0,-1 0 144 16,-1-1-144-16,-3 0 128 0,-1-2 0 0,-1-1 0 16,-2 0 0-16,-2-1 0 0,-2-1 0 0,-3 2-128 15,-2 0 192-15,-3 4-64 0,-2 1 48 0,-2 2 0 16,-3 1 0-16,-2 3 0 0,-2 4 336 0,-2 2 64 15,-3 5 0-15,-3 2 16 0,-2 4-384 0,-3 5-80 16,-3 4 0-16,0 4-128 0,-2 3 0 0,2 4 0 0,0 2 0 16,2 0 0-16,1 1 0 0,5-1 0 15,1 0 0-15,5-1 0 0,4-2 0 0,2-1 0 16,1-2 208-16,4-1-64 0,2-1 48 0,3-2 0 0,3-1 0 0,1-1 0 16,3-4-64-16,3 0-128 0,1 0 192 0,4-3-64 15,0-2 384-15,4-1 64 0,3-3 0 16,3-1 16-16,0-2-928 15,4-2-192-15,0-2-48 0,0-2 0 16,0-4-80-16,-1-1-32 0,2-2 0 0,1-2-11984 0,0-1-2416 16</inkml:trace>
  <inkml:trace contextRef="#ctx0" brushRef="#br0" timeOffset="85596.7">4212 7783 26719 0,'-5'-4'2368'0,"2"1"-1888"15,0 0-480-15,0-2 0 0,2 1 2496 0,1 4 384 16,1-6 96-16,3 2 16 0,0 1-1584 0,2-1-304 16,0 3-64-16,3 2-16 15,0 2-432-15,2 1-80 0,0 1-32 0,0 3 0 0,0 1-480 0,0 1 128 16,-2 1-128-16,-2 2 0 16,0 2 0-16,-3 2 0 0,-4 3 0 0,-4 1 0 0,-4 1-192 0,-2 1 192 0,-2 0-192 0,-3-1 192 15,-1-2-128-15,2-2 128 16,0 0 0-16,1-5 0 0,2-3 320 0,1-2 160 0,2-3 32 15,1 0 16-15,3-2 176 0,4-3 48 0,0 0 0 0,0 0 0 16,0 0-432-16,11 0-64 0,3 0-32 0,4-2 0 16,3 0-224-16,3-3 0 0,4 0 0 0,2-1 0 31,3-2-416-31,4 1-32 0,-1-1 0 0,4-1 0 0,1-2-1296 16,4 0-272-16,3 0-48 0,-1-1-10320 0,-1-1-2064 0</inkml:trace>
  <inkml:trace contextRef="#ctx0" brushRef="#br0" timeOffset="85769.08">5177 7534 41471 0,'-9'-11'3680'0,"6"7"-2944"16,3 4-592-16,0 0-144 0,1-7 128 0,4 0 0 0,1 2 0 16,3-1 0-16,1 1-128 0,4-1 160 15,2 1-160-15,1-1 160 0,2 2-160 0,2 0 0 16,2-1 0-16,0 2 0 15,0 0-1344-15,0 1-240 0,-1 2-48 0,-3 2-15456 0</inkml:trace>
  <inkml:trace contextRef="#ctx0" brushRef="#br0" timeOffset="85942.26">5103 7759 21183 0,'0'0'1888'0,"-5"-2"-1504"0,5 2-384 0,0 0 0 15,0 0 5008-15,0 0 944 0,0 0 176 0,8-1 32 16,-1 0-4448-16,4 0-896 0,4 0-176 0,1 1-48 15,1-1-16-15,3 0 0 0,1 0 0 0,1-2 0 16,1 0-576-16,3 0 0 16,2-1-192-16,0 0 64 0,4-1-1312 0,1-1-256 0,0-1-48 0,1 2-17456 15</inkml:trace>
  <inkml:trace contextRef="#ctx0" brushRef="#br0" timeOffset="86541">7528 7044 32255 0,'-13'-17'1424'0,"12"10"304"0,4 2-1392 0,-2-1-336 0,-1 6 0 0,-2-6 0 0,-1 0 0 0,3 6 0 16,-6-4-160-16,6 4 160 0,-5-2 464 0,5 2 208 15,0 0 32-15,-5 8 16 0,1 3 48 0,3 5 0 32,-4 2 0-32,2 4 0 0,1 3-256 0,0 2-64 0,-2 4 0 0,2 2 0 0,0 2-128 0,0 0-48 15,0 1 0-15,1-1 0 0,1 0-272 0,0-1 160 16,0-1-160-16,0-3 128 0,0-4-128 0,0-3 192 16,-2-2-192-16,1-2 192 0,0-4 160 0,1-2 32 15,0-4 16-15,-1-2 0 0,1-7-16 0,0 0-16 16,0 0 0-16,0 0 0 0,-4-3 0 0,0-5 0 15,1-3 0-15,0-5 0 0,0-1-368 0,-2-6 0 16,2-5 0-16,2-4 128 0,1-4-352 16,2-5-64-16,1-3-16 15,3-2 0-15,0-2 640 0,2 0 128 0,-1 0 32 0,1 4 0 0,1 2-128 0,2 5-32 16,0 4 0-16,1 4 0 16,0 3-16-16,1 4-16 0,-2 3 0 0,3 4 0 0,1 2-304 0,1 3 0 0,-2 1 128 15,0 3-128-15,-1 3 0 0,3 2 0 16,-3 2-208-16,1 2 80 15,0 3-352 1,-2 3-64-16,0 1-16 0,-1 3 0 0,-1 0-1232 16,-3 6-256-16,-1 3-64 0,-2 4-10032 0,-4 5-2000 0</inkml:trace>
  <inkml:trace contextRef="#ctx0" brushRef="#br0" timeOffset="86729.78">7538 7415 37439 0,'0'0'1664'0,"0"0"320"0,0 0-1584 0,0 0-400 16,0 0 0-16,0 0 0 0,0 0 656 0,7-3 48 16,-1-2 16-16,3 1 0 0,2-1 176 0,3 0 16 15,3 0 16-15,2 0 0 0,3 1-720 0,1-1-208 16,1 2 0-16,1 0 128 0,0-2-432 0,1 1-80 16,-1 2 0-16,-1 2-16 15,-1 0-2480-15,-1 1-480 0</inkml:trace>
  <inkml:trace contextRef="#ctx0" brushRef="#br0" timeOffset="87027.55">8015 7468 36863 0,'0'0'3264'0,"3"-6"-2608"0,0 1-528 0,1-1-128 15,2 1 624-15,-1 1 80 0,2 0 32 0,1 2 0 16,0 1 256-16,2 1 48 0,0 2 16 0,1 3 0 15,-4 1-544-15,1 3-96 0,-2 1-32 0,0 2 0 16,-2 2-384-16,-2 2 128 0,-2 2-128 0,-2 4 0 16,-1 3 0-16,-5 2 0 0,-4 2 0 0,-1-1 0 15,-2 0-128-15,1-4 128 0,0-3 0 0,1-2 0 0,2-3 160 0,1-2 96 16,1-3 32-16,2-1 0 0,4-3 480 16,0-2 112-16,3-5 16 0,0 0 0 0,0 0-384 15,0 0-80-15,6 1-16 0,2-1 0 0,3-2-256 0,4-1-160 16,5-1 192-16,3-2-192 0,4 1 0 0,4-2-192 15,3-2 0-15,4-1 0 16,3 0-1184-16,1 0-224 0,-2 1-64 0,-1-1 0 16,-3 0-1488-16,-2 0-304 0</inkml:trace>
  <inkml:trace contextRef="#ctx0" brushRef="#br0" timeOffset="87591.66">8921 6849 30751 0,'-1'-15'1360'0,"1"10"288"0,-1-1-1328 0,1 6-320 16,0 0 0-16,0 0 0 0,0 0 1536 0,0 0 224 16,0 0 48-16,0 0 16 0,-2 7-720 0,1 4-144 0,0 3-16 0,1 4-16 15,-2 3-608-15,0 4-112 16,-1 3-16-16,-2 2-16 0,1 4-176 0,-3 3 160 16,-1 0-160-16,1 3 160 0,-1 0-160 0,1 0 160 15,3-1-160-15,0-3 160 0,-1-3-160 0,2-3 0 0,2-3 0 0,1-3 0 16,0-3 432-16,1-2 0 15,1-5 0-15,1-2 0 0,1-3 352 0,2-3 80 0,1-1 16 0,1-3 0 16,0-1-256-16,3-1-48 0,2-2-16 0,1 0 0 16,2-2-336-16,3-2-64 0,2-2-16 0,0 1 0 15,2-1-144-15,0 0 0 0,0-1 0 0,0 3 0 16,3 0-912-16,0 1-224 16,-1 0-32-16,1 1-16 0,-2 0-1696 15,0 0-320-15</inkml:trace>
  <inkml:trace contextRef="#ctx0" brushRef="#br0" timeOffset="87875.17">9365 7270 24879 0,'-2'-8'2208'0,"1"-1"-1760"16,2 0-448-16,1-1 0 0,1 1 3504 0,3 1 608 16,2 3 128-16,2-1 32 0,1 2-2816 0,2 2-560 15,2 2-128-15,2 2 0 0,-2 0-256 0,2 3-64 16,-2 2 0-16,-1 2 0 0,-2 2-256 0,-2 1-48 15,-2 2-16-15,-3 2 0 0,-5-1-128 0,0 0 128 16,-3 2-128-16,-2 2 128 0,-4 0-128 0,-1 1 0 0,0 0 0 0,1-3 128 16,-2-3 64-16,1-1 0 15,2-4 0-15,0-1 0 0,3-3 384 0,2-1 96 0,3-4 16 0,0 0 0 16,0 0-304-16,7 0-48 0,2-2-16 16,4-2 0-16,4-2-320 0,6-1 0 0,5-2 0 0,6-2-128 31,6-1-400-31,4-1-80 0,3-1-16 0,1 2 0 15,1 0-1904-15,-3 1-384 0,-2 1-80 0</inkml:trace>
  <inkml:trace contextRef="#ctx0" brushRef="#br0" timeOffset="88392.68">6649 7932 35007 0,'-6'-4'3120'0,"-1"-1"-2496"16,-2 1-496-16,3 0-128 0,1 0 1408 0,3 1 272 16,2 3 48-16,0 0 16 0,0 0-1552 0,0 0-320 0,7 1-64 0,1 0-16 15,1-1 336-15,4 0 80 0,4 0 16 0,5 1 0 16,3 0 128-16,5 0 32 16,6 1 0-16,9-2 0 0,9 0 32 0,7-3 16 0,4 0 0 0,6-2 0 15,5 0-48-15,9 1-16 0,5-3 0 0,8 1 0 16,5-2-48-16,6 0-16 0,3-1 0 0,6-2 0 15,7 1-128-15,4-1-32 0,1-3 0 0,3 1 0 16,3 0-144-16,-23 2 128 0,5 0-128 0,3 0 128 0,-1-1-128 0,0 1 0 16,0 0 0-16,-4 2 0 0,-5 0 0 15,-7 2 0-15,-5 2 0 0,17-1 128 0,-15 2-128 0,-14 1 0 16,-13 2 0-16,-11 1 128 0,-9 0-320 0,-8 1-64 16,-9 0 0-16,-10 0-16 15,-6 0-544-15,-9 0-96 0,-4 0-32 0,-8-1 0 16,0 0-96-16,-4 6-32 0,-5 0 0 0,-4 2 0 15,-6 2-2368-15,-12 4-464 0</inkml:trace>
  <inkml:trace contextRef="#ctx0" brushRef="#br0" timeOffset="88784.13">8433 8430 30399 0,'-4'-16'1344'0,"4"8"288"0,1-2-1312 0,1-2-320 15,1-2 0-15,2 1 0 0,1 0 0 0,0 2 0 0,0 1-160 0,0 0 160 16,2 1 768-16,0 1 272 0,-1 3 48 0,2 1 16 16,-1 4-112-16,0 3-32 0,-2 1 0 0,-1 3 0 15,-1 4-400-15,-1 3-96 0,-2 2-16 0,-2 4 0 16,-2 2-128-16,-1 4-48 0,-3 0 0 0,-2 3 0 15,-2 1 32-15,-1 2 0 0,-1 1 0 0,0 0 0 16,-1-1 112-16,2-1 32 0,1-1 0 0,1-4 0 16,3-2-160-16,1-2-32 0,3-2 0 0,2-3 0 15,2-3 48-15,4-2 0 0,1-2 0 0,3 0 0 16,3-3-48-16,2-1 0 0,2-3 0 0,2-2 0 0,4-2-256 0,4-2 160 16,3 0-160-16,4-2 128 0,4 1-128 0,-1-2 0 15,3 1-160-15,2-2 160 16,0-3-480-16,-3 0 0 0,-5-1 0 0,-1-1 0 15,-2 0-1552-15,-4-1-304 0,-3-2-64 0,-4 0-14720 0</inkml:trace>
  <inkml:trace contextRef="#ctx0" brushRef="#br0" timeOffset="88968.37">8554 8306 40543 0,'-4'-6'3600'0,"2"-1"-2880"0,1 0-576 15,2 2-144-15,2-1 0 0,2 1-176 0,-1 0 48 0,5 1 0 16,3 0 128-16,3 0 128 16,5 1-128-16,1 1 176 0,4 0-176 0,3 1 0 0,-1 1 0 0,1 1 0 31,-1 1-928-31,-1 1-224 0,-3 2-32 0,-2 0-10080 0,-4 2-2000 0</inkml:trace>
  <inkml:trace contextRef="#ctx0" brushRef="#br0" timeOffset="89162.18">8475 8611 37775 0,'-12'-6'1664'0,"12"6"368"0,-5-2-1632 0,5 2-400 16,0 0 0-16,0 0 0 0,0 0 864 0,0 0 96 15,0 0 0-15,7-4 16 0,4-1-464 0,5 3-80 16,1-1-32-16,4 0 0 0,1-3-256 0,5 2-144 16,2-2 160-16,4 1-160 0,3-1 0 0,0 0 0 31,1-1 0-31,1-1 0 0,-2 1-1216 15,1-3-224-15,1-1-48 0,-1-1-16 16,1-2-1696-16,-1 1-352 0</inkml:trace>
  <inkml:trace contextRef="#ctx0" brushRef="#br0" timeOffset="89588.28">9514 8110 17503 0,'0'0'1552'0,"0"0"-1232"0,-7-2-320 16,2 0 0-16,-1 2 4576 0,6 0 864 0,-5 1 160 0,-1 2 32 15,1 3-3520-15,-2 3-720 16,-2 2-144-16,0 3-32 0,1 4-480 0,-2 2-96 0,1 5-32 0,-1 1 0 15,-1 3-288-15,0 3-64 0,1 4-16 0,-2 0 0 16,-1 2-112-16,1-1-128 0,-4 1 176 0,4 1-176 16,0-4 128-16,1-2-128 0,2-2 0 0,2-4 0 15,0-1 144-15,1-3-144 0,2-3 0 0,1-3 144 16,-2-4-144-16,3-3 0 0,2-3 0 0,0-7 0 0,0 0 0 0,0 0-192 16,0 0 0-16,0 0 16 0,2-7-64 0,3-4-16 15,0-4 0-15,2-5 0 0,2-3 32 0,3-4 0 16,0-5 0-16,1-4 0 0,0-2-32 0,0-3 0 15,0-2 0-15,-1 0 0 0,0 2 256 0,-1 2 0 16,-1 4 0-16,-3 4 0 0,1 5 480 0,0 3 144 16,-2 3 16-16,1 4 16 0,0 4-32 0,-3 4-16 31,1 0 0-31,1 3 0 0,-6 5-224 0,0 0-32 0,7 3-16 0,-1 2 0 0,0 3-192 0,0 2-144 16,0 3 192-16,0 2-192 0,1 3 176 0,1 3-176 15,-1 2 160-15,1 2-160 0,-1 1 128 0,-1 0-128 0,2 1 0 0,-1 2 0 16,-1 0 128-16,0-1-128 0,-2 1 0 0,2-3 144 15,-1 0-144-15,-1-3 0 16,0-1 0-16,-1-3 128 0,1-2-128 0,1-2-144 0,-2 0 144 0,2-3-208 31,-4-2-1056-31,0-3-208 0,-1-7-32 0,-2 7-16 16,-1 0-1808-16,-1-3-352 0</inkml:trace>
  <inkml:trace contextRef="#ctx0" brushRef="#br0" timeOffset="89764.52">9274 8619 43247 0,'0'0'1920'0,"-2"-5"384"16,-1 1-1840-16,3 4-464 0,3-6 0 0,1 1 0 0,2-2 0 0,2 1 0 16,4-1 0-16,3 1 0 0,2 2 544 0,4 0 16 15,5-2 0-15,0 2 0 0,3-1-272 0,0 1-48 16,4 0-16-16,1-1 0 0,2 3-224 0,-2-1 0 16,-1-2 0-16,-1 1 0 15,-2-1-1408-15,-1 2-256 0,-5 0-64 0,-2 1-16992 16</inkml:trace>
  <inkml:trace contextRef="#ctx0" brushRef="#br0" timeOffset="91687.36">2638 10350 3679 0,'0'0'320'0,"0"0"-320"0,0 0 0 0,0 0 0 0,0 0 2688 0,0 0 480 15,-4 4 96-15,-1 0 0 0,0 0-1376 0,1 1-288 16,-2-1-48-16,1 1-16 16,1 1 96-16,-1 1 16 0,0 0 0 0,0 1 0 0,1 0-48 0,-1 0-16 15,1 1 0-15,2 0 0 0,0-1-544 0,-1-1-96 31,2 0-32-31,1 0 0 0,1-1-272 0,2 1-48 0,0-2-16 0,1 1 0 0,2-1-160 0,2 1-32 16,1-3-16-16,4-1 0 0,-1-1 32 0,2-1 16 0,4-2 0 0,1-1 0 16,1-1-128-16,3-2-32 15,1-2 0-15,3 0 0 0,-1-3-128 0,2-3-128 16,1-1 144-16,-1-3-144 0,-3-1 384 0,-1-3-32 0,-2-2 0 0,0 0 0 16,-3-2-352-16,-2 1-288 0,-4-1 48 0,-2 3 16 15,-3 2 224-15,-4 3 0 16,-3 1 0-16,-3 3 160 0,-3 1-16 0,-2 3 0 15,-4 2 0-15,-5 4 0 0,-2 2 0 0,-7 5 0 16,-5 1 0-16,-6 4 0 0,-2 3-144 0,-3 3 0 0,-2 5-160 16,0 3 160-16,1 4-176 0,0 5 176 0,1 0-192 0,3 2 192 15,-1 2 0-15,4-1 0 0,1-1 0 0,5 0 0 16,5-1 0-16,4-1 176 0,4-3 0 0,4-1 0 16,4-2 0-16,5-1 0 0,4-1 0 0,3-2 0 0,5-1-16 15,1-1 0-15,4-3 0 0,4 1 0 16,1-2 32-16,3 1 16 0,2-5 0 0,3-3 0 0,-1-1-32 15,3-2-16-15,1-1 0 0,1-2 0 0,0-3-160 16,1-1 0-16,0-3 0 0,0 0 0 16,0-1-480-16,0 0-32 15,-5-2 0-15,0 2 0 16,-2 0-2640-16,-3-1-544 0</inkml:trace>
  <inkml:trace contextRef="#ctx0" brushRef="#br0" timeOffset="92184.28">3227 10745 34031 0,'0'0'1504'0,"0"0"320"0,0 0-1456 0,0 0-368 15,0 0 0-15,0 0 0 0,0 0 896 0,0 0 128 16,0 0 0-16,0 0 16 0,0 0 112 0,0 10 0 0,0 1 16 0,1 3 0 16,0 3-560-16,0 1-112 15,2 3-32-15,-1 1 0 0,-1 0-272 0,1 2-48 16,-1 1-16-16,0-1 0 0,0 0-128 0,1-1 128 15,-1-1-128-15,1-1 128 0,0-2-128 0,1-2 0 16,1 0 144-16,-1-3-144 16,2-2-400-16,0 0-160 0,0-2-16 0,2-2-16 15,1-3-3168-15,2-1-624 0</inkml:trace>
  <inkml:trace contextRef="#ctx0" brushRef="#br0" timeOffset="92358.4">3736 10626 44223 0,'-6'-8'3936'0,"6"8"-3152"0,0 0-624 0,1-4-160 15,2 0-352-15,3-1-96 0,1 1-32 0,4 1 0 0,-1-1 480 0,4 1 0 16,0-1 0-16,2-1 0 0,3 1 144 0,0-1-144 16,-1 1 0-16,2 1 144 15,1-1-1696-15,0 2-352 0,0-1-64 0,-1 1-15120 0</inkml:trace>
  <inkml:trace contextRef="#ctx0" brushRef="#br0" timeOffset="92547.25">3669 10860 33167 0,'0'0'1472'0,"-5"0"304"0,-1 0-1424 0,6 0-352 0,0 0 0 0,0 0 0 16,0 0 2256-16,0 0 384 0,0 0 80 0,8 2 16 15,2-1-1776-15,2 0-336 0,2-1-80 0,4 0-16 16,3 0-336-16,3-1-64 0,5-2 0 0,-2 1-128 15,1-2 0-15,1-2-192 16,3 0 0-16,0-2 0 16,0-2-2880-16,1-1-560 0</inkml:trace>
  <inkml:trace contextRef="#ctx0" brushRef="#br0" timeOffset="93647.53">6029 10154 11967 0,'0'0'528'0,"6"-3"112"0,5-4-512 0,-2 2-128 15,-4-1 0-15,-3 1 0 0,-3-3 2944 0,0 3 544 0,-2-1 112 0,1 1 32 0,-1-1-1152 0,0 2-240 16,-1-1-32-16,1 2-16 0,0-1-1056 0,3 4-224 31,0 0-32-31,0 0-16 0,0 0 16 0,-6 1 0 0,2 1 0 0,-1 2 0 16,1 3-416-16,0 2-80 0,-1 3 0 16,2 2-16-16,-3 2-112 0,1 2 0 0,-2 4-16 0,1 2 0 0,-2 2-48 0,3 1-16 15,-3 3 0-15,2 1 0 16,2 0-48-16,1-2 0 0,0 1 0 0,3-1 0 0,3-2-128 15,0-1 0-15,1-1 0 0,3-2 0 16,2-2 0-16,2-3 0 0,0 0 0 0,1-4 0 0,1-2 128 0,1-1 0 0,3-2 0 0,-2-2 0 16,0-5-128-16,0-2 128 0,1-1-128 0,1-2 128 15,-2-5-128-15,1-3 0 16,-2-2 0-16,1-5 0 0,2-4 0 0,-1-3 0 16,1-4 0-16,-2-2 0 0,-1-2 0 0,-2-1 0 0,-1-3 192 15,-3 2-64-15,0-1-256 0,-1 5-64 0,-3 1-16 0,-1 5 0 16,0 3 208-16,-2 3 192 0,-1 3-48 0,-2 4 0 15,0 2 240-15,0 4 64 0,0 1 0 0,2 5 0 16,0 0-128 0,0 0 0-16,-4 8-16 0,-1 3 0 0,3 3-304 0,-2 4 0 15,1 2 128-15,1 2-128 0,1 2 0 0,0 2 0 16,1 2 0-16,1-1 0 0,0 0 0 0,1-1 0 0,2 1 0 0,-1-2 0 0,1-1 0 0,1-1 0 16,-1-2 0-16,1-1 0 0,0-2 0 0,0-2 0 15,-1-2 0-15,0-2 0 16,0-1-640-16,-1-2-96 0,0-1-16 0,1-3 0 15,-4-5-2272-15,4 5-464 0,-4-5-96 0</inkml:trace>
  <inkml:trace contextRef="#ctx0" brushRef="#br0" timeOffset="95118.84">6769 10678 7359 0,'0'0'656'0,"0"0"-528"0,0 0-128 0,0 0 0 16,0 0 1840-16,0 0 336 0,0 0 64 0,0 0 0 15,0 0-512-15,6 3-96 16,-6-3-32-16,0 0 0 0,0 0-384 0,0 0-64 15,6 5-32-15,-6-5 0 0,0 0-368 0,0 0-80 0,0 0-16 0,0 0 0 16,0 0-80-16,0 0-32 16,0 0 0-16,0 0 0 0,0 0-96 0,6 2 0 15,-6-2-16-15,0 0 0 0,0 0 32 0,0 0 16 16,0 0 0-16,0 0 0 0,0 0-80 0,0 0-16 0,0 0 0 0,0 0 0 0,0 0-144 0,0 0-48 16,0 0 0-16,0 0 0 15,0 0-192-15,0 0 176 16,0 0-176-16,0 0 160 0,6-2 16 0,-6 2 0 0,0 0 0 0,6-3 0 15,-6 3 16-15,5-3 16 0,-5 3 0 0,0 0 0 0,0 0-16 0,5-4-16 16,-5 4 0 0,0 0 0-16,0 0 16 0,0 0 0 15,0 0 0-15,0 0 0 0,0 0 0 0,0 0 16 0,-1-5 0 0,1 5 0 16,-5-3-32-16,1 0-16 0,4 3 0 0,-7-1 0 16,2-1 64-16,-2 2 16 0,-1 2 0 0,1 0 0 0,-1 2-32 0,-1 2 0 15,-1 1 0-15,0 1 0 0,-1 1 160 0,0 1 16 16,0 2 16-16,0 2 0 15,0 0-176-15,2 2-32 0,-1 0-16 0,2 2 0 0,0-2 16 0,3 1 0 0,0 1 0 16,3-3 0-16,1-1-192 0,2-1 192 0,1-2-192 0,2 0 192 16,1-1-64-16,2 0-128 15,3-1 192-15,1-1-64 0,3-3-128 0,0 0 0 0,4-3 0 16,2-2 128-16,1-2-400 0,2-4-96 0,3 0-16 0,2-3 0 31,2-2-1520-31,3-2-304 0,3-5-64 0</inkml:trace>
  <inkml:trace contextRef="#ctx0" brushRef="#br0" timeOffset="95772.46">7618 10273 24879 0,'0'0'2208'16,"-2"-4"-1760"-16,2 4-448 0,-3-6 0 0,0 1 1600 0,-1 0 256 0,4 5 32 0,0 0 16 16,-5-1-48-16,-1 1-16 0,-1 2 0 0,0 2 0 0,1 1-800 0,-1 3-144 15,-1 2-48-15,0 2 0 0,1 2-544 0,-1 3-112 16,-1 1-32-16,1 2 0 0,1 1-160 0,1 0 0 16,2 0 144-16,2 0-144 0,1 0 0 0,2-2 0 15,1 0 0-15,2-1 0 0,2-2 0 0,3 0 0 16,-1-4 0-16,2-2 0 0,1-3 0 0,1-1 0 15,3-2 0-15,0-3-128 0,3-3-64 0,0-3-16 16,2-3 0-16,1-3 0 0,2-2 208 0,-2-4-144 16,3-3 144-16,0-3-128 0,1-3 128 0,-2 0 0 15,-1 0 0-15,-4 3 0 0,-2 2 0 0,-4 5 0 16,-3 4 0-16,-3 3 128 0,0 2 176 0,-6 7 32 0,0 0 16 0,0 0 0 16,0 0-80-16,0 9-16 15,0 2 0-15,1 3 0 0,0 3-256 0,1-2 0 0,-1 3 0 0,4-2 0 16,1 1 0-16,4 0 0 15,-2-1 0-15,2-2 0 0,0-1 0 0,1-2 0 16,1-2 0-16,2-2 0 0,-2-4 0 0,0-1 192 16,0-3-64-16,-1-1-128 0,0-2 272 0,0-4-48 0,2-2-16 0,-4-1 0 0,0-2 128 15,-2-4 32-15,-2-3 0 0,0 0 0 0,-3-4 32 16,-1 0 16-16,-1-1 0 0,-3 1 0 0,-4 2-208 16,-2 1-32-16,-2 2-16 0,-1 4 0 0,-1 2-160 0,-1 3 0 15,-2 3 0-15,1 4 0 16,0 2-448-16,-2 2-32 0,1 2 0 0,1 3 0 15,3 2-1264-15,2 3-256 16,-1 3-48-16,5 1-10336 0,1 3-2064 0</inkml:trace>
  <inkml:trace contextRef="#ctx0" brushRef="#br0" timeOffset="96080.74">8436 10247 13823 0,'10'-10'608'0,"-10"10"128"0,3-5-592 0,-3 5-144 15,0 0 0-15,0 0 0 0,0 0 5360 0,0 0 1040 16,-7 0 192-16,-2 3 64 0,-3 1-4272 0,-2 3-848 15,-2 1-160-15,-3 2-32 0,-2 2-832 0,1 2-144 0,0-1-48 16,2 1 0-16,-1 3-320 0,5-1 0 16,2-1-192-16,3 2 64 0,2-1 128 0,3 0 0 0,4-3 0 0,3 0 0 15,3-1-192-15,1 0 64 0,4-1 0 0,2-1 0 16,5-1-144-16,0-1-32 16,1-3 0-16,2 0 0 0,2-2 112 0,-1-1 32 0,-1-1 0 0,-1-1 0 0,-2 0 160 0,-3 0 0 15,-2-1 160-15,-2 1-160 0,-4 1 576 16,-7-1 0-16,0 0 16 0,0 0 0 0,0 0 240 0,0 0 64 15,-7 4 0-15,-1 0 0 0,-3 2-496 0,-4-1-80 16,-1 1-32-16,-4 0 0 0,-2 1-288 0,0-1-256 16,2 0 64-16,-2-1 0 15,1 0-704-15,3-2-128 0,2-1-16 0,3-1-16 16,3-1-1856-16,5-1-368 0,2-4-80 0</inkml:trace>
  <inkml:trace contextRef="#ctx0" brushRef="#br0" timeOffset="96504.71">8892 10195 31551 0,'0'0'1408'0,"0"0"272"0,0 0-1344 16,0 0-336-16,-2 8 0 0,-2 0 0 0,-4 3 1072 0,-1 2 144 15,-2 0 16-15,-1 2 16 0,-1 2-144 0,-2 1-16 0,1 1-16 0,-1 2 0 16,2 1-544-16,2 0-96 16,2-1-32-16,3 0 0 0,2-1-144 0,4-2-16 15,2 0-16-15,4-3 0 0,1 0 48 0,2-2 16 0,2-2 0 16,2-2 0-16,5-3-96 0,-1-3 0 0,2-1-16 0,1-4 0 15,0-1-176-15,1-3 0 16,0-4 0-16,1-4 0 0,-4 0 0 0,3-3 128 0,-1-4-128 0,0-4 128 0,-2-3 0 16,0-4 0-16,-1 0 0 0,-3-1 0 0,-4-1-128 15,-1 0 192-15,-6 1-192 0,-1 2 192 0,-3 1 32 16,-3 4 16-16,-4 2 0 0,-2 4 0 0,-3 2 272 16,-4 5 48-16,-1 2 16 0,-3 5 0 0,-2 2-352 0,-1 4-64 15,1 2-16-15,0 3 0 0,-2 3-144 16,2 1 0-16,3 1 0 0,2 2 0 0,3 2-144 0,3 0 144 15,2 0 0-15,3 1 0 0,3 0 0 0,2 0-128 16,2 2 128-16,3-2 0 0,2 1 0 0,3-1 0 16,1-1 0-16,3 0 0 0,1-2 0 0,2-1 128 15,-1-1-128-15,3-2 144 0,1 1-144 0,1-1 0 16,0-2 0-16,0 0 0 16,0-3-352-16,3-1-96 0,-1-2-32 0,2 0 0 15,0-1-1824-15,0 0-384 0,-2 0-64 0,2 0-15184 0</inkml:trace>
  <inkml:trace contextRef="#ctx0" brushRef="#br0" timeOffset="96711.33">9482 10349 38703 0,'0'0'1712'0,"0"0"352"0,0 0-1648 0,0 0-416 0,-1 7 0 0,-2-1 0 16,2 3 1344-16,-3 1 176 15,0 2 32-15,-1 2 16 0,1 1-320 0,-1 2-64 16,0 2-16-16,-1 1 0 0,1 1-656 0,0 1-128 0,1 2-16 0,1-1-16 16,-2 1-352-16,2-1 128 0,0 0-128 0,1-3 0 15,-2-1 0-15,2-2-288 0,1 1 48 0,0-2 16 16,0-3-1568-16,0-2-304 0,1-2-64 0,0-1-17488 0</inkml:trace>
  <inkml:trace contextRef="#ctx0" brushRef="#br0" timeOffset="97293.06">10761 10251 40543 0,'0'0'3600'0,"0"0"-2880"0,0 0-576 16,0 0-144-16,3-5 448 0,3 0 64 0,-1 1 16 0,4-1 0 15,3 1 48-15,6 2 0 0,3-2 0 0,4 1 0 0,4 0-304 0,4 0-48 16,3 0-16-16,3 1 0 0,9-1-208 0,-1 0 0 15,-4-1 0-15,-2 1 0 16,-3 1-320 0,-8 1-176-16,0 0-16 0,-2 1-16 0,-1 0-3296 0,-4 0-656 15</inkml:trace>
  <inkml:trace contextRef="#ctx0" brushRef="#br0" timeOffset="97499.13">11105 9958 40543 0,'-6'-5'3600'0,"-1"-1"-2880"0,0 1-576 0,1 2-144 15,2 0 640-15,4 3 80 16,0 0 32-16,0 0 0 0,1 9 16 0,2 3 0 16,0 4 0-16,2 1 0 0,0 3-320 0,2 3-64 15,-2 4-16-15,0 1 0 0,-1 4-176 0,-1 0-16 16,1 0-16-16,-2 1 0 0,-1 1-160 0,0 1 160 16,-1 2-160-16,0-3 160 0,-1-2-336 0,1-3-64 15,1-1-16-15,-1-2 0 16,-1-2-1408-16,2-3-272 0,1-1-64 0,-1-3-10800 0,1-4-2176 0</inkml:trace>
  <inkml:trace contextRef="#ctx0" brushRef="#br0" timeOffset="97908.93">12167 9877 26719 0,'-7'-12'2368'0,"7"12"-1888"0,-3-7-480 0,1 1 0 0,0-1 1472 0,-1 2 208 15,3 5 48-15,0 0 0 0,0 0-160 0,0 0-32 16,0 0 0-16,0 0 0 0,0 0-448 0,0 10-112 16,0 2-16-16,3 3 0 0,0 4-416 0,2 2-96 15,0 2 0-15,0 2-16 0,3 1-176 0,0 2-48 16,-3 1 0-16,2 0 0 0,1 0-208 0,0-1 176 15,1 2-176-15,0-2 160 0,1-3-160 0,-1-2 160 16,-1-3-160-16,0-4 160 0,0-2 112 0,0-3 32 0,-2-3 0 0,1-1 0 16,-1-4 304-16,1-2 64 0,0-2 16 0,0-2 0 15,2-4-192-15,1-4-48 0,2-3 0 0,0-6 0 16,1-3-128-16,3-4-48 0,0-5 0 16,2-3 0-16,1-4-144 0,0 1-128 0,2-2 144 0,-3 4-144 15,-2 3 0-15,0 3 0 16,-2 6 0-16,-1 3 0 0,-2 3 0 0,-1 5-288 0,-2 3 32 0,-3 4 16 15,1 1-1264 1,-6 5-256-16,0 0-48 0,5 6-16 0,2 0-1552 0,-4 5-304 0</inkml:trace>
  <inkml:trace contextRef="#ctx0" brushRef="#br0" timeOffset="98194.54">12733 10321 19343 0,'0'0'848'15,"0"0"192"-15,0 0-832 0,8 0-208 0,-1-1 0 0,0 0 0 0,1-1 3584 16,0 0 656-16,-2-1 144 0,1-2 32 0,-1 1-2816 0,-2-1-576 16,-1 0-96-16,1-1-32 0,-2 1-256 0,-2 5-64 15,-2-6-16-15,-2 1 0 0,-1 0 256 0,-2 2 48 16,-2 2 16-16,-2 1 0 0,-2 2-320 0,-1 4-64 0,0 1-16 0,-2 3 0 16,1 2-272-16,-1 3-48 0,0 1-16 15,2 1 0-15,0 0-16 0,4 2-128 0,1 0 192 0,2-1-64 16,1 0-128-16,4 0 0 0,2-2 0 0,1 1 128 15,2-2-128-15,2 0 128 0,3-1-128 0,2-3 128 16,2-1-128-16,2-3 0 0,4-1 0 16,1-3 0-16,3-2-240 0,5-3-128 15,3-4-16-15,4-1-16 0,5-5-1456 0,2-4-304 0,0-4-48 0</inkml:trace>
  <inkml:trace contextRef="#ctx0" brushRef="#br0" timeOffset="98384.99">13913 9958 23039 0</inkml:trace>
  <inkml:trace contextRef="#ctx0" brushRef="#br0" timeOffset="98689.14">13918 9864 18431 0,'0'0'816'0,"0"0"160"0,0 0-784 0,-1-6-192 0,0 1 0 0,1 0 0 16,0 5 2288-16,0 0 400 0,0 0 96 0,0 0 16 15,-3-3-1328-15,-4 2-256 0,-1 1-48 0,-2 1-16 0,-2 1 32 0,-2 3 0 16,-2-1 0-16,-1 3 0 0,1 0-624 0,-1 2-128 15,1 1-32-15,0 0 0 0,4-1-64 0,3-1-16 16,3 0 0-16,1 2 0 0,4 0-128 0,3 1-16 16,2 0-16-16,3 0 0 0,5-1-160 0,3 1 128 15,1 0-128-15,2 0 128 0,1 1-128 0,-1-1 0 16,2-1 0-16,0 1 0 0,0-1 0 0,-2 0 0 16,2 0 0-16,-1 0 128 0,-2 1 64 0,-1-3 0 15,-4 1 0-15,-2-1 0 0,-2-1 352 0,-3-1 80 16,-1 1 16-16,-1-1 0 0,-3 0 96 0,-1-1 32 0,-3 1 0 0,-1 0 0 15,-3 0-224-15,-3-1-32 16,-1 1-16-16,-1-1 0 0,-4 1-352 0,0-1-144 16,-2 0 128-16,-1 0-128 0,-1-1-960 0,0-2-288 15,2-1-48-15,1-1-16 0,3-1-1696 0,4-5-320 16,4 0-80-16</inkml:trace>
  <inkml:trace contextRef="#ctx0" brushRef="#br0" timeOffset="98859.52">14281 9922 36799 0,'0'0'1632'0,"1"7"336"16,0 2-1584-16,-1 2-384 0,0 2 0 0,-1 1 0 0,-1 1 1088 0,0 2 144 16,-1 1 32-16,-1 1 0 15,0 2-464-15,-2-1-96 0,2 0 0 0,-2 0-16 16,1-1-512-16,2 0-176 0,-2 0 0 0,4-3 144 0,1-1-336 0,1-3-64 16,1-2 0-16,2-2-16 15,0-2-1984-15,3-2-400 0,-1-3-80 0,3-2-8352 16,1-3-1680-16</inkml:trace>
  <inkml:trace contextRef="#ctx0" brushRef="#br0" timeOffset="99000.6">14324 9770 11967 0,'-11'-6'528'0,"6"4"112"0,-3-1-512 0,1 1-128 0,2 0 0 0,-1 1 0 16,1 0 3904-16,-1 2 736 15,6-1 160-15,0 0 16 16,0 0-5360-16,-2 5-1072 0</inkml:trace>
  <inkml:trace contextRef="#ctx0" brushRef="#br0" timeOffset="99472.09">14550 9862 19119 0,'0'0'832'0,"0"0"192"0,6 2-816 0,1 0-208 16,-1 1 0-16,1 1 0 0,0 0 2288 0,-1 2 400 15,1 1 96-15,0 2 16 0,-2 1-512 0,0 1-112 16,0 2 0-16,-1 3-16 0,-1 0-672 0,0 1-128 16,-1-1-16-16,-1 2-16 0,-2-1-608 0,0 1-112 15,0-1-32-15,0 0 0 0,-4-1-256 0,1 1-64 16,-2-2-16-16,1 0 0 0,-2-3-112 0,2 0-128 15,-1-2 176-15,1-3-176 0,-1 0 192 16,2-1-192-16,4-6 192 0,0 0-192 0,-5 2 160 0,5-2-160 0,0 0 128 0,-3-6-128 16,1 0 0-16,2-2 0 15,1-3 0-15,2-3 0 0,3-5 0 0,1-3 0 16,3-2 0-16,4-4 128 0,1-3-128 0,5 1 0 0,0-1 0 0,2 1 128 16,3 5-128-16,-3 2-176 0,2 2 48 0,-2 3 0 15,-1 4 128-15,0 3-160 16,-2 1 160-16,-1 3-160 0,1 4 160 0,-1 3 128 0,-3 2-128 0,-2 3 176 0,-1 1 32 15,-1 4 16-15,-2 1 0 0,-1 2 0 0,-2 3-224 16,0 0 144-16,-3 0-144 0,-1 2 128 0,-1 2-128 0,-1 0-144 16,-1-1 144-16,-1-2-208 15,0 0-288-15,0-1-48 0,2 0-16 0,-2-3 0 16,2-2-1232-16,2-1-256 0,-1-1-64 0,3-3-9664 16,3-1-1920-16</inkml:trace>
  <inkml:trace contextRef="#ctx0" brushRef="#br0" timeOffset="99879.79">15450 9708 42207 0,'-14'-8'1872'0,"8"6"384"0,-1 1-1808 0,-1 0-448 0,-1 1 0 16,-2 2 0-16,-1 1 368 0,-1 4-32 0,-1 1 0 0,0 3 0 16,0 3 128-16,1 2 32 15,1 3 0-15,1 2 0 0,0 1-336 0,2 2-160 16,3 2 160-16,0 2-160 0,3-1 0 0,2 0 128 0,3-2-128 0,3 0 0 15,1 0 0-15,1-3 0 0,1-2 0 0,2-1 0 16,2-2 0-16,3-3 0 0,2-3 0 0,1-2 0 16,1-4-320-16,0-1 32 0,2-3 16 0,1-4 0 15,1-1 272-15,0-5-128 0,1-4 128 0,1-3 0 16,0-4-128-16,0-2 128 0,0-5 0 0,-2-2 0 16,-2-2-208-16,-4-1 64 0,-1-1 16 0,-5 0 0 15,-4 1 128-15,-3 0 0 0,-4 2 0 16,-5 3-128-16,-2 2 336 0,-6 2 80 0,-2 4 16 0,-3 3 0 0,-2 3 16 0,-5 3 16 15,1 3 0-15,-1 2 0 0,0 4-144 0,0 3-48 16,2 3 0-16,1 1 0 0,2 2-16 0,2 2 0 16,0 1 0-16,3 1 0 0,2 1-128 0,3 3 128 15,1 0-128-15,3 2 128 0,3-1-128 0,2 2 0 16,2 0 0-16,3-1 128 0,4 1-128 0,2 0 0 16,1-2 0-16,3 1 0 0,3-3-176 0,2 1-64 15,1-2-16-15,5-2 0 16,1-2-1152-16,5-2-256 0,3-3-32 0,3-1-10976 15,3-4-2208-15</inkml:trace>
  <inkml:trace contextRef="#ctx0" brushRef="#br0" timeOffset="100084.49">16216 9821 22111 0,'0'0'1968'0,"0"0"-1584"0,0 0-384 0,0 0 0 16,0 0 4160-16,0 0 736 0,0 0 160 0,0 0 16 15,0 0-2848-15,-3 8-576 0,-1-1-112 0,1 4-32 16,-1 3-544-16,-1 1-96 0,1 3-32 0,-2 1 0 15,1 3-320-15,-1 1-80 16,0 1-16-16,0 2 0 0,3 0-224 0,-1 2-32 0,-2-1-16 0,2 2 0 16,0-3-144-16,2-1 0 0,1-2 0 0,1 0 128 15,-1-3-288-15,0-3-64 16,1-1-16-16,1-2-14720 0,0-2-2944 0</inkml:trace>
  <inkml:trace contextRef="#ctx0" brushRef="#br0" timeOffset="101702.76">2662 12425 26719 0,'0'0'1184'0,"-6"1"240"0,1 1-1136 0,5-2-288 0,0 0 0 0,-4 4 0 0,4-4 608 0,0 0 64 15,0 0 16-15,0 0 0 0,0 0 208 0,0 0 32 16,0 0 16-16,7 5 0 0,1-3-160 0,3-2-16 16,1-1-16-16,4-1 0 0,1-3-208 0,2 0-32 15,0-2-16-15,3-1 0 0,0 0-80 16,1-2-16-16,-1-3 0 0,0-1 0 0,-1 0-144 0,-2-1-48 15,-4-2 0-15,-1 1 0 0,-3-1 0 0,-3 1 0 16,-2-1 0-16,-3 1 0 0,-1-1 48 0,-2 3 0 16,-2 1 0-16,-4 2 0 0,-2 1 16 0,-2 2 16 0,-2 3 0 0,-2 2 0 15,-3 3-48-15,-3 3-16 0,-1 1 0 0,-1 4 0 16,-2 3-224 0,1 2-192-16,-1 1 48 0,1 2 0 0,1 1 144 0,3 2 0 0,3 0 0 0,0-1 0 15,3 1 128-15,2-1 48 0,2-1 16 16,5 1 0-16,3-2-64 0,1 1 0 0,0-1 0 0,2 0 0 15,1-2-128-15,3 0 192 16,1 1-192-16,3-1 192 0,1-1-192 0,3-1 160 0,1-1-160 0,3 0 160 16,0-2-160-16,4 0 0 0,1-2 0 0,4 0 0 15,-1 0-544-15,3-4-32 16,0-1-16-16,2-2 0 0,-1-2-2624 16,0-1-528-16</inkml:trace>
  <inkml:trace contextRef="#ctx0" brushRef="#br0" timeOffset="102000.34">3182 12619 36799 0,'0'0'816'0,"0"0"160"0,0-5 48 0,0-2 0 0,1 0-832 0,1 0-192 15,2 0 0-15,0 1 0 0,0 0 768 0,2 2 96 0,2 1 32 0,-1 0 0 16,2 2-176-16,1 0-16 16,0 2-16-16,0 1 0 15,0 3-384-15,-1 0-80 0,0 3-16 0,0 2 0 16,-3 0-16-16,-2 1-16 0,-1 1 0 0,-1 0 0 15,-4 1-176-15,0 2 0 0,-2-1 0 0,-2 1 0 0,-1 2 0 0,0-2 0 16,-1 1 0-16,1-2 0 0,-1-1 192 0,1-2-64 0,1 0 0 0,0-2 0 16,2-3 304-16,2 0 48 0,2-6 16 0,0 0 0 15,0 0-240-15,3 5-64 0,2 0 0 0,2-2 0 16,2-2-192-16,2 1 0 0,2-3 0 0,5 0 0 16,3-2-288-16,3-1-96 0,1-2-32 15,3 1 0-15,0-4-1376 16,3 0-288-16,1-2-48 0,1 0-10032 15,3-1-2016-15</inkml:trace>
  <inkml:trace contextRef="#ctx0" brushRef="#br0" timeOffset="102227.15">4116 12304 46079 0,'-4'-4'4096'0,"1"0"-3280"0,3 4-656 0,0 0-160 47,1-6-832-47,-1 6-192 0,5-5-32 0,1 1-16 0,2 0 816 0,3 2 256 0,5 0-160 0,-2 1 160 0,3 0-192 0,3 1 64 15,2 0 0-15,0 0 0 32,0 0-2000-32,0 1-400 0,-2 1-80 0</inkml:trace>
  <inkml:trace contextRef="#ctx0" brushRef="#br0" timeOffset="102385.24">4042 12602 40543 0,'-10'-4'3600'0,"10"4"-2880"0,0 0-576 0,0 0-144 0,0 0 512 0,0 0 64 16,0 0 0-16,0 0 16 0,0 0-208 0,6-2-64 15,2 1 0-15,1 0 0 16,4-1-128-16,2 0-16 16,3-1-16-16,2 0 0 15,5-1-160-15,2-1 0 0,3 0 0 0,1 0 0 16,2 2-1232-16,-1-1-128 0,-1-2-32 0,1 1-16880 15</inkml:trace>
  <inkml:trace contextRef="#ctx0" brushRef="#br0" timeOffset="103049.31">6351 11973 32255 0,'-2'-10'2864'0,"2"10"-2288"16,-1-6-576-16,0 2 0 0,1 4 816 0,0 0 48 0,0 0 16 0,0 0 0 15,0 0 32-15,0 0 16 0,0 0 0 0,-2 9 0 16,-1 3-352-16,1 3-64 15,-1 4 0-15,0 3-16 0,-2 3-304 0,1 3-64 16,-2 2-128-16,3 2 192 0,-1 1-192 0,0 0 128 0,2 0-128 16,3-1 0-16,0-1 128 0,3-2-128 0,0-3 0 0,3-2 144 15,0-1-144-15,2-3 0 16,1-3 0-16,2-2 128 0,1-4 32 0,3-2 0 16,-2-3 0-16,2-2 0 0,2-3-32 0,2-2 0 0,1-5 0 0,2-3 0 0,0-3-128 15,0-3 0-15,-1-5 0 0,1-5 0 0,-1-5 0 16,-1-2 0-16,-1-1 0 0,-1-3 0 0,-2-3-176 15,-1 1 176-15,-2-1-128 16,-2 3 128-16,-2 1 0 0,-2 4 0 0,-3 4 0 0,-2 5 128 0,0 3 256 16,-1 5 64-16,-2 1 16 0,-2 5 0 0,0 2 112 15,2 6 0-15,0 0 16 0,0 0 0 0,-5 6-320 16,1 4-64-16,0 3-16 0,1 3 0 0,-1 4-192 16,-1 3 0-16,1 4 0 0,-1 0 0 0,2 3 0 15,0-1 0-15,1 0-160 0,-1-1 160 0,2-1 0 0,1-1 0 16,1 0 0-16,2-3-128 0,-1-1 128 0,1-2-208 15,0-2 80-15,4 0 128 16,-2-3-1616-16,4 0-208 0,1-3-32 0,2-1-16 16,3-2-1408-16,1-3-288 0,18 2-48 15,-3-4-16-15</inkml:trace>
  <inkml:trace contextRef="#ctx0" brushRef="#br0" timeOffset="103333.64">7033 12527 15663 0,'0'0'1392'0,"0"0"-1120"16,0 0-272-16,0-4 0 0,0 4 4032 0,0-6 768 0,1 1 128 0,0-1 48 0,0 1-2896 16,2-1-576-16,-1-1-112 0,0 1-32 0,-1-1-672 0,0 1-144 31,-1-1-32-31,0 2 0 0,-1 0-128 0,1 5-48 0,-2-4 0 16,-1 2 0-16,-3 0 112 0,0 4 32 0,-3 1 0 0,-1 2 0 15,-1 2-160-15,-5 3-16 0,2 2-16 0,-1 2 0 16,-1 3-160-16,1 1-128 0,-2 1 192 15,3 2-192-15,1 0 192 0,2 0-192 0,1-1 192 0,3-1-192 0,3 0 128 0,2 0-128 16,1-2 0-16,3 0 0 0,1-2 144 16,4 1-144-16,1-3 0 0,3-2 144 0,3-1-144 0,2-2 0 15,4-2 0-15,3-1 0 16,1-7-624-16,4-2-48 0,1-4-16 0,0-3-12272 16,2-4-2464-16</inkml:trace>
  <inkml:trace contextRef="#ctx0" brushRef="#br0" timeOffset="103970.43">8108 12010 32943 0,'-13'-6'1456'0,"8"5"304"0,-2 1-1408 0,0 1-352 15,0 2 0-15,1 1 0 16,-2 2 768-16,0 2 64 0,-3 3 32 0,1 4 0 15,-1 1-224-15,0 4-64 0,0 2 0 0,-1 2 0 16,0 1-304-16,1 1-64 16,1-2-16-16,4 1 0 0,1 1-192 0,4-2 144 15,2-1-144-15,5-2 128 0,-1-3 0 0,3 0 0 0,2-3 0 0,1-2 0 16,1-4 80-16,2-2 16 16,2-3 0-16,1-1 0 0,3-3-224 0,1-3 0 15,2-2 0-15,1-5 0 0,1-1 0 0,0-3 0 0,-1-4 0 0,2-3-160 16,2-3 160-16,-2-2 144 0,-1-4-16 0,-3 1-128 15,-3 1 128-15,-2 2-128 0,-5 6 0 0,-2 2 0 16,-2 5 192-16,-4 3-32 0,-3 3 0 0,-1 7 0 16,0 0 240-16,0 0 48 0,-7 5 16 0,1 3 0 0,-1 3-464 15,0 3 0-15,1 2 0 0,2 2 0 16,1 0 0-16,3 1 0 0,2-1 0 0,1-2 0 16,2 1 0-16,4-3 0 0,0-1 0 0,2-2 0 0,2-2 0 0,1-2 0 15,2-3 0-15,-1-2 0 0,1-2 192 0,0-2-48 16,2-3-16-16,-2-2 0 0,0-3 160 0,-1-2 32 15,-1-1 0-15,-2-3 0 0,-2-2 336 0,-1-3 80 16,-2-2 16-16,-3-2 0 0,-3 1-432 0,-3 1-96 16,-3 1-16-16,-2 1 0 0,-1 1-208 0,-5 3 128 15,-2 3-128-15,-2 3 0 16,0 2-304-16,-1 4-144 0,0 3-48 0,-3 2 0 16,2 2-592-16,0 3-112 0,1 2-16 0,4 3-16 15,0 1-2096-15,3 1-400 0</inkml:trace>
  <inkml:trace contextRef="#ctx0" brushRef="#br0" timeOffset="104296.26">8967 11992 20271 0,'0'0'1792'0,"0"0"-1424"0,0 0-368 0,0 0 0 15,0 0 3024-15,0 0 544 0,0 0 96 0,-4 8 32 16,-3 1-1584-16,-3 1-320 16,-2 1-64-16,-2 1-16 0,-4 1-1056 0,0 0-208 0,-4 2-32 0,2 0-16 15,1 0-272-15,2 0-128 0,3-1 128 0,3-1-128 16,2 0 240-16,5-1-48 0,2-1 0 0,4 0 0 15,4-1-192-15,4-1 128 0,2-1-128 0,4-2 0 0,1 1 368 0,2 0-32 16,0-3 0-16,1-1 0 0,1 0-560 0,1-1-112 16,0-1-32-16,0 0 0 0,0-1 368 0,-3 1 0 15,-2 0-144-15,-4 1 144 0,-3 1 0 0,-3-1 272 16,-7-2-48-16,0 0-16 0,0 0 480 0,-5 6 80 16,-3 1 32-16,-3 0 0 0,-3-1-320 0,-2 2-64 15,-3 0-16-15,0-1 0 0,1 3-400 0,-6-1-224 16,0-1 32-16,2-1 0 15,1 0-512-15,4-3-112 0,-1 0-16 0,3-2 0 16,3-2-1136-16,5-2-224 0,5-2-48 0,6-3-16 16,6-4-1584-16,7-3-304 0</inkml:trace>
  <inkml:trace contextRef="#ctx0" brushRef="#br0" timeOffset="104655.57">9350 11974 18431 0,'0'0'1632'0,"5"-4"-1312"0,-5 4-320 0,0 0 0 0,0 0 2784 0,0 0 480 0,0 0 112 0,-2 10 16 16,-2 1-1408-16,-3 2-256 0,-2 2-64 0,-1 0-16 15,0 1-800-15,1 1-144 0,-2 2-48 0,1 1 0 16,2-1-272-16,1 2-64 0,3 0-16 0,2-1 0 16,3-1 32-16,2-3 16 0,2 0 0 0,2-2 0 15,2-1 48-15,2-2 16 0,3-2 0 0,1-2 0 16,0-3-288-16,2-2-128 16,0-3 0-16,3-2 128 0,1-4-128 0,-1-1 0 0,-2-1 0 0,1-5 0 0,0-2 192 0,-2-4 0 15,0-3 0-15,0-3 0 0,-2-4-192 0,-2-1 0 16,-2-2 0-16,-3-1 0 0,-2-1 0 0,-2 0 0 15,-4 0 0-15,-3 4 0 0,-2 2 224 0,-4 4 112 16,-3 3 32-16,-3 4 0 0,-3 3 208 0,-2 4 32 16,-2 3 16-16,0 5 0 0,0 4-432 0,0 3-64 15,1 3-128-15,1 2 176 0,3 2-176 0,1 2 0 16,3 0 0-16,2 1 0 0,5 3 0 0,1-1 0 16,4 1 0-16,3 1 0 0,4 0 0 0,4 0 0 15,1-2 0-15,2 0 0 0,1-2 0 0,3-1 0 0,1-1 0 0,2-2 0 16,0-2-448-16,3-2 48 15,2-1 0-15,2-2 0 16,0-2-2064-16,4-2-416 0,3-1-64 0</inkml:trace>
  <inkml:trace contextRef="#ctx0" brushRef="#br0" timeOffset="105020.11">9895 12408 41583 0,'0'0'1840'0,"0"0"384"0,0 0-1776 0,0 0-448 0,0 0 0 0,5-4 0 15,-2-3-320-15,3 1-160 0,0-2-32 0,2 0 0 16,0-1 736-16,0 1 144 0,3 0 16 0,1 1 16 0,-1 2-240 0,2 0-160 16,-2 2 192-16,-2 3-192 0,0 1 176 0,-1 4-176 15,-1 1 160-15,-2 2-160 0,-1 1 0 0,-1 2 0 16,-2 1 0-16,-3 3 0 0,-4 3-192 0,-2 0 64 15,-3 3 128-15,-2 1-208 0,-1 1 64 16,0-1 16-16,-1-1 0 0,2-2 0 0,1-4 128 0,2-1 0 16,2-3 0-16,3-1 0 0,0-3 704 0,2-1 64 15,3-6 0-15,0 0 16 0,0 0-240 0,0 0-48 16,8 3-16-16,1-1 0 0,1-1-352 0,2-1-128 16,3-1 0-16,4-1 144 0,1-1-336 0,4-1-64 15,4 0 0-15,3 0-16 16,1-2-560-16,2 0-128 0,0-2 0 0,0 0-11664 15,0-1-2336-15</inkml:trace>
  <inkml:trace contextRef="#ctx0" brushRef="#br0" timeOffset="105333.29">11321 11724 46079 0,'-9'-10'2048'0,"9"10"400"0,-4-7-1952 0,-2 2-496 16,3 1 0-16,-1 0 0 15,4 4-640-15,-7 0-208 0,2 1-48 0,-2 4-16 0,-1-1 1200 0,2 4 240 16,-2 2 48-16,1 3 16 0,1 3-320 0,1 5-64 15,0 1-16-15,-1 3 0 0,2 2-192 0,2 1 176 16,0-1-176-16,-1 4 160 0,2-3-160 0,1 1 0 16,0 0 0-16,0-2 0 0,-1 1 0 0,0-2 0 15,1-2 0-15,0-2 0 16,0-1-1472-16,-1-1-336 0,0-6-64 0,0-1-10608 16,0-2-2112-16</inkml:trace>
  <inkml:trace contextRef="#ctx0" brushRef="#br0" timeOffset="105490.45">11017 12089 35935 0,'-12'-5'3200'0,"8"2"-2560"0,0 0-512 0,0 0-128 16,4 3 1472-16,0-6 288 0,0 6 48 0,6-5 16 15,1-1-1312-15,6 2-272 0,3 1-48 0,6-1-16 16,4 0-176-16,5 0 160 0,1-1-160 0,3 2 160 16,2-2-160-16,1 2 0 0,2 0 0 0,2 0 0 15,0 1-1600-15,4 0-256 16,-1-1-64-16,0 1-15408 0</inkml:trace>
  <inkml:trace contextRef="#ctx0" brushRef="#br0" timeOffset="106007.65">12719 11551 11967 0,'0'0'1072'0,"0"-6"-864"0,-1-3-208 15,1 1 0-15,0 2 4032 0,1-1 752 0,1 1 144 0,-2 6 48 16,0 0-2560-16,0 0-512 16,0 0-112-16,0 0 0 0,5 5-512 0,-1 4-80 0,1 4-32 15,-1 3 0-15,1 5-592 0,1 3-112 0,-1 4-16 0,1 2-16 0,1 2-208 0,-2 1-32 16,1 1-16-16,-1 1 0 0,-1 0-176 0,2 0 0 16,-1-1 0-16,1 0 0 0,1-4 0 0,0-2 0 15,0-4 0-15,1-3 0 0,-1-4 192 0,2-2-32 16,-1-2-16-16,-1-4 0 0,0-3 400 0,1-2 80 15,-1-3 16-15,1-2 0 0,2-3-64 0,0-3-16 16,1-6 0-16,1-4 0 16,1-4-192-16,2-8-48 0,-1-6 0 0,1-3 0 0,0-6-144 0,1-3-48 15,1-1 0-15,-1 1 0 0,1 1-128 0,-2 3 0 16,-1 5 144-16,-1 6-144 0,0 5 0 0,-2 5 0 16,-3 3 0-16,0 6-192 15,-2 3-256-15,0 5-64 0,-6 5-16 0,0 0 0 16,7 3-1520-16,-3 6-288 0,1 3-64 0,-4 3-16 15,0 4-1472-15,-2 4-288 0</inkml:trace>
  <inkml:trace contextRef="#ctx0" brushRef="#br0" timeOffset="106354.67">13443 12151 31615 0,'0'0'1408'0,"0"0"272"0,0 0-1344 0,8 0-336 0,-1 0 0 0,0 0 0 0,-2-4 800 0,1 0 96 16,-2-1 0-16,1-1 16 0,-2-1 64 0,1 1 16 16,-1-1 0-16,-2 1 0 0,-1-2-384 0,-1 0-80 15,-2-1-16-15,0 3 0 0,-1-1 144 0,-2 1 32 16,0 0 0-16,-3 3 0 0,-2 1-32 0,-2 2 0 16,-3 1 0-16,-1 2 0 0,-2 3-320 0,-1 0-64 15,-1 3-16-15,1 3 0 0,0 3-256 0,1 1 160 16,2 0-160-16,3 2 128 0,1 1-128 0,3-1 0 15,1 1 144-15,3-1-144 0,3-2 0 0,1 1 128 16,4-1-128-16,2 0 0 0,1-2 128 0,4-1-128 16,1-1 128-16,3-2-128 0,2-1 0 0,4-1 0 0,4-4 0 15,1-2 0-15,4-2-352 0,2-3-32 0,0-4-16 0,3-3 0 32,3-2-1840-32,2-4-384 0,4-2-64 0</inkml:trace>
  <inkml:trace contextRef="#ctx0" brushRef="#br0" timeOffset="106876.38">14623 11480 27647 0,'0'0'2448'0,"5"-5"-1952"15,-1 0-496-15,-2-1 0 0,-2 1 1088 0,-2-1 112 16,1 1 16-16,-2 0 16 0,-4 2 480 0,-3 1 80 15,-2 0 32-15,-3 2 0 0,-2 2-1008 0,-4 2-208 0,-2 2-32 16,-1 0-16-16,0 3-400 0,-3 1-160 16,3 1 128-16,1 1-128 0,1-1 192 0,3 1-64 15,3-1 0-15,5-1 0 0,1 0 48 0,3-1 0 0,4-1 0 0,3-1 0 16,2 1-48-16,3 1-128 0,2-3 192 0,2 1-64 0,1 0-128 0,2-2 0 16,1 1 0-1,2-1 0-15,-1 1-160 0,2-1 160 0,1 1 0 0,1-1-144 16,-1 1 144-16,0-1 0 0,-1 2 0 0,1-1 0 0,-2 2 0 15,-2 1 0-15,-1-1 0 0,-2-1 0 0,-1 1 0 0,-2-1 0 16,-4 0 0-16,-1 1 128 0,-3 0 160 16,-2-1 32-16,-3 1 16 0,0 0 0 0,-5-1 160 0,-3 1 16 15,-1 0 16-15,-1-2 0 0,-3 1-224 0,-1 0-48 16,-1-1-16-16,0 1 0 0,1-2-240 0,0 1 176 16,-2-2-176-16,1 0 160 15,0-2-160-15,3-1 0 0,4-1 0 0,1-1 0 16,1-1-656-16,3-2-64 0,1-1-16 0,5-1 0 15,2-1-2512-15,5-2-496 0,5-1-96 0</inkml:trace>
  <inkml:trace contextRef="#ctx0" brushRef="#br0" timeOffset="107450.34">14867 11504 30575 0,'0'0'1344'0,"-1"-6"304"0,0 0-1328 0,0 0-320 0,-1 2 0 0,2 4 0 16,-2-3 1856-16,2 3 288 0,0 0 64 0,0 0 16 16,-5 3-800-16,1 4-144 0,0 1-48 0,0 4 0 15,1 3-848-15,1 0-160 0,0 3-32 0,-2 0-16 16,2 1-48-16,0 1 0 15,0 0 0-15,1 1 0 0,-2-2-128 0,2 1 0 0,0-1 0 0,0-1 0 16,0-3 0-16,1-2-320 0,0-2 48 0,0-2 16 16,0-1-1952-16,0-8-384 0,0 0-80 0,0 0-13856 15</inkml:trace>
  <inkml:trace contextRef="#ctx0" brushRef="#br0" timeOffset="107600">14820 11300 30399 0,'-11'-12'2704'0,"7"7"-2160"16,-4-2-544-16,4 1 0 0,0 0 1744 0,2 1 240 16,2 5 64-16,0 0 0 15,3-7-2384-15,2 3-480 0,1 1-80 0,3 2-32 16,1 1-2240-16,2 3-448 0,15 3-96 0,-5 2 0 0</inkml:trace>
  <inkml:trace contextRef="#ctx0" brushRef="#br0" timeOffset="107872.21">14979 11559 8287 0,'-2'18'368'0,"2"-10"80"0,0 2-448 0,0 1 0 0,0 0 0 0,2 1 0 16,-2 0 4528-16,1 1 816 0,-1-1 160 0,0-1 48 16,0-1-2880-16,0-2-576 0,0 0-112 0,0-2-32 15,0-6-624-15,0 0-128 0,0 0-32 0,0 0 0 16,0 0-368-16,0 0-80 0,0 0-16 0,0 0 0 16,0 0-16-16,0 0-16 0,3-10 0 0,0 0 0 15,3-3-336-15,3-2-64 0,-2-1-16 0,3-1 0 16,2 2-128-16,1-2-128 0,2 1 192 0,0 2-192 0,2 3 0 0,-1 3 0 15,2 1 0-15,-2 3 0 0,-1 2 272 0,-1 3-48 32,-1 2-16-32,0 5 0 0,-1 1 16 0,-1 2 0 0,0 2 0 0,-1 1 0 0,-1 1-224 0,-1 2 0 15,-3 2 128-15,1-2-128 0,-2 1 0 0,1-1-256 16,-3 1 48-16,1-1 16 31,0-2-512-31,1-2-80 0,-2-2-32 0,1-2 0 0,2-1-1888 0,0-4-384 0,-5-4-80 0,10 1-13104 16</inkml:trace>
  <inkml:trace contextRef="#ctx0" brushRef="#br0" timeOffset="108259.98">15655 11406 36863 0,'-14'-9'3264'0,"7"7"-2608"16,-1 0-528-16,0 1-128 0,-1 0 1024 0,-1 2 192 0,0 1 16 16,-1 2 16-1,-1 3-448-15,0 3-96 0,0 2 0 0,2 2-16 0,-2 2-304 0,1 2-48 16,1 2-16-16,1 2 0 0,0 2-112 0,3 2-16 0,0-1-16 0,3 0 0 31,2 2-176-31,2-1 192 0,1-1-192 0,2-2 192 0,3-2-64 0,2-2 0 16,1-2 0-16,1-3 0 0,2-2-128 0,1-3 128 0,3-3-128 0,0-1 128 31,2-2-128-31,0-4 0 0,1-3 0 0,-1-3-176 16,1-3 176-16,-1-4 0 0,0-5 0 0,-2-3 128 15,0-3-128-15,-2-3 128 0,0-4-128 0,-2-2 128 16,-4-1-128-16,-1-1 0 0,-3 1 0 0,-3 0 0 0,-3 2 160 0,-3 4-32 15,-2 1-128-15,-4 3 192 0,-1 2 256 0,-2 4 32 16,-4 3 16-16,1 4 0 0,-5 2-208 0,1 3-32 16,-1 4-16-16,0 3 0 0,1 3-240 0,3 4 0 15,0 1 0-15,2 2 0 0,2 2 0 0,1 3 0 16,2 1 0-16,2 3 0 0,2 2-160 0,3 1 160 16,2 0-128-16,2 0 128 0,2 1 0 0,3 0-128 15,3 0 128-15,2 0 0 0,2 0 0 0,1-1-128 16,3-1 128-16,0-1 0 15,2-1-512-15,3-2 0 0,1-1-16 0,1-3 0 16,2-2-2016-16,-1-3-400 0,4-3-64 0</inkml:trace>
  <inkml:trace contextRef="#ctx0" brushRef="#br0" timeOffset="108637.19">16138 11684 40143 0,'0'0'1776'0,"0"0"368"0,1-6-1712 0,1 0-432 0,0 1 0 0,-2 5 0 16,6-2 672-16,-1-1 48 0,2 1 16 0,0 1 0 0,-7 1 96 0,7 3 32 16,1 3 0-16,1 2 0 0,-5 0-496 0,2 3-112 15,-2 3 0-15,-1 1-16 0,0 1-112 0,-2 2 0 16,-2-1-128-16,-2 0 192 0,-1 2-16 0,-1 1-16 16,-2-1 0-16,-2 2 0 0,-3-1 16 0,1 0 0 15,-3-2 0-15,2-1 0 0,2-3 16 0,1-1 0 16,0-2 0-16,3 0 0 0,1-4 224 0,3 0 48 15,0-2 16-15,2-5 0 0,3 6-96 0,4-3-32 16,0-1 0-16,4-1 0 0,3-1-176 0,2 2-48 16,4-5 0-16,3 1 0 0,3-1-128 0,4-2 0 15,3 0 0-15,2 2 0 0,2-1 0 0,2 2 0 16,1 1 0-16,-1 1 0 0,-2 1-160 0,-4-1 160 16,-6 0 0-16,-4 1-144 0,-5 0 144 0,-3 0-128 15,-5 1 128-15,-2-1-128 16,-8-1-272-16,0 0-48 0,0 0-16 0,0 0 0 15,0 0-1808-15,0 0-352 0,-8 2-80 0</inkml:trace>
  <inkml:trace contextRef="#ctx0" brushRef="#br0" timeOffset="112051.31">11215 7159 42671 0,'0'0'1888'0,"0"0"400"0,0 0-1840 0,0 0-448 16,0 0 0-16,0 0 0 0,0 0 0 0,7-2 0 0,-1 1 0 0,1-1 0 15,1 1 160-15,3 0 96 16,2 1 0-16,0 0 16 0,5 0-272 0,-2 0 0 0,4 0 0 15,1 1 0-15,2 0 0 0,3 1 0 0,0-1-160 0,1 0 160 32,1-1-960-32,-2 1-80 0,1 0-16 0,-3 0-11104 0,-3 1-2208 0</inkml:trace>
  <inkml:trace contextRef="#ctx0" brushRef="#br0" timeOffset="112209.64">11119 7528 46767 0,'-11'-6'2064'0,"11"6"432"0,0 0-1984 0,0 0-512 0,0 0 0 0,0 0 0 16,7-5 0-16,3 3 0 0,1 1-208 0,2 0 64 16,3-1 144-16,3 0 0 0,0-1 160 0,7 0-160 15,2 2 0-15,4 0 0 0,3-1 0 0,3 0 0 16,5 0-832-16,1-1-176 0,1-2-16 0,-2-2-12128 16,-2 0-2416-16</inkml:trace>
  <inkml:trace contextRef="#ctx0" brushRef="#br0" timeOffset="113734.69">13882 6408 19343 0,'0'-8'1728'0,"0"-1"-1392"0,-1-1-336 0,1 0 0 0,1-1 1200 0,-2 0 160 15,-1 1 48-15,-1 0 0 0,3 1 512 0,-2 1 96 16,0 1 32-16,2 7 0 0,0 0-448 0,0 0-96 0,0 0-16 0,0 0 0 16,0 0-672-16,0 0-144 15,-1 9-32-15,0 4 0 0,-1 4-192 0,0 4-64 16,1 2 0-16,0 3 0 0,-2 3-192 0,0 2-64 15,0 2 0-15,-1 1 0 0,-1 1-128 0,-1-1 128 16,1-1-128-16,0-2 128 0,1-3-128 0,0 0 128 0,2-3-128 0,1-2 128 16,-2-1 32-16,2-3 0 0,0-3 0 0,0-3 0 15,1-2 128-15,0-3 32 0,0-1 0 0,0-7 0 16,0 0-320-16,0 0 0 0,0 0 0 0,0 0 0 16,0-6 208-16,0-2-16 0,0-4 0 0,0-5 0 15,0-4-192-15,1-3-256 0,0-4 48 0,1-3 16 16,0-5 608-16,0-2 128 0,-1-4 32 0,2-1 0 15,0 0 48-15,0 1 16 0,2 2 0 0,0 1 0 16,2 3-800-16,2 4-160 0,0 2-16 0,1 4-16 0,0 2 352 0,0 3 160 16,1 3-16-16,1 5 0 0,-1 3-144 0,2 2 0 15,2 2 0-15,-1 1 0 0,1 2-160 0,0 3-16 16,-2 2 0-16,0 3 0 16,-2 1-496-16,0 3-96 0,-1 1-32 15,-1 2 0-15,0 2-2224 0,-5 3-448 0,-3 1-96 0</inkml:trace>
  <inkml:trace contextRef="#ctx0" brushRef="#br0" timeOffset="113906.89">13839 6607 38351 0,'0'0'1696'0,"0"0"352"0,0 0-1632 0,0 0-416 16,4-5 0-16,1 0 0 0,0 0 256 0,3 1-48 15,2 0 0-15,2-1 0 0,1 2 240 0,4 0 32 16,0 0 16-16,2 1 0 0,1 0-304 0,2 1-64 15,0 0-128-15,0 0 192 16,1 0-1472-16,-1 1-320 0,0 0-48 0,0 0-15040 0</inkml:trace>
  <inkml:trace contextRef="#ctx0" brushRef="#br0" timeOffset="114283.51">14184 6761 13823 0,'0'0'1216'0,"0"0"-960"0,3-7-256 0,0 0 0 0,2 2 4640 0,3-2 880 16,0 1 176-16,2-1 48 0,3-1-3440 0,0 2-704 15,1-1-128-15,1 1-16 0,0 0-560 0,-1 3-96 16,2 1-32-16,-3 1 0 0,-1 2-336 0,-1 3-80 15,-2 0-16-15,-1 3 0 0,-3 2-208 0,-1 2-128 16,-1 1 160-16,-2 2-160 0,-3 3 0 0,-2 1 0 16,-1 1 0-16,-3 1 0 15,-3 0 192-15,-1 0-48 0,-1-3-16 0,0 0 0 0,-1-1 336 0,3-2 64 16,1-1 16-16,3-4 0 0,0-1 288 0,3-2 48 0,4-6 16 16,0 0 0-16,0 0-352 0,0 0-64 15,7 3-16-15,3-1 0 0,6-2-272 0,1-1-64 16,2-2-128-16,3-2 192 0,4 0-192 0,4-1-240 15,3 0 48-15,3-1 16 16,4-1-1424-16,3 1-304 0,3-2-48 0,1-1-18768 0</inkml:trace>
  <inkml:trace contextRef="#ctx0" brushRef="#br0" timeOffset="133030.01">15729 5963 33519 0,'-8'-21'1472'0,"5"11"320"0,-1-2-1424 0,1-2-368 0,1 0 0 0,1-2 0 16,2 1 896-16,1 1 128 0,3-2 0 0,1 1 16 15,2-1-336-15,2 2-64 0,2 1 0 0,2 1-16 16,2 2-336-16,0 2-64 0,1 3-16 0,0 2 0 16,1 2-208-16,-2 6 128 0,0 2-128 0,-3 4 0 15,-1 3 0-15,-4 2 128 16,-2 3-128-16,-2 2 0 0,-3 3 0 0,-4 3 0 0,-2 3 0 0,-4 2 0 15,-3 1 0-15,-2 1 0 0,-3 0-208 0,1-2 64 0,-1-2-64 16,1-4-16-16,1-5 0 0,2-3 0 0,1-4 400 16,1-2 80-16,2-4 0 0,2-3 16 0,2-1 464 0,5-4 96 15,0 0 0-15,0 0 16 0,0 0-256 0,0 0-48 16,0 0-16-16,7-6 0 0,2 1-400 16,3 1-128-16,3-1 0 0,3 0 0 0,0 2 0 15,3 1 0-15,1 0-128 0,4 0 128 0,-2-1-304 0,2 1 48 16,1 0 0-16,0 1 0 15,1-1-1584-15,0-2-304 0,2 0-64 0,-3-3-9504 16,0-1-1920-16</inkml:trace>
  <inkml:trace contextRef="#ctx0" brushRef="#br0" timeOffset="133358.74">16371 5562 31327 0,'-5'-1'2784'0,"-1"-1"-2224"0,1 2-560 15,-1 2 0-15,2 1 1024 0,-1 3 80 16,0 4 32-16,0 5 0 0,1 2-688 0,-1 5-128 15,-1 1-16-15,1 4-16 0,-1 1-128 0,2 3-32 0,0 3 0 0,0 0 0 16,0 0-128-16,1 1 0 0,1 0 144 0,2-3-144 16,1-3 0-16,1-2 144 0,2-3-144 0,-2-4 0 15,2-3 320-15,2-3-64 0,-3-5 0 0,2-2 0 16,-1-3 448-16,-4-4 96 0,7-2 16 0,0-3 0 0,1-4-112 0,1-4-32 16,1-4 0-16,2-3 0 15,0-4-320-15,2 1-64 0,-2 0-16 0,1 1 0 0,2 1-464 16,-1 4-80-16,0 2-32 0,0 4 0 0,-1 4 496 15,0 2 80-15,-1 4 32 0,0 3 0 0,0 4-304 16,-1 3 0-16,0 3 0 0,-1 2 0 0,0 4 0 0,0 0 0 16,-2 2-160-16,-1 2 160 0,-1 2 0 0,-1-1-176 15,1 0 176-15,-2-1-128 0,1-2-192 0,0-1-48 16,0-3 0-16,0-2 0 16,1-3-192-16,-1-3-32 0,3-1-16 15,-1-3 0-15,2-5-2208 0,3-3-432 0,2-5-80 0</inkml:trace>
  <inkml:trace contextRef="#ctx0" brushRef="#br0" timeOffset="133639.87">17241 5566 31327 0,'1'-7'2784'0,"2"-1"-2224"16,-1-1-560-16,0-1 0 0,-1 0 1504 0,1-1 192 0,0 2 32 0,1-1 16 16,-1 2-272-16,-1-1-48 15,0 2-16-15,0 2 0 0,-1 5-592 0,0 0-128 16,0 0-32-16,0 0 0 0,-4 5-288 0,-2 4-64 0,1 4-16 0,-4 7 0 15,-4 5-288-15,-3 8 0 0,-3 8 0 0,-5 7-144 16,-2 8 144-16,-5 8-160 0,-5 7 160 0,-3 3-160 16,-1 1 160-16,-1-1 0 0,1-3 0 0,3-3 0 15,2-5 0-15,3-1 0 0,2-5-144 0,3-5 144 16,3-6 0-16,3-5 0 0,3-5 0 0,3-4 0 0,0-3 128 16,3-6 0-16,1-4 0 0,2-2 0 15,2-4 16-15,1-2 0 0,2-2 0 0,1-2 0 0,3-7-384 16,0 0-80-16,0 0 0 0,0 0-16 15,0 0-1360-15,0 0-272 0,5 0-48 0,3-3-16080 16</inkml:trace>
  <inkml:trace contextRef="#ctx0" brushRef="#br0" timeOffset="134094.96">17275 6551 14735 0,'-3'-11'640'0,"1"6"160"0,0 0-640 0,-1-2-160 16,1 0 0-16,0 0 0 15,-1-1-448-15,-1-1-128 0,1 0-32 0,-1 2 0 0,2-1 2784 0,-1 1 576 0,2 1 96 0,0-1 32 16,1 1-1296-16,-2 0-256 15,0 1-48-15,2 5-16 0,-5-5-224 0,1 2-32 16,4 3-16-16,-9 0 0 0,-3 2 96 0,0 0 32 0,0 2 0 0,-1 1 0 16,-1 2-480-16,3-1-80 15,0 2-32-15,2 0 0 0,0 1-144 0,2-1-48 16,3 0 0-16,2 2 0 0,0-1-144 0,6 0-48 0,0-2 0 0,3 1 0 16,2-1-144-16,0 0 0 0,2 1 0 0,3 0 0 0,0-1 0 0,1 1 128 15,-1 0-128-15,0-1 0 0,0 1 0 16,-1 1 0-16,-1 1 0 0,-1 0 0 0,-1 1 160 0,0 0-160 15,-4-1 192-15,-2 1-192 0,-2-1 448 0,-2-1-32 16,-2 1 0-16,-1 0 0 0,-3-1 96 0,0 0 32 16,-3-1 0-16,-1 0 0 15,-1 1-240-15,0-1-48 0,-1 0-16 0,0-3 0 0,-2-1-240 0,1 0 144 16,2-2-144-16,3-3 128 16,-1-2-672-16,1-3-144 15,3-1-16-15,1-1-16 0,3-1-2752 0,5-4-560 0</inkml:trace>
  <inkml:trace contextRef="#ctx0" brushRef="#br0" timeOffset="134283.51">17454 6494 26031 0,'0'0'1152'0,"5"3"240"0,2 0-1120 0,-1 1-272 16,-1 2 0-16,0 2 0 0,2 1 1920 0,-2 2 336 0,-1 2 64 0,-1 0 16 15,-1 0-576-15,-1 2-112 16,-1 1-32-16,-1 0 0 0,0 1-912 0,-1-1-192 0,-2 1-48 0,1-1 0 16,-1 0-304-16,0-3-160 15,2 0 160-15,0-1-160 0,-1-1 0 0,1-2-256 16,2-2 16-16,0-7 16 0,0 0-1616 0,0 0-320 0,0 0-64 0,0-8-16 15,0-2-704-15,1-4-160 16</inkml:trace>
  <inkml:trace contextRef="#ctx0" brushRef="#br0" timeOffset="134356.22">17498 6436 7359 0,'-4'-24'320'0,"2"13"80"0,-2-1-400 0,-2 0 0 0,-2-1 0 0,1 2 0 0,1 1 5600 16,1 2 1040-16,-1 1 208 0,2 2 32 0,1 0-5296 0,3 5-1072 16,0 0-192-16,0 0-64 31,0 0-2016-31,0 0-416 0,4 8-64 0</inkml:trace>
  <inkml:trace contextRef="#ctx0" brushRef="#br0" timeOffset="134660.76">17658 6567 6447 0,'5'12'272'0,"-3"-5"80"0,-1 3-352 0,0 0 0 15,0-1 0-15,0 2 0 0,1 2 5728 0,-1 0 1072 16,1-1 224-16,-1 0 32 0,0-1-4240 0,-1 0-864 16,-1 0-160-16,1-1-48 0,0-1-848 0,1-2-160 15,0 0-32-15,-1-7-16 0,5 5-176 0,-5-5-16 16,6 2-16-16,2-4 0 0,0-2-96 0,2-1 0 0,1-4-16 0,1-2 0 15,2-4-176-15,1 0-16 0,1-3-16 0,2 1 0 16,0-1-160-16,-1 2 160 16,1 0-160-16,-3 3 160 0,-2 2-160 0,1 2 0 15,-2 3 0-15,-1 2 0 0,-1 3 0 0,-2 2 192 16,1 4-192-16,-1 0 192 0,-1 4-192 16,-1 2 0-16,1 1 0 0,-2 3 0 0,1 0 0 0,-1 1 0 0,0 2 0 15,-1 0 0-15,-1 0 0 0,1 0 0 0,-1 0 0 0,1-2 0 16,2-3-208-16,-1-1-32 0,0-2 0 0,1-3 0 31,3-3-496-31,-2 0-96 0,-1-3-32 0,3-5 0 0,1-2-1808 16,0-4-352-16,0-3-80 0</inkml:trace>
  <inkml:trace contextRef="#ctx0" brushRef="#br0" timeOffset="135199.94">18276 6463 33983 0,'0'0'1504'0,"0"0"304"0,-3-4-1440 0,3 4-368 15,0 0 0-15,0 0 0 0,0 0 1152 0,0 0 176 16,-5 2 16-16,0 3 16 15,1 1-528-15,0 5-128 0,1 3 0 0,1 2-16 16,0 4-416-16,-2 2-80 0,1 3 0 0,-1 4-16 0,-1 1-48 0,1 3 0 16,0 1 0-16,-1 2 0 0,1 1-128 0,-1 0 0 0,3-3 0 0,-2-1 128 31,3 0-128-31,0-5 128 0,1-3-128 0,0-2 128 16,0-2-128-16,1-4 0 0,0-4 144 0,0-2-144 15,0-1 0-15,1-3 0 0,-2-7-192 0,0 0 64 0,0 0-64 16,0 0-16-16,5-8 0 0,-2-3 0 0,0-2 16 0,0-5 16 15,1-4 0-15,-1-3 0 0,0-2 176 16,1-4-192-16,-1-4 192 0,0-3-192 0,2 0 192 16,-1-2 0-16,-1 2 0 0,2-2 0 0,0 1 224 0,0 4 80 0,-2 2 16 0,0 5 0 15,3 1 128 1,0 5 48-16,2 4 0 0,1 2 0 0,0 3-240 0,1 3-32 16,-1 2-16-16,2 4 0 0,3 2-208 15,-1 2 0-15,-1 2-144 0,0 2 144 0,0 3 0 0,-1 1-144 16,-2 0 144-16,-1 3 0 0,-2 3 0 0,-1 1-128 15,-1 2 128-15,-3 0 0 0,-2 3-256 0,-2 0 16 16,-2 0 16-16,0-1 0 0,-1 0 32 0,2-2 16 0,0-3 0 16,0-2 0-16,2-2 176 0,1-4 0 15,1-6 0-15,0 0-128 0,0 0 128 0,4 6 0 16,3-3 0-16,1-2 0 0,0-2 0 0,2 0 144 16,1-1-144-16,3 0 0 0,1 0 0 0,0 0 0 15,1 1 0-15,-1 2 0 0,-3 1 0 0,0 1 0 0,-2 1 0 0,-2 2 0 16,-3-1 0-16,-1 2 208 0,-3-1-16 15,-2 2 0-15,-3 1 256 0,-1 0 32 0,-4 1 16 0,-1-2 0 16,-1 1-256-16,-1-1-48 0,-1 0-16 0,-1-1 0 16,-1 1-176-16,1-1 160 0,-1-2-160 0,-1 0 160 15,0-2-288-15,-1-1-64 0,1-1-16 0,-1-1 0 32,1-2-2064-32,0-2-416 0,2-3-64 0</inkml:trace>
  <inkml:trace contextRef="#ctx0" brushRef="#br0" timeOffset="135547.31">19054 5426 30399 0,'-3'-26'1344'0,"3"15"288"15,0 0-1312-15,2-1-320 0,2-1 0 0,3 1 0 0,1 1 0 0,0 1 0 16,2 2 0-16,1 1-128 0,3 1 576 0,0 1 128 15,1 4 32-15,2 1 0 0,1 0 384 0,1 4 80 16,0 3 16-16,0 2 0 0,-2 1-144 0,1 2-32 16,-1 2 0-16,0 4 0 0,-2 4-480 0,0 4-112 15,-3 6 0-15,-1 6-16 0,-3 5-48 0,-2 6 0 16,-3 4 0-16,-2 7 0 0,-2 9-64 0,-3 4 0 0,-4 3-16 0,-2 4 0 16,-3 3-176-16,-3 2 0 15,-3 0 144-15,-3 0-144 0,-3-1 128 0,-3-4-128 0,2-2 160 0,-4-5-160 16,1-7 240-16,0-4-48 0,-4-2-16 0,-1-5 0 15,-2-3 32-15,-2-3 16 0,-4-5 0 0,-3-3 0 16,-6-3-1120-16,-3 0-240 16,-1-4-32-16,-1-2-11184 0,-1-2-2240 0</inkml:trace>
  <inkml:trace contextRef="#ctx0" brushRef="#br0" timeOffset="135923.81">15745 5185 25791 0,'-3'-6'2304'0,"-3"-2"-1856"16,-1 0-448-16,-1 1 0 0,0-1 1200 0,1 3 144 0,0 0 16 0,0 4 16 15,1 2 0-15,-2 4 0 0,-1 3 0 0,-2 7 0 16,-1 6-752-16,-2 7-160 16,-3 5-16-16,1 10-16 0,-2 8-176 0,1 8-48 0,-1 8 0 0,1 7 0 15,0 5-208-15,3 6 176 0,1 4-176 0,0 2 160 0,4 2-160 16,1-1 0-16,2-2 0 0,3-4 0 0,3-5 0 15,2-3 128-15,4-3-128 0,3-3 128 16,4-5-128-16,4-4 0 0,4-4 144 0,5-4-144 0,2-4 0 16,5-3 0-16,3-5 0 0,4-5-128 15,4-2-2208-15,2-7-432 0</inkml:trace>
  <inkml:trace contextRef="#ctx0" brushRef="#br0" timeOffset="136523.46">13961 7302 35759 0,'-23'-10'1584'0,"9"4"336"0,-3 0-1536 0,2 0-384 0,0 2 0 0,3 1 0 0,0-1 0 0,5 2 0 15,7 2 0-15,0 0 0 0,0 0 0 0,0 0 128 16,0 0-128-16,8-1 128 15,6 1-128-15,1 1-208 0,3-1 48 0,2 0 16 0,6 0 144 0,3 0 0 32,6-1-144-32,3 0 144 0,7-1 0 0,8-2 208 0,11 2-16 0,5-4-16 0,4-3 208 0,-18 3 32 15,12 0 16-15,44-6 0 0,0 0-64 0,-32 5-16 16,11-1 0-16,60-4 0 0,-7-1-160 0,2 2-16 16,5 3-16-16,-3 1 0 15,-2-2-160-15,6 0 128 0,5 1-128 0,4 2 128 0,1 1-128 0,3 1 128 16,2-1-128-16,2-1 128 0,1-4-128 0,4 0 192 15,1 0-192-15,2 1 192 0,1 2-192 0,-4-1 0 0,-3 1 144 16,-7 2-144-16,-10 0 160 0,-6 3-32 0,-4 1-128 0,-53 1 192 16,6 0 96-16,1 1 16 0,1 1 0 0,-7 1 0 15,-6-1-112-15,-7 0-32 0,-4 1 0 16,-6 1 0-16,-9 0-160 0,-6-1 0 0,-9 2 144 0,-7-2-144 16,-8 0 0-16,-7 1-256 15,-7-2 32-15,-5 0 16 0,-10-2-640 16,0 0-128-16,-9 3-32 0,-6 1 0 0,-8-1-2000 15,-4 0-384-15</inkml:trace>
  <inkml:trace contextRef="#ctx0" brushRef="#br0" timeOffset="136934.59">16429 8036 17503 0,'-9'-3'1552'0,"-4"0"-1232"0,1 0-320 0,2-1 0 32,1 0-704-32,2-1-192 0,3-2-32 0,2-1-16 0,4-2 1168 0,1 0 224 0,2-1 64 0,3-2 0 15,2-1 1568-15,0 0 320 0,1-2 64 0,1 2 16 16,0 1-304-16,0 0-48 0,0 2-16 0,-3 2 0 15,0 2-496-15,-1 3-96 0,-3 2-32 0,-5 2 0 16,0 0-720-16,2 6-160 0,-2 3-32 0,-2 4 0 16,-5 4-272-16,1 2-64 0,-3 3-16 0,0 4 0 15,-1 1-224-15,-1 3 0 0,0 2 128 0,0 2-128 0,0 0 0 16,1 0 144-16,1 0-144 0,0 0 128 0,1 0-128 16,3-2 0-16,1-3 0 0,4-3 0 0,1-1 128 0,4-3-128 15,1-4 0-15,3 0 128 16,3-4 144-16,4-1 32 0,2-3 0 0,5-3 0 0,4-3 80 0,4-3 0 15,2-3 16-15,2-2 0 0,1-5-208 0,2-2-32 16,0-2-16-16,-1 1 0 0,-1 1-352 0,-2-1-80 16,-2-2-16-16,-4 1 0 15,-1-1-1472-15,-4-2-288 0,-3 0-64 0,-5-1-14960 0</inkml:trace>
  <inkml:trace contextRef="#ctx0" brushRef="#br0" timeOffset="137124">16497 7890 24879 0,'-26'-21'2208'0,"15"13"-1760"0,-1-2-448 0,1 0 0 16,2 1 4160-16,3 1 736 0,1 2 160 0,3 0 16 15,3 1-4208-15,3 0-864 0,2 0-128 0,4 2-64 0,4-1 192 0,4 2-160 16,2 0 160-16,3 1-160 16,3 0-160-16,1 0-16 0,-1 1-16 0,0 1 0 15,0 0-2016 1,-1 1-416-16,-1 1-80 0,-3 2-12448 0</inkml:trace>
  <inkml:trace contextRef="#ctx0" brushRef="#br0" timeOffset="137282.2">16493 8087 35007 0,'-17'-6'3120'0,"10"3"-2496"0,0 1-496 16,3-1-128-16,4 3 1280 0,0 0 224 16,0 0 48-16,0 0 16 0,0 0-736 0,7-6-128 15,1 2-48-15,5 1 0 0,2-2-416 0,4 2-96 16,5-1-16-16,1-1 0 0,3 1-128 0,1-1 0 15,3 0 0-15,1-2 0 0,1 1-432 0,2-1 48 0,0 1 0 0,2-2 0 32,3 1-2336-32,0 0-464 0,-1-1-80 0</inkml:trace>
  <inkml:trace contextRef="#ctx0" brushRef="#br0" timeOffset="137674.67">17362 7806 34143 0,'0'0'1520'0,"-1"-6"304"0,0 1-1456 0,1 5-368 16,-2-5 0-16,2 5 0 0,-3-4 1344 0,3 4 208 0,-6-1 48 15,6 1 0-15,-5 3-608 0,-1 5-112 0,-1 3-32 0,1 3 0 16,-1 4-672-16,1 1-176 0,-2 3 0 0,0 3 0 0,-1 2 0 0,1 3 0 16,-2 1 0-16,0 1 0 15,0 1 0-15,1 0 0 0,1 0 0 0,1 0 0 0,-2-4 0 0,1-1 0 16,3-3 0-16,-1-3 0 0,2-5 0 0,1-3 0 16,0-2 0-16,0-4 0 15,3-8 0-15,0 0 0 0,0 0 0 0,0 0 0 0,0-11-208 0,3-4 80 16,2-3 128-16,0-4-208 0,1-7 208 0,0-5 0 15,1-6 0-15,1-3-144 0,-1-2 144 0,1-2-128 16,0-1 128-16,1 1-128 0,-2 5 128 0,1 2 192 16,0 6-32-16,-1 5-16 0,0 4 400 0,0 5 80 15,-1 3 16-15,0 3 0 0,0 4-256 0,1 5-32 16,-1 3-16-16,2 4 0 0,1 2-336 0,0 3 0 16,0 2 0-16,0 4 0 0,2 5 0 0,-1 1 0 0,0 3 0 15,0 4 0-15,1 2 0 0,-1 2 0 0,-2 1 0 16,-1 3 0-16,0 1 0 0,0 0 0 15,-2 2 0-15,1-2 0 0,-2-1 0 0,3-2-128 16,-2-3 128-16,0-1-192 16,-3-5-288-16,1-2-64 0,0-3-16 0,0-2 0 15,-2-3-1824-15,0-2-368 0,1-3-80 0</inkml:trace>
  <inkml:trace contextRef="#ctx0" brushRef="#br0" timeOffset="137847.78">17227 8160 23039 0,'-8'-8'1024'0,"8"8"192"0,0 0-960 0,0 0-256 0,-1-5 0 16,1 0 0-16,0 5 4480 0,3-4 864 0,4-1 160 0,4 2 48 16,4 0-4304-16,6-2-864 15,5 2-160-15,3 0-32 0,4 1-192 0,3-1 0 0,0 1 144 0,0 1-144 16,-1 0 0-16,1 0 0 0,-1 0-160 0,0-1-12784 16,-1-2-2560-16</inkml:trace>
  <inkml:trace contextRef="#ctx0" brushRef="#br0" timeOffset="141682.21">3167 9387 6447 0,'-11'-11'272'0,"2"3"80"0,-1-3-352 0,-1 0 0 0,-1 0 0 0,0 1 0 16,0 1 1920-16,0 1 304 0,-2 2 64 0,1 0 16 0,0 2-1104 0,-2 2-224 15,-3-1-32-15,-2 3-16 0,-3 0-688 0,-3 3-240 16,-4 0 144-16,-1 0-144 0,-1 2 0 15,1 0 0-15,1 4 0 0,-1 2 0 0,-1 2 0 0,0 1 0 16,0 3 0-16,0 2 128 0,-1 1-128 0,-2 5-192 16,-5 0 32-16,-1 2 16 0,-2 2 144 0,3 3 0 15,3 1 0-15,2 1 0 0,-1 0 144 0,2 3 64 16,1 2 16-16,1 1 0 0,2 0-80 0,-1 4-16 16,-1 5 0-16,-1 3 0 15,-1 3 0-15,1 4 0 0,0 4 0 0,2 3 0 0,2 0-128 0,3 3 0 16,1 6 0-16,0 1 0 0,3 2 0 0,4 1 0 0,1 0 0 0,3-1 0 15,3-1 0-15,3-1 0 0,4 0 0 0,3-4 0 16,4-5 0-16,4-4 0 0,3-3 0 0,3-3 128 16,3-2-128-16,5-4 0 0,3-5 0 0,4-3 128 15,2-6 64-15,5-3 0 16,4-3 0-16,3-5 0 0,1-2 192 0,1-6 32 0,0-3 16 16,2-4 0-16,3-5-48 0,1-3 0 15,3-4 0-15,2-4 0 0,0-4 96 0,-2-3 16 16,-4-6 0-16,-4-1 0 0,1-5 272 0,-1-1 64 0,-1-6 16 0,3-5 0 0,-3-5 112 15,2-4 0-15,1-4 16 0,-3-7 0 16,-3-6-352-16,-1-4-80 0,-1-3-16 0,1-5 0 16,0-2-336-16,-1-3-192 0,1 0 192 0,0 2-192 15,-1 2 0-15,-2 2 0 0,-4 2 0 0,-4 4 0 0,-6 3 240 0,-5 6-16 16,-6 4 0-16,-5 1 0 0,-3 0 288 0,-5 0 64 16,-4-1 16-16,-5 3 0 0,-3 0-160 0,-7 3-48 15,-6-2 0-15,-5 3 0 0,-3 0-192 0,-2-1-64 16,-4-1 0-16,1 3 0 15,-2 2-128-15,1 5 0 0,2 3 0 0,-2 7 0 16,-2 3-192-16,-2 7 0 0,-2 5-16 0,1 8 0 16,1 7-1472-1,1 8-304-15,0 9-48 0,0 9-7984 0,-2 11-1600 0</inkml:trace>
  <inkml:trace contextRef="#ctx0" brushRef="#br0" timeOffset="142058.57">3135 13707 24879 0,'-11'-11'2208'0,"-2"0"-1760"0,-3 1-448 0,2 3 0 16,-2 2-1024-16,3 2-272 15,1-1-64-15,0 1-5184 0,0 2-1040 0</inkml:trace>
  <inkml:trace contextRef="#ctx0" brushRef="#br0" timeOffset="142330.84">2344 13627 37775 0,'-3'-8'3360'0,"-1"2"-2688"0,2 0-544 0,2 6-128 31,0 0-880-31,0 0-208 0,8-5-32 0,6 0-16 15,5 1 240-15,5-1 32 0,3-1 16 0,5-2 0 0,6-1 544 0,1-2 112 0,2-2 32 0,4-2 0 16,5-2 160-16,6-1 0 0,5-2 0 0,2 1 0 16,-1-1 0-16,-1 2 0 0,-5-2 0 0,-2 1 0 31,-2 1-576-31,-3 4-48 0,-3 4 0 0,-8 3 0 16,-6 1-672-16,-9 2-144 0,-11-1-32 0</inkml:trace>
  <inkml:trace contextRef="#ctx0" brushRef="#br0" timeOffset="142501.87">1865 13846 22111 0,'-7'-8'1968'0,"1"0"-1584"0,3 3-384 0,3 5 0 0,0 0 3808 0,0 0 672 15,12-4 144-15,7 0 32 0,5 1-3888 0,8 0-768 16,8-1-192-16,7-3 0 0,2-4 32 0,9-1 16 16,10-3 0-16,10 0 0 0,12-3 144 0,2-3 0 15,4-4-144-15,8 1 144 16,11 0-400-16,-1-2-16 0,-2 0 0 0,6 1-10432 15,6-1-2080-15</inkml:trace>
  <inkml:trace contextRef="#ctx0" brushRef="#br0" timeOffset="143731.97">9087 10973 35007 0,'-9'-34'3120'0,"5"15"-2496"16,-2 2-496-16,4 4-128 15,1 4-3184-15,1 9-656 0</inkml:trace>
  <inkml:trace contextRef="#ctx0" brushRef="#br0" timeOffset="147468.81">7639 13876 5519 0,'0'0'496'0,"0"0"-496"0,5-4 0 0,-2-1 0 15,-1-2 2288-15,0-2 352 0,2 2 80 0,-1-1 16 0,1-1-960 0,0 0-192 16,0 1-48-16,0-2 0 0,2 0-192 0,-2 1-32 15,1 1-16-15,-1 1 0 0,-1 0-464 0,0 1-80 16,-1 1-32-16,-2 5 0 0,0 0-336 0,0 0-64 16,0 0 0-16,0 0-16 15,0 0-16-15,0 0 0 0,-2 5 0 0,-2 4 0 0,2 1-96 0,-2 3 0 16,0 3-16-16,0 1 0 16,0 4-176-16,0 0 0 0,1 1 0 0,1 1 0 0,1 0 0 0,1 0 0 15,1-1 0-15,1-1 0 0,1 0 0 0,3-1 0 16,-1-1 0-16,4-2 0 0,-1 0 0 0,2-3 0 15,1-2 144-15,1-1-16 0,0-1 96 0,2-2 32 16,-2-3 0-16,3-1 0 0,0-1-16 0,2-3 0 16,1-2 0-16,0-4 0 0,-1-3 96 0,0-2 32 0,-2-3 0 0,2-3 0 15,-1-3 144-15,0-3 48 16,-2-3 0-16,-2-1 0 0,-1-3-64 0,-1-1-16 0,-2 1 0 16,-2-1 0-16,-1 1-96 0,-1 1 0 0,-3 3-16 0,1 2 0 15,0 3-48-15,-1 3 0 0,-1 4 0 0,0 3 0 16,0 2-112-16,-1 5-16 0,1 4-16 0,0 0 0 15,0 0-176-15,0 0 0 0,-4 6 0 0,1 4 0 16,1 2-144-16,0 4-16 0,-2 1 0 0,2 3 0 16,0 1 160-16,1 2-192 15,-1 1 192-15,0 3-192 0,2-1 192 0,3 1 0 0,-1-2 0 0,1 0-128 16,0-2 128-16,2 0 0 0,0-2-144 0,0-1 144 0,0-2-368 16,1-2 0-16,-1 0 0 0,1-2 0 15,-1-2-1840-15,2-1-368 0,1-1-80 0</inkml:trace>
  <inkml:trace contextRef="#ctx0" brushRef="#br0" timeOffset="147879.75">8393 14160 11055 0,'0'0'976'0,"0"0"-784"0,0 0-192 0,3-4 0 0,-3 4 1856 0,0 0 336 32,2-5 64-32,-2 5 16 0,2-5-608 0,-2 5-128 0,-2-5-32 15,0-1 0-15,0 2-240 0,-3 0-48 0,0 1-16 0,-2 2 0 0,0 0-144 0,-3 1-32 16,-2 1 0-16,-2 2 0 15,0 2-560-15,-1 1-112 0,-1 1-32 0,1 3 0 16,-2 2-64-16,2 2-32 0,0 3 0 0,0 0 0 16,0 1 32-16,3 1 0 0,1-2 0 0,3 3 0 0,2-1-64 0,1-2 0 15,3-1 0-15,2-1 0 0,1-2-64 0,3 2 0 16,3-2-128-16,1-1 192 0,2-1-48 0,2-2-16 16,2-3 0-16,3 0 0 0,2-2-128 0,2-2 192 15,1-2-192-15,2-2 192 0,2-2-352 0,1-3-64 16,2-3-16-16,2-3-10704 15,2-3-2160-15</inkml:trace>
  <inkml:trace contextRef="#ctx0" brushRef="#br0" timeOffset="148273.38">9133 13881 35935 0,'-9'-8'1600'0,"9"8"320"0,-3-4-1536 0,1 0-384 16,2 4 0-16,0 0 0 16,-1-5 560-16,1 5 32 0,1-5 16 0,2-1 0 15,3 2-160-15,2-1-16 0,3 2-16 0,5 0 0 0,2-1-416 0,6 2 0 0,0-1 0 0,2 0 0 16,3-2-192-16,-1 1-64 0,-1 1 0 0,0-1-16 31,-1 2-2368-31,-3 1-480 0,-4 1-80 0</inkml:trace>
  <inkml:trace contextRef="#ctx0" brushRef="#br0" timeOffset="148448.07">9145 14133 25791 0,'-12'-3'2304'0,"12"3"-1856"0,-5-4-448 0,1 1 0 0,4 3 2688 0,0 0 432 31,0 0 80-31,0 0 32 0,0 0-1952 0,7-4-400 15,2-1-80-15,4 1-16 0,3 1-496 0,5-1-96 16,3 0-32-16,5-1 0 0,2 0-160 0,2-2 0 16,1 1 0-16,2-1 0 15,3-2-1408-15,0 1-192 0,2-2-64 0,2 0-9408 16,2 0-1872-16</inkml:trace>
  <inkml:trace contextRef="#ctx0" brushRef="#br0" timeOffset="148776.66">10501 13630 22111 0,'-7'-17'1968'0,"5"8"-1584"0,-2-1-384 0,2-1 0 15,2-1 3232-15,1 0 560 0,1-1 112 0,2 0 32 16,0 0-3232-16,3 2-704 0,1 0 0 0,1 1 0 15,4 0 128-15,1 2 128 0,2 0 0 0,2 1 16 16,2 2 48-16,-1 2 16 0,4 1 0 0,2 4 0 16,-6 0-336-16,1 2 0 0,0 3 0 0,-3 2 128 15,-3-1-128-15,-2 3 0 0,-1 3 0 0,-4 2 0 16,-4 2 0-16,-3 3 0 0,-3 3 0 0,-4 2 0 0,-3 3 0 0,-1-1-128 16,-2 0 128-16,-1-3-192 0,-3 0 192 0,2-4 0 15,-1-2 0-15,2-2 0 0,1-3 0 0,1-2 0 16,3-1 0-16,0-1 0 0,1-4 144 0,2 2-144 15,0 0 192-15,3 0-192 16,1-1-1184-16,2 1-352 0,2 0-64 0,2-1-13808 0</inkml:trace>
  <inkml:trace contextRef="#ctx0" brushRef="#br0" timeOffset="149115.16">10764 14379 15663 0,'0'0'1392'0,"-5"1"-1120"15,-3 1-272-15,0-1 0 0,2 0 3312 0,-3 0 592 16,-1 0 128-16,-1-1 32 0,-1 0-1968 0,0-1-400 0,0-1-80 16,1-1-16-16,1 0-384 0,2 0-96 0,2-2-16 15,-1 1 0-15,4-1-480 0,3-2-112 0,1-1 0 0,3 1-16 16,3-1-272-16,3 0-48 0,4 2-16 0,0 0 0 16,1 1-160-16,-1 0-176 0,1 3 48 0,1 2 0 15,-4 2 128-15,0 1-128 0,-2 3 128 0,-2 2-128 16,-2 2 128-16,-1-1-160 0,-3 2 160 0,-1 2-160 15,-2 0-112-15,-3 0-32 0,-1 1 0 0,-3 1 0 16,1-3 304-16,-4 0-160 0,-2-2 160 0,1-2-128 16,-1-1 128-16,0-3 256 0,0-1-64 0,0-2-16 15,0-3 576-15,2-2 112 0,3-1 32 0,1-3 0 0,3-4-64 0,1 0 0 16,2-2 0-16,4-1 0 0,2 0-560 0,3-1-112 16,3 2-32-16,2 1 0 15,1 1-448-15,3 2-80 0,-1 1-32 0,2 3 0 16,1 1-2224-16,0 4-448 0,0 3-96 0</inkml:trace>
  <inkml:trace contextRef="#ctx0" brushRef="#br0" timeOffset="149748.47">7995 15274 32255 0,'-2'-10'2864'0,"2"3"-2288"16,0-1-576-16,3 4 0 0,-3 4 256 0,0 0-64 0,0 0-16 0,0 0 0 16,11 9-176-16,-1 5 192 0,-4 5-192 0,2 3 192 15,0 3 16-15,-1 4 16 16,1 4 0-16,0 1 0 0,-1 0-80 0,1 2-16 0,0 2 0 0,-1 0 0 16,-1 1-128-16,-1-2 128 0,-1-3-128 0,-1-2 128 15,0-2-128-15,2-5 128 0,0-4-128 0,1-5 128 16,-1-2 240-16,1-4 32 0,-6-10 16 0,0 0 0 15,11 3 768-15,0-4 160 16,-2-5 16-16,3-4 16 0,3-3-448 0,3-7-96 0,1-6 0 0,6-6-16 0,3-6-320 0,3-6-64 16,1-5-16-16,1-4 0 0,-1-2-240 0,-4 1-48 31,-1 3-128-31,-2 6 192 0,-1 4-192 0,-4 8 0 0,-6 4 128 0,-5 8-128 0,-1 7-128 0,-3 5-80 16,-5 9-16-16,0 0 0 15,0 0-1568 1,-2 10-320-16,-1 6-64 0,-4 6-10016 0,-1 6-2000 0</inkml:trace>
  <inkml:trace contextRef="#ctx0" brushRef="#br0" timeOffset="150077.14">8562 16199 32255 0,'0'0'1424'0,"0"0"304"0,9-4-1392 0,1 1-336 0,1-1 0 0,0-1 0 16,-1 0 512-16,0-2 48 0,-3 1 0 0,0-2 0 15,-2-1-48-15,0-1-16 0,-2-1 0 16,-1 0 0-16,-2-1 80 0,-2 1 0 16,0 0 16-16,-2 1 0 0,-3 1-48 0,-1 3-16 0,1 1 0 0,-2 2 0 15,-1 1-64-15,-1 3-16 0,-1 2 0 0,0 4 0 0,-2 3-128 16,1 4-16 0,-1 4-16-16,1 2 0 0,-2 0-288 0,3 2 0 0,2 2 0 0,2-1 0 15,1-2 0-15,3-1 0 0,0 0 0 0,3-2 0 16,2-3 0-16,2 1 0 0,1-2 0 0,1-1 0 0,3-2 0 15,1-1 0-15,1-2 0 0,3-3 0 0,4 1 0 0,1-3 0 16,1-2 0-16,4-1 0 16,3-1-576-1,4-3-128-15,3-4-32 0,7-4 0 0,2-4-2720 0,2-2-528 0</inkml:trace>
  <inkml:trace contextRef="#ctx0" brushRef="#br0" timeOffset="150295.38">9385 15630 42783 0,'-9'-9'1904'0,"9"9"384"0,0 0-1840 0,-1-6-448 16,1 6 0-16,0 0 0 15,6-7-416-15,1 3-176 0,2-1-48 0,4 2 0 0,2-1 384 0,2 0 80 16,2 2 16-16,2 0 0 0,0 0-32 0,1 1 0 15,-1-1 0-15,-1 2 0 16,0 0-1936-16,-2 3-400 0,-2 0-80 0,0 1-16 16,-1 1-672-16,-3-1-144 0</inkml:trace>
  <inkml:trace contextRef="#ctx0" brushRef="#br0" timeOffset="150420.7">9527 15784 5519 0,'-16'9'496'0,"8"-4"-496"0,-2 0 0 0,2-2 0 16,8-3 5712-16,-7 4 1056 0,7-4 208 0,0 0 32 15,-5 5-3984-15,5-5-784 0,0 0-176 0,0 0-16 16,0 0-1040-16,0 0-208 0,0 0-32 0,12 4-16 15,2 0-496-15,3-3-112 0,3-2-16 0,3-1 0 16,2-1-320-16,7-1-64 0,4-4 0 0,5-1-16 31,2-3-3056-31,2-1-624 0,0-6-112 0,3-2-32 0</inkml:trace>
  <inkml:trace contextRef="#ctx0" brushRef="#br0" timeOffset="150734.34">10751 15222 40719 0,'-3'-21'1792'0,"3"9"384"0,2-1-1728 0,2 0-448 16,4-1 0-16,2 2 0 15,0 1-256-15,3 2-128 0,3 2-16 0,-1 0-16 0,0 3 256 0,2 0 160 0,0 3-192 0,1 2 192 16,0 2-176-16,-3 2 176 0,-2 3-160 0,0 1 160 15,0 1 0-15,-5 2 0 0,0 1 0 0,-1 2 0 16,-3 1 0-16,-2 2 0 16,-4 4 0-16,-1 4 0 0,-4 0 0 0,0-1 0 0,-2-2 0 0,1 1 0 15,-1-4 128-15,2 1-128 0,-1-2 144 0,0-1-144 16,0-2 144-16,1 0-144 0,0-1 128 0,2-1-128 16,-1-1 0-16,1 2 0 0,-1 0 0 0,2 1 0 31,0 0-864-31,1 2-256 0,2-1-48 0,-2 2-15104 0</inkml:trace>
  <inkml:trace contextRef="#ctx0" brushRef="#br0" timeOffset="151049.1">10905 15940 23039 0,'0'0'1024'0,"0"0"192"0,0 0-960 0,0 0-256 16,0 0 0-16,0 0 0 0,0 0 2176 0,0 0 400 16,0 0 80-16,8 8 16 0,2-3-1264 0,0 0-256 15,2-1-64-15,0 1 0 0,1-1-224 0,1 2-48 16,1-2-16-16,-2 0 0 0,0 1-256 0,0-1-48 15,-1 2-16-15,-1-1 0 0,0 1-240 0,-2-1-48 16,-1 2-16-16,-3-1 0 0,-1 1-176 0,-4-7 192 16,1 10-192-16,-1 0 192 0,0-10-64 0,-5 11-128 0,-1 0 192 0,-3 0-64 15,-1-2 0-15,-2-1 0 0,-3 1 0 0,-1-2 0 16,0-2 176-16,-1 0 16 0,0-2 16 16,-1-3 0-16,0-3 496 0,2-2 80 15,-1 0 32-15,2-3 0 0,1-3-176 0,0-2-16 0,5-1-16 0,1-1 0 16,3 0-224-16,3-1-64 0,2 0 0 0,4-1 0 15,0 1-448-15,5 1 0 0,4 1 0 0,0 3 0 32,2 1-512-32,0 3 16 0,0 1 0 0,1 4 0 15,-2 3-2368-15,-1 5-464 0,-1 2-112 0</inkml:trace>
  <inkml:trace contextRef="#ctx0" brushRef="#br0" timeOffset="176983.51">16118 13062 24879 0,'-8'-11'2208'0,"5"6"-1760"0,0 0-448 0,1 0 0 16,2 5 1104-16,-1-5 144 0,-1-1 32 0,2 6 0 15,0 0-336-15,0 0-64 0,0 0-16 0,0 0 0 16,0 0-144-16,-1 7-16 0,0 2-16 0,0 3 0 16,0 3-208-16,0 4-32 0,1 1-16 0,-2 3 0 15,2 2-128-15,0 1-32 0,0 1 0 0,0-1 0 16,0 1-272-16,2-1 128 16,-1-2-128-16,-1 0 0 0,0-2 0 0,0-2 0 0,0-2 0 0,-1-2-192 15,-1 0-720-15,0-2-144 0,-2-2-32 0,2-3-9344 16,0-2-1888-16</inkml:trace>
  <inkml:trace contextRef="#ctx0" brushRef="#br0" timeOffset="177316.4">16053 12847 26719 0,'-24'-12'1184'0,"13"9"240"0,-2-1-1136 0,-3 3-288 16,0 1 0-16,-1 4 0 0,0 1 2320 0,-1 5 416 15,0 4 80-15,-1 4 0 0,-1 4-2048 0,1 5-432 16,1 6-80-16,-1 8 0 0,0 5-256 0,2 6 128 15,0 5-128-15,3 4 0 0,1-2 0 0,4 0 0 0,4 0 0 0,5 22 0 16,6-16 0-16,3-10 0 0,2-8 0 0,3-6 0 16,3-8 192-16,-2-12-64 0,1-1-128 0,6-3 192 15,4-2 48-15,1-4 0 0,4-5 0 0,3-4 0 16,2-4-112-16,3-5 0 16,2-9-128-16,-5-6 192 0,-1-9 0 0,0-9-16 0,-1-10 0 15,-1-7 0-15,-1-8 0 0,-4-6 0 0,-4-5 0 0,-6 1 0 16,-5 2-48-16,-7 7-128 0,-6 6 192 0,-5 6-64 15,-6 5 880-15,-6 9 160 0,-3 7 48 0,-4 6 0 16,-2 5-496-16,-3 7-80 0,-4 4-32 0,-2 5 0 16,-1 3-1008-1,0 5-208-15,0 4-32 0,2 5-16 0,1 4-2160 0,-11 15-448 0,10 2-64 0</inkml:trace>
  <inkml:trace contextRef="#ctx0" brushRef="#br0" timeOffset="178525.05">17487 13173 20271 0,'0'0'1792'0,"0"0"-1424"0,0 0-368 0,0 0 0 0,0 0 3072 0,0 0 560 16,0 0 96-16,0-8 32 0,2-1-2352 0,1 1-480 15,4 1-96-15,-1-2 0 0,2-2-192 0,0-3-48 16,-3-3 0-16,2-2 0 0,-2 0-272 0,1-2-64 15,-2-1-16 1,-3 5 0-16,1-1-80 0,0 0-16 0,-2 1 0 0,0 3 0 0,-2 1 112 0,0 3 32 16,-2 2 0-16,-2 4 0 0,0 2 160 0,-2 3 16 15,-3 4 16-15,-1 5 0 0,-1 3-480 0,-3 6 0 16,0 4 0-16,0 5 0 0,2 3 0 0,2 0-160 0,1 0 32 16,4 1 0-16,4 0 128 15,4-1-128-15,4-3 128 0,6 9-128 0,2-9 128 0,3-5-128 0,6-3 128 0,1-5-128 16,2-4-112-16,1-4-16 15,2-3 0-15,-8-7 0 0,6-3-16 0,3-4-16 16,4-3 0-16,2-5 0 0,2-4 160 0,0-4 128 16,1-5-192-16,-3-4 192 0,-1-5-304 0,-5 0 48 0,-5-1 16 0,-4 1 0 15,-5 3 32-15,-6 5 0 16,-4 5 0-16,-2 5 0 0,-5 4 400 0,-3 4 96 0,-5 6 16 0,-3 3 0 16,-4 4-112-16,-2 2 0 0,-5 3-16 0,0 3 0 15,-1 4-176-15,1 4-192 0,0 0 32 16,3 3 16-16,2 0-48 0,5 0-16 0,3 1 0 0,3-2 0 15,4-1-160-15,5-2-16 0,3-2-16 0,4-2 0 16,3 0 144-16,1 0 48 0,3-2 0 0,3 1 0 16,1-1 208-16,-1 1 0 0,0 0 0 0,-1 0 0 0,0 1 272 0,-3 4-48 15,-1 2-16-15,-3 5 0 0,-1 2 304 16,-2 2 64-16,-4 2 16 0,0 2 0 0,-3 2-160 0,-1 4-48 16,-5 1 0-16,-1 2 0 0,0 2-128 0,2-1-48 31,-1-1 0-31,2-2 0 0,0-2-208 0,0-3 128 0,1-4-128 0,1-1 0 0,2-4 160 0,0-4-160 15,2-2 160-15,1 1-160 0,1-6 240 0,0-3-48 16,-4-8-16-16,10-2 0 16,1-4-176-16,1-3 0 0,3-5 0 0,1-5 0 0,-2-7 0 0,3-8 0 15,1-7-224-15,-2 7 80 16,2-9-192-16,4-7-48 0,-2-8 0 0,1-4 0 0,2-3 176 0,-1 3 16 16,-2 4 16-16,-5 5 0 0,0 8 432 0,-4 7 96 15,-2 6 16-15,-3 7 0 0,-1 5 320 0,-2 4 64 16,-1 5 16-16,-2 4 0 0,-1 0-480 0,1 7-96 0,0 0 0 15,0 0-16-15,-6 4-176 0,1 4 0 0,-1 2 0 16,2 4 0-16,-1 4-128 0,0 3-16 0,1 2 0 0,0 1 0 16,2 1 144-16,2 1 0 0,2-1-144 0,3 0 144 31,0 0 0-31,3-3 0 0,1-2-144 0,1-2 144 0,2-4 0 0,1-2-192 0,4-2 192 0,-1-3-160 16,-1-4-128-16,2-4-32 0,1-3 0 0,1-5 0 15,1-5 320-15,0-5-192 0,-1-4 192 0,-1-5-160 16,0-2 0-16,0-2 0 0,-1-2 0 0,0-1 0 0,-4 1 160 15,-2 5-128-15,-1 2 128 0,-3 5-128 0,-1 4 336 0,-3 4 80 16,-1 4 16-16,0 4 0 0,-2 6 0 16,0 0 0-16,0 0 0 0,-2 6 0 0,0 3-304 0,0 4 0 15,-1 3 0-15,-1 1 0 0,0 2 0 16,1 0 0-16,1 1-144 0,2-1 144 0,0 0 0 0,0 0 0 16,3-2 0-16,1 0-128 0,2-1 128 0,1-1 0 15,2-4 0-15,2-2 0 0,2-3-144 0,2-3-112 16,0-1 0-16,3-5-16 0,-1-2 32 0,4-4 16 15,1-3 0-15,2-6 0 0,-2-5 224 0,3-3 0 16,-3-4 0-16,0-1 0 0,-4 2-128 0,-2 0 128 16,-4 3 0-16,-2 4-144 0,-3 4 336 0,-1 5 64 15,-3 4 0-15,-1 4 16 0,-2 5 176 0,0 0 48 16,0 5 0-16,-2 5 0 16,2 2-496-16,-2 2 0 15,0 3 0-15,1 2 0 0,0 1 0 0,0 2 0 0,1 0 0 0,2-1 0 16,0-1-192-16,1-1 192 0,2-4-192 15,-1 0 192 1,2-1-576-16,0-3-16 0,2-2 0 0,2-4 0 16,-1-3-1888-16,3-3-368 0,3-4-80 0</inkml:trace>
  <inkml:trace contextRef="#ctx0" brushRef="#br0" timeOffset="178635.67">19013 12444 15663 0,'-19'-16'688'0,"11"10"144"16,-1 0-656-16,-1 1-176 0,1 0 0 0,2 1 0 0,0 0 2560 0,2 2 496 15,5 2 80-15</inkml:trace>
  <inkml:trace contextRef="#ctx0" brushRef="#br0" timeOffset="178998.16">19379 12391 24879 0,'0'0'2208'0,"0"0"-1760"15,0 0-448-15,0 0 0 0,-4 6 2832 0,0 2 496 16,-1 1 80-16,0 3 32 0,-1 2-2096 0,0 3-400 15,-1 0-96-15,1 4-16 0,-1 2-384 0,-1 2-64 16,1 1-32-16,0 2 0 0,2 1-176 0,-3 1-48 16,1 0 0-16,2 2 0 0,1 0-128 0,3 0 160 15,1-2-160-15,3 1 160 0,1-4-16 0,4 0 0 16,-1-4 0-16,4-1 0 0,1-3-144 0,2-1-256 16,0-3 64-16,0-4 16 0,1-3-272 0,0-6-64 15,1-4-16-15,2-3 0 0,0-5 336 0,-2-5 64 0,-2-3 128 0,1-4-208 0,-2-2 208 16,-1-2 0-16,-1 2 144 0,-2 2-144 0,-3 2 416 0,-1 4-16 15,-1 1 0-15,0 4 0 16,-3 4 432-16,-1 7 64 0,0 0 32 0,0 0 0 0,0 0-496 16,-3 9-112-16,1 3 0 0,0 3-16 15,1 2-304-15,0 0 0 0,1 2-128 0,1 1 128 0,1-1 0 16,1 1 0-16,2-1-128 0,1 0 128 0,1-3 0 16,2 0-176-16,1-2 176 0,1-2-160 15,1-4-480-15,3-1-80 16,2-2-32-16,3-3 0 0,2-3-1760 0,0-5-368 0,2-4-64 0</inkml:trace>
  <inkml:trace contextRef="#ctx0" brushRef="#br0" timeOffset="179124.14">19766 12381 27647 0,'-21'-11'1216'0,"12"6"256"0,-1 1-1168 0,-1-1-304 16,0 1 0-16,1 1 0 0,1 1 2176 0,2 0 368 15,0 2 80-15,2 2 0 16,5-2-2624-16,-6 3-592 0,2 1-96 0,2 2-15120 0</inkml:trace>
  <inkml:trace contextRef="#ctx0" brushRef="#br0" timeOffset="179472.18">19954 12371 28559 0,'0'0'2544'0,"0"0"-2032"0,0 0-512 16,-1 6 0-16,1 2 880 0,-1 3 80 0,1 3 0 0,1 4 16 0,0 2-176 0,0 2-32 15,0 2-16-15,-1 2 0 0,0 2 80 0,0-1 0 16,-1 1 16-16,-1-1 0 0,-2 1-16 15,1 2 0-15,0-2 0 0,1 0 0 0,-1-3-384 0,1-2-96 16,0-1-16-16,1-2 0 0,0 0-176 0,1-5-32 16,0-4-128-16,1-2 192 0,0-3 96 0,-1-6 16 15,0 0 0-15,0 0 0 0,0 0 80 16,6-7 32-16,1-4 0 0,2-4 0 0,1-3-224 0,2-3-64 16,2-3 0-16,1 1 0 0,1 1-128 0,2 3-224 0,-2 3 48 15,1 5 16-15,-1 3 160 0,0 3-208 16,-1 4 80-16,-1 3 128 0,0 4-176 0,-3 3 176 15,-3 3-128-15,0 3 128 0,-1 5 0 0,-4 0 0 16,-3 1 0-16,-3 1 0 0,-3 0 0 0,-4 0 0 0,-4 0 0 0,-3-1 0 16,-1-3 128-16,-2 0 16 15,-2-3 0-15,-1-2 0 0,-1 0 112 0,-1-4 0 16,1-2 16-16,1-4 0 0,1-2-32 0,2-1-16 0,2-2 0 16,1-1 0-1,3-3-1440-15,2 0-272 0,2-2-64 0,4-1-17648 0</inkml:trace>
  <inkml:trace contextRef="#ctx0" brushRef="#br0" timeOffset="180655.79">20377 12945 27583 0,'0'0'1216'0,"0"0"256"0,0-2-1168 0,0 0-304 0,-1-2 0 0,2-1 0 16,0-1 592-16,2 0 64 0,-1-2 16 0,2-2 0 0,5-5 352 0,1-2 80 15,4-3 16-15,3-1 0 16,0-3-368-16,3 0-80 0,2-1-16 0,1-1 0 0,-1 1-256 0,-1 2-48 15,-3 2-16-15,-2 5 0 0,-2-1 192 0,-5 5 48 0,-1 3 0 0,-2 4 0 0,-6 5 80 16,0 0 32-16,0 0 0 0,0 11 0 0,-3 3-416 0,0 4-80 16,-2 1 0-16,-4 5-16 15,-1 3-176-15,1 2 0 0,0-1 0 0,2 1-176 16,0-2 176-16,3-1 0 16,1-2 0-16,3-2 0 0,3-2 0 0,2-3 0 0,3-2 0 0,0-4 0 0,0-3 0 0,4-2 0 31,3-3 0-31,0-3 0 0,3-3-128 0,-1-5 128 0,2-3-128 0,1-3 128 0,0-6 0 0,1-4 0 15,1-5 0-15,0-3 0 0,-2-2 0 0,0 1-128 16,-1 1 128-16,-3 4-192 0,-1 2 192 16,-4 6 0-1,-2 1 128-15,-2 6-128 0,-3 4 288 0,-1 3-16 16,-3 6 0-16,0 0 0 0,0 0-80 0,-3 6-32 16,-2 3 0-16,0 2 0 0,-1 3-160 0,0 2 0 15,0 3 0-15,-1 1 0 0,3 0-160 0,1 0 160 16,1-1 0-16,2 0-144 0,0-1 144 0,2-1 0 0,2 0 0 0,3-2 0 15,0-1 0-15,2-1 0 0,1-4 0 0,1-1 0 16,1-1 0-16,3-4-160 0,0-2 160 0,3-2 0 16,0-2-208-16,2-4 64 0,1-3 16 0,1-3 0 15,0-5-16-15,0-2 0 0,0-6 0 0,0 0 0 16,-4-2-48-16,0 1-16 0,-3-1 0 0,-2 3 0 16,-2 2 208-16,-2 3 0 0,-4 4 0 0,-2 1 0 0,0 4 544 0,-2 4 0 15,-2 2 0-15,1 5 0 16,0 0-144-16,-6 4-16 0,1 1-16 0,-1 4 0 0,1 2-368 0,-1 2 0 15,-1 1 0-15,2 3 0 0,-1-1 0 0,2 1 0 16,2 3 0-16,0-2 0 0,-1 1 0 0,3-1-128 16,2-2 128-16,0 0-128 0,1-3 128 0,1-1 0 15,2-2 0-15,1-3-128 16,1-1-432-16,3-2-80 0,1-1 0 0,3-5-16 16,1-2-272-16,3-4-48 0,3-2-16 0,0-4 0 15,3-6-1056-15,3-2-192 0,1-2-64 0,2-3 0 16,-1-3 880-16,-3 1 160 0,-1 2 48 0,-4 3 0 15,-4 4 640-15,-2 6 128 0,-5 4 16 0,-3 4 16 0,-8 6 944 0,0 0 192 16,1 8 48-16,-2 4 0 0,-3 2 16 0,-1 3 16 16,-2 1 0-16,-1 2 0 0,2 0-336 0,-3 1-64 15,2-1-16-15,0 0 0 0,0-1 128 0,2-1 0 16,0-2 16-16,4-1 0 0,1-3 352 0,1-1 64 0,1-2 16 16,3-3 0-16,3-1-336 0,0-4-64 0,3-3-16 0,3-4 0 15,0-2-352-15,1-4-192 16,2-3 192-16,1-4-192 0,1-3 192 0,2-3-192 0,1-3 192 0,0-1-192 15,-1 0 0-15,-1 4 0 0,-2 2 0 0,-1 4 0 16,-5 5 0-16,-1 3 128 0,-2 4 0 16,-1 4-128-16,-8 3 384 0,0 0-48 0,4 6 0 0,-1 5 0 15,-2 3-160-15,0 1-48 0,-1 1 0 0,-1 2 0 16,0 1-128-16,0-1 0 0,1 0 0 0,0-1 0 16,1-2 0-16,1-1 0 0,2-1 0 0,0-2 0 0,1-2 160 0,1-2 0 15,2-2 0-15,1-1 0 0,1-4 160 0,3-4 48 16,1-2 0-16,1-3 0 0,2-2-192 0,2-2-48 15,0-3 0-15,2-2 0 0,1-4 0 0,0-1 0 16,0-1 0-16,-1 4 0 0,-2 3-128 0,-1 3 0 16,-2 3 0-16,-3 2-176 0,-2 3 176 0,-2 5 0 15,-1 4 0-15,-2 2 128 0,0 3 64 0,-1 3 32 16,-1 2 0-16,-2 2 0 0,-1 3-224 0,0 0 176 16,0-1-176-16,1 1 160 0,1-1-160 0,0 1 0 15,2-2 0-15,1 0 0 0,0-2 0 0,2-2 0 16,1-1 0-16,1-2 0 0,0-2 0 0,1-3 0 15,0-2-192-15,0-2 192 16,0-2-544-16,1-3 16 0,-2-4 0 0,-1-3-12464 0,-2-4-2480 0</inkml:trace>
  <inkml:trace contextRef="#ctx0" brushRef="#br0" timeOffset="180906.93">21032 12095 42383 0,'0'0'3776'0,"-6"1"-3024"0,1 2-608 0,5-3-144 16,-1 7-384-16,2 0-128 15,2 1 0-15,1 0-16 0,2-2 256 0,3 0 48 0,3-2 16 0,-1 0 0 0,2-3 208 0,2-1-144 16,-1-4 144-16,1-1-128 0,0-3 400 0,-2-4 96 16,-2-2 16-16,-2-3 0 0,-3-1 256 0,-3-2 48 15,-1 0 16-15,-5 1 0 16,-2 2 96-16,-2 2 32 0,-3 3 0 0,-1 5 0 0,-1 3-400 0,-3 6-80 15,-3 5-16-15,1 5 0 16,-2 5-1296-16,0 7-272 0,-1 6-48 0,4 5-12064 16,2 3-2400-16</inkml:trace>
  <inkml:trace contextRef="#ctx0" brushRef="#br0" timeOffset="181457.91">16200 14486 17503 0,'-4'-12'1552'0,"2"4"-1232"15,0-2-320-15,0 4 0 0,2-3 4336 0,2 0 800 16,-1-1 176-16,3 1 16 0,2 1-4304 0,2-1-848 0,1 1-176 0,2 2 0 16,2 0 144-16,-1 3 80 15,0 2 16-15,-1 3 0 0,-2 2 208 0,-1 3 64 16,-1 3 0-16,-3 3 0 0,0 2-48 0,-4 3 0 16,-3 3 0-16,-1 3 0 0,-4 2-224 0,-2 2-48 15,-2 2-16-15,0 2 0 0,-1-2-176 0,2-1 128 0,1-3-128 0,0-1 128 16,4-3 64-16,0-4 0 0,3-2 0 0,2-3 0 15,1-2 240-15,2-1 48 0,1-4 16 0,6 2 0 16,3-2-208-16,0-4-32 0,5-2-16 16,-3-1 0-16,3-3-240 0,2 0 0 15,4-3-192-15,5-1 192 0,3-1-704 0,4-3-16 0,1 0-16 0,-1-2 0 16,1-1-2016-16,-3 0-384 0,-5-1-96 0,-2 2-12256 16</inkml:trace>
  <inkml:trace contextRef="#ctx0" brushRef="#br0" timeOffset="181847.41">16326 14340 27647 0,'-24'-26'1216'0,"13"15"256"0,-2-1-1168 0,-3-2-304 15,0 1 0-15,0 2 0 0,1-1 2480 0,-2 2 432 16,1 1 96-16,1 4 0 0,0 1-2048 0,-1 4-400 16,-2 2-96-16,1 5-16 0,-2 4-256 0,0 4-64 15,-2 4-128-15,0 9 192 16,-1 6-64-16,0 8 0 0,-1 6-128 0,-10 31 192 15,5 0-48-15,7-2-16 0,4-2 0 0,6-4 0 0,6-7-128 0,4-4 0 16,4-7 0-16,6-4 128 0,3-3 48 0,5-2 0 0,5-3 0 16,6-5 0-16,1-5 80 0,6-1 32 0,4-3 0 0,3-4 0 15,1-5-32-15,3-6 0 0,0-3 0 0,4-9 0 16,1-6-48-16,2-6-16 0,2-7 0 0,2-7 0 16,-2-3-48-16,-5-10-16 0,-5-6 0 0,-17 8 0 15,1-10 80-15,-1-9 16 0,-2-9 0 0,-1-5 0 16,-6-7-16-16,-5-4 0 0,-7-4 0 0,-7 2 0 0,-6 5-16 0,-14-28-16 15,-8 22 0-15,6 38 0 0,-6 4 496 0,-7 5 96 16,-6 4 32-16,-4 6 0 0,-3 6-464 0,-20 0-80 16,7 11-32-16,7 9 0 0,3 9-416 0,5 6-96 15,4 7-16-15,4 6 0 16,2 2-1216-16,5 7-240 0,1 2-48 0,6 2-16 31,4 1-2208-31,7 0-448 0</inkml:trace>
  <inkml:trace contextRef="#ctx0" brushRef="#br0" timeOffset="183371.13">18306 14492 15951 0,'0'0'704'0,"0"0"144"0,0 0-672 0,0 0-176 0,0 0 0 0,10 4 0 15,-1-2 1280-15,-2-1 240 0,-7-1 32 0,10-1 16 16,-1-1 32-16,-1-2 0 15,-2-2 0-15,0-1 0 0,-2 1-464 0,0-2-96 0,-1-2-16 0,-1-1 0 16,0-1 0-16,-3 0 0 0,-2 0 0 0,0 2 0 0,-2-3-384 0,-1 0-96 16,-2-1-16-16,-2 0 0 15,-1 0-16-15,-2 0 0 16,-1-1 0-16,-2 2 0 0,0 2 32 0,-1 3 0 0,0 4 0 16,-2 3 0-16,0 2-96 0,-12 7-32 0,5 4 0 0,1 6 0 0,-1 4-416 0,2 6 0 15,0 5 128-15,1 3-128 0,2 2 0 0,2-1 0 16,3-1 0-16,0-3 0 0,4-2 0 0,1-1 0 15,5-4 0-15,1-3 0 0,3-4 0 16,3-4 0-16,0-1 0 0,4-3 0 0,1-3 128 0,5-1 0 0,0-1 0 0,2-4 0 16,1-2-128-16,1-2 0 0,3-4 0 0,3-3 0 15,2-3 0-15,-7 1-176 16,1-4 176-16,1-4-192 0,2-2 192 0,1-3-128 16,0-2 128-16,-1-3-128 0,-2-2 128 0,0 1 0 15,-3 2 0-15,-1 3 0 0,-3 3 128 0,-4 4-128 0,-1 4 160 0,-2 3-160 16,1 4 320-16,-5 7-16 0,0 0-16 0,0 0 0 15,0 0-160-15,5 7-128 0,1 3 144 16,-1 2-144-16,1 1 0 0,0 2 0 0,2 2 0 0,0 0-160 16,-1 1 160-16,2 0 0 0,2-1 0 0,5 8-128 15,-2-4 128-15,0-3 0 0,2-4 0 0,-2-2 0 16,-1-2-384-16,1-1-64 0,1-2 0 0,0-3 0 16,3-1-1600-16,-5-3-336 0,1-2-64 0,2-2-13552 15</inkml:trace>
  <inkml:trace contextRef="#ctx0" brushRef="#br0" timeOffset="183555.15">18688 14261 31327 0,'-7'-8'2784'0,"7"8"-2224"15,0 0-560-15,0 0 0 16,0 0 1152-16,0 0 128 0,0 0 32 0,0 0 0 16,6 6-976-16,2 3-192 0,3 2-144 0,3 4 192 0,0-1 32 0,1 1 16 0,1 3 0 0,0 1 0 31,-1 0-112-31,-1 1 0 0,1-1-128 0,0 1 192 0,-2-2-384 0,-1 0-96 15,0 0-16-15,-1-2 0 16,0-2-1776-16,0-2-352 0,0-2-80 0,1-2-16 31,0-4-592-31,0-2-112 0</inkml:trace>
  <inkml:trace contextRef="#ctx0" brushRef="#br0" timeOffset="183697.23">19036 14306 6447 0,'-4'-12'576'0,"-1"-3"-576"0,-2 3 0 0,-2 1 0 0,0 2 5248 0,-2 4 960 15,0 2 176-15,0 3 32 0,-1 2-3344 0,1 3-656 16,0 6-144-16,-3 2-32 0,0 3-1408 0,-2 5-304 0,-1 1-48 0,0 4-16 0,1 3-464 0,-4 3 0 31,-1 2 0-31,0 1 0 0,-1 2 0 0,1 1 0 16,0 0 0-16,3 0-160 15,0-4-560-15,4-2-112 0,3-4-32 0,2-2 0 16,3-7-672-16,4-2-144 0,3-6-32 0</inkml:trace>
  <inkml:trace contextRef="#ctx0" brushRef="#br0" timeOffset="183886.84">19252 14197 38175 0,'0'0'1696'0,"0"0"352"0,-4 6-1648 0,-1 2-400 0,2 0 0 0,0 2 0 15,-3 1 336-15,1 2-16 0,-1 2 0 0,0 3 0 16,-1 2 48-16,-2-1 0 16,0 5 0-16,1 0 0 0,-1 1-368 0,1 0 0 15,0 1 0-15,2-2 128 0,0-2-416 0,2-1-80 0,1-1-16 0,3-3 0 31,0-3-1856-31,3-3-368 0,1-2-80 0,3-3-12096 0</inkml:trace>
  <inkml:trace contextRef="#ctx0" brushRef="#br0" timeOffset="184013.56">19383 14004 35759 0,'-14'-14'1584'0,"5"8"336"0,-1 1-1536 0,-1-1-384 0,-1 2 0 0,0 1 0 0,0 2-208 0,2 1-112 15,1 2-32-15,2 2 0 16,2 2-2560-16,0 1-512 0,-1 12-96 0,10 4-32 0</inkml:trace>
  <inkml:trace contextRef="#ctx0" brushRef="#br0" timeOffset="184561.77">19726 14431 15663 0,'7'-7'1392'0,"0"1"-1120"0,1-2-272 0,0-1 0 16,-2-2 2880-16,0-1 528 0,-4-2 112 15,0 0 0-15,-2-3-1712 0,-3 0-336 0,-2-2-80 0,-4-1-16 16,-1 1-352-16,-3 3-64 0,-3 2 0 15,-1 3-16-15,-3 1 112 0,-2 3 32 16,0 4 0-16,-1 4 0 0,0 3-496 0,0 4-80 0,1 3-32 0,0 3 0 16,1 2-352-16,2 1-128 0,4 3 0 0,0 0 144 15,3 2-144-15,2 0 0 0,3 0 0 0,2-1 0 16,3-1 0-16,2-2-144 0,2 0 144 0,3-3 0 16,0 0-192-16,3-3 192 0,3-1-192 0,1-4 192 15,1-1-288-15,2-4 48 0,2-3 16 0,2-3 0 16,0-4 224-16,1-3-144 0,0-3 144 0,1-5-128 15,1-3 128-15,0-3 0 0,-1-2 160 0,-5 2-160 16,0 1 144-16,-4 3-144 0,-3 4 128 0,-1 2-128 0,-4 3 560 0,-2 4 16 16,-2 8 16-16,0 0 0 0,0 0-144 0,0 0-16 15,-3 9-16-15,0 4 0 0,0 2-416 0,1 4 0 16,0 3-144-16,2 1 144 0,0 1-144 0,2 1 144 16,1-3 0-16,3 0-144 0,1-1 144 0,2-3 0 15,2-1 0-15,1-3-128 0,2-3-48 0,-1-3 0 16,1-4 0-16,1-3 0 0,1-4 32 0,1-5 0 15,2-4 0-15,1-4 0 0,-1-6 144 0,-1-6 0 16,3-6 0-16,0-6 128 0,1-5-128 0,-1-5 0 16,-1-7 0-16,0-3 0 0,-1-3 0 0,-1 3 0 15,-4 2-128-15,-3 4 128 0,-3 5 0 0,-4 6 272 16,-2 6-32-16,-4 6-16 0,0 6 608 0,-2 6 128 0,-2 5 32 0,1 4 0 16,-2 5-544-16,0 3-128 15,-2 6 0-15,-2 5-16 0,-1 4-304 0,0 4 0 16,-1 5-208-16,1 6 80 0,0 3 0 0,1 5 0 0,1 2 0 0,5 2 0 15,-1 0 128-15,4-1 0 0,2 1 0 16,2-2-128-16,4 1 128 0,-1-3 0 0,3-2 0 16,2-2 0-16,2-2-256 0,2-3 48 0,4-2 0 0,1-6 0 15,3-2-1968 1,3-5-384-16,2-4-64 0,3-5-9664 0,1-4-1936 0</inkml:trace>
  <inkml:trace contextRef="#ctx0" brushRef="#br0" timeOffset="185377.1">21224 14162 39615 0,'0'0'1760'0,"0"0"352"0,0 0-1680 0,0 0-432 15,0 0 0-15,0 0 0 0,0-5 0 0,2 0-176 16,0-1 16-16,1 1 0 0,1-4 160 0,2 0 224 16,1-2-48-16,0-2-16 0,2-3-160 0,0 0 0 15,0-3 0-15,-2-1 0 0,0-2 0 0,0 0 0 16,-3 0 0-16,-1 2 128 0,-2 1 304 0,-1 2 48 0,-2 2 16 0,0 3 0 16,0 3 272-16,-2 4 64 0,0 1 16 15,-3 4 0-15,0 4-496 0,-2 2-96 16,0 4-32-16,0 3 0 0,-1 5-224 0,1 2 0 15,-1 2 0-15,3 2-160 0,-1 0 160 0,3 0-160 0,0 2 160 0,2-2-160 16,2-1 160-16,3-2 0 16,2-3-144-16,1-1 144 0,3-1-160 0,1-2 160 0,2-3-208 0,3-4 80 15,1-2 0-15,4-3 0 0,2-4 0 0,2-3 0 16,2-3 128-16,3-6 0 0,0-4 0 0,3-5-128 16,0-7 128-16,1-4-128 0,1-6 128 0,-2-3-128 15,-4-4 128-15,0-3-160 0,-3 0 160 0,-2-1-160 16,-2 1 160-16,-3 1 0 0,-4 6 128 0,-2 6-128 15,-3 5 288-15,-4 6-16 0,-2 5 0 0,-2 3 0 0,-3 6 288 16,-1 4 48-16,-2 4 16 0,-1 4 0 0,0 3-624 0,-2 6 0 16,-1 5 0-16,-1 3 0 0,0 4-160 0,-1 6 0 15,0 5 0-15,-1 4 0 0,0 2 160 0,1-1-192 16,1 1 192-16,3-1-192 0,3 0 192 0,2 0-192 16,3-2 192-16,4-1-192 0,1-3 192 0,4-3-208 15,2-2 80-15,2-3 128 16,3-2-464-16,2-3 16 0,2-3 16 0,2-4 0 15,1-4-112-15,1-3-32 0,3-6 0 0,0-4 0 16,1-2 96-16,-1-3 16 0,1-3 0 0,-3-2 0 0,-2-2 96 0,-3 0 32 0,-2 0 0 0,-4 1 0 16,-3 2 336-16,-2 2 0 15,-3 4 0-15,-4 2 0 0,-2 7 544 0,0 0 32 16,0 0 0-16,-4 6 0 0,-1 1-160 0,-1 3-32 16,1 1 0-16,-1 2 0 0,1 2-384 0,1-1 0 15,1 1 128-15,3 2-128 0,0 1 0 0,2-3 0 0,3-1 0 0,0-1 0 16,3-2 0-16,1-1 0 0,0-3 0 0,2-3 0 15,2-1 128-15,0-3-128 0,0-4 192 0,0-2-64 16,-1-3 64-16,0-3 16 0,-1-4 0 0,-1-2 0 16,-1-3 176-16,-1-3 16 0,-3-5 16 0,0-2 0 15,-4-3-224-15,-2 1-32 0,-2 1-16 0,-2 2 0 16,-4 4-16-16,-1 4 0 0,0 3 0 0,-2 4 0 16,-1 4-128-16,-1 4-256 0,-2 4 64 0,2 5 16 15,-2 4-1488 1,1 3-320-16,-2 3-48 0,-1 4-10064 0,0 4-2000 0</inkml:trace>
  <inkml:trace contextRef="#ctx0" brushRef="#br0" timeOffset="185989.83">22318 14135 26719 0,'0'0'2368'0,"0"0"-1888"16,0 0-480-16,0 0 0 0,6 5 2336 16,-6-5 368-16,0 0 80 0,0 0 16 0,0 0-1200 0,0 0-224 15,0 0-48-15,6-3-16 0,-1 0-784 0,1-1-144 16,-2-3-48-16,2-1 0 0,0-2-176 0,2-1-32 0,2-1-128 0,0 0 192 15,3-1-192-15,0 0 0 0,-1 1 0 0,1 1 0 16,-1 1 0-16,0 2 0 0,0 3 0 0,-1 1 0 16,0 3 0-16,-1 3-240 0,1 3 32 0,-2 0 0 15,-1 3 64-15,1 1 16 0,-1 1 0 0,0 0 0 16,-1 2-32-16,2 0 0 0,1 0 0 16,0-1 0-16,1-1 160 0,0-2-160 0,1-2 160 0,1-1-160 15,1-3 160-15,1-2-128 0,0-2 128 0,1-3-128 16,0-1 128-16,-1-3 0 15,0-2 0-15,-2-2 128 0,0-3 0 0,-2-3 0 0,0-3 0 0,-2-2 0 16,-2-2-128-16,-3-2 144 0,-2 1-144 0,-2 2 160 16,-2 0-32-16,-2 4 0 0,-3 3 0 0,0 2 0 15,-1 4 224-15,-3 5 32 0,-2 2 16 0,1 5 0 16,-1 3-400-16,0 4 0 0,0 3 0 0,1 3 0 16,1 3-256-16,2 1 0 0,2 2 16 0,1 0 0 0,1-2-64 0,4 2-16 15,3 0 0-15,2-2 0 0,0 0 32 0,3-4 0 16,0-2 0-16,3-2 0 0,1-3 288 0,1-2-128 15,2-2 128-15,0-2 0 0,0-4 0 0,2-1 144 16,0-4 16-16,1-2 0 0,-2-3 208 0,0-2 32 16,1 0 16-16,-2 1 0 0,-4 0-32 0,-1 3 0 15,-2 3 0-15,3 2 0 0,-5 1 128 0,-5 6 0 16,0 0 16-16,0 0 0 0,3 10-272 0,-1 4-48 16,-2 5-16-16,-1 5 0 0,-1 4-192 0,-1 4 0 0,-1 4 0 15,-6 5 0-15,1 2 0 0,-2 3 0 0,-4 1 0 0,3 3 0 16,-2 0-128-16,2-3 128 15,1 0 0-15,1-6 0 0,2-3 0 0,2-3 0 16,-1-4 0-16,1-5 0 0,3-5 192 0,-1-3 32 16,2-4 16-16,-1-4 0 0,1-3 160 0,2-7 48 15,0 0 0-15,0 0 0 0,0 0-96 0,0 0-16 0,-6-9 0 0,1 0 0 16,1-2-336-16,0 0-128 0,0-1 0 0,2 2 0 16,0-2-1488-1,1-8-304-15,-1-2-48 0,4 7-18000 0</inkml:trace>
  <inkml:trace contextRef="#ctx0" brushRef="#br0" timeOffset="187025.9">23320 13910 35711 0,'0'0'1584'0,"0"-6"320"0,0 0-1520 0,1 1-384 0,-1 5 0 0,1-8 0 0,0 1 0 0,-2-1 0 16,0 0 0-16,-1 1-192 0,0-1 192 0,-3 0 256 16,-1 2-64-16,-1 0-16 0,-1 2 240 0,0 2 48 15,-2 2 16-15,0 2 0 0,-2 2-144 0,0 3-16 16,-2 0-16-16,0 3 0 0,0 1-304 0,-1 3 160 0,2 1-160 0,-1 0 128 16,2 1-128-16,2-1 0 15,1-1 0-15,1 1 128 0,2-2-128 0,1-2 0 16,3-1 0-16,2-1 0 15,1-3 224-15,3 0-32 0,-4-6-16 0,8 4 0 0,2-2-176 0,2-2 0 0,1-2 0 0,1-3 0 16,3-4 0-16,2-3-192 0,2-5 64 0,2-1 128 16,2-4-256-16,-3-2 80 0,-2 1 16 0,-2 2 0 15,-3 1 160-15,-2 2 0 0,-3 3 0 0,-3 2-128 0,-4 5 400 16,-1 2 96-16,-2 6 16 0,0 0 0 0,0 0-32 0,-6 6 0 16,-1 5 0-16,1 2 0 0,-2 1-352 0,0 3 0 15,1 2 0-15,1 1 0 0,2 0 0 0,0 0 0 31,2 0 0-31,2-2-128 0,2 0 128 0,2-3 0 0,-1-3 0 0,4-1 0 0,1-1 0 0,3-3 0 16,3-4 0-16,-1-2-128 0,2-2 128 0,2-3-128 16,0-4 128-16,2-4-128 0,0-4 128 0,0-6 0 15,3-4 128-15,2-5-128 0,-5-6 0 0,2-4 0 16,0-4-160-16,-1-2 160 0,-4-3-256 0,1 2 64 0,-3 0 16 0,-3 4 0 16,-2 4 176-16,-1 7 128 15,-4 6-128-15,1 3 176 0,-5 6 304 0,1 3 64 16,-1 4 16-16,-1 4 0 0,1 7-432 0,0 0-128 15,-5 2 0-15,0 3 0 0,-1 4 0 0,0 4-224 16,-2 5 16-16,-1 3 0 0,-1 4 48 0,1 3 16 0,1 1 0 0,0 2 0 16,2 0 144-16,2 0 0 0,2-1-144 0,1-2 144 15,2 1 0-15,2-2 0 16,3-1 0-16,3-3 0 0,0-2 0 0,3-3 160 16,0-1-32-16,3-3-128 0,1-2 0 0,3-3 0 15,1-2 0-15,0-4 0 0,0-3 0 0,2-3 0 0,2-4-128 0,0-2 128 0,-2-3 0 16,-1-2-144-16,-2-4 144 0,0-2-128 15,-1-1-16-15,-3 1 0 0,-2 0 0 16,-1 2 0-16,-1 3 144 0,-3 2 0 0,-3 3 0 0,-2 3 128 0,-3 7 240 16,0 0 48-16,0 0 16 15,-5 3 0-15,0 4-240 0,-1 2-64 0,1 2 0 0,-2 2 0 0,2 1-128 0,-1 2 0 16,1-1 0-16,2 0 0 16,-1 1-128-16,3-1 128 0,1 1 0 0,0-3 0 0,1-1 0 0,4-1 0 15,0 1 0-15,2-2 0 0,-1-2-224 16,3-3 80-16,3-2 16 0,1 0 0 0,0-4 128 0,-1-3-160 15,3-1 160-15,2-4-160 0,0-2 160 0,3-2 0 16,2-3 0-16,0-2-128 0,0-3-64 0,0-1 0 16,-1 1 0-16,-1 0 0 0,-4 1 192 0,-2 3 0 15,-3 1-144-15,-2 4 144 0,-2 2 0 0,-3 4 0 16,-4 6 160-16,0 0-160 0,0 0 0 0,0 0 0 16,-2 9 0-16,-1 2 0 0,-1 3 0 0,0 0-176 15,0 1 0-15,-1 2 0 0,3-1 176 0,-1 1-208 16,1-2 80-16,2 0 128 0,1-2-144 0,1-1 144 15,1-1 0-15,3-1 0 0,0-1 0 0,2-2 0 16,1-1 0-16,1-2 0 0,2-2 0 0,-2-2 128 0,1-3-128 0,1-1 144 31,0-3 64-31,1-2 16 16,0-3 0-16,-1-2 0 0,0-4 96 0,-1 0 32 16,-2-4 0-16,-1 0 0 0,-3 0-80 0,-1 1-16 0,-4 0 0 0,-1 3 0 15,-2 3-256-15,-2 2 128 0,-1 2-128 16,0 3 0-16,-2 2-240 0,-1 3-144 15,1 4-48-15,-1 2 0 0,-1 2-1616 0,0 3-320 16,0 3-64-16,0 2-8512 0,1 1-1728 0</inkml:trace>
  <inkml:trace contextRef="#ctx0" brushRef="#br0" timeOffset="187215.01">24509 13772 7359 0,'14'-1'656'0,"3"0"-528"16,-1 2-128-16,1 1 0 0,-2 2 3680 0,0 0 704 16,-3 0 144-16,-1 2 16 0,-1 0-1472 0,-2 2-288 15,0 0-64-15,0 0-16 0,-1-1-1168 0,0 1-224 16,0 0-48-16,-2-1-16 0,1 1-448 0,0-1-96 15,1-1 0-15,1 0-16 0,0-1-352 0,3-1-64 16,1-2-16-16,2-1 0 0,-1-3 80 0,0-1 16 0,0 0 0 0,0-1 0 16,2-3-160-16,-3-1-48 15,1 0 0-15,-1-4 0 0,0-3-336 0,0 0-64 16,-1-3 0-16,-2 2-16 16,-2-1-1776-16,-2 2-368 0,-3 1-64 0,1 0-8528 15,-3 2-1696-15</inkml:trace>
  <inkml:trace contextRef="#ctx0" brushRef="#br0" timeOffset="187391.62">23933 13257 47567 0,'-7'-16'2112'0,"6"9"432"0,2 1-2032 0,2-1-512 0,2 0 0 0,2 1 0 16,6-1-352-16,4 1-160 15,5-1-48-15,8 2 0 0,8 0-1728 0,5 1-336 0,8 0-80 0</inkml:trace>
  <inkml:trace contextRef="#ctx0" brushRef="#br0" timeOffset="188145.17">16069 16325 38527 0,'-3'-14'1712'0,"5"2"336"0,0-5-1632 0,2 2-416 0,5-2 0 0,2 2 0 16,3-3 0-16,3 3 0 0,-2 0 0 0,3 0 0 15,-1 1 208-15,1 3 112 0,0 2 32 0,-1 4 0 16,-3 0-176-16,1 4-48 0,-3 2 0 16,-12-1 0-16,9 9-128 0,-4 0 128 0,-3 3-128 0,-1 1 128 15,-3 3-128-15,-2 0 0 0,-4 2 0 0,-3 3 128 0,-2 1-128 0,-1-1-224 16,-1-3 48-16,2-1 16 0,0-3 160 0,2-2 0 16,2-2 0-16,1-3 0 15,2-3 288-15,6-4 96 0,0 0 0 0,0 0 16 0,0 0-160 0,0 0-48 16,10 0 0-16,2-1 0 0,1 0-192 0,2 0-160 15,2 0 32-15,2 1 0 16,0 0 128-16,1 3-128 0,0 1 128 0,-1 2-128 0,-2 2 128 0,0 0 0 16,-5 2 0-16,-1 2-128 0,-3 0 128 0,-3 2 0 0,-4-1 0 15,-1 1 0-15,-1 0 0 0,-4 2 0 16,-3-2 0-16,-3 0 0 0,-1 1 128 0,-5-2 64 0,0-1 16 0,-2-1 0 16,-2 0 32-16,-1-2 0 0,-1-4 0 0,0 1 0 15,0-3-80-15,-2-1-16 0,-1-1 0 0,0-1 0 16,-2-1-368-16,4-2-80 0,-1-2-16 0,4-3 0 31,2-2-1600-31,4 0-320 0,2-1-64 0,4-1-14112 0</inkml:trace>
  <inkml:trace contextRef="#ctx0" brushRef="#br0" timeOffset="188573.11">16135 15782 24879 0,'-28'-11'2208'0,"11"6"-1760"16,-4 1-448-16,-1 3 0 0,0 3 3136 0,0 3 528 0,0 2 112 15,1 4 32-15,-3 2-3072 0,-2 5-608 0,3 4-128 0,0 6 0 0,0 3 160 0,2 7 64 16,0 6 16-16,1 4 0 16,2 6 16-16,0 3 0 0,3 4 0 0,-1 2 0 0,5-1-112 0,4-1-16 0,1-2 0 15,6-2 0-15,3-1 0 0,6-1 0 16,3-2 0-16,4-3 0 15,1-6 48-15,3-6 0 0,2-4 0 0,4-4 0 0,1-4 64 0,5-2 16 0,2-5 0 0,4-3 0 16,6-5-256-16,6-4 0 0,0-4 0 0,1-7 0 16,-1-3 0-16,0-7 128 15,3-3-128-15,1-5 0 0,1-6 144 0,0-6-144 0,-1-6 128 0,-5-7-128 16,-5-5 288-16,-4-6-32 0,-6-1 0 0,-7-7 0 31,-7-6 240-31,-4-1 32 0,-6-4 16 0,-6 1 0 0,-4 1-80 16,-10 6-16-16,-5 5 0 0,-7 7 0 15,-4 5 192-15,-6 8 16 0,-6 3 16 0,-6 7 0 16,-4 3-224-16,-3 7-32 0,-2 4-16 0,-1 6 0 0,0 6-576 16,0 4-112-16,-2 3-32 0,-3 6 0 15,-4 6-800-15,-1 7-160 0,3 4-48 0,-2 7 0 16,0 5-1424-16,-6 9-304 0</inkml:trace>
  <inkml:trace contextRef="#ctx0" brushRef="#br0" timeOffset="190299.5">18029 15973 23039 0,'-5'-13'1024'0,"3"5"192"0,-1 2-960 0,0-2-256 0,-1 1 0 0,1 2 0 0,3 5 2016 0,-5-4 352 16,5 4 80-16,-9 0 16 0,-2 2-1040 0,0 2-208 16,0 4-32-16,-1 3-16 15,-3 1-592-15,0 2-112 0,0 3-16 0,-1 0-16 0,1 3-144 0,-1 0-32 16,1 1 0-16,2 2 0 15,1 1 0-15,2-1-16 0,2 0 0 0,3-1 0 0,2-1-240 0,3-2 144 16,4-3-144-16,2 0 128 16,3-4 0-16,3 0-128 0,4-1 192 0,2-2-64 0,3-3-128 0,1-2 0 15,0-2 0-15,2-4 0 0,2-3 0 0,0-2 0 0,-1-7 0 16,1 0 0-16,-2-1-192 0,1-4 192 0,-1-3-160 16,-2 0 160-16,-1-2-176 0,-3 2 176 0,-4 2-192 0,-3 4 192 15,-2 1 0-15,-2 5 0 0,-3 4 0 0,-4 6 0 16,0 0 352-16,0 0-32 0,0 0 0 0,0 0 0 15,4 10-320-15,1 1 144 0,0 0-144 0,1 1 0 0,0 1 0 16,2 0 0-16,0-2-240 0,2 0 80 0,1-1 160 0,1-2-160 16,1-2 160-16,2-1-160 15,1-4 160-15,-1-2-160 0,-1-4 160 0,2-1-160 0,-1-3 160 0,-3-1 192 16,-2-3-32-16,-2 0-16 0,-1-4 368 0,-3-2 64 16,-2-1 0-16,-1-2 16 0,-3-3 176 0,-3 2 16 15,-5 1 16 1,-4 0 0-16,-1 0-400 0,0 4-80 0,-2 2 0 0,1 5-16 0,-1 1-304 0,1 5 0 15,-2 1 0-15,2 4 0 32,3 4-528-32,2 2-176 0,2 4-16 0,1 1-16 0,3 2-2336 0,2 3-448 0,1 3-112 0</inkml:trace>
  <inkml:trace contextRef="#ctx0" brushRef="#br0" timeOffset="191105.02">18557 16096 13823 0,'0'0'1216'0,"0"0"-960"16,0 0-256-16,0 0 0 0,0 0 4848 0,1 10 912 0,-1-1 192 15,0-9 48-15,0 11-4128 0,-1-1-816 0,0 0-160 0,0-1-48 16,1-9-512-16,0 9-96 0,0-9-32 0,0 0 0 16,0 0-16-16,0 0 0 15,0 0 0-15,0 0 0 0,0 0 208 0,8-2 48 0,3-3 0 0,-1-3 0 16,2-2-272-16,3-2-48 0,0-2-128 0,1-1 192 0,0-2-192 0,1 3 176 16,-2 1-176-16,-1 0 160 0,1 2-160 15,-2 3 0-15,-1 1 144 0,-1 4-144 0,-1 2 144 16,-1 2-144-16,-9-1 192 0,8 5-192 0,0 2 192 0,-1-1-64 15,-2 2 0-15,1 1-128 0,-1 0 0 0,1 1 0 16,-1-2 0-16,1 1 0 0,1 0 0 0,0-1 0 16,0-3 0-16,0 0 0 0,2-2 0 0,0 0 0 15,1-4 0-15,0-1 0 0,0-2 0 0,-1-2 0 16,1-3 0-16,1-1 0 16,1-2 224-16,1-2-64 0,-1-3-16 0,0 0 0 15,0-4 80-15,-1 1 16 0,0 1 0 0,-1 2 0 0,0 0-80 0,-3 3-16 0,0 3 0 16,0 1 0-16,-2 5-144 15,-5 5 0-15,0 0 144 16,0 0-144-16,10 4 0 0,-1 3 0 0,-3 3 0 0,1 1 0 16,0 1 0-16,-2 1-128 0,1 0 128 0,-1 1-192 15,1 2 0-15,0-2-16 0,2-2 0 0,0-1 0 16,-1-1-80-16,3-3-16 0,1-2 0 0,1-2 0 31,0-1-96-31,0-4-32 0,2-1 0 0,-1-2 0 0,1-3 288 0,0-2 144 0,-1-1-160 0,-1-2 160 16,0-1 0-16,-1-3 0 0,-1-2 176 0,-2 0-48 15,-2-2 176-15,-2 0 32 0,0 0 16 0,-2 0 0 16,-2 2 144-16,0 3 16 0,0 0 16 0,0 4 0 16,-1 2 224-16,1 3 32 0,0 7 16 0,0 0 0 15,0 0-256-15,0 0-48 0,0 0-16 0,0 0 0 16,-1 12-480-16,1 3 128 0,1 2-128 0,0 4 0 0,0 3 0 0,0 4 0 16,0 3 0-16,0 3-160 0,-2 3 160 0,0-1 0 15,-1 1 0-15,0 2 0 0,-1-1 0 0,2 0 0 16,0-4 0-16,0-2 0 0,-1-3 0 0,0-3 0 15,1-3 0-15,0-5 128 0,-2-3-128 0,1-4 128 16,1-4-128-16,1-7 128 0,0 0 0 0,0 0 0 16,0 0 0-16,0 0 0 0,0 0-128 0,-4-9 0 15,0-5 0-15,2-3 128 0,1-5-128 0,2-4 0 16,1-2 0-16,3-5-128 0,-1-2-80 0,3-3-16 16,2-1 0-16,-1-3 0 0,2-2 80 0,2 0 16 0,0 0 0 15,2 4 0-15,-1 6 128 0,1 3-160 0,2 6 160 16,-1 5-160-16,-2 5 160 0,-1 4-192 0,1 2 192 0,1 5-192 15,-1 3 192-15,-1 2 0 0,-1 2 0 16,-1 1-128-16,-1 5 128 0,-3 0 0 0,0 1 0 0,-3 1 0 16,-3 1 128-16,-2 0-128 0,-3 0 128 0,-2 0-128 15,-3 3 0-15,-3 0 0 0,-4 0 0 0,0 0 128 16,-3-2-128-16,-2-1 0 0,-1-2 0 0,1 0 128 16,-1-1-128-16,1-2-208 0,-2-1 48 0,1-2 16 31,1-2-1664-31,5 1-336 0,1-3-64 0,6-2-10656 0,3 0-2112 0</inkml:trace>
  <inkml:trace contextRef="#ctx0" brushRef="#br0" timeOffset="191972.81">20131 15829 39103 0,'-17'0'1728'0,"10"0"368"0,0 1-1680 0,7-1-416 16,0 0 0-16,0 0 0 15,0 0-576-15,0 0-208 0,0 0-48 0,0 0 0 0,0 0 640 0,0 0 192 0,1-6 0 0,1-3-160 16,2-1 160-16,-2-1 176 16,0-2-48-16,0-3 0 0,-1 0 176 0,-3-1 16 0,-2 1 16 0,-4 0 0 15,-1 1 208-15,-2 1 32 0,-2 2 16 0,-2 2 0 16,-3 1 240-16,-1 5 32 0,0 2 16 0,0 6 0 15,1 2-368-15,0 4-80 0,-2 2-16 0,1 5 0 16,2 3-416-16,1 3 0 0,2 3 0 0,2-1 0 16,2 2 0-16,1-2-176 0,4-1 176 0,2-1-192 15,3-1 0-15,1-3-16 0,3-2 0 0,2-4 0 0,0-3-64 16,3-4-16-16,3-1 0 0,1-3 0 0,2-2 160 0,2-3 128 16,0-4-192-16,2-2 192 0,2-2 0 0,1-3 0 15,-1-5 0-15,0-3 0 0,0-1 160 0,-1 0-16 16,-4-1 0-16,-1 1 0 0,-2 2-16 15,-4 2 0-15,-1 4 0 0,-1 4 0 0,-2 3 80 0,-5 8 16 16,0 0 0-16,0 0 0 0,0 0 96 0,0 0 32 16,0 12 0-16,0 2 0 0,0 3-352 0,-1 1 0 15,-1 0 0-15,1 1-128 0,1 1 128 0,3 0-160 16,0-2 160-16,3 1-160 0,2-1 160 0,-1-3-208 16,1-4 80-16,1-1 128 0,0-1-224 0,3-4 80 0,2-2 16 15,1-1 0-15,-1-4-16 0,1-2 0 0,0-6 0 16,1-3 0-16,0-2 144 0,2-5 0 0,0-4 0 0,0-4 0 15,-1-4 128-15,2-3-128 0,-1-5 160 0,0-1-160 16,-2-3 192-16,-1-2-48 0,-3 2-16 0,-2 0 0 16,-3 2-128-16,-2 4 192 0,-2 6-192 0,-1 5 192 15,-2 5 256-15,0 4 48 0,-2 4 16 0,-1 5 0 16,-2 4 64-16,5 5 0 0,-6-2 16 0,-1 7 0 16,1 3-464-16,-1 3-128 0,-1 3 0 0,2 5 0 15,-2 4 0-15,0 3-256 0,1 4 64 0,-1 3 0 16,0 3 192-16,4 0-192 0,0 0 192 0,3-2-192 15,2 0 192-15,3-2 0 0,0-4 0 0,3-1 0 16,0-3 0-16,3-3 0 0,2-3 0 0,2 0-128 16,0-3 128-16,1-2 0 0,2-6 0 0,2-1-128 0,0-4-64 15,2-3-16-15,-1-1 0 0,0-6 0 16,0-2 208-16,-2-3 0 0,1-1-160 0,-2-4 160 0,-1-2 0 0,-2 0 0 16,-3-2-144-16,-1 1 144 0,0 2 0 0,-2 2 0 15,-4 3 0-15,1 3 144 0,-1 2 64 0,-4 9 16 16,0 0 0-16,0 0 0 0,0 0 112 0,0 0 32 15,0 0 0-15,-1 10 0 0,0-1-240 0,1 3-128 16,0 2 160-16,0 2-160 0,0-2 0 0,0 1 0 16,1 1 0-16,1-2 0 0,0-1 0 0,3-1 0 15,-1-2 0-15,2-1 0 0,-2-1-256 0,3-2 0 0,-7-6 0 16,12 6 0 0,-1-4-544-16,2-2-96 0,-3-3-32 0,3-3 0 15,1-3-1680-15,1-4-336 0,1-4-64 0</inkml:trace>
  <inkml:trace contextRef="#ctx0" brushRef="#br0" timeOffset="192098.67">20885 15298 37087 0,'-20'-14'1648'0,"4"3"336"0,-2-2-1600 0,-1 2-384 0,1 2 0 0,3 1 0 15,1 1 736-15,3 4 64 0,1 0 16 0,10 3 0 16,-9-3-816-16,9 3 0 0,0 0 0 0,0 0-192 31,0 0-2496-31,0 0-480 0,-1 10-96 0</inkml:trace>
  <inkml:trace contextRef="#ctx0" brushRef="#br0" timeOffset="192823.91">20450 15533 27071 0,'0'0'1200'0,"0"0"240"0,0 0-1152 0,0 0-288 0,0 0 0 0,0 0 0 0,0 0 1888 0,0 0 320 16,0 0 64-16,7-4 16 0,-2-2-1136 0,4 2-208 15,3 1-48-15,1-1-16 0,4 1-432 0,3 0-64 16,3 1-32-16,1-2 0 0,0 2-192 0,2-2-32 16,3-2-128-16,-3 1 192 0,-2-2-384 0,-1-1-64 15,-2 1-32-15,1 0 0 16,0 0-1824-16,-3 2-352 0,-1 1-80 0,0 0-12272 0</inkml:trace>
  <inkml:trace contextRef="#ctx0" brushRef="#br0" timeOffset="193232.04">21116 15284 32943 0,'-6'-11'1456'0,"3"3"304"0,-2-1-1408 0,1 1-352 0,4 8 0 0,-2-7 0 16,-3 1 1200-16,5 6 160 0,0 0 48 0,0 0 0 16,0 0-672-16,0 0-128 0,-4 9-32 0,1 4 0 15,0 3-352-15,1 2-80 0,0 4-16 0,1 2 0 16,2 3 0-16,-1 1-128 0,-2 2 192 0,2 1-64 15,0 0-128-15,0-2 0 0,1 1 144 0,1-3-144 16,0-4 0-16,2-2 0 0,-2-3 0 0,1-2 128 16,0-4-128-16,1-1 128 0,0-2-128 0,-4-9 128 15,0 0 80-15,0 0 32 0,0 0 0 0,0 0 0 16,10-6 144-16,0-2 16 0,0-2 16 0,0-1 0 0,0-3-160 16,0-1-16-16,-1-2-16 0,1 0 0 0,1-3-96 0,0 2-128 15,0 2 176-15,1 4-176 0,1 0 0 0,1 4 0 16,-1 2 0-16,0 5 0 0,-1 2-192 0,-1 4 48 15,1 0 16-15,-1 4 0 0,-1 1 128 0,-1 2 0 16,-2 2-144-16,-2 2 144 0,-4-1 0 0,-1 1 0 16,-1 0 0-16,-4 1 0 0,-3 0 0 0,0 1 128 15,-2-2 0-15,-2 1 0 0,-2-3-128 0,-1-1 0 0,-1-1 144 16,1-1-144-16,-1-1 128 0,2-2-128 0,0-1 160 0,0-3-160 31,-1-2-240-31,2-2-144 0,1-1-16 0,0-3-16 16,3-4-2400-16,5-2-464 0,3-3-112 0</inkml:trace>
  <inkml:trace contextRef="#ctx0" brushRef="#br0" timeOffset="193406.27">21470 15432 12895 0,'0'0'1152'0,"11"-1"-928"0,-11 1-224 0,11 5 0 0,-1 1 3024 0,-2 1 560 0,-1 0 128 0,-1 2 0 16,-2-1-864-16,0 1-176 0,1 0-48 0,-1 2 0 16,-1 2-912-16,-1-2-192 0,-2 1-48 0,1 1 0 15,-2 0-848-15,-1 0-176 0,0-1-48 0,1 2 0 16,-1-3-272-16,1 0-128 0,-1-2 0 0,2 0 128 15,-3-1-1120-15,3-8-224 0,0 0-64 0,0 0 0 16,0 0-2256 0,6 7-464-16,-6-7-96 0,20-5 0 0</inkml:trace>
  <inkml:trace contextRef="#ctx0" brushRef="#br0" timeOffset="193516.81">21592 15193 21183 0,'-18'-15'1888'0,"5"5"-1504"15,-3-1-384-15,0 1 0 16,1 1 4080-16,0 3 736 0,1 1 160 0,2 1 16 0,2 1-4272 0,4 0-848 0,6 3-192 0,0 0-16 31,0 0-2624-31,0 0-528 0</inkml:trace>
  <inkml:trace contextRef="#ctx0" brushRef="#br0" timeOffset="193877.71">21916 15179 34095 0,'0'0'1504'0,"0"0"320"0,0 0-1456 0,0 0-368 0,0 0 0 0,-4 10 0 15,1 1 1408-15,2 2 224 16,-2 1 32-16,2 5 16 0,0 3-832 0,0 1-160 0,0 1-48 0,0 1 0 16,1 0-384-16,-1-1-64 0,0 1-32 0,0 1 0 15,-2-2-160-15,2 0 128 0,0-1-128 0,2-1 128 16,1 0-128-16,2-4 0 0,1-2 0 0,3-2 0 16,2-3-528-16,1-3-48 0,0-1 0 0,2-3 0 31,1-1-128-31,2-2-48 0,0-5 0 0,1-1 0 0,0-3 368 0,1-3 80 0,1-2 16 0,-3-4 0 0,-2-2 96 0,-1-1 32 15,-2 0 0-15,-2 1 0 0,0 2 160 0,-2 2 128 16,-3 3-128-16,0 4 176 0,-2 1 528 0,-2 7 128 16,0 0 0-16,0 0 16 0,0 0-32 0,0 0-16 15,-1 9 0-15,0 2 0 0,-2 1-480 0,1 1-80 16,0 2-32-16,0 2 0 0,1-2-208 0,0 1 0 16,-1 0 0-16,-1 0 0 0,2-2 0 0,1 0 0 15,0-1 0-15,1-2-160 16,0-2-400-16,-1-9-80 0,5 10 0 0,-5-10-16 15,0 0-1920-15,11 1-384 0,-3-1-80 0</inkml:trace>
  <inkml:trace contextRef="#ctx0" brushRef="#br0" timeOffset="194019.84">22194 15093 25791 0,'-11'-9'2304'0,"-2"0"-1856"0,1 0-448 0,2 1 0 15,-2 3 3344-15,4 0 576 0,0 1 112 0,8 4 32 16,0 0-3680-16,0 0-752 0,0 0-144 0,0 0-16 15,0 0-2960-15,0 0-592 16,6 6-112-16</inkml:trace>
  <inkml:trace contextRef="#ctx0" brushRef="#br0" timeOffset="194777.73">22492 15119 15663 0,'0'0'688'0,"8"-2"144"0,-8 2-656 0,10 3-176 16,-2 0 0-16,-8-3 0 0,7 9 3664 0,-2 1 704 15,1 1 144-15,-2 2 32 16,-1 1-2544-16,1 4-496 0,-2 3-96 0,0 1-32 0,0 1-576 0,0 1-112 0,1 0-32 0,-1-1 0 15,-2-2-144-15,0 1-16 16,0-1-16-16,-1 1 0 0,-3 0-144 0,1-1-16 0,0 0-16 0,1-1 0 31,-3-2-304-31,1 0 0 0,-1-4-176 0,1-3 176 16,0-2-832-16,4-9-48 0,-6 7-16 0,6-7 0 16,-9 2-832-16,2-2-160 0,-1-2-32 0,-1-5-16 15,-2-3-112-15,1-3 0 0,0-2-16 0,-1-4 0 16,-2-4 400-16,1-1 64 0,0-2 32 0,1 4 0 0,0 4 1568 0,1 1 256 0,1 3 64 0,2 3 32 15,0 0 2112-15,1 2 416 0,0 1 96 0,1 3 16 16,3-1-944-16,2 6-192 0,0 0-48 0,0 0 0 16,0 0-1136-16,0 0-224 0,8-4-64 0,3 1 0 15,3 0-384-15,4 2 0 0,2 0 0 0,1 1 0 16,2 0 0-16,2-1 0 0,1 0-128 0,1 0 128 0,-3 0 0 16,2 1 0-16,-3-2 0 0,1 2 0 0,-2 1 0 15,-2 1 0-15,-1 0 0 0,-2 1 0 0,-3 0 0 16,-3 1 0-16,0 0 0 0,-2 2 0 0,-2 0 0 0,-7-6 0 15,9 8 0-15,-1-1 0 0,-8-7 0 0,9 7 0 16,0-1 0-16,-9-6 0 0,9 5 0 0,0 0 0 16,-9-5 0-16,13 1 0 0,1-1 128 0,-1-2-128 31,-2-4 0-31,2 1 128 0,-2-2 32 0,1-1 0 0,1-3 0 0,-4-1 0 0,0-2 160 0,-1 1 48 16,-1-1 0-16,0-1 0 0,-2 0-80 0,2 1-16 15,-3 1 0-15,0 2 0 0,-3 3 128 0,-1 8 32 16,0-8 0-16,0 8 0 15,0 0 64-15,0 0 16 0,0 0 0 0,0 0 0 0,0 0-304 0,-3 8-48 0,0 3-16 0,1 3 0 16,0 2-144-16,1 4 0 0,1 3 0 0,1 3 0 16,0 0-128-16,0 5 128 0,1 3-160 0,1 3 160 15,0 2-160-15,-2 0 160 0,-1 0-160 0,-1 1 160 16,-1 0 0-16,-2 1-144 0,1 1 144 0,1-4 0 16,-1-1 0-16,-1-4-128 0,1-3 128 0,1-2 0 15,1-3 0-15,-4-3 0 0,1-4 0 0,-2-3 0 16,2-2 0-16,-2-3 192 0,-1-3-64 0,-2-2 0 15,0-1 144-15,0-3 48 0,1-2 0 0,-5-3 0 32,1-3 128-32,0-3 48 0,-3-2 0 0,3-3 0 0,1-2-128 0,1-6-32 0,1-5 0 0,1-3 0 15,3-4-144-15,4-2-48 0,2-6 0 0,3 1 0 16,3 0-144-16,5 2 128 0,4 0-128 0,3 5 128 0,5 3-128 16,3 4 0-16,1 3-192 0,-1 6 192 0,1 5-272 0,0 3 64 15,-2 3 16-15,1 5 0 16,0 3-224-16,1 3-32 0,-2 3-16 0,-1 3 0 15,0 2-1360-15,-3 4-272 0,-3 3-48 0,-1 3-16640 0</inkml:trace>
  <inkml:trace contextRef="#ctx0" brushRef="#br0" timeOffset="200424.7">20043 16479 7359 0,'0'0'656'0,"0"0"-528"0,3-9-128 0,1 1 0 15,-1 0 1328-15,0 1 224 0,-3 7 48 0,6-6 16 0,-1-2-336 16,0 3-64-16,-5 5 0 0,5-7-16 0,-5 7-48 0,0 0-16 16,0 0 0-16,7-7 0 0,-7 7-256 0,0 0-48 15,0 0-16-15,0 0 0 0,0 0-112 0,0 0-32 16,0-7 0-16,0 7 0 0,0 0-288 0,0 0-48 0,0 0-16 0,0 0 0 16,0 0-96-16,0 0-32 15,-8-1 0-15,8 1 0 0,0 0 32 0,-7 4 0 0,7-4 0 0,-6 7 0 16,0 0 80-16,2 2 16 0,-1 2 0 0,1 2 0 15,0 2 64-15,-1 2 0 0,0 2 16 0,0 3 0 16,-1 1-80-16,1 0-32 0,1 0 0 0,2 1 0 16,2 1-160-16,1-2-128 0,1-5 144 0,4 1-144 15,0-1 0-15,3-3 0 0,1-2 0 0,2-1 0 16,1-2 208-16,3 0-48 0,1-4-16 0,2-2 0 16,1-1 96-16,-2-3 16 0,2-2 0 0,1-2 0 15,0-3-48-15,-1-2 0 0,-4-4 0 0,1 0 0 16,-2-1-16-16,0-3 0 0,-1 0 0 0,0-4 0 0,0-5 128 0,1 1 0 15,-6-1 16-15,0-1 0 0,0 1-64 0,0 1-16 16,-2-1 0-16,-3 4 0 0,-1 1-112 0,1 4-16 16,-2 2-128-16,-1 4 192 0,-1 2 16 15,0 9 0-15,-1-7 0 0,1 7 0 0,0 0 96 16,0 0 16-16,0 0 0 0,-6 4 0 0,1 2-160 0,-1 4-32 16,1 2 0-16,0 2 0 0,2 3-128 0,0 0 0 15,-2 3 0-15,2 1 128 16,1 1-128-16,1 0 0 0,0-2 0 0,1 0 0 15,1-1 0-15,1 0 0 0,1-1 0 0,1 0 0 0,-2-2 0 0,1-2 0 0,2-2-160 16,0-1 160 0,0-2-1440-16,2-2-192 0,-7-7-32 0,10 6-9520 0,-1-1-1888 0</inkml:trace>
  <inkml:trace contextRef="#ctx0" brushRef="#br0" timeOffset="200772.28">20757 16727 23951 0,'0'0'2128'0,"0"0"-1696"0,-4-8-432 0,0 1 0 0,2 2 720 0,2 5 64 15,-3-8 16-15,3 8 0 0,0 0-576 0,-1-9-224 16,-2 1 176-16,1 0-176 0,2 8 512 0,-2-10 0 16,-1 2 0-16,-1 2 0 0,4 6 256 0,-4-7 64 15,0 2 16-15,4 5 0 0,-8-4-96 0,0 3-32 16,1 2 0-16,-2 4 0 15,-2 1-160-15,-1 4-48 0,0 2 0 0,-3 4 0 0,-1-1-64 0,-1 4 0 16,2 3-16-16,1 1 0 0,-1 1-112 0,3-1-32 16,2-2 0-16,3-1 0 0,0-2-128 0,5-2-32 15,0 1 0-15,2-3 0 0,2-1 64 0,2-1 16 0,2-2 0 16,1-1 0-16,3-3-32 0,2 0-16 0,4-1 0 16,0-1 0-16,2-2-304 0,1-2-64 0,0-2-16 0,2 0 0 46,1-3-704-46,-1-3-144 0,0-1-16 0,1-2-10112 0,0-3-2032 0</inkml:trace>
  <inkml:trace contextRef="#ctx0" brushRef="#br0" timeOffset="203766.15">21461 16748 13823 0,'0'0'1216'0,"0"0"-960"0,0 0-256 0,5-5 0 15,-5 5 3984-15,7-5 752 16,-7 5 160-16,8-4 32 0,-8 4-2704 0,9-1-544 0,-9 1-96 0,8 4-32 16,-8-4-576-16,7 6-112 0,-2 3-32 0,1 1 0 15,-3 1-288-15,1 3-64 0,-1 1-16 0,-3 0 0 16,0-1-224-16,-2 2-48 0,-2 1-16 0,-1 0 0 16,-2-2-176-16,-2 1 128 0,0 0-128 0,-5 2 128 15,-2-1-496-15,-2 2-96 0,-2 0-32 0,1-2 0 16,-4 1-2768-16,2-1-544 0,0 1-112 0,2-1-32 0</inkml:trace>
  <inkml:trace contextRef="#ctx0" brushRef="#br0" timeOffset="205195.58">22269 16239 6447 0,'0'0'272'0,"0"0"80"15,0 0-352-15,6-7 0 0,-3-1 0 0,2 0 0 0,-1 1 2512 16,-1 0 432-16,-3 7 96 0,4-9 16 0,-1 2-1392 0,-3 7-288 16,2-8-48-16,-2 8-16 0,0 0-96 15,3-8-32-15,-3 8 0 0,0 0 0 0,0 0-144 0,0 0-16 16,0 0-16-16,0 0 0 0,0 0-208 0,0 0-32 15,-1 13-16-15,0 3 0 0,-1 0-224 0,-1 3-32 16,-1 2-16-16,1 2 0 16,0 2-256-16,2-1-48 0,0 1-16 0,1-1 0 0,1 0-160 15,1-1 0-15,1 0 0 0,2-2 0 0,0-3 0 0,2-3 0 0,0-1 0 0,3-1 0 16,0-4 144-16,2-1-144 16,0-2 160-16,3-3-160 0,1-1 176 0,1-2-176 0,-1-1 192 0,2-2-192 15,-1-3 176-15,2 1-176 16,0-4 160-16,-2-3-160 0,0-2 192 0,-2-4-64 15,1-4-128-15,-2 0 192 0,-1-1-32 0,-1-2-16 0,-1-4 0 0,-1 1 0 16,-1 1 80-16,-1 2 16 0,-3 2 0 0,0 2 0 16,-2 3 112-16,-2 3 32 0,-2 1 0 0,-2 5 0 15,0 1 256-15,3 8 48 0,-5-5 16 0,5 5 0 16,-8 2-304-16,2 2-48 16,-1 1-16-16,2 5 0 0,0 2-336 0,-1 3 0 0,0 0 0 0,3 3 0 0,-2-1-144 0,2 3 144 15,2 2-160-15,1-1 160 0,1 0 0 0,2-1-144 16,2 0 144-16,0-1 0 15,1 0-208-15,1-2 32 0,3-1 16 0,1-3 0 32,1-2-512-32,2-1-96 0,-1-1-32 0,2-4 0 0,3-1-400 15,2-2-80-15,1-1 0 0,1-2-16 16,1-3-2000-16,0 0-400 0</inkml:trace>
  <inkml:trace contextRef="#ctx0" brushRef="#br0" timeOffset="205969.3">22272 16234 14735 0,'-5'-4'1312'0,"1"-1"-1056"0,-2 0-256 15,1-1 0-15,-1 1 1792 0,2-1 288 0,0 2 64 0,-1-1 16 16,2 0-688-16,3 5-144 0,0 0-32 0,0 0 0 16,-2-6-144-16,2 6-48 0,0 0 0 0,0 0 0 15,0 0-80-15,0 0-32 0,0 0 0 0,0 0 0 16,6 11-288-16,2 3-64 0,-1 1-16 0,1 3 0 15,2 1-240-15,0 4-64 0,0 2 0 0,1 1 0 16,1 2-80-16,0 0-32 0,-1 3 0 0,0-2 0 16,0-2-64-16,0-1-16 0,0 0 0 0,0-2 0 15,0-1-128-15,-1-1 160 0,-2 0-160 0,0-3 160 16,-1-4-160-16,1-2 128 0,-3-1-128 0,0-3 128 0,-5-9 0 0,5 8-128 16,-5-8 192-16,7 4-64 0,-7-4 0 15,0 0 0-15,8-1 0 0,-2-2 0 0,1-3-128 0,-1-1 0 16,1-4 0-16,2-5 0 0,0-2 0 15,-1-4 0-15,1-3-160 0,1-1 160 0,0-4-256 0,1-2 32 16,0-3 16-16,0-2 0 0,1-3 208 0,1 2-192 16,1 0 192-16,-2 2-192 0,-1 2 192 0,-1 4 0 15,-3 6 0-15,1 3 0 0,-1 5 368 0,-3 1 16 16,1 4 0-16,0 4 0 0,-5 7 48 0,0 0 16 0,0 0 0 16,0 0 0-16,0 0-128 0,0 0 0 15,0 0-16-15,-5 10 0 0,0 1-176 0,-1 2-128 0,1 3 144 0,-2 2-144 16,-1 3 0-16,-2 2 0 0,-1 2 0 0,0 3 0 15,-1 0 176-15,1 1-176 0,0-2 192 0,1 1-192 16,0 0 0-16,0-1 0 16,1-3 0-16,0-2 0 0,-1-3 0 0,3-1 0 0,1 0 0 0,1-3 0 15,0-2 0-15,2-1-144 0,0-1 144 0,0-3-128 32,3-8-544-32,-1 9-96 0,1-9-32 0,0 0 0 15,0 0-2016-15,0 0-384 0,0 0-96 0</inkml:trace>
  <inkml:trace contextRef="#ctx0" brushRef="#br0" timeOffset="206464.77">22286 16197 25791 0,'-6'-9'2304'0,"1"0"-1856"0,-1 0-448 0,2 3 0 0,4 6 1872 0,0 0 288 15,0 0 48-15,0 0 16 16,0 0-1248-16,0 0-240 0,0 0-48 0,0 0-16 0,-1 11-480 0,1 3-192 15,2 2 128-15,1 4-128 0,1 2 0 0,0 3 0 16,2 3 0-16,-1 2 0 16,3-1 192-16,0 3-64 0,-1 0 0 0,1 1 0 0,0-2-128 0,0 0 0 15,2-3 0-15,1 0 0 0,-2-2 128 0,1-2-128 0,0-2 0 0,-1-3 128 16,-2-1-128-16,1-6 192 16,1-2-192-16,0-3 192 0,-2 0-16 0,2-4 0 0,0-3 0 15,1-1 0-15,0-2-176 0,1-1 128 0,1-4-128 0,0-2 128 16,0-3 0-16,2-6-128 15,1-4 192-15,0-5-64 0,2-3-128 0,1-2 0 0,1-4 0 0,0-2 0 0,-2-2 0 0,1-2 0 16,0-1 0-16,-2 3 0 0,-2 3 0 0,-3 3 128 16,-2 3-128-16,-1 5 192 0,-3 3 304 15,0 5 64-15,-4 4 16 0,-1 4 0 16,-2 3 96-16,2 8 32 0,0 0 0 0,0 0 0 0,-8 1-448 0,1 5-64 16,-4 4-32-16,1 3 0 0,1 4-160 0,-4 2 0 15,1 4-160-15,1 2 160 0,1 1 0 0,-2 4-144 16,-2 2 144-16,0 2 0 0,-1 1 0 0,3-1-128 15,-1 0 128-15,1 0 0 0,1-3 0 0,1-3 0 16,0-2 0-16,3-3 0 0,-1-2 0 16,1-3 0-16,2-2 0 0,1-3 0 0,2-1-128 0,2-3-64 15,0-9 0-15,0 0 0 16,1 9-1328-16,-1-9-272 0,0 0-48 0,9 1-16 16,-9-1-416-1,11-4-96-15,-1-5 0 0</inkml:trace>
  <inkml:trace contextRef="#ctx0" brushRef="#br0" timeOffset="206853.75">22979 16595 25055 0,'0'0'1104'0,"9"-4"240"0,0 0-1088 0,-2 0-256 16,1-2 0-16,-1 1 0 0,-1-1 528 0,-6 6 48 15,6-8 16-15,-2 2 0 0,-1-2 624 0,-3 8 112 16,0-9 16-16,0 9 16 0,-2-10-112 0,2 10-32 16,-5-7 0-16,5 7 0 15,-8-6-112-15,-3 5-16 0,-3 2-16 0,-2 3 0 16,-1 1-320-16,-2 3-64 0,-2 2-16 0,-1 4 0 0,0 2-304 0,2 2-64 0,2 0-16 0,3 0 0 31,4 2-112-31,2-1-32 0,2-2 0 0,5 0 0 0,3-1-144 0,2-1 128 0,0-3-128 0,4 1 128 16,3-1-128-16,3-2 0 0,2-3 0 0,4-1 0 15,0 0 0-15,4-5-320 0,2-4 48 0,-2-2 16 32,1-1-432-32,3-3-80 0,-1-4 0 0,3-2-16 31,1-3-2640-31,3-1-528 0</inkml:trace>
  <inkml:trace contextRef="#ctx0" brushRef="#br0" timeOffset="209325.37">16211 18025 5519 0,'0'0'496'0,"0"0"-496"15,0-8 0-15,0 8 0 0,1-9 4768 0,-1 9 864 16,0-7 160-16,0 7 32 0,0-8-4208 0,0 8-848 0,0 0-160 15,0 0-32-15,0 0-64 0,0 0-16 0,0 0 0 0,0 0 0 16,-5 9-96-16,2 1-16 16,-1 1 0-16,-2 2 0 0,1 4 0 0,-3 1-16 15,-1 2 0-15,-2 2 0 0,-2 0-176 0,0 0-48 0,-2 0 0 0,2-1 0 16,0-2-144-16,2-1 0 0,1-3 0 0,1-1 128 16,3-3-128-16,1-3 0 0,5-8 144 0,0 0-144 15,-1 9 192-15,1-9-16 0,6 8-16 0,-1-3 0 16,4-1 32-16,2-2 0 0,1-1 0 0,3-1 0 15,3-1-192-15,0 0 0 0,-1-1 0 0,2-2 128 16,0 0-128-16,-1 0 0 0,1-2 0 0,-1-1 0 16,-2 1 0-16,0-1 0 0,-2 0-160 0,-2-2 160 15,-2 0-304-15,-1-1 48 0,-3-1 0 0,0 0 0 0,-3 0 256 16,-1 1 0-16,-2 1 0 0,0 2 0 0,-1-1 256 0,1 8 16 16,-3-9 0-16,3 9 0 0,-5-9 176 0,5 9 48 15,-6-6 0-15,6 6 0 0,0 0-80 0,0 0-16 16,0 0 0-16,-9 3 0 0,9-3-112 0,-10 9-32 15,5 0 0-15,0 3 0 0,2 3-128 0,1 3-128 16,1 2 192-16,0 0-192 0,1 1 128 0,0 0-128 16,1 1 0-16,0-10 0 0,0 3 0 0,-1 1 0 15,0 1 0-15,0-1 0 0,-1 1 0 0,-1-1-304 16,-1 0 64-16,-3 9 16 16,-1-6-1664-16,-1-5-336 0,1-3-64 0</inkml:trace>
  <inkml:trace contextRef="#ctx0" brushRef="#br0" timeOffset="209750.9">16203 17837 24879 0,'-8'-4'2208'16,"-1"1"-1760"-16,2 1-448 0,-1 2 0 0,-1 2 3136 15,4 1 528-15,-2 2 112 0,-2 2 32 0,-2 4-3360 0,-2 5-688 16,-2 4-128-16,-2 3-16 0,0 3 224 0,-19 29 160 15,7 0-192-15,2 1 192 0,3 0 0 0,3 2 0 16,4-1 0-16,9-26 0 16,1 3 0-16,3 2 0 0,2 0 0 0,2 1 144 0,1-2-144 0,3-2 192 15,3-2-192-15,11 20 192 0,2-11 0 0,2-9 16 16,1-7 0-16,4-4 0 0,0-4 32 0,1-4 0 16,-2-3 0-16,3-5 0 0,-2-4-48 0,4-4-16 15,2-5 0-15,3-2 0 0,2-3-48 0,1-4-128 16,2-1 192-16,2-7-64 0,1-5 80 0,-4-6 16 15,-5-6 0-15,-17 16 0 0,2-9 64 0,0-6 16 0,-1-8 0 0,-2-5 0 16,-1-4-64-16,-4-4-16 0,-3-2 0 16,-1-56 0-16,-10 25-32 0,-5 19 0 0,-8 12 0 0,-7 12 0 15,-7 7 384-15,-8 11 64 0,-6 7 0 0,-1 6 16 16,-1 3-384-16,0 8-80 0,1 5 0 0,2 8-16 31,3 4-704-31,-1 5-144 0,-1 6-32 0,1 4 0 16,0 4-1664-16,3 6-352 0,0 4-64 0,4 4-13952 0</inkml:trace>
  <inkml:trace contextRef="#ctx0" brushRef="#br0" timeOffset="210146.81">18110 17873 43311 0,'-10'-17'1920'0,"3"6"384"0,-3-1-1840 0,0 1-464 0,1 1 0 0,-1 3 0 0,-1-1 0 0,1 4 0 15,0 0 0-15,-1 3 0 16,-3 3 0-16,-2 4 128 0,-3 2-128 0,-2 2 192 0,-2 1-320 0,-4 3-80 16,-2 0-16-16,1 3 0 0,2 1-48 0,2 3-16 15,2 1 0-15,3-1 0 0,4-1 288 0,2-2-192 0,6-1 192 0,3 0-160 16,4-2-32-16,5 0 0 15,1-1 0-15,3-1 0 0,1-2 64 0,4 0 0 16,3 1 0-16,2 0 0 0,0 1 128 0,3-1 0 16,2-1 0-16,-1 1 128 0,0 2 32 0,0-1 16 0,0-1 0 0,-3 2 0 15,-5 1 112-15,-2-2 32 0,-2-2 0 0,-4 0 0 16,-3-1-64-16,-1 0 0 0,-3-2 0 0,-3 1 0 0,-1 0 0 16,-5-1 0-16,-2-1 0 0,-4 2 0 0,-5 0-256 15,-3 0 160-15,-4-2-160 0,12-3 128 16,-5-1-832-16,-1 0-192 0,-4 0-16 0,0-2-16 15,-2-1-2096-15,3-1-432 0,2-3-64 16</inkml:trace>
  <inkml:trace contextRef="#ctx0" brushRef="#br0" timeOffset="210430.12">18196 17953 25791 0,'0'0'1152'0,"7"6"224"0,-1 1-1104 0,-1 4-272 0,-2 3 0 0,-1 1 0 15,-2 0 1056-15,-1 3 160 16,-2 2 16-16,-2 1 16 0,1 1-480 0,0 0-80 0,-2 1-32 0,2 0 0 31,-1 0-416-31,2-1-96 0,0 0-16 0,2-1 0 0,2-2 0 0,2-3-128 0,1-2 192 0,2-1-64 31,0-4 400-31,2 0 80 0,2-2 16 0,1-4 0 16,0-2 32-16,1-2 16 0,1-2 0 0,1-3 0 0,0-1-160 0,0-3-16 0,-1-3-16 0,-1-4 0 16,-2-4 96-16,-1-3 0 0,-1-2 16 0,-3-3 0 15,-1-2-16-15,-4 0-16 0,-3 3 0 0,-2 4 0 16,-4 0-288-16,-2 5-48 0,-2 1-16 0,-2 5 0 15,-1 3-208-15,-1 3 144 0,-3 4-144 0,0 3 128 16,0 3-672-16,-1 4-144 16,0 3-16-16,2 2-16 0,2 1-1840 0,-2 4-384 15,0 0-64-15</inkml:trace>
  <inkml:trace contextRef="#ctx0" brushRef="#br0" timeOffset="210714.24">18627 17752 33167 0,'1'-12'2944'15,"0"-2"-2352"-15,-1-1-464 0,0 2-128 16,0 1 640-16,0 2 96 0,0 0 32 0,-1 4 0 16,1 6 448-16,0 0 80 0,0 0 32 0,0 0 0 15,0 0-720-15,0 0-144 0,0 0-16 0,-4 11-16 16,1 2-432-16,0 3 128 0,0 3-128 0,2 4 0 15,-1 3 0-15,0 3 0 0,-2 1 128 0,3 5-128 16,-3 3 0-16,2 1 0 0,-1-3 0 0,1 1 128 16,0-2-128-16,0-1 128 0,0-2-128 0,-1-3 128 15,1-2-128-15,0-2 192 0,0-2-192 0,0-2 192 16,-1-3-416-16,3-3-80 0,-3-2-16 0,2-2 0 16,1-11-1888-1,-1 9-384-15,1-9-80 0</inkml:trace>
  <inkml:trace contextRef="#ctx0" brushRef="#br0" timeOffset="211014.61">18829 17908 37775 0,'0'0'3360'0,"-4"-4"-2688"0,-1-2-544 0,5 6-128 0,0 0 352 0,0 0 32 16,0 0 16-16,0 0 0 0,0 0-176 0,1 13-32 15,1 3-16-15,0 1 0 0,0 2-176 0,2 0 160 16,-1 0-160-16,0 1 160 0,-3 1-16 0,1 1 0 15,-1-1 0-15,0 0 0 0,0 0-144 0,0-2 128 0,0-3-128 0,0 0 128 16,-1-2-128-16,1-1 0 0,1-2 144 0,2-2-144 16,-3-9 128-16,0 0-128 0,7 7 160 0,-7-7-160 15,9 4 512-15,-9-4 16 0,11-3 0 0,0-3 0 16,0-3 16-16,0-2 0 0,0-3 0 0,1-4 0 16,3-2-192-16,-1-6-32 0,1-3-16 0,2-3 0 15,0-2-304-15,0-2 128 0,0-1-128 0,0 2 0 16,-1 2-144-16,-2 5-144 0,-2 4-32 0,-1 5 0 15,-6 2-496 1,1 4-96-16,-2 3-32 0,-4 10-11920 0,0 0-2368 0</inkml:trace>
  <inkml:trace contextRef="#ctx0" brushRef="#br0" timeOffset="211407.87">19239 18178 34095 0,'0'0'3024'0,"2"11"-2416"15,1 0-480-15,2-1-128 0,-1-3 1616 0,2 1 304 16,0 0 64-16,1-2 16 0,1-1-1424 0,0-2-304 16,2-1-48-16,1-2-16 0,0-1-208 0,2-2 0 15,1-4 0-15,1-3 0 0,0-2 0 0,0-2 0 16,-1-2 144-16,-2-3-144 0,1-1 192 0,2-2-64 0,-1-2 0 0,0-3 0 16,-2-4 32-16,2 1 0 0,-2-2 0 0,-5 2 0 15,-1 4-16-15,-4 3 0 0,-1 2 0 0,-2 4 0 16,0 3 32-16,-2 4 0 0,-1 1 0 0,0 4 0 15,-5 4 96-15,0 2 32 0,-3 2 0 0,1 5 0 16,-3 2-304-16,0 4 160 0,-2 1-160 0,1 4 128 16,-1 2-128-16,0 1-144 0,2 1 144 0,2-1-208 15,1 1 208-15,2-2 0 0,4-1 0 0,0 0 0 16,4-3 0-16,2 1 0 16,4-2 0-16,-5-16 0 0,9 19 0 0,-9-19 208 0,16 18-64 0,-2-5-16 15,-14-13-128-15,19 10 128 0,-1-5-128 0,2-3 128 16,1-2-320-16,2-2-80 0,2-2-16 0,3-3 0 15,3-2-464-15,2-2-80 16,1-3-32-16,2 0 0 0,-1-1-2656 0,0 1-544 16</inkml:trace>
  <inkml:trace contextRef="#ctx0" brushRef="#br0" timeOffset="211705.84">18643 18665 43823 0,'-14'7'1936'0,"14"-7"416"0,-5 6-1888 0,5-6-464 0,0 0 0 0,4 10 0 31,3-1-272-31,4-3-160 0,3 1-16 0,7-1-16 0,7-2 320 0,5-2 144 16,4-2-128-16,4-2 128 0,3-4 0 0,1-1 0 15,1-3 0-15,8-2 0 0,6-4 0 0,8-1 0 0,2-3 128 0,-1-2-128 16,-4-3 240-16,7-5-32 0,5-3 0 0,-33 15 0 15,3-1-48-15,5-1-16 0,-1 0 0 0,-2 1 0 16,-4 2-144-16,-6 0 0 0,-3 3 0 0,19-9 0 16,-18 6 192-16,-14 5-32 0,-7 2-16 0,-9 4 0 15,-7 6-496 1,0 0-96-16,-11-4-32 0,-4 3 0 0,-7 3-3488 16,-7 3-688-16</inkml:trace>
  <inkml:trace contextRef="#ctx0" brushRef="#br0" timeOffset="211957.83">18871 18794 38351 0,'-9'5'1696'0,"9"-5"352"0,-6 7-1632 0,6-7-416 15,-1 9 0-15,4-1 0 0,5-1 176 0,2 0-48 16,2-1-128-16,4-1 192 0,1-3-32 0,7-3-16 0,6-4 0 0,8-2 0 16,9-2 16-16,8-2 0 0,6-1 0 0,3-3 0 15,-1-1 272-15,4-4 48 16,3-2 16-16,8-3 0 15,7-5-304-15,-4 0-64 0,-6 1-128 0,-3 0 192 0,-4 3 48 0,-4 1 0 16,-5 2 0-16,-8 4 0 0,-10 1 176 0,-22 10 32 0,-1-1 16 0,-2 2 0 16,-1-1-80-16,-3 1 0 0,-4 1-16 0,-1 0 0 15,-3 2-368-15,-4 4-256 16,-4-7 32-16</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50:44.129"/>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1700 1966 22111 0,'0'0'976'0,"0"0"208"0,0 0-944 0,0 0-240 0,-2-6 0 0,1 1 0 0,0-1 1024 0,2 0 176 16,1-2 16-16,3-2 16 0,0-2-240 0,4-2-48 15,1-3-16-15,7-8 0 0,3 0-256 0,-8 11-48 16,2-1-16-16,1-5 0 0,3-4-64 0,1-4-16 16,3-2 0-16,3-6 0 0,0-2-80 0,23-41 0 15,-6 5-16-15,-5 3 0 0,-19 32-192 0,-1-6-48 16,0-2 0-16,1-2 0 0,-2 1-192 0,-3-2-160 0,1 2 32 0,-3 2 0 15,5-35 128-15,-5 19 0 16,-6 11 0-16,-2 10 0 0,-3 6 0 0,-3 8 256 16,-3 5-48-16,2 4 0 0,-1 5-48 0,-1 3-16 15,-4 2 0-15,0 3 0 0,-1 4-144 0,-1 4 0 0,-1 4 0 16,-2 6 0-16,-1 7-160 0,-2 5-64 0,-2 7-16 0,-2 5 0 16,-2 5-96-16,3 2-32 0,5 0 0 0,1 1 0 15,7 1-176 1,4-2-32-16,4-2-16 0,4-1 0 0,2 0 48 15,4-5 16-15,1-4 0 0,3-4 0 0,5 0 256 0,-1-3 48 0,-2-2 16 0,0-2 0 16,0-2 208-16,-2 0 208 0,3-2-32 0,-4 0-16 16,-1-3 208-16,0-1 32 0,-2-1 16 0,-1-1 0 15,-2-2 0-15,-3-2 0 0,-4-7 0 0,0 0 0 0,0 10-32 16,-3-2 0-16,-3-1 0 0,-1 0 0 0,-3-2 32 0,-2 2 0 16,-4 3 0-16,0-1 0 0,-6 1-416 0,-3 1 0 15,-1-1 0-15,0 0 0 16,-2 0-688-16,2-1-16 0,2-1 0 0,4-2 0 31,4-1-320-31,3-2-80 0,2-1-16 0,11-2-8192 0,0 0-1632 0</inkml:trace>
  <inkml:trace contextRef="#ctx0" brushRef="#br0" timeOffset="748.22">2375 1221 18431 0,'0'0'816'0,"0"0"160"0,0 0-784 0,0 0-192 15,0 0 0-15,0 0 0 0,0 0 2880 0,0 0 544 0,0 0 96 0,0 0 32 16,0 0-2528-16,1 11-496 16,-2 1-96-16,-2 4-32 0,1 0-272 0,-1 3-128 0,0 2 128 0,-1 0-128 15,2 1 0-15,1 1 0 0,0 0 0 0,2 1 0 16,1-1 0-16,2-2-176 0,0-2 16 0,1-2 0 16,2-1-128-16,1-5-32 0,-1-3 0 0,3-2 0 0,1-2 320 15,-1-1-160-15,-1-5 160 0,1-1-128 0,2-1 400 0,1-5 96 16,-2-3 16-16,1-4 0 0,0-4 352 15,-2-4 80-15,0-2 16 0,-1 0 0 0,-3-2-112 0,-1 5-16 16,-2 3 0 0,0 4 0-16,-3 1-144 0,0 4-48 0,0 3 0 0,0 8 0 0,0 0-144 0,0 0-48 15,0 0 0-15,0 0 0 0,-4 7-320 0,1 4 0 16,0 1-160-16,0 4 160 0,2-1-416 0,-1 4 32 16,2 2 0-16,2 1 0 15,-2 1-368-15,4-1-64 0,-1-1-16 0,4-2 0 16,1-3-160-16,3-3-32 0,1-3-16 0,-2-5 0 15,2-2-80-15,8-2-16 0,1-3 0 0,1-5 0 16,1-4 480-16,1-5 80 0,0-4 32 0,0-4 0 0,0-4 160 0,1-2 16 16,1-3 16-16,-3-4 0 0,-1-4 352 0,-4-4 0 15,0-3 0-15,-4-2 0 0,-3 2 432 0,-2 4 48 16,-3 5 16-16,-2 8 0 0,-3 4 544 0,1 6 112 0,-2 5 32 0,0 1 0 16,-2 3-192-16,-1 2-32 0,-1 4-16 0,4 6 0 15,0 0-352-15,0 0-64 0,0 0-16 0,0 0 0 16,0 0-512-16,-5 5 0 0,5-5 0 0,-3 12 0 15,-1 3-256-15,2 2 64 16,0 5 0-16,2-3 0 0,0 4 16 0,0 18 16 0,0 0 0 0,2 5 0 31,-1 5-480-31,-1 1-112 0,-1 0-16 0,-1-2 0 16,0-1-720-16,1-5-160 0,2-9-16 0,1-6-16 0,0-7 1040 0,0-7 192 16,-1-4 64-16,-1-11 0 0,0 0 1760 0,0 0 352 0,0 0 80 0,0 0 16 15,7-8 96-15,0-5 32 0,-1-4 0 16,1-5 0-16,-1-4-800 0,-1 9-144 0,0-2-48 0,4-6 0 0,-1 3-688 0,-3 8-144 15,2 1-128-15,3-2 192 0,0 3-192 0,0 4 0 16,0 4 0-16,1 3-176 0,0 2 176 0,1 3-208 16,-1 2 80-16,0 2 128 0,0 4-256 0,-4-2 80 31,0 2 16-31,2 7 0 0,-2 1-400 0,0 1-80 0,-5 1 0 0,-2 3-16 16,-1 3-320-16,0-9-64 0,-6 3-16 0,0 14 0 15,-1-2-400-15,0-6-80 0,1-5 0 0,-1-4-16 16,1-5 896-16,2-3 176 0,0-3 32 0,5-8 16 0,-5 3 432 0,5-3 304 15,0 0-48-15,-6-7-16 0,4-4-384 16,3-6-80-16,3-6-16 0,2-4-12192 0</inkml:trace>
  <inkml:trace contextRef="#ctx0" brushRef="#br0" timeOffset="1440.46">3332 1332 8287 0,'15'-10'736'0,"-4"4"-592"0,0-1-144 0,0 0 0 31,-2 2 1840-31,-3-1 336 0,-6 6 64 0,6-7 0 16,-6 7-224-16,4-7-48 0,-4 7-16 0,0 0 0 15,0 0-608-15,0 0-112 0,0 0-16 0,0 0-16 16,0 0-752-16,-6 9-160 0,0-1-32 0,3 2 0 0,0 1-256 0,-1-2 0 16,1 0 0-16,4 1 0 0,4 2-144 0,-1-1 144 15,0-1-128-15,3 1 128 0,2 0 0 0,1 1-160 16,0 1 160-16,2 1 0 0,-1-1-160 0,1 1 160 16,1-1-128-16,1 2 128 0,-1-2 208 0,1 1 128 15,-2-1 32-15,0 1 0 0,-2-2 144 0,-1 0 16 16,-3-1 16-16,0 0 0 0,-3 0-208 0,-1-1-32 15,-2-10-16-15,-1 11 0 0,-2-1 32 0,-1-1 16 16,-1 0 0-16,-1-2 0 0,-1-2 32 0,-2 1 0 16,-1-1 0-16,0 0 0 0,0-1-112 0,1-3-32 15,2-1 0-15,7 0 0 0,-8-2-64 0,8 2-16 16,-5-7 0-16,1 0 0 0,3-1-144 0,3-2 192 0,3-1-192 0,4-4 192 16,0-2-560-16,6-3-96 0,1-4-32 0,5-5 0 15,1-6-592-15,3-1-112 0,3-2-16 0,1-1-16 31,1 2 64-31,1-1 16 0,0-1 0 0,-2 1 0 0,-3 4 800 0,-3 5 160 0,-3 2 48 0,-5 4 0 0,-2 3 864 0,-2 3 176 16,-3 0 48-16,-2 3 0 0,-2 2 336 0,-1 3 64 16,0 2 0-16,-3 7 16 0,-2-6-464 0,2 6-112 15,0 0-16-15,0 0 0 0,0 0-400 0,0 0-96 16,0 0-16-16,-7 9 0 0,1 2-256 0,1 4 0 16,-1 1 0-16,1 5 0 0,-2 1-144 0,1 5 144 15,-1 1-128-15,-2 4 128 0,0 3-304 0,3 2 32 16,2-1 0-16,2-1 0 15,1-1-224-15,4-2-32 0,4-3-16 0,2-3 0 16,1-4 96-16,1-4 0 0,1-5 16 0,1-3 0 0,-2-3 432 0,2-3-128 16,2-3 128-16,0-3 0 0,1-4 288 0,1-2 144 15,-2-7 16-15,1-3 16 0,-1-7 256 0,1 0 48 16,-2-2 16-16,0-1 0 0,-2 2-256 0,-2 3-48 0,-2 2-16 16,-3 3 0-16,1 3-240 0,-2 4-48 0,0 3-16 15,-4 8 0-15,0 0 144 0,0 0 16 0,0 0 16 0,0 0 0 16,-3 9-336-16,0 3 0 0,-1 3 0 0,-2 4 128 15,0 2-128-15,0 1 0 0,2 0-128 0,-1 2 128 16,2 1-192-16,2 0 32 0,1-1 16 16,2-3 0-16,0-4 144 0,3 1-208 0,0-3 80 0,3 0 128 15,-2-4-288-15,3-3 64 0,1-1 16 0,1-3 0 0,-1-1-80 0,2-5-16 16,1-1 0-16,3-2 0 16,-1-4-320-16,3-4-64 0,2-5-16 0,0-5-9984 15,2-7-1984-15</inkml:trace>
  <inkml:trace contextRef="#ctx0" brushRef="#br0" timeOffset="1577.92">4249 1010 8287 0,'-31'-13'736'0,"11"4"-592"0,-3 0-144 0,1-1 0 0,1-1 2960 0,2 2 560 0,1 2 128 0,3 0 0 32,-1-1-1184-32,4 3-240 0,1-1-48 0,2 2-16 0,2 0-1360 0,1 0-272 0,6 4-48 0,0 0-16 31,0 0-2176-31,0 0-432 0</inkml:trace>
  <inkml:trace contextRef="#ctx0" brushRef="#br0" timeOffset="1752.07">3940 1187 26719 0,'0'0'1184'0,"-6"1"240"0,6-1-1136 0,0 0-288 15,0 0 0-15,-4 3 0 0,4-3 1280 0,0 0 192 16,0 0 32-16,-2 8 16 0,2-8-864 0,4 6-160 0,-4-6-48 15,13 2 0-15,2-1-448 0,2-2 0 0,5-3 0 0,5-1-9920 32,5-7-2096-32</inkml:trace>
  <inkml:trace contextRef="#ctx0" brushRef="#br0" timeOffset="2727.92">4800 941 20271 0,'0'0'1792'0,"0"0"-1424"0,0 0-368 0,0 0 0 16,0 0 1440-16,0 0 224 0,0 0 32 0,0 0 16 0,0 0-144 0,0 0-32 31,0 0 0-31,0 0 0 0,0 0-864 0,0 0-176 16,0 0-48-16,-4 11 0 0,-1 1-320 0,0 3-128 0,-2 2 0 0,-2 2 0 0,0 4 0 0,0 3 0 15,1 0 0-15,0 5 0 16,-2 5 0-16,3 2-208 0,1-1 64 0,2 2 16 0,1-3-112 16,3 0-16-16,2-1 0 0,1-10 0 0,1 1-48 0,4-2-16 15,1-2 0-15,2-2 0 16,1-2 176-16,0-2 144 0,1-4-208 0,1-2 80 0,-2-3 304 0,0-4 64 15,1-2 16-15,0-3 0 0,-1-3 240 0,1-3 48 16,1-4 16-16,-1-5 0 0,-1-3 80 0,0-1 0 16,-1-3 16-16,0-1 0 0,-1 0-224 15,-1 1-48-15,-2 2-16 0,0 3 0 0,-1 1 16 0,-2 5 16 16,-1 2 0-16,-1 3 0 0,0 2-64 0,-2 6-16 16,0 0 0-16,0 0 0 0,0 0-320 0,-3 5 0 0,1 3 0 15,0 3 0-15,0 2-208 0,0 2-16 16,-1 1 0-16,2 1 0 0,1 2-32 0,1 1-16 15,2 0 0-15,0-1 0 0,3 1 80 0,3-1 0 16,1-3 16-16,1-2 0 0,1-3 16 0,4-3 0 16,-2-1 0-16,2-3 0 0,2-1 160 0,1-4 192 15,-2-2-32-15,2-2-16 0,-1-3 208 0,-1-3 32 0,1-4 16 16,-2-3 0-16,0-4 240 0,-2-1 32 16,-1 0 16-16,-2 0 0 0,-1 0-256 0,-1 2-48 15,-1 1-16-15,-2 2 0 0,0 3-128 0,-2 3-32 0,-1 2 0 16,0 2 0-16,-2 2-80 0,-1 6 0 0,0 0-128 0,0 0 192 15,0 0-192-15,0 0 0 0,-2 6 0 0,-1 4 0 16,1 2-336-16,0 3-16 0,0 0 0 16,0 9 0-16,2 0-96 0,0 0 0 0,1-2-16 0,2-7 0 0,1 0 128 0,3 2 16 15,1-2 16-15,2 0 0 0,1-3 160 0,2-2 144 16,0-3-208-16,1-1 80 0,3-3 128 16,-1-3 0-16,2-2 0 0,1-4 128 0,-1-2 144 0,3-5 48 15,0-3 0-15,2-4 0 0,0-4 128 0,1-4 16 16,1-2 16-16,-2-6 0 0,-2-1-208 0,-2-1-32 15,-2-3-16-15,-2 0 0 0,-3 2-64 0,-1 3-16 16,-1 7 0-16,-2 2 0 0,-1 2 32 0,-2 5 0 16,2 3 0-16,-5 2 0 0,0 1-48 0,0 4 0 0,-1 2 0 0,1 3 0 15,-2 0-128 1,0 5 128-16,0 0-128 0,0 0 128 0,0 0-128 0,-3 7-144 16,0 1 144-16,0 4-208 15,-1 3-176-15,1 5-16 0,0 3-16 0,0 4 0 0,-2 2-16 16,2 4 0-16,2 2 0 0,-1 4 0 0,0-1-16 15,2 0 0-15,3-1 0 0,0 0 0 0,4-3 208 0,-1-2 48 0,2-3 0 0,1-3 0 16,2-4 192-16,1-4 0 0,0-2 0 0,1-4 0 16,0-3 128-16,3-3 32 15,0-1 0-15,3-4 0 0,1-2 48 0,1-5 16 0,1-3 0 0,2-4 0 16,0-5 32-16,1-4 0 0,-1-2 0 0,0-1 0 16,-2-3-80-16,-2 0-16 0,-2-2 0 0,-3 2 0 15,1-1-160-15,-5 4 160 0,-1 3-160 0,-3 2 160 16,-1 2 64-16,-3 3 16 0,-1 3 0 0,0 2 0 0,-4 2-16 0,1 3 0 15,-1 0 0-15,2 5 0 0,-4-2-224 0,-2 4 0 16,1 3 0-16,-2 1 0 0,1 3-384 0,-2 3 16 16,0 2 16-16,2 4 0 0,-1 0 96 0,1 1 32 15,2 2 0-15,-1 0 0 0,1 1 224 0,3 1-192 16,1 0 192-16,2 2-192 0,3-1 32 0,1 0 16 16,2 0 0-16,3-2 0 0,-1-2-128 0,2-1-32 15,0-4 0-15,1-2 0 16,2-2 160-16,0-3 144 0,0-2-208 0,2-3 80 15,1-3-384-15,0-3-80 0,2-5-16 0,0-3-10688 16,1-6-2144-16</inkml:trace>
  <inkml:trace contextRef="#ctx0" brushRef="#br0" timeOffset="2916.78">5719 1124 31327 0,'0'0'2784'0,"0"0"-2224"16,0 0-560-16,0 0 0 0,6-6 912 0,2 1 80 0,3 1 16 16,1-1 0-16,5-1-480 0,2-1-80 0,4 0-32 15,4-2 0-15,-1-2-416 0,2 0 0 0,-1 0 0 0,1 0 0 16,0-1-2976-16,0 1-672 0</inkml:trace>
  <inkml:trace contextRef="#ctx0" brushRef="#br0" timeOffset="3137.96">4846 1073 19343 0,'-27'-6'1728'0,"13"3"-1392"0,0-3-336 0,3 2 0 0,1-1 3744 0,3 2 672 0,7 3 144 16,-6-3 32-16,6 3-2928 0,0 0-592 0,0 0-112 0,0 0-32 15,8-7-464-15,3 2-80 0,4 0-32 0,3 2 0 16,3 0-352-16,3-1 0 0,5-2-160 0,3-1 160 31,5 1-3184-31,5-2-528 0</inkml:trace>
  <inkml:trace contextRef="#ctx0" brushRef="#br0" timeOffset="3691.07">7835 928 33167 0,'-3'-3'2944'0,"-1"-1"-2352"0,0-2-464 0,0 1-128 15,-1-1 816-15,2 2 144 0,-1-3 16 0,0 3 16 16,2-1-160-16,2 5-16 0,-2-3-16 0,2 3 0 16,0 0-544-16,0 0-96 0,0 0-32 0,0 0 0 15,-5 2-128-15,1 4 0 0,-1 2 0 0,0 3 0 16,2 3 0-16,-2 11-256 0,2 3 64 0,1-6 16 15,0 4 16-15,0 5 0 0,-1 2 0 0,2 19 0 16,-1-4-144-16,1-15-16 0,2 0-16 0,-1-1 0 0,2-2 16 0,-2-3 16 16,1-1 0-16,2 7 0 0,-1-7 304 0,-1-14 0 15,-1-2 0-15,1-3 0 0,-1-1 208 0,0-6 48 16,0 0 16-16,0 0 0 0,-4-8 160 0,0-1 16 16,0-4 16-16,-1-4 0 0,1-3-288 0,-1-5-176 15,-2-5 192-15,-2-15-192 0,0 1 0 0,4 14 0 16,0-2 0-16,2-2-192 0,2-3 192 0,1 1 0 15,1 1 0-15,0 3 160 0,4 3 96 0,0 1 32 16,2 3 0-16,2 2 0 0,-1 1-32 0,2 3-16 0,1 1 0 0,2 4 0 16,3 1-32-16,0 1 0 15,1 1 0-15,-1 1 0 0,2 2-208 0,0 2 0 16,-1 0 0-16,2 2 0 0,0 2-128 0,-2-1-80 0,-1 2-16 16,4 3 0-1,-3 4-2240-15,-2 2-448 0,-3 0-96 0</inkml:trace>
  <inkml:trace contextRef="#ctx0" brushRef="#br0" timeOffset="3865.41">7859 1327 27647 0,'0'0'2448'16,"0"0"-1952"-1,0 0-496-15,0 0 0 0,0 0 1360 0,0 0 176 0,0 0 48 0,0 0 0 0,8-4-496 0,1 2-112 16,1 0-16-16,7-1 0 0,1-2-576 0,1 1-128 15,-1-1-32-15,2 1 0 16,0-3-1872-16,2 1-368 0,2-2-80 0</inkml:trace>
  <inkml:trace contextRef="#ctx0" brushRef="#br0" timeOffset="4102.14">8426 1376 25791 0,'0'0'1152'0,"0"0"224"0,0 0-1104 0,0 0-272 15,0 0 0-15,0 0 0 0,0 0 2368 0,0 0 432 16,0 0 80-16,0 0 0 0,0 0-1568 0,0 0-320 0,0 0-64 0,0 0-16 16,0 0-464-16,-5 6-80 0,2 1-32 0,0 4 0 15,-2 4-336-15,1 2 128 0,0 4-128 0,-2 2 0 16,1 3-192-16,0 1-128 0,1 2 0 0,-4 12-16 16,0 0-688-1,4-2-144-15,2-5-32 0,1-3 0 0,1-4-176 0,3-3-32 16,4-3-16-16,1-4 0 15,4-4 192-15,-1-2 32 0,6-3 16 0,-4-6-7056 0,3-3-1408 16</inkml:trace>
  <inkml:trace contextRef="#ctx0" brushRef="#br0" timeOffset="4674.22">9808 1107 32255 0,'-8'-9'2864'0,"8"9"-2288"0,-5-5-576 0,1 1 0 15,1 0 896-15,-2-1 64 0,0 2 0 0,-1 0 16 16,1 0-208-16,-1 2-32 0,-2 1-16 0,1 1 0 16,-1 1-480-16,-1 2-112 0,-1 1 0 0,0 4-128 15,-1 3 0-15,2 3 0 16,-1 2 0-16,1 2 0 0,1 3-192 0,3 0 192 0,0 1-208 0,2 0 80 15,2 1-160-15,2 1-32 0,1-2 0 0,3 0 0 16,0-3-48-16,2-2-16 0,0-2 0 0,2-3 0 0,0-2 384 0,1-3-144 16,1-4 144-16,1-2 0 15,2-3 0-15,-1-1 272 0,2-5-16 0,-1-2-16 16,0-3 192-16,2-4 32 0,-1-4 16 0,2-3 0 16,-2-1-96-16,2-4-32 0,-2-3 0 0,-1 2 0 0,-2 0-224 15,-1 4-128-15,-2 2 128 0,-2 5-128 0,-2 4 0 0,0 3 0 31,-2 3 0-31,-1 4 0 0,-2 4 0 0,0 0-192 16,-1 7 32-16,-2 8 0 16,-2 1-224-16,1 4-64 0,0 1 0 0,-2 3 0 15,-2 3-32-15,1 0-16 0,0 3 0 0,4-5 0 0,-1-4 16 16,3-5 0-16,1-3 0 0,1-7 0 0,-1-6 480 0,0 0 320 0,0 0-64 0,0 0 0 16,7 0 768-16,-1-2 128 0,-1-4 48 0,2 1 0 15,0-5-224-15,2-1-32 0,1-2-16 0,1 0 0 0,1-2-432 16,0 2-96-16,-1 2-16 0,0 1 0 0,0 1-384 0,0 2 0 15,-1 1 128-15,-1 4-128 0,-1 2 0 0,0 3 0 16,1 3-192-16,0 3 192 0,1 2-256 0,0 2 80 16,-1 1 16-16,5 7 0 15,-1-2-256-15,0-2-48 0,-1-1-16 0,2-2 0 16,-1 0-416-16,0-3-64 0,0-3-32 0,0-4 0 16,1-2-1632-16,-2-5-336 0,0-2-64 0</inkml:trace>
  <inkml:trace contextRef="#ctx0" brushRef="#br0" timeOffset="4830.41">9746 794 30399 0,'-15'-4'2704'0,"0"-2"-2160"0,0 1-544 0,0-2 0 16,2 2 1360-16,0 0 176 15,3 2 16-15,2-1 16 0,2 1-1104 0,1 1-208 16,2 1-64-16</inkml:trace>
  <inkml:trace contextRef="#ctx0" brushRef="#br0" timeOffset="5220.85">11730 778 32255 0,'0'0'2864'0,"2"-8"-2288"0,1 0-576 0,-1 4 0 0,0 0 832 0,0-1 64 16,-2 5 16-16,4-4 0 0,-4 4 112 15,0 0 0-15,0 0 16 0,0 0 0 0,0 0-640 0,0 0-128 16,0 0-16-16,0 0-16 0,-5 7-240 0,0 3 0 15,-2 2 0-15,0 5 0 0,0 3 0 0,-2 2-160 16,0 3 160-16,-1 3-192 0,0 3 192 0,0 6-128 0,3 3 128 0,-2 1-128 16,2 1 128-16,2-1 0 15,2-2 0-15,1-4 0 0,4-3 0 0,0-3-128 16,2-3 128-16,2-4 0 0,-1-2 0 0,3-3 0 16,2-3 0-16,2-3 0 0,1-2 192 0,2-3 32 0,3-1 0 15,3-3 0-15,1-2-32 0,3-2-16 16,3-2 0-16,14-4 0 15,-1-3-1136-15,1-1-208 0,0-3-48 0,-12 3-10176 0,0-4-2016 0</inkml:trace>
  <inkml:trace contextRef="#ctx0" brushRef="#br0" timeOffset="5414.12">11751 892 29487 0,'-19'-10'1296'0,"11"5"288"0,0-2-1264 0,2 2-320 0,6 5 0 0,0 0 0 0,-3-8 848 0,3 8 112 16,2-10 32-16,4 2 0 0,2 2-624 0,3-1-128 16,2 1-32-16,4-1 0 15,4 0-208-15,1 3 0 0,1 0 0 0,4-1-160 16,1 2-1760-16,2 0-368 0,0-2-64 0,1 2-16 0</inkml:trace>
  <inkml:trace contextRef="#ctx0" brushRef="#br0" timeOffset="5586.88">11677 1091 25791 0,'-16'0'2304'0,"8"1"-1856"0,8-1-448 0,-9 3 0 15,2-1 1152-15,7-2 144 0,0 0 32 0,0 0 0 16,-5 6-304-16,5-6-64 0,0 0-16 0,6 7 0 0,2-2-416 0,5-1-80 16,2-2 0-16,6 1-16 15,3-3-304-15,6-1-128 0,3-2 0 0,5-4-10480 16,4 0-2192-16</inkml:trace>
  <inkml:trace contextRef="#ctx0" brushRef="#br0" timeOffset="6095.91">12528 1250 12895 0,'0'0'1152'0,"0"0"-928"0,0 0-224 0,0 0 0 0,0 0 2560 0,0 0 448 15,0 0 112-15,0 0 16 0,-2-7-1536 0,-2 0-320 0,2-1-48 0,-3-1-16 16,0-1-368-16,0-1-80 15,-3-2 0-15,1 1-16 0,0 0-304 0,-1-1-64 16,0 0-16-16,1 0 0 0,-2 2 16 0,0 2 16 16,-1 0 0-16,0 2 0 15,-1 1 16-15,-1 3 0 0,-1 2 0 0,0 1 0 0,-2 4-160 0,0 3-48 16,-4 2 0-16,1 2 0 0,0 2-208 16,-2 2 0-16,1 3-192 0,2 3 192 0,-1 2-160 0,3 1 160 0,2-2-128 0,1-1 128 15,2-3-144-15,3-3 144 0,3 0-160 0,0-3 160 16,3-3 0-16,1-1 0 0,0-8 0 0,0 0 0 15,7 2 128-15,2-2 112 0,-1-3 16 16,2-3 16-16,1 0 272 0,1-3 48 0,2-2 16 0,-1-1 0 0,-1 0 32 0,1 0 16 16,0-2 0-16,1 2 0 0,-2 0-208 0,0 2-32 15,-2 2-16 1,-2 1 0-16,0 1-272 0,-2 4-128 0,-6 2 0 0,0 0 128 0,6 6-128 0,-1 1 0 31,-3 4 0-31,-2 5 0 0,-1 3 0 0,-3 3 0 0,0 2 0 0,-3 5 0 16,-2 7-256-16,-2 4 80 15,-4 7 16-15,-8 23 0 16,1-1-432-16,-1-1-96 0,3-2-16 0,4-4 0 16,3-4 192-16,4-8 16 0,2-9 16 0,5-17 0 0,0-2 640 0,1-2 128 0,1-4 32 0,2-2 0 15,1-2 432-15,2-2 80 16,-1-2 32-16,1-2 0 0,3-3-256 0,1-2-48 16,1-2-16-16,2-2 0 0,2-3-160 0,4-2-16 15,3-3-16-15,2-2 0 0,4-2-352 0,3-4 0 0,1-2 0 0,13-11 0 16,-3 0-1216-16,-5 3-320 0,-3-2-64 0,-10 9-16 31,1-1-1856-31,3-4-368 0</inkml:trace>
  <inkml:trace contextRef="#ctx0" brushRef="#br0" timeOffset="6365.24">13573 960 26719 0,'0'-10'1184'0,"1"6"240"0,-1-1-1136 0,1-1-288 16,1-1 0-16,-2 3 0 0,1 0 2016 0,-1 4 352 16,1-5 64-16,-1 5 0 0,0 0-1264 0,0 0-256 15,0 0-48-15,0 0-16 0,0 0-464 0,-5 2-112 16,-2 4-16-16,0 3 0 0,-2 3-256 0,-2 5 0 16,-2 4-208-16,-1 5 80 0,0 3 128 0,-2 5-192 0,-2 3 192 0,1 1-192 31,0 3-208-31,4-1-48 0,-1-4-16 0,3-3 0 15,3-2-208-15,4-4-32 0,1-2-16 0,3-3 0 16,0-3 160-16,3-2 48 0,0-4 0 0,1-3 0 16,3-4-1520-16,0-3-288 0,3-6-64 0</inkml:trace>
  <inkml:trace contextRef="#ctx0" brushRef="#br0" timeOffset="6807.01">13413 839 26719 0,'-27'-19'2368'0,"15"11"-1888"0,-2-1-480 0,0 0 0 0,-2 0 960 0,0 1 112 16,2 1 16-16,1 3 0 16,0 0-256-16,-3 4-64 0,1 3 0 0,-1 2 0 0,0 3-624 15,-1 3-144-15,0 2 0 0,-2 6 0 0,0 3 0 0,1 4-192 16,-2 6 192-16,1 6-208 0,-1 6 208 0,2 5-176 16,-1 3 176-16,4 1-160 0,1 0 32 0,6-1 0 15,4-3 0-15,2 1 0 16,4-1 0-16,5-2 0 0,3-4 0 0,2-2 0 0,2-2 256 0,5-4 64 15,3-2 16-15,3-4 0 0,4-2 464 0,2-2 96 16,3-1 0-16,2-6 16 0,4-2-16 0,0-5-16 16,2-6 0-16,0-2 0 15,-1-4-48-15,0-3 0 0,3-7 0 0,0-3 0 0,0-4-80 0,0-3-32 16,0-5 0-16,-1-5 0 0,-1-3-128 0,-1-6-16 0,-3-5-16 0,-3-1 0 16,-3-1-64-16,-2 0-16 0,-4 2 0 0,-2 2 0 15,-6 2-96-15,-2 1-32 0,-4 4 0 16,-3 1 0-16,-4-2 32 0,-2 4 0 0,-3 2 0 0,-2 3 0 15,-1 8-128-15,-3 0 0 0,0 0-128 0,-2 1 192 16,-1 1-192-16,-2 2-160 0,-1 0 32 0,-2 3 0 16,-2 1-320-16,0 2-48 0,-3 0-16 0,-1 3 0 31,0 3-432-31,-4 1-80 0,-1 2-32 0,0 2 0 0,-7 3-1648 0,2 3-336 16,3 3-64-16</inkml:trace>
  <inkml:trace contextRef="#ctx0" brushRef="#br0" timeOffset="7078">14569 1266 35135 0,'0'0'1552'0,"9"-2"320"0,1 1-1488 15,2 0-384-15,0-1 0 0,3 0 0 0,1 0 1088 0,2 0 160 0,0-1 32 0,2-2 0 16,1 1-624-16,2-2-112 0,0 0-32 0,0-2 0 15,0 0-320-15,3 0-192 0,0-1 192 0,2 0-192 16,0 0 128-16,3-1-128 16,0 0 0-16,2 1 0 0,1-1 128 0,2-1-128 15,2 1 144-15,-1 1-144 0,-1 0 320 0,-2 0-16 16,-1 1-16-16,-3-1 0 0,-2 2 16 0,-2 3 0 16,-3-1 0-16,-2 2 0 0,-3-1-144 0,-3 1-32 15,-2 2 0-15,-1 1 0 0,-1 0-128 0,-2 0 0 0,-2 3-192 16,-7-3 192-1,0 0-2208-15,5 5-320 0,-5-5-64 0</inkml:trace>
  <inkml:trace contextRef="#ctx0" brushRef="#br0" timeOffset="17673.75">2540 2758 20271 0,'0'0'1792'0,"-1"-8"-1424"0,1 8-368 0,0-8 0 0,0 8 1040 0,0-7 144 16,0 7 32-16,0 0 0 0,0 0 96 0,0 0 32 15,0 0 0-15,0 0 0 0,0 0-736 0,0 0-144 16,0 0-16-16,-3 8-16 0,3 5-432 0,-2 2 0 0,0 4 0 0,1 3 0 0,1 3-192 0,0 5 16 15,0 3 16-15,-2 3 0 0,1 4 160 0,-1 0 0 16,1 0 0-16,0-1-128 0,1 0 128 0,0-2 0 16,-1-1 0-16,0-5 0 0,0-2 0 0,1-4 144 31,0-3-144-31,-1-2 0 0,-1-2 176 0,1-4-176 16,-1-3 160-16,1-2-160 0,-1-3 256 0,2-6-64 15,0 0 0-15,0 0 0 0,-5-1 128 0,0-4 0 0,1-4 16 0,-2-4 0 16,2-5 192-16,1-4 48 0,0-4 0 0,1-4 0 15,1-2-208-15,1-1-48 0,1 0 0 0,0-1 0 16,-1-1-80-16,1 0-32 16,2 0 0-16,1 2 0 0,3 1 128 0,-1-1 32 0,1 1 0 0,1 0 0 15,1 1 0-15,1 2 0 16,0 3 0-16,1 1 0 0,2 2-112 0,1 3 0 0,0 2-16 0,-2 2 0 16,0 1-112-16,0 4 0 15,-2 4-128-15,1 1 192 0,-1 3-192 0,-1 1 0 16,0 3 0-16,-2 3 0 0,-1 3 0 0,0 2 0 0,0 3 0 15,-2 2-160-15,0 1-96 0,-3 5 0 0,-2 3-16 0,-2 2 0 16,-1 2-96-16,-1 1-16 0,-2-1 0 0,-1-1 0 0,1-1 128 0,-1-2 0 16,-1-2 16-16,0-3 0 0,-1 1 240 0,0-2 0 15,1-3 0-15,-2-1 0 16,0-1-240-16,0-1-144 0,1-1-48 0,0 0 0 16,1 0-2464-16,0-2-496 0</inkml:trace>
  <inkml:trace contextRef="#ctx0" brushRef="#br0" timeOffset="18193.13">3062 3054 22111 0,'0'0'1968'0,"0"0"-1584"0,6-4-384 0,-6 4 0 0,0 0 1280 0,0 0 160 15,0 0 32-15,0 0 16 0,0 0-16 0,0 0 0 0,0 0 0 0,-3 8 0 16,0 1-928-16,-3 3-192 15,-1 2-32-15,-1 4-16 0,1 1-304 0,-1 1 0 0,0 4 128 0,2 0-128 16,0 1 0-16,2 0 0 0,-1 1-128 0,3-2 128 16,2-1-128-16,2-1 128 0,0-1 0 0,3-2-144 0,-1-2 144 0,3-1 176 15,1-4-48 1,0-2 0-16,2-3 112 0,1-1 16 0,1-4 0 0,0-3 0 16,2-4 208-16,-1-1 48 0,1-3 16 0,0-3 0 0,0-2-80 0,-1-3-32 15,-1-2 0-15,-1-1 0 0,-1-4-32 0,-1 2-16 16,-2 2 0-16,0 1 0 15,-3 3-32-15,1 4 0 0,-3 1 0 0,0 5 0 0,0 0 48 0,-2 6 16 16,0 0 0-16,0 0 0 16,0 0-400-16,1 9 128 0,1 2-128 0,0 3 0 0,0 3 0 15,-1-1 0-15,2 1-192 0,2-1 192 16,0 1-256-16,3-1 80 0,1 0 16 0,1-2 0 0,2-1 0 0,1-2 0 16,1-3 0-16,4-3 0 0,-1 1 160 0,1-5 0 0,1-3-144 15,-2-3 144-15,0-2 176 0,-2-3 96 16,1-3 32-16,-3-2 0 0,-1-1 336 0,0-3 64 0,-2-3 0 0,-1-2 16 15,-2-4-16-15,-1 1-16 16,-2 2 0-16,-4-1 0 0,0 3-432 0,-4 2-96 0,0 3-16 0,-2 1 0 16,-1 4-144-16,-1 2 160 0,-2 2-160 0,1 3 160 15,-2 1-320-15,-2 5-64 0,-3 2-16 0,-6 6 0 16,3 3-784-16,0 3-144 0,0 3-48 16,2 3 0-16,0 1-2192 0,5-4-448 0</inkml:trace>
  <inkml:trace contextRef="#ctx0" brushRef="#br0" timeOffset="18527.81">3904 3133 21183 0,'10'-8'1888'0,"-1"3"-1504"15,0 0-384-15,-2 1 0 16,-7 4 2368-16,0 0 416 0,0 0 80 0,0 0 16 0,0 0-1408 0,0 0-288 0,-9 6-48 16,0 3-16-16,-2 1-752 0,-2 3-160 15,-2 1-16-15,-2 1-16 0,1 3-176 0,0-1-192 16,2 1 32-16,4 0 16 15,3 0 16-15,3-1 0 0,2-4 0 0,2-1 0 0,2-2 128 0,4-1-192 0,2-3 192 0,3 0-192 16,3-2 192 0,0 0 256-16,1-1-64 0,1-1-16 0,-1-2 176 0,2 0 32 15,-1 0 16-15,2 0 0 16,0 0-64-16,0 0-16 0,-2 0 0 0,-1 1 0 16,-1 1-32-16,-1 0-16 0,-2 2 0 0,-2 0 0 15,-9-4 48-15,8 8 16 0,-8-8 0 0,4 10 0 16,-3-2 16-16,-1-8 0 0,-3 11 0 0,-1 0 0 15,-4 0-32-15,2-3-16 0,-1 0 0 0,-7 4 0 16,2-1-112-16,-2-1-32 0,-1-1 0 0,-1 1 0 0,3-3-160 0,-1 1-272 16,1-1 64-16,2-1 16 15,1 1-592-15,1-3-112 0,9-4-32 0,-7 2 0 16,7-2-2736-16,0 0-560 0</inkml:trace>
  <inkml:trace contextRef="#ctx0" brushRef="#br0" timeOffset="18841.16">4422 3167 22111 0,'0'0'1968'0,"0"0"-1584"15,0 10-384-15,0-4 0 0,-1 2 1600 0,-2 1 224 0,-1 5 48 0,-3 7 16 16,-1 0-800-16,2-6-176 0,1 2-16 0,-3 7-16 16,1-2-560-16,3-1-96 0,1-2-32 0,2-2 0 15,1 0-48-15,3-2-16 0,2 0 0 0,3-2 0 16,2-1 144-16,1-2 32 0,2-4 0 0,-2-3 0 15,1-2 288-15,11-1 64 0,2-4 16 0,0 0 0 16,0-3 80-16,0-1 16 0,0-3 0 0,0-2 0 16,-1-1-112-16,0-1-16 0,-1-3 0 0,-2-2 0 0,-2-1-80 0,-2-1-32 31,-4-3 0-31,-2 2 0 0,-4 2-176 0,-1 2-32 0,-3 4-16 0,-2 5 0 0,-3 1-112 0,-1 2-32 16,-2-1 0-16,-3-1 0 0,-3 3-160 0,2 3 160 15,-2 1-160-15,-7 2 160 16,0 1-768-16,4 1-160 0,-1 1-16 0,-9 3-16 15,2 3-2144-15,6-2-416 0,0 1-96 0</inkml:trace>
  <inkml:trace contextRef="#ctx0" brushRef="#br0" timeOffset="19177.21">4734 2800 19343 0,'-3'-11'1728'15,"0"-2"-1392"-15,-1 2-336 0,0 0 0 16,-2 0 3360-16,2 4 608 0,-3 0 112 0,-3-3 16 0,2 1-2112 0,-1 2-448 31,1 1-64-31,4 3-32 0,-1 0-848 0,-1 0-160 0,6 3-48 0,-8 3 0 0,8-3-384 0,-7 8 0 16,3 3 0-16,0 8 0 16,-1 5 0-16,2 6-176 0,1 3 16 0,-2 4 0 0,0 5 160 0,-1 7 0 31,-2 6 0-31,0 6 0 0,0 7 0 0,0 4 0 0,0 1 0 0,2-1 0 0,-1 0 0 0,3-4 0 31,2-5 0-31,1-23 0 0,1 2 0 0,1-1 0 0,1-4 0 0,1 15 0 16,0-10 0-16,0-19 0 0,-2-1 0 15,2 6 0-15,0-6 0 0,-2-8-256 0,-1-5 32 0,1 2-11584 16,-2-11-2320-16</inkml:trace>
  <inkml:trace contextRef="#ctx0" brushRef="#br0" timeOffset="26621.86">5701 3170 9215 0,'0'0'400'0,"0"0"96"0,-9-4-496 0,9 4 0 0,0 0 0 0,0 0 0 0,-5-5 5200 0,5 5 944 16,0 0 192-16,0 0 48 0,0 0-4208 0,0 0-848 0,0 0-176 0,0 0-16 16,0 0-624-16,10 0-128 0,1-2-32 0,1 2 0 15,2 0-160-15,3 1-48 0,-1 0 0 0,2 1 0 16,3-1-144-16,-1 1 0 0,4 0 0 0,0 0-176 15,0 0 176-15,0-2-160 0,0 2 160 0,2 0-160 32,0 1-1856-32,0 0-368 0,-1 0-80 0</inkml:trace>
  <inkml:trace contextRef="#ctx0" brushRef="#br0" timeOffset="27068.51">6592 2879 26719 0,'0'0'2368'0,"-1"-9"-1888"0,1 9-480 0,0-8 0 15,-1 1 1728-15,1 7 240 0,0 0 48 0,0 0 16 16,0 0-720-16,0 0-144 0,0 0-16 0,0 0-16 16,0 0-784-16,-5 8-160 0,3 3-16 0,0 5-16 15,-1 2-160-15,-1 7 0 0,3 4-192 0,-1 4 192 16,0 3-176-16,-2 1 176 0,-1 1-128 0,1 3 128 31,-1 0-416-31,4-15 0 0,0 2 0 0,1 10 0 16,0-6-16-16,1-4 0 0,0-6 0 0,-1-4 0 0,0-2 432 0,0-4 0 0,0-3 0 0,0-9 0 0,0 0 192 0,0 0-48 15,0 0 0-15,0 0 0 0,0 0 240 0,-1-8 32 16,0-3 16-16,0-4 0 0,-2-4 16 0,-1-4 0 16,-1-5 0-16,2-3 0 0,-3-2-304 0,3-1-144 15,0 0 160-15,0 1-160 0,1 1 128 0,1 0-128 16,1 1 0-16,2 1 0 0,-1 2 432 0,3 5-16 15,1 2 0-15,1 2 0 0,-5 2-32 0,3 3-16 16,-1 1 0-16,2 2 0 0,0 0-160 0,1 4-16 16,2 0-16-16,4-1 0 0,-1 0-176 0,-4 3 0 15,2 1 144-15,3 0-144 0,-1 0 0 0,-4 3 0 0,-1 1 0 0,5 1 0 16,-1 2-256-16,-3-1-64 0,0 2 0 0,-1 4-16 31,1 2-560-31,-1 2-96 0,0 2-32 0,2 9 0 16,-3 1-2576-16,-1 3-528 0</inkml:trace>
  <inkml:trace contextRef="#ctx0" brushRef="#br0" timeOffset="27256.61">6530 3199 28959 0,'0'0'1280'0,"0"0"272"0,0 0-1232 0,0 0-320 15,8 0 0-15,5 0 0 16,2 1 1168-16,-4-1 176 0,1-1 48 0,5-1 0 0,0-1-496 0,-1 1-80 15,1 0-32-15,-1 0 0 16,1-1-512-16,-2 0-96 0,0 2-32 0,0 0 0 16,-2 0-2960-16,3 0-576 0</inkml:trace>
  <inkml:trace contextRef="#ctx0" brushRef="#br0" timeOffset="27422.23">6946 3244 21183 0,'0'0'1888'0,"0"0"-1504"16,0 0-384-16,0 0 0 0,0 0 1888 0,0 0 304 0,0 0 64 0,-3 9 16 15,1 0-544-15,0-1-128 16,2 3 0-16,-2-3-16 0,2 2-768 0,0 2-160 0,0 2-16 0,0 9-16 16,2 1-432-16,-1 0-192 0,-1 1 160 0,2 1-160 15,0 0 128-15,-1-2-128 16,0 0 0-16,0-1 144 0,0-1-1392 0,3-2-288 0,0-2-48 0,-1-2-8656 31,1-3-1728-31</inkml:trace>
  <inkml:trace contextRef="#ctx0" brushRef="#br0" timeOffset="27964">7503 3121 31727 0,'0'0'1408'0,"6"-7"288"0,-1-1-1360 0,-5 8-336 0,2-9 0 16,-2 0 0-1,0 9 1344-15,-3-9 192 0,-3 1 32 0,1 2 16 16,0 0-592-16,5 6-112 0,-7-5-32 0,0 2 0 0,-1 3-400 0,8 0-96 15,-8 4-16-15,-1 2 0 16,0 4-336-16,0 2 0 0,-1 2 0 0,0 2 0 16,0 4-192-16,1 3 64 0,2 0 0 0,-2 5 0 15,3 0 128-15,2 0-208 0,3-1 80 0,3-3 128 16,3-2-304-16,4-1 64 0,2-2 16 0,2-1 0 0,3-2 224 0,0-2-176 16,1-3 176-16,1-3-160 0,1-4 160 0,-6-2 0 15,2-4 0-15,8-2-128 0,-1-3 128 0,0 0 0 16,0-3 0-16,-1-3 128 0,-1-3-128 0,-1 1 144 15,-3-1-144-15,1-1 160 0,-2-4 96 0,-2 1 32 16,-2 3 0-16,0 1 0 0,-3 4 32 0,-1 2 16 16,-2 1 0-16,-5 9 0 0,0 0-80 0,0 0 0 15,0 0-16-15,0 0 0 0,0 0-96 0,1 15-16 16,1 0 0-16,-1 2 0 0,1-1-128 0,0 1 0 16,1-2 0-16,3-1-176 0,1-2 32 0,0-3 0 0,2 1 0 0,2 0 0 15,1 0 144-15,5-1-192 16,0-5 192-16,0-2-192 0,1-2 192 0,0-2 128 0,-1-1-128 15,-1-4 176-15,-2-3 144 0,-2-1 16 0,-1-1 16 16,-1-1 0-16,-2-1 224 0,-2-3 32 0,-1-4 16 0,-2-1 0 16,-3-3-32-16,-1 2 0 0,-2-1 0 0,-2 2 0 15,-3 1-288-15,0 3-64 0,-2 4-16 16,-3 2 0-16,-4 2-224 0,-1 2 0 0,-2 3 0 0,-4 2 0 16,-1 6-448-1,-2 0-144-15,1 2-32 0,2 4 0 0,1 2-1616 0,1 4-320 0,-1 1-64 16,3 4-15600-16</inkml:trace>
  <inkml:trace contextRef="#ctx0" brushRef="#br0" timeOffset="28288.32">8184 3141 10127 0,'18'-11'448'0,"-5"5"96"0,-2 1-544 0,-2 0 0 16,-1 1 0-16,-8 4 0 0,0 0 4912 0,0 0 864 15,0 0 176-15,0 0 48 0,-4-5-3648 0,-2 3-736 16,-1 3-144-16,-2 1-16 0,-1 2-960 0,-1 2-192 15,-1 4-48-15,1 1 0 0,1 0-256 0,1 1 0 16,2 2-208-16,3-1 80 0,1 0 0 0,2 0 0 16,2 1 0-16,3 0 0 0,3-2 128 0,2-1-192 15,-2-1 192-15,4 0-192 0,1-2 448 0,2-1 96 0,1 0 16 16,0-1 0-16,2 0 208 0,0-2 64 16,1 0 0-16,-1 1 0 0,-2-1-176 0,-2 2-16 0,-2-1-16 0,-2 0 0 15,-2-1-192-15,-7-4-48 0,3 7 0 0,-3-7 0 16,1 8 272-16,-3 0 48 0,-4-1 16 0,1-2 0 15,-3 3-224-15,-2 1-48 0,-3 0-16 0,-1-1 0 0,-1 1-240 0,0 0 0 16,-2 0 0-16,2 0 0 0,0-2-384 16,0 0 0-16,2-2-16 0,2 0 0 31,1-2-352-31,3 0-64 0,0 0-16 0,7-3 0 0,-7-4-2000 0,7 4-416 0,3-12-80 0</inkml:trace>
  <inkml:trace contextRef="#ctx0" brushRef="#br0" timeOffset="28749.74">8658 3040 25391 0,'0'0'1120'0,"0"0"240"0,6-2-1088 0,-6 2-272 0,0 0 0 0,0 0 0 0,0 0 1904 0,0 0 320 15,0 0 64-15,0 0 16 0,-1 7-1040 0,-1 2-208 16,-1 1-32-16,-2 2-16 0,1 1-752 0,0 2-128 16,-1 3-128-16,1 2 144 0,-1 1-144 0,2 1 0 15,1 1-192-15,1 0 192 0,1 0-144 0,2-2 144 0,1-1 0 16,2-2 0-16,1 0 0 0,3-2 0 0,2 0 0 0,1-3 0 15,1-1 256-15,2-3 64 0,1-3 16 0,2 1 0 16,1-4 368-16,-1-2 80 0,2-2 16 16,0-1 0-16,-1-4-176 0,-2-2-48 15,-1-3 0-15,-2-1 0 0,-1-3-48 0,-1-2-16 0,0-5 0 0,-3-3 0 0,-1-3-80 0,-2 1-32 16,0-2 0-16,-2 0 0 0,0 0-224 0,-4 1-48 16,-3 3-128-16,1 2 192 0,-1 1-192 15,-2 2 176-15,1 2-176 16,-1 3 160-16,-2 1-160 0,-1 0 160 0,1 3-160 0,-3 2 160 0,-2 1-160 15,-2 2 0-15,1 2 0 16,-1 2 0-16,-2 0-128 0,0 2-16 0,-2 3 0 0,3 2 0 16,0 2-96-16,0 2-16 0,2 2 0 0,1 1 0 15,1 1 64-15,1 2 0 0,2 1 0 0,2 0 0 0,0 2 48 16,3 0 16-16,0-1 0 0,3 1 0 16,2-2 128-16,2 0-192 0,3-2 192 0,2 0-192 0,2-1 192 0,1 0 0 15,2-1-144-15,3-1 144 0,0-3-192 0,2 0 48 16,0-1 0-16,0-3 0 15,2-1-528-15,-2-1-96 0,0-2-32 0,-1-3 0 32,1-1-1600-32,1-2-320 0,1 0-64 0,-3-1-12704 0</inkml:trace>
  <inkml:trace contextRef="#ctx0" brushRef="#br0" timeOffset="28938.53">9291 3190 17503 0,'0'0'1552'0,"0"0"-1232"0,0 0-320 0,0 0 0 0,0 0 2368 0,0 0 400 15,0 0 96-15,7 1 16 0,-7-1-592 0,0 0-112 16,0 0-32-16,6 3 0 0,0 4-480 0,0 0-112 16,-2 0-16-16,-1 3 0 0,-2 2-592 0,-1 3-128 15,0 1-32-15,0 2 0 0,-1 0-624 0,-1 2-160 16,0 0 0-16,0 1 0 0,-3 2 336 0,2 0 48 0,1 0 0 0,-3 3 0 16,-1-1-560-16,0 1-96 15,2 0-32-15,0-1 0 16,-1-1-1872-16,1 1-368 0,-1-2-80 0</inkml:trace>
  <inkml:trace contextRef="#ctx0" brushRef="#br0" timeOffset="35735.01">10440 2685 21183 0,'0'0'1888'0,"0"0"-1504"0,0 0-384 0,0-9 0 15,-1 3 2000-15,1 6 336 0,-1-9 64 0,1 9 16 16,0 0-608-16,0 0-112 0,0 0-32 0,0 0 0 16,0 0-848-16,0 0-176 0,0 0-48 0,0 0 0 15,2 13-336-15,0 5-80 0,-2 3-16 0,0 4 0 16,0 4-160-16,-1 1 0 16,0 3-160-16,0 1 160 0,-1 2 0 0,-1 1 0 0,0 0 0 0,1 2 0 0,1-1 0 15,-1-3-144-15,-1-5 144 0,2-2-128 16,0-4-16-16,1-1 0 0,-1-1 0 0,1-9 0 15,-1-1-480-15,0-1-80 0,0-1-32 0,-1-2-15248 16</inkml:trace>
  <inkml:trace contextRef="#ctx0" brushRef="#br0" timeOffset="35918.76">10305 3075 14735 0,'0'0'640'0,"0"0"160"0,0 0-640 0,0 0-160 0,0 0 0 15,0 0 0-15,0 0 4656 0,0 0 896 0,0 0 176 0,7-5 32 16,-7 5-4256-16,10-4-864 0,1 0-160 16,1 2-32-16,1-1-448 0,3 1 0 0,0 0 0 0,2-1-176 15,1 1-1536-15,3 1-304 0,2 0-64 0,-2 0-12192 16</inkml:trace>
  <inkml:trace contextRef="#ctx0" brushRef="#br0" timeOffset="36388.94">11184 2829 26719 0,'-4'-6'2368'0,"1"-3"-1888"15,-1 0-480-15,-1-1 0 0,1 0 1952 0,-1 3 288 0,1 0 64 0,1 0 16 16,0 2-816-16,3 5-160 15,0 0-48-15,0 0 0 0,0 0-672 0,0 0-144 16,0 0-32-16,-1 8 0 0,0 3-448 0,0 3 0 0,-1 5 0 0,1 1-160 16,0 4 160-16,0 2-192 0,0 4 192 0,-1 2-192 15,0 2 192-15,1 0-208 0,-1 1 80 0,2-1 128 16,-2-1-384-16,2-3 32 0,0-2 16 0,2 1 0 16,-2-4 336-16,1-3-144 15,-1-3 144-15,0-3 0 0,0-2 0 0,0-4-128 16,1-4 128-16,-1-6 0 0,0 0-144 0,0 0 144 0,0 0-208 0,0 0 80 15,-1-5-128-15,0-4 0 0,-2-4-16 0,0-3 0 0,1-4 64 0,0 0 16 16,0-2 0-16,0-2 0 0,1-1 192 0,-1-1 0 16,0-2-160-16,1 0 160 0,1-1 0 0,0 0 208 15,0 2-16-15,-1-1-16 0,1 4 272 16,0 1 48-16,1 1 16 0,1 1 0 16,-1 3-32-16,3 0 0 0,0 1 0 0,2 1 0 15,-1 2-192-15,2 0-32 0,0 2-16 0,1 2 0 16,0 2-48-16,1-1-16 0,-1 1 0 0,1 3 0 0,1 0-176 0,0 3-176 15,0 0 48-15,3 1 0 16,-1 3-304 0,1 2-48-16,0 1-16 0,-2 1 0 0,-3 3-704 0,-1 1-144 0,0 3-16 0,2 7-15088 15</inkml:trace>
  <inkml:trace contextRef="#ctx0" brushRef="#br0" timeOffset="36571.92">11152 3066 31903 0,'0'0'1408'0,"0"0"304"0,0 0-1376 0,0 0-336 0,0 0 0 0,0 0 0 0,0 0 1184 0,0 0 160 15,0 0 48-15,7 0 0 0,1-1-800 0,2-2-144 0,1 0-48 0,2-1 0 0,3-1-160 0,-1 1-48 16,3 1 0-16,8-3 0 16,-2 0-1408-16,0 1-304 0,-1 1-48 0,-5 2-9056 15,-1 2-1792-15</inkml:trace>
  <inkml:trace contextRef="#ctx0" brushRef="#br0" timeOffset="36940.26">11608 3361 29487 0,'0'0'2624'0,"-2"-4"-2112"16,0 0-512-16,0-2 0 0,-1 1 1840 0,2-2 256 0,0 1 48 0,3-1 16 15,2-1-832-15,1 1-176 0,1-1-16 0,-1 0-16 16,2 1-592-16,-1 0-112 0,2 1-32 0,0 3 0 16,1-1-384-16,-1 3 0 0,0 1 128 0,0 2-128 15,-2 1 0-15,0 3 0 0,-1 1-192 0,0 7 192 32,-2 1-544-32,-1 3 16 0,-2 2 0 0,-2 7 0 15,-2 4-208-15,-3 2-32 0,2 1-16 0,-3-1 0 0,0-5 192 16,0-3 32-16,2-3 16 0,3-9 0 0,-1-2 992 0,1-1 192 0,2-2 32 0,-1-1 16 0,-1-1 400 0,3-6 96 15,0 0 16-15,0 0 0 0,0 0-416 0,0 0-80 16,0 0 0-16,0 0-16 0,7 2-240 0,1-3-64 16,-2-2 0-16,3 1 0 0,1-1-224 0,1 0-160 15,1-2 192-15,1 1-192 0,1-1 0 0,0 1 0 16,0 0 0-16,7-2 0 16,0 2-512-16,-1 0-128 0,0 1 0 0,0 1-16 15,1-1-800-15,4 0-144 0,1 0-48 0,-6 1-10464 16,2-2-2096-16</inkml:trace>
  <inkml:trace contextRef="#ctx0" brushRef="#br0" timeOffset="37467.19">12469 3054 15663 0,'5'-19'688'0,"-3"10"144"0,0-2-656 0,-1 0-176 0,-2-1 0 0,1 1 0 16,0 0 3792-16,-1 1 736 0,-2 0 144 15,0 0 16-15,-1 3-2320 0,1-1-448 0,-1 1-112 16,-1 2-16-16,-1 0-832 0,0 2-160 0,-1 1-32 0,1 2-16 15,-2 2-384-15,0 3-80 16,-1 1-16-16,-1 4 0 0,0 2-272 0,-1 4 0 16,0 0 0-16,1 4 0 0,1 1-176 0,1 2 176 0,1 2-192 15,2 2 192-15,2-3-176 0,2 0 176 0,2-1-160 0,2-1 160 0,4-2-176 16,1-3 176-16,0-1-192 0,3-4 192 0,1-2 0 16,3-2 0-16,0-4 0 0,2-2 0 0,0-4 128 0,2-2 16 15,2-3 16-15,-2-1 0 16,-2-4 96-16,1-2 0 0,-2-2 16 0,6-8 0 0,-3 1-96 0,-1 0-32 15,-3 2 0-15,-4 1 0 16,0 3 0-16,-2 4 0 0,-4 3 0 0,-5 10 0 0,0 0-144 16,0 0 160-16,0 0-160 0,0 0 160 15,0 0-160-15,5 10 128 0,-3 1-128 0,1 3 128 0,-1 3-256 0,2 1-64 16,-1 1-16-16,0-2 0 0,2 0 48 0,1-3 16 0,2 0 0 0,1 0 0 16,2-3 144-16,1-3-160 15,0-2 160-15,2-3-160 0,2-3 160 0,-1-1 176 16,-1-2-48-16,1-3 0 0,1-1 176 0,0-2 16 15,-2-2 16-15,-2-1 0 0,-2-3 272 0,-1-1 48 0,-2-3 16 0,-1-1 0 16,-3-2-160-16,-3 2-48 16,-2-4 0-16,-1 0 0 0,-3 0-208 0,-2 2-64 0,-1 3 0 15,-2 4 0-15,-2 1-192 0,0 4 0 0,-1 1 128 16,-1 3-128-16,-2 4-256 0,1 2-80 0,-1 1-32 0,2 4 0 16,-2 1-688-1,2 3-144-15,2 2-16 0,-1 3-16 0,4 3-976 16,2 2-192-16,0 3-32 0,5-1-14720 0</inkml:trace>
  <inkml:trace contextRef="#ctx0" brushRef="#br0" timeOffset="37776.62">12973 3106 12895 0,'26'-17'1152'0,"-9"6"-928"0,3-1-224 0,1 1 0 0,-1 0 2320 0,-1 0 432 0,-1 0 64 15,-6 3 32-15,-1-1-336 0,1 0-64 16,-4 2-16-16,0-1 0 0,-3 1-640 0,-2 2-128 16,-1 1-16-16,-2 4-16 0,-4-7-560 0,4 7-112 15,-7-2-32-15,-1 3 0 0,-1 2-608 0,0 3-128 16,0 2-32-16,1 2 0 0,-1 2-160 0,2 1-224 15,2 0 48-15,0 2 16 0,1 1 32 0,3-1 0 16,2 0 0-16,2 0 0 0,1-1 128 0,1-1-208 16,2 0 80-16,3-2 128 0,1-2 0 0,2-1 0 0,1-2 0 0,-3-1 0 15,1-2 128-15,1 0 80 16,1 0 32-16,-1-1 0 0,0-2 80 0,-2 1 0 0,-1 0 16 0,-1 0 0 16,-2-1-16-16,-1 0 0 0,-6 0 0 15,0 0 0-15,0 0 192 0,0 0 48 0,0 0 0 0,0 0 0 16,-5 6-192-16,-1 0-48 0,-2 2 0 0,-1 0 0 15,-2-1-192-15,0 2-128 0,0 1 128 0,-3 0-128 0,1 0-144 16,0 0-112-16,1 0 0 0,-3 3-16 16,2-2-736-16,4-2-144 0,3-3-16 0,6-6-16 15,-5 5-2656-15,5-5-512 0</inkml:trace>
  <inkml:trace contextRef="#ctx0" brushRef="#br0" timeOffset="38104.65">13554 2977 22111 0,'1'-12'976'0,"0"5"208"0,0-2-944 0,2-1-240 0,-2 1 0 0,1 1 0 16,0-1 3376-16,0 0 624 0,0-1 128 0,0 2 32 0,-4 2-1984 0,4-1-400 16,-1 2-80-16,-1 0-16 0,0 5-784 0,0 0-144 0,0 0-48 0,0 0 0 15,0 0-448 1,0 0-80-16,0 0-32 0,-3 8 0 0,0 2-144 0,1 2 0 15,0 5 0-15,0 2 0 16,-2 4-192-16,1 6 192 0,-1 1-192 0,1 4 192 0,0 3-144 0,1 3 144 0,0 2 0 0,1-2 0 16,1-1-128-16,1-2 128 0,1-2 0 0,0 0 0 0,1-5 0 0,-2-2 0 31,2-3 0-31,-1-1 0 0,0 1 0 0,1-3-208 0,0-3 64 0,0 4 16 31,-1-4-528-31,0-5-112 0,2-4 0 0,-4-10-16 16,2 7-1680-16,-2-7-336 0,0 0-64 0,0 0-16 15,0 0-688-15,7-4-144 0</inkml:trace>
  <inkml:trace contextRef="#ctx0" brushRef="#br0" timeOffset="38519.87">13593 3161 15663 0,'-4'-17'1392'0,"2"-4"-1120"16,0-4-272-16,0-1 0 0,2 3 2816 0,0-1 512 0,0-2 112 0,0 3 16 15,0 1-1344-15,1 2-272 16,2 3-48-16,0 6-16 0,1 0-528 0,-1 0-96 0,2-1-32 0,2 2 0 15,0 0-304-15,0 2-64 0,2 0-16 0,1 0 0 16,-1 2-240-16,1-1-48 16,0 3-16-16,0 1 0 0,-2 1-288 0,-1 2-144 15,-7 0 160-15,9 6-160 0,-3 1 0 0,-1 3 0 0,-3 2 0 0,0 2-160 0,-2 1-128 0,-1 3-32 16,0 0 0-16,-2 3 0 0,-1 1 16 0,-1-1 0 16,-3-2 0-16,3-2 0 0,-1 0 304 0,2-3 0 15,-2-2-128-15,2-4 128 0,2 0 0 16,-2-2 0-16,1 0 0 0,3-6 0 0,-4 7 0 0,4-7 0 15,-3 7 128-15,3-7-128 0,0 0 240 16,0 0-48-16,0 0-16 0,6 2 0 0,1 0 16 0,0 1 16 16,1-2 0-16,2 1 0 0,1-1-64 15,1 0-16-15,0 0 0 0,1 3 0 0,0 1 0 0,0 2-128 16,-1-1 192-16,-1 1-64 16,0 1-128-16,-1-1 192 0,-3 1-192 0,0 1 192 0,-2-2-64 15,0 2 0-15,-4 1 0 0,-1-1 0 0,-2 0 64 0,-2-2 0 16,0 1 0-16,-2-1 0 0,0-1 0 15,-1 1 0-15,-4-2 0 0,1 1 0 0,0-2-48 0,-1 1 0 16,0-2 0-16,0 0 0 0,2 1-144 0,-1-2 0 16,1-2-192-16,1 1 192 15,0-1-1536-15,3-1-192 0,-1 0-48 0,6 1-10576 0,-3-4-2112 0</inkml:trace>
  <inkml:trace contextRef="#ctx0" brushRef="#br0" timeOffset="38728.73">14264 2893 35935 0,'0'0'3200'0,"5"-2"-2560"16,3 0-512-16,1-1-128 0,0 0 1040 0,1 0 192 0,0 0 48 0,0-1 0 0,0 0-432 16,0 1-80-16,-1-2 0 0,1 1-16 15,-2-1-752-15,1 1 0 0,-1 0 0 0,1 0-160 16,1 2-576-16,-3 1-112 0,2 1-32 0,1 0 0 15,1 1-912-15,0 2-176 0,-1 2-32 0,-1 1-8560 16,-2 2-1728-16</inkml:trace>
  <inkml:trace contextRef="#ctx0" brushRef="#br0" timeOffset="39167.93">14420 3061 5519 0,'-12'1'496'0,"12"-1"-496"16,-8 0 0-16,1 2 0 0,1-1 5328 0,0 1 976 15,0-1 192-15,0 0 32 0,6-1-3888 0,0 0-784 16,0 0-144-16,0 0-48 0,0 0-752 0,0 0-144 0,0 0-48 15,5 4 0-15,-5-4-256 0,7 4-48 0,3-2-16 0,2-1 0 16,3-1-272-16,1 0-128 0,2-4 128 0,3-1-128 31,1 0-448-31,2-1-160 0,1-3-32 0,1 1-16 0,2-1 208 0,1-1 64 16,-1-2 0-16,1 0 0 0,-2 0 384 0,0 0 0 0,-2-1 0 0,-3 2-128 16,-2 2 128-16,-4 1 0 0,-1 2 0 0,-2 2 0 15,-3 1 0-15,-3 0 0 0,-7 3 0 0,0 0 128 0,6 4 64 16,-2 1 0-16,-2 3 16 0,1 2 0 15,-2 1-208-15,0 1 0 0,-1 0 128 0,1 1-128 0,1 2 0 16,0-2 0 0,3 0 0-16,0 1 0 0,3-2 0 0,1-1 0 0,2-1 0 0,2-1 0 0,-1-2 576 0,2-2 160 15,2-2 32-15,0-3 16 0,2-2 240 0,1-2 64 16,-2-2 0-16,2 0 0 0,0-4-176 0,-1-1-16 16,-1-1-16-16,-3-4 0 0,-3-2-96 0,-1-2-16 15,-2-1 0-15,-3-1 0 0,0-1-240 0,-4-1-48 16,-4-3-16-16,0 3 0 0,-2 1-144 0,-2 2-48 15,-2 2 0-15,0 4 0 0,0 2-144 0,-2 3-128 16,-2 1 144-16,2 2-144 16,0 3 0-16,-2 2 0 0,2 3-208 0,-1 2 64 15,0 2-368-15,0 2-64 0,0 4 0 0,0 4-16 0,0 0-1280 16,1 5-256-16,1 2-48 0,0 4-11168 0,-1 4-2224 0</inkml:trace>
  <inkml:trace contextRef="#ctx0" brushRef="#br0" timeOffset="40191.75">3300 4918 22111 0,'0'0'976'0,"-4"-9"208"0,-1-1-944 0,2 1-240 0,-1-1 0 0,2 1 0 0,0 1 1728 0,0 2 288 16,0-1 64-16,0 0 16 0,2 7-560 0,-2-7-96 16,-1 1-32-16,3 6 0 0,0 0-512 0,0 0-128 15,0 0 0-15,0 0-16 16,0 0-368-16,0 0-64 0,0 0 0 0,0 0-16 0,-2 7-304 0,0 3 0 16,0 4 0-16,0 4 0 15,1 2-176-15,0 7 176 0,-1 3-192 0,1 3 192 16,1 3-160-16,0 5 160 0,0 1-128 0,1 0 128 0,1-3-192 0,2-3 64 15,-1-2 0-15,1-3 0 0,0-2 128 0,1-4 0 16,-1-3 0-16,1-2 0 0,-2-5 0 0,0-2 0 16,-3-2 0-16,0-2 0 0,2-2 0 0,-2-7 128 15,0 0-128-15,0 0 176 0,0 0-176 0,0 0-144 0,-5-8 144 0,1-2-208 16,0-2 208-16,0-3-176 0,-3-4 176 0,2-3-160 16,-1-3 160-16,2-4 0 0,-1-2 160 0,0-1-160 15,1-1 256-15,1 0-32 16,2 0-16-16,0-1 0 0,1 1 176 0,0 2 16 15,3 4 16-15,2-1 0 0,-1 2-32 0,3 1 0 0,1 0 0 0,1 2 0 0,2 2-192 16,2 1-64-16,0-1 0 0,1 1 0 0,1 1-128 0,2 3 0 16,-1-1 0-1,1 3 0-15,-3 2 0 0,1 2 0 0,-2 2 0 0,5-1-176 16,-1 4-208-16,-2 3-64 0,0 2 0 0,-2 3 0 16,0 2-2048-16,-1 4-400 0,-3 4-96 0,-2 1-16 0</inkml:trace>
  <inkml:trace contextRef="#ctx0" brushRef="#br0" timeOffset="40388.44">3249 5146 31327 0,'-9'-6'1392'0,"9"6"272"0,0 0-1328 0,0 0-336 15,-1-5 0-15,1 5 0 0,4-5 1344 0,1 1 208 0,2-1 48 0,3-1 0 16,3 2-1088-16,3-3-224 0,1 0-32 0,3 1-16 15,2-1-112-15,1 0 0 0,-2-1-128 0,10-2 192 32,-4 3-576-32,-1 3-112 0,1 0-16 0,-9 1-10544 15,2 1-2096-15</inkml:trace>
  <inkml:trace contextRef="#ctx0" brushRef="#br0" timeOffset="40654.37">3921 5228 13823 0,'0'0'608'0,"0"0"128"0,0 0-592 0,0 0-144 0,-3-2 0 0,3 2 0 0,0 0 5104 0,0 0 976 15,0 0 208-15,0 0 48 0,0 0-4320 0,0 0-864 16,-6 5-160-16,3 0-32 0,0 2-576 0,1 0-128 16,-1 3 0-16,1 1-16 15,-1 2-240-15,0 3 128 0,-1 1-128 0,2 3 0 16,-3 2 0-16,0 1 0 0,2 2 0 0,-1 1 0 0,-3 1 0 0,1 2 0 0,2 0 0 0,0-2 0 15,-1 0 0-15,1-3-160 0,2-1 0 16,-2-1 0-16,1-2-32 0,1-3-16 0,0-1 0 0,1 2 0 31,1-4-1600-15,0-5-320-16,0-9-64 0</inkml:trace>
  <inkml:trace contextRef="#ctx0" brushRef="#br0" timeOffset="40922.76">4260 5038 29487 0,'0'0'2624'0,"0"0"-2112"15,0 0-512-15,0 0 0 0,0 0 1600 0,0 0 224 16,3-4 32-16,1-1 16 0,0 1-720 0,2 1-128 15,1-2-48-15,0 2 0 0,2 0-432 0,1-1-96 0,1 0 0 0,-2 1-16 16,4 0-256-16,-1 0-48 16,0-2-128-16,2 1 192 0,1 2-192 0,1 0 128 0,-3 0-128 0,7-1 0 31,-3 2-464-31,1 2-192 0,-1 2-48 0,-2 1 0 16,-2 3-1680-16,-3-1-352 0,0 4-64 0</inkml:trace>
  <inkml:trace contextRef="#ctx0" brushRef="#br0" timeOffset="41122.54">4262 5306 27647 0,'0'0'1216'0,"-5"-1"256"0,5 1-1168 0,0 0-304 0,0 0 0 0,0 0 0 16,0 0 1424-16,0 0 240 0,9-1 32 0,3-1 16 0,2 1-1264 0,2-1-256 15,2-2-64-15,4 0 0 0,2 0-128 0,3-1 128 16,1 0-128-16,2-2 128 0,2 2-128 0,0-1 0 15,1 0-192-15,1-2 192 16,1 0-2912-16,0-1-464 0</inkml:trace>
  <inkml:trace contextRef="#ctx0" brushRef="#br0" timeOffset="49631.2">6981 4525 12895 0,'0'0'1152'0,"0"0"-928"0,0 0-224 0,-3-3 0 0,2-1 1216 15,1 4 192-15,-3-6 32 0,1 1 16 0,0-1-240 0,2 1-64 16,2-1 0-16,0 0 0 0,-1-1 0 0,1 0 0 15,1 2 0-15,1-1 0 0,-2 1-80 0,-2 5-32 16,3-4 0-16,0-1 0 0,2 1-144 0,-5 4-48 16,0 0 0-16,0 0 0 0,0 0-160 0,0 0-48 15,0 0 0-15,0 0 0 0,3 5-448 0,-1 4-192 16,-1 2 128-16,-1 4-128 0,-1 3 0 0,-1 4 0 16,-1 4 0-16,1 4 0 0,-2 2-144 0,1 4 144 0,-2 3 0 0,-1 2 0 15,1 1 0-15,-1-3 0 0,1-4 0 0,-1-3 0 16,2-2 0-16,0-3 0 15,1-1 0-15,1-4 0 0,0-4 0 0,-1-2 128 16,0-3-128-16,1-2 0 0,0-3 240 0,2-3-48 0,0-5-16 16,0 0 0-16,0 0 48 0,0 0 16 0,-6-4 0 0,3-4 0 15,0-2-112-15,-1-2 0 0,1-3-128 0,0-4 192 0,-1-2-192 16,2-2 0-16,-1-4 0 0,1 0 0 16,-2-2 0-16,2 1 0 0,1-3 0 15,1 2 0-15,0 0 144 0,1 1-16 0,1 1 0 0,2-2 0 0,-1 2 144 0,3 0 32 16,-1 3 0-16,2 1 0 15,0 2-112-15,1 2 0 0,1 2-16 0,0 0 0 16,-1 1-176-16,2 2 160 0,0 3-160 0,0 3 160 0,0 0-160 16,1 2 0-16,1 3 0 0,-1 1 0 0,0 1 0 0,-1 1 0 15,0 2-128-15,-1 2 128 0,-2 4-160 0,0 2 160 16,-1 1-208-16,2 7 80 16,-1 0-320-16,-2 0-48 0,-1 1-16 0,-2-7 0 0,0 4 192 0,0 0 16 15,1-3 16-15,-2-1 0 0,-1 0 288 0,-1 0 0 0,-1-1 0 16,-1 2 0-16,-1-2 0 0,-1-2 0 15,0-1 160-15,-1-3-32 0,0 2-128 0,-10 2 176 0,1-2-176 0,-4 1 192 32,-1 0-656-32,2 0-128 0,-1-1-32 0,1 1-10064 0,0 0-2000 0</inkml:trace>
  <inkml:trace contextRef="#ctx0" brushRef="#br0" timeOffset="50054.94">8054 4252 18431 0,'5'-14'816'0,"-2"6"160"0,0-3-784 0,1 0-192 0,0-2 0 0,-2 2 0 0,-2 2 1856 0,0 1 320 16,-1 0 64-16,1 8 0 16,-2-5-752-16,2 5-144 0,-5-6-48 0,5 6 0 0,-5-2-208 0,-2 1-64 15,-1 1 0-15,1 1 0 0,-1 1-320 0,-1 1-80 0,0 5-16 0,1 4 0 16,-3 3-416-16,0 2-64 0,-3 3-128 0,0 5 176 16,-5 5-16-16,1 4 0 0,-3 3 0 15,-1 6 0-15,-1 5 0 0,7-11 0 0,0 8 0 0,-1 6 0 16,1 2-160-16,1 3 192 15,2 3-192-15,-3 30 192 0,5-12-192 0,7-30 192 16,3 1-192-16,4-1 192 0,1-1 16 0,3-2 16 0,0-1 0 16,4-1 0-16,4-1-96 0,8 16 0 0,1-9-128 15,-7-19 192-15,4-2-368 0,15 11-80 0,-3-7 0 0,-11-14-16 16,0-1-1248-16,14 2-240 0,0-6-48 0,0-5-8816 16,1-5-1744-16</inkml:trace>
  <inkml:trace contextRef="#ctx0" brushRef="#br0" timeOffset="50619.38">9032 4518 31327 0,'-8'-8'2784'0,"5"1"-2224"0,2-1-560 0,-3 0 0 16,1 1 832-16,-3 2 64 0,-2-1 16 0,0 2 0 0,0 0 48 0,2 0 16 16,6 4 0-16,-10-2 0 0,0 2-432 0,2 1-96 15,0 2 0-15,-1 4-16 0,-1 3-240 0,0 3-64 16,0 4 0-16,0 2 0 0,-2 5-128 0,1 2-192 16,1 3 32-16,1 0 16 0,1 2 144 0,1 2-192 15,1 1 192-15,4 0-192 0,3-2 192 0,3-1 0 16,1-5-144-16,3-1 144 0,1-3 0 15,2-4 0-15,0-1 0 0,0-5 0 0,0-2 0 0,1-4 0 16,-1-1 0-16,2-4 0 0,1-3 0 0,3-4 192 16,1-3-32-16,0-1 0 0,0-2 16 0,-3-3 0 15,3-4 0-15,-3-1 0 0,2-3-16 0,-2 0 0 16,-1 1 0-16,-1 4 0 0,-2 2-160 0,-1 4 160 16,-2 2-160-16,-4 5 160 0,-4 5-160 0,0 0 128 15,0 0-128-15,0 0 128 0,7 6-128 0,0 6 0 0,-1 2 0 0,0 0 0 16,-1-1 0-16,2 0 0 15,-1 0-192-15,2 2 192 0,1-1-160 0,1-2 160 16,1-2 0-16,2-1-144 0,0-4 144 0,3-1 0 0,0-2 0 16,0-2 0-16,-1-3 0 0,0-3 128 0,-1-1 0 0,-1-2 0 15,-1-4 304-15,-1 0 64 0,-1-1 16 0,-1 0 0 16,-2-3 192-16,-1-2 32 0,-3-1 16 0,-1-1 0 16,-2 0-176-16,-2 2-16 0,-1 1-16 0,-3 2 0 15,-1-1-288-15,-3 3-64 0,-1 2-16 0,-1 2 0 0,-2 2-176 0,-1 4 0 16,-4 2 0-16,2 4 0 15,-3 1-272-15,1 5-144 16,2 2-32-16,0 1 0 0,1 1-560 0,1 2-112 0,1 2-32 0,3 2-12032 16,2 6-2432-16</inkml:trace>
  <inkml:trace contextRef="#ctx0" brushRef="#br0" timeOffset="51009.25">9943 4593 30351 0,'0'0'1344'0,"0"0"272"0,0 0-1296 0,0 0-320 16,0 0 0-16,0 0 0 0,0 0 1424 0,-9-4 224 16,-3 2 32-16,-3 2 16 0,0 1-800 0,-1 2-176 0,-1 4-16 0,2 3-16 15,-4 1-560-15,1 2-128 16,-1 0 0-16,2 2 0 0,2-1 0 0,1 1-176 16,6-1 176-16,1 0-192 0,2 1 192 0,2 0-192 0,3-1 192 0,5-1-192 15,-1-4 192-15,4 0-208 0,2-1 80 0,2-1 128 16,1-1 0-16,1-1 0 0,2-2 144 0,1 2-16 15,0-3-128-15,0-2 176 0,1 0-176 0,0 0 192 16,-1 1 16-16,0 0 16 0,-2-1 0 0,-2 2 0 0,-1 1 32 0,-1 0 0 31,-2 0 0-31,-9-3 0 0,7 5-64 0,-7-5 0 16,4 8 0-16,-3 0 0 0,-1-8 208 0,-3 11 48 16,-2 0 0-16,-3-1 0 0,-2-1 80 0,-1 1 32 0,-1-2 0 0,-2 2 0 0,-3 0-304 0,2 1-64 15,-2 0-16-15,2-2 0 16,-1-1-176-16,3-2 0 0,0 1 0 0,1-2 0 0,0 1-320 0,2-2-32 15,0 0-16-15,10-4 0 16,-8 0-1600-16,8 0-320 0,0 0-64 0,0 0-14752 16</inkml:trace>
  <inkml:trace contextRef="#ctx0" brushRef="#br0" timeOffset="51323.6">10451 4643 26719 0,'0'0'2368'0,"0"0"-1888"15,0 0-480-15,0 0 0 0,0 0 1248 0,0 0 160 0,-3 8 16 0,-3 0 16 0,-2 1 0 16,-2 1 0 0,-1 1 0-16,-1 4 0 0,-1 0-864 0,0 2-192 0,1 0-16 15,1 2-16-15,1 0-352 0,2-1 0 0,3 2 0 0,1-2 0 16,3-3 0-16,2 2 0 0,4-3 0 0,0-1-128 0,3-1 128 0,3-2 144 16,4-2-16-16,0-2-128 0,1-1 448 0,3-3 0 15,3-2-16-15,2-2 0 16,1-2 80-16,2 0 0 0,0-1 16 15,0-3 0-15,-2-1 48 0,-1-3 16 0,-2-3 0 16,0-1 0-16,-4 0-48 0,-3-2-16 0,-4-3 0 0,-1 1 0 16,-5-1-128-16,-2 1-16 0,-1 2-16 0,-3 0 0 15,-2 3-176-15,-2 2-16 0,0 2-16 0,-4 0 0 16,-2 1-32-16,-2 0 0 0,-3 1 0 16,0 3 0-16,-1 0-320 0,-2 1-80 0,-1 1-16 0,-1 3 0 31,0 1-1440-31,1 1-304 0,0 0-48 0,1 4-10688 0,-2 1-2144 0</inkml:trace>
  <inkml:trace contextRef="#ctx0" brushRef="#br0" timeOffset="51660.4">10671 4374 28559 0,'-2'-11'2544'0,"2"-1"-2032"16,0-1-512-16,0 2 0 0,0 2 1728 0,0-1 256 15,-3 0 64-15,2 2 0 0,0 0-640 0,1 8-128 16,0 0-32-16,0 0 0 0,0 0-496 0,0 0-112 16,-3-4 0-16,3 4-16 0,0 0-448 0,0 0-176 15,-9 11 128-15,4 4-128 0,-1 4 0 0,0 2 0 16,-1 2-224-16,-2 6 80 0,1 4 144 0,0 4 0 16,-1 3 0-16,-1 6-128 0,-1 4 128 0,1 4 0 15,1 1 0-15,2 3 0 0,0-2 0 0,-1 0 0 16,2-1 0-16,0-4 0 0,3-1 0 0,1-5 0 15,-1-3 0-15,2-4 0 0,0-1 0 0,0-2 0 0,1-3 0 0,0-5 128 16,0-3-128-16,1-2 128 0,-1-1-128 0,1-4 128 16,0-4-128-16,1-2 0 15,-2-1-128-15,0-10 128 0,1 8-1680 0,-1-8-256 0,0 0-48 16,0 0-9408 0,0 0-1888-16</inkml:trace>
  <inkml:trace contextRef="#ctx0" brushRef="#br0" timeOffset="51888.13">11038 4786 37439 0,'0'0'1664'0,"0"0"320"0,0 0-1584 0,0 0-400 16,0 0 0-16,0 0 0 0,-5-3 848 0,5 3 96 0,-9-3 16 0,9 3 0 15,-9-3-768-15,9 3-192 0,-9-1 0 16,9 1 0 0,0 0-1472-16,0 0-320 0,-7-2-64 0,7 2-9136 0,0 0-1824 0</inkml:trace>
  <inkml:trace contextRef="#ctx0" brushRef="#br0" timeOffset="52277.77">11503 4529 4607 0,'0'0'400'0,"0"0"-400"0,2-8 0 0,-2 8 0 15,0 0 6528-15,-2-8 1216 0,2 8 240 16,-6-5 48-16,-2 0-5824 0,1 2-1168 0,-3 1-224 0,-1 2-48 0,-2 2-432 0,-2 4-80 16,0 1 0-1,-1 3-16-15,1 0-240 0,0 2-128 0,-1 3 128 0,2 0-208 0,2 0 208 0,3 0-192 0,2-1 192 0,3-1-192 16,2-2 192-16,2 0-192 15,2-2 192-15,2 0-192 0,3-3 192 0,3 1 0 16,1-2-160-16,2 0 160 16,3 0 160-16,-1-1 96 0,-1-1 32 0,2 0 0 15,0 1 0-15,0-1 0 0,0 0 0 0,1 0 0 16,-2 1 160-16,0 1 16 0,-1 0 16 0,-2-1 0 16,-1 0 96-16,-1 0 0 0,-4 0 16 0,0 1 0 0,-6-5-272 15,3 9-64-15,-2 0-16 0,-2 0 0 0,0-1 0 16,-4 1 0-16,-1-2 0 0,-2 2 0 0,0 0-48 0,0 1 0 0,-2 0 0 0,-2 1 0 15,-2-1-192-15,2-2-256 0,-1-1 48 16,2 0 16 0,1-2-432-16,1-1-80 0,1 1 0 0,8-5-16 15,0 0-2512-15,0 0-496 0,0 0-112 0,0 0 0 0</inkml:trace>
  <inkml:trace contextRef="#ctx0" brushRef="#br0" timeOffset="52469.46">11801 4607 20271 0,'0'0'1792'0,"0"0"-1424"31,0 0-368-31,0 0 0 0,0 0 3136 0,0 0 544 0,0 9 112 0,0-3 32 16,-1 2-2016-16,1 0-400 0,0-1-64 0,-2 3-32 15,1 1-608-15,-1 1-128 16,0 3-32-16,0-1 0 0,0 1-352 0,-1 1-64 0,0-1 0 0,2 3-128 16,-2-3 0-16,0 2 0 0,1-1 0 0,0 0-144 15,1-3-176-15,1-1-48 0,0-1 0 0,1 1 0 31,-1-12-272-31,0 0-48 0,0 0-16 0,0 0 0 0,0 0-1824 0,11-6-368 0,-1-2-80 0</inkml:trace>
  <inkml:trace contextRef="#ctx0" brushRef="#br0" timeOffset="52620.18">11803 4487 17503 0,'-8'-10'768'0,"6"6"176"0,-4-2-752 0,2 1-192 0,0-2 0 0,-2 2 0 0,6 5 4208 0,-5-5 800 15,0 1 176-15,1-1 16 0,-1 2-3600 0,1-1-736 16,4 4-144-16,0 0-16 0,-5-5-704 0,5 5 0 15,-4-4-128-15,4 4 128 16,0 0-2864-16,0 0-448 16</inkml:trace>
  <inkml:trace contextRef="#ctx0" brushRef="#br0" timeOffset="53004.9">12138 4630 8287 0,'0'0'368'0,"0"0"80"0,0 0-448 0,0 0 0 0,0 0 0 0,-3 5 0 16,0 2 5904-16,-1-1 1104 16,1-2 224-16,1 1 32 0,-2 2-5216 0,1 1-1056 15,1 1-208-15,0 0-32 0,0 4-480 0,0 0-80 16,0 1-32-16,0 0 0 0,1 3-160 0,0-1 0 16,0 0-160-16,2-1 160 0,-1 1 0 0,0-4 0 0,-1-1 0 0,1-1 0 15,2-1 0-15,-1-2 128 0,-1-7 16 0,0 0 0 0,0 0 560 16,0 0 96-16,0 0 32 0,0 0 0 0,0 0-176 0,5-4-16 15,-2-3-16-15,0-1 0 0,1-3-112 0,0-2 0 16,-2-4-16-16,1-2 0 16,2-2-176-16,0-1-16 0,1 1-16 0,-1 1 0 0,0 2-160 0,1 0-128 15,3 0 192-15,0 5-192 0,0 2 128 0,0 1-128 16,-1 3 0-16,1 0 0 0,1 3 0 0,0 1 0 16,-1 3 0-16,0 1 0 0,-1 2 0 0,1 1 0 15,-1 2 0-15,1 2 0 0,-1 2 0 0,1 1 0 16,-1 1 0-16,0 2-144 0,-2 0-160 0,1 1-16 15,-2 2-16-15,1 1 0 16,-2 3-560-16,1 1-96 0,-1-2-32 0,-2 0 0 16,3 1-1024-16,-2-2-224 0,0-3-32 0,2-1-8544 15,-1-2-1696-15</inkml:trace>
  <inkml:trace contextRef="#ctx0" brushRef="#br0" timeOffset="53289.94">12649 4607 28559 0,'0'0'2544'0,"-2"-5"-2032"0,2 5-512 0,0 0 0 16,0 0 2144-16,0 0 336 15,-2-5 64-15,2 5 16 0,0 0-1072 0,0 0-208 0,0 0-32 0,0 0-16 16,0 0-768-16,0 0-144 0,0 0-48 0,0 0 0 16,3 11-272-16,-3 0 0 0,-1 2 0 0,-1 3 0 0,0 2 0 15,-1 4 0-15,0 5 0 0,-2 1 0 0,1 4 0 0,-1 3-144 16,1 2 144-16,0 0-192 0,-2 2 192 0,3-1 0 15,1-1 0-15,-1-2 0 0,2-4 0 16,0-2 0-16,1 0 0 0,1-4 0 0,0-1-256 0,1-3 48 16,0-2 0-16,-1 4 0 15,-1-6-1984-15,1-4-400 16,-1-5-80-16,0-8-13296 0</inkml:trace>
  <inkml:trace contextRef="#ctx0" brushRef="#br0" timeOffset="53720.1">12695 4821 27583 0,'0'-18'1216'0,"0"7"256"0,-1-5-1168 0,1-1-304 0,-1-2 0 0,1 0 0 16,0 1 2016-16,1-1 352 0,1-1 64 0,0 2 0 15,2 3-880-15,-2 2-176 0,1 0-32 16,1 2-16-16,3 1-624 0,1 0-128 16,-1 1-32-16,2 1 0 0,1 2-16 0,0-1 0 0,1 2 0 0,0 0 0 15,-1 2-352-15,0 1-176 0,0 1 160 0,0 3-160 16,-2 1 0-16,0 3 0 0,-2 1 0 0,-1 3 0 15,0 1-128-15,-2 2-32 0,-1 3 0 0,0-1 0 16,-1 1-96-16,-1 1 0 16,0-1-16-16,-1 0 0 0,0 0 96 0,0-1 32 0,-1-1 0 0,0-1 0 0,-2 0 144 0,1-2 0 15,0 0 0-15,1-3 0 0,0-1 0 16,4 0 144-16,-2-7-144 0,0 0 0 0,5 6 128 0,-1-1-128 16,4-1 0-16,0-1 0 0,1-1 176 15,2 1-32-15,-1-2 0 16,-1 1 0-16,2 0-16 0,-1 3-128 0,0-2 192 0,0 0-64 0,0 0 0 15,-2 2 0-15,-2-1 0 0,0 3 0 16,-1-1-128-16,-1 1 192 16,-1 1-192-16,-3-1 192 0,-1 1-64 0,-1 0 0 0,-2-2 0 0,1 3 0 0,-1-1 160 15,-1 0 32-15,-1-2 0 0,-2 1 0 0,-1-2 0 0,0 0 16 0,-2-2 0 0,0 0 0 16,-1 1-96-16,0-1-32 16,-1-2 0-16,0-1 0 0,0 0-208 0,-1 0 0 15,2-1 0-15,1 0 0 16,1 0-896-1,2 0-208-15,-1 0-48 0,2-2-16 0,3 0-2112 0,0 0-432 0</inkml:trace>
  <inkml:trace contextRef="#ctx0" brushRef="#br0" timeOffset="54055.45">13848 4496 34959 0,'0'0'1536'0,"0"-6"336"0,-1 1-1488 0,1 5-384 16,0-6 0-16,0 6 0 0,-1-5 1072 0,1 5 144 15,0 0 16-15,0 0 16 0,0 0-560 0,0 0-112 0,0 0-32 0,-6 3 0 16,1 4-352-16,-1 1-192 0,1 5 192 0,-1 1-192 15,1 3 160-15,1 4-160 0,-1 1 128 0,0 3-128 16,0-1 160-16,-1 1-160 0,2 1 192 0,0 2-192 16,-1 1 0-16,2-1 0 0,1-4 0 0,1-2-192 15,-1 0-96-15,1-2-16 0,1-1 0 0,-1 4 0 16,1-7-1376 0,0-3-288-16,0-4-48 0,0-9-14128 0</inkml:trace>
  <inkml:trace contextRef="#ctx0" brushRef="#br0" timeOffset="54254.82">13637 4704 25791 0,'0'0'1152'0,"0"0"224"0,0 0-1104 0,0 0-272 16,0 0 0-16,5-6 0 0,2 2 3008 0,3-1 528 16,3 1 112-16,10-2 32 0,3 2-2176 0,4 0-432 15,3-1-96-15,-7 2-16 0,3 0-304 0,2-3-64 16,0 1-16-16,-1-1 0 0,1 1-576 0,-1-1 0 0,-2 1 0 0,1 0 0 15,-3 1-144-15,-1 1-112 16,-3 0 0-16,-1 3-16 16,-2 1-544-16,-1 3-96 0,-3-1-32 0,5 3 0 15,-3-1-1824-15,-4 2-368 0</inkml:trace>
  <inkml:trace contextRef="#ctx0" brushRef="#br0" timeOffset="59254.18">15276 4411 25167 0,'0'0'1104'0,"0"-9"240"0,-3-2-1072 0,3 0-272 0,0 0 0 0,1-1 0 15,1 0 1616-15,-1 0 272 0,-1 0 48 0,1 1 16 16,0 0-624-16,0 0-128 0,-1-1-32 0,0 2 0 16,-2 0-624-16,1 2-128 0,0 2-32 0,1 6 0 15,-5-6-16-15,5 6-16 0,-5-3 0 0,5 3 0 16,-10 0-192-16,0 2-32 0,0 1-128 0,-1 3 192 0,-1 4-192 0,1 1-128 16,-2 1 128-16,-1 2-208 0,0 0 208 0,0 2-176 15,3 0 176-15,1-1-160 0,2-1 160 0,3-2 0 16,0-2-144-16,4 0 144 0,2 0 0 0,4 0 0 15,2-2-144-15,4 0 144 0,3-2 0 16,1-1-128-16,3 1 128 0,4-1 0 0,0-3 0 0,-1 2 0 16,-1-1 0-16,-1 0 0 0,1 2 0 0,0-1 0 15,-2 2 0-15,0 0 0 0,-3 1 0 16,1 0 128-16,-3 3-128 0,-1 0 0 0,-2-1 128 0,-2 1-128 16,-3 0 176-16,-1 0-176 0,-4 0 240 0,-2 0-64 15,0-1-16-15,-1 1 0 0,-4 0 48 0,-1-1 16 16,-2 0 0-16,-1 0 0 0,-1-1-64 0,-1 1-16 15,-1 0 0-15,0-1 0 16,0-2-464-16,-1 0-80 0,1-1-32 0,2 0 0 16,0-2-2048-16,1-1-400 0,1-2-96 0</inkml:trace>
  <inkml:trace contextRef="#ctx0" brushRef="#br0" timeOffset="59461.55">15639 4347 27871 0,'0'0'1232'15,"0"0"256"-15,0 0-1184 0,9 6-304 0,-2 0 0 0,0 2 0 0,0 1 1584 0,-1 2 256 16,-2 0 48-16,0 1 16 0,-2 1-1184 16,-1 1-224-16,-1 2-48 0,0-1-16 15,0 1-288-15,0-1-144 16,-1 0 160-16,1 1-160 0,0-1 128 0,0 0-128 0,0-2 0 0,1-1 144 0,1-1-144 0,0-1-192 16,-2-10 32-16,0 0 16 15,0 0-224-15,0 0-32 0,9 3-16 0,-9-3 0 16,7-4-896-16,-1-4-176 0,0-2-48 0,-2-3-7824 15,-1-6-1584-15</inkml:trace>
  <inkml:trace contextRef="#ctx0" brushRef="#br0" timeOffset="59609.55">15744 4232 4607 0,'-2'-10'400'0,"0"-1"-400"0,-2-1 0 0,2-1 0 15,0 2 5760-15,0 1 1088 0,0 1 192 0,-2 0 64 16,2 0-4144-16,0 2-816 16,0-1-160-16,1 1-48 0,0 1-976 0,1 6-192 15,1-7-32-15,-1 7-16 0,0 0-480 0,5-8-112 0,-5 8 0 0,7-5-128 16,-7 5 0-16,9-2 0 0,-1 1 0 0,-8 1-144 31,10 3-1632-31,0 5-320 0,-2 1-64 0,1 4-8336 0,-2-1-1680 16</inkml:trace>
  <inkml:trace contextRef="#ctx0" brushRef="#br0" timeOffset="59986.25">16060 4329 23551 0,'0'0'1040'0,"0"0"224"0,12 5-1008 0,-2 1-256 16,-1-2 0-16,-1 0 0 0,1 2 1680 0,0-1 304 0,1 2 48 0,-1 1 16 0,-3 0-848 0,2 3-176 16,-1 2-16-16,-2 0-16 15,0 0-592-15,-2 1-112 0,0 2-32 0,-3-3 0 16,-1-1-96-16,0 0-32 0,-1 0 0 0,0-1 0 0,-3 0 16 0,1-1 0 16,0-2 0-16,4-8 0 15,-4 6 48-15,4-6 0 0,0 0 0 0,0 0 0 16,0 0 560-16,0 0 112 0,0 0 32 0,0 0 0 15,6-8-144-15,0-2-32 0,2-2 0 0,1-2 0 0,-1 0-272 0,2 0-48 16,1-3-16-16,1 1 0 0,1-1-208 0,1 2-48 16,0 2-128-16,-1 1 192 0,-1 3-192 0,1 2 0 15,-1 2 0-15,-1 2 0 0,1 2 144 0,0 4-144 16,0 0 128-16,-1 2-128 0,0 4 0 0,-1 0 0 16,-2 3 0-16,-1 2 0 0,0 2-192 0,-1-1 16 15,0 1 16-15,-2-1 0 16,0 1-560-16,-1 3-112 0,0 1-32 0,1-1 0 15,-1-2-2912-15,2-1-592 0,2-4-112 0</inkml:trace>
  <inkml:trace contextRef="#ctx0" brushRef="#br0" timeOffset="60301.02">16883 4318 8287 0,'8'-18'368'0,"-1"9"80"0,1 1-448 0,-3 2 0 0,-3-1 0 0,-2 7 0 15,-2-6 5568-15,-2 1 1024 0,-2 2 192 0,-2 2 64 16,-1 2-4672-16,-1 2-944 0,-2 2-176 15,-1 0-32-15,-2 3-736 0,2 3-144 0,-3 3-16 0,1 2-128 0,3 0 0 0,1 2 0 16,2-1 0-16,3 3 0 16,0 2 0-16,3 0 0 0,2 2 0 0,2-2 0 0,3-2-128 0,3 1 128 15,1 0 0-15,2-1-144 0,3-4 144 0,3 0 0 16,4-4 0-16,0-2-128 0,2-3 128 0,3-2 256 16,2-3-64-16,1-3-16 15,2-3 144-15,0-2 16 0,-2-3 16 0,0-1 0 0,-5-2 96 0,-2-1 0 16,-3-3 16-16,-1 0 0 0,-4-3 144 0,-3-1 32 15,-2 0 0-15,-4-1 0 16,-3-1-64-16,-2 1 0 0,-1 2 0 0,-5 1 0 0,-3 2-96 0,-2 1-32 16,-1 0 0-16,-3 2 0 0,-5 2-448 0,-2 1 0 15,-3 0 0-15,-3 3 0 16,-4 1-816-16,0 3-96 0,0 1-32 0,0 2 0 16,0 3-2912-16,2 1-592 0</inkml:trace>
  <inkml:trace contextRef="#ctx0" brushRef="#br0" timeOffset="60600.42">16963 4001 23039 0,'0'-15'1024'0,"0"8"192"0,1-1-960 0,0-1-256 16,0 0 0-16,-1 0 0 0,0 1 3568 0,0 8 656 0,-1-9 144 0,1 2 32 0,0 7-2656 0,0 0-528 15,0 0-96-15,0 0-32 16,0 0-576-16,0 0-112 0,0 0-16 0,0 10-16 15,-1 4-368-15,0 4 0 0,0 4 0 0,-1 5 0 0,-3 1 0 0,2 7 0 16,-1 6 0-16,-2 4 0 0,-1 3 0 0,2 4 0 16,-3 4 0-16,2 4 0 0,-1 0 0 0,2 2 0 15,0 0 0-15,3-5 0 0,0-4 0 0,1-6 0 16,1-3 0-16,-1-2 0 0,1-6 0 16,0-2 0-16,1-5 0 0,0-3 0 0,0-2 0 0,-1-1 0 15,0-4 0-15,0-4 0 16,0-4-1360-16,0-2-240 0,0-9-64 0,0 0 0 15,0 0-1520-15,0 0-304 0</inkml:trace>
  <inkml:trace contextRef="#ctx0" brushRef="#br0" timeOffset="60791.55">17411 4435 28559 0,'0'0'2544'0,"0"0"-2032"0,0 0-512 15,8-2 0-15,1 3 2496 0,-9-1 384 16,0 0 96-16,0 0 16 0,0 0-1648 0,0 0-320 16,0 0-64-16,5 9 0 0,-3 0-688 0,-2-9-128 0,0 0-16 15,-1 10-128 1,-1 0-272-16,0-1-176 0,1 0-16 0,0 0-16 0,1-9-1888 0,2 10-368 0,2-1-80 0,2-3-7744 16,4 0-1568-16</inkml:trace>
  <inkml:trace contextRef="#ctx0" brushRef="#br0" timeOffset="61269.75">17888 4267 9215 0,'10'-10'816'0,"-10"10"-656"0,4-7-160 0,-4 7 0 0,0 0 4176 0,3-4 816 15,-3 4 144-15,0 0 48 0,0 0-2112 0,0 0-400 16,0 0-96-16,0 0-16 0,-8 1-1232 0,0 4-256 0,-2 0-48 0,0 3-16 16,-1 3-592-16,0 3-112 15,0 1-32-15,3 2 0 16,0 1-272-16,2 0 0 0,3 0 0 0,-1 1 0 0,1-2 0 0,3 1 0 0,2-2 0 0,1-4 0 15,2 0-128-15,4 5 128 0,1-4 0 0,2-2-144 16,5-2 144-16,-1-2 0 0,2-4 0 0,0-2 0 16,2-2 0-16,0-1 128 15,-1-1 0-15,-7 0 0 0,1-2 128 0,1-3 16 16,-3-2 16-16,1-1 0 0,-1-1 96 0,-1-1 32 0,-1-2 0 0,-3 2 0 16,-1 0-48-16,0 1-16 0,-1 1 0 0,-2 1 0 15,-1 3-112-15,-1 7-32 0,0-4 0 0,0 4 0 16,0 0-208-16,0 0 128 0,0 0-128 0,0 0 0 0,-3 7 0 0,1 1-160 15,1 2 0-15,2 2 0 0,1 1-16 0,1 0 0 16,2 0 0-16,0 0 0 0,2 0 16 0,-1-1 0 16,3-1 0-16,2-1 0 0,1-2 160 0,1-2 0 15,2-4 0-15,0 0-128 0,1-1 128 0,-2-2 0 16,0-1 160-16,0-2-160 0,0-1 384 0,-2-2 0 16,0 0-16-16,-2-4 0 0,-3-3 160 0,0-1 48 15,-5-1 0-15,-1-2 0 0,-2-1-192 0,-3 1-48 16,-3-2 0-16,0 1 0 0,-2 1-336 0,-1 2 144 31,-2 2-144-31,-1 3 0 0,-2 2-224 0,1 3-160 0,-1 3-16 0,-5 1-16 16,2 2-816-16,4 2-176 0,3 1-16 0,1 3-16 15,1 0-2048-15,1 4-416 0,3 5-64 0</inkml:trace>
  <inkml:trace contextRef="#ctx0" brushRef="#br0" timeOffset="61581.77">18452 4366 10127 0,'12'-4'896'0,"3"-1"-704"15,-1 0-192-15,1-1 0 0,1 1 4032 0,-2 0 768 0,-4 1 144 0,-1-1 48 16,-3 0-2080-16,0 1-416 0,-3-1-64 0,-3 5-32 16,-4-4-992-16,-2 2-208 0,-1 0-48 0,-2 2 0 0,-1 0-736 0,-1 3-160 15,-1 1-16-15,0 3-16 0,1 0-224 0,1 2 0 16,1 1-192-16,1 0 192 0,3 1-176 0,0-1 176 16,3-1-160-16,2 1 160 0,2 2-208 0,3 0 48 15,0-1 16-15,3-1 0 0,1-3 144 0,3 1 0 16,0-1 160-16,2-1-160 0,3 1 320 0,0-2-48 15,1-1 0-15,0-2 0 0,0 1 160 0,1-1 16 16,-1 1 16-16,-3-1 0 0,0 0 32 0,-2 0 0 16,-5 0 0-16,-1 1 0 0,-7-3-176 0,0 0-16 15,0 0-16-15,-4 4 0 0,-4 0 48 0,-2 2 16 16,-3-1 0-16,-3 2 0 0,0 0-352 0,-2 1 0 16,0 2 0-16,-1 1 0 15,-1-2-512-15,1 0-64 0,3 0 0 0,3-1-16 16,-1 0-1056-16,3 0-208 0,3-2-32 0,1 0-10400 0,3-2-2064 0</inkml:trace>
  <inkml:trace contextRef="#ctx0" brushRef="#br0" timeOffset="61849.9">18987 4205 28559 0,'0'-5'2544'0,"1"-2"-2032"0,1 0-512 0,0 0 0 16,0-1 2688-16,-1 2 448 0,0 0 96 0,0 1 16 15,-1-1-1504-15,0 6-288 0,0 0-64 0,0 0-16 0,0 0-672 0,0 0-128 16,0 0-16-16,0 0-16 0,0 0-544 0,0 0 0 16,-2 7 0-16,-1 4 0 0,1 3 0 0,0 3 0 15,1 2 0-15,-1 4-144 0,1 4 144 0,-2 4 0 16,1 1-144-16,0 3 144 0,0 2 0 0,0 3 0 16,1 0 0-16,-2 1 0 0,2-1 0 0,1-4 0 15,0-3 0-15,0-1 0 0,1-2 0 0,2-3-176 16,-1-4 48-16,0-1 0 15,-1-4-608-15,0-2-112 0,1-4-32 0,1-2 0 16,-2-2-2368-16,0-2-464 0,-1-6-112 0</inkml:trace>
  <inkml:trace contextRef="#ctx0" brushRef="#br0" timeOffset="62307.27">18988 4363 19343 0,'-3'-15'1728'0,"-1"-3"-1392"15,1-3-336-15,1 0 0 16,1-1 3440-16,1 1 608 15,0 0 128-15,2 2 32 0,2 2-1936 0,2 0-384 0,1 1-80 0,1 1-16 16,2 3-736-16,2 0-160 16,3 0-16-16,1 2-16 0,3 1-480 0,1 1-80 0,-1 2-32 0,2 2 0 15,1 0-272-15,-1 2 160 0,-2 1-160 0,-1 2 128 0,-4 1-128 0,-2 4 0 16,-2 1 0-16,-2 1 0 0,-1 4-192 0,-3 2 16 16,-2 0 16-16,-4 4 0 0,-1 1-16 0,-1 1 0 15,-3 0 0-15,1 1 0 0,-3-1 32 0,-1-1 0 16,0-3 0-16,0-2 0 0,0 0 144 0,0-1 0 0,2-2 0 0,0-2 0 15,1-2 0-15,2-1 128 16,-1-1-128-16,6-5 128 0,0 0-128 0,0 0 0 16,0 0 0-16,1 6 128 0,-1-6-128 0,7 4 0 15,2-1 0-15,3 1 0 0,3-1 0 0,4 1 0 16,0 1 160-16,1-1-160 0,0-1 192 0,4 3-48 16,-6-2-16-16,2 2 0 0,-2 0 0 0,-2 1-128 0,0 1 192 15,-3 0-64-15,-1 0 48 16,-3 0 0-16,-2-2 0 0,-1 2 0 0,-3 0 80 0,-2 1 32 15,-2-1 0-15,-2 1 0 0,-2-1-48 0,0 0-16 16,-4-2 0-16,-2 1 0 0,-2-1-16 0,-2 0 0 0,-4-1 0 0,-1 1 0 0,-1-1-208 0,-1 1 0 31,-1-1 128-31,0 0-128 16,0-2-304-16,1-1-96 0,2 1-32 0,2-2 0 0,2-1-1168 16,2-1-224-16,3-2-48 0,2-1-16 15,2-3-1824-15,4-1-352 0</inkml:trace>
  <inkml:trace contextRef="#ctx0" brushRef="#br0" timeOffset="62652.68">19844 3768 26719 0,'4'-5'2368'0,"2"0"-1888"0,0-3-480 0,2 1 0 0,0 1 2000 0,-1 0 304 16,1 1 64-16,-1-1 16 0,-1 2-912 0,1-1-192 0,0 2-48 0,-2 0 0 15,1 1-464-15,-6 2-112 0,6 0-16 0,1 1 0 16,-1 1-256 0,0 1-64-16,-2 3-16 0,2 1 0 15,0 4-32-15,2 4 0 0,0 1 0 0,-1 6 0 16,0 2 48-16,1 4 16 0,-2-4 0 0,1 5 0 16,1 4-64-16,-2 3-16 0,2 5 0 0,-3 3 0 15,0 4-64-15,-3 5-32 0,-2 3 0 0,-1 25 0 0,-2-2-160 0,-3-6 128 16,-2-2-128-16,0-5 128 0,-4-3-128 0,-3-3 160 15,-3-2-160-15,-4-1 160 0,-4-3-160 0,-5-2-176 16,-6-3 48-16,-6-1 0 16,-6-4-256-16,-5-1-32 0,0 0-16 0,-8 1 0 15,-3-2-288-15,-7 1-64 0,-10-1-16 0,-2 0 0 16,-4 1-2208-16,-6-1-432 0,-7-2-80 0</inkml:trace>
  <inkml:trace contextRef="#ctx0" brushRef="#br0" timeOffset="63924.61">7412 5928 30863 0,'-13'1'1360'0,"8"-1"304"0,-3-3-1344 0,8 3-320 0,-5-4 0 16,5 4 0-16,0 0 672 0,0 0 64 0,0 0 16 0,0 0 0 0,0 0-560 0,0 0-192 16,6-4 144-16,3 1-144 15,0 1 0-15,3-1 0 0,1 2-192 0,4 0 192 0,3-1 0 0,3 0 0 16,0 0 0-1,1-1 0-15,2 1 0 0,3 0 0 16,5 1 0-16,2 0 128 0,4-1-128 0,3-1 160 16,3 1-160-16,2 1 160 0,2-1-32 0,-2 1 0 0,-1 0 0 0,1 0 0 15,3-3 80-15,2 2 16 0,5 1 0 0,1 0 0 16,4 0-32-16,-2 0 0 0,-3 0 0 0,0-2 0 16,3 1 0-16,3 1-16 0,6 0 0 0,-1 0 0 0,-2 0-16 0,2 0 0 0,2 0 0 0,3-1 0 15,5 1 16-15,0 0 0 16,0 1 0-16,0 0 0 0,1-1 64 15,4 0 16-15,3 0 0 0,-2 1 0 0,-3-1 0 0,3 0 0 16,2 0 0-16,1 1 0 0,2-1-64 0,-3 1 0 0,-2 0 0 0,3 0 0 16,3-2-64-16,0 0 0 0,-2-2-128 15,4 2 192-15,-2-1-192 0,4 1 144 0,-2-1-144 0,3-1 128 16,-3-1-128-16,2 2 0 0,5 1 144 0,-2-2-144 0,-3-1 128 16,1 0-128-16,3 2 160 0,-1 0-160 0,-2-2 224 15,0 0-48-15,-1-1-16 0,2 2 0 0,2 1 0 0,-4-1 0 16,-4 1 0-1,1 0 0-15,2 1 16 0,1-3 0 0,-4-1 0 0,1 0 0 0,1 3-32 0,2-2 0 16,0 1 0-16,1-1 0 16,-3-2 64-16,1 0 16 15,4 2 0-15,-5-1 0 0,-4 1-224 0,2 0 0 0,4 2 128 16,-1-1-128-16,-2-2 176 0,0 2-16 0,0 1 0 0,1 0 0 16,2 0-16-16,-4 1 0 0,-3-1 0 0,0 0 0 0,2 0-144 0,0 0 160 15,1-3-160-15,-3 2 160 16,0-1-32-16,1 2 0 0,2-1 0 0,-2 0 0 0,-3-1-128 0,0-1 160 0,-3 1-160 0,3 1 160 15,1-1-160-15,-3 1 192 16,-5-2-192-16,1 2 192 16,2-1-192-16,-1 2 0 0,1 0 144 0,-2-2-144 15,-1-1 0-15,0 0 144 0,0 0-144 0,0 0 0 16,-3 0 176-16,0-1-176 0,0 0 160 0,1 1-160 16,1-2 208-16,-3 2-48 0,-3 0-16 0,-2-1 0 0,-1 0-144 15,4-1 192-15,-1 0-192 0,0 2 192 0,-3-1-192 0,-2 2 0 16,-1-1 0-16,-2 1 128 0,0-3-128 0,1 1 0 15,1 3 0-15,0-2 128 0,-5 1-128 0,0-2 0 16,1 1 144-16,-1 1-144 0,2 2 0 0,0 1 144 16,0-1-144-16,0-1 0 0,-6-1 160 0,0 0-160 15,1 1 128-15,0 1-128 0,1 0 160 0,0 1-160 16,-1 1 192-16,-3-1-192 0,-3-2 192 0,-3-1-64 16,0 1 0-16,-1 2-128 0,-1 0 192 0,2 0-64 0,-1 2 0 0,-2-1-128 15,-3-1 224-15,-3 0-64 0,-3 1-16 0,-2 0 0 16,-4-2-16-16,-1 2 0 0,-2 0 0 0,-1 0 0 15,-4 0-128-15,-2 1 192 0,-1 0-192 16,-4 0 192-16,-2 0-192 0,0 0 128 0,-3 0-128 0,-3 0 128 16,0-1-128-16,-8 1 0 0,0 0 0 0,0 0 128 15,8-1-400-15,-8 1-96 0,0 0-16 0,0 0 0 32,0 0-1936-32,0 0-400 0,0 0-80 0</inkml:trace>
  <inkml:trace contextRef="#ctx0" brushRef="#br0" timeOffset="70889.16">9184 6469 25055 0,'0'0'1104'0,"0"0"240"0,-4-4-1088 0,2-1-256 0,-2 1 0 0,0 0 0 16,1-1 1680-16,3 5 288 0,-3-5 48 0,3 5 16 16,-7-6-768-16,2 3-160 15,0 0-16-15,-1 0-16 0,-1 2-432 0,-1 1-96 0,1 1-16 0,-2 3 0 0,-1 1-336 0,-3 4-192 16,-1 1 192-16,-1 4-192 0,1 4 0 0,0 3 0 16,-1 2 0-16,3 5-192 0,2 3 48 15,0 1 16-15,2 0 0 0,1 0 0 16,4-1 128-16,1-2-128 0,2 0 128 0,2-3-128 15,2-1-16-15,5-5 0 0,2-2 0 0,1-4 0 0,1-3 0 16,4-2 0-16,1-3 0 0,1-3 0 0,3-3 144 0,0-2 0 16,1-4 0-16,0-1 128 0,3-4-128 0,-3-4 192 15,0-2-64-15,-1-1 0 0,-2-2 0 0,-1-1 16 16,-1 0 0-16,-1-1 0 0,-5 0 160 0,-1 3 16 16,-5 1 16-16,0 4 0 0,-2 2 0 0,-1 2 0 15,0 2 0-15,-3 8 0 0,0 0 0 0,0 0 0 16,0 0 0-16,-3 11 0 0,-1 1-336 0,0 4 0 15,-2 2 0-15,2 1 0 0,-1 1-208 0,2 1-64 0,2 0-16 0,2-1 0 16,2 0 32-16,3 0 0 0,0-2 0 16,3-3 0-16,2-4 0 0,2-2 0 0,2-4 0 0,2-1 0 15,3-4 256-15,-7-1 176 0,2-2-32 0,1-2 0 16,2-2 464-16,7-5 96 0,-3-2 0 0,-8 3 16 16,0-1 48-16,-2-3 0 0,-1 0 0 0,-1-3 0 15,-4 0-96-15,2-11-16 0,-3 1 0 0,-4 9 0 16,-3-1-304-16,-2 1-64 0,-3 2-16 0,0 0 0 15,-1 2-144-15,-2 2-128 0,-2 2 144 0,-7-3-144 16,3 7-128-16,4 5-128 16,-2 2-32-16,-4 3 0 0,2 1-1312 0,2 4-256 0,0 3-48 15,2 1-16-15,2 0-1552 0,2 2-320 16</inkml:trace>
  <inkml:trace contextRef="#ctx0" brushRef="#br0" timeOffset="71212.77">9844 6601 13823 0,'12'-6'1216'0,"-3"1"-960"0,0 0-256 0,-3 0 0 0,-6 5 3200 0,0 0 576 16,0 0 128-16,0 0 32 0,0 0-2112 0,0 0-416 16,0 0-96-16,0 0-16 0,-4 10-736 0,-4 2-160 15,-2 1-16-15,-1 3-16 0,0-1-368 0,1 2 0 16,1 0 0-16,3 0 0 0,0-2 0 0,3 1 0 16,2-2 0-16,1 0 0 0,2-1 0 0,2 0 0 15,2-2 0-15,2-2 0 0,0-2 256 0,4 0 64 0,3-2 32 0,1 0 0 16,3-2 288-16,1 0 48 0,-2-1 16 15,3 1 0-15,1-1-80 0,-1 1-16 16,-2-1 0-16,-3 2 0 0,0-1 144 0,-5 0 16 0,-11-3 16 0,0 0 0 0,8 9-272 16,-8-9-48-16,0 0-16 0,-3 10 0 15,-3 0-64-15,-1-4-32 0,-3 0 0 0,-7 4 0 16,-1-1-352-16,5-4 144 0,-1 1-144 0,-7 3 0 31,1 2-272-31,3-2-176 0,3-1-16 0,6-4-16 0,1 0-432 0,0-2-96 0,2 0-16 0,5-2 0 16,0 0-2032-16,0 0-400 0,1-8-96 0,4-2-10800 0</inkml:trace>
  <inkml:trace contextRef="#ctx0" brushRef="#br0" timeOffset="71639.57">10267 6599 25391 0,'0'0'1120'0,"0"0"240"0,0 0-1088 0,0 0-272 15,0 0 0-15,0 0 0 0,0 0 1664 0,0 0 256 0,-6 10 64 0,0-2 16 0,-1 3-1184 0,-4 6-240 16,-2 2-64-16,2 1 0 0,2-2-336 0,1 1-176 0,0 0 160 0,2 2-160 31,2 0 0-31,2 1 0 0,2 0 0 0,3-3 0 0,3 0 0 0,1-2 0 16,2-4 0-16,3-1 0 0,3-1 272 0,0-1 64 0,-1-5 16 0,2-3 0 15,0-3 224-15,-3-1 32 0,3-2 16 16,6-4 0-16,-2-1-16 0,-7 0 0 0,1-2 0 0,6-7 0 0,-4-1-32 16,-6 6-16-16,-1-3 0 0,4-10 0 15,-4-5-64-15,0 3-16 16,-6-1 0-16,-1 0 0 0,-1 0-128 0,-2 0-32 0,-2 3 0 0,-1 0 0 0,-5 1-96 0,0 3-32 15,-1 6 0-15,-2 1 0 16,-1 4-64-16,1 3-128 16,-4 0 176-16,1 3-176 0,0 1 128 0,-2 3-128 0,-1 1 0 0,2 2 0 15,-1 3 0-15,1 1 0 0,-3 3 0 0,3 2 0 0,-1 1 0 0,3 1 0 16,2 2-160-16,1 1 160 16,1 1-208-16,4 0 80 0,3 1 128 0,2-1-208 15,2 1 208-15,2 0-192 0,3-1 192 0,2 0-192 0,3-2-48 0,1 0 0 31,2 1 0-31,0-4 0 0,0-2 64 0,1 0 16 16,1-3 0-16,0 0 0 0,0-3-672 0,-2-2-144 16,1-2-32-16,9-2 0 15,-1 0-2320-15,0-2-448 0,-1-4-112 0</inkml:trace>
  <inkml:trace contextRef="#ctx0" brushRef="#br0" timeOffset="71840.66">10662 6695 19343 0,'0'0'1728'0,"0"0"-1392"0,0 0-336 0,0 0 0 15,0 0 3008-15,0 0 544 0,0 0 96 0,-5 7 32 16,5-7-2016-16,-4 9-384 0,1 1-96 0,2-3-16 0,1-1-288 0,0 6-64 16,1 0-16-16,0-1 0 0,0 3-144 0,2 7-16 15,2-1-16-15,-2 0 0 0,-1 0-320 0,2-6-64 16,-3 1-16-16,1 1 0 0,0 2-224 0,0 7 176 16,-1-1-176-16,2-1 160 0,-2-1-160 0,1-1 0 15,-1-3 0-15,1-3 0 16,-1-4-704-16,0-4-64 0,1-1 0 0,-1 1-16 15,0 0-2736-15,-1-7-560 0</inkml:trace>
  <inkml:trace contextRef="#ctx0" brushRef="#br0" timeOffset="72108.13">11087 6733 29487 0,'0'0'2624'0,"0"0"-2112"16,0 0-512-16,0 0 0 0,0 0 2480 0,0 0 384 0,0 0 80 0,0 0 0 16,0 0-1488-16,0 0-304 0,0 0-64 0,0 0-16 0,0 0-752 0,0 0-128 15,0 0-48-15,0 0 0 31,0 0-512-31,0 0-96 0,-4 5-32 0,4-5 0 16,0 0-2048-16,-1 6-400 0,1-6-96 0,0 10-12896 0</inkml:trace>
  <inkml:trace contextRef="#ctx0" brushRef="#br0" timeOffset="72479.14">11527 6501 23039 0,'0'0'1024'0,"3"-4"192"0,0-4-960 0,1 1-256 0,-1 2 0 0,0-2 0 16,-3 7 3840-16,0 0 704 0,-1-5 160 0,-1 0 32 16,-4 1-3456-16,-3 1-704 15,-4 2-128-15,4 1-16 0,-4 1-432 0,-6 4 0 0,-2 3 0 0,6 0 0 32,0 1-464-32,-1 2-32 0,-1 2 0 0,2 1 0 0,0 1 304 0,-1 7 192 0,4-1-208 0,6-9 80 0,3 0 128 0,2 0-192 15,1-1 192-15,4 5-192 0,2-3 192 0,0-5 176 16,2-2-48-16,3 0 0 0,2-2 128 0,2 1 0 15,0-3 16-15,1 0 0 0,3 0-48 0,1 0-16 16,1 2 0-16,0-2 0 0,-3 0 48 0,2 1 0 16,-2 0 0-16,-2 0 0 15,-1 0 160-15,-2 2 32 0,-2-1 16 0,-1 2 0 16,-3-2-112-16,-1 1-32 0,-2 3 0 0,0 0 0 0,-4 0-96 0,-1 0-32 16,-1 1 0-16,-1 2 0 0,-2-1 0 0,-6 4 0 15,-1 0 0-15,-2-2 0 0,0-1-192 0,1-1 176 16,-3-2-176-16,7-2 160 15,-1-1-592-15,-6 3-112 0,0-2-32 0,3-2 0 16,2-2-1792-16,4-2-352 0,0-1-80 0,0-2-14112 0</inkml:trace>
  <inkml:trace contextRef="#ctx0" brushRef="#br0" timeOffset="72700.42">11784 6581 20271 0,'0'0'1792'0,"0"0"-1424"16,0 0-368-16,0 0 0 0,0 0 2752 0,0 0 464 0,9 7 112 0,-9-7 0 15,2 8-1328-15,0-1-272 0,-2 1-48 0,-1 7-16 0,0 3-912 16,-1-6-192-16,0 1-48 0,-2 3 0 0,1 0-320 0,-2 6-192 16,-1-3 192-16,3-6-192 0,1 3 128 0,1-2-128 15,-1-1 0-15,0-1 0 0,2-2-144 0,0 2-96 16,0-12-16-16,0 0 0 16,0 0-1472-1,0 0-288-15,0 0-64 0,12-1-13440 0</inkml:trace>
  <inkml:trace contextRef="#ctx0" brushRef="#br0" timeOffset="72813.71">11856 6436 25791 0,'0'0'2304'0,"0"0"-1856"16,0 0-448-16,0 0 0 0,-7-5 2016 0,7 5 304 0,0 0 64 0,0 0 16 0,-3-5-1424 0,3 5-272 0,0 0-64 0,0 0-16 47,0-9-1888-47,0 9-368 0,4-5-80 0</inkml:trace>
  <inkml:trace contextRef="#ctx0" brushRef="#br0" timeOffset="73142.09">12120 6651 13823 0,'-3'19'1216'0,"3"-9"-960"0,0 2-256 0,-1 2 0 0,-1-1 2352 0,0 0 416 0,1 1 96 0,-2 8 16 0,-2-5-640 0,2-6-112 15,-2-1-16-15,0 2-16 0,-1-2-704 0,2-5-144 16,0 0-32-16,4-5 0 0,0 0-32 0,0 0-16 15,0 0 0-15,0 0 0 0,0 0-208 0,-1-10-64 16,1-2 0-16,2 3 0 0,1-2-304 0,1-1-64 0,4-3-16 0,-1 0 0 16,2-1-192-16,2-1-32 15,0-2-16-15,2 1 0 0,1 0-96 0,-1 3-32 0,0 0 0 16,1 4 0-16,-1 1-144 0,0 3 160 16,-1 0-160-16,-1 2 160 0,0 1-160 0,-3 3 0 0,1 2 0 15,-2 3 128-15,0 0-128 0,-3 3 0 16,2 0 0-16,-2 4 0 0,0 1 0 0,-1 2 0 15,1-1 0-15,1 1 0 0,-2 2-384 0,0 0 32 16,-2 2 16-16,2-1 0 16,0 1-496-16,0-1-80 0,-2 0-32 0,1-3 0 15,2-1-1264-15,-1-2-256 0,0-1-48 0,2-2-13856 0</inkml:trace>
  <inkml:trace contextRef="#ctx0" brushRef="#br0" timeOffset="73410.8">12599 6566 15663 0,'-1'-4'1392'0,"0"-2"-1120"0,0-1-272 0,0 3 0 16,1 4 4992-16,0-4 928 0,0-1 192 0,0 5 32 0,0 0-3856 0,0 0-784 15,-1-5-160-15,1 5-16 0,0 0-624 0,0 0-128 16,0 0-32-16,0 7 0 0,1 2-288 0,0 1-64 16,-1 2-16-16,0 6 0 0,-1 2-176 0,0 2 192 15,-1 2-192-15,-1 2 192 0,2 3-192 0,-2 2 0 16,-1 2 0-16,0 0 128 0,1 2-128 0,0 1 0 15,-1 2 0-15,2-2 128 0,-1-2-256 0,1 1-64 16,-1-2-16-16,2-2 0 16,2-5-240-16,-1 0-64 0,-1-2 0 0,1 3 0 15,0-6-304-15,3-5-64 0,-1-6-16 0,-2-10 0 16,0 0-2640-16,0 0-544 0,0 0-96 0</inkml:trace>
  <inkml:trace contextRef="#ctx0" brushRef="#br0" timeOffset="73837.35">12588 6782 15663 0,'-1'-20'688'0,"1"10"144"0,0-2-656 0,0-3-176 0,0-1 0 0,0-1 0 0,1 0 4320 0,1-1 832 16,1 1 160-16,0-1 48 0,0 0-3120 0,3 3-608 15,0 1-128-15,2 1-32 0,1 0-512 0,1 2-128 16,0 0 0 0,2 3-16-16,0 0-304 0,1 1-48 0,1 1-16 0,0 1 0 0,-1 1-256 0,-1 2-64 31,-1 1-128-31,-2 1 192 0,-1 1-192 0,-1 2 0 15,-1 1 0-15,-2 3 0 0,-1 2 0 0,-1 2 0 0,-2 2-192 0,0 1 192 0,-2 1-240 0,0 0 64 16,-1 0 16-16,-1 1 0 0,0-2 160 0,1 0 0 16,-2 1-144-16,2-3 144 0,0-2 0 0,2-1 0 15,-2-2 0-15,1 1 0 0,1-1 0 0,-1-2 0 16,2-5 0-16,0 0 0 0,0 0 0 16,0 0 0-16,3 7 0 0,2-3 0 0,-1 0 0 0,3 0 160 15,0-1-160-15,2 0 160 0,0 1 16 0,1-2 0 0,2 0 0 0,0 1 0 16,-2 2-48-16,0-1 0 15,0 1 0-15,-1 0 0 0,-2 1 64 0,1 0 16 0,-1 1 0 0,-2-1 0 16,-1 1-16-16,0 0 0 0,-2-1 0 0,-1 1 0 16,-2-1 16-16,-1 1 0 0,-3-2 0 0,0 1 0 15,-3 1 32-15,-1-2 0 16,-1 1 0-16,-1-2 0 0,0 0-80 0,-1 1-16 0,0-2 0 0,-2 0 0 16,0 0-144-16,0-1 0 0,3 0 144 0,-1-1-144 15,2 0-176-15,2-1-96 0,0 0-32 0,1 0 0 16,2 0-1712-1,0-1-352-15,1-1-64 0,1-4-16576 0</inkml:trace>
  <inkml:trace contextRef="#ctx0" brushRef="#br0" timeOffset="74107.77">13420 6425 31327 0,'0'0'1392'0,"6"-2"272"0,-1-2-1328 0,0 0-336 0,1 1 0 0,-6 3 0 32,0 0 2656-32,0 0 464 0,0 0 80 0,0 0 32 0,0 0-2064 0,0 0-400 15,0 0-96-15,0 0-16 0,0 0-400 16,-3 7-64-16,0 0-32 0,0 4 0 0,-1 2-160 0,-1 3 0 16,2 1 0-16,1 3 0 0,-2 2 0 0,2 1 0 15,1 0 0-15,1 2 0 0,0 1-176 0,-3 2 176 16,1-3-128-16,-1-1 128 15,1 0-768-15,1-1-80 0,1-2-16 16,1-1 0-16,0-2-1984 0,2-3-400 0,-1-2-80 0</inkml:trace>
  <inkml:trace contextRef="#ctx0" brushRef="#br0" timeOffset="74295.81">13261 6672 16575 0,'0'0'1472'0,"0"0"-1168"0,-2-5-304 0,1 1 0 0,1-2 4704 0,2 2 880 15,-2 4 176-15,8-5 48 0,3 1-3936 0,2 1-784 32,4-1-144-32,1 2-48 0,3-2-432 0,2-2-80 0,1 0-32 15,1-1 0 1,0 1-1696-16,3-1-352 0,0 0-64 0,2 2-16 16,1 2-1200-16,1-1-240 0,2 3-48 0</inkml:trace>
  <inkml:trace contextRef="#ctx0" brushRef="#br0" timeOffset="74677.67">14507 6499 21183 0,'0'0'1888'32,"2"-6"-1504"-32,1 1-384 0,-1-1 0 0,1-1 2976 0,-2 1 528 0,-1 2 96 0,-1-2 32 15,-3 1-2016-15,1-1-400 0,-1 1-64 0,-2-1-32 16,2 2-688-16,-3 1-144 0,-2 0-32 0,-1 3 0 0,-1 0-96 0,0 3-32 15,-1 0 0-15,0 2 0 0,-1 2-128 0,1 1 0 16,0 0 0-16,0 3 0 0,0 2 0 0,1-1 0 16,1 0 0-16,2 1-176 0,4 0 176 0,0 0-128 15,3-1 128-15,2 2-128 0,3-3 128 0,1-1 0 16,4-2 0-16,0 0 0 0,-1-2 240 0,3-1 80 16,3 3 0-16,0-3 16 0,1 1 96 0,0-2 16 15,0 1 0-15,0-1 0 0,1 0 0 0,-1 1 16 16,0 0 0-16,-1 2 0 0,-1-2 48 0,-1 2 0 15,-1 1 0-15,-2-1 0 0,-1 1-192 0,-2 1-16 0,-1 0-16 0,-2-1 0 16,-2 1-96-16,-2 0-32 0,-2 0 0 0,-4 1 0 16,3 0-16-16,-5-2 0 0,-1 0 0 0,-2 0 0 15,-1 0-144-15,1-1 0 0,1 0 0 16,-2-1 0-16,-1 0-384 16,1-1-96-16,1 0-32 0,1-2 0 0,0-2-1680 0,2-1-352 15,0-2-64-15</inkml:trace>
  <inkml:trace contextRef="#ctx0" brushRef="#br0" timeOffset="74898.37">14775 6555 12895 0,'4'-2'1152'0,"2"1"-928"16,-6 1-224-16,5-1 0 0,-5 1 4832 0,0 0 928 0,0 0 176 0,6 1 32 0,1 2-3536 0,-3 0-704 16,-4-3-128-16,3 6-48 0,-1 0-576 15,0 2-112-15,-1-1-32 0,-1 1 0 16,0 3-480-16,0 3-96 0,0-1-32 0,0 0 0 15,-1 1-224-15,1 2 0 0,0-1 128 0,0 1-128 0,-2-1 0 16,1 1 0-16,0 1 0 0,1-2 0 0,1 0-208 0,0-2-96 16,1-2-16-16,0 0 0 15,0-2-1584-15,-2-9-320 0,0 0-64 0,0 0-9008 0,0 0-1808 0</inkml:trace>
  <inkml:trace contextRef="#ctx0" brushRef="#br0" timeOffset="75056.64">14764 6320 31327 0,'-7'-8'2784'0,"7"8"-2224"0,0 0-560 0,-1-6 0 0,1 2 1280 0,1-2 128 16,-1 6 48-16,4-5 0 0,-3 1-608 0,2-2-112 15,2 3-32-15,0-1 0 0,1 1-704 0,-1 1-288 16,2 0 16-16,0 1 0 16,2 0-2944-16,0-1-592 0</inkml:trace>
  <inkml:trace contextRef="#ctx0" brushRef="#br0" timeOffset="75429.3">15188 6442 24415 0,'0'0'1088'0,"3"6"208"0,0 2-1040 16,0 2-256-16,2 1 0 0,0 2 0 0,1 4 1744 0,-1-1 304 0,1 1 48 0,-2-1 16 0,1 1-512 0,-3 0-112 0,0-1-16 0,0-1 0 15,-1-1-544-15,0 2-112 0,1 0-32 0,-4-3 0 16,-1-2-352-16,-1 0-80 0,-1-1-16 0,1-2 0 15,1-1-16-15,-1-2 0 0,0-1 0 0,0 0 0 16,4-4 128-16,0 0 32 0,0 0 0 0,0 0 0 16,0 0-32-16,-4-4 0 0,3-1 0 0,1-3 0 0,2-1-112 0,2 0-16 15,0-4-16-15,3 0 0 0,0-1-144 0,2-1-32 16,1-2 0-16,0 1 0 16,1-3-128-16,-1 1 128 0,1 2-128 0,-1-1 128 15,0 4-128-15,0 2 0 0,1 1 0 0,0 2 128 0,0 3 0 0,0 2-128 31,-2 0 192-31,-1 3-64 0,0 0-128 0,1 4 128 0,-3 1-128 0,1 2 128 16,-2 2-128-16,1 2 0 16,-2 0 0-16,0 2 0 0,-2 0 0 0,0 1 0 15,-1 2 0-15,0 0 0 16,-1 2-432-16,0 1-16 0,0 0 0 0,1 2 0 16,-1-1-1520-16,1 0-304 0,2 0-64 0,0-3-16 15,1-2-784-15,2-2-144 0,0-3-48 0</inkml:trace>
  <inkml:trace contextRef="#ctx0" brushRef="#br0" timeOffset="75926.92">15854 6455 23039 0,'0'0'1024'0,"0"0"192"0,-1-6-960 0,1 6-256 0,0 0 0 0,0-5 0 16,-3-1 3360-16,3 6 624 0,0 0 128 0,0 0 32 0,0 0-2928 0,-6 1-576 15,-1 2-112-15,1 1-16 16,-2 3-384-16,3 1-128 0,-1 3 0 0,1 4 0 0,-1 2 0 15,1 1 0-15,-1 1 0 0,2 2 0 0,1 1 0 0,-1 1 0 16,2-1 0-16,1 0 0 0,1 0 144 0,1 0-144 16,1-1 128-16,3-2-128 0,0 1 128 0,2-3-128 15,-1-3 0-15,3-2 128 0,2-2 80 0,0-2 16 16,0-3 0-16,1-2 0 0,2-3 208 0,0-1 32 0,0-2 16 0,0-1 0 16,0-5-112-16,-1-1-32 15,-1-2 0-15,0-1 0 0,-1-3-64 0,0-1-16 0,0-2 0 0,-2-1 0 16,-1-3-64-16,-2-2-32 15,-1-2 0-15,-2 2 0 0,-3 0-160 0,1 1 0 0,-2 0 144 0,-1 4-144 16,-3 0 128-16,1 1-128 16,-3 3 128-16,1 1-128 0,-1 2 0 0,-3 2 128 0,-1 1-128 15,1 2 0-15,-1 3 0 0,0 1 0 0,-1-1 0 16,-1 4 0-16,0 1-192 0,1 2 64 0,1 2 0 0,1 0 0 16,0 3-32-16,0 0 0 0,0 2 0 0,1 1 0 0,3 1 32 15,0 0 0-15,3 1 0 0,1 1 0 0,2 3 128 16,2 0-160-16,2 0 160 0,2-1-160 15,-1-1 160-15,2 1-128 0,3-2 128 0,0 0-128 0,1 1 128 0,0-2-192 16,1-1 192-16,1-1-192 16,1-2-368-16,1 0-80 0,0-2 0 0,1 0-16 15,2-2-1952 1,1 1-384-16,1-1-80 0,-1-2 0 0,1-2-320 0,-2 0-64 0,-1 1-16 0,0-2-6400 16</inkml:trace>
  <inkml:trace contextRef="#ctx0" brushRef="#br0" timeOffset="76131.14">16201 6653 9215 0,'0'0'816'0,"0"0"-656"0,0 0-160 0,0 0 0 16,0 0 2576-16,5-5 496 15,-5 5 80-15,0 0 32 0,0 0-592 0,0 0-112 16,6-2-32-16,-6 2 0 0,0 0-496 0,0 0-96 16,5 0-32-16,-5 0 0 0,6 1-368 0,-1 3-80 0,1-1-16 0,-2 2 0 15,-1 3-288-15,1 2-64 16,-1 2-16-16,-1 2 0 0,-2 2-416 0,0 1-96 16,0 3-16-16,0 1 0 0,-1 0-304 0,-1 0-160 15,0 0 160-15,-1 0-160 0,1 0 128 0,0 0-128 16,0-1 0-16,1 0 144 0,0-1-144 0,0-1 0 15,1-2 0-15,0-1 0 0,-2 2-336 0,2-4-48 0,0-1-16 0,0-2 0 16,2-3-1552 0,-2-7-304-16,0 0-64 0,0 0-15408 0</inkml:trace>
  <inkml:trace contextRef="#ctx0" brushRef="#br0" timeOffset="76593.6">16780 6608 11967 0,'0'0'1072'0,"0"0"-864"15,0 0-208-15,0 0 0 0,0 0 5104 0,0 0 976 0,0 0 192 16,0 0 32-16,0 0-3808 0,0 0-768 16,0 0-160-16,0 0-32 0,-2 7-848 0,-2 1-176 0,-1 0-48 15,1 1 0-15,2-1-304 0,-3 1-160 0,1 1 160 0,-3-1-160 0,2 0 128 0,-1 0-128 16,1-1 0-16,3 0 0 0,-1-1 0 0,2-1-256 16,1-6 16-16,0 0 16 31,0 0-1280-31,0 0-256 0,0 0-48 0,0 0-9392 0,10-1-1888 0</inkml:trace>
  <inkml:trace contextRef="#ctx0" brushRef="#br0" timeOffset="77126.78">17302 6371 26719 0,'0'0'1184'0,"0"0"240"0,3-5-1136 0,-1-3-288 0,0-1 0 0,0 3 0 0,-2 6 2368 0,0-7 400 16,-2 2 96-16,0 0 16 16,2 5-1728-16,-5-2-320 0,-3 2-80 0,-1 2-16 0,0 1-384 0,0 3-80 15,-4 2-16-15,1 3 0 0,0 3-256 0,0 1 160 0,1 2-160 0,-1 3 128 16,1 1-128-16,1 1 0 16,1 1 0-16,2 0 0 0,1-1-160 0,1 0 160 15,1 1 0-15,3-2-144 0,2 0 144 0,2-2 0 16,2 0 0-16,1-3 0 0,0-4 0 0,4-1 0 0,1-3 0 0,1 0-128 0,0-6 128 0,1 1 144 15,3-2-16-15,0-5-128 0,3-1 240 0,0-2-64 16,-1 0-16-16,1-3 0 0,0-1-160 0,0-1 192 16,-1-1-192-16,0 0 192 0,-1-2 0 0,-2-1 0 31,-1 1 0-31,-2 2 0 0,-1 2-64 0,-1 3 0 16,-4 2 0-16,-1 1 0 0,-5 5-128 0,0 0 0 15,0 0 0-15,0 0 128 0,3 5-128 0,1 2 0 16,-2 1 0-16,1 1 0 0,-2-2 0 0,3 1 0 15,0 0-176-15,1 1 176 0,1-1-128 0,1 1 128 0,0 1-128 0,3-3 128 16,-2-2 0-16,3-1 0 0,2-3 0 0,1-1 0 16,1-1 208-16,-1-2 128 0,1-1 32 15,1-2 0-15,-2 1 272 0,0-2 48 0,-3-1 16 0,0-2 0 0,-1-1-96 16,-2-3-16-16,-1 1 0 0,-2-2 0 16,-2-3-224-16,-3 1-48 0,-1-1-16 0,-1 0 0 15,-2 2-304-15,-2 2 160 0,0 0-160 0,-2 3 128 0,-1 2-128 0,-2 0 0 16,-1 3-192-16,0 3 192 15,-1 2-736-15,-1 2-32 0,1 1 0 0,2 1 0 16,-1 2-320-16,2 0-64 0,1 2 0 0,2 1-16 16,0 0-2704-16,3 2-544 0</inkml:trace>
  <inkml:trace contextRef="#ctx0" brushRef="#br0" timeOffset="77447.67">17918 6503 24767 0,'22'-10'1088'0,"-11"7"240"0,1 0-1072 0,1-2-256 16,-3 1 0-16,0 1 0 0,-1-3 1968 0,-2 2 336 15,-2-1 64-15,-2 1 0 0,-3 4-848 0,0 0-176 16,-2-6-48-16,-1 2 0 0,-3 1-736 0,-2 2-160 16,-3 1-16-16,0 1-16 0,-1 2-368 0,1 1 0 0,-2 2 0 0,1 1 0 15,1 0 0-15,2 1 0 0,3 1 0 0,0 1-192 16,1 1 192-16,2 0-192 0,4 2 192 0,2-1-192 16,0-1 192-16,2 0-128 0,3-1 128 0,2 0-128 15,1-1 128-15,3-1 144 0,1 0-16 0,0 0-128 16,-1-2 480-16,2 1-16 0,-1-2 0 0,1 1 0 15,-2-2 224-15,-1 1 32 0,0-1 16 16,-3 2 0-16,-1-3-224 0,-2 0-32 0,-3 1-16 0,-4-4 0 16,0 0-176-16,0 0-32 0,0 0-16 0,-4 5 0 15,-2 1-80-15,-1-1-16 0,0 1 0 0,-2-1 0 16,-1 1-400-16,-1-1-64 0,-1 1-32 0,0 0 0 16,-2 1-1376-16,-1 0-288 0,1 1-48 0,0 0-16 15,-2-2-1312 1,2 0-256-16</inkml:trace>
  <inkml:trace contextRef="#ctx0" brushRef="#br0" timeOffset="77727.85">18389 6453 24879 0,'0'0'2208'0,"4"-6"-1760"0,-1-2-448 0,-1 1 0 0,1 1 2320 0,-1 0 384 0,-1 0 80 0,1 1 16 16,1-2-880-16,-3 2-160 0,0 5-32 0,0-6-16 15,0 6-800-15,0 0-144 0,0 0-48 0,0 0 0 16,0 0-464-16,0 0-80 0,0 0-32 0,-5 7 0 16,-1 3-144-16,1 3 0 15,-1 1 0-15,2 4-176 0,1 1 176 0,-2 3 0 0,0 2 0 0,0 3 0 16,0 2 0-16,1 0 0 0,-1 1 0 0,2 1 0 16,1-1 0-16,1-1 0 0,1 1 0 0,0-3 0 15,0 0 0-15,1-3-160 0,0-1 160 16,1-2-160-16,0-2-496 0,0-1-112 0,2-1 0 0,-2-2-16 15,-1-3-2592-15,1-2-512 0,0-2-96 0</inkml:trace>
  <inkml:trace contextRef="#ctx0" brushRef="#br0" timeOffset="78171.89">18423 6447 31551 0,'-7'-20'1408'0,"6"12"272"0,0-3-1344 0,1 0-336 0,1-2 0 0,0 0 0 0,0 1 1584 0,2 0 240 16,1 1 48-16,2 1 16 0,4 2-736 0,0 1-160 0,2-1-32 0,3 1 0 16,1 2-384-16,2 1-96 0,-1 0-16 0,1 2 0 15,-2 1-256-15,0 1-48 0,-1 1-16 0,-2 2 0 16,-1 1-144-16,-4 0 0 0,0 2 0 0,0 2 0 16,-4 2-128-16,0 1-64 0,-1 1-16 0,-2 2 0 15,-4 1-16-15,-2 6 0 0,-2-1 0 0,-1-1 0 16,-2 1-64-16,0-1-16 15,0 0 0-15,1-3 0 0,0 0 304 0,3-5-192 0,0-2 192 0,1 0-160 16,0-1 160-16,2-1 0 16,1-2 0-16,1 2 0 0,1-7 144 0,0 0-144 15,1 5 192-15,2 0-192 0,4-3 320 0,-1 0-64 0,2 0 0 16,0-1 0-16,2 0-48 0,2 0-16 0,1 2 0 0,2 0 0 0,2 0 0 0,0 3 0 31,-2-2 0-31,3 3 0 0,-1-1 176 0,-2 2 16 16,0-1 16-16,-3 0 0 0,-4 1-160 0,0 0-48 15,-2-2 0-15,-4 1 0 0,-2-2-64 0,-2 1 0 0,-3-1-128 0,-1 2 192 16,-3-4-16-16,-1 2-16 0,-2-1 0 0,-1 2 0 16,-3-4-160-16,-1 1 192 0,-2 0-192 0,-1 1 192 15,-1-2-192-15,0 0 0 16,0 0 0-16,1-1 0 16,0 1-640-16,5-2 0 0,1-2 0 0,2 1 0 15,1-1-2176-15,0-1-448 0,0 0-96 0</inkml:trace>
  <inkml:trace contextRef="#ctx0" brushRef="#br0" timeOffset="78570.66">19220 6087 33519 0,'10'-11'1472'0,"-6"7"320"0,3 0-1424 0,1 0-368 16,-2-1 0-16,1 0 0 0,0 1 976 0,-1 0 128 0,0-1 32 15,-1 2 0-15,-5 3-240 0,5-3-32 0,-5 3-16 0,6-3 0 16,1 1-160-16,-1 1-48 16,-6 1 0-16,8 2 0 0,0 2-160 0,-1 1-32 0,2 2-16 0,1 0 0 15,-1 2-80-15,1 2-16 0,0 2 0 0,0 3 0 16,0 1-80-16,-3-1 0 0,1 1-16 0,0 4 0 15,-2 1-80-15,2 4-16 0,-3 2 0 0,-1 4 0 16,-3 2-16-16,-2 12 0 0,-3 4 0 0,-1 2 0 16,-4 3-128-16,-1 3 128 0,-3 1-128 15,-1 2 128-15,-3 0-128 0,0-1 0 0,-1-3 0 0,-2-2 128 0,-1-2-128 0,-3-5 128 16,-2-3-128-16,-2-1 128 16,1-1 48-16,-3-3 0 0,-2-3 0 15,-4 1 0-15,-6-4-1072 0,-6 0-192 0,-7 0-64 0,-7-2-12608 16,-9-4-2512-16</inkml:trace>
  <inkml:trace contextRef="#ctx0" brushRef="#br0" timeOffset="79456.78">8970 6178 6447 0,'4'-14'272'0,"-2"5"80"0,-2-4-352 0,0 0 0 16,-1-1 0-16,-2 0 0 0,1 2 1888 0,-1-1 304 16,0 2 64-16,-1-1 16 0,0 2-608 0,2 1-128 15,0 0-32-15,-3 1 0 0,2 0-288 0,1 2-64 16,-2-1-16-16,1 2 0 0,3 5 16 0,-5-6 0 15,0 2 0-15,5 4 0 0,-6-4-192 0,-1 3-16 0,7 1-16 0,-9 0 0 16,-1 3-32-16,1 1-16 0,-4 0 0 0,1 5 0 16,-2 1-416-16,-3 4-80 0,0 3 0 0,-3 4-16 15,-1 4-368-15,-1 3 0 16,-1 0 0-16,1 5 0 0,0 3 0 0,-1 6 0 0,-2 4 0 0,-1 4 0 16,2 1 0-16,1 5 0 15,0 3 0-15,2 4 0 0,0 2 0 0,2 4 128 0,1 2-128 0,1 2 128 16,1 1 48-16,0-3 16 0,2-1 0 0,4-6 0 15,2 0-64-15,5-3 0 0,4-5 0 0,5-3 0 0,2-5 64 16,5-3 16-16,1-3 0 0,3-2 0 0,1-4 48 0,0-2 0 16,3-2 0-16,3-2 0 0,2-6-96 0,5-2-16 15,2-2 0-15,2-4 0 0,1-2-144 0,2-3 0 16,1-2 0-16,0-2 0 0,-3-5 0 0,-4-2-144 16,-3-1 144-16,-4 0-208 0,-2 0 16 15,-2 1 16-15,-2-1 0 0,-4-1 0 16,-4 1-2080-1,0 0-432-15</inkml:trace>
  <inkml:trace contextRef="#ctx0" brushRef="#br0" timeOffset="82187.94">2497 8867 5519 0,'0'0'496'0,"0"0"-496"0,0-10 0 0,3 1 0 0,-2 0 1824 0,1 1 272 15,-2 0 48-15,0 2 16 0,0-2-752 0,-1-1-128 0,2 0-48 0,0 2 0 32,1-1 48-32,-1 2 0 0,-1 6 0 0,0-7 0 0,1-2 80 0,-1 2 32 0,0 1 0 0,0 6 0 15,0-7-112-15,0 7 0 0,-1-7-16 16,1 7 0-16,0 0-272 0,0 0-48 0,-1-4-16 0,1 4 0 0,0 0-320 0,0 0-64 16,0 0-16-16,0 0 0 15,-5 9-336-15,2 3-192 0,0 2 192 0,-2 4-192 16,0 3 0-16,1-4 0 0,0 4 0 0,0 5 0 15,-2 1 0-15,1 5 0 0,-1 2 0 16,1 2 0-16,-1 2 0 0,2-1-192 0,-1-1 192 0,2 1-192 0,0-1 192 0,0-1-144 16,2-1 144-16,0-2-128 0,0-3 128 0,1-4 0 15,-1-1 0-15,-1-3-128 16,0-2 128-16,-1-3 0 0,0-1 0 0,1-2 0 16,0-1 0-16,0-1 0 0,-2-3 0 0,0-3 0 0,-1 0 0 0,5-5-240 31,-5 3 48-31,1-1 0 0,-2-2 192 0,2-2-176 0,-1-3 176 0,1-2-160 15,-1-2 160-15,2-2 128 0,0-2-128 0,-3-8 176 16,3 1 32-16,1-2 16 0,0-4 0 0,-1-4 0 16,1-3-64-16,0-2-16 0,-3-1 0 0,2 10 0 15,2-2-144-15,-1-3 0 0,0-1 0 0,1 1 0 16,1 1 192-16,0-9-64 0,1 4 0 0,1 4 0 16,0 2 192-16,3 3 48 0,-1 1 0 0,2 3 0 15,-1 0-192-15,2 2-48 0,3 3 0 0,-1 3 0 16,1 1-128-16,1 2 0 0,-1-1 0 0,2 3 0 15,0 2 0-15,1 3 0 0,-2 1 144 0,2 1-144 16,2 1 0-16,-2 1 0 0,1 3 0 0,-2 1 0 16,1 1 0-16,-3 2 0 0,0 0-192 0,0 0 64 15,-2 1-240-15,1 0-32 16,0 1-16-16,0-1 0 0,-2 1-32 0,1 0 0 0,0 1 0 16,-2-1 0-16,1-1-64 0,-1 1 0 0,-3 0-16 0,-1 1 0 15,0 0-1776-15,-2 1-336 0</inkml:trace>
  <inkml:trace contextRef="#ctx0" brushRef="#br0" timeOffset="82457.09">2361 9185 28559 0,'0'0'2544'0,"0"0"-2032"0,10 1-512 0,0-1 0 15,0 0 1504-15,2-1 208 0,3 0 32 0,1 0 16 16,3 0-992-16,2 0-192 0,-3 1-32 0,3-3-16 16,-2 0-304-16,1 0-64 0,-2 0-16 0,1-1 0 15,-2 1-144-15,-1 0 160 0,0 0-160 0,-2 1 160 16,-1 1-160-16,-1 0 0 0,-1 1 0 0,-1 0 0 0,-2 0 0 0,-1 2-144 16,1 2 0-16,-1-1 0 15,-7-3-624-15,5 6-112 0,1 0-16 0,-2 1-9568 16,-1 0-1904-16</inkml:trace>
  <inkml:trace contextRef="#ctx0" brushRef="#br0" timeOffset="82868.33">2578 8771 19343 0,'0'0'1728'0,"0"0"-1392"0,0 0-336 0,0 0 0 0,0 0 1664 16,0 0 272-16,0 0 48 0,0 0 16 0,0 0-1104 0,0 0-208 15,0 0-48-15,0 0-16 0,0 0-176 0,0 0-16 16,5-6-16-16,1 1 0 0,1 1-96 0,2 1-32 16,0-1 0-16,2 2 0 0,2-1-144 0,0 0-16 15,1 0-128-15,0 1 192 16,3 0-192-16,-4 2 0 0,1 0 0 0,1 0 0 0,-1 0 0 0,-1 1 0 15,-1 0 0-15,0 1 0 16,-1 2-656 0,-1 0-32-16,1 3 0 0</inkml:trace>
  <inkml:trace contextRef="#ctx0" brushRef="#br0" timeOffset="83842.53">3002 9526 4607 0,'0'0'192'0,"0"0"64"0,0 0-256 16,0 0 0-16,0 0 0 0,0 0 0 0,0 0 3824 0,0 0 720 15,0 0 128-15,0 0 48 0,0 0-3152 0,0 0-624 0,0 0-128 0,0 0-32 16,0 0 80-16,0 0 16 15,0 0 0-15,0 0 0 0,2-6-32 0,-2 6 0 0,2-6 0 0,-2 6 0 0,2-4-32 0,-2 4-16 16,2-5 0-16,1 1 0 0,-1-2-80 0,0 1-16 31,0-1 0-31,2 0 0 0,-1-1-128 0,2 0-48 0,-2 0 0 0,1 0 0 0,1 1-160 0,2-1-48 16,0-1 0-16,-1 1 0 0,2-1-80 0,0 1-32 16,-1 1 0-16,2 0 0 0,0 2-208 0,-1 0 144 31,0 1-144-31,1 1 128 0,0 1-128 0,0 1 0 0,-1 1 0 15,-1 2 0-15,1 1 0 0,-1 0 0 16,-1 3 0-16,-1-1 0 0,0 2 0 0,1 1 0 16,-3 3 0-16,0 2-176 0,-2 1-96 0,-2 4-32 15,0 2 0-15,-2 10 0 16,-2-2-160-16,-2-1-48 0,-1 0 0 0,2-9 0 0,-1 1 144 0,-1 0 32 0,-1-1 0 0,-1-2 0 16,0 0 336-16,1-2 0 0,-1 1 0 0,2-3 0 15,-1-2 192-15,0-1-32 16,-1 1-16-16,2-2 0 0,2-1 176 0,-3 1 16 0,2-2 16 0,0-1 0 15,0 0 32-15,2-2 16 0,-1 1 0 0,6-5 0 16,0 0 80-16,0 0 16 0,0 0 0 0,0 0 0 0,0 0-112 0,0 0 0 16,0 0-16-16,0 0 0 0,0 0-192 0,0 0-48 15,0 0 0-15,0 0 0 0,0 0-128 0,10 1 0 16,-1-1 0-16,2 0 0 0,2-2 0 0,2-1 0 16,-1 1 0-16,1-1 0 0,3 0 0 0,0-1 0 15,0 1 0-15,9 0 128 0,-3-1-128 0,-1 1 192 16,-1 0-192-16,0 1 192 0,-1-1-192 0,-1 1 0 15,-2 0 0-15,0 1 128 0,0-1-128 0,-7 1 0 16,0-1 0-16,2 1 0 0,-3 0 0 0,-2 1 0 16,-8 0 0-16,0 0 0 0,0 0 0 0,0 0 128 0,0 0-128 0,0 0 128 15,0 0-128-15,0 0 0 0,0 0 144 0,0 0-144 16,0 0-176-16,0 0-96 0,0 0-32 0,-4 7 0 31,4-7-304-31,-5 8-64 0,0-3-16 0,5-5 0 16,0 0-1488-16,0 0-288 0,0 0-64 0,0 0-12752 0</inkml:trace>
  <inkml:trace contextRef="#ctx0" brushRef="#br0" timeOffset="85473.13">4169 9006 6447 0,'0'0'576'0,"0"0"-576"0,0 0 0 0,-6-2 0 15,6 2 2720-15,0 0 432 0,-6-2 96 0,0 1 16 16,1-1-1296-16,0 1-256 0,5 1-48 0,0 0-16 16,-5-2-176-16,5 2-48 15,-5-2 0-15,5 2 0 0,-4-3-144 0,4 3-48 0,0 0 0 0,0 0 0 16,-4-1-256-16,4 1-48 0,0 0-16 16,0 0 0-16,0 0-384 0,0 0-80 15,0 0 0-15,0 0-16 0,0 0-176 0,0 0-48 16,6 3 0-16,3-1 0 0,2 0 32 0,3 0 0 0,2 0 0 0,-1 1 0 0,0-1 16 0,2-1 16 15,-1-1 0-15,3 0 0 0,1 0-128 16,-1 1-16-16,-3 0-128 0,1-2 192 16,-2 2-192-16,0-1 128 0,0 1-128 0,-1-1 0 15,-1-1 0-15,0 1 0 0,1 0 0 16,-2 0 0-16,-1 0 0 0,-2 1 128 0,-1 0-128 0,1 0 0 0,0-1 0 0,-1 0 0 16,-1 0 0-16,4 1 0 31,-11-1-576-31,9 3 0 0,-9-3 0 0,0 0 0 0,0 0-1936 0,0 0-400 0,0 0-80 0,0 0-11552 0</inkml:trace>
  <inkml:trace contextRef="#ctx0" brushRef="#br0" timeOffset="85735.73">4125 9251 21183 0,'0'0'1888'0,"0"0"-1504"16,0 0-384-16,0 0 0 0,0 0 1952 0,-2 6 320 15,2-6 64-15,0 0 16 0,0 0-992 0,6 5-192 16,1 2-32-16,2-3-16 0,2-1-320 0,1 1-64 16,3-1-16-16,4-1 0 0,2 0-224 0,0-2-48 15,-1-1-16-15,1 1 0 0,0-1-192 0,0 0-48 16,-1-1 0-16,-1 0 0 0,-3-1-192 0,1 2 144 16,-2-1-144-16,-1 0 128 0,0 1-128 0,-3 0 0 15,-2 0 144-15,0 1-144 0,-1 0 0 0,0 0-192 16,-8 0 32-16,10 2 0 15,-10-2-672-15,0 0-144 0,0 0-32 0,9 5 0 16,-9-5-2160-16,0 0-432 0</inkml:trace>
  <inkml:trace contextRef="#ctx0" brushRef="#br0" timeOffset="87256.28">7104 8633 7359 0,'0'0'656'0,"0"0"-528"0,0-5-128 0,1 1 0 15,0-1 1968-15,0 0 352 0,0 0 80 0,0 0 16 0,-1 5-1280 16,2-5-256-16,-1-2-48 0,2 2-16 16,-2-1-32-16,0 1 0 0,1-1 0 0,-1 1 0 0,0-1 176 0,0 1 16 15,0-1 16-15,2 2 0 16,-3 4-32-16,2-6-16 0,-1 1 0 0,-1 5 0 0,0 0-112 0,0 0 0 15,2-6-16-15,-2 6 0 16,0 0-112-16,0 0-32 0,0 0 0 0,0 0 0 0,0 0-144 16,0 0-16-16,0 0-16 0,0 0 0 15,1 7-224-15,-1 3-32 0,0 3-16 0,-1 3 0 0,-1 2-224 0,0 3 128 16,-1 3-128-16,1 3 0 0,0 2 0 16,0 3 0-16,0 2 0 0,2 3 0 0,0-1 0 0,0 0 0 0,1-1-160 15,0 1 160-15,1-5 0 0,0 0 0 0,0-2 0 0,1-2 0 16,-2-2 0-16,2-3 0 15,-2-4 0-15,0 0 0 0,0-2 0 0,0 0 0 16,1-4 0-16,-2 3 0 16,-2-3-400-16,1-1-160 0,0-2-16 0,0-3-9968 0,1-6-1984 0</inkml:trace>
  <inkml:trace contextRef="#ctx0" brushRef="#br0" timeOffset="87920.24">5916 9381 21023 0,'0'0'928'0,"-6"-1"192"0,6 1-896 0,-7-1-224 0,2-2 0 0,-1 0 0 0,1 3 1024 0,5 0 144 16,-6-2 48-16,6 2 0 0,-5-2-496 0,5 2-80 0,0 0-32 0,0 0 0 16,-3-5 224-16,3 5 32 0,0 0 16 0,0 0 0 0,0 0-160 15,0 0-16 1,0 0-16-16,0 0 0 0,0 0-176 0,5 0-16 0,2 1-16 0,2 2 0 15,0-2-144-15,4 1-16 0,0 0-16 0,2 1 0 16,4 1-160-16,2-2-16 0,2 0-128 0,3 0 192 0,4 1-192 16,0 0 128-16,0-3-128 0,3 1 0 0,3 0 128 15,3-1-128 1,3 0 0-16,3 0 144 0,5 0-144 0,2 0 0 0,5 0 0 16,-1-1 128-16,0-1-128 0,2 0 0 0,3-1 144 0,2 1-144 0,3 1 160 0,3-1-32 15,-2 0-128-15,2-2 192 0,1 1 64 0,4 1 16 16,2 1 0-16,1-1 0 15,-1-3 16-15,3 2 0 0,1 1 0 0,4-1 0 0,3-1-16 0,-2 1 0 16,-3-1 0 0,3 1 0-16,1 1-32 0,-1 0-16 0,0 0 0 0,-2-1 0 0,-3-1-64 15,0 2-16-15,2 1 0 16,-2 0 0-16,-2-3 96 0,-3 1 16 0,-4 0 0 0,1 0 0 0,-2 2-80 16,-1 0-16-16,1-2 0 0,-5 0 0 0,-3-2-16 0,-3 2 0 15,-2 0 0-15,-2 0 0 0,-2 0-144 0,-3 1 128 0,-1-1-128 0,-4 0 128 31,-5 1-128-31,-2 1 0 0,-6-1 144 0,-5 1-144 16,-4-1 0-16,-3 1 144 0,-2-1-144 0,-4 1 0 0,-3 1 0 0,-1 0 0 0,-5 0-160 16,-5 0 160-1,0 0-624 1,0 0 0-16,0 0 0 0,0 0 0 0,-12 4-288 0,-1 1-64 0,-2 2-16 0,-3 3 0 0,-2 1-1520 0,-6 2-304 0,-10 2-64 0</inkml:trace>
  <inkml:trace contextRef="#ctx0" brushRef="#br0" timeOffset="88653.66">6444 9947 11967 0,'0'0'1072'0,"0"-4"-864"15,0 4-208-15,2-7 0 16,0 2 4176-16,-1-1 800 0,-1 1 144 0,1 1 48 16,0-1-3520-16,-1 5-704 0,-1-5-144 0,1 5-32 0,-2-5-224 0,2 5-48 15,-2-3-16-15,2 3 0 0,0 0 64 16,-6 0 16-16,1 2 0 0,-2 4 0 0,1 1-432 0,-2 3-128 16,-1 3 0-16,0 3 0 0,-1 1 0 0,0 1 0 0,2 3 0 0,-3 1-144 15,2 1 144-15,0 1 0 0,1 0-144 0,3 1 144 16,-2 0 0-16,3-1-144 0,-1-2 144 15,4 0 0-15,0-2-128 0,2-1 128 0,2-3 0 16,1 0 0-16,0-4 0 0,4-2 0 0,-1-3 0 0,1 0 0 16,2-3 272-16,1 0 16 0,-1-3 0 15,2-2 0-15,3-2-48 0,-1 0-16 0,0-2 0 16,2-2 0-16,-1-2-16 0,2 0 0 0,-2-1 0 16,0-1 0-16,0-1-16 0,-2 0-16 15,-1 0 0-15,-1 2 0 0,0 1-176 0,-2 3 160 0,0 0-160 0,-3 4 160 16,-6 2-160-16,7 1 0 0,-2 1 0 0,1 3 0 0,-1 1-224 0,1 3 32 15,-1 2 0-15,2-1 0 0,-1 0-16 0,3 1 0 32,0-1 0-32,0 0 0 0,1-1 208 0,1-2 0 0,2 0 0 0,0 0 0 15,1-5 0-15,2-1 128 0,1-2 16 0,2-3 0 0,-1 0 208 0,0-3 32 16,0 0 16-16,-1-2 0 16,-2-1 128-16,-1-1 32 0,-2-2 0 0,-1 0 0 0,-2-2 96 15,-1 1 32-15,-3-2 0 0,0-2 0 0,-5-2-192 16,0 0-48-16,-5 1 0 0,-1-1 0 15,-2-1-224-15,-2 3-48 0,-2 3-16 0,-1 2 0 0,-4-1-160 0,1 5-176 16,-3 1 48-16,-6-1 0 16,2 5-272-16,1 4-48 0,0 2-16 0,2 2 0 15,2 2-304-15,3 3-48 0,0 0-16 0,1 5 0 16,2 1-1920-16,2 5-400 0,2 3-80 0</inkml:trace>
  <inkml:trace contextRef="#ctx0" brushRef="#br0" timeOffset="89027.16">7141 10051 14735 0,'11'-5'1312'16,"2"1"-1056"0,0 0-256-16,1-2 0 0,-1 1 2496 0,-1 0 432 15,0 2 80-15,-4 1 32 0,-2-2-1408 0,-6 4-288 0,0 0-48 0,0 0-16 16,0 0-288-16,0 0-64 0,-5 3-16 0,-3 0 0 16,-2 2-560-16,-1 3-112 0,-2 1-32 0,0 1 0 15,0 1-208-15,0 0 0 0,4 0 0 0,0 0 0 0,2 0 0 0,2 0 0 16,1-1 0-16,2 0 0 0,1-2 0 0,1 0 0 15,3-1 0-15,2-2 0 0,-1 0 192 0,3-2 32 16,2 0 16-16,0 1 0 0,2-2 16 0,2 0 16 16,0 0 0-16,0-1 0 0,1-1 160 0,1 0 16 15,-2 1 16-15,0 0 0 0,0 1 272 0,-1-1 48 16,-2 1 16-16,0 0 0 16,-1 0-160-16,-3 0-48 0,-6-2 0 0,0 0 0 0,0 0-128 0,2 8-16 0,-2 0-16 0,-3 0 0 15,1 0-80-15,-3 1-16 16,-3 0 0-16,-2 1 0 0,-1 1-336 0,-1 0 0 0,-1-1 0 0,1 1 0 31,0 0-256-31,-1 1 48 0,1 1 0 0,-4 2 0 31,3-2-352-31,2-2-64 0,2-2-16 0,1 0 0 16,3-1-1696-16,5-8-352 0,-4 9-64 0,4-9-8128 0,0 0-1616 0</inkml:trace>
  <inkml:trace contextRef="#ctx0" brushRef="#br0" timeOffset="89314">7663 10017 25791 0,'0'0'2304'0,"2"-6"-1856"15,-1 1-448-15,0-2 0 0,0 1 2928 0,0 0 480 16,-1 1 112-16,0 5 0 0,0-6-2048 0,0 6-400 0,0 0-96 0,0 0-16 16,0 0-384-16,0 0-64 15,0 0-32-15,0 0 0 0,0 0-208 0,0 0-32 16,-6 7-16-16,2 1 0 0,0 2-224 0,0 4 0 0,1 1 128 0,1 4-128 15,0 3 0-15,-1 2 0 0,1 1 0 0,0 5 0 16,0 0 0-16,0 1 0 16,2 2 0-16,-1-1 0 0,1 0 0 0,1 0 0 0,0-1-128 0,0-1 128 15,0-3 0-15,1-2 0 16,-1 0-128-16,1 7 128 16,0-5-384-16,-1-5-32 0,-1-4 0 0,0-3 0 15,1-1-1760-15,-1-3-368 0,-1-2-64 0,1-9-13776 0</inkml:trace>
  <inkml:trace contextRef="#ctx0" brushRef="#br0" timeOffset="89789.58">7645 10070 27647 0,'-6'-10'2448'0,"5"4"-1952"15,0-2-496-15,0 2 0 0,0-2 2304 0,2 0 384 16,1 1 64-16,1 0 0 0,3-1-1680 0,1 2-352 15,-1-2-64-15,3 0-16 0,2 1-272 0,2-1-64 16,0 1-16-16,2 1 0 0,0 0-288 0,0 2 160 16,1 1-160-16,-2 0 128 0,0 1-128 0,0 1 192 0,-2 0-192 0,-1 3 192 15,-2 2-192-15,-2 1 0 0,0 2 0 0,2 5 0 32,-2 1-480-32,-1 2 32 0,-4 1 0 0,-2 1 0 15,-2 1-64-15,-3 1-16 0,0-1 0 0,1-4 0 0,-1 1 208 0,-1-1 64 16,0-1 0-16,1 0 0 0,-1-2 256 0,2-2 0 0,0 1 0 0,0-2 0 15,4-1 0-15,0-1 192 0,1 0-48 0,2-1-16 16,3 0 112-16,-1-1 16 16,1 2 0-16,2-3 0 0,1-1-16 0,2 0 0 15,0 0 0-15,2 2 0 0,-2-3-112 0,-2 1 0 0,1 0-128 0,0 2 192 16,-1-3 64-16,-1 1 0 0,-1 0 0 0,2 2 0 0,-3 0 176 16,-1-1 32-16,0 0 16 0,-5-3 0 15,0 0-128-15,3 6-32 0,-3-6 0 0,0 5 0 16,0-5 64-16,-4 6 0 0,-3-2 0 0,-2-2 0 0,-2 2 48 0,-2 0 16 15,-4-1 0-15,-1 1 0 0,-2-3-272 0,0 1-48 16,0 1-128-16,1 1 192 0,-1-2-192 0,1 0 0 16,-1 0 0-16,-6 3 0 15,3-3-288-15,3-1-160 0,2-1-16 0,3-1-16 16,1-1-1808-16,2-1-352 0,2 1-80 0</inkml:trace>
  <inkml:trace contextRef="#ctx0" brushRef="#br0" timeOffset="92311.64">10268 8330 12895 0,'0'0'1152'0,"0"0"-928"16,0 0-224-16,0 0 0 0,5-6 1856 0,-5 6 320 15,0 0 64-15,4-7 0 0,-4 7-1344 0,0 0-256 0,4-5-64 0,-4 5-16 16,0 0-112-16,0 0-32 16,0 0 0-16,0 0 0 0,4-7 96 0,-4 7 0 15,0 0 16-15,0 0 0 0,0 0-16 0,0 0 0 16,0 0 0-16,0 0 0 0,0 0-112 0,0 0-16 0,0 0-16 0,0 0 0 16,-6-4-208-16,6 4-32 15,0 0-128-15,-7-1 192 0,7 1-192 0,-9 0 0 0,0 0 0 0,0 1-160 16,0 0 160-16,-1 1-208 0,-1 0 80 0,0 0 128 15,0-1-144-15,-1 1 144 0,0-2 0 16,0 0 0-16,0 0 0 0,0 0 0 0,-1 0 0 0,1 0 0 16,0-2 0-16,1 1 0 0,-2 0 0 0,2-2 0 0,0 1 0 0,0 0 0 15,0 0 144-15,0 1-144 0,3 1 0 16,-3 0 0-16,1 0 128 0,1 0-128 0,-1 0 144 0,2 0 0 16,8 0 0-16,-8 1 0 0,-1 1 80 0,1-1 16 15,8-1 0-15,-9 1 0 0,2 0-80 0,7-1-16 16,-7 1 0-16,7-1 0 0,-9 0-144 0,3 1 128 15,6-1-128-15,-8 2 128 0,8-2 64 0,0 0 0 16,-8 2 0-16,8-2 0 0,0 0 32 16,-6 5 16-16,6-5 0 0,-6 4 0 0,6-4-48 0,0 0 0 15,-5 6 0-15,5-6 0 0,0 0 0 0,-5 6 0 0,5-6 0 0,0 0 0 16,0 0 0-16,0 0 0 16,-2 9 0-16,2-9 0 0,0 0 0 0,0 0-16 15,0 0 0-15,-1 9 0 0,1-9-32 0,0 0 0 16,0 11 0-16,0-3 0 0,0-8 0 0,0 0 0 0,1 8 0 0,-1-8 0 15,0 0-144-15,2 11 192 0,-2-1-192 16,0-10 192-16,2 11-64 0,1 0-128 0,-1 0 192 0,1 0-64 16,-3-1-128-16,1 0 160 15,0 1-160-15,1 3 160 0,0-1-160 0,0 1 0 0,0 1 0 0,0 2 0 16,1 1 0-16,0 2 0 0,-2 0 0 0,0 2 0 0,1 0 0 16,0 2 0-16,0 3 0 0,2 0 0 15,-1 2 0-15,0 0 0 0,0 1 0 16,0 3 0-16,-1 1 0 0,1 0 0 0,1 0-176 0,-2-9 176 0,0 2 0 0,0 3 0 15,0 0 0-15,1 16 128 0,-2-3-128 0,0 0 0 16,0-4 0-16,1-10 0 0,-2 3 0 0,0 1 0 16,0 2 0-16,0 2 128 0,-1 3-128 0,0 0 0 15,1 0 0-15,0 2 0 0,0 0 0 0,-1 1 0 16,0-1 0-16,0-1 0 0,0 1 0 0,-1-1 0 16,1-3-128-16,0 0 128 0,0-3 0 0,0-1 0 0,-1 0 0 0,1 2 0 15,0-1 0-15,0-2 0 16,-2-3 0-16,2 1 128 0,0-1-128 0,0-2 0 15,1 2 0-15,0-2 128 0,1-3-128 0,0-1 0 16,0 0 0-16,0-3 0 0,2-1 0 0,-1 1 0 16,0 1 0-16,0 0 0 0,0-1 0 0,1 0 0 15,-1-1 0-15,-1 2 0 0,-1-2 0 0,1 1 0 0,1-2 0 0,-1 0 0 16,-1-1 0-16,-1-1 0 0,0-1 0 16,0 0 0-16,0-1 0 0,0 1 128 0,-1-2-128 0,1-1 0 15,-1-1 0-15,1 0 0 16,-1-1 0-16,1-1 128 0,0-1-128 0,0-1 0 0,0-1 0 0,0 0 0 15,1 1 0-15,-1-3 0 0,-1 1 0 16,2-6 0-16,0 0 0 0,-1 5 0 0,1-5 0 0,0 6 0 0,0-6 0 16,0 5 128-16,0-5-128 0,0 0 0 15,0 0 0-15,0 0 0 0,0 0 0 16,0 6 128-16,0-6-128 0,0 0 0 0,0 0 0 0,0 0 128 0,0 0-128 0,0 0 0 16,0 0 0-16,0 0 0 0,0 0 0 0,0 0 128 15,0 0-128-15,0 0 0 16,0 0 0-16,0 0 0 0,0 0 0 15,0 0 128-15,0 0-128 0,0 0 0 0,0 0 0 0,0 0 128 16,0 0-128-16,0 0 0 0,0 5 0 0,0-5 0 16,0 0 0-16,0 0 0 0,0 0 0 0,0 0 0 0,0 0 0 0,0 0 0 15,0 0 0-15,0 0 0 0,0 0 0 0,0 0 0 16,0 0 0-16,1 6 0 0,-1-6 0 0,0 0 0 0,0 0 0 0,4 4 0 16,-4-4 0-16,0 0 0 15,0 0 0-15,4 5-128 0,-4-5 128 16,0 0 0-16,7 4 0 0,-7-4-128 0,9 5 128 0,-9-5 0 15,8 4 0-15,1-1 0 16,1-1 0-16,1 0-128 0,-2 1 128 0,2-1 0 0,0 0 0 0,1-1 0 16,0 0 0-16,2 0 0 0,2-1 0 0,-1 0 0 0,4 0 0 15,0 0 0-15,0 1 0 0,2-1 0 0,1 0 0 0,0 0 176 16,-1 2-48-16,-1-2-128 0,0 0 192 0,-2 1-64 0,1-1-128 0,0 0 160 16,-2-1-160-16,1 1 160 0,-1 0-160 0,-2-2 160 15,1 1-160 1,0 0 160-16,-2 1-160 0,0-1 128 0,-1 0-128 0,-4 0 128 15,1 1-128-15,0-1 128 0,-1 1-128 16,-1 0 128-16,-8 0 0 0,7-1-128 16,-7 1 192-16,0 0-64 0,0 0-128 0,0 0 160 0,0 0-160 0,0 0 160 0,0 0-160 0,0 0 128 15,0 0-128 1,0 0 128 0,0 0-752-16,0 0-144 0,0 0-48 0,-6-1 0 15,0 1-1968-15,1 0-400 0,-1 0-80 0,0 0 0 0</inkml:trace>
  <inkml:trace contextRef="#ctx0" brushRef="#br0" timeOffset="93117.12">10732 9013 4607 0,'0'0'400'0,"-3"-7"-400"15,1-1 0-15,0 0 0 0,0 1 3680 0,0-1 656 16,1 0 128-16,0-1 16 0,0 1-2512 0,1-1-512 16,0 1-112-16,-1 0 0 0,0 1-16 0,1-2 0 15,0 0 0-15,0 1 0 0,-1 2-80 0,1-1-16 0,0 7 0 0,1-6 0 16,-1 6-240-16,0-8-48 0,-1 2-16 0,1 6 0 15,0 0-352-15,0 0-64 0,0 0 0 0,0 0-16 16,0 0-272-16,0 0-48 0,0 0-16 0,-5 14 0 16,2 2-160-16,1 2 0 0,-1 0 0 0,0 6 0 15,1 1 0-15,0 3-192 0,0 2 64 16,0 1 128-16,1-1-192 0,-1 2 192 0,2-2-160 0,-1 1 160 16,-1 0 0-16,2-10 0 15,1 1 0-15,-1 0 0 0,0-2 0 0,0-1 0 16,1 0 0-16,-1-2 0 0,-1-2 0 0,0-2 0 0,0-2 0 0,1-1-144 0,0-1-192 0,-1-1-48 15,0-2 0-15,1-6 0 32,0 0-1760-32,0 0-352 0,0 0-80 0</inkml:trace>
  <inkml:trace contextRef="#ctx0" brushRef="#br0" timeOffset="93503.34">10647 8910 31327 0,'-3'-7'2784'0,"2"-1"-2224"0,1-1-560 0,3 1 0 15,0 0 608-15,1 1 16 0,4-2 0 0,1 0 0 16,1-1-192-16,2-1-48 16,1-2 0-16,0 2 0 0,0 1 64 0,2 1 0 15,-1 1 0-15,1 0 0 0,2 0-128 0,-1 3-32 16,0 0 0-16,-1 3 0 0,-1 2-96 0,1 0-32 0,-2 1 0 0,-1 2 0 0,0 3-160 0,-2 2 192 15,0 0-192-15,-1 2 192 16,-1 1-192-16,-2 1-144 0,1 2 144 0,-2 1-208 16,0 0 48-16,-2 3 16 0,0 1 0 0,-3-2 0 0,-1 0 16 0,-1-2 0 31,-2-2 0-31,-1 0 0 0,1-2 128 0,-3 0 0 0,-2 0 160 16,-1-2-160-16,-1 0 240 0,-1 1-48 15,-1 0-16-15,-1-2 0 0,-1-3-176 0,0 1 0 16,-3-2 0-16,2 1 128 0,-1-2-336 0,2 0-80 0,0 0-16 0,0 2 0 15,3-2-16-15,0 0-16 0,0 0 0 0,2-1 0 32,2 0-464-32,8-2-96 0,0 0 0 0,0 0-14144 0</inkml:trace>
  <inkml:trace contextRef="#ctx0" brushRef="#br0" timeOffset="94100.44">11334 9142 8287 0,'0'0'736'0,"0"0"-592"15,-1-9-144-15,0 1 0 0,0 1 5728 0,0-2 1120 16,0-1 208-16,-1 0 48 0,-1 0-5856 0,1 1-1248 15,-1 0 0-15,0 0-288 0,-1 0 736 0,4 9 160 16,-4-9 32-16,-1 4 0 0,1-1-64 0,4 6 0 0,-8-4 0 16,8 4 0-16,-10 0-96 0,2 3-32 15,0 4 0-15,1 2 0 0,0 2-448 0,-1 1 0 16,0 3 0-16,2 2 0 0,-1-1-192 0,3 4 64 0,-1 2 128 16,2 0-208-16,2-1 208 0,0 0-176 0,1 1 176 0,1-4-160 15,1-1 160-15,1-3-128 0,3-2 128 0,-1 0-128 16,1-2 128-16,0-4 0 0,1-2 0 0,2-2 0 15,0-3 0-15,2 0 192 0,-1-2-32 0,1-3-16 16,0 0 32-16,0-2 0 0,0-1 0 0,-3-1 0 0,2 1 80 16,-1-4 0-16,0 1 16 0,-1 1 0 0,-2 1-48 15,1 3-16-15,-2-1 0 0,2 3 0 0,-5-1-208 0,-2 6 0 16,0 0 0-16,0 0 0 16,0 0 0-16,7 8 0 0,-2 2 0 0,2 0 0 0,0-2 0 15,1 2-128-15,1 3 128 0,1 0-208 0,2-4 208 0,1 0-176 16,0 0 176-16,3-2-160 0,0-2 160 0,2-2 0 15,1 0 0-15,-1-4-128 0,3-2 128 0,-3 0 144 0,-2-2-16 16,0-1-128-16,-3-3 368 0,0-1-48 16,-1-1 0-16,-2 0 0 0,-1-1 192 15,-3 0 16-15,0 0 16 0,-2 0 0 0,-1-2 0 0,-2-1 0 16,-2 0 0-16,-3 1 0 0,0 2-240 0,-2-1-48 16,0 2-16-16,-2 2 0 0,-1-1-240 0,-1 2 0 15,0 1 128-15,-1 4-128 16,-1 2-304-16,-1 1-96 0,-2 2-32 0,-2 3 0 15,1 0-400-15,-2 4-96 0,-2 1-16 0,2 4 0 16,-1 1-2528-16,1 4-512 0</inkml:trace>
  <inkml:trace contextRef="#ctx0" brushRef="#br0" timeOffset="94498.1">12116 9028 31727 0,'0'0'1408'0,"0"0"288"0,0 0-1360 0,0 0-336 15,0 0 0-15,0 0 0 0,0 0 784 0,0 0 96 16,0 0 16-16,-10 3 0 0,-2 1-576 0,-2 1-128 16,0 3 0-16,-3 0-16 0,0 2-176 0,-1 0 0 15,2 1 0-15,0 0 0 16,2-1-144-16,4 0 144 0,-1-1 0 0,3-2 0 0,4 1 0 0,4-8-128 16,-1 9 128-16,1-9 0 0,3 10 0 0,3-1 0 15,0-3 0-15,3 0 0 0,0-2 0 0,1-1 144 16,2 0-16-16,1-2 0 0,0 1-128 0,3-2 192 15,-1 0-192-15,0 0 192 0,1 0 64 0,-1 1 32 16,-2 0 0-16,-1 1 0 0,-1 1 96 0,-1-1 32 0,0 0 0 0,-2 1 0 16,-8-3-160-16,0 0-48 15,7 6 0-15,-7-6 0 0,4 9 128 0,-1-1 32 0,-2 0 0 0,-2-1 0 16,1-7-48-16,-4 11-16 0,-2-1 0 0,1-2 0 16,-3 0-144-16,-1 1-32 0,-1 1 0 0,-1-1 0 15,-1-2-128-15,-1 2 0 0,-3 0 0 0,1 0 0 0,-1-2 0 0,2 0-192 16,-1-2 32-16,3 0 16 31,2-2-480-31,-1 0-80 0,1 1-32 0,2-2 0 0,1-2-2720 0,7 0-528 0</inkml:trace>
  <inkml:trace contextRef="#ctx0" brushRef="#br0" timeOffset="94861.34">12546 9063 17503 0,'0'0'1552'0,"0"0"-1232"15,0 0-320-15,0 0 0 0,0 0 3456 0,0 0 624 16,0 0 128-16,-1 9 16 16,0 0-2944-16,-3-1-576 15,-3 2-128-15,-2 0-32 0,-2 0-384 0,0 3-160 0,-1-1 128 0,1 2-128 16,1-1 0-16,1 1 128 0,0 0-128 0,3 1 0 16,2-2 0-16,3 0 0 0,2-1 128 0,2 1-128 15,2-2 192-15,1-1 16 0,2-2 0 0,3-1 0 16,2-2 224-16,2-3 32 0,3 0 16 0,1 0 0 15,1-4-144-15,0-1-16 0,1-2-16 0,0-2 0 16,0-1 96-16,1 1 32 0,0-2 0 0,-2 0 0 16,1 0 112-16,-2-1 32 0,-3-2 0 0,-1 0 0 15,1-1-256-15,-3 0-64 0,-2 0 0 0,-2-1 0 0,-4-1 144 0,-1 2 32 16,-3 1 0-16,-2 0 0 0,-2-2-96 0,-1 1-16 16,-3 0 0-16,0 2 0 0,-3 1-128 0,-1 1-48 15,-1 2 0-15,-3 0 0 0,1 1-144 0,0 3 0 16,-2 1-192-16,1 2 192 15,0 2-592-15,-2 3 0 0,0 0 0 0,-1 2 0 16,1-1-1840-16,0 3-384 0,0 1-64 0,2-1-13776 0</inkml:trace>
  <inkml:trace contextRef="#ctx0" brushRef="#br0" timeOffset="95250.9">12696 8697 38591 0,'-4'-10'1712'0,"4"10"336"0,-4-9-1632 0,2 1-416 0,1 1 0 0,1 7 0 16,-3-8 736-16,3 8 64 0,0 0 16 0,-2-8 0 16,2 8-400-16,0 0-80 15,0 0-16-15,0 0 0 0,0 0-128 0,0 0-16 0,0 0-16 0,-8 8 0 0,0 2-160 0,3 2 0 16,0 1 0-16,0 5-176 0,1 5 176 0,0 1-192 15,0 3 192-15,-1 5-192 0,1 5 192 0,-1 2 0 16,-2 3 0-16,0 4-128 16,2 5 128-16,-2 2 0 0,2 1 0 0,0-2 0 15,-1 1 0-15,0-2 0 0,2-5 0 0,1-2 0 16,1-2 0-16,1-2 0 0,0-2 0 0,0-3 0 0,1-2 0 0,0-2 0 0,1-4 0 0,0-1 0 16,0-2 0-16,1-3 0 15,1-4 0-15,-2-2 128 16,-1-3-128-16,1-1 0 0,0 0 0 0,0-1 0 15,-1-3-384-15,0-7-32 0,0 0-16 0,0 0 0 16,0 0-432-16,0 0-96 0,0 0 0 0,0 0-16 0,0 0-2352 0,0 0-448 0,0 0-112 16,3-13-16-16</inkml:trace>
  <inkml:trace contextRef="#ctx0" brushRef="#br0" timeOffset="96493.87">13608 9008 6447 0,'0'0'272'0,"0"0"80"0,0 0-352 0,0 0 0 0,0 0 0 0,0 0 0 0,0 0 2912 16,0 0 512 0,0 0 96-16,0 0 32 0,0 0-2016 0,0 0-416 0,-4-2-80 0,4 2-16 0,0 0-96 0,0 0-32 15,0 0 0-15,0 0 0 0,0 0 0 0,-5-2 0 16,5 2 0-16,0 0 0 0,0 0-176 0,0 0-32 15,-4-3-16-15,4 3 0 0,0 0-160 0,0 0-16 16,-6-1-16 0,6 1 0-16,0 0-160 0,0 0-48 0,0 0 0 0,0 0 0 0,0 0 48 0,0 0 16 15,0 0 0-15,0 0 0 0,0 0 48 16,0 0 16-16,0 0 0 0,0 0 0 0,0 0-16 16,0 0 0-16,8 4 0 0,1-1 0 0,1-1-128 0,1 0-16 15,1 0-16-15,2 1 0 0,1-3-32 0,3 1 0 0,2 0 0 0,2-1 0 16,1 0-64-16,2 0 0 0,1 0-128 0,-1 0 192 15,0-2-192-15,-1 1 0 16,-1 1 128-16,-1-2-128 0,0 1 0 0,-2 0 0 16,1-1 128-16,-1 1-128 0,-1 0 0 0,-3 0 128 0,-2 0-128 0,1 0 0 15,-2-1 160-15,-1 2-160 0,-1 0 160 0,-1 0-160 16,-2-1 144-16,-8 1-144 0,7 0 128 0,-7 0-128 16,0 0 160-16,0 0-160 0,7 1 192 0,-7-1-192 0,0 0 128 0,0 0-128 15,0 0 0-15,0 0 0 16,0 0 0-16,0 0-256 0,0 0 64 0,0 0 0 15,0 0-512-15,0 0-80 0,-2 9-32 0,2-9 0 16,-5 7-1920-16,1-1-384 0,-3 0-80 0</inkml:trace>
  <inkml:trace contextRef="#ctx0" brushRef="#br0" timeOffset="98157.26">15314 8590 5519 0,'0'0'240'0,"0"0"64"0,3-6-304 0,1 1 0 0,-2-1 0 0,0 1 0 15,0-1 2320-15,2 0 416 0,-3-2 80 0,1 3 0 16,-1-1-1184-16,1 1-240 16,0 0-48-16,-1 1-16 0,-1-2-192 0,0 6-48 15,0 0 0-15,2-5 0 0,-2-1 0 0,0 6-16 0,0 0 0 0,0 0 0 16,0 0-160-16,0 0-16 0,0-4-16 0,0 4 0 15,0 0-208-15,0 0-32 16,0 0-16-16,0 0 0 0,0 0-320 0,0 0-64 16,0 0-16-16,0 9 0 0,-2 0-80 0,1 2-16 15,0 1 0-15,1 2 0 0,0 1-128 0,0 3 192 16,-1 2-192-16,0 2 192 0,1 0-192 0,0 1 160 16,0 1-160-16,0 1 160 0,0 3-160 0,0 2 0 0,1-1 144 15,0 2-144-15,-1-3 0 0,0-2 128 0,0 0-128 0,0 2 0 16,0-3 0-16,1 0 144 0,2-1-144 0,-2-1 0 15,-2-4 128-15,1-1-128 0,1 1 0 0,0-3 0 16,0-1 0-16,0-1 128 0,0 2-128 0,0-2 0 16,-1-3 0-16,1-3 0 0,0 1 0 0,0-2 0 31,-1-7-640-31,0 0-176 0,2 5-32 0,-2-5-9376 0,0 0-1872 0</inkml:trace>
  <inkml:trace contextRef="#ctx0" brushRef="#br0" timeOffset="98589.83">15401 8612 20271 0,'0'0'896'0,"0"0"192"0,-3-7-880 0,-2 1-208 0,1-1 0 0,2-1 0 16,1 2 1872-16,-1-3 336 0,2 0 64 0,2 2 16 15,0-3-1200-15,1 0-256 16,1 0-32-16,2 0-16 0,2-1-16 0,0 1-16 16,1 0 0-16,2 0 0 0,1 0-48 0,2 0 0 15,-1 2 0-15,1-1 0 0,0 1-176 0,1 3-32 16,-1 0-16-16,0 2 0 0,-1 1-288 0,0 1-48 0,-2 1-16 0,0 2 0 16,0 2-128-16,0 3 0 0,-3 3 0 0,1 1 0 15,-1 1 0-15,-2 1-192 0,0 1 64 0,-3 3 128 16,1 4-272-16,-3-1 64 0,0 0 16 0,-1 0 0 15,-1 0 192-15,0-2-192 0,-4-2 192 0,1 0-192 16,-2-2 192-16,0 0 128 0,-2-1 0 0,-2-1-128 16,-1-2 256-16,-1-1-64 0,-5 0-16 0,2-1 0 15,0-1-48-15,-1 1-128 0,0 0 192 0,-2-2-64 0,2 0-128 0,-1-1 192 16,1 0-192-16,-1-1 192 0,3-2-192 0,0 2 0 16,-2 0 144-16,2-1-144 0,1 1-208 0,1-1-112 15,-1-1-32-15,4 1 0 16,0 2-464-16,1-2-80 0,3-1-32 0,5-2-9760 15,0 0-1968-15</inkml:trace>
  <inkml:trace contextRef="#ctx0" brushRef="#br0" timeOffset="101946.99">16080 8768 3679 0,'0'0'320'0,"0"0"-320"0,0 0 0 0,0 0 0 0,0 0 1680 0,0 0 272 16,0 0 48-16,0 0 16 0,0 0-1040 0,0 0-208 16,0 0-32-16,0 0-16 0,0 0-80 0,0 0-32 15,0 0 0-15,0 0 0 0,0 0-32 0,0 0-16 16,0 0 0-16,0 0 0 0,0 0-192 0,0 0-48 15,0 0 0-15,0 0 0 0,0 0-176 0,0 0-144 16,0 0 192-16,0 0-192 0,0 0 208 0,0 0-64 0,0 0-16 0,0 0 0 16,0 0 0-16,0 0 0 0,0 0 0 15,0 0 0-15,0 0 0 0,0 0 0 0,0 0 0 0,0 0 0 16,0 0 192-16,0 0 48 0,0 0 0 0,0 0 0 16,0 0-32-16,0 0 0 0,0 0 0 0,0 0 0 15,0 0-48-15,0 0-16 16,0 0 0-16,0 0 0 0,0 0-272 0,0 0 128 0,0 0-128 0,0 0 0 15,0 0 128-15,0 0-128 16,3-4 0-16,-3 4 0 0,0 0 128 0,0 0-128 16,0 0 0-16,0 0 0 0,0 0 0 0,0 0 0 0,0 0 0 0,0 0 0 15,0 0 0-15,0 0 0 16,3-5 0-16,-3 5 0 0,0 0 0 0,0 0 0 0,0 0 0 0,0 0 0 31,0 0-448-31,0 0 0 0,0 0 0 0,0 0-6496 0,0 0-1296 0</inkml:trace>
  <inkml:trace contextRef="#ctx0" brushRef="#br0" timeOffset="102629.43">16119 8768 11055 0,'0'0'480'0,"0"0"112"0,0-6-464 0,1-1-128 0,0 0 0 0,-1 2 0 0,-1-1 2368 0,0 0 448 31,1-1 80-31,0 1 32 0,-1 0-1808 0,0 1-352 0,0-1-80 0,1 6-16 0,-2-4-192 0,2 4-32 31,-4-5-16-31,4 5 0 0,-3-3 96 0,3 3 32 16,-5-2 0-16,-1 0 0 0,1 0 96 0,-1 2 32 0,0 0 0 0,-1 3 0 15,-1 1-272-15,2 2-48 0,-2 0-16 0,-1 2 0 16,0 2-224-16,1 2-128 0,-1 1 128 0,0 1-128 0,0 2 0 0,0 1 0 16,1 1 0-16,0 1 0 0,0-2 0 15,4 2 0 1,-3 1 0-16,4-3 0 0,0 0 0 0,0-2 0 0,2 1 0 16,1-1 0-16,1 0 0 0,2 0 0 0,1-3 0 0,1 1 128 15,1-3 64-15,2 0 0 0,-1-2 16 0,2-2 0 16,1-1 240-16,1-1 32 0,0-2 16 0,2-1 0 15,0-2-176-15,1-1-48 0,-1 0 0 0,1-3 0 16,2 0 32-16,-3-2 0 0,-1 1 0 0,0-3 0 16,-1-2-16-16,-1 1 0 0,-1-1 0 0,-1 0 0 15,-1 0-32-15,0 2 0 0,-2-2 0 0,0 1 0 0,-2 1-112 0,-1 3-16 16,0 0-128-16,-2 6 192 0,0 0-192 0,0 0 0 16,0 0 128-16,0 0-128 0,0 0 0 0,0 6 0 15,1 3-192-15,-1-1 192 0,0 2-192 0,1 0 64 16,2 0 128-16,0 1-208 0,1 1 208 0,1-1-176 15,0 0 176-15,2-2-160 0,-1-1 160 0,1-4 0 16,3 1 0-16,-1-2 0 0,2-1 0 0,0-1 0 16,0-2 144-16,0-1-144 0,0-3 352 0,0 0-32 15,-2-3-16-15,0-1 0 0,1 0 224 0,-1-1 48 16,-2-1 16-16,-1-1 0 0,-1-2 80 0,-1 1 16 0,-2-1 0 0,-1-2 0 16,-1 0-256-16,-2 1-48 15,-1-2-16-15,-1 3 0 0,-2-1-176 0,-1 2-16 16,0 1-16-16,-2 1 0 0,-1 2-160 0,-1 3 0 15,0 1 0-15,-2 3 0 0,0 1-176 0,-1 2-64 16,1 2-16-16,-4 4 0 16,0 2-256-16,3 3-64 0,2 1-16 0,0 3 0 15,1 1-1904-15,1 2-384 0,0 2-80 0,5-6-7856 0,2 2-1552 0</inkml:trace>
  <inkml:trace contextRef="#ctx0" brushRef="#br0" timeOffset="103024.99">16497 8918 8287 0,'25'-7'368'0,"-13"4"80"0,1-3-448 0,1 1 0 0,1-1 0 0,-2 1 0 0,-3 0 2768 0,-1 1 480 16,-3 0 80-16,-6 4 32 0,0 0-1136 0,0 0-240 16,6-4-32-16,-6 4-16 0,0 0-496 0,0 0-96 15,0 0-32-15,0 0 0 16,-7 1-544-16,2 2-128 0,-2-1 0 0,0 1-16 0,2 2-256 16,-2 0-48-16,2 1-16 0,-1-1 0 15,2 1-144-15,0-1-32 0,-1 1 0 0,3-1 0 0,2-5 0 0,-1 6-128 16,1-6 192-16,0 0-64 0,3 6 128 0,-3-6 32 0,0 0 0 0,7 6 0 15,0-2-16 1,1 0 0-16,1 0 0 0,-1-1 0 0,0-1-48 0,2 0-16 16,0 1 0-16,-2 0 0 0,0-1 48 0,-1 1 16 15,1 2 0-15,0-1 0 0,-2 1-16 0,1-1-16 0,-2 0 0 16,0 2 0-16,-5-6-96 0,3 9-16 0,0 0 0 0,-1-2 0 16,-2 0 128-16,0-1 32 0,0-6 0 0,-3 8 0 15,0-2 64-15,-1 0 16 0,-2 1 0 0,1-1 0 0,-1 0-112 16,0-1 0-16,-2 1-16 0,0-1 0 0,-1 1-112 0,1-1-128 15,-1 0 176-15,0-2-176 16,1-1 0-16,1 1-192 0,-2-2 0 0,1 0 0 16,1-1-1152-1,1 0-240-15,0-1-32 0,1-3-16 0,0 1-1856 0,1-1-368 0</inkml:trace>
  <inkml:trace contextRef="#ctx0" brushRef="#br0" timeOffset="103550.1">17008 8745 20271 0,'0'0'896'0,"0"0"192"31,0 0-880-31,4-5-208 0,-4 5 0 0,0 0 0 0,0 0 2480 0,0 0 448 0,0 0 80 0,0 0 32 16,0 0-1904-16,0 0-384 0,0 0-80 0,-3 5-16 0,-1 2-256 15,-3 1-48-15,-2 5-16 0,1-1 0 0,-1 0-336 0,1 1 128 16,0 1-128-16,1 1 0 0,0 0 0 0,3 1 0 0,-1 1 0 0,2-2 0 15,1 0 0-15,1-1 0 16,1 0 0-16,2-1 128 0,1 0 16 0,0-1 16 16,3 0 0-16,1-3 0 0,0-2 304 0,1 0 64 0,3-2 16 0,1 0 0 15,-2-3-80-15,2-2-16 0,2-1 0 0,-2-1 0 16,2-3-96-16,-1 0-32 0,-1-2 0 0,0-1 0 16,0 0-16-16,-1-2-16 15,-1-1 0-15,-1 0 0 0,-1-2 32 0,-2-3 16 16,2 0 0-16,-3-2 0 0,-1 0 32 0,-1-1 0 15,-2-2 0-15,0 0 0 0,-1 0-176 0,-1-1-16 0,-1 1-16 16,-1 2 0-16,-3 2-32 0,2 0 0 16,-3 1 0-16,0 0 0 0,0 2 0 0,-1 2-128 15,-1 1 192-15,-1 1-64 0,-1 0-128 0,-1 4 128 16,0 0-128-16,-1 2 128 0,-1 0-128 0,-1 2 0 16,0 2-160-16,0 2 160 0,0 2-240 0,1 1 48 0,1 1 16 0,1-1 0 15,1 3 48-15,1 1 0 16,2-1 0-16,1 1 0 0,2 0 128 0,1 0-160 15,0-1 160-15,3-1-160 0,1 2 160 0,1-1 0 0,3-1 0 0,-1 2-128 16,0 0-16-16,3-1 0 0,0-2 0 0,3 1 0 16,1 0 144-16,1-1-160 0,3 0 160 0,-1-1-160 15,3 1-96-15,0-3 0 0,2-1-16 0,6 0 0 16,-2-2-1200-16,-2 1-256 16,-1-2-32-16,-1-1-16 0,0-1-1168 0,0-2-224 0</inkml:trace>
  <inkml:trace contextRef="#ctx0" brushRef="#br0" timeOffset="104444.64">17485 9009 9215 0,'0'0'816'0,"0"0"-656"0,0 0-160 0,0 0 0 0,0 0 1792 0,0 0 336 0,6-3 64 15,-6 3 16-15,3-6-880 0,2 2-176 0,-5 4-48 0,4-6 0 0,-2 1 48 0,-2 5 0 0,4-6 0 0,-1 1 0 32,-1-1 192-32,1 2 64 0,-3 4 0 0,0-4 0 0,0 4-144 0,0 0-32 15,0 0 0-15,0 0 0 0,3-6-320 0,-3 6-64 0,0 0-16 0,0 0 0 16,0 0-192-16,0 0-64 0,0 0 0 0,0 0 0 16,0 0-272-16,0 0-64 0,0 0-16 0,0 0 0 15,-2 9-80-15,1 2-16 0,-3 1 0 0,2 3 0 16,0 3-128-1,-1 2 128-15,1 1-128 0,0 1 128 0,0 1-128 16,0 1 0-16,-1-1 0 0,1 1 0 16,0 2 0-16,1-2 0 0,0-2 0 0,0 0 0 15,-3-4 0-15,2-1 128 0,1-2-128 0,-2 0 0 0,1-3 0 0,-1 0 0 16,2-3 128-16,0-3-128 0,1-6-256 0,-1 7-64 16,1-2-32-16,0-5 0 15,0 0-1632-15,0 0-320 0,0 0-64 0,0 0-13168 0</inkml:trace>
  <inkml:trace contextRef="#ctx0" brushRef="#br0" timeOffset="105089.01">18335 8230 8287 0,'0'0'736'0,"0"0"-592"0,0 0-144 0,0 0 0 16,3-5 2048-16,-3 5 384 0,2-7 80 0,0 2 16 15,-1-1-816-15,1 1-176 16,-2-1-16-16,0 2-16 0,0-2-48 0,0 1-16 16,0-1 0-16,0 6 0 0,-2-5-112 0,1-1-32 0,1 6 0 15,-3-5 0-15,0 0-336 0,-2 1-80 0,0 1-16 0,-1 0 0 0,1 0-192 0,-2 3-32 16,0 1-16 0,-2 3 0-16,-1 0-368 0,-1 3-80 0,0 2-16 0,-1 4 0 0,-1 1-160 0,-2 3 0 15,0 3 0-15,-1 3 0 16,0 5 0-16,-2 3 0 0,-1 4 0 0,1 4 0 15,-2 4-144-15,1 5-16 0,0 2 0 0,0 3 0 16,0 0 160-16,1 2 0 0,-1-2 0 0,2-3-128 16,2-1 128-16,3-4 0 0,2 0 0 0,2-3 0 0,4-3 0 0,2 0 0 15,1-2 0-15,3-1 0 0,2-1 0 0,2-4 0 16,2-2 0-16,1-3 0 0,0-2 0 16,2-4 0-16,1-2 0 0,7 4 0 15,-3-8-432 1,1-4-48-16,0-4-16 0,3-3 0 0,2-1-672 0,4-4-144 0,-1-2-32 0,3-5-13328 0</inkml:trace>
  <inkml:trace contextRef="#ctx0" brushRef="#br0" timeOffset="105706.14">18480 8594 24879 0,'0'0'2208'0,"0"-5"-1760"15,-1-2-448-15,0 1 0 16,0-1 864-16,-3 2 96 0,2-2 0 0,0 1 16 0,1 1-96 0,-1-2-32 31,-1 3 0-31,3 4 0 0,-2-4 0 0,2 4 0 16,0 0 0-16,0 0 0 0,0 0-208 0,0 0-64 15,0 0 0-15,-6 2 0 0,-1 1-336 0,0 4-80 16,1 1-16-16,-1 5 0 0,1 0-144 0,0 2 0 0,1 3 0 0,0 0 0 16,1 1 0-16,-1 1 0 0,2 0 0 0,0 1 0 15,2 1 0-15,1-3 0 0,1 0 0 0,1-1 0 16,0-2 0-16,1-1 0 0,1-2 0 0,0 0 0 16,2-2 0-16,0-2 0 0,1-4 0 0,1 0 0 15,-1 0 272-15,2-3-16 0,-1-2-16 0,-1-2 0 0,2-2 80 16,0-2 32-16,1-1 0 0,-1 0 0 0,0-1-16 0,-1-1 0 15,0-2 0-15,0 2 0 0,-1-2-128 0,1 3-16 16,-1-1-16-16,-1 2 0 0,0 2-176 0,-2 2 0 16,-4 3 144-16,0 0-144 0,0 0 0 0,6 3 0 15,-6-3 0-15,5 7 0 0,1-1 0 0,-1 2-192 16,1 0 192-16,-1-1-192 0,1 1 192 0,-1 0 0 16,3-2-144-16,0 0 144 0,2-2 0 0,-3-1 0 15,3 0 0-15,0-4 0 0,0-1 128 0,-1 1 64 0,2-1 0 16,0-2 0-16,-1-2 192 0,-2-1 32 15,0-2 16-15,-1-1 0 0,-1-1 160 0,0 0 48 16,-2-1 0-16,0-1 0 0,-4-3-64 0,0 1 0 16,-2-1 0-16,-1 1 0 0,-1 0-352 0,-2-1-80 0,-1 1-16 0,-2 2 0 15,0 2-128-15,0 2 0 16,-1 1 0-16,-1 3 128 0,1-1-128 0,0 4-256 0,1 1 64 0,-5 1 16 31,2 2-464-31,2 2-80 0,2 2-32 0,0 2 0 16,1 0-1808-16,2 3-384 0,1 1-64 0,1 2-13776 0</inkml:trace>
  <inkml:trace contextRef="#ctx0" brushRef="#br0" timeOffset="106047.22">19078 8625 21183 0,'0'0'1888'0,"0"0"-1504"0,0 0-384 0,0 0 0 0,0 0 1920 0,0 0 304 15,0 0 64-15,0 0 16 16,0 0-944-16,0 0-176 0,0 0-32 0,-5 0-16 0,-3 0-752 0,-2 2-128 15,-1 3-48-15,0 0 0 0,-1 2-208 0,1-1 0 16,1 2 0-16,1 0 0 0,2-2 0 0,0 1 0 16,2 1 0-16,0-2 0 0,2 1-128 0,1 1 128 15,2-1 0-15,2 1 0 0,-2-8-144 0,4 7 144 0,3-2 0 0,2 1-144 16,1-2 272-16,1 0 64 16,2 0 16-16,1-1 0 0,1 0-16 0,1 1 0 15,-1-1 0-15,1 0 0 0,-1-1 96 0,-1 1 16 0,0-1 0 0,-2 1 0 16,-2 0-128-16,-2 2-32 15,0-1 0-15,-1 1 0 0,-2-1 112 0,-5-4 32 0,3 6 0 0,-3-6 0 16,2 6 32-16,-4 2 0 0,0-2 0 0,-2 0 0 0,-2-1-176 16,-1 1-16-16,-2-2-128 0,-5 4 192 31,-4 0-528-31,0 1-112 0,0-3-32 0,-1 1 0 0,0-2-2560 16,2 1-512-16,-12 0-96 0,9 1-32 0</inkml:trace>
  <inkml:trace contextRef="#ctx0" brushRef="#br0" timeOffset="106401.85">19503 8650 24879 0,'0'0'2208'0,"0"0"-1760"16,0 0-448-16,0 0 0 16,0 0 992-16,0 0 112 0,0 0 32 0,2 7 0 15,-2 0-448-15,-2-1-96 0,-4 2-16 0,0 1 0 0,-2 1-448 0,0 1-128 16,1 2 0-16,-1-1 0 0,0 1 0 0,3 0 0 15,0 2 0-15,3-1 0 0,0-3 0 0,1 0 0 0,2-1 0 0,2 0 0 16,2-1 336-16,1-2 48 0,2-1 16 0,2-2 0 16,2-2 336-16,3-1 64 15,2 1 16-15,0-4 0 0,2-2-128 0,1-1-32 0,-1-1 0 0,0-1 0 16,1 0 48-16,-1-2 0 0,-1-1 0 0,-2-1 0 16,-1-2-96-16,-1-1-16 0,-6-2 0 0,1 1 0 15,-2 0-192-15,-2 1-32 0,-1 0-16 0,-3 0 0 16,-2 0-160-16,-2 1-16 0,-1 0-16 15,-1 2 0-15,-3 2-160 0,-1 1 0 0,-2 2 0 0,-8-2 0 16,1 4-256-16,0 3-144 16,-1 3-32-16,1 1 0 0,-2-1-1360 0,0 4-256 0,-1 2-64 0,7-2-9296 15,-2 2-1856-15</inkml:trace>
  <inkml:trace contextRef="#ctx0" brushRef="#br0" timeOffset="106717.83">19674 8329 28559 0,'0'-7'2544'15,"0"-2"-2032"-15,0-1-512 0,0 0 0 0,-1 1 1520 0,0 0 208 32,-1 1 32-32,1-1 16 0,0 2-432 0,-1 2-64 0,-1 0-32 0,3 5 0 0,-1-3-448 0,1 3-96 0,0 0 0 15,0 0-16-15,0 0-464 0,0 0-96 0,-6 4 0 0,1 4-128 16,1 4 0-16,0 4 0 0,-1 2 0 0,1 3 0 15,-1 1 0-15,1 3 0 0,0 3 0 0,-1 3 0 16,0 2 0-16,-1 4 0 16,2 4 0-16,-3 1 0 0,2-1 0 0,1 1 0 15,0 0 0-15,1 1 0 0,0-2 0 0,1-2 0 16,0 0 0-16,0-3 0 0,1-1 0 16,0-2 0-16,-2-2 0 0,3-2 0 0,0-3 0 0,-2-3-320 15,0-3 32-15,0 4 16 16,0-6-544-16,1-4-96 15,-1-3-32-15,1-2 0 0,1-9-2688 0,0 0-528 0</inkml:trace>
  <inkml:trace contextRef="#ctx0" brushRef="#br0" timeOffset="107117.56">20070 8611 22111 0,'3'-5'1968'0,"-1"-1"-1584"16,1-3-384-16,2 1 0 0,-2 1 3216 0,-1-1 560 0,-1 1 128 0,-1 2 0 16,-1-1-2800-16,1 6-560 0,-4-4-112 0,-1 1-32 15,-1 0-208-15,-2 3-32 0,-1 3-16 0,-1 0 0 16,-1 1-144-16,0 3-176 0,0 2 48 0,0 0 0 16,0 0-32-16,2 1 0 0,2 0 0 0,0 0 0 15,2 0 160-15,1 0 0 0,2-1 0 0,1 0-128 16,2-2 128-16,1 0-128 0,-2-7 128 0,5 5-128 15,1 1 128-15,3-2 128 0,1 1-128 0,2-1 176 16,1-1 64-16,2 0 16 0,-1-1 0 0,2 0 0 16,-1 0-256-16,1 1 0 0,0 1 128 0,-1-1-128 0,0 0 240 0,0 3 0 15,-3-2 0-15,-1 2 0 0,-1-1-64 0,-4 2-16 16,0-2 0-16,-2 2 0 0,0 1 64 0,-2-2 16 16,-2 1 0-16,-1 1 0 0,-2-1 96 0,0 2 32 15,-1 0 0-15,-2 1 0 0,2-3-128 0,-3 1-32 16,0 0 0-16,-1 1 0 0,-2-1-208 0,0 1 0 15,-1-3-192-15,-4 3 192 16,1-3-800-16,3 0-48 0,2-2-16 0,0 0 0 16,9-4-2288-16,-8 3-464 0</inkml:trace>
  <inkml:trace contextRef="#ctx0" brushRef="#br0" timeOffset="107316.45">20362 8593 3679 0,'0'0'320'0,"0"0"-320"0,0 0 0 0,0 0 0 0,0 0 7104 0,0 0 1344 15,0 0 256-15,2 9 64 0,0-1-6336 0,0 1-1280 16,-1 0-256-16,-1 1-64 0,0 1-432 16,1 0-80-16,-2-1-32 15,0 1 0-15,-1 1-160 0,0 0-128 0,0 1 144 0,0-1-144 0,1-1 0 0,-3 0-208 16,2 1 16-16,-1 2 0 16,0-2-704-16,2-2-128 0,-1-1-16 0,2-9-9856 15,0 0-1968-15</inkml:trace>
  <inkml:trace contextRef="#ctx0" brushRef="#br0" timeOffset="107464.03">20311 8414 35007 0,'-1'-4'3120'0,"-1"-1"-2496"0,2 5-496 0,0 0-128 16,0 0 608-16,0 0 96 0,-3-4 32 0,3 4 0 15,0 0-912-15,0 0-176 0,0 0-32 0,0 0-16 31,0 0-2800-31,0 0-576 0,0 0-96 0</inkml:trace>
  <inkml:trace contextRef="#ctx0" brushRef="#br0" timeOffset="107844.5">20634 8604 22287 0,'2'13'976'0,"0"-5"224"0,1 2-960 0,1 2-240 0,-2 1 0 0,-1 2 0 16,0-1 1264-16,-1 2 208 0,0 1 32 0,-1 2 16 0,-1-1-768 0,-1 1-160 15,-3-1-16-15,1-3-16 16,-2-2-112-16,1-1 0 0,-1-2-16 0,-1 0 0 0,0-2 384 16,1-2 80-16,0 0 0 0,0-3 16 0,2-1-144 0,5-2-16 0,-6-1-16 0,6 1 0 15,-4-3-48 1,1 0-16-16,-1-2 0 0,3-1 0 16,0-2 32-16,1-2 0 0,2-1 0 0,2-2 0 15,1-1-320-15,2-1-64 16,-1 0-16-16,3-2 0 0,1 0-112 0,1-1 0 15,2 3-16-15,1-1 0 0,0 2-176 0,0 1 0 16,0 1 144-16,1 2-144 0,-2 1 128 0,0 3-128 0,-1 0 128 0,-1 2-128 0,-1 0 144 0,0 3-144 16,-1 1 192-16,0 2-192 0,-2 2 128 15,0 1-128-15,0 2 0 0,-2 1 0 16,-1 1 0-16,1 2 0 0,-1 0 0 0,0 3 0 0,-2 0 0 0,0 1-144 16,-1 2 144-16,0 0-128 0,0 2-112 0,1 0-16 15,1 0 0-15,-1 6 0 16,0-5-272-16,1-3-64 0,3-1-16 0,-2-3 0 15,0-2-2016-15,-1-1-416 0,1-3-80 0</inkml:trace>
  <inkml:trace contextRef="#ctx0" brushRef="#br0" timeOffset="108203.59">21239 8638 32191 0,'-1'-13'1424'0,"2"8"304"0,0-2-1392 0,0 0-336 0,0 1 0 0,0-1 0 15,0 0 1200-15,0-1 160 0,2-1 48 16,-2 1 0-16,1 2-432 0,-2 0-80 0,0 6 0 0,0 0-16 16,0-5-240-16,0 5-64 15,0 0 0-15,0 0 0 0,0 0-256 0,0 0-48 16,0 0-16-16,0 0 0 0,0 0-256 0,0 10 160 0,-3 2-160 0,0 2 128 0,1 1-128 0,0 4 0 15,-1 1 144-15,-1 2-144 0,0 3 128 16,0 3-128-16,-2 3 160 0,1 0-160 0,-1 4 128 0,1-2-128 16,1-2 0-1,0 1 144-15,-1 0-144 0,1-1 0 0,2-1 0 0,1-2 0 0,-1 0 0 0,2-2-224 16,2 0 48-16,-1 4 16 16,-1-5-256-16,1-5-48 0,2-2-16 0,-2-4 0 15,0-4-416-15,1 0-96 0,0-1-16 0,-2-9 0 16,0 0-2096-16,0 0-416 0,0 0-96 0</inkml:trace>
  <inkml:trace contextRef="#ctx0" brushRef="#br0" timeOffset="108662.93">21195 8650 14735 0,'-6'-13'1312'0,"6"7"-1056"16,0-4-256-16,0 0 0 0,2 0 5216 0,2-1 992 0,-1 0 192 0,1 0 32 0,2 0-4496 0,1 1-896 31,1 2-176-31,2 0-32 0,0-1-464 0,1 1-96 0,2 1-16 0,1 1 0 16,-1-1-48-16,2 2-16 0,-1 3 0 0,0-1 0 15,-1 1 0-15,-1 1 0 0,-1 1 0 16,-1 1 0-16,-1 1-192 0,-2 3 0 0,-1 0 0 0,-2 2 0 16,-2 1 0-16,0 0-288 0,-4 3 32 0,-1 8 16 31,-3 2-144-31,-2 1-16 0,-1 0-16 0,0-8 0 0,0 2 144 0,1-2 16 0,-1-1 16 0,0 0 0 0,-1-1 240 0,1-1 0 15,1 0 0-15,0-2 0 16,0-1 128-16,3-1-128 0,-1-2 144 0,2 1-144 16,0-2 128-16,4-4-128 0,0 0 0 0,0 0 0 0,0 0 160 0,5 4-160 0,1 0 160 15,2 0-160-15,2-1 256 0,1 1-64 0,1-3 0 16,0 1 0-16,1 0-32 16,1 0-16-16,-1 2 0 0,-1-1 0 0,-1-1 128 0,0 1 32 0,-1 1 0 0,-1-1 0 15,-3 1 32-15,0 0 16 16,-6-4 0-16,0 0 0 0,0 0-160 0,1 6-16 15,-2 0-16-15,-3 0 0 0,0 0 96 0,-3-1 32 0,-1-1 0 0,-3 0 0 16,-3 1-288-16,0 0 0 16,-1 1 0-16,-2-1 0 0,0-1-256 0,-1 2-96 15,2-1-32-15,-9 2 0 0,3-3-1248 0,3 1-256 0,2-2-48 0,-4 2-15952 32</inkml:trace>
  <inkml:trace contextRef="#ctx0" brushRef="#br0" timeOffset="109081.26">19914 8859 26719 0,'0'0'2368'0,"0"0"-1888"0,0 0-480 0,0 0 0 0,0 0 1344 0,0 0 160 15,0 0 32-15,0 0 16 0,0 0-864 0,0 0-176 16,0 0-48-16,0 0 0 0,0 0-48 0,0 0-16 16,0 0 0-16,0 0 0 0,0 0-16 0,0 0-16 15,0 0 0-15,0 0 0 0,-3-3-96 0,3 3-16 16,-6 0 0-16,6 0 0 0,-5-1-256 0,5 1 0 16,-4 0 0-16,-4 0 0 15,8 0-336-15,0 0-128 0,-8 3-32 0,8-3 0 16,-8 4-2288-16,2 0-464 0,1 2-80 0</inkml:trace>
  <inkml:trace contextRef="#ctx0" brushRef="#br0" timeOffset="109819.88">21975 8674 21247 0,'-10'-3'944'0,"10"3"192"0,-9-2-912 0,2 1-224 16,7 1 0-16,-7-2 0 0,7 2 1104 0,-7-2 176 0,7 2 48 0,0 0 0 15,-7-1-384-15,7 1-80 0,0 0-16 0,0 0 0 16,0 0 64-16,0 0 16 0,0 0 0 0,0 0 0 15,11 2-192-15,2 0-32 0,0-1-16 0,3 1 0 0,3-2-48 0,3 1-16 0,1-1 0 0,0 0 0 0,0 0-144 0,1 0-32 16,1-1 0-16,-1 0 0 0,0 0-272 0,1 0-176 16,1 0 192-16,-2 0-192 0,-1 0 128 0,-1 0-128 15,-1-1 0 1,-1 1 0-16,-2 1 0 0,0 0-192 0,-3 0 0 0,-1 0 0 16,-2 0-448-16,-1 0-64 0,0 0-32 0,-3 0 0 31,-8 0-2480-31,0 0-496 0</inkml:trace>
  <inkml:trace contextRef="#ctx0" brushRef="#br0" timeOffset="110079.36">22210 8516 19343 0,'-11'-7'1728'0,"7"1"-1392"16,0-2-336-16,0 1 0 0,0-1 3520 0,0 1 640 15,2 1 128-15,2 6 32 0,0 0-2688 0,0 0-544 0,0 0-96 16,0 0-32-16,0 0-544 0,0 0-112 0,0 0-32 0,0 0 0 16,0 0-272-16,3 9 0 0,1 2 0 0,-2 2 0 15,-1 1 0-15,0 4 0 0,0 3-144 0,-2 1 144 16,1 0 0-16,1 1 0 0,-1 0 0 0,0 1 0 16,0 1 0-16,0 2-128 0,0 0 128 0,2-2 0 15,-3-1-400-15,2-1 0 0,2-1 0 0,-1-1 0 16,0-3-352-1,0-2-64-15,-1-3-16 0,1-1-9776 0,0-1-1952 0</inkml:trace>
  <inkml:trace contextRef="#ctx0" brushRef="#br0" timeOffset="110542.59">22876 8561 21183 0,'3'-12'944'0,"1"5"192"0,2-1-912 0,-1-1-224 16,0 0 0-16,-5 9 0 0,7-9 2848 0,-7 9 528 0,1-8 96 0,-2-1 32 15,-2 1-2560-15,3 8-512 16,-7-8-112-16,0 3 0 0,-3 1-80 0,-1 0-16 0,-1 2 0 0,-1 1 0 16,-2 2-224-16,1 1 0 0,0 0 0 0,-1 3 0 15,2 3 0-15,-2-2-192 0,3 1 192 0,0-1-160 16,2 1 160-16,1-2 0 15,1 0 0-15,8-5 0 0,-5 9 0 0,1-2 0 0,4-7 128 0,-1 9-128 0,1-9 0 16,0 0 144-16,7 8-144 0,1 0 0 0,1-2 304 0,2 2-48 16,2 0-16-16,1-2 0 0,1 0-80 0,2-1-16 15,1 1 0-15,0-1 0 0,2 3-144 0,0 1 0 16,-1-1 144-16,2 1-144 0,-5 1 224 0,-1 0-32 16,-2-1 0-16,-1 0 0 0,-1-1-32 0,-3 1-16 15,-1 1 0-15,-2 0 0 0,1 0-16 0,-4-1 0 16,-2-9 0-16,0 10 0 0,-1-2 80 0,-1 0 16 15,-3-1 0-15,0-1 0 0,-4 1 32 0,-1 1 16 16,-1-3 0-16,0 1 0 0,-4-1-272 0,-2 1 128 16,-2-2-128-16,2-2 0 15,-1 0-240-15,2 0-144 0,-2-1-48 0,3-1 0 16,3 0-464-16,1-1-80 0,0-2-32 0,2 0-10048 16,1-1-2000-16</inkml:trace>
  <inkml:trace contextRef="#ctx0" brushRef="#br0" timeOffset="110770.93">23130 8521 12895 0,'0'0'576'0,"0"0"112"0,0 0-560 0,0 0-128 0,0 0 0 0,8 6 0 16,-8-6 4832-16,6 10 928 0,-1 1 192 0,0 0 48 16,-2 1-4576-16,0 1-912 15,0 1-176-15,-3 0-32 0,0 1-176 0,-1 1-128 0,-1-3 192 0,0 1-192 16,-1 1 0-16,1-4 0 0,0 2 0 0,-2-1 0 0,0 1 0 0,-1 2-224 15,0-4 16-15,1-2 0 0,0-1-96 0,4-8-16 16,-4 7 0-16,4-7 0 16,0 0-624-16,0 0-128 0,0 0-16 0,0 0-12928 15</inkml:trace>
  <inkml:trace contextRef="#ctx0" brushRef="#br0" timeOffset="110944.93">23052 8401 24879 0,'-7'-9'2208'0,"7"9"-1760"16,0 0-448-16,-3-7 0 0,2 0 2288 0,1 7 368 16,-4-9 80-16,4 9 16 0,0-9-1584 0,0 9-304 15,0 0-64-15,5-7-16 16,-5 7-624-16,6-4-160 0,1 0 0 0,-7 4 0 0,9-3-240 0,-9 3-80 16,10-1 0-16,-2 2-16 15,-8-1-128-15,11 5-32 0,-1-1 0 0,0 2-10000 16,-1-1-1984-16</inkml:trace>
  <inkml:trace contextRef="#ctx0" brushRef="#br0" timeOffset="111641.1">23273 8594 22687 0,'0'0'1008'0,"0"0"208"0,0 0-976 0,0 0-240 31,6 6 0-31,-6-6 0 0,0 0 1424 0,7 5 240 0,-7-5 64 0,0 0 0 0,0 0-448 0,0 0-96 16,9 4-16-16,-9-4 0 0,0 0-272 0,0 0-48 15,0 0-16-15,8-1 0 0,-8 1-208 0,0 0-48 16,8-4-16-16,-8 4 0 0,8-4-192 0,-8 4-48 16,6-5 0-16,-6 5 0 0,9-4-64 0,-1 1-32 15,-8 3 0-15,8-5 0 0,-1 2 0 0,-7 3 0 16,0 0 0-16,9-2 0 0,-1 0-224 0,-8 2 144 16,9-3-144-16,-9 3 128 0,0 0-128 0,8 2 0 0,-8-2 0 0,0 0 0 15,0 0 0-15,0 0 0 16,8 4 0-16,-8-4 0 0,0 0-144 0,0 0-16 15,0 0 0-15,0 0 0 16,0 0-224-16,3 9-32 0,-3-9-16 0,0 0 0 0,-3 9 144 0,3-9 32 0,0 0 0 0,-4 7 0 16,4-7 256-16,-6 6-160 0,6-6 160 15,-6 4-128-15,6-4 128 0,-7 5 0 0,7-5 0 0,0 0 0 16,-8 3 0-16,8-3 144 0,0 0-144 16,0 0 160-16,0 0-160 15,0 0 192-15,-7 4-192 0,7-4 192 0,0 0-16 0,0 0 0 0,-6 6 0 0,6-6 0 16,-3 6-48-16,3-6-128 0,-6 8 192 0,2-1-64 0,4-7-128 0,-4 8 0 15,0-1 0-15,0 1 0 0,1 1 0 0,0-2 0 16,3-7 0-16,-3 8 0 0,3-8 0 0,-4 7 0 16,4-7 0-16,-5 7 0 0,5-7 0 0,-4 7 0 15,4-7 176 1,0 0-176-16,-5 5 192 0,5-5-64 0,0 0-128 0,0 0 192 0,0 0-16 0,0 0-16 16,0 0 0-16,0 0 0 0,0 0 224 0,0 0 32 15,0 0 16-15,4-7 0 0,0 0-16 0,3-1 0 16,0 0 0-16,2-2 0 0,1-1-144 0,0-1-16 15,1-2-16 1,1 0 0-16,0-1-112 0,3 0 0 0,0 2-128 0,-1 1 192 0,-2 0-192 0,2 2 0 16,-1 2 0-16,0 1 0 0,-1-1 0 0,0 4 0 15,-1 0 0-15,0 2 0 0,0 1 0 0,-1 2 0 16,0 1 0-16,0 2 144 0,-1-1-144 0,-9-3 0 16,8 6 0-16,-1 4 0 0,0 2-144 0,-3 2 144 0,-1-1 0 0,0 1 0 15,-1 2-192-15,-1 0 192 16,-1 1-192-16,0 0 192 0,-1 1-416 15,-1 0 32-15,-2 3 0 0,2-1 0 16,0-1-576-16,0-2-96 0,2-1-32 0,-4-3 0 16,2-2-224-1,1-2-48-15,1-9-16 0,1 6-9424 0,-1-6-1872 0</inkml:trace>
  <inkml:trace contextRef="#ctx0" brushRef="#br0" timeOffset="111987.85">23943 8538 29487 0,'0'0'1296'0,"0"0"288"0,0 0-1264 0,0 0-320 16,0 0 0-16,-8-1 0 0,0 0 752 0,8 1 80 15,-9 2 32-15,1 3 0 0,-2 0-608 0,0 3-128 16,-1 2-128-16,-1 1 176 0,0 1-176 0,1 2 0 16,0 2 0-16,1-1 0 0,1-1 0 0,1 2 0 15,0-1 0-15,5 0 0 0,3 1 0 0,0-2 0 0,0-1 0 16,3 1 0-16,3-1 0 0,2 0 288 15,0-2-32-15,3-2 0 0,0-3 416 0,4 1 80 16,0-4 16-16,2 1 0 0,-1-2-272 0,1-2-48 16,-1 0-16-16,1-2 0 0,-2-3-32 0,0-1 0 0,0-2 0 15,-1-1 0-15,0-1 0 0,0 0 0 0,-2 0 0 0,-5 2 0 16,1-3-144-16,0-2-48 0,-1 2 0 0,0 2 0 16,-3-1-16-16,0 0 0 0,-3 1 0 0,0 0 0 15,-2 0-192-15,-1 2 0 0,-2-1 0 0,-3-1 0 16,-2 3-368-16,0 1-112 0,-1 2-32 0,-1 0 0 15,-1 0-1328-15,0 3-272 0,-1 0-48 0,0 1-13648 16</inkml:trace>
  <inkml:trace contextRef="#ctx0" brushRef="#br0" timeOffset="112335.79">24067 8272 5519 0,'0'0'240'0,"0"0"64"0,0-10-304 0,0 4 0 16,0-1 0-16,0-2 0 0,0 1 6416 0,0 8 1232 15,0 0 240-15,0 0 48 0,-2-7-5552 0,2 7-1104 16,0 0-240-16,0 0-32 0,0 0-560 0,0 0-96 16,0 0-32-16,0 0 0 0,0 0-176 0,-8 6-144 0,0 2 192 0,2 3-192 15,-2 3 0-15,1 4 0 0,1 3 0 0,-1 3 0 16,-1 1 0-16,1 4 0 0,-3 2 0 0,0 2 0 15,0 1 0-15,-1 2 0 0,0 3 0 0,1 0 0 16,-1 1 0-16,1-2 0 0,0 2 0 16,2-2 0-16,-1 0 0 0,1-2 0 0,0-1 0 0,3-3 0 0,2-2 128 0,-1 0-128 15,0-1 0-15,-1-1 0 0,2-4 0 16,0-2 0-16,0-2 0 16,0-4 0-16,3-2 160 0,-1-2-160 0,-2-2 128 0,1-2-128 15,2 1-336-15,0-9-160 0,0 0-16 0,0 0-16 16,0 0-1520-16,0 0-320 0,0 0-48 15</inkml:trace>
  <inkml:trace contextRef="#ctx0" brushRef="#br0" timeOffset="112572.4">24146 8734 27647 0,'0'0'1216'0,"0"0"256"15,0 0-1168-15,0 0-304 0,0 0 0 0,0 0 0 0,0 0 2096 0,0 0 352 0,0 0 80 0,0 0 16 16,0 0-1856-16,0 0-368 16,0 0-80-16,3 8-16 0,0-2-224 0,-3 3 0 15,0-9 128-15,-4 7-128 0,0 0-240 0,-2 3-80 0,1-1-32 0,0-3 0 16,1-2-48-16,0 3-16 0,4-7 0 0,0 0 0 16,0 0-544-16,0 0-96 0,0 0-32 0,0 0-8608 15,0 0-1728-15</inkml:trace>
  <inkml:trace contextRef="#ctx0" brushRef="#br0" timeOffset="113186.32">24425 8554 21247 0,'0'0'944'0,"4"-8"192"0,-2 1-912 0,0 0-224 0,-2 7 0 0,2-10 0 16,2 1 1456-16,-4 9 240 0,1-10 48 0,-1 1 16 16,0 9-512-16,0 0-96 0,-1-11-32 15,1 11 0 1,0 0-112-16,-5-6-32 0,5 6 0 0,0 0 0 0,0 0-400 0,-9-1-96 0,0 3-16 0,0 2 0 15,-1 2-336-15,0 1-128 0,0 2 0 0,2-1 0 0,0 1 0 0,-3 6 0 16,1 0-128 0,1 1 128-16,-1-1-144 0,3 2 144 0,3-2 0 0,1 1-144 0,0-3 144 0,2-1 0 15,1-1-144-15,3-1 144 0,0 0 0 0,1 0 0 32,2-3-144-32,0 0 144 0,-6-7 0 0,11 4 0 0,1-2 0 15,1 1 0-15,-5-2 176 0,2-1-176 16,0-2 192-16,-1-2-192 0,0 0 256 0,0-2-64 0,0 1-16 0,0-3 0 15,-1 0 16-15,0 1 16 0,0 0 0 0,-2 2 0 0,-6 5-80 0,7-5-128 0,-7 5 176 16,0 0-176-16,0 0 0 0,0 0 0 16,0 0 0-16,8 4 0 0,-8-4 0 0,8 6 0 15,-8-6 0-15,8 9-144 0,-2-1 16 0,0-2 0 16,-6-6 0-16,8 9 0 0,-2-1 128 0,2-2 0 16,1-1 0-16,-1-2 0 0,1-1 0 0,1-2 144 15,0-2-16-15,0 0-128 0,0 0 432 0,-1-1-32 0,-2 0 0 0,1-2 0 16,-1-3 96-16,-2 0 16 0,-2-1 0 15,0 0 0-15,-1-2-32 0,-2-2 0 0,-1-2 0 0,0 1 0 16,0-1-272-16,-2 1-48 0,-1 0-16 0,-2 1 0 16,2 1-144-1,-1 2 0-15,-3 1 144 0,-1 3-144 16,-1 3-512 0,1 1-192-16,1 2-16 0,0 0-16 15,-2 1-1504-15,1 1-320 0,0 0-48 0,2 2-7984 0,-1 1-1600 0</inkml:trace>
  <inkml:trace contextRef="#ctx0" brushRef="#br0" timeOffset="113503.28">24812 8558 4607 0,'0'0'400'0,"8"-4"-400"15,-1 0 0-15,-7 4 0 0,7-5 4224 0,-7 5 768 16,4-6 160-16,-4 6 32 0,0 0-2864 0,0 0-560 16,0 0-112-16,0 0-32 0,-4-4-704 0,-3 1-144 15,-2 2-16-15,0 2-16 0,-1 2-592 0,1 2-144 16,-1 1 0-16,1 1 0 0,0 0 0 0,1 2 0 15,2 1 0-15,0 0 0 0,2 0 0 0,2 1 0 16,2 0 0-16,1-1-176 0,1 0 176 0,2-2 0 16,2 1 0-16,0-2 0 0,-6-7 320 0,11 9 112 15,0-3 16-15,2 0 0 0,-1-1 112 0,0 1 16 0,-1-2 16 0,-1-1 0 16,0 1-48-16,-2-2-16 16,-8-2 0-16,9 3 0 0,-9-3-192 0,0 0-32 15,0 0-16-15,0 0 0 0,0 0-32 0,0 0-16 16,0 0 0-16,0 0 0 0,0 0-240 0,-2 9 176 0,2-9-176 0,-8 8 160 15,-2-1-352-15,0 1-80 0,-2-1-16 0,0 0 0 16,-2 1-544-16,1-1-128 0,0-2 0 0,0 1-16 16,1 0-2288-16,-1-2-448 0</inkml:trace>
  <inkml:trace contextRef="#ctx0" brushRef="#br0" timeOffset="113788.7">24886 8507 9215 0,'0'0'816'0,"0"0"-656"0,6-7-160 0,-2-1 0 16,-4 8 5120-16,6-5 976 15,-6 5 208-15,0 0 32 0,6-6-4208 0,-6 6-848 16,0 0-160-16,0 0-32 0,0 0-768 0,0 0-128 16,0 0-48-16,0 0 0 0,3 9-144 0,-3 1 192 0,-3 1-192 0,1 3 192 15,-1 3-192-15,-2 0 0 16,1 5 0-16,-1 1 0 0,-1 0 0 0,1 2 0 0,-1-1 0 0,1 2 128 15,0 3-128-15,1-2 0 0,-1 0 0 0,2-3 0 16,0-2 0-16,1-1 0 0,-1 0 0 0,2-3 0 0,0-1 128 0,1-1-128 16,0-2 0-16,0-3 128 15,0-3-512-15,0-8-96 0,-1 9-32 0,1-9 0 16,0 0-1984-16,0 0-384 0,0 0-96 0</inkml:trace>
  <inkml:trace contextRef="#ctx0" brushRef="#br0" timeOffset="114252.63">24897 8531 16575 0,'0'0'1472'0,"-1"-8"-1168"16,3-1-304-16,1 0 0 0,-1 0 2816 0,1 1 496 15,2 0 96-15,0 1 32 0,2 0-1904 0,-1 0-384 0,3 0-80 0,1 2-16 16,1-1-416-16,-1 3-64 0,1 2-32 0,1-1 0 15,-1 1-48-15,0 0-16 0,-1-2 0 0,0 3 0 16,-1 3-192-16,-9-3-32 16,8 3-16-16,-8-3 0 0,0 0-240 0,7 7 0 0,-7-7 128 0,2 9-128 15,-3 1-320-15,-1 1-128 0,-1 0 0 0,-2 0-16 0,-3-1 144 0,1 1 48 16,-1 1 0-16,0 0 0 16,1-1 112-16,1-1 32 0,1 1 0 0,0-2 0 0,5-9 128 0,-4 8 0 15,4-8 0-15,-5 8 128 16,5-8-128-16,0 0 128 0,0 0-128 15,0 0 128-15,0 0-128 0,0 9 0 0,0-9 0 16,0 0 0-16,5 9 256 0,0-2-32 0,-5-7 0 0,8 5 0 16,0 1 96-16,1-1 0 15,-3 1 16-15,2-2 0 0,-8-4-80 0,9 6-32 0,-2-2 0 0,-7-4 0 0,8 6 32 0,-1-1 16 16,-7-5 0 0,0 0 0-16,0 0-64 0,3 8-16 15,-3-8 0-15,0 0 0 0,0 0-16 0,-3 8-16 0,3-8 0 0,-5 6 0 0,-2 0-160 0,-1-1 160 16,-1-3-160-16,0 1 160 0,2-2-160 0,-4 0-192 15,1 0 32-15,0 0 16 32,-1 0-672-32,1 0-128 0,0-1-16 0,-1-1-10192 0,1-1-2032 0</inkml:trace>
  <inkml:trace contextRef="#ctx0" brushRef="#br0" timeOffset="114960.92">25127 8055 6447 0,'0'0'272'0,"0"0"80"0,0 0-352 0,0 0 0 0,0 0 0 0,0 0 0 0,0 0 3136 0,0 0 576 0,0 0 96 0,0 0 32 16,0 0-2432-16,0 0-496 15,0 0-80-15,0 0-32 0,0 0 176 0,5-7 1072 16,-5 7-1024-16,0 0 48 0,6-7 16 0,-6 7 0 0,0 0 0 16,8-5-96-16,-8 5-16 15,9-5 0-15,-9 5 0 0,10-3-176 0,-2 2-32 16,-8 1-16-16,10 1 0 0,-10-1-176 0,11 1-48 16,-1 1 0-16,-1 1 0 0,-9-3-192 0,11 6-32 0,1 1-16 0,0-1 0 15,-2 1-288-15,1 2 160 16,0 0-160-16,-1 5 128 0,0 3-128 0,0 1 0 0,0-1 0 15,-1 4 128-15,-1 2-128 0,0 3 0 16,0 0 0-16,-3 3 0 0,1 5 0 0,-3 0 0 0,-1 2 0 0,-2 4 0 0,-2 1 0 0,-1 1 0 16,-3 5 144-16,0 0-144 0,-3 0 0 0,0 3 0 15,-1 1 0-15,-1-1 128 0,-1-3-128 16,0 1 0-16,-2-6 0 0,-1 0 0 16,1 0 0-16,-2-2 144 0,-4-5-144 0,-1-1 0 15,-3 0-128-15,-2-3-144 0,0-1-32 0,-2 0 0 31,-2-1-2128-31,-2-2-416 0,-1-2-96 0</inkml:trace>
  <inkml:trace contextRef="#ctx0" brushRef="#br0" timeOffset="116547.82">16267 9832 17503 0,'0'0'1552'0,"0"0"-1232"0,-8-3-320 0,8 3 0 16,-6-4 1664-16,6 4 288 0,0 0 48 0,0 0 16 15,-4-5-1360-15,4 5-272 0,0 0-48 0,0 0-16 16,-1-9-320-16,1 9 0 0,0 0 0 0,4-7 0 15,-4 7 0-15,7-5 0 0,-7 5 0 0,7-6 0 16,-1 2 160-16,-6 4 64 0,10-3 16 0,-1 2 0 16,-9 1 48-16,10 0 16 0,0-1 0 0,0 1 0 0,-1 0-80 0,1-2-16 15,1 1 0-15,1 1 0 0,2 0-80 0,-1 0 0 16,0 0-128-16,4 1 192 0,-1 2-48 0,5-2-16 16,1 0 0-16,1-1 0 0,2-1 80 0,2-1 16 15,0-2 0-15,1 2 0 0,-2 0-32 0,2 0-16 16,0-2 0-16,2 3 0 0,1 1-176 0,2-1 192 15,0 0-192-15,2 0 192 0,2 0-64 0,4 0-128 16,1-1 192-16,-1-1-64 0,-2 0 48 0,0 0 0 0,-1-1 0 0,3 1 0 16,0 1 64-16,0 0 16 0,2 0 0 0,3-1 0 15,3 2-16-15,-1-2 0 0,0-3 0 16,-2 1 0-16,0-1 16 0,2 2 16 0,2-1 0 0,2 1 0 16,3 3-80-16,1-1-32 0,0 0 0 0,-2-2 0 15,-5 1-32-15,1 0-128 0,0-4 192 0,3 4-64 16,3 1-128-16,0 0 0 0,1-1 144 15,-3 1-144-15,-5 1 0 0,-1-1 144 0,1-3-144 0,0 2 0 16,3 1 144-16,2 0-144 0,1 0 0 0,-1-2 144 0,-2 1 32 16,-2 0 0-16,-2-1 0 0,1 1 0 0,1-1 16 0,2 0 16 15,2 2 0 1,1 0 0-16,1-1-16 0,-4 0 0 0,-5 1 0 0,2 0 0 0,0-1-32 16,3-1-16-16,0 0 0 0,3 1 0 15,4-1-144-15,-3 2 128 0,-3 0-128 0,-1-1 128 0,-1-2-128 0,3 2 0 16,2 0 0-16,3-1 0 0,2 1 0 0,-3 0 0 15,-3 0 0-15,-2-1 0 16,-1 1 0-16,0 0 128 0,4 0-128 0,3 1 0 16,-1 0 0-16,1-1 0 0,-4 1 0 0,-2-1 0 0,-1 1 128 0,2 0-128 0,1 0 128 0,2-1-128 15,4 2 160-15,-3-1-160 0,-1 0 192 0,-2-2-192 16,0 0 160-16,0 0-160 0,1 1 128 0,3 0-128 16,1 1 128-16,1 0-128 15,-4 0 128-15,-2 0-128 0,-1-1 176 0,0 2-48 0,1-1-128 16,2 1 192-16,1 0-192 0,0 0 176 0,-1 1-176 0,-2 0 160 15,-4 0-160-15,1 0 128 16,0-2-128-16,2 0 128 0,1 2-128 0,1 0 0 0,-2-1 0 0,-4-1 128 0,-1 1-128 16,-2-1 0-16,3-1 0 0,-1 0 0 15,1 1 0-15,3 1 128 16,-1-1-128-16,0 0 0 0,-2-2 144 0,-1 1-144 0,-3 0 160 0,1 1-160 16,0-1 192-16,0 2-64 0,1-1-128 0,2-1 192 15,-1 1-32-15,-2-1-16 16,-2 1 0-16,-1 0 0 0,0 0 16 0,2 0 0 0,-4 0 0 0,2 0 0 0,2-1-160 0,1 0 128 15,0 0-128 1,-1 0 128-16,-1 0-128 0,-1 0 0 0,0-1 0 0,0 1 128 0,2 0 16 16,-1-1 0-16,0 2 0 0,2 1 0 0,-1-1 16 0,-1 0 0 0,-2-2 0 15,-2 1 0-15,-3-1 16 0,0 0 0 16,-1 3 0-16,0-2 0 0,-1 0 48 0,-1 0 16 0,-2 2 0 0,0 1 0 16,0-1-48-16,0 0-16 15,-3 0 0-15,-2-1 0 0,-1 0-176 0,-3-1 0 16,-1 0 144-16,-1 1-144 0,-1 0 0 0,0 1 0 15,-2-2 0-15,-1 1 128 16,0 0-128-16,-3 1 0 0,-2 1 0 0,0 0 0 16,-2 0 0-16,-3 2-240 0,-1 0 64 0,-7-2 16 31,0 0-288-31,0 0-48 0,0 0-16 0,0 0 0 0,0 0-400 0,0 0-96 0,-9 9-16 0,-4 0 0 16,-4 0-2288-16,-6 1-464 0,-6 2-80 0</inkml:trace>
  <inkml:trace contextRef="#ctx0" brushRef="#br0" timeOffset="118119.59">18035 10360 4607 0,'0'0'192'0,"0"0"64"0,0 0-256 0,0 0 0 16,0 0 0-16,3-7 0 0,-2 1 2544 0,-1 6 464 0,1-7 80 0,0 2 32 16,1-2-1088-16,-2 7-224 0,1-7-32 15,0 1-16-15,0-1-400 0,2 1-80 0,-3 6 0 0,2-7-16 16,-1 0-224-16,0 2-32 15,-1 5-16-15,1-6 0 0,0 0-288 0,0 0-48 0,0 1-16 0,-1 5 0 16,0 0-32-16,2-6-16 16,-1 1 0-16,-1 5 0 0,-1-9-96 0,1 9-32 0,0 0 0 0,-2-9 0 15,2 9-128-15,0 0-16 0,-3-7-16 0,3 7 0 16,0 0-32-16,0 0 0 0,-4-4 0 0,-2 2 0 0,6 2-80 0,0 0 0 16,-7 2-16-16,7-2 0 0,-6 5-176 0,2 0 128 15,-2 1-128-15,1 0 128 0,-1 3-128 0,1 1 0 16,-3 1 144-16,0 2-144 0,1 3 0 0,-4 2 0 15,0 2 0-15,0 2-128 0,0 1 128 0,-2 5-192 16,2 0 192-16,2 3-192 0,-1 0 192 16,1-3-192-16,1 0 192 0,3-2-192 0,1-1 192 0,3-3 0 15,2-3 0-15,2-1-128 16,0-3 128-16,2 1 0 0,4-4 0 0,1-2-128 0,1-3 128 0,2 1 0 16,3-5-144-16,-1-1 144 0,2-1 0 0,-1-5-144 0,2-1 144 0,-1-3 0 15,2-2 0-15,1-1 0 16,-2-4 0-16,1-1 0 0,0-1 0 0,1-2 0 15,-3-1 0-15,1-1 144 0,-2-1 112 0,1 0 32 16,-3 3 0-16,-2 0 0 0,-1 4-80 0,-2 1-16 16,-1 3 0-16,-3 3 0 0,0 1-32 0,-2 3-16 0,-3 4 0 0,0 0 0 15,0 0 80-15,0 0 16 16,-4 7 0-16,-1 4 0 0,0 2-240 0,0 3-288 0,1 1 64 16,1 2 16-16,1-1 80 0,-1-1 128 0,2 0-208 0,2-2 80 15,2 0 128-15,0-2 0 0,1-2-144 0,3 0 144 16,0-2 0-16,3-3 0 0,-1-3 0 0,3-1 0 15,0-2 256-15,1-3-16 0,1 0-16 16,0-1 0-16,-1-3 128 0,-1-1 32 16,-1 0 0-16,-1-3 0 0,0-3 128 0,-1 0 16 0,-1-1 16 0,-2-1 0 0,0-1-64 0,-2-2-16 15,-1 0 0 1,-2 1 0-16,-1-2-208 0,-1 1-64 0,0 1 0 0,-4-2 0 0,-1 4-64 0,0 4 0 16,-2 1-128-1,2 6 192-15,-1 1-192 0,-2 2-208 0,-1 1 32 0,0 3 16 16,-3 0-544-1,1 2-128-15,-2-1 0 0,0 2-16 0,1 3-192 0,1 1-48 0,1 1 0 0,0 1 0 16,3 1-2400-16,3-1-480 0,2 0-112 0,1-1-5200 16,5-1-1024-16</inkml:trace>
  <inkml:trace contextRef="#ctx0" brushRef="#br0" timeOffset="118442.87">18545 10426 3679 0,'15'-8'160'0,"-8"6"32"0,-2-1-192 0,1 1 0 0,-1-3 0 0,-5 5 0 15,6-3 5248-15,-6 3 992 16,0 0 208-16,0 0 32 0,0 0-3856 0,0 0-768 0,0 0-144 0,0 0-48 15,0 0-832-15,-5 6-160 0,-1 3-32 0,-1 0-16 16,1-1-304-16,-1-1-48 0,1 1-16 0,2 0 0 16,0 1-128-16,0-1-128 0,2 0 192 0,-1 3-192 15,3-1 160-15,1-1-160 0,-1-9 128 0,4 6-128 16,2 0 224-16,0-1-32 0,2 0-16 0,2-1 0 0,1 0-32 16,7 0 0-16,-1-1 0 0,-5-1 0 0,2 0-16 0,4 0-128 15,0-1 192-15,-7 1-64 0,0-1 64 0,3 2 16 16,-3 1 0-16,-4-2 0 0,-7-2 96 0,0 0 16 15,7 7 0-15,-7-7 0 0,2 8 64 0,-2 2 0 32,-2-2 16-32,-3-1 0 0,-1-2-80 0,-1 2 0 0,-3-1-16 0,-1 3 0 15,-1 0-144-15,0 0-32 0,-3-2 0 0,2 1 0 0,-1 0-128 16,0 1-176-16,0-3 48 0,2 1 0 31,1-1-320-31,4 2-48 0,-2-2-16 0,1-1 0 0,8-5-2048 0,-8 4-400 0,8-4-96 0</inkml:trace>
  <inkml:trace contextRef="#ctx0" brushRef="#br0" timeOffset="118978.98">19056 10335 27983 0,'0'0'1232'0,"0"0"272"0,0 0-1200 0,0-7-304 0,0 7 0 0,0 0 0 0,0 0 960 0,0 0 128 15,-1-8 16-15,1 8 16 0,0 0-464 0,0 0-80 16,0 0-32-16,0 0 0 0,0 0-32 0,-8 5-16 16,1 0 0-16,-1 5 0 0,-1 3-240 0,2 2-64 15,-1 0 0-15,0 2 0 0,0 1-192 0,2 2 0 16,0 0 0-16,3 1 0 0,0 0 0 0,1-2 0 16,-1-1 0-16,3 0 0 0,3-2 0 0,0 1 0 15,0-5 0-15,3 0 0 0,0-1 224 0,2-2 0 0,1-3 0 0,1 0 0 16,0-3 48-16,2-1 16 15,-1-1 0-15,3-1 0 0,1-4-64 0,1 0-16 0,-1-3 0 0,1-1 0 16,-2-2 144-16,0-1 32 0,-1-3 0 0,-3-1 0 16,0-2 16-16,1-3 16 0,-2-1 0 0,-1-1 0 15,-2-1-96-15,0-1-32 16,-3-2 0-16,-1 0 0 0,-2 1-64 0,-1 0-16 16,-1 2 0-16,-1 2 0 0,-3 0-16 0,0 4-16 0,-2 2 0 0,0 3 0 15,-1 1 128-15,-1 2 16 0,-1 1 16 0,-1 3 0 16,2 3-208-16,-2 1-128 0,-2 1 160 15,0 3-160-15,-2 2 0 0,6 0-160 0,1 1 0 0,-8 7 0 0,2-1-32 0,0 0 0 16,4-1 0 0,0 1 0-16,3 0 192 0,1 0-128 0,3-1 128 0,0 1-128 15,1 0 128-15,2-1-128 0,1 2 128 0,3 0-128 0,-1-1 128 16,2-1 0-16,0 1 0 0,2-1-128 0,0-1 128 0,4-2-160 16,1-1 160-16,0 1-160 0,-1-2-160 0,1-1-16 15,1-2-16-15,1 3 0 16,2-4-608-16,0 1-112 0,0-2-16 0,2-1-16 15,-1 0-1888-15,3-1-368 0,0-2-80 0,2-2-16 0</inkml:trace>
  <inkml:trace contextRef="#ctx0" brushRef="#br0" timeOffset="119192.57">19364 10462 18431 0,'0'0'816'0,"0"0"160"0,0 0-784 0,0 0-192 0,0 0 0 0,0 0 0 15,0 0 3360-15,0 0 624 16,0 0 128-16,0 0 32 0,0 0-2368 0,1 10-480 15,0-1-80-15,2 0-32 0,-6 0-304 0,2 0-64 0,1 1-16 0,-1 2 0 16,0 2-400-16,0 1-80 0,-1 2 0 0,0-2-16 16,1 0-176-16,-3 1-128 0,1-2 192 0,2-3-192 0,-1 0 0 15,-1 1 0-15,2-1 0 0,0 0 0 0,0-1 0 16,1 0-224-16,-1-1 16 0,0 4 0 16,1-4-624-16,1-2-128 0,-1-7-32 0,0 0 0 15,2 8-1888-15,-2-8-368 0,0 0-80 0</inkml:trace>
  <inkml:trace contextRef="#ctx0" brushRef="#br0" timeOffset="119729.78">19759 10438 25791 0,'0'0'2304'0,"0"0"-1856"15,0 0-448-15,0 0 0 0,0 0 2496 0,0 0 384 16,0 0 96-16,0 0 16 0,0 0-1520 0,0 0-320 16,0 0-48-16,0 0-16 0,0 0-672 0,0 0-144 15,0 0-16-15,0 0-16 0,0 0-240 16,-4 7 128-16,4-7-128 0,-5 7 0 15,5-7-480-15,0 0-192 0,0 0-32 0,0 0-16 16,-3 8-2848-16,3-8-560 0</inkml:trace>
  <inkml:trace contextRef="#ctx0" brushRef="#br0" timeOffset="120136.88">20189 10274 18431 0,'0'0'1632'0,"1"-6"-1312"16,0-3-320-16,-1 9 0 0,6-7 3808 0,-3 1 688 0,-3 6 144 0,0-8 32 0,-2 1-3088 0,2 7-624 16,-4-5-112-16,-3 1-16 0,-1 2-576 0,-2 1-128 15,-1 1 0-15,-2 2-128 16,-2 1 0-16,-1 2 0 0,1 2 0 0,0 1 0 16,-1 2 0-16,1 0-192 0,1 0 48 0,1 1 16 0,2 0 128 0,3-1 0 15,0 0-144-15,2 0 144 0,2-1-144 0,4-9 144 16,-1 11-192-16,3-1 192 0,3-1 0 0,1-1 0 15,-6-8 0-15,13 7 0 0,-1-3 0 0,4 1 0 16,1-1-128-16,2 0 128 0,1 0 0 0,1 0 0 0,1-1 0 0,0 1 0 16,-1 0 0-1,-1 0 0-15,-4 1 0 0,-1-1 0 0,0 2 320 0,-2-1-48 16,-2 1 0-16,-2-1 0 0,-3 1 112 0,-6-6 0 16,6 7 16-16,-6-7 0 0,2 10-16 15,-2-1-16-15,-1 0 0 0,-2 0 0 16,-3-3 16-16,1 1 0 0,-4 0 0 0,-2 0 0 0,-3 2-384 0,-1 0 144 15,0-1-144-15,-2-1 0 0,0 1-384 16,-1 0-192-16,2-1-48 0,-1-1 0 0,2-2-688 16,2 0-144-16,2-2-16 0,1-1-9680 15,1-2-1936-15</inkml:trace>
  <inkml:trace contextRef="#ctx0" brushRef="#br0" timeOffset="120344.88">20406 10283 33807 0,'0'0'1488'16,"0"0"320"-16,0 0-1440 0,0 0-368 16,0 0 0-16,0 0 0 0,0 0 1040 0,2 12 144 0,0 0 32 0,1-1 0 0,-1-1-544 0,-1 3-96 31,0 3-32-31,-1-1 0 0,0-1-272 0,0 1-48 0,0 0-16 0,-1-1 0 16,0 0-208-16,0-1 0 15,0-1 0-15,0-1 0 16,-1 0-256-16,1-2-160 0,1-9-32 0,0 0 0 15,0 0-1328-15,0 0-272 0,0 0-48 0,0 0-8288 16,0 0-1664-16</inkml:trace>
  <inkml:trace contextRef="#ctx0" brushRef="#br0" timeOffset="120515.82">20498 10133 20271 0,'-5'-4'1792'0,"-2"-2"-1424"0,2 1-368 0,-1 1 0 16,1-1 3840-16,5 5 704 0,-6-5 144 0,6 5 32 0,0 0-3376 0,0 0-656 15,-4-6-144-15,4 6-32 0,0 0-512 0,0 0 0 16,0 0 0-16,0 0-192 16,0 0-448-16,0 0-64 0,9-2-32 0,2 2 0 15,2 0-2400-15,-2-1-464 0,1 1-112 0</inkml:trace>
  <inkml:trace contextRef="#ctx0" brushRef="#br0" timeOffset="120853.41">20713 10252 7359 0,'1'16'320'0,"0"-4"80"0,0 0-400 0,0 2 0 15,-1 1 0-15,-1 1 0 0,-1 0 3904 0,0 1 688 16,0-1 144-16,-2 0 16 0,-1-3-2848 0,-1 0-576 0,0-1-112 16,0-1-32-16,1-2 112 0,-2 0 32 15,1-3 0-15,6-6 0 0,-6 6-48 0,6-6-16 0,0 0 0 0,0 0 0 16,0 0-304-16,0 0-48 0,0 0-16 0,0 0 0 16,-3-9-320-16,3 0-64 0,2-1 0 0,2-1-16 15,1-3-160-15,1 0-16 0,2 0-16 0,1-3 0 16,0-1 0-16,1 1 0 0,-1 0 0 0,1 1 0 15,1 0-160-15,-1 2-16 0,0 1-128 0,0 3 192 16,-1 1-192-16,0 3 176 16,-1 0-176-16,0 2 160 0,-8 4 112 0,9-1 32 0,-9 1 0 0,11 2 0 15,-11-2-112-15,10 6-32 16,-2 2 0-16,-1 2 0 0,0 1-160 0,-2 1 0 0,-1 1 0 0,-1 2 0 16,0-1 0-16,1 2-144 0,-2 1 144 0,1 1 0 15,-2-3-352-15,1 3 32 0,1-1 16 0,-1-1 0 16,-1-3-336-16,1 0-64 0,-1-2 0 0,1 0-16 15,1-2-1168-15,-3-9-224 0,3 9-64 0,-3-9-9472 16,0 0-1888-16</inkml:trace>
  <inkml:trace contextRef="#ctx0" brushRef="#br0" timeOffset="121100.17">21110 10210 36575 0,'0'0'1616'0,"0"0"336"0,0-8-1568 0,0 8-384 15,-1-8 0-15,1 8 0 0,0 0 1136 0,0 0 144 16,0 0 16-16,0 0 16 0,0 0-576 0,0 0-112 16,0 0-32-16,0 0 0 0,0 0-272 0,-1 8-48 0,0 1-16 0,-1 2 0 15,-2 3-256-15,0 1 160 16,-1 0-160-16,1 4 128 0,0 1-128 0,-1 2 0 0,0 0 0 0,-2 3 0 0,1 1 0 0,-2 0 0 16,1 1-160-16,0 12 160 15,1-4-544-15,2-3-16 0,0-2 0 0,1-2 0 16,0-5-368-16,-1 1-80 0,2-2-16 0,1-5 0 15,1-3-2048-15,0-1-400 0</inkml:trace>
  <inkml:trace contextRef="#ctx0" brushRef="#br0" timeOffset="121605.98">21147 10296 18431 0,'-5'-13'816'0,"2"6"160"0,-2-1-784 0,1-2-192 15,-1-1 0-15,2 0 0 0,-5-1 3136 0,3 1 592 16,-1 1 112-16,1 1 32 0,1 1-2128 0,0 2-416 16,2-1-96-16,1 1-16 0,0 1-384 0,2 1-96 0,-1 4-16 0,4-6 0 15,2 2-272-15,0-1-48 16,1 1-16-16,1-1 0 0,-1 2 32 0,4-1 0 0,0-1 0 0,2 2 0 16,-1 0-96-16,1-1 0 15,-1 2-16-15,0 1 0 0,0 1-48 0,-1 1 0 0,-1 0 0 0,-1 3 0 16,-1-1-256-16,-1 2 128 0,-1 3-128 0,-1 0 0 0,0 0 0 0,-2 0 0 15,-1 3 0-15,-2 1 0 0,-3 2-256 0,1 0-16 32,-4 0 0-32,-3 7 0 0,1-2-160 0,0-2-16 0,-1-1-16 0,5-6 0 15,-2-1 272-15,1-1 192 0,-1 1-208 0,2 0 80 0,-1-1 128 0,3-2 0 16,2-6 128-16,-1 7-128 0,1-7 240 16,0 0-32-16,0 0 0 15,0 0 0-15,4 6-32 0,3-1-16 0,-7-5 0 0,7 3 0 0,1-1-160 0,2 1 0 16,0-1 144-16,1-1-144 0,0-1 0 0,0 1 0 31,0 0 0-31,0 1 128 0,0 0-128 0,0 1 128 0,-2 0-128 16,0 0 128-16,-1 2 0 0,-2-1 0 0,0 0 0 0,-6-4 0 0,5 9-128 0,-5-9 0 15,0 0 0-15,1 10 0 16,-1-10 0-16,-3 10 192 0,-3-3-64 0,0-2 0 0,-1 0-128 16,-3-1 144-16,2-1-144 0,-3 1 160 0,-2-1-160 0,1 0 0 0,0-1 0 15,0 1-176-15,1-1-208 16,0 0-32-16,0-1-16 0,0 0 0 0,-1 0-1552 15,0 0-320-15,-1 0-64 0,3-1-8816 0,1-1-1744 0</inkml:trace>
  <inkml:trace contextRef="#ctx0" brushRef="#br0" timeOffset="121890.13">21798 10170 33055 0,'0'0'1472'16,"0"0"288"-16,7-5-1408 0,-7 5-352 16,6-6 0-16,-6 6 0 0,6-6 1200 0,-6 6 160 15,0 0 48-15,0 0 0 0,0 0-416 0,0 0-80 16,0 0-16-16,0 0 0 0,0 0-192 0,0 0-64 16,0 0 0-16,0 0 0 0,3 10-368 0,-2 2-80 15,-1 2 0-15,-1 2-16 0,-2-1-176 0,1 2 128 0,0 0-128 0,-2 3 128 16,0 0-128-16,1 2 0 0,0 1 0 0,-1-1 0 15,1-1 0-15,1 0 0 16,0 0 0-16,-1-3-176 16,1-1-288-16,1-1-64 0,-1 0-16 0,1-2 0 15,-1-2-1632-15,1 0-320 0,-1-1-64 0,1-2-13680 0</inkml:trace>
  <inkml:trace contextRef="#ctx0" brushRef="#br0" timeOffset="122078.91">21682 10378 28559 0,'0'0'1264'0,"0"0"272"0,0 0-1232 0,3-7-304 0,-3 7 0 0,5-8 0 0,1 3 2528 0,2 0 448 15,1 1 96-15,3 1 0 0,3-1-2304 0,1 2-480 16,-1-1-96-16,2 0 0 0,0-1-192 0,2 1 0 16,0 0-160-16,0 0 160 15,1 1-1872-15,1 0-288 0,0 1-48 0,2 0-16 16,1 0-464-16,2 0-80 0,-2 1-32 0</inkml:trace>
  <inkml:trace contextRef="#ctx0" brushRef="#br0" timeOffset="122427.53">22405 10286 21823 0,'11'-5'960'0,"-11"5"208"0,10-6-928 0,-2 0-240 16,0-2 0-16,-6 2 0 0,2 1 1920 0,-1-6 352 16,-2 0 64-16,-1 4 16 0,-2 1-592 0,-3-4-112 0,0 1-32 0,-1 5 0 15,0-1-704-15,-5 0-144 16,-1-1-16-16,3 4-16 0,-2 0-224 0,-6 2-32 15,1 0-16-15,2 2 0 0,-2 1-336 0,2 3-128 0,0-1 0 0,2 3 0 16,-1 1 0-16,7-1 0 0,-1-2 0 0,-2 6-160 0,3 0 160 0,1 0-208 16,3 1 80-16,1-2 128 0,1-2-256 15,3 2 80 1,2 0 16-16,1-2 0 0,2-1 160 0,2 1-128 0,2 0 128 0,0-1-128 16,4-2 128-16,-1 0 0 0,0 1 0 0,2 0 128 0,-1 0-128 0,1 1 144 15,-2-2-144-15,-4-1 160 0,-1 1 144 0,6 2 16 16,-4 0 16-16,-5-2 0 0,-1-1 48 15,1 4 16-15,-7-9 0 0,3 6 0 0,-2 1-96 0,-1 3-32 16,-3-1 0-16,-2-4 0 0,-1 1-80 0,-4 3-32 16,-1-1 0-16,0 0 0 0,-1-1-160 0,0-1 0 15,-3 0 0-15,3 0 0 0,0 0-240 16,4-3-16-16,0 0-16 0,-5 2 0 16,4-2-1328-16,2-2-272 0,-1 0-48 0,-2-3-15120 0</inkml:trace>
  <inkml:trace contextRef="#ctx0" brushRef="#br0" timeOffset="122648">22509 10316 35935 0,'0'0'1600'0,"0"0"320"0,0 0-1536 0,0 0-384 0,0 0 0 0,0 0 0 16,6 8 992-16,-2 0 128 0,-1 2 32 0,1 0 0 15,-2 0-944-15,1 1-208 0,-1 1 0 0,0 0 0 16,-1 2 0-16,-1-2 0 0,0 0 0 15,0-1 0-15,0 0 0 0,-1 0 0 0,-1-1 0 0,0 1 0 32,0-1-560-32,1-2-16 0,1-8 0 0,-2 9 0 15,2-9-1664-15,-2 8-320 0,2-8-80 0,0 0-11520 0</inkml:trace>
  <inkml:trace contextRef="#ctx0" brushRef="#br0" timeOffset="122842.04">22573 10202 34495 0,'0'0'1536'0,"-2"-8"304"0,0 0-1472 0,2 8-368 0,0-6 0 0,0 6 0 31,1-8 1088-31,-1 8 160 0,0 0 32 0,4-6 0 0,-4 6-528 0,6-5-112 0,-6 5 0 0,0 0-16 16,7-3-352-16,-7 3-64 16,0 0-16-16,0 0 0 0,9 3-192 0,-9-3 0 0,0 0 0 15,9 5-160 1,-9-5-1232-16,7 9-240 0,-3-1-48 0,0 0-16 15,-4-8-1344-15,5 9-272 0</inkml:trace>
  <inkml:trace contextRef="#ctx0" brushRef="#br0" timeOffset="123311.31">22698 10325 29775 0,'0'0'1312'0,"0"0"288"0,9-5-1280 0,-1 1-320 0,0 0 0 0,-8 4 0 0,6-3 992 16,3 0 144-16,-9 3 16 0,7-1 16 0,-7 1-400 0,6 0-64 16,-6 0-32-16,7 2 0 0,-7-2-160 0,4 6-48 15,1 0 0-15,-3 3 0 0,-2 2-288 0,0 2-176 16,-2 2 192-16,-1 0-192 16,1 1 128-16,0 1-128 0,-1-1 0 0,-1 0 0 0,1-1 0 0,0 1 0 15,0-3 0-15,0 0 0 0,1-2 144 0,0-1-144 16,0-2 0-16,1-2 144 0,0 0-144 0,1-6 192 15,0 0-192-15,0 0 192 0,0 0-64 0,0 0-128 0,0 0 192 0,0 0-64 16,0 0 0-16,3-7-128 16,0-2 192-16,2-1-64 0,-1-1 0 0,0 0 0 15,2-1 0-15,-1-1 0 16,1-2 128-16,0-2 0 0,2 1 16 0,1-2 0 0,0-2-112 0,1 2-32 0,1 1 0 0,0 3 0 16,1 1-128-16,0 1 0 15,1 1 0-15,-2 2 0 0,1 1 0 0,1 3 0 16,-2-1 0-16,1 4 0 0,-1 0 288 0,0 2-32 0,-1 1 0 0,0 1 0 15,0 1-48-15,-1 3-16 16,-1 0 0-16,-1 2 0 0,0 1-192 0,-2 2 0 0,1 3 0 16,-2 0 0-16,1 2 0 0,-2 0 0 15,-1 2 0-15,2 0-160 0,-4-1-176 0,0 1-48 0,0-1 0 0,0 6 0 32,0-2-528-32,0-4-112 0,0-5-32 0,1-1 0 15,-1-2-1872-15,0-9-368 0</inkml:trace>
  <inkml:trace contextRef="#ctx0" brushRef="#br0" timeOffset="123813.9">23376 10217 13823 0,'0'0'1216'0,"0"0"-960"0,1-6-256 0,-1 6 0 16,0 0 4912-16,0 0 928 0,0-5 192 0,0 5 48 15,0 0-4160-15,-3-3-816 0,0 0-160 0,-4 3-48 16,1 2-464-16,1 1-112 0,-3 2 0 0,1 2-16 15,-2 1-304-15,-1 2 160 0,0 1-160 0,0 1 128 16,0 0-128-16,1 2 0 0,2 1 0 0,1 1 0 0,-2 0 0 0,4 2 0 16,1 0 0-16,1-2-176 15,0 2 176-15,4-3 0 0,0-1 0 0,1 0 0 0,-1-2 0 16,4-1 144-16,0-1-16 0,3-3-128 0,0 0 256 16,1-2-48-16,0 0-16 0,2-2 0 0,1-2 0 15,0-1 0-15,-1-2 0 0,2-2 0 0,-1-2 0 16,-1-1-16-16,-1 0 0 0,1-2 0 0,0-2-16 0,-1-2 0 15,-2-3 0-15,0-1 0 0,-1-3-160 0,-2-1 0 16,1 1 0-16,-3-1 128 0,0-1-128 0,0-1 0 16,-2 0 0-16,-1 0 0 0,-1 1 0 0,0 0 0 15,-3 1 0-15,-1 1 0 0,-1 2 0 0,-1 1 0 16,0 3 0-16,-2 3 0 0,-2 0 0 0,0 3 0 0,-1 2 0 0,-1 0 0 16,-1 3 0-16,1 2 0 15,0 1 0-15,0 0 0 0,0 3-240 0,1 1 80 16,1 2 16-16,1 0 0 0,1 2 144 0,2 1-128 0,-1 0 128 15,3 2-128-15,2 0 128 0,0 0 0 16,1 1 0-16,2 1 0 0,3-1 128 0,-1 1 16 16,1 1 0-16,2-1 0 0,1 0-16 0,2-1 0 0,-1 0 0 0,2 0 0 15,2-2-128-15,0-1 0 0,0 0 0 0,1-2 0 0,-1 0-240 0,3 0-16 16,-1-2-16-16,-1 0 0 16,0-2-400-16,6 0-80 15,-1-2-16-15,-8-1 0 0,2 0-2272 16,5-1-464-16,1-1-80 0</inkml:trace>
  <inkml:trace contextRef="#ctx0" brushRef="#br0" timeOffset="124071.96">23747 10369 13823 0,'0'0'1216'0,"0"0"-960"0,0 0-256 0,0 0 0 16,0 0 4736-16,0 0 912 0,0 0 176 0,-5 4 48 0,5-4-4064 0,-4 6-800 0,1-1-176 0,-1 2-16 15,1-1-256-15,0 4-48 0,-1 0-16 0,1 1 0 16,0 0-304-16,0 1-48 0,-1 0-16 0,1 2 0 16,-1 0-128-16,-1 0 0 0,1-1 0 0,0 1 0 15,1 0 0-15,0-1 128 16,-2-1-128-16,2-2 0 0,0-1 0 0,0-1-176 0,0-1 16 0,0 3 0 31,3-10-608-31,-2 9-112 0,2-9-16 0,0 0-16 0,0 0-2544 16,0 0-496-16</inkml:trace>
  <inkml:trace contextRef="#ctx0" brushRef="#br0" timeOffset="124381.13">23950 10266 22111 0,'0'0'1968'0,"0"0"-1584"15,0 0-384-15,0 0 0 0,0 0 3392 0,0 0 576 16,0 0 128-16,0 0 32 0,0 0-2528 0,0 0-496 16,0 0-96-16,0 0-32 0,0 0-640 15,0 0-128-15,0 0-16 0,0 0-16 0,0 0-176 0,0 0 0 0,-4 5 0 0,4-5 0 16,0 0 0-16,-5 4-304 0,5-4 48 15,0 0 16 1,0 0-1456-16,0 0-288 0,-3 7-64 0,3-7-16 16,0 0-1200-16,0 0-256 0</inkml:trace>
  <inkml:trace contextRef="#ctx0" brushRef="#br0" timeOffset="125052.43">24222 10152 11055 0,'0'0'480'0,"0"0"112"15,8-4-464-15,-2-2-128 0,1 1 0 0,-3 1 0 0,-4 4 1680 0,7-4 320 0,-2 0 64 0,1-1 16 16,-2 1-496-16,2-1-112 0,-2 1 0 0,1-2-16 15,-2 3-16-15,1 0 0 0,1 0 0 0,-5 3 0 16,2-5-240-16,-2 5-48 0,3-5-16 0,-1 0 0 16,-1 1-208-16,-1-1-32 0,0 0-16 0,0 5 0 15,-3-4-160-15,3 4-16 0,-2-4-16 0,2 4 0 16,-3-2-176-16,3 2-16 0,-6-1-16 0,0 2 0 0,-1 0-288 0,0 2-48 16,0 3-16-16,-1 1 0 0,-1 0-128 15,-1 2 0-15,0 1 0 0,-2 2 0 0,2 2 0 0,2 1-144 16,-5 0 144-16,4 2-160 0,0 0 160 0,1 1-128 15,1 0 128-15,2 1-128 0,1 0 128 0,1-2 0 16,2 1-144-16,1 0 144 0,2-1 0 0,3 0 0 16,-1-2-144-16,3-1 144 0,1-1 0 0,1-2-192 15,2-2 192-15,2-1-160 0,0-2 160 0,2-2 0 16,1-3 0-16,-2-1-128 0,0-2 128 0,0-1 0 0,2-3 0 16,-2-2 0-16,0 0 0 0,0-2 176 0,-2-1-176 0,-1-1 192 15,-1 0-64-15,0-3 0 0,-2 0 0 0,0-1 0 16,-1 1-128-16,-2 1 192 15,0 1-192-15,-2 3 192 0,-1 0-192 0,0 2 0 0,0 3 0 0,-2 5 128 16,0 0-128-16,0 0 0 0,0 0 0 0,-4 3 0 16,0 2-176-16,-1 2-64 0,1 2-16 0,-1 1 0 15,1 1 0-15,2 0 0 0,-1 0 0 16,0 1 0-16,3 1 64 0,0-1 16 0,3 0 0 16,0-1 0-16,1-1 176 0,3 0 0 0,1-2-144 15,0-2 144-15,1-1 0 0,1-1 256 0,0-2-32 0,1-2-16 0,-1-1 288 0,1-1 48 16,-1-1 16-16,-1-1 0 0,-1 1 80 0,0-2 32 15,-1-4 0-15,-2 0 0 0,0 0-64 16,-1-1-16-16,-1-1 0 0,-1-2 0 0,0 0-240 0,-2-1-48 16,-3-1-16-16,1 2 0 0,0 0-288 0,-2 2 0 15,-1-1 0-15,-4-1 0 16,1 3-448-16,0 3-160 0,0 2-32 0,0 1 0 16,0 2-1344-16,0 1-288 0,0 1-48 0,8 0-16 15,-9 3-1440-15,9-3-304 0</inkml:trace>
  <inkml:trace contextRef="#ctx0" brushRef="#br0" timeOffset="125365.53">24641 10198 19231 0,'14'-2'848'0,"-7"1"176"0,-2-1-816 0,2 0-208 15,1-2 0-15,-8 4 0 0,5-3 2240 0,-5 3 384 16,0 0 96-16,0 0 16 0,0 0-1072 0,0 0-192 0,0 0-64 0,-3-3 0 16,-3 2-704-16,0 1-128 0,-2 0-48 0,0 2 0 15,1 1-528-15,0 1 0 0,-1 1 0 0,3 0 0 16,-1 2 0-16,0 1 0 0,1-2 0 0,2 2 0 15,0 0 0-15,2-1 0 0,1 1 0 0,2-1 0 16,1-1 0-16,2 1 208 0,0-1-64 0,2 1-16 16,0 0 64-16,3-1 0 0,2 1 0 0,2-2 0 0,0 0 32 0,0 0 16 15,1 0 0-15,-1 0 0 16,-1 1 224-16,-1-1 48 0,-2 1 16 0,-1-2 0 16,-1 0-80-16,-2 0-32 0,-6-4 0 0,0 0 0 0,0 0-256 0,3 6-160 15,-1 1 192-15,-2-7-192 0,-4 8 144 0,0-2-144 16,-2 1 0-16,-2 2 144 15,-2-2-528-15,-2 1-96 0,-3-2-32 0,1-1 0 16,1-1-1984-16,-3 0-384 0,1-2-96 0</inkml:trace>
  <inkml:trace contextRef="#ctx0" brushRef="#br0" timeOffset="125631.42">24796 10211 5519 0,'0'0'496'0,"0"0"-496"16,5-4 0-16,-5 4 0 0,0 0 6720 0,6-3 1232 0,0-1 256 16,-6 4 48-16,5-2-5936 0,-5 2-1184 15,0 0-240-15,0 0-64 0,7 2-480 0,-7-2-96 0,5 6-32 0,0 2 0 16,-1 0-64-16,-1 3-16 0,0 2 0 0,-2 0 0 16,-1 2-144-16,0 2 160 0,-1 0-160 0,-1 4 160 15,1 0-160-15,-1 2 128 0,0 0-128 0,0 0 128 16,0 2-128-16,-1-2 0 0,1-1 0 0,0-1 0 15,0-1 0-15,2 1-176 0,-2-3 48 0,2-2 0 16,0 0-48-16,0-3 0 0,0-1 0 0,2 4 0 31,-2-4-1744-31,0-4-336 0,0-8-80 0</inkml:trace>
  <inkml:trace contextRef="#ctx0" brushRef="#br0" timeOffset="126089.53">24875 10293 27983 0,'4'-12'1232'0,"-2"5"272"0,0-2-1200 0,1-1-304 0,1-1 0 0,-1 0 0 0,0-1 1344 0,1 0 224 0,-1 1 32 15,0 1 16-15,2 0-448 16,-1 2-80-16,-1 0-32 0,3 1 0 16,-1 2-208-16,2 0-32 0,-1 2-16 0,1 1 0 0,1 0-544 0,-1 1-128 15,1 1 0-15,-1 1-128 0,-1 0 0 0,1 1 0 16,-7-2 0-16,7 4 0 0,-2 1 0 0,1-1 0 15,-6-4 0-15,4 6 0 0,0-1-224 0,0 1 0 16,-4-6 0-16,2 7 0 0,0 0 0 0,-2 0 0 16,-2 0 0-16,0 0 0 0,1-2-96 0,-4 1-32 15,1-1 0-15,-2 1 0 0,1-1 192 0,-1 1 160 0,1-1-208 0,-1 0 80 16,1-1 128-16,0 0 0 0,5-4 160 16,-4 4-160-16,4-4 0 0,0 0 0 0,0 0 0 0,0 7 0 15,0-7 128-15,2 6 128 0,1 1 16 0,2-2 16 16,-1 1-16-16,2-1 0 0,0 0 0 0,1 0 0 0,0 1-16 0,-1-1 0 15,1 0 0 1,-1-1 0-16,1 0 80 0,0 1 16 0,-7-5 0 0,5 4 0 0,-5-4-16 0,0 0 0 16,3 7 0-16,-3-7 0 0,0 0-80 0,-1 7-32 15,-2 0 0-15,0 0 0 0,-3-3-96 0,0 2 0 16,-2-1-128-16,0-1 192 0,-1 1-192 16,1-1-128-16,-1 1 128 0,-3 0-208 15,2 1-176 1,1-2-48-16,1-2 0 0,8-2 0 0,-5 0-1632 0,5 0-336 0,0 0-64 0,-7-2-13792 15</inkml:trace>
  <inkml:trace contextRef="#ctx0" brushRef="#br0" timeOffset="126502.06">25155 9800 31727 0,'0'0'1408'0,"0"0"288"0,-2-5-1360 0,2-1-336 15,2 2 0-15,-2 4 0 0,0 0 1104 0,0 0 160 0,0 0 16 0,0 0 16 0,3-4-512 0,-3 4-96 16,7-1-32 0,-1 1 0-16,-6 0-16 0,7 2 0 15,1 2 0-15,-3-1 0 0,3 1-80 0,-1 3-32 16,0 1 0-16,0-1 0 0,0 2-112 0,1 0-32 15,1 1 0-15,0 3 0 0,-1 1-176 0,1 3-32 16,-1 1-16-16,0 1 0 0,-1 3-160 0,1 1 192 16,0 1-192-16,-1 1 192 0,1 1-192 0,-1 2 160 0,-1 1-160 15,0 2 160-15,-1 1-160 0,0 1 192 0,-2 1-192 16,-1 3 192-16,-2 0-192 0,-1 4 160 0,-2 0-160 0,0 5 160 16,-5 1-32-16,-1 2-128 15,-1 3 192-15,-4 2-64 0,-4 0-128 0,-2 2 128 16,-3 2-128-16,-3 2 128 0,-4-3-128 0,-1 0 0 0,0-1-192 0,-17 19 192 31,5-10-608-31,2-7 0 0,-1-4 0 0,-1-3 0 16,-2-5-2032-16,-6-2-416 0,-7-3-80 0,-4-6 0 0</inkml:trace>
  <inkml:trace contextRef="#ctx0" brushRef="#br0" timeOffset="127477.26">17565 10051 25919 0,'0'0'1152'15,"0"0"224"-15,2-7-1104 0,-2 7-272 0,2-9 0 0,-2 9 0 0,0 0 784 0,3-6 112 16,-3 6 0-16,0 0 16 0,4-7-528 0,-4 7-128 16,3-6 0-16,-3 6-16 15,0 0-240-15,0 0 144 0,2-8-144 0,-2 8 128 0,0 0 256 0,0 0 64 16,0 0 0-16,0 0 0 0,0 0 208 0,0 0 48 15,0 0 16-15,0 0 0 0,0 0-336 0,-8 0-80 16,1 1-16-16,-2 3 0 0,-2 2-112 0,-1 3-32 16,-2 2 0-16,-2 3 0 0,0 1-144 0,-2 4 0 15,-2 2 144-15,0 4-144 0,1 1 0 0,-1 1 0 16,1 2 0-16,0 0 0 0,1 3 0 16,-1 4 0-16,0 2 0 0,2 3 0 0,-1 2 0 0,1 2 144 15,-1 1-144-15,1 3 0 0,2 1 192 0,2-1-192 16,2 1 192-16,2-3-192 0,4-1 224 0,1 1-64 15,3-4-16-15,2-2 0 0,3 0 48 0,1-1 16 16,4-5 0-16,2-2 0 0,2-1 48 0,1-4 0 16,2 0 0-16,1-2 0 0,3-3 128 0,3-3 16 0,0-3 16 15,4-2 0-15,-1 0-112 0,5-2-32 0,2-4 0 16,0 0 0-16,-1-1-80 0,-4-1 0 0,-2-2-16 0,-3-1 0 16,-1 0-176-16,-2-1 192 0,-3 1-192 0,0 0 192 15,-3 0-192-15,-2-2 0 0,-2 1 0 16,-10-3 0-1,0 0-1024-15,9 4-304 0,-9-4-48 0,0 0-10368 16,0 0-2080-16</inkml:trace>
  <inkml:trace contextRef="#ctx0" brushRef="#br0" timeOffset="138218.39">5102 12932 5519 0,'0'0'496'0,"0"0"-496"15,0 0 0-15,0 0 0 0,-8-2 1248 0,8 2 160 16,0 0 16-16,0 0 16 0,-7-3-816 0,7 3-176 16,0 0-16-16,0 0-16 0,-5-3-416 0,5 3 128 15,-8-2-128-15,8 2 0 0,0 0 0 0,-8-2 0 16,3 1 0-16,5 1 0 0,0 0 256 0,0 0-48 15,-8-2 0-15,8 2 0 0,0 0 368 0,0 0 80 16,-8-2 16-16,3 1 0 0,5 1-96 0,0 0 0 0,-7-2-16 0,7 2 0 16,0 0-64-16,0 0-16 15,-7-2 0-15,7 2 0 0,-6-5-80 0,6 5-16 0,0 0 0 0,-6-2 0 16,6 2-192-16,0 0-32 0,0 0-16 0,0 0 0 16,-8-5-144-16,8 5 192 0,0 0-192 0,-6-4 192 15,6 4-64-15,-5-3 0 0,5 3 0 0,0 0 0 16,0 0 128-16,-6-3 0 0,6 3 16 0,0 0 0 15,-6-5 64-15,6 5 16 0,0 0 0 0,0 0 0 16,0 0-16-16,0 0 0 16,-8-3 0-16,8 3 0 0,0 0-208 0,0 0-128 0,0 0 160 0,0 0-160 0,0 0 0 0,0 0 0 15,0 0 0-15,0 0 0 16,0 0 192-16,0 0-48 0,0 0-16 0,0 0 0 0,0 0 0 16,0 0-128-16,0 0 192 0,0 0-64 0,10-2 192 15,1 1 48-15,1 0 0 0,2 0 0 0,2-1 144 16,1 2 48-16,1 0 0 0,4 0 0 15,2-1-240-15,3 0-32 0,-3-1-16 0,1 0 0 0,0-1-64 0,0 0-16 16,-3 1 0-16,0 0 0 0,0-1-64 16,-4 0-128-16,2 1 176 0,0 1-176 0,-4-1 144 0,1 1-144 15,-2-1 0-15,0 1 144 0,-2-1-144 0,0 1 0 16,-1 0 0-16,-1 0 128 0,-1 0-128 0,-10 1 0 0,10 0 0 0,-10 0 0 16,9 2 0-16,-9-2 0 15,0 0 0-15,10 2 0 16,-10-2-464-16,0 0-32 0,0 0 0 0,0 0 0 0,0 0-656 15,0 0-144-15,2 13-32 0</inkml:trace>
  <inkml:trace contextRef="#ctx0" brushRef="#br0" timeOffset="138572.54">5043 13157 24767 0,'0'0'1088'0,"0"0"240"0,0 0-1072 0,0 0-256 0,0 0 0 0,0 0 0 0,0 0 0 0,0 0 0 15,0 0 0-15,0 0-144 16,10-3 368-16,-1 0 80 0,0 0 16 0,1 0 0 0,2 2 384 0,2 0 64 16,1-1 32-16,4 1 0 15,1 0-112-15,1-1-32 0,1 1 0 0,0 0 0 0,-1 0-240 16,1 0-48-16,-1-1-16 0,1 1 0 0,0-1-80 0,-1-1-16 15,-1 1 0-15,1 0 0 0,-1 0 0 16,-1 0 0-16,-2-1 0 0,1 1 0 0,-1 0-32 0,-2 1-16 0,-2 0 0 0,0 0 0 0,2 0-208 16,-4 1 176-16,0-2-176 0,0 2 160 0,-1 0-160 15,-1 2 0-15,1-1 0 0,-10-1 128 16,0 0-528-16,0 0-112 0,9 3-32 0,-9-3 0 16,9 3-608-16,-9-3-128 0,9 5-32 0,-3-2-7744 15,-6-3-1552 1</inkml:trace>
  <inkml:trace contextRef="#ctx0" brushRef="#br0" timeOffset="149553.34">7505 12602 12895 0,'0'0'576'0,"-2"-7"112"0,2 7-560 0,0-9-128 16,-1 2 0-16,1 7 0 0,0-10 1216 0,0 2 192 15,0 8 64-15,0-9 0 0,1 0-608 0,-1 9-112 16,-1-8-32-16,1 8 0 0,0-9 336 0,0 1 64 0,0 8 16 15,0-9 0-15,0 9-48 0,0-10 0 16,-1 3 0-16,1 7 0 0,-3-8-144 0,3 8-48 0,-1-9 0 0,1 9 0 16,0 0-368-16,0 0-80 0,0 0 0 0,0 0-16 15,0 0-176-15,0 0-48 0,0 0 0 0,0 0 0 16,0 0-208-16,0 0 0 0,0 0 0 0,1 10 0 16,-1 2 0-16,0 4-128 15,0 1 128-15,0 5-160 0,-1 4 160 0,0 2 0 0,1 3-144 0,1 1 144 16,2-1 0-16,0 1 0 0,1 1-144 0,2-2 144 15,-2-1 0-15,3-1 0 0,-3-1 0 0,2-1 0 16,-2-4 0-16,0-1 0 0,1-3 0 0,-1-1 0 0,0 1 0 16,0-1 0-16,-2-6 0 0,0 0 0 0,-2-1 128 15,0 0-128-15,-1 0 0 0,-1-2 144 0,2-9-144 16,-4 8-272-16,-1-1 64 0,5-7 16 16,-5 7-736-16,-2-3-144 0,1-1-16 0,6-3-12640 15</inkml:trace>
  <inkml:trace contextRef="#ctx0" brushRef="#br0" timeOffset="150154.26">6368 13263 6447 0,'0'0'576'0,"0"0"-576"32,0 0 0-32,-6-3 0 0,1-3 3840 0,5 6 672 15,0 0 128-15,0 0 32 0,0 0-3776 0,0 0-736 0,0 0-160 0,0 0 0 0,0 0 336 0,0 0 96 31,0 0 16-31,0 0 0 0,0 0 208 0,0 0 48 0,0 0 16 0,8-2 0 16,1 2-160-16,1 1-48 0,1 2 0 0,2-1 0 0,3 1-80 0,2-1-32 16,4-1 0-16,3 1 0 0,1 0 32 0,3 1 0 15,5-2 0-15,-1 0 0 0,1-1-80 0,3 0-16 16,4 1 0-16,6-1 0 16,4 1-96-16,7-1-32 0,6 0 0 0,1-1 0 0,0 0-64 0,1-1-16 15,3-2 0-15,6 1 0 0,6-1-128 0,0-1 0 0,-2-1 144 16,1 1-144-16,3 1 192 0,2-1-16 15,3 1-16-15,-1 0 0 0,-2-2-32 0,4 2-128 0,2 0 192 0,1 0-64 16,-3-3 128-16,1 2 0 0,1-1 16 0,3 2 0 16,-1-2-16-16,-3 2-16 15,-4 0 0-15,-1-1 0 0,-1 1-32 0,-3 1 0 0,-3 0 0 0,-4 2 0 16,-3 0-208-16,-4 1 144 0,-4 0-144 0,1 1 128 16,0 0-128-16,-6 3 0 0,-6-4 144 15,-4 1-144-15,-4 1 0 0,-3 0 144 0,-7 1-144 0,-2 1 0 16,-5-1 144-16,-4 0-144 15,-3 0 0-15,-4-1 144 0,-3 0-144 0,-6 0 0 0,-7-2 0 0,0 0-176 16,0 0-432-16,0 0-96 0,0 0 0 0,-12 6-16 16,-1-2-720-16,-4 0-144 0,-5 1-16 0,-5-1-12928 0</inkml:trace>
  <inkml:trace contextRef="#ctx0" brushRef="#br0" timeOffset="151002.26">6188 13924 15663 0,'-5'-4'1392'0,"0"-2"-1120"15,2-1-272-15,0 1 0 0,1-1 3728 0,2 7 688 16,-3-7 144-16,1 0 32 0,2 7-3408 0,-3-8-672 16,-1 2-144-16,0 0-32 0,1 1 320 0,3 5 64 15,-6-7 16-15,6 7 0 0,-4-4-160 0,4 4-16 0,-8-4-16 0,2 2 0 16,-2 1-304-16,1 2-64 0,0 1-16 0,-1 3 0 0,-1 0-160 0,-1 2 0 15,-1 2 0-15,0 3 0 0,-1 1 0 0,-1 3-176 16,1 2 176-16,1 2-192 0,0 2 192 16,1 0 0-16,0 1-144 0,4 0 144 0,1 1 0 0,2 0 0 15,0 1 0-15,1-3 0 0,1 0-160 16,2-1 160-16,2-2 0 0,1 0-144 0,3-1 144 0,1-2 0 16,1-4-144-16,2-1 144 0,-1-1 0 0,2 0 0 15,4-4-144-15,-2-2 144 0,2-1 0 0,2-1 0 16,1-3 0-16,-3-2 0 0,2-1-192 15,-2-2 192-15,-1-2-192 0,-2-1 192 16,1-5 0-16,-2 1 0 0,0-1 0 0,-1 0 0 0,-1-2 256 0,0 1-64 16,-1-1 0-16,0 2 0 0,-3 1-48 0,0 3-16 0,-1 1 0 15,0 3 0-15,-5 6-128 0,0 0 0 16,0 0 0-16,0 0 0 0,0 0 0 0,0 0 0 16,0 0 0-16,3 11 0 0,-1 1 0 0,2 2-176 0,-1 1 16 15,1 1 0-15,1-2 160 0,0 0-160 0,2 0 160 0,0-1-160 16,2-2 160-16,1-1 0 0,1-2 0 0,1-1 0 15,0-3 0-15,0 0 0 0,1-3 160 16,0-2-160-16,0-1 384 0,0-2-32 0,-1 0 0 0,0-2 0 16,2-1 160-16,-2-2 16 0,-2-2 16 0,-2 0 0 15,-1-1 144-15,1-3 16 0,-3-1 16 0,-2-2 0 16,0-1-192-16,-2 0-32 0,-2 0-16 0,0 0 0 16,-4 2-288-16,2 0-48 15,-3 4-16-15,0 2 0 0,-2 1-128 0,0 1 0 0,1 2 0 0,-4 1 0 16,-1 1-288-16,1 3-96 0,1 0 0 0,0 5-16 15,-1 0-624-15,-1 2-128 16,1 2-32-16,0 2 0 16,1 0-1184-16,0 4-256 0,0 4-32 0,0 5-7664 15,1 3-1536-15</inkml:trace>
  <inkml:trace contextRef="#ctx0" brushRef="#br0" timeOffset="151355.78">6679 14033 20383 0,'12'-7'896'0,"-3"5"192"0,0-2-864 0,-1-1-224 0,0 1 0 0,1-1 0 31,-2 1 2192-31,-7 4 400 0,0 0 80 0,8-3 16 0,-8 3-1040 0,0 0-208 16,0 0-32-16,0 0-16 0,0 0-752 0,0 0-128 16,0 0-48-16,0 0 0 0,-3 10-464 0,-2 0 0 15,-2-1-128-15,-3 1 128 0,1 1-352 0,0 0 32 0,1-1 16 16,0 0 0-16,2 0 16 0,2-1 0 0,4-9 0 0,-3 9 0 16,3-9 32-16,-1 8 16 0,1-8 0 0,3 9 0 15,-3-9 240-15,8 7 0 16,0-2 0-16,2 0 0 0,0-2 0 0,1 0 192 0,1 1-16 0,0 0 0 15,3-1 96-15,-2 2 32 0,-1-2 0 16,-1 1 0-16,-1 1 48 0,0-1 16 16,-1 0 0-16,-9-4 0 0,6 5 160 0,0 2 48 0,-2-1 0 15,-4-6 0-15,0 0-64 0,2 11 0 16,-2-1 0-16,-1 0 0 0,-2-1-160 0,-1 1-32 0,-2-3-16 0,-1 2 0 16,1-1-176-16,-2 0-128 0,-1-1 192 0,1 2-192 0,-1-1 0 0,1-2-272 15,0 0 16-15,2-1 16 16,-2 0-688-16,1 0-144 0,1-1-16 0,6-4-16 15,-8 2-2352-15,8-2-480 0</inkml:trace>
  <inkml:trace contextRef="#ctx0" brushRef="#br0" timeOffset="152100.04">7212 13978 7359 0,'0'0'656'0,"0"0"-528"0,0 0-128 0,0 0 0 31,0 0 2976-31,0 0 560 0,0 0 112 0,3-7 32 0,-3 7-2976 0,0 0-704 16,0 0 0-16,0 0 0 15,0 0 464-15,0 0 80 0,-5-3 16 0,5 3 0 0,0 0 208 0,0 0 32 16,-9-1 16-16,9 1 0 0,0 0-448 16,-7 3-96-16,7-3-16 0,-7 3 0 0,7-3-256 0,0 0 0 0,-8 6 0 0,8-6 0 15,0 0-400-15,-5 5 16 0,5-5 0 0,0 0 0 0,0 0 224 0,0 0 160 16,0 0-192-16,0 0 192 15,0 0 0-15,0 0 0 16,0 0 128-16,0 0-128 0,-8 0 464 0,8 0 0 16,0 0 0-16,0 0 0 0,0 0 400 0,0 0 80 15,-4-6 16-15,1 0 0 0,3 6-160 0,0 0-32 16,0 0 0-16,-3-6 0 0,3 6-384 0,0 0-64 16,0 0-32-16,0 0 0 0,0 0-128 0,0 0-32 15,-1-8 0-15,1 8 0 0,0 0-128 0,0 0 0 0,0 0 0 0,0 0 128 16,0 0-128-16,0 0 0 15,0 0 0-15,0 0 0 0,0 0 128 0,0 0 0 0,0 0 0 0,0 0 0 16,0 0 128-16,0 0 0 0,0 0 16 0,0 0 0 16,0 0 48-16,0 0 16 15,0 0 0-15,0 0 0 0,0 0 96 0,0 0 16 0,0 0 0 0,0 0 0 16,0 0 64-16,0 0 32 0,0 0 0 0,0 0 0 16,0 0-352-16,0 0-64 0,0 0 0 0,0 0-128 15,0 0 224-15,0 0-64 0,0 0-16 0,0 0 0 16,-2 11-16-16,0-1-128 0,1 0 192 0,0 1-64 0,1-1-128 0,0 2 0 15,0 1 144-15,0 2-144 0,1 2 0 0,0-1 0 16,-1 0 0-16,1 0 0 16,0 3 0-16,0-2 0 0,0-2 0 0,1-2 0 0,-2-1 0 15,2 0 0-15,-2-1 0 0,0-1 0 0,0-3 128 0,0-7-128 16,1 8 128-16,-1-8-128 0,0 0 144 0,2 7-144 16,-2-7 192-16,0 0-192 0,0 0 192 0,0 0-192 15,0 0 192-15,0 0-192 0,0 0 128 0,0 0-128 16,0 0 0-16,0 0 0 0,2 7 128 0,-2-7-128 15,0 0 0-15,1 9 0 16,-1-9 0-16,0 10 0 0,0-2 0 0,0 2 0 0,-1-1 0 0,1 1 0 16,0 2 0-16,0 3 0 0,1 2 0 0,0-1 0 15,0 1-160-15,0-1 160 0,1 2 0 0,-1 0 0 0,0-3 0 0,0 0 0 16,0 0 0-16,0-1 0 0,-1-1 0 0,0-1 0 16,0 0 0-16,0-1 0 0,0-1 0 0,0-1 0 15,-1 0-256-15,1-9 32 0,-1 9 0 16,1-9 0-16,0 0-1440 15,-3 6-272-15,3-6-64 0,0 0-9232 0,0 0-1840 0</inkml:trace>
  <inkml:trace contextRef="#ctx0" brushRef="#br0" timeOffset="152558.72">7116 14030 28559 0,'-9'-7'2544'0,"2"1"-2032"16,0-2-512-16,2-2 0 0,2-1 2256 0,2 0 368 15,1 0 64-15,2 1 0 0,0-1-2240 0,3 1-448 16,0-2 0-16,3 1-224 16,1-1 352-16,3 1 64 0,-1 1 0 0,1 2 16 0,1-1 176 0,1 2 48 15,2-1 0-15,-1 2 0 16,0 2-176-16,1 1-48 0,-2 1 0 0,0 2 0 0,0 1-208 0,-2 2 0 16,-2 1 0-16,0 2 0 0,-2 0 0 15,-1 3-208-15,-2 0 16 0,0 2 0 0,-1 1-64 0,0 2 0 0,-4 3 0 16,-2 1 0-1,1 0-272-15,-2 0-64 0,1-3-16 0,0-3 0 0,-1-1 256 0,1-1 48 16,0-1 16-16,2-9 0 0,-2 9 288 0,2-9 0 0,0 0 0 16,0 10 0-16,0-10 208 0,0 0-48 0,0 0-16 0,0 0 0 15,6 7 32-15,-6-7 0 16,9 6 0-16,1-3 0 0,1 1-48 0,0-2-128 0,0 0 192 0,1 0-64 16,1 0-128-16,1 1 0 0,0-1 144 0,-1 1-144 15,-1 1 0-15,0 2 0 16,0-1 0-16,-1 2 0 0,-1 0 0 0,0 0 144 0,0 3-144 0,-3-1 0 0,-2 0 192 0,0 0-64 15,-2-1 0-15,-1 1-128 0,-2-1 192 16,-2-1-192-16,2-7 192 0,-7 8-192 16,-1 0 272-16,-3-1-48 0,-4-1-16 15,0 0 0-15,-6 0-64 0,0 0-16 0,-1-2 0 16,1-2 0-16,2 1-128 0,3-2 0 0,1-1 0 0,1-1 0 16,3-2-272-16,3 0-48 0,1-1 0 0,7 4 0 15,-3-9-1984-15,5-4-416 0</inkml:trace>
  <inkml:trace contextRef="#ctx0" brushRef="#br0" timeOffset="153491.82">10250 12084 7359 0,'-21'-15'656'0,"9"5"-528"16,-1-1-128-16,-2-2 0 0,0 0 5504 0,1 0 1088 0,2-1 192 0,1 0 64 15,0 2-5216-15,1 1-1040 0,2-2-208 16,-2 2-32-16,2 0 352 0,0 1 64 16,2-1 0-16,0 3 16 0,2 2-64 0,-1 0-16 15,1 1 0-15,0 2 0 0,-1-1-448 0,5 4-112 0,-9-1-16 0,1 1 0 16,-2 1-256-16,0 3-64 0,-2 1-16 15,-1 3 0 1,-3 1-224-16,0 3-32 0,-2 0-16 0,0 0 0 0,1 0 240 0,-1 1 48 0,1 0 16 0,-2 2 0 16,0-1 176-16,-1 0 0 0,1 1 0 0,1-3 0 0,3-1 0 0,0 0 0 15,2-1 0-15,3-1 0 0,1 1 0 0,3 0 0 16,1-1 0-16,2 1 0 0,0 0 0 0,1-1 0 16,2-9 160-16,1 12-160 0,-1 0 224 0,2-1-48 15,1 0-16-15,2 1 0 0,-1-1-32 0,2 0 0 16,0 0 0-16,1 2 0 0,-1 3-128 0,2-1 192 0,0 1-192 15,1 4 192-15,-2 2-192 0,2 4 128 16,-1 2-128-16,-1 2 128 0,1 3-128 0,0 3 0 16,-3 3 0-16,1 2 128 0,-3 5-128 0,-1 2 0 15,-1 4 0-15,1 3 0 0,-2 2 0 0,-2 2 0 16,0 3 0-16,0-1 0 0,1 2 0 0,-1 2 0 16,-3 1 0-16,2 0 0 0,-2 1 0 0,0-1 128 0,1 0-128 15,0 0 0-15,1-1 128 0,1-2-128 0,0-2 128 0,1-2-128 16,0-3 240-16,1 0-48 0,1-3 0 0,0 1 0 15,-1 1-48-15,2 1-16 0,1-1 0 0,-3-3 0 16,-1-1-128-16,0 0 0 0,0-3 144 0,0 0-144 16,0 0 0-16,0-3 0 0,0-2 0 0,-2-1 128 15,1-3-128-15,0-5 0 0,1-1 128 0,-1-3-128 0,-1-3 144 16,2 1-144-16,-1-5 192 0,1-1-192 0,0 0 176 0,1 0-176 16,0-3 160-16,1-2-160 0,0 0 208 0,0-1-48 15,-2-1-16-15,2-3 0 16,3-1 0-16,0-1 0 0,-1-3 0 0,2 1 0 0,-1 0 64 0,2-1 16 15,-6-7 0-15,8 8 0 0,1-2 16 0,1-1 0 16,-1 0 0-16,1-2 0 0,0-1-80 0,2 1-16 16,1 0 0-16,1-2 0 0,2-1-144 0,0 2 192 15,2 0-192-15,0 1 192 0,1-3-32 0,2 0 0 16,1 0 0-16,2 0 0 0,0 0 16 0,3 0 0 16,0 0 0-16,1 0 0 0,0 0-176 0,0 0 0 0,-2 0 0 15,-1 1 0-15,-2-2 0 0,-1 1 0 0,-4 0 0 0,1-1 0 16,-1-1 0-16,-2 0-224 15,0 1 32-15,-2-3 0 16,-1 0-1840-16,-1-1-352 0,0-3-80 0</inkml:trace>
  <inkml:trace contextRef="#ctx0" brushRef="#br0" timeOffset="156009.01">11207 12241 19343 0,'0'0'1728'0,"-5"-4"-1392"0,5 4-336 0,-4-6 0 16,-1 1 1024-16,5 5 144 15,-4-8 32-15,1 2 0 0,-1 1-624 0,4 5-128 16,-3-6-32-16,3 6 0 0,-2-6 480 0,0 0 80 16,0 2 32-16,2 4 0 0,0 0-192 0,0 0-48 15,-3-8 0-15,3 8 0 0,0 0-208 0,0 0-48 16,0-8-16-16,0 8 0 0,0 0-240 0,1-5-64 15,-1 5 0-15,0 0 0 0,0 0-192 0,0 0 176 16,0 0-176-16,0 0 160 0,2-8-160 0,-2 8 0 16,0 0 144-16,0 0-144 0,0 0 128 0,0 0-128 15,0 0 160-15,-2-6-160 0,2 6 160 0,0 0-160 0,0 0 160 0,0 0-160 16,-2-7 176-16,2 7-176 0,0 0 192 0,0 0-192 16,0 0 208-16,0 0-64 0,0 0-16 0,0 0 0 15,-3-5 16-15,3 5 0 0,0 0 0 0,0 0 0 16,0 0 16-16,0 0 0 15,-8 0 0-15,1 3 0 0,0 2-160 0,0 2 0 0,0 2 144 0,-1 3-144 16,1 0 0-16,2 2 0 0,-2 2 0 0,2 0 0 0,-1 1 0 16,2 0 0-16,1 2 0 0,0 2 0 15,2 1 0-15,1 0 0 0,1 0 0 16,3-1 0-16,-1-4 0 0,1 1 0 0,1 0 0 0,0-3 0 0,2-2 0 0,3-1 0 16,0-3 0-16,0-1-128 0,-2-2 128 0,1 0 0 15,1-3 0-15,1-1 0 0,0-1 0 0,0-2 0 16,0-1 0-16,0-1 128 0,0-2-128 0,-1 0 128 15,0-4-128-15,0-1 128 0,0-2 64 0,0-2 0 16,-1-2 16-16,0 0 0 0,-1-2-48 0,0 1-16 16,-1-2 0-16,1 3 0 0,-1 0 0 0,-1 3 0 15,0 1 0-15,-2 3 0 0,-3 1-144 0,-1 8 0 16,2-6 0-16,-2 6-176 0,0 0 176 0,0 0 0 16,0 0 0-16,0 0-128 0,0 0-48 0,3 12 0 15,-1 0 0-15,0 1 0 0,0 0 48 0,2 2 0 0,-1-2 0 0,1 0 0 16,1 0-16-16,0-1 0 15,3-1 0-15,-3-1 0 0,2-1 144 0,2-2 0 0,0-2 0 0,0 1 0 0,1-4 0 16,1-1 0-16,1-2 0 0,1 0 0 0,0-1 272 16,-2-3-16-1,0 0 0-15,0-2 0 0,-1-1 128 0,-2 0 32 0,-1-2 0 0,0-1 0 16,-2-3 80-16,1 1 16 16,-3-3 0-16,0-1 0 0,-1 1-32 0,-3 0 0 0,0 1 0 0,0 1 0 0,-2 0-288 15,0 2-48-15,-2 1-16 0,2 3 0 16,-4 1-128-16,0 1 0 0,-2 2 0 0,-2 0 0 0,1 3-336 0,-1 1-48 15,-1 2-16 1,-3 2 0-16,1 1-624 0,1 1-112 0,0 1-16 0,-2 3-16 16,1 1-1776-1,0 1-368-15,0 0-64 0</inkml:trace>
  <inkml:trace contextRef="#ctx0" brushRef="#br0" timeOffset="156390.44">11687 12199 16575 0,'0'0'1472'0,"10"-4"-1168"0,0-1-304 15,0 1 0-15,1 0 2496 0,-1 0 448 0,0 2 96 0,-10 2 16 32,0 0-1616-32,9-2-320 0,-9 2-64 0,0 0-16 0,0 0-272 15,0 0-64-15,0 0-16 0,0 0 0 0,-3 9-448 0,-1 1-96 16,-4-1-16-16,1 1 0 0,-2 1-128 0,0 0 0 16,1-1 0-16,1 1 0 0,0-1 0 0,0 0 0 15,3-1 0-15,1 0-176 0,-1-1 176 0,4-8 0 0,-1 8 0 16,1-8 0-16,0 9 0 0,0-9-128 0,4 10 128 15,1-4 0-15,3 1 0 0,2-3 0 0,1 1 0 0,2-1-128 16,0 1 128-16,0-2 0 0,1 0 0 0,1-1 128 16,0 1 144-16,1 0 48 0,-2 0 0 0,-1 1 0 0,-1-1 176 0,-1 1 32 31,-1 1 16-31,-1-1 0 0,-9-4-112 0,9 6-32 16,-9-6 0-16,4 7 0 0,-4-7 48 0,0 0 0 0,0 0 0 0,0 0 0 0,-3 10-96 0,-1-2-16 31,-1-2 0-31,-1 1 0 0,-2-1-176 0,-1-1-32 0,-2 1-128 0,1-1 192 0,0 3-192 0,-1-2-256 31,0 0 48-31,1-1 16 16,0 1-432-16,2-2-80 0,0 1 0 0,1-1-16 15,7-4-528-15,-6 3-96 0,6-3-32 0,0 0 0 16,0 0-1824-16,0 0-352 0</inkml:trace>
  <inkml:trace contextRef="#ctx0" brushRef="#br0" timeOffset="156786.42">12223 12245 11055 0,'0'0'976'16,"0"0"-784"-16,0 0-192 0,0 0 0 0,0 0 3200 0,-2-7 608 15,2 7 112-15,0 0 32 0,-7-6-2592 0,2 2-512 16,5 4-96-16,-9-2-32 0,0 0-176 0,0 4-32 16,1 1-16-16,0 0 0 0,1 2-96 15,-2 0-16-15,2 2 0 0,-1 1 0 0,0 2-48 0,2 0-16 16,0 1 0-16,2 1 0 0,-1 2-320 0,2-1 144 15,1 1-144-15,1 1 0 0,1-1 128 0,3-1-128 16,0 0 0-16,2-1 0 0,1 0 208 0,2-1-64 16,0 0-16-16,2-2 0 0,1-2 128 0,2 0 32 15,2-1 0-15,3-2 0 0,-2 0 192 0,2-3 32 16,1-1 16-16,-1-1 0 0,1-2 0 0,0 0 0 0,-2 0 0 0,1-3 0 16,-1 0-80-16,-1-1 0 0,-2-1-16 15,0 0 0-15,-2-2 64 0,-1-2 16 0,-1-2 0 0,-2 0 0 16,0-1-64-16,-1-1 0 0,-4 1 0 15,0 1 0-15,-1-1-208 0,0 2-48 0,-2 1-16 16,-2 0 0-16,-1 2-176 0,-2 1 128 0,-3 0-128 0,-1 2 128 16,-2 0-304-16,-2 2-64 0,-2-1-16 0,-2 3 0 31,1 1-768-31,-1 2-176 0,-4 2-16 0,0 1-16 0,-2 1-1968 0,0 2-384 0,-1 1-64 0</inkml:trace>
  <inkml:trace contextRef="#ctx0" brushRef="#br0" timeOffset="157146">12343 12046 10127 0,'0'0'896'0,"4"-10"-704"0,0-1-192 0,-2 0 0 0,0 0 4000 0,1 0 768 0,2 1 160 0,-2-1 16 31,-1-2-3040-31,-1 1-624 0,-3-1-112 0,2 3-16 0,0 1-32 0,-1 2 0 16,0-2 0-16,-1 3 0 0,0 0-112 0,2 6-32 15,0 0 0-15,0 0 0 0,0 0-512 0,0 0-96 0,0 0-32 0,-6 6 0 16,2 3-336-16,-1 4 0 0,1 2 0 0,-1 2 0 16,1 4-160-16,0 2 160 0,-1 4-192 0,1 3 192 15,-1 4 0-15,1 5-128 0,-1 4 128 0,0 3 0 16,1 1 0-16,0 3 0 0,1 2 0 0,2-1 0 16,0-1 0-16,-1 0 0 0,1-2 0 0,0-3 0 0,1-5 0 0,0-3 0 15,0-2 0-15,0-2 0 0,1-2 0 16,-1-4 128-1,0-1-128-15,0-4 0 0,1-3 0 0,-1-1 176 16,0-3-176-16,0-1 160 0,0-5-336 0,0-1-64 0,0-8-16 0,0 0 0 16,0 0-624-16,0 0-128 0,0 0-16 0,0 0-16 31,0 0-2352-31,0 0-448 0</inkml:trace>
  <inkml:trace contextRef="#ctx0" brushRef="#br0" timeOffset="157428.2">12726 12449 12895 0,'0'0'576'0,"0"0"112"0,0 0-560 0,-5-5-128 15,5 5 0-15,0 0 0 0,0 0 6016 0,0 0 1184 16,0 0 224-16,0 0 64 0,0 0-5872 0,0 0-1168 16,0 0-224-16,-7 7-48 0,2 0-176 0,5-7 128 0,0 0-128 0,-4 8 128 15,2 2-128-15,-1-2-192 0,3-8 32 0,-2 8 16 16,2-8-608-16,0 0-112 0,0 0-32 0,0 0 0 31,0 0-2832-31,0 0-576 0</inkml:trace>
  <inkml:trace contextRef="#ctx0" brushRef="#br0" timeOffset="157929.14">13045 12150 11967 0,'0'0'1072'0,"0"0"-864"16,-1-9-208-16,1 9 0 0,-3-8 4320 0,3 8 816 0,0 0 176 0,0 0 16 16,-4-6-3648-16,4 6-720 15,0 0-160-15,-5-5-32 0,5 5-208 0,-8 2-48 16,0 2-16-16,0 2 0 0,1 3-304 0,-1 1-48 0,-1 2-16 0,0 1 0 15,2 3-128-15,-1 0 0 0,1 1 144 0,0 1-144 16,1 4 0-16,3 1 0 0,1 1 0 0,2-1 0 16,1 0 0-16,2-2-128 0,2-4 128 0,0-1 0 15,2-2 0-15,1-2 0 0,3-3 0 0,0-1 0 16,0-3 0-16,2-1 0 0,1-2 0 0,-1-4 0 0,1 0 256 0,0-2-32 16,0-1 0-16,0-2 0 0,-1-2 160 0,1-1 16 15,-1 0 16-15,-1-1 0 0,0-2 16 0,-1 0 0 16,-1-2 0-16,-1 3 0 0,-1 1-144 0,-1 1-32 15,0 3 0-15,-2 1 0 0,-5 6-256 0,0 0 0 16,0 0 0-16,0 0 0 0,0 0 0 0,0 0 0 16,10 6 0-16,-1 3 0 0,-3 0-192 0,2 2 192 15,-1 0-208-15,2 2 80 0,-2-1 128 0,2-1-128 16,1-3 128-16,2 1-128 0,1-2 128 0,3-3 0 16,-1 0 0-16,0-3 0 0,0-2 0 0,0-1 0 15,1-2 0-15,-3-1 0 0,-1-3 128 0,-1-2 16 16,-1-2 0-16,-1 0 0 0,-3-1 256 0,1-2 48 0,-2 0 16 0,-1-2 0 15,-1 0 112-15,-2 0 0 16,-1 1 16-16,-1-1 0 0,-1 0-272 0,-2 0-48 0,0 2-16 0,-3 0 0 16,0 4-112-16,-4 3-16 15,0 0-128-15,-1 2 192 0,-3 3-368 0,0 3-80 0,-2 1 0 0,1 4-16 32,-2 0-640-32,3 4-128 0,-1 2-32 0,3 2 0 15,0 4-2000-15,1 2-384 0,3 5-96 0</inkml:trace>
  <inkml:trace contextRef="#ctx0" brushRef="#br0" timeOffset="158279.04">13754 12136 6447 0,'0'0'576'0,"0"0"-576"15,0 0 0-15,0-6 0 0,0 6 5616 0,-2-7 1008 0,2 7 208 0,0 0 32 16,-7-4-4832-16,7 4-976 16,-8-1-192-16,-1 3-32 0,0 2-592 0,-1 3-112 15,0 1-128-15,0 0 176 0,-1 2-176 0,1 1 128 16,1 0-128-16,-1 1 128 0,1 1-128 0,1-1 0 15,3 1 0-15,0-2 0 0,3 0 0 0,1-1 0 16,2-3 0-16,2 1 0 0,1 0 0 0,1-2 0 0,2 2 0 0,2-2 0 16,0-2 0-16,2 0 0 0,2 0 0 0,-1-1 0 15,2-1 288-15,2-1-32 16,0-1 0-16,-1 1 0 0,1-1 64 0,-1 3 16 0,-1 0 0 0,0 0 0 16,-3-1 224-16,-3 3 32 0,0-2 16 15,-1 2 0-15,-2 0-160 0,-5-5-48 16,0 0 0-16,3 10 0 0,0-1-128 0,-4 0-16 15,-4-1-16-15,1 2 0 0,-3 1-240 0,-1-1 128 16,0-1-128-16,-1 1 0 0,-1 0 0 0,0-1 0 0,-1-3-176 16,1 2 176-1,0-3-576-15,0 1 0 0,0-2 0 0,2 0 0 16,0-2-2160-16,8-2-416 0,-9-2-96 0,0-3-16 0</inkml:trace>
  <inkml:trace contextRef="#ctx0" brushRef="#br0" timeOffset="158742.78">14125 12065 24879 0,'0'0'2208'16,"0"0"-1760"-16,0 0-448 0,0 0 0 0,0 0 1920 0,0 0 288 0,0 0 64 0,0 0 16 31,-7 5-1840-31,1 2-448 0,-1 2 0 0,2 2 0 0,-2 1 160 0,2 1-160 16,-2 3 160-16,1 0-160 15,1 2 192-15,1-1-48 0,0 2-16 0,2 0 0 0,0-2-128 16,2 0 0-16,1-1 144 0,1 0-144 0,1-2 0 0,2-1 0 15,1-1 0-15,2-1 0 0,1 0 192 0,1-3-16 0,1-3-16 0,1 0 0 16,0-3 160-16,1-1 16 0,3-2 16 0,-2-1 0 31,1-3 32-31,1 0 16 0,-2-4 0 0,-2-1 0 0,0-1-16 0,0-2 0 16,0-3 0-16,-3 0 0 0,-1 0 112 0,-1-3 16 16,-2-3 0-16,-1-1 0 0,1-1-96 0,-3-1-16 15,0 0 0-15,-2 1 0 0,-1 1-208 0,-1 0-64 16,-2 1 0-16,-2 1 0 0,1 4-128 0,-2 1 0 15,-1 0 0-15,-1 2 0 0,-2 1 0 0,0 0 0 16,-1 3 0-16,0 1 0 0,0 0 0 0,0 5-176 16,0 2 176-16,0 1-192 0,0 3 192 0,1 1 0 15,0 4-144-15,-1-1 144 0,1 3-192 0,1 1 16 16,1 0 16-16,1 2 0 0,3 1 160 0,0 1-128 0,1 1 128 0,2 0-128 16,1 2 128-16,2-1 0 0,1 1-144 0,1-1 144 15,2 0 0-15,0 0 0 0,2 2 0 0,0-2 0 16,3-2 0-16,0 1 0 0,1-2 0 0,2-1 0 15,2 0-208-15,0-1 80 0,2-2 128 0,0-1-208 32,2-3-416-32,1 0-80 0,0-2 0 0,2-1-16 0,1-1-2416 0,-1-2-464 0</inkml:trace>
  <inkml:trace contextRef="#ctx0" brushRef="#br0" timeOffset="159004.1">14628 12188 24879 0,'0'0'1088'0,"0"0"256"0,0 0-1088 0,0 0-256 0,-5-5 0 16,5 5 0-16,0 0 2496 0,0 0 448 16,0 0 96-16,0 0 16 0,0 0-1936 0,0 0-384 15,0 0-80-15,-3 10-16 0,0-2-128 0,0 3-48 16,1 0 0-16,1 1 0 0,0 2-144 0,0 1-48 16,-1 0 0-16,1 3 0 0,1 1-80 0,0 1-32 15,0 2 0-15,0-2 0 0,1 0-160 0,-1-1 0 0,0 0 0 0,0-1 0 16,0 1 0-16,1-2 128 0,0-2-128 0,1-1 128 31,-1-1-448-31,0 1-80 0,-1-4-32 0,1-3 0 0,-1-7-528 0,0 0-128 0,0 0 0 0,0 0-10128 16,0 0-2032-16</inkml:trace>
  <inkml:trace contextRef="#ctx0" brushRef="#br0" timeOffset="159260.16">14922 12154 29487 0,'0'0'2624'0,"0"0"-2112"16,0 0-512-16,0 0 0 15,-6-3 1728-15,6 3 224 0,0 0 48 0,0 0 16 16,-7 3-1488-16,7-3-288 0,-6 6-64 0,6-6-16 0,-6 9-160 0,3 0 192 15,0-1-192-15,3-8 192 0,-4 9-192 0,4-9 0 0,-2 10 0 0,1-3 0 32,1-7-464-32,0 9 16 0,0-9 16 0,0 0 0 15,0 0-2400-15,8 6-496 0,0-2-80 0</inkml:trace>
  <inkml:trace contextRef="#ctx0" brushRef="#br0" timeOffset="159658.18">15382 11957 16575 0,'0'-10'736'0,"1"5"160"0,0-3-720 0,1 0-176 0,-1 1 0 0,-1 1 0 0,0 1 3776 0,0 5 704 16,-1-7 160-16,-2 2 32 15,0 0-3184-15,-2 3-624 0,5 2-128 16,-8-1-32-16,-1 1-448 0,-1 4-80 0,0 2-32 0,-1 4 0 0,-2 1-144 0,0 1 0 16,-1 1 0-16,-1 1 0 15,0 2 0-15,1-1 0 0,-1 0-128 16,3 1 128-16,1-2-224 0,2-2 32 15,3 0 0-15,1-1 0 0,2-1-96 0,2 0-16 0,1-10 0 0,5 11 0 16,1-1 160-16,2 0 144 0,0-2-208 0,3-1 80 0,3 0 0 0,-2-3 0 16,2 1 0-16,0-1 0 0,0-1 128 0,-1 1 0 0,0-1 0 0,-1 0 0 31,0 1 0-31,-1-1 144 0,0 0 0 0,-1 1 0 16,-1 0 256-16,-9-4 48 0,10 5 16 0,-10-5 0 15,6 7 96-15,-6-7 16 0,4 9 0 0,-4-9 0 16,0 10-64-16,0-10-16 0,-6 10 0 0,1-2 0 15,-2-1-208-15,-1 0-32 0,0 0-16 0,-1 1 0 0,-1 0-240 0,0-1 0 16,-1 1 0-16,1 1 0 16,0 0-288-16,0-3-96 0,1 0-32 0,1-1 0 15,0 0-608-15,2-1-112 0,6-4-16 0,-8 1-9680 16,8-1-1936-16</inkml:trace>
  <inkml:trace contextRef="#ctx0" brushRef="#br0" timeOffset="159875.51">15601 12040 35295 0,'0'0'1568'0,"0"0"320"0,0 0-1504 0,0 0-384 0,0 0 0 0,0 0 0 15,0 0 272-15,-1 12-16 16,0 0 0-16,1 0 0 0,-2 0-112 0,2 1-16 16,0 0-128-16,0 2 192 0,0-1 192 0,0 1 16 15,-1 2 16-15,0-1 0 0,-1 1-256 0,2-2-160 0,0 1 192 16,0-1-192-16,0-2 0 0,0-1 0 0,-1-1 0 0,1-1 0 31,0-10-608-31,0 9-80 0,0-9-16 0,0 0 0 0,0 0-480 16,0 0-96-16,0 0-32 0,0 0-13280 0</inkml:trace>
  <inkml:trace contextRef="#ctx0" brushRef="#br0" timeOffset="160033.63">15615 11876 28559 0,'-9'-12'2544'0,"3"4"-2032"0,1-1-512 0,-1 1 0 0,2 1 2064 0,-1 0 320 15,2 2 64-15,3 5 16 0,-4-6-1744 0,4 6-336 16,0 0-80-16,0 0-16 0,-4-4-288 0,4 4 0 16,0 0 0-16,0 0 0 15,0 0-480-15,0 0-48 0,0 0-16 0,0 0 0 16,6 10-2448-16,-1-2-480 0,2 3-112 0,2 0 0 0</inkml:trace>
  <inkml:trace contextRef="#ctx0" brushRef="#br0" timeOffset="160402.04">15800 12009 11967 0,'0'0'528'0,"0"0"112"0,0 0-512 0,0 0-128 16,1 12 0-16,0 0 0 0,1 1 3904 0,-1 0 736 0,-1 1 160 0,1-1 16 15,0 1-3360-15,-1 2-688 0,0 0-128 16,0-1-16-16,-1 1 80 0,0-1 0 0,0 1 16 0,-1-2 0 16,0-1-112-16,1-1-32 0,-1-2 0 15,0-1 0-15,2-9-256 0,-2 9-48 0,2-9-16 0,0 0 0 16,0 0-128-16,0 0-128 0,0 0 192 0,0 0-192 15,0 0 288-15,0 0-48 0,0 0-16 0,0 0 0 0,-2-6 256 0,2-1 48 16,4-4 16-16,-3 0 0 0,2-3-32 0,2 0-16 16,-1 0 0-16,1-3 0 0,2-3-240 0,2 3-64 15,0 0 0-15,1 1 0 0,1-1-192 0,0 3 144 16,0 2-144-16,1 1 128 16,0 1-128-16,1 1 0 0,-1 2 0 0,1 0 0 0,0 1 0 0,0 2 128 15,-2 1-128-15,0 2 128 0,-2 1-128 0,1 2 128 16,0 1-128-16,-1 2 128 0,0 0-128 15,-1 2 0-15,-2 0 0 0,1 2 0 0,-1 1 0 0,1 1-176 16,-2 1 48-16,0 2 0 16,-2 2-256-16,0 1-32 0,3 3-16 0,-4 0 0 15,0 1-656-15,2 0-128 0,-1-2-16 0,0-2-16 16,2-1-2000-16,-1-3-400 0</inkml:trace>
  <inkml:trace contextRef="#ctx0" brushRef="#br0" timeOffset="160682.17">16396 11967 23951 0,'-2'-8'2128'0,"1"0"-1696"0,-2-2-432 0,2 2 0 0,0 1 3376 0,1 7 592 15,0-7 112-15,0 7 16 16,0 0-2752-16,0 0-576 0,0 0-96 0,0 0-32 16,0 0-192-16,0 0-64 0,0 0 0 0,0 0 0 0,0 0-384 0,3 13 0 15,1 1 0-15,-1 3 0 16,-1 0 0-16,-1 3 0 15,-1 2 0-15,0 2 0 0,0 2 0 0,0 3 0 0,0 4-144 0,0 1 144 16,0-1 0-16,0-1-128 16,1 1 128-16,0-3 0 0,0-1 0 0,0-2-128 0,1-1 128 0,1 0 0 0,-2-4-256 0,0-2 16 15,0-2 0-15,-1-1 0 32,0-2-384-32,0-2-80 0,-1-1 0 0,-1-2-16 0,2-10-1312 0,-4 9-256 0,4-9-48 0,-5 6-7648 15,5-6-1536-15</inkml:trace>
  <inkml:trace contextRef="#ctx0" brushRef="#br0" timeOffset="161145.7">16377 12062 8287 0,'-5'-12'736'0,"1"-3"-592"0,1 0-144 16,0-1 0 0,1 1 5328-16,2 1 1040 0,1 1 208 0,1 0 32 0,3-1-4512 0,0 3-912 15,1 0-176-15,2 0-48 0,1 1-384 0,2 1-64 16,0 2-32-16,3-1 0 0,-1 3-192 0,2 0-32 0,-2 1-16 0,2-1 0 0,-2 4 16 0,0 1 0 31,-2 0 0-31,0 1 0 0,-1 3-128 0,-10-4-128 0,10 6 176 0,-3 3-176 0,-3 1 0 0,-1 1-272 16,-1 2 16-16,-3 4 16 15,-2-1-96-15,-4 1-32 16,0 0 0-16,-2 2 0 16,-1 0-80-16,1-3 0 0,0 0-16 0,2-4 0 0,1-1 320 0,2-3 144 15,4-8-128-15,-2 10 128 0,2-10 0 0,0 0 0 16,1 9 0-16,-1-9 128 0,5 8 64 0,-5-8 32 0,9 6 0 0,0-1 0 15,1-2 112-15,0-1 32 0,-2-1 0 0,2 1 0 16,0-1-192-16,0 0-48 0,-1 0 0 0,1-1 0 16,0 2-128-16,1 0 192 0,-11-2-192 0,9 5 192 15,-9-5 16-15,7 5 16 0,-7-5 0 0,7 9 0 0,-7-9 0 16,4 10 0-16,-4-10 0 0,2 11 0 0,-2-2-64 16,0-9-16-16,-2 10 0 0,-2-2 0 15,-2-1 0-15,0-2 0 0,-3 0 0 0,-1-1 0 16,-1 0 112-16,-3-2 0 0,-2 0 16 0,1 0 0 0,-2 0-272 0,1-1 0 15,-2 1 128-15,2-2-128 0,-1 0-256 0,2 0-128 16,0-2 0-16,-1 1-16 16,2 0-2224-16,0-1-432 0,-2-1-80 0,2-3-32 0</inkml:trace>
  <inkml:trace contextRef="#ctx0" brushRef="#br0" timeOffset="162143.74">17462 11980 6447 0,'0'0'272'0,"0"0"80"0,0 0-352 0,0 0 0 15,-3-6 0-15,3 6 0 0,0 0 3712 0,0 0 656 16,0 0 144-16,0 0 32 0,1-6-3136 0,-1 6-640 15,0 0-112-15,0 0-16 0,0 0 176 0,0 0 32 16,0 0 16-16,0 0 0 0,0 0-96 0,0 0 0 16,0 0-16-16,0 0 0 0,10-1-112 0,-1 1 0 15,-9 0-16-15,12 2 0 0,-1 0 16 0,2 0 0 16,0-2 0-16,2 0 0 0,0 0 64 0,2 0 0 16,1-3 16-16,4 2 0 0,1 0-32 0,3 0-16 15,0 0 0-15,2 0 0 0,-1 0-288 0,-1 1-48 16,1-2-16-16,-1 0 0 0,1 2-320 0,-3 0 128 15,-2-1-128-15,-1 0 0 0,-3 0 0 0,-1 0 0 0,-4 0 0 0,-1 0 0 16,-2 0-624 0,-10 1-80-16,0 0-32 0,0 0 0 0,9-1-2144 15,-9 1-416-15,0 0-96 0,0 0 0 0</inkml:trace>
  <inkml:trace contextRef="#ctx0" brushRef="#br0" timeOffset="162425.87">17803 11780 21183 0,'-4'-8'1888'0,"-2"0"-1504"16,-1-1-384-16,1 0 0 0,0 0 2112 0,1 1 336 16,5 8 80-16,-5-7 16 0,5 7-1264 0,-6-7-240 15,6 7-48-15,0 0-16 0,-5-4 80 0,5 4 16 16,0 0 0-16,0 0 0 0,0 0-688 0,0 0-128 16,-7 5-16-16,3 3-16 0,0 2-224 0,1 3 0 15,2 2 0-15,0 2 0 0,0 2 0 0,0 2 0 0,1 1 0 16,0 2-160-16,0 2 160 0,1 3 0 15,0-1 0-15,1 0 0 0,0-1 0 0,2 1 176 16,-1-1-176-16,0 0 192 0,1-3-192 0,-1-1 0 16,0-2 144-16,0-2-144 0,1-2 128 0,-2 0-128 15,0-4 128-15,0-1-128 0,1-3 0 0,-2 0-288 0,-1-9 48 0,1 8 16 32,-1-8-1840-32,0 0-368 0,0 0-80 0,0 0-11984 0</inkml:trace>
  <inkml:trace contextRef="#ctx0" brushRef="#br0" timeOffset="164812.32">7550 12538 3679 0,'0'0'320'0,"0"0"-320"0,0 0 0 0,0 0 0 0,0 0 2416 0,-2-8 400 0,0 1 96 0,2 7 16 16,-2-9-1200-16,0 1-256 16,2 8-32-16,-1-8-16 0,1 8-288 0,0-8-64 15,0 0-16-15,0 0 0 0,0 0-352 0,0 8-64 0,0-7 0 0,1 0-16 16,1 1-96-16,-2 6-16 16,2-8 0-16,1 1 0 0,0 1 96 0,2-1 16 0,-2 2 0 0,1-1 0 15,2 1-96-15,-1-1-16 0,2 1 0 0,0-1 0 16,-7 6-128-16,11-3-16 15,-1-1-16-15,-1 2 0 0,1 0-112 0,0 1-32 0,-10 1 0 0,13 1 0 0,0 1-64 16,-2 3-16-16,0 0 0 0,0 2 0 16,0-3-128-16,0 4 0 15,-3 1 144-15,1 1-144 0,-2-1 0 0,-1 2 0 0,-1-1 0 0,0 1 128 16,-3 0-128-16,1 0 0 0,-3 0 0 16,0 1 128-16,-1 1-128 0,-3-1 0 0,0 0 128 15,-1 0-128-15,1 1 0 0,-1-2 144 0,-2 1-144 0,0 0 0 0,0-1 192 0,-1 0-64 31,-1-1 0-31,0 0-128 0,1-1 416 0,-2 0-32 16,-1-3 0-16,0 1 0 0,-1-1-32 0,1 1-16 16,-4 0 0-16,1-1 0 0,0 0-144 0,-1 0-48 15,1 1 0-15,0 0 0 0,1-2-144 0,-2 1 0 0,1-1 0 0,2 1 128 16,-1-2-368-16,2-1-80 0,0 1 0 0,1-1-16 31,1 0-1936-31,1-1-384 0,8-2-80 0</inkml:trace>
  <inkml:trace contextRef="#ctx0" brushRef="#br0" timeOffset="174680.87">18833 11872 9215 0,'0'0'400'0,"0"0"96"0,0 0-496 0,0-7 0 0,0 0 0 0,0 7 0 16,0-8 1664-16,1 1 256 0,0 0 32 0,-1 7 16 15,0-8-896-15,0 8-176 16,-1-7-48-16,2 0 0 0,1 2-48 0,-2 5-16 16,0 0 0-16,3-8 0 0,-1 0 64 0,-2 8 16 0,0 0 0 0,1-7 0 0,0 0-160 15,-1 7-48 1,1-8 0-16,-1 8 0 0,0-6-48 0,0 6-16 0,1-8 0 0,-1 8 0 0,1-8-160 16,-1 8-48-16,1-6 0 0,-1 6 0 0,1-7-96 15,-1 7-32-15,0 0 0 0,3-8 0 0,-3 8-48 0,2-6-16 16,-2 6 0-16,0 0 0 0,0 0-192 0,0 0 176 15,3-8-176-15,-3 8 160 16,0 0-160-16,2-8 0 0,-2 8 0 0,4-6 0 0,-4 6 144 0,2-7-144 16,-2 7 160-16,0 0-160 0,0 0 128 0,0 0-128 15,2-9 0-15,-2 9 0 0,3-6 0 0,-3 6 128 16,0 0-128-16,0 0 0 0,1-8 0 0,-1 8 144 0,0 0-144 0,0 0 128 16,3-9-128-16,-3 9 0 0,0 0 144 0,0 0-144 15,2-9 0-15,-2 9 144 0,0 0-144 0,0 0 0 16,0-7 144-16,0 7-144 15,0 0 0-15,0 0 144 0,-2-8 16 0,2 8 0 0,0 0 0 0,0 0 0 16,0 0-16-16,0 0 0 0,0 0 0 0,0 0 0 16,-9-3-144-16,9 3 0 15,-8 2 0-15,2 2 0 0,0 3 0 0,1 3 0 16,-3 1-160-16,-1 3 160 0,-2 3-128 0,2 1 128 0,0 3 0 0,2-1-144 16,-1 2 144-16,3 1-128 0,-1 0 128 15,3 0-128-15,1 2 0 0,2-1 0 0,1-1 0 0,2-2 0 0,1-3-64 0,3 0-16 16,2 0 0-1,1-2 0-15,1-4 208 0,0-2-176 0,1-2 176 0,0-3-160 0,2 0 160 0,3-1 0 16,-3-3 0-16,2-1 0 0,-3 0 128 0,0-2-128 16,0-2 128-1,-1-2-128-15,0-3 240 0,0 1-32 16,-1-3 0-16,1-2 0 0,-3-1 144 0,1-2 32 16,-1-2 0-16,0 0 0 0,-4 0 0 0,2-1 0 15,-1 3 0-15,0-1 0 0,-2 3-240 0,0 3-144 0,-1 1 192 0,-1 2-192 16,-2 3 176-16,0 5-176 0,0 0 160 0,0 0-160 15,0 0 0-15,0 0-192 0,0 0 16 0,0 0 0 16,0 0-192-16,0 13-32 0,0 1-16 0,2 0 0 0,0 2 80 16,3 0 16-16,0 1 0 0,2-1 0 0,2 0 16 0,0-1 16 15,2-2 0-15,1-1 0 0,1-2 288 0,1-1-192 16,0-3 192-16,3-3-160 16,-1-2 384-16,3-3 80 0,-1-3 16 0,-2-1 0 0,0-2 336 0,-1-2 80 15,0-1 16-15,-1-2 0 0,-3-2 80 0,-1-2 0 16,-2 1 16-16,0-3 0 0,-4-1-32 0,1 0-16 15,-1 3 0-15,-2-1 0 0,-2 1-384 0,-2 0-80 16,1 1-16-16,-1 1 0 0,-1 2-128 0,-2 2-16 0,-1 1-16 16,-2 2 0-16,0 1-160 0,-1 2 0 0,1 3 0 0,-2 2 0 31,0 1-544-31,-1 3-144 0,-1 0-16 0,1 3-16 16,-4-1-1456-16,0 5-272 0,1 1-64 0,-2 4-8432 15,1 0-1664-15</inkml:trace>
  <inkml:trace contextRef="#ctx0" brushRef="#br0" timeOffset="175040.84">19606 11707 25791 0,'0'0'1152'0,"0"0"224"0,0 0-1104 0,0 0-272 16,0 0 0-16,0 0 0 0,0 0 608 0,0 0 64 16,0 0 16-16,0 0 0 15,0 0-464-15,-2 10-96 0,-1-1 0 0,-4 1-128 0,-1 1 320 0,1 0-64 16,-2 0 0-16,1 0 0 0,1-1-96 0,1 0-32 15,2-1 0-15,0 1 0 16,3-2-128-16,2 1 0 0,2-1 0 0,0-2 128 16,1 1 64-16,3-1 16 0,1 0 0 0,1-1 0 15,2-1 208-15,2 0 32 0,-1 0 16 0,3 0 0 0,3 0 144 0,-2 1 32 16,0-1 0-16,0 1 0 0,-1-2-112 0,0 0-16 16,-2 1 0-16,-2-1 0 0,-2 2-64 0,0-1 0 15,-9-4-16-15,5 4 0 0,-5-4 80 0,3 7 32 16,-3-7 0-16,-2 8 0 0,-2 1-96 0,-2-1-32 15,-3-1 0-15,0 1 0 0,-6 1-240 0,0 1-48 16,-2-2-128-16,0-1 192 0,-3 0-192 0,2 0 0 16,1-1 0-16,-1 1 0 15,1-2-480-15,0 1 16 0,1-1 0 0,1 1 0 16,1-1-496-16,3-1-112 0,1-2-16 0,2-1 0 16,0-1-2048-16,0-1-400 0</inkml:trace>
  <inkml:trace contextRef="#ctx0" brushRef="#br0" timeOffset="175509.08">19955 11811 9215 0,'0'0'816'0,"0"0"-656"16,8-2-160-16,-8 2 0 16,0 0 2336-16,0 0 432 0,0 0 96 0,0 0 16 0,0 0-640 0,0 0-128 15,0 0-32-15,0 0 0 0,0 0-944 0,0 0-192 16,0 0-48-16,0 0 0 0,-4 8-544 0,1 1-112 0,-1 0-32 15,-1 1 0-15,1 0-80 0,1 1 0 16,0 1-128-16,1 1 192 0,0 3-64 0,2-3-128 16,1-1 176-16,1 1-176 0,3-1 240 0,-1 0-64 15,2 0-16-15,0 2 0 16,3-3 96-16,2-2 0 0,0-1 16 0,1-1 0 0,1-2 128 0,3 0 32 16,-2-2 0-16,2-1 0 0,0-1 16 0,1-1 16 15,1-1 0-15,0-2 0 0,-1-2-16 0,1 0 0 0,-5-3 0 0,0 1 0 16,0-3 64-1,0-1 0-15,-4-1 0 0,-1-4 0 0,-1 0 80 0,-1-2 32 0,1-2 0 0,-1-1 0 0,-2-1-224 16,-1 1-32 0,-1-1-16-16,-2 2 0 0,-2-2-144 0,0 1-16 0,0 1-16 0,-4 2 0 0,1 0-176 15,-2 2 0 1,-1 2 0-16,1 3 128 0,-2 0-128 0,-1 2 0 16,-1 2 0-16,0 2 0 0,0 1-144 0,-1 1-112 0,-2 3-32 0,-1 3 0 31,1 1-352-31,0 1-64 0,-1 3 0 0,2 2-16 0,2 2-160 0,2 1-16 0,-2 1-16 0,4 1 0 15,-1 1-384-15,1 1-80 0,2-1-16 0,1 0-8864 16,0-2-1776-16</inkml:trace>
  <inkml:trace contextRef="#ctx0" brushRef="#br0" timeOffset="175861.24">20157 11542 17503 0,'-6'-22'768'0,"2"7"176"0,-1-4-752 0,1 1-192 0,-2 0 0 0,2 0 0 0,-1 2 2752 0,1-1 528 16,-1 3 112-16,1 2 0 0,1 2-1600 0,-1 1-320 16,0 3-64-16,2 0 0 0,2 6-464 0,0 0-96 15,0 0-16-15,0 0 0 0,0 0-416 0,0 0-96 16,0 0 0-16,0 0-16 0,-3 11-304 15,0 4 0-15,1 1-176 0,0 5 176 0,-1 4-160 0,-1 5 160 16,0 3-128-16,0 5 128 0,-1 5 0 0,0 8 0 16,-1 4 0-16,0 3 0 0,0 2 0 0,-1-2 0 15,1 0 0-15,1-4 0 0,1-3 0 0,1-5 0 16,-1-3 0-16,2-2 0 0,0-4 0 0,2-3 0 16,-1-1 0-16,0-4 0 0,0-2 0 0,0-3 0 0,0-2 0 0,-1-2 128 15,1-3-128-15,1-2-208 16,-2-2 48-16,0 0 16 15,1-4-752-15,1-2-128 0,0-7-48 0,-3 6-9552 16,3-6-1904-16</inkml:trace>
  <inkml:trace contextRef="#ctx0" brushRef="#br0" timeOffset="176272.96">19333 11759 22687 0,'-9'-3'1008'0,"9"3"208"0,-8-2-976 0,0 1-240 16,2 1 0-16,-3 0 0 0,0 0 176 0,0 0-16 15,0 0 0-15,-1 1 0 0,1 0-160 0,0-1 0 16,2 1 0-16,7-1 128 0,-8 1 192 0,2 1 16 0,6-2 16 0,-7 6 0 15,2-1-112-15,-1 1-32 0,1 0 0 0,-1 3 0 16,-1 0-208-16,1 0-288 0,1 1 64 0,0 1 16 31,2 2-640-31,1 0-128 0,1-1-32 0,1 2 0 0</inkml:trace>
  <inkml:trace contextRef="#ctx0" brushRef="#br0" timeOffset="176646.5">20663 11999 23951 0,'0'0'2128'0,"-7"-2"-1696"0,1 0-432 16,6 2 0-16,-6-3 2512 0,6 3 432 16,0 0 64-16,0 0 32 0,0 0-2208 0,0 0-432 0,0 0-80 0,0 0-32 15,0 0 32-15,0 0 0 0,0 0 0 0,0 0 0 0,0 0-64 0,0 0 0 16,0 0 0-16,0 0 0 0,0 0-256 0,0 0 128 15,0 0-128-15,0 0 0 0,0 0 0 16,0 0-224-16,0 0 16 16,0 0 0-1,6 7-1360-15,-6-7-272 0,0 0-48 0,0 0-8064 0,0 0-1616 0</inkml:trace>
  <inkml:trace contextRef="#ctx0" brushRef="#br0" timeOffset="177144.3">21201 11793 27471 0,'0'0'1216'0,"1"-7"256"0,2-2-1184 0,-1 0-288 15,0 0 0-15,0 1 0 0,-1 2 544 0,-1-1 48 16,0 7 16-16,-2-7 0 0,0 0 160 0,2 7 48 16,-6-4 0-16,6 4 0 0,-8-3-352 0,-1 2-64 15,1 0-16-15,-1 3 0 0,-2 2-384 0,0 0 0 16,-1 3 0-16,0 1 0 0,0 1 0 0,0 1 0 16,0 0 0-16,1 0-176 0,1-1 176 0,2 0 0 15,1 0 0-15,1 1-128 0,1-1 128 0,0 0 0 16,5-9 0-16,-2 10 0 0,2-1 0 0,2-2-160 0,-2-7 160 0,6 7 0 15,1 0-128-15,3-2 128 16,0 2 0-16,2-3 0 0,1 0-128 0,2 1 128 16,0-1 0-16,-1 2 0 0,1-3 0 0,-1 1 0 0,-1 0 160 15,-1 0-32-15,-2 1 64 0,0 1 32 16,0 0 0-16,-3-1 0 0,-7-5 0 0,5 9 0 0,0 1 0 16,-1-2 0-16,-2-2 96 0,-1 2 32 0,-2-2 0 0,0 1 0 15,-1 2-32-15,-1-3-16 16,-3 0 0-16,1 1 0 0,-1-2-128 0,-3 2-32 0,0-1 0 0,0 0 0 15,0-1-336-15,-3 1-80 0,-2-2-16 0,2 2 0 16,2-3-768 0,1 0-160-16,-2-1-16 0,1-2-8976 0,1-1-1792 0</inkml:trace>
  <inkml:trace contextRef="#ctx0" brushRef="#br0" timeOffset="177349.44">21408 11787 32655 0,'0'0'1440'0,"0"0"304"0,0 0-1392 0,0 0-352 16,0 0 0-16,0 0 0 0,6 8 464 0,-2 2 32 16,-1 1 0-16,1 0 0 15,-1 1-240-15,-2 1-64 0,-1 0 0 0,0 0 0 0,0 1 112 0,0 1 16 0,0-3 0 0,0 1 0 16,-1-1-160-16,1-1-32 16,0-1 0-16,0 0 0 0,1 0-128 0,0-2 0 15,-1 1 0-15,0-9 0 16,3 9-400-16,-3-9-176 0,3 8-16 0,-3-8-16 15,0 0-2384-15,0 0-464 0,0 0-112 0,0 0-16 0</inkml:trace>
  <inkml:trace contextRef="#ctx0" brushRef="#br0" timeOffset="177512.6">21349 11758 31327 0,'-5'-8'2784'0,"1"1"-2224"0,0-1-560 0,0 0 0 16,0-1 1520-16,1 2 192 0,3 7 32 15,-3-8 16-15,1 1-1216 0,2 7-240 0,0 0-48 0,0-7-16 0,0 7-240 16,0 0 0-16,0 0 0 0,0 0-160 31,0 0-1440-31,8-4-272 0,-8 4-64 0,11 0-13136 0</inkml:trace>
  <inkml:trace contextRef="#ctx0" brushRef="#br0" timeOffset="177860.5">21629 11855 28559 0,'0'0'1264'16,"0"0"272"-16,-1 8-1232 0,0 0-304 0,0 2 0 0,1 2 0 0,0 3 576 0,0-1 48 16,0-1 16-16,-1 0 0 0,-1-1-192 0,-1 2-48 15,2-3 0-15,-1-1 0 0,-1-2 176 0,1 1 16 16,2-9 16-16,0 0 0 0,-5 6 64 0,5-6 16 0,0 0 0 16,0 0 0-16,0 0-304 0,0 0-48 0,0 0-16 0,0 0 0 0,-3-9 64 0,2-1 0 31,2-1 0-31,2 0 0 0,2-2-16 0,0-2 0 0,1 0 0 15,1 0 0-15,2-2-192 0,1 2-48 0,-1-2 0 0,1 3 0 16,0 2-128-16,1 0 0 0,0 2 0 0,0 1 128 0,-1 2-128 16,-1 2 0-16,1 1 0 0,1 0 0 0,0 3 176 0,-1 1 0 15,-10 0 0-15,11 2 0 16,-2 2-176-16,0 0 0 0,-9-4 144 0,10 10-144 16,-3 0 0-16,0 1 0 0,-1 1 0 0,-1 4 0 15,-1 1-192-15,1 1 32 0,-1 0 16 0,-3 0 0 16,2-2-432-16,-1 1-64 0,0-2-32 0,0 1 0 31,-1-4-1424-31,0-1-272 0,0-1-64 0,-1-10-12512 0</inkml:trace>
  <inkml:trace contextRef="#ctx0" brushRef="#br0" timeOffset="178392.9">22239 11756 24879 0,'0'0'2208'15,"0"0"-1760"-15,-3-9-448 0,-1 1 0 16,0 3 1920-16,4 5 288 0,-7-6 64 0,2 2 16 0,-1 1-1440 0,6 3-272 16,-9-3-64-16,2 3-16 0,-1 2-144 15,1 1-32-15,1 1 0 0,-2 4 0 0,0 2-320 0,-1 1 0 16,1 1 0-16,0 1 128 0,0 3-128 0,1 1 0 16,0 2 0-16,1 2 0 0,2 0 0 0,1 0 0 15,1 1 0-15,0 0-128 0,4-3 128 0,1 0 0 16,1-1 0-16,3-2 0 0,1 0 0 0,0-3 0 15,2-3 0-15,1 0 0 0,2-3 192 0,2 0-48 16,0-3 0-16,2-2 0 0,0-2 176 0,1-2 16 16,-1-2 16-16,2-3 0 0,-2-2 128 0,-1 1 32 15,1-4 0-15,-2-3 0 0,-2-1-48 0,0-3 0 16,0-2 0-16,-2-2 0 0,-2-3-80 0,1-3 0 0,-3 0-16 16,-2 2 0-16,-1-1-176 0,-3 1-16 15,1-2-16-15,-2 1 0 0,-2 1-160 0,-3 4 0 16,0 1 0-16,-2 2 0 0,0 3 0 0,-3 1 0 15,-1 2-160-15,0 1 160 0,-1 1-208 0,0 2 48 16,-3 2 16-16,1 3 0 0,-1 1-144 0,-1 3-32 16,0 1 0-16,-1 4 0 0,2 1-48 0,-1 3-16 0,2 1 0 0,1 1 0 0,1 2 224 0,1 0 160 15,2 1-208-15,0 1 80 16,1 1 128-16,0 0-128 0,2 0 128 0,2-1-128 0,0 0 128 16,2 0 0-16,2 0 0 0,1 1 0 0,0-3 0 0,3 1 0 15,1-1 0-15,3 0 0 0,-3-1 0 0,4-1 0 16,0-1 128-16,1 0-128 0,1-3 0 0,0 1 0 15,1-2 0-15,1 0 0 16,0-1-384-16,2 0-80 0,0-2-32 0,1 0 0 16,0-1-1904-16,1-1-384 0,-1-1-80 0,2-1-10992 15</inkml:trace>
  <inkml:trace contextRef="#ctx0" brushRef="#br0" timeOffset="178686.78">22553 11991 34607 0,'0'0'1536'0,"0"0"320"0,0 0-1488 0,0 0-368 0,-5-2 0 0,5 2 0 16,0 0 832-16,0 0 80 0,0 0 32 0,0 0 0 0,-8 3-688 0,8-3-128 16,-5 7-128-16,0 1 192 15,1 0 48-15,0 1 16 16,4-9 0-16,-3 12 0 0,0-1-64 0,1 3-16 0,1-1 0 0,-1 1 0 0,2 1-176 0,0 1 0 15,0 0 0-15,2 1 128 16,-1-2-128-16,1 2 0 0,-1-2 0 0,1-1 0 16,0 0 0-16,1-2-144 0,-1-3 144 0,0 0-208 15,-2-9-496-15,2 11-112 0,-1-2-16 0,-1-9 0 16,0 0-2640-16,0 0-544 0,0 0-96 0,0 0-32 16</inkml:trace>
  <inkml:trace contextRef="#ctx0" brushRef="#br0" timeOffset="178918.65">22749 11929 33695 0,'0'0'1488'0,"0"0"304"0,0 0-1424 0,0 0-368 16,0 0 0-16,0 0 0 0,0 0 560 0,0 0 32 0,0 0 16 0,0 0 0 16,0 0-480-16,-1 8-128 15,1-8 0-15,-3 10 0 0,-1 0 0 0,2-2 0 0,2-8-176 0,-3 9 176 16,3-9-1408-16,-5 8-192 0,2 0-48 0,3-8-12528 0</inkml:trace>
  <inkml:trace contextRef="#ctx0" brushRef="#br0" timeOffset="179459.51">23201 11727 7359 0,'0'0'320'0,"1"-9"80"0,-1 0-400 0,-1-1 0 0,-1 0 0 0,0 1 0 0,0 0 5952 0,-2 1 1120 15,0 2 224-15,4 6 32 0,-8-8-5408 0,2 4-1072 16,-2 0-208-16,0 2-64 15,-1 1-224-15,1 2-48 0,-1 1-16 0,0 2 0 16,-1 1-288-16,0 4 0 0,0 2 0 0,0 2 0 0,0 3 0 16,1 1 0-16,-1 4-176 0,0 0 176 0,0 0-176 0,2 0 176 15,2 0-160-15,1 0 160 0,2-2-176 0,2 2 176 16,0-1-192-16,2 1 192 0,1-4-256 0,2-4 64 16,2-2 16-16,0-2 0 0,1-3 176 0,2-3-128 15,0 0 128-15,1-2-128 0,1 0 128 0,0-3 0 16,0-3-144-16,1-1 144 0,0-2 0 0,0-1 288 15,-1-1-48-15,0-1-16 0,0-1 144 0,0-1 16 16,-1-2 16-16,-1 2 0 0,-1 4-160 0,1 0-48 16,-2 0 0-16,-2 3 0 0,-5 6-192 0,0 0 128 15,0 0-128-15,0 0 0 0,0 0 0 0,9 7-240 16,-3 2 32-16,-3 2 0 0,0 2 16 0,0 1 0 16,2 2 0-16,0-2 0 0,1 0 192 0,0-2-176 0,2-1 176 15,2 0-160-15,0 0 160 0,1-2 0 16,1-2 0-16,1-3 0 0,2-3 256 0,-1-2 64 15,-1-2 32-15,0 0 0 0,0-3 176 0,0-2 48 0,-4-1 0 0,1-2 0 16,-1 0 64-16,0-2 32 0,-2-1 0 0,-2-1 0 16,-1-3-160-16,0 2-48 0,-2-2 0 0,0 0 0 15,-2 3-208-15,-1 0-64 0,-1 0 0 0,-1 1 0 16,-2 2-192-16,0 2 0 0,-4 1 0 0,0 2 0 16,-1 1-320-16,-1 3-96 0,-1 2-32 0,-1 3 0 15,-1 1-576-15,-3 2-128 16,-2 2-32-16,0 3 0 0,-1 2-1328 0,0 4-272 15,1 1-48-15,2 1-11440 0</inkml:trace>
  <inkml:trace contextRef="#ctx0" brushRef="#br0" timeOffset="179804.11">23615 11793 21183 0,'0'0'944'0,"12"-3"192"0,-1-3-912 0,-1 2-224 15,0 0 0-15,-2 0 0 0,-8 4 1824 0,10-1 320 16,-10 1 64-16,0 0 16 0,0 0-1424 0,0 0-288 15,0 0-48-15,0 0-16 0,-6 5-240 0,-5 0-48 16,-1 1-16-16,-2-1 0 0,0 1-144 0,0 0 0 0,1 1 0 16,1 1 0-16,2-1 0 0,1 2 0 15,1-1 0-15,3-1 0 0,0 0 0 0,2 0 0 0,1-1 0 16,2-6 0-16,2 9-144 0,1 1 144 0,2-2 0 0,0-2 0 16,3 1 0-16,2-2 0 0,1 2 0 0,1-3 0 15,0 1 352-15,1-2 32 0,1 0 0 0,1 3 0 16,-1-3 176-16,0 2 32 0,0-1 16 0,-1 0 0 15,0 1 192-15,-1-1 32 0,-1 2 16 0,-2-2 0 16,-9-4-80-16,9 6-32 0,-3-1 0 0,-6-5 0 16,0 0-224-16,2 9-32 0,-2-9-16 0,-2 9 0 15,-3-2-256-15,-1 1-48 0,1-1-16 0,-2-1 0 16,-2 2-320-16,2-1-64 0,-1-1-16 0,-1 1 0 16,0-1-656-16,2 1-144 0,1-2-32 0,1 1 0 15,5-6-2240-15,0 0-464 0</inkml:trace>
  <inkml:trace contextRef="#ctx0" brushRef="#br0" timeOffset="180115.71">24092 11746 28559 0,'0'0'2544'0,"-2"-8"-2032"0,2 8-512 0,0-7 0 0,0 7 2304 0,0 0 384 16,0 0 64-16,0 0 0 0,0 0-1776 0,0 0-352 15,0 0-80-15,0 0-16 0,0 0-400 0,0 0-128 0,-4 11 0 0,-1 3 0 16,2 1 0-16,0 3 0 0,-1-1 0 0,1 5 0 16,-1 2 0-16,1 2 160 0,-1 3-160 0,1 0 128 15,-1 3-128-15,2 1 0 0,1 0 0 0,0 1 128 0,1-1-128 0,0 0 0 32,1-1 0-32,0-3 0 0,1-2 0 0,1-1 0 15,-1-2 0-15,0-1 0 0,-1-1 0 0,0 0 0 16,1-3 0-16,-2-3 0 15,0 1-352-15,0-4-96 0,-2-2-32 0,1-1 0 16,0-2-512-16,1-8-96 0,0 0-32 0,0 0-9792 0,0 0-1952 16</inkml:trace>
  <inkml:trace contextRef="#ctx0" brushRef="#br0" timeOffset="180595.5">24010 11867 23039 0,'-3'-17'1024'0,"3"6"192"0,0-1-960 0,3 1-256 0,-1 0 0 0,1 0 0 0,2 0 2496 16,1 0 448-16,2 0 80 0,1 1 32 15,1 2-1968-15,2-1-384 0,1 1-64 0,0-1-32 0,1 3-32 0,3 0 0 0,-1 2 0 0,1 1 0 0,-3 0-112 0,2 3-16 16,0 0-16-16,-1 3 0 0,1-2-112 0,-4 2 0 31,-1 1-16-31,-1 2 0 0,-2 0-304 0,-2 3 0 0,1 0-208 0,-2 1 80 0,0 1-96 0,-2 0-16 31,-1 0 0-31,-2 1 0 0,-2 1-96 0,-1 0-32 16,-2 1 0-16,1-1 0 0,-2-2-16 0,2-1-16 16,0-1 0-16,-1 0 0 0,1-1 240 0,0-1 160 15,1-1-192-15,3-6 192 0,-4 7 0 0,4-7 0 16,0 0 0-16,0 0 0 0,0 0 0 0,-1 7 0 16,1-7 0-16,0 0 0 0,4 7 176 0,3-1-176 15,-7-6 192-15,5 5-192 0,-5-5 288 0,9 6-48 16,1 0-16-16,-1 0 0 0,-1-1-96 0,0 1 0 15,1-1-128-15,0 3 192 0,-2-1-64 0,1 0-128 16,-1 2 176-16,-2-1-176 0,0 0 240 0,-5-8-64 16,5 7-16-16,-5-7 0 0,2 9 48 0,-2-1 16 0,0-8 0 15,-3 6 0-15,-2-1 160 0,-3-2 16 16,-2 0 16-16,-2 1 0 0,-4-4-16 0,-1 0 0 0,-3-1 0 0,-2-2 0 16,-1 1-80-16,0-1-32 0,0 0 0 0,1 0 0 15,0 1-128-15,2 1-32 0,2 2 0 0,2 0 0 16,0-1-432-16,4 2-80 0,1 1-32 0,4-1 0 15,-1 0-1696-15,8-2-352 0,0 0-64 0</inkml:trace>
  <inkml:trace contextRef="#ctx0" brushRef="#br0" timeOffset="181797.87">14414 13748 26943 0,'0'0'1200'0,"0"0"240"0,-4-4-1152 0,4 4-288 0,0 0 0 0,-5-6 0 16,5 6 288-16,-3-5 0 0,3 5 0 0,0 0 0 15,0 0-48-15,0 0-16 0,0 0 0 0,0 0 0 16,0 0 384-16,0 0 80 0,0 0 16 0,0 0 0 15,0 0-256-15,0 0-32 0,0 0-16 16,0 0 0-16,0 0-144 0,0 0-16 16,9-3-16-16,0 1 0 0,1 0 160 0,1 1 16 0,1 0 16 0,3 0 0 15,2 0 112-15,1-1 32 16,4 1 0-16,3-1 0 0,1 1-48 0,3 0-16 0,2 0 0 16,4 0 0-16,-1 0-176 0,2 0-48 15,-2-2 0-15,-2 1 0 0,-3 0-272 0,-2 0 160 16,-1 0-160-16,-1 0 128 0,-2 1-128 0,-2 1 0 0,-3 1 0 0,0 1 0 0,-2-1 144 15,-1-1-144-15,-3 1 160 0,-1 0-160 16,-11-1 144-16,11 1-144 0,-11-1 128 16,9 1-128-16,-9-1 128 0,0 0-128 0,0 0 128 0,0 0-128 0,0 0 0 15,0 0 0-15,0 0-192 0,0 0 192 16,0 0-752-16,0 0-16 0,0 0-16 0,0 0-10736 16,-6 8-2160-16</inkml:trace>
  <inkml:trace contextRef="#ctx0" brushRef="#br0" timeOffset="182404.66">15868 13445 33983 0,'0'0'1504'0,"-1"-8"304"0,0-1-1440 0,1 0-368 0,0-1 0 0,0 1 0 16,0 2 320-16,0-1-16 0,-2 1 0 0,0 1 0 15,-1-1 80-15,-2 1 32 16,1-1 0-16,-1 1 0 0,0 2 288 0,-1 1 48 0,6 3 16 0,-7-2 0 0,0-2-256 0,7 4-64 16,-9 0 0-16,2 2 0 0,0 3-320 0,0 0-128 15,0 3 0-15,-1 3 0 0,0 1 0 0,-1 4 0 16,1 0-176 0,-1 3 176-16,-1 2-208 0,1 2 80 0,-1 2 128 0,3-1-208 0,0 2 208 0,3-1 0 15,0-1-160-15,3-3 160 0,0-1 0 0,3-2 0 16,5-1 0-16,-2-2 0 15,3-1 0-15,1-3 0 0,1-5 0 0,0 0 0 0,2-2 0 0,1-2 0 16,-1-3 0-16,2-1 128 0,1-2 0 0,0-1-128 16,2-3 192-16,-1 0-64 15,-1-4 48-15,1 1 0 0,-1-3 0 0,-2 0 0 0,2-1 80 0,-2-1 0 0,-1 1 16 0,-1-1 0 16,0 0-112 0,-1 3-32-16,-2 1 0 0,-2 2 0 0,0 2-128 15,-6 8 0-15,0 0 0 0,0 0 0 16,0 0-160-16,0 0-64 0,0 0-16 0,5 11 0 0,-3 1-80 15,1 1 0-15,-1 2-16 0,0 2 0 16,0 2 128-16,2 0 16 0,0-2 16 0,0 1 0 16,2-2 176-16,2-1-160 0,1-3 160 0,1-2-160 0,1-3 160 0,1-2 0 15,2-3 160-15,-1-2-160 16,0-2 384-16,0-2 0 0,2-1-16 0,-1-2 0 0,-3-3 112 0,0-1 32 0,-3-1 0 0,0-1 0 0,-1-1 80 0,-3-2 32 16,1 1 0-16,-3-1 0 0,0-2-128 0,-2 0-32 15,-2-1 0-15,0 0 0 16,1 0-256-16,-5 2-48 0,1-1-16 15,-1 3 0-15,0 2-144 0,-2 2 0 0,-1 4 0 0,0 0 0 16,-1 3-384 0,0 0-48-16,-1 2-16 0,0 2 0 0,0 2-400 0,0 3-96 0,0 0-16 0,-1 4 0 15,0 1-1296-15,1 3-272 16,1 2-48-16,3 3-8480 16,0 3-1680-16</inkml:trace>
  <inkml:trace contextRef="#ctx0" brushRef="#br0" timeOffset="182754.96">16567 13444 34271 0,'0'0'1520'0,"9"-2"304"0,-9 2-1456 0,7-4-368 0,-7 4 0 0,0 0 0 0,0 0 1088 0,0 0 160 15,0 0 32-15,0 0 0 16,0 0-768-16,0 0-160 0,0 0-32 0,-8 3 0 16,-3 0-192-16,-3 4-128 0,-2 1 128 0,1 2-128 0,0 1 0 0,2 0 0 15,-2 0 0-15,1 1 0 16,3 0 0-16,2-1 0 0,1-1 0 0,2 0-128 0,3-2 128 0,3-8-208 15,-1 10 80-15,1-10 128 0,0 0-320 16,5 10 48-16,2-2 16 0,2-3 0 0,2 1 256 0,1-2 0 16,2 0-128-16,3-2 128 0,-1 0 0 0,1-1 0 15,-3 1 128-15,0 0-128 0,1 1 192 0,-1-1-48 16,-4 1-16-16,1 0 0 0,-1 1 144 0,-4 0 32 0,-6-4 0 0,7 6 0 16,-7-6 48-16,4 6 16 0,-4-6 0 0,3 9 0 15,-3-1-128-15,-2 1-32 16,0-1 0-16,0 1 0 0,-3-1-208 0,-1 1 128 15,-2-2-128-15,0 1 0 0,-3 0 0 0,2-2-240 0,-2 1 32 16,-1 0 0 0,-3-2-352-16,2-1-64 0,1 0-16 0,1-2 0 15,0 1-2144-15,0-2-432 0,0-1-96 0</inkml:trace>
  <inkml:trace contextRef="#ctx0" brushRef="#br0" timeOffset="184105.97">16986 13477 21183 0,'0'0'944'0,"0"0"192"0,-2-8-912 0,2 0-224 16,0 8 0-16,0 0 0 0,2-9 2064 0,-2 9 368 16,1-9 80-16,-1 9 16 0,0-9-1328 0,0 9-272 15,0-8-48-15,0 8-16 0,0 0 160 0,-3-8 48 16,3 8 0-16,-5-6 0 0,5 6-448 0,-7-3-96 15,7 3-16-15,-8 0 0 0,0 3-512 0,0 2 0 16,-2 0 0-16,0 3 0 0,-2 1 0 0,1 3-144 16,1 1-16-16,0 1 0 0,0 2 160 0,0 0 0 15,1 1 0-15,2-1 0 0,-1 0 0 0,2-1 0 16,2-2 0-16,1 1 0 0,0-1 0 0,3-1-128 0,3-1 128 16,1-1-128-16,0-1 128 0,3-2 0 0,2 0-144 0,1-2 144 15,2 0 0-15,3-2 0 16,4-1 0-16,3-1 0 0,3-2 0 0,1-1 0 0,0-1 160 0,-1-2-160 15,1-1 240-15,-3-2-64 0,-1 0-16 0,-3 0 0 16,-1-2 16-16,-3 0 0 0,0-1 0 0,-3 0 0 16,-2 0 32-16,-1 0 16 0,-3-1 0 0,0-3 0 0,-1 1 96 15,-4 0 0-15,-1 1 16 0,-1-1 0 0,-1 0-144 0,-1 3-16 16,-3 0-16-16,0 1 0 0,-2 1-160 0,-1 4 0 16,-1 0-192-16,0 2 192 15,-2 0-528-15,-2 2 16 0,0 3 0 0,-3 1 0 16,-2 1-448-16,0 1-96 0,-3 2-16 0,-2 1 0 15,-1 2-2496 1,0 0-496-16,-10 2-96 0,6-5-32 0</inkml:trace>
  <inkml:trace contextRef="#ctx0" brushRef="#br0" timeOffset="184447.24">17121 13202 23039 0,'-4'-12'1024'0,"3"5"192"0,0-3-960 0,1 0-256 0,0 0 0 0,0 0 0 15,0 0 2736-15,0 1 496 0,0 0 96 0,0 2 32 16,0-1-1936-16,0 8-384 0,-1-7-80 0,1 7 0 16,0 0 32-16,0 0 16 15,0 0 0-15,0 0 0 0,0 0-576 0,0 0-112 0,0 0-32 0,-5 7 0 16,2 3-288-16,0 3 0 0,-1 1 0 0,0 4-144 0,-2 3 144 0,1 5-208 16,-4 4 80-16,3 4 128 15,-1 2-160-15,-1 3 160 0,-2 2 0 0,3 0-144 0,1 2 144 0,2-1 0 16,-1 0 0-16,1 0-128 0,1 0 128 0,-1-1 0 15,1-2 0-15,0-3 0 0,1-2 0 0,-1-1 0 32,2-2 0-32,0-3 0 0,0-3 0 0,1-2 0 0,-1-1 0 0,0-1 128 0,0-4-128 0,1-1-160 15,-1-4 160-15,0-1-208 16,-2-2-400-16,3-9-80 0,0 0-16 0,-3 9 0 16,0-3-1600-16,3-6-320 0,0 0-64 0,-8 2-12160 15</inkml:trace>
  <inkml:trace contextRef="#ctx0" brushRef="#br0" timeOffset="184677.98">17388 13659 14735 0,'0'0'1312'0,"0"0"-1056"0,0 0-256 0,0 0 0 16,0 0 3152-16,5 6 576 0,-5-6 112 0,6 9 32 15,-2-1-2352-15,-4-8-480 0,4 10-80 0,-1-2-32 0,-3-8-240 0,0 7-48 16,0-7-16-16,0 0 0 16,-3 8-176-16,3-8-48 0,-2 8 0 0,2-8 0 0,0 0-272 0,0 0-128 15,0 0 0-15,0 0 128 32,0 0-720-32,0 0-160 0,0 0-16 0,0 0-9408 0,0 0-1856 15</inkml:trace>
  <inkml:trace contextRef="#ctx0" brushRef="#br0" timeOffset="185310.46">17908 13410 9215 0,'0'0'816'0,"1"-7"-656"16,-1-1-160-16,0 1 0 0,0 7 5248 0,1-9 1008 16,0-2 208-16,-1 3 32 0,-2 0-5040 0,0 1-1008 15,-2 0-208-15,1 0-48 0,-1 2 512 0,-1-2 80 16,-1 1 32-16,-1 3 0 0,2 1-48 0,-2 1 0 16,-1 1 0-16,0 2 0 0,-1 1-464 0,0 3-112 15,0 0 0-15,0 4-16 0,-1 1-176 0,1 3 0 16,-2 1 0-16,0 3-176 0,1 0 176 0,0 1-128 15,1 2 128-15,1 1-128 0,2 0 128 0,0-1 0 16,3 0 0-16,1-3-128 0,1-1-128 0,2-2 0 0,2-3-16 16,1-1 0-16,2-1 64 0,0-1 16 15,2-3 0-15,2-2 0 0,0-2 192 0,1-1 0 16,1-2 0-16,1-1 0 0,0-2 256 0,2-4 64 16,-1-1 0-16,1-1 0 0,1 0-64 0,-1-1-16 0,0 0 0 0,-1-2 0 15,-2 0 96-15,0 0 32 16,-1 2 0-16,-1 2 0 0,-2 3-240 0,-2 2-128 15,-6 4 160-15,0 0-160 0,0 0 0 0,0 0 0 16,0 0 0-16,11 9 0 0,-2 2-192 0,-2 2 0 16,-2 1 16-16,1 1 0 0,-1 0 176 0,2 0-160 0,-1 0 160 0,3-2-160 15,-1-1 160-15,1-1 0 0,2-1 0 0,-1-4-128 16,-1-1 128-16,2-2 144 0,0-2-16 0,0-1-128 16,2-2 432-16,-2-1-32 0,0-2 0 0,0-2 0 0,-2-3 112 0,1-1 32 15,-2 0 0-15,0-1 0 0,-2-2 48 0,1-1 16 16,-3-3 0-16,0 0 0 0,-1-2-256 0,-1-1-48 15,-2-1-16-15,-1 1 0 0,-2 2-128 16,-2 2-32-16,1 0 0 0,-2 3 0 0,3 0-128 0,-6 3 0 16,2 1-160-16,-2 1 160 15,0 1-448-15,0 4 0 0,-1 3 0 0,2 1 0 16,-3 0-320 0,1 2-48-16,-1 2-16 0,0 3 0 0,0 2-336 0,1 3-80 0,0 2-16 0,0 3 0 15,1 0-2624-15,0-1-528 0</inkml:trace>
  <inkml:trace contextRef="#ctx0" brushRef="#br0" timeOffset="185664.63">18349 13386 15663 0,'0'0'688'0,"10"-3"144"0,-1-1-656 0,-1 2-176 0,-8 2 0 0,9-3 0 16,-9 3 3968-16,8-3 768 0,-8 3 160 0,0 0 32 16,0 0-3568-16,0 0-704 0,0 0-144 0,0 0-16 15,0 0-144-15,0 0-32 0,0 0 0 0,-6 5 0 0,-1 1-128 0,0 0-48 16,1 0 0-16,-1 0 0 0,0 1-144 0,3 0 0 15,4-7 0-15,-4 8 0 0,4-8 0 0,-3 10-144 16,3-10 144-16,3 10-160 0,-3-10 160 0,4 10-128 16,-4-10 128-16,9 10-128 0,0-2 128 0,0-2 0 15,1-1 0-15,0 0 0 0,1 1 0 0,0-2 128 16,0-2-128-16,0 2 176 0,0 0 80 0,-1 0 32 16,-1 1 0-16,-1 0 0 0,-8-5 192 0,7 8 32 15,-7-8 16-15,6 9 0 0,-6-9-48 0,4 9-16 16,-3 0 0-16,-1-9 0 0,0 10-192 0,0-10-32 15,-1 10-16-15,-1-1 0 0,-1 0-224 0,3-9 128 16,-6 10-128-16,1-4 0 16,-1 1-144-16,-1-2-128 0,-2-1-32 0,-2-1 0 15,-1 1-1216-15,0 0-240 0,1-3-48 0,-2-1-16 16,-1 0-1504-16,1-2-320 0,-6-4-48 0,6-5-16 0</inkml:trace>
  <inkml:trace contextRef="#ctx0" brushRef="#br0" timeOffset="186121.48">18625 13326 23951 0,'0'0'2128'0,"0"0"-1696"16,0 0-432-16,0 0 0 0,0 0 2096 0,0 0 336 0,0 0 64 0,0 0 0 15,0 0-1840-15,0 0-368 0,2 9-80 0,-2 2-16 0,-2 2 80 0,0 0 16 16,-1 1 0-16,-1 1 0 0,-1 1-32 0,1 0-16 16,2 2 0-16,-1 0 0 0,1 0-112 0,2 0-128 15,1-1 176-15,1 0-176 0,0-2 176 0,3-3-176 16,0-2 160-16,3-1-160 0,1-1 256 0,2-3-32 15,0 1-16-15,1-2 0 0,1-2 128 0,1 0 32 16,2-4 0-16,-1 0 0 0,3-1 16 0,-2-1 0 31,0-3 0-31,0-2 0 0,1 0 16 0,-1-2 16 16,-4-2 0-16,0-1 0 0,0-3-32 0,0-1 0 0,-3-3 0 0,-1 0 0 0,-3-1 0 16,0-2 0-16,-3-2 0 0,-2 1 0 0,-1 2-208 0,-1 0-48 15,-3-1-128-15,0 3 192 0,-3 3-192 0,0 2 0 0,0 1 0 16,-4 2 0-16,-2 1-128 15,0 1-32-15,-1 3 0 0,-1 3 0 0,0 2-96 0,-1 1-32 16,1 4 0-16,-1 1 0 0,1 1 80 0,-1 4 16 0,1 1 0 0,0 2 0 16,2 2-64-1,1 1 0-15,2 3 0 0,2-2 0 0,1-1 96 0,3 1 16 0,2-1 0 16,0 1 0-16,3 1 144 0,3-2 0 16,0-1 0-16,2 3 0 0,2-3 128 15,2 0-128-15,1 0 128 0,2-1-128 0,0-2 0 0,2 0 0 0,2-1 0 0,1 0 128 16,1-1-128-16,2-2 0 0,0 0-176 0,2-3 176 15,-1-1-1408 1,2-2-176-16,-1-1-32 0,3-2-9456 16,-3-2-1872-16</inkml:trace>
  <inkml:trace contextRef="#ctx0" brushRef="#br0" timeOffset="186391.95">19128 13495 14735 0,'0'0'640'0,"0"0"160"0,0 0-640 0,0 0-160 16,0 0 0-16,0 0 0 0,0 0 4736 0,0 0 896 0,0 0 192 0,0 0 48 16,0 0-4096-16,0 0-816 0,0 0-176 0,-1 9-16 15,-2-2 64-15,2 2 32 0,0 0 0 0,1 1 0 16,0 1-416-16,0 1-64 0,-1-1-32 0,1 1 0 16,0 2-160-16,0 2-16 0,-1-1-16 0,1 3 0 15,0 1-160-15,1-2 0 0,-1-1-160 0,1-1 160 16,-1 0 0-16,0 1 0 0,0-2 0 0,1-1 0 15,0-1-224-15,1-1 48 0,-2-1 16 0,0 0 0 32,0-2-528-32,0-8-96 0,1 8-32 0,-1-8 0 15,0 0-1712-15,0 0-352 0,0 0-64 0,0 0-11760 0</inkml:trace>
  <inkml:trace contextRef="#ctx0" brushRef="#br0" timeOffset="186609.03">19347 13500 31327 0,'0'0'2784'0,"0"0"-2224"16,0 0-560-16,0 0 0 0,0 0 1840 0,0 0 256 16,0 0 48-16,0 0 16 0,0 0-1648 0,0 0-320 0,0 0-64 0,-3 9 0 15,1 0-128-15,1 0 0 16,1-9 0-16,-2 11-128 15,0-1-272-15,0 0-48 0,-1-3-16 0,3-7-10928 16,-4 9-2176-16</inkml:trace>
  <inkml:trace contextRef="#ctx0" brushRef="#br0" timeOffset="187154.1">19699 13227 21183 0,'0'0'1888'0,"-6"-7"-1504"0,2-1-384 16,0 2 0-16,2-3 3440 0,0 2 608 16,2 7 128-16,-1-7 32 0,1 7-3152 0,0 0-624 15,-2-8-128-15,2 8-32 0,-6-6-144 0,2 3-128 16,-5 0 144-16,1 3-144 0,0 1 192 0,-1 2-64 16,0 0-128-16,-1 3 192 0,-1 3-192 0,1 0-128 15,0 0 128-15,0 1-208 0,2 0 64 0,0 1 16 0,0 2 0 0,3 0 0 16,0-4-112-16,4 0-16 0,-1 0 0 0,2 0 0 0,1 0 96 0,-1-9 16 15,6 8 0-15,0 0 0 0,3-1 144 0,1-1 0 16,0 1 0-16,3-2 0 0,0 0 0 16,3-1 0-16,0 1 128 0,1-2-128 15,-1 0 224-15,1 2-32 0,-1-2 0 0,1 0 0 0,-2 2 192 0,-2-2 48 16,-1 0 0-16,-2 1 0 16,-2 0-64-16,-8-4-16 0,6 5 0 0,-6-5 0 0,4 8-16 0,-4 0 0 0,-2 0 0 15,-2-1 0-15,0 1-80 0,-2 0 0 16,0-1-16-16,-3 2 0 15,0 0-240-15,0 0 144 0,-1-4-144 16,1 2 128-16,-2 1-128 0,1-2-224 0,0 0 48 0,0-1 16 31,-1 1-416-31,0-2-64 0,0-1-32 0,2 0 0 0,0-5-1792 0,2 1-352 0,1-2-80 0,1-2-11424 0</inkml:trace>
  <inkml:trace contextRef="#ctx0" brushRef="#br0" timeOffset="187349.67">19929 13265 11055 0,'0'0'976'0,"0"0"-784"16,0 0-192-16,0 0 0 0,0 0 5248 0,0 0 992 16,0 0 208-16,7 10 32 0,-1 0-4928 0,-2 0-976 0,-4-10-208 0,3 14-48 0,0 1-64 0,-3 0-32 15,0-3 0 1,-1 0 0-16,-1 2 48 0,1 1 16 16,0-2 0-16,0 0 0 0,0 0-112 0,0 0-32 15,0-1 0-15,1-1 0 0,0-11-144 0,-1 14 0 16,2-6-192-16,-1-8 192 15,0 0-992-15,0 0-80 0,0 0-16 0,0 0-9408 16,0 0-1872-16</inkml:trace>
  <inkml:trace contextRef="#ctx0" brushRef="#br0" timeOffset="187517.31">19985 13145 35935 0,'0'0'1600'0,"-6"-4"320"0,2-2-1536 0,4 6-384 0,-5-5 0 0,5 5 0 15,-5-6 416-15,5 6 16 0,0 0 0 0,0 0 0 16,-7-3-432-16,7 3-176 0,0 0 16 0,0 0 0 0,0 0-176 0,0 0-48 16,0 0 0-16,0 0 0 15,0 0-1824-15,0 0-368 0</inkml:trace>
  <inkml:trace contextRef="#ctx0" brushRef="#br0" timeOffset="187990.02">20184 13283 26719 0,'0'0'2368'0,"0"0"-1888"16,-5-9-480-16,5 9 0 0,0 0 1984 0,0 0 320 16,-3-5 48-16,3 5 16 0,0 0-1792 0,0 0-336 15,0 0-80-15,-3 8-16 0,1 1 0 0,0 1 0 16,1 1 0-16,-1 3 0 0,0 2 96 0,1-1 16 0,1 0 0 0,0 2 0 15,-2 0-256-15,1 2 0 0,-1-1 128 0,2-1-128 16,0 1 0-16,0-3 0 0,-1 2 128 0,0-3-128 16,1-1 0-16,0-2 128 0,0-11-128 0,0 10 0 15,0-10 224-15,0 0-48 0,0 0-16 16,0 0 0-16,0 0 96 0,0 0 32 0,0 0 0 0,0 0 0 16,0 0 96-16,2-9 32 0,3-2 0 15,-3-1 0-15,1-1-64 0,2-1-16 16,-1-2 0-16,3 0 0 0,0-2-128 0,2 1-16 15,0 0-16-15,1 0 0 0,1-2-176 0,-1 1 0 0,2 2 0 0,0 0 128 0,-1 2-128 16,-1 2 0-16,-1 1 0 0,0 2 0 0,-1 0 0 16,0 4 160-16,-1 1-160 0,-7 4 160 0,10-4 64 0,-2 3 16 15,-8 1 0-15,9 3 0 0,-9-3-64 16,10 9-16-16,-1 1 0 0,-1 0 0 0,-2 1-160 0,1 2 0 16,-1 3 0-16,0 0 0 0,-1 2 0 0,0 0 0 15,-1 2-176-15,1 0 176 0,-1-1-240 16,0-1 48-16,1 1 0 0,-1-1 0 15,1-2-320-15,-1 0-48 0,0-2-16 0,1-1 0 16,-2-2-1728-16,-3-11-368 0,5 9-64 0,-5-9-12880 0</inkml:trace>
  <inkml:trace contextRef="#ctx0" brushRef="#br0" timeOffset="188292.46">20776 13276 13823 0,'0'0'608'0,"-1"-9"128"0,-1-1-592 0,1 2-144 0,-2 0 0 0,2 2 0 15,0 1 5856-15,1 5 1136 0,0 0 240 0,0 0 32 16,0 0-5280-16,0 0-1072 16,0 0-208-16,0 0-32 0,0 0-160 0,0 0-48 0,0 0 0 0,0 0 0 15,-3 11-288-15,0 2-176 0,1 1 192 0,0 3-192 16,1 0 0-16,-2 4 0 0,3 4 0 0,-2 0 0 16,-1 1 0-16,0 3 0 0,-2 3 0 0,2 1 0 15,0 0 0-15,-2-1 0 0,2-2 0 0,0 1 0 0,1-1 0 0,1 1 0 16,-1-3 0-1,1-1 0-15,1-2 0 0,1-2 0 0,1-2 0 0,-2-3 0 16,-2-2-320-16,2-3 0 0,0-1-16 0,-1-2 0 16,0-2-336-16,1-8-64 0,0 0-16 0,0 0 0 15,-5 4-1200-15,5-4-240 0,0 0-48 0,-8-1-8352 16,-2-4-1664-16</inkml:trace>
  <inkml:trace contextRef="#ctx0" brushRef="#br0" timeOffset="188717.29">20589 13296 29487 0,'-5'-17'2624'0,"4"6"-2112"16,0-3-512-16,1 1 0 0,2 1 1920 0,3 0 288 15,1-2 48-15,2 1 16 0,1 2-1616 0,3 1-320 0,1 2-64 0,2 0-16 16,2 1 64-16,-2 1 16 16,3 0 0-16,-2 3 0 0,1 0 64 0,-2 1 16 15,0 1 0-15,-2 1 0 0,-2 3 0 0,0-1 0 0,-1 1 0 0,-1 1 0 16,-9-4-416-16,9 9 0 0,-1-1 0 0,-1 1 0 15,-3 1-288-15,1 1-144 0,-3 1-16 0,-1 0-16 16,-1 0 0-16,-1 0 0 0,-3 1 0 16,1-1 0-16,0-1 32 0,1 0 16 0,-2-1 0 0,3 0 0 0,-1-1 224 0,2-9 64 15,-1 7 0 1,2-1 0-16,0 1 128 0,-1-7 0 16,3 7 0-16,1 0 0 0,-4-7 128 0,7 6-128 0,-7-6 128 0,10 5-128 15,-1-1 0-15,1 1 144 0,1-2-144 0,-2 3 0 0,3-2 192 0,-2 0-192 0,0 2 192 0,0-1-192 16,0 1 224-16,-2-1-64 0,0 1-16 15,-1-1 0 1,-7-5 192-16,6 9 48 0,-6-9 0 0,6 8 0 16,-6-8 32-16,2 10 16 0,-2-10 0 15,0 0 0-15,-4 8-128 0,-2-3-32 0,-2-2 0 0,0 1 0 16,-2-1-16-16,0 0 0 0,-2-1 0 0,0 1 0 0,-1-1-256 0,2 0 0 16,0 0 128-16,0-1-128 0,0 3-128 0,2-2-96 0,0-1-16 0,1 0 0 15,8-1-528 1,-8 1-128-16,8-1 0 15,0 0-16-15,-7 0-2416 0,7 0-464 16</inkml:trace>
  <inkml:trace contextRef="#ctx0" brushRef="#br0" timeOffset="189008.1">21366 13409 20271 0,'0'0'896'0,"0"0"192"0,0 0-880 0,0 0-208 16,0 0 0-16,0 0 0 0,7-4 4720 0,1 0 896 0,-8 4 176 0,12-1 32 16,1 1-4224-16,0 0-864 15,0 0-160-15,3 0-48 0,1 0-144 0,3 1-48 16,2 1 0-16,1-2 0 0,1 0-80 0,3 0 0 16,-2 0-16-16,-1 0 0 0,-1 0-240 0,-1-2 0 15,-1 1 128-15,-2 0-128 0,0-1 0 0,-2 1 0 0,0 0 128 0,-3 0-128 16,-1 0 0-16,-2 0 0 0,-1-1 0 0,-1 1 0 15,-9 1 0-15,0 0 0 0,0 0-208 16,0 0 64 0,0 0-608-16,0 0-112 0,0 0-32 0,0 0 0 0,0 0-2208 0,0 0-448 0,0 0-96 0,0 0 0 0</inkml:trace>
  <inkml:trace contextRef="#ctx0" brushRef="#br0" timeOffset="191058.25">22261 13145 7359 0,'0'0'656'0,"0"0"-528"16,0 0-128-16,0 0 0 0,5-5 2400 0,-5 5 448 0,6-6 96 16,-6 6 0-16,5-8-1184 0,0 3-240 0,-5 5-48 0,0 0-16 15,4-9-144-15,-1 3-32 0,1-1 0 0,-4 7 0 16,2-9-64-16,0 1 0 0,-2 8-16 15,2-7 0-15,-1-1-176 0,-1 8-48 0,0-9 0 0,-1 2 0 16,1 7-400-16,-2-8-64 0,2 8-32 0,-3-8 0 16,-1 2-256-16,4 6-48 0,-6-5-16 0,-1 2 0 15,7 3-160-15,-9-2 0 0,1 2 0 0,-1 3 0 16,1 1 0-16,-1 3-176 0,-1-2 176 0,2 2-192 16,-2 1 192-16,1 1-192 0,0-1 192 0,1 1-192 15,2 1 192-15,0 0 0 0,1 0 0 0,0 0-128 16,1-1 128-16,1-2 0 0,3-7 0 0,-3 9 0 0,3-9 0 0,0 11-128 31,3-1 128-31,-1-1 0 0,-2-9 0 0,6 9 0 0,1-4 0 0,2 1-128 0,1-2 128 0,1 1 0 16,1 0 0-1,1 0 0-15,0 0 0 0,0-1 0 0,1 1 128 0,-1-1-128 16,-1 0 128-16,-1 1-128 0,0 0 160 0,-2 1-160 0,0-1 0 0,-3 1 128 16,-6-6-128-16,7 9 0 15,-2-3 0-15,-5-6 176 0,1 9-176 0,0-1 160 0,-1-8 80 0,-1 8 16 16,1-8 0-16,-5 9 0 0,-1-2 0 15,1-1 0-15,-3 1 0 0,0 1 0 0,1-3-96 0,-1 1-16 0,-1-1 0 0,-1 1 0 16,0 0-144-16,1 0 0 16,-1-1 144-16,0 1-144 0,0-2 0 0,0 1 0 15,0-1-192-15,1-1 64 16,2 1-416 0,7-4-80-16,-9 1-16 0,9-1 0 0,-8 1-1600 0,8-1-320 0,0 0-64 0,-5-6-11456 15</inkml:trace>
  <inkml:trace contextRef="#ctx0" brushRef="#br0" timeOffset="191554.76">22414 13119 7359 0,'0'0'656'0,"0"0"-528"0,0 0-128 0,0 0 0 15,0 0 2240-15,0 0 400 16,0 0 96-16,0 0 16 0,0 0-1664 0,0 0-320 0,0 0-64 0,0 0 0 0,9-2-336 0,-9 2-64 16,0 0-16-16,0 0 0 15,8-5 352-15,-8 5 80 0,0 0 16 0,0 0 0 0,7-5 144 0,-7 5 16 16,7-5 16-16,-7 5 0 0,0 0 64 15,8-5 16-15,-8 5 0 0,8-5 0 0,-8 5-160 0,6-4-48 16,-6 4 0-16,0 0 0 16,7-4-112-16,-7 4-32 0,0 0 0 0,0 0 0 15,0 0-176-15,0 0-32 0,0 0-16 0,9 2 0 0,-9-2-144 0,0 0-16 16,5 7-16-16,0 1 0 0,-2 1-64 0,-1 1-16 16,0 0 0-16,1 2 0 0,-1 3-160 0,0 1 0 15,0-1 144-15,-1 2-144 16,2-1 0-16,-2 1 0 0,0-1 0 0,0-1 128 0,-1 0-128 0,2-2 0 15,-1 0 0-15,1-2 128 0,-1 0-128 0,2-1 0 16,-2-1 0-16,2-3 0 0,-3-6 0 0,2 7 128 0,0 0-128 0,-2-7 0 16,0 0 0-16,0 0-320 0,0 0 64 15,0 0 16 1,0 0-320-16,0 0-64 0,0 0-16 0,0 0 0 16,0 0-672-16,0 0-144 0,0 0-16 0,0 0-8224 0,0 0-1632 0</inkml:trace>
  <inkml:trace contextRef="#ctx0" brushRef="#br0" timeOffset="192049.87">22471 12941 13823 0,'0'0'608'0,"-6"-7"128"0,3 1-592 0,0 0-144 0,-1-2 0 0,2 2 0 0,1-2 4224 16,1 8 800 0,0 0 160-16,0 0 48 0,-2-7-3760 0,2 7-736 0,0 0-160 0,0 0-16 15,0 0-416-15,0 0-144 0,0 0 0 0,0 0 144 32,0 0-480-32,0 0-112 0,0 0 0 0,0 0-16 15,0 0-1920-15,0 0-384 0,4 10-80 0</inkml:trace>
  <inkml:trace contextRef="#ctx0" brushRef="#br0" timeOffset="192507.5">22620 13119 18431 0,'0'0'1632'0,"0"0"-1312"0,0 0-320 0,0 0 0 15,0 0 1344-15,0 0 192 0,0 0 32 0,3 10 16 0,-3-10-1088 0,1 11-224 16,0-1-32-16,-1-1-16 0,0 1 656 0,-1-1 128 15,0 0 16-15,-1 0 16 0,1-2-192 0,1 2-32 16,0-1-16-16,-1 1 0 0,0 2-368 0,1-4-80 0,0-7-16 16,0 0 0-16,-1 9-160 0,1-9-48 15,0 0 0-15,0 9 0 0,0-9 48 0,0 0 0 16,0 0 0-16,0 0 0 0,0 0 80 0,0 0 32 0,0 0 0 0,0 0 0 16,0 0 144-16,0 0 16 0,0 0 16 0,0-10 0 15,0-1 16-15,1 1 0 16,0 0 0-16,1-1 0 0,1-1-96 0,0 0 0 15,0 0-16-15,2 0 0 0,-1 0-192 0,2 1-48 16,0-1 0-16,3 1 0 0,0 0-128 0,-2 0 0 0,2 1 0 0,0 2 0 16,0 2 0-16,1 1 0 15,0 1 0-15,0 0 0 0,-1 2 0 0,1 1 0 0,0 1 0 0,0 2 0 16,0 1 0-16,-1 1 0 0,-9-4 0 0,10 10 0 16,0 1 0-16,-2-1 0 0,-2 2 0 0,-1 1 0 0,1 0 0 15,-2 3-144-15,1 0 144 0,-1 1-208 0,-1-1-128 0,0 1-32 16,-1-2 0-16,0 2 0 15,0-4-160-15,2-1-48 16,-2-2 0-16,1 0 0 0,-1-2-1216 0,2-1-256 0,-4-7-64 0,2 8-11904 16</inkml:trace>
  <inkml:trace contextRef="#ctx0" brushRef="#br0" timeOffset="193325.1">23295 13068 8287 0,'0'0'368'0,"0"0"80"0,0 0-448 0,6-4 0 0,-6 4 0 0,9-6 0 0,-2 1 3712 0,-7 5 672 15,6-6 128-15,-6 6 32 0,6-7-2448 0,-6 7-496 16,0 0-80-16,0 0-32 0,1-8-336 0,-1 8-80 16,-2-8-16-16,2 8 0 0,-6-5-512 0,0 1-96 0,-2 1-32 0,0 2 0 15,0 1-416-15,1 1 128 0,-3 1-128 0,2 2 0 16,-2 0 0-16,0 1 0 0,-1 2 0 0,-2 0 0 0,1-1 0 0,0 3 0 16,0 1-144-16,0 1 144 0,0 1 0 0,0 0 0 15,-1-1 0-15,2 0 0 0,2-1 0 0,0 1 0 31,0 0 0-31,2 0 0 0,2 0 0 0,0-1 0 0,3-1 0 0,0 0 0 0,1-1 0 0,2 1 0 32,-1-9 0-32,4 10 0 0,2-3 0 0,2-1 0 0,0 1 0 0,3-2 0 0,2 0 0 0,1 0 176 31,1-1 0-31,2-2 0 0,-1 0 96 0,2-2 32 0,-1 0 0 0,1-1 0 0,0 0 48 0,-1-1 16 16,1-2 0-16,-1 0 0 15,1-1 0-15,-1 0 0 0,-2-3 0 0,-1 2 0 0,-1-2-112 0,1 0 0 16,-3 1-16-16,-1-3 0 0,-2 1-112 0,0 1 0 15,-1-1-128-15,-3 2 192 0,-2-2-192 0,-1 1 144 16,-1 0-144 0,-1 1 128-16,-1-2-128 0,-1 0 192 0,-3 0-192 0,0 2 192 0,-2-2-192 0,0 2-176 15,-1 1 48-15,-2 1 0 16,-2 1-256-16,-1 1-32 0,-1 0-16 0,-2 2 0 16,-2 2-400-16,2 2-96 0,0-1-16 0,1 0 0 0,-2 1-1392 0,2 2-288 0,-1 0-48 0,2 1-10576 15</inkml:trace>
  <inkml:trace contextRef="#ctx0" brushRef="#br0" timeOffset="193708.63">23360 12814 20271 0,'-5'-7'1792'0,"2"0"-1424"31,0 0-368-31,-1 2 0 0,1-1 2528 0,3 6 432 0,-3-6 96 0,3 6 16 16,-5-6-1968-16,5 6-384 16,0 0-80-16,0 0 0 0,0 0 144 0,0 0 48 0,0 0 0 0,0 0 0 15,0 0-480-15,-6 8-96 16,0 2 0-16,2 1-16 0,-1 0-240 0,2 3 0 16,-1 2 0-16,1 3 0 0,1 2 0 0,0 2 0 15,-2 0 0-15,-2 4 0 0,2 0 0 0,-1 4 128 16,1 1-128-16,1 0 0 0,-3 0 176 0,3 0-176 0,0-2 192 0,-1 2-192 15,1-1 144-15,1-1-144 0,1-3 0 0,-2 1 144 16,0 0-144-16,1-2 0 0,1-3 144 0,-1-1-144 16,-1-2 0-16,2-2 128 0,1 0-128 0,0-3 0 15,0-2 0-15,-2 0 144 0,2-2-144 0,0-2 0 0,0 0 0 0,0-9 0 16,0 8 0-16,0-8 0 16,0 0-384-16,0 0-128 0,0 0-16 0,0 0-16 15,0 0-1472-15,0 0-288 0,0 0-64 0,0 0-11520 16</inkml:trace>
  <inkml:trace contextRef="#ctx0" brushRef="#br0" timeOffset="194641.03">23615 13165 28671 0,'0'0'1280'0,"0"0"256"0,-6-4-1232 0,6 4-304 16,-6-5 0-16,6 5 0 0,-7-4 1216 0,7 4 192 16,0 0 48-16,0 0 0 0,0 0-432 0,0 0-64 15,-7-5-32-15,7 5 0 0,0 0-416 0,0 0-96 16,0 0-16-16,0 0 0 0,0 0-400 0,0 0 0 15,0 0 0-15,0 0 0 0,0 0-304 0,0 0-32 16,0 0-16-16,0 0 0 16,0 0-528-16,0 0-96 0,0 0-32 0,0 0 0 15,0 0-1632-15,0 0-336 0,0 0-64 0</inkml:trace>
  <inkml:trace contextRef="#ctx0" brushRef="#br0" timeOffset="195273.27">23914 12947 15663 0,'0'0'1392'0,"0"0"-1120"15,-3-5-272-15,3 5 0 0,-5-5 2368 0,5 5 400 16,0 0 96-16,0 0 16 0,-4-4-2048 0,4 4-416 16,-6-3-80-16,6 3-16 0,-8-2 192 0,8 2 48 15,-9 3 0-15,0 1 0 0,1 2-144 0,1 0-32 16,-3 2 0-16,1 1 0 0,2 1-224 0,-3 1-160 16,2 0 192-16,0 3-192 0,1 1 0 0,1 2 0 15,-2-2 0-15,2 3 0 0,2-2 0 0,2 0 0 16,0-2 0-16,2-1 0 0,2-1 0 0,1 0 0 15,-1-1 0-15,3-1 0 0,1 0 128 0,3-2-128 0,0-4 192 0,1 1-192 16,1-2 352-16,0-1-32 0,2-3-16 0,0 0 0 16,-1 0 64-16,0-2 16 15,1-3 0-15,-1 1 0 0,0-2-48 0,-1-1 0 0,-2-1 0 0,-1 1 0 16,0-1-16-16,0 0 0 0,-2-1 0 0,1 1 0 16,-2-2 0-16,0 4-16 0,-2-1 0 0,-3 8 0 15,0 0-304-15,0 0 128 0,0 0-128 16,0 0 0-16,0 0 0 0,0 0 0 0,0 0 0 0,0 0 0 0,3 10 0 0,1-1 0 15,-2-1-160-15,0 1 160 0,1 1-144 0,1-1 144 16,-4-9 0-16,6 10 0 0,1-1 0 0,2-3-128 16,0 0 128-16,0-3 0 0,1-1 0 0,1-1 192 15,0-2-16-15,4-1-16 0,-5-1 192 0,2-2 32 16,-1-1 16-16,0-1 0 0,-3-1 48 0,1 1 16 16,-2-2 0-16,-3-1 0 0,0-2 96 0,-1 0 16 15,-1-2 0-15,-2-1 0 0,-1 1-128 0,0 0-32 16,-1-1 0-16,-2 2 0 0,-1 1-192 0,-2 2-32 15,0 2-16-15,-1 1 0 0,-1 1-176 0,-1 3-224 0,0 1 48 0,0 2 16 32,-1 0-512-32,0 2-96 0,0 2-32 0,0 1 0 15,0-1-1056-15,1 4-192 0,1 2-64 0,-1 2 0 16,1 0-1344-16,2-1-256 0</inkml:trace>
  <inkml:trace contextRef="#ctx0" brushRef="#br0" timeOffset="195609.81">24353 12976 9215 0,'0'0'816'0,"9"-2"-656"0,-9 2-160 0,7-5 0 0,-7 5 3920 0,0 0 752 0,7-3 160 0,-7 3 32 16,0 0-2656-16,0 0-528 0,0 0-96 0,0 0-32 0,0 0-912 0,-8 5-176 15,-2 2-32-15,-2 2-16 16,-1 0-288-16,0-1-128 0,-1 2 128 0,1 0-128 0,-1 1 144 0,2 0-144 16,1 0 160-16,1 0-160 0,1-1 0 0,4 1 0 15,0-1 0-15,5-10 0 0,-1 10 0 0,1-10 0 16,0 10 0-16,0-10 0 0,7 7 128 0,0 0-128 15,0-1 0-15,2-1 144 0,1-1 48 0,0 1 16 16,0-2 0-16,0 0 0 0,0 0 32 0,1-1 0 16,-2 1 0-16,2 0 0 0,-1 1 0 0,0-1 0 15,-10-3 0 1,10 4 0-16,-3 1 16 0,-7-5 16 16,7 6 0-16,-7-6 0 0,0 0 48 0,5 10 0 0,-3 0 0 0,-1-1 0 0,-1-9-128 0,-2 10-32 15,0-1 0-15,-2 0 0 0,0-1-160 0,0 0 0 16,-3 0 144-16,-1-2-144 15,2 0-256-15,-2-1-128 0,0 0-32 0,2-1 0 16,-2-2-1504-16,8-2-320 0,-9 0-48 0,9 0-7696 16,-9-3-1536-16</inkml:trace>
  <inkml:trace contextRef="#ctx0" brushRef="#br0" timeOffset="196125.52">24519 13029 25679 0,'0'0'1136'0,"0"0"240"0,0 0-1104 0,7-6-272 16,-7 6 0-16,0 0 0 0,0 0 688 0,0 0 80 15,0 0 0-15,0 0 16 0,0 0-384 0,0 0-80 16,3 11 0-16,-2-1-16 0,-2 0-80 0,-1 0-16 16,1 1 0-16,-3 0 0 0,2 2 16 0,1 0 0 15,0 0 0-15,0 1 0 0,1-2-224 0,0 1 144 16,1 0-144-16,1 0 128 0,1-1-128 0,2-1 192 16,0 1-192-16,2-3 192 0,-1-2 128 0,3-1 48 31,0 1 0-31,2-1 0 0,2-1-32 0,-1-3 0 0,-1-2 0 0,1 0 0 0,1-1 16 0,-1-1 0 15,0-1 0-15,-2-3 0 0,1 0 80 0,-1-2 16 16,-1-1 0-16,0-1 0 16,-1 0-48-16,0-2 0 0,-2-1 0 0,-1-1 0 15,-2-2-32-15,-1 0-16 0,0-2 0 0,-1-2 0 16,-1 1-96-16,-1-1-32 0,-1 0 0 0,0 1 0 0,-1 2-224 16,-2 1 144-16,1 2-144 0,-3 0 128 0,0 0-128 0,-1 3-176 0,0 2 48 0,2 1 0 15,-4 1-64-15,0 2-16 0,-1 1 0 0,0 2 0 16,0 1-48-16,-1 3 0 0,-2 2 0 0,2 0 0 15,0 0 48-15,1 3 0 0,-1 0 0 16,1 1 0-16,0 1 208 0,1 0 0 0,3 1-160 16,-2-1 160-1,1 0 0-15,3-1-176 0,0 0 176 0,2 1-128 16,0 0 128-16,0-1 0 0,3-8 0 0,1 11 0 0,-1-11 0 16,5 10 0-16,-5-10 0 0,6 10-128 15,-6-10 128-15,10 8 0 0,1-1 0 0,0-1 0 0,1-1 0 0,2-1 0 16,0-1 0-16,2 1 0 0,1-1-144 0,1 0 0 15,-1 0 0-15,4 0 0 16,1-1-432-16,0 0-96 0,-1-1-16 0,0 0 0 16,0-1-2288-16,0 0-464 0</inkml:trace>
  <inkml:trace contextRef="#ctx0" brushRef="#br0" timeOffset="196378.75">24974 13151 20271 0,'0'0'1792'0,"0"0"-1424"0,0 0-368 0,0 0 0 16,0 0 2464-16,0 0 416 0,0 0 96 0,0 0 16 16,0 0-1568-16,0 0-304 0,0 0-64 0,0 0-16 15,0 0 208-15,0 0 32 0,-4-4 16 0,4 4 0 16,0 0-576-16,0 0-112 0,0 0-32 0,-6 7 0 0,2 0-448 0,1 1-128 16,-1 2 0-16,2 3 0 0,1 0 0 0,0-1 0 15,0 0 0-15,0 1 0 0,1 1 0 0,0 1 0 16,0 0 0-16,0-1 0 15,0-1-384-15,1 0 0 0,-1 0 0 0,0-2 0 16,0 0-1472-16,0-1-304 0,0-2-48 0,0-8-8320 16,0 8-1664-16</inkml:trace>
  <inkml:trace contextRef="#ctx0" brushRef="#br0" timeOffset="196979.36">23038 13815 28559 0,'-2'-7'2544'0,"0"1"-2032"0,-1-2-512 0,0 2 0 15,3 6 2688-15,0-8 448 0,0 0 96 0,0 8 16 16,4-8-2320-16,-1 2-464 16,-3 6-80-16,6-7-32 0,-4 2-224 0,-2 5-128 15,4-6 128-15,-4 6-128 0,0 0 0 0,0 0 0 16,6-6-192-16,-6 6 64 0,0 0-1776 0,0 0-336 0,0 0-80 0,0 0-8528 15,0 0-1696-15</inkml:trace>
  <inkml:trace contextRef="#ctx0" brushRef="#br0" timeOffset="197517.6">23330 13722 19343 0,'0'0'1728'0,"5"-8"-1392"0,-2 0-336 0,1 0 0 16,0 1 2272-16,1-1 384 0,-2 1 80 0,-3 7 16 0,3-6-1664 0,0-1-320 16,-2 0-64-16,-1 7 0 15,-1-6 464-15,1 6 112 0,-3-7 0 0,3 7 16 0,-4-5-400 0,4 5-64 16,0 0-32-16,0 0 0 0,-8 1-592 16,2 2-208-16,-1 3 144 0,0 2-144 0,0 0 0 0,0 2-176 0,3 1 16 0,-2 1 0 0,1 2 160 0,0-1-192 31,2-1 192-31,0 0-192 0,1 0 192 0,0 1-208 0,2 0 80 15,0 0 128-15,2-2-288 0,1-2 64 0,1 2 16 16,2-2 0-16,1-2 48 0,-1-2 16 16,3 0 0-16,1-2 0 0,0-1 0 0,1-1 0 0,1-1 0 0,1 0 0 0,0-3 144 15,1 0-160-15,2-2 160 0,-1-1-160 0,-3-3 160 0,0-1 176 16,0 0-48-16,-2-1 0 0,0 0 176 16,-1-1 16-16,0-1 16 15,-1 2 0-15,-2 0-112 0,0 2-32 0,-2 1 0 0,-4 8 0 16,0 0-192-16,0 0 0 15,0 0 0-15,0 0 0 0,0 0-176 0,0 0-80 16,0 0 0-16,0 0-16 0,8 7-64 0,-2 2-16 16,0 0 0-16,-1-1 0 0,0 2 176 0,1 0 48 0,0-1 0 0,3-1 0 15,-1-2 128-15,2 0 0 0,0-2 0 0,2-2 0 16,0-1 0-16,2-1 144 0,-1-1 0 16,0-1 0-16,0-2 208 0,-1-2 32 0,-1-1 16 0,0-1 0 15,0 0 0-15,-2 0 0 0,-3-1 0 0,-1-1 0 16,-2-1 128-16,0-1 32 0,-3-1 0 0,-1-1 0 15,-3 0-128-15,0 1-32 0,-1-2 0 0,0 3 0 16,-2 0-224-16,-3 3-48 0,2 1-128 0,-1 1 192 16,-1 1-400-16,-1 3-96 0,0 0-16 0,-1 3 0 15,-1 0-656-15,-1 2-144 0,-1 2-32 0,0 3 0 16,-3 2-1920-16,0 2-384 0,-1 2-64 0</inkml:trace>
  <inkml:trace contextRef="#ctx0" brushRef="#br0" timeOffset="197927.44">23915 13614 16575 0,'0'0'1472'0,"10"-2"-1168"15,1 0-304-15,-1 0 0 0,-10 2 3248 0,10-2 592 0,-10 2 112 0,9-1 16 16,-9 1-2528-16,0 0-512 16,0 0-96-16,0 0-32 0,0 0-64 0,0 0-16 15,0 0 0-15,-6 9 0 0,-2-2-464 0,1 1-80 16,-3 1-32-16,1-1 0 0,0-1-144 0,0 1 0 0,1 0-160 0,0 1 160 15,0-2-256-15,3 1 64 0,-1-1 0 0,6-7 0 16,0 0-32-16,-1 9 0 0,1-9 0 0,2 8 0 16,3-2 224-16,1-2-192 0,3-1 192 0,1 1-192 15,-1-1 192-15,1 0 0 0,1-1-160 0,1 0 160 16,-1-2 0-16,0 1 0 0,1 0 0 0,0 0 0 0,-1 0 0 0,0 0 192 16,0 0-192-16,-1 0 192 15,-1-1 0-15,-9 0 0 0,6 4 0 0,-6-4 0 0,0 0 176 0,0 0 32 16,0 0 16-16,4 8 0 0,-4-8 112 0,-2 9 32 15,-2-2 0 1,-1-2 0-16,-2 1-320 0,3-1-64 0,-5 0-16 0,0 1 0 0,0-1-160 16,0 0 0-16,1 1 0 0,-2-1-176 15,0 0-368-15,-1-1-80 0,0-1-16 0,-1 1 0 16,0-2-1872-16,-2 1-384 0,1-1-80 0,0 0-10624 16</inkml:trace>
  <inkml:trace contextRef="#ctx0" brushRef="#br0" timeOffset="198262.23">24320 13652 31215 0,'0'0'1376'0,"0"0"288"0,-3-4-1328 0,3 4-336 0,-4-6 0 0,4 6 0 0,-2-6 896 0,2 6 128 31,0 0 0-31,0 0 16 0,-3-7 96 0,3 7 16 0,0 0 0 0,0 0 0 0,0 0-416 0,0 0-80 16,0 0-16-16,0 0 0 0,-6 8-464 0,3 1-176 15,0-1 0-15,0 3 144 0,1 3-144 0,0 1 0 16,1 3 0-16,-1-1 0 0,-2 3 0 0,1 1 0 16,1 1 0-16,0 1 0 0,0 0 0 0,-1 1 0 15,-1 2 0-15,2-1 0 0,1-1-128 0,1 0 128 16,-4-1 0-16,2 1 0 0,0-4 0 0,1 0 0 0,-1-1 0 0,-1-1 0 31,2-2-464-15,1-2 16-16,0 0 16 0,0-2 0 15,0 0-592-15,0-3-112 0,0-9-16 0,0 6-9920 0,0-6-1984 0</inkml:trace>
  <inkml:trace contextRef="#ctx0" brushRef="#br0" timeOffset="198696.47">24204 13784 14735 0,'0'0'640'0,"-2"-9"160"0,0 0-640 0,2-1-160 16,1 1 0-16,3 1 0 0,3 0 4560 0,1 1 880 0,1-2 192 0,2 1 16 0,2-1-4416 15,2 2-880-15,3-1-176 0,-1 1-48 0,0 3 592 0,-1 0 112 16,0 0 32-16,-4 2 0 0,0 0-288 0,0 1-64 16,-1 1-16-16,-1 1 0 0,-1 0-496 0,-9-1 128 15,10 3-128-15,-10-3 0 0,6 7-192 0,0 2-64 16,-2 0-32-16,-2-1 0 15,-2 1-192-15,-1 1-32 0,-1 1-16 0,0 0 0 0,-1 1 144 0,-1-1 48 16,0-1 0-16,2 0 0 0,-2 0 160 0,2-1 48 16,2-9 0-16,-3 7 0 0,3-7 128 0,-2 8 0 15,2-8 0-15,0 8 128 0,0-8 32 0,0 0 16 32,4 6 0-32,-4-6 0 0,0 0 48 0,7 6 16 0,0-2 0 0,0 1 0 0,-7-5-64 0,9 3-16 15,-9-3 0-15,9 3 0 16,-2 2 0-16,-7-5 0 0,6 5 0 0,-6-5 0 0,5 6 80 0,-5-6 16 15,0 0 0-15,2 8 0 0,-2-8 64 0,0 0 0 32,0 0 16-32,-3 10 0 0,0-2-16 0,-3-1-16 0,-1-1 0 0,-1 0 0 15,0-1-96-15,-1 0-16 0,1-1 0 16,-1 0 0-16,0 0-64 0,0 0-128 0,0-1 176 16,0 1-176-16,-2-2 0 0,0-1-272 0,1-1 16 0,0 0 16 15,1-1-1616-15,-1 1-320 0,0 0-64 0,-1-1-14240 16</inkml:trace>
  <inkml:trace contextRef="#ctx0" brushRef="#br0" timeOffset="200825.46">17216 13953 21023 0,'0'0'928'0,"-8"-3"192"0,-1-1-896 0,2-2-224 15,-1 1 0-15,8 5 0 0,-8-8 0 0,3 2-128 0,-1-1 128 0,6 7-208 16,-6-7 32-16,6 7 16 16,-7-6 0-16,2 0 0 0,5 6 160 0,-6-6 0 0,6 6 0 15,-8-6-128-15,4 2-160 0,4 4-32 0,-9-3 0 16,0 0 0 0,0 2-320-16,-1 1-64 0,-1 1 0 0,-1 2-16 15,-2-1-480-15,1 1-80 0,0 0-32 0,1 2 0 16,-2-1-224-16,-1 1-64 0,-1-1 0 0,-1 0 0 0,1 1 1744 0,1-2 352 0,3 0 64 0,1 1 16 15,-1-3 352-15,2 1 80 0,0 0 16 0,2 0 0 0,-1 1-304 0,1-2-48 16,0 0-16-16,2-1 0 16,-1 0 224-16,7 0 32 0,-7 1 16 15,7-1 0-15,-8 0 96 0,1 0 0 0,7 0 16 16,0 0 0-16,0 0-16 0,0 0-16 0,0 0 0 0,0 0 0 0,0 0-368 0,0 0-64 16,0 0 0-16,0 0-16 0,0 0-384 15,0 0-176-15,0 0 160 0,7-6-160 0,1 1 208 0,0 0-48 16,1 2-16-16,1 0 0 0,0 0 96 0,2-1 16 0,1 1 0 0,4-1 0 15,1-1-64-15,4 0 0 16,3-2 0-16,2 0 0 0,4-1 0 0,1 0-16 0,2-2 0 16,2-2 0-16,2-2-48 0,6-1-128 0,4 0 192 0,7-3-64 15,6 2 80-15,1-3 16 0,1-2 0 16,1-1 0-16,0 0-224 0,5-1 0 0,5 0 0 0,0 1 0 16,1 0 0-16,-1 1 0 0,-3-1 0 0,5 1 0 15,2-1 0-15,0 0 0 0,-1 0 0 16,0 1 0-16,-2 0 0 0,1 1 0 0,3 0 0 15,-4-1 0-15,-1-1 0 0,-5 0 0 0,-5 0 0 16,-2 1 0-16,-1 2 128 0,-1 2-128 0,-2 0 0 0,-4 1 144 0,-5-1-144 0,-6 3 0 16,-4 2 0-16,-4 1 0 0,-3-2 0 15,-4 3 0-15,-2 1 0 0,-2 1 0 0,-3 2 0 0,-3-1 0 16,-5 1 0-16,-2 3 0 16,-3 0-400-16,-8 3-112 0,0 0-32 0,0 0 0 15,0 0-288-15,0 0-48 0,0 0-16 0,0 0-7168 16,-6 11-1456-16</inkml:trace>
  <inkml:trace contextRef="#ctx0" brushRef="#br0" timeOffset="202687.14">12199 12937 12543 0,'0'0'560'0,"0"0"112"0,0 0-544 0,0 0-128 0,0 0 0 0,-6-3 0 0,6 3 688 0,-5-4 96 16,5 4 32-16,0 0 0 0,-6-5 0 0,6 5 0 16,0 0 0-16,-6-2 0 0,6 2-80 15,0 0-16 1,-8-2 0-16,8 2 0 0,0 0-80 0,0 0 0 0,-7-2-16 0,7 2 0 15,0 0-224-15,0 0-32 0,0 0-16 16,0 0 0-16,0 0-208 0,0 0-144 0,0 0 192 0,0 0-192 0,0 0 0 16,0 0 0-16,0 0 0 0,0 0 0 0,0 0 0 0,0 0 0 15,0 0 0-15,0 0 0 0,0 0 128 0,0 0-128 16,0 0 0-16,0 0 0 16,9-3 384-16,1 1 32 0,1-2 0 0,2-2 0 0,4-1-96 0,-1-2-32 0,5-1 0 15,2-1 0-15,4-3-96 0,2-1 0 0,7-2-16 0,1-2 0 16,4-3-176-16,1 0 0 0,-2-1 144 0,4-2-144 15,2-3 0-15,2 1 128 16,2-3-128-16,6 1 0 0,8 0 0 16,0-2 144-16,-2 0-144 0,0-2 0 0,2 0 192 0,4-2-64 0,4-2 0 0,-1 3-128 15,-1 1 160-15,-2 0-160 16,-1-1 128-16,-1 1-128 0,0 0 0 0,1 2 0 16,0 2 128-16,-3-1-128 15,-7-1 0-15,-4 3 0 0,-2 1 0 0,-4 2 128 0,-2 1-128 0,-2 1 128 16,1-3-128-16,-2 4 128 0,-2 1 128 0,-4 3 32 0,-6 0 0 15,-2 3 0-15,-3-2 112 0,-2 2 32 16,-1 1 0-16,-2 0 0 0,-2 3-160 0,-2 1-16 16,-2 1-16-16,0 1 0 0,-3 1-240 0,-1 3 0 0,-2-1 0 0,-8 5 0 0,7-3-176 15,-7 3-128 1,0 0-16-16,8 5-16 16,-8-5-544-16,0 0-96 0,3 12-32 0,-2 1 0 15,-2 1-272-15,-1 3-48 0,-2-1-16 0,0 0 0 0</inkml:trace>
  <inkml:trace contextRef="#ctx0" brushRef="#br0" timeOffset="204575.02">24983 11575 2751 0,'0'0'256'0,"0"0"-256"16,0 0 0-16,0 0 0 0,0 0 720 0,0 0 112 15,0 0 0-15,0 0 16 0,0 0-240 0,0 0-48 16,0 0-16-16,0 0 0 0,0 0-32 0,0 0-16 16,0 0 0-16,-4-4 0 0,-1-1-144 0,5 5-32 15,0 0 0-15,0 0 0 0,0 0 64 0,0 0 0 16,0 0 0-16,0 0 0 0,-5-5-48 0,5 5 0 0,0 0 0 0,0 0 0 16,0 0 32-16,0 0 0 0,0 0 0 0,0 0 0 15,-6-4 96-15,6 4 32 0,0 0 0 0,0 0 0 16,0 0 16-16,0 0 16 0,0 0 0 0,0 0 0 15,0 0-64-15,0 0-16 0,0 0 0 0,0 0 0 16,0 0-80-16,5-7-32 0,-5 7 0 0,6-5 0 16,1 0-32-16,-7 5-16 0,9-4 0 0,-2 1 0 0,-7 3 80 15,9-5 16-15,0 2 0 0,-9 3 0 0,9-2-176 16,0 1-16-16,-9 1-16 0,8-2 0 0,-8 2-48 16,9 0 0-16,-9 0 0 0,9 3 0 0,-9-3-128 0,8 3 160 15,-8-3-160-15,0 0 160 0,9 4 16 0,-9-4 0 16,0 0 0-16,6 8 0 0,0 0 160 0,-4-1 48 15,-2-7 0-15,2 10 0 0,0-1-112 0,-1 0-16 16,-2 0 0-16,1 0 0 0,2 0-64 0,1 2 0 16,-1 0-16-16,0 2 0 0,0-2-176 0,0 2 0 15,1 1 144-15,-1 0-144 0,0 2 128 0,1-1-128 16,2-1 128-16,-1 3-128 0,1-1 176 0,0 0-48 16,2-1 0-16,-2 2 0 0,0 0-128 0,0 2 160 15,1 0-160-15,-2 1 160 0,0-1-160 0,1 1 0 16,-1-1 0-16,1 0 0 0,-2-2 0 0,0 0 0 15,0 0 0-15,3 0 0 0,-1-1 0 0,1 1 0 16,-2-1 0-16,2 3 0 0,-1-1 0 0,0 0 0 16,-1 0 0-16,1 2 0 0,-1-1 0 0,1 1 0 15,0 0 0-15,-1 2 0 0,1 2 0 0,-2 2 0 0,0 0 0 0,-1 3 0 0,0-1 0 16,-1 1 0-16,0 0 0 0,-1 1 0 0,-2 0 0 0,-1 2 0 16,1 2 0-16,-1 1 0 15,0 1 0-15,-1 2 0 16,0 0 0-16,2 3 128 0,-4 2-128 0,3 0 0 0,0 1 0 0,-2 1 0 0,0-1 0 0,1 0 0 15,2-1 0-15,0 2 0 0,-1 0 0 16,0 2 128-16,2 1-128 16,-1-1 128-16,-2-4 64 0,0 0 16 0,1 1 0 0,0-1 0 0,0-1 16 0,-1 0 0 15,0-1 0-15,1-3 0 0,-2 1-16 0,2-2 0 16,-2 1 0-16,3-4 0 16,1-2 176-16,0-3 16 0,-1 0 16 0,1 0 0 15,0-5 48-15,-2 0 16 0,0-1 0 0,0-2 0 0,2-2-64 0,-4-2-16 16,1 0 0-16,0-1 0 0,-2 1-48 0,1-4-16 15,-1 0 0-15,-1-1 0 0,1-1 16 0,-1 0 0 16,1-1 0-16,-2-1 0 0,-1-1-16 0,-1-1 0 16,0 0 0-16,0-1 0 0,-1-2-16 0,0 0-16 15,-1 1 0-15,-1-2 0 0,-1-1-96 0,0-1-16 0,-1-1 0 0,2 0 0 16,0 1-192-16,0-1 0 0,1-1 128 0,-1 0-128 31,0 0-320-31,-1-1-96 0,-1-1-32 0,-5-1-11888 16,-6 0-2384-16</inkml:trace>
  <inkml:trace contextRef="#ctx0" brushRef="#br0" timeOffset="206471.68">13083 14669 23039 0,'-9'-6'1024'0,"9"6"192"0,-6-4-960 0,0-1-256 15,6 5 0-15,-4-5 0 0,4 5 0 0,0 0-208 0,-3-7 32 0,3 7 16 16,0 0 16-16,0 0 0 0,0 0 0 0,1-7 0 16,-1 7 432-16,0 0 96 0,4-7 0 0,-4 7 16 15,9-6 48-15,0 2 16 0,0 1 0 0,-1-1 0 16,1 1-128-16,1 1-16 0,1 1-16 0,1 0 0 15,1 1-160-15,2 0-16 0,0-2-128 0,2 2 192 16,-1 0-32-16,1 0-16 0,1 0 0 0,4 2 0 16,2 0 16-16,3 0 0 15,0 0 0-15,3 1 0 0,1-2-32 0,0 1 0 0,-1 0 0 0,1 0 0 0,1 0-128 0,1 2 160 16,1-1-160-16,1 0 160 0,2 2-16 0,2-1 0 16,4-1 0-16,2 2 0 0,2-2 16 0,-3-1 0 15,-3-1 0-15,2 2 0 0,0-1-16 0,2 0 0 16,1 0 0-16,5 0 0 0,3 1 32 0,0-2 0 15,-2-2 0-15,0 1 0 0,0-1 32 0,1-1 16 16,0 2 0-16,3 0 0 0,3-1-80 0,-1 0-16 16,1-1 0-16,-5 0 0 0,-3 0-128 0,1 1 160 15,0-1-160-15,-1 2 160 0,6 2-32 0,0-4-128 16,-3 1 192-16,0-1-64 0,-5 0-128 0,2 0 192 16,-1 0-192-16,2 0 192 0,2 2-192 0,3 0 0 0,4-1 144 15,-2 0-144-15,-5-2 0 0,1 0 128 0,0 0-128 0,3 1 0 16,4 0 0-16,-1 0 128 0,2 0-128 0,-1-2 0 15,-3 1 128-15,-2 1-128 0,0 0 128 0,3 1-128 16,0 1 0-16,1-2 0 0,-3 0 0 0,-2 1 0 16,-1 0 0-16,-1 0 0 15,-3 0 0-15,2 1 0 0,0 1 0 0,2-1 128 16,3 0-128-16,-3 1 0 0,-3-2 144 0,2 0-144 0,0 0 192 0,2 0-192 16,4-2 176-16,0 2-176 0,1 0 160 15,-3 0-160-15,-3-1 128 0,2 0-128 0,-2 0 0 16,4 0 144-16,-1 2-144 0,2-1 0 15,-2-2 0-15,-3 1 0 0,-3 1 0 0,-2 0 128 0,-1-2-128 0,3 2 128 16,-1 0-128-16,0 0 128 16,3 0-128-16,-2 0 128 0,-3-1 0 0,1 0 0 0,-2 2 0 0,2-2 0 15,-1 0-128-15,3 1 0 0,3-1 144 0,0 1-144 16,1 1 0-16,-4 0 128 0,-2 1-128 0,0-1 0 0,2 1 0 0,-2 0 0 0,2-1 0 0,3 1 0 16,1 1 0-16,-2 0 0 15,-5-2 0-15,0 1 128 0,-2 0-128 0,2 0 0 0,-1 0 128 0,5 0-128 16,0 0 144-16,-1-1-144 0,-1-1 192 0,-2 1-192 15,-1 0 208-15,-1 0-64 0,1 0-16 0,3 0 0 16,1 0 0-16,1-1-128 0,0 0 192 0,-2 1-64 16,-1 0 16-16,-3-1 0 0,-1 0 0 0,1 0 0 15,1-1-16-15,1 2 0 0,3 0 0 0,2 0 0 16,-1-1-128-16,-3 1 0 0,-1 1 144 16,-1-1-144-16,0-1 0 0,3 0 0 15,0 0 0-15,1 0 128 0,3 0-128 0,-2 0 0 16,-3 0 0-16,-2 0 128 0,-1-2-128 0,0 1 0 0,-2 0 0 0,1 1 0 15,1 0 192-15,1 0-16 0,0 0-16 0,0 0 0 0,-6-2 0 0,1 2 0 16,-1 0 0 0,1 0 0-16,1-1-32 0,1 0-128 0,1 1 192 0,4-1-64 15,0 0 32-15,1 1 0 0,-2 0 0 0,1 1 0 0,-2 0-160 16,-1 0 128 0,1 1-128-16,2 0 128 0,3 0-128 0,-1 0 0 15,0 1 0-15,-3 0 0 0,-3-1 0 0,-1 0 0 16,-1 0 0-16,1 0 0 0,-1 1 0 0,3-1 0 15,1-2 0-15,0 1 0 0,-2 0 0 0,-1 0 0 16,-2 0 0-16,-3 0 0 0,1 0 0 0,0 0 0 0,-3-1 0 0,0 0 0 16,0 0 0-16,1 0 128 0,1 0-128 15,-1 0 0-15,-2 0 0 0,-1 0 0 0,-3-2 0 0,2 1 0 16,-2 0 0-16,-2 0 0 0,2-2 128 16,-4 2-128-16,-1 0 0 0,0 0 0 0,2 0 0 0,1-1 0 15,-3 1 128-15,0-1-128 0,-2 1 0 0,-2 0 128 16,-1-2-128-16,-2 2 0 0,-1 0 144 0,-1 0-144 0,-2-1 224 15,0 1-32-15,-1-1 0 0,1 1 0 16,-1 0-192-16,0-1 144 0,0 2-144 0,0 0 128 0,-2-1-128 16,-1 1 128-16,0-1-128 0,1-1 128 0,-1 1-128 0,-1 1 0 15,-1-1 0-15,-1 1 128 0,1 0-128 0,-1 1 0 0,-1-1 0 16,-1 1 0-16,0 0 0 0,-8 0 0 0,8 0-176 0,-8 0 176 16,7 0-256-16,-7 0 16 0,0 0 16 0,0 0 0 31,0 0-224-31,0 0-64 0,0 0 0 0,0 0 0 15,0 0-496-15,0 0-96 0,0 0-32 0,-7 3-10000 16,-5 0-1984-16</inkml:trace>
  <inkml:trace contextRef="#ctx0" brushRef="#br0" timeOffset="208199.52">14364 15375 3679 0,'0'0'160'0,"0"0"32"0,0 0-192 0,0 0 0 16,0-7 0-16,0 7 0 0,3-9 4048 0,-1 2 768 0,0-1 160 0,-2 0 16 0,0 8-3008 0,1-10-592 15,-1 2-128-15,0 0-32 0,0 0-16 16,0 8-16-16,0 0 0 0,-1-10 0 0,1-1-208 0,-2 3-32 15,0-1-16-15,0 1 0 0,0 0-112 0,2 8-32 16,-4-8 0-16,1 0 0 0,3 8-160 0,-6-8-16 16,1 2-16-16,5 6 0 0,-7-6-96 0,2 3-32 15,5 3 0-15,-8-4 0 0,2 2-224 0,-1 2-64 16,-1 1 0-16,2 3 0 0,-1 1-192 0,0 3 0 16,0 1 0-16,-1 3-160 0,-1 2 32 0,-1 4 0 15,3 3 0-15,-2-1 0 0,1 4 128 0,2 0-208 16,-1 0 80-16,4 0 128 0,0 0-144 0,2 1 144 15,1-1 0-15,3-2 0 0,0-2-176 0,1-2 176 16,2 1-160-16,1-3 160 0,3-3-192 0,1-2 192 16,0-3-208-16,1-1 80 0,2-3 128 0,1-1-128 0,3-2 128 15,0-2-128-15,-1-3 128 0,-1 0 0 16,1-4 0-16,-1-1 0 0,0-3 0 0,-1-1 176 0,1 0-176 0,-2 0 192 16,-2-4-64-16,-1 1 0 0,0-1 0 15,-1 1 0-15,0 0 48 0,-3 2 0 0,0 0 0 0,0 2 0 16,-2 3-176-16,-5 9 0 15,0 0 0-15,0 0 128 0,0 0-128 0,0 0-224 0,0 0 48 0,0 0 16 32,6 14-240-32,-3 3-48 0,0 0-16 0,1 2 0 0,-1 0 80 0,1-1 32 0,1 0 0 0,1-2 0 0,1 0 352 0,2-3 0 15,-1-2 0-15,2-1 0 0,1-4 0 0,1-1 0 16,2-3 144-16,1-3-16 16,0-2 192-16,1-2 64 0,-1 0 0 0,0-3 0 0,-2-4 0 0,0-2 0 15,-2-2 0-15,-1 0 0 0,-2-2 128 0,-3-1 48 16,-2 0 0-16,-2 0 0 0,-2-1 32 15,-1-1 16-15,-2-1 0 0,-3 1 0 0,-1 0-176 0,-1 2-48 16,-2-1 0-16,-2 4 0 0,1 4-112 0,-1 2-16 16,-1 2-16-16,-2 1 0 0,1 3-240 0,0 1 0 0,-1 2 0 0,1 4-160 31,-1 1-480-31,1 4-80 0,-3 0-32 0,1 5 0 16,-4 3-1264-16,2 5-256 0,2 1-48 0,0 1-16 15,2 0-832-15,4-1-160 0,2-3-48 0,5-4-9040 0</inkml:trace>
  <inkml:trace contextRef="#ctx0" brushRef="#br0" timeOffset="208546.37">14842 15325 21359 0,'12'-3'944'0,"-3"2"208"0,0-1-928 0,0 1-224 0,-2 0 0 0,-7 1 0 0,10 0 1584 0,-10 0 272 0,0 0 48 0,0 0 16 0,8 4-880 0,-8-4-160 31,0 0-48-31,3 10 0 0,-2 0-288 0,-1-1-64 0,0-9-16 0,-2 12 0 16,-1 0-224-16,1 0-48 0,-3-1-16 0,3 0 0 0,0 0-176 15,0 0 128-15,-1-1-128 0,3 0 128 0,0-10-128 0,3 11 0 32,-1-1 0-32,2-3 0 0,3 0 288 0,2-2-32 15,1 0 0-15,1-1 0 0,2 1 256 0,2-2 32 16,1-1 16-16,0 0 0 0,2-1-160 0,-1 2-16 16,0 0-16-16,-2-1 0 0,-2 0-80 0,-1 2-16 15,-1-1 0-15,-2 0 0 0,-9-3 80 0,0 0 16 16,8 7 0-16,-8-7 0 0,0 0 208 0,-1 10 32 0,-2-3 16 0,-3 2 0 15,-1 1-176-15,-2-1-16 16,-1 0-16-16,-1-1 0 0,-1 0-416 0,-1 1-192 16,0 1 0-16,0-1 16 15,1-1-224-15,-1-1-48 0,1 0-16 0,2-2 0 16,-2 0-752-16,2-1-160 0,1-1-32 0,1-2 0 16,8-1-1904-16,0 0-384 0,0 0-80 0</inkml:trace>
  <inkml:trace contextRef="#ctx0" brushRef="#br0" timeOffset="209026.44">15446 15282 23951 0,'0'0'2128'0,"0"0"-1696"0,0 0-432 0,0 0 0 0,0 0 1376 0,0 0 192 16,0 11 32-16,-1 0 16 0,-1 0-1296 0,-2 2-320 16,1-1 0-16,-2 1 0 0,0 1 352 0,1 2 0 15,-1 0 0-15,1 1 0 0,1 0 128 0,1 2 32 16,0-2 0-16,2 1 0 0,2-1-176 0,1-1-16 15,0-1-16-15,3 0 0 0,0-2 48 0,2-2 16 16,1-2 0-16,1 0 0 0,2-3 112 0,0-1 32 0,1-2 0 0,1-1 0 16,1-2-144-16,1-1-32 15,1-2 0-15,0-2 0 0,0-1 16 0,-3-3 0 16,1-2 0-16,0-2 0 0,-2-3-16 0,-1 0 0 16,-1-4 0-16,-2-1 0 0,-1 0 112 0,-3-2 0 15,-3-3 16-15,-1-1 0 0,-1 2-96 0,-2 1-32 16,-3 1 0-16,-2 0 0 0,-1-1-192 0,1 2-144 0,-3 3 192 0,0 1-192 15,-1 3 144-15,-1 0-144 0,0 3 0 0,1 2 144 16,0 0-144-16,-1 2 0 0,-3 0-160 0,1 4 160 16,2-1-192-16,-4 4 48 0,3 2 16 0,0 1 0 15,0 2-112-15,1 0-16 0,0 3 0 0,1 0 0 16,1 3 128-16,1 0 128 0,1 1-208 0,1 1 80 16,0 0 128-16,4 2-208 0,-2-1 80 0,3 1 128 0,2 0-128 0,2 1 128 15,0-1 0-15,3 1 0 0,1 1 0 0,3-3 0 16,1 0 0-16,2 0 0 0,0-1 0 0,4-1 0 15,0 0 128-15,2-1-128 0,1 0 0 0,1-1 0 16,2-2 0-16,2-2-176 16,0 1-304-16,2-3-64 0,2-1-16 0,-2-1 0 15,-1-2-2496-15,1-1-496 0</inkml:trace>
  <inkml:trace contextRef="#ctx0" brushRef="#br0" timeOffset="209276.53">16059 15521 16575 0,'0'0'736'0,"0"0"160"0,0 0-720 0,0 0-176 0,-7-2 0 0,7 2 0 15,0 0 4448-15,0 0 864 0,0 0 160 16,0 0 32-16,0 0-4416 0,0 0-880 16,-2 10-208-16,1-1 0 0,1 1 496 0,0-1 80 0,0 2 0 0,0 2 16 0,0 0-144 0,1 2-16 15,-1 1-16-15,0 0 0 0,0 2-272 0,0-1-144 16,-1 1 160-16,0 1-160 0,-1 0 0 0,0 0 0 15,2 0 0-15,0-2 0 0,-1 0 0 0,1-1 0 16,0 0 0-16,0-2 0 0,0-1-160 0,1-2-80 16,2-1-16-16,-3-10 0 15,3 10-1632-15,-3-10-336 0,0 0-64 0,0 0-12880 0</inkml:trace>
  <inkml:trace contextRef="#ctx0" brushRef="#br0" timeOffset="209545.83">16329 15466 14735 0,'0'0'1312'0,"0"0"-1056"15,0 0-256-15,0 0 0 0,0 0 5520 0,0 0 1056 0,0 0 208 0,0 0 32 16,0 0-5472-16,0 0-1088 0,1 11-256 0,-1-11 0 16,0 0 0-1,-2 9 0-15,0-1 0 0,2-8-176 16,-4 7-240-16,-1 0-48 0,1-2-16 0,4-5-10800 16,0 0-2160-16</inkml:trace>
  <inkml:trace contextRef="#ctx0" brushRef="#br0" timeOffset="210087.46">16802 15175 10127 0,'0'0'896'0,"0"0"-704"0,0 0-192 0,0 0 0 15,-3-8 1488-15,1 1 272 0,2 7 48 0,-2-7 16 16,-2 0-48-16,3 2-16 0,1 5 0 0,-3-7 0 16,3 7 48-16,-2-7 16 0,2 7 0 0,0-6 0 0,0 6-688 0,-2-6-144 15,2 6-32-15,0 0 0 16,0 0-512-16,0 0-128 0,0 0 0 0,0 0-16 0,0 0-304 0,0 0 128 16,-3-5-128-16,3 5 0 0,0 0 128 0,0 0-128 15,-3-6 0-15,3 6 0 0,0 0 176 0,0 0-176 16,0 0 160-16,-4-4-160 0,4 4 192 0,0 0-64 0,-5-5-128 0,5 5 192 15,-5-4 112-15,5 4 16 0,-6-1 0 16,6 1 0-16,-7 1-64 0,-1 2-16 0,0 2 0 0,2 1 0 16,-2 1-240-16,1 2 0 15,1 2 0-15,-1 1 0 0,0 0-192 0,2 1 192 16,2 0-192-16,-1 1 192 0,2-2-192 0,1 1 192 0,2-1-192 0,2 0 192 16,2 0-192-16,-2-1 64 15,3-2 128-15,1 0-208 0,3 0 208 0,1-2-176 0,1-1 176 0,3 0-160 16,0 0 160-16,0-1 0 0,2 0 160 15,-1-1-160-15,1-1 208 0,-1 1-48 0,0-1-16 0,-2 0 0 16,-2 1 16-16,-2-1 0 0,-10-3 0 0,11 4 0 16,-11-4-16-16,9 6 0 0,-9-6 0 0,0 0 0 15,0 0 352-15,3 9 64 0,-4-1 16 0,-1 1 0 16,-2 0-320-16,-2 1-48 0,-3 0-16 16,0 0 0-16,1-1-192 0,-3 0-192 0,-1 1 48 0,-1 0 0 31,1-1-368-31,0-2-64 0,0-1 0 0,1 0-16 0,1 0-368 0,0-1-80 0,0-3-16 0,2-1-9456 15,0-1-1904-15</inkml:trace>
  <inkml:trace contextRef="#ctx0" brushRef="#br0" timeOffset="210308.08">17093 15214 34319 0,'0'0'1520'0,"0"0"320"0,0 0-1472 0,0 0-368 16,1 10 0-16,-1 1 0 0,0 1 128 0,1 1-128 15,0 0 160-15,-1 1-160 0,-1 1 128 0,-1 1-128 16,1-1 0-16,0 0 144 0,-2 0 368 0,2-1 80 0,0 3 16 0,0-1 0 16,1-1-272-16,0 1-48 15,0-4-16-15,0 1 0 0,0-1-272 0,1-1 0 0,0-2 0 0,-1-9 0 32,0 0-656-32,0 0-48 0,0 0 0 0,0 0 0 15,0 0-2112-15,0 0-448 0</inkml:trace>
  <inkml:trace contextRef="#ctx0" brushRef="#br0" timeOffset="210511.86">17022 15105 38879 0,'-12'-7'1728'0,"5"2"336"0,-1-1-1648 0,2 0-416 16,6 6 0-16,-3-6 0 15,-2 0 208-15,5 6-32 0,-4-5-16 0,4 5 0 0,-3-6-160 0,3 6 0 16,0 0 0-16,0 0 0 15,0 0-192-15,0 0 192 0,0 0-192 0,0 0 192 32,0 0-2288-32,0 0-336 0,10 6-64 0,0 0-11904 0</inkml:trace>
  <inkml:trace contextRef="#ctx0" brushRef="#br0" timeOffset="210859.16">17250 15359 30287 0,'0'0'1344'0,"0"0"272"0,0 0-1296 0,3 10-320 0,1 1 0 0,-1-1 0 16,-1-1 0-16,-1 0 0 0,-1 0 0 0,0-1-192 0,0-8 192 0,-2 10 256 0,-1-2-64 0,3-8-16 0,-5 8 736 0,5-8 160 15,-3 9 16-15,3-9 16 0,-4 5-400 16,4-5-64-16,0 0-32 0,0 0 0 0,0 0-288 0,0 0-64 31,0 0-16-31,0 0 0 0,0 0 208 0,0 0 64 16,0-10 0-16,3-1 0 0,-1 0-96 0,3-1-16 15,0-2 0-15,2-1 0 0,0 1-192 0,3-1-32 16,0-1-16-16,2 0 0 0,0-1-160 0,2 3 0 0,-2 2 0 16,2 1 0-16,0 0 0 0,-1 2 0 15,0 1 0-15,-2 4 0 0,0 1 192 0,-2 2-64 16,0 0 0-16,0 2 0 0,-9-1-128 0,11 5 0 16,-3 2 0-16,-1 0 128 0,1 2-128 0,-1 1-224 0,-3 1 48 0,1 3 16 15,-3 2-160-15,0 0-16 16,-2 3-16-16,0 2 0 15,-1 2-464-15,1-1-80 0,-1-1-32 0,1-1 0 16,0-2-192-16,1-1-32 0,0-3-16 0,0-2-9088 0,-1-1-1824 0</inkml:trace>
  <inkml:trace contextRef="#ctx0" brushRef="#br0" timeOffset="211197.83">17823 15147 33119 0,'0'0'1472'0,"0"0"288"0,-3-6-1408 0,3 6-352 16,0 0 0-16,0 0 0 0,0 0 464 0,0 0 32 0,0 0 0 0,0 0 0 15,0 0 16-15,0 0 16 0,0 0 0 0,0 0 0 16,-3 6-80-16,-1 4 0 0,3 0-16 0,1 3 0 15,0 3-240-15,0 2-32 0,0 3-16 16,0 3 0-16,-1 3-144 0,1 1 0 0,-3 3 0 0,3 3 0 16,0 3 0-16,0-1 0 0,0-1 0 0,-1 0 0 15,1-1 0-15,-1-1 0 16,-1-2 0-16,2-1 0 0,0 1 0 0,0-5 0 0,-1-3 0 16,1-3 0-16,0-1-192 0,0-3-128 0,-1-3-32 0,1-2 0 31,0-1-528-31,0-10-96 0,0 0-32 0,0 0-9552 0,0 0-1904 0</inkml:trace>
  <inkml:trace contextRef="#ctx0" brushRef="#br0" timeOffset="211655.37">17811 15230 36111 0,'-4'-11'1600'0,"4"11"320"0,-3-8-1536 0,3-1-384 0,3 0 0 0,1 1 0 0,3 0 352 0,1 0-16 0,3 0 0 0,2 1 0 15,0-2-336-15,2 2 144 0,-1 2-144 16,2 0 0-16,-1 1 576 0,1 1 0 0,-3 1 0 16,-1 0 0-16,0 2-256 0,-2 2-64 0,-1 0 0 15,-3 2 0-15,1 3-400 0,-2 2-96 16,-1-1-16-16,-1 3 0 16,-1 1-416-16,-1 3-96 0,-2 1 0 0,0 3-16 0,-2 2 80 0,0-1 32 15,0-2 0-15,-2 1 0 16,0-1 96-16,1-3 32 0,0-2 0 0,-1-2 0 0,1-2 272 0,4-9 48 0,0 0 16 0,0 0 0 0,-3 8 416 0,3-8 96 15,0 0 16-15,0 0 0 16,0 0 208-16,0 0 48 0,0 0 16 0,0 0 0 0,8 4-144 16,2-1-16-16,-1-3-16 0,0 0 0 0,-9 0-224 0,11-1-32 31,0 0-16-31,-2 1 0 0,-9 0-144 0,10 0 0 0,-2 1 144 0,-8-1-144 16,10 4 192-16,-10-4-16 15,0 0-16-15,9 4 0 0,-9-4 64 0,0 0 16 0,0 0 0 0,0 0 0 16,1 9 16-16,-1-9 16 15,-3 10 0-15,-2-3 0 0,0 0-96 0,-3-1-32 16,-1-1 0-16,1 1 0 0,-2-1-144 0,-1 1 0 0,0-2 0 0,-2 0 0 16,-3 0-176-16,1-1-64 0,0 0-16 0,2 1 0 15,-4-3-1152 1,1-1-256-16,2-1-32 0,1-2-8864 0,1-1-1760 0</inkml:trace>
  <inkml:trace contextRef="#ctx0" brushRef="#br0" timeOffset="211939.61">18497 15120 19343 0,'0'0'848'0,"0"0"192"0,0 0-832 0,0 0-208 16,0 0 0-16,0 0 0 0,0 0 4256 0,0 0 800 15,0 0 176-15,0 0 16 0,0 0-3984 0,0 0-816 0,0 0-144 0,0 0-48 16,0 0 352-16,0 0 64 15,-3 11 16-15,1 1 0 0,0 0-432 0,1 1-64 16,0 1-32-16,-1 2 0 0,2 0-160 0,0 3 0 0,-1 1 0 0,1 0 0 16,1-3 0-16,-1 2 0 15,0 1 0-15,0-2 0 0,2 0 0 0,-4 0 0 16,2-1-144-16,0 0 144 0,0-3-320 0,0 0-16 16,-1 1 0-16,-1-1 0 15,-1 0-1648-15,0-1-336 0,-2 1-64 0,0-3-8272 16,-1-2-1648-16</inkml:trace>
  <inkml:trace contextRef="#ctx0" brushRef="#br0" timeOffset="212193.5">18292 15332 33167 0,'-7'-3'2944'0,"7"3"-2352"0,0 0-464 0,-6-4-128 0,6 4 1024 0,0 0 176 16,0 0 32-16,0 0 16 0,0 0-1072 0,0 0-176 15,8-3 0-15,2 1-192 0,2 0 496 0,4 1 96 16,2-1 32-16,4 1 0 0,2-1 16 0,1 0 16 15,1 0 0-15,1 0 0 0,-2 0-256 0,0 0-48 16,2 0-16-16,-4 1 0 0,-1-1-144 0,0 0 0 16,-4-1-192-16,0 1 192 0,-1 0-432 0,-3 2 48 15,-2 1 0-15,-1 0 0 16,-2-3-112-16,-9 2-16 0,9 0 0 0,-9 0 0 16,0 0-608-16,0 0-128 0,0 0-32 0,0 0 0 15,0 0-2208-15,0 0-448 0,0 0-96 0,0 0 0 0</inkml:trace>
  <inkml:trace contextRef="#ctx0" brushRef="#br0" timeOffset="212936.73">19558 15157 26719 0,'-2'-8'2368'0,"-1"0"-1888"16,1-2-480-16,0 0 0 0,1 0 768 0,0 0 64 16,-1 0 16-16,-1-1 0 0,1 2-848 0,-1 3-368 0,-3 0 32 0,0 2 0 0,-1-2 464 0,0 3 112 31,-3 3 16-31,-1 1 0 0,0 1-256 0,-1 3 128 15,-3 1-128-15,2 3 0 0,0 0 0 0,1 1 0 16,-1-1 0-16,0 2 0 0,4 1 0 0,-1 0 0 16,0-1 0-16,2-1 0 0,3-3 0 0,1 1 0 15,2 0 128-15,2-8-128 0,0 9 208 0,0-9-48 0,7 11-16 0,1-2 0 16,2 0 112-16,2-1 32 0,2 0 0 0,1-2 0 0,0 1 0 16,4 1 0-16,1-1 0 0,2 1 0 0,0 0 32 15,1-1 16-15,-2 1 0 0,0 1 0 0,-2 0 64 0,-3-1 16 16,-3 0 0-16,-2 1 0 15,-2 0 0-15,-2 0 0 0,-7-9 0 0,4 9 0 0,-4-9 288 16,0 10 48-16,-2-1 16 0,-1-1 0 16,-3 1-224-16,1-1-32 0,-3 0-16 0,-1 1 0 15,-2-1-272-15,0-2-48 0,-1 1-16 0,0-1 0 0,-1 0-160 16,1-1-256-16,-1 1 64 0,2-2 16 16,0 2-400-16,2-3-96 15,0-1-16-15,0-1 0 0,1-2-2320 0,1-2-448 0</inkml:trace>
  <inkml:trace contextRef="#ctx0" brushRef="#br0" timeOffset="213143.31">19820 15214 36799 0,'0'0'1632'0,"0"0"336"0,0 0-1584 0,0 0-384 16,0 9 0-16,1 1 0 0,1 2 224 0,0 0-32 15,0 0-16-15,-2 3 0 0,0-1-176 0,1 1 0 16,-1 0 0-16,0-1 0 0,0-2 352 0,0 1 32 0,0 0 16 15,0 1 0-15,2-1-80 0,-2-1 0 0,0-2-16 0,0-10 0 16,1 11-304-16,-1-11-176 0,2 9 32 0,-2-9 0 31,0 0-496-31,0 0-80 0,0 0-32 0,0 0-10480 0,0 0-2096 0</inkml:trace>
  <inkml:trace contextRef="#ctx0" brushRef="#br0" timeOffset="213317.83">19931 15022 29487 0,'0'0'2624'0,"0"0"-2112"16,-5-6-512-16,5 6 0 0,-3-5 2272 0,3 5 352 16,0 0 64-16,0 0 0 0,0 0-2000 0,0 0-416 15,0 0-80-15,0 0 0 0,0 0-192 0,0 0 160 16,0 0-160-16,0 0 160 0,0 0-160 0,0 0-192 16,0 0 32-16,0 0 16 15,3 10-2496-15,2-2-496 0,-1 2-112 0,2 0-16 0</inkml:trace>
  <inkml:trace contextRef="#ctx0" brushRef="#br0" timeOffset="213684.11">20135 15284 29487 0,'0'0'2624'0,"0"0"-2112"0,0 0-512 0,0 0 0 16,0 0 1152-16,0 12 112 0,0-1 16 0,0 0 16 0,0-11-1136 0,-1 11-160 15,0-1-176-15,1-10 48 0,-1 9 560 0,1-9 112 16,-4 9 32-16,4-9 0 0,0 0 128 0,-5 7 48 15,5-7 0-15,0 0 0 16,0 0-496-16,0 0-112 0,0 0-16 0,0 0 0 0,0 0-128 0,0 0 192 16,0 0-192-1,0 0 192-15,0 0 64 0,0 0 0 0,0 0 16 0,4-9 0 16,0-1 32-16,0-1 0 0,2-1 0 0,2 0 0 0,0 0-112 0,2-1-32 16,0-1 0-16,3 0 0 15,1 0-160-15,0 1 0 0,0 1 0 0,-1 1 0 0,0 2 0 0,-1 1 0 16,-1 3 0-16,0 0 0 0,-3 2 208 15,1 1-32-15,0 1-16 0,1 1 0 0,-10 0-32 0,9 4-128 16,-2 1 192-16,1 2-64 0,0 1-128 0,-3 1 0 16,1 0 0-16,-1 4 0 0,0 1-288 15,-2 2 64-15,-1 1 16 0,0 2 0 16,-2 0-304-16,0 1-64 0,-2-1-16 0,0-2 0 16,0 2-256-16,1-1-48 0,0-2-16 0,-1-3 0 15,2-2-1520-15,0-2-288 0,0-9-64 0</inkml:trace>
  <inkml:trace contextRef="#ctx0" brushRef="#br0" timeOffset="214172.87">20749 15109 35423 0,'-6'-6'1568'0,"6"6"320"0,-7-4-1504 0,2 0-384 0,-1 0 0 0,6 4 0 0,-8-1 384 0,1 2 0 15,-1 1 0-15,1 2 0 0,1 0-384 0,-4 3 0 16,0 1 0-16,0 3-128 15,1 3 128-15,-1 0 128 0,-2 0-128 0,3 3 176 0,2 0-176 16,0 2 128-16,1 2-128 0,1-1 128 16,2-3-128-16,3 3 0 0,-2 0 0 0,4-1 0 0,2-2 0 0,2 0 0 0,1-1 0 0,3 0 0 15,2-2 0-15,2-2 0 16,0-2 0-16,-1-1 128 0,3-3-128 0,-1 0 0 16,3-3 0-1,-2-1 0-15,-2-3 128 0,1-2-128 0,-1-2 0 0,0-1 128 0,-1-2 48 0,0-2 0 16,-2-3 0-16,0-1 0 0,-2-2 112 0,0-2 32 15,0-4 0-15,-2-3 0 0,-2 0-32 0,0 0 0 0,-3-3 0 32,-1 3 0-32,-1 0-288 0,-1 1 0 0,-1-1 0 0,-2 3 0 0,0 1 0 0,-2 3 0 15,-1-1 0-15,-1 4 0 16,-1 0 0-16,0 4 0 0,1 1 0 0,-2 3 0 0,-1 0 0 16,0 2 0-16,0 1 0 0,-1 3 0 0,-1 2-192 0,1 2 192 15,1-1-208-15,0 2 80 0,0 2 128 0,1 2-160 16,3 2 160-16,0 1-160 0,1 0 160 0,1 3-208 15,4-1 80-15,0 0 128 0,0 0 0 0,3 1 0 16,2 2 0-16,2 0 0 0,-1-2 0 0,2-1 0 16,1 0 0-16,1 0 0 0,-1-1 0 0,2 1 128 15,1 0-128-15,0-2 128 0,1 0-128 0,0-2 0 16,1-2 0-16,0 0-176 16,0-1-288-16,2 0-64 0,1-2-16 0,0-1-10752 0,0 0-2144 0</inkml:trace>
  <inkml:trace contextRef="#ctx0" brushRef="#br0" timeOffset="214443.07">21145 15341 24879 0,'0'0'2208'16,"0"0"-1760"-16,-5-2-448 0,5 2 0 16,0 0 3040-16,0 0 528 0,0 0 96 0,0 0 32 0,0 0-2832 15,0 0-560-15,0 0-112 0,0 0-32 16,-4 9 480-16,2 1 112 0,2-10 16 0,-1 15 0 0,2 0-240 0,-1 2-32 15,0-1-16-15,1 1 0 0,2 0-480 0,-2 2 128 16,-1 0-128-16,0-1 0 0,0 1 0 0,1 0 0 16,0-1 0-16,0 0 0 0,-1-3 0 15,0 2 0-15,0-4 0 0,0-1 0 0,0 0-336 16,2-1-16-16,1-1 0 0,1-1 0 16,-4-9-432-16,2 8-96 0,-2-8-16 0,2 7 0 15,-2-7-1536-15,0 0-320 0,0 0-64 0,0 0-11568 0</inkml:trace>
  <inkml:trace contextRef="#ctx0" brushRef="#br0" timeOffset="-214181.42">21485 15271 28559 0,'0'0'2544'0,"-4"-4"-2032"0,4 4-512 0,-4-7 0 16,0 2 1776-16,4 5 256 0,0 0 48 0,0 0 16 16,-4-7-1296-16,4 7-256 0,0 0-48 0,0 0-16 15,0 0 32-15,0 0 16 0,0 0 0 0,0 0 0 16,0 0-208-16,0 0-32 0,8 0-16 0,-8 0 0 16,9 0-144-16,-9 0-128 0,0 0 192 0,0 0-192 0,10-1 176 0,-10 1-176 15,9-2 160-15,-9 2-160 0,9-4 288 0,-3-1-32 16,0 0-16-16,-1-1 0 0,1 1-16 0,-1-1 0 15,0 0 0-15,-1-1 0 0,1 0-224 0,-5 7 144 16,5-7-144-16,-5 7 128 0,3-8-128 0,-3 8 0 16,0 0 0-16,0 0 0 0,0 0-192 0,0 0 0 15,0 0-16-15,0 0 0 16,0 0-288-16,0 0-48 0,0 0-16 0,0 0 0 16,-2 9-528-16,1 0-96 0,1-1-32 0,0 1 0 15,0-9-1984-15,1 9-416 0</inkml:trace>
  <inkml:trace contextRef="#ctx0" brushRef="#br0" timeOffset="-212781.15">22192 15077 18431 0,'0'0'1632'0,"0"0"-1312"15,0 0-320-15,4-7 0 0,-4 7 2256 0,4-6 384 0,1 0 80 16,-5 6 16-16,5-5-1536 0,1-1-304 15,-2 1-64-15,-4 5-16 0,5-5 304 0,-5 5 64 16,6-5 16-16,-1-1 0 0,-1 1-576 0,-4 5-112 0,3-7-32 0,-3 7 0 16,0 0-192-16,0 0-32 0,1-7-16 0,-1 7 0 0,0 0-240 15,0 0 128-15,-3-5-128 0,3 5 0 0,-7-2 0 0,7 2 0 0,-9 0 0 16,1 1 0-16,-1 1 0 0,0 0-192 16,0 4 192-16,2 0-208 0,-1 0 16 0,0 0 16 15,0 2 0-15,3 1 0 0,-1-1 16 0,2-1 0 0,0 0 0 0,0 1 0 16,1-2-32-16,3-6 0 15,-1 9 0-15,1-2 0 0,0-7-16 0,0 0-16 16,3 10 0-16,-3-10 0 0,5 6-96 0,-5-6-32 16,8 8 0-16,-1-3 0 0,1 0 224 0,-1-1 128 15,0-1-160-15,1 1 160 0,-8-4 0 0,9 2 0 16,-2 0 0-16,-7-2 0 0,9 1 192 0,-9-1-32 0,9 2 0 16,-9-2 0-16,9 3 160 0,-9-3 16 0,0 0 16 0,7 3 0 0,-7-3-48 0,0 0-16 31,0 0 0-31,6 7 0 0,-6-7-144 0,0 0-16 15,0 0-128-15,0 0 192 0,0 0-192 0,-2 7 128 0,2-7-128 0,-4 7 0 0,4-7 0 0,0 0 0 16,-5 5 0-16,5-5 0 16,0 0 0-16,-7 5 0 0,7-5 0 0,0 0 0 15,0 0 0-15,0 0 0 0,0 0 0 16,0 0 0-16,-6 2 0 0,6-2-192 0,0 0 48 0,0 0 0 16,0 0-80-16,0 0-16 15,0 0 0-15,0 0 0 0,0 0-16 0,-4-7-16 0,4 7 0 0,0-8 0 16,1 0 272-16,-1 8-160 15,3-8 160-15,-1-1-128 0,0 1 128 0,0-1 0 0,0 1 160 16,1 0-160-16,-1 1 208 0,0-2-48 0,-1 2-16 16,-1 0 0-16,0-1 144 0,0 1 32 0,-1 2 0 0,0-1 0 15,-2 1 48-15,3 5 16 0,-4-6 0 0,0 2 0 16,-2 1-112-16,6 3-16 0,-7-2 0 0,7 2 0 16,-9 2-256-16,0 1 0 0,0 0 0 0,2 3 0 15,-1-1 0-15,0 1 0 0,-1 1 0 0,1 3 0 16,-2 1 0-16,1 0 0 0,1 0 0 0,1 2-144 15,-2 1 144-15,1-1-128 0,1-1 128 0,3 0-128 0,1-1 128 0,1 1-192 16,0-1 192-16,2 1-192 0,3-2 192 0,1 0-192 16,2-1 192-16,0 0-192 0,2-1 192 15,1-1-160-15,1-3 160 0,1 0-160 0,0-1 160 0,1 0 0 16,0 0 0-16,1-3 0 0,1-2 0 0,1 0 0 16,0-1 0-16,-1-1 0 0,1-4 160 0,-1-1-32 0,1-1-128 0,0-1 192 15,-2-1 0-15,-1-1-16 16,-1 1 0-16,0-1 0 0,0-3 16 0,-2 1 16 0,-3-1 0 15,1 2 0-15,-1 1-64 0,-1 2-16 0,-4-1 0 16,1 3 0-16,0 2-128 0,-2 7 0 0,0-6 144 16,0 6-144-16,0 0 0 0,0 0 0 0,0 0 0 0,0 0-128 15,-5 5-224-15,0 3-32 0,1 1-16 0,1 2 0 16,-1 2-80 0,2 1-16-16,1 1 0 0,1-1 0 0,0 0 32 15,2 0 0-15,2 0 0 0,0-2 0 0,2-1 176 0,1-2 32 0,3-2 16 0,1-1 0 16,1-2 240-16,0-1 0 0,2-1 144 0,-1-2-144 0,1-3 448 15,-1 0 0-15,-1-1 0 0,0-3 0 16,-1-1 192-16,-1 1 16 0,-1-2 16 0,-1-1 0 16,-3-1 80-16,0-1 16 0,-2-2 0 0,-1 0 0 0,-2-1-160 0,-1 0-32 15,-1-3 0-15,-1 3 0 16,-3-1-352-16,0 2-80 0,-3 1-16 0,-1 2 0 0,-2 2-368 0,-3 1-80 16,-1 3 0-16,-3 1-16 31,-3 2-720-31,0 1-144 0,-1 1-16 0,1 3-16 0,-1 3-1584 0,2 2-304 0,2 0-64 0</inkml:trace>
  <inkml:trace contextRef="#ctx0" brushRef="#br0" timeOffset="-212431.23">22817 15070 22111 0,'0'0'1968'0,"0"0"-1584"0,0 0-384 0,0 0 0 0,0 0 3008 0,0 0 512 15,0 0 96-15,0 0 32 16,0 0-3040-16,-6 9-608 0,-3-2 0 0,-2-1-224 0,-1 1 224 0,-3 0 0 15,0 2 0-15,1 1-144 16,-1 0 144-16,1 0 176 0,1-1-48 0,2 0 0 16,1-1-128-16,1 2 0 0,2-2 0 0,1-1 0 15,6-7-272-15,-3 8 16 0,3-8 0 0,0 8 0 16,0-8 48-16,3 8 16 0,-3-8 0 0,8 6 0 0,1 0 192 0,0-2 0 16,1-2 0-16,1 1 0 0,3-2 192 15,-2 0 48-15,1 0 0 16,1 0 0-16,0-1 160 0,0 0 48 0,-3 0 0 0,0 1 0 0,-3 0 128 0,-8-1 48 15,0 0 0 1,0 0 0-16,0 0-16 0,8 4 0 0,-8-4 0 0,0 0 0 0,0 0-272 0,-2 8-48 16,-2 0-16-16,-4-1 0 15,-1-1-272-15,-1 2 0 0,-1-1-208 0,0 1 80 32,-1 1-256-32,1-1-32 0,0 1-16 0,1-1 0 0,0 0-528 0,1-1-96 0,2-2-32 0,0 0 0 15,1-4-1616-15,6-1-336 0,0 0-64 0</inkml:trace>
  <inkml:trace contextRef="#ctx0" brushRef="#br0" timeOffset="-212162.49">23159 15062 10127 0,'0'0'896'0,"0"0"-704"16,0 0-192-16,0 0 0 0,0 0 6336 0,0 0 1216 16,0 0 256-16,0 0 64 15,0 0-6032-15,0 0-1200 16,0 0-256-16,0 0-32 0,0 0 96 0,3 10 32 15,-3 0 0-15,0 2 0 0,-2 0-160 0,1 4-48 16,0 1 0-16,-1 4 0 0,0 0-272 0,0 2 0 16,-1 3 0-16,1 1 0 0,-1 2 0 0,1-2 0 15,0 2 0-15,0 1 0 0,0-2 0 0,1 0 0 16,0-2 0-16,1-1 0 0,0-2 0 0,0-1 0 16,0-2 0-16,1-2 0 0,0-2-400 0,1 1 16 15,-2-5 0-15,2-2 0 16,-2-2-448-16,0-8-96 0,0 0-16 0,0 0 0 15,-2 5-2000-15,2-5-384 0</inkml:trace>
  <inkml:trace contextRef="#ctx0" brushRef="#br0" timeOffset="-211771.82">23109 15179 14735 0,'-1'-12'640'0,"1"4"160"0,0-2-640 0,2-1-160 16,0 0 0-16,2 0 0 0,3 0 4864 0,2-1 928 15,1 1 192-15,1 0 32 0,1 1-4768 0,1 2-960 16,2 0-288-16,2 0 128 0,-1 2 320 0,2 1 48 15,-1 2 16-15,0 1 0 0,1 2-96 0,-3 0-16 16,1 0 0-16,-3 2 0 0,-2 1-400 0,-1 2 0 16,-3-1 0-16,-7-4 0 15,5 10-464-15,-3 1-128 0,-1 0-32 0,-3 1 0 16,-1 2-96-16,-4 2-32 0,-1-1 0 0,1 0 0 16,-4 0 176-16,1-2 16 0,0 0 16 0,1-2 0 0,1-1 224 0,2-1 64 15,0-1 0-15,3-2 0 0,3-6 256 0,0 0 0 16,-3 8 176-16,3-8-176 0,0 0 368 0,0 0-48 15,4 8 0-15,1-1 0 0,-5-7 176 0,11 6 16 16,-3-3 16-16,1 0 0 0,0 0-192 0,-9-3-32 16,9 3-16-16,-9-3 0 0,0 0 144 0,0 0 16 0,0 0 16 0,0 0 0 15,0 0 256-15,0 0 48 0,0 0 16 0,0 0 0 16,-6 6-384-16,-2 0-80 0,0-2 0 16,-2 0-16-16,-2-1-176 0,-1 0-128 0,1 2 192 0,-1 0-192 0,-1 0 0 15,1 0-192-15,-1 1 0 0,2-1 0 16,0 1-384-16,0-1-64 0,2-2 0 0,-1 2-16 15,1-2-1360-15,2-1-272 16,-1 0-48-16,9-2-12800 0</inkml:trace>
  <inkml:trace contextRef="#ctx0" brushRef="#br0" timeOffset="-211430.69">23851 14852 14735 0,'0'0'1312'0,"0"0"-1056"15,5-7-256-15,-1-1 0 0,2-1 5472 0,-1 4 1040 16,-5 5 208-16,9-4 32 0,-1 0-5008 0,0 2-992 16,-8 2-208-16,8-2-32 0,-8 2 320 0,10 0 80 0,-10 0 16 0,10 4 0 15,-1 0-336-15,-3 2-64 0,2 2-16 0,0 0 0 16,0 2-240-16,1 3-48 0,0 2-16 0,0 1 0 15,1 1-208-15,-3 4 176 16,2 2-176-16,0 1 160 0,-1 2-16 0,-1 3 0 16,-1 3 0-16,-2 3 0 0,0 2 0 0,-3 5 0 0,-2 2 0 0,-3 2 0 15,-1 2-144-15,-4 2 0 16,-3 3 0-16,-3 0 0 0,-3 1 0 0,-7 1-320 0,-6 2 48 0,-10-1 16 16,-8 1-1152-16,-7 3-240 0,-5 1-32 0,-8 3-16 31,-7-1-1056-31,-12-2-224 0</inkml:trace>
  <inkml:trace contextRef="#ctx0" brushRef="#br0" timeOffset="-210836.95">13873 15193 28559 0,'-12'-10'1264'0,"6"4"272"0,1-3-1232 0,2-1-304 15,-1-1 0-15,3 0 0 0,2 1 1440 0,2 0 224 16,-3 0 64-16,1 2 0 0,0-1-1408 0,-1 9-320 16,-1-6 0-16,1 6 0 0,0 0 416 0,0 0 48 0,0 0 16 0,0 0 0 15,-6 1 32-15,1 5 0 0,-1 4 0 0,-2 5 0 16,-1 5-512-16,-4 4 0 0,1 7-208 0,-1 6 64 16,-1 6-16-16,1 7 0 0,-5 5 0 0,0 4 0 15,2 4 160-15,1 1 0 0,-3 0-144 0,4-2 144 16,0-1 0-16,3-5 0 0,3-3-144 0,2-4 144 15,4-4 0-15,3-3 0 0,5-3 0 0,3-3 0 16,5-3 160-16,3-3-160 0,5-4 160 0,6-3-160 16,5-2 0-16,7-5 0 0,6-2 0 0,1-7-160 0,1-1-192 0,5-6-32 15,4-5-16-15,8-6 0 16,7-6-2000-16,5-8-400 0,28-18-80 0,-18-6 0 0</inkml:trace>
  <inkml:trace contextRef="#ctx0" brushRef="#br0" timeOffset="-210079.67">6068 14543 6447 0,'-15'4'576'0,"5"-2"-576"0,-2 0 0 0,-1 0 0 16,2-1 2144-16,-1 3 320 0,0-1 64 16,2 1 16-16,1 1-1232 0,0-3-240 0,3 0-48 0,0 0-16 0,3 0-416 0,3-2-80 15,0 0 0-15,0 0-16 0,0 0 96 0,0 0 32 16,0 0 0-16,0 0 0 0,0 0 16 0,0 0 0 16,0 0 0-16,0 0 0 0,0 0 80 0,12-4 32 15,2-1 0-15,4-3 0 0,5-2 32 0,0-2 16 16,4-4 0-16,4-1 0 0,2-3-144 0,4-3-16 0,1-3-16 0,5-3 0 15,3-2-80-15,6-1-16 16,4-1 0-16,4-4 0 0,4-2-272 0,2-4-64 16,-2-2-16-16,2-1 0 0,2 0-176 0,4 1 0 0,0 0 0 0,-2 3 128 31,-4 1-1472-31,-4 4-288 0,-1 2-64 0,0 3-7968 0,2 3-1584 0</inkml:trace>
  <inkml:trace contextRef="#ctx0" brushRef="#br0" timeOffset="-208915.49">24155 11683 11567 0,'8'-7'512'0,"-3"1"112"0,-5 6-496 0,7-9-128 0,0 0 0 0,1 2 0 16,-2 1 912-16,0 0 176 0,0-2 16 0,-6 8 16 15,8-7 304-15,-1 0 64 0,-1-1 16 0,-6 8 0 16,5-8 0-16,-5 8 0 0,7-6 0 0,-7 6 0 16,0 0-304-16,0 0-64 0,6-6-16 0,-6 6 0 15,0 0-512-15,0 0-96 0,0 0-32 0,0 0 0 0,-5 8-480 0,-4 3 0 16,-2 3 0-16,-4 6-160 0,-5 3-32 0,-4 8 0 16,-6 4 0-16,-5 7 0 0,-5 7-112 0,-6 6-16 15,-7 8-16-15,-5 3 0 16,-7 4-1824-16,-3 6-352 0,-30 33-80 0,10-10-8144 0</inkml:trace>
  <inkml:trace contextRef="#ctx0" brushRef="#br0" timeOffset="-208439.67">23998 13524 29487 0,'0'-14'2624'0,"0"6"-2112"15,-2-2-512-15,2 0 0 0,0 10 1696 0,0-9 224 0,0 9 64 0,0 0 0 16,0 0-1824-16,0 0-352 16,0 0-80-16,0 0-16 0,0 0 32 0,-9 11 16 0,-4 3 0 0,-1 5 0 15,-2 3 0-15,-5 5 0 0,-6 5 0 0,-3 6 0 32,-7 6-208-32,-3 5-32 0,-1 3-16 0,-4 6 0 15,-3 6-2320-15,0 5-480 0</inkml:trace>
  <inkml:trace contextRef="#ctx0" brushRef="#br0" timeOffset="-206780.6">5799 17113 5519 0,'0'0'496'0,"0"0"-496"0,-7-3 0 0,0-1 0 16,0 1 3296-16,7 3 560 0,-7-4 112 0,2-1 32 16,5 5-2480-16,-7-5-496 0,1-1-112 0,0 3-16 15,6 3 288 1,-7-3 48-16,0-1 16 0,0 1 0 0,1 0-96 0,6 3 0 0,-6-5-16 0,6 5 0 16,-6-4-240-16,6 4-32 15,0 0-16-15,0 0 0 0,0 0-160 0,0 0-48 16,0 0 0-16,0 0 0 0,5-6-320 0,4 2-64 15,2 0 0-15,1 0-16 0,1 1-48 0,4 0-16 16,-1 0 0-16,3 0 0 0,1-1 64 0,1 0 16 0,1 1 0 16,-1 0 0-16,-1-2-128 0,0 2 0 15,-2 0-128-15,-2 1 192 0,1 1-192 0,-2-1 0 0,-3 1 0 16,0 0 0-16,2 1 0 0,-4 0 0 16,-10 0 0-16,11 2 0 15,-11-2-464-15,8 4 16 0,-8-4 0 0,0 0 0 16,0 0-1600-16,3 12-304 0,-7 0-64 0,-3 3-7424 15,-8 3-1488-15</inkml:trace>
  <inkml:trace contextRef="#ctx0" brushRef="#br0" timeOffset="-206565.6">5580 17381 30399 0,'0'0'2704'16,"0"0"-2160"-16,0 0-544 0,0 0 0 0,0 0 1536 15,0 0 192-15,0 0 32 0,11-2 16 0,1 1-1392 0,0-1-384 16,-2-3 128-16,3 1-128 0,4 0 384 0,-2 0 48 15,2 1 0-15,0 0 0 0,1-1 48 0,0 1 16 16,-1 0 0-16,1-1 0 0,-1 1-304 0,2 0-48 16,0 1-16-16,-1 1 0 0,0-1-128 0,-1 2 0 0,-2 0 0 0,0 0 0 15,-1 0-128-15,-3 2-16 16,0-1 0-16,-2 1 0 16,-9-2-240-16,13 3-32 0,-6 0-16 0,-7-3 0 15,0 0-1696-15,9 5-352 0,-9-5-64 0</inkml:trace>
  <inkml:trace contextRef="#ctx0" brushRef="#br0" timeOffset="-206080.31">4325 16952 35423 0,'-11'-4'1568'0,"3"2"320"0,-2-3-1504 0,3 2-384 16,2-1 0-16,5 4 0 0,-5-4 368 0,5 4 0 0,0 0 0 0,0 0 0 31,0 0-144-31,-8 0-32 0,1 0 0 0,7 0 0 0,0 0 256 0,0 0 64 0,-5 10 0 0,1 0 0 16,-1 0-240-16,1 2-32 16,-2 1-16-16,3 3 0 0,0 2-96 0,-1 3-128 15,1 1 176-15,1 1-176 0,0 2 128 0,-1 1-128 0,3 0 0 0,-1-1 0 16,-1-1 0-16,2-1 0 0,-2 0 0 0,2-2 0 15,2-1 0-15,-2-3 0 0,0 0 0 0,0-2 0 0,1 1 0 16,1-3 0-16,1-2 0 0,-2-1 0 16,0 1-576-16,1-3-128 0,-2-8-32 0,2 10 0 15,-2-1-1888-15,0-9-368 0,4 7-80 0,-4-7-10624 16</inkml:trace>
  <inkml:trace contextRef="#ctx0" brushRef="#br0" timeOffset="-205828.64">4327 17056 39679 0,'-9'-9'1760'0,"5"3"352"0,1 1-1680 0,2-2-432 16,1 0 0-16,2-1 0 31,-1 0-496-31,2-1-176 0,2 1-32 0,-2-1-16 0,1-1 592 0,2 1 128 0,-2 1 0 0,2 0 0 0,-1-3 480 0,2 1 96 0,0 0 0 0,2 1 16 16,0 1-304-16,0 1-64 0,2-1-16 15,-1 2 0-15,0 0-208 0,1 1 0 0,0 1 0 0,-1 1 0 0,-1 2-352 0,1 1-16 16,-10 0 0-16,14 2 0 31,-5 2-288-31,0-1-64 0,0 3-16 0,0 3 0 16,-3 2-1568-16,0 4-320 0,-2 4-64 0,-3 2-16 0</inkml:trace>
  <inkml:trace contextRef="#ctx0" brushRef="#br0" timeOffset="-205631.99">4204 17314 32255 0,'0'0'2864'0,"0"0"-2288"15,-7-2-576-15,7 2 0 0,0 0 1456 0,0 0 176 16,0 0 32-16,0 0 16 0,0-8-1280 0,0 8-256 16,5-7-144-16,1 0 160 0,4 1 256 0,0 1 48 0,1-1 16 0,1 2 0 15,1 0-192-15,3-1-32 0,-1 1-16 0,1-1 0 16,0 3-240-16,1-1 0 0,-1 0 0 0,0 0-160 31,-1 1-656-31,0 0-128 0,0 1-16 0,-1 1-16 16,0 2-2640-16,-2 1-528 0</inkml:trace>
  <inkml:trace contextRef="#ctx0" brushRef="#br0" timeOffset="-205170.77">4620 17520 13823 0,'0'0'1216'0,"0"0"-960"0,-10 1-256 0,10-1 0 0,0 0 5888 0,0 0 1120 16,0 0 224-16,-5-4 64 0,5 4-6064 0,-1-9-1232 16,2 0-192-16,2-1-64 0,-1 1 544 0,2 2 96 15,-2-1 32-15,4 1 0 0,-1 1 208 0,2 0 32 16,0 1 16-16,0-1 0 0,1 2-336 0,1 0-64 16,0 1-16-16,-1 1 0 0,0 0-256 0,-8 2 0 15,0 0 0-15,0 0 0 16,0 0-480-16,7 4 0 0,-7-4 0 0,4 9 0 15,-4 1-96-15,-2 1 0 0,-5 2-16 0,0 2 0 16,-2 2 0-16,-1 1 0 0,0 0 0 0,-1 1 0 0,0-1 288 0,1-1 64 0,1 0 16 16,3-2 0-16,-1-2 224 0,3-1 160 0,-1-2-32 0,2-1 0 15,3-9 160-15,-2 9 32 0,2-9 0 0,0 0 0 16,0 0-64-16,3 9-16 0,-3-9 0 0,7 7 0 16,-7-7-64-16,10 7-16 0,0-2 0 0,-1 0 0 0,1-3-32 15,1 0 0-15,1 0 0 16,2 2 0-16,1-2 0 0,0 1 0 0,2 1 0 15,-5-1 0-15,-2 1 0 0,0 2-128 0,-1-1 192 0,-3 1-64 0,-6-6-128 16,4 9 0 0,-4-9 144-16,-2 7-144 0,2-7 208 0,-7 10-16 0,-2 0-16 15,-1-1 0-15,-2 0 0 0,-2-1 0 0,-3 0 0 0,0 0 0 0,-3 1-48 0,0-2 0 16,1 0 0-16,2 0 0 0,0-2-128 16,2 1 0-16,-1-2 144 0,2 0-144 0,2 0 0 0,1-1-240 15,0-1 48-15,2 0 0 16,-2-1-2624-16,-1 2-512 0</inkml:trace>
  <inkml:trace contextRef="#ctx0" brushRef="#br0" timeOffset="-203782.53">4532 17612 18431 0,'0'0'1632'0,"0"-7"-1312"0,0 7-320 0,0-9 0 0,-2-2 1040 0,2 1 144 15,0 0 32-15,0 1 0 0,0 0-960 0,1 2-256 16,-1 7 0-16,0-9 128 0,-1 0 448 0,-1 1 96 16,2 8 16-16,0-8 0 0,0 0 48 0,0 8 16 0,0-9 0 0,2 2 0 15,0 1-144-15,-2 6-32 0,4-8 0 0,1 0 0 16,-1 2-256-16,0 0-64 0,2 1-16 0,-1-1 0 16,2 1 64-16,0 0 16 0,-1 0 0 0,-6 5 0 0,10-4 112 0,0 0 16 15,0 2 16 1,0 1 0-16,-1 0-96 0,0 1-32 0,-9 0 0 0,13 2 0 0,-2 0-112 0,0 3-32 15,1-1 0-15,-2 2 0 16,-2 0-192-16,0 3 128 0,-1 0-128 0,0 2 0 0,0 2 0 16,0 0 0-16,-2 0 0 0,1 4 0 0,-5 3 0 0,-1 2 0 15,0 1 0-15,-3 1 0 16,-1-1 0-16,0-1-160 16,-2-2 160-16,-2 0-128 0,0-1 128 0,-4 0 0 0,-1-2 0 15,1-3 128-15,-2-1 0 0,1-1 16 0,1-1 0 0,0-1 0 0,0-2 48 0,-1 0 16 16,2-2 0-16,0 0 0 0,2-2 176 0,-1-1 16 15,1 1 16-15,1-2 0 0,0 0 16 0,8-2 0 16,-7 1 0-16,7-1 0 16,0 0-112-16,-8 0 0 0,8 0-16 0,0 0 0 15,-8 0-112-15,8 0 0 0,0 0-16 0,0 0 0 0,0 0-176 0,0 0 160 0,0 0-160 0,0 0 160 16,0 0-160-16,0 0 0 0,0 0 0 0,0 0 0 16,0 0 0-16,12-3 0 15,-1-2 0-15,4 0-176 0,1-1 176 0,2 0 0 0,2-1 0 16,2 1-128-16,2-2 128 0,1 1 0 15,0-1 0-15,2-1-128 0,-1-1 128 0,-2 0 0 0,0 0 0 0,-1 1 0 16,-4 0 0-16,1 2 0 0,-1 0 0 0,-1 2 0 0,-3-1 0 16,1 2 0-16,-1 0 0 0,-3 1 0 0,-1 0 0 15,-2 0 0-15,-9 3 0 0,10-2 0 0,-10 2 0 0,0 0 0 16,0 0 0-16,0 0 128 16,0 0-464-1,0 0-96-15,0 0-16 0,0 0 0 16,-7 6-464-16,-2 1-112 0,-2 0 0 0,-2 2-16 0,-2 2-2144 0,-3 1-416 0,-4 0-96 0</inkml:trace>
  <inkml:trace contextRef="#ctx0" brushRef="#br0" timeOffset="-203216.53">4418 17701 21183 0,'0'0'1888'0,"-4"-5"-1504"0,2-1-384 0,1 0 0 0,1-2 1344 0,2-2 208 0,0-2 48 0,1 0 0 32,1 0-1600-32,0-1-144 0,1-2-112 0,-1 3-32 15,0 0 608-15,0 0 112 0,0 1 16 0,2 2 16 0,0 2 304 0,1-1 64 16,-3 0 16-16,3 0 0 0,-1 1-128 0,1 0-16 16,1 1-16-16,-1 0 0 0,-7 6-240 0,11-4-64 15,-11 4 0-15,9-4 0 0,-9 4-208 0,12-1-48 16,-12 1-128-16,11 2 192 0,-11-2-192 0,11 4 0 15,0 0 0-15,-1 2 0 0,-10-6 0 0,11 7 0 16,-1 0 0-16,-1 1 0 0,-1 0 0 16,-2 2 0-16,0 1 0 0,-1-1 0 0,-2 2 0 0,0 2-128 15,-1 1 128-15,-1 0 0 0,-1 2-128 0,-1-1 128 16,-1 1 0-16,-1 0 0 0,-1 1-144 0,0 1 144 0,-3 1 0 0,0-2-144 16,0-1 144-16,-1 0-160 15,-1 0 160-15,2-2-160 0,-1-3 160 0,1 0 0 16,1-1 128-16,0-1-128 0,1-1 128 0,-2-1-128 0,2 0 128 0,-1-2-128 15,6-6 240-15,-5 7-32 16,5-7 0-16,0 0 0 0,-5 6 256 0,5-6 48 16,0 0 16-16,0 0 0 0,0 0-160 0,0 0-48 0,0 0 0 15,0 0 0-15,0 0-112 0,0 0-16 0,9-4-16 0,0 0 0 16,-2-2 16-16,2 1 16 16,1-2 0-16,1 3 0 0,-1-2-80 0,4 1 0 0,3-2-128 0,0 1 192 15,1 1-192-15,1-2 0 0,2 0 0 0,-2 0 0 16,1 2 0-16,1-1 0 0,-1 1 0 0,-1 0 0 0,-3 1 0 0,0-1 0 15,-2 2 0-15,0 0 0 0,-2-1-176 0,-1 2-80 16,-2 1 0-16,-9 1-16 16,8 1-416-16,-8-1-80 0,0 0 0 0,6 4-16 15,-6-4-496-15,0 0-112 0,0 0-16 0,0 0-13312 0</inkml:trace>
  <inkml:trace contextRef="#ctx0" brushRef="#br0" timeOffset="-202009.31">7624 16642 24191 0,'0'0'1072'0,"-1"-9"208"0,1 2-1024 0,0-2-256 16,0-1 0-16,1 0 0 0,1 0 416 0,-1 0 32 16,0 1 0-16,0 1 0 0,-1 0 800 0,0 8 160 15,0-11 48-15,0 2 0 0,0 1 144 0,0 8 48 16,0-8 0-16,0 8 0 0,0-8-640 0,0 8-128 0,0 0-32 0,0 0 0 16,0 0-240-16,0 0-48 0,0 0-16 0,0 0 0 15,0 0-336-15,0 0-64 0,0 0-16 0,0 0 0 16,0 11-128-16,0 2 0 0,1 1 0 0,2 3 0 15,-1 3 0-15,0 1 0 0,0-1 0 0,2 2 0 16,-1 2 0-16,0-4 0 0,0 2 0 0,0 0 128 16,-1-1-128-16,0-1 192 0,1-1-192 0,-2 0 192 15,2-2-192-15,-2 0 192 0,-1-3-192 0,0 1 192 16,0 2-192-16,-1-2 0 0,0-2 144 0,-2 2-144 16,1-2 0-16,0 0 0 0,1-2 0 0,-2 1 128 15,0-1-128-15,1 0 0 0,0-2 0 0,2 1 0 0,0-10-160 0,-1 10-48 16,0-1-16-16,1-9 0 15,-1 8-208-15,1-8-32 0,0 7-16 0,0-7 0 16,0 0-432-16,0 0-96 0,0 0-16 0,0 0 0 16,0 0-2304-16,0 0-480 0</inkml:trace>
  <inkml:trace contextRef="#ctx0" brushRef="#br0" timeOffset="-201609.15">7684 16622 35871 0,'0'0'1600'0,"-2"-7"320"0,-1-4-1536 0,2 1-384 0,1 0 0 0,1-1 0 31,1-1-288-31,1 0-128 0,1-1-32 0,1 1 0 0,-2 0 640 0,3 0 128 0,-1 0 32 16,2 0 0-16,1-1 288 0,1 2 64 16,0 1 16-16,2 1 0 0,0 0-400 0,2 2-96 0,-1 0-16 0,0 1 0 15,-1 0-80-15,1 3-128 0,0 0 176 0,0 3-176 16,0 3 128-16,-3 0-128 0,1 0 0 0,-1 2 0 15,-1 1 0-15,1 2 0 0,-2 1 0 0,-1 2 0 0,0 1-176 0,-2 1 176 16,-1 0-192-16,-1 1 192 0,0 2-272 0,-2 0 48 16,-2 2 16-16,-3 0 0 0,-1-1 208 0,-3 0-192 15,-1-3 192-15,-1 1-192 0,-2-1 192 0,0 0 0 16,-3-1 0-16,3 0 0 0,1-2 192 0,0-1-32 16,-1-1 0-16,1 0 0 0,-1-2 32 15,1 0 16-15,-1 0 0 0,1-2 0 0,0 0-16 16,1-2 0-16,0-1 0 0,2 0 0 0,-1 0-192 15,3 1 0-15,7-3 128 0,-9 1-128 0,2 0 0 0,7-1-160 16,0 0 32-16,-8 4 0 16,8-4-1216-16,0 0-256 0,0 0-32 0,0 0-9056 0,0 0-1824 15</inkml:trace>
  <inkml:trace contextRef="#ctx0" brushRef="#br0" timeOffset="-199775.52">9103 16098 20607 0,'0'0'912'0,"0"0"192"0,0 0-880 0,4-8-224 16,-3-1 0-16,1 1 0 0,-2 8 240 0,2-8 0 0,-1-1 0 0,-1 1 0 16,-1 0 848-16,1 8 160 0,-2-8 32 0,0 0 16 15,0 1 144-15,2 7 32 16,-5-5 0-16,5 5 0 0,-5-6-272 0,-1 2-48 0,6 4-16 0,-9-2 0 16,1-1-240-16,0 2-64 15,-1 2 0-15,0 3 0 0,-1-1-416 0,0 4-96 0,2 1 0 0,-4 2-16 16,-1 1-304-16,2 3 0 0,-1 1 0 15,-1 4 0-15,0 2 0 0,0 5 0 16,0 4 0-16,-2 4 0 0,0 2 0 0,-1 7-176 0,1 4 176 0,2 4-160 16,0 2 160-16,2-2 0 0,2 0 0 0,2 3-128 15,2 1 128-15,3 3 0 0,2-2 0 0,3-2 0 16,1-7 128-16,5-3-128 0,0-5 128 0,2-2-128 16,3-3 128-16,-1 3-128 0,3-2 128 15,1-1-128-15,2-2 0 0,0-3 0 0,-2-3-192 0,2-1 64 16,1-3-576-16,2-2-96 0,0-3-32 0,2-3 0 15,1-2-1888-15,2-2-384 0,0-5-80 16</inkml:trace>
  <inkml:trace contextRef="#ctx0" brushRef="#br0" timeOffset="-198920.81">9609 16426 12895 0,'0'0'576'0,"0"0"112"0,-3-7-560 0,0-2-128 0,-1 0 0 16,2 3 0-16,2 6 4480 0,-2-8 880 0,2 8 160 0,-2-9 48 15,0 1-4352-15,2 8-848 0,-3-5-176 0,3 5-48 16,-3-7 480-16,3 7 80 0,0 0 32 0,0 0 0 15,-4-5-320-15,4 5-64 16,0 0-16-16,0 0 0 0,0 0-112 0,0 0-32 16,-6-5 0-16,6 5 0 0,0 0-192 0,0 0 0 15,0 0 128-15,0 0-128 0,0 0 0 0,0 0 0 0,0 0 0 0,0 0 0 0,0 0 0 0,0 0-160 16,0 0 160-16,0 0-128 0,0 0-48 16,0 0 0-16,0 0 0 0,0 0 0 0,0 0 176 15,0 0-192-15,0 0 192 0,0 0-192 0,0 0 192 16,0 0 0-16,0 0 160 0,-6-3-160 0,6 3 320 0,-5-5-48 15,5 5 0-15,0 0 0 16,-4-6-80-16,1 2 0 0,3 4-16 0,0 0 0 16,-4-7 208-16,4 7 64 0,0 0 0 0,0 0 0 0,-5-3-192 15,5 3-16-15,0 0-16 0,0 0 0 0,-10 4-224 0,2 3 0 16,0-1 0-16,2 4 0 0,-1 3-176 0,2 2 176 16,-1 0-160-16,2 4 160 0,-2 3-176 0,2 0 176 15,0 0-192-15,1 0 192 0,1-1-192 0,1 0 64 0,2 0 128 0,1-1-208 16,2-2 16-16,0 0 0 15,2-2 0-15,2 0 0 0,0-3 0 0,2-2 0 0,0-1 0 16,1-3 0-16,1-1 192 0,0-2 0 0,1 0-160 16,-1-3 160-16,2-1 0 0,-1-3 0 0,0 0 0 0,2-1 0 0,-3-2 0 15,2-1 0 1,-1-3 0-16,0-2 0 0,-1-2 0 0,0 1 256 0,-2 0-32 0,2-1-16 16,-3-1 48-16,1 0 0 0,-1 0 0 15,0 0 0-15,-4 3-256 0,1 3 0 0,-2 2 0 0,-4 7 0 0,0 0 0 0,0 0 0 16,0 0 0-16,0 0 0 0,0 0-416 0,0 0 32 15,0 0 0 1,0 0 0-16,7 7-80 0,-2 3-16 0,-2 2 0 0,1 2 0 16,-1 1-48-16,2 0-16 15,2 0 0-15,0-2 0 0,-1 0 96 16,3-1 0-16,1-1 16 0,1-2 0 0,1-2 432 0,2-4 0 0,2-2 0 16,1-2 0-16,0-2 448 0,-1-3 32 0,1 1 0 0,-1-3 0 0,1-1 240 0,-2 0 48 15,-2 0 16-15,0 0 0 0,-2-4 32 0,0 0 0 16,-2-1 0-16,-1 0 0 0,-2-1-48 0,-1 1 0 0,0 0 0 0,-1-2 0 15,-2 0-288 1,-4 0-64-16,-2 1-16 0,-2 3 0 16,-2 1-272-16,1 1-128 0,-3 1 0 0,0 3 128 0,-1 1-128 0,-1 2-256 15,-1 0 64-15,-2 3 16 0,0 4-624 0,1 2-128 0,0 0-32 0,-2 6 0 16,-2 5-1792-16,0 5-352 0,-2 3-80 0,1 1-11920 31</inkml:trace>
  <inkml:trace contextRef="#ctx0" brushRef="#br0" timeOffset="-198577.64">10365 16414 36047 0,'0'0'1600'0,"0"0"320"0,0 0-1536 0,0 0-384 0,0 0 0 0,0 0 0 16,0 0 256-16,0 0-48 15,0 0 0-15,0 0 0 0,0 0-208 0,-4 6-256 16,-3 0 48-16,-1 2 16 0,1 0 192 0,-2 1 0 15,0-1 144-15,0 2-144 0,0 1 0 0,2-1 0 16,1-1 0-16,1 0 0 0,-1-1-208 0,3-1 16 16,3-7 0-16,-1 10 0 0,1-10-160 0,2 9-32 15,-2-9 0-15,6 8 0 0,-6-8 384 0,9 6-144 16,0-1 144-16,1-1 0 0,1-1 0 0,1 1 0 16,0-1 0-16,0 1 0 0,2 0 0 0,-1-2 128 0,-1 0-128 0,0 1 0 15,-1 1 320-15,0 0-48 0,-1 0 0 0,-1 1 0 16,-9-5 272-16,7 6 48 0,-7-6 16 0,0 0 0 0,0 0-16 15,5 11 0-15,-5-11 0 0,0 11 0 0,-2-2-48 16,-3 0-16-16,-2-1 0 0,-1 1 0 0,-1-3-224 0,-1 2-48 16,-1 1-16-16,0-3 0 0,-1 0-240 15,1 0-160-15,-1 2 32 0,0 0 0 16,0 1-576-16,0-1-128 0,0 0 0 0,-1-1-16 16,1-3-2672-16,1-2-544 0,0-1-96 0</inkml:trace>
  <inkml:trace contextRef="#ctx0" brushRef="#br0" timeOffset="-198195.3">10801 16458 35871 0,'0'0'1600'0,"0"0"320"0,0 0-1536 16,0 0-384-16,-5 8 0 0,0 1 0 15,-1 0-384-15,1-1-128 0,-1 5-48 0,0-1 0 0,-2-1 304 0,0 1 64 0,1 0 16 0,-1 1 0 16,-1 0 352-16,1 2 64 0,1-2 16 0,2 2 0 15,2 1-256-15,3-2 0 0,0-1 0 0,3 1 0 16,2-2 0-16,0-1 0 0,3-1 0 0,2 0 0 16,-1-1 0-16,3-2 0 0,1-2 0 0,3-2 0 0,2 0 0 0,3-2 144 15,0-1-16-15,3-4 0 0,-2 0 192 0,2-3 16 16,0-1 16-16,1-1 0 0,-1-1 96 0,-1 0 0 16,0-3 16-16,-3 0 0 0,-3-2 176 0,0 2 48 15,-3 1 0 1,-3-1 0-16,-2-1-128 0,-2-1-32 0,-2 1 0 0,-2 0 0 15,-3-1-112-15,-1 4-32 0,-1-1 0 0,-2 1 0 0,-4 0-112 0,-1 1-16 16,-1 0-16-16,-1 2 0 0,-2 0-240 16,-1 2 0-16,0 1 0 0,-2 2 0 15,0 0-464-15,-2 3-144 16,0 0-32-16,0 3 0 0,-2 0-1248 0,0 2-256 0,0 2-48 0,0 1-8864 16,0 1-1760-16</inkml:trace>
  <inkml:trace contextRef="#ctx0" brushRef="#br0" timeOffset="-197858.81">10971 16182 38303 0,'0'0'1696'0,"-3"-9"352"0,-1-2-1648 0,1 2-400 0,1-1 0 0,1 1 0 16,1 9 176-16,-1-9-48 0,1 9-128 0,-1-8 192 15,1 8 736-15,0 0 144 0,-4-7 16 0,4 7 16 0,0 0-336 0,0 0-64 16,0 0 0-1,0 0-16-15,0 0-688 0,-5 6 0 0,1 3 0 0,0 3 0 0,2 5 0 0,0 2-224 32,0 3 80-32,-2 5 16 0,1 3 128 0,0 5-192 0,-2 4 192 15,1 4-192-15,0 2 192 0,-1 3 0 0,2 0 0 0,0 3 0 0,0-1 0 0,1 1 0 0,1-1-144 0,1-2 144 16,0-5 0-16,1 0-176 16,1-5 176-16,1-2-128 0,-1 0 128 0,1-5 0 15,-1-2 0-15,3 0 0 16,-3-2 0-16,0-3 0 0,0-3 0 0,1-2 128 15,-2-3-128-15,0 0 0 0,0-4-128 0,0-2 128 16,-1-10-608-16,0 8-32 0,0-8-16 0,0 0 0 16,0 0-352-16,0 0-64 0,0 0-16 0,0 0 0 15,0 0-2080-15,-4-10-416 0</inkml:trace>
  <inkml:trace contextRef="#ctx0" brushRef="#br0" timeOffset="-197450.53">11292 16623 36575 0,'0'0'1616'0,"0"0"336"0,0 0-1568 16,0 0-384-16,0 0 0 0,0 0 0 0,0 0 256 0,0 0-48 31,0 0 0-31,-5 7 0 0,5-7 368 0,0 0 64 16,-2 9 0-16,2-9 16 0,0 0 32 0,0 9 0 0,0-9 0 0,0 0 0 15,0 0-208-15,0 0-32 0,0 0-16 0,0 0 0 16,0 0 16-16,0 0 0 0,0 0 0 0,9-4 0 15,-9 4-32-15,0 0 0 0,0 0 0 0,4-7 0 16,-1-2-80-16,-1 0-16 0,-2 0 0 0,0 0 0 16,-1 2-320-16,1 7 0 0,-2-9 0 0,0 2 0 15,-2 2-224-15,4 5-112 0,0 0-32 0,-8-2 0 16,0 3-416-16,2 3-96 0,-1 3-16 0,0 3 0 31,0 2-2128-31,-1 5-432 0,0 4-96 0</inkml:trace>
  <inkml:trace contextRef="#ctx0" brushRef="#br0" timeOffset="-196990.4">11862 16374 23951 0,'0'0'2128'0,"-2"-8"-1696"0,-1 0-432 0,1 1 0 16,-1 0 3776-16,3 7 656 0,-1-8 144 0,0 2 32 16,0 0-3936-16,-1 1-672 15,2 5-352-15,-3-7 32 0,-2 2 640 0,0 0 112 16,-2 2 16-16,0 1 16 0,0 2-464 0,-1 2 0 16,-1 1-208-16,0 3 64 0,1-1-112 0,-1 2 0 0,-1 0-16 0,1 3 0 31,1 1-176-31,2 0-16 0,0 0-16 0,2 0 0 15,3 1-224-15,-2 1-32 0,0-4-16 0,2 0 0 0,2 0 128 0,2 0 32 16,-3-9 0-16,4 9 0 0,0-3 176 0,2 1 32 0,0 1 16 0,2-3 0 16,0 1 224-16,1-2 144 15,-2 0-192-15,1 1 192 0,2-1 0 0,-1 1 224 0,-2-1-16 0,1 0 0 16,-8-4 272-16,9 6 48 0,-2-1 16 0,-2 3 0 0,-5-8 256 0,4 9 48 16,-4-9 16-16,3 11 0 15,-3-1-144-15,-1 0-16 0,-2-2-16 0,1 2 0 16,-1 0-240-16,-2-1-64 0,0-1 0 0,-2-1 0 0,0 2-192 0,-1 0-32 0,0-1-16 15,1-1 0-15,-2 0-400 0,1 1-96 0,0-2-16 16,2-1 0 0,6-5-1872-16,-8 3-368 0,8-3-80 0,0 0-12528 0</inkml:trace>
  <inkml:trace contextRef="#ctx0" brushRef="#br0" timeOffset="-196762.21">12043 16390 28559 0,'0'0'1264'0,"0"0"272"0,0 0-1232 0,0 0-304 16,0 0 0-16,0 10 0 0,0 1 2000 0,1 0 352 0,0-1 64 0,0 2 16 16,0 0-2080-16,-1 1-352 0,0 1-192 0,2 0 32 15,0 2 432-15,1 0 96 0,-1 0 16 0,-1 1 0 0,1-1-64 0,0 0-16 16,1-3 0-16,-1 0 0 0,0 0-80 0,1-2-16 16,1-1 0-16,-4-10 0 0,1 10-208 0,-1-10 0 15,0 0-144-15,0 0 144 31,0 0-704-31,0 0-32 0,0 0-16 0,0 0-10560 0,0 0-2112 0</inkml:trace>
  <inkml:trace contextRef="#ctx0" brushRef="#br0" timeOffset="-196596.29">12092 16214 30399 0,'0'0'1344'0,"-5"-6"288"0,-1-2-1312 0,2 1-320 0,4 7 0 0,0 0 0 16,-5-6 2512-16,5 6 432 15,0 0 96-15,0 0 16 0,0 0-2304 0,0 0-464 16,0 0-96-16,0 0 0 0,0 0-16 0,0 0 0 0,0 0 0 16,0 0 0-1,0 0-1520-15,0 0-320 0,3 12-48 0,0 0-9888 0,1 1-1984 0</inkml:trace>
  <inkml:trace contextRef="#ctx0" brushRef="#br0" timeOffset="-196169.52">12197 16417 30399 0,'0'0'2704'0,"0"0"-2160"0,0 0-544 15,-5-5 0-15,3-1 1952 0,2 6 288 0,0 0 48 0,0 0 16 16,0 0-1984-16,0 0-320 0,0 0-192 0,0 0 32 0,0 0 560 0,0 0 112 16,-3 8 32-16,2 2 0 15,1-1-256-15,0 2-48 0,0 0-16 0,1 2 0 0,2 2-224 16,-2-1 176-16,1-1-176 0,-1 0 160 0,-1 0-160 15,0 1 0-15,0-3 0 0,0-1 0 0,0-2 0 0,2 0 0 16,-2-8 0-16,0 0 0 0,1 9 0 0,-1-9 0 16,0 0 0-16,0 0 0 0,0 0 0 0,0 0 0 15,0 0 0-15,0 0 0 0,0 0 0 16,5-7 160-16,0 0-16 0,-1-2 0 16,-1-1 144-16,2-2 32 0,-1-1 0 0,0-2 0 15,1-1 0-15,0-1 16 0,1 0 0 0,2 0 0 0,-2 2-208 16,2 2-128-16,1 0 160 0,-1 1-160 15,0 2 0-15,0 3 128 0,0 2-128 0,-8 5 0 0,9-2 208 0,1 2 0 0,-1 1 0 0,0 4 0 0,0-1-208 16,0 5-128-16,-1 0 128 0,2 3-208 0,2 2 32 0,-2 1 16 16,0 1 0-1,-1 0 0-15,0 2 160 0,0 1-192 0,-3-1 192 0,3 3-192 32,-2 0-176-32,-1-1-32 0,1-4-16 0,-2 1 0 15,-1-2-304-15,-1-1-64 0,1-2-16 16,-4-12 0-16,0 0-2176 0,0 0-432 0,0 0-96 0</inkml:trace>
  <inkml:trace contextRef="#ctx0" brushRef="#br0" timeOffset="-195678.06">12758 16257 38127 0,'0'0'1680'0,"0"0"368"0,0 0-1648 0,-4-5-400 15,4 5 0-15,0 0 0 0,0 0 288 0,0 0-32 16,-5-5 0-16,5 5 0 0,0 0-96 0,-8 5-32 0,2-2 0 15,0 3 0-15,1 2-128 0,-1 3 128 0,1 3-128 0,0 3 128 16,1-1-128-16,2 4 0 0,-2 3 0 0,2 0-176 16,0 2 176-16,1-1-128 0,1-1 128 0,1 1-128 15,1-3 128-15,1-1-192 0,1-1 192 0,2-1-192 16,1-1 192-16,2-2 0 0,-1-3 0 0,3-1 0 0,0 0 0 0,2-1 0 16,-1-3 0-16,1-1 0 0,0-2 0 0,1-3-160 15,1-3 160-15,0-2 0 0,-2-1 0 16,0 0 176-16,1-1 0 0,-1-3 0 0,-1-2 208 0,-1-3 32 15,0-3 16-15,-1 0 0 0,-2-2-64 0,-1-3-16 16,-1-3 0-16,-2-3 0 0,-2-1-352 0,-2 2 0 16,-2-1 0-16,-1 2 128 0,-2 1-128 0,1 2 0 15,-1 1-128-15,-2 2 128 0,-2 2-176 16,-1 2 176-16,-2 1-208 0,0 3 80 0,0 1 128 16,-1 4 0-16,-2 0-144 0,1 3 144 0,1 0-176 0,0 3 48 15,0 2 0-15,0 3 0 0,2 0-80 0,-1 2-16 0,2 0 0 0,2 3 0 16,0 0 96-16,2 1 128 0,2-2-208 0,1 3 80 15,1 2 128-15,0 0 0 0,4 0 0 0,1 1-128 16,0-1 128-16,3 3 144 0,0-1-16 16,3 1-128-16,1 0 256 0,1 2-64 15,1-3-16-15,2-1 0 0,2-1 0 0,0 0 0 0,2-1 0 0,-1-1 0 16,1-2-176-16,1-1-144 0,2 0 144 16,-2-2-208-16,0-2-112 0,0-1 0 0,-2 1-16 15,1-2 0-15,0-1-1632 16,-1-1-320-16,2-1-64 0</inkml:trace>
  <inkml:trace contextRef="#ctx0" brushRef="#br0" timeOffset="-195439.46">13290 16644 37663 0,'0'0'1664'0,"0"0"352"0,0 0-1616 15,0 0-400-15,0 0 0 0,0 0 0 0,0 0 0 0,0 0 0 16,0 0 0-16,0 0 0 0,0 0 1216 0,0 0 352 15,2 11 80-15,-1-1 16 16,0 1-688-16,-1 0-128 0,0 0-16 0,3 3-16 0,-1 3-528 16,0 2-96-16,-2 0-32 0,2 2 0 0,2-2-160 0,-1 2 0 0,-1 0 0 0,0-2 0 15,-1-3-128-15,2 2-64 0,-1 0-16 0,1-1 0 32,0-3-448-32,0-2-96 0,-1 0-16 0,1-2 0 0,0-1-2480 15,-3-9-496-15</inkml:trace>
  <inkml:trace contextRef="#ctx0" brushRef="#br0" timeOffset="-194161.25">14456 16785 5519 0,'0'0'496'0,"0"0"-496"0,-5-3 0 0,5 3 0 16,-7-5 3136-16,1 2 544 0,6 3 96 0,-5-3 32 16,5 3-2352-16,-6-4-480 0,2 1-80 0,4 3-32 0,0 0 240 0,0 0 48 15,-5-3 16-15,5 3 0 16,0 0-336-16,0 0-64 0,-5-3 0 0,5 3-16 0,0 0-208 0,0 0-32 15,0 0-16-15,0 0 0 0,0 0-112 0,0 0-32 16,0 0 0-16,0 0 0 0,0 0 32 0,0 0 0 0,0 0 0 0,0 0 0 16,0 0 48-16,0 0 16 15,0 0 0-15,0 0 0 0,0 0-32 0,0 0 0 0,0 0 0 0,0 0 0 16,0 0 32-16,0 0 16 16,0 0 0-16,11 3 0 0,1-2-16 0,3 0-16 0,0-1 0 0,3 0 0 15,0 1-16-15,2-1 0 16,1-2 0-16,1 0 0 0,-1 0-96 0,1 0-32 15,1 1 0-15,0 0 0 0,-1 0-288 0,-1 0 128 16,-3-1-128-16,-1 1 0 0,2-1 128 0,-4 2-128 16,-2-2 0-16,0 2 0 0,-4-1 0 0,1 1 0 0,-1 0 0 0,-9 0 0 0,9 0 0 15,-9 0-192-15,9 1 16 16,-9-1 16-16,0 0-384 0,0 0-80 0,0 0-16 0,0 0 0 16,0 0-544-16,0 0-112 0,0 0-32 0,0 0 0 15,0 0-1680-15,0 0-320 0,-9 5-80 0,-1-2-8784 16</inkml:trace>
  <inkml:trace contextRef="#ctx0" brushRef="#br0" timeOffset="-191211.28">15607 16505 23439 0,'0'0'1024'0,"0"0"240"0,-6-6-1008 0,2 1-256 0,-1-3 0 0,5 8 0 16,0 0 512-16,-3-7 64 0,-2 1 16 16,5 6 0-16,-6-5 64 0,6 5 16 0,-7-5 0 0,1 1 0 0,-1 2-144 0,7 2-16 15,-10-1-16-15,2 2 0 0,0 1-288 0,-1 1-48 16,1 0-16-16,1 1 0 0,0 2-144 16,-2-1 0-16,4 1 0 0,-2 0 0 15,1 1 176-15,-1 1-48 0,0-1-128 0,2 0 192 16,-1 0-192-16,2-1 0 0,0 1 0 0,4-7 0 15,-4 9 144-15,4-9-16 0,-1 10 0 0,1-10 0 0,1 8 16 16,-1-8 0-16,6 10 0 0,-1-1 0 16,2 0-16-16,3-3 0 0,-3-1 0 0,4-1 0 0,2 1 32 0,0-1 0 15,-1-1 0-15,2 2 0 16,2-1 32-16,-1 2 16 0,-1-3 0 0,-1 2 0 16,0 1 144-16,-1-1 32 0,0 1 0 0,-5 1 0 0,-7-7-16 0,9 5 0 15,-9-5 0-15,7 9 0 0,-7-9 48 0,4 9 16 0,-4-9 0 16,0 10 0-16,-3-3-176 0,3-7-16 0,-4 9-16 0,-2 0 0 15,-2 0-224-15,2-2 128 16,-2 0-128-16,0 0 0 0,1-2 0 0,-1 1-256 0,-1 0 16 0,1 1 16 31,1-2-496-31,-1 0-112 0,-1-2 0 0,0 1-16 16,2 1-2128-16,-1-2-416 0,8-3-96 0,-15-4-16 0</inkml:trace>
  <inkml:trace contextRef="#ctx0" brushRef="#br0" timeOffset="-190773.8">15801 16530 11055 0,'0'0'976'0,"0"0"-784"16,0 0-192-16,0 0 0 0,0 0 4512 0,0 0 864 15,9-1 160-15,-9 1 32 0,0 0-4448 0,10 4-896 16,-3 2-224-16,-7-6 0 0,5 7 576 0,0 2 80 0,-2 0 16 0,-1 1 0 16,0 0-96-16,-2 1-32 0,1 0 0 0,-1 1 0 15,0 2-320-15,0-1-64 0,-1-2-16 0,0 3 0 16,0-3-144-16,0-2 192 15,1-9-192-15,-2 10 192 0,2-10-192 0,-4 9 128 16,4-9-128-16,0 0 128 0,-2 9-128 0,2-9 0 0,0 0 144 0,0 0-144 16,0 0 0-16,0 0 0 0,0 0 0 0,0 0 0 15,0 0 0-15,0 0 0 0,0 0 0 0,2-7 0 16,1 0 176-16,-1-2-48 0,0-2 0 0,1-2 0 0,1-2 64 16,0 3 0-16,0 1 0 0,2-1 0 0,-1-1-64 0,1 1-128 15,1 0 192-15,0 1-64 0,1 1-128 0,0 1 0 16,-1 0 0-16,2 3 128 0,0 0 128 0,-2 2 0 15,-7 4 16-15,8-1 0 0,-8 1 32 0,11 0 0 16,-2 0 0-16,-9 0 0 0,11 4-176 0,-1 3-128 16,-1-1 144-16,-1 3-144 0,-1 1 0 0,1 1 0 15,-1 0 0-15,-1 1 0 0,1-1 0 0,-2 1 0 16,-1 1 0-16,0 1 0 0,0-1 0 0,0 0 0 16,-2-2 0-16,1 0-160 0,-3-11-48 0,2 12-16 15,1-1 0-15,-2-1 0 16,-1-10-512-16,0 10-96 0,0-10-32 0,-1 10 0 15,1-10-2544-15,0 0-512 0,0 0-112 0,0 0 0 0</inkml:trace>
  <inkml:trace contextRef="#ctx0" brushRef="#br0" timeOffset="-190030.25">15722 16518 3679 0,'0'0'320'0,"0"0"-320"16,0 0 0-16,0 0 0 0,-3-6 3904 0,3 6 704 16,-1-6 128-16,1 6 48 0,0-8-3024 0,0 8-608 15,-1-7-112-15,1 7-16 0,-1-7 448 0,1 0 112 16,0 7 16-16,0 0 0 0,-2-7-288 0,2 7-48 15,0 0-16-15,0 0 0 0,0 0-592 0,0 0-112 16,0 0-32-16,0 0 0 0,-3 8-512 0,0 2 0 16,-2 1 0-16,2 1 0 0,0 1 0 0,0 2 128 0,-1 0-128 0,0 3 0 15,-1 0 0-15,1 1 0 0,-1-1 0 16,1-1 0-16,2 0 0 0,2 0 0 16,0-2 0-16,0 0 0 0,0-1-144 0,0 0-48 0,0-5 0 0,0-9 0 31,1 11-336-31,-1-11-80 0,0 0-16 0,0 0 0 15,6 9-720-15,-6-9-160 0,0 0-32 0,11-2-11904 0</inkml:trace>
  <inkml:trace contextRef="#ctx0" brushRef="#br0" timeOffset="-189846.94">15723 16225 29487 0,'0'0'1296'0,"-6"-6"288"0,-2-2-1264 0,2 2-320 0,6 6 0 0,0 0 0 16,-2-6 1952-16,2 6 336 0,0 0 64 0,0 0 16 0,0 0-2112 0,0 0-400 0,4-7-96 0,-4 7-16 16,0 0 256-16,0 0 0 15,8-2-160-15,-8 2 160 16,9 3-2288-16,1 2-384 0,0-1-80 0</inkml:trace>
  <inkml:trace contextRef="#ctx0" brushRef="#br0" timeOffset="-189388.99">16632 16410 17503 0,'0'0'1552'0,"0"0"-1232"16,0 0-320-16,0 0 0 0,0 0 3264 0,0 0 576 0,8-2 128 0,-8 2 32 15,0 0-3104-15,0 0-640 16,0 0-112-16,0 0-16 0,0 0 688 0,0 0 144 15,0 0 16-15,0 0 16 0,-9 4-480 0,0 3-112 0,-1 0-16 0,0 2 0 0,-1 0-384 0,0 2 0 16,-2 2 0-16,1 0 0 0,-1 0 0 0,2-1 0 16,0 2-128-16,1-1 128 0,0 0 0 0,3 1 0 15,2-1 0-15,3 0 0 0,0 0-192 0,4-1 192 16,1 0-192-16,2-1 192 0,1 0-256 0,3-2 64 16,2 0 0-16,2 1 16 0,1-4 176 0,3 0 0 15,0-3-144-15,2-1 144 0,1 0 0 0,-3-2 0 16,2-2 160-16,-1-2-160 0,-1 0 368 0,1-3-48 31,-1-2 0-31,0 0 0 0,-2-2 240 0,0 0 32 0,-3 0 16 0,-1 0 0 0,-2-2 16 0,-2 0 0 16,-1 0 0-16,-2 0 0 0,-1-2-144 0,0 2-32 0,-3 1 0 0,-1-1 0 15,-3-1-128-15,2 0-16 0,-3 2-16 16,-1 1 0-16,-2 1-160 0,-2 0-128 0,1 2 192 0,-2 0-192 16,-2 2-160-16,-1 2-144 0,-1 1-16 0,-2 1-16 15,0 0-544-15,-3 2-96 16,-3 3-32-16,-1 1 0 0,-2 4-592 0,1-1-128 0,0 1-32 15,2 0 0-15,2 0-1616 16,3-1-320-16</inkml:trace>
  <inkml:trace contextRef="#ctx0" brushRef="#br0" timeOffset="-188996">16869 16216 14735 0,'-11'-10'640'0,"5"4"160"15,-4-2-640-15,2-1-160 0,-1-1 0 0,2 1 0 0,-1-1 2512 0,1 1 480 16,1 1 80-16,0 2 32 0,1-1-1376 0,5 7-256 16,-7-8-64-16,7 8-16 0,-5-5-96 0,5 5-16 15,0 0 0-15,0 0 0 0,0 0-624 0,0 0-128 16,0 0-16-16,-8-1-16 0,8 1-288 0,-5 5-48 15,5-5-16-15,-6 10 0 0,2 1-144 0,-1 1 0 0,1 0 0 0,-1 6 0 16,0 2 0-16,-2 3 128 0,1 1-128 0,-1 5 192 16,-1 2-192-16,0 5 192 0,-3 2-192 0,1 3 192 15,-1 1-192-15,-1-1 0 16,-3 1 0-16,1 1 0 0,2 1 0 0,0 0 0 0,2-2 0 0,-1-1 0 16,1-3 0-16,2-3 0 0,2-5 0 0,0-2 0 15,2-3 0-15,1-2 0 0,-1-4 128 0,2-3-128 0,0-2 0 0,1-1 0 16,0-1 0-16,0-4 128 0,-1 0-416 0,2-8-96 15,0 0 0-15,2 7-16 16,-2-7-336-16,0 0-64 0,0 0-16 0,0 0 0 16,0 0-1712-16,0 0-352 0</inkml:trace>
  <inkml:trace contextRef="#ctx0" brushRef="#br0" timeOffset="-188525.19">17216 16576 30399 0,'0'0'2704'0,"0"0"-2160"0,-6-2-544 0,6 2 0 15,0 0 1904-15,0 0 272 0,0 0 48 0,0 0 16 0,0 0-1488 0,0 0-304 16,0 0-48-16,0 0-16 0,-4 9 208 0,4-9 48 16,-2 8 0-16,2-8 0 0,-2 11-448 0,2-11-192 15,0 0 160-15,1 11-160 0,0-1 0 0,-1-10-240 0,0 0 32 16,2 11 0-1,-2-11-1456-15,2 10-272 0,-2-10-64 0,0 0-16 16,0 0-1312-16,0 0-272 0</inkml:trace>
  <inkml:trace contextRef="#ctx0" brushRef="#br0" timeOffset="-188005.84">17647 16348 37151 0,'0'0'1648'0,"0"0"336"0,0 0-1600 0,0 0-384 0,0 0 0 0,-4-5 0 16,4 5 0-16,-6-2 0 0,6 2 0 0,-9 2 0 16,1 1 352-16,1 3 32 0,2 1 16 0,-2 3 0 15,-1 1-224-15,2 2-48 0,-1 2-128 0,2 1 192 16,-1 0-192-16,2 0 0 0,0 1 0 0,2-1 0 16,1 0-240-16,0-1 64 0,1-1 16 0,2 1 0 0,1-4-32 0,3 0-16 15,1-3 0-15,0 1 0 0,2-1 208 0,1-3-176 16,0 0 176-16,1-3-160 0,1-2 160 0,1 0 0 15,0-3 0-15,2-2 0 0,-2 0 0 0,1-3 176 16,-1-2-16-16,1 0 0 0,-2-1 176 0,-1-1 48 16,0 0 0-16,-1 1 0 0,-2 0-128 0,0 1-32 15,-1 4 0-15,4-7 0 16,-11 13-224-16,0 0 0 0,0 0 0 0,0 0-160 0,0 0 32 16,0 0 0-16,2 11 0 0,0 0-80 0,-1 2-16 15,-1 0 0-15,1 1 0 0,1 0 32 0,1 1 16 16,0-1 0-16,1-1 0 0,2-3 176 0,2-1 0 0,1 0-144 0,1-3 144 15,0 1 0-15,2-3 160 0,2-3-16 16,0-1 0-16,1-2 80 0,0-1 16 0,-3-3 0 16,0 1 0-16,0-1 256 0,-1-1 48 0,-2-4 16 0,-2 0 0 15,0 1 160-15,-2-3 48 0,-1-2 0 0,-2 1 0 16,-1-1-208-16,-1-1-48 0,0 1 0 0,-1-1 0 16,-2 2-336-16,-1 1-176 0,0 1 160 0,-2 2-160 15,-1 1-128-15,-2 4-128 0,-1-1-32 0,-1 4 0 16,-1 1-512-1,-1 2-96-15,-2 1-32 0,-1 4 0 0,-2 3-1600 0,-1 6-320 0,-2 1-64 0,0 4-12640 16</inkml:trace>
  <inkml:trace contextRef="#ctx0" brushRef="#br0" timeOffset="-187656.9">18334 16393 9215 0,'0'0'816'0,"0"0"-656"16,0 0-160-16,0 0 0 0,0 0 6464 0,0 0 1248 15,0 0 256-15,0 0 48 0,0 0-6432 0,0 0-1296 0,-10 3-288 0,0 0 0 16,0 2 0-16,0 2 0 16,-1 0 0-16,1 0 0 0,1 2 0 0,-1 1 0 15,0 0 0-15,2 1 0 0,0-1 0 0,2 0 0 16,2 0 0-16,1-2-144 0,2 1 0 0,0-1 0 0,1-8 0 0,2 9 0 16,-2-9-48-16,5 10-16 0,1-3 0 0,1 1 0 15,2-1 48-15,1-2 16 0,0 0 0 16,1 0 0-16,0-1 144 0,2 1 0 0,2-1 0 15,-2 1-128-15,-1-1 128 0,0 0 176 0,-2 1-48 0,0 0 0 16,-1 1 256-16,-9-6 32 0,8 4 16 0,-8-4 0 16,0 0 96-16,5 9 32 0,-5-9 0 0,2 11 0 15,-2-11-320-15,-3 11-64 0,-2-1-16 0,-1 0 0 0,-2-4-160 0,-1 1 0 16,-1-1 0-16,-2-1 0 16,-1-1-352-16,0 1-48 0,-2-2-16 0,1-1 0 15,1 1-1936-15,0-3-384 16,0-3-80-16,0 0-11680 0</inkml:trace>
  <inkml:trace contextRef="#ctx0" brushRef="#br0" timeOffset="-187198">18530 16417 31503 0,'0'0'1392'0,"0"0"288"0,0 0-1344 0,0 0-336 0,0 0 0 0,0 0 0 15,0 0 320-15,5 7-16 0,-5-7 0 0,3 12 0 0,-3 0 64 0,0 2 16 16,1-1 0-16,-1 1 0 0,-1 2 0 0,1-1 16 15,0 0 0-15,1 2 0 0,1-1-176 0,2 0-32 0,-1-1-16 0,1 1 0 16,1-1 16-16,1 0 16 0,2-1 0 0,1-1 0 16,1-2 96-16,1-2 16 0,1-3 0 0,1 0 0 15,3-2-144-15,-2-1-32 0,2-3 0 0,1 0 0 0,-1-2 112 0,2-1 0 16,0-3 16-16,-1 0 0 16,2-2 96-16,-3-2 16 15,0-3 0-15,-1 1 0 0,-2-1 112 0,-3-3 16 0,-1 0 16 0,-1-3 0 16,-2-2-48-16,-1 0-16 15,-2 0 0-15,-1 2 0 0,-2-5-464 0,0 1 0 16,-2 0 0-16,-1 1 0 0,-2 2 0 0,-1 2 0 16,-2 0-160-16,-1 3 160 0,-1 2 0 0,-1 2 0 15,-1 1 0-15,-1 2 0 0,-3 1-192 0,1 3 32 0,0 1 16 0,2-1 0 16,-2 3 144-16,1 2-208 0,0 3 80 0,-1 0 128 16,3-1-384-16,-1 3 32 0,2 0 16 0,0 2 0 15,1 2 80-15,3 1 32 0,0 0 0 0,3 1 0 16,0 0 48-16,1 0 16 15,1 2 0-15,1-1 0 0,2-1 160 0,1 0 0 16,1-1 0-16,-1 0 0 0,3-1 0 0,0 0 0 0,2-1 0 0,3-1 0 16,0 1 0-16,1 0 0 0,1-1 0 15,3-2 0-15,2 2-208 0,0-3 32 0,2 1 16 16,3-1 0 0,2 0-384-16,3-2-80 0,0-1-16 0,1-1 0 0,0-3-2304 15,1 0-448-15</inkml:trace>
  <inkml:trace contextRef="#ctx0" brushRef="#br0" timeOffset="-186975.03">19232 16531 10127 0,'0'0'896'0,"0"0"-704"0,0 0-192 0,0 0 0 0,0 0 5792 15,0 0 1120-15,0 0 240 0,0 0 32 0,0 0-5280 0,0 0-1072 16,0 0-192-16,0 0-64 0,0 0 512 0,0 0 80 16,0 0 32-16,0 0 0 0,0 0-464 0,4 11-96 15,-2 0 0-15,-2 1-16 0,0 1-448 0,0 2-176 16,-1 0 128-16,0 3-128 0,1 1 0 0,0 0 0 15,1 1 0-15,0 1 0 0,0 2 0 0,0-1 0 16,0-2 0-16,0 1 128 16,0-1-544-16,1-1-112 0,1-2-32 0,-1-3 0 15,-1 0-576-15,0-2-112 0,0-2-32 0,0-1 0 16,-1-1-2096-16,0-8-416 0,0 0-96 0</inkml:trace>
  <inkml:trace contextRef="#ctx0" brushRef="#br0" timeOffset="-186535.59">19638 16221 20271 0,'0'0'1792'0,"1"-8"-1424"0,-1 8-368 0,2-8 0 16,0 1 2624-16,-2 7 448 0,3-8 80 0,-3 8 32 0,0 0-1552 0,6-8-304 15,0 2-64-15,-6 6-16 0,7-6 224 0,-1 2 32 16,2-1 16-16,1 2 0 15,-9 3-560-15,11-1-128 0,0 1 0 0,0 3-16 0,0 1-400 0,1 0-80 16,0 0-16-16,0 3 0 0,0 2-192 0,1 2-128 16,0 2 128-16,1 2-128 0,-1 1 0 0,-2 2 0 15,0 4 0-15,0 3 0 0,-1 2 0 0,-1 3 0 0,-2 2 0 16,-1 3 0-16,-2 3 0 0,-3 3 0 0,-2 2 0 0,-4 5-128 16,-4 4-80-16,-4 3-16 15,-5 1 0-15,-6 0 0 0,-7-2-1088 0,-7 0-224 0,-10-1-32 0,-5-1-10800 16,-4-1-2160-16</inkml:trace>
  <inkml:trace contextRef="#ctx0" brushRef="#br0" timeOffset="-185107.77">8766 17467 13823 0,'-11'-4'1216'0,"-1"-1"-960"0,1 1-256 0,1-2 0 0,1 1 3472 0,1 0 656 16,0 0 128-16,3-1 32 31,1 1-3792-31,-1-1-752 0,1 1-160 0,0 1-32 0,0-1 448 0,0 1 256 0,0-1-48 0,0 2 0 0,2 0 512 0,-2-1 112 16,3 0 0-16,1 4 16 0,0 0-336 0,-3-4-80 0,3 4-16 0,0 0 0 15,0 0-416-15,0 0 0 0,0 0 0 0,0 0 0 16,0 0 0-16,0 0 0 16,0 0 0-16,0 0 0 0,0 0 0 0,0 0 0 15,13-4 0-15,-1 3 0 0,0 0 128 0,2 1-128 16,1-1 0-16,3 3 128 0,4 0-128 0,1 0 128 16,-1-1-128-16,2 0 128 0,2-1-128 0,2 1 192 0,-2-1-192 0,3 1 192 15,1-1-192-15,3 2 160 0,3 0-160 16,2 1 160-16,2-1-160 0,3 1 0 0,5-1 0 15,2 0 0-15,0 1 128 0,1-1-128 0,0-1 128 0,2 1-128 16,5 0 224-16,4 1-32 0,7 0-16 0,0-2 0 0,-1-2 80 0,5 1 0 16,0 0 16-16,5 0 0 0,4 0-64 0,-3-1-16 15,-2-1 0-15,-1 0 0 0,-1 1-192 0,3 1 128 16,3-1-128-16,-4 0 0 16,-2 0 0-16,-3 0 128 0,-3 1-128 0,4 1 0 0,0 0 0 0,0-1 0 15,-5 0 128-15,0 0-128 16,3 2 0-16,0 1 0 0,4-1 0 0,1-1 0 0,1-1 0 0,-1 0 0 15,0 1 0-15,5 0 0 0,5 1 0 16,-1-1 0-16,-3 0 0 0,2 2 0 0,0-1 128 0,2 0-128 16,3-1 0-16,-3 0 0 0,-5 0 0 0,0 2 128 15,-1 0-128-15,1 0 0 0,2-1 0 0,-4-1 176 0,-2 1-176 16,3 0 160-16,2 0 32 16,-1-2 0-16,2 0 0 0,-2-1 0 0,1 0-16 0,3 1 0 15,3 0 0-15,-1-1 0 0,0-2-32 0,-3 3 0 16,-2-1 0-16,3 1 0 0,2 0-144 0,-5 0 192 0,-4-1-192 15,1 1 192-15,-4 2-192 0,2 1 128 0,2-2-128 0,-4-1 128 16,-6 1 64-16,-2-1 0 16,0 0 0-16,1 1 0 0,4 0 32 0,-3-1 16 0,-2-1 0 0,0 1 0 15,1-1-240-15,2 2 176 0,3-1-176 0,1 0 160 16,1-1-160-16,0 0 0 0,0 0 0 0,1 0 128 16,2 1-128-16,-1 0 0 0,-1-3 0 0,-3 2 0 15,-2 0 0-15,1 1 0 0,-1 0 0 0,0 0 0 16,-2 0 0-16,-2 0 0 0,-1 0 0 0,1 0 128 0,-2 0-128 15,3 0 0-15,4 0 0 0,-3-1 0 0,-2 0 0 0,0 1 0 16,2 0 0-16,2 0 0 16,4 1 0-16,0-1 0 0,-3 0 0 0,1 0 0 0,0 0 0 0,4 0 0 15,5 1 0-15,-3-1 0 0,-2 0 0 16,0 1 0-16,-1 1 128 0,4 1-128 0,1-1 0 16,-4-1 0-1,-5-1 0-15,0 1 128 0,-3 0-128 0,0 1 0 0,1-1 0 0,-2-1 0 0,-2-1 176 0,-1 0 0 16,-4 1 0-16,2 0 0 15,0 1 112-15,3-1 32 0,1 0 0 0,-1-1 0 0,-4-1-160 16,-1 1-32-16,2-1 0 0,1 1 0 0,3 0-128 16,0-1 0-16,-1 0 0 0,-3 0 128 0,-3-1-128 0,-1 1 0 15,0-1 0-15,1 1 0 0,1 0 0 16,-5-1 0-16,-6-1 0 0,-1 1 128 16,-4 0 16-16,-2 1 0 0,-2-1 0 0,-2 2 0 0,-2 0-144 15,-1-1 0-15,0 1 144 0,-3 0-144 0,-3 0 0 0,-3 0 144 0,0-1-144 0,-5 0 0 16,-4 1 0-16,-2 1 0 0,-4-1-192 0,-2 1 48 15,-10 0-304-15,0 0-64 0,0 0-16 0,0 0 0 32,-13 1-1904-32,-8 1-384 0,-11-1-80 0,-13 2-8144 0,-11-1-1632 15</inkml:trace>
  <inkml:trace contextRef="#ctx0" brushRef="#br0" timeOffset="-184063.41">11301 17988 26431 0,'0'0'1168'0,"0"0"240"0,-3-8-1120 0,1-1-288 0,1-1 0 0,0 1 0 16,1 0 640-16,0 1 80 0,-2-1 16 0,1 0 0 15,0 1 272-15,0 1 48 0,-1 0 16 0,0 1 0 16,-3 1-48-16,5 5 0 0,-4-6 0 0,0 2 0 15,4 4-384-15,-5-3-64 0,0-1-32 0,5 4 0 16,0 0-288-16,-9-1-64 0,1 2-16 0,8-1 0 0,-9 5-176 0,4 1 0 16,-3 2 0-16,3 2 0 0,-3 2 0 15,0 4-176-15,1 0 176 0,-1 2-128 0,-1-1 128 0,0 4-160 16,2 1 160-16,1 2-160 16,-1 1 160-16,3-1 0 0,1-2 0 0,2 0-128 0,0 0 128 0,1 0 0 15,2-2 0-15,2-2-128 0,-2 0 128 16,3-3 0-16,-1-2 0 0,3 0 0 0,-2-2-144 0,3-3 144 15,1 0-160-15,1-2 160 0,0-2-176 0,1-2 176 16,1-1-192-16,1-2 192 0,1-1-144 0,2-1 144 16,-1-3 0-16,1-2-144 0,2-3 144 0,0 0-128 0,-3-1 128 15,2 0-128-15,-3-1 128 0,0-2 0 0,-3-3 0 16,1 2 0-16,-2-2 0 0,0 3 0 16,-1-1 0-16,-3 3 128 0,0 2-128 0,-1 1 0 0,-1 1 128 15,-4 9-128-15,0 0 144 0,0 0-144 0,0 0 192 0,0 0-192 16,0 0 0-16,0 0 0 0,0 0 0 0,0 0 0 15,1 12 0-15,0 0 0 0,0 1 0 0,0 1-192 16,0 0 192-16,1 2-192 0,1-1 192 16,1-2-192-16,0-2 192 0,2 0 0 15,1-1 0-15,0-1-144 0,2-3 144 0,0 0 0 0,1-1 0 0,1-1 128 0,1-4 0 0,-1-1 0 32,1-2 0-32,-1 1 0 0,-1-2 96 0,1-2 32 0,-2 1 0 0,-2-3 0 15,0-1 192-15,-2-1 64 0,0-2 0 0,-2 0 0 16,-1-2 64-16,-1 0 32 0,-1-2 0 0,-1 1 0 0,-1 1-176 15,-1-2-48-15,1 2 0 0,-3 1 0 16,-2 1-208-16,-2 2-48 0,-1 1-128 0,0 1 192 0,-2 3-384 0,0 0-64 16,-1 3-32-16,-2 1 0 15,-1 1-304-15,-1 2-64 0,1 3-16 0,-3 1 0 16,1 4-1136-16,1 2-240 0,0 2-32 0,2 2-16 16,0 1-1296-16,1 0-256 0,3-3-48 0,4-3-16 0</inkml:trace>
  <inkml:trace contextRef="#ctx0" brushRef="#br0" timeOffset="-183730.46">11683 18045 3679 0,'0'0'320'0,"9"0"-320"16,-9 0 0-16,10 0 0 0,-2 0 5872 0,0 0 1104 0,0 0 208 0,-8 0 48 0,9 2-4528 15,-9-2-912-15,10 3-176 0,-10-3-32 0,7 3-784 0,-7-3-160 16,7 6-16 0,-7-6-16-16,5 9-288 0,-1-2-48 15,-4-7-16-15,2 11 0 0,-1-1-256 0,-1 0 128 0,0 0-128 0,1-1 0 0,-1 0 0 0,0-9 0 16,0 11-160-16,1-3 160 0,1 0-304 0,-2-8 64 15,5 8 16-15,0 0 0 0,-5-8-96 0,10 6-32 32,-2 0 0-32,2-2 0 0,0-1 208 0,1 1 144 0,0-1-192 0,1 0 192 0,-1-1 0 0,1 1 0 15,1 0 0-15,-1 0 0 16,-12-3 0-16,12 5 0 16,-12-5 160-16,12 4-32 0,-12-4 224 0,9 6 48 15,-9-6 16-15,0 0 0 0,0 0 128 0,3 9 32 16,-3-9 0-16,-2 10 0 0,-2-1-64 0,-4-1 0 0,0-2 0 0,0 1 0 15,-2 1-272-15,0-2-64 16,-1 0-16-16,2-1 0 0,-1 1-432 0,0-1-96 0,-1 0-16 0,1 0 0 31,0-1-1392-31,2-1-272 0,-2-1-64 0</inkml:trace>
  <inkml:trace contextRef="#ctx0" brushRef="#br0" timeOffset="-183221.14">12161 18039 32255 0,'0'0'2864'16,"0"0"-2288"-16,0 0-576 0,0 0 0 0,0 0 736 0,0 0 32 15,0 0 16-15,-1 10 0 0,0 0-784 0,-3 1-176 16,-2 0-16-16,1 1-16 0,-1 1 592 0,1 1 112 0,-1 1 16 0,2 0 16 16,-2-1-256-16,3 3-48 0,0 1-16 0,2-1 0 15,1 0-208-15,1-2 0 0,1 0 0 0,1 0 0 16,1-2 0-16,1-2 0 0,1-1 0 15,1-1 0-15,2-3 144 0,1 0-16 0,0-3 0 0,2 0 0 16,1 0-128-16,0-3 192 0,1-3-192 0,0 0 192 16,-1-1-32-16,1-2 0 0,1-2 0 0,-2 0 0 15,-1-2 160-15,-1-1 48 0,-1-1 0 0,0-2 0 16,-2 0 16-16,-1-1 16 0,-1-6 0 16,-3-1 0-16,-2-1 32 0,-1 0 0 15,-1-2 0-15,-1 1 0 0,-1 1-432 0,-2 1 0 0,0 2 0 0,-2 4 0 0,-2 2 0 16,0-1 0-16,0 1 0 15,-1 2 0-15,-1 1 0 0,0 1 0 0,-1 1 0 0,-1 1 128 0,1 3-128 0,1 1 0 16,-1 0 0-16,1 3 0 16,-1 1 0-16,2 2-224 0,-1 1 80 0,0 1 16 0,0 1 0 0,2 2 0 15,2 1 0 1,-1 1 0-16,0 2 128 0,3-2-128 0,2 0 128 0,0 2-128 0,1 0 128 0,2 1 0 16,1 2 0-1,1-1-128-15,2 0 128 0,-1 0 144 0,1-1-16 0,3 1-128 0,0 0 192 16,1-1-64-16,3-1 0 0,0-1-128 15,0-3 192-15,2 0-192 0,-1-1 192 0,1 0-192 0,1-2 0 0,2 1 0 0,-1-2 0 0,0-1 0 16,3-3-160-16,-4 0-144 0,2-1-16 0,-2-1-16 31,2-1-1456-31,1 0-304 0,-2-3-48 0</inkml:trace>
  <inkml:trace contextRef="#ctx0" brushRef="#br0" timeOffset="-182872.58">12605 18219 16063 0,'0'0'704'0,"0"0"160"0,0 0-688 31,0 0-176-31,10 0 0 0,-10 0 0 0,10-2 432 0,-10 2 48 0,0 0 16 0,0 0 0 16,8-1 1712-16,-8 1 352 0,0 0 64 15,0 0 0-15,0 0-320 0,0 0-80 0,0 0-16 0,10-1 0 16,-10 1-672-16,0 0-128 0,0 0-16 15,0 0-16-15,0 0-400 0,0 0-80 0,0 0 0 0,0 0-16 0,0 0-272 0,0 0-48 0,0 0-16 0,0 0 0 16,0 0-160-16,0 0-48 16,5 9 0-16,-2 0 0 15,-3-9-336-15,1 12 0 0,-1 0 0 0,0 2 0 16,-2 2 0-16,2-1 0 0,-1 0 0 0,1 2-128 0,-1 0 128 0,1 2 0 0,-1 0 0 0,1-8 0 16,0 2 0-16,-2 1 0 0,1 2-128 15,1-1 128-15,-1 1-224 0,0-1 32 16,0-1 16-16,-2 10 0 15,2-5-272-15,-2-3-64 0,1-2-16 0,0-3 0 16,1-2-480-16,0-3-80 0,0-1-32 0,1-5 0 16,0 0-2240-16,0 0-448 0,0 0-96 0</inkml:trace>
  <inkml:trace contextRef="#ctx0" brushRef="#br0" timeOffset="-182524.67">13157 18185 26719 0,'0'0'2368'0,"0"0"-1888"16,0 0-480-16,0 0 0 0,0 0 3136 0,0 0 544 0,0 0 96 0,0 0 32 31,0 9-3568-31,0-9-720 0,-1 9-144 0,1-9-16 0,-3 9 832 0,3-9 192 15,0 0 16-15,0 0 16 0,-4 7 80 0,4-7 16 0,0 0 0 0,0 0 0 16,0 0-208-16,0 0-48 0,0 0 0 0,-7-2 0 16,1-2-96-16,2-2-32 0,-1 1 0 15,2-3 0-15,1-1 192 0,0 2 16 0,0-2 16 0,-1 0 0 16,1 0 672-16,0 0 128 0,1 1 16 0,0-1 16 16,-1 1-1040-16,2 8-144 0,-2-8-144 0,2 8 144 31,-2-7-1360-31,2 7-160 0,0 0-16 0,0 0-16 0,0 0-624 0,0 0-112 0,0 0-16 0</inkml:trace>
  <inkml:trace contextRef="#ctx0" brushRef="#br0" timeOffset="-182129.97">13400 18037 7359 0,'0'0'320'0,"0"0"80"16,0 0-400-16,0 0 0 0,0-8 0 0,0 8 0 0,4-8 6800 0,0 2 1280 15,-4 6 256-15,0 0 48 0,1-8-6608 0,-1 8-1328 0,0 0-272 16,0 0-48-16,-5-5 368 0,5 5 80 16,0 0 0-16,-8 0 16 0,0 2-448 0,1 1-144 15,-3 2 0-15,2 0 0 0,-1 2 0 0,2 0-320 16,2 2 32-16,0 0 16 16,1-1-240-16,0 0-32 0,4-8-16 0,-2 10 0 15,2 0-96-15,3 0-32 0,1-2 0 0,2-2 0 16,0 0-80-16,3-1-32 0,2 0 0 0,1-1 0 15,1 0 288-15,2 0 48 0,-2-2 16 0,1 0 0 0,-2-1 256 0,-1 2 192 0,1-2-208 0,-1 1 80 0,-3 0 128 16,1 1 0-16,-2 1 0 0,1-1 0 0,-2 3 0 0,-1-2 144 16,-5-4-16-16,6 7-128 0,-1-1 624 15,-5-6 16-15,2 9 0 16,-1 0 0-16,-1-9 256 0,-1 9 48 0,1-9 16 0,-3 8 0 0,3-8-224 16,-7 8-32-16,1-1-16 0,-1-2 0 0,-2 1-192 0,1-1-48 15,-1-3 0-15,0 2 0 0,-2-1-144 0,-1-1-48 16,0 0 0-16,-1 1 0 0,-1-1-400 15,2-1-96-15,0 0-16 0,-1 0 0 16,1 0-1744-16,0-1-368 0,-1 0-64 0</inkml:trace>
  <inkml:trace contextRef="#ctx0" brushRef="#br0" timeOffset="-181907.97">13711 18040 30399 0,'0'0'1344'0,"0"0"288"16,0 0-1312-16,0 0-320 0,0 0 0 0,3 9 0 0,1 1 2096 0,0 1 336 16,0 0 80-16,-1 0 16 0,0 1-1952 0,-1 0-384 0,1 0-64 0,-2 1-128 15,0 1 384-15,-2 1 0 0,1 0-16 0,1 1 0 0,-1-3-160 0,1 0-16 16,1 0-16-16,-2 1 0 16,1-3-176-16,1 0 0 0,1 0-160 0,-3-2 160 31,0-9-608-31,0 0-32 0,0 0 0 0,0 0 0 0,0 0-1296 0,0 0-272 0,0 0-48 0</inkml:trace>
  <inkml:trace contextRef="#ctx0" brushRef="#br0" timeOffset="-181718.03">13770 17869 20271 0,'0'0'1792'16,"0"0"-1424"-16,-7-5-368 0,2 2 0 0,5 3 5232 0,0 0 976 0,0 0 192 0,0 0 32 0,0 0-5296 0,0 0-1136 15,0 0 0 1,0 0-240-16,-5-3 496 0,5 3 112 0,0 0 16 0,0 0 0 0,0 0-640 0,0 0-128 0,0 0-32 0,0 0 0 16,0 0-2000-16,9 8-400 0,0 0-64 0,0 0-13184 15</inkml:trace>
  <inkml:trace contextRef="#ctx0" brushRef="#br0" timeOffset="-181355.38">13991 18166 33983 0,'0'0'1504'0,"0"0"304"0,-4 7-1440 0,2 1-368 0,1 0 0 16,0 0 0-16,1 2-672 0,-1-1-208 0,0 0-32 0,1-9-16 15,-1 9 1904-15,1-9 384 0,-5 9 80 0,5-9 16 0,-4 7-272 0,4-7-48 32,-6 6-16-32,6-6 0 0,-4 5-608 0,4-5-128 15,0 0-32-15,0 0 0 0,0 0-144 0,0 0-16 16,0 0-16-16,-4-3 0 0,4 3-48 0,-3-8 0 15,3-1 0-15,2 1 0 0,0-2 0 0,0-2 0 16,1-3 0-16,2 1 0 0,1 0 0 0,0-1-128 16,0 0 192-16,3 1-64 0,0-1-128 0,0 1 0 15,1 2 0-15,0 2 0 0,-1 0 0 0,1 1 0 16,-1 3 0-16,0 0 128 0,0 2 192 0,0 2 48 16,-9 2 0-16,11-1 0 0,-2 1-240 0,-9 0-128 0,9 4 160 0,-9-4-160 15,10 7 0-15,0 0 0 16,-2 3 0-16,-2 1 0 0,0 1-160 0,-1 2 160 0,-1 1-128 0,-1 1 128 15,-1 2-256-15,0 0 48 0,1 0 0 0,-2 2 0 16,-1-1-208-16,0 0-32 0,0-1-16 0,0 0 0 16,0-2-496-16,0 0-80 0,2-3-32 0,-1-1 0 15,-1-1-2480-15,0-11-496 0</inkml:trace>
  <inkml:trace contextRef="#ctx0" brushRef="#br0" timeOffset="-181049.61">14501 18016 40543 0,'0'0'1792'0,"0"0"384"0,0 0-1744 0,0 0-432 16,0 0 0-16,0 0 0 0,0 0 400 0,0 0 0 15,0 0 0-15,0 0 0 0,0 0 1008 0,0 0 208 0,0 0 48 0,0 0 0 16,0 0-1664-16,-3 8-192 0,1 0-96 0,1 3-32 16,-1 2 320-16,2 2 0 15,0 1 128-15,0 2-128 0,0 1 0 0,2 2 0 16,-1 1 0-16,0 2 0 0,-1 1 0 0,1 3 0 0,1 0 0 0,0 2 0 15,-1 1 0-15,2-14 0 16,-2 4 0-16,1 2 0 0,1 3 0 0,0 0 0 0,1 0 0 0,0 0 0 16,1-2 0-16,3 19 0 0,-2-7 0 0,-2-7 0 15,1-6 0-15,-1-3 0 0,-1-4 0 0,0-2 0 16,-1-1-400-16,-1-2 16 0,0-3 16 0,-1-8 0 16,0 10-464-16,0-10-80 0,0 0-32 0,0 0 0 15,0 0-1872-15,0 0-384 0,-8 2-80 0</inkml:trace>
  <inkml:trace contextRef="#ctx0" brushRef="#br0" timeOffset="-180582.71">14523 18211 24879 0,'0'0'2208'0,"-2"-7"-1760"16,-2-1-448-16,1 0 0 0,2 0 3568 0,3-1 624 15,2-1 128-15,1 0 32 16,1 0-3824-16,1 0-752 0,2-1-160 0,1 2-16 0,0-1 784 0,2 0 144 0,-1 0 48 0,3 0 0 15,3 1-96-15,3 1-16 16,-3 2 0-16,3 0 0 0,-1 2-208 0,-2 2-32 16,-2 0-16-16,0 0 0 0,-3 2-208 0,-1 3 0 0,-2 0 128 0,-1 2-128 15,-3 2-224-15,0 2-96 0,-1 0 0 0,-2 2-16 32,-2 1-64-32,-1 3-16 0,-2 4 0 0,-2 2 0 15,-3 0-288-15,-1 0-48 0,-1-2-16 0,1-1 0 0,0-3 416 0,-2-1 80 0,3-3 16 0,0-2 0 16,0-2 496-16,3 0 96 0,5-7 32 0,0 0 0 0,-6 6-48 0,6-6 0 15,0 0 0-15,0 0 0 16,0 0-192-16,0 0-128 0,0 0 160 0,0 0-160 0,0 0 0 16,11 6 0-16,1-5 0 0,-1 0-160 0,-1-2 160 15,2 1 0-15,3-1 0 0,-2 1 0 0,-1 0 0 0,-1 1 0 16,-1 0 0-16,-1 1-128 16,-2 0 128-16,-7-2 0 0,8 4 0 0,-8-4 0 0,7 4 272 0,-7-4-16 15,4 7 0-15,-4-7 0 16,0 0-32-16,2 8-16 0,-2-8 0 0,-3 9 0 0,3-9-80 0,-7 9-128 15,0-1 176-15,-3-2-176 0,-1 1 0 0,-3-2 0 16,-1 1 0-16,0-1 0 0,-2 1-128 0,1-1-144 16,-3 0-32-16,2-2 0 15,1 2-416-15,1-2-96 0,-3-1-16 0,5-1 0 16,0 0-1712-16,2-3-336 0,-2-2-80 0</inkml:trace>
  <inkml:trace contextRef="#ctx0" brushRef="#br0" timeOffset="-180283.23">15271 17954 34095 0,'0'0'3024'0,"0"0"-2416"0,0 0-480 0,0 0-128 16,0 0 1568-16,0 0 288 15,0 0 64-15,0 0 16 0,0 0-1248 0,0 0-256 0,7 6-48 0,-7-6-16 16,0 0 320-16,4 9 64 0,-1 1 16 15,1 2 0-15,-2 3-496 0,0 2-80 0,1 0-32 0,-1 2 0 0,0 2-160 16,-1 1 0-16,1 0 0 0,-1 2 0 0,0 1 0 0,0 1 0 31,0-2 0-31,2 0 0 0,-2-1 0 0,-1-1 0 0,-1 0-224 0,1-1 80 32,0 1-240-32,1-11-64 0,-2 1 0 0,0 1 0 15,-2 0-1536-15,1 1-320 0,-1-2-64 0</inkml:trace>
  <inkml:trace contextRef="#ctx0" brushRef="#br0" timeOffset="-180125.17">15184 18204 42783 0,'0'0'1904'0,"0"0"384"0,0 0-1840 15,0 0-448-15,6-5 0 0,3 0 0 0,0 1-432 0,2 0-176 0,3 2-32 0,-3 0-16 16,3 0 464-16,-1 1 192 0,0 1-176 0,3-1 176 15,-1-2 0-15,3 2 256 0,-1 0-16 0,3 1-16 16,1-1-1296-16,2-1-256 0,1-1-48 0</inkml:trace>
  <inkml:trace contextRef="#ctx0" brushRef="#br0" timeOffset="-178954.12">16411 18251 28559 0,'0'0'2544'0,"0"0"-2032"0,0 0-512 0,-1-7 0 0,1 0 1280 0,2-1 144 0,1 1 48 0,0-2 0 15,1 0-1216-15,-1 0-256 0,0 0 0 0,1 2 0 0,-1-1 736 0,0-1 224 16,-1 0 32-16,0 1 16 0,-1-1-576 0,0 0-112 16,-1-1-32-16,0 0 0 0,0 0-32 0,0 0 0 15,-1 1 0-15,0-1 0 0,-2 1-32 0,1 0-16 16,-1 1 0 0,3 8 0-16,-6-8-208 0,2 2 0 0,-4 2 0 0,8 4 0 15,-7-3-288-15,-1 3 0 0,8 0 0 0,-11 5 0 16,0 1-208-16,1 1-32 0,-1 2-16 0,1 2 0 0,1 0 176 0,0 2 48 15,2 0 0-15,2 0 0 0,0 1 32 0,2-2 16 16,1 0 0 0,2-1 0-16,0-1 96 0,3-1 32 0,0-1 0 0,2 1 0 15,2 0 144-15,0-1 192 0,1-2-32 0,2 1-16 0,0 1 32 0,1-1 0 16,1 0 0-16,-1 1 0 0,1-1 0 0,2 2 0 16,0-1 0-16,-1 1 0 0,-1-2 176 0,-3-1 32 15,3 0 16-15,-2 1 0 0,-10-7 64 16,8 9 16-16,-3-3 0 0,-5-6 0 0,2 9-16 0,-2-9 0 15,-2 10 0-15,-1-1 0 16,-1-1-80-16,-2-2-32 0,-2 1 0 0,0-1 0 0,-2 1-224 16,0 0-128-16,-3-1 160 0,5-3-160 0,-1 2-144 15,-1-1-128-15,-1 1-32 0,0-1 0 16,-1 0-416-16,0 0-96 0,0-2-16 0,-11 1 0 0,3-3-1808 0,11-1-368 0,-1-1-80 0</inkml:trace>
  <inkml:trace contextRef="#ctx0" brushRef="#br0" timeOffset="-178747.96">16568 18144 24879 0,'0'0'1088'0,"0"0"256"0,0 0-1088 0,0 0-256 0,0 0 0 0,1 9 0 15,0 1 2432-15,1 1 448 0,1 1 64 0,-1 2 32 0,-1-1-1936 0,-1 1-384 16,-1 0-80-16,1 3 0 0,-1-1-80 0,0 1-16 31,-3-2 0-31,3 1 0 0,0-1-320 0,0-1-160 0,-2 0 160 0,1-2-160 0,-1 0 0 0,1-1 128 0,0-1-128 0,1-5 0 31,0 0-224-31,1-5-96 0,-1 4 0 0,1-4-16 32,0 0-1664-32,0 0-336 0,0 0-64 0</inkml:trace>
  <inkml:trace contextRef="#ctx0" brushRef="#br0" timeOffset="-178563.61">16542 18060 24879 0,'0'0'2208'15,"0"0"-1760"-15,-6-3-448 0,6 3 0 0,0 0 2688 0,0 0 448 16,0-8 80-16,0 8 32 0,0 0-2480 0,0 0-512 16,2-8-80-16,-2 8-32 0,0 0 224 0,0 0 32 15,0 0 16-15,0 0 0 16,0 0-784-16,0 0-144 0,7-4-48 0,-7 4 0 16,0 0-2384-16,0 0-496 0</inkml:trace>
  <inkml:trace contextRef="#ctx0" brushRef="#br0" timeOffset="-178163.67">16719 18207 34431 0,'0'0'1536'0,"0"0"304"0,0 0-1472 16,0 0-368-16,0 0 0 0,0 0 0 0,0 0 368 0,0 0 0 15,0 0 0-15,2 11 0 0,0-1 528 0,0 0 128 16,1-1 0-16,-1 2 16 0,0 1-528 0,0 0-128 0,-1 0 0 15,0 0-16-15,-1 0-368 0,0 2 128 0,-1 0-128 0,1 0 0 0,-1-1 0 16,1-6 128-16,-1 1-128 16,0-1 0-16,0 1 0 0,0-1 0 0,0-1 0 0,0 0 0 0,-1-1-256 0,2-5 48 15,0 0 0-15,0 0 0 0,0 0-112 0,0 0 0 16,0 0-16-16,0 0 0 0,0 0 336 0,0 0-176 16,2-4 176-16,-1-2-128 0,1-1 128 0,-1-1 224 15,2-3-48-15,1-1-16 0,0 0-32 0,0-2 0 16,5-16 0-16,1 6 0 0,-2 4-128 15,3 2 0-15,-4 4 0 0,2 2 0 0,-1 1 0 0,1 1 0 16,-2 2 144-16,2 2-144 0,-9 6 384 0,10-6 16 16,0 2 0-16,-10 4 0 0,11-2-16 0,-11 2 0 15,12 2 0-15,0 2 0 0,-2 3-384 0,0 2 0 16,0-1 0-16,0 2 0 0,0 1 0 0,-1 1-256 16,-4 2 64-16,2 1 16 0,-2 3-112 0,0-1-32 15,-2 2 0-15,0-8 0 16,-2 1-384-16,0 2-64 0,0 1-32 0,-1 0 0 15,-1-1-1680-15,0 1-336 0,-1-2-64 0</inkml:trace>
  <inkml:trace contextRef="#ctx0" brushRef="#br0" timeOffset="-177625.16">17358 18046 26719 0,'0'0'1184'0,"0"0"240"15,-8-1-1136-15,8 1-288 0,-9-2 0 0,9 2 0 0,0 0 2624 0,-7 5 480 16,-1 0 96 0,0 2 0-16,1 2-2592 0,0 1-608 0,-1 1 0 0,1 2 0 0,0 2 272 0,1 2 48 15,0-2 16-15,-1 3 0 0,2 0-336 16,1 2 0-16,1-1 0 0,1 1 0 0,2-2 0 0,0 1 0 16,0-1 0-16,3-2-128 15,1 1 128-15,0-2 0 0,1-2 0 0,3-1 0 16,1-1 0-16,0-1 0 0,1-2-144 0,0-1 144 0,-1-3-256 0,2-2 32 0,0-2 0 0,2-1 0 15,-1-1 224-15,0-2-176 16,-1-4 176-16,0-1-160 0,0-2 160 0,-2-1 128 16,-1-2-128-16,1-3 176 0,0-2 112 0,-1-1 32 15,-3-4 0-15,1-1 0 0,-2-3-96 0,-2-1-16 16,3-1 0-16,-4 1 0 0,-1-1-208 0,-4 1-240 0,1 2 48 16,-1 4 16-16,-3 4-96 0,-1 1-32 0,0 1 0 0,-1 1 0 15,-1 2 96-15,-1 2 16 0,-4 1 0 0,-1 2 0 16,1 1 192-16,-1 3 0 0,1 2 0 0,0 2 0 15,-2 1 0-15,2 2 0 16,-1 1 0-16,2 3 0 0,0 1 0 0,0 3 0 0,2 0 0 0,2 2 0 16,1 0 0-16,0 0 0 0,1-1 0 0,3 1 0 15,0 2 144-15,2-1-16 0,1 0-128 0,2 1 192 16,1 1 48-16,1-2 0 0,2 0 0 0,2 0 0 0,2 0-16 0,0 1 0 16,3-2 0-16,1-1 0 0,1-1-48 0,0 0-16 15,1-1 0-15,1 1 0 0,2 0-160 0,-1-1 0 16,1-1-160-16,-1-2 160 0,0-1-336 0,1 0 16 15,1-1 16-15,0-1 0 16,-2 0-592-16,2-1-112 0,-1-2-16 0,-1 0-16 16,-2-1-2240-16,-2 0-448 0</inkml:trace>
  <inkml:trace contextRef="#ctx0" brushRef="#br0" timeOffset="-177320.13">17654 18336 11055 0,'0'0'480'0,"0"0"112"0,0 0-464 0,0 0-128 0,0 0 0 0,-5-4 0 0,5 4 5120 15,0 0 1024-15,0 0 192 0,-5-5 32 16,5 5-3664-16,0 0-720 0,0 0-160 0,0 0-32 16,0 0-496-16,0 0-96 0,0 0-32 0,0 0 0 0,0 0-752 0,0 0-160 31,0 0-16-31,-5 8-16 0,3 1-224 0,1 1 0 0,0 2 0 0,1 2-160 0,0 3 160 0,0-8-160 31,0 4 160-31,1 1-160 0,0 1 160 0,0 1 0 0,-1 0-144 16,0 1 144-16,0-1-240 0,1 13 32 0,-1-6 0 0,2-3 0 15,-2-3-256-15,0 0-48 0,0-3-16 0,0-2 0 16,0-1-400 0,1-1-80-16,-1-10-16 0,0 9 0 0,0-9-2080 0,0 0-416 0,0 0-96 0</inkml:trace>
  <inkml:trace contextRef="#ctx0" brushRef="#br0" timeOffset="-176961.57">18004 18216 28559 0,'0'0'2544'0,"0"0"-2032"0,0 0-512 0,0 0 0 16,0 0 2384-16,0 0 384 0,0 0 80 0,0 0 16 16,-6 6-2608-16,6-6-528 0,-4 5-112 0,4-5 0 15,-4 8 640-15,1-2 128 0,-1 1 16 0,4-7 16 0,0 0-272 0,0 0-144 16,0 0 160-16,0 0-160 0,0 0 144 0,0 0-144 16,0 0 128-16,0 0-128 0,0 0 272 0,0 0-16 15,0 0-16-15,0 0 0 0,0 0 32 0,-4-7 16 16,1 0 0-16,1-1 0 0,2 0-48 0,0 0-16 15,0-2 0-15,0 0 0 0,-2 1-224 0,2 1-288 16,1 1 64-16,-1 7 16 16,-1-7-176-16,1 7-48 0,0 0 0 0,0 0 0 15,0 0-1152-15,0 0-224 0,0 0-48 0</inkml:trace>
  <inkml:trace contextRef="#ctx0" brushRef="#br0" timeOffset="-176357.45">18384 18046 29487 0,'0'0'2624'0,"0"0"-2112"0,-4-8-512 0,2 1 0 0,0 1 1616 0,1 0 224 0,-1 0 32 0,2 0 16 0,0 0-1312 0,0 0-272 15,-3-1-48-15,3 7-16 0,-5-3 544 16,5 3 112-1,-5-4 32-15,5 4 0 0,-4-5-544 0,-2 3-96 0,-1 0-32 0,7 2 0 0,0 0-256 0,-7 1 0 16,-2 0 128-16,1 2-128 0,1 3 0 0,-2 1 0 16,1 2-208-16,0 4 80 0,0 2 128 0,1 3-208 15,-1 0 80-15,2 3 128 0,-1-1-224 0,3 0 80 16,1 0 16-16,0-1 0 0,1 0-64 0,2-1-16 0,0-3 0 0,2-1 0 16,1 0 0-16,0-2 0 15,0-1 0-15,2-1 0 0,-5-10-16 0,11 8 0 0,-1-2 0 16,1-2 0-16,0-3 32 0,3 0 0 15,-2-2 0-15,2-1 0 0,-1-1 192 0,1-3 0 0,1-1 192 0,-1-2-192 16,1-1 400-16,-1-1-16 0,-1 0-16 0,0-2 0 16,-1-3 64-16,-1 2 16 0,-1 2 0 15,-1 2 0-15,0 1-176 0,-2 3-16 0,-7 6-16 0,5-5 0 16,-5 5 16-16,0 0 16 0,0 0 0 0,0 0 0 16,0 0-272-16,0 0 0 0,5 9 0 0,0 2 0 15,-1 1 0-15,-1 2 0 0,1 2-160 0,1-1 160 16,1 1-144-16,-3-2 144 15,2 0 0-15,2-1 0 0,0 0 0 0,1-4 0 0,1-1 0 0,0-2 0 0,1-2 0 0,0-1 0 16,0 1 128-16,2-3-128 16,-2-2 160-16,0-2-160 15,-2 0 160-15,2-1-160 0,-2-2 304 0,-1-1-48 0,-1-2 0 0,0-1 0 0,-1-1 64 0,1-1 0 16,-3-4 0-16,0 0 0 0,0-3 16 0,-2 0 16 16,-1 0 0-16,-1-1 0 15,-2 1-352-15,1 2 128 0,1 0-128 0,-2 2 0 0,-1 0 0 16,1 4-192-16,-3 0 32 0,-2 1 0 15,-1 3-288-15,1 0-64 0,-3 3-16 0,1 0 0 16,1 1-176-16,-1 2-48 0,0 1 0 0,-1 3 0 16,-1 2-1856-16,0 4-368 0,-3 4-80 0</inkml:trace>
  <inkml:trace contextRef="#ctx0" brushRef="#br0" timeOffset="-176009.62">18841 18065 10127 0,'17'-2'448'0,"-6"1"96"15,2 0-544-15,0-1 0 0,-2 0 0 0,-2 1 0 0,1-1 5248 0,-10 2 928 16,10-1 192-16,-10 1 32 0,0 0-3856 0,0 0-784 16,0 0-160-16,0 0-16 0,0 0-624 0,0 0-112 15,0 0-16-15,0 0-16 0,0 0-496 0,1 9-80 16,-1-9-32-16,-1 11 0 0,-5 0-208 0,-2-1 0 16,2-1 0-16,-1 1-160 0,-3-1-16 0,2-1 0 15,4 1 0-15,-1-1 0 0,1-2-128 0,4-6-16 16,-6 9-16-16,6-9 0 0,0 10-48 0,0-10 0 15,0 0 0-15,8 9 0 0,-1-2 64 0,2-2 16 16,0-1 0-16,-1 0 0 0,2-2 176 0,-10-2 128 0,11 2-192 0,-1 0 192 16,0-2 0-16,-1 1 0 0,-9-1 192 0,10 4-48 15,-10-4 128-15,8 2 32 0,-8-2 0 0,0 0 0 16,0 0 128-16,0 0 16 0,0 0 16 0,0 0 0 16,0 0-16-16,0 0 0 0,0 10 0 15,-2-1 0-15,-3-2-192 0,-1 1-64 16,0-1 0-16,-2 0 0 0,-2 2-192 0,0 0-256 0,1 0 48 0,-1 0 16 15,0-1-608-15,-1 1-112 0,3-2-32 0,0-1 0 16,0 1-1936 0,8-7-400-16,-6 5-80 0</inkml:trace>
  <inkml:trace contextRef="#ctx0" brushRef="#br0" timeOffset="-175728.3">19146 18054 4607 0,'0'0'400'0,"0"0"-400"16,0 0 0-16,0 0 0 0,0 0 7616 0,0 0 1424 15,0 0 304-15,0 0 48 0,0 0-6832 0,0 0-1344 16,0 0-288-16,0 0-48 0,9 2 272 0,-9-2 48 16,0 0 16-16,7 7 0 0,-2 2-624 0,-4 2-112 0,2 1-32 0,-2 1 0 15,-1 3-320-15,0 0-128 16,0 2 0-16,0 3 144 0,-1 2-144 0,0 1 0 0,-1 1 0 0,1 1 0 16,1 1 0-16,0-10 0 15,0 1 0-15,0 3 0 0,1 1 0 0,-1 1 0 0,0 2 0 0,0-2 0 16,0-1-272-16,2 16 64 0,-1-6 16 0,0-6 0 31,-1-4-320-31,0-3-64 0,0-1-16 0,0-4 0 0,-1-3-384 16,0-1-80-16,1-10-16 0,0 0 0 0,-5 7-1648 15,5-7-336-15,-9 2-64 0</inkml:trace>
  <inkml:trace contextRef="#ctx0" brushRef="#br0" timeOffset="-175295.91">19163 18183 31791 0,'0'0'1408'0,"-3"-9"288"0,-1-2-1360 0,3 1-336 0,1 1 0 15,2-2 0-15,1-2 224 0,0 1-32 0,1 0 0 0,0 0 0 16,0 1 832-16,0 1 176 0,3 0 16 0,2 0 16 0,2-1-448 0,0 3-80 16,1 0-32-16,1 1 0 0,0 2-320 0,3 0-64 0,-5 0-16 0,2 2 0 15,-1 0 112-15,0 2 32 16,1 0 0-16,-4 2 0 0,-9-1-256 0,9 5-160 15,-9-5 192-15,7 7-192 0,-3 1-160 0,-1 2-144 0,-1 1-16 0,1 1-16 0,-7 1-32 0,1 3 0 16,-1 0 0 0,-1 0 0-16,0-1-16 0,-1-1-16 0,1 1 0 0,0-3 0 0,2-1 400 0,1-1 0 15,0-2 0-15,2-8-128 0,0 0 128 0,0 10 144 16,0-10-16-16,0 0-128 16,5 9 240-16,-5-9-64 15,8 7-16-15,0-2 0 0,-8-5-160 0,11 4 0 16,1-1 144-16,-4-1-144 0,2 0 0 0,-1 0 144 0,0 1-144 0,-9-3 0 0,9 2 128 0,-9-2-128 15,0 0 0-15,9 4 0 0,-9-4 272 0,0 0 0 16,0 0 0-16,0 0 0 16,3 9 160-16,-3-9 16 0,0 0 16 0,-5 9 0 0,-1-3-112 0,-2 0-32 15,0-2 0-15,-3 1 0 0,-1-1-32 0,-1 1-16 32,-1-2 0-32,0-1 0 0,-2 0-272 0,1 0 0 0,-2 1 128 0,3-2-128 15,1-1-480-15,0 0-160 0,0 0-16 0,1-1-16 16,-1-2-2144-16,1 1-448 0</inkml:trace>
  <inkml:trace contextRef="#ctx0" brushRef="#br0" timeOffset="-174382.58">3630 16380 10127 0,'-6'-9'896'0,"2"4"-704"0,-1-1-192 0,2 1 0 16,0-2 2896-16,0 1 560 15,-1-2 96-15,2 0 32 0,0 2-2304 0,1-2-464 16,-1-1-96-16,0 2-16 0,0-1 224 0,1 1 32 16,-1 0 16-16,0 0 0 0,2 7-96 0,-2-8-32 0,-1 2 0 0,3 6 0 15,-3-8-208-15,3 8-32 0,-2-8-16 0,2 8 0 16,0 0-96-16,0 0-32 0,0 0 0 0,0 0 0 16,0 0-208-16,0 0-64 0,-1 9 0 0,2 4 0 15,1 5-192-15,1 5-208 0,1 4 32 0,0 6 16 16,2 6 16-16,-1 5 0 15,2 4 0-15,0 10 0 0,0 6 144 0,1 10-208 0,-2 6 80 0,1 5 128 16,-1 3-128-16,2 9 128 0,-3 7 0 0,-1 1 0 0,0-3 0 0,1 2 0 16,0-1 0-16,-1-8 0 0,-1-8 0 0,2-6 208 15,-4-4-16-15,2-2-16 0,0-4 352 0,-1-3 80 16,0-4 16-16,1-1 0 0,-2-5-208 0,0-27-32 31,1 2-16-31,0 1 0 0,0 0-208 0,1 0-32 0,-1-1-128 0,0-1 192 0,0-1-192 0,3 21 0 16,-2-14 0-16,0-7 0 15,-1-7-448-15,1-4-144 0,-1-3-32 0,-1-4 0 16,0-3-1424-16,0-4-272 0,-1-6-64 0</inkml:trace>
  <inkml:trace contextRef="#ctx0" brushRef="#br0" timeOffset="-172769.9">3622 16349 16527 0,'-10'-5'720'0,"10"5"176"0,-8-4-720 0,2 1-176 0,6 3 0 0,0 0 0 0,0 0 0 0,0 0 128 16,-5-4-128-16,5 4 128 0,0 0 48 0,0 0 0 16,6-8 0-16,2 3 0 15,0-1 128-15,3 2 16 0,0-1 16 0,3 1 0 0,0-1 192 0,2-1 48 0,2 1 0 0,3-1 0 16,4 2-208-16,3-1-48 16,-1 2 0-16,2 1 0 0,-1 0-320 0,2 0 128 15,0 0-128-15,4 2 0 0,0-1 0 0,2 1 128 16,3-2-128-16,3 1 0 0,5 0 208 0,2 0-16 0,4 1-16 0,-2-1 0 15,-4-1-16-15,2 1 0 16,0-1 0-16,2 0 0 0,1 0-32 0,6 0-128 16,2-2 192-16,1 2-64 0,-5 1-128 15,1-1 0-15,-1 0 0 0,2-1 128 0,4 0-128 0,2 1 0 16,3-1 0-16,-2-1 0 0,-1 1 0 0,0 1 0 0,2-3 0 0,6 2 128 16,4 0-128-16,0-2 128 15,-5 1-128-15,1-2 128 0,-1 1 64 0,5-1 16 16,6 2 0-16,-4-3 0 0,-4-2-16 0,2-1-16 0,2 1 0 0,4-1 0 0,3-1-176 15,-3 0 160-15,-1-1-160 0,-1 3 160 16,1-1-160-16,2 0 0 0,1-1 0 0,-1 0 128 16,-5-1-128-16,2 2 128 0,3 4-128 0,-1-3 128 15,1-1-128-15,-1 0 0 0,-4-1 0 0,5 1-176 16,3 1 176-16,-3 1 0 0,-4-3 0 0,-2 1 0 16,-1 0 0-16,3 1 0 0,4 0 0 0,-3 1 0 15,-5 1 0-15,0-1 0 0,-1 0 0 0,1 2 0 0,4-1 0 16,-5 2 128-16,-3-1-128 0,-2 1 0 15,0 0 160-15,3 1-32 0,0 1-128 0,1-1 192 0,-3 1-192 0,0 1 0 0,-3 0 0 16,1-1 0 0,2 0 0-16,3 1 128 0,1 0-128 0,-3 1 0 15,-3-2 128-15,2 2-128 0,-2-1 0 0,2 1 0 0,3-1 208 16,-4 1-48-16,-3 0-16 0,-1-1 0 16,-1 1 144-16,4 0 32 0,3-1 0 0,-1 0 0 15,-2 1-16-15,-1-1 0 0,0-1 0 0,4 1 0 16,-1 0-128-16,2 0-32 0,-1 0 0 0,1-1 0 15,-3 1-144-15,3 0 0 0,-1 0 0 0,3 0 128 16,2-1-128-16,-4 1 0 0,-1-1 0 0,-1 1 0 16,-1-1 144-16,2 1-144 0,1 0 160 0,-2 2-160 15,-5-1 224-15,-1 1-48 0,1-1-16 16,4 0 0-16,2-1 16 0,-1-1 0 0,0 2 0 0,-1-1 0 0,0-1 32 0,1 1 16 16,2-1 0-16,1 1 0 0,1-1-80 0,-2 0-16 15,1-2 0-15,-1 3 0 0,3 0-128 0,1 0 192 16,2-1-192-16,-2 1 192 0,-1 0-16 0,-1 2 0 15,-1 0 0-15,1 0 0 0,1-1-48 0,-3 0-128 16,-2 0 192-16,-2 0-64 0,0 1-128 0,2 0 0 0,3-2 0 0,-3 1 0 16,-1-1 0-16,-3 1 0 15,1 1 0-15,2 0 0 0,4-1 0 0,-2 0 0 16,-3 1 0-16,1-1 0 0,-2 1 128 0,3 0-128 16,3 0 128-16,-1 1-128 0,0-1 0 0,-3 0 0 0,0 0 128 15,1 1-128-15,-1 0 0 0,5 1 0 16,-2-1 0-16,-1 0 128 0,-4 1-128 0,0 0 0 0,0 1 0 15,4 0 0-15,2 0 0 0,-1-1 0 0,-3 0 0 0,-2 0 0 16,0 0 0-16,3 1 0 0,5-1 0 0,-1 0 0 16,-3 0 0-16,1 1 0 0,-1 0 0 0,4 0 0 15,4 1 0-15,1 1 0 0,-1-2 0 0,0 0 0 16,0 0 0-16,4-1 0 0,3 1 0 0,-2 0 0 16,-5 0 0-16,3 0 0 0,0 0 0 0,3 0 0 0,-1 1 0 15,-3-1 0-15,-2 1 0 0,3 1 0 0,-1-2 0 0,2 2 0 16,-1 0 0-16,1-1 0 15,-3 2 0-15,2-1 0 0,3-2 0 0,0 1 0 0,-2 2-224 0,0-1 80 16,-1-1 16-16,4 2 0 0,4-2-32 0,-3 2 0 16,-5-2 0-16,-2 1 0 0,1-2 160 0,2 0 0 15,0 1-144-15,-3-1 144 0,-6 0 0 0,0-1 0 16,1 1 0-16,0-3 0 0,1 0 0 0,-4 1 0 0,-6-1 0 0,-1 1 0 16,0 0 0-16,3 0 0 15,4-1 0-15,-2 0 0 0,-5 0 0 0,-1 0 0 16,-1 0 0-16,-1 0 0 0,1 0 0 0,4 0 0 15,1 1 0-15,-2-1 0 0,-4 0 0 0,-3 0 0 0,1 2 0 0,-1-1 0 16,2-1 144-16,-3 1-144 0,-2-1 160 0,-4 2-160 16,-5-2 208-16,-3 1-48 0,-3-1-16 0,-5 1 0 15,-2-1 112-15,-2 1 32 0,-3-1 0 0,-2 0 0 16,1-1 16-16,-3 0 0 0,-4 3 0 0,-1-1 0 0,-3 0-128 16,0 0-32-16,-1 1 0 0,-3 1 0 15,0 0-144-15,-2 1 0 0,-3 1 144 0,0 0-144 0,0 0 0 16,-2 0 0-16,1 5 0 0,-2-1 0 0,-1 1 0 0,0 1 0 31,1 1 0-31,-2 1 0 0,1 1 0 0,0 3 0 0,-2 0 0 16,-1 4 0-16,-1 2 0 0,0 3 0 0,-1 1 0 0,-1 5-128 0,-2 2 128 0,1 2 0 15,-1 3 0-15,0 4-128 16,-1 3 128-16,-2 4 0 0,1 0-144 0,-1 3 144 0,1 1 0 0,0 7 0 16,-1 7 0-1,1-1 0-15,0 1 0 0,0 0 0 0,-1-1 0 0,0 6 0 0,0 5 0 0,0 1 0 0,0 2 0 16,1 0 0-16,-1 0 0 0,2 2 0 15,-1 2 160-15,3-2-160 0,1-3 208 0,2-3-64 16,2-3-16-16,1-1 0 0,1-4 240 0,-1-2 32 0,-1-3 16 0,-1-29 0 16,0 3 32-16,0 4 0 0,0 2 0 15,1 1 0-15,-2 0-224 0,1 2-32 0,-1-1-16 0,0 37 0 16,-1-14-176-16,-1-36 128 0,1 2-128 0,0-1 128 16,0-1-128-16,0-3 160 15,1-4-160-15,0-4 160 0,0-4-352 0,-2 6-64 0,0-9 0 0,-1-5-16 31,0-4-1008-31,-1-2-192 0,-2-2-32 0</inkml:trace>
  <inkml:trace contextRef="#ctx0" brushRef="#br1" timeOffset="-168013.66">22635 17128 21183 0,'0'0'1888'0,"0"0"-1504"0,-5-5-384 0,5 5 0 0,0 0 1936 0,0 0 320 0,1-8 64 0,-1 8 16 47,5-8-2944-47,-5 8-592 0,5-5-112 0,-5 5-32 0,6-7 1472 0,-6 7 304 0,0 0 48 0,5-5 16 0,-5 5 576 0,5-7 112 15,-5 7 32-15,0 0 0 0,0 0-96 0,5-6-16 0,-5 6 0 0,0 0 0 16,0 0-496-16,0 0-96 0,0 0-32 0,10-3 0 0,-10 3-192 0,0 0-32 16,0 0-16-16,11 4 0 15,-11-4-240-15,9 8 128 0,-3 3-128 0,1 2 0 16,-5 1 0-16,2 3 0 16,-1 4 0-16,-1 1 0 0,0 1 0 0,0 2 0 0,0-1 0 0,0 0 0 0,-1 0-128 0,0 0 128 15,0 0 0 1,1-2 0-16,-1-2 0 0,2-2 0 0,-1-1 0 0,1-3 0 0,0-2 0 15,0-1 0 1,0-1 192-16,1-4-48 0,-4-6 240 0,0 0 32 0,0 0 16 0,10 4 0 0,-1-4 288 0,0-1 64 31,-9 1 16-31,13-8 0 0,0-2 16 0,4-2 0 0,1-3 0 16,7-3 0-16,3-5-160 0,8-7-16 0,5-7-16 16,8-7 0-16,7-8-368 0,12-5-64 0,12-7 0 0,9-3-16 15,6-2-176-15,7-5 0 0,6-4 0 16,2 2 0-16,-1 6-224 0,-1 6-32 15,-4 7 0-15,-6 8 0 16,-6 7-704-16,-10 7-128 0,-13 3-48 0,-6 6 0 16,-7 3-1744-16,-5 5-336 0,-5 4-80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08T12:02:39.925"/>
    </inkml:context>
    <inkml:brush xml:id="br0">
      <inkml:brushProperty name="width" value="0.05292" units="cm"/>
      <inkml:brushProperty name="height" value="0.05292" units="cm"/>
      <inkml:brushProperty name="color" value="#FF0000"/>
    </inkml:brush>
  </inkml:definitions>
  <inkml:trace contextRef="#ctx0" brushRef="#br0">16873 13621 5519 0,'0'0'240'0,"0"0"64"0,0 0-304 0,0 0 0 15,0 0 0-15,0 0 0 0,0 0 192 0,0 0-32 0,0 0 0 0,0 0 0 16,-1-7-160-16,1 7 128 0,0 0-128 0,-3-8 128 15,3 8 80-15,-2-8 16 0,2 8 0 0,-3-7 0 16,3 7 304-16,-2-7 64 0,2 7 16 0,0 0 0 0,-4-9 64 16,1 4 16-16,3 5 0 0,0 0 0 0,-3-7-224 0,3 7-32 15,-7-8-16-15,3 3 0 16,4 5-144-16,-7-4-16 0,2-1-16 0,5 5 0 0,-7-4-240 0,1 2 144 16,6 2-144-16,-9-2 128 15,9 2-128-15,-10-1 0 0,1 0 144 0,1 1-144 16,1 1 0-16,7-1 0 0,-9 3 0 0,9-3 0 0,-10 3 0 0,1 0 0 15,0 0 0-15,1 2 0 0,0-1 0 0,0 1 128 16,0-2-128-16,1 1 128 0,-1 1-128 0,0 1 0 16,2 0 0-16,-1 2 0 0,-1 0 0 0,2 1 0 0,0 0 0 15,1 1 0-15,-2 0 0 0,1 2-128 16,-2 0 128-16,0 0 0 0,2 0 0 0,-2 0-128 16,0 0 128-16,1 2 0 0,-1 0-128 15,1 2 128-15,1-1-128 0,0-1 128 0,2 0-128 0,-2 2 128 16,1-2-128-16,1 1 128 0,2 1 0 0,0-1 0 0,-1 3 0 0,2-1 0 15,0 1 0-15,3 0 0 16,0 0 0-16,2-1 176 0,2-1-176 0,3 0 0 0,1-3 0 16,1 0 128-16,0 0 208 0,1 0 48 0,1 1 0 0,0-2 0 15,-1-2-32-15,1 0 0 0,2-4 0 0,1 0 0 16,1-2-80-16,-1-1-16 0,1 0 0 0,0-2 0 0,1-1-64 16,-1-1 0-16,1-1-16 0,0 0 0 0,-1-1 80 15,1 0 32-15,-1-2 0 0,2 1 0 0,-2-2-48 0,-1 0-16 16,0-2 0-16,-2-1 0 0,-1 0 64 0,1 0 16 15,1-4 0-15,-2 0 0 0,-1 0 176 0,0-1 32 16,0-3 16-16,0 0 0 0,-2-3-80 0,-1 1-32 16,-1 0 0-16,-3 0 0 0,1-1-128 0,-2 0-32 15,-1 1 0-15,1 0 0 16,-2-3-32-16,-1 1-16 0,-1 0 0 0,-1 1 0 0,-1-1-48 0,-2-1-16 16,1-2 0-16,-1 1 0 0,-2 0-144 0,0 1 160 0,-3 0-160 15,0 0 160-15,-2 0-160 0,0-1 160 0,-2 1-160 0,1 2 160 16,-2 1-160-16,3 3 0 15,0 0 0-15,-1 2 128 0,-2 2-128 16,1 1 0-16,-1-1 0 0,0 3 0 0,1 1 0 0,0 0 160 0,-1 2-160 0,-1 0 160 16,1 3-160-1,0 1-224-15,-2 2 48 0,0 2 16 0,-1 0 160 16,2 4-208-16,-2 1 80 0,1 3 128 0,-2 2-208 0,2 2 80 0,-1 0 128 0,1 1-208 16,-1 3 208-16,1 0-192 15,-1-2 192-15,2 2-192 16,1 1 192-16,0 0 0 0,2 0 0 0,2 1-144 0,2 1 144 0,-1 1 0 0,0 1-144 0,1 0 144 0,2 1 0 15,-1-1-176-15,2-1 176 0,1 0-128 0,1 0 128 16,1 0-128-16,0-1 128 0,1 1-128 0,-1 0 128 16,2 0 0-16,0 2-144 0,3 1 144 0,-1 1 0 15,1-2 0-15,0 0-144 0,2-1 144 0,0-1 0 0,3 1 0 16,1-1-128-16,1 0 128 0,0-1 0 0,1-2-160 31,2 0 160-31,2-3-128 0,0 0 128 0,-1-3 0 0,-1-2 0 0,0-1 0 0,3-2 176 0,-2-1-48 16,0-1 0-16,3-2 0 0,0-1 80 0,1-1 16 15,-2-2 0 1,3-1 0-16,1-2-16 0,1-1 0 0,1-2 0 16,1-2 0-16,1 0 48 0,0-2 16 0,2-2 0 15,-1-2 0-15,-2-3-48 0,0-4-16 0,1-2 0 0,-3-2 0 16,-1-3 176-16,1-1 16 0,-5-1 16 0,0-1 0 16,-2-2-64-16,-2 0-16 0,-2-2 0 0,-2-1 0 15,-2 0-16-15,-1 3 0 0,-2 1 0 0,-4-1 0 16,-3-1 64-16,-2 2 0 0,-2 0 0 0,-3 2 0 15,-4-1 16-15,-3 1 16 0,-1 0 0 0,-4 4 0 16,-4 1-96-16,2 2 0 0,-3 1-16 0,1 4 0 16,-3 3-176-16,2 1-128 0,-2 4 192 0,1 4-192 15,1 1-208-15,1 4-160 0,2 4-16 0,2 2-16 16,2 3-704 0,1 3-144-16,1 2-32 0,3 3 0 0,2 2-1872 15,2 3-384-15,-5 10-80 0,12 0-16 0</inkml:trace>
  <inkml:trace contextRef="#ctx0" brushRef="#br0" timeOffset="7174.53">20167 8188 5519 0,'0'0'496'0,"0"0"-496"0,0 0 0 16,1-5 0-16,2-1 1744 0,-1 1 256 0,0-1 48 0,0 1 16 16,-1-1-256-16,1 1-48 0,1-2-16 0,-2 2 0 15,0-1-336-15,0 1-64 0,1-2 0 0,0 2-16 16,-1-2-240-16,2 3-32 0,-2-1-16 0,0 1 0 15,0 0-32-15,0-1-16 0,-1 5 0 0,0 0 0 16,0 0-208-16,0 0-32 0,1-5-16 0,-1 5 0 0,0 0-144 16,0 0-16-16,0 0-16 0,0 0 0 0,0 0-384 0,0 0-176 15,-4 6 160-15,-2 2-160 0,0 3 368 0,-2 1-32 16,-1 2 0-16,0 2 0 0,2 1-144 0,-1 1-48 16,0-2 0-16,2 2 0 0,0 1-144 0,1 1 160 15,-1-2-160-15,3 1 160 0,1-1 48 0,1-1 16 16,-1 0 0-16,2-1 0 0,0 1 208 0,2-3 32 15,0-1 16-15,1-1 0 0,3-1-96 0,-1 0 0 16,1 0-16-16,2-2 0 0,1-1-64 0,1-1-16 16,1-1 0-16,1 1 0 0,1-3-96 0,3 0-32 0,0 0 0 0,1-1 0 15,-1-2-160-15,3-2 160 16,-1-1-160-16,-1 0 160 0,-1-1-160 0,-1 0 160 0,-1-1-160 16,2-1 160-16,-1 0-160 0,0-1 128 0,0 0-128 15,-2-1 128-15,-2 0-128 0,-1 1-176 16,-1-2 48-16,-2 0 0 15,0 0-640-15,-3-1-112 0,1 0-16 0,-2 0-16 16,-1 0-2560-16,-1 0-512 0</inkml:trace>
  <inkml:trace contextRef="#ctx0" brushRef="#br0" timeOffset="7394.95">20002 8094 37775 0,'-7'-9'1664'0,"7"9"368"0,0 0-1632 0,0 0-400 0,3-4 0 0,-1-2 0 0,2 1 0 0,3-1-144 16,1 2 0-16,2-1 0 0,3 1 400 0,2 1 64 15,3 2 32-15,3-2 0 0,0 1-160 0,3 1-16 16,-2 0-16-16,1 0 0 0,0 1-304 0,-2-1-64 16,-2 0-16-16,-1 1 0 15,-1 0-1776-15,-2 1-368 0,-2 1-64 0,-1 1-12144 0</inkml:trace>
  <inkml:trace contextRef="#ctx0" brushRef="#br0" timeOffset="7567.91">20067 8278 38351 0,'0'0'1696'0,"-5"-2"352"0,5 2-1632 0,0 0-416 16,0 0 0-16,0 0 0 0,0 0 560 0,0 0 16 0,6 2 16 0,5-1 0 16,6 0 16-16,-1 2 0 0,4-2 0 0,1 0 0 15,1-1-256-15,0 1-48 0,-1-1-16 0,0-1 0 16,1-2-288-16,0-1 160 15,1 0-160-15,0-1 128 16,0-2-1312-16,0-1-272 0,0 1-48 0,-2-1-16512 0</inkml:trace>
  <inkml:trace contextRef="#ctx0" brushRef="#br0" timeOffset="19279.09">18879 9032 12895 0,'0'-5'1152'0,"1"-2"-928"15,1 0-224-15,3 0 0 0,-2-2 2512 0,0 0 464 16,0 0 96-16,-1 2 0 0,0 0-1120 0,-2 7-224 16,0-7-64-16,0 7 0 0,0 0-544 0,0 0-112 15,0 0-32-15,-5 3 0 0,0 1-416 0,-1 5-96 16,-3 4-16-16,-2 5 0 0,-1 3-192 0,-2 3-32 0,-1 0-16 16,-1 3 0-16,-3 2 0 0,1 2 0 0,0 2 0 0,-1-1 0 15,0-3-16-15,2-1 0 0,-2-2 0 0,2-3 0 16,2-2 80-16,2-2 16 0,1-2 0 15,2-4 0-15,2-3 208 0,3-2 32 16,0 0 16-16,2-1 0 0,3-7-208 0,0 0-32 0,0 0-16 0,0 0 0 16,1-7-144-16,3-3-16 0,3-4-128 0,2-6 192 0,3-6-192 0,1-4-128 15,2-5 128-15,2-4-208 0,1-1 80 16,-1-3 128-16,1-1-208 0,0 3 80 0,-2 4 128 0,-1 4 0 16,-2 3 0-16,0 5 0 15,-2 4 320-15,-5 5-16 0,0 3 0 0,-1 4 0 0,-2 4 80 0,-3 5 32 16,0 0 0-16,0 0 0 0,5 5-288 15,0 4-128-15,-2 2 0 0,0 2 128 16,1 3-128-16,1 2 0 0,-1 4 0 0,0 3 0 16,0 0 0-16,0 1 0 0,2 2 0 0,-3-1 0 0,0 1 0 0,1-2 0 15,1 0 0-15,-2-1 0 0,0-2 0 0,-1-2 0 0,0-2 0 16,0-2 0-16,-1-3 0 0,1 1 0 0,2-5 0 0,-2-2 0 31,0-1-544-31,-1-1-32 0,-1-6-16 0,0 0 0 16,0 0-1968-16,0 0-400 0,0 0-80 0</inkml:trace>
  <inkml:trace contextRef="#ctx0" brushRef="#br0" timeOffset="19445.84">18601 9304 37663 0,'0'0'1664'16,"0"0"352"-16,0 0-1616 0,0 0-400 0,5-6 0 0,2 2 0 16,2 1 288-16,2-1-32 15,2 2 0-15,2 0 0 0,4 1 80 0,4 0 16 0,1 0 0 0,3-2 0 16,-2 0-224-16,3 0-128 0,-1-2 160 0,2 0-160 31,-3-2-384-31,0 0-192 0,1-1-16 0,-1 0-16640 0</inkml:trace>
  <inkml:trace contextRef="#ctx0" brushRef="#br0" timeOffset="19651.82">19193 9193 38303 0,'0'0'1696'0,"0"0"352"0,0 0-1648 0,0 0-400 0,-5 6 0 0,1 1 0 16,1 1 176-16,-1 2-48 0,1 1-128 0,0 2 192 0,0 2 176 0,2 3 16 0,-1 2 16 0,0 2 0 15,0-3-272-15,0 2-128 16,-1 0 0-16,1 1 128 0,1 0-128 0,0 0 0 16,1-1 0-16,0-1 0 15,0-1-352-15,1-2-96 0,-1-4-32 0,1 1 0 16,-1-2-1936-16,0-2-384 0,0-4-80 0</inkml:trace>
  <inkml:trace contextRef="#ctx0" brushRef="#br0" timeOffset="19824.59">19385 9262 18431 0,'0'0'816'15,"0"-5"160"-15,1-2-784 0,3 0-192 16,0 0 0-16,1-1 0 0,2 0 4352 0,1 2 832 15,-1-1 176-15,3 2 16 0,2-1-4096 0,1 1-816 0,-1-1-160 0,1 3-48 16,0-2-1568-16,1 3-320 0,2 1-64 0</inkml:trace>
  <inkml:trace contextRef="#ctx0" brushRef="#br0" timeOffset="19996.27">19421 9441 43935 0,'0'0'1952'0,"0"0"400"0,0 0-1888 0,0 0-464 0,0 0 0 0,0 0 0 0,0 0 176 0,9-1-176 16,2 1 192-16,1 0-192 0,2-2 432 0,-1 1-32 16,4 1 0-16,0-1 0 0,3-1-400 15,-2-1 0-15,3 1 0 0,2 0 0 0,3-1-1376 16,0-1-160-16,0 0-16 0,2-1-17104 0</inkml:trace>
  <inkml:trace contextRef="#ctx0" brushRef="#br0" timeOffset="22997.26">20430 9055 14911 0,'0'0'656'0,"0"0"144"0,0 0-640 0,0 0-160 15,-3-2 0-15,3 2 0 16,-4-4 1536-16,-1-1 288 0,1 0 48 0,0-1 16 0,2 1 0 0,0-2 0 16,1 1 0-16,0-1 0 0,1-1-528 0,1-1-96 15,1 0-32-15,3 0 0 0,-2-1-208 0,2 0-32 16,2-1-16-16,2 0 0 0,1-1-352 0,2 0-80 0,1 1-16 0,1 0 0 16,2 1-256-16,1 1-48 15,3 1-16-15,0 2 0 0,-1 0-80 0,-1 2 0 16,0 2-128-16,-3 3 192 0,-4 1-64 0,0 3 0 0,-2 2-128 15,-2 3 192-15,-3 2-64 0,-3 3-128 0,-2 4 176 0,-2 2-176 16,-5 3 0-16,-3 4 0 0,-4 1-240 16,-4 2 80-16,-2 0-96 0,0-1 0 0,1-3-16 0,1-1 0 0,0-3 272 0,1-4 0 15,2-2 0-15,1-4 0 0,3-3 320 0,2-1 128 16,3-3 32-16,0 0 0 16,4-3 272-16,3-3 48 15,0 0 16-15,0 0 0 0,0 0-416 0,0 0-80 16,5 2 0-16,4-2-16 0,2 0-176 0,2 0-128 0,3 0 144 0,1-1-144 15,3-1 128-15,2 1-128 0,2 1 0 16,-1-1 0-16,1 0 0 0,-1 1 128 0,0-1-128 16,-2 0 0-16,-3 1 0 0,2 0 0 0,-2-1-144 0,-1 2 144 15,0 0-1584-15,-1 0-208 0,1-1-64 0,-2 0-10272 16,0 0-2064-16</inkml:trace>
  <inkml:trace contextRef="#ctx0" brushRef="#br0" timeOffset="23408.34">21166 8883 30399 0,'-5'-11'1344'0,"5"11"288"0,-1-6-1312 0,1 6-320 15,0 0 0-15,-2-4 0 16,0 0 1536-16,2 4 224 0,0 0 48 0,0 0 16 16,-3 4-896-16,-3 2-176 0,1 4-48 0,-2 3 0 0,0 3-448 0,-1 2-80 0,-1 3-32 0,-1 4 0 0,-1 1-144 0,-2 1 0 31,0 2 0-31,1-1 128 0,1-2-128 0,1-1 0 15,0-1 0-15,1-2 128 0,1-2-128 0,2-2 128 0,0-4-128 0,2-2 128 0,1-2 0 0,0-2 0 32,3-8 0-32,0 0 0 0,0 0 64 0,0 0 16 15,0 0 0-15,0 0 0 0,3-9-64 0,1-3-16 16,0-3 0-16,3-5 0 0,1-2-128 0,3-5 0 16,0-3 0-16,2-3-176 0,0-4 176 0,1 0-128 15,2 2 128-15,-4-1-128 0,1 3 256 0,-1 4 48 16,-2 3 16-16,0 6 0 0,0 2 256 0,-1 5 64 15,-3 3 16-15,0 4 0 0,-6 6-96 0,6 0-32 0,-6 0 0 0,7 7 0 16,-1 2-400-16,-1 3 0 0,1 2 0 0,-1 4 0 16,1 3 0-16,-1 2 0 0,-1 1 0 0,1 1 0 15,-2 2 0-15,2 0 0 0,-1 0 0 0,0-2 0 16,0-1 0-16,-1-1 0 0,0-1 0 0,-1-1 0 16,1-1-384-16,-1-3 32 0,-1 0 16 0,0-3 0 31,0-2-576-31,0-1-112 0,-1-2-32 0,-1-3 0 15,1-6-2624-15,0 0-528 0</inkml:trace>
  <inkml:trace contextRef="#ctx0" brushRef="#br0" timeOffset="23557.6">21032 9136 38175 0,'0'0'1696'0,"0"0"352"0,0 0-1648 0,0 0-400 0,0 0 0 0,9 0 0 0,1 0 544 0,3 0 32 16,2 0 0-16,4 1 0 0,5 0-128 0,0 1-32 15,3-2 0-15,0 0 0 0,3 0-240 0,2 0-48 16,1-1-128-16,1 0 192 15,-1 0-1232-15,1-2-256 0,1 0-48 0,-1 0-16048 0</inkml:trace>
  <inkml:trace contextRef="#ctx0" brushRef="#br0" timeOffset="24424.54">19491 9865 27583 0,'0'0'1216'0,"3"-7"256"0,0 1-1168 0,0-1-304 0,0 1 0 0,-2 0 0 0,-1 6 1120 0,0 0 160 15,0 0 48-15,0 0 0 0,0 0 32 0,0 0 16 32,0 0 0-32,0 0 0 0,-1 10-800 0,-1 2-144 0,-2 3-48 0,-1 4 0 15,0 1-176-15,0 2-32 16,-2 2-16-16,0 1 0 0,-1 1-160 0,0 0 192 0,1 1-192 0,0-1 192 15,-2-1-192-15,1 1 128 0,2-3-128 0,-1-2 128 16,2-4-128-16,-1-1 0 0,1-2 144 0,0-3-144 16,2-2 176-16,1-3-48 0,2 0 0 0,0-6 0 15,0 0 32-15,0 0 0 0,0 0 0 0,0 0 0 16,4-8-160-16,1-1 0 0,0-5 0 0,2-4 0 0,0-4-224 16,2-4 32-16,0-4 0 0,1-3 0 0,2-1 192 0,-1-1-144 15,-2-1 144-15,2 0-128 0,0 2 128 0,0 4 0 16,0 2 160-16,0 5-160 0,-1 3 384 0,0 5-32 15,-3 2 0-15,1 4 0 0,-1 4 256 0,-2 3 48 16,-5 2 16-16,7 1 0 0,-2 3-352 0,2 2-80 16,-2 3-16-16,1 2 0 0,-1 4-224 0,1 4 128 15,-1 2-128-15,1 2 0 0,2 1 0 0,-4 2 128 16,1 0-128-16,1 0 0 0,-2 1 0 0,1 0 128 16,-1 1-128-16,2-2 0 0,-1-2 0 0,0-1 128 0,-1-2-128 15,0-1 0-15,1-3 0 0,-2-2-240 16,-2-1 48-16,1 0 16 15,2-5-592-15,-3-1-112 0,-1-1-16 0,0-7-11776 16,0 0-2368-16</inkml:trace>
  <inkml:trace contextRef="#ctx0" brushRef="#br0" timeOffset="24597.21">19470 10125 40255 0,'0'0'1792'0,"-1"-6"352"0,0 1-1712 0,1-1-432 0,1 1 0 0,2 0 0 16,0 1 208-16,3 0-32 0,0 1-16 0,4 0 0 15,1 0 176-15,4 0 48 0,1 2 0 0,2 0 0 0,0 0-384 0,3 1 0 16,1 1 0-16,1 0 0 16,2 0-1680-16,-1 0-368 0,0 1-64 15,-1-1-14496-15</inkml:trace>
  <inkml:trace contextRef="#ctx0" brushRef="#br0" timeOffset="24912.79">19839 10246 37775 0,'0'0'3360'0,"0"0"-2688"0,4-5-544 0,-1 0-128 15,1-1 320-15,2 3 48 16,2 0 0-16,-3 1 0 0,3 2 48 0,-2 2 16 16,-6-2 0-16,8 4 0 0,0 3-432 0,0 0 0 15,-2 3 0-15,-1 1 0 0,-2 1-272 0,-2 3 64 0,-1 1 16 0,-2 2 0 16,-4-2-80-16,0 3-16 0,-1 0 0 0,0-2 0 15,-2 0 288-15,0-3 0 16,0-2 0-16,1-2 0 0,2-1 496 0,0-2 144 0,2-1 48 0,0 1 0 0,4-7 16 16,0 0 16-16,2 5 0 0,-2-5 0 0,0 0-384 0,4 3-80 15,3 0 0-15,0-2-16 0,3-1-240 0,2 0 0 16,1 0 0-16,1 0 0 0,0-1-144 16,1-2-80-1,1 2-16-15,0 0 0 0,1 0-1024 0,-1 0-208 0,0 0-32 0,-1 0-16 16,2-3-1648-16,-2 2-336 0</inkml:trace>
  <inkml:trace contextRef="#ctx0" brushRef="#br0" timeOffset="25353.19">20468 10076 20271 0,'0'0'896'0,"-3"-5"192"0,1-1-880 0,1 1-208 15,1 0 0-15,0 5 0 0,2-5 4272 0,2 0 800 16,0 1 176-16,3 1 16 0,0-1-3792 0,3 2-752 15,2 0-144-15,4 1-48 0,1 0-528 0,2 1 0 16,1 0 0-16,1 0 0 16,-3 0-608-16,1 1-128 0,1 0-32 0,-4 1 0 15,0 0-2368-15,-3 1-464 0,-3-1-112 0</inkml:trace>
  <inkml:trace contextRef="#ctx0" brushRef="#br0" timeOffset="25510.45">20479 10188 7359 0,'-11'-5'320'0,"5"3"80"0,1-2-400 0,-2 1 0 15,3 1 0-15,4 2 0 0,0 0 7296 0,0 0 1392 0,0 0 272 0,0 0 48 16,0 0-6672-16,0 0-1328 16,7-2-272-16,3 1-48 0,3-1-432 0,4 2-96 0,-1 0-16 0,5 2 0 15,4 0-144-15,0 0 0 0,0 0 0 0,0-1 0 16,1-1-320 0,-2 0-112-16,-2 0-16 0,-1 0-11968 0,-1 0-2384 0</inkml:trace>
  <inkml:trace contextRef="#ctx0" brushRef="#br0" timeOffset="26199.93">21615 9869 21183 0,'0'0'1888'16,"-1"-6"-1504"-16,-2-2-384 0,0 0 0 0,2 2 2448 0,0 0 432 16,1 6 64-16,0 0 32 0,0 0-1856 0,0 0-368 15,0 0-80-15,0 0-16 0,0 0-80 0,-3 6 0 16,0 3-16-16,-1 2 0 0,-1 3-192 0,-2 2-48 15,1 2 0-15,-3 2 0 0,0 0-80 0,-1 0-32 16,-1 2 0-16,0 0 0 0,-1 0-32 0,0-1-16 16,0 0 0-16,3-1 0 0,-2-5-160 0,3 0 0 15,1-3 144-15,2-2-144 0,0-3 192 0,1-1-16 16,4-6-16-16,0 0 0 0,0 0 32 0,0 0 16 16,0 0 0-16,4-6 0 0,1-2-208 0,1-4 0 15,2-4 0-15,3-4 0 0,2-3 0 0,1-4-208 16,1-4 32-16,2-1 16 0,-2-3 160 0,2-1-128 15,1-1 128-15,-2 3-128 0,-1 2 128 0,-2 4 144 16,-1 2-16-16,-1 5-128 0,-1 4 576 0,-1 4 0 0,-1 4 0 16,-3 3 0-16,2 3-48 0,-7 3 0 0,7 2 0 0,-2 4 0 15,1 1-352-15,-1 4-176 16,2 3 160-16,-1 1-160 0,1 4 0 0,-1 3 0 0,0-1 0 0,-1 2 0 16,1 1 0-16,-2 1 0 0,-1 2 0 15,-1-2 0-15,0-1 0 0,0 0 0 0,0-1 0 0,1-2 0 16,-1-1-304-16,0-1-48 0,0-2-16 0,0-1 0 31,1-3-1136-31,-1-1-224 0,0-2-64 0,0-2 0 16,-2-8-1440-16,0 0-288 0</inkml:trace>
  <inkml:trace contextRef="#ctx0" brushRef="#br0" timeOffset="26364.08">21612 10071 20271 0,'0'0'896'0,"-4"-6"192"0,0 1-880 0,2-1-208 16,1 2 0-16,1 4 0 0,3-6 3776 0,1 1 720 15,3 0 144-15,2 1 32 0,1 1-3472 0,4-1-688 16,0 2-144-16,4 0-32 16,3 1-336-16,1 0 0 15,1 0 0-15,0 0 0 16,3-1-1712-16,3 1-304 0,0-2-64 0</inkml:trace>
  <inkml:trace contextRef="#ctx0" brushRef="#br0" timeOffset="26767.1">21998 10133 18431 0,'-9'-12'816'0,"7"7"160"0,0-2-784 0,0 1-192 0,4 0 0 0,1 1 0 16,2 0 4352-16,2 1 832 0,1-1 176 0,0 2 16 31,2 1-3744-31,2 2-752 0,2 1-160 0,-2 0-16 0,0 1-528 0,-1 2-176 16,-1 0 0-16,-1 1 144 0,-2 2-144 0,0 1 0 15,-2-1 0-15,0 2 0 0,-1 1-208 0,-2 1 80 0,-1-2 128 0,-1 0-208 16,-1 0 208-16,0-2-144 16,0 0 144-16,0-1-128 0,-1 0 128 0,2-6 0 15,-2 7 128-15,1-2-128 0,1-5 0 0,0 0 128 16,0 0-128-16,3 6 0 0,1-1 0 0,1 1 0 16,-1-2 0-16,2 1 0 0,1 1 0 0,0-2-128 15,-1 1 128-15,3-1 0 0,-1 2 0 0,0-1 0 16,-2 0 0-16,1 0 0 0,-1 1 0 0,1-1 224 0,-1 1-32 15,-1 0 0-15,-2 0 144 0,0 0 32 16,-3-6 0-16,-2 7 0 0,1-1 16 0,-1 0 0 16,1-1 0-16,-3 1 0 0,-3-2 0 0,-2 0 16 15,0-1 0-15,1 0 0 0,-2-1-80 0,-1 1 0 16,0-1-16-16,1 0 0 0,0 0-304 0,-1-1 160 16,1 0-160-16,1-1 128 15,0 0-496-15,2 0-96 0,-1-1-32 0,0-1 0 16,2 0-2480-16,-1-2-496 0</inkml:trace>
  <inkml:trace contextRef="#ctx0" brushRef="#br0" timeOffset="26956.65">22547 9910 44223 0,'0'0'1968'0,"3"-7"400"0,0 0-1904 0,2 0-464 0,1 1 0 0,3 0 0 16,1 2-304-16,1 0-144 0,2 0-48 0,0 1 0 0,4 2 496 0,-1-1 0 15,0 1 0-15,0 1 0 16,2 0-512-16,-2 3-96 0,1-1-32 0,-2 1-11584 16,-3 1-2304-16</inkml:trace>
  <inkml:trace contextRef="#ctx0" brushRef="#br0" timeOffset="27115.12">22596 10063 23951 0,'0'0'2128'0,"0"0"-1696"16,0 0-432-16,0 0 0 0,0 0 3168 0,0 0 544 15,3-6 128-15,3 2 0 0,1 1-2704 0,1-1-560 16,4 2-96-16,3 0-32 0,2 1-256 0,4 0-48 16,2 1-16-16,3 0 0 0,1 0-128 0,3-1 0 15,2 0-160-15,1-2 160 16,1 0-2304-16,1-1-384 0,-2-2-64 0</inkml:trace>
  <inkml:trace contextRef="#ctx0" brushRef="#br0" timeOffset="27556.83">23560 9565 37951 0,'0'0'1680'0,"0"0"352"0,-4-5-1632 0,4 5-400 0,0 0 0 0,0 0 0 0,-4-1 384 0,-1 2-16 15,-1 1 0-15,1 4 0 0,-4 4 112 0,1 3 32 16,-1 4 0-16,-1 3 0 0,-1 5-288 0,-1 1-48 16,-2 3-16-16,-1 0 0 0,-1 2-160 0,1 0 192 15,-1 0-192-15,3 0 192 16,-1-1-192-16,1-1 0 0,-1-2 144 0,2-2-144 0,2-3 0 0,2-3 144 15,0-1-144-15,2-3 0 0,2-1 176 0,1-4-176 16,-1-2 160-16,2-2-160 0,2-6 208 0,0 0-48 0,0 0-16 0,0 0 0 16,0 0-144-16,4-8 160 15,0-2-160-15,1-2 160 0,2-3-336 0,2-5-64 16,1-4-16-16,2-4 0 0,0-1 256 0,1-2-192 16,0-1 192-16,2 0-192 0,0-1 192 0,-1 1 0 0,1 1 0 0,-4 4 0 15,0 3 288-15,-3 2 48 0,1 3 16 0,0 3 0 16,-1 4 80-16,-2 2 16 0,0 4 0 0,-1 0 0 15,0 3-64-15,-5 3-16 0,0 0 0 0,6 1 0 16,0 2-368-16,-2 4 128 0,1 2-128 0,-2 2 0 16,0 2 0-16,-1 1 0 0,1 3 0 0,-2 2 0 0,0 0 0 15,0 3 0-15,-1 1 0 0,0 2 0 16,0 0 0-16,0 0 0 0,0-1 0 0,0 1 0 0,1-1 0 16,0-1 0-16,-1-1 0 0,1-1 0 0,0-2 0 15,2-2 0-15,-1 0 0 0,0-2 0 0,0-1-320 0,0 0-16 16,1-2-16-1,-1-2 0-15,-1-2-1408 16,0 0-288-16,0-2-48 0,-1-6-10032 0,0 0-2016 0</inkml:trace>
  <inkml:trace contextRef="#ctx0" brushRef="#br0" timeOffset="27761.38">23399 9995 38703 0,'2'-11'1712'0,"-1"5"352"0,2 0-1648 0,0-1-416 16,2 0 0-16,3-1 0 0,2 0 352 0,2 1-16 0,1 2 0 15,2-1 0-15,1 1 160 0,4 0 16 0,3 1 16 0,1 1 0 16,-1-1-272-16,3 2-64 0,-3 0-16 0,2 1 0 16,-1-1-176-16,2 1 0 0,-3 0 0 0,0 1 0 31,-1 0-272-31,-4 1-144 0,-2 0-32 0,-3 1 0 16,-3-1-2352-16,-1 1-464 0,-9-2-112 0</inkml:trace>
  <inkml:trace contextRef="#ctx0" brushRef="#br0" timeOffset="36368.14">17462 6525 21135 0,'0'0'928'0,"-1"-5"208"0,0-1-912 0,1 1-224 16,2-1 0-16,2 1 0 0,1-2 336 0,5 2 32 0,2-2 0 0,4 2 0 15,2-2 256-15,5 1 48 0,6 1 16 0,3 2 0 16,5-1-128-16,8 1-32 0,8 1 0 0,4 0 0 16,5-1-208-16,3 1-64 0,2-1 0 0,6 2 0 15,5 0-128-15,0 0-128 16,-1-2 192-16,-1 1-192 0,0 1 144 0,-1 0-144 0,1-1 0 15,-3 0 144-15,-5-1-144 0,-5 0 128 0,-4-1-128 0,-6 0 128 0,-6 0-128 0,-4 1 0 16,-4-1 144-16,-5 1-144 0,-4-1 0 0,-6 2 0 16,-4-1 0-16,-6 1 0 15,-6 0-624-15,-8 2-192 0,0 0-32 0,-8-2-16 16,-5 2-848-16,-8 0-160 0</inkml:trace>
  <inkml:trace contextRef="#ctx0" brushRef="#br0" timeOffset="36651.37">17780 6632 22047 0,'-34'0'976'0,"20"1"208"0,-2 1-944 0,0 3-240 0,-1-1 0 0,2 0 0 16,2 0 624-16,4-1 80 0,0-1 0 0,9-2 16 0,0 0 320 0,0 0 64 0,6 2 16 16,5 0 0-16,5-2-304 0,8 0-64 0,8-2-16 0,10 1 0 15,11-1-416-15,5-2-96 16,3-3-16-16,7 1 0 0,7-1-16 0,4 0 0 0,3 0 0 0,4-2 0 15,-1 0-192-15,2 0 128 0,3 0-128 0,-2 1 0 16,-4-4 128-16,-3 2-128 0,-4 1 0 0,-2 1 144 16,-3 2-144-16,-4 0 0 0,-9 1 0 0,-5 0 128 15,-7 1-128-15,-6 0 160 0,-6 1-160 0,-5 1 160 16,-6 1-16-16,-4 0 0 0,-5 1 0 0,-3 0 0 0,-3-1-16 16,-9 1 0-16,0 0 0 0,0 0 0 15,0 0-1744-15,0 0-368 0,-5 5-64 16</inkml:trace>
  <inkml:trace contextRef="#ctx0" brushRef="#br0" timeOffset="37719.65">699 9435 8287 0,'-2'-9'736'0,"3"5"-592"0,0-2-144 0,0 1 0 0,0-3 1344 0,1-1 224 16,-1 1 48-16,1 1 16 0,0-2-592 16,1 1-112-16,2 0-32 15,-2 0 0-15,1-2 512 0,0 1 80 0,1 1 32 0,1 1 0 0,-2-1-352 0,2 0-64 31,-3 0-16-31,1 3 0 0,0 1-224 0,-4 4-48 16,0 0-16-16,0 0 0 0,0 0-80 0,0 0-16 0,-1 9 0 0,-1 5 0 0,0 2-160 0,-2 5-32 31,1 3-16-31,-4 4 0 0,1 1-336 0,2 2-160 16,1-1 160-16,1-3-160 0,0 0 0 0,2-2 0 0,3-2 0 0,1-1 0 16,-1-2 0-16,3-3 128 15,2-3-128-15,0-2 0 0,1-2 208 0,2-2 0 16,1-4 0-16,3-1 0 0,-1-2-16 0,1-2-16 0,1-2 0 0,-1-2 0 15,2-4-32-15,-1-3 0 0,1-3 0 16,-2-2 0-16,1-3 128 0,1-4 32 0,-1-4 0 0,0-2 0 16,-2-1 16-16,-1 0 0 0,-3 1 0 0,-1 5 0 15,0-1-160-15,-4 6-32 0,-1 1 0 0,-2 5 0 16,-1 3 480-16,-1 4 96 0,0 7 0 0,0 0 16 16,0 0-384-16,-6 4-80 0,1 4 0 0,-1 3-16 15,1 3-240-15,-1 3 0 0,0 0 0 0,1 3-160 0,1 1 160 0,3 1 0 16,-1 1 0-16,4-1-128 0,-1 0 128 0,3-2 0 15,2-1 0-15,1 0-128 0,0-2 128 0,2 0 0 16,1-2-144-16,0-1 144 16,1 0-608-16,2-3-48 0,1-2-16 15,2-1 0-15,0-1-2272 0,1-3-464 0</inkml:trace>
  <inkml:trace contextRef="#ctx0" brushRef="#br0" timeOffset="38272.41">1392 9645 5519 0,'-5'-11'496'0,"5"11"-496"0,-4-6 0 0,1 2 0 0,0 1 5424 15,3 3 976-15,-5-2 208 0,5 2 48 0,0 0-4496 16,-4 5-896-16,-1 1-176 0,-1 2-48 0,1 4-272 0,-2 3-48 16,0 1-16-16,1 3 0 0,-1 3-448 0,1 1-80 15,-1 0-32-15,0 1 0 16,2 2-144-16,-3 10 0 0,2-5 144 0,0-5-144 0,2-3 0 0,0-4 0 15,1-3 0-15,1-2 0 0,0-4 144 0,2-10-144 16,0 0 192-16,0 0-192 0,0 0 256 0,0 0-48 16,0 0-16-16,0 0 0 0,2-6 32 0,0-3 0 0,0-3 0 0,3-4 0 15,0-5-224-15,3-3 176 0,1-4-176 16,2-2 160-16,1-4-160 0,0 0 0 16,0 1 0-16,-1 2 0 0,-1 4 0 0,0 4 0 15,-1 5 0-15,-2 4 0 0,0 3 0 0,-2 3 192 16,1 4-32-16,-6 4 0 0,0 0 224 0,6 4 64 0,0 4 0 15,-2 3 0-15,0 3-272 0,-1 3-48 0,-1 1-128 16,0 3 192-16,1 2-192 0,-2 2 0 0,-1 0 128 0,2 0-128 16,-1-1 0-16,1 1 0 0,0-1 128 0,1 0-128 15,-1-1 0-15,0-2 0 0,0-2 0 0,0-3 0 16,1-2 0-16,-1 0-288 0,1-3 32 0,-1-3 16 31,1 0-1680-31,-3-8-352 0,0 0-64 0,0 0-13312 0</inkml:trace>
  <inkml:trace contextRef="#ctx0" brushRef="#br0" timeOffset="38429.85">1301 9951 26719 0,'-13'-2'2368'0,"7"0"-1888"16,-1 1-480-16,1 0 0 0,6 1 1984 0,0 0 320 15,-5-1 48-15,5 1 16 0,0 0-1184 0,0 0-224 16,0 0-64-16,0 0 0 0,4-3-496 0,4 1-96 16,3-2-32-16,3 1 0 0,4 0-272 0,1-1 0 15,4 0 0-15,3 0 0 16,0-2-720-16,2 1-208 0,0-2-32 0,3 2-10144 15,-2-2-2016-15</inkml:trace>
  <inkml:trace contextRef="#ctx0" brushRef="#br0" timeOffset="38839.49">2602 9691 30351 0,'0'0'1344'0,"3"-5"272"0,-3-4-1296 0,3 2-320 16,2 1 0-16,1 1 0 0,-1 2 448 0,-5 3 0 16,7 0 16-16,0 2 0 0,-1 1 864 0,1 2 160 15,-1 1 48-15,2 2 0 0,-2 0-752 16,-1 2-144-16,-1 2-16 0,0 1-16 0,-2 2-304 0,-2 4-64 15,-2 0-16-15,-2 2 0 16,-1 2-224-16,-3 2 128 0,-2 0-128 0,-1 2 0 16,-1-1-640-16,-1 0-208 0,-2-3-48 0,0-1-16 15,1 0-1776-15,1-4-336 0</inkml:trace>
  <inkml:trace contextRef="#ctx0" brushRef="#br0" timeOffset="39248.68">3083 9192 27647 0,'2'-5'2448'0,"0"0"-1952"16,0-1-496-16,0 2 0 0,-2 4 384 0,0 0-32 15,3-3 0-15,-3 3 0 0,0 0 864 16,7 2 160-16,-1 1 32 0,1 4 16 15,-1 3-528-15,1 3-96 16,0 2-32-16,-1 3 0 0,1 0-256 0,-1 3-64 0,1 1-16 0,0 3 0 16,-1 0-240-16,0 1-32 0,-1 2-16 15,1-2 0-15,-2 0-144 0,2-1 192 0,0-2-192 0,1-2 192 16,-1-2-192-16,2-3 128 0,-3-3-128 0,0-2 128 16,-1-2 144-16,2-2 32 0,1-3 0 0,-1-2 0 0,1-2 112 0,-2-2 32 0,1-1 0 0,1-4 0 15,2-3 48-15,-1-5 16 0,1-5 0 0,2-5 0 16,2-4-128-16,1-3-32 0,3-3 0 0,-1 0 0 15,0-3-352-15,-2 3 0 0,-1 2 0 0,-1 3 128 16,-2 5-128-16,-1 4 0 0,-1 4 0 0,-2 3 0 16,0 5-304-16,-2 2-16 0,-4 7-16 0,0 0 0 31,0 0-576-15,0 0-112-16,5 9-32 0,-3 4 0 0,1 3-2736 0,-3 5-560 0</inkml:trace>
  <inkml:trace contextRef="#ctx0" brushRef="#br0" timeOffset="39672.53">3701 9598 31327 0,'0'0'2784'0,"0"0"-2224"0,0 0-560 0,0 0 0 0,0 0 672 0,0 0 32 31,-1 8 0-31,-1 2 0 0,-1 2-112 0,-1 2-16 0,-2 2 0 0,0 2 0 16,1-1 64-16,-2 3 16 15,-2 1 0-15,1 1 0 0,-2 1-336 0,0 0-80 16,0 1-16-16,1 0 0 0,0-2-224 0,2-3 144 16,0-1-144-16,1-2 128 0,1-2-128 0,-1-2 160 0,3-2-160 0,1-3 160 15,1-1 16-15,1-6 0 0,0 0 0 0,0 0 0 16,0 0 96-16,0 0 32 0,2-6 0 0,1-2 0 16,2-5-144-16,0-2-32 0,3-5 0 0,2-4 0 15,1-3-128-15,2-3 0 16,0-2-160-16,3 0 160 0,-1-1-192 0,0 1 48 0,1 2 16 0,-2 4 0 15,-1 3 128-15,-1 4 0 0,-1 4 0 0,0 3 0 16,-3 2 208-16,0 3 80 0,-2 3 16 0,-6 4 0 16,0 0 96-16,7 2 32 0,-1 2 0 0,-2 4 0 15,0 2-256-15,0 3-48 0,-1 3-128 0,0 2 192 16,-1 1-192-16,2 1 128 0,-1 1-128 0,0 0 0 0,1 0 0 0,-1-1 0 16,0 2 0-16,1 0 0 0,-1-3 0 0,1 0 128 15,1-2-128-15,-1 0 0 0,-1-2-192 0,2-1-64 16,-2-3-32-16,0-2 0 15,0 0-1680-15,-1-2-336 0,-2-7-64 0,0 0-14496 0</inkml:trace>
  <inkml:trace contextRef="#ctx0" brushRef="#br0" timeOffset="39844.8">3626 9924 37775 0,'0'0'1664'0,"0"0"368"0,0 0-1632 0,0 0-400 0,0 0 0 0,4-5 0 16,0-1 240-16,2 2-48 15,0-2 0-15,3 2 0 0,3 0 320 0,4 0 48 16,2 1 16-16,3 0 0 0,-1-2-352 0,2 2-64 16,1 1-16-16,1-1 0 15,-1-2-1216-15,0 1-240 0,-1-1-48 0</inkml:trace>
  <inkml:trace contextRef="#ctx0" brushRef="#br0" timeOffset="46416.2">1056 10907 5519 0,'0'0'496'0,"0"0"-496"0,0 0 0 0,2-6 0 0,0 1 1280 0,0-1 144 16,0 1 48-16,0-2 0 0,-2 0-96 0,1 1-16 16,1-1 0-16,-1 0 0 0,-1-1 96 0,0 0 16 15,0 2 0-15,0-1 0 0,0-1-96 16,1 2-16-16,0-1 0 0,0 2 0 0,-1 5-288 0,0 0-64 0,1-5-16 0,-1 5 0 15,0 0-288-15,0 0-64 16,0 0-16-16,0 9 0 0,0 3 32 0,0 3 16 16,-2 4 0-16,1 3 0 0,1 5-400 0,-2 2-80 0,-3 5 0 0,1 3-16 15,-1 0-176-15,0-1 0 16,1 0 0-16,0-3 128 0,1-2-128 0,0-2 0 0,1-3 144 0,-1-2-144 16,2-4 0-16,0-2 144 0,0-5-144 0,1-2 0 0,-1-2 288 0,1-2-48 15,0-7-16-15,0 0 0 0,0 0 160 0,0 0 48 16,-4-7 0-16,-1-3 0 0,2-3-48 0,-3-4-16 15,2-2 0-15,1-4 0 16,-1-3-240-16,3-2-128 0,1-6 160 0,3-3-160 0,-1-2 0 0,1-1 0 16,1 0 0-16,2 2 0 0,-2 2 0 0,2 0-128 15,-1 5 128-15,2 3 0 0,2 5 0 0,0 3 0 16,-2 4 0-16,1 1 0 0,1 4 0 0,2 3 0 16,-1 1 0-16,0 3 0 0,1 0 0 0,0 3 0 15,-2 1 0-15,1 2 0 16,0 2-576-16,1 1-16 0,-2 2 0 0,1 2 0 15,-1 0-1792-15,-2 5-368 0,1 1-64 0</inkml:trace>
  <inkml:trace contextRef="#ctx0" brushRef="#br0" timeOffset="46604.75">1073 11027 24879 0,'-6'1'2208'0,"-1"0"-1760"0,2-1-448 0,5 0 0 15,0 0 1472-15,0 0 224 0,0 0 32 0,0 0 16 16,0 0-688-16,3 5-144 0,2 0-16 0,3-2-16 15,1 0-320-15,2-1-64 0,2 1-16 0,1-2 0 0,2-1-304 0,0 0-176 16,1 0 192-16,0-1-192 0,2-2-208 0,1 1-160 16,1-1-16-16,1 1-10176 31,0-2-2016-31</inkml:trace>
  <inkml:trace contextRef="#ctx0" brushRef="#br0" timeOffset="46793.9">1538 11107 20271 0,'0'0'1792'0,"-6"2"-1424"16,1 1-368-16,1 3 0 16,2 0 3136-16,0 3 544 0,0 1 112 0,-1 2 32 15,0-1-2560-15,2 2-512 0,1 2-112 0,0 0 0 16,0 2-64-16,0 0-16 0,1 2 0 0,-1 0 0 0,-1-2-368 0,1 2-64 16,0 0 0-16,0-2-128 0,1 1 0 0,1-2-144 15,2 0-16-15,-1-1 0 31,-1-1-1952-31,1 0-384 0,2-3-64 0</inkml:trace>
  <inkml:trace contextRef="#ctx0" brushRef="#br0" timeOffset="46984.23">1763 11358 29487 0,'0'0'1296'15,"0"0"288"-15,0 0-1264 0,0 0-320 0,6 5 0 16,-2 1 0-16,-1 0 1328 0,2 2 208 15,-2 1 32-15,1 2 16 0,1 1-576 0,-2 1-112 0,0 0-32 0,0 3 0 0,-1-3-384 16,0 2-80-16,-3 1-16 16,0 0 0-16,-4 1-160 0,0 0-32 0,-3 1-16 15,-1-1 0 1,-2 1-688-16,-1-1-144 0,-2-1-32 0,0-1-16544 0</inkml:trace>
  <inkml:trace contextRef="#ctx0" brushRef="#br0" timeOffset="47521.18">2737 10942 31439 0,'0'0'1392'0,"0"0"288"0,0 0-1344 0,0 0-336 16,0 0 0-16,-4 6 0 0,1 1 400 0,2 3 16 15,1 4 0-15,-1 2 0 0,1 2 16 0,0 3 0 16,0 2 0-16,0 3 0 0,0 0-208 0,0 2-32 16,0 0-16-16,0 1 0 0,0-2-176 0,1 0 0 15,-1-2 144-15,1-2-144 0,1-3 128 0,-2-3-128 0,1-3 128 0,-1-3-128 16,0-3 224-16,0-1-32 0,0-7 0 16,0 0 0-16,0 0 160 0,-4-3 32 15,-2-4 0-15,1-3 0 0,-2-6 16 0,0-5 16 16,-1-4 0-16,1-5 0 0,2-5-288 0,1-5-128 0,2-3 128 15,2-2-128-15,0-2 0 0,2-1 0 0,2 1 0 16,0 2 0-16,4 2 0 0,-3 6 208 0,3 4-48 0,1 5-16 16,2 5 160-16,0 4 16 0,0 4 16 0,1 4 0 15,1 4-128-15,1 2-16 0,2 2-16 0,-1 3 0 16,1 3-176-16,-1 2 0 0,2 2-160 0,-2 2 160 16,0 1-560-16,0 3-16 0,-1 1 0 15,-4 4 0-15,0 3-2032 0,-3 3-400 16,-3 3-96-16</inkml:trace>
  <inkml:trace contextRef="#ctx0" brushRef="#br0" timeOffset="47693.91">2689 11211 28559 0,'-9'-8'2544'0,"9"8"-2032"16,0 0-512-16,-2-4 0 0,2 4 2144 0,1-5 336 16,4-1 64-16,-1 2 16 0,4-2-1840 0,0 2-352 15,1 0-80-15,5-1-16 0,1 2 0 0,4 0 0 16,3 0 0-16,2 2 0 0,3-1-272 0,1 0 0 15,1 0 0-15,-1 2 0 16,0-1-1152-16,0 1-304 0,0 0-48 0,-2 1-14640 0</inkml:trace>
  <inkml:trace contextRef="#ctx0" brushRef="#br0" timeOffset="47979.59">3124 11427 36863 0,'-1'-4'3264'0,"-2"-2"-2608"0,2-1-528 0,1 1-128 15,1-1 672-15,1 2 96 0,-2 5 32 0,2-5 0 16,-2 5 0-16,5-3 0 0,-5 3 0 0,6-1 0 0,0 2-560 0,1 2-112 16,-2 3-128-16,2 0 176 15,-3 3-176-15,1 1 0 0,-2 1 0 0,-2 2 0 0,-1 3-192 0,-1-1 192 16,-2 2-160-16,-2 0 160 0,1 1-272 0,0-2 32 16,-2 0 16-16,2-3 0 0,-1-1 224 0,2-2 0 15,0-1 0-15,1-2 0 0,2-7 352 0,0 0 112 16,0 0 32-16,3 6 0 0,-3-6-64 0,8 3-16 15,-2-2 0-15,4 0 0 0,-1-1-288 0,4-1-128 16,1 0 128-16,3 0-128 0,2 0 0 0,3 0-272 16,1 0 32-16,4-1 16 15,4-1-2208-15,0 1-432 0,0-1-80 0,0 0-32 0</inkml:trace>
  <inkml:trace contextRef="#ctx0" brushRef="#br0" timeOffset="48159.12">3879 11489 36863 0,'0'0'1632'0,"0"0"336"0,0 0-1584 0,0 0-384 0,0 0 0 0,0 0 0 16,0 0 816-16,-2 7 80 0,1 3 0 0,1 0 16 15,0 1-160-15,0 1-48 0,0 1 0 0,0 1 0 16,-1 0-432-16,-1 1-80 16,-3 2-32-16,-1 0 0 0,-3 3-160 0,-3 2 160 0,-1 2-160 0,-4 2 160 31,-1-2-1968-31,-2 0-400 0,-1 0-80 0,-2-1-14752 0</inkml:trace>
  <inkml:trace contextRef="#ctx0" brushRef="#br0" timeOffset="48639.01">4637 11146 29663 0,'-8'-9'1312'0,"3"5"272"0,1 2-1264 0,-1 0-320 15,1 0 0-15,1 2 0 0,-1 1 1344 0,1 1 192 0,0 0 64 0,-2 4 0 16,1 4-720-16,1 2-144 15,0 3-32-15,-1 3 0 0,1 3-416 0,1 2-96 16,-1 1 0-16,2 1-16 0,0 2-176 0,0 0 160 0,0 1-160 0,1-2 160 16,-1-1-160-16,1-1 0 15,1-2 0-15,0-3 0 0,-1-2 128 0,0-3-128 0,0-3 0 0,0-2 128 16,0-3 48-16,0-6 0 0,0 0 0 0,0 0 0 16,0 0 112-16,0 0 32 0,0-8 0 0,0-5 0 15,-1-2-64-15,1-5 0 0,-1-5 0 0,1-5 0 0,0-4-256 0,0-3 128 16,1-5-128-16,1-3 0 0,0-2 0 0,3 0 0 15,0 2 0-15,1 2 0 0,-1 4 0 0,2 5 160 16,1 3-32-16,0 4 0 0,1 5 176 0,-1 4 16 16,2 2 16-16,1 3 0 0,0 3-208 0,1 1-128 31,1 4 160-31,0 3-160 0,3 2 0 0,-2 1-192 0,0 2 16 0,1 2 0 16,-2 1-1184-16,-1 3-240 0,0 1-64 0,-1 2-10112 15,-1 3-2048-15</inkml:trace>
  <inkml:trace contextRef="#ctx0" brushRef="#br0" timeOffset="48811.86">4629 11286 35935 0,'0'0'1600'0,"-4"-4"320"0,4 4-1536 0,0 0-384 0,0 0 0 0,0 0 0 16,5-5 560-16,1 1 32 0,3 0 16 0,2 0 0 31,3 2-416-31,5 0-64 0,4-3-128 0,2 2 176 15,0 0-176-15,1 1 0 0,3-2 0 0,0 1 0 16,-1 0-2448-16,2-1-432 16</inkml:trace>
  <inkml:trace contextRef="#ctx0" brushRef="#br0" timeOffset="49218.81">5146 11336 36863 0,'0'0'3264'0,"0"0"-2608"0,0 0-528 0,0 0-128 0,0 0 176 0,0 0 0 16,0 0 0-16,6-3 0 0,2 3 208 0,1 2 32 16,1 0 16-16,-1 2 0 0,2 2-208 0,-1 0-32 0,1 2-16 0,-1 2 0 15,-1 1-176-15,-1 1 128 16,-2 1-128-16,-1 1 128 0,-2 2-128 0,-1-1 128 16,-1 0-128-16,0-1 128 0,-1 0-128 0,0-1 192 15,-2-1-192-15,0 1 192 0,-1-2-192 0,-1-2 0 0,0-1 144 0,0-1-144 16,1-2 160-16,3-5-32 15,-3 5-128-15,3-5 192 0,0 0-192 0,0 0 176 16,3 5-176-16,0 1 160 0,1-2-160 0,2 2 192 16,1-2-192-16,0 0 192 0,1 1-192 0,0-1 192 0,1 2-192 0,0-1 192 15,0 1 96-15,0 0 32 0,0 0 0 0,1 1 0 16,-1 0 48-16,-1 1 16 0,-2-1 0 0,0 1 0 16,-2 0 0-16,0 0 0 0,-2-1 0 0,0 1 0 0,-3-1-32 15,1-7 0-15,0 7 0 0,-1 0 0 0,-1-1 192 16,-6 1 32-16,-1-1 16 0,-2-1 0 0,-1 1-16 15,-1-2 0-15,-1-1 0 0,-2 1 0 16,-1 0-176-16,-2-2-32 0,-1 0-16 0,1-1 0 16,1 2-352-16,-1-2 0 0,1 0 0 0,1 0 0 15,-1-1-1888-15,3 0-352 16,-3 0-64-16</inkml:trace>
  <inkml:trace contextRef="#ctx0" brushRef="#br0" timeOffset="54466.9">10757 10299 13935 0,'0'0'608'0,"0"0"144"0,0 0-608 0,0 0-144 0,0 0 0 0,0 0 0 0,0 0 1184 0,0 0 208 16,0 0 32-16,0 0 16 0,0 0-448 0,0 0-96 15,4-3 0-15,2-1-16 0,-3-1-432 0,2 2-64 16,1 0-32-16,0-1 0 15,2 1-96-15,1 1-32 0,1 0 0 0,1 1 0 16,1 0-224-16,1-1 0 0,1 1 0 0,2 0 0 0,-1 1-288 0,2 0-48 16,0 0-16-16,2 1-6640 15,2-1-1328-15</inkml:trace>
  <inkml:trace contextRef="#ctx0" brushRef="#br0" timeOffset="54601.73">11242 10271 10127 0,'0'0'896'0,"0"0"-704"0,0 0-192 0,5-2 0 0,1-1 1920 0,0 1 368 0,2 1 64 0,-1 0 16 15,-1 0-1248-15,2 0-240 16,2 0-48-16,-1 0-16 0,2 0-560 0,2-1-96 0,1 1-32 0,2 0 0 0,1 0-352 0,3 1-80 16,1-1-16-16,3 0-6016 31,3 0-1216-31</inkml:trace>
  <inkml:trace contextRef="#ctx0" brushRef="#br0" timeOffset="55001.6">11776 10209 9215 0,'14'-3'816'0,"-8"2"-656"15,2-1-160 1,0-1 0-16,0 0 2336 0,1 0 432 0,-1 0 96 0,1-1 16 15,0 1-1328-15,-1 1-256 16,1 0-48-16,1-1-16 0,0 1-784 0,2 0-144 16,0 0-48-16,1 1 0 0,2 0-256 0,0 1 0 15,2-2 0-15,1 1 0 0,1 0 0 0,0 0 0 16,-1-1 0-16,2 0 0 0,0 0-240 0,0-1-48 16,1 2-16-16,1-1 0 15,-1 0-480-15,1 1-112 0,0 0 0 0,-2 0-16 16,0-1 80-16,0 1 32 0,-2 1 0 0,-1 0 0 0,1 0 592 0,-1 0 208 0,1 0-144 15,-1 0 144-15,-1-1 0 0,1 0 0 0,-3 1 0 0,1-1 128 16,2-1 432-16,-1 0 80 0,0-1 32 16,-1 0 0-16,0 0 48 0,2 0 16 0,-1-1 0 0,2 1 0 15,-1 1 16-15,-1 0 0 0,1-1 0 0,-1 2 0 16,-1 0-288-16,2 0-48 0,-1 1-16 0,0 0 0 16,0 0-240-16,1 0-160 0,-1 0 192 0,3-1-192 15,1-1 0-15,1 1 0 0,0 1 0 0,1-1 0 0,1-1 128 16,0 0-128-16,1-1 0 0,0 1 0 0,-1 0 0 15,0-1 160-15,1 0-160 0,-2 1 128 0,-2-1 0 0,0 0-128 16,-1 1 192-16,-1-1-64 0,-3 0 16 0,-1 0 0 16,-2 1 0-16,-1 0 0 0,-1 0-144 0,-1 0 160 15,-1-1-160-15,-2 2 160 0,0 0-160 0,-6 1 160 16,5-2-160-16,1 1 160 16,-6 1-464-16,6 0-80 0,-6 0-32 0,7 0-12048 15</inkml:trace>
  <inkml:trace contextRef="#ctx0" brushRef="#br0" timeOffset="55807.78">11003 10238 10127 0,'0'0'896'0,"0"0"-704"15,0 0-192-15,0 0 0 0,0 0 976 0,0 0 176 16,0 0 16-16,9-1 16 0,0-1-96 0,1-1-32 16,1 2 0-16,1 0 0 0,2 0-336 0,1 0-64 15,2-1-16-15,2 0 0 16,0-1-368-16,2 1-80 0,-1-1 0 0,2 2-16 0,2-1-176 0,2-1 128 0,-2 1-128 16,2 2 128-1,2 0-128-15,-1 1-272 0,2 0 64 0,3 0 16 31,1 2-672-31,1-2-128 0,1 0-32 0,-1-1 0 0,-1 0-448 0,-2 0-112 0,0 0-16 0,-2 0 0 16,0 0 720-16,-1 0 144 0,0 0 32 0,1 1 0 0,-2 0 512 0,2-1 192 0,-1 1 0 0,0 0-144 16,-2-1 656-16,1 0 128 0,-2-1 16 0,-1 0 16 15,-2-1 352-15,0 0 64 16,-1-2 0-16,-1 1 16 0,0 0-544 0,1-2-112 0,0 1-32 0,-1 0 0 16,2 0-272-16,2 1-144 0,0 0 160 0,0 0-160 15,1 1 128-15,2 0-128 0,0 0 0 0,1 0 0 16,-1-2 0-16,1 2 0 0,-3 0 0 0,-2 0 0 15,0 0-640-15,-1 0-128 0</inkml:trace>
  <inkml:trace contextRef="#ctx0" brushRef="#br0" timeOffset="56056.2">13003 10119 12959 0,'15'-2'576'0,"-7"2"112"0,2-1-560 0,2 1-128 15,1-1 0-15,2 0 0 0,0-1 496 0,0 1 64 16,2 0 16-16,-1 1 0 0,0 0 0 0,-1 0 16 15,1-1 0-15,-1 1 0 0,0 0-416 0,1 0-176 16,1 1 128-16,1 0-128 0,0-1 0 0,0 0 0 0,1 0-224 0,1 0 80 16,-2 0-208-16,1-1-32 0,0 0-16 0,-2 1 0 15,-1 0 128-15,-1-1 16 16,0 0 16-16,-2-1 0 16,-2-2 240-16,0 1 0 0,-1 0 0 0,0-2 0 0,-4 1 752 15,2 1 80-15,-2-1 32 0,0 1 0 0,-1-1 272 0,1 0 48 16,-2 2 16-16,-4 2 0 0,0 0-928 0,6-2-272 15</inkml:trace>
  <inkml:trace contextRef="#ctx0" brushRef="#br0" timeOffset="57172.16">10737 14044 8287 0,'0'0'736'0,"0"0"-592"0,0 0-144 0,0 0 0 16,0 0 1264-16,0 0 208 0,0 0 64 0,0 0 0 0,0 0-384 16,6 3-80-16,1-3-16 0,0 1 0 0,-1 0-336 0,1 0-64 15,1 1-16 1,0 0 0-16,2-1-448 0,1 1-192 0,0-1 128 0,0 1-128 16,1 1 144-16,2-1-144 0,1-1 160 0,-1 1-160 0,3 0-160 0,2 0-128 15,0 2-32-15,11 0 0 16,0-1-1072-16,-2 1-208 0</inkml:trace>
  <inkml:trace contextRef="#ctx0" brushRef="#br0" timeOffset="57573.01">11283 14093 3679 0,'15'0'320'0,"-7"0"-320"16,0 0 0-16,2 0 0 0,1 0 2432 0,0 0 400 15,1 0 96-15,1 0 16 0,-1 0-1360 0,1 0-272 16,-2-1-48-16,1 1-16 0,-1 0-544 0,1 0-128 0,0 0 0 0,1 0-16 16,1 0-352-16,0 0-64 15,-1 0-16-15,0 0 0 0,2 1-128 0,-1 0 0 16,1-1 0-16,1 0 0 0,0 0-160 0,1 0-64 0,0 0-16 0,2-1 0 31,0 0-816-31,2 1-160 0,1 0-48 0,0 0 0 0,0 0 400 16,0 1 80-16,-2 0 16 0,1 2 0 0,-1-1 560 0,1 1 208 0,-3-1-144 0,-2 2 144 15,1-2 320-15,-1 0 128 16,-3-1 48-16,1-1 0 0,-2 0 544 0,0-1 112 0,-2 0 32 0,0 0 0 0,-1 0-240 16,2 0-48-16,0 1-16 0,2 0 0 0,-1 0-240 15,1 0-64-15,1 0 0 0,2 0 0 16,1 0-368-16,2-1-80 0,2-1 0 0,1 2-128 0,1 0 0 15,2 2 0-15,3-2 0 0,1 0 0 0,4 0 0 0,4 0 0 16,3 0 0-16,0 0 0 0,2-2 128 16,0 1-128-16,-11 0 0 0,2-1 0 15,2 0 0-15,1 0 0 0,1 1 0 0,1-1 0 0,0 0 0 16,1 0 0-16,-2 0 0 0,10-1 0 0,-8-2 240 0,-3 2 32 0,-4 0 16 16,-2 0 0-16,-4 1 352 0,-2 0 64 15,1 1 0-15,-2 0 16 0,0 1-464 0,1 0-80 16,0-1-32-16,1 2 0 0,1 0-144 0,-1 1 0 15,-1 0 0-15,0 0 128 0,1 0-352 0,-2-1-80 0,-2 1-16 16</inkml:trace>
  <inkml:trace contextRef="#ctx0" brushRef="#br0" timeOffset="58314.18">10957 17672 6447 0,'0'0'272'0,"0"0"80"0,0 0-352 0,0 0 0 0,0 0 0 0,0 0 0 16,-8-3 2720-16,8 3 480 0,-7-2 80 0,7 2 32 16,0 0-1696-16,0 0-336 0,0 0-64 0,0 0 0 0,0 0-512 0,0 0-112 15,0 0-16-15,0 0 0 0,0 0-448 0,0 0-128 16,0 0 0-16,10 2 0 0,3 1-176 0,2-1-48 15,4 1-16-15,1 0 0 16,2 0-944-16,4-1-192 0,1-1-32 0,1 0-16 0</inkml:trace>
  <inkml:trace contextRef="#ctx0" brushRef="#br0" timeOffset="58910.57">11539 17728 9215 0,'15'2'816'0,"3"-1"-656"15,-1-1-160-15,1 0 0 0,-3-1 1744 0,2 1 320 16,-1 0 64-16,0 0 16 0,-2-1-1232 0,3 1-240 0,-2 0-48 0,0 0-16 15,0 0-304-15,0 0-64 0,-1 1-16 0,3-1 0 16,-4 0-224-16,3 0 144 16,-2 0-144-16,1 0 128 0,3 0-128 0,2 0 0 0,2 0 0 0,0-1 0 31,3-1-448-31,-1-1-128 0,3 1-32 0,-2 0 0 16,-1-2-112-16,-1 0-32 0,-1 0 0 0,-1 1 0 0,-2-1 496 0,-3 2 80 0,0-1 32 0,-1 1 0 15,-2-1 144-15,0 2 144 0,0-2-16 0,-1 2-128 16,-1 0 768-16,-1 0 32 0,-1-1 16 0,0-1 0 15,0 2 0-15,0 0 0 0,0 0 0 0,1-1 0 16,1 1-480-16,1 1-80 0,0-1-32 0,2 1 0 16,3 0-224-16,1 0 0 0,3-3 0 0,-2 2 0 0,1 0-272 15,1 0-112-15,-1 0 0 0,1 0-16 16,-3 1-352-16,0 1-64 16,-2-1-16-16,1 0 0 0,-1 1 64 0,1 0 0 0,-1 0 0 15,2 0 0-15,-1 1 448 0,2 0 112 0,-1-1 16 0,0 1 0 0,1 0 192 0,2 0 0 16,0 0 0-16,1-1-144 0,2 0 144 0,1 0 128 15,-1 0-128-15,2-1 176 0,0 0 304 0,-2 0 64 16,-2-1 16-16,-1 0 0 0,-1 0-32 0,0 0 0 16,0-2 0-16,-2 2 0 0,1 1 64 0,-1 0 16 15,-1 0 0-15,1 0 0 0,-1 1-224 0,0-1-32 16,-2 0-16-16,2 1 0 0,0-2-48 0,2 1-16 16,1 0 0-16,2 0 0 0,0-1-16 0,3-1 0 0,3 1 0 15,-1-1 0-15,2-2-128 0,-2 1-128 0,2-1 144 0,1-1-144 16,2 2 368-16,2 0-32 0,-4-3 0 0,2 3 0 15,0 0 288-15,0 0 48 0,1 1 16 0,0 0 0 16,-1-1 368-16,-1 1 80 0,-4-1 16 0,-2 1 0 16,-2 0-416-16,-6 1-80 0,0 0-16 0,-3-1 0 15,-1-1-352-15,-4-1-80 0,0 1-16 0,-3-1 0 16,-6 4 16-16,0 0 0 0,6-4 0 0,-6 4 0 16,0 0-48-16,0 0-16 0,0 0 0 0,0 0 0 15,0 0-336-15,0 0-64 0,0 0 0 0,0 0-10176 16,0 0-2048-16</inkml:trace>
  <inkml:trace contextRef="#ctx0" brushRef="#br0" timeOffset="64656.12">12012 10233 7359 0,'0'0'656'0,"0"0"-528"0,0 0-128 0,0 0 0 16,0 0 800-16,0 0 128 0,0 0 32 0,0 0 0 15,0 0-512-15,0 0-112 0,0 0-16 0,0 0 0 16,0 0-32-16,0 0-16 0,0 0 0 0,0 0 0 16,0 0-64-16,0 0-16 0,0 0 0 0,4 5 0 15,-4-5-64-15,0 0-128 0,0 0 176 0,5 4-176 0,-5-4 0 0,0 0 0 31,0 0 0-31,0 0 0 0,0 0 0 0,0 0 0 0,0 0 0 0,0 0 0 0,0 0 0 0,0 0 0 16,0 0 128-16,0 0-128 0,0 0 0 0,0 0 0 16,0 0 128-16,0 0-128 0,6-1 128 0,-6 1-128 15,0 0 192-15,0 0-192 0,0 0 224 0,0 0-64 16,0 0-16-16,6-2 0 0,-6 2-144 0,0 0 0 31,0 0 0-31,0 0 0 0,0 0-192 0,0 0-64 16</inkml:trace>
  <inkml:trace contextRef="#ctx0" brushRef="#br0" timeOffset="67396.53">12128 10152 7359 0,'0'0'320'0,"0"0"80"0,0 0-400 0,0 0 0 0,0 0 0 0,0 0 0 0,0 0 1408 0,0 0 192 16,0 0 32-16,0 0 16 0,0 0-816 15,0 0-144-15,0 0-48 0,0 0 0 0,0 0-192 0,0 0-32 16,0 0-16-16,0 0 0 0,0 0-32 0,0 0-16 16,0 0 0-16,0 0 0 0,0 0-48 0,0 0-16 15,0 0 0-15,0 0 0 0,0 0 64 0,0 0 16 16,0 0 0-16,4-4 0 0,-1-1 96 0,0 1 32 15,-3 4 0-15,4-6 0 16,-2 1-160-16,0-1-16 0,0 0-16 0,0-1 0 0,2 1-48 0,-1-1-16 0,-1 0 0 0,2 1 0 16,-1-1-48-16,0 1-16 0,-1-3 0 0,2 1 0 0,-2 0 16 0,1 0 16 31,-1-1 0-31,-1 0 0 0,2-1-80 0,-1 0 0 0,0-2-128 0,0 2 192 0,2 1 16 16,-1 1 0-1,-2-2 0-15,0 1 0 0,1 0-16 0,-1-1-16 0,0 0 0 0,1 0 0 0,-2-2 32 0,0 1 16 16,-2 0 0-16,1 0 0 0,0 0-32 0,-1 0 0 15,0-1 0 1,0 0 0-16,-1 0-16 0,1 0-16 0,0 0 0 16,0-1 0-16,0 0-160 0,-2 2 192 0,2 0-192 0,0 0 192 0,0-1-192 15,0 0 0-15,-2-1 144 0,1 0-144 0,0 0 128 0,-1-1-128 0,0 0 160 0,0 1-160 16,-2 0 256-16,1 0-64 16,-1 0 0-16,1 1 0 0,-1 0 80 0,1-1 16 15,-1 0 0-15,1 1 0 0,-2 0-160 0,0-1-128 0,1 1 144 0,-1 0-144 16,-1 1 0-16,2 1 0 0,0 0 0 0,-1 1 0 15,-1-1 0-15,1 1 0 16,1 1 0-16,-1 0 0 0,1 1 128 16,-1-1-128-16,0 0 0 0,1 1 0 0,-2-2 0 0,0-1 0 15,1 0 0-15,-1 0 0 0,-3 0 0 16,0 0 0-16,-1-1 0 0,1 1 0 16,0-1 0-16,-1 0 0 0,0-1 0 0,0-1 0 15,-2-1 0-15,1 1 0 0,0 1 0 0,0-1 0 0,0 0 0 16,-1 2 0-16,0 1 0 0,0 0-160 15,-1 1 160-15,1 0-128 0,0-1 128 0,1 1-128 16,-1-1 128-16,2 0 0 0,-2 0 0 0,0 0 0 0,-2 1 0 16,1-1 0-16,-4-2 0 0,2 2 0 15,-2 0 0-15,-1 0 0 0,-1 1 0 0,0 0 0 0,0-1 0 16,2 2 0-16,0 0 0 0,0 0 0 16,1-1-128-16,-1 2 128 0,1-1-128 0,1 0 128 0,-1-1 0 15,2 2 0-15,-1-1 0 0,1 1-128 0,-1 1 128 0,2 0 0 16,-1 2 0-16,2 0-128 0,-1-2 128 0,-2 2 0 15,-1-1 0-15,0 1 0 0,-1-1 0 0,-1 1 0 16,-1 0 0-16,0-2 0 0,1 1 0 0,0 0-128 16,0 1 128-16,0-1 0 0,1 1 0 0,3 0 0 15,-3 0 0-15,3 1 0 0,0 0 0 0,0 1-128 16,-1-1 128-16,3 2 0 0,-1 0 0 0,0 0-128 16,1-1 128-16,0 1 0 0,-1 0 0 0,1 1 0 15,-1-1 0-15,-2 1 0 0,-2 0 0 0,1 0 0 0,-1 0 0 0,0 0 0 16,-2 0 0-16,1 0 0 0,-1 0 0 0,0 0-128 15,1 0 128-15,1 0 0 16,2 0 0-16,0 1-128 0,2 0 128 0,-1 0 0 16,1 1 0-16,1 0 0 0,-1 0 0 0,1 1 0 0,0 0 0 0,-1 0-128 15,0 1 128-15,1-1 0 0,-1 0 128 0,1 2-128 16,0-1 128-16,1 1-128 0,-1 1 160 0,0 1-160 0,-1-1 176 16,-1 0-176-16,1-1 192 0,0 1-192 15,-1-1 176-15,0 2-176 0,0-1 160 0,1 1-160 0,-1 0 128 16,1-1-128-16,0 0 0 0,0 0 0 15,1 1 128-15,0 1-128 0,-1-1 0 0,1 1 144 16,0 0-144-16,1-1 0 0,-1 0 0 0,2 1 128 16,0-2-128-16,0 2 0 0,0 1 0 0,0 1 128 0,0-3-128 0,0 2 160 15,1 0-160-15,0 1 160 0,-1-1-160 0,1-1 0 16,0 2 144-16,0 0-144 0,0 0 192 0,-3 1-48 16,2 0 0-16,1 0 0 0,-2 0-144 0,0 1 0 15,0 0 0-15,-2 2 0 0,0 0 0 0,0 0 0 16,-1 2 0-16,1-1 0 0,-1-1 0 0,2-1 128 15,0 2-128-15,0 0 128 0,-1 2-128 0,1-2 128 16,1 0-128-16,2 1 128 0,-2-1-128 0,0 2 0 16,2-1 0-16,-1 2 128 0,1-2-128 0,0 2 128 15,3 0-128-15,-1 0 128 0,-1 2-128 0,0 0 0 16,0-1 0-16,1 0 128 0,2 2-128 0,-3 0 0 0,1 2 0 0,1-1 128 16,-1-1-128-16,2 1 0 0,0 0 0 0,0 0 0 15,1 0 0-15,-2-2 0 0,0 0 0 0,2 0 128 16,0-2-128-16,0 1 128 0,0 0-128 0,1 1 128 15,-1-1-128-15,2 1 160 0,1-1-160 0,0 0 160 16,1-1-160-16,1 2 0 0,0 0 144 16,1 1-144-16,0 0 0 0,1 0 0 15,0-1 0-15,1 1 0 0,1-1 0 0,0 1 128 0,-1-1-128 0,2 0 0 16,1-1 0-16,0 0 0 0,0-1 0 0,-1 0 0 0,1 3 0 0,0-1 0 16,1-2 0-16,-1-1 128 0,-1 1-128 0,1 0 0 15,0-2 0-15,1-1 128 0,-1 0-128 0,2 0 0 16,0 2 0-16,-1-2 0 0,0 0 0 0,0 0 128 15,3-1-128-15,0 0 0 0,0 0 0 0,-2-1 0 16,1 0 0-16,1 0 128 0,-1-1-128 0,0 1 0 16,1 0 0-16,0-1 128 0,0 0-128 0,0 0 0 15,0-1 0-15,-2 0 0 0,2 0 0 0,0 0 0 16,-1 0 0-16,0-1 0 0,0-1 128 0,0-1-128 16,0 2 128-16,1 0-128 0,-1-1 0 0,0 0 0 0,0 0 0 0,0-1 0 15,1 2 0-15,0 0 0 16,2-1 0-16,-1 0 128 0,1 0-128 0,1-2 192 15,0 1-64-15,0 0 0 0,1-2-128 0,1 1 0 0,1-1-128 16,0 2 128-16,-1-1 0 0,1-1-128 16,0 1 128-16,0 0 0 0,1-1 0 0,-2 0 0 0,2-1 0 0,0 1 0 15,1-1 0-15,-1 1 0 16,1-1 0-16,-1 1 0 0,1-2 0 0,0 0 0 16,0 1 0-16,1-1 0 0,1 0 0 0,1-1 0 0,0 0 0 0,-1 2 0 15,1-3 0-15,1 0 128 0,0 0-128 0,-1 0 0 0,0-1 0 0,-1 1 0 16,-1-1 0-16,1-1 128 0,-2 0-128 0,2 1 0 15,0 0 0-15,-1-1 0 0,1 0 0 0,0 0 0 16,1 0 0-16,1 0 0 0,-3 0 0 16,3 0 0-16,-1 0 0 0,2 0 128 0,1 0-128 0,0 0 0 15,0 0 0-15,1-1 0 0,3 0 0 0,-3 0 0 16,-1-2 0-16,-1 1 0 0,0 0 0 0,0-1 0 16,1-1 0-16,0 1 0 0,0-2 0 0,1 1 0 15,-2 1 0-15,1 0 0 0,0-1 0 0,0 1 128 16,-1-1-128-16,1 0 0 15,0 1 0-15,0 0 0 0,-1-1 0 0,0 1 0 0,0 0 0 0,-1 0 0 16,-1-1 0-16,-1 1 128 0,-2 0-128 0,1-1 0 0,-2 1 0 16,2 1 0-16,-2 0 0 0,0 1 0 15,-2-2 0-15,0 1 0 0,1 0 0 0,-2 1 0 0,0-1 0 16,-1 1 128-16,0-2-128 0,-1 2 0 16,0 0 128-16,-1 1-128 0,-1-1 0 0,0 1 0 0,-1 0 0 15,0 0 128-15,1 0-128 0,-1 0 0 16,0 0 0-16,-1 0 0 0,0 0 0 0,-1 0 0 15,1 2 0-15,0-1 0 0,-7-1 0 0,6 0 0 0,-6 0 128 16,7 0-128-16,-7 0 0 0,6 0 128 0,-6 0-128 0,0 0 0 16,6 0 0-16,-6 0 0 0,0 0 0 0,0 0 0 15,0 0 0-15,0 0-320 0,0 0 64 0,0 0 16 32,0 0-288-32,0 0-64 0,0 0-16 0,0 0 0 0,3-4-432 15,-3 4-96-15,0 0-16 0,0-6-8448 0,0 2-1680 0</inkml:trace>
  <inkml:trace contextRef="#ctx0" brushRef="#br0" timeOffset="67836.27">11396 10722 9215 0,'0'0'816'0,"0"0"-656"16,-6-3-160-16,2-1 0 15,0 1 1536-15,4 3 256 0,-5-4 64 0,5 4 16 0,-5-4-320 0,5 4-64 16,-6-3-16-16,6 3 0 0,-5-2-352 0,5 2-80 0,-7 0-16 0,2-1 0 15,5 1-272-15,0 0-64 16,-6 1-16-16,6-1 0 0,-5 2-160 0,5-2-16 16,-5 3-16-16,5-3 0 0,-4 5-48 0,4-5-16 0,-4 5 0 0,4-5 0 15,-2 6-96-15,2-1-32 16,0-5 0-16,1 7 0 0,2-1-144 0,0 1-16 16,1-2-128-16,2 1 192 0,0-1 48 0,2 0 0 0,0-1 0 0,1 1 0 15,0-2-112-15,2 0-128 0,2 1 176 0,-1-2-176 16,0 0 176-16,1 0-176 0,0-1 160 0,0 1-160 15,1 0 0-15,-1 0 128 0,-2 0-128 0,0 0 0 16,-1-2 128-16,-2 1 0 0,-1 0-128 0,-7-1 192 16,7 1 64-16,-7-1 0 0,0 0 0 0,0 0 0 15,0 0 80-15,4 6 32 0,-4-6 0 0,1 8 0 16,-2-1 128-16,-1 3 16 0,-1 1 16 0,-3 0 0 16,-2 1-32-16,1 2-16 0,-4 0 0 0,-1 0 0 0,-3 2-64 15,0-1-16-15,-1 1 0 0,1 1 0 0,0-2-208 16,-1 1-64-16,2-2 0 0,0-1 0 0,-1 2-128 0,2-2 0 15,1-1 144-15,2 0-144 0,0-1-208 0,3-1-112 16,0-1-32-16,1-1-11872 16,2 0-2368-16</inkml:trace>
  <inkml:trace contextRef="#ctx0" brushRef="#br0" timeOffset="68969.78">10964 8208 15599 0,'0'0'688'0,"0"0"144"0,2-4-656 0,-2 4-176 16,0-6 0-16,0 2 0 0,2 0 784 0,-2 4 128 31,0 0 32-31,0 0 0 0,-2-5 112 0,2 5 32 0,0 0 0 0,0 0 0 16,0 0-304-16,0 0-48 0,-7 3-16 0,2 3 0 0,-3 1-272 0,0 0-64 31,2 3-16-31,-4 1 0 0,0 1 16 0,1 3 16 0,0 1 0 0,0 2 0 0,1-1-48 16,1 0-16-1,0-1 0-15,2 2 0 0,0-1-80 0,3 1-32 0,1-1 0 0,3-1 0 16,2-2-16-16,1 1 0 15,2-2 0-15,0 0 0 0,2-1 112 0,2-1 32 0,0-1 0 0,1-1 0 0,2-1-48 16,0-3-16-16,0-1 0 0,3-1 0 0,-1-2-48 0,1-2-16 16,-1-2 0-16,1-1 0 0,0-3 64 15,2 0 16-15,0-3 0 0,-2-3 0 0,1-3 16 0,-3-1 0 16,1-2 0-16,-4-4 0 0,0-2-112 0,0-2-16 16,-3-1 0-16,-1 0 0 0,-1 1-32 15,-2-1-16-15,-2 1 0 0,-2 0 0 0,-2 3 80 16,-2 1 16-16,-3 2 0 0,0 1 0 0,-2 3 112 15,-1 0 32-15,-1 4 0 0,-1 3 0 0,-2 1-128 16,-1 4 0-16,-2 0-16 0,0 3 0 0,0 1-240 0,0 3-128 16,-2 1 128-16,0 4-208 0,-1 1 32 0,0 2 16 15,2 3 0-15,0 1 0 0,2 2 160 0,0 0-208 16,3 1 80-16,2 0 128 0,2 0-144 0,1-1 144 16,2 0 0-16,3-1 0 0,1-1-128 0,3 1 128 15,3-1 0-15,0 0 0 0,2 0 0 0,3 0 0 16,0-2 0-16,2 0 0 0,1-1 0 0,2 0 128 15,2-1-128-15,1 0 144 0,-1-3-144 0,2 0 128 0,0-2-128 16,0 0 128-16,1-2-128 0,0-2 160 0,-1-1-160 16,-1-1 160-16,1-1-160 0,0 0-192 0,-2-2 32 15,1 2 16 1,-2-1-1968-16,0 1-384 0,-2 0-64 0</inkml:trace>
  <inkml:trace contextRef="#ctx0" brushRef="#br0" timeOffset="69193.36">11662 8367 33167 0,'0'0'2944'0,"0"0"-2352"15,0 0-464-15,0 0-128 0,0 0 1024 0,-3 4 176 16,3-4 32-16,-5 7 16 0,1 0-224 0,0 2-32 16,-1 4-16-16,2 1 0 0,1 0-544 0,-2 2-112 15,0 2-32-15,-2 2 0 0,1 1-288 0,1 1 0 16,-1 0 128-16,2 1-128 0,1 0 0 0,1-1-272 15,-1 0 48-15,1-1 16 16,1 0-1968-16,0 1-384 0,1 0-64 0</inkml:trace>
  <inkml:trace contextRef="#ctx0" brushRef="#br0" timeOffset="71357.36">11078 12816 16575 0,'0'0'736'0,"0"-6"160"0,-1-2-720 0,0 0-176 0,0 1 0 0,0 0 0 0,-1 0 1744 0,1 2 320 16,-1-1 64-16,-1 2 16 0,0 0-896 0,-2 1-176 15,1 2-48-15,-2 2 0 0,1-1-240 0,-2 4-48 16,-1 1-16-16,1 3 0 0,-2 2-352 15,1 2-80-15,-2 2-16 0,3 2 0 0,-1 0-32 0,1 2-16 16,1 0 0-16,1 1 0 16,2 0-96-16,2-3 0 0,1 2-128 0,2-1 192 0,3-1-192 0,0-1 128 15,1-2-128-15,2 0 0 0,2-2 288 0,2-2-32 16,2 0-16-16,2-1 0 0,-2-3 96 0,3 0 32 16,0-3 0-16,2-2 0 0,-1-2-80 0,-2-1-16 0,0-3 0 15,-1-3 0-15,-1-3 48 0,1-3 0 0,-2-3 0 0,0-3 0 0,0-3 16 16,-1-1 16-16,-2-4 0 0,0-2 0 15,-4-1-160-15,-2 1-16 0,-2-1-16 0,-2 1 0 0,-3 2-16 0,-1 4 0 16,-1 2 0-16,0 3 0 0,-5 2 96 0,0 4 16 16,0 3 0-16,0 3 0 0,-1 3 16 0,0 3 16 15,0 3 0-15,-1 2 0 0,-1 2-288 0,0 2-176 16,-1 2 32-16,2 2 0 0,0 2 144 16,1 0-208-1,2 1 80-15,1 0 128 0,0 0-160 0,1 1 160 0,3-1 0 0,2 0-144 0,1 0 144 0,2 0-128 31,1-2 128-31,1-1-128 0,3-1 128 0,0 0 0 16,2-2 0-16,2 1 0 0,3-1 0 0,-1-2 0 0,0 1 0 16,0-1-128-16,0-2-112 0,2 0-16 0,0-1 0 0,2-1 0 15,1-1-1152-15,1-1-256 0,-2 0-32 0,2 0-8896 16,0 0-1776-16</inkml:trace>
  <inkml:trace contextRef="#ctx0" brushRef="#br0" timeOffset="71674.72">11448 12987 27183 0,'0'0'1200'0,"0"0"256"0,5-5-1168 0,1 1-288 0,0 0 0 0,2-1 0 16,0 2 752-16,0 1 80 0,2 1 32 0,-2 2 0 0,0-1-160 0,-1 2-48 31,1 0 0-31,-4 2 0 0,1 3-464 0,-2 2-192 16,-1 2 128-16,-1 1-128 0,-2 1 128 0,-1 3-128 15,-1 1 128-15,-3 0-128 0,-1-1 128 0,-3 1-128 16,-1-1 128-16,0 1-128 0,1-1 128 0,2-2-128 16,-1 0 0-16,2-2 128 0,0-2 192 0,2-2 16 0,1 1 16 0,2-3 0 15,2-6 304-15,0 0 64 16,0 5 16-16,0-5 0 0,4 5-256 0,3-2-48 16,1 0-16-16,3 1 0 0,2-3-240 0,3-1-48 15,1 0-128-15,1-1 192 0,1 1-320 0,1-3-80 0,0 0-16 0,1 0 0 31,0-1-1504-31,1 0-320 0,0-1-48 0,0-1-12912 0</inkml:trace>
  <inkml:trace contextRef="#ctx0" brushRef="#br0" timeOffset="71864.6">11921 12954 30399 0,'0'0'1344'0,"-3"-6"288"0,3 2-1312 0,-1-2-320 15,1 6 0-15,2-5 0 0,2-1 464 0,0 2 32 16,1 1 0-16,1-1 0 0,3 0-240 0,0 2-64 16,1 0 0-16,0 0 0 15,2 1-496-15,-1 1-96 0,1 1-32 0,-1 2 0 16,-1-2-2512-16,0 1-512 0</inkml:trace>
  <inkml:trace contextRef="#ctx0" brushRef="#br0" timeOffset="72274.5">11924 13049 31727 0,'0'0'1408'0,"0"0"288"0,0 0-1360 0,0 0-336 0,0 0 0 16,0 0 0-16,0 0 704 0,0 0 80 0,0 0 16 0,0 0 0 0,0 0-272 15,0 0-48-15,0 0-16 0,9 2 0 16,2-1-336-16,1-1-128 0,2 0 0 16,4-1 0-16,1-1-336 0,2 0-176 0,2-1-16 0,2-1-16 15,1-3-2016-15,3-1-384 0,1-2-96 16,3-1-16-16,3-1-80 0,0 0 0 0,1 0-16 15,-1 0 0-15,-3 2 2288 0,-4 0 464 0,-2 1 80 0,-8 3 32 16,-3 0 1136-16,-5 2 240 0,-2 1 32 0,-3 0 16 0,-6 3 1008 16,0 0 208-16,0 0 32 0,0 0 16 0,-6 6-784 0,-1 0-144 15,-2 2-48-15,0 1 0 0,0 0-640 0,-1 1-128 16,0 1-16-16,1 2-16 0,1 1-48 0,2-1 0 16,0 1 0-16,3-1 0 0,1 0 144 0,2-1 32 15,1 0 0-15,3-1 0 0,3 0-144 0,2-3-32 16,0-2 0-16,2-1 0 0,0-2 0 0,3-1-16 15,0-2 0-15,1-2 0 0,1-2-80 0,-1-4-16 16,1-4 0-16,-2-3 0 0,0-4 160 0,-2-2 16 16,1-2 16-16,-2-1 0 0,-1-2-160 0,-3 1-48 15,-5 0 0-15,-2 2 0 0,-2 3 80 0,-5 1 16 16,1 3 0-16,-3 2 0 0,-2 1-208 0,-1 4-32 0,-1 4-16 0,-3 2 0 31,-1 3-992-31,-2 3-208 0,0 5-48 0,-3 4 0 16,0 3-1760-16,-1 4-352 0</inkml:trace>
  <inkml:trace contextRef="#ctx0" brushRef="#br0" timeOffset="74162.75">12863 17764 2751 0,'0'0'256'0,"0"0"-256"0,0 0 0 0,0 0 0 0,0 0 1536 0,0 0 256 16,0 0 48-16,0 0 16 15,0 0-688-15,0 0-128 0,0 0-16 0,0 0-16 0,0 0-96 0,0 0-16 0,0 0 0 16,9 3 0-16,-9-3-112 0,9 0-16 0,-9 0-16 0,9 0 0 16,-9 0 16-16,10-1 16 0,-10 1 0 0,0 0 0 15,7-3-80-15,-7 3 0 16,7-4-16-16,-7 4 0 0,6-5-240 0,-6 5-64 0,6-5 0 0,-6 5 0 16,0 0-256-16,0 0-128 15,0 0 128-15,0 0-128 0,2-9 0 0,-2 9-144 0,0 0 0 0,-1-8 0 31,-1 3-784-31,2 5-160 0,-6-6-16 0</inkml:trace>
  <inkml:trace contextRef="#ctx0" brushRef="#br0" timeOffset="75169.09">13191 17702 6447 0,'0'0'576'0,"0"0"-576"16,0 0 0-16,0 0 0 15,0 0 1776-15,0 0 240 0,0 0 48 0,0 0 16 0,0 0-1136 0,0 0-240 0,0 0-32 0,0 0-16 16,0 0-48-16,0 0-16 0,0 0 0 0,0 0 0 15,0 0 240-15,0 0 32 16,0 0 16-16,0 0 0 0,0 0 0 0,0 0 0 0,-1-6 0 0,1 6 0 16,0 0-336-16,0 0-64 0,-2-7-16 0,2 7 0 15,0 0-256-15,0 0-48 0,-2-9-16 0,2 9 0 16,-3-6-144-16,3 6 160 16,-1-7-160-16,1 7 160 0,-1-7 96 0,1 7 32 0,-1-9 0 0,1 0 0 15,0 0 224-15,0 1 64 16,-2 1 0-16,1-1 0 0,0-2-144 0,0 0-32 15,-1-1 0-15,1-1 0 0,-2-2-16 0,1-2-16 0,-1 0 0 0,-1-2 0 0,1-3-64 0,0 1-16 16,-1-1 0-16,1 0 0 0,-1-1-48 0,0 0-16 16,0-1 0-16,1-2 0 0,-2 0-224 0,1 0 176 15,-1 0-176-15,1-1 160 0,-3 1-160 0,1-1 160 16,-2 1-160-16,0 0 160 0,1 0-160 0,-1 2 0 16,0 1 144-16,1 2-144 0,-3 1 0 0,1 0 0 15,-1 2 0-15,0 0 128 0,0 3-128 0,-1 0 0 16,0-2 0-16,-2 2 0 0,1 0 0 0,-1 2 0 15,1 1 0-15,0-1-128 0,-2 1 128 0,1 1 0 16,1-1 0-16,0 1 0 0,1 0-128 0,1-1 128 0,-2-2-128 16,2 3 128-16,-1 1 0 0,1 0 0 0,0-1 0 0,1 1 0 15,2 0 0-15,0 0 0 0,1 1 0 0,0 1-128 16,1 2 128 0,0 1 0-16,0-1 0 0,5 5-128 0,0 0 128 0,-5-4-128 0,5 4 128 0,0 0-128 15,0 0 128-15,0 0-208 0,0 0 80 0,0 0 128 16,0 0-176-16,0 0 176 0,0 0-128 0,0 0 128 15,0 0-128-15,0 0 128 0,0 0-128 0,0 0 128 16,0 0-192-16,0 0 64 0,0 0 0 0,0 0 0 16,0 0-208-16,0 0-48 0,0 0 0 0,0 0 0 15,4 10 80-15,-4-10 16 0,0 0 0 0,6 6 0 16,-6-6 144-16,0 0 144 0,0 0-208 0,8 0 80 16,0-1 128-16,-2-1 0 0,1-1 0 0,-7 3-128 0,7-5 128 15,-7 5 0-15,6-4 128 0,-6 4-128 0,5-5 0 0,-5 5 144 16,0 0-144-16,0 0 0 0,0 0 304 0,0 0-48 15,0 0-16-15,0 0 0 0,-2 11-96 0,-1 3-16 16,-3-1 0-16,-1 3 0 0,-1 2-128 0,0 1 160 16,0-1-160-16,-1 1 160 0,1-1-160 0,0-2 160 15,1 0-160-15,0-1 160 0,0-2-160 0,2-1 0 16,2-3 144-16,3-9-144 0,-5 8 160 0,5-8-32 16,0 0-128-16,0 0 192 0,0 0 128 0,0 0 0 15,0 0 16-15,0 0 0 0,0 0 112 0,6-7 0 16,0-2 16-16,1-2 0 0,1-2 48 0,0-2 16 0,2-2 0 15,1-1 0-15,1-3-256 0,1 0-48 0,-2 0-16 16,0 3 0-16,0 3-208 0,0 3 0 0,0 1 0 16,-3 4 0-16,0 3 0 0,-8 4 0 0,0 0 0 0,9 5 0 31,-3 4 0-31,0 2 0 0,-3 1 0 0,1 5 0 0,-1 1 0 0,2 0 0 0,-1-3 0 0,1 2 0 16,1 0-224-16,0-2 64 0,2-3 16 0,2-1 0 31,3-2-560-31,4-3-128 0,1-4 0 0,4-3-15376 0</inkml:trace>
  <inkml:trace contextRef="#ctx0" brushRef="#br0" timeOffset="77315.63">13475 16648 5519 0,'0'0'496'0,"0"0"-496"0,0 0 0 0,0 0 0 0,4-7 1984 0,-4 7 320 16,5-7 48-16,-5 7 16 0,5-6-1056 0,0 0-208 15,-5 6-32-15,4-6-16 0,-4 6-144 0,3-7-16 0,-3 7-16 0,0 0 0 31,1-7-176-31,-1 7-48 0,0 0 0 0,0 0 0 16,0 0-80-16,-3-4 0 0,3 4-16 0,0 0 0 16,0 0-80-16,-8 2-16 0,1 3 0 0,0 1 0 15,0 3-304-15,0 2-160 0,-1 0 160 0,1 2-160 16,-2 3 0-16,1-1 0 0,2 2 0 0,1 0 0 16,-1 1 0-16,4 0 0 0,-1 1 0 0,1-1 0 15,1-3 0-15,2-2 0 0,2-1 0 0,0-1 0 16,2 0 144-16,1-1 96 0,4-1 16 0,-2-1 0 15,-2-3 128-15,3 0 16 0,1-1 16 0,2-2 0 0,-2-2-32 16,2-1-16-16,3-1 0 0,-2 0 0 16,2-1-80-16,-1-2-16 0,1-3 0 0,-2 1 0 0,1-2 48 0,1-1 16 15,-1-1 0-15,1-2 0 0,-3-1 64 0,0-3 16 16,1-2 0-16,-4 0 0 0,1-5 32 0,-2 1 16 16,0 0 0-16,-3-2 0 0,-3-1-112 0,0 1-32 15,-4 3 0-15,1 1 0 0,-2 4-48 0,-1 0-16 16,-3 2 0-16,-1 2 0 0,0 2 0 0,-1 1 0 15,-2 1 0-15,-1 2 0 0,0 3 0 0,-2 2-16 16,0 1 0-16,0 3 0 0,-1 1-240 0,1 2 0 0,0 0 0 16,2 3-160-16,1 1 0 0,1 2 0 0,0 0 0 15,1 1 0-15,1 1 32 0,4 0 0 0,1-1 0 0,2 1 0 16,1 2 128-16,2-1-192 0,2 1 192 16,2 0-192-16,-1-2 192 0,4-1 0 0,1 0-144 0,2-2 144 15,1-1 0-15,0 0 0 0,1-1 0 0,1 1 0 16,0-3-352-16,2-1 48 0,-2 0 16 0,1-1 0 31,-1-2-1648-31,1-1-336 0,-2-1-64 0</inkml:trace>
  <inkml:trace contextRef="#ctx0" brushRef="#br0" timeOffset="77884.16">13905 16928 5519 0,'0'0'496'0,"0"0"-496"16,0-9 0-16,0 3 0 0,0 6 3856 0,1-8 688 15,1 0 128-15,-2 8 16 0,0 0-2704 0,5-9-528 0,-1 2-112 0,0 0-32 16,-4 7-352-16,9-5-80 16,-2 0-16-16,1 2 0 0,-1 0-160 0,-7 3-48 0,10-1 0 0,-10 1 0 15,0 0-352-15,0 0-80 0,9 3-16 0,-9-3 0 16,0 0-208-16,5 9 128 0,-5-9-128 0,4 11 0 15,-4-1 128-15,-2-2-128 0,2-8 0 0,-4 10 0 0,-1-1 128 0,1-2-128 16,0-1 0-16,4-6 0 0,-4 7 0 16,4-7 128-16,0 0-128 0,-4 8 0 0,4-8 0 15,0 0 0-15,0 0 0 0,0 0 0 0,0 0 0 0,7 9 0 16,0-1 0-16,0-1 0 0,2-2-160 0,1 2 160 16,1-1-128-16,-1 1 128 0,-10-7 0 0,11 9-128 15,-3 0 128-15,-2-2 0 0,-6-7 0 0,6 8 0 16,-6-8 0-16,3 10 0 0,-3-10 0 0,-1 12 272 15,-2-2-32-15,-2 0-16 16,1-1 96-16,-3-2 32 0,-2 0 0 0,1 0 0 0,-3-2 32 0,1 2 0 0,-2-4 0 0,1 0 0 16,-2 1 64-16,2-2 0 0,0-1 16 15,0 0 0-15,-1-1-192 0,0 0-32 0,1-1-16 0,1 1 0 16,0-1-224-16,3 0 0 0,7 1 0 0,-7-3 0 31,7 3-1536-31,-5-3-384 0,5 3-96 0,-1-8-13440 0</inkml:trace>
  <inkml:trace contextRef="#ctx0" brushRef="#br0" timeOffset="80704.88">12790 16732 6447 0,'0'0'576'0,"0"0"-576"0,0 0 0 16,0 0 0-16,0 0 1440 0,0 0 176 0,0 0 48 0,0 0 0 15,0 0-432-15,0 0-80 0,2-7 0 0,-2 7-16 16,0 0-208-16,0 0-32 0,0 0-16 0,0 0 0 15,0 0-240-15,0 0-32 0,5-6-16 0,-5 6 0 16,9-1 48-16,0 1 0 0,-1 0 0 0,1 1 0 16,4 2-208-16,0 0-48 0,2-2 0 0,3 1 0 15,0 1-128-15,3 2-16 0,2-2-16 0,-5 0 0 16,0 2-96-16,0-3 0 0,0-1-128 0,1 1 192 16,-1 1-192-16,-2 1 144 0,-3-1-144 0,-1 1 128 15,-1 0-128-15,0-1 160 0,-1 0-160 0,-2-1 160 16,-8-2-160-16,0 0 128 0,0 0-128 0,7 4 128 0,-7-4-128 15,0 0 160-15,0 0-160 0,0 0 160 0,0 0 16 0,0 0 0 16,0 0 0-16,0 0 0 0,0 0 96 16,0 0 32-16,0 0 0 0,-7-2 0 0,-1-1 32 0,1 0 16 15,7 3 0-15,-7-4 0 0,-3 0-32 0,0 1 0 16,-1-1 0-16,0 0 0 0,0 1-96 0,-1 0-32 16,-3-2 0-16,2 2 0 0,0 1-192 0,-1 0 128 15,-3-2-128-15,1 2 0 0,-1 1 0 0,1 0 0 16,0 0 0-16,1 1 0 0,0 2-208 0,-1 0 16 15,1-1 0-15,0 2 0 16,3-1-448-16,1 1-64 0,1 0-32 0,3 1 0 16,-1-2-160-16,8-2-16 0,-7 5-16 0</inkml:trace>
  <inkml:trace contextRef="#ctx0" brushRef="#br0" timeOffset="88340.61">19885 11493 3679 0,'0'0'320'0,"-2"-6"-320"0,2 0 0 0,-1-1 0 16,0 1 3968-16,1 0 736 0,-1 1 144 0,1 5 16 16,0 0-2832-16,-3-6-576 0,3 6-112 0,-6-3-32 15,6 3-224-15,-5 0-64 16,-3 2 0-16,2 4 0 0,-2 0-384 0,-1 3-96 16,1 2-16-16,-2 3 0 0,1 3-192 0,-2 1-32 0,-2 3-16 0,1 2 0 15,0 2-96-15,1 1 0 0,2 2-16 0,4-1 0 16,-1 1-176-16,3-3 192 15,1-1-192-15,2-1 192 0,3-1 112 0,2-1 16 0,0-2 16 0,4-3 0 0,0 0 48 0,2-3 16 16,1 0 0-16,0-3 0 16,1-3-112-16,0-3-32 0,4-2 0 0,-2-2 0 0,3-2-16 0,1-5-16 15,-2 0 0-15,4-5 0 0,0-3-48 0,1-2-16 16,0-3 0-16,0-3 0 0,0-4 128 0,-2-3 32 16,1-2 0-16,-4-1 0 0,0 0-320 0,-4 0-192 15,-2 0 16-15,-4 1 16 16,-4 1 160-16,-3 2 192 0,-3 3-32 15,-4 3-16-15,-3 2 544 0,-2 2 96 0,-1 4 32 0,-3 3 0 0,2 2-256 0,-1 3-48 16,-3 2-16-16,0 4 0 0,1 2-496 0,0 3 0 0,1 3 0 16,0 3 0-16,0 2 0 0,1 2 0 15,0 3-128-15,2 0 128 0,2 2-176 0,1 0 176 0,2-1-160 0,3 1 160 16,-1-1-128-16,3-2 128 16,1 1 0-16,1-3-144 0,1-1 144 0,1 0 0 15,2-1 0-15,3-1 0 0,-1-1 0 0,2 0 0 0,2-1 0 0,2 0 0 16,1-3 0-16,1 1 0 0,1-3 0 0,3 0 0 15,3-2-608 1,-1-2-32-16,3-1-16 0,1 0 0 0,2-2-2032 16,0 2-416-16,1-1-80 0,1 0-11888 0</inkml:trace>
  <inkml:trace contextRef="#ctx0" brushRef="#br0" timeOffset="88545.38">20369 11668 23039 0,'0'0'2048'0,"0"0"-1648"16,0 0-400-16,0 0 0 0,-5 3 2208 0,1 2 352 15,-1 1 80-15,2 2 16 0,0 0-896 16,0 1-176-16,0 5-48 0,1 0 0 0,0 2-256 0,0 2-64 16,-2 2-16-16,2 2 0 0,-1 0-832 0,0 0-176 15,-1 0-16-15,1 0-16 0,1 3-160 0,0-3 160 16,-1-1-160-16,2 0 160 0,1-1-160 0,-1-3 0 31,1 0 0-31,0-2 128 16,1 0-560-16,1-2-112 0,1-2-32 0,0-2 0 15,1-3-3056-15,2-1-608 0</inkml:trace>
  <inkml:trace contextRef="#ctx0" brushRef="#br0" timeOffset="88968.51">20864 11538 34095 0,'0'0'3024'0,"0"0"-2416"15,-3-5-480-15,3 5-128 0,-1-6 1024 0,1 6 176 16,0 0 32-16,3-5 16 0,1 0-112 0,0 2-32 0,2 0 0 0,2-1 0 15,0 0-576-15,2 2-112 16,2-1-32-16,2 2 0 0,0-1-384 0,2 1 0 0,2 0-192 0,1 0 192 31,0-1-1888-31,0 1-256 0,-1 1-48 0,-1-2-9392 0,0 2-1856 0</inkml:trace>
  <inkml:trace contextRef="#ctx0" brushRef="#br0" timeOffset="89157.43">20864 11701 38463 0,'0'0'1712'0,"0"0"336"0,0 0-1632 0,0 0-416 16,0 0 0-16,0 0 0 0,0 0 576 0,0 0 48 16,0 0 0-16,0 0 0 0,0 0 144 0,7-1 48 15,3 1 0-15,2 0 0 0,2 0-560 0,1-1-128 16,3 0 0-16,1-2-128 0,2 1 0 0,1 0 0 16,1-1 0-16,0-1 0 15,1 0-352-15,-1 0-176 0,0-1-48 0,-1 2 0 16,-4-2-2432-16,0 2-480 0,-1 1-96 0</inkml:trace>
  <inkml:trace contextRef="#ctx0" brushRef="#br0" timeOffset="90180.28">21761 11282 34271 0,'-3'-10'1520'0,"3"10"304"0,0-7-1456 0,2 1-368 0,4 1 0 0,-1 0 0 16,1-2 304-16,0-2-16 16,3 2 0-16,1-1 0 0,1 0 288 0,2 2 64 15,1 0 16-15,6 2 0 0,0-1-448 0,0 2-80 0,0 2-128 0,-4 1 176 16,-2 2-176-16,-1 1 0 0,-4 3-192 0,-1 2 192 15,-3 0-160-15,-3 3 160 0,-3 0 0 0,-4 3-144 16,0 0 144-16,-3 1 0 0,-2 1 0 0,-1-2 128 16,-1-1-128-16,1 0 144 0,3 0-144 15,-2-2 160-15,2-2 0 0,1 0 0 0,3-2 0 0,0-1 0 16,3 0 80-16,1-6 16 16,4 5 0-16,1 2 0 0,3 1-128 0,2-2-128 0,2 0 176 0,2 0-176 15,3 2 0-15,0 0 0 0,2 1-240 0,-2 1 80 16,0-2 160-16,-1 2 0 0,0 0 0 0,-3 1 0 15,-2 0 176-15,-2 1 64 0,-1 0 16 0,-3-1 0 0,-1 0-256 0,-1 0 0 16,-2-1 128-16,-2 0-128 0,-3-1 240 0,-1-1 0 16,-3-2 0-16,-1 1 0 0,-4-1 144 0,-1 1 48 15,-3-4 0-15,0 2 0 0,-3-2-32 0,0-1 0 16,-1-1 0-16,1 0 0 0,2-1-400 0,0-1 0 16,2-1 128-16,0-1-128 0,3-2-128 0,1 1-64 15,3-1-16-15,4-2 0 16,1 0-2784-16,5-1-544 0</inkml:trace>
  <inkml:trace contextRef="#ctx0" brushRef="#br0" timeOffset="90511.42">22521 11207 34719 0,'0'0'1536'0,"-4"-3"320"0,-2 0-1472 0,1 2-384 15,-2 0 0-15,0 1 0 0,-2 1 720 0,-2 4 80 0,-2 0 16 0,-2 4 0 16,0 3 176-16,-2 4 32 0,0 2 16 0,0 2 0 15,1 2-640-15,0 2-128 0,2 2-16 0,2 0-16 16,2 0-240-16,2 1 0 0,3-1 128 0,3-1-128 0,3 1 0 0,2-2 0 16,3-1 0-16,2-2 0 15,0-2 0-15,3-3 0 16,1 0 0-16,3-3 0 0,1-2 0 0,-2-2 176 0,3-3-176 0,-1-3 160 16,0-1 0-16,-1-5 0 0,-1-2 0 0,0-3 0 0,-2 0 32 15,-2-3 16-15,-3-2 0 0,1-1 0 0,-4 0 64 16,-4-3 16-16,-3 1 0 0,-2 1 0 0,-4 2 80 0,-2 1 16 15,-2 1 0-15,-2 2 0 0,-1 3-112 0,-3 1-16 16,-1 3 0-16,-1 2 0 0,1 1-256 0,0 4 0 16,-1 0 0-16,2 4 0 15,2 1-512-15,1 2-48 0,3 1-16 0,3 0 0 16,2-1-1808-16,4 0-368 0,2 1-80 0,4-4-8832 16,5-1-1776-16</inkml:trace>
  <inkml:trace contextRef="#ctx0" brushRef="#br0" timeOffset="90833.04">22802 11327 31327 0,'-10'-6'1392'0,"10"6"272"0,-7-1-1328 0,1 1-336 0,-1 1 0 0,-2 2 0 16,-1 0 1008-16,-1 2 128 16,-1 3 16-16,0 1 16 15,0 1-144-15,1 3-48 0,1 2 0 0,0 3 0 0,0 1-560 0,4 0-112 0,0 2-32 0,3-1 0 0,1 1-272 0,3 0 160 16,2-1-160-16,3-2 128 15,0 1-128-15,4-2 0 0,1-2 144 0,4-1-144 16,1-2 128-16,2-3-128 0,0-2 160 16,2-4-160-16,0-2 224 0,1-2-48 15,0-3-16-15,0-2 0 0,0-3 144 0,-4-3 16 0,1-4 16 0,-4-2 0 0,-2-4 112 0,-2-1 32 32,-3-1 0-32,-2 0 0 0,-4-2-64 0,-3 3-16 0,-3 2 0 0,-3 3 0 0,-2 0 80 0,-3 3 16 31,-3 2 0-31,-1 2 0 0,-2 2-336 0,0 2-160 0,0 3 160 0,0-1-160 0,1 4-144 0,1 2-128 15,0 2-32-15,2 1 0 32,-1 1-1344-32,4 1-272 0,2 1-48 0,3 0-10656 15,0 1-2144-15</inkml:trace>
  <inkml:trace contextRef="#ctx0" brushRef="#br0" timeOffset="91128.08">23063 11145 33407 0,'0'0'1472'0,"-6"6"320"0,1-1-1440 15,0 2-352-15,1 1 0 0,2-1 0 0,-3-1 496 0,3 0 16 16,1 1 16-16,1 0 0 0,0-7 112 0,3 7 0 16,3 0 16-16,0-3 0 0,1 0-320 0,1-3-64 15,0-2-16-15,2-3 0 0,1 0 144 0,0-3 32 16,-1-3 0-16,0-2 0 0,-1-2 16 0,0-2 0 15,-3-3 0-15,0 0 0 0,-3 0-128 0,-1 3-32 16,-3 1 0-16,-1 1 0 0,-2 3 224 0,-1 3 32 16,-1 1 16-16,-2 3 0 0,-2 1-336 0,0 4-64 15,0 3-16-15,-1 2 0 0,-1 3-336 0,1 2-80 16,0 3-16-16,1 2 0 16,0 0-1088-16,4 1-224 0,0-1-32 0,3 1-10496 0,1-1-2096 0</inkml:trace>
  <inkml:trace contextRef="#ctx0" brushRef="#br0" timeOffset="91788.93">23633 11456 32255 0,'0'0'2864'0,"-4"-4"-2288"0,-1 2-576 0,0 0 0 0,5 2 608 0,0 0 16 16,0 0 0-16,0 0 0 0,0 0 560 0,0 0 112 15,0 0 32-15,0 0 0 16,0 0-560-16,9 0-96 0,2 0-32 0,3 1 0 0,3 2-320 0,3-1-64 15,2 0 0-15,2 0-16 16,1 0-240-16,0 0 176 0,1-1-176 0,-1-1 160 0,0 0-160 0,-2-1 160 16,-3-1-160-16,-1 0 160 15,-2 0-32-15,-1-1-128 0,-4 1 192 0,-2 0-64 16,-1 0 0-16,-2 1-128 0,-1 0 192 0,-6 1-64 0,0 0 0 0,0 0 0 16,0 0 0-16,0 0 0 0,0 0-256 15,0 0-64-15,-1-5-16 0,1 5 0 16,0-4-1232-16,0 4-240 0,-2-6-48 0,2 6-10128 0,0 0-2032 15</inkml:trace>
  <inkml:trace contextRef="#ctx0" brushRef="#br0" timeOffset="92279.07">24485 11260 20447 0,'0'0'896'0,"0"0"192"0,0 0-864 0,0 0-224 0,0 0 0 0,0 0 0 0,0 0 928 0,0 0 144 16,0 0 16-16,0 0 16 15,0 0 528-15,0 0 96 16,0 0 32-16,0 0 0 0,-5-1-368 0,-2 1-80 0,-2 2-16 0,-3 1 0 0,0 3-400 0,0 1-64 15,-2 2-32-15,1 2 0 0,-1 0-352 0,1 1-64 16,0 3 0-16,-1-1-16 16,3 1-208-16,1 2-32 0,3-2-128 0,1 2 192 15,2-1-192-15,2 1 0 0,3-2 128 0,2-1-128 0,4 1 160 0,1-2-16 0,3 0 0 16,2-1 0-16,0-2-144 0,3-1 128 0,3 0-128 16,2-3 128-1,3 0-128-15,2-2 160 0,3-2-160 0,2 1 160 0,2-5-160 0,-1-1 192 0,3-2-192 0,-3-3 192 0,1-2-64 16,-3-1 0-16,-4-2 0 0,-3 0 0 0,-2-3 16 0,-6 1 0 15,-1-2 0-15,-5 2 0 0,-2 0 32 0,-4 0 0 16,-3 2 0-16,-3-1 0 0,-2 2 48 0,-4 1 16 31,-4 1 0-31,-3 2 0 0,-1 0-240 0,-4 3 0 16,-2 0 0-16,-2 2 0 0,-1 1 0 0,2 1-256 0,-3 1 16 0,4 1 16 16,1 0-352-16,4 1-64 0,1 2 0 0,3-1-16 15,2 0-1952-15,3 0-384 0,1 0-80 0</inkml:trace>
  <inkml:trace contextRef="#ctx0" brushRef="#br0" timeOffset="92594.59">24665 11017 32255 0,'-3'-7'2864'0,"1"-1"-2288"0,-3 1-576 0,3-1 0 16,1 1 768-16,0 0 64 0,-1 1 0 0,2 6 0 16,0 0 304-16,0 0 64 0,0 0 16 0,0 0 0 0,0 0-512 0,0 0-112 15,-1 8-16-15,1 3 0 0,-1 2-176 0,-2 4-32 16,0 2-16-16,0 6 0 0,-2 3 64 0,1 6 16 16,-5 5 0-16,-1 4 0 15,0 4-96-15,-1 1-16 0,-2 2 0 0,0 2 0 16,-1 0-160-16,0 1-32 0,2-2-128 0,2-3 192 0,2-2-192 15,-1-3 176-15,-1-2-176 0,2-3 160 0,2-2-160 16,0-4 128-16,2-4-128 0,0-3 128 0,0 0-128 16,2-2 0-16,0-3 0 0,1-4 128 15,-2-3-1584-15,2-2-320 0,1-2-64 0,0-2-17056 0</inkml:trace>
  <inkml:trace contextRef="#ctx0" brushRef="#br0" timeOffset="93796.58">20701 12752 26143 0,'-6'-8'1152'15,"6"8"256"-15,-2-6-1136 0,1 1-272 0,0-1 0 0,-1 2 0 16,0-1 768-16,2 5 112 16,-5-3 16-16,1 1 0 0,-2 2 160 0,1 1 32 0,-2 1 16 15,-1 4 0-15,0 0-528 0,-2 4-96 0,0 3-32 0,-1 4 0 0,-2 2-176 0,-1 1-32 16,2 4-16-16,0 0 0 16,0 0-96-16,2 0 0 15,3-1-128-15,0 0 192 0,3-1-192 0,0 0 0 0,4-2-144 0,2-1 144 16,2-3 0-16,1 0 0 0,2-3 176 0,3-2-48 0,1-1 112 0,2-2 16 15,2-3 16-15,2-1 0 0,-1-1-16 0,2-3 0 16,1-1 0-16,0-5 0 0,0-2 0 0,-1-2-16 16,-1-3 0-16,0-3 0 15,-1-5 48-15,2-2 16 0,1-3 0 0,-3-3 0 0,-3-4-80 0,-2-1-16 0,-1 1 0 0,-2 0 0 16,-4-1-64-16,-1 2-16 0,-3 2 0 16,-2 2 0-16,0 4 208 0,-3 2 48 0,-4 2 0 15,-1 4 0-15,-1 3 112 0,-1 2 16 0,-1 2 16 0,1 2 0 16,0 4-304-16,-2 2-64 0,1 1-16 15,0 4 0-15,0 1-144 0,1 1 0 0,0 2-160 16,1 2 160-16,0 2-192 0,2 1 48 16,1 0 16-16,3 2 0 0,-1-1 128 0,3 0-160 0,1 1 160 0,2 0-160 0,2 0 160 0,1 1-160 31,1-1 160-31,2 1-160 0,2-1 160 0,0-2 0 0,1-1 0 0,1 0-128 0,0-1 128 16,1-1-128-1,0-1 128-15,-1 0-128 16,1 0-384-16,1-3-80 0,1 0-16 0,3-2 0 15,-1 1-2656-15,2-3-512 0</inkml:trace>
  <inkml:trace contextRef="#ctx0" brushRef="#br0" timeOffset="94122.02">21050 13093 31327 0,'0'0'2784'0,"0"-6"-2224"0,0-1-560 0,2 1 0 15,1-1 976-15,1 2 96 0,2 0 16 0,-1 2 0 16,1 0-192-16,1 0-16 0,-7 3-16 0,7 0 0 16,1 1-496-16,0 3-112 0,-3 0 0 0,1 4-16 0,-1 0-240 15,-3 0 0-15,1 2 0 0,-3 1 0 0,-3 1 0 0,-1 2 0 16,-2 1 0-16,-1 1 0 0,-2 2 0 0,-2 1 0 16,0-1 0-16,-1 0 0 15,0 0 0-15,1-3 0 0,2-1 0 0,2-2 0 0,1-2 0 16,1-1 224-16,2-1-32 0,2-3-16 0,1-5 352 0,0 0 80 15,0 0 16-15,7 5 0 0,2-2-304 0,2 1-48 16,0-2-16-16,5-1 0 0,0 0-256 0,3-1 160 16,2 1-160-16,-1-2 128 0,-2-1-128 15,2-1 0-15,0 1 0 0,0-1 0 0,1-2-272 0,-1 1-96 0,-1 0-16 16,1 0 0 0,0 1-2368-16,0-1-496 0,-2-1-80 0</inkml:trace>
  <inkml:trace contextRef="#ctx0" brushRef="#br0" timeOffset="94351.09">21623 12837 24879 0,'-6'-10'2208'0,"3"6"-1760"15,1-2-448-15,1 1 0 0,1 5 3008 0,0-6 512 16,1 1 96-16,2-1 32 0,1 1-2768 15,2-1-560-15,0 2-96 0,3 0-32 0,2-1-192 0,1 1 128 16,2-1-128-16,1 2 0 0,3 0-224 0,-3-1-144 16,0 2-16-16,2 1-16 15,-1 0-2800-15,0 2-544 0,-2-1-112 0</inkml:trace>
  <inkml:trace contextRef="#ctx0" brushRef="#br0" timeOffset="94492.72">21652 12964 28559 0,'0'0'1264'0,"0"0"272"0,0 0-1232 0,0 0-304 16,0 0 0-16,0 0 0 0,0 0 1280 0,0 0 192 16,0 0 32-16,0 0 16 0,0 0-720 0,6-1-144 0,3 1-16 0,2-3-16 15,3 1-480 1,2-1-144-16,3-3 0 0,5 1 0 0,2-1-448 16,3 0-208-16,3-3-48 0,5-2-9664 0,2-1-1920 0</inkml:trace>
  <inkml:trace contextRef="#ctx0" brushRef="#br0" timeOffset="94775.62">22284 12712 22799 0,'0'0'1008'0,"-5"4"208"0,-1 3-960 0,-1 2-256 0,-2 0 0 0,1 4 0 16,-1 0 1104-16,-1 1 176 0,-1 1 48 0,2 2 0 15,-1 1-320-15,2 0-64 0,2 1-16 0,1 0 0 16,3-2 32-16,0 1 16 0,2-1 0 0,3 0 0 16,2-2 80-16,2 0 16 0,2-3 0 0,2-1 0 0,2-4-560 0,3 0-96 15,1-3-32-15,3-1 0 0,1-4-16 0,1-5-16 16,1-3 0-16,0-2 0 0,0-2 80 0,1-3 16 15,0-4 0-15,-1-4 0 0,-2-4-16 16,-4-1 0-16,-2 0 0 0,-5 0 0 0,-4 1 48 0,-1 2 16 16,-5 3 0-16,-4 1 0 0,-2 2 176 0,-4 3 32 0,-2 0 16 15,-2 4 0-15,-2 2-464 0,-3 3-80 0,-3 3-32 16,-1 3 0 0,-2 2-464-16,-2 3-80 0,-1 2-32 0,0 4 0 15,1 3-1840 1,0 3-368-16,3 1-80 0</inkml:trace>
  <inkml:trace contextRef="#ctx0" brushRef="#br0" timeOffset="95910.76">20606 14273 23951 0,'0'0'2128'15,"0"0"-1696"-15,0 0-432 0,0-5 0 0,0 0 832 0,0-1 96 16,0 6 16-16,-2-4 0 0,-1-1 80 0,-2 2 32 16,0 1 0-16,-5 2 0 0,1 1-320 0,-1 3-64 15,0 3-16-15,0 2 0 0,-2 2-240 0,0 3-48 16,0 2-16-16,0 2 0 16,0 3-144-16,-1 3-16 0,2 2-16 0,1-1 0 0,2 0-176 0,3-1 0 0,0 1 0 0,3-2 0 15,2-2 0-15,1-2 192 16,2-1-192-16,3-1 192 0,1-2 144 0,1-1 48 15,3-2 0-15,3-1 0 0,1-2-128 0,0-1 0 16,3-3-16-16,2 0 0 0,1-4-96 0,1-2-16 0,0-3 0 16,0-1 0-16,1-4 32 0,0-4 0 15,-2-1 0-15,-1-5 0 0,-1-4 16 0,0-4 0 16,-1 0 0-16,-1-3 0 0,-2-2-16 0,-4-1 0 16,-3-2 0-16,-1-1 0 0,-3 0 16 0,-1 0 0 0,-6 2 0 15,-1 6 0-15,-3 1 208 0,-1 4 64 0,-2 1 0 0,-1 3 0 16,-3 4-16-16,1 2 0 0,0 3 0 0,-1 2 0 15,-2 4-240-15,1 2-64 0,-2 3 0 0,1 3 0 16,-1 3-128-16,1 3-144 0,1 1 144 0,-1 2-208 16,2 2 208-16,1 2-192 0,3 0 192 0,1 2-192 15,2 1 48-15,4 0 16 0,0-2 0 0,4 1 0 16,3 1 128-16,3-1-160 0,1-1 160 0,1 1-160 0,4-1 160 0,0-2-128 16,0-1 128-16,1 0-128 0,2-3-64 0,0-2-16 15,2-1 0-15,-3-3 0 16,2 0-1696-16,-1-3-336 0,3-2-64 0,0-1-8752 15,-1-1-1744-15</inkml:trace>
  <inkml:trace contextRef="#ctx0" brushRef="#br0" timeOffset="96354.18">20989 14578 29487 0,'0'0'2624'0,"0"0"-2112"16,8-4-512-16,-1 0 0 0,3 0 976 0,0 0 96 16,0 0 16-16,1-1 0 0,2 2-96 0,-1 1-16 15,1-1 0-15,-2 2 0 0,-2 1-432 0,1 0-96 0,-1 1 0 0,-2 2-16 16,-7-3-304-16,4 5-128 0,-1 2 128 0,0 0-128 16,-3 1 192-16,-3 0-32 0,0 1-16 0,-1 1 0 15,-2 1 0-15,-1 1 0 0,-4 0 0 0,0 0 0 16,0-1-144-16,1 0 192 0,1-1-192 0,2-1 192 15,5-2-192-15,-1 1 128 16,1-1-128-16,2-2 128 0,5 1 16 0,1-1 0 16,-1-1 0-16,2 1 0 0,0-2-144 0,2 0 0 0,0 1 0 15,1-1 0-15,1-1 128 0,1 3-128 0,1-2 128 0,-2 0-128 0,-1 1 128 16,-1-1-128-16,-1 1 0 0,-1 1 128 0,-2-1 0 0,-1 2-128 16,-2 0 192-16,-1 1-64 0,-1-1 32 0,0-6 0 15,-1 7 0-15,-3 0 0 0,-3-2 176 0,0-1 48 16,-2 1 0-16,-1-1 0 0,-2 0 96 0,-3-1 32 15,1 0 0-15,-5-1 0 0,2-1-192 0,0 1-48 0,1-1 0 16,0 0 0-16,3-1-272 0,-1-1 0 16,2 1-208-16,2 0 80 15,1-1-1232-15,0-2-240 0,4 1-64 0,0 0-10992 0,2-1-2192 16</inkml:trace>
  <inkml:trace contextRef="#ctx0" brushRef="#br0" timeOffset="96971.14">21864 14362 36047 0,'0'0'1600'0,"0"0"320"0,0 0-1536 0,0 0-384 0,0 0 0 0,0 0 0 15,0 0 384-15,4-5 0 16,3 1 0-16,0 1 0 0,3-1 112 0,2 2 16 0,3-1 0 0,1 1 0 15,3-1-320-15,1 2-64 16,0 0-128-16,2 0 192 0,0 1-192 0,0-1-128 0,0 0 128 0,-2 0-208 16,0 0-752-16,-1 0-160 0,-2 1-32 0,-1 0-9792 15,-3 0-1952-15</inkml:trace>
  <inkml:trace contextRef="#ctx0" brushRef="#br0" timeOffset="97160.88">21971 14544 35007 0,'-8'-4'1552'0,"8"4"320"0,0 0-1488 0,0 0-384 0,0 0 0 0,0 0 0 0,0 0 656 0,0 0 64 16,0 0 16-16,0 0 0 0,11 3-272 0,1-1-48 15,1 0-16-15,3-1 0 0,4 0-176 0,1 0-32 16,0-1-16-16,1 0 0 0,0 0-176 0,2-2 0 16,0 1 0-16,3-2 128 15,-1-1-704-15,1 0-160 0,-1-1-32 0,-1 1 0 16,2-1-2560-16,-3 1-512 0</inkml:trace>
  <inkml:trace contextRef="#ctx0" brushRef="#br0" timeOffset="100506.72">23295 14053 25791 0,'0'0'1152'0,"0"0"224"0,0 0-1104 0,-5-4-272 16,-1 2 0-16,-2 2 0 0,-1 1 880 0,-3 3 112 16,0 0 32-16,-2 3 0 0,-3 1-192 0,-2 4-48 15,0 4 0-15,-1 0 0 0,0 3-544 0,1 2-112 16,1 1-128-16,1-1 176 0,4 1-176 0,2 0 160 15,2 0-160-15,4 0 160 0,4 0-160 0,2-1 0 0,3-3 0 0,4 1 128 16,3-1 112-16,3-2 16 0,5 0 0 0,5-2 0 16,3-1 0-16,4-2 0 15,4-1 0-15,5 0 0 0,1-2 48 0,-1-3 16 0,1 0 0 0,1-4 0 16,-4-4 176-16,0 0 32 0,-3-2 16 16,-2-4 0-16,-2-3 16 0,-4-1 0 0,-2-3 0 0,-6 0 0 15,-3-2 32-15,-5-2 16 0,-5 2 0 0,-2 0 0 16,-4 1-96-16,-1 0-32 0,-9-2 0 15,-4 3 0-15,-5 1-480 0,-4 2 128 0,-4 2-128 16,-1 3 0-16,-3 4-288 0,-1 2-96 0,-3 1-32 0,-4 3 0 16,-2 2-592-16,2 3-112 0,1 0-32 0,5 0 0 15,2 2-1168-15,4 0-240 0,5 0-64 0,5-1-11792 16</inkml:trace>
  <inkml:trace contextRef="#ctx0" brushRef="#br0" timeOffset="100761.03">23555 13822 32255 0,'-1'-7'2864'0,"-2"-2"-2288"0,-1 0-576 0,-1 1 0 16,2 0 1312-16,0 2 160 0,-1 2 16 0,4 4 16 16,0 0-608-16,0 0-128 0,0 0-32 0,0 0 0 15,-5 3-416-15,1 5-96 16,1 4-16-16,0 5 0 0,-2 4-208 0,2 6 176 0,0 7-176 0,-2 6 160 15,0 4 48-15,-2 6 16 16,1 4 0-16,-3 8 0 0,-3 2-32 0,0 1-16 0,0 2 0 0,1-6 0 16,0 2-176-16,0 0 128 15,0-5-128-15,-1 17 128 0,1-14-128 0,2-7 160 0,1-6-160 0,4-20 160 0,-2 0-32 0,-3 9-128 16,2-7 192-16,0-5-64 0,2-3-384 16,-2-4-64-16,1-5-32 0,0-2 0 15,0-1-2784-15,2-4-544 0</inkml:trace>
  <inkml:trace contextRef="#ctx0" brushRef="#br0" timeOffset="101456.57">23184 14169 12895 0,'0'0'1152'0,"0"0"-928"16,0 0-224-16,0 0 0 0,0 0 1504 0,0 0 256 16,7-4 48-16,2 1 16 0,0-2-544 0,2 1-128 15,3 0 0-15,3 0-16 0,0 0-416 0,3-1-80 16,2 1 0-16,0 1-16 0,1-1-128 0,0 2-32 15,0 0 0-15,-2 2 0 0,0 1-336 0,-2 2-128 16,-2 3 0-16,-1 1 0 16,-4 3-1840-16,-2 4-464 0</inkml:trace>
  <inkml:trace contextRef="#ctx0" brushRef="#br0" timeOffset="102865.13">12139 15928 4607 0,'0'0'400'0,"0"0"-400"0,0 0 0 0,0 0 0 0,0 0 2288 0,0 0 368 16,0 0 80-16,6-5 16 0,-6 5-1856 0,7-6-384 0,0 2-64 0,1 0 0 16,1 1-256-16,0 1-64 15,-1 0 0-15,3 0 0 0,1-1-128 0,2 2-176 16,1-1 48-16</inkml:trace>
  <inkml:trace contextRef="#ctx0" brushRef="#br0" timeOffset="103148.96">12663 15883 14271 0,'0'0'640'0,"0"0"128"0,11 3-624 0,0-2-144 0,-11-1 0 0,11 2 0 16,-1-2 800-16,2 1 128 0,0-1 32 0,0 0 0 0,1-1-544 15,2 1-96-15,-1-2-32 0,3 2 0 16,1-1-160-16,2 0-128 0,0-1 192 0,2 1-192 0,1-1 0 0,1 0 0 16,1-1 0-16,-1 1 0 15,-2-1-896-15,1 0-96 0,1-1-16 0,0 1 0 16,-1 0-336-16,0-1-80 0,0 0-16 0,-1 0 0 0,0 0 928 0,-1 0 176 15,-2-1 32-15,0 0 16 0,-2 1 624 0,1-1 128 16,-3 0 32-16,-2 0 0 0,0 1 816 0,-1-1 160 16,-2 2 48-16,-2 0 0 0,1-2-464 0,0 2-96 15,1 0 0-15,1 0-16 0,1-1-656 0,1 1-128 16,-1 0-32-16,3-1 0 0,0 1-128 0,1 1 0 16,3 0 0-16,2-1 0 15,2 0-528-15,2 2-48 0,3 0 0 0,1-1-7744 0</inkml:trace>
  <inkml:trace contextRef="#ctx0" brushRef="#br0" timeOffset="103414.83">14038 15739 4607 0,'10'-1'400'0,"1"0"-400"0,0-1 0 0,0-2 0 15,0 1 2608-15,0 0 432 0,1-3 96 0,0 3 0 16,0 0-1760-16,1-1-352 0,2 0-80 0,-1-1-16 16,1 1-384-16,2 0-80 0,2 0-16 0,2 1 0 15,2 0-320-15,0 1-128 0,0-1 0 0,1 1 0 16,-1 0 0-16,1 0 0 0,2 0 0 0,0-1 0 31,-1 1-640-31,3 1-112 0,-1-1-16 0,2-1-16 0,0 0-512 16,0 1-112-16,3 0 0 0,-2 0-16 0,-3-2 944 0,0 0 192 0,-2 0 32 0,-4 0 16 0,-5 1 1264 15,-1 1 256-15,-4-3 64 0,-1 1 0 0,-5 0 416 16,-5 4 96-16,6-6 0 0,-6 6 16 0,5-5-416 0,-5 5-96 16,0 0-16-16,6-6 0 0,-6 6-848 0,4-5-176 15,-4 5-48-15,0 0 0 0,0 0-272 0,7-3-176 16,-7 3 32-16,8-1-8512 15,-8 1-1712-15</inkml:trace>
  <inkml:trace contextRef="#ctx0" brushRef="#br0" timeOffset="-162264.62">11067 9318 20271 0,'0'0'896'0,"0"0"192"0,0 0-880 0,0 0-208 16,0 0 0-16,0 0 0 15,0 0-1232-15,0 0-304 0,0 0-48 0,-1 7-5824 0</inkml:trace>
  <inkml:trace contextRef="#ctx0" brushRef="#br0" timeOffset="-162090.84">11190 9608 16287 0,'0'0'720'0,"-1"6"160"0,-2 1-704 0,-1 0-176 0,1 1 0 0,0 1 0 16,-2 1 0-16,1 2 0 16,1 0 0-16,-1 1-176 0,0 2 176 0,2 0 0 0,1 0 0 15,1 1 0 1,0-1-352-16,2 1-32 0,0-2-16 0</inkml:trace>
  <inkml:trace contextRef="#ctx0" brushRef="#br0" timeOffset="-161949.12">11235 10027 4607 0,'-1'10'400'0,"0"2"-400"16,-1 2 0-16,0 1 0 0,-2 2 2240 0,2-2 352 16,0 2 80-16,0-2 16 0,0-1-1760 0,-1 2-352 15,2 0-64-15,0 1 0 0,0 0-256 0,0 1-32 16,1 0-16-16,0-6 0 0,0 2-208 0,0 8 0 15,1 0 0-15</inkml:trace>
  <inkml:trace contextRef="#ctx0" brushRef="#br0" timeOffset="-161807.33">11277 10706 16063 0,'0'0'704'0,"-1"9"160"0,0 0-688 0,-1 1-176 15,-1-1 0-15,1 3 0 0,1 1 1104 0,-1 1 192 16,1 0 48-16,-1 0 0 0,-1 1-880 0,2 2-160 0,1-1-48 0,-1 3 0 0,0 1-256 0,0 3 0 15,1-1 0-15,2 2-6400 16,0 0-1344-16</inkml:trace>
  <inkml:trace contextRef="#ctx0" brushRef="#br0" timeOffset="-161665.59">11342 11352 17503 0,'0'0'1552'0,"0"0"-1232"15,-3 10-320-15,-1 0 0 0,1 0 944 0,0 1 128 16,1 0 16-16,-1 2 16 0,0 2-400 0,0 2-64 15,-1 1-32-15,1 0 0 0,0 3-432 0,1 2-176 16,-1 1 128-16,0 2-128 16,-2-2-1728-16,-2 2-448 0</inkml:trace>
  <inkml:trace contextRef="#ctx0" brushRef="#br0" timeOffset="-161524.39">11247 12026 3679 0,'0'0'320'0,"-2"9"-320"0,2-9 0 0,-2 11 0 16,0-1 4128-16,1 0 752 0,0 1 160 0,1 1 16 15,1 1-3344-15,0 2-688 0,-2-1-128 0,2 2-16 16,0 3-496-16,1 0-80 0,-1 0-32 0,0 0 0 16,-1 2-400-16,-1 1-96 0,0 1-16 0,0 0 0 15,-1-1-1856-15,1 2-368 0</inkml:trace>
  <inkml:trace contextRef="#ctx0" brushRef="#br0" timeOffset="-161383.72">11255 12664 16703 0,'0'0'736'0,"3"11"160"0,2-1-720 0,-1 1-176 15,-3 0 0-15,1 1 0 0,1 2 1344 0,-2 0 224 16,-1 2 48-16,1 1 16 0,-1-1-864 0,0 2-192 16,-1 2-16-16,1 1-16 0,0 1-416 0,-1 0-128 15,0 1 0-15,-1 0 0 16,1 0-464-16,0 1-208 0,0 0-32 0,1 2-16 0</inkml:trace>
  <inkml:trace contextRef="#ctx0" brushRef="#br0" timeOffset="-161241.79">11294 13328 6447 0,'0'0'576'0,"1"9"-576"0,-1 2 0 0,-1-3 0 16,1-8 3056-16,0 11 496 0,-2 0 96 0,0 0 32 16,0-1-2144-16,0 1-448 0,0-1-64 0,1 1-32 15,-2 1-576-15,1 0-112 0,-2 0-32 0,2 1 0 16,-1-1-272-16,1 0 0 0,2 1 0 0,-2 0 0 31,0-1-736-31,1 0-208 0,1-1-32 0</inkml:trace>
  <inkml:trace contextRef="#ctx0" brushRef="#br0" timeOffset="-161081.08">11283 13707 11967 0,'0'0'1072'0,"4"9"-864"0,-4-9-208 0,3 10 0 0,-1-2 2352 0,0-1 416 16,-2 1 96-16,0-8 16 0,-2 9-768 0,1 0-160 15,-1-2-32-15,0 1 0 0,0 0-880 16,0-1-176-16,-2 1-32 0,2 0-16 0,0 0-560 0,1 0-96 16,1-8-32-16,-2 9 0 0,2-9-256 0,0 0-64 15,0 0-16-15,0 0-9344 16,0 0-1872-16</inkml:trace>
  <inkml:trace contextRef="#ctx0" brushRef="#br0" timeOffset="-160246.71">14344 12039 12831 0,'0'0'576'0,"-8"0"112"0,0-2-560 0,0 0-128 0</inkml:trace>
  <inkml:trace contextRef="#ctx0" brushRef="#br0" timeOffset="-158413.58">14364 9821 18431 0,'0'0'816'0,"0"0"160"0,1-7-784 0,-1 0-192 0,0-1 0 0,1 1 0 15,0 1 544-15,-1-1 64 0,0-1 16 0,0 2 0 16,0-1 576-16,0 1 112 0,-1-1 32 0,0 2 0 16,1 5-320-16,0 0-64 0,-4-5-16 0,1 2 0 15,3 3-192-15,-5 0-48 16,-2 1 0-16,-1 3 0 0,0 4-352 0,-2 2-80 0,0 3-16 0,-1 3 0 16,0-1-80-16,1 4-32 0,0 2 0 0,1 1 0 15,1 2-144-15,3-1 0 0,2 1 144 0,-1 1-144 16,4 0 0-16,4-1 0 0,-2 0 0 0,3 0 0 15,3-3 0-15,2-2 0 0,1-3 0 0,2-1 128 0,0-3 16 0,2-2 16 16,-1-3 0-16,0-2 0 0,1-3 96 0,0-3 32 16,0-3 0-16,2-1 0 0,-1-3-16 0,1-3 0 15,-3-2 0-15,2-2 0 0,-1-3-64 0,-1-1-16 16,-1 0 0-16,0-2 0 0,-2-2 0 0,-3 2 0 16,0 2 0-16,-2 5 0 0,-3 0-64 0,-1 5 0 0,-2 1-128 15,0 2 192-15,0 6 96 0,0 0 16 16,0 0 0-16,0 0 0 0,-4 6-304 0,0 0 0 0,1 4-208 0,2 2 80 15,0 1 128-15,2 0-128 0,1 0 128 0,1-1-128 16,3 0 128-16,2-1 0 16,-2-1-144-16,4-1 144 0,0-1 0 0,2-3 0 15,0 1-144-15,3-4 144 0,-1-2 0 0,1-2 0 16,1-3 176-16,-2 0-176 0,0-4 336 0,-1-1-32 16,1-2-16-16,-4-2 0 0,-2-3 224 0,0-2 32 0,-1 0 16 0,-3-1 0 15,-3 0-288-15,-2 1-48 0,-3 2-16 0,-2 0 0 16,-2 3-16-16,-1 2 0 0,-5 1 0 0,1 2 0 15,0 2-192-15,-1 4 0 0,-1 2-144 0,1 2 144 16,0 2-1808-16,3 3-272 16,-1 3-48-16,3 1-9088 0,1 2-1824 0</inkml:trace>
  <inkml:trace contextRef="#ctx0" brushRef="#br0" timeOffset="-158099.12">15114 9813 28559 0,'0'0'1264'0,"0"0"272"0,0 0-1232 0,-3-5-304 0,-3-1 0 0,-1 2 0 0,0 2 1424 0,-2 1 240 16,-2 1 32-16,-1 1 16 0,-1 1-832 16,-1 3-176-16,0 2-16 0,1 1-16 0,0 0-544 0,2 3-128 0,2 2 0 0,0 0 0 15,0-1 0-15,4 0 0 16,2-1-192-16,1 0 192 0,2 0-320 0,3 0 48 16,1 0 16-16,4-2 0 0,3-2 16 0,-1 1 16 15,3-2 0-15,1-2 0 0,2-1 224 0,0 0 0 16,2-1 0-16,1 0-144 0,0-1 144 0,0 0 0 15,-2 0 0-15,1 0 0 0,-1-1 0 0,-4 1 144 0,-3 2-144 16,-3-1 0-16,0 0 576 0,-7-2 0 0,0 0 0 0,0 0 0 16,0 6-32-16,-1-1 0 0,-6 1 0 0,0-1 0 15,-4 2-176-15,0-1-48 16,-7 1 0-16,0-1 0 0,0 1-320 0,-1 1 128 16,0-2-128-16,2 2 0 15,0 0-512-15,2-2-160 0,0 1-32 0,6 0-16 0,-1-2-1920 0,3-1-384 0,7-4-80 16</inkml:trace>
  <inkml:trace contextRef="#ctx0" brushRef="#br0" timeOffset="-157784.62">15547 9853 32191 0,'0'0'1424'0,"-5"1"304"0,-2 2-1392 0,-1 1-336 16,1-1 0-16,-3 2 0 0,-2 3 176 0,0 2-48 15,-2 0 0-15,1 1 0 0,1 0 320 0,1 2 48 16,1 2 16-16,3 1 0 0,0-1-368 15,3 1-144-15,2-1 128 0,2 0-128 0,2 0 128 0,3-1-128 16,2-1 0-16,1-1 128 16,5 0-128-16,0-2 128 0,2-1-128 0,3-2 128 0,2-2 32 0,3-1 0 15,2-4 0-15,0-2 0 0,1-2 32 0,-2-3 0 16,1-2 0-16,-2-4 0 0,-2-1 144 0,-2 0 48 0,-4-4 0 0,-2-2 0 16,-2 0-64-16,-2 0-16 15,-4 2 0-15,-3-1 0 0,-2 2-80 0,-4 1-16 0,-1 3 0 16,-3 2 0-16,-2 2-208 0,-2 2 176 0,-3 1-176 0,-3 3 160 31,-2 1-640-31,0 2-128 0,-2 1-32 0,0 1 0 16,0 2-880-16,1 3-176 0,2 1-32 0,2-1-13248 0</inkml:trace>
  <inkml:trace contextRef="#ctx0" brushRef="#br0" timeOffset="-157515.66">15701 9512 30063 0,'-11'-9'1328'0,"7"6"272"0,-1-1-1280 0,1 2-320 16,-1 1 0-16,5 1 0 0,-6 3 816 0,1 4 80 15,-1 2 32-15,1 4 0 0,-1 0-448 0,1 6-96 16,-1 3 0-16,1 5-16 0,-1 3-176 0,-1 4-48 31,0 1 0-31,-2 5 0 0,-1 3 0 0,-1 2 0 0,1 1 0 0,0 0 0 16,0 1-144-16,2-3 0 0,0-1 144 0,-2-3-144 0,1 0 144 0,1-3-144 0,2-2 192 0,0-2-192 15,1-2 176-15,0-2-176 0,3-1 160 0,1-2-160 16,0-4 192-16,1-2-64 0,2-4-128 0,2-1 192 31,-1-2-512-31,1-2-128 0,1-2 0 0,0-1-15536 16</inkml:trace>
  <inkml:trace contextRef="#ctx0" brushRef="#br0" timeOffset="-157292.28">15973 9922 22111 0,'1'-6'1968'0,"0"-2"-1584"0,1-1-384 0,3 2 0 0,1 2 4160 16,3 1 736-1,2-1 160-15,2 1 16 0,2-1-4000 0,0 2-816 0,2 0-256 0,1 1 160 16,3-1-160-16,0 2 0 0,-1 0 0 0,-1 0 0 31,-1 1-1216-31,0 0-160 0,-2 1-32 0,-1 0-9760 0,-2 1-1952 16</inkml:trace>
  <inkml:trace contextRef="#ctx0" brushRef="#br0" timeOffset="-157136.85">15986 10090 33167 0,'0'0'2944'0,"0"0"-2352"0,0 0-464 0,0 0-128 16,0 0 640-16,6-2 96 15,0 1 32-15,3 0 0 0,2 1 112 0,2 0 16 0,2-1 16 0,2 1 0 0,2 0-256 0,1 0-48 16,-1-1-16-16,2 0 0 0,1 0-336 16,-1-2-64-16,0 1 0 0,1 0-16 15,-2 0-400-15,1-1-80 0,0-2-16 0,-4 1-18016 16</inkml:trace>
  <inkml:trace contextRef="#ctx0" brushRef="#br0" timeOffset="-156226.93">16849 9601 23663 0,'0'-13'1040'0,"1"6"240"0,1 1-1024 0,0-2-256 0,0 2 0 0,-1 1 0 16,2-1 832-16,-1 3 128 16,-2 3 32-16,0 0 0 0,0 0 16 0,0 0 0 0,1 6 0 15,-1 5 0-15,1 4-832 0,-2 4-176 0,-1 4 0 16,-1 3 0-16,0 3 0 0,0 2 0 0,-4 2 0 0,2 1 0 16,-1 0 0-16,1-1 0 0,-1-1 144 0,2-3-144 15,-1-1 128-15,2-4-128 0,1-3 0 0,0-2 144 0,1-3 48 16,0-3 0-16,-1-3 0 0,2-2 0 0,0-8 416 15,0 0 96-15,0 0 0 0,0 0 16 0,0 0 112 16,7-3 32-16,0-4 0 0,0-2 0 0,3-2-224 0,2-3-32 16,2-3-16-16,2-1 0 0,3-2-400 0,1 0-64 15,2 1-128-15,0 2 176 0,0 1-176 0,0 3 0 16,-2 1 0-16,1 2 0 0,-2 3-160 0,-1 2 160 16,-3 2 0-16,-1 3-144 0,0 2 144 0,-2 2 0 15,-2 3 0-15,-3 2 0 0,-1 2-160 0,-2 2 160 16,-1 0-192-16,-1 3 192 0,-4 0 0 0,0 2 0 15,-2-1 0-15,-3 0 0 0,0-2 0 0,-1 1 0 16,-2-3 0-16,-1 0 144 0,-2-2-16 16,-3-1-128-16,0-2 192 0,-2-3-64 0,1 0 16 0,-2-2 0 15,0-2 0-15,1-1 0 0,-1-1-16 0,1-1-128 16,1-3 192-16,1 1-64 0,2-1-416 0,1 2-96 16,2 0 0-16,1 1-16 15,1-1-2032-15,2 2-384 0,2 0-96 0</inkml:trace>
  <inkml:trace contextRef="#ctx0" brushRef="#br0" timeOffset="-155312.28">16483 10349 15663 0,'0'0'1392'0,"0"0"-1120"0,-5-2-272 0,5 2 0 16,0 0 1472-16,0 0 256 0,-6-2 32 0,6 2 16 16,0 0-176-16,0 0-48 15,0 0 0-15,0 0 0 0,0 0-480 0,8-2-112 16,1 1 0-16,2 0-16 0,3 1-176 0,4-1-16 0,3 0-16 0,4 0 0 0,1-1-208 0,4 1-32 15,3-2-16-15,4 0 0 16,4-1-80-16,4-1-16 0,3 1 0 16,2 0 0-16,0-1-32 0,0 1-16 0,-1-1 0 0,-1 0 0 0,2-1-144 0,-2 2-48 15,-2 1 0-15,-2-1 0 0,-1 2-144 0,-4 0 128 16,-6 1-128-16,-2 0 128 0,-5 0-128 0,-3 0 192 16,-4 1-192-16,-4-2 192 0,-3 2-192 0,-3 0-144 15,-3 0 144-15,-6 0-208 31,0 0-560-31,0 0-128 0,0 0 0 0,0 0-16 0,0 0-368 0,-6 5-80 0,-3-1-16 0,-2 2-8288 16,-4-1-1664-16</inkml:trace>
  <inkml:trace contextRef="#ctx0" brushRef="#br0" timeOffset="-154935.18">16710 10721 5519 0,'3'-11'240'0,"-2"5"64"0,2-1-304 0,0-2 0 0,0-2 0 0,3 0 0 16,0-2 4496-16,1 0 848 0,-1 2 160 0,2-1 48 0,0 1-3152 0,1 1-624 15,-1 2-128-15,1 0-32 16,-2 1-784-16,1 3-176 16,-2 2-16-16,0 1-16 0,-6 1-336 0,5 3-64 0,0 1-16 0,-2 4 0 0,-2 3 48 0,-1 2 16 15,-1 2 0-15,-1 1 0 0,-2 2-272 0,1 1 0 16,-4 2 128-16,1 2-128 0,-1 1 128 0,1 0-128 15,-1 0 144-15,2-1-144 0,0-1 0 0,2-1 128 32,2-2-128-32,1-2 0 0,0-1 192 0,2-3 0 0,1-2 0 0,3-2 0 0,0-3 512 0,2 0 112 15,2-2 16-15,2-2 0 0,0-1-112 0,2-1-16 0,2-1 0 0,1-1 0 16,3 0-352-16,1 0-80 16,0-3-16-16,0 1 0 0,-1-2-256 0,-2 2 160 15,1 0-160-15,-2-1 128 0,-1 1-128 16,-3-1 0-16,1 1-192 0,-3 1 192 15,-2 1-1968-15,0-1-272 0,-1 1-48 0,0 1-14416 0</inkml:trace>
  <inkml:trace contextRef="#ctx0" brushRef="#br0" timeOffset="-154715.34">17265 10735 35935 0,'0'0'3200'0,"0"0"-2560"0,0 0-512 0,0 0-128 16,0 0 0-16,0 0 176 0,-3 6-176 0,0 1 192 0,0 3 384 0,-1 2 64 16,1 1 32-16,1 4 0 0,0 2-368 0,-1 0-80 15,2 2-16-15,0 1 0 0,0 0-208 0,0 1 176 16,1 1-176-16,0 0 160 0,0-2-160 0,1-1 0 16,0-2 0-16,1 1 128 0,1-1-384 0,-1-3-96 15,0-1-16-15,0-3-11216 16,1-2-2256-16</inkml:trace>
  <inkml:trace contextRef="#ctx0" brushRef="#br0" timeOffset="-152874.16">18099 8139 8287 0,'2'-8'736'0,"1"1"-592"0,-1-2-144 0,-1-1 0 15,-1 0 1344-15,0 1 224 0,0 0 48 0,1 1 16 16,1-2-464-16,-2 1-80 0,0 1-32 0,0 8 0 16,2-8-256-16,-2 8-48 15,3-7-16-15,-3 7 0 0,0 0-368 0,0 0-80 0,0 0-16 0,0 0 0 0,0 0-272 0,0 0 160 16,0 0-160-16,0 0 128 0,0 0-128 0,4 9 0 16,-2-1 0-16,-1 3 128 0,-1 1-128 0,0 3 0 15,-1 2 0-15,-1 2 0 0,0 0 0 0,0 2 0 16,-1 1 0-16,1 2 128 0,-3 2-128 0,3 4 128 15,-1 3-128-15,2 3 128 16,-1 2 0-16,1 2-128 0,2 4 192 0,-1 1-64 0,0 2-128 0,0 0 160 16,1-1-160-16,1 4 160 0,-1 1-160 0,2 2 0 15,0 1 0-15,0 2 0 0,-1 1 0 0,2 1 0 16,0-1 0-16,1 2 0 0,-1 2 0 0,0 0 0 16,1 0 0-16,-2 1 0 0,-1 2 0 0,2 0 0 15,-1 0 0-15,0-2 0 0,-1-2 0 0,1-1 0 0,-1 0 0 16,0-2 0-16,-1-1 0 0,1 1 0 0,-1 2 0 0,2-2 0 15,-2-1 0-15,0-1 0 0,-1 0 0 0,1-1 0 16,-1-3 128-16,1 2-128 0,0 2 128 0,0-1-128 16,1-1 176-1,-1 0-48-15,1 1-128 0,0-2 192 0,1 1-64 0,0 1-128 0,0 1 176 0,0 1-176 16,-1-1 176-16,0 1-176 0,-1-1 160 0,0 0-160 16,1-1 144-16,0-1-144 0,0-3 128 0,0-3-128 15,0-2 160-15,2-3-160 0,-3-4 192 0,1-4-192 16,0-4 304-16,0-4-48 0,1-2-16 0,-1-4 0 15,-1-2-96-15,0-3-16 0,0-4 0 0,-1-1 0 16,0-10 96-16,0 9 16 0,0-9 0 0,-1 8 0 16,1-8-64-16,0 0-16 0,0 0 0 0,0 0 0 0,0 0-160 15,0 0 0-15,-6-3 0 0,6 3 0 16,-4-6-1088-16,1-2-80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0267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279639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210121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14</a:t>
            </a:fld>
            <a:endParaRPr lang="en-US"/>
          </a:p>
        </p:txBody>
      </p:sp>
    </p:spTree>
    <p:extLst>
      <p:ext uri="{BB962C8B-B14F-4D97-AF65-F5344CB8AC3E}">
        <p14:creationId xmlns:p14="http://schemas.microsoft.com/office/powerpoint/2010/main" val="57711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22</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9/8/2023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9/8/2023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9/8/2023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9/8/2023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customXml" Target="../ink/ink14.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customXml" Target="../ink/ink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0.png"/><Relationship Id="rId5" Type="http://schemas.openxmlformats.org/officeDocument/2006/relationships/customXml" Target="../ink/ink1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2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2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customXml" Target="../ink/ink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5.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0.png"/><Relationship Id="rId5" Type="http://schemas.openxmlformats.org/officeDocument/2006/relationships/customXml" Target="../ink/ink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9/8/2023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8: </a:t>
            </a:r>
            <a:r>
              <a:rPr lang="nn-NO" sz="2800" dirty="0" err="1"/>
              <a:t>Indeterminate</a:t>
            </a:r>
            <a:r>
              <a:rPr lang="nn-NO" sz="2800" dirty="0"/>
              <a:t> Trusses</a:t>
            </a: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681FDE1-37CD-28B7-A593-63F0CBFD0B45}"/>
                  </a:ext>
                </a:extLst>
              </p14:cNvPr>
              <p14:cNvContentPartPr/>
              <p14:nvPr/>
            </p14:nvContentPartPr>
            <p14:xfrm>
              <a:off x="598680" y="82800"/>
              <a:ext cx="8520840" cy="6540480"/>
            </p14:xfrm>
          </p:contentPart>
        </mc:Choice>
        <mc:Fallback xmlns="">
          <p:pic>
            <p:nvPicPr>
              <p:cNvPr id="2" name="Ink 1">
                <a:extLst>
                  <a:ext uri="{FF2B5EF4-FFF2-40B4-BE49-F238E27FC236}">
                    <a16:creationId xmlns:a16="http://schemas.microsoft.com/office/drawing/2014/main" id="{3681FDE1-37CD-28B7-A593-63F0CBFD0B45}"/>
                  </a:ext>
                </a:extLst>
              </p:cNvPr>
              <p:cNvPicPr/>
              <p:nvPr/>
            </p:nvPicPr>
            <p:blipFill>
              <a:blip r:embed="rId3"/>
              <a:stretch>
                <a:fillRect/>
              </a:stretch>
            </p:blipFill>
            <p:spPr>
              <a:xfrm>
                <a:off x="589320" y="73440"/>
                <a:ext cx="8539560" cy="6559200"/>
              </a:xfrm>
              <a:prstGeom prst="rect">
                <a:avLst/>
              </a:prstGeom>
            </p:spPr>
          </p:pic>
        </mc:Fallback>
      </mc:AlternateContent>
    </p:spTree>
    <p:extLst>
      <p:ext uri="{BB962C8B-B14F-4D97-AF65-F5344CB8AC3E}">
        <p14:creationId xmlns:p14="http://schemas.microsoft.com/office/powerpoint/2010/main" val="67103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EB38351-A8F7-E827-300F-DD3C9E86D7E9}"/>
                  </a:ext>
                </a:extLst>
              </p14:cNvPr>
              <p14:cNvContentPartPr/>
              <p14:nvPr/>
            </p14:nvContentPartPr>
            <p14:xfrm>
              <a:off x="630360" y="60120"/>
              <a:ext cx="8445960" cy="6446520"/>
            </p14:xfrm>
          </p:contentPart>
        </mc:Choice>
        <mc:Fallback xmlns="">
          <p:pic>
            <p:nvPicPr>
              <p:cNvPr id="2" name="Ink 1">
                <a:extLst>
                  <a:ext uri="{FF2B5EF4-FFF2-40B4-BE49-F238E27FC236}">
                    <a16:creationId xmlns:a16="http://schemas.microsoft.com/office/drawing/2014/main" id="{3EB38351-A8F7-E827-300F-DD3C9E86D7E9}"/>
                  </a:ext>
                </a:extLst>
              </p:cNvPr>
              <p:cNvPicPr/>
              <p:nvPr/>
            </p:nvPicPr>
            <p:blipFill>
              <a:blip r:embed="rId3"/>
              <a:stretch>
                <a:fillRect/>
              </a:stretch>
            </p:blipFill>
            <p:spPr>
              <a:xfrm>
                <a:off x="621000" y="50760"/>
                <a:ext cx="8464680" cy="6465240"/>
              </a:xfrm>
              <a:prstGeom prst="rect">
                <a:avLst/>
              </a:prstGeom>
            </p:spPr>
          </p:pic>
        </mc:Fallback>
      </mc:AlternateContent>
    </p:spTree>
    <p:extLst>
      <p:ext uri="{BB962C8B-B14F-4D97-AF65-F5344CB8AC3E}">
        <p14:creationId xmlns:p14="http://schemas.microsoft.com/office/powerpoint/2010/main" val="56050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7006458-D03C-3BD4-3561-267460DE95EC}"/>
                  </a:ext>
                </a:extLst>
              </p14:cNvPr>
              <p14:cNvContentPartPr/>
              <p14:nvPr/>
            </p14:nvContentPartPr>
            <p14:xfrm>
              <a:off x="229680" y="83880"/>
              <a:ext cx="8923680" cy="6228720"/>
            </p14:xfrm>
          </p:contentPart>
        </mc:Choice>
        <mc:Fallback xmlns="">
          <p:pic>
            <p:nvPicPr>
              <p:cNvPr id="2" name="Ink 1">
                <a:extLst>
                  <a:ext uri="{FF2B5EF4-FFF2-40B4-BE49-F238E27FC236}">
                    <a16:creationId xmlns:a16="http://schemas.microsoft.com/office/drawing/2014/main" id="{87006458-D03C-3BD4-3561-267460DE95EC}"/>
                  </a:ext>
                </a:extLst>
              </p:cNvPr>
              <p:cNvPicPr/>
              <p:nvPr/>
            </p:nvPicPr>
            <p:blipFill>
              <a:blip r:embed="rId3"/>
              <a:stretch>
                <a:fillRect/>
              </a:stretch>
            </p:blipFill>
            <p:spPr>
              <a:xfrm>
                <a:off x="220320" y="74520"/>
                <a:ext cx="8942400" cy="6247440"/>
              </a:xfrm>
              <a:prstGeom prst="rect">
                <a:avLst/>
              </a:prstGeom>
            </p:spPr>
          </p:pic>
        </mc:Fallback>
      </mc:AlternateContent>
    </p:spTree>
    <p:extLst>
      <p:ext uri="{BB962C8B-B14F-4D97-AF65-F5344CB8AC3E}">
        <p14:creationId xmlns:p14="http://schemas.microsoft.com/office/powerpoint/2010/main" val="396566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DF014BB-5173-1EFA-014A-EFAA61B8C2AD}"/>
                  </a:ext>
                </a:extLst>
              </p14:cNvPr>
              <p14:cNvContentPartPr/>
              <p14:nvPr/>
            </p14:nvContentPartPr>
            <p14:xfrm>
              <a:off x="755640" y="116280"/>
              <a:ext cx="7403760" cy="6297120"/>
            </p14:xfrm>
          </p:contentPart>
        </mc:Choice>
        <mc:Fallback xmlns="">
          <p:pic>
            <p:nvPicPr>
              <p:cNvPr id="2" name="Ink 1">
                <a:extLst>
                  <a:ext uri="{FF2B5EF4-FFF2-40B4-BE49-F238E27FC236}">
                    <a16:creationId xmlns:a16="http://schemas.microsoft.com/office/drawing/2014/main" id="{CDF014BB-5173-1EFA-014A-EFAA61B8C2AD}"/>
                  </a:ext>
                </a:extLst>
              </p:cNvPr>
              <p:cNvPicPr/>
              <p:nvPr/>
            </p:nvPicPr>
            <p:blipFill>
              <a:blip r:embed="rId3"/>
              <a:stretch>
                <a:fillRect/>
              </a:stretch>
            </p:blipFill>
            <p:spPr>
              <a:xfrm>
                <a:off x="746280" y="106920"/>
                <a:ext cx="7422480" cy="6315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20635BE-8180-9E14-3E0D-CFC91E180D6E}"/>
                  </a:ext>
                </a:extLst>
              </p14:cNvPr>
              <p14:cNvContentPartPr/>
              <p14:nvPr/>
            </p14:nvContentPartPr>
            <p14:xfrm>
              <a:off x="7189560" y="870480"/>
              <a:ext cx="1231560" cy="4735440"/>
            </p14:xfrm>
          </p:contentPart>
        </mc:Choice>
        <mc:Fallback>
          <p:pic>
            <p:nvPicPr>
              <p:cNvPr id="3" name="Ink 2">
                <a:extLst>
                  <a:ext uri="{FF2B5EF4-FFF2-40B4-BE49-F238E27FC236}">
                    <a16:creationId xmlns:a16="http://schemas.microsoft.com/office/drawing/2014/main" id="{420635BE-8180-9E14-3E0D-CFC91E180D6E}"/>
                  </a:ext>
                </a:extLst>
              </p:cNvPr>
              <p:cNvPicPr/>
              <p:nvPr/>
            </p:nvPicPr>
            <p:blipFill>
              <a:blip r:embed="rId5"/>
              <a:stretch>
                <a:fillRect/>
              </a:stretch>
            </p:blipFill>
            <p:spPr>
              <a:xfrm>
                <a:off x="7180200" y="861120"/>
                <a:ext cx="1250280" cy="4754160"/>
              </a:xfrm>
              <a:prstGeom prst="rect">
                <a:avLst/>
              </a:prstGeom>
            </p:spPr>
          </p:pic>
        </mc:Fallback>
      </mc:AlternateContent>
    </p:spTree>
    <p:extLst>
      <p:ext uri="{BB962C8B-B14F-4D97-AF65-F5344CB8AC3E}">
        <p14:creationId xmlns:p14="http://schemas.microsoft.com/office/powerpoint/2010/main" val="173754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6.12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3" name="Picture 2">
            <a:extLst>
              <a:ext uri="{FF2B5EF4-FFF2-40B4-BE49-F238E27FC236}">
                <a16:creationId xmlns:a16="http://schemas.microsoft.com/office/drawing/2014/main" id="{A5B5AC8B-25EC-8AA2-D511-E76E2ED6A092}"/>
              </a:ext>
            </a:extLst>
          </p:cNvPr>
          <p:cNvPicPr>
            <a:picLocks noChangeAspect="1"/>
          </p:cNvPicPr>
          <p:nvPr/>
        </p:nvPicPr>
        <p:blipFill>
          <a:blip r:embed="rId3"/>
          <a:stretch>
            <a:fillRect/>
          </a:stretch>
        </p:blipFill>
        <p:spPr>
          <a:xfrm>
            <a:off x="777854" y="1049660"/>
            <a:ext cx="8207578" cy="1914469"/>
          </a:xfrm>
          <a:prstGeom prst="rect">
            <a:avLst/>
          </a:prstGeom>
        </p:spPr>
      </p:pic>
      <p:pic>
        <p:nvPicPr>
          <p:cNvPr id="5" name="Picture 4">
            <a:extLst>
              <a:ext uri="{FF2B5EF4-FFF2-40B4-BE49-F238E27FC236}">
                <a16:creationId xmlns:a16="http://schemas.microsoft.com/office/drawing/2014/main" id="{8D282CAE-5E10-68C1-4FF7-4756E7FD22B5}"/>
              </a:ext>
            </a:extLst>
          </p:cNvPr>
          <p:cNvPicPr>
            <a:picLocks noChangeAspect="1"/>
          </p:cNvPicPr>
          <p:nvPr/>
        </p:nvPicPr>
        <p:blipFill>
          <a:blip r:embed="rId4"/>
          <a:stretch>
            <a:fillRect/>
          </a:stretch>
        </p:blipFill>
        <p:spPr>
          <a:xfrm>
            <a:off x="2160942" y="3112216"/>
            <a:ext cx="5003922" cy="3276310"/>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FDAC1157-7825-0756-7387-A9D02D2CB0C9}"/>
                  </a:ext>
                </a:extLst>
              </p14:cNvPr>
              <p14:cNvContentPartPr/>
              <p14:nvPr/>
            </p14:nvContentPartPr>
            <p14:xfrm>
              <a:off x="87120" y="3221640"/>
              <a:ext cx="7626600" cy="2559240"/>
            </p14:xfrm>
          </p:contentPart>
        </mc:Choice>
        <mc:Fallback xmlns="">
          <p:pic>
            <p:nvPicPr>
              <p:cNvPr id="4" name="Ink 3">
                <a:extLst>
                  <a:ext uri="{FF2B5EF4-FFF2-40B4-BE49-F238E27FC236}">
                    <a16:creationId xmlns:a16="http://schemas.microsoft.com/office/drawing/2014/main" id="{FDAC1157-7825-0756-7387-A9D02D2CB0C9}"/>
                  </a:ext>
                </a:extLst>
              </p:cNvPr>
              <p:cNvPicPr/>
              <p:nvPr/>
            </p:nvPicPr>
            <p:blipFill>
              <a:blip r:embed="rId6"/>
              <a:stretch>
                <a:fillRect/>
              </a:stretch>
            </p:blipFill>
            <p:spPr>
              <a:xfrm>
                <a:off x="77760" y="3212280"/>
                <a:ext cx="7645320" cy="2577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F1E6459C-C541-9957-82E1-865B0F1462E1}"/>
                  </a:ext>
                </a:extLst>
              </p14:cNvPr>
              <p14:cNvContentPartPr/>
              <p14:nvPr/>
            </p14:nvContentPartPr>
            <p14:xfrm>
              <a:off x="4451760" y="1184760"/>
              <a:ext cx="1914120" cy="4610160"/>
            </p14:xfrm>
          </p:contentPart>
        </mc:Choice>
        <mc:Fallback>
          <p:pic>
            <p:nvPicPr>
              <p:cNvPr id="7" name="Ink 6">
                <a:extLst>
                  <a:ext uri="{FF2B5EF4-FFF2-40B4-BE49-F238E27FC236}">
                    <a16:creationId xmlns:a16="http://schemas.microsoft.com/office/drawing/2014/main" id="{F1E6459C-C541-9957-82E1-865B0F1462E1}"/>
                  </a:ext>
                </a:extLst>
              </p:cNvPr>
              <p:cNvPicPr/>
              <p:nvPr/>
            </p:nvPicPr>
            <p:blipFill>
              <a:blip r:embed="rId8"/>
              <a:stretch>
                <a:fillRect/>
              </a:stretch>
            </p:blipFill>
            <p:spPr>
              <a:xfrm>
                <a:off x="4442400" y="1175400"/>
                <a:ext cx="1932840" cy="4628880"/>
              </a:xfrm>
              <a:prstGeom prst="rect">
                <a:avLst/>
              </a:prstGeom>
            </p:spPr>
          </p:pic>
        </mc:Fallback>
      </mc:AlternateContent>
    </p:spTree>
    <p:extLst>
      <p:ext uri="{BB962C8B-B14F-4D97-AF65-F5344CB8AC3E}">
        <p14:creationId xmlns:p14="http://schemas.microsoft.com/office/powerpoint/2010/main" val="66581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58CBF09-57EB-D4F4-DC12-2EF04C774994}"/>
                  </a:ext>
                </a:extLst>
              </p14:cNvPr>
              <p14:cNvContentPartPr/>
              <p14:nvPr/>
            </p14:nvContentPartPr>
            <p14:xfrm>
              <a:off x="382320" y="31320"/>
              <a:ext cx="8583120" cy="6380280"/>
            </p14:xfrm>
          </p:contentPart>
        </mc:Choice>
        <mc:Fallback>
          <p:pic>
            <p:nvPicPr>
              <p:cNvPr id="2" name="Ink 1">
                <a:extLst>
                  <a:ext uri="{FF2B5EF4-FFF2-40B4-BE49-F238E27FC236}">
                    <a16:creationId xmlns:a16="http://schemas.microsoft.com/office/drawing/2014/main" id="{D58CBF09-57EB-D4F4-DC12-2EF04C774994}"/>
                  </a:ext>
                </a:extLst>
              </p:cNvPr>
              <p:cNvPicPr/>
              <p:nvPr/>
            </p:nvPicPr>
            <p:blipFill>
              <a:blip r:embed="rId3"/>
              <a:stretch>
                <a:fillRect/>
              </a:stretch>
            </p:blipFill>
            <p:spPr>
              <a:xfrm>
                <a:off x="372960" y="21960"/>
                <a:ext cx="8601840" cy="6399000"/>
              </a:xfrm>
              <a:prstGeom prst="rect">
                <a:avLst/>
              </a:prstGeom>
            </p:spPr>
          </p:pic>
        </mc:Fallback>
      </mc:AlternateContent>
    </p:spTree>
    <p:extLst>
      <p:ext uri="{BB962C8B-B14F-4D97-AF65-F5344CB8AC3E}">
        <p14:creationId xmlns:p14="http://schemas.microsoft.com/office/powerpoint/2010/main" val="4107469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88E9013-4ED8-DD14-DD29-0B8D17500669}"/>
                  </a:ext>
                </a:extLst>
              </p14:cNvPr>
              <p14:cNvContentPartPr/>
              <p14:nvPr/>
            </p14:nvContentPartPr>
            <p14:xfrm>
              <a:off x="337320" y="146520"/>
              <a:ext cx="8782560" cy="6439680"/>
            </p14:xfrm>
          </p:contentPart>
        </mc:Choice>
        <mc:Fallback>
          <p:pic>
            <p:nvPicPr>
              <p:cNvPr id="2" name="Ink 1">
                <a:extLst>
                  <a:ext uri="{FF2B5EF4-FFF2-40B4-BE49-F238E27FC236}">
                    <a16:creationId xmlns:a16="http://schemas.microsoft.com/office/drawing/2014/main" id="{788E9013-4ED8-DD14-DD29-0B8D17500669}"/>
                  </a:ext>
                </a:extLst>
              </p:cNvPr>
              <p:cNvPicPr/>
              <p:nvPr/>
            </p:nvPicPr>
            <p:blipFill>
              <a:blip r:embed="rId3"/>
              <a:stretch>
                <a:fillRect/>
              </a:stretch>
            </p:blipFill>
            <p:spPr>
              <a:xfrm>
                <a:off x="327960" y="137160"/>
                <a:ext cx="8801280" cy="6458400"/>
              </a:xfrm>
              <a:prstGeom prst="rect">
                <a:avLst/>
              </a:prstGeom>
            </p:spPr>
          </p:pic>
        </mc:Fallback>
      </mc:AlternateContent>
    </p:spTree>
    <p:extLst>
      <p:ext uri="{BB962C8B-B14F-4D97-AF65-F5344CB8AC3E}">
        <p14:creationId xmlns:p14="http://schemas.microsoft.com/office/powerpoint/2010/main" val="3243757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466071B-8E55-9878-7887-1FD5EF148337}"/>
                  </a:ext>
                </a:extLst>
              </p14:cNvPr>
              <p14:cNvContentPartPr/>
              <p14:nvPr/>
            </p14:nvContentPartPr>
            <p14:xfrm>
              <a:off x="760320" y="27360"/>
              <a:ext cx="8395560" cy="5810400"/>
            </p14:xfrm>
          </p:contentPart>
        </mc:Choice>
        <mc:Fallback>
          <p:pic>
            <p:nvPicPr>
              <p:cNvPr id="2" name="Ink 1">
                <a:extLst>
                  <a:ext uri="{FF2B5EF4-FFF2-40B4-BE49-F238E27FC236}">
                    <a16:creationId xmlns:a16="http://schemas.microsoft.com/office/drawing/2014/main" id="{5466071B-8E55-9878-7887-1FD5EF148337}"/>
                  </a:ext>
                </a:extLst>
              </p:cNvPr>
              <p:cNvPicPr/>
              <p:nvPr/>
            </p:nvPicPr>
            <p:blipFill>
              <a:blip r:embed="rId3"/>
              <a:stretch>
                <a:fillRect/>
              </a:stretch>
            </p:blipFill>
            <p:spPr>
              <a:xfrm>
                <a:off x="750960" y="18000"/>
                <a:ext cx="8414280" cy="5829120"/>
              </a:xfrm>
              <a:prstGeom prst="rect">
                <a:avLst/>
              </a:prstGeom>
            </p:spPr>
          </p:pic>
        </mc:Fallback>
      </mc:AlternateContent>
    </p:spTree>
    <p:extLst>
      <p:ext uri="{BB962C8B-B14F-4D97-AF65-F5344CB8AC3E}">
        <p14:creationId xmlns:p14="http://schemas.microsoft.com/office/powerpoint/2010/main" val="167527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9B5C788-8628-5233-25E5-076A0D7C7FF4}"/>
                  </a:ext>
                </a:extLst>
              </p14:cNvPr>
              <p14:cNvContentPartPr/>
              <p14:nvPr/>
            </p14:nvContentPartPr>
            <p14:xfrm>
              <a:off x="651960" y="240840"/>
              <a:ext cx="7632360" cy="5564520"/>
            </p14:xfrm>
          </p:contentPart>
        </mc:Choice>
        <mc:Fallback>
          <p:pic>
            <p:nvPicPr>
              <p:cNvPr id="2" name="Ink 1">
                <a:extLst>
                  <a:ext uri="{FF2B5EF4-FFF2-40B4-BE49-F238E27FC236}">
                    <a16:creationId xmlns:a16="http://schemas.microsoft.com/office/drawing/2014/main" id="{39B5C788-8628-5233-25E5-076A0D7C7FF4}"/>
                  </a:ext>
                </a:extLst>
              </p:cNvPr>
              <p:cNvPicPr/>
              <p:nvPr/>
            </p:nvPicPr>
            <p:blipFill>
              <a:blip r:embed="rId3"/>
              <a:stretch>
                <a:fillRect/>
              </a:stretch>
            </p:blipFill>
            <p:spPr>
              <a:xfrm>
                <a:off x="642600" y="231480"/>
                <a:ext cx="7651080" cy="5583240"/>
              </a:xfrm>
              <a:prstGeom prst="rect">
                <a:avLst/>
              </a:prstGeom>
            </p:spPr>
          </p:pic>
        </mc:Fallback>
      </mc:AlternateContent>
    </p:spTree>
    <p:extLst>
      <p:ext uri="{BB962C8B-B14F-4D97-AF65-F5344CB8AC3E}">
        <p14:creationId xmlns:p14="http://schemas.microsoft.com/office/powerpoint/2010/main" val="305422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917A11C-EA8B-91A8-35B0-D1654DE383B5}"/>
                  </a:ext>
                </a:extLst>
              </p14:cNvPr>
              <p14:cNvContentPartPr/>
              <p14:nvPr/>
            </p14:nvContentPartPr>
            <p14:xfrm>
              <a:off x="675720" y="77400"/>
              <a:ext cx="5624640" cy="5619960"/>
            </p14:xfrm>
          </p:contentPart>
        </mc:Choice>
        <mc:Fallback>
          <p:pic>
            <p:nvPicPr>
              <p:cNvPr id="2" name="Ink 1">
                <a:extLst>
                  <a:ext uri="{FF2B5EF4-FFF2-40B4-BE49-F238E27FC236}">
                    <a16:creationId xmlns:a16="http://schemas.microsoft.com/office/drawing/2014/main" id="{0917A11C-EA8B-91A8-35B0-D1654DE383B5}"/>
                  </a:ext>
                </a:extLst>
              </p:cNvPr>
              <p:cNvPicPr/>
              <p:nvPr/>
            </p:nvPicPr>
            <p:blipFill>
              <a:blip r:embed="rId3"/>
              <a:stretch>
                <a:fillRect/>
              </a:stretch>
            </p:blipFill>
            <p:spPr>
              <a:xfrm>
                <a:off x="666360" y="68040"/>
                <a:ext cx="5643360" cy="5638680"/>
              </a:xfrm>
              <a:prstGeom prst="rect">
                <a:avLst/>
              </a:prstGeom>
            </p:spPr>
          </p:pic>
        </mc:Fallback>
      </mc:AlternateContent>
    </p:spTree>
    <p:extLst>
      <p:ext uri="{BB962C8B-B14F-4D97-AF65-F5344CB8AC3E}">
        <p14:creationId xmlns:p14="http://schemas.microsoft.com/office/powerpoint/2010/main" val="391256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926674" y="223610"/>
            <a:ext cx="7284515" cy="512448"/>
          </a:xfrm>
        </p:spPr>
        <p:txBody>
          <a:bodyPr/>
          <a:lstStyle/>
          <a:p>
            <a:r>
              <a:rPr lang="en-US" dirty="0"/>
              <a:t>Indeterminate Trusses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3" name="Picture 2">
            <a:extLst>
              <a:ext uri="{FF2B5EF4-FFF2-40B4-BE49-F238E27FC236}">
                <a16:creationId xmlns:a16="http://schemas.microsoft.com/office/drawing/2014/main" id="{5AD10D48-11A7-827A-32D4-804D320BB704}"/>
              </a:ext>
            </a:extLst>
          </p:cNvPr>
          <p:cNvPicPr>
            <a:picLocks noChangeAspect="1"/>
          </p:cNvPicPr>
          <p:nvPr/>
        </p:nvPicPr>
        <p:blipFill>
          <a:blip r:embed="rId3"/>
          <a:stretch>
            <a:fillRect/>
          </a:stretch>
        </p:blipFill>
        <p:spPr>
          <a:xfrm>
            <a:off x="1167240" y="1014425"/>
            <a:ext cx="3331825" cy="3631218"/>
          </a:xfrm>
          <a:prstGeom prst="rect">
            <a:avLst/>
          </a:prstGeom>
        </p:spPr>
      </p:pic>
      <p:pic>
        <p:nvPicPr>
          <p:cNvPr id="7" name="Picture 6">
            <a:extLst>
              <a:ext uri="{FF2B5EF4-FFF2-40B4-BE49-F238E27FC236}">
                <a16:creationId xmlns:a16="http://schemas.microsoft.com/office/drawing/2014/main" id="{F476F20C-9EB8-D0D8-4431-ED01533CBCFD}"/>
              </a:ext>
            </a:extLst>
          </p:cNvPr>
          <p:cNvPicPr>
            <a:picLocks noChangeAspect="1"/>
          </p:cNvPicPr>
          <p:nvPr/>
        </p:nvPicPr>
        <p:blipFill>
          <a:blip r:embed="rId4"/>
          <a:stretch>
            <a:fillRect/>
          </a:stretch>
        </p:blipFill>
        <p:spPr>
          <a:xfrm>
            <a:off x="4691055" y="1040532"/>
            <a:ext cx="3257475" cy="3605111"/>
          </a:xfrm>
          <a:prstGeom prst="rect">
            <a:avLst/>
          </a:prstGeom>
        </p:spPr>
      </p:pic>
      <p:sp>
        <p:nvSpPr>
          <p:cNvPr id="8" name="TextBox 7">
            <a:extLst>
              <a:ext uri="{FF2B5EF4-FFF2-40B4-BE49-F238E27FC236}">
                <a16:creationId xmlns:a16="http://schemas.microsoft.com/office/drawing/2014/main" id="{D1448A71-D7E8-70BA-438C-7402D4AECE1D}"/>
              </a:ext>
            </a:extLst>
          </p:cNvPr>
          <p:cNvSpPr txBox="1"/>
          <p:nvPr/>
        </p:nvSpPr>
        <p:spPr>
          <a:xfrm>
            <a:off x="1786487" y="4722492"/>
            <a:ext cx="5925020" cy="923330"/>
          </a:xfrm>
          <a:prstGeom prst="rect">
            <a:avLst/>
          </a:prstGeom>
          <a:noFill/>
        </p:spPr>
        <p:txBody>
          <a:bodyPr wrap="none" rtlCol="0">
            <a:spAutoFit/>
          </a:bodyPr>
          <a:lstStyle/>
          <a:p>
            <a:pPr marL="285750" indent="-285750">
              <a:buFont typeface="Arial" panose="020B0604020202020204" pitchFamily="34" charset="0"/>
              <a:buChar char="•"/>
            </a:pPr>
            <a:r>
              <a:rPr lang="en-US" dirty="0"/>
              <a:t>Loads in members (1) and (2) are F</a:t>
            </a:r>
            <a:r>
              <a:rPr lang="en-US" baseline="-25000" dirty="0"/>
              <a:t>1</a:t>
            </a:r>
            <a:r>
              <a:rPr lang="en-US" dirty="0"/>
              <a:t> and F</a:t>
            </a:r>
            <a:r>
              <a:rPr lang="en-US" baseline="-25000" dirty="0"/>
              <a:t>2</a:t>
            </a:r>
          </a:p>
          <a:p>
            <a:pPr marL="285750" indent="-285750">
              <a:buFont typeface="Arial" panose="020B0604020202020204" pitchFamily="34" charset="0"/>
              <a:buChar char="•"/>
            </a:pPr>
            <a:r>
              <a:rPr lang="en-US" dirty="0"/>
              <a:t>Elongations e</a:t>
            </a:r>
            <a:r>
              <a:rPr lang="en-US" baseline="-25000" dirty="0"/>
              <a:t>1</a:t>
            </a:r>
            <a:r>
              <a:rPr lang="en-US" dirty="0"/>
              <a:t> and e</a:t>
            </a:r>
            <a:r>
              <a:rPr lang="en-US" baseline="-25000" dirty="0"/>
              <a:t>2</a:t>
            </a:r>
            <a:r>
              <a:rPr lang="en-US" dirty="0"/>
              <a:t> in the two members</a:t>
            </a:r>
          </a:p>
          <a:p>
            <a:pPr marL="285750" indent="-285750">
              <a:buFont typeface="Arial" panose="020B0604020202020204" pitchFamily="34" charset="0"/>
              <a:buChar char="•"/>
            </a:pPr>
            <a:r>
              <a:rPr lang="en-US" dirty="0"/>
              <a:t>Node C displacement x and y components: </a:t>
            </a:r>
            <a:r>
              <a:rPr lang="en-US" dirty="0" err="1"/>
              <a:t>u</a:t>
            </a:r>
            <a:r>
              <a:rPr lang="en-US" baseline="-25000" dirty="0" err="1"/>
              <a:t>C</a:t>
            </a:r>
            <a:r>
              <a:rPr lang="en-US" dirty="0"/>
              <a:t> and </a:t>
            </a:r>
            <a:r>
              <a:rPr lang="en-US" dirty="0" err="1"/>
              <a:t>v</a:t>
            </a:r>
            <a:r>
              <a:rPr lang="en-US" baseline="-25000" dirty="0" err="1"/>
              <a:t>C</a:t>
            </a:r>
            <a:endParaRPr lang="en-US" baseline="-25000" dirty="0"/>
          </a:p>
        </p:txBody>
      </p:sp>
      <p:pic>
        <p:nvPicPr>
          <p:cNvPr id="9" name="Picture 8">
            <a:extLst>
              <a:ext uri="{FF2B5EF4-FFF2-40B4-BE49-F238E27FC236}">
                <a16:creationId xmlns:a16="http://schemas.microsoft.com/office/drawing/2014/main" id="{C5DE91F2-F2C4-9CE4-5A1E-78C370AFC94B}"/>
              </a:ext>
            </a:extLst>
          </p:cNvPr>
          <p:cNvPicPr>
            <a:picLocks noChangeAspect="1"/>
          </p:cNvPicPr>
          <p:nvPr/>
        </p:nvPicPr>
        <p:blipFill>
          <a:blip r:embed="rId5"/>
          <a:stretch>
            <a:fillRect/>
          </a:stretch>
        </p:blipFill>
        <p:spPr>
          <a:xfrm>
            <a:off x="977389" y="5722671"/>
            <a:ext cx="3072973" cy="631171"/>
          </a:xfrm>
          <a:prstGeom prst="rect">
            <a:avLst/>
          </a:prstGeom>
        </p:spPr>
      </p:pic>
      <p:pic>
        <p:nvPicPr>
          <p:cNvPr id="10" name="Picture 9">
            <a:extLst>
              <a:ext uri="{FF2B5EF4-FFF2-40B4-BE49-F238E27FC236}">
                <a16:creationId xmlns:a16="http://schemas.microsoft.com/office/drawing/2014/main" id="{744DB139-E233-8D81-63F0-3463F9EF46C1}"/>
              </a:ext>
            </a:extLst>
          </p:cNvPr>
          <p:cNvPicPr>
            <a:picLocks noChangeAspect="1"/>
          </p:cNvPicPr>
          <p:nvPr/>
        </p:nvPicPr>
        <p:blipFill>
          <a:blip r:embed="rId6"/>
          <a:stretch>
            <a:fillRect/>
          </a:stretch>
        </p:blipFill>
        <p:spPr>
          <a:xfrm>
            <a:off x="5147975" y="5722671"/>
            <a:ext cx="3210500" cy="635196"/>
          </a:xfrm>
          <a:prstGeom prst="rect">
            <a:avLst/>
          </a:prstGeom>
        </p:spPr>
      </p:pic>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14C838DE-1052-BFA9-7EF7-2ED772696960}"/>
                  </a:ext>
                </a:extLst>
              </p14:cNvPr>
              <p14:cNvContentPartPr/>
              <p14:nvPr/>
            </p14:nvContentPartPr>
            <p14:xfrm>
              <a:off x="360" y="723960"/>
              <a:ext cx="9144720" cy="5701320"/>
            </p14:xfrm>
          </p:contentPart>
        </mc:Choice>
        <mc:Fallback xmlns="">
          <p:pic>
            <p:nvPicPr>
              <p:cNvPr id="4" name="Ink 3">
                <a:extLst>
                  <a:ext uri="{FF2B5EF4-FFF2-40B4-BE49-F238E27FC236}">
                    <a16:creationId xmlns:a16="http://schemas.microsoft.com/office/drawing/2014/main" id="{14C838DE-1052-BFA9-7EF7-2ED772696960}"/>
                  </a:ext>
                </a:extLst>
              </p:cNvPr>
              <p:cNvPicPr/>
              <p:nvPr/>
            </p:nvPicPr>
            <p:blipFill>
              <a:blip r:embed="rId8"/>
              <a:stretch>
                <a:fillRect/>
              </a:stretch>
            </p:blipFill>
            <p:spPr>
              <a:xfrm>
                <a:off x="-9000" y="714600"/>
                <a:ext cx="9163440" cy="5720040"/>
              </a:xfrm>
              <a:prstGeom prst="rect">
                <a:avLst/>
              </a:prstGeom>
            </p:spPr>
          </p:pic>
        </mc:Fallback>
      </mc:AlternateContent>
    </p:spTree>
    <p:extLst>
      <p:ext uri="{BB962C8B-B14F-4D97-AF65-F5344CB8AC3E}">
        <p14:creationId xmlns:p14="http://schemas.microsoft.com/office/powerpoint/2010/main" val="44590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4000040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2908602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9/8/2023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2" name="Picture 1">
            <a:extLst>
              <a:ext uri="{FF2B5EF4-FFF2-40B4-BE49-F238E27FC236}">
                <a16:creationId xmlns:a16="http://schemas.microsoft.com/office/drawing/2014/main" id="{C7FA71A3-86BD-5CB5-FE8E-DA3F4C3295CD}"/>
              </a:ext>
            </a:extLst>
          </p:cNvPr>
          <p:cNvPicPr>
            <a:picLocks noChangeAspect="1"/>
          </p:cNvPicPr>
          <p:nvPr/>
        </p:nvPicPr>
        <p:blipFill>
          <a:blip r:embed="rId2"/>
          <a:stretch>
            <a:fillRect/>
          </a:stretch>
        </p:blipFill>
        <p:spPr>
          <a:xfrm>
            <a:off x="29" y="435719"/>
            <a:ext cx="9143971" cy="5695055"/>
          </a:xfrm>
          <a:prstGeom prst="rect">
            <a:avLst/>
          </a:prstGeom>
        </p:spPr>
      </p:pic>
      <p:pic>
        <p:nvPicPr>
          <p:cNvPr id="3" name="Picture 2">
            <a:extLst>
              <a:ext uri="{FF2B5EF4-FFF2-40B4-BE49-F238E27FC236}">
                <a16:creationId xmlns:a16="http://schemas.microsoft.com/office/drawing/2014/main" id="{637263F1-2628-2657-FC41-A5D83714ADC7}"/>
              </a:ext>
            </a:extLst>
          </p:cNvPr>
          <p:cNvPicPr>
            <a:picLocks noChangeAspect="1"/>
          </p:cNvPicPr>
          <p:nvPr/>
        </p:nvPicPr>
        <p:blipFill>
          <a:blip r:embed="rId3"/>
          <a:stretch>
            <a:fillRect/>
          </a:stretch>
        </p:blipFill>
        <p:spPr>
          <a:xfrm>
            <a:off x="931277" y="6117192"/>
            <a:ext cx="7772400" cy="376843"/>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C254F66-4431-985E-5669-12307AEB6C50}"/>
                  </a:ext>
                </a:extLst>
              </p14:cNvPr>
              <p14:cNvContentPartPr/>
              <p14:nvPr/>
            </p14:nvContentPartPr>
            <p14:xfrm>
              <a:off x="24840" y="96120"/>
              <a:ext cx="9029880" cy="5535000"/>
            </p14:xfrm>
          </p:contentPart>
        </mc:Choice>
        <mc:Fallback xmlns="">
          <p:pic>
            <p:nvPicPr>
              <p:cNvPr id="5" name="Ink 4">
                <a:extLst>
                  <a:ext uri="{FF2B5EF4-FFF2-40B4-BE49-F238E27FC236}">
                    <a16:creationId xmlns:a16="http://schemas.microsoft.com/office/drawing/2014/main" id="{9C254F66-4431-985E-5669-12307AEB6C50}"/>
                  </a:ext>
                </a:extLst>
              </p:cNvPr>
              <p:cNvPicPr/>
              <p:nvPr/>
            </p:nvPicPr>
            <p:blipFill>
              <a:blip r:embed="rId5"/>
              <a:stretch>
                <a:fillRect/>
              </a:stretch>
            </p:blipFill>
            <p:spPr>
              <a:xfrm>
                <a:off x="15480" y="86760"/>
                <a:ext cx="9048600" cy="5553720"/>
              </a:xfrm>
              <a:prstGeom prst="rect">
                <a:avLst/>
              </a:prstGeom>
            </p:spPr>
          </p:pic>
        </mc:Fallback>
      </mc:AlternateContent>
    </p:spTree>
    <p:extLst>
      <p:ext uri="{BB962C8B-B14F-4D97-AF65-F5344CB8AC3E}">
        <p14:creationId xmlns:p14="http://schemas.microsoft.com/office/powerpoint/2010/main" val="156306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6.10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4" name="Picture 3">
            <a:extLst>
              <a:ext uri="{FF2B5EF4-FFF2-40B4-BE49-F238E27FC236}">
                <a16:creationId xmlns:a16="http://schemas.microsoft.com/office/drawing/2014/main" id="{7A14F71F-AF0E-7207-D215-1F0D634E79D5}"/>
              </a:ext>
            </a:extLst>
          </p:cNvPr>
          <p:cNvPicPr>
            <a:picLocks noChangeAspect="1"/>
          </p:cNvPicPr>
          <p:nvPr/>
        </p:nvPicPr>
        <p:blipFill>
          <a:blip r:embed="rId3"/>
          <a:stretch>
            <a:fillRect/>
          </a:stretch>
        </p:blipFill>
        <p:spPr>
          <a:xfrm>
            <a:off x="765578" y="961283"/>
            <a:ext cx="8141111" cy="2186953"/>
          </a:xfrm>
          <a:prstGeom prst="rect">
            <a:avLst/>
          </a:prstGeom>
        </p:spPr>
      </p:pic>
      <p:pic>
        <p:nvPicPr>
          <p:cNvPr id="5" name="Picture 4">
            <a:extLst>
              <a:ext uri="{FF2B5EF4-FFF2-40B4-BE49-F238E27FC236}">
                <a16:creationId xmlns:a16="http://schemas.microsoft.com/office/drawing/2014/main" id="{253511D4-DDC9-AF29-1105-CD3CD3FC0DDA}"/>
              </a:ext>
            </a:extLst>
          </p:cNvPr>
          <p:cNvPicPr>
            <a:picLocks noChangeAspect="1"/>
          </p:cNvPicPr>
          <p:nvPr/>
        </p:nvPicPr>
        <p:blipFill>
          <a:blip r:embed="rId4"/>
          <a:stretch>
            <a:fillRect/>
          </a:stretch>
        </p:blipFill>
        <p:spPr>
          <a:xfrm>
            <a:off x="2337396" y="3117294"/>
            <a:ext cx="4690136" cy="3657009"/>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B92B9164-DF90-3C99-213D-00E35B9B8B2C}"/>
                  </a:ext>
                </a:extLst>
              </p14:cNvPr>
              <p14:cNvContentPartPr/>
              <p14:nvPr/>
            </p14:nvContentPartPr>
            <p14:xfrm>
              <a:off x="237960" y="1129680"/>
              <a:ext cx="8625600" cy="4885920"/>
            </p14:xfrm>
          </p:contentPart>
        </mc:Choice>
        <mc:Fallback xmlns="">
          <p:pic>
            <p:nvPicPr>
              <p:cNvPr id="3" name="Ink 2">
                <a:extLst>
                  <a:ext uri="{FF2B5EF4-FFF2-40B4-BE49-F238E27FC236}">
                    <a16:creationId xmlns:a16="http://schemas.microsoft.com/office/drawing/2014/main" id="{B92B9164-DF90-3C99-213D-00E35B9B8B2C}"/>
                  </a:ext>
                </a:extLst>
              </p:cNvPr>
              <p:cNvPicPr/>
              <p:nvPr/>
            </p:nvPicPr>
            <p:blipFill>
              <a:blip r:embed="rId6"/>
              <a:stretch>
                <a:fillRect/>
              </a:stretch>
            </p:blipFill>
            <p:spPr>
              <a:xfrm>
                <a:off x="228600" y="1120320"/>
                <a:ext cx="8644320" cy="4904640"/>
              </a:xfrm>
              <a:prstGeom prst="rect">
                <a:avLst/>
              </a:prstGeom>
            </p:spPr>
          </p:pic>
        </mc:Fallback>
      </mc:AlternateContent>
    </p:spTree>
    <p:extLst>
      <p:ext uri="{BB962C8B-B14F-4D97-AF65-F5344CB8AC3E}">
        <p14:creationId xmlns:p14="http://schemas.microsoft.com/office/powerpoint/2010/main" val="101070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46F3A66-A960-87DC-26EF-F804609695BE}"/>
                  </a:ext>
                </a:extLst>
              </p14:cNvPr>
              <p14:cNvContentPartPr/>
              <p14:nvPr/>
            </p14:nvContentPartPr>
            <p14:xfrm>
              <a:off x="599760" y="141480"/>
              <a:ext cx="8404200" cy="5964120"/>
            </p14:xfrm>
          </p:contentPart>
        </mc:Choice>
        <mc:Fallback xmlns="">
          <p:pic>
            <p:nvPicPr>
              <p:cNvPr id="2" name="Ink 1">
                <a:extLst>
                  <a:ext uri="{FF2B5EF4-FFF2-40B4-BE49-F238E27FC236}">
                    <a16:creationId xmlns:a16="http://schemas.microsoft.com/office/drawing/2014/main" id="{346F3A66-A960-87DC-26EF-F804609695BE}"/>
                  </a:ext>
                </a:extLst>
              </p:cNvPr>
              <p:cNvPicPr/>
              <p:nvPr/>
            </p:nvPicPr>
            <p:blipFill>
              <a:blip r:embed="rId3"/>
              <a:stretch>
                <a:fillRect/>
              </a:stretch>
            </p:blipFill>
            <p:spPr>
              <a:xfrm>
                <a:off x="590400" y="132120"/>
                <a:ext cx="8422920" cy="5982840"/>
              </a:xfrm>
              <a:prstGeom prst="rect">
                <a:avLst/>
              </a:prstGeom>
            </p:spPr>
          </p:pic>
        </mc:Fallback>
      </mc:AlternateContent>
    </p:spTree>
    <p:extLst>
      <p:ext uri="{BB962C8B-B14F-4D97-AF65-F5344CB8AC3E}">
        <p14:creationId xmlns:p14="http://schemas.microsoft.com/office/powerpoint/2010/main" val="327026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757B261-67A8-94EA-EC14-CCC8C605CC7E}"/>
                  </a:ext>
                </a:extLst>
              </p14:cNvPr>
              <p14:cNvContentPartPr/>
              <p14:nvPr/>
            </p14:nvContentPartPr>
            <p14:xfrm>
              <a:off x="709200" y="114120"/>
              <a:ext cx="8402760" cy="6400800"/>
            </p14:xfrm>
          </p:contentPart>
        </mc:Choice>
        <mc:Fallback xmlns="">
          <p:pic>
            <p:nvPicPr>
              <p:cNvPr id="2" name="Ink 1">
                <a:extLst>
                  <a:ext uri="{FF2B5EF4-FFF2-40B4-BE49-F238E27FC236}">
                    <a16:creationId xmlns:a16="http://schemas.microsoft.com/office/drawing/2014/main" id="{4757B261-67A8-94EA-EC14-CCC8C605CC7E}"/>
                  </a:ext>
                </a:extLst>
              </p:cNvPr>
              <p:cNvPicPr/>
              <p:nvPr/>
            </p:nvPicPr>
            <p:blipFill>
              <a:blip r:embed="rId3"/>
              <a:stretch>
                <a:fillRect/>
              </a:stretch>
            </p:blipFill>
            <p:spPr>
              <a:xfrm>
                <a:off x="699840" y="104760"/>
                <a:ext cx="8421480" cy="6419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3545E33-F496-F31B-E880-BB40D2151A71}"/>
                  </a:ext>
                </a:extLst>
              </p14:cNvPr>
              <p14:cNvContentPartPr/>
              <p14:nvPr/>
            </p14:nvContentPartPr>
            <p14:xfrm>
              <a:off x="797040" y="3800520"/>
              <a:ext cx="8023680" cy="2453400"/>
            </p14:xfrm>
          </p:contentPart>
        </mc:Choice>
        <mc:Fallback>
          <p:pic>
            <p:nvPicPr>
              <p:cNvPr id="3" name="Ink 2">
                <a:extLst>
                  <a:ext uri="{FF2B5EF4-FFF2-40B4-BE49-F238E27FC236}">
                    <a16:creationId xmlns:a16="http://schemas.microsoft.com/office/drawing/2014/main" id="{23545E33-F496-F31B-E880-BB40D2151A71}"/>
                  </a:ext>
                </a:extLst>
              </p:cNvPr>
              <p:cNvPicPr/>
              <p:nvPr/>
            </p:nvPicPr>
            <p:blipFill>
              <a:blip r:embed="rId5"/>
              <a:stretch>
                <a:fillRect/>
              </a:stretch>
            </p:blipFill>
            <p:spPr>
              <a:xfrm>
                <a:off x="787680" y="3791160"/>
                <a:ext cx="8042400" cy="2472120"/>
              </a:xfrm>
              <a:prstGeom prst="rect">
                <a:avLst/>
              </a:prstGeom>
            </p:spPr>
          </p:pic>
        </mc:Fallback>
      </mc:AlternateContent>
    </p:spTree>
    <p:extLst>
      <p:ext uri="{BB962C8B-B14F-4D97-AF65-F5344CB8AC3E}">
        <p14:creationId xmlns:p14="http://schemas.microsoft.com/office/powerpoint/2010/main" val="264244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0659671-6234-B7EF-05A5-039FFD92A3A6}"/>
                  </a:ext>
                </a:extLst>
              </p14:cNvPr>
              <p14:cNvContentPartPr/>
              <p14:nvPr/>
            </p14:nvContentPartPr>
            <p14:xfrm>
              <a:off x="621720" y="256320"/>
              <a:ext cx="8369640" cy="6530040"/>
            </p14:xfrm>
          </p:contentPart>
        </mc:Choice>
        <mc:Fallback xmlns="">
          <p:pic>
            <p:nvPicPr>
              <p:cNvPr id="2" name="Ink 1">
                <a:extLst>
                  <a:ext uri="{FF2B5EF4-FFF2-40B4-BE49-F238E27FC236}">
                    <a16:creationId xmlns:a16="http://schemas.microsoft.com/office/drawing/2014/main" id="{20659671-6234-B7EF-05A5-039FFD92A3A6}"/>
                  </a:ext>
                </a:extLst>
              </p:cNvPr>
              <p:cNvPicPr/>
              <p:nvPr/>
            </p:nvPicPr>
            <p:blipFill>
              <a:blip r:embed="rId3"/>
              <a:stretch>
                <a:fillRect/>
              </a:stretch>
            </p:blipFill>
            <p:spPr>
              <a:xfrm>
                <a:off x="612360" y="246960"/>
                <a:ext cx="8388360" cy="6548760"/>
              </a:xfrm>
              <a:prstGeom prst="rect">
                <a:avLst/>
              </a:prstGeom>
            </p:spPr>
          </p:pic>
        </mc:Fallback>
      </mc:AlternateContent>
    </p:spTree>
    <p:extLst>
      <p:ext uri="{BB962C8B-B14F-4D97-AF65-F5344CB8AC3E}">
        <p14:creationId xmlns:p14="http://schemas.microsoft.com/office/powerpoint/2010/main" val="289144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606552E-7A19-C4B5-C63E-204764B98D77}"/>
                  </a:ext>
                </a:extLst>
              </p14:cNvPr>
              <p14:cNvContentPartPr/>
              <p14:nvPr/>
            </p14:nvContentPartPr>
            <p14:xfrm>
              <a:off x="610560" y="236520"/>
              <a:ext cx="8522640" cy="6599160"/>
            </p14:xfrm>
          </p:contentPart>
        </mc:Choice>
        <mc:Fallback>
          <p:pic>
            <p:nvPicPr>
              <p:cNvPr id="2" name="Ink 1">
                <a:extLst>
                  <a:ext uri="{FF2B5EF4-FFF2-40B4-BE49-F238E27FC236}">
                    <a16:creationId xmlns:a16="http://schemas.microsoft.com/office/drawing/2014/main" id="{6606552E-7A19-C4B5-C63E-204764B98D77}"/>
                  </a:ext>
                </a:extLst>
              </p:cNvPr>
              <p:cNvPicPr/>
              <p:nvPr/>
            </p:nvPicPr>
            <p:blipFill>
              <a:blip r:embed="rId3"/>
              <a:stretch>
                <a:fillRect/>
              </a:stretch>
            </p:blipFill>
            <p:spPr>
              <a:xfrm>
                <a:off x="601200" y="227160"/>
                <a:ext cx="8541360" cy="6617880"/>
              </a:xfrm>
              <a:prstGeom prst="rect">
                <a:avLst/>
              </a:prstGeom>
            </p:spPr>
          </p:pic>
        </mc:Fallback>
      </mc:AlternateContent>
    </p:spTree>
    <p:extLst>
      <p:ext uri="{BB962C8B-B14F-4D97-AF65-F5344CB8AC3E}">
        <p14:creationId xmlns:p14="http://schemas.microsoft.com/office/powerpoint/2010/main" val="380603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6.11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5" name="Picture 4">
            <a:extLst>
              <a:ext uri="{FF2B5EF4-FFF2-40B4-BE49-F238E27FC236}">
                <a16:creationId xmlns:a16="http://schemas.microsoft.com/office/drawing/2014/main" id="{BF932C15-EB56-FB6C-28CB-0AFBDECEC1EB}"/>
              </a:ext>
            </a:extLst>
          </p:cNvPr>
          <p:cNvPicPr>
            <a:picLocks noChangeAspect="1"/>
          </p:cNvPicPr>
          <p:nvPr/>
        </p:nvPicPr>
        <p:blipFill>
          <a:blip r:embed="rId3"/>
          <a:stretch>
            <a:fillRect/>
          </a:stretch>
        </p:blipFill>
        <p:spPr>
          <a:xfrm>
            <a:off x="759442" y="1012517"/>
            <a:ext cx="8219321" cy="2086624"/>
          </a:xfrm>
          <a:prstGeom prst="rect">
            <a:avLst/>
          </a:prstGeom>
        </p:spPr>
      </p:pic>
      <p:pic>
        <p:nvPicPr>
          <p:cNvPr id="7" name="Picture 6">
            <a:extLst>
              <a:ext uri="{FF2B5EF4-FFF2-40B4-BE49-F238E27FC236}">
                <a16:creationId xmlns:a16="http://schemas.microsoft.com/office/drawing/2014/main" id="{86933327-35F1-D927-CF75-832A2D524505}"/>
              </a:ext>
            </a:extLst>
          </p:cNvPr>
          <p:cNvPicPr>
            <a:picLocks noChangeAspect="1"/>
          </p:cNvPicPr>
          <p:nvPr/>
        </p:nvPicPr>
        <p:blipFill>
          <a:blip r:embed="rId4"/>
          <a:stretch>
            <a:fillRect/>
          </a:stretch>
        </p:blipFill>
        <p:spPr>
          <a:xfrm>
            <a:off x="3545686" y="2915128"/>
            <a:ext cx="3519949" cy="375886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8339E24-7B3E-E902-A97E-95AE240C63E7}"/>
                  </a:ext>
                </a:extLst>
              </p14:cNvPr>
              <p14:cNvContentPartPr/>
              <p14:nvPr/>
            </p14:nvContentPartPr>
            <p14:xfrm>
              <a:off x="250920" y="2295720"/>
              <a:ext cx="8692560" cy="4100760"/>
            </p14:xfrm>
          </p:contentPart>
        </mc:Choice>
        <mc:Fallback xmlns="">
          <p:pic>
            <p:nvPicPr>
              <p:cNvPr id="3" name="Ink 2">
                <a:extLst>
                  <a:ext uri="{FF2B5EF4-FFF2-40B4-BE49-F238E27FC236}">
                    <a16:creationId xmlns:a16="http://schemas.microsoft.com/office/drawing/2014/main" id="{78339E24-7B3E-E902-A97E-95AE240C63E7}"/>
                  </a:ext>
                </a:extLst>
              </p:cNvPr>
              <p:cNvPicPr/>
              <p:nvPr/>
            </p:nvPicPr>
            <p:blipFill>
              <a:blip r:embed="rId6"/>
              <a:stretch>
                <a:fillRect/>
              </a:stretch>
            </p:blipFill>
            <p:spPr>
              <a:xfrm>
                <a:off x="241560" y="2286360"/>
                <a:ext cx="8711280" cy="4119480"/>
              </a:xfrm>
              <a:prstGeom prst="rect">
                <a:avLst/>
              </a:prstGeom>
            </p:spPr>
          </p:pic>
        </mc:Fallback>
      </mc:AlternateContent>
    </p:spTree>
    <p:extLst>
      <p:ext uri="{BB962C8B-B14F-4D97-AF65-F5344CB8AC3E}">
        <p14:creationId xmlns:p14="http://schemas.microsoft.com/office/powerpoint/2010/main" val="3832612059"/>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13443</TotalTime>
  <Words>96</Words>
  <Application>Microsoft Office PowerPoint</Application>
  <PresentationFormat>On-screen Show (4:3)</PresentationFormat>
  <Paragraphs>43</Paragraphs>
  <Slides>22</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Acumin Pro Semibold</vt:lpstr>
      <vt:lpstr>Wingdings</vt:lpstr>
      <vt:lpstr>United Sans Cd Md</vt:lpstr>
      <vt:lpstr>Acumin Pro Medium</vt:lpstr>
      <vt:lpstr>Acumin Pro SemiCondensed</vt:lpstr>
      <vt:lpstr>Calibri</vt:lpstr>
      <vt:lpstr>Acumin Pro ExtraCondensed Smbd</vt:lpstr>
      <vt:lpstr>Acumin Pro ExtraCondensed</vt:lpstr>
      <vt:lpstr>United Sans Reg Medium</vt:lpstr>
      <vt:lpstr>Arial</vt:lpstr>
      <vt:lpstr>Acumin Pro</vt:lpstr>
      <vt:lpstr>Purdue2</vt:lpstr>
      <vt:lpstr>MECHANICS OF MATERIALS</vt:lpstr>
      <vt:lpstr>Indeterminate Trusses</vt:lpstr>
      <vt:lpstr>PowerPoint Presentation</vt:lpstr>
      <vt:lpstr>Example 6.10 from Lecturebook</vt:lpstr>
      <vt:lpstr>PowerPoint Presentation</vt:lpstr>
      <vt:lpstr>PowerPoint Presentation</vt:lpstr>
      <vt:lpstr>PowerPoint Presentation</vt:lpstr>
      <vt:lpstr>PowerPoint Presentation</vt:lpstr>
      <vt:lpstr>Example 6.11 from Lecturebook</vt:lpstr>
      <vt:lpstr>PowerPoint Presentation</vt:lpstr>
      <vt:lpstr>PowerPoint Presentation</vt:lpstr>
      <vt:lpstr>PowerPoint Presentation</vt:lpstr>
      <vt:lpstr>PowerPoint Presentation</vt:lpstr>
      <vt:lpstr>Example 6.12 from Lecturebook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26</cp:revision>
  <dcterms:created xsi:type="dcterms:W3CDTF">2023-01-09T07:57:13Z</dcterms:created>
  <dcterms:modified xsi:type="dcterms:W3CDTF">2023-09-08T12:55:14Z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