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8.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9"/>
  </p:notesMasterIdLst>
  <p:sldIdLst>
    <p:sldId id="257" r:id="rId2"/>
    <p:sldId id="258" r:id="rId3"/>
    <p:sldId id="343" r:id="rId4"/>
    <p:sldId id="344" r:id="rId5"/>
    <p:sldId id="345" r:id="rId6"/>
    <p:sldId id="338" r:id="rId7"/>
    <p:sldId id="329" r:id="rId8"/>
    <p:sldId id="306" r:id="rId9"/>
    <p:sldId id="316" r:id="rId10"/>
    <p:sldId id="307" r:id="rId11"/>
    <p:sldId id="321" r:id="rId12"/>
    <p:sldId id="330" r:id="rId13"/>
    <p:sldId id="322" r:id="rId14"/>
    <p:sldId id="350" r:id="rId15"/>
    <p:sldId id="314" r:id="rId16"/>
    <p:sldId id="325" r:id="rId17"/>
    <p:sldId id="326" r:id="rId18"/>
    <p:sldId id="342" r:id="rId19"/>
    <p:sldId id="346" r:id="rId20"/>
    <p:sldId id="351" r:id="rId21"/>
    <p:sldId id="317" r:id="rId22"/>
    <p:sldId id="331" r:id="rId23"/>
    <p:sldId id="332" r:id="rId24"/>
    <p:sldId id="333" r:id="rId25"/>
    <p:sldId id="347" r:id="rId26"/>
    <p:sldId id="349" r:id="rId27"/>
    <p:sldId id="262" r:id="rId28"/>
  </p:sldIdLst>
  <p:sldSz cx="9144000" cy="6858000" type="screen4x3"/>
  <p:notesSz cx="6858000" cy="9144000"/>
  <p:embeddedFontLst>
    <p:embeddedFont>
      <p:font typeface="Acumin Pro" panose="020B0604020202020204" charset="0"/>
      <p:regular r:id="rId30"/>
      <p:bold r:id="rId31"/>
      <p:italic r:id="rId32"/>
      <p:boldItalic r:id="rId33"/>
    </p:embeddedFont>
    <p:embeddedFont>
      <p:font typeface="Acumin Pro ExtraCondensed" panose="020B0604020202020204" charset="0"/>
      <p:regular r:id="rId34"/>
      <p:bold r:id="rId35"/>
      <p:italic r:id="rId36"/>
      <p:boldItalic r:id="rId37"/>
    </p:embeddedFont>
    <p:embeddedFont>
      <p:font typeface="Acumin Pro ExtraCondensed Smbd" panose="020B0604020202020204" charset="0"/>
      <p:regular r:id="rId38"/>
      <p:bold r:id="rId39"/>
      <p:italic r:id="rId40"/>
      <p:boldItalic r:id="rId41"/>
    </p:embeddedFont>
    <p:embeddedFont>
      <p:font typeface="Acumin Pro Medium" panose="020B0604020202020204" charset="0"/>
      <p:regular r:id="rId42"/>
      <p:italic r:id="rId43"/>
    </p:embeddedFont>
    <p:embeddedFont>
      <p:font typeface="Acumin Pro Semibold" panose="020B0604020202020204" charset="0"/>
      <p:regular r:id="rId44"/>
      <p:bold r:id="rId45"/>
      <p:italic r:id="rId46"/>
      <p:boldItalic r:id="rId47"/>
    </p:embeddedFont>
    <p:embeddedFont>
      <p:font typeface="Acumin Pro SemiCondensed"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United Sans Cd Md" charset="0"/>
      <p:regular r:id="rId56"/>
    </p:embeddedFont>
    <p:embeddedFont>
      <p:font typeface="United Sans Reg Medium" panose="020B0604020202020204"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5D19E-0762-4A61-8830-A0D5660FF4A4}" v="4" dt="2023-09-08T04:14:16.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04"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137"/>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9945D19E-0762-4A61-8830-A0D5660FF4A4}"/>
    <pc:docChg chg="custSel addSld modSld">
      <pc:chgData name="Shubhra Bansal" userId="8a733231fab1e3e4" providerId="LiveId" clId="{9945D19E-0762-4A61-8830-A0D5660FF4A4}" dt="2023-09-08T04:14:16.519" v="6"/>
      <pc:docMkLst>
        <pc:docMk/>
      </pc:docMkLst>
      <pc:sldChg chg="addSp">
        <pc:chgData name="Shubhra Bansal" userId="8a733231fab1e3e4" providerId="LiveId" clId="{9945D19E-0762-4A61-8830-A0D5660FF4A4}" dt="2023-09-06T12:08:08.550" v="0"/>
        <pc:sldMkLst>
          <pc:docMk/>
          <pc:sldMk cId="445906344" sldId="258"/>
        </pc:sldMkLst>
        <pc:inkChg chg="add">
          <ac:chgData name="Shubhra Bansal" userId="8a733231fab1e3e4" providerId="LiveId" clId="{9945D19E-0762-4A61-8830-A0D5660FF4A4}" dt="2023-09-06T12:08:08.550" v="0"/>
          <ac:inkMkLst>
            <pc:docMk/>
            <pc:sldMk cId="445906344" sldId="258"/>
            <ac:inkMk id="3" creationId="{E5F87BC5-6832-902B-C40C-5E9987C2D41B}"/>
          </ac:inkMkLst>
        </pc:inkChg>
      </pc:sldChg>
      <pc:sldChg chg="addSp">
        <pc:chgData name="Shubhra Bansal" userId="8a733231fab1e3e4" providerId="LiveId" clId="{9945D19E-0762-4A61-8830-A0D5660FF4A4}" dt="2023-09-06T12:08:08.550" v="0"/>
        <pc:sldMkLst>
          <pc:docMk/>
          <pc:sldMk cId="1675272306" sldId="306"/>
        </pc:sldMkLst>
        <pc:inkChg chg="add">
          <ac:chgData name="Shubhra Bansal" userId="8a733231fab1e3e4" providerId="LiveId" clId="{9945D19E-0762-4A61-8830-A0D5660FF4A4}" dt="2023-09-06T12:08:08.550" v="0"/>
          <ac:inkMkLst>
            <pc:docMk/>
            <pc:sldMk cId="1675272306" sldId="306"/>
            <ac:inkMk id="2" creationId="{1833D4EB-CD55-2FB1-71C1-681E5DFA5FF1}"/>
          </ac:inkMkLst>
        </pc:inkChg>
      </pc:sldChg>
      <pc:sldChg chg="addSp">
        <pc:chgData name="Shubhra Bansal" userId="8a733231fab1e3e4" providerId="LiveId" clId="{9945D19E-0762-4A61-8830-A0D5660FF4A4}" dt="2023-09-06T12:08:08.550" v="0"/>
        <pc:sldMkLst>
          <pc:docMk/>
          <pc:sldMk cId="3270269322" sldId="307"/>
        </pc:sldMkLst>
        <pc:inkChg chg="add">
          <ac:chgData name="Shubhra Bansal" userId="8a733231fab1e3e4" providerId="LiveId" clId="{9945D19E-0762-4A61-8830-A0D5660FF4A4}" dt="2023-09-06T12:08:08.550" v="0"/>
          <ac:inkMkLst>
            <pc:docMk/>
            <pc:sldMk cId="3270269322" sldId="307"/>
            <ac:inkMk id="2" creationId="{5E9B23EE-71A4-1915-DCF8-F2B912F358FE}"/>
          </ac:inkMkLst>
        </pc:inkChg>
      </pc:sldChg>
      <pc:sldChg chg="addSp">
        <pc:chgData name="Shubhra Bansal" userId="8a733231fab1e3e4" providerId="LiveId" clId="{9945D19E-0762-4A61-8830-A0D5660FF4A4}" dt="2023-09-08T04:01:03.516" v="4"/>
        <pc:sldMkLst>
          <pc:docMk/>
          <pc:sldMk cId="3832612059" sldId="314"/>
        </pc:sldMkLst>
        <pc:inkChg chg="add">
          <ac:chgData name="Shubhra Bansal" userId="8a733231fab1e3e4" providerId="LiveId" clId="{9945D19E-0762-4A61-8830-A0D5660FF4A4}" dt="2023-09-08T04:01:03.516" v="4"/>
          <ac:inkMkLst>
            <pc:docMk/>
            <pc:sldMk cId="3832612059" sldId="314"/>
            <ac:inkMk id="5" creationId="{4327AA9A-4B0C-6D35-F1C5-648BFAF8B46A}"/>
          </ac:inkMkLst>
        </pc:inkChg>
      </pc:sldChg>
      <pc:sldChg chg="addSp">
        <pc:chgData name="Shubhra Bansal" userId="8a733231fab1e3e4" providerId="LiveId" clId="{9945D19E-0762-4A61-8830-A0D5660FF4A4}" dt="2023-09-06T12:08:08.550" v="0"/>
        <pc:sldMkLst>
          <pc:docMk/>
          <pc:sldMk cId="101070301" sldId="316"/>
        </pc:sldMkLst>
        <pc:inkChg chg="add">
          <ac:chgData name="Shubhra Bansal" userId="8a733231fab1e3e4" providerId="LiveId" clId="{9945D19E-0762-4A61-8830-A0D5660FF4A4}" dt="2023-09-06T12:08:08.550" v="0"/>
          <ac:inkMkLst>
            <pc:docMk/>
            <pc:sldMk cId="101070301" sldId="316"/>
            <ac:inkMk id="4" creationId="{EEE11E8F-9C1C-7532-0878-2E9A04222792}"/>
          </ac:inkMkLst>
        </pc:inkChg>
      </pc:sldChg>
      <pc:sldChg chg="addSp">
        <pc:chgData name="Shubhra Bansal" userId="8a733231fab1e3e4" providerId="LiveId" clId="{9945D19E-0762-4A61-8830-A0D5660FF4A4}" dt="2023-09-08T04:14:16.519" v="6"/>
        <pc:sldMkLst>
          <pc:docMk/>
          <pc:sldMk cId="665812198" sldId="317"/>
        </pc:sldMkLst>
        <pc:inkChg chg="add">
          <ac:chgData name="Shubhra Bansal" userId="8a733231fab1e3e4" providerId="LiveId" clId="{9945D19E-0762-4A61-8830-A0D5660FF4A4}" dt="2023-09-08T04:01:03.516" v="4"/>
          <ac:inkMkLst>
            <pc:docMk/>
            <pc:sldMk cId="665812198" sldId="317"/>
            <ac:inkMk id="3" creationId="{8CAF6393-DFF2-381B-EFBF-94E86B7E2CC6}"/>
          </ac:inkMkLst>
        </pc:inkChg>
        <pc:inkChg chg="add">
          <ac:chgData name="Shubhra Bansal" userId="8a733231fab1e3e4" providerId="LiveId" clId="{9945D19E-0762-4A61-8830-A0D5660FF4A4}" dt="2023-09-08T04:14:16.519" v="6"/>
          <ac:inkMkLst>
            <pc:docMk/>
            <pc:sldMk cId="665812198" sldId="317"/>
            <ac:inkMk id="5" creationId="{DCEAA7F3-6F40-48B4-8C16-D8D3EFB7B930}"/>
          </ac:inkMkLst>
        </pc:inkChg>
      </pc:sldChg>
      <pc:sldChg chg="addSp">
        <pc:chgData name="Shubhra Bansal" userId="8a733231fab1e3e4" providerId="LiveId" clId="{9945D19E-0762-4A61-8830-A0D5660FF4A4}" dt="2023-09-06T12:08:08.550" v="0"/>
        <pc:sldMkLst>
          <pc:docMk/>
          <pc:sldMk cId="2642448468" sldId="321"/>
        </pc:sldMkLst>
        <pc:inkChg chg="add">
          <ac:chgData name="Shubhra Bansal" userId="8a733231fab1e3e4" providerId="LiveId" clId="{9945D19E-0762-4A61-8830-A0D5660FF4A4}" dt="2023-09-06T12:08:08.550" v="0"/>
          <ac:inkMkLst>
            <pc:docMk/>
            <pc:sldMk cId="2642448468" sldId="321"/>
            <ac:inkMk id="2" creationId="{AEBA01C0-CF62-61CB-9063-C4C871AD3B26}"/>
          </ac:inkMkLst>
        </pc:inkChg>
      </pc:sldChg>
      <pc:sldChg chg="addSp">
        <pc:chgData name="Shubhra Bansal" userId="8a733231fab1e3e4" providerId="LiveId" clId="{9945D19E-0762-4A61-8830-A0D5660FF4A4}" dt="2023-09-06T12:08:08.550" v="0"/>
        <pc:sldMkLst>
          <pc:docMk/>
          <pc:sldMk cId="3806037289" sldId="322"/>
        </pc:sldMkLst>
        <pc:inkChg chg="add">
          <ac:chgData name="Shubhra Bansal" userId="8a733231fab1e3e4" providerId="LiveId" clId="{9945D19E-0762-4A61-8830-A0D5660FF4A4}" dt="2023-09-06T12:08:08.550" v="0"/>
          <ac:inkMkLst>
            <pc:docMk/>
            <pc:sldMk cId="3806037289" sldId="322"/>
            <ac:inkMk id="2" creationId="{43432BA7-12D2-A906-A098-8A1FD22A127C}"/>
          </ac:inkMkLst>
        </pc:inkChg>
      </pc:sldChg>
      <pc:sldChg chg="addSp">
        <pc:chgData name="Shubhra Bansal" userId="8a733231fab1e3e4" providerId="LiveId" clId="{9945D19E-0762-4A61-8830-A0D5660FF4A4}" dt="2023-09-08T04:01:03.516" v="4"/>
        <pc:sldMkLst>
          <pc:docMk/>
          <pc:sldMk cId="671031988" sldId="325"/>
        </pc:sldMkLst>
        <pc:inkChg chg="add">
          <ac:chgData name="Shubhra Bansal" userId="8a733231fab1e3e4" providerId="LiveId" clId="{9945D19E-0762-4A61-8830-A0D5660FF4A4}" dt="2023-09-08T04:01:03.516" v="4"/>
          <ac:inkMkLst>
            <pc:docMk/>
            <pc:sldMk cId="671031988" sldId="325"/>
            <ac:inkMk id="2" creationId="{652EB250-462F-F0A8-6BE0-B0AB19A27EBA}"/>
          </ac:inkMkLst>
        </pc:inkChg>
      </pc:sldChg>
      <pc:sldChg chg="addSp">
        <pc:chgData name="Shubhra Bansal" userId="8a733231fab1e3e4" providerId="LiveId" clId="{9945D19E-0762-4A61-8830-A0D5660FF4A4}" dt="2023-09-08T04:01:03.516" v="4"/>
        <pc:sldMkLst>
          <pc:docMk/>
          <pc:sldMk cId="560500154" sldId="326"/>
        </pc:sldMkLst>
        <pc:inkChg chg="add">
          <ac:chgData name="Shubhra Bansal" userId="8a733231fab1e3e4" providerId="LiveId" clId="{9945D19E-0762-4A61-8830-A0D5660FF4A4}" dt="2023-09-08T04:01:03.516" v="4"/>
          <ac:inkMkLst>
            <pc:docMk/>
            <pc:sldMk cId="560500154" sldId="326"/>
            <ac:inkMk id="2" creationId="{5B1DB127-6915-C797-3B0D-2229B21C3CCD}"/>
          </ac:inkMkLst>
        </pc:inkChg>
      </pc:sldChg>
      <pc:sldChg chg="addSp">
        <pc:chgData name="Shubhra Bansal" userId="8a733231fab1e3e4" providerId="LiveId" clId="{9945D19E-0762-4A61-8830-A0D5660FF4A4}" dt="2023-09-06T12:08:08.550" v="0"/>
        <pc:sldMkLst>
          <pc:docMk/>
          <pc:sldMk cId="3243757535" sldId="329"/>
        </pc:sldMkLst>
        <pc:inkChg chg="add">
          <ac:chgData name="Shubhra Bansal" userId="8a733231fab1e3e4" providerId="LiveId" clId="{9945D19E-0762-4A61-8830-A0D5660FF4A4}" dt="2023-09-06T12:08:08.550" v="0"/>
          <ac:inkMkLst>
            <pc:docMk/>
            <pc:sldMk cId="3243757535" sldId="329"/>
            <ac:inkMk id="2" creationId="{4DDEDC1F-E76B-9FA1-A978-0F1FBC5BF689}"/>
          </ac:inkMkLst>
        </pc:inkChg>
      </pc:sldChg>
      <pc:sldChg chg="addSp">
        <pc:chgData name="Shubhra Bansal" userId="8a733231fab1e3e4" providerId="LiveId" clId="{9945D19E-0762-4A61-8830-A0D5660FF4A4}" dt="2023-09-06T12:08:08.550" v="0"/>
        <pc:sldMkLst>
          <pc:docMk/>
          <pc:sldMk cId="2891443236" sldId="330"/>
        </pc:sldMkLst>
        <pc:inkChg chg="add">
          <ac:chgData name="Shubhra Bansal" userId="8a733231fab1e3e4" providerId="LiveId" clId="{9945D19E-0762-4A61-8830-A0D5660FF4A4}" dt="2023-09-06T12:08:08.550" v="0"/>
          <ac:inkMkLst>
            <pc:docMk/>
            <pc:sldMk cId="2891443236" sldId="330"/>
            <ac:inkMk id="2" creationId="{86B883DD-3F3B-18DC-3D64-F8956311E8D9}"/>
          </ac:inkMkLst>
        </pc:inkChg>
      </pc:sldChg>
      <pc:sldChg chg="addSp">
        <pc:chgData name="Shubhra Bansal" userId="8a733231fab1e3e4" providerId="LiveId" clId="{9945D19E-0762-4A61-8830-A0D5660FF4A4}" dt="2023-09-08T04:14:16.519" v="6"/>
        <pc:sldMkLst>
          <pc:docMk/>
          <pc:sldMk cId="4107469807" sldId="331"/>
        </pc:sldMkLst>
        <pc:inkChg chg="add">
          <ac:chgData name="Shubhra Bansal" userId="8a733231fab1e3e4" providerId="LiveId" clId="{9945D19E-0762-4A61-8830-A0D5660FF4A4}" dt="2023-09-08T04:14:16.519" v="6"/>
          <ac:inkMkLst>
            <pc:docMk/>
            <pc:sldMk cId="4107469807" sldId="331"/>
            <ac:inkMk id="2" creationId="{AF6D6501-6FCC-AB48-8B17-837C99400A26}"/>
          </ac:inkMkLst>
        </pc:inkChg>
      </pc:sldChg>
      <pc:sldChg chg="addSp">
        <pc:chgData name="Shubhra Bansal" userId="8a733231fab1e3e4" providerId="LiveId" clId="{9945D19E-0762-4A61-8830-A0D5660FF4A4}" dt="2023-09-08T04:14:16.519" v="6"/>
        <pc:sldMkLst>
          <pc:docMk/>
          <pc:sldMk cId="3054227912" sldId="332"/>
        </pc:sldMkLst>
        <pc:inkChg chg="add">
          <ac:chgData name="Shubhra Bansal" userId="8a733231fab1e3e4" providerId="LiveId" clId="{9945D19E-0762-4A61-8830-A0D5660FF4A4}" dt="2023-09-08T04:14:16.519" v="6"/>
          <ac:inkMkLst>
            <pc:docMk/>
            <pc:sldMk cId="3054227912" sldId="332"/>
            <ac:inkMk id="2" creationId="{4518A715-776C-0E6B-9333-3024B2B84A67}"/>
          </ac:inkMkLst>
        </pc:inkChg>
      </pc:sldChg>
      <pc:sldChg chg="addSp">
        <pc:chgData name="Shubhra Bansal" userId="8a733231fab1e3e4" providerId="LiveId" clId="{9945D19E-0762-4A61-8830-A0D5660FF4A4}" dt="2023-09-08T04:14:16.519" v="6"/>
        <pc:sldMkLst>
          <pc:docMk/>
          <pc:sldMk cId="3912565756" sldId="333"/>
        </pc:sldMkLst>
        <pc:inkChg chg="add">
          <ac:chgData name="Shubhra Bansal" userId="8a733231fab1e3e4" providerId="LiveId" clId="{9945D19E-0762-4A61-8830-A0D5660FF4A4}" dt="2023-09-08T04:14:16.519" v="6"/>
          <ac:inkMkLst>
            <pc:docMk/>
            <pc:sldMk cId="3912565756" sldId="333"/>
            <ac:inkMk id="2" creationId="{37EB085F-E7F0-6B4D-270D-B4DB040D3EF3}"/>
          </ac:inkMkLst>
        </pc:inkChg>
      </pc:sldChg>
      <pc:sldChg chg="addSp">
        <pc:chgData name="Shubhra Bansal" userId="8a733231fab1e3e4" providerId="LiveId" clId="{9945D19E-0762-4A61-8830-A0D5660FF4A4}" dt="2023-09-06T12:08:08.550" v="0"/>
        <pc:sldMkLst>
          <pc:docMk/>
          <pc:sldMk cId="887751312" sldId="338"/>
        </pc:sldMkLst>
        <pc:inkChg chg="add">
          <ac:chgData name="Shubhra Bansal" userId="8a733231fab1e3e4" providerId="LiveId" clId="{9945D19E-0762-4A61-8830-A0D5660FF4A4}" dt="2023-09-06T12:08:08.550" v="0"/>
          <ac:inkMkLst>
            <pc:docMk/>
            <pc:sldMk cId="887751312" sldId="338"/>
            <ac:inkMk id="4" creationId="{1C4ECA49-15FD-593D-5433-9A01DA39C6CB}"/>
          </ac:inkMkLst>
        </pc:inkChg>
      </pc:sldChg>
      <pc:sldChg chg="addSp">
        <pc:chgData name="Shubhra Bansal" userId="8a733231fab1e3e4" providerId="LiveId" clId="{9945D19E-0762-4A61-8830-A0D5660FF4A4}" dt="2023-09-08T04:01:03.516" v="4"/>
        <pc:sldMkLst>
          <pc:docMk/>
          <pc:sldMk cId="3965663661" sldId="342"/>
        </pc:sldMkLst>
        <pc:inkChg chg="add">
          <ac:chgData name="Shubhra Bansal" userId="8a733231fab1e3e4" providerId="LiveId" clId="{9945D19E-0762-4A61-8830-A0D5660FF4A4}" dt="2023-09-08T04:01:03.516" v="4"/>
          <ac:inkMkLst>
            <pc:docMk/>
            <pc:sldMk cId="3965663661" sldId="342"/>
            <ac:inkMk id="2" creationId="{41DF5193-6F24-9736-6C1C-4C4106569DE4}"/>
          </ac:inkMkLst>
        </pc:inkChg>
      </pc:sldChg>
      <pc:sldChg chg="addSp">
        <pc:chgData name="Shubhra Bansal" userId="8a733231fab1e3e4" providerId="LiveId" clId="{9945D19E-0762-4A61-8830-A0D5660FF4A4}" dt="2023-09-06T12:08:08.550" v="0"/>
        <pc:sldMkLst>
          <pc:docMk/>
          <pc:sldMk cId="2152301284" sldId="343"/>
        </pc:sldMkLst>
        <pc:inkChg chg="add">
          <ac:chgData name="Shubhra Bansal" userId="8a733231fab1e3e4" providerId="LiveId" clId="{9945D19E-0762-4A61-8830-A0D5660FF4A4}" dt="2023-09-06T12:08:08.550" v="0"/>
          <ac:inkMkLst>
            <pc:docMk/>
            <pc:sldMk cId="2152301284" sldId="343"/>
            <ac:inkMk id="3" creationId="{2119F1A2-C792-AEBF-F250-8B2DB80870F7}"/>
          </ac:inkMkLst>
        </pc:inkChg>
      </pc:sldChg>
      <pc:sldChg chg="addSp">
        <pc:chgData name="Shubhra Bansal" userId="8a733231fab1e3e4" providerId="LiveId" clId="{9945D19E-0762-4A61-8830-A0D5660FF4A4}" dt="2023-09-06T12:08:08.550" v="0"/>
        <pc:sldMkLst>
          <pc:docMk/>
          <pc:sldMk cId="3851958014" sldId="344"/>
        </pc:sldMkLst>
        <pc:inkChg chg="add">
          <ac:chgData name="Shubhra Bansal" userId="8a733231fab1e3e4" providerId="LiveId" clId="{9945D19E-0762-4A61-8830-A0D5660FF4A4}" dt="2023-09-06T12:08:08.550" v="0"/>
          <ac:inkMkLst>
            <pc:docMk/>
            <pc:sldMk cId="3851958014" sldId="344"/>
            <ac:inkMk id="4" creationId="{409725B1-8FD5-4BE3-1128-E28999EF89C3}"/>
          </ac:inkMkLst>
        </pc:inkChg>
      </pc:sldChg>
      <pc:sldChg chg="addSp">
        <pc:chgData name="Shubhra Bansal" userId="8a733231fab1e3e4" providerId="LiveId" clId="{9945D19E-0762-4A61-8830-A0D5660FF4A4}" dt="2023-09-06T12:08:08.550" v="0"/>
        <pc:sldMkLst>
          <pc:docMk/>
          <pc:sldMk cId="4191338014" sldId="345"/>
        </pc:sldMkLst>
        <pc:inkChg chg="add">
          <ac:chgData name="Shubhra Bansal" userId="8a733231fab1e3e4" providerId="LiveId" clId="{9945D19E-0762-4A61-8830-A0D5660FF4A4}" dt="2023-09-06T12:08:08.550" v="0"/>
          <ac:inkMkLst>
            <pc:docMk/>
            <pc:sldMk cId="4191338014" sldId="345"/>
            <ac:inkMk id="3" creationId="{D946DDC8-DA24-4755-2F72-7F56760D1D69}"/>
          </ac:inkMkLst>
        </pc:inkChg>
      </pc:sldChg>
      <pc:sldChg chg="addSp">
        <pc:chgData name="Shubhra Bansal" userId="8a733231fab1e3e4" providerId="LiveId" clId="{9945D19E-0762-4A61-8830-A0D5660FF4A4}" dt="2023-09-08T04:01:03.516" v="4"/>
        <pc:sldMkLst>
          <pc:docMk/>
          <pc:sldMk cId="1737543197" sldId="346"/>
        </pc:sldMkLst>
        <pc:inkChg chg="add">
          <ac:chgData name="Shubhra Bansal" userId="8a733231fab1e3e4" providerId="LiveId" clId="{9945D19E-0762-4A61-8830-A0D5660FF4A4}" dt="2023-09-08T04:01:03.516" v="4"/>
          <ac:inkMkLst>
            <pc:docMk/>
            <pc:sldMk cId="1737543197" sldId="346"/>
            <ac:inkMk id="2" creationId="{B1CF3BE7-2A18-69C2-0B42-F2FA90D1F43D}"/>
          </ac:inkMkLst>
        </pc:inkChg>
      </pc:sldChg>
      <pc:sldChg chg="addSp">
        <pc:chgData name="Shubhra Bansal" userId="8a733231fab1e3e4" providerId="LiveId" clId="{9945D19E-0762-4A61-8830-A0D5660FF4A4}" dt="2023-09-08T04:14:16.519" v="6"/>
        <pc:sldMkLst>
          <pc:docMk/>
          <pc:sldMk cId="4000040863" sldId="347"/>
        </pc:sldMkLst>
        <pc:inkChg chg="add">
          <ac:chgData name="Shubhra Bansal" userId="8a733231fab1e3e4" providerId="LiveId" clId="{9945D19E-0762-4A61-8830-A0D5660FF4A4}" dt="2023-09-08T04:14:16.519" v="6"/>
          <ac:inkMkLst>
            <pc:docMk/>
            <pc:sldMk cId="4000040863" sldId="347"/>
            <ac:inkMk id="2" creationId="{D3C334C4-CF1A-0240-F57C-E94E695536DC}"/>
          </ac:inkMkLst>
        </pc:inkChg>
      </pc:sldChg>
      <pc:sldChg chg="addSp delSp new mod">
        <pc:chgData name="Shubhra Bansal" userId="8a733231fab1e3e4" providerId="LiveId" clId="{9945D19E-0762-4A61-8830-A0D5660FF4A4}" dt="2023-09-08T04:01:03.516" v="4"/>
        <pc:sldMkLst>
          <pc:docMk/>
          <pc:sldMk cId="3762619935" sldId="350"/>
        </pc:sldMkLst>
        <pc:spChg chg="del">
          <ac:chgData name="Shubhra Bansal" userId="8a733231fab1e3e4" providerId="LiveId" clId="{9945D19E-0762-4A61-8830-A0D5660FF4A4}" dt="2023-09-06T12:08:27.604" v="2" actId="478"/>
          <ac:spMkLst>
            <pc:docMk/>
            <pc:sldMk cId="3762619935" sldId="350"/>
            <ac:spMk id="2" creationId="{973A7F28-EB31-41E6-95D9-1D1B512A356B}"/>
          </ac:spMkLst>
        </pc:spChg>
        <pc:spChg chg="del">
          <ac:chgData name="Shubhra Bansal" userId="8a733231fab1e3e4" providerId="LiveId" clId="{9945D19E-0762-4A61-8830-A0D5660FF4A4}" dt="2023-09-06T12:08:29.082" v="3" actId="478"/>
          <ac:spMkLst>
            <pc:docMk/>
            <pc:sldMk cId="3762619935" sldId="350"/>
            <ac:spMk id="3" creationId="{A1247FEC-499B-26AA-6EAB-713F0B5F3593}"/>
          </ac:spMkLst>
        </pc:spChg>
        <pc:inkChg chg="add">
          <ac:chgData name="Shubhra Bansal" userId="8a733231fab1e3e4" providerId="LiveId" clId="{9945D19E-0762-4A61-8830-A0D5660FF4A4}" dt="2023-09-08T04:01:03.516" v="4"/>
          <ac:inkMkLst>
            <pc:docMk/>
            <pc:sldMk cId="3762619935" sldId="350"/>
            <ac:inkMk id="5" creationId="{5361AEC6-C2E1-1B81-DB19-28600FA5E3E4}"/>
          </ac:inkMkLst>
        </pc:inkChg>
      </pc:sldChg>
      <pc:sldChg chg="addSp add">
        <pc:chgData name="Shubhra Bansal" userId="8a733231fab1e3e4" providerId="LiveId" clId="{9945D19E-0762-4A61-8830-A0D5660FF4A4}" dt="2023-09-08T04:14:16.519" v="6"/>
        <pc:sldMkLst>
          <pc:docMk/>
          <pc:sldMk cId="3977878942" sldId="351"/>
        </pc:sldMkLst>
        <pc:inkChg chg="add">
          <ac:chgData name="Shubhra Bansal" userId="8a733231fab1e3e4" providerId="LiveId" clId="{9945D19E-0762-4A61-8830-A0D5660FF4A4}" dt="2023-09-08T04:14:16.519" v="6"/>
          <ac:inkMkLst>
            <pc:docMk/>
            <pc:sldMk cId="3977878942" sldId="351"/>
            <ac:inkMk id="2" creationId="{F289F6BD-7AB7-8DEF-46DF-7D8E1C4E0265}"/>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32:35.194"/>
    </inkml:context>
    <inkml:brush xml:id="br0">
      <inkml:brushProperty name="width" value="0.05292" units="cm"/>
      <inkml:brushProperty name="height" value="0.05292" units="cm"/>
      <inkml:brushProperty name="color" value="#FF0000"/>
    </inkml:brush>
  </inkml:definitions>
  <inkml:trace contextRef="#ctx0" brushRef="#br0">20904 14545 6447 0,'0'0'272'0,"6"-4"80"0,-1 0-352 0,-5 4 0 0,6-5 0 0,-6 5 0 15,5-4 432-15,-5 4 16 0,7-5 0 0,-7 5 0 16,0 0 192-16,8-3 64 0,-8 3 0 0,7-3 0 16,-7 3-240-16,0 0-32 0,0 0-16 0,9 0 0 15,-9 0 16-15,0 0 0 0,8 2 0 0,-8-2 0 16,0 0-16-16,0 0 0 0,0 0 0 0,9 6 0 16,1-3-48-16,-10-3-16 0,0 0 0 0,6 8 0 15,-6-8-112-15,6 8-32 0,-2 1 0 0,-4-9 0 16,4 9-208-16,1-1 0 0,-5-8 128 0,4 10-128 15,0-2 0-15,-4-8 0 16,3 9 128-16,-3-9-128 0,0 0 0 0,0 0 0 0,0 0 0 0,2 9 0 16,-2-9 0-16,0 0 0 0,0 0 128 0,0 0-128 15,0 0 0-15,0 0 0 0,0 0 0 0,0 0 0 16,0 0 0-16,0 0 0 0,0 0 128 0,0 0-128 0,0 0 0 16,0 0 0-16,0 0 0 0,0 0 0 0,-7-3 0 0,7 3 0 15,0 0 128-15,-7-1-128 0,7 1 0 0,-8-2 0 16,0 1 0-16,8 1-160 0,0 0-32 0,0 0 0 15,-7 0 0-15,7 0 0 0,0 0-112 0,0 0-16 16,0 0-16-16,0 0 0 0,0 0-48 0,0 0-16 16,0 0 0-16,0 0 0 0,0 0 208 0,0 0 32 15,0 0 16-15,0 0 0 0,1-6 144 0,-1 6 0 16,0 0 0-16,2-7-128 0,-2 7 128 0,3-6 0 16,-3 6 0-16,4-7 0 0,-4 7 0 0,3-8 0 15,-3 8 0-15,2-7 0 0,-1-1 0 0,0 1 0 0,-1 7 0 0,1-7 0 16,-1 7 0-16,0-8 0 0,-1 1 0 0,1 7 0 15,-1-9 192-15,0 3-16 0,1 6-16 0,-1-7 0 16,1 7-160-16,-2-6 0 0,-2-1 0 0,2 2 0 16,2 5 272-16,-2-6-16 15,-1 1-16-15,3 5 0 0,-1-8-48 0,1 8 0 16,-3-8 0-16,2 2 0 0,0 0 48 0,0 1 0 0,-2-1 0 0,3 6 0 16,-2-5 112-16,2 5 32 0,0 0 0 0,0 0 0 15,0 0-192-15,0 0-16 0,0 0-16 0,0 0 0 16,0 0-160-16,0 0 128 0,-3 8-128 0,3 2 128 15,2 1-128-15,0 1 128 0,0 0-128 0,0 4 128 16,1 0 32-16,1 2 0 0,-1 1 0 0,0 0 0 16,1 2-32-16,-1 0 0 0,0-2 0 0,3 0 0 0,1-2-128 0,2-1 0 15,-2-2 0-15,1-2 128 0,-1-2-128 0,0-1 0 16,-7-9 0 0,5 9 128-16,-5-9-128 0,7 5 160 0,-7-5-160 0,0 0 160 0,8 2 160 0,-8-2 16 15,10-1 16-15,-10 1 0 0,8-6 176 0,2-3 48 16,1-3 0-16,2-5 0 0,3-4-240 0,0-3-32 15,2-2-16-15,3-3 0 0,0-2-128 0,2 0-32 16,1 1 0-16,2 0 0 0,3-1 16 0,1 1 0 16,-1 1 0-16,4 2 0 0,3 4-144 0,-2 3 0 15,0 2 0-15,-2-1 128 0,-1 1-128 0,-4 3 0 0,-4 1 0 16,-1 1 0-16,-1-1 0 0,-2 3 0 0,-1 1 0 0,-1 2 0 16,-3 0 0-16,2 1 0 0,-3 2 0 0,1-1 0 15,-3 2 0-15,-1 0 0 0,0 0 0 0,-5 1 0 16,-5 3 0-16,7-4-256 0,-7 4 64 0,0 0 16 15,4-6 0-15,-4 6 0 0,0 0 0 0,0 0 0 16,3-7 176-16,-3 7 0 16,0 0 0-16,0 0 0 0,0-6 0 0,0 6 0 0,0 0 0 0,0 0-128 15,0 0-208-15,0 0-48 0,0 0 0 0,0 0 0 32,0 0-384-32,0 0-64 0,0 0-32 0,0 0-8672 0</inkml:trace>
  <inkml:trace contextRef="#ctx0" brushRef="#br0" timeOffset="10537.41">8927 13531 2751 0,'-4'-7'256'0,"-2"-3"-256"0,0 0 0 0,0 0 0 15,1 0 1792-15,0 1 304 0,2 0 64 0,0 2 16 16,1-1-1504-16,-1 0-288 0,3 1-64 0,0 7-16 16,0-9-176-16,0 9-128 0,0-9 144 0,0 9-144 15,0-9 0-15,0 5 0 0,2-1 0 0,-2 5 0 16,1-5 0-16,0 2 0 0,-1-4-128 0,0 3 128 16,0-2 0-16,2-2 144 0,-2 8-16 0,0 0 0 15,0 0 192-15,0 0 16 0,3-7 16 0,-3 7 0 16,0 0 288-16,0 0 48 0,0 0 16 0,0 0 0 15,0 0-256-15,0 0-32 0,0 0-16 0,0 0 0 16,0 0-192-16,6 4-32 0,-2 3-16 0,1 1 0 16,-2 2 0-16,1 5 0 0,0 0 0 0,-1 4 0 15,-1 3-32-15,1 3 0 0,1 4 0 0,-1 0 0 16,-1 3-128-16,1 3 128 0,1 4-128 0,-2-1 128 0,-1 1-128 16,0-1 0-16,-1 1 0 0,0-2 128 0,0 1-128 0,0-2 0 15,0 0 0-15,1-3 128 0,0-2-128 0,-1 0 0 16,0-2 0-16,3-2 0 0,-3-1 0 0,3 0 0 15,-1-2 0-15,0-1 0 0,-1-3 128 0,0-1 0 16,1-3 0-16,-1 1 0 0,-1-3 64 0,0 1 16 16,1-2 0-16,-1 0 0 0,0-2-208 0,0 0 144 15,0-2-144-15,0 0 128 0,0-9-128 0,0 0 128 16,1 9-128-16,-1-9 128 0,0 0-128 0,0 0 0 16,0 0 0-16,0 0 0 0,0 0 0 0,0 0 128 0,0 0-128 15,0 0 128-15,0 0-128 0,0 0 0 0,0 0 0 0,0 0 128 16,0 0-128-16,0 0 128 0,0 0-128 0,0 0 128 15,0 0 64-15,0 0 16 0,0 0 0 0,0 0 0 16,0 0-64-16,0 0-16 0,8 7 0 0,0-2 0 16,-8-5-128-16,10 6 0 0,0-2 0 0,1-1 128 15,1 1-128-15,0-2 0 0,4-1 0 0,0 0 0 16,3 0 0-16,1 0 0 0,0-1 0 0,3 1 0 16,2-1 0-16,2 1 0 0,2-1 0 0,1 0 0 15,-1 0 0-15,1 0 0 0,-2 0 0 0,2-1 0 16,1 0 0-16,0-1 0 0,0 0 0 0,2-1 0 15,1-1 0-15,3 1 0 0,3 0 0 0,1-1 128 16,0 2-128-16,-1-1 160 0,-1 0-160 0,-1 0 160 16,1 1-160-16,-1-1 192 0,1 0-192 0,2-1 192 0,-1 2-192 15,2 1 0-15,3 0 0 0,0 0 128 0,-1-1-128 16,-2 0 0-16,-4 1 0 0,2 0 0 0,-3-1 0 16,3 2 0-16,-2 0 0 0,3 0 0 0,1 1 0 0,1-1 0 15,2 0 0-15,-1 1 0 0,-2-2 0 0,-1 0 0 16,0 0 0-16,0 0 0 0,0-1 0 0,0-1 0 15,2 1 0-15,1 0 128 16,4 0-128-16,-2 1 0 0,-4-1 0 0,-2-1 0 0,-2 1 0 0,-1 1 0 16,2 0 0-16,-3-1 0 0,1 0 0 0,2 0 0 15,-1 1 0-15,3 0 0 0,0-1 0 0,-1 1 0 16,0-1 0-16,-1 0 0 0,-3 0 0 0,0-1 0 16,0 0 0-16,2 0 128 0,-1-1-128 0,2 2 0 15,1 0 0-15,2 0 0 0,1-1 0 0,-1 1 0 0,-4-2 0 0,1 1 0 16,-3 0 0-16,2 0 0 0,-1 0 0 0,0 1 0 15,3-1 0-15,2 1 0 0,1 2 0 0,0-2 0 16,0-1 0-16,-4-1 0 0,-3 0 0 0,1 1 0 16,1 0 0-16,-1 1 128 0,-3-1-128 0,2 1 0 15,-1 1 0-15,4 0 0 0,1-1 0 0,1 1 0 16,0 0 0-16,-3 0 0 0,-1 1 0 0,-2-1 0 16,-2 0 0-16,0 1 128 0,0-1-128 0,1 1 0 15,0 1 0-15,0 0 0 0,0 2 0 0,1 1 0 16,2-2 0-16,-1 0 0 0,-1-1 0 0,-2-1 0 15,-5 0 0-15,0 1 128 0,-1-1-128 0,-2 0 0 16,-1 0 0-16,0 1 0 0,1-1 0 0,-1 3 0 16,0-1 0-16,0 0 0 0,0-1 0 0,4 1 0 15,0 0 0-15,0 1 0 0,-4-1 0 0,1-1 0 0,0 0 0 0,-2 0 0 16,-3 2 0-16,-2-1 0 0,0-1 0 0,-1 0 0 16,-3 0 0-16,0-1 0 15,-1 0-144-15,-1 0 144 0,-1 0 0 0,-1 0 0 0,0 0 0 0,-1 0 0 16,-9 0 0-16,10 0 0 0,-10 0 0 0,10 1 0 15,-2-2 0-15,-8 1 0 0,10 2 128 0,-1 0-128 16,-9-2 0-16,11 2 0 0,-1 1 0 0,-1-1 0 16,-9-2 0-16,10 3 0 0,-10-3 0 0,11 2 0 15,0-1 0-15,-4 2 0 0,-7-3 0 0,10 2 0 16,-10-2 0-16,9 2 0 0,-9-2-144 0,0 0-32 16,9 0 0-16,-9 0 0 0,9 1 176 0,-9-1-192 15,0 0 192-15,9-2-192 0,-9 2 192 0,8-3 0 0,-8 3 0 0,6-6 0 16,-2 0 128-16,0-1-128 0,-2-1 128 0,-2 8-128 15,0-9 208-15,0 1-16 0,-1-2-16 0,1 0 0 16,-1 0-32-16,-1 1 0 0,0-1 0 0,0 0 0 16,0 0-16-16,0 1 0 0,-1-4 0 0,2 1 0 15,-4-1 0-15,2-1-128 0,-1 1 192 0,0-2-64 16,-2 1-128-16,2 0 192 0,0-2-192 0,-1 0 192 16,0-1-192-16,1 0 160 0,0-3-160 0,1-1 160 15,-1 1 16-15,1 0 0 0,1 0 0 0,1 0 0 16,-3 0-176-16,3 0 0 0,1-2 144 0,0 1-144 15,1-1 0-15,3 0 128 0,-3-2-128 0,2 1 0 16,0-1 0-16,1 0 128 0,-1-1-128 0,0 2 0 0,3 0 0 16,-2 0 0-16,0 0 0 0,-1 1 0 0,0-1 0 0,-1 3 0 15,1 2 0-15,-1 3 0 0,-1 2 0 0,0 1 0 16,-1 1 0-16,-1 0 0 0,0 0 0 0,0 1 128 16,1 2-128-16,1 0 0 0,-2 1 0 0,0-1 0 15,-1 0 0-15,2 8 0 0,-1-7 0 0,1 7 0 16,-1-9 0-16,1 9 0 0,0-8 0 0,0 8 0 15,0 0 0-15,0-8 0 0,0 8 0 0,0-6 0 16,0 6 0-16,-1-8 0 0,1 2 0 0,0 6 0 16,-2-7 0-16,2 7 0 0,-3-8 0 0,-1 3 0 15,4 5 0-15,-4-6-128 0,4 6 128 0,-8-3 0 0,1 0 0 16,-1 0-128 0,1 1-16-16,-3 1 0 0,0 0 0 0,-1 1 0 0,2 1 144 0,-4 0-160 0,-1-1 160 0,-1 1-160 15,-1 2-64-15,-3-1-16 0,-1 0 0 0,-1 0 0 16,-1 1 240-16,-2 0-176 0,-4-1 176 0,-2 0-160 15,-6-1 160-15,-2-1 0 0,-3-2 0 0,1 0-128 16,1 0 128-16,-2 0 0 0,-2 2 0 0,0 0 0 16,3 0 0-16,-8 0 0 0,-5-1 0 0,0-1 0 15,-2-1 128-15,1 0-128 0,-1-1 128 0,1 1-128 16,-1 0 0-16,-2-1 0 0,-6 0 0 0,-1 0 128 16,-1-1-128-16,1 1 0 0,1-1 0 0,2 2 0 15,-1 0 0-15,-5-1 0 0,-6 0 0 0,0 1 128 31,3-1-128-31,1 2 176 0,2 0-176 0,-2 1 192 0,-6-1-192 0,2 1 0 0,1 0 0 0,4-1 0 16,2 2 0 0,-2 0 0-16,-5-1-192 0,2 0 192 0,-1-1-144 0,4 1 144 15,3 0 0-15,-1 0 0 0,-1 1 0 16,-1-1 0-16,-3-2 0 0,3 1 0 0,1 2 0 16,2 0 0-16,2-1 0 0,-3 1 0 0,-4 1 0 0,1 0 144 15,4-1-144-15,3 1 192 0,4 2-192 0,-3-1 0 16,2 0 144-16,-2 0-144 0,-2 0 128 0,1 1-128 15,3-1 128-15,4 1-128 0,2 2 160 0,2 0-32 16,-1-1-128-16,2 1 192 0,-1 0 112 0,3 0 16 16,2-3 0-16,2 1 0 0,3 1-80 0,5 0-16 15,3-2 0-15,3 0 0 0,2 1 16 0,4-1 0 0,2-2 0 16,0 0 0-16,0 0 16 0,1-1 0 0,0-2 0 0,3 1 0 16,0 0-256-16,1 0 176 0,0-1-176 0,1 0 160 15,0 1-160-15,3 0-192 0,1-1 32 0,2-1 16 16,1 2-208-16,1 0-32 0,2 1-16 0,6 1-8368 15,-8 0-1664-15</inkml:trace>
  <inkml:trace contextRef="#ctx0" brushRef="#br0" timeOffset="19546.89">8701 15318 2751 0,'0'0'256'0,"0"0"-256"0,3-10 0 0,-1 1 0 16,0 0 1472-16,0 0 256 15,1 2 64-15,0-1 0 0,2 0-912 0,-1 1-176 0,0 0-48 0,1-1 0 16,-1 1-144-16,-4 7-16 0,6-8-16 0,0 0 0 0,-1 0-112 0,-5 8-32 15,5-7 0-15,2 2 0 16,2 0 80-16,-2 0 16 0,-7 5 0 0,0 0 0 0,6-5-160 0,-6 5-16 16,7-6-16-16,0 4 0 0,-7 2-112 0,7-2-128 15,-7 2 176-15,0 0-176 0,0 0 0 0,7-1 0 16,-7 1 0-16,0 0 0 0,0 0 240 0,7 3-64 16,0-1-16-16,-7-2 0 0,0 0 160 0,1 10 16 15,0 0 16-15,-1 2 0 0,0 2-32 0,-1 3 0 16,-2 4 0-16,0 3 0 0,0 3-32 0,-2 2-16 15,-1 4 0-15,-1 5 0 0,1 2-144 0,1 2-128 16,1 0 192-16,1-1-192 0,-1-3 128 0,2 2-128 0,-1 1 0 16,1-2 0-16,0-1 0 0,1-1 0 0,1 0 0 0,0 0 0 15,1-3 128-15,-1-2-128 0,-1-4 0 0,1-1 0 16,1-3 128-16,1-2-128 0,-2-1 0 0,1-3 0 16,0-1 192-16,-1-1-192 0,0-2 192 0,0-2-192 15,0-2 128-15,0-10-128 16,0 10 0-16,0-10 0 0,0 0 0 0,-1 8-176 0,1-8 32 0,0 0 0 31,0 0-640-31,0 0-128 0,0 0-32 0</inkml:trace>
  <inkml:trace contextRef="#ctx0" brushRef="#br0" timeOffset="20282.09">8611 15225 10127 0,'0'0'896'0,"0"0"-704"0,-5-5-192 0,1-1 0 15,4 6 816-15,-4-5 128 0,4 5 16 0,0 0 16 16,0 0-752-16,0 0-224 0,0 0 0 0,0 0 128 16,0 0-128-16,0 0 0 0,0 0 0 0,10-2 0 15,0 0 0-15,-10 2-128 0,11 0 128 0,0 2 0 16,1-1-128-16,-1 1 128 0,0 0-128 0,0 0 128 15,0-1-192-15,0 2 64 0,3 0 0 0,-1-1 0 16,1-1 128-16,0 0-208 0,0 0 80 0,0-1 128 16,1 1 0-16,1-1 0 0,-1 0 0 0,2-1 0 15,-2 0 0-15,1 0 0 0,-1 1 0 0,1-1 0 16,-1-1 192-16,2 1 64 0,1 0 16 0,0 1 0 16,0-1-16-16,3-1-16 0,1 0 0 0,2 2 0 0,3-1-80 0,1 0-16 15,3 1 0-15,3-1 0 0,2 0-144 0,1-1 192 16,-1 1-192-16,0-2 192 0,-2 0-192 0,2 0 0 15,0-1 0-15,3 1 128 0,3 0-128 0,2 0 0 16,6-1 0-16,-1 0 0 0,2-2 0 0,-2 1 0 16,-2-3 0-16,1 2 0 0,1-1 192 0,2 3 0 15,1 0 0-15,2 1 0 0,4-1-192 0,-4-1 128 16,-4-1-128-16,-1 0 128 0,-2 1-128 0,0 0 0 16,1 3 0-16,1 0 0 0,4 1 0 0,-1 0 0 15,-1-3 0-15,-2 1 0 0,-5-1 0 0,-1 0 0 16,-1 1 0-16,-1 1 128 0,2 0-128 0,2 0 0 0,2 1 0 0,-2 0 128 15,0 0-128-15,-2-1 0 16,-4-1 0-16,-1-1 0 0,-4 1 288 0,0 1 32 0,-2 0 0 0,-2 1 0 16,-2-1-128-16,0 1 0 0,-3 1-16 0,-1 0 0 15,-2 1-176-15,-1 1 192 0,0-1-192 0,-2 0 192 16,-3 0-192-16,0 0 0 0,-2-1 0 0,0 0 128 16,-2 0-128-16,-1 0 0 0,0 1 0 0,-1-1 0 15,0 0-272-15,-2 1 16 0,-2 1 0 0,2 1 0 31,1-5-592-31,-1 2-112 0,-1 0-32 0</inkml:trace>
  <inkml:trace contextRef="#ctx0" brushRef="#br0" timeOffset="20642.47">11884 15029 13823 0,'0'0'608'0,"0"0"128"16,4-7-592-16,-4 7-144 0,-2-9 0 0,2 9 0 0,0-8 1712 0,0 8 304 15,0 0 64-15,0 0 16 0,0 0-1136 0,0 0-240 16,0 0-32-16,0 0-16 0,0 0-512 0,0 0-160 16,0 0 0-16,0 0 0 15,0 0 0-15,0 0 0 0,0 0 0 0,0 11 0 16,0 0 0-16,5 1 0 0,-4-1 0 0,2 3 0 0,1-1 0 0,0 2 0 16,-1 3 0-16,1 0 0 0,-1 3 0 0,-1 2 0 15,0 2 128-15,0 3-128 0,0 4 192 0,0 1-64 0,0 0 0 0,0 0-128 16,0 1 208-16,2 1-64 15,-1 1-16-15,0-1 0 0,2-2-128 0,-1-1 0 0,2-3 0 0,-1 0 0 16,1-1 0-16,-1-1 128 0,-1 1-128 0,2-2 0 16,-2-1 0-16,0-2 128 0,-2-2-128 0,0 0 0 15,-2-1 160-15,-1 0-160 0,0-2 192 0,-1 1-192 16,-2-1 256-16,1 0-64 0,-1-1-16 0,1-2 0 16,-1-1-176-16,0 0 160 0,-2-1-160 0,1-1 160 15,-1-1-160-15,2-1 0 0,0 0-160 0,2-1-7648 16,2-9-1520-16</inkml:trace>
  <inkml:trace contextRef="#ctx0" brushRef="#br0" timeOffset="21676.47">8906 16032 4607 0,'0'0'192'0,"0"0"64"0,-5-7-256 0,2 1 0 15,3 6 0-15,0 0 0 0,-3-7 1536 0,3 7 272 16,0-8 48-16,0 8 16 0,0-7-624 0,0 7-128 16,0 0-32-16,0-7 0 0,0 0 0 0,0 7-16 15,0 0 0 1,0 0 0-16,0 0-368 0,0 0-64 0,0 0 0 0,0 0-16 0,0 0-432 0,0 0-64 16,8-3-128-16,-8 3 176 0,0 0-176 0,10 1 0 15,-10-1 0-15,9 2-176 16,-9-2 176-16,10 5 0 0,-1-2 0 0,-1-1-128 15,-8-2 128-15,12 2 0 0,-1-1 0 0,2 2-128 16,-1-2 128-16,1 1 0 0,2 0 0 0,2-1 0 16,0-3 0-16,4 2 128 0,0 0-128 0,3 0 176 15,2 0-176-15,2-1 0 0,5 0 0 0,2 0 0 0,1 0 0 0,-1-2 0 0,-1 1 0 0,0 0 128 16,0 0-128-16,4 0 128 0,1-1-128 0,2 2 128 16,2 1-128-16,1 0 192 0,5 0-192 0,-1-1 192 15,-6-1-192-15,1 0 0 0,0 0 0 0,2-1 0 16,2 1 0-16,2 1 0 0,2 0 0 0,3 0 0 15,1-1 0-15,-2-1 0 0,-4 0 0 0,0 0 0 16,0 0 0-16,-1 0 128 0,3 1-128 0,3 0 128 16,3 0-128-16,-2 0 0 0,-2-2 0 0,-3 2 0 0,-2-1 0 0,-2 1 0 15,0 0 0-15,2 2 0 0,1 2 0 0,0-2 0 16,1-2 0-16,-3 2 0 0,-3 0 0 0,-2 0 0 16,-1 0 0-16,0 0 0 0,2-1 0 0,1 1 0 15,1 1 128-15,2 1-128 0,-1-2 160 0,0 0-160 16,-3-2 192-16,-1 0-192 0,-3 0 192 0,0 1-192 15,-2 0 192-15,1 0-192 0,-3 0 192 16,0 1-64-16,-1 1 0 0,0 1-128 0,-1 0 368 0,-3-1-48 16,-3 0 0-16,-2 0 0 0,-3-1-64 0,-1 2 0 15,-4-1-16 1,-4 0 0-16,-1-1-240 0,-1 1 144 0,-1-1-144 0,-1 1 128 16,-9-1-128-16,8 0 0 0,-8 0 144 0,0 0-144 15,0 0 192-15,0 0-48 0,0 0 0 0,0 0 0 16,0 0 48-16,0 0 16 0,0 0 0 0,0 0 0 15,0 0-480-15,0 0-112 0,0 0 0 0,0 0-7520 16,0 0-1504-16</inkml:trace>
  <inkml:trace contextRef="#ctx0" brushRef="#br0" timeOffset="21817.09">12112 15906 27071 0,'-14'-11'1200'0,"4"5"240"0,-2-1-1152 0,-3 1-288 0,0 3 0 0,2 1 0 16,2 1-576-1,1 1-160-15,2 2-32 0,2-1-16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53:56.39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3542 768 16287 0,'0'0'720'0,"0"0"160"0,0 0-704 0,0 0-176 15,0 6 0-15,0 0 0 0,0-6 736 0,0 7 112 16,0-1 32-16,1 2 0 0,1-2 528 0,0 1 128 15,-2-7 0-15,4 7 16 0,-1-2-320 0,2 0-64 16,2-2-16-16,1-1 0 0,2 0-96 0,2-1-32 16,1-1 0-16,2 0 0 0,2-1-208 0,0-2-48 15,3-1-16-15,0-2 0 0,0 2-304 0,0-4-64 16,0-1-16-16,-2-2 0 16,-1-1-176-16,-1-1-48 0,1-1 0 0,-3-1 0 0,-3 0 0 0,-1 1 0 0,-1-2 0 0,-3 2 0 15,-3 0-144-15,0 0 192 0,-2 2-192 0,-2 2 192 16,-4 0 0-16,0 5 16 0,-2 2 0 0,-2 2 0 15,-6 3-64-15,0 3-16 0,-5 3 0 0,-1 3 0 16,-2 2-128-16,-3 3 0 0,0 3-160 0,-1 3 160 16,-1 3-176-16,2 0 176 0,0 0-192 0,3 2 192 15,1-1 0-15,2 0 0 0,1-3 0 16,2 1 0-16,3-2 0 0,2-2 256 0,2-1-32 0,3 0 0 16,2-2 48-16,3 0 16 0,0-2 0 0,5 0 0 0,0-2 176 15,4-1 48-15,1-1 0 0,3 0 0 16,3-2-688-16,1-2-128 0,3-1-16 0,1-2-16 0,4 0 336 15,3-2 0-15,1-1 0 0,1-2 128 16,3-1-1360-16,2-3-288 16,1 1-48-16,-1-2-15328 0</inkml:trace>
  <inkml:trace contextRef="#ctx0" brushRef="#br0" timeOffset="437.71">3964 1201 14735 0,'-4'-9'1312'0,"4"9"-1056"16,-2-4-256-16,2 4 0 0,-2-5 4960 0,2 0 928 0,2 0 192 0,0 0 48 15,0 1-4528-15,-2 4-896 0,7-3-176 0,0-1-32 16,1 1-192-16,0 1-48 16,-2 1 0-16,3 2 0 0,0 1-256 0,0 2 160 15,-1 1-160-15,0 0 128 0,-1 1-128 0,-3 3 0 16,2 0 0-16,-4 2-176 0,1 2 176 0,-3 1 0 0,-3-1 0 0,-2 1 0 15,0 1 0-15,-2-1-128 0,1-1 128 0,-1 0-128 16,1-1 128-16,-1-2 0 0,0-1 0 0,2 0 0 16,-1-1 256-16,2-2 16 0,1-1 16 0,3-5 0 15,0 0 48-15,0 0 16 0,4 3 0 0,0 0 0 16,-4-3-192-16,8 1-32 0,2 0-128 0,1-1 192 16,1 0-192-16,1 2 0 0,2-1 0 0,0 1 0 15,-1 0 0-15,1 1 0 0,-4 2 0 0,1 0 0 16,-1 2 128-16,-1 1-128 0,-2-1 0 0,-1 3 144 0,-3 0-16 15,-1 0 0-15,-4-1 0 0,-4 1 0 0,0 1 48 0,-3 0 0 16,-2-1 0-16,-2 1 0 0,-3-2 16 16,-2 0 16-16,-1-1 0 0,-1 0 0 0,-1-1 64 0,0 0 16 15,0-2 0-15,2 0 0 0,0-1-288 0,1 1 0 16,4-2 0-16,1 0 0 0,1-2-336 0,2-1-32 16,3-1 0-16,0-1 0 15,3-2-2608-15,3-3-528 0,5-12-96 0,6-2-32 0</inkml:trace>
  <inkml:trace contextRef="#ctx0" brushRef="#br0" timeOffset="610.25">4764 921 30399 0,'0'0'1344'0,"0"0"288"0,0 0-1312 0,0 0-320 16,0 0 0-16,5-5 0 0,2 1 1248 0,2 1 176 0,-2-1 48 0,4 2 0 15,2 0-1184-15,1 1-288 0,2 1 0 0,0 1 0 32,0 0-2144-32,2 1-480 0</inkml:trace>
  <inkml:trace contextRef="#ctx0" brushRef="#br0" timeOffset="783.16">4779 1123 28559 0,'-12'-5'2544'0,"7"2"-2032"16,-2 1-512-16,3 0 0 0,4 2 2784 0,0 0 464 15,0 0 80-15,0 0 32 0,0 0-2208 0,0 0-448 16,6-3-96-16,3 1-16 0,3 0-256 0,1 2-48 16,2-1-16-16,0 1 0 0,3 0-272 0,1 0 128 15,2 0-128-15,2 0 0 16,3-1-2240-16,2 1-576 0,2 0-96 0</inkml:trace>
  <inkml:trace contextRef="#ctx0" brushRef="#br0" timeOffset="1456.8">6759 766 21183 0,'0'-5'1888'0,"0"0"-1504"16,0-1-384-16,1 1 0 0,2-1 1296 0,-1 2 192 15,-2 4 48-15,0 0 0 0,0 0-128 0,0 0 0 16,0 0-16-16,0 0 0 0,0 0-448 0,0 0-96 15,0 10-16-15,0 2 0 0,-2 1-272 0,0 4-64 16,0 0-16-16,0 3 0 0,0 1-32 0,-1 1-16 16,-1 1 0-16,1 0 0 0,0 1-272 0,0-1-160 15,1-1 192-15,0-1-192 0,-2-2 160 0,-1-1-160 16,2-3 128-16,0-2-128 0,-2-2 192 0,2-2-32 0,0-2-16 0,0-1 0 16,3-6 16-16,0 0 0 0,0 0 0 0,0 0 0 15,-5-2 0-15,2-4 0 0,-2-1 0 0,3-3 0 16,0-3-160-16,0-4 0 0,-1-4 0 15,2-2 0-15,1-2 0 0,3-3 0 0,-2-4 0 0,2-2 0 16,0-1 0-16,2-1 0 0,0 1 128 0,1-1-128 16,0 0 224-16,1 8-32 0,-1-1-16 0,2 0 0 0,2 3 80 0,1 1 0 15,1 4 16-15,1 2 0 0,2 4-64 0,2-2-16 32,1 4 0-32,-3 3 0 0,1 1-192 0,-1 3 0 0,-1 1 0 0,1 3 0 0,-2 2-160 0,0 1-80 15,-1 2-16-15,-1 2 0 16,1 1-1344-16,-2 3-288 15,-1 1-48-15</inkml:trace>
  <inkml:trace contextRef="#ctx0" brushRef="#br0" timeOffset="1631.3">6741 782 35871 0,'0'0'784'0,"0"0"176"0,0 0 16 0,0 0 48 0,-5-1-832 16,5 1-192-16,0 0 0 0,0 0 0 0,0 0 384 0,0 0 48 15,9 3 0-15,3 1 0 0,3-1-176 0,2 0-48 0,2 2 0 16,2-2 0-16,1-1-208 0,1 0 128 0,2 1-128 0,1-1 0 31,3-1-1568-31,-2 0-416 0,0 1-64 0</inkml:trace>
  <inkml:trace contextRef="#ctx0" brushRef="#br0" timeOffset="2039.16">7139 925 36863 0,'-10'-4'3264'0,"10"4"-2608"15,0 0-528-15,-5-4-128 0,2 0 256 0,3 4 0 16,0 0 16-16,0 0 0 0,2-5 176 0,4 1 48 16,0 2 0-16,4 2 0 0,2 2-256 0,1 3-48 15,-2-1-16-15,0 2 0 0,0 0-176 0,-2 0 0 16,1 1 0-16,-2 1 0 0,-1 1 0 0,-2 2-176 15,-2 1 16-15,0-1 0 0,-2 0 32 0,-1 0 0 16,-1 0 0-16,-2 0 0 0,0-2 128 0,0 0 0 16,0-2 0-16,0 0 0 0,3-7 144 0,0 0 16 15,-2 5 0-15,2-5 0 0,0 0-16 0,0 0 0 16,3 6 0-16,3-1 0 0,1 0-144 0,0-1 0 0,4-1 0 0,-3 2 0 16,3-2-144-16,1 2 144 0,-1-2 0 15,1 1 0-15,-1 2 0 0,-1 0 0 0,-1 1 0 0,-1 0 0 16,-2 0 176-16,0 1-16 0,-3-1 0 0,-2 0 0 15,-3 2 80-15,-3 0 16 0,-1-1 0 0,-1-1 0 16,-3 1 160-16,-1 1 32 0,-2-3 16 0,-1 1 0 16,-3 0-32-16,1-2-16 0,-2-1 0 0,2 0 0 0,-1-1-208 15,2 1-32-15,1-1-16 0,0-2 0 0,2 0-336 16,2-1-64-16,0-1-16 0,3-1 0 16,0-2-1472-16,3 1-288 0,4 3-64 15,-1-6-15664-15</inkml:trace>
  <inkml:trace contextRef="#ctx0" brushRef="#br0" timeOffset="2758.63">7662 529 14735 0,'0'-5'1312'0,"-2"-2"-1056"16,1-1-256-16,1 1 0 0,0-2 2432 0,1 1 416 16,-1 2 96-16,0-1 0 0,0 0-640 0,0 3-128 15,0 4-16-15,0 0-16 0,0 0-704 0,0 0-144 16,0 0-16-16,0 0-16 0,0 0-688 0,0 10-144 15,-1 2-32-15,0 1 0 0,0 5-192 0,-2 3-32 16,0 2-16-16,1 2 0 0,-2 4-32 0,-2-1 0 16,0 3 0-16,-1 8 0 0,-1-2-128 0,2-3 192 15,-1-1-192-15,3-3 192 0,-1-3-192 0,2-1 0 16,1-6 0-16,0 0 0 0,1-1 256 0,1-4-16 0,0-3-16 0,2-2 0 16,-1-2 96-16,1-2 0 15,1-2 16-15,2-1 0 0,0-1-16 0,3 2 0 0,1-4 0 0,0 0 0 16,-1-1-112-16,3 0-16 0,1-2-16 0,3 0 0 0,0-1-176 15,2-1 160-15,0 2-160 0,1 0 160 16,-2 2-160-16,2-2 0 0,1 1 0 0,-1 1 0 16,0 0-400-1,0 1-112-15,-1 0-32 0,1 1 0 0,-1 1-1984 0,2-1-400 0,-2 0-80 0</inkml:trace>
  <inkml:trace contextRef="#ctx0" brushRef="#br0" timeOffset="3197.48">8041 922 37775 0,'-2'-5'3360'16,"0"0"-2688"-16,2-1-544 0,2 1-128 0,0-3-192 0,1 2-64 16,0 0 0-16,4 2-16 0,0 0 768 0,1 1 144 15,2 0 48-15,1 1 0 0,1 2-336 0,0 1-64 16,3-1-16-16,-1 2 0 0,0 2-272 0,0 2 160 15,-3 0-160-15,-3 2 128 0,2 0-128 0,-2 1 0 0,-1-2 0 0,-3 3 0 16,-3 0 0-16,-1 1 0 0,-3 0 0 0,-2 1 0 16,-1 1 0-16,-1 0 128 0,-1-4-128 0,0 1 0 15,-1 0 144-15,1-2-144 16,0-1 160-16,1-2-160 0,0-1 288 0,3 0-32 16,4-4-16-16,0 0 0 0,0 0 16 0,0 0 0 15,0 0 0-15,0 0 0 0,0 0-256 0,0 0 0 0,5 3 0 0,3 0 0 16,0 1 0-16,2-1 0 0,1 0-160 0,0 2 160 15,0-1 0-15,0 0 0 0,0 1 0 0,0-1-128 16,0 1 128-16,-2 0 0 0,-1 1 0 0,-1-1 0 0,-3 2 0 16,-1-1 0-16,-1 0 0 0,-4 0 0 0,-1 0 240 0,-2-1-32 15,-4 0 0-15,-2-1 0 0,-1 2 224 0,-3-2 32 16,-3-1 16-16,0 1 0 0,-3-1-192 0,3 0-32 16,-1 1-16-16,0-1 0 0,0 0-240 0,2 1 0 15,1-1 0-15,3-1 0 16,2-1-1520-16,1 0-192 15,2-2-32-15,1 0-16800 0</inkml:trace>
  <inkml:trace contextRef="#ctx0" brushRef="#br0" timeOffset="3952.16">6360 1647 2751 0,'-12'-2'256'0,"6"0"-256"0,-1 1 0 0,-1 0 0 16,-1 0 5104-16,1 0 976 0,1 0 192 0,1 1 32 16,1 1-3664-16,-1-1-720 0,6 0-160 0,0 0-32 15,0 0-384-15,0 0-64 0,0 0-32 0,0 0 0 16,0 0-560-16,0 0-112 0,8 1-32 0,4 0 0 16,6 1-192-16,6 1-32 0,6-2-16 0,6 0 0 15,6-2-16-15,5-1 0 0,1-2 0 0,7 1 0 16,6-3-112-16,4 1-32 0,5-2 0 15,4 1 0-15,1-2-144 0,3 1 0 0,2 0 0 0,4-1 128 0,3 0-128 0,-3 1 0 16,-1-1 0-16,-1-1 128 0,2 0-128 0,-4 1 0 16,-3-2 0-16,-5 0 0 0,-5 1 0 0,-5 0 0 15,-3 1 128-15,-6 2-128 0,-6 0 0 0,-4 1 0 16,-6 0 0-16,-4 2 128 0,-5 0-128 0,-6 1 0 16,-7-1 0-16,-1 2 0 15,-5 0-496-15,-3 1 32 0,-6 0 0 0,0 0 0 16,0 0-2208-16,-7 5-432 0,-4-1-96 0</inkml:trace>
  <inkml:trace contextRef="#ctx0" brushRef="#br0" timeOffset="4452.14">7182 2083 7359 0,'0'0'320'16,"0"0"80"-16,-3-6-400 0,1 0 0 0,1 1 0 0,1 5 0 0,-1-6 5632 0,1 6 1024 15,0 0 224-15,0 0 32 0,0 0-4560 0,0 0-928 16,0 0-176-16,-5 5-32 0,-1 1-544 0,-1 5-96 16,2 1-32-16,-3 4 0 0,-1 1-288 0,2 3-64 15,-2 2-16-15,1 4 0 0,1-1-48 0,0 1 0 16,1 2 0-16,2-2 0 0,2-3-128 0,1 0 0 15,2-2 144-15,1-1-144 0,1-3 304 0,3-3-16 16,2-2 0-16,0-1 0 0,2-1 96 0,2-2 0 16,3-2 16-16,0-1 0 0,3-2-224 0,1 0-48 15,2-1-128-15,1-2 192 0,1-1 16 0,1-1 0 0,-1 0 0 0,1-1 0 16,1-2-208-16,-2 1 176 16,0 0-176-16,-1 0 160 0,-2-1-352 0,-3-2-64 0,-3 0 0 0,-1 0-16 31,-1-2-1520-31,-2 0-320 0,-2-2-48 0,-2 0-9216 0,-1-1-1840 0</inkml:trace>
  <inkml:trace contextRef="#ctx0" brushRef="#br0" timeOffset="4655.99">7146 2065 37087 0,'-9'-6'1648'0,"9"6"336"0,-6-4-1600 15,3-1-384-15,1 1 0 0,2 4 0 0,0-7 256 0,0 7-48 16,3-5 0-16,2 1 0 0,4-2 192 0,2 1 48 15,1-1 0-15,4 2 0 16,1 0-256-16,2 2-64 0,1-1 0 0,1 1 0 0,1-1-128 0,1 1-144 16,1 2 144-16,-1-1-208 15,-1 1-1648-15,-1 1-336 0,-3 1-64 0,-2 2-13040 16</inkml:trace>
  <inkml:trace contextRef="#ctx0" brushRef="#br0" timeOffset="4828.91">7183 2284 33167 0,'0'0'1472'0,"0"0"304"0,0 0-1424 0,0 0-352 0,0 0 0 0,0 0 0 16,0 0 1088-16,0 0 160 0,2-5 32 0,3 1 0 15,3-1-464-15,2 1-96 16,2 0-16-16,2 0 0 0,3 0-384 0,2 2-64 0,0 1-32 0,3 0 0 16,3-1-368-16,0 1-80 15,1 0-16-15,2 2 0 16,-2-1-2016-16,0 0-416 0,-1 0-80 0,-4 1-12368 0</inkml:trace>
  <inkml:trace contextRef="#ctx0" brushRef="#br0" timeOffset="5204.06">7663 2318 28559 0,'0'0'2544'0,"0"0"-2032"0,-1-5-512 0,-2 0 0 16,2 0 1216-16,1 5 128 0,2-4 48 0,-2 4 0 15,5-4-400-15,1 1-80 0,2 2-16 0,2 1 0 16,1 1-320-16,2 3-80 0,0-1-16 0,0 3 0 0,-1 0-144 0,-1 3-16 15,-1 1-16-15,-1 0 0 0,-1 0-144 0,-3 1-32 16,-1 0 0-16,-3 3 0 0,-2-1-128 0,-2 0 128 16,-1-1-128-16,-1 1 128 0,-1 0-128 0,-1-1 0 15,0-1 144-15,1-1-144 0,-1 0 128 0,1-2-128 16,2-1 128-16,0-3-128 0,4-4 144 0,0 0-144 16,0 0 192-16,0 0-192 0,0 0 160 0,4 6-160 15,-4-6 128-15,6 5-128 0,3 0 0 0,1-1 0 16,0 2 128-16,1-2-128 0,2 2 0 0,0-2 0 15,-1 0 0-15,2 2 0 16,-3 1 0-16,0-1 0 0,-2 2 0 0,1 1 0 0,-3-3 0 0,-3 1 0 0,-1-1 128 0,-2 1-128 16,-1 0 240-16,-4 0-48 15,0 3 0-15,-5-2 0 0,-1-1 64 0,-2-2 16 16,-2-1 0-16,-2 1 0 0,0 0-80 0,-1 0-32 0,0-2 0 0,0 0 0 16,0 0-160-16,0-1 0 0,1-2 0 0,1 0 0 31,2 0-768-31,1-1-64 0,0-3-32 0,3 0-11552 0,3-2-2320 0</inkml:trace>
  <inkml:trace contextRef="#ctx0" brushRef="#br0" timeOffset="5644.27">8298 2058 39039 0,'-9'-6'1728'0,"9"6"368"0,-3-3-1680 16,3 3-416-16,-7 0 0 0,1 1 0 0,0 1 320 0,1 1-32 15,-1 1 0-15,2 3 0 0,-4 3 176 0,1 2 48 16,-2 3 0-16,0 3 0 0,-1 2-288 0,0 3-48 16,0 3-16-16,0 2 0 0,-1 0-160 0,1 1 0 15,1-1 144-15,1 0-144 0,0-3 0 0,3-3 0 16,0-2 0-16,3-3 128 0,-2-3-128 0,1-4 0 16,2 0 128-16,0-3-128 0,1-7 128 0,0 0-128 15,0 0 128-15,0 0-128 0,0 0 0 0,0 0-128 16,4-7 0-16,1-5 0 0,-1-5-128 0,4-4 0 15,1-6-16-15,2-4 0 0,1-3 96 0,0-4 32 16,1-1 0-16,-1-1 0 0,-2 2 144 0,2 1 0 0,-3 3 0 0,0 3 0 16,-1 4 352-16,-2 3 96 0,0 5 32 0,-2 4 0 15,0 3 160-15,-1 2 48 0,0 2 0 0,0 4 0 16,-3 4-272-16,0 0-48 0,0 0-16 0,7 5 0 16,-4 4-352-16,2 2 128 0,-1 2-128 0,1 4 0 15,-1 0 0-15,0 3 0 0,1 2 0 0,-1 1 0 16,1 2 0-16,-1 2 128 0,0 0-128 0,1 0 0 0,-1-1 128 0,1-2-128 15,-2-1 128-15,1 0-128 0,1-1 0 0,0-1 0 32,2-3 0-32,-2-2 128 0,2-1-288 0,-1-2-48 0,-1-2-16 0,0-1 0 15,0-4-1552-15,0 0-304 16,1-2-64-16,-6-4-10288 0,0 0-2064 0</inkml:trace>
  <inkml:trace contextRef="#ctx0" brushRef="#br0" timeOffset="5817.9">8183 2332 41519 0,'-7'-9'1840'0,"7"9"384"0,-1-4-1776 0,0-2-448 16,1 1 0-16,0 5 0 0,3-6 256 0,3 1-48 15,0 0 0-15,4 1 0 0,2 0 208 0,4 0 32 32,1 2 16-32,3 1 0 0,2 0-336 0,-1 0-128 0,2 0 0 0,1 2 0 15,0-1-1168 1,0 0-336-16,-1 1-64 0,-1 0-16 0,0 2-1616 0,-1 1-320 0</inkml:trace>
  <inkml:trace contextRef="#ctx0" brushRef="#br0" timeOffset="6194.25">8631 2346 21183 0,'-3'-10'1888'0,"3"10"-1504"0,-2-6-384 0,2-1 0 16,1 2 4048-16,2-1 752 0,2 1 128 0,0 0 48 15,2 2-3712-15,2 1-752 0,3 1-128 0,1 0-48 16,1 1 64-16,2 1 16 0,0 0 0 0,0 3 0 0,-2 0-128 0,-2 1-32 15,-2 3 0-15,-1 1 0 0,-3-2-80 0,-1 2-32 32,-3 1 0-32,-2 2 0 0,-2 1-144 0,-4 3 0 0,0-2 0 0,-2-1-176 0,1-1 176 0,2-1-160 15,-1-1 160-15,1 0-160 0,-1-1 160 0,2-1 0 16,2-1 0-16,2-1 0 0,0-6 0 0,3 4 0 16,-3-4 0-16,5 5 128 0,3-1-128 0,1 0 0 15,1 1 0-15,1-2 0 0,0 0 0 0,2 1-128 16,0 1 128-16,0 1 0 0,1 0 0 0,-1 0 0 15,-1-2 0-15,0 2 0 0,-2 0 0 0,-1 1 0 16,-3 1 144-16,-1-2-144 0,-3 1 320 0,-1-1-64 16,-1 1 0-16,-3 0 0 0,-3 0 144 0,-3 2 32 0,-4-2 0 15,-1-1 0-15,-5 1-128 0,-1-2-32 0,-2 0 0 0,0-1 0 16,0-1-144-16,3 0-128 0,0-1 144 0,2 0-144 47,3 0-800-47,2 0-256 0,2 0-48 0,-3-2-12080 0,3-3-2432 0</inkml:trace>
  <inkml:trace contextRef="#ctx0" brushRef="#br0" timeOffset="6618.69">9385 1253 15663 0,'0'0'1392'0,"0"0"-1120"0,0 0-272 0,0 0 0 16,0 0 4448-16,0 0 832 0,4-3 160 0,2-1 48 15,2 2-3856-15,0 0-768 0,4-1-160 0,2 0-16 16,1 1-96-16,4-1-16 0,3 1 0 0,1 1 0 15,1 0-320-15,2-1-80 0,2 0-16 0,-1 1 0 16,1 0-576 0,-2 0-112-16,1-1-32 0,-2 2-11088 0,-3-1-2240 0</inkml:trace>
  <inkml:trace contextRef="#ctx0" brushRef="#br0" timeOffset="6776.48">9532 1418 38703 0,'-4'-1'3440'0,"4"1"-2752"16,-4-1-560-16,4 1-128 0,0 0 608 0,0 0 96 15,0 0 0-15,0 0 16 0,0 0-96 0,6 0-32 16,3 0 0-16,3 0 0 0,2 1-272 0,5-1-64 0,3 0-16 0,2 0 0 16,3 0-240-16,1 0 144 15,3-1-144-15,1 0 128 16,-3-3-624-16,-1 1-128 0,1-1-16 0,-2 0-16 16,-1 2-2624-16,-2 0-528 0</inkml:trace>
  <inkml:trace contextRef="#ctx0" brushRef="#br0" timeOffset="7779.57">11800 487 26431 0,'0'0'1168'0,"-2"-5"240"0,2-1-1120 0,0 1-288 16,2-2 0-16,-1 2 0 0,-1 5 1504 0,0 0 240 0,1-6 48 0,-1 6 16 16,0 0-192-16,0 0-32 15,0 0-16-15,0 0 0 0,0 0-784 0,0 0-144 0,-1 6-48 0,0 3 0 16,-1 3-336-16,1 2-80 0,-1 4-16 0,0 2 0 16,-1 4-160-16,-1 0 0 0,1 2 0 0,1 1 128 15,0-1-128-15,-1 7 0 0,2-3 0 0,0-3 128 16,0 0-128-16,1-3 0 0,0-2 0 0,0-2 0 15,0-3 0-15,1 0 128 0,0-5-128 0,2-1 0 0,-2-2 0 16,0-3 0-16,0 1 128 0,-1-7-128 0,0 0 0 16,0 0 0-16,0 0 0 0,0 0-176 0,0 0 176 0,-1-8 0 15,0-1-144-15,0-2 144 0,-2-1 0 0,2-2 0 16,0-3 0-16,0-1 0 16,1-4 0-16,0-3 0 0,1-2 0 0,0-2 128 0,3 0-128 0,-1 4 0 15,1-2 0-15,4-2 128 0,-1 2-128 0,0 0 128 16,2 3-128-16,1 2 128 0,1 2-128 0,3-2 160 15,-1 6-160-15,1 2 160 0,-1 2-160 0,1 2 0 16,2 1 0-16,-2 4 0 0,0 1 0 0,0 1-144 16,0 1 144-16,-2 2-208 15,-1 2-304-15,0 1-64 0,-2 0-16 0,-2 3 0 16,0 0-2496-16,-2 3-496 0,0 1-112 0</inkml:trace>
  <inkml:trace contextRef="#ctx0" brushRef="#br0" timeOffset="7967.08">11807 732 37087 0,'0'0'1648'0,"0"0"336"0,0 0-1600 0,0 0-384 16,0 0 0-16,0 0 0 0,0 0 368 0,0 0-16 16,0 0 0-16,9-3 0 0,1 1-96 0,3 0 0 0,4 1-16 0,2 0 0 15,5-1-240-15,0 0 144 16,1 1-144-16,0 1 128 15,2-2-576-15,-1 0-112 0,-3 1-16 0</inkml:trace>
  <inkml:trace contextRef="#ctx0" brushRef="#br0" timeOffset="8344.64">12196 779 27647 0,'0'0'2448'0,"-4"-5"-1952"0,2 2-496 0,2 3 0 0,0-5 2352 0,0 5 368 15,0-7 80-15,0 7 16 0,0 0-1792 0,6-2-368 16,-1 0-64-16,2 1-16 0,-1 1-304 0,1 1-64 16,-1 1-16-16,1 1 0 0,-1 2-192 0,-1 1-160 15,-1 1 32-15,0 0 0 16,-3 1-256-16,-1 1-32 0,-1 0-16 0,-1 1 0 0,-2 0 112 0,1 1 0 16,0 0 16-16,-1-2 0 0,1-1 304 0,1-1 0 15,1-2 0-15,1-5 0 0,0 0 192 0,0 7 32 16,0-7 16-16,4 6 0 0,-4-6-48 0,6 4 0 15,1-1 0-15,2 0 0 0,1 1-192 0,1-1 128 0,0 0-128 0,1 1 0 16,-1 0 0-16,1-1 0 16,-1 1 0-16,-1 0 0 0,-2 0 128 0,-3 2-128 0,0-2 0 0,-5-4 0 15,1 7 256-15,-2-1-32 16,-3 1-16-16,0 0 0 0,-6 0 112 0,0 1 32 0,-1 1 0 0,-3 0 0 0,0-3-96 0,-2 1 0 16,1-1-16-16,-1 1 0 0,2 0-240 0,0-2 176 15,0 0-176-15,1-1 160 0,0-1-160 0,2-1 0 16,1 0 0-16,2-1-176 15,0-1-1120-15,1-1-240 16,7 1-32-16</inkml:trace>
  <inkml:trace contextRef="#ctx0" brushRef="#br0" timeOffset="8668.41">12960 336 21183 0,'-4'-16'1888'0,"3"11"-1504"0,-1 0-384 0,-1 1 0 0,0-1 2816 0,0 2 512 16,3 3 80-16,-7-1 32 0,-1 0-2080 0,-1 3-400 15,0 3-96-15,-4 3-16 0,-2 4-128 0,-1 3-16 16,-1 1-16-16,-3 3 0 0,0 1-192 0,-2 5-48 15,0 4 0-15,6-2 0 0,-2 7 32 0,2 1 0 0,2 3 0 0,0 0 0 16,2 3-224-16,2-1-64 16,3-2 0-16,0 11 0 0,4-5-192 0,3-4 0 0,2-2 0 0,1-4 0 15,2-2-160-15,0-5-128 0,4-4-32 0,3-3 0 16,0-5-1856 0,4-1-384-16,3-4-80 0</inkml:trace>
  <inkml:trace contextRef="#ctx0" brushRef="#br0" timeOffset="16836.46">13087 556 23951 0,'0'0'2128'0,"-2"-5"-1696"0,2-1-432 0,0-1 0 16,2-1 496-16,0 2 16 0,0-1 0 0,1 0 0 16,-1 0 1088-16,2 0 240 0,-2 2 32 0,-2 5 16 0,0 0-672 0,0 0-128 15,0 0-16-15,0 0-16 0,5 5-736 0,-1 2-128 16,-2 3-48-16,-1 2 0 0,-1 2-144 0,1 3 0 16,0 2 144-16,-1 1-144 0,-1 0 128 0,-3 4-128 15,-1 0 128-15,1-1-128 0,-2-1 192 0,1-2-48 16,-1-1 0-16,3-3 0 0,0 0 80 0,1-2 16 15,-2-3 0-15,3-1 0 0,2-1 128 0,2-3 16 16,-1 0 16-16,2-1 0 0,2 0-32 0,0-2-16 16,2-2 0-16,1 0 0 0,0 2-32 0,0-2-16 15,4-2 0-15,0-1 0 0,1 4-112 0,3-2 0 16,-1 0-16-16,2 0 0 0,-2 0-176 0,2 0 0 16,0 1 0-16,0 0 128 0,-1 0-128 0,-2-1 0 15,0 0 0-15,1 1 0 16,-3-1-512-16,-1 1-128 0,1 0-16 0,-1 0-16 15,-2-1-2640-15,-1 0-528 0</inkml:trace>
  <inkml:trace contextRef="#ctx0" brushRef="#br0" timeOffset="17071.11">13630 345 31327 0,'-3'-12'2784'0,"2"0"-2224"0,-1-1-560 0,2 0 0 15,3 0 1392-15,0 2 160 0,0 1 48 0,2 1 0 16,-1 2-384-16,3 2-80 0,0 2-16 0,2 1 0 16,0 4-592-16,2 2-112 0,1 4-32 0,0 3 0 15,1 3-208-15,2 4-48 0,-1 2-128 0,0 4 192 16,-1-1-192-16,0 2 144 0,-4 1-144 0,-4 0 128 16,-3 4-128-16,-2 3 192 0,-3 5-192 0,-3 0 192 0,-1 2-192 0,-3-3 192 15,-1-1-192-15,-7 6 192 0,-1-2-192 0,-2-3 0 16,-1-2 0-16,-1-2 128 15,-2 0-1968-15,-1-2-400 0,-3-2-64 0</inkml:trace>
  <inkml:trace contextRef="#ctx0" brushRef="#br0" timeOffset="17650.95">11471 1451 5519 0,'-7'-2'496'0,"-1"0"-496"15,0-1 0-15,-1 1 0 0,0 0 3488 0,1 0 608 16,-1 1 112-16,2 0 16 0,-1-1-1568 0,0 2-320 15,3 0-64-15,5 0-16 0,0 0-864 0,0 0-176 16,0 0-48-16,3 6 0 0,5-2-592 0,2 2-128 16,5-1-32-16,6 1 0 0,5-2-96 0,6 0 0 15,6-1-16-15,5-1 0 0,4-2 16 0,8-1 16 16,7-1 0-16,6-2 0 0,5 1-112 0,6-1-32 0,1-3 0 16,7 1 0-16,5-1-192 0,1 0 128 0,-3 0-128 0,2 0 0 15,2 2 0-15,-1-1 128 16,-2-1-128-16,0 2 0 0,-4-1 0 0,-4 2 0 15,-1 1 128-15,-5 1-128 0,-7-1 0 0,-5 1 0 0,-7 0 0 0,-5 1 0 16,-8 0 0-16,-6 1 128 0,-8 0-128 0,-4 1 0 16,-6-1 176-16,-5 1-176 0,-3 0 192 0,-2 1-192 15,-3 0 0-15,-2 2-176 0,-6-4 0 0,0 0 0 32,0 6-2528-32,-3 2-512 0,-2 1-112 0</inkml:trace>
  <inkml:trace contextRef="#ctx0" brushRef="#br0" timeOffset="18090.99">12339 1902 20671 0,'-8'-17'912'0,"6"11"192"0,-1-3-880 0,1-1-224 16,0 1 0-16,1-1 0 0,1 1 1296 0,1-1 224 15,1 0 32-15,-1 0 16 0,3 1-112 0,0 1-32 16,0 3 0-16,2 0 0 0,-1 3-352 0,-5 2-80 16,0 0-16-16,7 6 0 0,-5 1-560 0,0 4-112 15,0 4-32-15,-4 3 0 0,-2 4-272 0,-3 4 0 0,-1 1 128 0,-2 3-128 16,-2 0 224-16,0 0-16 0,-1 2 0 0,1 0 0 15,0 1-16-15,2-1-16 0,2-1 0 0,1-2 0 16,3-2-48-16,2-2-128 0,4-3 192 0,1-1-64 16,2-3 224-16,4-3 32 0,2-2 16 0,3-2 0 15,4-2 48-15,3-2 0 0,2-2 0 0,2-1 0 0,4-3-160 0,1-1-32 16,0-2 0-16,1-2 0 0,0 1-112 0,-2-3-16 16,0 1-128-16,-2-1 192 0,-3 0-192 0,-1-1 0 15,-1 1 0-15,-1-1-160 16,-3-2-288-16,-1 3-64 0,-3 0-16 15,0 0 0-15,-2-1-1456 0,-2 0-304 0,-2 1-48 0,-2-1-8128 16,-1 1-1632-16</inkml:trace>
  <inkml:trace contextRef="#ctx0" brushRef="#br0" timeOffset="18294.27">12363 1878 21183 0,'-12'-18'1888'0,"7"12"-1504"16,1-1-384-16,2-1 0 0,3 2 3072 0,1-1 560 16,1 2 96-16,3-1 32 0,3 1-2976 0,4 0-592 15,2 1-192-15,3 0 128 0,2 1 0 0,2 0 16 0,2 1 0 0,-1-1 0 16,1 1-144-16,-4 1 0 0,1 2 0 0,0-1 128 31,0 1-1936-31,-3 2-400 0,-2 0-80 0</inkml:trace>
  <inkml:trace contextRef="#ctx0" brushRef="#br0" timeOffset="18482.09">12330 2039 36575 0,'0'0'1616'0,"0"0"336"0,0 0-1568 0,0 0-384 0,0 0 0 0,0 0 0 0,0 0 400 0,0 0 0 16,6-2 0-16,4 1 0 0,1 1 48 0,4 0 0 15,1 0 0-15,3 0 0 0,2 1-192 0,1-1-16 16,1 1-16-16,0 0 0 0,1-1-224 0,0 0 0 15,2 0-144-15,-1 0 144 32,-1-1-1792-32,1 0-272 0,1 0-48 0,0-1-13616 0</inkml:trace>
  <inkml:trace contextRef="#ctx0" brushRef="#br0" timeOffset="18920.47">13146 1830 30399 0,'0'-12'2704'0,"0"12"-2160"16,1-5-544-16,-1 5 0 0,0 0 656 0,2-6 32 15,-2 6 0-15,0 0 0 0,0 0 464 0,0 0 112 16,0 0 16-16,-4 6 0 0,1 2-816 0,-1 3-144 16,0 4-48-16,-2 4 0 0,0 2-128 0,-2 1-16 15,-1 2-128-15,0 1 192 0,0 1-48 0,-1 2-16 16,-1 2 0-16,0-1 0 0,0 1-128 0,1 0 160 16,0-3-160-16,1-1 160 0,0-4-160 0,2-3 128 0,0-1-128 0,1-4 128 15,4-3-128-15,-1-2 128 0,2-2-128 0,1-7 128 16,0 0-128-16,0 0-144 0,4-5 144 0,2-2-208 15,-1-4-176 1,3-4-48-16,0-2 0 0,2-3 0 0,-2-3 192 0,2-3 48 0,2-2 0 0,-2-2 0 0,2-1 192 0,0-1 0 16,-1-1 0-16,-1 2-144 0,0-1 304 0,0 3 64 15,-1 5 16-15,0 2 0 0,-2 3 448 0,1 4 80 16,-1 2 32-16,-1 3 0 0,2 2-224 0,-2 4-64 16,-1 1 0-16,2 3 0 0,-1 3-272 0,1 1-64 15,-2 1-16-15,1 4 0 0,-1 2-160 0,0 4 0 16,-1 2 144-16,1 3-144 0,-2 2 192 0,0 0-48 15,-2 1 0-15,1 0 0 0,0 0-144 0,-1 1-176 16,0 1 48-16,0-1 0 0,-1-1 128 0,1-1 0 16,-1-1 128-16,0-1-128 0,0-2 0 0,1 0 0 15,1-3-192-15,0-1 64 16,0-2-1680-16,-1-2-336 0,0-3-64 0,-1-7-14928 0</inkml:trace>
  <inkml:trace contextRef="#ctx0" brushRef="#br0" timeOffset="19061.07">13058 2153 40543 0,'0'0'3600'0,"0"0"-2880"15,2-6-576-15,1 2-144 0,3-2-208 0,2 2-80 16,3 1-16-16,2 0 0 0,2 1 432 0,5 1 96 0,4 0 16 0,5 1 0 16,3 1-240-16,1 0 144 0,0-1-144 0,0 1 128 15,-1 0-1168 1,-2-1-240-16,0-1-64 0,-2 1-15328 0</inkml:trace>
  <inkml:trace contextRef="#ctx0" brushRef="#br0" timeOffset="19608.32">15611 1099 20271 0,'-5'0'1792'15,"-1"-1"-1424"-15,1 0-368 0,-1 0 0 0,2 0 2304 0,4 1 400 16,0 0 80-16,0 0 16 0,0 0-688 16,0 0-144-16,0 0-32 0,7-3 0 0,4 1-976 0,5 1-208 15,2 0-48-15,6 1 0 0,-1 0-368 0,4 0-80 16,3 0 0-16,2 2-16 0,1-1-240 0,0 1 128 15,-1 1-128-15,0 0 0 16,-1 1-1088-16,0 2-304 0,0-1-64 0,-2 1-9776 16,-4-1-1952-16</inkml:trace>
  <inkml:trace contextRef="#ctx0" brushRef="#br0" timeOffset="19795.81">15750 1285 25791 0,'-15'-1'2304'0,"10"1"-1856"16,-1 0-448-16,0 0 0 0,0 0 2256 0,6 0 368 0,0 0 64 0,0 0 0 16,0 0-1792-16,8 2-384 15,2 1-64-15,2 1 0 0,3-2-208 0,3-1-48 0,4 1 0 0,3 0 0 16,4-1-192-16,2 0 128 16,1 1-128-16,2-2 0 15,2 0-2176-15,1-2-512 0</inkml:trace>
  <inkml:trace contextRef="#ctx0" brushRef="#br0" timeOffset="20125.11">15942 1015 38703 0,'-19'-15'3440'0,"12"8"-2752"0,-1 0-560 0,0-1-128 0,2 1 0 0,0 1 0 15,1 0-192-15,1 2 192 0,4 4 336 0,0 0 192 16,0 0 48-16,0 0 0 0,0 0-576 0,7 3 0 15,2 0 0-15,2 2 0 0,1 3 0 0,2-2 0 16,3 1-192-16,3 0 192 0,3 2-128 0,0 1 128 16,0 1 0-16,2-1-144 0,-1 0 144 0,1-1-128 15,-2 0 128-15,-1-2-128 0,-4 2-32 0,1-2 0 16,-2-1 0-16,-3 1 0 0,-3-1 32 0,-1 0 0 0,-1 1 0 0,-4-1 0 16,-2 1 128-16,0 0 0 15,-3 1 0-15,-3 1 0 0,-1 2 256 0,-6 3-32 16,-1 1 0-16,-2 0 0 0,-1 0 0 0,-3 3 0 15,-2 1 0-15,1-2 0 0,-1 1-224 0,0-1 144 16,1 0-144-16,0-1 128 0,0 1-128 0,3-1 0 16,2 1 0-16,3-2 0 15,-1 1-1728-15,3-2-336 0,2 0-64 0</inkml:trace>
  <inkml:trace contextRef="#ctx0" brushRef="#br0" timeOffset="20939.09">17690 1014 17503 0,'-4'4'1552'0,"0"0"-1232"15,1 1-320-15,0 1 0 0,1-1 1264 0,-1 1 192 16,0-2 32-16,1 1 16 0,2-5 368 0,0 4 80 16,0-4 16-16,3 5 0 0,2-2-624 0,1-1-128 15,4 0-32-15,3-3 0 0,4-1-304 0,1-1-64 16,4-3-16-16,3 0 0 0,1-3-112 0,8-3-32 15,-1 0 0-15,-10 2 0 0,3-1-272 0,-2 0-48 16,-1-1-16-16,-1-1 0 0,-1 1-96 0,-3-1-32 16,-1 0 0-16,1-4 0 0,-4 2-16 0,-3 1-16 15,-3 1 0-15,-3 2 0 0,-1 1 96 0,-2 1 0 16,-5 1 16-16,-1 3 0 0,-3 1-48 0,-1 3-16 16,-5 1 0-16,-1 2 0 0,-2 2-208 0,-4 2 0 15,-3 3 0-15,-1 2 0 0,-5 2-176 0,1 2 176 16,0 0-160-16,0 2 160 0,2-2 0 0,3 4 0 0,2-1 0 0,3 2 0 15,3 0 0-15,3 0 0 0,3-2 0 0,4 0 0 16,2-1 128-16,3-2-128 0,3-2 0 0,2 0 0 16,2-1 128-16,3-1-128 0,2 0 144 0,2-1-144 15,4 0 144-15,1-2-144 0,3-1 128 0,0-3-128 32,5 0-272-32,-2-3-144 0,0-3-32 0,1-1 0 15,-1 0-1104-15,-1-2-240 0,-2 1-32 0,-1-2-9632 0,-1 1-1920 0</inkml:trace>
  <inkml:trace contextRef="#ctx0" brushRef="#br0" timeOffset="21518.36">18204 1286 3679 0,'0'0'320'0,"-2"-6"-320"16,0 2 0-16,1-3 0 0,1-1 6736 0,0 1 1280 15,4 0 256-15,-1 1 48 0,1-2-5136 0,3 0-1040 16,2 1-208-16,1-1-32 0,2 1-976 0,2 2-192 15,3 1-32-15,0 0-16 0,1 1-368 0,-1 1-80 0,1 1-16 0,-2 1 0 16,-1 1-224-16,-2 2 176 16,-2 1-176-16,-1 3 160 0,-1-1-160 0,-4 0 0 15,-2 2 0-15,-1 1 0 0,-5 2-128 0,0 1 128 16,-4 1-160-16,-1 1 160 0,-3 1 0 0,-1-1-144 0,-2 0 144 0,1-1 0 16,1-1 0-16,0-1 0 0,-1-1 0 0,2 0 0 0,3-3 0 15,0 1 0-15,3-3 0 0,0 1 0 0,5-6 0 0,0 0 0 16,0 0 128-16,4 6-128 0,-4-6 0 0,9 6 128 15,2-2-128-15,1 0 0 0,0 1 0 16,2 0 128-16,1 1-128 0,2-1 0 0,-1 1 0 0,1 0 0 16,-2 1 0-16,12 8 0 0,-16-6 0 15,-2 0 0-15,-3 1 0 0,0-1 0 0,-3 0 0 16,-2-2 0-16,-1 1 128 0,-1 1-128 0,-2 0 144 16,-3-2-144-16,0 2 160 0,-1 1-32 0,-3-2 0 15,-3-1 0-15,-3 0 0 0,0 0 0 0,-1-2 0 16,0-1 0-16,-2 1 0 0,0-2-128 0,2-1 160 15,-1-1-160-15,3-1 160 0,-1-1-160 0,3 0 128 16,1 0-128-16,1-1 128 16,1-1-448-16,1-2-80 0,2-1-32 0,1-1 0 15,2-1-2208-15,3 0-448 0,2-5-96 0</inkml:trace>
  <inkml:trace contextRef="#ctx0" brushRef="#br0" timeOffset="21768.33">18868 1121 23951 0,'-2'-7'2128'0,"1"2"-1696"0,1-1-432 0,0 6 0 15,4-5 3504-15,2 0 608 0,0 2 128 0,2 0 32 16,2 0-3056-16,2 0-624 0,3 0-112 0,3 2-32 15,1 0-256-15,3 1-48 0,1 0-16 0,1 1 0 16,1 0-128-16,1 0 0 0,-2 1-192 0,-2 1 192 16,0-1-2032-16,-1 0-272 0,-3 0-64 0,-3 1-8384 15,-4 2-1664-15</inkml:trace>
  <inkml:trace contextRef="#ctx0" brushRef="#br0" timeOffset="21909">18864 1318 35007 0,'0'0'1552'0,"0"0"320"0,0 0-1488 0,0 0-384 15,0 0 0-15,0 0 0 0,0 0 1408 0,10-1 224 16,-2 0 32-16,3 0 16 0,3-2-592 0,1 1-128 16,2 0-32-16,2 0 0 0,4 0-480 0,3-1-80 15,-1 1-32-15,3 1 0 0,1 1-336 0,1-1 128 16,-1 0-128-16,0 0 0 16,1 0-1456-16,2 0-352 0,1-1-80 0</inkml:trace>
  <inkml:trace contextRef="#ctx0" brushRef="#br0" timeOffset="23022.81">21002 513 9215 0,'0'0'400'0,"0"0"96"0,-1-7-496 0,0 0 0 0,2 0 0 0,0 0 0 16,-1 1 2672-16,1-1 432 15,0 1 96-15,-1 6 0 0,0-6-1120 0,2 0-224 16,-1 2-64-16,-1 4 0 0,0 0-496 0,0 0-96 16,0 0-32-16,0 0 0 0,0 0-496 0,0 0-96 0,0 0-32 0,0 0 0 15,-1 8-240-15,-1 0-48 0,0 7-16 0,0-1 0 16,0 4 16-16,-1 1 16 0,-1 3 0 0,1 3 0 16,0 0-64-16,-1 4-16 0,1-1 0 0,1 6 0 15,0-3-48-15,-1-3-16 0,2-2 0 0,0-2 0 0,0-2-128 0,1-2 128 16,0-2-128-16,0-2 128 0,0-3 0 0,0-2 0 31,0-2 0-31,0-1 0 0,-1-2 32 0,1-6 0 0,0 6 0 0,0-6 0 0,0 0 48 0,0 0 16 16,0 0 0-16,-3-5 0 0,-1-1-48 0,2-3-16 31,1-2 0-31,-1-3 0 0,2-3-32 0,2-1 0 0,-2-3 0 0,2-5 0 0,1-2 64 0,0-3 16 0,0-2 0 0,2 4 0 16,1-3-32-16,3 1-16 0,-2-1 0 0,1 2 0 31,2 2-160-31,1 3 128 15,-2 2-128-15,5-3 128 0,2 3-128 0,-2 3 160 0,-1 3-160 0,0 4 160 16,1 1-160-16,-2 3 0 16,-1 3 0-16,-1 1 0 0,0 2-176 0,-1 1 176 0,0 3-128 15,0 1 128 1,0 2-624-16,0 3-32 0,-2 1-16 0,1 2 0 16,-2 1-2128-16,-2 1-416 0,-2 2-96 0</inkml:trace>
  <inkml:trace contextRef="#ctx0" brushRef="#br0" timeOffset="23211">20964 668 35007 0,'0'0'3120'0,"0"0"-2496"15,0 0-496-15,0 0-128 0,0 0 416 0,0 0 64 16,0 0 16-16,5-6 0 0,3 3 160 0,4 1 48 16,6 1 0-16,1 0 0 0,3-1-304 0,4 1-48 15,1 0-16-15,2 0 0 0,-2 0-208 0,2 0-128 16,0-1 160-16,-1 1-160 15,0 0-1728-15,-1-1-448 0,0 2-96 0</inkml:trace>
  <inkml:trace contextRef="#ctx0" brushRef="#br0" timeOffset="23618.01">21385 809 26719 0,'0'0'2368'0,"-2"-6"-1888"16,1-1-480-16,1 1 0 0,3 0 1984 0,0 0 320 15,2-1 48-15,0 2 16 0,2 0-1008 0,2 1-192 0,2 1-32 0,0 0-16 16,0 3-480-16,0 1-112 16,0 3-16-16,0 0 0 0,-1 2-384 0,-2 0-128 15,0 1 0-15,-2 1 0 0,-3 0 0 0,-1 1 0 0,0 1-176 16,-4 1 176-16,0 0-224 0,-3 1 64 0,-1-1 16 0,-1 0 0 16,0-1 144-16,0 0 0 0,-3-1-144 0,2 0 144 15,1-3 0-15,1 1 0 0,1-2 0 0,1 0 0 16,4-5 0-16,0 0 128 0,0 0-128 0,0 0 0 15,7 5 128-15,1 1-128 0,-1-1 128 0,3-2-128 16,2 2 128-16,2-1-128 0,0 1 0 0,-1 0 128 0,0 2-128 0,-1-2 0 16,-2 1 0-16,-1 0 0 0,-2 1 0 0,-2 0 0 15,-2 0 128-15,0 1-128 0,-3 0 128 0,0-1-128 16,-4 1 192-16,-1 0-64 0,-3 1 80 0,-1-2 16 16,-1 0 0-16,-2-1 0 0,-2 0 0 0,-1-1 0 15,-1 0 0-15,2-1 0 0,-3 0-96 0,3-2-128 16,-2 0 176-16,1-1-176 0,1-1 160 0,1 0-160 15,0-1 128-15,1-1-128 16,1-2-256-16,2 1-128 0,1 0-16 0,3-3-16 16,1 0-2576-16,4-3-512 0</inkml:trace>
  <inkml:trace contextRef="#ctx0" brushRef="#br0" timeOffset="23979.14">21829 501 26719 0,'5'-14'1184'0,"-2"9"240"0,2-3-1136 0,2 0-288 0,-1 2 0 0,1-2 0 16,2 2 1584-16,0-1 256 0,-1 1 48 0,-1 2 16 15,0 1-464-15,0 2-96 0,-2 0 0 0,-5 1-16 16,0 0-688-16,6 4-128 0,-3 1-16 0,-1 4-16 15,-2 2-224-15,-1 4-32 0,-2 2-16 0,-2 2 0 16,-2 4-208-16,-2 3 176 0,0 1-176 0,0 1 160 16,2 3-160-16,-2-2 160 0,1-2-160 0,0 5 160 15,3-2-160-15,3-4 0 0,2-3 144 0,1-3-144 0,1-2 384 0,2-3 16 16,2-1 0-16,2-3 0 0,3-2 96 0,2-2 16 16,2-2 0-16,3 0 0 0,2-4-64 0,2 0-16 15,0 0 0-15,2-2 0 0,1-2-208 0,-1-1-32 16,-1 1-16-16,-1 0 0 0,-1-2-176 0,0 2-176 15,-1 0 48-15,-2 1 0 16,-3 0-1264-16,-1 2-240 0,-1 0-48 0,0 2-16 16,-2 0-1760-16,-2 1-368 0</inkml:trace>
  <inkml:trace contextRef="#ctx0" brushRef="#br0" timeOffset="24401.36">21014 1310 25791 0,'-16'-8'2304'0,"8"6"-1856"0,-1 0-448 0,1 0 0 0,0-1 1680 0,1 1 240 16,1 2 64-16,6 0 0 0,0 0-384 0,0 0-80 16,0 0-16-16,0 0 0 0,0 0-800 0,0 0-176 15,6 6-16-15,5 1-16 0,6-1-192 0,3 0-48 16,4-2 0-16,4 0 0 0,5 1 128 0,4-3 32 16,2-2 0-16,5-1 0 0,6-1-80 0,7 0-16 15,3 0 0-15,4-1 0 0,1-2-160 0,3-2-32 16,2-1-128-16,1 3 192 0,2 2-192 0,-4-1 0 15,-3 0 128-15,-3 1-128 0,-5-1 0 0,-3 1 0 16,-2 1 0-16,-4 2 0 0,-1 1 0 0,-5 0 0 16,-6 0 0-16,-3 0 0 15,-4 0-336-15,-5 1-112 0,-4 2-32 0,-5-2 0 16,-1 1-544-16,-5 1-96 0,-4 0-32 0,-2 1-10752 16,-4-5-2144-16</inkml:trace>
  <inkml:trace contextRef="#ctx0" brushRef="#br0" timeOffset="24949.19">21263 1763 26719 0,'-1'-11'1184'0,"1"11"240"0,2-7-1136 0,-1 0-288 16,0 0 0-16,-1 7 0 0,0 0 1216 0,0 0 176 15,1-5 32-15,-1 5 16 0,0 0-400 0,0 0-80 0,0 0 0 16,-3 7-16-16,0 2-704 0,-1 5-240 16,0 0 144-16,0 4-144 0,-3 0 320 0,0 4-32 0,1 2 0 0,0 2 0 15,1-1 32-15,-1 0 16 16,2-2 0-16,0-1 0 0,-2-1-80 0,4-1-32 15,1 1 0-15,0-3 0 0,1-2 32 0,1-2 0 0,2 0 0 0,3-3 0 16,-1-4 128-16,4 1 48 0,2-1 0 0,3-2 0 16,2-3 64-16,1-1 16 0,2 1 0 0,4-2 0 15,0-2-240-15,2 0-32 0,0-1-16 0,0 0 0 16,0-1-224-16,0 2 144 0,0-1-144 0,-2 0 128 16,0-2-352-16,-1 1-80 0,-2-3-16 0,-2 2 0 15,-1-1-592-15,-3 2-128 16,-2-1-32-16,-1 2 0 0,-2 0-1888 0,-1-1-384 15,-3 1-80-15</inkml:trace>
  <inkml:trace contextRef="#ctx0" brushRef="#br0" timeOffset="25169.17">21237 1836 18431 0,'-5'-14'1632'0,"3"7"-1312"16,1-1-320-16,0 0 0 0,2-1 3504 0,1 0 624 15,0 1 128-15,2 1 32 0,1-1-3152 0,4 2-624 16,0 0-128-16,4 0-32 0,2 0-32 0,4 0 0 16,3 2 0-16,3 0 0 0,-1 2-176 0,4 1-144 15,1 1 192-15,-2 0-192 0,-1 1 0 0,1 0-304 16,-2 2 48-16,-3 0 0 16,-3 0-2480-16,-3 2-480 0</inkml:trace>
  <inkml:trace contextRef="#ctx0" brushRef="#br0" timeOffset="25340.91">21308 1981 35007 0,'0'0'3120'16,"0"0"-2496"-16,0 0-496 0,0 0-128 0,0 0 688 0,0 0 112 0,3-4 32 0,2-1 0 16,0 2-112-16,4 0-16 0,4 1 0 0,3 0 0 0,1 1-384 0,4 0-64 15,3 1-32-15,3-1 0 16,0 0-560-16,4-1-112 0,2 0-32 0,0-2 0 15,-1 0-2400-15,1-2-496 0,0 0-80 0</inkml:trace>
  <inkml:trace contextRef="#ctx0" brushRef="#br0" timeOffset="25762.77">22122 1731 23951 0,'0'0'2128'0,"0"-5"-1696"16,-1-3-432-16,0 2 0 0,1 0 2432 0,0 6 384 15,-2-4 96-15,2 4 16 0,-5-4-1296 0,5 4-256 16,-5 0-48-16,-2 4-16 0,1 1-848 0,-2 3-160 0,0 2-48 0,-1 3 0 15,1 1-256-15,-2 4 128 16,0 1-128-16,0 2 0 0,-1 4 192 0,0 1-192 16,0 3 192-16,-1-2-192 0,0-1 144 0,1-1-144 15,1-1 0-15,0-1 144 0,0-2-144 0,1-1 0 16,1-2 0-16,3-3 128 0,1-1-128 0,0-2 192 0,2-3-192 16,1-1 192-16,0-2-192 0,1-6 0 0,0 0 0 0,0 0 128 15,0 0-288-15,5-4-64 0,2-4-16 16,1-4 0-16,0-3 96 0,2-3 16 0,1-2 0 0,1-2 0 15,2-2 128-15,-2-3 0 0,0-4 0 0,0-1 0 16,0 0 0-16,0 1 0 0,-1 3 0 16,0-1 128-16,-2 3 176 0,0 3 32 0,-2 3 16 0,1 3 0 15,-2 3 160-15,-1 2 48 0,1 2 0 0,-1 3 0 16,-2 2-176-16,-3 5-16 0,6-2-16 0,-1 2 0 16,-5 0-176-16,7 3-48 0,0 3 0 0,-1 0 0 0,0 3-128 15,-1 2 0-15,1 2 0 0,-1 4 0 0,1 1 0 0,-1 1 0 16,0 1 128-16,0 2-128 0,1 2 0 0,-1 0 0 15,0-1 0-15,0 0 0 0,-1-1 0 0,2-1 0 16,-3-1 0-16,1-1 128 0,-1-2-128 0,0 0 0 16,0-2 0-16,2 0 0 15,-2-2-496-15,0-1-128 0,0 0-16 16,-1-1-16-16,-1-2-3168 0,-1 0-624 0</inkml:trace>
  <inkml:trace contextRef="#ctx0" brushRef="#br0" timeOffset="25934.71">22092 2049 35935 0,'-13'-10'1600'0,"10"6"320"0,1 0-1536 0,2 4-384 15,-1-7 0-15,1 2 0 0,0 5 656 0,4-4 64 16,3-1 16-16,1 0 0 0,3 3-480 0,5 0-112 0,2 0-16 0,6 1 0 16,2 0-128-16,4 1 0 0,2 0 0 0,2-2 0 31,2 1-1536-31,0 0-256 0,2 1-32 0</inkml:trace>
  <inkml:trace contextRef="#ctx0" brushRef="#br0" timeOffset="56944.1">2123 4281 4607 0,'0'0'400'0,"0"0"-400"16,0 0 0-16,1-5 0 0,-1-1 2160 0,0 2 336 16,0-1 80-16,0 0 16 15,1-1-1056-15,0 2-192 0,0 0-64 0,-1 4 0 16,2-6-192-16,1 1-32 0,-3 5-16 0,2-6 0 15,-1 1-208-15,-1 5-64 0,0 0 0 0,0 0 0 0,0 0 0 0,0 0-16 16,0 0 0-16,0 0 0 0,0 0-112 0,-5 4 0 31,1 3-16-31,-1 3 0 0,-2 4-336 0,-1 5-64 0,1 4-16 0,-1 2 0 0,-2 4-16 0,1 1 0 16,-1 2 0-16,0 2 0 0,0 0-192 0,4-1 0 16,0-2 128-16,3-1-128 0,0-1 0 0,3-3 0 15,1-1 0-15,2-2 0 0,3-2 256 0,0 0-32 16,2-3-16-16,0-3 0 0,0-2 96 0,2-3 16 31,0-2 0-31,2-3 0 0,2-1-64 0,0-4 0 16,1-2 0-16,-2-4 0 0,2-3-64 0,1-3 0 0,2-5-16 0,-2-4 0 0,2-4-16 0,0-3 0 15,-1-3 0-15,-1-2 0 0,-1-2-160 0,0-1 0 0,0-2 0 32,-3 2 128-32,-2 1-128 0,-2 3 160 0,0 2-160 0,-2 5 160 15,-4 3 272-15,-1 4 48 0,-1 4 16 0,0 4 0 0,-1 3 144 0,-1 3 48 0,-3 3 0 0,1 2 0 16,-2 6-272-16,1 2-48 0,-2 5-16 0,1 3 0 15,-1 5-352-15,-1 4 144 0,0 1-144 0,0 3 0 16,1 2 0-16,0 2 0 0,0 1 0 0,3 0 0 16,-1-1 0-16,3-1 0 0,2-1 0 0,2-1 0 15,1-1 0-15,2-4 0 0,3-1 0 0,-1-3 0 0,1-1-192 0,2-2 16 16,1-5 0-16,3-3 0 16,2-2-1680-16,2-3-320 0,1-3-80 15,2-5-13680-15</inkml:trace>
  <inkml:trace contextRef="#ctx0" brushRef="#br0" timeOffset="57209.7">2645 4807 30399 0,'0'0'1344'0,"0"0"288"0,0 0-1312 0,0 0-320 0,-3 6 0 0,-1-1 0 0,0 3 1152 0,-1 2 176 31,0 3 16-31,1 2 16 0,0 3-576 0,1 1-112 0,0 0-32 0,1 3 0 0,0 1-352 0,1 1-80 16,1 0-16-16,0-1 0 0,0 0-192 0,0-1 176 16,0-1-176-16,0 0 160 15,1-1-752-15,0-3-160 0,0-1-16 0,0-3-16 16,0-2-1616-16,0-2-320 0,0-3-64 0,-1-6-10320 0</inkml:trace>
  <inkml:trace contextRef="#ctx0" brushRef="#br0" timeOffset="57586.3">2620 4976 17503 0,'-4'-13'1552'0,"0"7"-1232"0,0-2-320 0,-1-1 0 16,1 0 3072-16,1 1 544 0,1-1 112 0,0 0 32 16,1 0-1232-16,1 0-240 0,1 2-48 0,3-1-16 15,0 0-1136-15,3 2-240 0,2-1-32 0,2 2-16 16,1-1-464-16,1 3-80 0,0 1-32 0,1 0 0 0,1 4-224 0,-2 1 128 15,-1 1-128-15,-1 2 0 0,-1 3 0 0,-1 2 0 16,-4 2 0-16,-2 2 0 0,-1 2-208 0,-4 1-144 16,-1 2-32-16,-2 0 0 0,-2 0 160 0,-1-2 32 15,0 0 0-15,-1-3 0 0,0 0 192 0,0-2 0 16,0-2 0-16,3-2 0 0,-1-3 224 0,3 0-16 16,-1-2 0-16,5-4 0 0,0 0 240 0,0 0 32 15,0 0 16-15,0 0 0 0,7 2-496 0,2 0 0 16,3-1 0-16,0 1 0 0,2 0 0 0,2 0 0 0,0 2 0 0,1 0 0 15,-2 3 0-15,0-1 0 16,0 1 0-16,-1 0 0 0,-4 2 0 0,-1 0 0 0,-3 0 0 0,-1 0 0 16,-3-2 128-16,-2 2 0 15,-2 0-128-15,-2-1 192 0,-3-1 192 0,-4 1 48 16,-1 0 0-16,-3-2 0 0,0 0-48 0,0-1 0 0,-2 0 0 0,1-1 0 16,0-1-160-16,0 1-32 0,1-2-16 0,2 0 0 15,2 0-176-15,1-1 0 0,1-1 0 0,3 0 0 16,0-1-1280-1,6 1-224-15,-4-3-48 0,2-2-17920 0</inkml:trace>
  <inkml:trace contextRef="#ctx0" brushRef="#br0" timeOffset="58218.03">3942 4896 22111 0,'0'0'1968'0,"0"0"-1584"15,0 0-384-15,0 0 0 0,1-5 2832 0,-1 5 496 0,7 1 80 0,-2 0 32 16,-5-1-1952-16,0 0-384 0,8 4-80 0,-1 3 0 16,-2-1 128-16,0 4 16 0,0 2 16 0,1 5 0 15,-2-1-624-15,-1 1-128 16,-1-1-32-16,-3 2 0 0,-3 0-400 0,-5 0 0 0,-2 1 0 0,-2 1 0 31,-2 1-2016-31,-4 1-384 0,-2 0-80 0</inkml:trace>
  <inkml:trace contextRef="#ctx0" brushRef="#br0" timeOffset="58942.23">5249 4346 12831 0,'2'-10'576'0,"-1"6"112"0,0-2-560 0,0 1-128 0,2-2 0 0,-1 2 0 0,-2-2 1024 0,1 2 160 15,0-2 32-15,0 2 16 0,1-1 688 0,-2 6 128 16,3-4 16-16,-3 4 16 16,0 0-352-16,0 0-80 15,0 0-16-15,0 0 0 0,0 0-496 0,0 11-112 0,-2 3 0 0,1 2-16 0,-1 3-416 0,0 2-80 16,0 2 0-16,0 2-16 0,-1 2-112 0,2 0-32 15,0 2 0-15,1 0 0 0,1-1-176 0,1 0-48 16,1-2 0-16,1-1 0 0,0 0-128 0,2-2 0 16,-1-2 0-16,2-4 0 0,1-1 0 0,1-3 128 15,2-2-128-15,-2-4 128 0,1-2 0 0,1-2 0 16,0-3 0-16,1-4 0 0,2-5-128 0,-1-3 128 0,2-5-128 0,1-4 128 16,0-5-128-16,1-4 0 15,-2-3 0-15,0-2 0 0,0-1-128 0,-1 0 128 0,0-2 0 0,1 3 0 16,-5 1 0-16,-2 4 0 15,0 5 0-15,-2 4 0 0,-4 4 256 0,0 5 112 0,-2 4 16 0,0 2 16 16,0 6 160-16,0 0 16 0,0 0 16 0,-4 7 0 16,0 4-336-16,0 3-64 0,-1 4 0 0,2 2-16 0,0 4-176 0,1 1 0 15,-1 2 0-15,2 2 0 0,0 2 0 0,1 0 0 16,0 0 0-16,1 0 0 0,0-2-144 0,1-2 144 16,0-1-192-16,1-2 192 15,1-2-656-15,1-2-32 0,1-3 0 0,1-2-11408 16,4-4-2272-16</inkml:trace>
  <inkml:trace contextRef="#ctx0" brushRef="#br0" timeOffset="59273.7">5936 4672 27647 0,'0'0'1216'0,"0"0"256"0,0 0-1168 0,0 0-304 15,0 0 0-15,-2 6 0 0,2-6 832 0,0 0 128 16,0 0 0-16,0 0 16 0,0 0 176 0,0 0 16 15,0 0 16-15,0 0 0 0,0 0-608 0,0 0-112 16,4-6-16-16,-1-3-16 0,0-1-240 0,0-1-32 0,0-1-16 0,-2 0 0 31,-1 0-144-31,0 1 0 0,-1 1 144 0,-2 1-144 0,-1 2 336 0,-1 3 0 16,-1 2 0-16,-3 3 0 0,-2 2 272 0,-1 4 48 0,-2 3 16 0,1 2 0 16,-1 2-416-16,0 3-96 0,-2 0-16 31,0 3 0-31,2 2 64 0,2 0 16 0,0 0 0 0,1 0 0 15,2 0-224-15,2-2 128 0,4 0-128 0,2-2 0 16,-1-1 192-16,4-2-64 0,1-2-128 0,3 1 192 0,0-4-192 16,4-2 0-16,2-1 128 0,2-2-128 0,0-1-144 15,2-3-80-15,3-2-16 0,3-1 0 16,2-3-1888-16,4-1-384 0,3-2-80 0,0-1-13664 0</inkml:trace>
  <inkml:trace contextRef="#ctx0" brushRef="#br0" timeOffset="59492.46">6353 4831 34095 0,'0'0'1504'0,"0"0"320"0,0 0-1456 0,0 0-368 16,8 5 0-16,-1 0 0 0,-1 2 1408 0,2 0 224 0,0 2 32 0,-2 0 16 16,2 0-352-16,-4 2-80 15,1 1-16-15,-1 0 0 0,-1 0-528 0,0 1-96 16,-2 2-32-16,-1-1 0 0,-1 1-240 0,-4 1-48 15,-1-1-16-15,-4 1 0 0,-2 0-272 0,-3 1 0 16,-1-1 0-16,-2 2 0 16,1-2-2288-16,-3 1-352 0,-1-1-80 0</inkml:trace>
  <inkml:trace contextRef="#ctx0" brushRef="#br0" timeOffset="60181.32">8133 4236 30351 0,'0'0'1344'0,"1"-5"272"0,0-1-1296 0,0 0-320 0,1-2 0 0,-1 1 0 16,1 1 1088-16,-2 6 128 0,0 0 48 0,0 0 0 0,0 0-160 0,0 0-16 15,0 0-16-15,0 0 0 16,-2 6-560-16,-2 4-128 0,0 4 0 0,0 4-16 16,-2 4-240-16,2 2-128 0,0 4 128 0,1 0-128 0,0 3 0 15,-1 0 128-15,3 0-128 0,1 0 0 16,0-3 0-16,1 0 0 0,1-4 0 0,2-1 0 15,-1-2 0-15,4-4 0 0,1-1 0 0,1-3 128 16,1-2 16-16,1-2 16 0,0-3 0 0,1-1 0 0,2-3-16 0,0-2 0 16,2-3 0-16,1-3 0 0,2-4-144 0,0-3 0 15,2-4 144-15,-1-4-144 0,1-4 0 0,-1-2 0 16,-1-3-160-16,-2-1 160 0,-3 0 0 0,0-2-128 16,-2 0 128-16,-2 2 0 0,-3 3 0 0,-1 4 0 15,-2 3 0-15,-2 4 0 0,0 2 432 0,-2 4-16 16,-2 2 0-16,1 3 0 0,-1 0 160 0,2 6 48 15,0 0 0-15,0 0 0 0,-5 3-272 0,-1 1-48 16,2 3-16-16,-1 1 0 0,1 4-288 0,0 3 0 16,0 1 0-16,1 3 0 0,1 2 0 0,0 1 0 15,-1 0 0-15,3 1 0 0,3 1 0 0,1-1 0 0,-2-1 0 0,1 0 0 16,2 0 0-16,-1-1 0 0,2-1 0 0,0-1 0 16,2-2-320-16,1 0-64 0,-1-3 0 15,3-1-16 1,1-2-1776-16,1 0-336 0,-2-2-80 0,2-1-14720 0</inkml:trace>
  <inkml:trace contextRef="#ctx0" brushRef="#br0" timeOffset="60447.34">8777 4629 29487 0,'0'0'2624'0,"0"0"-2112"15,-6-3-512-15,2 0 0 0,4 3 1760 0,0 0 240 16,-5-2 48-16,5 2 16 0,0 0-352 0,0 0-80 16,0 0-16-16,0 0 0 0,0 9-880 0,0 0-176 15,1 1-48-15,2 1 0 0,-1 2-256 0,1 2-64 16,2 2-16-16,-2 0 0 0,-2 2-176 0,2 3 0 16,-2-2 0-16,2 0 0 0,-3-1-144 0,0 2-16 15,0-2 0-15,0 0 0 16,0-2-1888-16,0 0-368 0,0-1-80 0,0-2-14800 15</inkml:trace>
  <inkml:trace contextRef="#ctx0" brushRef="#br0" timeOffset="60713.31">8655 4777 43487 0,'-7'-12'1920'0,"5"7"400"0,1 0-1856 0,1 0-464 0,2-2 0 0,3 2 0 16,2-2 0-16,3 2 0 15,2-1 0-15,3 2 0 0,5 0 0 0,2 3 272 16,2 1-16-16,3 1-16 0,-3 2-80 0,0 2-16 0,-2 1 0 0,0 0 0 16,0 2 0-16,-2 2 0 0,-4 1 0 0,0 2 0 15,-2-1-16-15,-4 0 0 0,-4 1 0 0,-4 2 0 0,-3 1 0 0,-2 1 0 16,-3 0 0-16,-3 0 0 0,-3-1-128 0,0 1 128 16,-4-3-128-16,-2 0 128 0,-5 0 0 15,-2-1-128-15,-1 0 192 0,-1-2-64 0,-2-1-352 0,0-1-80 16,2 0-16-16,2-3 0 15,0 1-2352-15,3-1-464 0</inkml:trace>
  <inkml:trace contextRef="#ctx0" brushRef="#br0" timeOffset="63971.34">14377 4022 2751 0,'0'0'256'0,"0"0"-256"16,0 0 0-16,2-7 0 0,0 0 2368 0,0 2 416 15,0-2 96-15,-1 1 0 0,1-1-1184 0,0 2-240 16,-1-1-48-16,1 1-16 0,-2 5-256 0,3-6-48 16,-3 6-16-16,0 0 0 0,0 0-48 0,2-5-16 15,-2 5 0-15,0 0 0 0,0 0-256 0,0 0-48 16,0 0-16-16,0 0 0 0,-1 5-16 0,-3 4 0 16,2 2 0-16,-1 2 0 0,-3 1-144 0,1 3-16 15,0 2-16-15,0 2 0 0,-2 2-176 0,2 0-16 16,-1 2-16-16,2 0 0 0,1 0-144 0,2-2-16 15,2-2-128-15,1 1 192 0,2 1-32 0,2-1-16 16,0-4 0-16,2 0 0 0,1-2 32 0,1-1 0 0,0-3 0 0,1-1 0 16,2 0-48-16,0-3 0 0,1-3 0 0,1-2 0 15,-2-2-128-15,0-2 192 16,1-2-192-16,3-2 192 0,0-3-192 0,1-3 192 0,0-2-192 0,-1-4 192 16,1-4-192-16,-1-2 0 0,1-1 0 0,0-2 128 15,-2-4-128-15,-2 0 0 0,0 0 144 0,-3 2-144 16,-4 0 144-16,0 4-144 0,-2 2 192 0,-1 3-192 15,-2 3 560-15,-2 3 0 0,-2 2 0 0,1 2 0 16,1 3 80-16,0 6 32 0,-6-3 0 0,6 3 0 16,0 0-304-16,-5 5-64 0,-2 2-16 0,2 4 0 15,-2 1-288-15,1 4 0 0,-1 1 0 0,1 4 0 16,1 2 0-16,-1 2 0 0,0 0 0 0,1-1 0 16,2 1 0-16,1 2 0 0,0-1 0 0,0 1 0 0,4-4 0 15,-1-1 0-15,1-1 0 0,2-2 0 16,2-1 0-16,0-2 0 0,1-2-208 0,1-2 80 15,0 0-1424-15,3-2-288 0,2-4-48 0,3 0-9360 16,-1-3-1872-16</inkml:trace>
  <inkml:trace contextRef="#ctx0" brushRef="#br0" timeOffset="64315.7">14975 4480 21183 0,'0'0'1888'0,"1"-6"-1504"0,-1-1-384 0,0 1 0 15,-1-2 1760-15,1 1 288 0,0 1 48 0,-1-1 16 16,0 0 352-16,0 2 80 0,1 5 16 0,0 0 0 15,0 0-1056-15,0 0-208 0,0 0-32 0,0 0-16 16,0 0-672-16,-2 5-128 0,0 4-16 0,-1 4-16 16,3 3-272-16,-1 1-144 0,0 2 160 0,0 3-160 15,-1 1 0-15,1 1 0 0,0 2 0 0,0-2 0 16,-1-1 0-16,1-1 0 0,1 0-208 0,0 0 64 31,0-1-560-31,1-2-96 0,1-2-32 0,0-1 0 0,0-2-2112 0,0-3-448 16,0-2-64-16</inkml:trace>
  <inkml:trace contextRef="#ctx0" brushRef="#br0" timeOffset="64588.02">14911 4584 27647 0,'-2'-5'2448'0,"0"-1"-1952"16,1-2-496-16,1 0 0 0,2 1 1600 0,1-1 208 16,1 0 48-16,0 2 16 0,3 0-848 0,0 1-160 15,2 0-32-15,2 1-16 0,4-1-368 0,1 3-80 16,2 1-16-16,0 1 0 0,2 1-176 0,1 1-48 15,0 2 0-15,1 1 0 0,-4 1-128 0,-1 1 160 16,0 2-160-16,-3 2 160 0,-3 1-32 0,-1 2-128 16,-2 1 192-16,-3 0-64 0,-2 2-128 0,-3-1 0 0,-2 1 144 0,-1-1-144 15,-6 1 0-15,-1-2 0 16,-3-2 0-16,-2 0 0 0,-2-1 0 0,1-1 0 16,-1-1 0-16,-1-1 0 0,1-1 240 0,-1-1-32 0,1-1 0 15,0-1 0-15,2-1-208 0,2-1 144 16,2 0-144-16,2-1 128 31,0 0-608-31,2 0-128 0,1-1-32 0,6-1-11088 0,0 0-2224 0</inkml:trace>
  <inkml:trace contextRef="#ctx0" brushRef="#br0" timeOffset="64912.01">15563 4252 36863 0,'0'0'3264'0,"0"0"-2608"16,0 0-528-16,0 0-128 0,5-5-128 0,1 1-64 15,1-1-16-15,2 1 0 0,2 0 944 0,1 0 192 16,3 1 32-16,1 1 16 16,3 0-656-16,-1-1-144 0,1 0-32 0,2 2 0 0,-1-1-144 0,0 0-272 15,-2 0 64-15,0 1 16 16,-3 1-2912-16,-1 1-576 0</inkml:trace>
  <inkml:trace contextRef="#ctx0" brushRef="#br0" timeOffset="65070.24">15566 4408 28559 0,'-12'-2'2544'0,"12"2"-2032"0,-6-3-512 0,6 3 0 0,0 0 1888 0,0 0 288 16,0 0 48-16,0 0 16 0,0 0-928 0,0 0-176 15,0 0-48-15,9-3 0 0,2 1-416 0,2 2-96 16,5 0 0-16,1-1-16 0,5 0-400 0,1-2-160 16,-1 1 128-16,3 0-128 0,1-1-128 0,1-1-128 15,1 0 0-15,0 0-16 16,3-2-2464-16,2 1-480 0,0-2-112 0</inkml:trace>
  <inkml:trace contextRef="#ctx0" brushRef="#br0" timeOffset="65400.21">16548 4060 31215 0,'0'0'1376'0,"0"0"288"0,0 0-1328 0,0 0-336 16,-3-3 0-16,-1 1 0 0,-2 1 1200 0,-1 1 160 15,1 1 48-15,-4 3 0 0,0 2-368 0,-1 3-64 0,-2 6-16 0,0 1 0 16,-1 3-560-16,2 1-112 0,1 2-32 0,1 0 0 16,3 0-256-16,1 1 0 15,2 1 0-15,2-1 0 0,3-1 128 0,1-1-128 0,2 0 0 0,3-3 0 16,4-3 160-16,0-1-160 0,2-1 128 0,4-2-128 16,1-1 192-16,3-3-32 0,2-3-16 0,2-1 0 0,-1-5 16 0,0-2 0 15,1-4 0-15,2-3 0 0,-1-4 0 0,0-3 0 16,0-4 0-16,-2-2 0 0,-2-2 32 0,-2-1 16 15,-4 0 0-15,-4 0 0 0,-3 2 240 0,-4 1 32 16,-5 1 16-16,-5 1 0 0,-3 1 320 0,-3 2 64 16,-3 3 16-16,-1 1 0 0,-6 3-640 0,-1 2-128 15,-1 3-128-15,-3 2 176 16,-1 3-576-16,-2 3-112 0,0 3-32 0,0 1 0 16,2 1-1776-16,0 1-368 0,3 2-64 0</inkml:trace>
  <inkml:trace contextRef="#ctx0" brushRef="#br0" timeOffset="66403.95">16977 3550 17503 0,'0'0'1552'0,"0"0"-1232"15,0 0-320-15,5-4 0 0,-1 0 1280 0,-2 0 208 16,2-1 48-16,-4 5 0 0,2-5 192 0,-2 5 64 16,0 0 0-16,0 0 0 0,-1-7-576 0,-3 2-128 15,1-1 0-15,-5 1-16 0,1-1-368 0,-3 1-64 16,-2-1 0-16,-3 1-16 0,0-1-128 0,-4 1-32 16,-4 0 0-16,-4 1 0 0,-5 1-208 0,-5 0-64 15,-4 2 0-15,-11 2 0 0,-11 2-192 0,-4 1 0 16,-5 0 0-16,-5 4 0 0,-6 1 0 0,-5 1-160 15,-3-1 160-15,-2-1-128 0,2 2-16 0,-4 0 0 0,-4-1 0 0,3-1 0 16,3 2-176-16,0-2-48 0,-4 0 0 0,5-1 0 16,2-1 160-16,5 1 16 15,1-1 16-15,0 1 0 0,1-1 176 0,0-1 0 0,5 3 0 0,7 2 0 16,0 1 0-16,2 0 0 0,0 0 0 0,3 0 0 16,6 0 0-16,6 0-128 0,5-1 128 15,5-1 0-15,4 0 0 0,5 0 0 0,5-1 0 16,4-2 0-16,3-1 0 0,4-2 0 0,4 0 0 0,2 0 0 15,2-1 208-15,2-2 32 0,1 0 0 0,0 0 0 16,1 0 112-16,0-1 32 0,2 0 0 0,0-1 0 16,0 1-64-16,5 1 0 0,-6-1 0 0,6 1 0 15,-4-1 96-15,-2 0 16 0,6 1 0 0,0 0 0 0,0 0-176 0,0 0-16 16,0 0-16-16,0 0 0 0,0 0-224 0,0 6 0 16,-2 1 128-16,4 3-128 0,-1 2 0 0,2 4 128 15,0 3-128-15,1 6 0 0,2 1 0 0,-1 5 128 16,1 4-128-16,0 5 0 0,2 5 0 0,0 4 0 15,1 4 0-15,-1 3 0 0,1 4 0 0,0 0 0 16,0 3 0-16,1-1 0 0,-4 0 0 0,2-1 0 16,0-4 0-16,1-3 0 0,-5-5 0 0,3 1 0 15,-2-5 128-15,1-2-128 0,-2-3 0 0,0-2 0 16,-1-4 128-16,1-3-128 0,1-3 0 0,1-2 176 16,1-4-176-16,1-2 160 0,2 0 48 0,1-4 16 15,2-3 0-15,0-1 0 0,3-2 32 0,4-1 0 16,3-3 0-16,4 0 0 0,5-2-128 0,4-1 0 15,1-1-128-15,4-2 192 0,3-3-192 0,3 1 144 0,4-1-144 16,-6-2 128-16,5 0-128 0,9-2 0 16,4 0 0-16,9-1 0 0,5 0 0 0,3-1 0 0,3 1 0 15,2 0 128-15,8-1-128 0,1 1 0 0,5 1 0 0,2 0 0 16,-2 2 0-16,3 0 0 0,1 1 0 0,26-1 0 16,-8 2 0-16,-6-1 0 0,-5-1-128 0,-5 2 128 15,-7 0 0-15,-8 1-176 0,-6-2 176 0,-6 2-128 16,-5 0 128-16,-4 0 0 0,-7-1 0 0,-6 1 0 15,-5 0 0-15,-4 0 0 0,-4 0 0 0,-4-1 0 0,-4 1 0 0,-3-1 0 16,-5-1 0-16,-2 0 0 0,-6 1 0 0,-1 0 144 16,-4-1-144-16,-2 1 0 0,-2 0 0 0,-3 1 0 15,-7 2 0-15,0 0 0 16,1-5-640-16,-3 0-64 0,-4 0-32 0,0 1-11808 16,-2-2-2368-16</inkml:trace>
  <inkml:trace contextRef="#ctx0" brushRef="#br0" timeOffset="66732.82">17198 3501 20271 0,'-6'-7'1792'0,"6"7"-1424"15,0 0-368-15,0 0 0 0,-5 0 2880 0,0 2 496 16,-2 2 96-16,3 3 32 0,-2 2-2656 0,1 4-528 0,-1 2-96 0,1 4-32 16,-2 3 192-16,2 4 16 0,-2 7 16 0,1 5 0 15,-1 4 32-15,1 4 16 16,4 4 0-16,0 5 0 0,2 4-48 0,1 3-16 16,1 5 0-16,1 1 0 0,0-1-128 0,1 0-16 0,1-2-16 0,0 0 0 0,0-2-16 0,0-2 0 15,1-4 0-15,-1-5 0 0,-2-5-48 0,1-3-16 16,-2-7 0-16,-1-2 0 0,0-6-16 0,-2-3 0 15,-1-7 0-15,-2-1 0 16,0-4-1344-16,-1-2-272 0,-2-3-48 0</inkml:trace>
  <inkml:trace contextRef="#ctx0" brushRef="#br0" timeOffset="97918.82">5258 6353 13183 0,'0'0'576'0,"0"0"128"0,0 0-560 0,0 0-144 0,0 0 0 0,0 0 0 15,0 0 0-15,0 0 0 0,-2-3 0 0,2 3 0 0,-4-3 272 0,4 3 32 16,-4-3 0-16,4 3 0 0,0 0 224 0,0 0 48 16,-3-6 16-16,1 2 0 0,2 4 64 0,0 0 16 15,-3-6 0-15,3 1 0 0,0 5-128 0,1-6-32 16,1 1 0-16,1-1 0 0,-1 0-128 0,-1-1-16 15,2 1-16-15,-1-1 0 0,1 0 320 0,-1 1 64 16,0-1 16-16,0 1 0 0,0-1 176 0,0 1 32 16,-2 6 16-16,0 0 0 0,0-5 48 0,0 5 16 15,0 0 0-15,0 0 0 0,0 0-464 0,-4 5-80 0,1 3-32 0,-1 3 0 16,-2 2-240-16,1 4-48 16,-3 4-16-16,0 3 0 0,0 2-160 0,1 4 160 15,-1 2-160-15,1 1 160 0,2 1-160 0,1-1 0 16,2-1 144-16,2-2-144 0,2-2 0 0,1 0 0 15,1-5 0-15,3-2 0 0,2-3 0 0,-2-1 144 16,2-3-16-16,0-2-128 0,0-2 256 0,1-2-64 16,0-3-16-16,1-1 0 0,-2-4 48 0,1-2 16 0,1-2 0 0,1-3 0 15,2-3 0-15,-1-5 0 0,-1-3 0 0,2-4 0 0,2-5-240 16,-1-2 144-16,-2-4-144 0,0 0 128 16,-2 1-128-16,0 2 0 0,-2 4 0 0,-2 1 0 0,-2 6 304 15,-2 3 16-15,-1 3 16 0,-1 3 0 16,-1 3 432-16,0 7 96 0,0 0 16 0,0 0 0 0,-3 2-576 0,-3 2-112 15,2 3-32-15,-3 0 0 0,2 4-160 0,-1 2 160 16,1 2-160-16,0 1 160 0,1 3-160 0,0 1 0 16,2 1 0-16,1 1 0 0,1 1 0 0,0 0 0 15,1 0 0-15,1 0 0 0,2 0 0 0,-1-1 0 16,0-2 0-16,2 0 0 16,0 0-512-16,1-3 32 0,0-1 0 0,2-2 0 15,1-1-2160-15,2-2-432 0,2-1-96 0</inkml:trace>
  <inkml:trace contextRef="#ctx0" brushRef="#br0" timeOffset="98155.43">5752 6773 33167 0,'0'0'2944'0,"-6"-1"-2352"0,1 0-464 0,5 1-128 15,0 0 752-15,-4 3 128 0,1 2 16 0,0 3 16 16,-1 1-208-16,2 4-64 0,1 1 0 0,0 3 0 15,0 0-256-15,1 3-64 0,1 1-16 0,0 2 0 16,0 1-304-16,0 3 0 0,0-1 0 0,1 1 0 16,0-1-144-16,-1-1-144 0,0-2-32 0,0-2 0 15,-1-2-624-15,0-1-128 0,0-4-16 0,0-1-16 16,0-3-1312-16,1-3-256 0,-1-7-48 0,0 0-10016 16</inkml:trace>
  <inkml:trace contextRef="#ctx0" brushRef="#br0" timeOffset="98549.07">5737 6910 4607 0,'-2'-5'400'0,"-2"-2"-400"15,0-1 0-15,2 0 0 0,0-2 5856 0,1 1 1088 16,1 1 224-16,1 1 32 0,1-2-4400 0,2 1-880 16,0 0-192-16,3 0-16 0,0-1-752 0,3 1-128 15,1 1-48-15,2 2 0 0,1-1-304 0,-1 3-64 16,1 1-16-16,1 1 0 0,1 0-208 0,-2 1-64 16,-2 3 0-16,-1 3 0 0,-1 0-128 0,-1 2 0 15,-4 1 0-15,-1 2 0 0,-3 3 0 0,-2 1 0 16,-3 2-192-16,-1 0 192 0,-3 2-144 0,-2-1 144 0,-1-1 0 0,0 0 0 15,0-2 0-15,3-2 0 0,0-2 0 16,0-2 0-16,0-1 448 0,3-3 0 0,1-1 0 0,4-4 0 16,0 0-64-16,0 0-32 0,0 0 0 0,0 0 0 15,0 0-352-15,8 2 128 0,3 0-128 0,3 0 0 16,1-1 0-16,1 1 0 0,2 0 0 0,1 0 0 16,-1 1 0-16,0 3 0 0,0 0 0 0,-3 2-128 0,-2 0 128 0,-1 1 0 15,-2 2 0-15,-2-2 0 0,-3 1 0 0,-2 1 0 16,-2 0 0-16,-2 0 0 0,-6 0 208 15,-1 1-16-15,-2-2-16 0,-2 0 0 0,-2 0 80 0,-1 1 0 16,-3 0 16-16,0-1 0 0,0 0-32 16,-2-1-16-16,1-3 0 0,2 0 0 15,-1-2-224-15,2 0 144 0,1-2-144 0,3-1 128 16,0-1-576-16,2-2-128 0,1-3-32 0,3-2-12864 16,1-3-2576-16</inkml:trace>
  <inkml:trace contextRef="#ctx0" brushRef="#br0" timeOffset="98721">6383 6505 39679 0,'0'0'1760'0,"0"0"352"0,0 0-1680 0,0 0-432 0,0 0 0 0,0 0 0 15,0 0 128-15,0 0-128 0,0 0 0 0,8-1 128 16,2-1-128-16,3 1 0 0,3 1 0 0,2 1-176 31,1 0-448-31,0 1-80 0,1 1-32 0,0 0-10560 0,0 1-2112 0</inkml:trace>
  <inkml:trace contextRef="#ctx0" brushRef="#br0" timeOffset="98894.75">6424 6699 30399 0,'-7'0'2704'0,"-1"1"-2160"15,3 0-544-15,-2 0 0 0,7-1 1968 0,-4 3 272 16,4-3 64-16,0 0 16 0,0 0-912 0,0 0-176 15,1 7-32-15,2 1-16 0,4 0-544 0,0-1-96 16,4 1-32-16,2 0 0 0,2-1-352 0,3 1-160 16,2-1 128-16,2-2-128 15,2-1-896-15,1-2-256 0,1-2-48 0,2-2-11424 16,2-3-2288-16</inkml:trace>
  <inkml:trace contextRef="#ctx0" brushRef="#br0" timeOffset="99615.87">8238 6245 22111 0,'-9'-12'976'0,"6"6"208"0,1-3-944 0,0 1-240 16,4-1 0-16,-2-1 0 0,0 1 1472 0,2-1 240 16,-1-2 48-16,0 3 16 0,-1 2-496 0,1 0-112 15,-1-1-16-15,1 3 0 0,-1 0-80 0,0 5-32 16,0 0 0-16,0 0 0 0,-4 0-336 0,0 3-64 15,-1 2 0-15,0 3-16 0,1 2-320 0,-2 3-64 16,-1 2-16-16,0 6 0 0,1 2 0 0,0 4 0 16,2 1 0-16,0 2 0 0,3 0-224 0,1-3 176 0,1 1-176 0,3-1 160 15,-1-2-160-15,4 0 0 0,-1-3 144 0,3-3-144 16,1-1 144-16,2-3-144 0,-1-1 192 0,3-3-192 16,3-4 208-16,0 0-64 0,0-4-16 0,2-3 0 15,1-4-128-15,2-5 0 0,-1-4 144 0,1-5-144 0,0-3 0 16,-1-4-288-16,0-5 48 0,-1-3 16 0,-2-2 224 0,-3-1 0 15,-1-2 0-15,-2 3 0 0,-3 3 0 0,-2 4 128 16,-4 1 0-16,-1 5-128 0,-2 4 704 0,-1 3 16 16,-1 4 16-16,-1 4 0 0,0 2-96 0,3 5 0 15,-6 0-16-15,-1 4 0 0,-2 2-464 0,1 4-160 16,0 4 0-16,0 4 144 16,1 2-144-16,-1 3 0 0,2 2 0 0,0 3 0 0,1 0-160 0,2 2 160 15,0 0 0-15,3-1-144 0,0-1 144 0,2-2 0 16,1-2 0-16,2 0 0 0,-1-4-256 0,2 1 48 15,0-4 0-15,4-2 0 16,2-2-1440-16,1-2-272 0,2-2-64 0,2-2-10224 16,5-4-2032-16</inkml:trace>
  <inkml:trace contextRef="#ctx0" brushRef="#br0" timeOffset="99975.6">8943 6450 3679 0,'0'0'160'0,"0"0"32"0,-5 2-192 0,5-2 0 15,-6 2 0-15,0 1 0 0,1 1 7200 0,-1 3 1392 16,1 2 288-16,0 2 48 0,-1 4-6192 0,-2 2-1248 16,1 0-240-16,-1 3-48 0,-1 0-560 0,1 3-128 0,-2 0 0 0,0 1-16 15,0-1-304-15,2 1-48 0,-1-2-16 0,2-2 0 16,2 0-128-16,0-2 0 0,1-3 0 0,1-3 128 16,2-2-128-16,-2-2 128 0,3-8-128 0,0 0 128 15,0 0-128-15,0 0 0 0,0 0 0 0,5-9 0 16,-1-4-176-16,3-5-16 0,0-3 0 0,3-5 0 15,-1-6 192-15,2-2 0 0,2-2-144 0,-2-1 144 16,-1 3 0-16,-1 4 0 0,-1 4 0 0,-1 3 0 16,0 4 192-16,-1 4 128 0,-2 2 0 0,0 4 16 15,1 2 176-15,-5 7 48 0,0 0 0 0,0 0 0 16,6 5-256-16,1 3-48 0,0 0-16 0,-1 4 0 16,1 2-240-16,-1 2 0 0,0 3 0 0,-1 2 0 15,1 0 0-15,-1 2 0 0,1 2 0 0,-2 1 0 0,1 1 128 0,-2-2-128 16,-1-1 0-16,1-1 0 0,1 1 0 0,-2-4 0 15,0-2 0-15,-1-1 0 16,-1-3-496-16,1-2-32 0,0-3-16 0,-1-2 0 16,0-7-2096-16,0 0-432 0,0 0-64 0</inkml:trace>
  <inkml:trace contextRef="#ctx0" brushRef="#br0" timeOffset="100148.48">8881 6731 16575 0,'-14'-2'1472'0,"8"1"-1168"16,1-2-304-16,5 3 0 0,-5-2 4480 0,5 2 832 15,0 0 160-15,0 0 32 0,0 0-3728 0,0 0-752 0,0 0-160 0,8-2-32 16,2-1-384-16,2 1-96 0,2-2-16 16,2 2 0-16,0-1-336 0,2-1 0 15,1 1 0-15,2 0 128 16,1-2-2192-16,2 0-432 0,2-3-96 0</inkml:trace>
  <inkml:trace contextRef="#ctx0" brushRef="#br0" timeOffset="100431.05">9670 6141 20271 0,'-12'-13'896'0,"7"8"192"0,1-2-880 0,0 2-208 15,-2-1 0-15,2 1 0 0,-1-1 4272 0,2 1 800 16,-1 0 176-16,0 2 16 0,4 3-3216 0,0 0-640 15,0 0-128-15,0 0-16 0,-1 5-656 0,1 3-128 16,0 0-32-16,0 3 0 0,1 2-112 0,0 2-16 16,2 3-16-16,-1 2 0 0,0 2-112 0,-1 1-32 15,0 1 0-15,0 1 0 0,0 2-160 0,0-1 0 16,-1 1 0-16,2-1 128 0,-2-2-128 0,0-1 0 16,0-1-160-16,1-1 160 15,0-1-1536-15,0-1-192 0,-1-3-64 0,0 0-11008 0,0-3-2224 0</inkml:trace>
  <inkml:trace contextRef="#ctx0" brushRef="#br0" timeOffset="100604.62">9464 6405 33167 0,'0'0'2944'16,"0"0"-2352"-16,0 0-464 0,0 0-128 0,0 0 1216 0,0 0 240 16,0 0 32-16,0 0 16 15,8-1-688-15,3 1-144 0,3 0-32 0,4 1 0 0,3 0-320 0,2-1-64 16,2 0 0-16,3 0-16 0,0-1-400 0,2-1-80 15,1-1-16-15,1-2 0 16,-3 0-2816-16,2-2-560 0</inkml:trace>
  <inkml:trace contextRef="#ctx0" brushRef="#br0" timeOffset="101029.15">10306 6265 31327 0,'0'0'1392'0,"0"0"272"0,0 0-1328 0,0 0-336 15,0 0 0-15,-5 4 0 0,5-4 1616 0,-3 5 256 16,3-5 48-16,0 0 16 0,1 7-912 0,1-1-176 0,3-2-32 0,1-1-16 16,2-1-496-16,4 0-112 15,3-4 0-15,1 0-16 0,-1-2-176 0,3-2 128 16,2-1-128-16,1-2 128 0,-2-2-128 0,2-2 0 0,2-3 0 0,-1 0 0 15,0-2 0-15,-1-1 0 0,-1 0-144 0,-3-1 144 0,-3 1 0 0,-3 3 0 16,-2 0 0-16,-3 3 0 0,-1 2 416 16,-3 1-16-16,-3 1 0 0,-1 3 0 0,-4 0 112 0,-1 3 0 15,-2 1 16-15,-2 2 0 0,-4 1-400 0,-1 2-128 16,-4 3 0-16,-1 2 0 0,-1 5 0 0,-1 1 0 16,0 1 0-16,-1 3-144 0,4 1 144 0,-1 1 0 15,1 2 0-15,1 0-128 0,2-1 288 0,1 0 64 16,3 0 16-16,1 0 0 0,2 0-32 0,1-1 0 15,3-2 0-15,0 1 0 0,2 0-208 0,3 0 144 16,0-3-144-16,2-1 128 0,1-1-128 0,2-1 0 16,4-2 0-16,1-1 0 0,2-1 0 0,3-2 0 15,4 0 0-15,2-3 0 16,2-2-560-16,3-2-192 0,4-2-32 0,1-3-16 16,2 0-1888-16,3-1-384 0,0-2-80 0</inkml:trace>
  <inkml:trace contextRef="#ctx0" brushRef="#br0" timeOffset="101249.96">10842 6365 28559 0,'0'0'1264'0,"0"0"272"0,0 0-1232 0,0 0-304 0,0 0 0 0,0 0 0 15,0 0 2480-15,0 0 432 0,0 0 96 0,-1 5 0 16,-1 1-768-16,0 0-176 0,1 3-16 0,-1 1-16 16,-2 1-976-16,1 2-192 0,0 3-32 0,-2 0-16 0,2 4-352 0,-1 0-64 15,0 1-16-15,1 1 0 0,1 2-256 0,0 0-128 16,2 2 128-16,2 1-128 0,0-2 0 0,2 0 0 15,1 0 0-15,0-3 0 16,3-3-752-16,0 0-224 0,-2-4-48 0,2-1-13568 16,1-3-2688-16</inkml:trace>
  <inkml:trace contextRef="#ctx0" brushRef="#br1" timeOffset="164951.49">7981 7112 11967 0,'0'0'1072'0,"-5"0"-864"16,-2-2-208-16,7 2 0 0,-6-1 2128 0,-1 0 384 15,2 0 80-15,5 1 16 0,-5-2-1584 0,5 2-304 16,0 0-64-16,0 0-16 0,0 0 48 0,0 0 0 0,0 0 0 16,1-6 0-16,1 1-224 0,3-2-32 15,0 0-16-15,3-2 0 0,1-2 80 0,2-2 16 0,1-4 0 0,4-2 0 16,4-4 0-16,6-2 0 0,1-2 0 0,6-4 0 16,3-4-32-16,5-4 0 0,5-3 0 0,3-3 0 15,0-3-144-15,2-4-16 0,-1-2-16 0,3-1 0 16,1-1-144-16,2 1-32 0,2-1 0 0,-3 1 0 15,-3 1-128-15,-3 3 0 0,-3 4 144 0,-6 4-144 16,-3 5 128-16,-5 3-128 16,-3 3 160-16,-1 2-160 0,-3 4 128 0,-2 2-128 15,-5 5 0-15,1 1 144 0,-6 3-144 0,-1 1 0 0,-2 3 0 0,-1 3 0 0,-3 0-176 0,-1 2-112 16,-2 2-32-16,-3 4 0 16,0 0-368-16,0 0-80 0,0 0 0 15,0 0-16-15,0 0-496 0,0 0-80 0,0 0-32 16,-10 3-11152-16</inkml:trace>
  <inkml:trace contextRef="#ctx0" brushRef="#br1" timeOffset="165312.19">8945 5833 14735 0,'0'0'1312'0,"0"0"-1056"15,-6-1-256-15,0 0 0 0,-1 0 880 0,7 1 112 16,-5 0 32-16,5 0 0 0,-6 0 64 0,6 0 32 16,0 0 0-16,0 0 0 0,0 0-416 0,0 0-64 0,0 0-32 15,0 0 0-15,0 0-288 0,10 0-48 0,2-1-16 0,3-1 0 16,0-3-128-16,4 0-128 0,2-2 192 0,2 1-192 16,1-2 160-16,2-1-160 0,1 0 128 0,0 1-128 15,0-1 144-15,-1 1-144 0,-1 0 160 0,-2 2-160 16,-2 0 192-16,-3 3-64 0,-4 1-128 0,-2 1 192 15,-3 1 80-15,-2 3 16 0,-1 2 0 0,-4 4 0 0,-2 3 384 0,-2 3 80 16,-2 2 16-16,-2 4 0 0,-5 4-272 0,-1 4-48 16,-1 2-16-16,-1 1 0 0,-1-1-224 0,1-2-32 15,0 0-16-15,1-2 0 0,1 0-160 16,2-3 0-16,-2-3 144 0,3-4-144 16,1-2-288-16,1-3-128 0,1-2-32 0,1-3 0 15,5-7-2192-15,0 0-448 0</inkml:trace>
  <inkml:trace contextRef="#ctx0" brushRef="#br1" timeOffset="165719.31">9550 5061 22575 0,'0'0'992'0,"-3"-4"224"0,0 0-976 0,3 4-240 0,-5-2 0 0,5 2 0 15,-6 2 240-15,0 3 0 0,-1 1 0 0,1 4 0 16,-3 2 160-16,1 3 48 16,-1 2 0-16,2 2 0 0,1 3-192 0,1 0-48 0,0 0 0 0,2 1 0 15,1-1 32-15,2 0 0 0,0 0 0 0,0-1 0 16,0-2 16-16,2-2 0 0,2 0 0 0,3-3 0 15,1-2 368-15,-1-2 80 0,3-1 0 0,1-2 16 16,1-3-144-16,0-2-48 0,2-2 0 0,-1-2 0 0,-1-1-32 0,1-4-16 16,1-2 0-16,1-3 0 0,0-4 0 0,-1-3 0 15,0-5 0-15,-2-5 0 0,-1-3-96 0,-4 0-32 16,-1 0 0-16,-5 3 0 0,-4 0 16 0,-3 3 0 16,-3 0 0-16,-3 4 0 0,-3 3 320 0,-2 2 64 15,0 3 16-15,-3 4 0 0,0 3-512 0,0 6-112 16,2 3-16-16,0 4 0 15,2 2-592-15,0 4-128 0,2 4-32 0,1 5-11248 16,1 4-2256-16</inkml:trace>
  <inkml:trace contextRef="#ctx0" brushRef="#br1" timeOffset="168676.9">12644 6302 22111 0,'0'0'1968'15,"-4"-2"-1584"-15,4 2-384 0,0 0 0 16,0 0 752-16,0 0 64 0,0 0 16 0,0 0 0 15,0 0 192-15,4-5 32 0,3 1 16 0,2 0 0 16,3-2-240-16,3 2-32 0,4 0-16 0,4 2 0 0,3-1-208 0,3 0-32 16,2-1-16-16,2 0 0 0,3 1-336 0,-2-2-192 15,-2 2 192-15,0-2-192 0,1 1 128 0,-4 0-128 16,-4-1 0-16,-2 2 0 16,-2 1-352-16,-2 2-176 0,-4 0-48 0,-2 1 0 15,-3 1-2048-15,-2 0-400 0,-8-2-96 0</inkml:trace>
  <inkml:trace contextRef="#ctx0" brushRef="#br1" timeOffset="168865.91">12703 6459 29599 0,'-15'1'1312'0,"10"-1"272"0,-2 0-1264 0,7 0-320 0,0 0 0 0,0 0 0 16,0 0 352-16,0 0 16 16,0 0 0-16,0 0 0 0,10 3 176 0,2-2 32 0,3-1 16 0,4 0 0 31,4 0-208-31,5-1-32 0,2-2-16 0,2 1 0 0,2-1-160 0,1 0-48 0,-2-4 0 0,0-1 0 31,-1-1-432-31,0 1-80 0,0-2-32 0,-1-2 0 0,-1 2-3008 0,-2-1-608 0</inkml:trace>
  <inkml:trace contextRef="#ctx0" brushRef="#br1" timeOffset="169179.74">13029 6142 31327 0,'-13'-17'2784'0,"8"9"-2224"15,-1-1-560-15,2 1 0 0,-2-1 304 0,2 1-48 16,-3 1-16-16,3 2 0 0,-1-1 608 0,2 2 128 16,1 0 32-16,2 4 0 0,0 0-448 0,0 0-96 15,0 0-16-15,7 1 0 0,0 0-448 0,2 1-192 16,0 1 16-16,2 2 0 0,2 0 176 0,2 0-208 16,3 1 80-16,1 1 128 0,1-1-192 0,2 1 192 15,1 0-160-15,0-1 160 0,2-1-224 0,1 0 48 16,2 0 16-16,1-1 0 0,-4-1 160 0,0 1-208 15,-2-1 80-15,-2 0 128 0,-2 3 0 0,-4-1 0 16,-3 1 0-16,-2 0 0 0,-2 2 0 0,-3 1 0 16,-1 0 192-16,-4 3-64 0,-4 2 320 0,-2 2 48 0,-3 2 16 15,-3 2 0-15,-3 1-192 0,-4 2-16 16,-1 2-16-16,-1 0 0 0,-2 1-288 0,2-2 160 16,1 0-160-16,2-1 128 0,-1-1-128 0,2-2 0 0,2-1 0 0,1-2 0 31,2 1-1536-31,1-2-224 0,2 1-48 0,2-2-13520 0</inkml:trace>
  <inkml:trace contextRef="#ctx0" brushRef="#br1" timeOffset="169852.39">14910 6105 19343 0,'0'0'1728'0,"-1"-5"-1392"15,-1-3-336-15,1 1 0 0,0 0 1696 0,0 0 272 0,-3 0 48 16,2 2 16-16,0 0-336 0,2 5-64 0,-4-4-16 16,0 1 0-16,4 3-496 0,0 0-96 0,-5 2-32 0,-1 2 0 15,1 3-480-15,-2 3-80 0,2 3-32 0,-1 1 0 16,1 3-160-16,0 2-48 0,1 1 0 0,1 5 0 15,-1-2-192-15,2 0 0 0,1-1 0 0,1 1 0 16,1 1 0-16,4-1 0 0,-2-2 0 0,3-1 0 16,0-1 0-16,2-2 0 0,-1-2 0 0,2-2 0 0,-1-1 160 0,2-2-16 15,0-3 0-15,1 0 0 0,1-4-144 16,1-2 192-16,1-1-192 0,3-2 192 0,-2-2-192 0,3-4 0 16,0-3 144-16,1-4-144 0,1-4 0 0,0-3 0 15,1-2 0-15,-4-3 0 0,0 0 0 0,-5-1-160 16,-2 2 160-16,-1 0 0 0,-5-1 0 0,0 3 0 15,0 2 0-15,-3 3 0 0,-2 2 448 0,0 2-16 16,-1 3 0-16,1 2 0 0,0 4 16 0,0 1 0 16,1 5 0-16,0 0 0 0,0 0-160 0,0 0-32 15,0 0 0-15,-5 6 0 0,-1 3-256 0,2 1 0 16,2 2 0-16,-2 1 0 0,1 2 0 0,1 3 0 0,1 2 0 0,0 1 0 16,-2 0 0-16,1-2 0 15,0 1 0-15,1 1 0 0,1 0-144 0,0 0 144 16,1 0-128-16,1-1 128 15,1-1-448-15,2-1-16 0,-1-2 0 0,2 0 0 16,3-2-1648-16,-2-1-336 0,4-1-64 0,4-1-13232 0</inkml:trace>
  <inkml:trace contextRef="#ctx0" brushRef="#br1" timeOffset="170071.37">15425 6479 34031 0,'0'0'1504'0,"0"0"320"0,0 0-1456 0,0 0-368 0,0 0 0 0,0 0 0 0,0 0 960 0,0 0 112 16,0 0 16-16,0 0 16 0,3 7-432 0,1 0-96 16,-1 3 0-16,0 1-16 0,1 1-384 0,-1 2-176 15,0 0 160-15,1 1-160 0,-2 1 128 0,1 0-128 16,0 1 0-16,0-1 0 0,-1 1 0 0,0-2-336 16,-1 0 48-16,0 0 16 15,0-2-2192-15,0-1-432 0,0-1-96 0</inkml:trace>
  <inkml:trace contextRef="#ctx0" brushRef="#br1" timeOffset="170446.31">15387 6609 25791 0,'0'0'2304'0,"0"-7"-1856"16,-1 0-448-16,1-2 0 0,1-1 2304 0,2 0 384 16,0 0 64-16,3 0 0 0,1 0-1632 0,3 3-336 15,1-1-64-15,3 1-16 0,0 1-192 0,0 0-64 16,2 3 0-16,0 1 0 0,-3 1-320 0,2 2-128 0,-1 1 0 0,-1 1 0 15,-2 0 0-15,-1 3 0 16,-2 1 0-16,-2 0 0 0,-1 4 0 0,-2 0-128 0,-3 2-16 0,0 1 0 16,-6-1-96-16,2 0-16 15,0 0 0-15,-2-1 0 0,1-2 256 0,0 1 0 0,2-2 0 0,1-1 0 16,1-2 0-16,1-6 0 16,0 0 0-16,0 0 0 0,3 6 240 0,1-2-64 0,2 1-16 0,2-2 0 15,1 0-160-15,2-1 0 0,0 1 0 0,4 0 128 16,0-2-128-16,1 1 0 0,-2 0 0 0,0 1 0 15,-2 0 0-15,0 1 0 0,-3 1 0 0,-1-1 0 0,-3 2 160 0,0-1-160 16,-2 1 192-16,-2-1-192 0,-3 2 288 0,-1-1-48 16,-3 1-16-16,-2 1 0 0,-3-1 96 0,-2 1 32 15,-1 0 0-15,-4-2 0 0,-1 1-16 0,-1-2 0 16,-3 0 0-16,2-1 0 0,0 0-80 0,1-1 0 16,1-1-16-16,3-2 0 0,2 0-240 0,-1 0 0 15,3-1 0-15,2 0 0 16,3-1-448-16,0-2-192 0,3 1-48 0,1-2-11952 15,4-4-2400-15</inkml:trace>
  <inkml:trace contextRef="#ctx0" brushRef="#br1" timeOffset="170681.83">16076 6177 35007 0,'-6'-9'3120'0,"6"9"-2496"16,0 0-496-16,0 0-128 0,0 0 640 0,4-6 128 0,3 2 0 0,2 1 16 15,0 1-336-15,2 1-80 0,2 1-16 0,1-1 0 16,1 0-144-16,2 0-16 0,-1-1-16 0,2 1 0 16,2 1-176-16,-3-1-176 0,2 0 48 0,0 1 0 15,-2 0-2272-15,0 1-448 0,-3 0-96 0</inkml:trace>
  <inkml:trace contextRef="#ctx0" brushRef="#br1" timeOffset="170855.41">16097 6332 36799 0,'0'0'1632'0,"0"0"336"0,0 0-1584 0,0 0-384 16,0 0 0-16,0 0 0 0,0 0 736 0,0 0 64 16,0 0 16-16,6-1 0 0,1-2-48 0,2 2-16 15,2 1 0-15,2 0 0 0,2 0-432 0,1 1-96 16,2 0-16-16,-1-1 0 0,3-1-208 0,0 0 0 15,-1-1 0-15,1 0 0 16,-1 0-2112-16,3-2-304 0,0 0-64 0</inkml:trace>
  <inkml:trace contextRef="#ctx0" brushRef="#br1" timeOffset="171499.68">17550 6019 29487 0,'0'0'2624'0,"0"0"-2112"15,-4 0-512-15,-2 1 0 0,-2 0 320 0,1 2-32 16,3-1-16-16,4-2 0 0,0 0 432 0,0 0 64 15,0 0 32-15,0 0 0 0,0 0-64 0,5 4-16 0,4 0 0 0,2-2 0 16,1-2-272-16,2-2-48 16,2-3-16-16,1-1 0 0,3-3-64 0,1-1-32 0,0-2 0 0,2-1 0 15,0-3-96-15,-6 3-32 16,-1-5 0-16,0 1 0 0,-2-2-16 0,-2 0 0 0,-1 0 0 0,-2 0 0 16,-3 1-16-16,-1-2 0 0,-4 3 0 0,-3 1 0 15,-3 3 80-15,-1 2 16 0,-4 2 0 0,-3 3 0 16,-3 3-32-16,-1 3 0 0,-3 2 0 0,-2 3 0 15,-1 4-192-15,-2 3 0 0,1 2 128 0,-3 3-128 16,-2 2 0-16,1 2 0 0,0 2 0 0,1 1 0 16,-1 1 0-16,4-1 0 0,2 1 0 0,2-2 0 15,2 0 128-15,4-1 64 0,2 0 32 0,4 0 0 16,0-1 0-16,3-2 0 0,2 0 0 0,4-1 0 0,1-2-64 0,3 1-16 16,1-1 0-16,3 2 0 0,3-3-144 0,2-2 128 15,3-2-128-15,2-1 128 0,1-1-128 0,4-1 128 16,0-3-128-16,2-2 128 0,2-2-128 0,-1-2 0 15,1-3-160-15,0 0 160 16,2-2-848-16,0 0-80 0,-1-2-16 0,0 1 0 16,-2 0-2864-16,1-1-576 0</inkml:trace>
  <inkml:trace contextRef="#ctx0" brushRef="#br1" timeOffset="171734.25">18100 6103 34095 0,'0'0'3024'16,"0"0"-2416"-16,0 0-480 0,0 0-128 0,0 0 1120 0,0 0 208 0,0 0 32 0,0 0 16 15,0 0-64-15,0 0-16 0,0 0 0 0,0 0 0 16,0 0-528-16,0 8-96 0,-1 0-32 0,-1 3 0 16,-1 1-224-16,-1 4-48 0,1 3-16 0,1 0 0 15,0 3-176-15,0 1-48 0,0 3 0 0,-2-1 0 16,1-1-128-16,1 0 0 0,-1 1 0 0,1-2 0 15,0-2 0-15,1 0 0 0,1-1-224 0,-1-1 80 32,-1 0-2160-32,0-3-448 0,2 0-64 0</inkml:trace>
  <inkml:trace contextRef="#ctx0" brushRef="#br1" timeOffset="173860.11">4179 8561 8175 0,'0'0'352'15,"0"0"96"-15,0-5-448 0,0-1 0 0,0 0 0 0,1-1 0 0,0 1 976 0,0-1 112 16,0 0 32-16,0 2 0 0,1-2 384 0,1 3 80 16,0-2 16-16,0 1 0 0,-3 5-160 0,2-7-32 15,1 1 0-15,-3 6 0 0,1-6-224 0,-1 6-48 16,0 0-16-16,1-5 0 0,-1 5-320 0,0 0-64 16,0 0-16-16,0 0 0 0,0 0-144 0,0 0-48 15,-2 5 0-15,-2 4 0 0,0 3-112 0,-1 5-32 0,0 1 0 0,-1 4 0 16,0 2-96-16,0 3-32 15,1-1 0-15,2 1 0 0,-2-1-256 0,3 0 128 0,0 1-128 0,2-2 0 16,1-1 128-16,1 1-128 16,0-5 0-16,3 0 0 0,0-1 176 0,2-3-176 0,-1-1 160 0,2-3-160 15,1-2 176-15,2 0-176 0,-1-4 192 0,2-1-192 0,1-3 128 0,2-2-128 16,-1-2 0-16,1-3 0 0,0-2 0 0,2-4 0 16,-2-5 0-16,2-3 0 0,-2-3 0 0,1-3 0 15,-1-5 0-15,-1-1 0 0,-2-2 0 0,1-3 0 16,-2 1 0-16,-3 0 0 0,0 1 0 0,-2 3 192 15,-4 2-48-15,0 5 0 0,-1 3 384 0,0 4 80 16,-1 2 16-16,0 4 0 0,-1 3 80 0,0 2 0 16,-1 2 16-16,2 4 0 0,0 0-352 0,0 0-80 15,-2 9-16-15,0 3 0 0,1 2-144 0,0 4-128 16,0 2 192-16,0 4-192 0,0 1 176 0,0 2-176 16,1 1 160-16,0 0-160 0,1 1 0 0,0 0 0 15,0-2 0-15,0 0 0 0,1-2 0 0,2-1 0 16,-1-1 0-16,1-2 0 0,1-1 0 0,0-3-160 15,1-1 0-15,0-2 0 16,1-2-1568-16,1-1-304 0,2-2-64 0,0-2-14064 0</inkml:trace>
  <inkml:trace contextRef="#ctx0" brushRef="#br1" timeOffset="174238.66">4874 9040 15663 0,'0'0'1392'0,"0"0"-1120"0,0 0-272 0,0 0 0 0,0 0 2544 0,0 0 448 16,0 0 80-16,0 0 32 15,0 0-2320-15,0 0-464 0,0 0-80 0,0 0-32 16,0 0 304-16,0 0 48 0,0 0 16 0,6-2 0 16,0-3 0-16,-2 0 0 15,2-1 0-15,-3 0 0 0,-1-1-112 0,-1-1-16 0,-1 1 0 0,-1 0 0 0,0 0-48 0,0 2-16 16,-1-1 0-16,2 6 0 0,0 0 160 0,-7-3 32 15,0 1 0-15,-1 3 0 0,0 2 0 0,-1 3 16 16,0 2 0-16,-2 1 0 0,-2 4-208 0,0 1-64 16,0 1 0-16,-1 3 0 0,-1 1-128 0,2-1-16 15,0 1-16-15,2 1 0 0,2 0-160 0,3-1 160 16,0 1-160-16,2 1 160 0,0-3 0 0,3-1 0 16,2 0 0-16,3-2 0 0,0-1-32 0,3 1 0 15,2-2 0-15,2-1 0 0,2-2-128 0,0-2 192 16,1-3-192-16,3 0 192 0,0-3-192 0,3-2 0 15,1-4 0-15,2-1 0 16,0-3-624-16,4-3 0 0,1-3 0 0,2-4-11488 16,0-3-2304-16</inkml:trace>
  <inkml:trace contextRef="#ctx0" brushRef="#br1" timeOffset="174864.25">5373 8623 19343 0,'0'0'848'0,"0"0"192"0,0 0-832 0,0 0-208 16,0 0 0-16,0 0 0 0,0 0 2608 0,0 0 464 15,0 0 112-15,0 0 16 0,0 0-1488 0,0 0-304 16,0 0-48-16,0 0-16 0,7 1-592 0,2-2-128 16,3 0-32-16,2-1 0 0,3-1-240 0,1 0-48 15,1 0-16-15,1 1 0 0,1-2-288 0,0 1 160 16,1 0-160-16,-2-1 128 0,0 2-128 0,1 1-176 15,-1-2 48-15,-2 1 0 16,-4-1-2112-16,-1 1-432 0,-3 1-80 0,-1 1-11648 0</inkml:trace>
  <inkml:trace contextRef="#ctx0" brushRef="#br1" timeOffset="175069.23">5428 8742 30175 0,'-12'1'656'0,"7"-1"144"0,-1-1 32 0,1 1 16 0,5 0-672 0,-6 0-176 0,6 0 0 0,0 0 0 16,0 0 1056-16,0 0 176 0,0 0 48 0,0 0 0 16,0 0-464-16,0 0-96 0,2 6-16 0,4 1 0 15,2 0-512-15,3-2-192 0,2-1 0 0,2 0 144 16,4-1-320-16,3-2-64 0,3-1-16 0,4-2 0 31,3-2-2576-15,-2-2-528-16,30-8-96 0,-18 3-9312 0</inkml:trace>
  <inkml:trace contextRef="#ctx0" brushRef="#br1" timeOffset="176039.42">7633 8268 23263 0,'0'0'1024'0,"0"0"224"0,-4-4-992 0,4 4-256 0,-2-5 0 0,1 0 0 15,-1 3 1024-15,2 2 144 0,-2-1 48 0,2 1 0 16,-4 1-256-16,0 1-32 0,0 2-16 0,-1 1 0 16,1 3-400-16,-1 3-64 0,0 4-32 0,0 2 0 15,3 0-224-15,0 3-32 0,0 2-16 0,1 1 0 16,1-1-144-16,1 0 160 0,1 0-160 0,1 0 160 16,1 0-32-16,0-1 0 0,2-1 0 0,-1-1 0 15,3-3 64-15,-2-1 16 0,2-2 0 0,-2 0 0 16,0-3 32-16,2-2 0 0,0-2 0 0,0-1 0 0,2-2-240 0,0-2 0 15,1-2 128-15,1-2-128 0,0-3 128 0,3-2-128 16,-1-3 176-16,1-3-176 0,0-2 176 0,0-4-176 16,-1-1 160-16,0-2-160 0,-1-4 144 0,-1 2-144 15,-2-2 128-15,0-2-128 0,-4-1 128 0,0 3-128 16,-3 1 0-16,-1 4 128 0,-1 4 240 0,-1 2 32 16,0 3 16-16,0 4 0 0,-1 2 192 0,0 1 32 15,1 6 16-15,0 0 0 0,0 0-240 0,0 0-48 16,0 0-16-16,-5 7 0 0,-1 3-208 0,2 2-144 0,-1 3 192 15,3 3-192-15,-1 0 128 0,1 3-128 16,-1 1 0-16,2 0 0 0,1-1 128 0,0 0-128 16,0 0 0-16,3 0 0 0,-1-2 0 0,0-1 0 0,1 1 0 0,2-2 0 15,0-2 0-15,2-2-272 0,-1-1 16 0,3-1 16 32,1-2-1824-32,1-2-368 0,2-2-80 0,-1-2-13312 0</inkml:trace>
  <inkml:trace contextRef="#ctx0" brushRef="#br1" timeOffset="176461.94">8162 8680 24879 0,'0'0'1088'0,"0"0"256"0,-5-4-1088 0,0-1-256 16,0 1 0-16,5 4 0 0,0 0 1680 0,0 0 288 0,-5-1 48 0,5 1 16 15,0 0-832-15,0 0-176 0,-4 4-16 0,0 2-16 16,2 1-480-16,1 2-112 0,0 3-16 0,1 0 0 16,0 2-224-16,1 0-160 0,0 1 192 0,0 1-192 15,1-2 128-15,1 0-128 0,-1 2 0 0,0-1 0 16,0-1-448-16,0 1-192 0,1-2-32 0,-1-1-10064 15,-1 0-2000-15</inkml:trace>
  <inkml:trace contextRef="#ctx0" brushRef="#br1" timeOffset="176870.35">8125 8688 23039 0,'-2'-5'2048'0,"1"0"-1648"15,0-2-400-15,2 1 0 0,1 0 2208 0,2 0 352 16,0-1 80-16,3 0 16 0,0 3-1568 0,4-1-320 15,0-1-64-15,5 1-16 0,-1 0-176 0,2 3-16 16,-1 1-16-16,2 1 0 0,-1 2-224 0,0 2-64 16,-2 2 0-16,-2 1 0 0,-2 0-192 0,-2 2 128 15,-2 1-128-15,-3 1 0 0,-2 2 0 0,-3 1 0 0,-2 1 0 0,-2 1 0 16,-4 1 0-16,-1-1-256 0,-1 2 48 0,-1-3 16 16,-1 1 192-16,0-3 0 15,1-2-160-15,2-1 160 0,2-3 128 0,0 0 112 16,2-1 16-16,1-2 0 0,5-4 96 0,0 0 32 15,0 0 0-15,0 0 0 0,0 0-256 0,0 0-128 16,5 2 160-16,3 0-160 0,1 1 0 0,3-1 0 16,-1-1 0-16,2 0 0 0,3 0 0 0,-1 1 0 0,-1 0 0 0,2 2 0 15,-1-3 0-15,-1 1 0 0,0-1 0 0,-3 1 0 16,-1 2 144-16,-2-1-16 0,0 1 0 0,-2 1 0 16,-6-5 0-16,0 0-128 0,2 4 192 0,-2-4-64 15,-1 6 128-15,-2-1 0 0,-1 1 16 0,-3-2 0 16,0-1 32-16,-2 1 0 0,0-2 0 15,-1 0 0-15,-1 1-144 0,-1 1-32 0,-2-2 0 0,1-1 0 0,-2-1-128 0,2 0-176 16,1 0 48-16,-1-1 0 16,2 0-672-16,1-1-128 0,1-2-32 15,0 0-10960-15,3-1-2208 0</inkml:trace>
  <inkml:trace contextRef="#ctx0" brushRef="#br1" timeOffset="177372.05">8930 8089 18431 0,'0'0'1632'0,"0"0"-1312"0,0 0-320 0,0 0 0 0,0 0 2400 0,0 0 416 16,0-4 64-16,0 4 32 0,0 0-672 0,0 0-144 15,0 0-32-15,0 0 0 0,0 0-896 0,0 0-176 16,0 0-32-16,1 7-16 0,-1 3-304 0,1 2-48 16,0 2-16-16,0 1 0 0,0 3-144 0,0 1-48 15,0-1 0-15,-1 2 0 16,0 2-192-16,0 0-32 0,0 1-16 0,0 0 0 0,0 0-144 0,-1-1 128 15,0 0-128-15,0 0 128 0,0-3-128 0,0 0 0 16,1-2 0-16,-1 0 0 16,0-3-256-16,1 1-144 0,-2-4-32 0,2-2 0 15,0 0-2016-15,-1-2-416 0,1-7-80 0</inkml:trace>
  <inkml:trace contextRef="#ctx0" brushRef="#br1" timeOffset="177608.18">8738 8366 20271 0,'-11'-11'1792'0,"7"6"-1424"16,0 2-368-16,4 3 0 0,-3-3 3584 0,3 3 640 0,0 0 128 0,0 0 16 0,6-4-3024 0,2 2-624 16,3 0-112-16,4 1-32 0,1 1 32 0,4 1 0 15,2-1 0-15,2 0 0 0,0-1-304 0,2 0-64 16,1-2-16-16,0 2 0 0,1 0-224 0,1 0 144 16,1 0-144-16,-1-1 128 0,0-1-128 0,-2-1 0 15,0 0 0-15,-2 1 0 0,-3 0-128 0,-1 2-128 16,-3 0 0-16,0 0-16 15,-5 0-624-15,-2 0-128 0,-2 0-32 0,-2 1 0 16,-7 0-496-16,0 0-112 0,0 0 0 0,0 0-12944 0</inkml:trace>
  <inkml:trace contextRef="#ctx0" brushRef="#br1" timeOffset="178517.12">9981 8218 16575 0,'-3'3'1472'0,"-2"2"-1168"0,4-1-304 0,-1 2 0 0,5-1 1360 0,1 1 224 16,-2-2 32-16,0 2 16 0,0-1 16 0,1 1 0 16,2-1 0-16,2 1 0 0,0-2-304 0,3-1-64 15,0 0-16-15,8-1 0 0,2-1-368 0,0-1-64 16,1-1 0-16,1-4-16 0,3 0-416 0,-2-2-80 16,-1 0 0-16,0-3-16 0,-3 0-64 0,1-2-16 15,-1-3 0-15,-1 0 0 0,-3-3-48 0,-1 0-16 16,-1-2 0-16,-3 0 0 0,-2 0 0 0,-2 3 0 15,-2-2 0-15,-2 2 0 0,-2 2 0 0,-2 1 0 16,-4 1 0-16,0 2 0 0,-2 2 80 0,-2 2 16 0,-2 3 0 0,-1 3 0 16,-1 2-64-16,-4 3 0 0,-2 2 0 0,-2 5 0 15,-3 2-192-15,-1 1 0 16,-2 5 0-16,1 2 0 0,0 3 0 0,2 1 144 16,1 3-144-16,3-1 128 0,2 0 32 0,3-1 0 15,3-1 0-15,4 0 0 0,2-3-16 0,4-2 0 16,2 0 0-16,2-1 0 0,2-1-144 0,4-1 192 15,1 0-192-15,4-3 192 0,2-2-192 0,2-1 0 16,2-2 0-16,3-1 0 0,3-2 0 0,1-1 0 0,2-2-160 0,0-3 160 31,3-2-640-31,-3-3-48 0,1-4 0 0,-2 0 0 16,1-1-2064-16,-2 1-400 0,-2 1-96 0</inkml:trace>
  <inkml:trace contextRef="#ctx0" brushRef="#br1" timeOffset="179051.96">10444 8548 27647 0,'0'0'2448'0,"-4"-2"-1952"0,-2-1-496 0,2-1 0 0,4 4 944 0,-3-4 80 15,0-2 32-15,1 1 0 0,1-1 384 0,1 0 80 16,1-2 16-16,3 2 0 0,0-1-528 0,3 1-112 16,1 1 0-16,2-1-16 0,2 0-576 0,3 0-112 0,1 1-32 0,1 2 0 15,-1-1-32-15,1 3 0 16,-1 1 0-16,-2 2 0 0,0 1 16 0,-2 1 0 16,-3 1 0-16,-2 4 0 0,0 1-144 0,-4 2 192 0,-2 3-192 0,-2 1 192 15,-2 3-16-15,-3 3 0 0,-2 1 0 0,-3 2 0 16,-5 0-176-16,1 1 0 15,-1-1 0-15,1-1 128 0,-2-1-128 0,2-2-144 16,0-2 144-16,1-3-208 0,2-1 208 0,2-3 0 0,2-1 0 0,1-2 0 16,2-3 128-16,0 0 0 0,5-6 16 0,0 0 0 15,0 0 48-15,0 0 0 0,0 0 0 0,6 3 0 16,1-2-192-16,3-1 0 0,2 1 144 0,3-2-144 0,1-2 0 0,4 0 0 16,4-2 0-16,1 1 0 0,2-3 0 0,0 1 0 15,1-1 0-15,0-1 0 0,0-1 0 0,-3 2 0 16,1 0 0-16,-2-1 0 0,-1 2 0 0,-2 0 0 15,-1 1 0-15,-3 2 0 0,0-1 0 0,-4 2 128 16,-2 1-128-16,-2 0 0 0,-2-1 0 0,-7 2 0 16,0 0-192-16,0 0 64 15,0 0-528-15,0 0-112 0,0 0 0 0,0 0-16 16,0 0-2288-16,0 0-464 0,0 0-96 0,0 0-16 0</inkml:trace>
  <inkml:trace contextRef="#ctx0" brushRef="#br1" timeOffset="184310.82">12331 8395 15711 0,'0'0'704'0,"-5"-1"128"0,1 0-656 0,0-1-176 16,-1 0 0-16,5 2 0 0,-4-1 1920 0,4 1 336 15,0 0 80-15,0 0 16 0,0 0-528 0,0 0-96 16,0 0-32-16,0 0 0 0,0 0-576 0,6 1-112 16,3 0-32-16,1 0 0 0,4 0-192 0,4 0-32 15,3 0-16-15,2 0 0 0,1-1-240 0,3-1-48 16,-3-1-16-16,0 1 0 0,0-1-304 0,2-1-128 0,-1 0 0 0,0 0 128 31,0 0-448-31,0 0-112 0,-2 2-16 0,-2 1 0 16,0 0-2032-16,-3 1-400 0,-2 0-96 0</inkml:trace>
  <inkml:trace contextRef="#ctx0" brushRef="#br1" timeOffset="184500.58">12458 8569 27647 0,'-16'-3'2448'0,"9"3"-1952"0,-1-1-496 0,3 1 0 16,5 0 1520-16,0 0 208 0,0 0 32 0,0 0 16 0,0 0-1120 15,0 0-208-15,0 0-64 0,7 3 0 0,3-1-112 0,4 0-16 16,0-1-16-16,4 1 0 0,2-2-112 0,1-2-128 15,1 0 176-15,2-1-176 16,0-3-1536-16,3 0-432 0,0-1-80 0,1-2-7552 16,0 0-1536-16</inkml:trace>
  <inkml:trace contextRef="#ctx0" brushRef="#br1" timeOffset="184814.8">12743 8272 14735 0,'-21'-12'1312'0,"13"6"-1056"16,-3 0-256-16,2-1 0 0,0 1 3904 0,0 0 704 15,-1 1 160-15,4 1 32 0,0 0-2944 0,0 1-592 0,1-1-112 0,5 4-32 16,0 0-400-16,0 0-80 16,0 0 0-16,0 0-16 0,0 0-464 0,8 3-160 15,1-1 0-15,3 0 144 0,2 1-144 0,3 1 0 0,-1-1-160 0,6 2 160 16,1 1-176-16,4 0 176 16,2 1-192-16,1 0 192 0,-2-1-240 0,0 1 64 15,-1-1 16-15,-3 2 0 0,-2 1 160 0,-1 0 0 0,-4 2 0 0,-2-1-128 0,-4 1 128 0,-3 0 0 16,-1 1 0-16,-4 1 0 15,-2 1 0-15,-3 2 0 0,-2 1 0 0,-4 3 0 0,-2 1 0 16,-4 2 176-16,-5 2-48 0,-2 2 0 0,-2-1-128 0,-2-1 192 16,-2 0-192-16,1-2 192 0,-1-1-192 0,2-2 128 15,2-2-128-15,3 0 128 0,3-4-288 0,3 0-64 16,1 0-16-16,5-2 0 16,1-1-2384-16,4-1-496 0,2 6-80 0,14-8-32 0</inkml:trace>
  <inkml:trace contextRef="#ctx0" brushRef="#br1" timeOffset="185411.18">13994 7978 26655 0,'-3'-12'1184'0,"3"7"240"0,0-1-1136 0,3 0-288 0,1 0 0 0,1 1 0 0,-3-2 928 0,0 2 128 15,2-1 32-15,-3 3 0 0,-1 3 128 0,0 0 48 16,0 0 0-16,0 0 0 0,0 0-496 0,0 0-80 16,0 0-32-16,0 9 0 0,0 2-240 0,-1 3-48 15,-2 2-16-15,1 3 0 0,-1 1-176 0,1 2-48 16,-1 2 0-16,1 1 0 0,-1 0-128 0,1 0 0 16,3 0 0-16,1-2 0 0,1-2 0 0,2-1 0 15,-1 0 0-15,2-3 0 0,1-1 0 0,2-2 0 16,0-2 128-16,1-2-128 0,1-3 128 0,1-3-128 15,1-2 192-15,1-3-64 0,1-3-128 0,0-3 160 0,3-3-160 0,0-3 160 16,2-5-160-16,0-2 0 16,-1-7 0-16,-1-1 0 0,0-3-192 0,-1 0 192 15,-2-3-192-15,-1 1 192 0,-2 1 0 0,-2 3 0 16,-2 5 0-16,0 2 0 0,-4 3 0 0,-1 3 240 16,-2 3-16-16,1 3 0 0,-2 4 288 0,0 6 64 15,0 0 16-15,0 0 0 0,0 0-176 0,-5 7-32 0,2 3-16 0,0 2 0 16,-2 3-368-16,2 3 144 15,0 2-144-15,-1 1 0 0,1 1 0 0,1 2 0 16,0 2 0-16,0 1 0 0,1-1 0 0,2 0 0 0,2 0 0 0,1-2 0 16,0-1 0-16,2-1 0 0,-2-1 0 0,2 0 0 15,-1-2-576-15,2-2-64 16,0 0 0-16,1-2-16 0,2-4-3008 0,0-2-608 0</inkml:trace>
  <inkml:trace contextRef="#ctx0" brushRef="#br1" timeOffset="185725.28">14657 8320 25791 0,'0'0'2304'0,"0"0"-1856"15,0 0-448-15,0 0 0 0,0-4 400 0,0 4-16 16,-1-5 0-16,1-1 0 0,-1 1 368 0,1-1 64 16,1 1 16-16,0-1 0 0,-1 1-128 0,0-1 0 15,-1 1-16-15,0-1 0 0,0 1-144 0,-1-1-32 16,-1 3 0-16,-2 2 0 0,1 0 144 0,-2 2 32 15,0 1 0-15,-4 2 0 0,0 2-176 0,-1 3-16 32,-1 3-16-32,0 3 0 0,-4 2 0 0,2 1 0 0,0 3 0 0,-1 1 0 0,2 1-48 0,1 1-16 15,1 1 0-15,1-1 0 0,1-1-224 0,4 0-64 0,2 0 0 0,1-2 0 16,2-1-128-16,3-1 0 0,0-3 144 0,1-1-144 16,2 0 0-16,0-3 144 0,3-2-144 0,3-3 0 15,2-1 0-15,1-2-192 0,1-3 0 16,4-2 0-1,1-2-1184-15,4-5-224 0,4-4-64 0,2-4-9792 0,3-5-1952 0</inkml:trace>
  <inkml:trace contextRef="#ctx0" brushRef="#br1" timeOffset="185914.81">15090 8151 28559 0,'0'0'2544'0,"0"0"-2032"16,0-5-512-16,0 5 0 0,2-6 1728 0,4 2 256 16,0-1 64-16,3 2 0 0,3-1-1216 0,0 0-256 15,1 1-32-15,3 1-16 0,1-2-384 0,2 1-144 16,-2 0 0-16,1 1 144 16,1-1-544-16,-2 1-112 0,2 1-32 0,-1 1 0 15,-2 1-2432-15,-2 0-480 0,0 2-112 0</inkml:trace>
  <inkml:trace contextRef="#ctx0" brushRef="#br1" timeOffset="186088.27">15188 8312 27647 0,'0'0'1216'0,"-7"1"256"0,-2-2-1168 0,3 1-304 0,0 1 0 0,6-1 0 15,0 0 2240-15,0 0 384 0,0 0 64 0,0 0 32 16,0 0-1344-16,3 4-272 0,3 1-48 0,0 0-16 16,3-2-464-16,3 2-112 0,2-2-16 0,1 0 0 15,1-2-240-15,2-1-48 0,0-1-16 0,0-1 0 16,3-2-272-16,0-2-64 0,-1 0-16 0,2-2 0 15,0 0-1904-15,0-1-384 0,0 1-80 16</inkml:trace>
  <inkml:trace contextRef="#ctx0" brushRef="#br1" timeOffset="186701.45">16709 7880 23039 0,'0'0'1024'0,"0"0"192"0,0 0-960 0,0 0-256 0,0 0 0 0,0 0 0 16,0 0 1600-16,1 8 288 0,0-1 48 0,2-2 16 0,-3-5-608 0,7 6-128 15,3-3-32-15,0 0 0 0,0 0-288 0,3-1-48 16,2-1-16-16,3-1 0 0,1-2-320 0,0-2-64 15,2-1 0-15,1-2-16 0,1 0-224 0,0-3-32 16,1 0-16-16,-4-1 0 0,0-4 48 0,-2 1 16 16,-1-1 0-16,-1-1 0 0,-4 0-224 0,-2-1 0 15,-2 1 0-15,-3 2 0 0,-2 0 208 0,-3 3-48 16,-2 0-16-16,-3 3 0 0,-4 0 48 0,-2 3 0 16,-2 3 0-16,-2 1 0 0,-4 4-192 0,-2 3 160 15,-4 2-160-15,-1 2 160 0,1 3-160 0,-2 1 0 16,0 1 0-16,0 3 0 0,2 1 0 0,2-1 0 15,2 2 0-15,1 0 0 0,3 0 0 0,2 0 0 16,3-2 128-16,2 2-128 0,3-2 192 0,1-1-32 0,3 2-16 16,3-1 0-16,0-2-144 0,2 0 160 0,4-1-160 0,1 0 160 15,2-3-160-15,3 2 192 0,3-1-192 0,0 0 192 16,1-4-192-16,3 0 128 0,1-4-128 0,3 0 128 31,2-2-496-31,2-2-96 0,1-1-32 0,2-1 0 16,2-1-1984-16,2-3-400 0,-3-1-64 0,0-2-12560 0</inkml:trace>
  <inkml:trace contextRef="#ctx0" brushRef="#br1" timeOffset="186888.93">17326 7960 11055 0,'0'0'480'0,"0"0"112"0,0 0-464 0,0 0-128 0,0 0 0 0,0 0 0 0,0 0 5440 0,0 0 1056 16,0 0 224-16,0 0 32 0,0 0-4080 0,0 0-816 16,0 0-176-16,0 0-16 0,2 10-640 0,-2 1-112 15,0 2-16-15,-1 2-16 0,0 2-368 0,-1 1-80 16,0 3-16-16,-1 1 0 0,1 0-224 0,1 1-64 15,1 2 0-15,-2-2 0 0,1-1-128 0,0 0 0 16,1-1 0-16,0-1 128 0,1 0-128 0,0-1 0 16,1-1 0-16,1-3 0 15,1-1-704-15,0-3-32 0,0-2 0 0,1-2 0 16,0-2-2640-16,2-3-528 0</inkml:trace>
  <inkml:trace contextRef="#ctx0" brushRef="#br1" timeOffset="187155.03">17721 7839 35423 0,'0'0'1568'0,"-1"-6"320"0,0 2-1504 0,0-2-384 0,-1 2 0 0,2 4 0 16,0 0 944-16,0 0 112 0,0 0 32 0,0 0 0 15,0 0-192-15,0 0-16 0,0 0-16 0,0 0 0 16,0 6-448-16,0 4-96 0,0 2 0 0,0 3-16 15,0 0-128-15,2 4-32 0,-1 0 0 0,-1 1 0 16,0 4-144-16,0-1 0 0,0 0 144 0,0-1-144 16,0 0 0-16,0-1 128 0,0-2-128 0,0 0 0 15,1-1 0-15,0-2 0 0,0-1 0 0,0-2 0 16,1-1-624-16,0-2-144 0,1-3-16 0,-1 0-16 16,-2-7-3104-16,0 0-640 0</inkml:trace>
  <inkml:trace contextRef="#ctx0" brushRef="#br1" timeOffset="187342.91">17579 8052 35007 0,'-10'-7'3120'0,"10"7"-2496"15,-3-4-496-15,3 4-128 0,0 0 768 0,0 0 128 16,0 0 16-16,0-7 16 0,1 1-80 0,2 0-16 16,4 2 0-16,2 1 0 0,2 0-352 0,3 2-80 15,2 1-16-15,4 0 0 0,3 0-256 0,3 0-128 16,0-2 128-16,4 2-128 0,2-1 0 0,1 1-176 15,0 0 16-15,0-1 0 16,-2-1-2416-16,0 0-496 0,-3-2-80 0</inkml:trace>
  <inkml:trace contextRef="#ctx0" brushRef="#br1" timeOffset="187721.24">18196 8011 13823 0,'0'0'1216'0,"0"0"-960"15,0 0-256-15,0 0 0 0,0 0 5040 0,6-2 960 16,0-2 192-16,0 0 32 0,2 2-4144 0,3 0-832 16,4 0-160-16,1 0-48 0,3-2-624 0,2 0-128 15,1-3-32-15,1 1 0 0,1-1-256 0,0-1 160 16,-1-1-160-16,-1-2 128 0,0-3-128 0,-1 0 192 16,1-1-192-16,-5-1 192 0,-3 1-64 0,-2 1 0 15,-2-1 0-15,-1 3 0 0,-2 1 16 0,-4 2 0 16,-2 2 0-16,-1 0 0 0,-2 2 240 0,-2 0 32 0,-2 1 16 15,-3 2 0-15,-2 2-80 0,-2 1-16 16,-1 1 0-16,-3 3 0 0,-1 2-336 0,-1 2 0 0,-2 2 0 16,0 2 128-16,1 0-128 0,0 1 128 0,0 2-128 15,2 0 128-15,0 1 0 0,3 0 0 16,0 1 0-16,6 0 0 0,0-2-128 0,3 1 176 0,0-1-176 0,3 1 192 16,2-1-192-16,2 0 0 15,3-2 0-15,2 1 0 0,4 1 0 0,2-2 0 16,2-3 0-16,2-1 0 0,3 0-320 0,3-3-32 0,2-1-16 15,2-2 0 1,3-1-416-16,0-2-96 0,-1-4-16 0,3 0-11888 0,0-1-2384 0</inkml:trace>
  <inkml:trace contextRef="#ctx0" brushRef="#br1" timeOffset="188159.47">18735 8182 28559 0,'0'0'2544'0,"-1"-3"-2032"16,0-3-512-16,1 1 0 0,1-1 2032 0,4 2 304 16,0-2 64-16,3 2 16 0,0-1-1440 0,6 1-272 15,0-2-64-15,2 2-16 0,4 0-192 0,0 0-48 16,0 2 0-16,0 1 0 0,-2 2-96 0,1 1-32 16,-1 2 0-16,-3 0 0 0,-3 0 0 0,-1 2 0 15,-2 1 0-15,-3 0 0 0,-1 2-48 0,-3 2-16 16,-2 1 0-16,-2 1 0 0,-3 2 32 0,-1 1 0 15,-4 3 0-15,-2 1 0 0,-1 3-80 0,-2 0-16 16,-2 0 0-16,-2-1 0 0,-1 0-128 0,2 0 128 16,-1-2-128-16,2-3 128 0,1-1 48 0,2-3 0 0,1-1 0 15,4-2 0-15,0-1 272 0,3-2 64 0,3 0 16 0,3-7 0 16,0 0-80-16,4 6 0 0,3-2-16 0,2-1 0 16,2 1-256-16,3-1-48 15,3-1-128-15,3 0 192 0,2-1-192 0,4 2 0 0,1-1 0 16,2-1 0-16,1 0 0 0,0 0 0 15,0-1 0-15,1 0 0 0,0-1 0 0,-1 1 0 0,1 0 0 0,-2 0 0 16,-3 0 0-16,-2-1 0 0,-4 1 0 0,-1 0 0 16,-4 1 0-16,-1 0-256 0,-3-1 48 0,-4 0 16 31,0 0-1024-31,-7 0-208 0,0 0-48 0,0 0 0 0,0 0-1360 0,0 0-288 0</inkml:trace>
  <inkml:trace contextRef="#ctx0" brushRef="#br1" timeOffset="191728.88">4427 10381 3679 0,'0'0'320'0,"0"0"-320"16,0 0 0-16,0 0 0 0,0 0 1664 0,0 0 256 0,0 0 48 0,2-6 16 15,1 1-640-15,-1-1-112 16,0 1-16-16,0-1-16 0,0 1 16 0,0 0 16 16,-2 5 0-16,1-5 0 0,-1 5-288 0,0 0-64 15,3-6-16-15,0 2 0 0,-3 4-144 0,2-5-16 0,-2 5-16 0,4-5 0 16,-1 1-208-16,-3 4-32 0,0 0-16 0,0 0 0 15,0 0 80-15,0 0 32 0,0 0 0 16,0 0 0-16,0 0 32 0,0 0 0 16,0 0 0-16,0 0 0 0,0 0-208 0,-1 6-48 0,-1 3 0 15,-2 1 0-15,0 2 64 0,0 4 16 0,-1 1 0 0,1 3 0 16,-1 1-16-16,1 3 0 0,1 1 0 0,-1 2 0 16,1 1-144-16,2 0-48 0,0-1 0 0,1 1 0 15,1-2-32-15,1 0-16 0,0-2 0 0,3 0 0 16,0-3 112-16,2-1 0 0,1-3 16 0,-1 0 0 0,1-3 48 0,1-2 16 15,0-2 0-15,1-1 0 0,1-3-80 0,0-1-32 16,1-2 0-16,0-2 0 0,-1-2 16 0,1-2 0 16,0-3 0-16,0-2 0 0,0-2-48 0,0-4 0 15,0 0 0-15,0-2 0 0,1-3-64 0,-1-1 0 16,-1-1-128-16,1-2 192 0,-3 0-192 0,-1-2 144 16,0-3-144-16,-1 1 128 0,-3 0-128 0,-1 3 0 15,1 1 144-15,-1 1-144 0,-2 1 0 0,0 2 128 16,-1 3-128-16,0 2 0 0,1 2 0 0,-1 1 144 15,0 2-144-15,0 1 0 0,-1 1 320 0,1 7-64 16,0 0 0-16,0 0 0 0,0 0 32 0,0 0 0 16,0 0 0-16,-4 6 0 0,0 2-288 0,0 3 128 15,0 1-128-15,0 2 0 0,1 1 0 0,0 3 0 16,-1 2 0-16,2 1 0 0,1 2 0 0,0 1 0 0,1-2 0 0,1 0 0 16,1-1 0-16,2-1 0 15,0-2 0-15,2 1 0 0,0-1 0 0,1-3 0 16,2-1 0-16,0-1 0 0,2-4-208 0,-1 0 48 15,2-1 16-15,1-3 0 16,-1 0-1488-16,1-3-288 0,1-1-64 0,3-2-9552 0,0-2-1904 0</inkml:trace>
  <inkml:trace contextRef="#ctx0" brushRef="#br1" timeOffset="192136.88">5120 10725 23951 0,'0'0'2128'0,"-2"-5"-1696"16,-1-2-432-16,-2 0 0 0,2 0 1136 0,0 0 144 0,-1 1 16 0,1 0 16 15,0 1 608-15,0 1 112 16,3 4 16-16,0 0 16 0,0 0-928 0,0 0-192 16,0 0-48-16,0 0 0 0,-3 7-528 0,2 2-112 15,0 1-32-15,-1 3 0 0,2 0-96 0,0 3-128 0,1 2 176 0,0 0-176 16,0 0 128-16,0 2-128 0,2 0 0 0,-1 0 0 15,-1 0 0-15,1-1 0 0,1 0 0 0,1-1 0 16,-1-2 0-16,0 2 0 0,1-3-208 16,0-1 80-16,0 0-1504 15,2-2-288-15,-2-1-64 0,1-2-8704 0,-2-2-1744 0</inkml:trace>
  <inkml:trace contextRef="#ctx0" brushRef="#br1" timeOffset="192467.3">4971 10847 33167 0,'-5'-4'2944'0,"1"-2"-2352"16,1 1-464-16,0-1-128 0,3 6 416 0,0-6 64 15,1-1 16-15,3 1 0 0,0-2-64 0,4 1-16 16,2 2 0-16,4-1 0 0,3 1-416 0,1 0 0 16,3 3 0-16,2 0 0 0,3 0 128 0,0 2-128 0,3 0 192 0,-3 2-64 15,-2 0-128-15,-1 3 0 16,-2 2 0-16,-2 2 0 0,-3 1 0 0,0 2 0 15,-2 1 0-15,-2 2 128 0,-3 0-128 0,-2 3 128 16,-3 0-128-16,-3 3 128 0,-3 1-128 0,-3 0 0 16,-2 1 0-16,-3-1 0 0,-2 0-272 0,-1-2 64 0,-1 0 16 0,-3-1 0 15,-5-2 352-15,-1-1 80 16,-2-3 16-16,2-2 0 0,-2-1 160 0,1-2 32 0,0 0 16 0,2-1 0 16,2-1-192-16,2 0-32 15,2-2-16-15,1 0 0 0,1-2-400 0,3 0-80 0,2-1 0 0,3 0-16 31,6-1-2256-31,0 0-448 0,0 0-96 0,9-11-11040 0</inkml:trace>
  <inkml:trace contextRef="#ctx0" brushRef="#br1" timeOffset="192968.48">5685 10439 31039 0,'0'0'1376'0,"0"0"288"15,0 0-1344-15,0 0-320 0,0 0 0 0,0 0 0 16,0 0 560-16,0 0 32 0,5-4 16 0,2-1 0 0,0 2 64 0,2 1 16 16,2 0 0-16,2 1 0 0,4-1-480 0,2 0-80 15,1 0-128-15,4 0 176 0,1 0-176 0,-1 1 0 16,1-1-160-16,0 1 160 15,0 0-2816-15,-1 0-448 0</inkml:trace>
  <inkml:trace contextRef="#ctx0" brushRef="#br1" timeOffset="193156.85">5677 10691 38527 0,'-11'-3'1712'0,"11"3"336"0,-6 0-1632 0,6 0-416 0,0 0 0 0,0 0 0 16,0 0 288-16,0 0-32 15,0 0 0-15,0 0 0 0,9 1 0 0,1 0-16 0,2 0 0 0,2 0 0 16,3-1-240-16,3 0 128 0,1-1-128 0,3-1 0 16,2-1-160-16,4-2-128 0,1 2-32 0,2-2 0 31,1 0-2832-31,3-1-576 0,40-7-112 0,-27 3-32 0</inkml:trace>
  <inkml:trace contextRef="#ctx0" brushRef="#br1" timeOffset="194205.94">7993 10094 7359 0,'-1'-16'320'0,"1"10"80"0,0-2-400 0,-2 0 0 0,1 1 0 0,0-1 0 16,1 0 3712-16,-1-1 640 0,0 3 144 0,0 0 32 15,1 2-2160-15,0 4-416 0,0 0-96 0,0 0 0 16,0 0-704-16,0 0-128 0,0 0-16 0,-4 8-16 16,2 2-560-16,-1 2-112 0,0 3-32 0,-2 3 0 15,1 1-112-15,-1 3-32 0,2 0 0 0,-1 2 0 16,1-1-144-16,2 0 192 0,0 0-192 0,1-1 192 15,0-2-192-15,2-1 0 0,1 0 0 0,1-1 128 0,2-3-128 0,0-1 0 16,1-1 144-16,0-2-144 0,1-3 192 0,0 0-48 16,1-2 0-16,1-3 0 0,-2-1-16 0,3-2-128 15,1-2 192-15,1-3-64 0,0-2 0 0,0-3 0 16,-2-2 0-16,1-5 0 0,1-3-128 0,0-2 192 16,1-2-192-16,-1-2 192 0,-1-3-192 0,-1 0 0 15,-3-2 144-15,-1 0-144 0,-1 0 144 0,-2 4-144 16,0 1 192-16,-3 3-192 0,-2 3 336 0,1 4-32 15,-2 3-16-15,1 2 0 0,0 2 256 0,-1 5 48 16,2 4 16-16,0 0 0 0,-4 3-112 0,0 3-32 0,1 3 0 0,0 3 0 16,-2 3-464-16,3 2 0 15,-1 3 0-15,3 1-160 0,-1 2 160 0,1 0 0 0,1 0 0 16,2 1-128-16,-1 0 128 0,3-1 0 16,-1-1 0-16,3 0 0 0,-1-3 0 0,2 1 0 0,-1-1 0 0,0-1-128 31,2-4-240-31,1-1-32 0,1-1-16 0,0-1 0 15,0-1-2336-15,-1-2-448 0,2-3-112 0</inkml:trace>
  <inkml:trace contextRef="#ctx0" brushRef="#br1" timeOffset="194566.53">8538 10477 12895 0,'0'0'1152'0,"0"0"-928"16,0 0-224-16,8 0 0 0,-8 0 3376 0,6-3 624 15,1 0 128-15,-1 1 32 0,1-1-2688 0,0-1-544 16,-1 0-96-16,1-1-32 0,-1 0-352 0,0-1-80 16,-2 0-16-16,0-2 0 0,-2-1 160 0,0 1 48 15,-1-1 0-15,-1 0 0 0,-1 0-144 0,1 1-32 16,-4 2 0-16,-1 0 0 0,0 3 80 0,-2 1 16 16,-1 1 0-16,0 3 0 15,-1 2 80-15,-3 3 16 0,-1 2 0 0,-3 4 0 0,0 2-320 0,0 3-48 0,1 1-16 0,-2 3 0 16,1 1 32-16,2 0 0 15,1 0 0-15,1-1 0 0,2 0-32 0,3-1-16 16,3-1 0-16,2-2 0 0,1 0-176 0,4 0 192 16,2-3-192-16,1-1 192 0,2-2-192 0,2-1 128 15,3-1-128-15,0-1 128 0,3-2-128 0,1-3-192 16,2-2 32-16,3-2 16 0,-2-2-176 0,3-2-48 0,2-4 0 0,2-1 0 31,0-2-1392-31,3 0-288 0,0-2-48 0,-1 0-13600 0</inkml:trace>
  <inkml:trace contextRef="#ctx0" brushRef="#br1" timeOffset="195444.82">9542 9973 13823 0,'0'0'1216'0,"-1"-5"-960"0,0 1-256 0,1 0 0 15,0-2 1616-15,0 6 288 0,1-4 48 0,-1 4 16 16,1-5 208-16,-1 5 32 0,0 0 16 0,0 0 0 15,0 0-592-15,0 0-112 0,0 0-32 0,2 8 0 16,-2 3-592-16,2 1-112 0,-1 2-16 0,0 3-16 0,0 2-272 0,0 1-48 16,1 1-16-16,-1 1 0 0,0 0-224 0,0 0-64 15,1 1 0-15,-1-1 0 0,0 0-128 0,0-1 0 32,-1-1 144-32,0-1-144 0,0-3 0 0,0 1 128 15,0-2-128-15,0-2 0 16,0 0-1184-16,0-4-304 0,0 0-64 15,0-1-9136-15,0-8-1808 0</inkml:trace>
  <inkml:trace contextRef="#ctx0" brushRef="#br1" timeOffset="195634.2">9367 10214 34495 0,'0'0'1536'0,"0"0"304"0,0 0-1472 0,0 0-368 0,-1-6 0 0,1 6 0 16,2-4 384-16,4-1 0 0,1 2 0 0,2 0 0 15,4-1 32-15,2 1 16 0,4 0 0 0,3-2 0 16,3 2-224-16,2 0-32 0,4 0-16 0,2-2 0 16,4 1-288-16,0-2-64 0,1-1-16 0,-1-1-10928 15,-3-1-2192-15</inkml:trace>
  <inkml:trace contextRef="#ctx0" brushRef="#br1" timeOffset="196013.16">10301 10087 32943 0,'0'0'1456'0,"0"0"304"0,0 0-1408 0,0 0-352 16,0 0 0-16,0 0 0 0,0 0 304 0,7 6-16 16,-2-3 0-16,2-1 0 0,0-1 192 0,1-1 32 15,2 0 16-15,1-1 0 0,0-3-288 0,1-1-64 16,2 0-16-16,-1-3 0 0,1-1-160 0,3-1 192 15,-3-1-192-15,1-1 192 0,0-3-192 0,-2 0 192 16,0-2-192-16,-1 1 192 0,-2-1-64 0,-1 2 0 0,-3-1 0 0,-2 3 0 16,-3 2 32-16,-2 1 0 15,-3 1 0-15,0 3 0 0,-4 1 288 0,-3 3 48 0,-1 2 16 0,-1 2 0 16,-2 2-240-16,-2 2-32 0,-1 3-16 0,0 2 0 16,-2 1-224-16,0 4 0 0,1 1 0 0,0 1 0 15,0-1 0-15,2 2 0 0,4 1 0 0,1 0 0 16,1-1 0-16,2 0 176 0,3 0-176 0,1-2 160 0,3 0-160 0,1 1 0 15,3-3 144-15,2 0-144 0,0 1 0 0,3-2 0 16,1-2 0-16,3-1 128 0,3-1-128 0,1-1-160 16,4-1 160-16,2-2-208 15,3-3-448-15,3 1-96 0,3-3-16 0,4-1-10896 16,3-2-2192-16</inkml:trace>
  <inkml:trace contextRef="#ctx0" brushRef="#br1" timeOffset="196421.41">10786 10277 20271 0,'0'0'896'0,"-1"-4"192"0,-2-3-880 0,2 1-208 15,1-1 0-15,2 1 0 0,0-1 3344 0,3 2 624 0,0-1 128 0,3 2 32 16,0-1-2592-16,1 2-512 0,0 1-96 0,1 1-32 16,-1 2-544-16,1 2-112 15,0 0-32-15,-1 2 0 0,-2 0-208 0,0 2 144 16,-3 1-144-16,0 0 128 0,-2 0-128 0,-2 2 192 15,-2 1-192-15,-2 2 192 0,-1 1-64 0,-1 1-128 16,0-2 192-16,-1 0-64 0,0-1-128 0,2 0 192 0,1-1-192 0,0 0 192 16,2-1 0-16,1-1 0 0,1-1 0 0,2-1 0 15,1 0 16-15,2-1 16 0,0-1 0 0,2 2 0 16,1-1-96-16,0 1-128 0,1-1 176 0,1 2-176 0,1 0 128 16,0 1-128-16,-1-1 0 0,0 2 0 0,-2 0 128 15,-2 0-128-15,-1 1 0 0,-2-1 0 0,-1-1 192 0,-2 0-32 16,-2 1 0-16,-1-2 0 0,-4 0 240 0,-3 0 48 15,-2-1 16-15,-2 1 0 0,-3-1 32 0,0-1 0 16,-1 1 0-16,-1 0 0 0,-2-3-32 0,2-1 0 16,-1 1 0-16,3-1 0 0,1 0-256 0,0-1-48 15,2 1-16-15,1-2 0 16,0 0-848-16,2 1-192 0,2 0-16 0,1-1-12960 16,2 0-2576-16</inkml:trace>
  <inkml:trace contextRef="#ctx0" brushRef="#br1" timeOffset="-205436.39">12198 10043 2751 0,'0'0'256'0,"0"0"-256"0,0 0 0 0,0 0 0 0,0 0 2432 0,0 0 448 16,0 0 96-16,0 0 16 0,0 0-880 0,0 0-160 15,0 0-32-15,0 0-16 16,0 0-240-16,0 0-64 0,0 0 0 0,0 0 0 15,0 0-320-15,0 0-64 0,0 0 0 0,0 0-16 16,9-2-384-16,2 1-80 0,2 0-16 0,2 0 0 16,3 0-304-16,3-1-64 0,2 0-16 0,2 0 0 15,3 0-128-15,0 0-16 0,2 1-16 0,-3-2 0 16,-1 1-176-16,-2 0 128 0,-2 0-128 0,-1 0 128 0,-3-1-128 0,-1 1-256 16,-2 0 64-16,-3 2 16 15,-2-1-912-15,-2 0-176 0,-8 1-32 0,0 0-12720 0</inkml:trace>
  <inkml:trace contextRef="#ctx0" brushRef="#br1" timeOffset="-205248.92">12176 10219 32191 0,'0'0'1424'0,"0"0"304"0,0 0-1392 0,0 0-336 16,0 0 0-16,0 0 0 0,0 0 432 0,0 0 16 15,0 0 0-15,0 0 0 0,0 0 208 0,6 1 48 16,2 0 16-16,2 0 0 0,3-1-400 0,4 0-96 15,1 0-16-15,3 0 0 0,2-1-208 0,3 0 0 0,1 0 0 0,2-1 0 32,-1-1-1728-32,2 0-320 0,-1-2-80 0,-3-1-12208 0</inkml:trace>
  <inkml:trace contextRef="#ctx0" brushRef="#br1" timeOffset="-204966.47">12529 9940 10127 0,'-7'-11'896'0,"3"5"-704"15,-2-3-192-15,1 2 0 0,0-1 5184 0,1 1 1024 16,0 1 192-16,0 0 32 0,3 1-5008 0,1 5-992 16,-2-6-208-16,2 6-32 0,0 0 96 0,4-4 32 15,3 1 0-15,0 2 0 0,0-1-320 0,2 4 0 16,0 0 0-16,1 0 0 0,0 0 0 0,2 3 0 16,1 1 0-16,1 2 0 0,1 2 0 0,-1 1 0 15,0 0 0-15,1 1 0 0,0 1 0 0,-1-1 0 16,-1 1 0-16,1 1 0 0,-3-2 0 0,0 0 0 15,-3 0 0-15,0 0 0 0,-2 0 160 0,-3 0 32 16,-1-1 0-16,-5 1 0 0,-2 1 256 0,-2 0 48 16,-3-1 16-16,-1 1 0 0,-2 0-176 0,-1 0-16 15,-1 2-16-15,0 1 0 16,0-2-608-16,1 2-112 0,2-1-32 0,-1 1-10752 16,2-3-2144-16</inkml:trace>
  <inkml:trace contextRef="#ctx0" brushRef="#br1" timeOffset="-204325.7">14215 9801 31039 0,'-9'-9'1376'0,"7"6"288"0,0-1-1344 0,-1 0-320 0,-3 2 0 0,2 1 0 16,-1 0 640-16,2 1 48 15,-1 0 16-15,0 2 0 0,1 0 96 0,-1 5 32 16,-1 2 0-16,1 2 0 0,-2 2-400 0,1 2-80 16,-2 3-16-16,-2 6 0 0,3 1-16 0,0 2-16 0,1-1 0 0,0 1 0 15,3-1-144-15,2-1-32 0,0 1 0 16,2-3 0-16,2-2-128 0,1-3 0 0,2 0 144 0,1-3-144 15,0-1 160-15,2-3-32 0,1-4-128 16,1 0 192-16,3-4-64 0,1-3 0 0,1-4-128 16,2-5 192-16,3-3-192 0,0-8 0 0,0-5 0 0,-1-4 0 15,-1-4 0-15,-1-2 0 0,-2-2 0 0,0-1 0 16,-4 1 0-16,-1 2 0 0,-2 3 0 0,-3 3 0 16,-3 5 256-16,-2 4 16 15,-1 4 0-15,-1 2 0 0,-2 4 272 0,1 4 48 0,1 6 16 0,0 0 0 0,-4-1-208 16,4 1-32-16,-6 4-16 0,2 3 0 15,-1 3-224-15,1 3-128 0,1 2 128 0,-1 4-128 0,2 1 0 16,0 2 128-16,1 2-128 0,1 1 0 0,1-1 0 0,1 1 0 16,0-1 0-16,3 0-192 0,0-1 192 0,2-1 0 15,-2-1 0-15,2-1 0 0,0-1-192 0,0-2 0 16,2-3 0-16,1 0 0 16,1-2-1360-16,1-1-288 0,0-2-48 0,3-2-10032 15,-1-1-2016-15</inkml:trace>
  <inkml:trace contextRef="#ctx0" brushRef="#br1" timeOffset="-204074.32">14699 10160 33167 0,'0'0'2944'0,"0"0"-2352"15,-1-5-464-15,1 5-128 0,3-4 1136 0,-3 4 208 16,0 0 32-16,0 0 16 0,0 0-256 0,0 0-48 15,0 0-16-15,0 0 0 0,4 7-576 0,0 1-112 0,-1 3-32 0,2 3 0 16,-3 0-96-16,-1 1-32 0,0 2 0 16,0 0 0-16,0 1-224 0,0 1 176 0,1 0-176 0,-2 1 160 15,0-1-160-15,1-1 0 0,0-2-192 0,-1-1 192 16,0-1-592-16,1-2 0 0,0-2 0 0,0-2 0 16,-1 0-2768-1,1-1-544-15,-1-7-128 0,0 0 0 0</inkml:trace>
  <inkml:trace contextRef="#ctx0" brushRef="#br1" timeOffset="-203790.65">14627 10285 40431 0,'0'0'1792'0,"0"0"368"0,0-6-1728 0,1 0-432 16,3 2 0-16,2-1 0 0,0 1 0 0,4-1 0 16,2 2-144-16,2 1 144 0,2 0 128 0,3 1 128 15,1 1 16-15,2 1 16 0,-2 1-144 0,0 1-16 16,0 2-128-16,0 0 192 0,-1 2-192 0,-1 2 128 15,-3-1-128-15,0 3 0 0,-2 1 144 0,-2 1-144 0,0 1 128 0,-6 1-128 16,-1 1-128-16,-3 1-128 0,-2 2 0 0,-3 0-16 16,-1-2-64-16,-4 1-16 15,-3-2 0-15,-1 1 0 0,-1-2 352 0,-2 0 0 16,0-2 0-16,-4-1 0 0,-2-1 304 0,-1-1-32 0,-3-3 0 0,1-1 0 16,-1-2-96-16,3 0-32 0,1-3 0 0,3-1 0 15,2-2-400-15,3-1-64 0,1 0-32 0,2-1 0 16,2-1-2944-1,4-1-592-15,-2-14-112 0,16 3-32 0</inkml:trace>
  <inkml:trace contextRef="#ctx0" brushRef="#br1" timeOffset="-203555.65">15312 9942 21183 0,'0'0'1888'0,"-2"-4"-1504"16,2 4-384-16,0-6 0 0,0 6 4352 0,3-5 816 16,1 0 144-16,2 1 48 0,2-2-4240 0,1 3-848 15,5 1-272-15,1 0 160 0,0-1-160 0,3 2 0 16,2 0 0-16,0-1 0 0,3 1 0 0,-2 1 0 16,1 0-160-16,2 1 160 15,-2 0-2208-15,0 1-352 0,-2 0-64 0,-3 2-12704 0</inkml:trace>
  <inkml:trace contextRef="#ctx0" brushRef="#br1" timeOffset="-203382.53">15301 10103 29487 0,'0'0'2624'0,"-5"-3"-2112"0,2 0-512 0,3 3 0 16,-3-3 2464-16,3 3 384 0,0 0 80 0,0 0 16 16,0 0-2144-16,0 0-416 0,6-5-96 15,3 2-16-15,1 0-16 0,3 2-16 0,4 0 0 0,2-1 0 16,1 1-240-16,4 0 0 0,0 0 0 0,1 0 0 0,1-1-256 15,1 1-112-15,1 0-16 0,1 1-11808 16,0 0-2368-16</inkml:trace>
  <inkml:trace contextRef="#ctx0" brushRef="#br1" timeOffset="-202064.44">17198 9848 15663 0,'0'0'1392'0,"0"0"-1120"0,-5 2-272 0,5-2 0 0,0 0 3456 0,0 0 624 32,0 0 128-32,0 0 16 0,0 0-3120 0,0 0-624 15,0 0-128-15,0 0-32 16,6-4 256-16,2 2 32 0,3-2 16 0,3-1 0 0,3 0-256 0,-1-1-48 15,4 0-16-15,0-3 0 0,3-2-96 0,1 0-16 16,-1-2 0-16,-1-2 0 16,0-1-32-16,-3-3-16 0,0-1 0 0,-4 1 0 0,-2 0 0 0,-2 1 0 15,-3 2 0-15,-3 1 0 0,-3 3 80 0,-3 1 16 16,-3 3 0-16,-1 1 0 0,-3 1 176 0,-2 3 32 16,-3 1 16-16,-3 2 0 0,-5 1-288 0,-1 3-176 15,-3 4 192-15,1 2-192 0,-2 2 0 0,-1 4 0 0,1 0 0 0,1 3-192 16,1 1 192-16,2 0-144 0,3 0 144 0,2 0-128 15,3 0 128-15,3-1 144 0,0-2-16 0,3 0-128 16,2-3 304-16,2 0-48 16,4 1-16-16,2-2 0 0,1 0-48 0,2-1-16 15,3-1 0-15,3 0 0 0,1 0-16 0,4-1 0 0,0-2 0 0,3-3 0 16,3 1-160-16,3-2 0 0,1-2 0 0,3-2-176 31,5-2-1280-31,0-2-256 0,1-2-48 0,1-2-9520 0,-3 0-1904 0</inkml:trace>
  <inkml:trace contextRef="#ctx0" brushRef="#br1" timeOffset="-201859.62">17826 9798 35007 0,'0'0'1552'16,"0"0"320"-16,0 0-1488 0,0 0-384 0,0 0 0 0,0 0 0 16,0 0 640-16,0 0 64 0,0 0 16 0,0 0 0 15,-1 8 176-15,1 0 16 0,-1 3 16 0,1 1 0 0,-1 2-256 0,1 2-48 16,-1 3-16-16,0 2 0 0,0 2-288 0,-1 0-48 15,-1 0-16-15,1 0 0 0,0 1-256 0,2-1 128 16,-2 1-128-16,1-2 0 0,0-2 0 0,1 0 0 16,0-2 0-16,1-2 0 15,0 0-640-15,1-3-64 0,1-2-32 0,2-2-11872 16,1-3-2384-16</inkml:trace>
  <inkml:trace contextRef="#ctx0" brushRef="#br1" timeOffset="-201609.11">18258 9675 38703 0,'0'0'3440'0,"-1"-5"-2752"0,1 5-560 0,0 0-128 15,0 0 352-15,0 0 32 0,-4-4 16 0,4 4 0 16,0 0 272-16,0 0 48 0,0 0 16 0,0 0 0 16,-4 4-208-16,1 3-32 0,-1 1-16 0,1 1 0 15,0 4-224-15,-2 2-64 0,1 3 0 0,1 1 0 16,-1 0-192-16,1 1 0 0,0 0 0 0,0 2 0 15,2 0 0-15,1-1 0 0,0-2 0 0,1 1 0 16,1 0-192-16,0-1-144 0,-1-3-32 0,1-2 0 16,1 0-1696-16,1-2-352 0,-1-2-64 0,1-4-14544 15</inkml:trace>
  <inkml:trace contextRef="#ctx0" brushRef="#br1" timeOffset="-201435.35">18027 9877 41119 0,'0'0'1824'0,"0"0"368"0,-3-3-1744 0,3 3-448 16,0 0 0-16,0 0 0 0,2-6 256 0,-2 6-16 15,6-4-16-15,5 1 0 0,1-1-80 0,5 1-16 0,3 0 0 0,4-1 0 16,3 1-128-16,5 1 0 0,3-1 0 0,4-1 0 31,0 0-528-31,2-2-144 0,0-1-32 0,0 0-11424 0,-1 0-2288 16</inkml:trace>
  <inkml:trace contextRef="#ctx0" brushRef="#br1" timeOffset="-201073.91">18735 9840 34271 0,'0'0'1520'0,"0"0"304"0,0 0-1456 0,8 0-368 0,-1 0 0 0,2 0 0 0,2-1 544 0,-1-1 32 16,1 0 16-16,2 0 0 0,2-2-80 0,3-2 0 15,-2 0-16-15,1-2 0 0,1-1-288 0,0-2-48 16,-1-2-16-16,2 0 0 0,-2-2 0 0,0 1 0 16,-2-4 0-16,-1 2 0 0,-2-2-16 0,-1 1-128 15,-3 0 192-15,-1 3-64 0,-3 1 16 0,-1 2 0 16,-4 0 0-16,-2 2 0 0,0 1 288 0,-1 3 48 16,-5 0 16-16,-1 3 0 15,-3 1-64-15,0 2-16 0,-2 2 0 0,0 3 0 0,-2 2-272 0,0 3-144 16,-1 1 160-16,1 3-160 0,-1 2 144 0,3 0-144 0,2 2 128 0,1-1-128 15,1-1 160-15,1 1-160 16,4 0 192-16,3 0-192 0,-1-1 192 0,4 0-64 0,4-1 0 0,0-1-128 16,4 0 144-16,3 1-144 0,3-2 0 0,1 0 144 15,3-2-144-15,1-1 0 0,3-2 0 16,4-2-176 0,3-3-336-16,4-2-64 0,4-3 0 0,5 0-16 15,2-2-2336-15,2-1-464 0,0-2-80 0</inkml:trace>
  <inkml:trace contextRef="#ctx0" brushRef="#br1" timeOffset="-200775.24">19371 9887 40543 0,'0'0'3600'0,"-1"-4"-2880"0,0-3-576 0,1 1-144 0,2 0 0 0,1 0 192 16,0 2-192-16,3 0 192 0,1-2 208 0,0 3 48 16,2 1 16-16,3 0 0 0,1 1-128 0,2 2-16 15,-1 2-16-15,0 1 0 0,2 2-176 0,-2 0-128 16,0 3 192-16,-2 1-192 0,-1 1 128 0,-3 1-128 15,-2 1 0-15,-5 3 0 0,-1 0 224 0,-5 3-64 16,-2 1-16-16,-2 0 0 0,-2 2-144 0,-1 0 0 16,0-1-160-16,-2-1 160 0,1-3 0 0,2-2 0 15,1-1-128-15,3 0 128 0,0-3 272 0,1-2 112 16,4-1 0-16,1-1 16 0,1-1-48 0,0-6-16 16,5 5 0-16,1-2 0 0,3-2-160 0,1 0-48 15,1 0 0-15,2-2 0 0,4-1-128 0,1 0 0 16,3 0 0-16,2-1 0 15,3 1-416-15,0 0-112 0,4 2-32 0,-1-1 0 16,2-1-2576-16,-1 0-512 0,-2-1-96 0</inkml:trace>
  <inkml:trace contextRef="#ctx0" brushRef="#br1" timeOffset="-200350.41">20419 9527 29663 0,'0'-13'1312'0,"0"9"272"0,1-2-1264 0,-1 0-320 0,0-1 0 0,0 0 0 16,-1 1 1856-16,0 0 320 0,0 1 64 0,1 5 16 16,0 0-608-16,0 0-128 0,0 0-32 0,0 0 0 15,-5 4-672-15,1 3-144 0,2 0-32 0,0 4 0 16,-2 4-384-16,1 3-96 0,1 0-16 0,-2 4 0 15,0 2-144-15,1 3 128 0,1-1-128 0,1 4 128 16,0-2-128-16,1 1 0 0,2 0 0 0,-1-2 0 16,0-1-320-16,1 0 0 15,0-3 0-15,2-2 0 16,-1-3-1296-16,-2-2-256 0,-1-3-48 0,0-3-16128 0</inkml:trace>
  <inkml:trace contextRef="#ctx0" brushRef="#br1" timeOffset="-200161.32">20109 9715 40543 0,'0'0'3600'0,"0"0"-2880"15,0 0-576-15,0 0-144 0,4-5 0 0,4 2 0 16,2 0 0-16,3 3 0 0,6-1 128 0,2 0-128 16,2 0 192-16,2 1-64 0,1 0-128 0,1-1 192 0,2 0-192 0,1 0 192 15,4 0-192-15,3 0 0 16,0-1 0-16,2 0-176 15,0 0-592-15,1 0-112 0,0 0-16 0,-5-1-10736 0,-4 1-2128 0</inkml:trace>
  <inkml:trace contextRef="#ctx0" brushRef="#br1" timeOffset="-199816.74">20896 9601 29487 0,'0'0'1296'0,"0"0"288"0,0 0-1264 15,0 0-320-15,7 2 0 0,0-1 0 0,1 0 1056 0,0 0 160 16,2-1 16-16,1 0 16 0,1-1-496 0,3-1-112 16,0-1 0-16,0 0-16 0,2-3-352 0,-1-1-64 15,2 0-16-15,-4-1 0 0,3-2 64 0,-4-1 0 16,-1-2 0-16,-1 0 0 0,-1-2-16 0,-2 1 0 16,-3-1 0-16,0 0 0 0,-2 3 16 0,-2 1 16 15,-2 0 0-15,-3 2 0 0,-2 3 288 0,-2 1 48 16,0 2 16-16,-5 2 0 0,-1 1-112 0,0 3-32 15,-5 1 0-15,-1 3 0 0,-1 4-352 0,1 3-128 16,-1 1 0-16,1 2 144 0,1-1-144 0,3 2 0 16,0 0 0-16,4-1 0 0,1 0 128 0,3 1 0 15,3-1 0-15,2 0 0 0,2 1-128 0,3-2 128 0,2 1-128 0,3-1 128 16,3 0-128-16,2-1-144 0,2 2 144 0,5-3-208 31,3-1-368-31,3-1-64 0,5-1 0 0,2-3-16 16,4-3-2384-16,1-2-480 0,0-5-80 0</inkml:trace>
  <inkml:trace contextRef="#ctx0" brushRef="#br1" timeOffset="-199422.83">21527 9690 34095 0,'-3'-4'3024'0,"3"4"-2416"0,-3-6-480 0,3 6-128 16,-1-5 720-16,1 0 128 0,0 5 32 0,0 0 0 0,5-4-176 0,0 1-16 15,2 0-16-15,1 3 0 0,0 1-416 0,1 2-64 16,0 0-32-16,1 1 0 0,-1 1-160 0,-2 0 0 15,0 1 144-15,1 0-144 0,-3 2 0 0,-2 1 128 16,0 2-128-16,-3 0 0 0,-3 1 0 0,0 1 0 16,-2 1 0-16,-2 1 0 0,-2-1 0 0,-1-1 0 15,-1-2-192-15,0 0 64 0,0-2 128 0,1 1 0 16,1-1 0-16,0-2 0 0,1 1 0 0,3 0 192 16,0 0-32-16,3-1-16 0,1 0 112 0,1-7 32 15,0 0 0-15,3 8 0 0,3-2-80 0,0 0-16 16,0 0 0-16,1 2 0 0,2-1-192 0,1 0 176 15,1 0-176-15,0-1 160 0,-1 1-160 0,0 0 192 16,0-1-192-16,0 0 192 0,-3-1 112 0,0 1 16 16,-3-2 16-16,-4-4 0 0,4 6 112 0,-4-6 0 15,-1 6 16-15,-3 0 0 0,-2-1 192 0,-3 1 48 16,-4-1 0-16,-3 1 0 0,-2-1-224 0,-3 1-32 0,-3-2-16 0,-2 2 0 16,0-2-272-16,1 2-160 15,-2-2 192-15,3 0-192 16,1 0-256-16,1-1-176 0,1 0-16 0,2 1-16 0,2-2-2608 15,1 1-528-15</inkml:trace>
  <inkml:trace contextRef="#ctx0" brushRef="#br1" timeOffset="-191152.91">7910 12514 23039 0,'0'0'2048'0,"0"0"-1648"0,0 0-400 0,8 2 0 16,-8-2 0-16,7 1 0 0,0-1 0 0,1 0 0 15,0-1 608-15,2 0 32 16,0-1 16-16,0-2 0 0,0 0 32 0,1-2 0 0,0 0 0 0,2-2 0 16,-1-2 112-16,3-2 32 0,0 0 0 0,0 0 0 0,0-1-256 15,0 0-32-15,2-2-16 0,-2 0 0 0,0-2-240 0,-3 1-48 16,1-1-16-16,-4 3 0 0,0 1-80 0,-3 1-16 16,-4 1 0-16,-1 1 0 15,-1 2 272-15,-2 2 48 0,-1 0 16 0,-3 3 0 16,-2-1-64-16,-2 4-16 0,-4 3 0 0,0 1 0 0,0 3-384 0,-3 1 0 15,-4 5 0-15,0 1 0 0,1 2-176 16,1 3 48-16,-1 1 0 0,0 1 0 0,0-1 128 0,3-2 0 16,2 0-144-16,2-1 144 0,3-1 0 0,0-2 0 15,4-2 160-15,2 0-160 0,2-1 288 0,2 0-48 0,1-1-16 0,4 0 0 16,1 0-32-16,4 0 0 0,0-1 0 0,2 0 0 16,1-3 32-16,3 1 0 15,0-2 0-15,2 0 0 0,2-2-224 0,1-1 176 16,1-2-176-16,1 0 160 15,2-1-544-15,1-1-128 0,3-3 0 0,2 1-16 16,3-1-2256-16,0-2-448 0,0 0-96 0</inkml:trace>
  <inkml:trace contextRef="#ctx0" brushRef="#br1" timeOffset="-190950.41">8554 12464 23663 0,'0'0'1040'0,"0"0"240"0,-2-4-1024 0,2 4-256 0,0 0 0 0,0 0 0 15,-2-7 1712-15,2 7 288 0,0 0 64 0,0 0 16 16,0 0-560-16,0 0-112 0,0 0-32 0,0 0 0 15,0 0-528-15,0 0-96 0,2 8-32 0,0 0 0 16,-2 0-192-16,-2 3-32 0,0 2-16 0,0 1 0 16,0 1-240-16,-1 2-48 0,0 0-16 0,0 1 0 15,-3 1-176-15,2-1 0 0,1 0 0 0,0 0 0 16,0-2-768-16,0-1-64 0,1 0-32 0,1-2-10752 16,-1-1-2144-16</inkml:trace>
  <inkml:trace contextRef="#ctx0" brushRef="#br1" timeOffset="-190731.28">9008 12288 36111 0,'0'0'1600'0,"0"0"320"0,0 0-1536 0,0 0-384 16,0 0 0-16,0 0 0 0,0 0 448 0,0 0 16 0,0 0 0 0,0 0 0 15,-3 9 128-15,0 0 32 16,0 2 0-16,0 2 0 0,-1 1-400 0,1 2-80 15,0 1-16-15,-1 3 0 0,2 0-128 0,1 1 0 16,1 0 0-16,1-1 0 0,1-2-192 0,1 2-64 16,1 0 0-16,0-1-16 15,1-4-1648-15,0-1-320 0,2-1-64 0,-2-3-12928 0</inkml:trace>
  <inkml:trace contextRef="#ctx0" brushRef="#br1" timeOffset="-190574.59">8857 12487 19343 0,'-6'-3'1728'0,"3"0"-1392"0,-1-1-336 0,4 4 0 0,0 0 3984 0,0 0 736 16,0 0 144-16,0 0 16 0,2-5-3536 0,5 2-720 15,2-1-144-15,4 2-32 0,1-2-240 0,3 0-48 16,2 0-16-16,3 0 0 0,1-2-272 0,4 0-64 16,1-2-16-16,3 0-11248 15,1-1-2256-15</inkml:trace>
  <inkml:trace contextRef="#ctx0" brushRef="#br1" timeOffset="-190181.94">9510 12345 33807 0,'0'0'1488'0,"0"0"320"0,0 0-1440 0,0 0-368 15,0 0 0-15,0 0 0 0,0 0 720 0,0 0 80 16,0 0 16-16,0 0 0 0,0 0 80 0,0 0 32 15,8 2 0-15,1-2 0 0,2-2-576 0,1 0-112 0,1-1-32 16,1-3 0-16,2 0-208 0,3-2 144 0,-3-1-144 0,2-2 128 16,-1-1-128-16,0-1 128 0,-3-1-128 0,-2-2 128 15,-1 0-128-15,-2 0 0 0,-2 2 0 0,-3 1 128 16,-3 1-128-16,-2 1 192 0,-1 0-192 0,-4 2 192 16,-1 1 0-16,-3 3 0 0,-2 2 0 0,-4 1 0 15,-3 4-192-15,1 1 160 0,-1 0-160 16,0 4 160-16,1-1-160 0,0 3 0 0,0 1 0 0,2 2 0 15,1 0 0-15,2 1 0 0,2 1 0 0,3-1 0 0,-1 0 128 0,3 1-128 16,3 1 0-16,1 0 128 0,2 0-128 0,1 1 0 16,1-3 0-16,3 0 0 0,1 0 0 0,3 1 0 15,3-2 0-15,2 0 0 0,4-1-288 0,3 0-96 16,3-1 0-16,5-1-16 16,0-3-1840-16,4 1-384 0,3-4-64 0,-1-1-13056 0</inkml:trace>
  <inkml:trace contextRef="#ctx0" brushRef="#br1" timeOffset="-189900.55">9955 12453 36575 0,'0'0'1616'0,"0"0"336"0,0-6-1568 0,2 0-384 16,0 1 0-16,-2 5 0 0,6-5 528 0,1 2 32 16,0 1 0-16,2 1 0 0,1 0-192 0,1 2-48 0,1 2 0 0,-1 1 0 15,0 2-128-15,1 0-16 0,0 3-16 0,-1 1 0 16,-1 0-160-16,-2 1 192 0,-2 0-192 0,-1 1 192 15,-4 0-192-15,-2 3 160 0,-7 1-160 0,0 2 160 16,-2-1-160-16,-1 1 0 16,0-3 0-16,0 0 0 0,-1-3 0 0,0-1 0 0,1-3 128 0,1-1-128 15,1-1 656-15,2-3 48 0,1 0 16 0,6-3 0 16,0 0-160-16,0 0-48 0,0 0 0 0,0 0 0 16,7 2-320-16,3 1-64 0,2-2 0 0,4-1-128 15,4-1 0-15,4 1 0 0,4-2 0 0,3 1 0 16,2-1-1024-1,2 0-96-15,-1-1-32 0,1-2 0 0,1 1-1984 0,1-2-384 0</inkml:trace>
  <inkml:trace contextRef="#ctx0" brushRef="#br1" timeOffset="-189463.11">11289 11849 35423 0,'0'0'1568'0,"0"0"320"0,0 0-1504 0,0 0-384 0,0 0 0 0,0 0 0 16,0 0 832-16,0 0 112 0,0 0 16 0,-4 5 0 0,-2 2-80 0,2 3-16 15,-1 2 0-15,2 5 0 0,-2 2-480 0,-1 2-112 16,3 2-16-16,0 2 0 0,-1 2-128 0,3 1-128 15,0-1 192-15,0 1-192 0,0-1 176 0,1-1-176 16,0-2 160-16,1-1-160 0,-1-2 0 16,1-1-128-16,0-2-16 0,0-1 0 15,0-2-1280-15,0-1-256 0,1-3-48 0,-1-2-9984 16,-1-2-1984-16</inkml:trace>
  <inkml:trace contextRef="#ctx0" brushRef="#br1" timeOffset="-189290.35">11105 12189 35007 0,'-11'-4'1552'0,"11"4"320"0,-3-3-1488 0,3 3-384 16,0 0 0-16,0 0 0 0,0 0 1248 0,0 0 176 15,0 0 48-15,6-3 0 0,1 1-752 0,4 1-144 0,4 1-16 0,1 0-16 32,3 0-320-32,3-1-64 0,3 0-16 0,3 0 0 0,0-3 16 0,4 1 0 0,1-1 0 0,2-3 0 31,2-1-1584-31,1 0-320 0,1-2-64 0,-1 1-15648 0</inkml:trace>
  <inkml:trace contextRef="#ctx0" brushRef="#br1" timeOffset="-188944.36">11704 12151 28559 0,'0'0'1264'0,"0"0"272"0,0 0-1232 0,0 0-304 15,0 0 0-15,0 0 0 0,0 0 1520 0,6-2 240 16,0 2 48-16,2-3 16 0,0 1-656 0,2-1-128 15,1-2-16-15,1 1-16 0,4-3-688 0,0 1-128 16,2-2-16-16,1-1-16 0,0-1-32 0,1-2-128 16,-1-1 192-16,0-1-64 0,-2 0 32 0,0-1 0 15,-4 0 0-15,-1-1 0 16,-2 2-32-16,-2 1-128 0,-4 1 192 0,-2 2-64 16,-2 0 128-16,-2 2 32 0,-2 2 0 0,-4 1 0 0,-3 2 160 0,0 1 48 15,-4 2 0-15,-1 2 0 16,-4 1-288-16,1 3-48 0,-2 2-16 0,0 1 0 0,0 2-144 0,2 3 0 0,2 0 0 0,0 1 0 15,1 1 0-15,2 0 0 16,3 1 128-16,1-1-128 0,2 1 144 0,1-1-144 0,4 1 160 16,-1-1-160-16,4 1 0 0,3 0 0 0,0 1 0 15,2-2 0-15,4 0 0 0,2-2 0 0,1-2-208 0,3 0 64 32,1 0-640-32,5-1-128 0,4-1-32 0,5-1 0 15,4-2-2880-15,2-3-576 0</inkml:trace>
  <inkml:trace contextRef="#ctx0" brushRef="#br1" timeOffset="-188536.21">12297 12265 30399 0,'0'0'2704'0,"-1"-4"-2160"0,-2-2-544 0,3 1 0 0,0-1 1792 0,0 6 256 16,3-5 64-16,0 0 0 0,-3 5-1056 0,7-3-208 16,0 1-32-16,2 1-16 0,1 1-544 0,1 1-128 15,1 1 0-15,-1 1-128 0,2 3 128 0,0-1-128 16,-2 2 0-16,-1 2 0 0,0 1 0 0,-2 2 128 15,-3 0-128-15,-1 1 0 0,-3 1 0 0,0 2 0 16,-2-2 0-16,-1-1 0 0,-3-1-272 0,1-1-16 16,-2 0 0-16,0-2 0 0,-1-1 288 0,2-2 0 15,-2 0 176-15,2-2-176 0,-1 1 224 0,2-2-64 16,4-3-16-16,0 0 0 0,0 0 16 0,0 0 0 16,0 0 0-16,0 0 0 0,3 7-160 0,1-1 0 0,2 2 0 0,2-1-176 31,1 0 176-31,2 1-128 0,0 0 128 0,2-1-128 0,-1 1 128 0,0 1 0 15,-1 0 0-15,0-1-128 0,-1 1 128 0,-2 1 0 0,0 1 0 0,-1-1 0 16,-3-1 0-16,-1-1 144 16,-1-2-16-16,-2 1-128 0,-2-1 384 0,-1 0-48 0,-2-1 0 0,-4 0 0 15,-2-2 128-15,-2-1 32 0,-2 0 0 0,-1 0 0 16,-4-4-176-16,-1 1-16 0,0-1-16 0,0-1 0 16,-1 0-288-16,3-1 0 0,-1 0 0 0,2-2 0 15,2 2-1216 1,1-2-288-16,3 0-64 0,1-1-17120 0</inkml:trace>
  <inkml:trace contextRef="#ctx0" brushRef="#br1" timeOffset="-188113.33">13245 12132 33167 0,'0'0'2944'0,"-2"-4"-2352"0,0-2-464 0,2 6-128 0,0 0 1504 0,0 0 288 15,4-4 48-15,1-1 16 0,2 1-1296 0,4 0-256 16,4 0-48-16,2 1-16 15,4 1-112-15,4-2 0 0,3 0-128 0,0 0 192 16,2-1-192-16,1-1-208 0,0-1 32 0,-1 0 16 16,-1 2-1632-16,-2 1-336 0,-2 1-64 0,-4 2-13616 15</inkml:trace>
  <inkml:trace contextRef="#ctx0" brushRef="#br1" timeOffset="-187957">13360 12260 35935 0,'-14'-5'3200'0,"10"4"-2560"15,-1 1-512-15,5 0-128 0,-4 1 512 0,4-1 96 16,0 0 16-16,0 0 0 0,0 0-96 0,0 0-16 16,0 0 0-16,7 5 0 0,1-1-160 0,4 0-32 15,4 0-16-15,1-1 0 0,3 0-304 0,3 1 0 0,0-3 0 0,4 0 0 32,3-2-560-32,0-1-112 0,7-2-32 0,1-2 0 15,7-3-2400-15,5-2-480 0</inkml:trace>
  <inkml:trace contextRef="#ctx0" brushRef="#br1" timeOffset="-187628.09">14416 12030 10127 0,'10'-8'896'0,"-5"5"-704"0,-1-2-192 0,-1 0 0 16,1-1 2896-16,-1 2 560 0,-3 4 96 0,2-6 32 15,-1 2-1040-15,-1 4-208 0,0 0-32 0,0 0-16 16,-3-3-528-16,-2 2-96 0,-2 2-32 0,-1 3 0 16,-2 3-752-16,-1 3-160 0,-1 1-16 0,-1 2-16 15,-2 1-368-15,-1 4-80 0,0 2-16 0,1 0 0 16,2 0-224-16,3 1 176 0,4 1-176 0,2-1 160 15,4-1-160-15,4-1 0 0,3-2 0 0,4 1 0 16,4-2 0-16,1-1 192 0,2-3-192 0,3-1 192 0,2-4-16 0,1-1 0 16,1-4 0-16,3-3 0 0,-1-5 16 0,3-2 0 15,0-4 0-15,-1-3 0 0,1-2 160 0,-1-4 32 16,-3-5 16-16,-2-1 0 0,-3-3 96 0,-2 1 16 16,-6-1 0-16,-3 1 0 0,-6 1 64 0,-6 1 32 15,-3 2 0-15,-4 2 0 0,-4 1-32 0,-4 2-16 16,-4 1 0-16,-1 3 0 0,-1 3-560 0,-1 2 0 15,-2 3 0-15,-1 4 0 16,0 2-432-16,-2 7-80 0,-2 4-32 0,2 3 0 16,-1 4-2432-16,-1 5-480 0</inkml:trace>
  <inkml:trace contextRef="#ctx0" brushRef="#br1" timeOffset="-183176.11">22505 9575 16575 0,'-3'-10'1472'0,"3"10"-1168"0,0-7-304 0,0 2 0 15,1-1 2816-15,0 1 496 16,1-1 96-16,1 0 32 0,2 3-2016 0,0-2-400 16,2 0-64-16,0 2-32 0,3 0-96 0,2 0 0 0,2 1-16 0,2 0 0 15,3-1-320-15,-3 2-64 0,3 0-16 0,2 0 0 16,1-1-256-16,1 2-160 0,0-2 192 0,0 2-192 16,0 0 0-16,6 0 0 0,-4 0 0 0,-2 1-192 15,-3 0-1968-15,-4 2-384 0,-5 0-80 16,-3 1-11072-16</inkml:trace>
  <inkml:trace contextRef="#ctx0" brushRef="#br1" timeOffset="-183018.72">22485 9775 31327 0,'-11'-8'1392'0,"11"8"272"0,0 0-1328 0,0 0-336 16,0 0 0-16,0 0 0 0,0 0 624 0,0 0 48 16,6-2 16-16,1 0 0 0,3 1 80 0,2-1 0 15,1 0 16-15,3 0 0 0,0 0-288 0,3-1-64 16,1-2-16-16,1 1 0 0,3-1-416 0,2 1 0 15,4 0-144-15,3-1 144 16,2 1-1120-16,3-3-112 0,1-1-32 0,1-1-14272 0</inkml:trace>
  <inkml:trace contextRef="#ctx0" brushRef="#br1" timeOffset="-182687.76">23497 9361 29023 0,'0'0'1280'0,"0"0"272"0,0 0-1232 0,0 0-320 0,0 0 0 0,0 0 0 15,-5 1 784-15,-2 1 112 0,-1 3 0 0,-1 1 16 16,-3 2-144-16,0 3-48 0,-1 2 0 0,1 3 0 16,0 0-272-16,1 3-48 0,3 1-16 0,2 1 0 15,1-2-160-15,4 2-32 0,2 1-16 0,4-1 0 16,1-1-176-16,5-1 128 0,2-2-128 0,3 1 128 16,0-3 48-16,4-3 0 0,1-3 0 0,2-1 0 0,1-4 80 15,2-1 0-15,0-3 16 0,1-4 0 0,3-2 80 0,1-5 16 16,1-5 0-16,0-2 0 0,0-4 64 0,-2-4 16 15,-3-2 0-15,-4-2 0 0,-3 0-32 0,-5 2 0 16,-4 1 0-16,-3 3 0 0,-5 2 208 0,-4 1 32 16,-6 1 16-16,-4 3 0 0,-3 1-32 0,-6 3-16 15,-3 2 0-15,-5 2 0 0,-3 2-624 0,-3 1 0 16,0 3 0-16,-2 3 0 0,3 2-352 0,-1 3-32 16,2 3-16-16,3 1 0 15,0 2-416-15,5 0-80 0,2 0 0 0,3 2-12272 16,4 0-2448-16</inkml:trace>
  <inkml:trace contextRef="#ctx0" brushRef="#br0" timeOffset="-176402.73">17704 11875 20271 0,'0'0'1792'0,"-2"-6"-1424"0,0 0-368 0,0-1 0 0,0-1 624 0,-1 2 48 15,0-1 16-15,0 2 0 0,-2-1 384 0,2 2 80 16,0 0 0-16,-2 2 16 0,0 0-80 0,-2 2-32 16,0 1 0-16,-1 2 0 0,0 2-432 0,0 2-96 15,0 3-16-15,-1 4 0 0,0 1-256 0,1 1-64 16,0 3-16-16,1 1 0 0,1-1-176 0,2 0 160 16,0 0-160-16,1 0 160 0,5-3-160 0,-2 1 0 15,0-3 144-15,2-1-144 0,1-1 208 0,3-1-16 16,0-1-16-16,2-1 0 0,1-1 64 0,3-3 16 0,2-1 0 0,3-3 0 15,-1-2 48-15,2-4 16 16,-1-2 0-16,4-2 0 0,0-1-32 0,0-2 0 16,0-3 0-16,0 1 0 0,0-1-32 0,-2-1-16 15,-2 2 0-15,-2 2 0 0,0 1-240 0,-4 2 176 16,-1 1-176-16,-3 3 160 0,-1 2-160 0,-6 3 0 0,0 0 0 0,5 4 128 16,0 3-128-16,-1 1 0 15,0 2-192-15,1 1 192 0,-1 1-176 0,0 1 176 0,0 0-128 0,1 0 128 16,2-3 0-16,1 0 0 0,1-1 0 0,-3-2 0 15,2-1 0-15,1-2 0 0,2-2 0 0,-1-2 0 16,-1-2 0-16,2-2 176 0,0-3-16 0,-1-2 0 16,0-1 224-16,0-3 32 0,-1-1 16 0,-2-4 0 15,-2 0 32-15,-2-1 16 0,-3 0 0 0,-1 1 0 16,-2-1-112-16,-3 1-32 0,-2 4 0 0,-2 3 0 0,-1 2-80 16,-1 3 0-16,-2 2-16 0,-1 4 0 15,-1 2-544 1,-1 5-96-16,1 3-32 0,-3 2 0 0,1 2-1616 15,0 5-320-15,1 1-64 0,4 2-14016 0</inkml:trace>
  <inkml:trace contextRef="#ctx0" brushRef="#br0" timeOffset="-175553.95">18386 12047 29375 0,'0'0'1296'0,"0"0"272"0,0 0-1248 0,0 0-320 15,0 0 0-15,-1 8 0 0,-1-1 272 0,0-1 0 0,-3 0 0 0,2-2 0 16,-2 1 608-16,-1-1 112 15,1-1 32-15,0-1 0 0,5-2-304 0,0 0-48 16,0 0-16-16,0 0 0 0,0 0-64 0,0 0-16 0,2-6 0 0,2-3 0 16,0 0-176-16,3-2-32 0,2-2-16 0,0-1 0 15,1-2-160-15,0 2-48 0,0 2 0 0,0 2 0 16,-2 2-144-16,-2 3 0 0,0 2 144 0,-6 3-144 16,0 0 0-16,6 2 0 0,0 1 0 0,-2 3 128 15,0 1-128-15,-1 3 0 0,0 1 0 0,1 0 0 16,-1 0 0-16,0 0 0 0,0 0 0 0,2-1-128 15,-1 0 128-15,2-1 0 0,0-3 0 0,0-1 0 0,0-2 0 0,3-2 0 16,1-2 0-16,1-1 128 0,0-3 96 0,3-2 32 16,-1-3 0-16,1-1 0 0,1 0-32 0,1-3 0 31,-1-3 0-31,0 1 0 0,0-1-96 0,-1 1-128 0,-1 0 176 0,-1 2-176 0,-2 1 160 0,-1 3-160 16,-1 0 128-16,-2 3-128 0,-1 4 0 0,-5 3 128 15,0 0-128-15,4 4 0 0,-1 4 0 0,0 3 0 16,-2 0 0-16,0 2 0 0,-1 2 0 0,0 0-144 15,0 1 144-15,0 1 0 0,1-1 0 0,2 0-128 16,-2-2 128-16,3-1 0 0,1-1 0 0,2-1 0 16,0-2 0-16,2 0 0 0,2-2-176 0,2-3 32 0,2-2 0 0,0-2 0 15,2-3-208-15,-1-3-32 16,1-1-16-16,0-3 0 0,2-2 208 0,0-3 64 16,-2-3 0-16,0-3 0 0,-2-1 128 0,-1-1 0 15,0 0 0-15,-4 1 0 0,-1 2 0 0,-1 0 192 16,-2 4-64-16,-2 1 0 0,-1 2 368 0,0 4 80 15,-2 2 0-15,-1 1 16 0,0 6-16 0,0 0-16 16,0 0 0-16,0 0 0 0,0 0-336 0,-5 7-64 0,1 1-16 0,-1 3 0 16,1 4-144-16,0 1 0 15,-1 3 0-15,1 4-176 0,-1 2 176 0,1 5 0 0,1 2 0 0,-1 1-128 16,1 1 128-16,1 1 0 16,0 0-144-16,1 1 144 0,1-1 0 0,1-1 0 0,-1-2 0 0,1 0 128 15,1-4-128-15,0-1 0 0,-2-3 0 0,2-3-176 0,1-4 176 0,-2-1 0 16,1-4 0-16,0-2 128 0,-1-2-128 0,0-3 176 15,-1-5-176-15,0 0 192 0,0 0 0 0,0 0 0 16,0 0 0-16,-1-8 0 0,-1-4 0 0,0-3 0 16,1-3 0-16,-3-4 0 0,-1-3-192 0,1-5 0 15,0-3 0-15,1-2 128 0,1-3-128 0,2-2 0 16,2-2 0-16,2 0 0 0,1 1 0 0,2 2 0 16,3 3 0-16,2 3 0 0,3 1-160 0,1 4 160 15,3 2-208-15,2 5 80 0,0 1-16 0,3 5 0 16,1 3 0-16,1 2 0 0,0 2 144 0,-1 3-192 15,1 1 192-15,-4 3-192 0,-2 1 192 0,-1 1 0 16,-2 3 0-16,-3 0-128 0,-2 3 128 0,-3 0 0 0,-3 2 0 0,-1 1 0 16,-4 1-256-16,-3 2 16 15,-4 0 16-15,-3 2 0 0,-2-2 32 0,-4 2 0 16,-4 0 0-16,-2-2 0 0,-2-1-128 0,-1-1 0 16,-1-1-16-16,1 0 0 15,1-1-256-15,2-3-48 0,2 1-16 0,2-2 0 16,4 0-2224-16,3-2-432 0,4-2-80 0</inkml:trace>
  <inkml:trace contextRef="#ctx0" brushRef="#br0" timeOffset="-174816.4">19658 11808 13823 0,'21'-7'608'0,"-11"5"128"0,1-2-592 0,-1 1-144 15,-3 0 0-15,0 1 0 0,-7 2 4016 0,0 0 768 16,0 0 144-16,0 0 48 0,0 0-2560 0,-6-4-512 16,-1 3-112-16,-5 1 0 0,-5 1-960 0,0 3-176 15,-3 0-32-15,-1 3-16 0,-1 0-400 0,0 3-80 16,1 2 0-16,0 2-128 0,0 0 0 0,4 1 0 15,2 0 0-15,3-2 0 0,2 1 0 16,5-2 0-16,0 0 0 0,4 0 0 0,2-2-128 16,3-1 128-16,2-1 0 0,3-3-144 0,2-1 144 0,3-3 0 15,2-2 0-15,2-3 0 0,2-1 0 0,1-3 0 32,1-1 0-32,0-2 128 0,-1-3 0 0,0-1 0 0,-2-3 0 0,-3 3 0 0,-2 0-128 0,-1 2 192 15,-4 2-64-15,-1 2 0 0,-2 3 80 0,-3 0 32 31,-3 6 0-31,0 0 0 0,0 0 208 0,0 0 32 16,0 0 16-16,-4 7 0 0,-3 2-336 0,1 2-160 16,0 2 160-16,0 1-160 0,1 1 0 0,0 2 0 15,3-2 0-15,1 1 0 0,2-1 0 0,3-1-128 16,1 1 128-16,2-2 0 0,1-2 0 0,1-1-128 0,3-2 128 0,2-3 0 16,1-2 0-16,3-2-128 0,-3-2 128 0,4-3 0 15,0-4 0-15,2-4 0 0,2-3 0 0,1-4 0 16,2-3 0-16,0-3 0 0,2-5 0 0,-3 0 0 15,2-2 0-15,-2-2 0 0,-2-2 128 0,-2 0-128 16,-4 3 192-16,-2 2-48 0,-3 1-16 0,-3 3 0 16,-4 3 288-16,-2 2 48 0,0 2 16 0,-3 2 0 15,-1 4 80-15,-2 3 16 0,0 1 0 0,0 2 0 16,-2 3-256-16,5 5-64 0,-4-1 0 0,-3 3 0 0,0 2-256 16,0 3 0-16,0 3 0 0,0 3 0 0,-3 2-192 15,1 3 48-15,1 2 16 0,2 2 0 16,-1 2 128-16,4 0-128 0,1-2 128 0,1 2-128 0,2 2 128 0,2-2 0 15,4-2 0-15,1 0 0 16,2-1 0-16,2 0-160 0,2 0 160 0,0-4 0 0,2-3-400 0,2 0 16 16,0-4 16-16,0-3 0 15,1-1-32-15,1-4-16 0,-1-4 0 0,-1-5 0 0,0-2 256 0,0-2 160 16,1-3-192-16,-2-1 192 0,-3-1 0 0,-1 1 0 16,-1-1 0-16,-2 3 0 0,-2 1 0 0,-3 2 144 15,0 1-144-15,-3 4 128 0,-2 5 80 0,0 0 16 16,0 0 0-16,0 0 0 0,-4 4-48 0,0 2-16 15,0 0 0-15,1 3 0 0,-1 0-160 0,2 2 0 16,1 0 0-16,2 1 0 0,1 0-160 0,2 0 160 16,1-1 0-16,2 0-144 0,0-1 144 0,3-1 0 0,2-1-144 0,3 1 144 31,0-5-480-31,4-1-32 0,2-2 0 0,2-2 0 16,1-3-1472-16,1-6-288 0,2-3-64 0,-1-4-9408 15,-1-4-1888-15</inkml:trace>
  <inkml:trace contextRef="#ctx0" brushRef="#br0" timeOffset="-174707.03">20803 11535 9215 0,'-8'-7'816'0,"0"-1"-656"0,-2-1-160 0,-2-1 0 16,-3 0 4176-16,0 0 816 0,1-1 144 0,-2 2 48 16,0 0-2960-16,0 0-592 0,3 1-112 0,1 1-32 15,1 2-704-15,2 0-144 0,0 2-16 0,3 1-16 16,0 1-608-16,6 1 0 0,0 0-192 0,-4 4-10240 16,1 1-2048-16</inkml:trace>
  <inkml:trace contextRef="#ctx0" brushRef="#br0" timeOffset="-174533.23">20253 11627 34095 0,'-18'-8'3024'0,"13"5"-2416"15,-4-1-480-15,1-1-128 0,2 2 1280 0,0 0 256 16,3-1 32-16,3 4 16 0,-2-4-1072 0,2 4-224 16,5-3-32-16,4-1-16 0,5 2-240 0,1-1 0 15,4 0 0-15,3-1 0 16,3 1-1696-16,4-1-224 0,7-2-64 0,4 0-14016 0</inkml:trace>
  <inkml:trace contextRef="#ctx0" brushRef="#br0" timeOffset="-174201.9">21050 11421 26719 0,'0'0'2368'0,"0"0"-1888"0,0 0-480 0,0 0 0 16,0 0 2128-16,0 0 336 0,-5-3 64 0,0 2 16 16,-1 1-816-16,1 2-176 0,-3 2-16 0,-1 1-16 15,0 3-896-15,-1 3-176 0,1 1-48 0,-1 2 0 16,0 2-400-16,0 2 128 0,0 4-128 0,1 2 0 0,0 1 0 0,4 0 0 15,-2 0 0-15,4-1 0 0,1 1 0 0,2-2 0 16,3-1 0-16,1-1 0 0,2-3-192 0,3 0-32 16,1-2 0-16,3-1 0 15,2-3-720-15,4-2-144 0,1-4-16 0,2-1-16 16,3-5 96-16,-2-4 0 0,2-3 16 16,0-3 0-16,-3-2 496 0,-1-4 112 0,-2-1 16 0,-2-1 0 0,-3-1 384 0,-2 2 192 15,-2 0 0-15,-2 3-16 0,-3 0 752 0,0 2 160 16,-3 2 16-16,-1 2 16 0,0 1 32 0,-1 7 0 15,0 0 0-15,0 0 0 0,0 0-480 0,0 0-96 0,-1 6 0 0,0 2-16 16,-1 2-400-16,1 1-160 16,1 1 128-16,0 1-128 0,0 1 0 0,1 0 0 15,1 2 0-15,1-1 0 0,1 0 0 0,1-1 0 16,2-1 0-16,0 0 0 0,2-1-352 0,3-1 0 0,3-1 0 0,2-2 0 31,2-3-2304-31,2-2-464 0,2-6-80 0</inkml:trace>
  <inkml:trace contextRef="#ctx0" brushRef="#br0" timeOffset="-174031.56">21447 11371 28559 0,'-11'-7'2544'15,"-1"0"-2032"-15,-2-1-512 0,1 0 0 16,1 0 1792-16,1 3 272 0,1-1 48 0,1 3 16 0,3 0-1376 16,-2 2-288-16,8 1-48 0,0 0-16 15,0 0-400-15,0 0-224 0,-2 5 32 0,2 2 0 16,2 1-2224-1,1 0-432-15,2 2-96 0</inkml:trace>
  <inkml:trace contextRef="#ctx0" brushRef="#br0" timeOffset="-173232.23">20990 11591 19007 0,'-2'-12'832'0,"2"12"192"0,0-8-832 0,0 0-192 16,2 2 0-16,-1-2 0 0,-1 0 832 0,-1 0 128 16,-1-1 32-16,0 0 0 0,0 1 432 0,-1 2 96 15,1-1 16-15,0 2 0 0,2 5-288 0,0 0-48 16,0 0-16-16,0 0 0 0,-6 4-384 0,0 4-80 15,-1 4-16-15,1 2 0 0,-1 3-320 0,-1 3-80 16,0 5-16-16,0 0 0 0,-3 0-128 0,2 2-32 0,0 1 0 0,0 1 0 16,2-2-128-16,1 0 0 15,3-2 0-15,1-1 0 0,1-1 160 0,-2-4-160 0,2-2 192 0,0-4-192 16,-1-1 448-16,1-4 0 0,0-2-16 16,1-6 0-16,0 0 176 0,0 0 32 0,0 0 16 0,5-3 0 15,1-4-80-15,0-4 0 0,1-1-16 0,1-3 0 16,-1-3-320-16,3-1-64 0,0 1-16 0,1-2 0 15,0 0-160-15,1 3 0 0,0 1 0 0,2 4 128 16,0 2-128-16,-2 2 0 0,1 3 0 0,0 2-176 16,1 0 176-16,-1 5 0 0,-1 1-144 0,-1 2 144 15,0 3 0-15,-2 2 0 0,-2 1 0 0,1 1 0 0,-1 1-128 0,-2 0 128 16,-1 2 0-16,-3-1 0 0,0 0 0 16,-2 1 0-16,-3-1 0 0,0 0 0 0,-2-1 0 15,0-2 0-15,-3-1-144 0,-2 0 144 0,0-2 0 0,-3-3 0 16,-1 0 0-16,0-2 0 0,-3-1 0 0,2 1 0 15,-1-2 0-15,1-1 0 0,-1 0-176 0,1 0-128 16,1 0-16-16,0 1-16 16,3 0-1952-16,2-1-384 0,3 0-80 0,1 0 0 0</inkml:trace>
  <inkml:trace contextRef="#ctx0" brushRef="#br0" timeOffset="-172841.2">21556 11599 3679 0,'12'-6'160'0,"-7"2"32"0,1-2-192 0,1-2 0 0,3-1 0 0,0-2 0 16,1-3 4928-16,-3 1 960 0,1 0 176 0,-2 0 32 15,1 0-2576-15,-1 0-512 0,-2 1-96 0,1 1-32 16,-2 1-704-16,0 3-160 0,0 0-32 0,-4 7 0 16,0 0-960-16,0 0-192 0,0 0-32 0,0 0-16 15,0 0-448-15,1 10-80 0,-2 0-32 0,-1 3 0 16,-1 4-224-16,0 2 0 0,-1 2 128 0,-1 2-128 0,1 3 0 0,-2 1 0 15,2 1 0-15,-2 0 0 0,2 2 0 0,1-1 0 16,-1-3 0-16,2-1 0 0,1 0 0 0,1-2 0 16,1-1 0-16,3-3 0 15,-2 0-416-15,1-3-80 0,0-3-16 0,2-1 0 16,0-3-2032-16,3-3-400 0,1-1-96 0</inkml:trace>
  <inkml:trace contextRef="#ctx0" brushRef="#br0" timeOffset="-172731.24">21902 11677 6447 0,'0'0'576'0,"0"0"-576"0,-4-4 0 0,4 4 0 15,0 0 656-15</inkml:trace>
  <inkml:trace contextRef="#ctx0" brushRef="#br0" timeOffset="-172275.96">21974 11696 18431 0,'0'0'1632'0,"0"0"-1312"0,0 0-320 0,0 0 0 15,0 0 2720-15,0 0 480 0,0 0 80 0,0 0 32 16,0 0-1456-16,-3 7-304 0,2 0-48 0,-1 3-16 16,0 2-832-16,-1 1-160 0,-1 1-48 0,1 0 0 15,0 2-288-15,0-1-160 0,1 2 160 0,1-1-160 16,1 0 0-16,1-2 0 0,-1-1 0 0,1-2 0 15,2-1-432-15,0 0-176 0,0-3-32 0,2-2-10112 16,-1-1-2032-16</inkml:trace>
  <inkml:trace contextRef="#ctx0" brushRef="#br0" timeOffset="-172119.7">22065 11509 32255 0,'-20'-11'2864'0,"12"7"-2288"16,1-3-576-16,-1 1 0 0,0 0 432 0,2 1-32 15,-1 0 0-15,2 2 0 0,-1 0-208 0,6 3-64 16,0 0 0-16,0 0 0 16,0 0-1216-16,0 0-256 0,0 0-64 0,9 2-7872 15,2 0-1568-15</inkml:trace>
  <inkml:trace contextRef="#ctx0" brushRef="#br0" timeOffset="-171931.98">22298 11404 17503 0,'0'0'1552'0,"0"0"-1232"0,6-3-320 0,-2-2 0 0,-4 5 2656 0,5-3 480 0,-5 3 80 0,0 0 32 15,0 0-816-15,0 0-144 0,0 0-48 0,6 3 0 16,-1 3-992-16,0 2-208 0,-1 2-32 0,1 4-16 16,-2 1-544-16,0 1-96 0,-2 3-32 0,0 1 0 15,1 2-192-15,-2 0-128 0,-2 1 160 0,0 1-160 16,-1 3 128-16,-1 0-128 0,-2 1 0 0,1-1 144 31,-2 1-1680-31,-1-1-320 0,1 0-80 0,-1-2-14976 0</inkml:trace>
  <inkml:trace contextRef="#ctx0" brushRef="#br0" timeOffset="-171351.86">22190 11690 12895 0,'-2'-7'1152'0,"0"1"-928"16,0 0-224-16,1 2 0 0,1 4 4608 0,0 0 864 16,0 0 176-16,0 0 48 0,9-4-4112 0,2 2-816 15,3 2-176-15,1 0-16 0,4 0-384 0,3 0-192 16,2-1 192-16,3 1-192 0,3 0 128 0,0 1-128 15,0-1 0-15,-2 0 0 0,1 0 160 0,-3 1-160 16,-3 0 128-16,-2 1-128 16,-3 0 0-16,-3 1 0 0,-3-1 0 0,-2 2 0 0,-2 0 0 0,-2 0 0 0,-1 1 0 0,-2 0 0 15,-1 2 0-15,-1 1 0 16,-1-1 0-16,0 2 0 0,0 1 0 0,2 0 128 16,0-1-128-16,1 1 128 0,0-2 48 0,2 1 0 0,2-1 0 0,1-2 0 15,2 1 336-15,1-4 80 16,1 0 16-16,2-3 0 0,2-2-96 0,0-1-32 0,2-1 0 15,1-3 0-15,0-2-144 0,1-2-16 0,0-2-16 16,0-1 0-16,0-3 0 0,-2 0 0 0,0-2 0 0,0 0 0 16,-3 1 32-16,-1 0 16 0,-3 2 0 0,-1 1 0 15,-2 2 144-15,-2 2 16 0,-1 1 16 16,-3 2 0-16,-1 3-96 16,-1 5-32-16,0 0 0 0,0 0 0 0,0 0-272 0,0 0-128 0,-5 5 128 0,-2 3-128 0,0 3 0 0,1 2 0 15,-2 4 0-15,0 5-176 0,0 5 176 0,-1 5-208 16,-1 3 80-16,1 4 128 0,0 4-192 0,-1 1 192 15,2 0-192-15,0 1 192 0,1-1-176 0,4 0 176 16,-2 1-128-16,2-1 128 0,1 0 0 0,1-3-128 16,1-2 128-16,0-1 0 0,1-4 0 0,0-4 0 15,0-4 0-15,0-3 0 0,-1-4 0 0,0-4 0 16,0-3 128-16,-1-2-128 0,-2-3 192 0,-2-4-48 16,-3-1 0-16,-1-4 0 0,-2-6 112 0,-2-3 32 15,-3-3 0-15,0-5 0 0,-2-3-80 0,0-1-16 16,-1-4 0-16,1-2 0 0,3-1-192 0,2 3 176 15,3 1-176-15,3 0 160 0,4 2-160 0,5 2 192 16,6 0-192-16,4 2 192 0,3 3-368 0,6 1-64 16,7 3-16-16,6 2 0 15,7 0-448-15,3 2-112 0,3 0-16 0,-1 2 0 16,-2 0-2080-16,-2 3-416 0,-4 3-96 0</inkml:trace>
  <inkml:trace contextRef="#ctx0" brushRef="#br0" timeOffset="-170746.98">20262 12406 6447 0,'-14'-4'272'0,"7"2"80"0,-1 0-352 0,-1 0 0 16,1 0 0-16,-1 0 0 0,1-1 3328 0,0 1 608 16,1-1 112-16,-1 1 32 0,1 0-1680 0,1 0-336 0,0 0-64 0,2 0-16 15,4 2-256-15,0 0-48 16,-4-2-16-16,4 2 0 0,0 0-448 0,0 0-112 16,6 0-16-16,5-1 0 0,3-1-384 0,5-1-96 0,4 0-16 0,6 0 0 15,4-2-224-15,7 0-48 16,6-1-16-16,10 0 0 0,7-1-112 0,4-1 0 15,2 1-16-15,6-2 0 0,6 0-176 0,6 0 192 16,3 1-192-16,4 0 192 0,1-1-192 0,4 1 0 0,2 1 0 0,-2-1 0 16,-4-1 0-16,1 3 128 0,0-1-128 0,-5 0 0 15,-6 1 0-15,-7 0 0 0,-7 2 0 0,-5-1 0 0,-6 1 0 0,-8 1 0 16,-4-1 0-16,-8 1 0 16,-5 0 0-16,-8-2-192 0,-5 2 32 0,-5 1 16 15,-6-1-224-15,-4-1-32 16,-7 4-16-16,0 0 0 0,-4-4-224 0,-6 0-64 15,-5 0 0-15,-5 2 0 16,-3 1-256-16,-4 1-48 0,-4 1-16 0,-3 3 0 0,-3 3-256 0,-5 3-64 0,-3 1-16 0,-6 1-12528 16</inkml:trace>
  <inkml:trace contextRef="#ctx0" brushRef="#br0" timeOffset="-170412.55">20702 12459 4607 0,'-44'-2'192'0,"22"2"64"0,-6-2-256 0,-1 1 0 16,-2 0 0-16,0 0 0 0,1 0 4144 0,3 1 784 16,3 1 144-16,3 0 48 0,1 0-2352 0,6 2-464 0,3-2-80 0,3 1-32 15,8-2-720-15,0 0-160 16,0 0-32-16,7 2 0 0,4 0-384 0,6-1-96 0,7-2-16 0,12 0 0 16,4-1-224-16,9-2-48 15,5-3-16-15,4-1 0 0,4-1-144 0,7 1-32 16,8-1 0-16,4-1 0 0,2-2-96 0,5-1-32 15,4-1 0-15,3 0 0 0,0 0-192 0,0 0 176 16,-3 0-176-16,-1 2 160 0,-3 2-160 0,-5 2 0 0,-7 0 0 0,-5 1 128 31,-8 1-128-31,-4 0 0 0,-7 3 0 0,-4 0 0 0,-6 0 192 0,-7 1-32 0,-4 1-16 0,-6-1 0 16,-5 1 80-16,-5 1 16 0,-4-1 0 0,-3 0 0 0,-8 1-16 0,0 0 0 16,0 0 0-16,0 0 0 0,0 0-224 0,-8-2 0 15,-2 1 0-15,0 0 0 16,-1 1-688-16,0 0-128 15,1 0-16-15,2 0-11872 0,-1 0-2368 0</inkml:trace>
  <inkml:trace contextRef="#ctx0" brushRef="#br0" timeOffset="-150665.62">3512 13718 5519 0,'0'0'496'0,"0"0"-496"0,0 0 0 0,0 0 0 0,-5 4 1984 0,0-1 320 16,5-3 48-16,-5 2 16 0,-1 0-768 0,1-1-128 16,5-1-48-16,-6 1 0 0,6-1-208 0,-5 0-32 15,5 0-16-15,-5-1 0 0,1-2-160 0,4 3-48 16,-3-4 0-16,0-1 0 0,2 0-144 0,1-2-48 0,1-1 0 0,2 0 0 16,0-3-176-16,1-1-32 0,3-1-16 0,-1 1 0 15,3-1-208-15,2 1-32 0,2-1-16 0,1 1 0 16,-2 0-64-16,1 2-16 0,0 1 0 0,0 1 0 15,1 2-16-15,-1 0 0 0,0 4 0 0,-2 2 0 16,-1 1-48-16,-1 2-16 0,1 3 0 0,-4 2 0 16,1 1-128-16,-2 4 0 0,0 2 0 0,-3 5 0 15,-3 2 0-15,-3 5 0 0,0 3 0 0,-4 3 0 16,0 2 0-16,-6 1 0 0,1 3 0 0,0-2-176 0,-1-1-64 0,0-5-16 16,0-2 0-16,3-3 0 0,-2-1 256 0,2-3 0 15,0-3 0-15,2-3 0 0,1-3 208 0,3-2 48 16,-2-1 0-16,3-3 0 0,0-2 192 0,4-5 32 15,0 0 16-15,0 0 0 0,0 0-176 0,0 0-16 16,0 0-16-16,7 0 0 0,3 0-32 0,1-1-16 16,2-2 0-16,4-1 0 0,-1 1-240 0,2 0 0 15,1-2 128-15,0 1-128 0,1 2 0 0,1-2 128 16,0 1-128-16,0 0 0 0,0 1 0 0,-1-1 128 16,-2 1-128-16,0 1 0 0,-2 0 0 0,0 0 0 15,-2-1 0-15,-2 1 0 16,-2 0-576-16,-1-1-128 0,0 0 0 0,-2 1-10224 15,1-1-2032-15</inkml:trace>
  <inkml:trace contextRef="#ctx0" brushRef="#br0" timeOffset="-150180.77">4132 13665 25791 0,'-5'-19'1152'0,"4"10"224"0,0-1-1104 0,1 0-272 0,1-1 0 0,0 1 0 15,1 1 992-15,0 2 144 0,-1 0 16 0,-1 7 16 16,0 0-256-16,0 0-48 0,0 0-16 0,0 0 0 16,0 0-464-16,3 8-80 0,-2 3-32 0,1 4 0 15,-1 4-272-15,-1 4 0 0,-2 1 0 0,0 4 0 0,-1 2 0 0,1 5 0 16,-1 0 0-16,0 1 0 0,-2-1 0 0,2-1 0 15,0-1 0-15,-1-2 0 0,1-2 0 0,1-3 0 16,0-2 128-16,-1-2-128 0,3-2 0 0,-2-3 128 16,0-4-128-16,1-2 0 0,0-3 240 0,0-2-64 15,1-6-16-15,0 0 0 0,0 0 176 0,0 0 48 16,0 0 0-16,-4-4 0 0,0-4-48 0,1-2 0 16,-1-2 0-16,2-2 0 0,1-5-192 0,0 0-144 15,0-2 192-15,1-1-192 0,1-2 144 0,0-2-144 16,1-3 0-16,2 0 144 0,0-1-144 0,2-1 192 15,0-1-192-15,2 2 192 0,0 2 32 0,0-1 16 16,1 2 0-16,2 0 0 0,2 3-240 0,1 2 176 16,-2 2-176-16,1 2 160 0,0 0-160 0,1 3 0 0,2 1 0 0,0 3 0 15,0 2 0-15,-1 1 0 0,-1 1 0 0,0 3 0 16,-2 1-176-16,-1 1 176 16,-3 4-128-16,2 1 128 15,-3 2-608-15,0 3-32 0,-2 2-16 0,-1 3-10544 16,-1 4-2096-16</inkml:trace>
  <inkml:trace contextRef="#ctx0" brushRef="#br0" timeOffset="-149991.71">4110 13991 16575 0,'0'0'736'0,"-4"-1"160"0,0-2-720 0,4 3-176 0,0 0 0 0,0 0 0 0,0 0 3632 0,0 0 688 15,0 0 144-15,0 0 16 16,5-5-3072-16,3 2-608 0,2 0-128 0,2 0-32 0,3 0-320 0,3 1-80 15,2-1-16-15,3-1 0 0,2 1-224 0,0-1 128 16,1-1-128-16,0 1 0 16,-1-1-1744-16,1 2-448 0,-1 0-96 0</inkml:trace>
  <inkml:trace contextRef="#ctx0" brushRef="#br0" timeOffset="-149756.14">4629 13933 28559 0,'0'0'2544'16,"0"0"-2032"-16,0 0-512 0,0 0 0 0,0 0 1152 0,0 0 144 0,0 0 32 0,0 0 0 16,0 0-48-16,0 0 0 0,0 0 0 0,0 0 0 15,-2 6-768-15,0 2-144 0,0 3-48 0,1 1 0 16,1 1-160-16,0 3-32 0,0 1-128 0,-1 2 192 16,0 1-192-16,1 1 0 0,0-1 128 0,0 0-128 15,-2 0 0-15,0-1 0 0,1-1 128 0,0-2-128 16,1-1 0-16,-3 0 176 0,1-2-176 0,0-2 160 15,-1 0-160-15,1-2 0 0,0-3-192 0,2-6 192 32,0 0-2112-32,0 0-288 0,0 0-64 0</inkml:trace>
  <inkml:trace contextRef="#ctx0" brushRef="#br0" timeOffset="-149051.03">5006 13620 13823 0,'0'0'608'0,"0"0"128"0,1-5-592 0,0-1-144 15,2 1 0-15,-3 5 0 0,1-6 2272 0,1 1 416 16,-1 0 96-16,-1 5 16 0,0 0-864 0,0 0-160 15,0 0-48-15,0 0 0 0,0 0-656 0,0 0-144 16,0 0-32-16,0 0 0 0,0 0-448 0,0 9-112 16,-1 2-16-16,-1 2 0 0,1 4-144 0,-3 1-48 15,1 1 0-15,-2 3 0 0,0 4-128 0,-2 0 0 0,1 2 144 0,-1 0-144 16,1 2 0-16,2-2 144 0,0-1-144 0,0-2 0 16,3-2 192-16,0-1-64 15,0-1 0-15,1-2-128 0,1 0 464 0,0-4-16 16,1-2 0-16,2-1 0 0,-1-2 80 0,0-2 16 15,3-2 0-15,-2 0 0 0,2-2-96 0,-1-1 0 16,2-2-16-16,-1-1 0 0,2 0-144 0,1 0-32 0,1 0 0 0,0-1 0 16,1-1-128-16,1 1-128 0,2 0 144 0,2 0-144 15,0 1 128-15,-1-1-128 16,1 0 0-16,-1 0 0 0,1 0 128 0,-1 0-128 0,0 0 0 0,0-1 144 0,-2 0-144 0,0 2 0 16,-1-1 0-16,0 0 0 15,-1 0-304 1,-1 0-80-16,1 0-32 0,-1 0 0 0,-1 0-1440 15,0 1-272-15,-2-2-64 0,1 2-8576 0,0 0-1712 0</inkml:trace>
  <inkml:trace contextRef="#ctx0" brushRef="#br0" timeOffset="-148377.36">3634 14467 5519 0,'-14'1'496'0,"6"1"-496"0,-1-1 0 0,-1 0 0 0,2-1 3392 16,-3 1 592-16,0 0 112 0,1 0 32 0,1 1-1952 0,1 0-400 15,3 0-80-15,5-2-16 0,-5 1-272 0,5-1-64 16,0 0-16-16,0 0 0 0,-5 1-368 0,5-1-64 16,0 0 0-16,0 0-16 0,0 0-336 0,0 0-64 15,0 0-16-15,0 0 0 0,0 0-128 0,0 0-16 16,0 0-16-16,9 4 0 0,1-1-64 0,-3 0-16 16,3-1 0-16,1 0 0 0,8 0-96 0,4-1 0 15,4 0-128-15,9-1 192 0,7 0-64 0,6 2-128 16,5-5 176-16,6 1-176 0,8 0 160 0,6 0-160 15,8 0 128-15,1-1-128 0,2 1 128 0,3 0-128 16,3 1 0-16,1-1 128 0,-1-1-128 0,-1 1 0 16,-1 0 0-16,0 0 128 0,0-1-128 0,-4-1 0 15,-5 0 0-15,-3 1 0 0,-3-1 0 0,-2 0 0 16,-5-1 0-16,-5 0 128 0,-4-1-128 0,-3 0 0 0,-8-1 144 0,-6 2-144 16,-5-1 144-16,-4 1-144 0,-5-1 192 15,-4 1-192-15,-3-1 256 0,-3 2-64 0,-4 1-16 0,-3 0 0 16,-2 0 16-16,-3 0 0 0,-2-1 0 15,-3 4 0-15,0 0-192 0,0 0 0 0,-3-4 0 0,-1 0 0 32,-2 0-1792-32,-3 2-272 0,-2 2-64 0,1 2-13984 0</inkml:trace>
  <inkml:trace contextRef="#ctx0" brushRef="#br0" timeOffset="-147547.33">4314 14915 14735 0,'0'0'1312'0,"-1"-9"-1056"15,1 0-256-15,1 2 0 0,1-2 1712 0,0 3 272 0,1 1 64 0,-1-4 16 16,-2 1-112-16,1 4-32 15,1-1 0-15,-2 5 0 0,0-8-368 0,0 8-80 0,0 0 0 0,0 0-16 16,0 0-768-16,0 0-160 0,0 0-16 0,0 0-16 16,0 0-336-16,-1 10-160 15,-2 1 160-15,-1 1-160 0,1 1 0 0,-1 4 128 16,-1 0-128-16,-1 3 0 0,-3 2 0 0,2 1 0 0,3 0 0 16,1 1 0-16,-2 2 0 0,2-3 0 0,0-2 0 0,1-2 0 15,1 0 0-15,1-2 0 0,1-3 0 0,3-1 0 16,-1-2 240-16,3 0 0 0,-1-2 0 0,3 0 0 15,2-2 160-15,1 0 48 0,1 0 0 0,1-2 0 16,0 1-112-16,1-2-16 0,2-2 0 0,-1 0 0 16,0-2-64-16,-1 0 0 0,2-1-16 0,0 0 0 15,-3-1-48-15,0 0-16 0,0 0 0 0,1-1 0 16,-1 1-176-16,-1 0 0 0,-2-1 144 0,0-1-144 16,0 0 0-16,-3 1 0 0,2-1 0 0,0 1 0 15,0-1-512-15,-1-1-192 0,1 0-16 0,0-1-16 16,0 0-1792-16,2-2-352 0,0-1-80 0</inkml:trace>
  <inkml:trace contextRef="#ctx0" brushRef="#br0" timeOffset="-147326.66">4383 14911 19343 0,'-12'-6'1728'0,"4"2"-1392"16,1-3-336-16,2 3 0 0,2-1 2960 0,0-1 528 15,3 6 96-15,0-8 32 0,0 1-2528 0,0 7-496 16,6-8-96-16,1 2-32 0,3 1-128 0,7-3-16 16,2 1-16-16,-3 2 0 0,1-3-144 0,3 0-32 15,2 0 0-15,-1 0 0 0,1 1-128 0,0 1 0 16,-1-1 0-16,0 2 0 16,-2 0-928-16,0 1-64 0,-3 2-16 0,2 1-8880 15,-5 2-1776-15</inkml:trace>
  <inkml:trace contextRef="#ctx0" brushRef="#br0" timeOffset="-147139.29">4344 15036 29487 0,'0'0'2624'0,"0"0"-2112"15,0 0-512-15,0 0 0 0,0 0 704 0,0 0 48 16,0 0 0-16,0 0 0 0,0 0-432 0,0 0-96 16,12-3-16-16,1 1 0 0,2-1-32 0,4 2-16 15,2-1 0-15,2 0 0 0,0 1-160 0,4-1 0 16,0-2 0-16,3 1 0 15,3 0-1504-15,3-2-384 0,4-2-80 0,0-2-6784 16,1-2-1360-16</inkml:trace>
  <inkml:trace contextRef="#ctx0" brushRef="#br0" timeOffset="-146730.54">5139 14819 20895 0,'0'0'928'0,"0"0"192"0,3-7-896 0,-2 1-224 16,-1 6 0-16,0-6 0 0,0 6 2112 0,-1-6 368 0,1 6 80 0,0 0 0 15,-5-3-912-15,5 3-192 16,-7 1-48-16,-2 3 0 0,3 3-704 0,0-1-160 15,2 3-32-15,-4 9 0 0,-1 1-320 0,1 1-192 16,-1 0 192-16,0 2-192 0,-1 1 192 0,0 3-192 0,1 0 192 0,-1 0-192 16,1 1 128-16,0-2-128 15,0 0 0-15,1-1 0 0,2-4 0 0,0-1 0 0,2-1 128 16,0-4-128-16,1-3 0 0,3-11 128 0,-1 9-128 16,1-9 0-16,0 0 208 0,0 0-64 0,0 0-16 0,0 0 0 15,7-7 112-15,-1-3 16 0,2-4 0 0,1-4 0 16,0-2 0-16,-1-6 0 0,1-1 0 15,2-5 0-15,0-3-256 0,1-1 0 0,1 2 128 0,0 1-128 0,-2 0 0 0,-4 12 128 16,2 1-128-16,0 0 0 0,-1 2 288 0,3-3-32 16,-4 5-16-16,0 4 0 0,-2 3 80 0,1 3 0 15,-6 6 16-15,0 0 0 0,0 0-96 0,0 0-32 16,6 1 0-16,2 3 0 0,-8-4-208 0,6 11 0 16,-2 2 128-16,2 2-128 0,0 3 0 0,0 2 0 15,-2 2 0-15,0 0 0 0,0 0-144 0,0 1 144 16,1-1 0-16,-1 0-144 0,1 1 144 0,0-1 0 15,-2-2 0-15,0-2 0 0,1 1 0 0,-1 0 0 16,0-4 0-16,1 1 0 0,-2-2 0 0,0-1 0 16,0-2 0-16,0-1 0 15,-2-10-608-15,3 10-32 0,-3-10-16 0,0 0 0 16,0 0-2144-16,0 0-416 0</inkml:trace>
  <inkml:trace contextRef="#ctx0" brushRef="#br0" timeOffset="-146542.46">5042 15031 35007 0,'-9'-8'3120'0,"9"8"-2496"0,-4-6-496 0,4 6-128 16,0 0 480-16,0 0 80 0,0 0 16 0,0 0 0 15,0 0-144-15,0 0-32 0,11-3 0 0,2 1 0 16,3 1-144-16,1 1-48 0,2 1 0 0,3 0 0 16,1-1-208-16,3 0 144 0,1 0-144 0,1-2 128 15,-1-3-432-15,0 1-80 0,1-2-32 0,-2 0-16736 16</inkml:trace>
  <inkml:trace contextRef="#ctx0" brushRef="#br0" timeOffset="-141196.14">6838 13708 18431 0,'-6'-8'1632'0,"6"8"-1312"0,-3-6-320 0,0 2 0 15,3 4 3088-15,0 0 560 0,-3-4 96 0,3 4 32 16,0 0-2688-16,0 0-512 0,0 0-128 0,-1 7 0 15,-1 2-16-15,1 3 0 0,1 3 0 0,1 3 0 16,0 2-176-16,2 2-48 0,0 1 0 0,2 2 0 16,0 1-48-16,1 2-16 0,0 1 0 0,1-1 0 0,0-1-144 0,-1-1 128 15,-1 0-128-15,-1 0 128 0,-1-1-128 0,1-2 192 16,-2-2-192-16,-1-1 192 0,-2-2-192 0,-1-1 0 16,-2-3 144-16,0 1-144 15,-3-2-2496-15,1-2-576 0</inkml:trace>
  <inkml:trace contextRef="#ctx0" brushRef="#br0" timeOffset="-140976.27">6690 14025 36223 0,'0'0'1600'0,"0"0"336"0,0 0-1552 0,0 0-384 16,0 0 0-16,0 0 0 0,4-3 320 0,3-2 0 15,2 1-16-15,2 1 0 0,2-1 144 0,2 1 48 16,4-1 0-16,3-1 0 0,2 1-192 0,4 0-48 0,1-2 0 0,3 1 0 15,1-2-256-15,1 0 160 16,-1 0-160-16,-1 0 128 0,-1 0-128 0,-1 1-144 16,-2-2 144-16,1 0-208 15,-3 1-2048-15,0-2-416 0,-2 2-80 0,-5 2-12192 0</inkml:trace>
  <inkml:trace contextRef="#ctx0" brushRef="#br0" timeOffset="-140442.6">8168 13587 23039 0,'-3'-4'2048'0,"0"-2"-1648"15,1 0-400-15,-1-2 0 0,1 0 1472 0,0 2 192 0,-1-1 64 0,0 2 0 16,2 0-48-16,1 5 0 0,0 0 0 0,0 0 0 16,0 0-752-16,0 0-160 0,0 0-16 0,-1 9-16 15,0 2-496-15,1 5-112 31,-1 1 0-31,1 5-128 0,-1 2 128 0,1 3-128 16,-1 1 0-16,0 3 0 0,1 3 0 0,-1 0 0 0,0 0 0 0,1 1 0 16,-2-4 0-16,1 0 0 0,0-2 0 0,1-3 0 15,-1-2 128-15,0-2-128 0,0-3 0 0,0-2 0 0,0-4 176 16,-1-1-176-16,0-4 160 0,0-3-160 0,2-5 240 0,0 0-48 16,0 0-16-16,-5-5 0 0,0-4-32 0,0-3 0 15,-2-4 0-15,3 3 0 0,1-1-144 0,-1-6 0 16,-2-3 0-16,2-3 0 0,3-3 144 0,1-3 0 15,0-2 0-15,2-1 0 0,2 1 16 0,1 1 0 16,1 0 0-16,0 2 0 0,2 2-160 0,1 3 160 16,0 3-160-16,2 1 160 0,1 2-160 0,0 2 192 15,0 3-192-15,2 3 192 0,2 2-192 0,-2 2 0 16,0 2 0-16,1 1 0 0,-2 2 0 0,0 2 0 16,-1 1 0-16,0 2 0 15,-2 2-352-15,0 3-96 0,-1 2-32 0,-2 2 0 16,0 2-2432-16,-3 4-480 0</inkml:trace>
  <inkml:trace contextRef="#ctx0" brushRef="#br0" timeOffset="-140255.02">8145 13871 34271 0,'0'0'1520'0,"0"0"304"0,0 0-1456 15,0 0-368-15,0 0 0 0,0 0 0 0,0-5 704 0,0 5 64 16,4-5 0-16,1 1 16 0,4 1-272 0,2-1-48 0,1 1-16 0,3 1 0 15,4 0-272-15,2 0-176 0,3 1 192 0,0 2-192 16,1-2 0-16,0 0-224 0,1 1 16 0,-2 1 0 31,-3 0-2544-31,-1 2-496 0</inkml:trace>
  <inkml:trace contextRef="#ctx0" brushRef="#br0" timeOffset="-139925.29">8561 13959 10127 0,'0'0'896'0,"-3"-4"-704"15,-1-1-192-15,-1-1 0 0,2-1 6000 0,2 1 1168 16,-1 0 224-16,2 1 48 0,2-1-5296 0,-2 6-1056 16,0 0-224-16,5-2-32 0,2 2-464 0,1 1-96 15,2 2-16-15,1 2 0 0,1 1-256 0,1 3 0 16,-1 1-128-16,-1 2 128 0,-1 2 0 0,-1 1 0 16,0 0 0-16,-2 2 0 0,-4 1-192 0,-2 2 192 15,-2 1-208-15,-2 0 80 0,-2-2-176 0,-1-2-16 16,-2 1-16-16,-1-3 0 0,1-2 336 0,-2-1 0 15,0-2 0-15,1-2 0 0,1 0 288 0,2-4 176 0,1-1 48 0,5-3 0 16,0 0 144-16,0 0 48 16,0 0 0-16,0 0 0 0,0 0-272 0,0 0-48 0,0 0-16 0,6-4 0 15,3 0-368-15,2 0 128 0,2 0-128 0,2 2 0 16,2-2 0-16,1 1 0 0,3 1 0 0,0 0 0 31,1 1-384-31,1 0-32 0,3-1-16 0,-2 0 0 16,0 1-1808-16,-1-1-352 0,0 0-80 0,1-2-13760 0</inkml:trace>
  <inkml:trace contextRef="#ctx0" brushRef="#br0" timeOffset="-139597.17">9397 13551 35423 0,'-5'-18'1568'0,"2"12"320"0,1-3-1504 0,0 1-384 15,0 1 0-15,0 0 0 0,0 0 640 0,2 2 48 16,0-1 16-16,0 6 0 0,0-5-192 0,0 5-16 16,0 0-16-16,0 0 0 0,0 0-352 0,0 0-128 15,5 8 0-15,0 3 144 0,0 2-144 0,-1 3 0 16,-1 2 0-16,0 3 0 0,-2 3 0 0,1 2 0 16,-2 2 0-16,-1 3 0 0,-1 0 0 0,-1-2 0 15,1 0 0-15,0-3 0 0,1 0 0 0,0-3 0 16,0-1 0-16,0-4 0 0,1-1 0 0,1-4 0 15,1-2 160-15,0 0-160 0,1-2 400 0,3-3-16 16,1 0-16-16,1-2 0 0,3 0-112 0,3-2 0 0,2-1-16 0,3-2 0 16,3-1-240-16,3-1 128 0,1 0-128 0,5 1 0 31,2 0-256-31,1 0-128 0,2 0-48 0,-2 1 0 16,-2 0-2752-16,-3 1-544 0</inkml:trace>
  <inkml:trace contextRef="#ctx0" brushRef="#br0" timeOffset="-139123.41">7925 14430 28271 0,'-14'-1'1248'0,"10"1"272"0,-2 1-1216 0,1-1-304 0,5 0 0 0,-6 1 0 16,1 0 1152-16,5-1 192 16,0 0 16-16,0 0 16 0,0 0-160 0,0 0-48 15,0 0 0-15,0 0 0 0,0 0-464 0,6 5-112 0,4 0-16 16,2-2 0-16,2 1-192 0,5-1-32 0,2-1-16 0,5-1 0 15,5-1-16-15,6-1-16 0,3 0 0 0,9 0 0 16,7-1-112-16,4 0-32 0,4-2 0 0,5 0 0 16,6-2-160-16,5 1 0 0,6-1 0 0,2 0 0 15,1-1 144-15,2-1-144 0,4 0 160 0,1-1-160 16,-1-1 240-16,1 0-48 0,4 0-16 0,-3 0 0 16,-5 1-176-16,-4 2-256 0,-5 0 64 0,-3 2 16 15,-1-1 176-15,-7 2 0 0,-4 0 0 0,-6 1 0 16,-8-1 0-16,-6 2 0 0,-4-1 128 0,-4 1-128 0,-6-1 0 15,-4 1 0-15,-5-1 0 0,-3 1 0 16,-4 1-304-16,-5 0-128 0,-3 0-16 16,-5 1-16-1,-5 0-608-15,0 0-112 0,0 0-32 0,-10 2-10288 0,-3 1-2064 0</inkml:trace>
  <inkml:trace contextRef="#ctx0" brushRef="#br0" timeOffset="-138590.16">8652 15018 20783 0,'-11'-4'912'0,"7"2"208"0,-2-1-896 0,1-2-224 0,1-1 0 0,-1 0 0 0,2 1 2192 0,0-2 400 15,0-1 80-15,2-1 16 0,1 1-640 0,1-1-112 16,2 0-16-16,0-1-16 0,2 0-768 0,3 0-160 16,2-1-16-16,2 0-16 15,2 1-512-15,2 1-112 0,1 0 0 0,2 2-16 0,0 2-304 0,-1 1 0 16,0 2 0-16,-1 2-144 0,-4 3 144 0,0 3 0 15,-2 2 128-15,-1 3-128 0,-2 1 0 16,-4 2 0-16,-2 3 0 0,-2 3 0 0,-2 4 0 0,-4 1 0 16,-2 2 0-16,-2 3-192 0,-3 0-112 0,-2-2-16 15,1-1-16-15,-1-2 0 0,0-2 176 0,1-1 160 16,2-3-208-16,1-2 80 0,0-1 128 0,1-3 0 16,2-2 0-16,3-2 0 0,0-3 272 0,2 0-16 15,3-6 0-15,0 0 0 0,0 0 96 0,0 0 16 16,7 2 0-16,1-1 0 0,3-1-48 0,3-1 0 15,3-1 0-15,3 0 0 0,1 0-160 0,2-2-32 16,2 2-128-16,-2-1 192 0,-1-1-192 0,0 1 144 0,0 0-144 0,3 0 128 16,-3-1-128-16,-3 1 0 0,-1 0 0 0,-1-1 0 15,-2 0-224-15,-2 1-128 16,-1-1-32-16,4 0 0 16,-4 1-3200-16,-2-1-640 0</inkml:trace>
  <inkml:trace contextRef="#ctx0" brushRef="#br0" timeOffset="-138274.56">9410 14813 36623 0,'-2'-13'1616'0,"1"8"352"0,0 0-1584 0,1 0-384 16,0 5 0-16,0 0 0 0,0-5 896 0,0 5 112 16,0 0 16-16,0 0 0 0,0 0-288 0,0 0-48 15,0 0-16-15,0 0 0 0,2 9-416 0,0 0-96 16,-2 2-16-16,-2 4 0 0,0 1-144 0,-1 3 0 15,-2 0 0-15,2 2 0 0,-2 2 0 0,0 2 0 16,-1-1 0-16,2 0 0 0,0-1 0 0,0-1 0 16,3 0 0-16,0-1 0 0,1-1 0 0,1-2 0 15,1-3 0-15,2-1 0 0,-1-1 192 0,1-2-32 0,3-3-16 0,1 0 0 16,-1 0 176-16,3-4 16 0,2-1 16 0,3 0 0 16,-1-3-224-16,1-1-128 0,2-2 128 0,2 0-128 15,-1-1 0-15,1-2-128 16,0 1 0-16,6-4 0 15,-3-1-752-15,0 0-144 0,-1 1-16 0,-2-2-16 16,-2-2-2464-16,0 0-512 0</inkml:trace>
  <inkml:trace contextRef="#ctx0" brushRef="#br0" timeOffset="-138071.45">9536 14759 28559 0,'-8'-3'2544'0,"1"-1"-2032"16,1 0-512-16,0-1 0 0,1 1 1552 0,5 4 224 15,-5-4 32-15,5 4 16 0,0 0-720 0,0 0-144 16,0 0-16-16,4-6-16 0,1 2-608 0,3-1-128 16,2 2-32-16,2 1 0 0,1 0-160 0,1-1 0 15,3 2 0-15,-1 0 0 16,2 1-640-16,1 1 0 0,-2 2 0 0,0-1 0 31,-3 1-2688-31,-3 0-528 0</inkml:trace>
  <inkml:trace contextRef="#ctx0" brushRef="#br0" timeOffset="-137882.3">9412 14965 32255 0,'0'0'2864'0,"0"0"-2288"15,0 0-576-15,0 0 0 0,0 0 1472 0,0 0 176 0,0 0 32 0,0 0 16 16,0 0-1008-16,0 0-208 0,6 4-32 0,3-1-16 16,3 1-176-16,2-1-48 0,2-1 0 0,1-1 0 15,4-1-208-15,2 0 0 0,2-2 0 0,3-1 0 31,3-1-480-31,3 1-144 0,1-5-16 0,1 0-16 0,-2-1-2176 0,-1-1-432 0,-1-1-96 0,-1 0-5968 16,-1-3-1184-16</inkml:trace>
  <inkml:trace contextRef="#ctx0" brushRef="#br0" timeOffset="-137474.89">10046 14798 9215 0,'11'-13'400'0,"-5"8"96"0,-2-2-496 0,0 1 0 0,1-1 0 0,-4 0 0 0,1 1 5008 0,-1 0 912 16,-2 1 176-16,0-1 48 0,0 1-3264 0,1 5-656 16,0 0-128-16,0 0-32 0,0 0-896 0,0 0-176 15,-6-1-32-15,6 1-16 0,-5 4-560 0,-1 3-128 16,2 3 0-16,0 3-16 0,-1 2-240 0,1 3 0 15,0 0 128 1,-2 2-128-16,0 2 0 0,1 0 0 0,0 1 128 0,0 0-128 0,-1 2 0 0,1-3 128 16,1-1-128-16,-1-2 0 0,2-1 128 0,0-4-128 15,0-2 0-15,1-1 0 0,1-2 144 0,1-1-144 16,0-8 128-16,0 0-128 0,0 0 128 0,0 0-128 16,0 0 128-16,4-6-128 0,1-1 0 0,0-4 0 15,1-4-224-15,-1-2 80 0,2-3 144 0,1-2-192 0,-1-3 192 0,1-2-192 16,1-2 192-16,0-1 0 15,-1-1 0-15,1 2 0 0,-1 3 0 0,0 2 176 16,-2 2-48-16,1 2 0 0,-2 4 192 0,1 1 48 16,-2 3 0-16,2 3 0 0,-3 3-48 0,0 0-16 15,-3 6 0-15,0 0 0 0,6-3-128 0,-6 3-32 0,0 0 0 0,8 4 0 16,-1 2-144-16,1 3 0 16,-1 1 0-16,-1 2 0 0,1 1 0 0,0 1 0 0,1 2 0 0,0 2 0 15,-2 2 0-15,1 2 0 0,0 0 0 0,-1 0 0 0,0-1 0 16,-1-1 0-16,2 0 0 0,-2-2 0 15,0 0 0-15,-1-2 0 16,1 1 0-16,-2-3 0 0,1-2 0 0,0-1-320 0,-1-2 48 0,0 1 16 16,-3-10-576-16,0 0-96 15,0 0-32-15,0 0 0 0,0 0-2512 0,0 0-512 0</inkml:trace>
  <inkml:trace contextRef="#ctx0" brushRef="#br0" timeOffset="-137302.93">10001 14919 37775 0,'0'0'1664'0,"0"0"368"0,0 0-1632 16,0 0-400-16,-2-5 0 0,2 5 0 0,0 0 768 0,3-6 80 16,1 1 16-16,3 1 0 0,2-1-352 0,3 2-80 15,4-2-16-15,3 2 0 0,3 1-416 0,3-1 0 16,2-2 0-16,0 2 0 0,2 0 0 0,-2-1 0 16,1 0 0-16,-1 1 0 15,0-1-1728-15,-3 1-256 0,-1 0-64 0</inkml:trace>
  <inkml:trace contextRef="#ctx0" brushRef="#br0" timeOffset="-132479.25">11537 13855 18879 0,'0'0'832'0,"0"0"192"0,-1-6-832 0,-1 1-192 16,1-1 0-16,1 1 0 0,-1-1 1440 0,0 1 240 15,0-2 48-15,1 2 16 0,0 5 32 0,0 0 0 16,-2-6 0-16,2 6 0 0,0 0-544 0,0 0-96 16,0 0-32-16,0 0 0 0,0 0-528 0,0 0-96 15,0 0-32-15,0 7 0 0,0 0-176 0,2 4-32 16,-2 1-16-16,0 4 0 0,0 1-96 0,0 4 0 16,0 1-128-16,0 3 192 0,0-1-192 0,0 1 128 15,0-1-128-15,1 2 0 0,0 1 0 0,0-1 128 0,0-1-128 16,1-1 0-16,-1-2 0 0,0-1 0 15,1-1 128-15,-1-3-128 0,0 0 0 0,-1-2 0 16,0-2 0-16,-1-1 0 0,0 0 0 0,-1-1 0 16,-2-2 0-16,0 0 0 15,0 0-1424-15,-2-1-384 0,0-2-80 0,-1-1-13440 0</inkml:trace>
  <inkml:trace contextRef="#ctx0" brushRef="#br0" timeOffset="-132191.84">11290 14197 30287 0,'0'0'1344'0,"0"0"272"0,-2-4-1296 0,2 4-320 16,-2-5 0-16,2 5 0 0,0 0 704 0,1-4 64 31,2-2 0-31,3 2 16 0,3 0-256 0,3 1-48 0,3 1-16 0,5 0 0 16,2-1-208-16,4 1-32 0,6 0-16 0,2-1 0 0,5-2 0 0,-1 1 0 15,0 0 0-15,-1-2 0 0,0 1-208 0,3-1 128 16,-3-1-128-16,1 3 0 0,-2 0 128 0,-1-1-128 15,-2 2 0-15,-2 0 144 0,-3-1-144 0,-3 2 0 16,-5 0 0-16,-3 1 0 0,-2 0 0 0,-5 0 0 16,-4 0 0-16,-6 1 0 0,0 0 0 0,0 0 0 15,0 0 0-15,0 0 0 16,0 0-496-16,0 0 32 0,-6-2 0 0,-1 2 0 16,1 2-496-16,6-2-80 0,0 0-32 0,0 0-13328 0</inkml:trace>
  <inkml:trace contextRef="#ctx0" brushRef="#br0" timeOffset="-130687.29">13109 13628 18767 0,'0'0'832'0,"1"-4"176"0,-2-3-816 0,1 2-192 0,0-1 0 0,1 1 0 15,0-1 848-15,0 1 128 0,0-2 32 0,0 1 0 0,0-1 272 0,2 1 48 16,-3 0 16-16,3-2 0 0,-2 1-144 0,0 2-32 16,0-1 0-16,-1 6 0 0,0 0-208 0,0 0-32 15,0 0-16-15,0 0 0 0,0 0-240 0,0 0-48 16,0 0-16-16,-3 7 0 0,-2 2-240 0,2 3-48 16,2 2-16-16,-1 3 0 0,-2 4-304 0,1-1 128 15,0 4-128-15,1 0 0 0,0 0 0 0,0 0 0 16,1 1 0-16,1 0 0 0,1-1 0 0,0-1 0 15,2-1 0-15,-1 0 0 0,0-3 0 0,0-2 0 16,0-1 0-16,1-3 0 0,-1-2 144 0,0-1-144 16,0-4 0-16,-2-6 144 0,0 0-16 0,0 0-128 15,0 0 192-15,0 0-64 0,0 0 112 0,0 0 16 0,-1-5 0 0,0-3 0 16,0-1-80-16,-1-3-16 0,-1-1 0 0,0-3 0 16,-1-3-32-16,-1-2-128 0,2-2 192 0,0-2-64 15,-1-2 96-15,3 0 16 0,1-3 0 0,0 0 0 16,1 1-32-16,3 0 0 0,1 0 0 0,2 3 0 15,-2 1-48-15,3-1-16 0,1 2 0 0,1 2 0 16,0 2-144-16,2 3 0 0,0 1 0 0,1 3 0 16,1 2 0-16,1 2-144 0,-1 3 144 0,0 1-160 15,1 2 160-15,-2 2-128 0,-2 2 128 0,0 0-128 16,0 1-320-16,-1 3-64 0,-2 0-16 0,0 3 0 16,0 2-1904-16,-2 2-368 0,-1 3-80 0,-2 5-12144 0</inkml:trace>
  <inkml:trace contextRef="#ctx0" brushRef="#br0" timeOffset="-130530.14">13133 13802 29487 0,'0'0'2624'0,"0"0"-2112"16,0 0-512-16,0 0 0 0,0 0 992 0,0 0 96 16,0 0 0-16,0 0 16 0,0 0-336 0,0 0-64 15,6-5 0-15,2 2-16 0,2 1-432 0,2 1-96 0,1 1-16 0,3 0 0 16,0-1-144-16,3 1 0 0,3 0 0 0,1 0 0 31,0 0-1728-31,2 1-384 0,3-1-80 0</inkml:trace>
  <inkml:trace contextRef="#ctx0" brushRef="#br0" timeOffset="-130138.91">13649 13813 31327 0,'-5'-9'1392'0,"5"9"272"0,-2-7-1328 0,2 2-336 0,0 5 0 0,0 0 0 16,2-6 1056-16,-2 6 144 0,6-4 16 0,-1 1 16 0,1 2-720 0,1 1-128 16,1 1-48-16,0 1 0 0,-2 2-336 0,2 2 128 15,-1-1-128-15,-1 2 0 0,0 1 0 0,-2-1 0 16,0 2 0-16,-2 1 0 0,-2 1-192 0,-1 2 0 16,-2 2 0-16,-1-2 0 0,0 0-144 0,0 0-48 15,-1-1 0-15,0 0 0 0,1-1 384 0,0-1 0 16,0 0 0-16,2-1 0 15,0-2 0-15,1-1 0 0,1-6 0 0,2 7 0 0,1-2 0 0,3 1 0 16,0-2 0-16,2 2 0 0,2-2 0 0,1 2 192 16,1-1-64-16,0 1 0 0,1-2-128 0,2 1 0 15,-4 2 0-15,-1-1 128 0,-2-1 208 0,0 1 48 16,-2-1 0-16,-2 1 0 0,-2 0 0 0,-2-6 0 16,-2 6 0-16,-2-1 0 0,-3 1 80 0,-2-1 32 15,-5 0 0-15,-1-1 0 0,-2 0-176 0,-1 0-16 16,0-1-16-16,-1 0 0 0,-1 1-288 0,2-1 128 0,0-1-128 0,1 0 0 15,3-1 0-15,0 0 0 0,2 1 0 0,1-2 0 32,1-2-1504-32,1 1-208 0,2-1-32 0</inkml:trace>
  <inkml:trace contextRef="#ctx0" brushRef="#br0" timeOffset="-129793.7">14225 13463 33055 0,'-4'-11'1472'0,"4"11"288"0,0-7-1408 15,0 2-352-15,0-1 0 0,0 1 0 0,0-1 864 0,0 6 96 16,0 0 32-16,0 0 0 0,0 0-288 0,0 0-48 16,0 0-16-16,0 0 0 0,0 0-432 0,0 0-80 15,0 11-128-15,0 3 176 16,0 1-176-16,-1 4 0 0,-2 2 0 0,0 2 0 0,0 1 0 0,-1 2 128 15,1 3-128-15,0-2 0 0,0-1 128 0,-1-1-128 16,1-1 0-16,1-2 128 0,0-1-128 0,0-2 0 16,1-3 0-16,2-1 0 0,2-3 352 0,0-1-16 15,2-2 0-15,2-2 0 0,1 0 80 0,3 1 16 16,2-3 0-16,2-1 0 0,3-1-176 0,2-1-16 16,2 0-16-16,-1-1 0 0,1-1-224 0,1 0 0 15,1-1 0-15,0 0 0 0,-1 0-176 0,0 0-128 0,0 0-16 0,1 0-16 31,-1-1-1584-31,-1 1-304 0,-3 1-64 0,0 0-8800 0,-1 1-1776 0</inkml:trace>
  <inkml:trace contextRef="#ctx0" brushRef="#br0" timeOffset="-129339.7">13216 14314 12895 0,'-16'-1'1152'0,"8"1"-928"16,-1 0-224-16,-2 0 0 0,0 0 2080 0,0 1 368 15,1 1 80-15,1 0 16 0,-1-1-544 0,2 0-96 16,0 1-32-16,3 0 0 0,5-2-480 0,0 0-112 16,0 0 0-16,0 0-16 0,0 0-448 0,2 7-96 15,2 0-16-15,5-2 0 0,4 1-208 0,6-2-48 16,4 0-16-16,6 0 0 0,5-2-96 0,7-1-16 16,4 1 0-16,3-2 0 0,4-1-48 0,4-1-16 15,4 0 0-15,7-2 0 0,7 1-128 0,2 0-128 0,-1-2 192 0,2 2-192 16,1 0 128-16,1-1-128 0,1 2 0 15,-1-1 0-15,-5 0 0 0,-1-1 128 0,-2 1-128 0,-2 0 0 16,-3 1 128-16,-6-1-128 0,-5 0 0 0,-1 1 0 16,-7-1-224-16,-6 0-96 0,-7 1-32 0,-5 0 0 31,-4 0-1376-31,-4 1-256 0,-6-3-64 0,-3 3-8240 0,-4 0-1632 0</inkml:trace>
  <inkml:trace contextRef="#ctx0" brushRef="#br0" timeOffset="-128883.87">13677 14719 18191 0,'0'0'800'0,"4"-11"176"0,-3-1-784 0,2 0-192 16,0 1 0-16,2 0 0 0,-2-1 1472 0,-1 4 256 15,1-1 64-15,2 1 0 0,-2-1-16 0,0 1 0 16,1 0 0-16,0 2 0 0,1 0-176 0,-1 2-48 16,-4 4 0-16,0 0 0 0,0 0-768 0,0 0-144 15,0 0-48-15,0 0 0 0,3 5-272 0,-2 3-64 0,-2 1-16 0,0 3 0 16,-2 2-48-16,-2 3-16 0,-1 0 0 0,0 2 0 15,-2 1-176-15,0 1 160 0,0 1-160 0,2 0 160 16,-2 0-160-16,2-1 0 0,1 0 0 16,2-2 128-16,0 0-128 0,3-1 160 0,1-2-160 0,3 0 160 15,0-2-160-15,4-2 192 0,1-1-192 0,2-1 192 16,2 0 32-16,11 1 16 0,1-2 0 0,3-4 0 16,0-2-112-16,1 0-128 0,0-2 176 15,-1-2-176-15,0-3 160 0,-8 2-160 0,0-2 128 0,10-3-128 16,-1-1 0-16,-3 0-272 0,-2-2 32 0,-1-1 16 15,-2-4-1552-15,-2 1-304 0,-2-1-64 0,-6 4-8992 16,0-2-1792-16</inkml:trace>
  <inkml:trace contextRef="#ctx0" brushRef="#br0" timeOffset="-128681.6">13797 14638 33695 0,'0'0'1488'0,"0"0"304"0,0 0-1424 0,0-5-368 16,0 5 0-16,0 0 0 0,2-5 144 0,3 1-144 16,0 0 192-16,2 2-192 0,3 0 304 0,3 0-48 15,1-1-16-15,3 1 0 0,0 0-80 0,2 0-16 16,0-1 0-16,-1 0 0 0,2 0-144 0,-1 0 0 0,0-1 0 0,-1 1 0 31,-1 1-1152-31,-2 0-96 0,-2 1-32 0,3 0-13104 0</inkml:trace>
  <inkml:trace contextRef="#ctx0" brushRef="#br0" timeOffset="-128507.83">13717 14759 29487 0,'0'0'2624'0,"0"0"-2112"16,0 0-512-16,0 0 0 0,0 0 1504 0,0 0 192 16,0 0 32-16,8 2 16 0,-1-2-1216 0,4 1-240 15,4 0-48-15,1 1-16 0,2 0-32 0,1-1 0 16,5 0 0-16,1-1 0 0,-2 1-192 0,1-1 0 15,3-1 0-15,11-1 0 16,-4-2-1920-16,-11 2-448 0,1-2-64 0</inkml:trace>
  <inkml:trace contextRef="#ctx0" brushRef="#br0" timeOffset="-128068.14">14525 14598 31327 0,'0'0'2784'0,"0"0"-2224"15,0 0-560-15,0 0 0 0,-5 1 1232 0,5-1 144 16,-6 4 32-16,1 1 0 0,-2 2-528 0,2 2-112 16,-1 3 0-16,0 2-16 0,-3 1-464 0,0 4-96 0,0 2 0 0,0 1-16 15,0 1-176-15,0 1 192 0,-1-1-192 0,1 2 192 16,0-2-192-16,0-1 128 0,2-1-128 0,-1-2 128 16,1-1-128-16,2-2 0 0,1-1 0 0,1-2 128 15,0-3-128-15,1-2 128 0,1-2-128 0,1-6 128 16,0 0-128-16,0 0 160 0,0 0-160 0,0 0 160 15,4-8-160-15,2-3 0 0,-1-2-160 0,1-2 160 16,-1-3-144-16,2-2 144 0,-1-3-128 0,2-2 128 0,1-2 0 0,0-1 0 16,1-1 0-16,-1 2 0 31,0 1 192-31,-1 1 0 0,-3 3 16 0,1 4 0 0,1 1 256 0,-2 4 48 16,1 2 16-16,-2 2 0 0,0 1-96 0,1 3-32 15,-1 1 0-15,-4 4 0 0,0 0-96 0,7 0-32 16,-1 1 0-16,1 2 0 0,0 2-272 0,-2 3 128 15,1 2-128-15,0 2 0 0,1 1 0 0,-2 1 0 16,1 2 0-16,-1 2 0 0,0 0 0 0,0 1 0 0,-2 1 0 0,2 0 0 16,-1-1 0-16,1 1 0 15,-1-1 128-15,0 0-128 0,0-2 0 0,-1-1 0 16,0-4-128-16,1 4 128 16,-2-3-656-16,0-2-48 0,-2-11 0 0,1 9 0 15,-1-9-1344-15,0 0-256 0,0 0-64 0,0 0-14384 0</inkml:trace>
  <inkml:trace contextRef="#ctx0" brushRef="#br0" timeOffset="-127894.79">14421 14875 34095 0,'-9'-6'1504'0,"9"6"320"0,-4-3-1456 0,4 3-368 0,0 0 0 0,0 0 0 0,0 0 864 0,0 0 96 16,0 0 32-16,0 0 0 0,6-4-512 0,3 1-96 15,3 0-32-15,4-1 0 0,0 1-352 0,5 0 0 16,3-1 0-16,4-1 0 0,2-1-128 0,5 0-64 15,2-1 0-15,17-6 0 16,-4 0-2896-16,-4 0-592 0</inkml:trace>
  <inkml:trace contextRef="#ctx0" brushRef="#br0" timeOffset="-127408.58">16039 13852 33055 0,'0'0'1472'0,"0"0"288"0,0 0-1408 0,0 0-352 15,0 0 0-15,0 0 0 0,0 0 832 0,0 0 80 16,0 0 32-16,8-2 0 0,3 1-144 0,1 0-32 16,1-1 0-16,3 1 0 0,4 0-320 0,1 0-64 15,1-1 0-15,2 1-16 0,2 0-240 0,-1 0-128 16,0-1 160-16,1 1-160 0,-1-1 0 0,0 1 0 0,-2-1 0 15,-1 2 0 1,-2 0-1712-16,1 0-336 0,-5 2-64 0</inkml:trace>
  <inkml:trace contextRef="#ctx0" brushRef="#br0" timeOffset="-127204.53">16153 14066 35007 0,'-13'-3'3120'0,"8"1"-2496"0,5 2-496 0,0 0-128 15,-5-1 832-15,5 1 160 0,-4-2 32 0,4 2 0 16,0 0-416-16,0 0-80 0,0 0-16 0,8 0 0 16,1 1-320-16,5 0-64 0,0 0 0 0,4 1-128 15,2-2 0-15,4 0 0 0,2 0 0 0,3-3 0 16,2 1-560-16,2-1-160 0,4 0-48 0,1-2 0 16,1 0-2352-16,0-1-464 0</inkml:trace>
  <inkml:trace contextRef="#ctx0" brushRef="#br0" timeOffset="-126655.15">17555 13696 23951 0,'0'0'2128'0,"-1"-4"-1696"0,0-2-432 0,-1 2 0 15,2 4 1072-15,-1-4 128 0,0-1 16 0,1 5 16 16,0 0 112-16,0 0 32 0,0 0 0 0,-5 0 0 0,-2 1-528 0,1 3-96 15,-1 1-32-15,0 3 0 0,1 1-352 0,-1 2-80 16,2 0-16-16,-2 2 0 0,0 2-272 0,3 2 160 16,-1-1-160-16,0 2 128 15,2-1-128-15,0 1 0 0,1 1 144 0,2-1-144 0,0 2 0 0,3-1 0 16,-1 0 0-16,2-2 0 0,3-1 192 0,1-2-48 16,0-1 0-16,2-2 0 0,2-1 224 15,-1-2 32-15,3-2 16 0,1-1 0 0,1-2-80 0,3-1-16 16,2-2 0-16,1-2 0 0,0-1-16 0,3-3-16 15,0-2 0-15,0-1 0 0,-1-5 160 0,0 0 48 16,-1-1 0-16,-2-3 0 0,-2-2 16 0,-4 0 16 16,-1 2 0-16,-5 0 0 0,-2-2 112 0,-4 1 0 15,-2-2 16-15,-3 0 0 0,-4-1-16 0,-3 1 0 16,-4-1 0-16,-2 1 0 0,-1 0-368 0,-2 2-80 16,-2 2 0-16,0 1-16 0,-2 1-176 0,0 3-224 15,-2 2 48-15,1 3 16 16,0 3-384-16,0 2-80 0,2 2-16 0,-2 2 0 15,0 3-1792-15,0 4-352 0,0 4-80 0,-2 5-15424 0</inkml:trace>
  <inkml:trace contextRef="#ctx0" brushRef="#br0" timeOffset="-118123.62">10767 16338 11231 0,'0'0'496'0,"0"0"96"0,0 0-464 0,0 0-128 0,0 0 0 0,0 0 0 16,0 0 1024-16,0 0 176 0,0 0 32 0,-9 3 16 16,9-3-32-16,-8 2-16 0,8-2 0 0,0 0 0 15,-9 2-272-15,9-2-48 0,-7 1-16 0,7-1 0 16,0 0-128-16,-8 0-32 0,8 0 0 0,0 0 0 15,-9 0-64-15,9 0-32 0,-9-2 0 0,2 1 0 16,7 1-96-16,-9-1 0 0,2-1-16 0,7 2 0 16,-9-4 0-16,3 1 0 0,6 3 0 0,-7-4 0 15,1-1 32-15,6 5 16 0,-5-5 0 0,2-1 0 0,1 0 32 0,1-1 16 16,1-1 0-16,1 1 0 0,1-1-80 0,1-2 0 16,2-1-16-16,1 0 0 0,1-2-16 0,3-2 0 15,1 0 0-15,1 1 0 0,0-1-192 0,2 2-32 16,2 0-16-16,-1 1 0 0,0 1-240 0,3 1 144 15,1 1-144-15,-1 3 128 0,0 1-128 0,-2 2 128 16,1 2-128-16,-2 3 128 0,0 2-128 0,-3 6 0 16,-1 2 0-16,-1 5 0 0,-3 1 0 0,-1 4 0 0,-4 4 0 15,-3 4 0-15,-2 4 0 0,-5 4 0 16,-3 4 0-16,-3 3 0 0,-5 1-208 0,0 1-32 0,-1-1 0 0,1-2 0 31,-2-4-144-31,1-3-16 0,2-5-16 0,3-7 0 0,1-4 416 0,3-4 0 0,3-3 0 0,0-3 0 16,2-3 128-16,1-1 96 0,5-7 32 0,0 0 0 15,0 0 224-15,0 0 48 0,0 0 16 0,0 0 0 16,0 0-160-16,10-2-48 0,2-1 0 0,1 0 0 16,4-1-80-16,2-3 0 0,2 1-16 0,2-1 0 15,1 1-240-15,2 0 0 0,2 1 128 0,0 1-128 16,2 2 0-16,0 0 0 0,-2-1 128 0,1 0-128 16,0 3 0-16,-3-1 0 0,-2 0 0 0,-3 1 0 15,-2 1 0-15,-3 0 0 0,-1-1 0 0,-3 3 0 0,-2-3 0 0,-10 0 0 16,0 0 0-16,0 0-160 0,0 0-144 0,0 0-16 15,0 0-16-15,0 0 0 16,0 0-128-16,0 0-32 16,0 0 0-16,0 0 0 0,0 0-1632 0,4-6-336 0,-4 6-64 15,4-8-12672-15</inkml:trace>
  <inkml:trace contextRef="#ctx0" brushRef="#br0" timeOffset="-117290.3">11474 16342 17151 0,'0'0'768'0,"-2"-9"144"0,0 0-720 0,-1 1-192 0,2 1 0 0,0-1 0 0,-1-1 752 0,2 2 112 0,-2-1 32 0,1 1 0 32,0 1 512-32,1 6 96 0,-2-8 32 0,2 8 0 0,0-6-224 0,0 6-32 15,0 0-16-15,0 0 0 0,0 0-336 0,0 0-64 0,0 0-16 0,0 0 0 16,0 0-464-16,0 0-112 0,-3 11-16 0,1 4 0 16,0 2-128-16,0 4-128 0,-2 1 144 0,2 2-144 15,-1 3 0-15,1 1 128 0,-1 1-128 0,1 0 0 0,0-2 0 16,0 1 128-16,0-1-128 0,0 0 0 0,1-1 128 0,0-3-128 15,0-3 0-15,0 0 0 0,0-4 128 0,0-2-128 16,1-1 0-16,-1-2 144 0,0-3-16 0,1-8 0 16,0 0 0-16,0 0 0 0,0 0 32 0,0 0 0 15,0 0 0-15,0 0 0 0,0 0 64 0,0 0 16 16,0 0 0-16,-5-7 0 0,2-3 160 0,1-2 48 16,0-3 0-16,-1-2 0 0,2-6 128 0,1 0 16 15,0-3 16-15,2-1 0 0,1-3-192 0,1-2-32 16,0-3-16-16,2 1 0 0,-1 1-80 0,3 0-16 15,-2 0 0-15,0 3 0 0,2 4-96 0,1 0-32 16,1 0 0-16,1 3 0 0,1 2-144 0,0 1 160 0,0 3-160 16,1 0 160-16,0 4-160 0,2 2 0 0,-1 2 144 15,-1 1-144-15,-1 2 0 0,0 0 0 0,0 2 0 0,-2 1 0 16,-1 0 0-16,-9 3 0 0,10 0 0 0,-1 3 0 31,-9-3-432-31,9 5 0 0,-2 3 0 0,0 2 0 16,-2 0-448-16,0 3-80 0,-2 2-32 0,-1 2 0 15,-1 1-2128-15,-1 0-416 0,-1 1-96 0</inkml:trace>
  <inkml:trace contextRef="#ctx0" brushRef="#br0" timeOffset="-117086.99">11441 16469 35295 0,'0'0'1568'0,"0"0"320"0,0 0-1504 0,0 0-384 0,0 0 0 0,0 0 0 15,0 0 0-15,0 0 0 0,0 0-192 0,14 0 64 0,1 0 272 0,2 0 64 16,3 0 16-16,3 0 0 0,2 0-32 0,0 0 0 16,-2 0 0-16,0 0 0 0,0-1-192 0,0-1-256 15,0 0 48-15,-1 0 16 16,-1-1-1968 0,1 2-384-16,0-1-80 0</inkml:trace>
  <inkml:trace contextRef="#ctx0" brushRef="#br0" timeOffset="-116867.02">12013 16437 32015 0,'0'0'1408'0,"0"0"320"0,0 0-1392 0,0 0-336 16,0 0 0-16,0 0 0 0,0 0 864 0,0 0 96 15,0 0 32-15,0 0 0 0,0 0-96 0,-6 11 0 0,2 3-16 0,0 1 0 16,0 3-368-16,1 1-64 0,-1 3 0 0,-2 3-16 16,0 1-176-16,0 2-16 0,2-1-16 0,-1 2 0 15,0-1-224-15,0 0 144 0,0-2-144 0,0-2 128 16,0 1-128-16,1-3 0 0,-1-5 144 0,2 0-144 15,1-1 0-15,1-3 0 0,1-2 0 0,0-2-128 32,1-1-1520-32,-1-8-288 0,0 0-64 0,7 6-14336 0</inkml:trace>
  <inkml:trace contextRef="#ctx0" brushRef="#br0" timeOffset="-116397.99">12860 16239 21183 0,'0'0'1888'0,"0"0"-1504"0,-6-5-384 0,6 5 0 16,-6-3 2304-16,6 3 384 0,-8 0 64 0,8 0 32 16,-10 4-1440-16,3 4-304 0,1 3-48 0,3 3-16 15,-2 0-464-15,2 5-112 0,0 3-16 0,2 1 0 16,1 0-144-16,1 1-48 0,0 2 0 0,0 0 0 16,-2 1-192-16,1-1 176 0,0-2-176 0,-1 0 160 15,-1 1-160-15,-1-1 0 0,1-1 0 0,0-1 0 16,-1-2-272-16,-2-1-144 0,2-3-32 15,-3-2 0-15,1-2-2544 0,-1-2-512 16</inkml:trace>
  <inkml:trace contextRef="#ctx0" brushRef="#br0" timeOffset="-116225.4">12594 16533 30399 0,'0'0'2704'0,"0"0"-2160"16,0 0-544-16,0 0 0 0,0-8 1824 0,0 8 256 31,0 0 48-31,9-4 16 0,-1-1-1712 0,4 1-432 0,3 1 0 0,3 1 0 0,4 1 128 0,3-2-128 16,0 0 0-16,4 0 128 0,0 0-128 0,4-2 0 0,1 0-160 0,3-2 160 31,1-1-2528-31,-2 0-416 0,-1 0-64 0</inkml:trace>
  <inkml:trace contextRef="#ctx0" brushRef="#br0" timeOffset="-115770.31">13642 16169 38703 0,'-8'-4'3440'0,"0"-1"-2752"0,-2 2-560 0,1 1-128 0,0 0 160 0,1 2 0 0,1 1 0 0,7-1 0 0,-9 3-160 0,1 4 0 16,0 1 144-16,2 4-144 0,0 4 0 0,1 1 0 15,3 3 0-15,-1 3 128 0,2 3-128 0,1 1 0 16,0 2 0-16,3 2 0 0,0 2 0 0,2-2 0 16,-2-1 0-16,1 0 0 0,0 0 0 0,1-3 0 15,-3-3 0-15,0-1 0 0,-2-1 0 0,0-3 0 16,0-4 0-16,1-1 0 0,-1-4 0 0,0-10 0 16,0 0 0-16,0 0 0 0,0 0 0 0,0 0 0 15,-9 3 0-15,9-3-128 0,-9-8 128 0,1-3-128 0,0-2 128 16,2-2-128-1,-1-3-16-15,0-2 0 0,1-1 0 0,-1-3 0 16,1-2 144-16,0-3 0 0,2-3 0 0,-1-2-128 16,2-3 128-16,1 1 0 0,0 2 0 0,0 2 0 15,2 2 240-15,3 1 80 0,0 0 0 0,2 3 16 16,1 2 144-16,2 2 32 0,0 2 0 0,5 2 0 16,-1 3-208-16,1 2-48 0,0 1 0 0,1 3 0 15,3 2-128-15,-1 3-128 0,0 0 144 0,-1 1-144 16,2 3 0-16,-2 3 0 0,-2-1 0 0,-1 2 0 15,-1 2 0-15,0 1-256 0,-2 2 16 0,1 1 16 16,-1 2-608 0,-3 4-128-16,0 2-32 0,-4 4-10848 0,-2 2-2160 0</inkml:trace>
  <inkml:trace contextRef="#ctx0" brushRef="#br0" timeOffset="-115565.34">13517 16464 31327 0,'0'0'1392'0,"-8"-3"272"0,0-2-1328 0,8 5-336 16,-5-5 0-16,5 5 0 0,0 0 1472 0,0 0 208 16,0 0 48-16,0 0 16 0,5-6-1360 0,4 2-256 15,1-2-128-15,3 3 0 0,4 0 0 0,2-1 0 0,2 0 0 16,2 0-160 0,2 1-224-16,2 1-32 0,2 0-16 0,2 0 0 15,0 0-2400-15,2 0-496 0</inkml:trace>
  <inkml:trace contextRef="#ctx0" brushRef="#br0" timeOffset="-115157.91">14042 16690 38303 0,'0'0'1696'0,"-5"-6"352"0,1-2-1648 0,2-1-400 0,4 2 0 0,1-1 0 0,0 1 0 0,3 0 0 16,1-1 0-16,2 1 0 0,1 2 0 0,2-2 288 15,2 0-48-15,2-1-16 0,0-1-96 0,2 4 0 16,1 0-128-16,-2 3 192 0,1 1-192 0,-3 3 128 16,0 0-128-16,-3 3 0 0,-2 0 128 0,-3 2-128 15,-1 0 0-15,-3 4 0 0,-2 2 0 0,-2 0 0 16,-2 1 0-16,-5 5-160 0,-2 2-32 0,-4 0-16 15,-4 1 0-15,0 0 0 0,-2 0-48 0,0-3-16 16,2-3 0-16,2-2 0 0,0-2 272 0,3-2 0 0,2-1 0 16,2-3 0-16,2 0 592 0,7-6 32 0,0 0 0 0,0 0 0 15,0 0-112-15,0 0-32 0,0 0 0 0,0 0 0 16,10 4-256-16,1 0-48 0,4-1-16 0,3-2 0 16,1 0-160-16,6-2 0 0,3-1-160 0,2 0 160 15,1-1 0-15,-2 2 0 0,0-2 0 0,-1 0 160 31,-4-1-496-31,0 1-112 0,-1-2 0 0,0-1-16 16,-1 1-2000-16,-1-1-400 0,-1 0-80 0</inkml:trace>
  <inkml:trace contextRef="#ctx0" brushRef="#br0" timeOffset="-114829.41">14859 16039 40543 0,'-9'-14'3600'0,"3"5"-2880"16,2 0-576-16,1 2-144 0,3 7 352 0,0 0 32 15,0 0 16-15,0 0 0 0,0 0-400 0,0 0-272 16,0 0 32-16,0 0 16 0,3 12 224 0,1 3 0 15,1 3 0-15,0 4 160 0,2 4-160 0,1 3 0 16,-1 2 0-16,0 0 0 0,-1 2 0 0,1 2 0 16,2 2 0-16,-4-1 0 0,0-1 0 0,-2 1 0 0,0-2 0 0,0-2 128 15,-2-4-128-15,-1 0-256 16,-1-4 64-16,-2-3 16 16,0-5-704-16,0-1-144 0,-1-3-16 0,2-3-10448 0,-1-2-2080 0</inkml:trace>
  <inkml:trace contextRef="#ctx0" brushRef="#br0" timeOffset="-114625.87">14677 16384 42383 0,'0'0'3776'0,"-3"-7"-3024"0,3 7-608 0,2-8-144 16,2 1 0-16,3 1-176 0,1 3 48 0,4-2 0 15,3 1 128-15,5 1-128 0,1-1 128 0,3 0-128 16,1 0 128-16,4-1 0 0,2 1-144 0,1-1 144 15,1 0-192-15,2-3 16 0,2-1 16 0,3 1 0 16,2-2-2112-16,2-1-416 0,-1 0-96 0,-3 1-12624 16</inkml:trace>
  <inkml:trace contextRef="#ctx0" brushRef="#br0" timeOffset="-114342.95">15833 16045 21183 0,'-10'-7'944'0,"5"3"192"0,-1-2-912 0,6 6-224 0,-4-5 0 0,4 5 0 16,0 0 4336-16,0 0 816 0,0 0 160 0,0 0 48 15,0 0-4208-15,-4 9-848 0,0-1-176 0,3 4-128 16,0 4 0-16,1 3 0 0,0 1 0 0,1 4 0 15,1 0 0-15,1 1 0 0,-1 1 0 0,0 1 0 16,0-2 0-16,0 2 0 0,-1 0 0 0,1-1 0 16,-2-1 0-16,0-2-144 0,-2-1-16 0,1-2 0 31,0-3-1376-31,0-1-288 0,-1-3-48 0,0-2-8928 0,0-2-1776 0</inkml:trace>
  <inkml:trace contextRef="#ctx0" brushRef="#br0" timeOffset="-114138.58">15725 16091 42383 0,'0'-10'3776'0,"3"-1"-3024"16,-1 0-608-16,2-1-144 16,2 0-400-16,0 0-112 0,3 1-32 0,2 0 0 0,1 1 400 0,3 0 144 15,1 0 0-15,2 2-144 0,-1 2 144 0,3 1 0 0,2 1 0 0,0 1-128 16,1-1 128-16,0 4 0 0,1 3 0 0,0 1-128 31,-2 3-1344-31,-2-1-272 0,-1 2-48 0,-2 3-14208 0</inkml:trace>
  <inkml:trace contextRef="#ctx0" brushRef="#br0" timeOffset="-113950.47">15868 16403 32255 0,'0'0'1424'0,"-4"-6"304"0,0-1-1392 0,4 7-336 0,0 0 0 0,3-9 0 16,1 1 1616-16,3-1 256 0,1 0 48 0,3 3 16 15,-3 2-1616-15,3-1-320 0,2-2 0 0,1 3-176 16,1-1-480-16,3 2-112 0,1 1 0 0,1 1-10288 16,2-1-2048-16</inkml:trace>
  <inkml:trace contextRef="#ctx0" brushRef="#br0" timeOffset="-113572.12">16218 16320 37439 0,'0'0'1664'0,"0"0"320"0,-2-7-1584 0,2 7-400 15,2-6 0-15,0 1 0 0,2 0 320 0,1 1-32 16,0 1 0-16,2 2 0 0,2 1-16 0,2 1 0 16,1 0 0-16,-2 2 0 0,-2 3-144 0,0-1-128 0,0 1 144 0,0 1-144 15,-1 1 0-15,-1 1 0 0,0 0 0 0,-3 0 0 16,0 2 128-16,-2-1-128 0,-1-10 0 0,-1 13 0 15,-1-1 0-15,0 1 0 0,-1 0 0 0,-1-1 0 16,1-1 0-16,-1 0 0 0,0-1 0 0,1 0 0 16,3-10 0-16,-2 9 0 0,1 0 0 0,1-9 0 15,0 0 0-15,4 11 0 0,1-2 0 0,1-2 0 16,2 0 0-16,1 0 0 0,1-1 0 0,1 0 0 16,0-1 0-16,1 1 0 0,0-1 0 0,-1 2 0 15,0 0 0-15,-2 0 144 0,-9-7-144 0,0 0 192 16,0 0-16-16,5 8 0 0,-5-8 0 0,0 0 0 0,-3 10 272 0,-3-2 48 15,-4 0 16-15,-2-1 0 0,-2-1-64 0,-3 2 0 16,0 0 0-16,-3-1 0 0,1-1-304 0,0 2-144 16,-1-2 128-16,0 0-128 15,1-2 0-15,3 2 128 0,0-2-128 0,3 0 0 16,-1 1-320-16,3-2-160 0,2-1-32 0,0-1 0 16,2 1-2752-16,7-2-576 0</inkml:trace>
  <inkml:trace contextRef="#ctx0" brushRef="#br0" timeOffset="-113134.1">17295 16215 6447 0,'-14'-5'272'0,"7"1"80"0,1-1-352 0,1 2 0 16,3-1 0-16,2 4 0 0,0 0 7536 0,6-4 1424 16,1 1 304-16,5 0 48 0,4 0-7520 0,2 2-1520 15,7-1-272-15,3-1 0 0,4 1-128 0,2 1 128 16,0-1 0-16,-1 0-144 0,-1 0-48 0,-1 1-16 15,-1 0 0-15,-4-2 0 16,-2 2-1712-16,-2 1-352 0,-2 0-64 0,-3 0-12544 0</inkml:trace>
  <inkml:trace contextRef="#ctx0" brushRef="#br0" timeOffset="-112709.36">17344 16301 39039 0,'0'0'1728'0,"0"0"368"0,0 0-1680 0,0 0-416 0,0 0 0 0,0 0 0 15,0 0 0-15,5 8-224 0,3-3 32 0,5 1 0 16,7 0 192-16,4-1 0 0,2-2-160 0,4-2 160 16,3-2-160-16,3-2 160 0,4-3-208 0,2-3 80 15,3-2-752 1,2-2-144-16,5-2-16 0,1-2-16 0,-1 0-1744 0,-3-3-336 0,-5-1-80 0,-6 1-16 16,-2-1 1120-16,-8 3 208 15,-4 3 48-15,-3 3 16 0,-8 2 1584 0,-3 3 256 0,-4 1 144 0,-6 6-16 0,0 0 2352 0,0 0 464 16,0 0 80-16,-11 2 32 0,0 4-1456 0,-1 4-304 15,-3 1-48-15,2 3-16 0,0 1-688 0,2 3-144 16,1 2-16-16,1-1-16 0,3-1-48 0,1 1-16 16,2-1 0-16,3 0 0 0,2 1 96 0,4-1 32 15,0-2 0-15,3-1 0 0,2-2 0 0,5-4 0 16,2-1 0-16,2-2 0 0,1-3 16 0,2-2 0 0,2-2 0 0,2-2 0 16,-2-4 64-16,0-2 32 0,0-4 0 0,-2-3 0 15,0-3 144-15,-3-2 16 0,-5-2 16 0,-2-2 0 16,-3-4 96-16,-3 0 16 0,-5 1 0 0,-3 2 0 15,-3 4-320-15,-3 3-48 0,-4 1-16 0,-4 4 0 16,-1 2-144-16,-4 3-48 0,-2 2 0 0,-1 5 0 16,0 4-464-16,-1 3-112 0,-2 1 0 0,3 5-16 31,1 5-1600-31,-1 2-320 0,-1 3-64 0,3 0-16512 0</inkml:trace>
  <inkml:trace contextRef="#ctx0" brushRef="#br0" timeOffset="-112129.95">20382 16006 4607 0,'0'0'400'0,"0"0"-400"16,0 0 0-16,0 0 0 0,0 0 768 0,0 0 64 15,0 0 0-15,0 0 16 0,0 0-656 0,0 0-192 16,0 0 0-16,0 0 128 0,0 0-128 0,5 8 0 16,-5-8 0-16,0 0 0 0</inkml:trace>
  <inkml:trace contextRef="#ctx0" brushRef="#br0" timeOffset="-107788.58">19813 16167 8287 0,'-5'-3'736'0,"5"3"-592"0,-5-5-144 0,5 5 0 16,-5-4 1952-16,5 4 352 0,0 0 80 0,0 0 16 16,-5-5-1840-16,5 5-368 0,0 0-192 0,0 0 192 15,0 0 400-15,0 0 96 0,0 0 16 0,0 0 0 16,0 0 224-16,0 0 48 0,0 0 16 0,0 0 0 15,0 0-64-15,0 0-16 0,0 0 0 0,-6 3 0 16,-2-1-320-16,8-2-64 0,0 0-16 0,0 0 0 16,0 0-192-16,0 0-32 0,5 9-16 0,4-3 0 15,2-1 112-15,2-2 0 0,3-1 16 0,5 0 0 16,4-2 0-16,6-1 0 0,5-1 0 0,9 0 0 0,8-2-144 0,5 1-48 16,4-1 0-16,1 0 0 0,-1 2 32 0,4-1 0 15,3-4 0-15,7 1 0 0,6-1-240 0,-1 1 176 16,-2-2-176-16,6-1 160 0,10 0-160 0,0 3 0 15,-2-1 0-15,3 2 0 0,1-1 0 0,-1 2 0 16,1 0 0-16,-6 3 0 0,-6 0 0 0,-1 1 0 16,-2 0 128-16,-4 2-128 0,-4 1 0 0,-8-1 0 15,-8 0 0-15,-6 0 0 0,-5 1 0 0,-5 1 0 16,-6-2 0-16,-3 1 0 0,-4 2 128 0,-4-2-128 16,-4-1 0-16,-4 1 128 0,-5 1-128 0,-1-1 0 15,-2 0 0-15,-3 2 0 16,-6-5-576-16,0 0-128 0,0 0-48 0,5 9 0 15,-5-9-528-15,0 0-96 0,0 8-32 0</inkml:trace>
  <inkml:trace contextRef="#ctx0" brushRef="#br0" timeOffset="-107100.53">23291 15948 19343 0,'-2'-17'848'0,"3"9"192"0,1-2-832 0,2 1-208 0,-1-1 0 0,3 1 0 15,0 0 1616-15,3 1 288 0,1 0 48 0,3 1 16 16,0 1-944-16,3 1-192 0,0 1-48 0,1 2 0 15,-1 0-32-15,1 0-16 0,-3 0 0 0,-1 2 0 16,-1 2-160-16,0 2-48 0,-1 0 0 0,-2 2 0 16,-9-6-240-16,9 10-48 0,-4-1-16 0,0 1 0 15,-3 4-64-15,-2-1-16 0,-1 0 0 0,-2 1 0 16,-2 1-144-16,0-1 0 0,-1-1 0 0,1 0 0 16,-3-2 0-16,3-1 0 0,-1-1 0 0,3 0 128 15,3-9-128-15,0 0 0 0,-2 10 0 0,2-10 0 16,0 0 144-16,0 0-144 0,4 10 160 0,1-3-160 15,-5-7 240-15,9 8-48 0,0-1-16 0,0-1 0 16,-9-6-176-16,12 9 128 0,-1 1-128 0,-1-2 128 16,0-1-128-16,0 3 0 0,-2 2 0 0,-1-1 128 0,-3-2-128 15,0 1 128-15,-2 1-128 0,-2 0 128 0,0 0 64 0,0 0 0 16,0-2 0-16,0-9 0 0,-4 10 32 0,-2-2 16 16,-2-1 0-16,1-1 0 0,-1-3 112 0,-1 0 32 15,-1 0 0-15,-1 0 0 0,-2-3 0 0,-1 0 16 16,-1-1 0-16,0-2 0 0,-3 1-96 0,0-1-32 15,-2-2 0-15,0 0 0 0,0-3-144 0,2 2-128 16,0-2 144-16,3 1-144 0,-1 0-128 0,4-1-128 16,2 1-32-16,3 0 0 15,0 0-1520-15,1 2-304 0,3 0-64 0,3 5-14048 0</inkml:trace>
  <inkml:trace contextRef="#ctx0" brushRef="#br0" timeOffset="-106564.06">23505 15564 28671 0,'-8'-14'1280'0,"1"4"256"0,-1-1-1232 0,-2 0-304 0,-2 1 0 0,0 1 0 0,-2 0 208 0,0 4-16 16,-2-1 0-16,-2 4 0 0,-1 1 128 0,-1 3 32 16,0 4 0-16,-2 1 0 0,-2 2-32 0,1 4 0 15,-1 4 0-15,1 4 0 0,-1 2-64 0,-1 3 0 16,-2 5-16-16,1 4 0 0,-1 4 96 0,2 3 32 16,0 3 0-16,-2 2 0 0,0 3-112 0,2 0-32 15,3 0 0-15,3-1 0 0,1 1-224 0,6-3 0 16,3-1 0-16,6 0 0 0,1-1 160 0,5-2-16 15,3-1 0-15,2-3 0 0,5-2 112 0,3-2 0 16,2-3 16-16,1-1 0 0,6-1-80 0,1-2 0 0,4-1-16 16,2-4 0-16,2-3-16 0,4-3 0 0,5-6 0 0,7-4 0 15,4-4-16-15,1-4 0 0,1-6 0 0,-1-3 0 16,-1-7 96-16,-1-5 16 0,4-5 0 0,0-2 0 16,-3-2 128-16,-3-5 48 0,-3-6 0 0,-5-5 0 15,-5-8 144-15,-5-2 48 0,-3-1 0 0,-4-2 0 16,-3-3-32-16,-5 1 0 0,-6 3 0 0,-4 3 0 15,-6 3-64-15,-4 2-16 0,-4 2 0 0,-5 3 0 16,-4 0-16-16,-4 3-16 0,-2 3 0 0,-4 4 0 16,-4 1-288-16,-3 4-64 0,-2 2-128 0,-2 4 192 15,-4 1-192-15,1 4 0 0,0 3-144 0,2 5 144 16,-1 5-464 0,3 3 0-16,3 4 0 0,2 6 0 0,-5 3-400 0,0 7-80 0,-2 6-16 0,-4 6 0 15,-2 3-2000-15,1 5-416 0,4 2-80 0</inkml:trace>
  <inkml:trace contextRef="#ctx0" brushRef="#br0" timeOffset="-92235.05">13421 17264 13823 0,'0'0'1216'0,"0"0"-960"0,-9-2-256 0,9 2 0 16,0 0 1040-16,0 0 176 0,0 0 16 0,-9 3 16 15,9-3-400-15,0 0-80 0,0 0 0 0,0 0-16 16,0 0 80-16,0 0 32 0,0 0 0 0,9 5 0 0,1 0-176 0,2-2-48 16,2-2 0-16,3 1 0 0,1-2-160 0,4 1-32 15,4-1-16-15,4 1 0 0,4 0 16 0,4 1 16 16,4 1 0-16,4 0 0 0,4 0-64 0,0 0-16 16,0-2 0-16,-1 1 0 0,2 0-208 0,0 1-48 15,0 1-128-15,2-1 192 0,0 0-192 0,-1 0 128 16,-2-3-128-16,-4 0 0 0,-6-4 160 0,-4 2-160 15,-3 0 160-15,-2 1-160 0,-5 0 192 0,-1 0-48 16,-3 1-16-16,-5 0 0 0,-1 0 64 0,-4 0 16 0,-3 2 0 0,-9-2 0 16,0 0-208-16,0 0 144 0,0 0-144 0,0 0 128 31,-2 10-704-31,-2 0-160 0,-3-1-32 0,-1 2-8640 0,-4 2-1744 0</inkml:trace>
  <inkml:trace contextRef="#ctx0" brushRef="#br0" timeOffset="-91746.32">13806 17917 22111 0,'-14'-9'1968'0,"5"5"-1584"0,0-2-384 0,1 0 0 0,3-1 1184 0,0-1 160 15,2 1 16-15,1-2 16 0,1 0-176 0,2-1-48 16,1-1 0-16,3 0 0 0,0 0-592 0,3 0-128 15,1-1-32-15,-1 1 0 0,2 2-128 0,1-1-16 16,4 0-16-16,-2 3 0 0,0 0 16 0,0 3 0 16,-2 3 0-16,-1 2 0 0,-1 2-64 0,0 3-16 15,-1 1 0-15,-1 4 0 0,-1 2-176 0,-2 5 128 16,-2 3-128-16,-1 4 128 0,-2 4-128 0,-3 4 0 16,-3 4 0-16,-3 2 128 15,-2 0-128-15,-2 0 0 0,-3-1 0 0,1-4 0 0,-1-4-192 0,3-5 192 0,2-4-192 0,1-3 192 16,0-4 0-16,2-3 0 0,3-1 0 0,0-3 0 15,6-7 512-15,0 0 32 0,0 0 0 0,0 0 0 16,0 0 32-16,0 0 16 0,0 0 0 0,0 0 0 16,11-2-320-16,1-2-64 0,2 0-16 0,4-2 0 15,2 0-64-15,1-2-128 0,0-1 176 0,1 0-176 16,0 1 192-16,1 0-64 0,0 0 0 0,-1 2-128 16,-2 0 128-16,-1 2-128 0,0-1 0 0,-1 1 0 15,-2 1 0-15,-1-1 0 0,-3 2 128 0,-1 0-128 16,-1 1 0-16,-2 1 0 0,-8 0 128 0,0 0-128 15,0 0 0-15,0 0 0 0,0 0 128 0,0 0-128 16,0 0-144-16,9-1-96 0,-9 1-16 0,0 0 0 16,0 0-2784-16,0 0-560 15</inkml:trace>
  <inkml:trace contextRef="#ctx0" brushRef="#br0" timeOffset="-81435.9">15769 16366 2751 0,'0'0'256'0,"0"0"-256"0,0 0 0 0,0 0 0 16,0 0 1440-16,0 0 240 0,2-6 48 0,-2 6 16 16,0 0-800-16,-2-4-176 0,2 4-16 0,0 0-16 15,0 0-96-15,0 0 0 0,0 0-16 0,0 0 0 16,0 0-112-16,0 0 0 0,0 0-16 0,0 0 0 15,3 7-160-15,-1 0-16 0,1 3-16 0,0 2 0 0,0 3-96 0,-1 1-16 16,1 3 0-16,0 2 0 0,1 1-192 0,-1 1 0 16,0 0 128-16,1 0-128 0,-1 0 0 0,1 0 0 15,0 0 128-15,1 2-128 0,-2 1 0 0,2-2 144 16,-1-2-144-16,1-1 128 0,-1-2 32 0,2-3 0 16,-1-1 0-16,1-3 0 0,-2-2 224 0,0-2 64 15,0-1 0-15,-1-2 0 0,-3-5-64 0,0 0-16 16,0 0 0-16,0 0 0 0,0 0 16 0,0 0 16 15,0 0 0-15,0 0 0 0,0 0 48 0,-1-6 0 16,-1-3 0-16,-2-3 0 0,0-3-144 0,-2-4-32 16,1-2 0-16,-1-2 0 0,1-2-128 0,-1-2-16 15,0-1-128-15,0-1 192 0,1-1-64 0,-1 1 0 16,1-1-128-16,-1 1 192 0,0 1-192 0,0 1 0 0,2 2 128 16,-1 1-128-16,2 1 0 0,1 2 0 15,1 2 0-15,1 1 0 16,1 2-880-16,0 1-208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01:03.671"/>
    </inkml:context>
    <inkml:brush xml:id="br0">
      <inkml:brushProperty name="width" value="0.05292" units="cm"/>
      <inkml:brushProperty name="height" value="0.05292" units="cm"/>
      <inkml:brushProperty name="color" value="#FF0000"/>
    </inkml:brush>
  </inkml:definitions>
  <inkml:trace contextRef="#ctx0" brushRef="#br0">2971 641 15663 0,'0'-7'1392'0,"0"-3"-1120"15,1 0-272-15,-1-1 0 0,1 1 848 0,0 2 112 16,0 1 32-16,1 0 0 0,0-1 192 0,-1 3 32 16,0-1 16-16,1 2 0 0,-1-1-80 0,-1 5 0 15,0 0-16-15,0 0 0 0,0 0-416 0,-1 8-80 16,0 3 0-16,0 2-16 0,2 4-176 0,-2 2-48 16,-3 3 0-16,1 2 0 0,1 2-64 0,-4 8-16 15,1-1 0-15,1-1 0 0,-2-1-192 0,2-2-128 16,0-3 160-16,3-2-160 0,-2-1 0 0,1-1 128 15,1-2-128-15,0-1 0 0,-1-2 192 0,4-2-16 16,-2-3 0-16,1-2 0 0,-1-3 240 0,0-1 48 16,0-6 16-16,0 0 0 0,0 0 32 0,0 0 0 15,0 0 0-15,1-9 0 0,0-3-128 0,0-3 0 16,0-3-16-16,2-3 0 0,0-2-240 0,0-2-128 16,1-4 128-16,2-1-128 0,0-3 0 0,0-1 0 0,-2-1 0 0,2 1 0 15,0-1 0-15,-1 8 0 0,-2 0 0 0,1 2 0 16,1 1 0-16,-1 2 144 0,0 3-144 0,1 2 0 15,1 3 160-15,2-2-160 0,-1 4 128 16,1 2-128-16,-1 4 240 0,2 0-48 0,-3 2 0 0,0 3 0 16,1 0-464-16,-1 3-112 0,-6-2 0 0,8 5-16 31,-1 3-400-31,-2 2-80 0,-1 3-16 0,-1 0 0 16,-1 5-1984-16,-1 1-416 0,0 1-80 0</inkml:trace>
  <inkml:trace contextRef="#ctx0" brushRef="#br0" timeOffset="204.05">2951 807 22687 0,'0'0'1008'0,"-5"0"208"0,-2 2-976 0,1 0-240 15,1 0 0-15,5-2 0 0,0 0 896 0,0 0 144 16,0 0 32-16,0 0 0 0,0 0 160 0,0 0 48 16,0 0 0-16,8 3 0 0,3 1-528 0,0-1-112 15,0-3 0-15,1 1-16 0,2 0-256 0,-1 0-48 16,3-1-16-16,0 0 0 0,0-2-304 0,-1 1-192 15,0 0 16-15,1 0 16 16,0 0-2240-16,-1-1-448 0,0 2-96 0</inkml:trace>
  <inkml:trace contextRef="#ctx0" brushRef="#br0" timeOffset="407.07">3290 880 30399 0,'0'0'1344'0,"0"0"288"0,0 0-1312 0,0 0-320 0,0 0 0 0,0 0 0 16,0 0 640-16,-1 7 48 0,1 0 16 0,0 3 0 15,1 1 400-15,-1 2 96 0,0 3 16 0,0 0 0 16,-1 4-400-16,-1 1-80 0,-1 1-16 0,1 0 0 16,0-1-400-16,-1 1-96 0,0-1-16 0,-1 0 0 15,0-1-208-15,1-1 144 0,-1-1-144 16,1-3 128-16,-1 0-128 0,2-3-224 0,0-1 48 0,2-1 16 16,1-2-1648-16,0-2-336 0,-1-6-64 0,0 0-8400 15,0 0-1680-15</inkml:trace>
  <inkml:trace contextRef="#ctx0" brushRef="#br0" timeOffset="813.55">3607 847 22111 0,'0'0'1968'0,"0"0"-1584"0,-5 0-384 0,5 0 0 16,0 0 2000-16,-5 0 320 0,5 0 64 0,0 0 16 16,0 0-480-16,0 0-80 0,0 0-32 0,0 0 0 15,0 0-832-15,0 0-160 0,6-1-48 0,3 1 0 16,0 0-416-16,3 0-96 0,2 0 0 0,2 1-16 16,0 0-240-16,2 0 144 0,1 0-144 0,0 0 128 15,1-1-128-15,0 0 0 0,1 2 0 0,-1-2 0 0,-1-2-176 0,-1 1-112 16,-1-1-32-16,-2 0 0 15,-1 2-1408-15,2-2-304 0,-4 0-48 0</inkml:trace>
  <inkml:trace contextRef="#ctx0" brushRef="#br0" timeOffset="1237.96">4266 593 22111 0,'0'0'1968'15,"0"0"-1584"-15,-3-6-384 0,3 6 0 0,0 0 1600 0,0 0 256 16,-1-5 32-16,1 5 16 0,0 0-304 0,0 0-64 16,0 0-16-16,0 0 0 0,0 7-656 0,-1 1-128 15,0 3-32-15,0 3 0 0,1 1-288 0,1 3-64 16,0 0-16-16,0 4 0 0,-1 1-192 0,1 0-144 16,-1 1 192-16,1 0-192 0,1-2 144 0,0 0-144 0,1-1 0 0,-1-2 144 15,-1 0-144-15,0-1 0 0,2-2 0 0,-1 0 0 16,-1-2 0-16,2-1 0 0,-1-1 0 0,1-3 0 15,-1-2 0-15,-2-7 0 0,2 5 0 0,-2-5 0 16,0 0 0-16,0 0 0 0,0 0 0 0,0-5-176 16,0-4 0-16,-1-2 0 0,-1-2 0 0,0-4 0 15,-2-2-80-15,0-1-32 0,-1-4 0 0,1-2 0 16,0-3 160-16,-2 0 128 0,0-2-192 0,1 1 192 0,2 1 272 16,2 1 176-16,1 1 16 0,0 7 16 15,3-1-32-15,1 1-16 0,2 0 0 0,1 3 0 0,0 0-176 0,2 3-48 16,1 1 0-16,3-3 0 0,0 3-208 0,2 2 0 15,0 2 0-15,3 3 0 0,0 0 0 0,1 2 0 16,1-1 0-16,-1 3 0 0,-1 1 0 0,0 2-128 0,-2 1 128 0,0 2-160 31,-3 1-608-31,-1 2-128 0,-3 2-32 0</inkml:trace>
  <inkml:trace contextRef="#ctx0" brushRef="#br0" timeOffset="1441.38">4344 832 27647 0,'-10'-4'1216'0,"10"4"256"16,0 0-1168-16,0 0-304 0,0 0 0 0,0 0 0 0,0 0 1792 0,0 0 288 15,0 0 64-15,0 0 16 0,0 0-768 0,0 0-160 16,4-3-16-16,3 0-16 0,0-1-704 0,3 2-144 16,1 1-32-16,1 0 0 0,2 0-320 0,1 1 0 0,2-1 0 0,-1 2 0 15,1 1-208-15,0 0-112 0,2 2-32 0,0 0 0 31,15 9-6496-31,-17-4 3040 0</inkml:trace>
  <inkml:trace contextRef="#ctx0" brushRef="#br0" timeOffset="1723.58">4735 922 16575 0,'0'0'1472'0,"0"-6"-1168"0,0 6-304 0,2-5 0 16,3 0 2944-16,-1 0 544 0,2 1 96 0,-1-1 32 0,0 1-1680 0,1 0-336 15,1 2-64-15,1 1 0 0,-2 0-480 0,2 2-96 16,1 2 0-16,1 2-16 0,1 0-528 0,-3 2-96 15,1 2-32-15,-1 1 0 0,-3 1-144 0,0 1-16 16,-2 1-128-16,-2 2 192 0,-2 2-192 0,-1 0 144 16,-1 2-144-16,-1-1 128 0,0-2 0 0,-1 1-128 15,1-2 192-15,0-2-64 0,-1-1 0 0,2-2-128 16,0-1 192-16,-1 0-64 0,2-2 304 0,1-2 48 16,1-5 16-16,0 0 0 0,2 7-176 0,-2-7-16 15,0 0-16-15,6 3 0 0,0-1-160 0,3 0-128 16,2-1 192-16,2-1-192 0,2-1 160 0,-2 0-160 15,2-1 128-15,3 0-128 0,1-1 0 0,1-1-320 0,2 1 48 0,3 0 16 32,1-2-1904-32,2 0-368 0,-1-1-80 0,4 0-14064 0</inkml:trace>
  <inkml:trace contextRef="#ctx0" brushRef="#br0" timeOffset="1911.96">5506 806 39615 0,'0'0'3520'0,"0"0"-2816"0,0 0-560 0,0 0-144 16,0 0-336-16,0 0-112 15,0 0 0-15,0 0-16 0,6-3 464 0,2 1 192 0,3 0-16 0,2 1 0 0,2 2-176 0,3 0 0 16,0 0 0-16,2 0 0 16,0 0-1680-1,-1 1-320-15,-1 0-64 0</inkml:trace>
  <inkml:trace contextRef="#ctx0" brushRef="#br0" timeOffset="2068.98">5569 954 35535 0,'0'0'1568'0,"0"0"336"0,0 0-1520 16,0 0-384-16,0 0 0 0,0 0 0 0,0 0 720 0,0 0 80 16,0 0 16-16,0 0 0 0,0 0-160 0,8-2-16 15,4 2-16-15,3-2 0 0,3 1-480 0,1 0-144 16,1 0 0-16,4 1 0 15,-1 0-288-15,2-1-160 0,1-1-48 0,2 0 0 16,-1-2-2848-16,3 1-576 0,1-1-112 0</inkml:trace>
  <inkml:trace contextRef="#ctx0" brushRef="#br0" timeOffset="2507.28">6236 659 27647 0,'-5'-10'2448'0,"5"10"-1952"0,-3-5-496 0,1 0 0 15,0 1 1744-15,2 4 256 0,-4-4 48 0,4 4 16 16,-5-3-608-16,5 3-128 0,0 0-32 0,-6 1 0 15,2 1-448-15,2 4-80 0,-3 1-32 0,2 4 0 0,1 2-400 0,0 2-80 16,0 3 0-16,1 3-16 0,1 2-240 0,0 1 0 16,3 0 0-16,-1 1 0 0,0 3 0 0,1-3 0 15,2-1 0-15,-3 1 0 0,1-1 0 0,0 0 0 16,1-2 0-16,0-1 0 0,1-2 128 0,-1-3-128 16,-1-3 0-16,1-2 144 0,-2-3-144 0,0-1 160 15,-2-7-160-15,0 0 160 0,0 0-32 0,0 0 0 16,0 0 0-16,1-6 0 0,-2-4-128 0,1-1 0 15,0-2 144-15,-2-5-144 0,1-4 0 0,1-1 0 16,0-1-192-16,1-3 64 0,1-3 128 0,-1-1-128 16,1 0 128-16,3 2-128 0,0 0 128 0,2 3 0 15,-1 1 0-15,1 3 0 0,0 0 0 0,0 4 0 16,1 0 0-16,0 3 128 0,2 2-128 0,-1 2 0 16,2 1-128-16,0 3 128 0,0 2-128 0,0 1 128 0,-1 3-128 0,1 1 128 15,1 3-144-15,1 3 144 0,-2 2-160 0,0 2 160 16,-2 1-160-16,-1 2 160 0,-1 3-160 15,-2 0 160-15,-1-1 0 0,-2 0 0 0,-3 1 0 16,-4-2 0-16,-1-1 0 0,-4-1 160 0,-1 1-32 0,-5-4 0 16,1 0 64-16,-5 0 0 0,-1-1 0 0,-1-1 0 15,0 1-192-15,1 1-256 0,2 0 64 0,1 1 16 16,3 1-2304-16,4 0-464 0</inkml:trace>
  <inkml:trace contextRef="#ctx0" brushRef="#br0" timeOffset="10466.19">2687 2170 18431 0,'-5'-10'816'0,"2"6"160"0,1-1-784 0,0-1-192 15,-1 1 0-15,0-1 0 0,1 2 3040 0,2 4 560 16,-2-4 112-16,2 4 32 0,0 0-2112 0,0 0-416 15,0 0-96-15,-4 7-16 0,-1 3-672 0,2 3-144 16,0 4-32-16,-1 2 0 16,1 4-128-16,1 4-128 0,0 3 144 0,-1 1-144 0,1 2 176 0,-2-1-176 15,2-1 192-15,-1-1-192 16,0 1 144-16,1-3-144 0,0-1 0 0,0-3 144 16,-1-3-144-16,3-1 0 15,-1-3 144-15,1-1-144 0,0-4 192 0,0-1-48 16,0-4 0-16,0 0 0 0,0-7 144 0,0 0 32 15,0 0 0-15,0 0 0 0,0 0 0 0,0-9 0 16,-2-3 0-16,0-2 0 0,0-4-320 0,1-3 0 16,-1-3 0-16,1-2 0 0,0-3 0 0,1-1 0 15,2 0 0-15,1-1 0 0,-2-2 176 0,1 2-176 0,1 1 160 0,2 4-160 16,-1 1 400-16,2 3-16 16,-1 2 0-16,3 2 0 0,1 3-192 0,2 3-64 0,1 1 0 0,1 2 0 15,3 1-128-15,0 0 0 0,1 3 0 0,3 2 0 16,0 0 0-16,1 1 0 0,0 1 0 0,0 0 0 0,-3 2 0 0,0 2-224 15,0 1 80-15,-3-1 16 16,-1 0-1424-16,-1 4-288 0,-3 3-48 0,-2 2-9504 16,-1 3-1888-16</inkml:trace>
  <inkml:trace contextRef="#ctx0" brushRef="#br0" timeOffset="10638.32">2576 2462 35935 0,'0'0'3200'0,"0"0"-2560"15,0 0-512-15,0 0-128 0,0 0 208 0,0 0 32 16,0 0 0-16,7-3 0 0,-2-2 208 0,5 2 32 16,2 0 16-16,2 0 0 0,3 2-48 0,2 0-16 0,0 1 0 0,3 0 0 15,0-1-432-15,3 0 0 16,0 1 0-16,1 0 0 16,1-1-1712-16,-1 1-416 0,3 1-96 0,-3 0-13376 0</inkml:trace>
  <inkml:trace contextRef="#ctx0" brushRef="#br0" timeOffset="11014.33">3050 2530 19343 0,'0'0'848'0,"-2"-3"192"0,0-3-832 0,2 6-208 0,0-5 0 0,0 5 0 16,1-7 4384-16,1 2 832 0,2-1 160 0,2 3 48 16,-1 0-3776-16,3 1-752 15,0 2-160-15,1 3-32 0,0 0-320 0,2 1-80 16,-1 1-16-16,0 0 0 0,-1 3-288 0,0 1-144 0,-1 0 16 0,-2 0 0 15,-1 4-160-15,-2 0-32 0,-1 0 0 0,-1 0 0 16,-1 0 48-16,-1-1 0 0,0 1 0 0,-1-1 0 16,0-4 272-16,-1 1 0 0,1-1 0 0,1-1 0 0,1-7 0 0,0 5 192 15,0-5-16-15,0 0-16 0,0 7 16 0,2-2 0 16,0 1 0-16,3-1 0 0,-1 0-176 0,2 0 0 16,0-2 0-16,2 2 0 0,1-1 0 0,-1 1 0 15,0 0 0-15,1 1 0 0,-2-1 0 0,-1 2 0 16,2-1 0-16,-2 2 0 0,-3 0 288 0,-1-1-32 15,-1 0 0-15,-1 0 0 0,-2-1 112 0,-1 1 16 0,-2-1 0 16,0 1 0-16,-1 0 64 0,-1-1 32 16,-2 0 0-16,-2-1 0 0,-1 1-144 0,-2-1-16 15,1 0-16-15,0-2 0 0,0-1-48 0,0 0-16 16,1-1 0-16,1 0 0 16,0-1-656-16,1 0-128 0,-1-1-32 0,2-1 0 15,1 0-2448-15,3-2-496 0</inkml:trace>
  <inkml:trace contextRef="#ctx0" brushRef="#br0" timeOffset="11217.8">3571 2478 35935 0,'0'0'3200'0,"0"0"-2560"0,0 0-512 0,0 0-128 15,0 0 1296-15,4-3 240 0,-4 3 64 0,6-5 0 16,0 0-896-16,3 2-192 0,2 2-16 0,1 0-16 15,1-2-480-15,2 2-240 0,2 1 32 0,2 0 0 16,1-1-992-16,4 1-192 16,0-1-32-16,1 0-10352 0,0-1-2080 0</inkml:trace>
  <inkml:trace contextRef="#ctx0" brushRef="#br0" timeOffset="11844.85">4253 1984 28559 0,'0'0'2544'0,"0"0"-2032"16,0 0-512-16,0 0 0 0,0 0 1104 0,-4 6 128 15,1 1 32-15,1 1 0 0,0 3-752 0,1 3-128 16,-1 1-48-16,0 4 0 0,2 2 80 0,-1 3 16 16,1 3 0-16,0 1 0 0,-1-1-192 0,-1 1-48 15,-1 0 0-15,3 1 0 0,0-4 0 0,0-1 0 16,-1 0 0-16,0-4 0 0,0 0 0 0,0-4 0 15,-1-3 0-15,1-2 0 0,-4-2 160 0,4-3 32 16,-2 0 0-16,3-6 0 0,0 0 48 0,-5 0 16 0,0-2 0 0,1-4 0 16,0-3-144-16,1-4-32 15,1-3 0-15,0-6 0 0,0-6-272 0,2-2 0 16,2-4 0-16,0-2 0 0,1-1 0 0,1-1 128 16,2 1-128-16,-1 2 0 0,3 2 0 0,-2 3 0 15,1 2 0-15,1 4 0 0,-1 3 208 0,1 5-16 0,0 1 0 0,1 3 0 16,1 4-192-16,0 1 144 0,1 1-144 0,-1 4 128 15,0 2-128-15,-1 2-192 0,1 2 32 0,1 1 16 32,-2 3-560-32,1 2-96 0,0 1-32 0,0 2 0 0,-1 1-2720 0,-2 3-544 0</inkml:trace>
  <inkml:trace contextRef="#ctx0" brushRef="#br0" timeOffset="12001.95">4270 2247 37775 0,'-3'-1'3360'0,"-2"-1"-2688"15,1 0-544-15,4 2-128 0,0 0 448 0,0 0 64 16,0 0 16-16,0 0 0 0,5-3 32 0,4 1 0 16,3 1 0-16,0 1 0 0,3 0-400 0,0 1-160 15,0 1 128-15,3-1-128 16,1 1-976-16,1 0-288 0,0 1-48 0,-1 2-10320 16,2-3-2064-16</inkml:trace>
  <inkml:trace contextRef="#ctx0" brushRef="#br0" timeOffset="12330.14">4591 2537 29487 0,'0'0'2624'0,"-3"-4"-2112"16,-2 0-512-16,0 0 0 0,2-2 2400 0,0 1 368 16,2-1 80-16,1 6 16 0,3-4-1472 0,-3 4-304 0,5-3-48 0,3 3-16 15,2 2-864-15,2 0-160 16,1 1 0-16,1 4 0 0,1 0 0 0,-1 4 0 0,0 3 0 0,-2-2 0 15,-1 0-160-15,-2 1 160 0,-2 1-208 0,-4 4 80 16,-4-1-144-16,-1 2-32 0,-4 1 0 0,0-1 0 16,-2-2 128-16,-2 1 32 0,-1-4 0 0,0-1 0 15,0-1 464-15,1-2 112 0,0-1 16 0,2-2 0 0,1-3 256 16,1-1 48-16,1 0 16 0,5-3 0 0,0 0-192 0,0 0-16 16,0 0-16-16,0 0 0 0,0 0-272 0,5-4-48 15,1 1-16-15,4 0 0 0,1 1-208 0,2-2 0 16,2 1 0-16,5 0-160 0,1-1 32 0,1 2 0 15,-1-1 0-15,1 0 0 16,0-2-1296-16,1 2-256 16,1 0-48-16,1-2-11360 0,1 0-2272 0</inkml:trace>
  <inkml:trace contextRef="#ctx0" brushRef="#br0" timeOffset="12549.92">5369 2261 35935 0,'-2'-11'3200'0,"2"11"-2560"0,0-6-512 0,0-1-128 15,1 1 928-15,1 0 160 0,2 2 48 0,3-2 0 16,1 1-864-16,2 1-272 0,2 0 160 0,2 2-160 16,1 0 0-16,1 1 0 0,1 1 0 0,1 2 0 31,0 2-1344-31,0 1-368 0,2-1-64 0,1 1-14320 0</inkml:trace>
  <inkml:trace contextRef="#ctx0" brushRef="#br0" timeOffset="12722.31">5458 2396 38175 0,'0'0'1696'0,"-6"-1"352"0,2 0-1648 0,4 1-400 15,0 0 0-15,0 0 0 0,0 0 176 0,0 0-48 16,0 0-128-16,0 0 192 0,9 0-192 0,3 1 176 15,7 2-176-15,3-1 160 0,2-1-448 0,6 0-96 16,4-2 0-16,3-1-16 31,-1-1-2480-31,4-3-480 0</inkml:trace>
  <inkml:trace contextRef="#ctx0" brushRef="#br0" timeOffset="13191.88">6292 1949 37775 0,'0'0'3360'0,"0"0"-2688"16,-6-4-544-16,6 4-128 0,-4-5 128 0,4 5-128 16,0 0 192-16,0 0-64 0,0 0 512 0,-7 2 80 15,7-2 32-15,-5 5 0 0,1 4-240 0,0 3-64 0,1 0 0 0,-1 3 0 16,2 3-192-16,0 3-64 0,-1 4 0 0,-1 3 0 16,0 1-192-16,1 2 144 0,-2 1-144 0,1 0 128 15,0 1-128-15,0 0 0 0,1-2 0 0,0-3 0 0,-1-1 0 0,2-2 0 16,2-4 128-16,-1-2-128 15,1-4 0-15,0-2 0 0,0-1 0 0,0-2 0 0,0-3 0 0,0-7 0 16,0 0 0-16,0 0 0 0,0 0 0 0,0 0 0 16,0 0-144-16,0-7 144 0,0 0 0 0,0-5 0 15,0-5 0-15,0-4 0 0,0-4 0 0,1-5 0 16,1-2 0-16,2-3 0 0,-2-2 0 0,0-1 0 16,0 2-128-16,2 1 128 0,0 3 0 0,0 2 0 15,3 4 128-15,-2 0-128 0,3 2 224 0,1 3-48 16,0 3-16-16,1 0 0 0,1 3-160 0,2 1 0 15,0 3 0-15,2 4 0 0,1 0 0 0,0 4-144 16,2 2 144-16,0 3 0 0,-1 2 0 0,1 3-128 16,-2 1 128-16,1 2 0 0,-2 1 0 0,-2 1 0 15,-3 0 0-15,-2 1 0 0,-4 0 0 0,-3 3 0 0,-3-1 144 0,-3 0-144 16,-4 1 0-16,-3-2 128 16,-2-1-128-16,-3-1 0 0,-2-1 192 0,-2 0-64 15,-2-1 0-15,1 0 0 0,1-2-128 0,1 0 0 16,-1-1 0-16,0 2 0 15,2 1-2272-15,1 0-336 0,3 0-64 0</inkml:trace>
  <inkml:trace contextRef="#ctx0" brushRef="#br0" timeOffset="19799.75">2630 3840 23951 0,'1'-12'2128'0,"-1"12"-1696"0,-1-7-432 0,1 2 0 15,0 5 976-15,0 0 112 16,0 0 32-16,0 0 0 0,0 0-560 0,0 0-112 15,0 0-32-15,0 0 0 0,0 0 16 0,-2 8 0 16,-2 0 0-16,1 6 0 0,-4 0-128 0,0 4-32 0,-1 1 0 0,-2 3 0 16,-1 3-272-16,0 1 128 0,-2 0-128 0,1 1 0 15,1-2 128-15,-1-1-128 0,1-3 0 0,3 0 0 16,-2-3 496-16,4-3-16 0,0-2 0 0,4-2 0 16,-1-2 288-16,1-1 64 0,1-2 16 0,1-6 0 15,3 6-320-15,1-2-64 0,1 1-16 0,4-2 0 0,1-2-256 16,1 0-64-16,0-1-128 0,2-1 192 0,3-2-192 0,1-1 0 15,1 1 0-15,1-1 0 0,-2-2 0 0,2 1-240 16,-1-1 80-16,-1 1 16 16,0-1-320-16,-3 2-64 0,-1-1-16 0,-1 1 0 15,-2 0-336-15,-1-2-64 0,-2 1-16 0,-2-1 0 16,1 0 160-16,-2-2 32 0,-1 0 0 0,-1 0 0 0,0-1 320 0,-2-1 80 16,0 0 16-16,0 0 0 0,0 0 352 0,-2 0 0 15,1-1 0-15,0 0 0 0,-1 1 640 0,0 1 64 16,0 2 0-16,1 0 0 0,-2 0 384 0,2 2 96 15,1 5 16-15,0 0 0 0,-2-4-272 0,2 4-48 16,0 0-16-16,0 0 0 0,0 0-224 0,0 0-64 16,-3 6 0-16,-1 4 0 0,1 2-144 0,0 4-48 15,1 1 0-15,-1 4 0 0,-1 1-160 0,1 2-32 16,-1 0-16-16,1 2 0 0,1-2-176 0,0 1 128 16,0 2-128-16,0-2 128 0,1 0-128 0,1-1 0 0,1-2 0 15,1-2 0-15,0 0-256 0,0-3-64 0,0-2-32 0,1-2 0 31,2-2-1760-31,-1-2-336 0,2-2-80 0,-1-2-13728 0</inkml:trace>
  <inkml:trace contextRef="#ctx0" brushRef="#br0" timeOffset="20195.3">3039 3941 35247 0,'0'0'1552'0,"0"0"336"0,0 0-1504 0,0 0-384 0,0 0 0 0,-2 6 0 0,-1 0 384 0,0 3 0 15,1 2 0-15,0 4 0 0,0 0 144 0,2 5 48 16,-1 0 0-16,1 3 0 0,-1 3-224 0,1 2-32 16,0 0-16-16,0 1 0 0,0 0-304 0,0 0-192 15,0-1 16-15,0-2 16 0,1-1 160 0,-1-2 0 16,1-1 0-16,-1-2 0 0,0-2 0 0,0-5 0 16,-2-3-128-16,-1-1 128 0,3-2 0 0,0-7-128 15,0 0 128-15,0 0 0 0,0 0 0 0,-5-6 0 16,-1-2 0-16,2-5 0 0,0-4 0 0,0-2 0 15,2-6 0-15,-1-1 0 0,1-2 0 0,2-2 0 16,0-4 0-16,0-2 0 0,1 1 160 0,1 1-32 16,2 2-128-16,2 1 192 0,-1 2 80 0,3 1 16 15,1 3 0-15,1 2 0 0,0 2-64 0,1 1-16 0,0 2 0 0,3 3 0 16,0 1-16-16,2 3 0 0,-1 2 0 16,0 2 0-16,0 3-192 0,0 0 0 0,0 1 0 0,0 3 0 15,-2 3 0-15,0 1-128 0,-1 3 128 16,-1 1-208-1,-1 3-1200-15,0 3-256 0,-1 0-32 0,-3 5-9600 0,-2 3-1920 0</inkml:trace>
  <inkml:trace contextRef="#ctx0" brushRef="#br0" timeOffset="20367.23">3076 4154 32255 0,'-9'-6'2864'0,"9"6"-2288"15,0 0-576-15,0 0 0 0,-3-4 528 0,3 4 0 16,0 0 0-16,0 0 0 0,0 0 288 0,0 0 48 15,7-4 16-15,2 2 0 0,2 1-192 0,3 0-48 16,3 0 0-16,1 1 0 0,2 1-464 0,1-1-176 16,1-1 0-16,2 1 144 15,0-1-624-15,2 1-128 0,0 0-32 0,-1 0 0 16,1 0-2880-16,-2 1-592 0</inkml:trace>
  <inkml:trace contextRef="#ctx0" brushRef="#br0" timeOffset="20610.61">3587 4183 33231 0,'0'0'1472'0,"0"0"304"0,0 0-1424 0,0 0-352 0,0 0 0 0,-2 6 0 0,-1-1 1504 0,2 3 224 15,0 1 64-15,1 2 0 16,1 3-480-16,0 3-96 0,1 0 0 0,-1 3-16 16,-1 1-368-16,1 1-80 0,-1 1-16 0,0 3 0 15,0 0-368-15,-1 0-80 0,0 2-16 0,-1-1 0 16,0 1-272-16,1-2 160 0,0-2-160 0,0-2 128 15,1-1-128-15,0-2 0 0,1-2 0 0,1-2 0 32,0-3-1072-32,1-2-144 0,0-3-16 0,2-1-16 0,-5-6-1568 0,7 0-304 15</inkml:trace>
  <inkml:trace contextRef="#ctx0" brushRef="#br0" timeOffset="21088.78">4536 3864 36911 0,'-8'-7'1632'0,"8"7"352"0,0 0-1600 0,-4-1-384 15,4 1 0-15,0 0 0 0,-5 3 560 0,-1 2 16 16,1 3 16-16,0 1 0 0,1 2-208 0,0 3-32 16,1 3-16-16,1 1 0 0,1 4-208 0,1 1-128 15,0 2 160-15,1 0-160 0,0 1 0 0,1 1 0 16,0-2 0-16,1-1 0 0,-1-1 0 0,1-1 0 15,-1-2 0-15,1-1 0 16,0-3-464-16,-1-1-144 0,1-3-32 0,-2-1-10960 16,2-1-2208-16</inkml:trace>
  <inkml:trace contextRef="#ctx0" brushRef="#br0" timeOffset="21261.18">4357 4192 38303 0,'0'0'1696'0,"0"0"352"0,-2-4-1648 0,2 4-400 0,0-6 0 0,2 1 0 15,2 0 0-15,3 2 0 0,2 0-144 16,3-1 144-16,3 1 192 0,3 1 128 0,2-1 48 0,2-2 0 16,2 2-192-16,2-1-48 0,2-1 0 0,2 1 0 15,5-2-592-15,1 0-128 0,2-1-32 0,-1-1-10768 16,-3 1-2176-16</inkml:trace>
  <inkml:trace contextRef="#ctx0" brushRef="#br0" timeOffset="21637.72">5196 3788 36047 0,'-9'-7'1600'0,"9"7"320"0,-4-4-1536 0,1 2-384 16,-1 1 0-16,4 1 0 0,0 0 704 0,-5 1 64 31,0 1 16-31,2 3 0 0,1 1-64 0,-1 4-16 0,2 4 0 0,-1 1 0 0,0 4-304 0,1 2-64 16,2 2-16-16,-1 2 0 0,0 2-160 0,0 3-32 15,0 0-128-15,0 1 192 0,0-1-48 0,1 1-16 16,2 0 0-16,0-2 0 0,-1-3-128 0,1-1 0 15,0-2 0-15,-1-2-176 0,-1-2-32 0,1-4-16 16,1-1 0-16,-3-2 0 0,0-3-144 0,1-3-16 0,-1-6-16 0,0 0 0 16,0 0 80-16,0 0 0 15,-4-5 16-15,1-3 0 0,-1-3 64 0,1-2 16 0,-1-4 0 32,-1-1 0-32,2-4 224 0,0-4-192 0,-2-1 192 0,2-2-192 15,-1 1 192-15,1-2 0 0,1 0 0 0,1 0 0 0,0 2 272 0,1-1 112 16,1 0 0-16,2 1 16 0,2 4-48 0,3 1-16 15,-3 2 0-15,4 2 0 0,0 4-208 16,4 0-128-16,1 3 128 0,3 1-128 0,-1 1 0 0,2 2 0 16,0 0 0-16,1 2-128 0,1 2 128 0,-1 1-128 15,-1 2 128-15,0 2-128 0,-3 2 128 0,-1 1-208 16,-1 2 80-16,-2 1 128 16,-2 0-1616-16,-2 5-208 0,-1 3-32 0,-4 3-14384 15</inkml:trace>
  <inkml:trace contextRef="#ctx0" brushRef="#br0" timeOffset="21825.2">5224 4156 35759 0,'0'0'1584'0,"0"0"336"0,0 0-1536 0,0 0-384 0,0 0 0 0,0 0 0 16,0 0 560-16,0 0 32 15,5-2 16-15,2-1 0 0,0 1-160 0,3 0-16 16,2 1-16-16,3 0 0 0,1 0-240 0,3 1-48 15,-1-1-128-15,1 0 192 0,2 1-448 0,1-2-112 16,1 1-16-16,-1 1 0 16,0 1-2944-16,-2 2-608 0</inkml:trace>
  <inkml:trace contextRef="#ctx0" brushRef="#br0" timeOffset="22134.77">5608 4243 32655 0,'0'0'1440'0,"0"0"304"0,0 0-1392 16,0 0-352-16,4-4 0 0,0 0 0 0,-4 4 896 0,6-3 128 0,0 1 0 0,3 0 16 0,2 2-336 0,1 3-80 16,0 1-16-16,-1 2 0 0,0 0-288 0,-1 3-64 15,-1 1-16-15,-1 1 0 0,-3 2-240 0,0 1 176 16,-2 1-176-16,-3 1 160 0,-2 2-32 0,-4 2-128 16,-1-2 192-16,-2 1-64 0,-1 0 0 0,-1-2-128 15,-1 0 192-15,0-3-64 0,0-2 80 0,1-1 16 16,3-1 0-16,0 0 0 0,2-3 464 0,0-2 80 15,6-5 32-15,0 0 0 0,0 0-192 0,0 0-32 16,0 0-16-16,0 0 0 0,0 0-352 0,9 1-64 16,2-1-16-16,3-1 0 0,3-1-128 0,3 0 0 15,0-2 0-15,5 1-176 0,1 0-96 0,0-2-32 0,1 0 0 0,-1 0 0 32,2 1-1552-32,0 0-304 0,1-1-64 0</inkml:trace>
  <inkml:trace contextRef="#ctx0" brushRef="#br0" timeOffset="22626.81">6569 3806 26943 0,'0'0'1200'0,"-7"-4"240"0,-1 1-1152 15,0 0-288-15,2 0 0 0,6 3 0 0,0 0 1520 0,0 0 240 16,0 0 48-16,0 0 16 0,0 0-144 0,0 0-16 16,0 0-16-16,0 0 0 0,0 0-752 0,-1 9-160 0,2 2-32 0,0 3 0 15,1 4-144-15,1 0-48 0,-1 4 0 0,0 0 0 16,0 1-240-16,1 2-48 0,-1-1-16 0,1 1 0 15,-2-1-208-15,1 2 144 0,2 0-144 0,-2-1 128 16,0 1-128-16,0-3 0 0,2-2 144 0,-2-3-144 16,0 0 0-16,0-3 0 0,0 0-192 0,1-3 64 31,-1-1-672-31,-1-3-128 0,-1 0-32 0,0-8 0 0,0 0-2720 0,0 0-544 0</inkml:trace>
  <inkml:trace contextRef="#ctx0" brushRef="#br0" timeOffset="22800.08">6370 4113 32255 0,'-8'-9'2864'0,"8"9"-2288"16,0 0-576-16,0 0 0 0,-1-5 1472 0,1 5 176 16,4-5 32-16,3 1 16 0,2 1-1072 0,2-1-224 15,5 3-32-15,4-1-16 0,3 1-80 0,4 0-16 0,1-1 0 0,2-1 0 16,0 1-112-16,0 0-16 0,2 0-128 0,-2 0 192 16,-1-1-192-16,-1 0 0 15,0 0 0-15,-3-1 0 16,-2 2-528-16,-2 0-160 0,-3 0-16 0,-3 1-16 15,-2 0-2800-15,-1 0-576 0</inkml:trace>
  <inkml:trace contextRef="#ctx0" brushRef="#br0" timeOffset="23349.13">7665 3853 32303 0,'-3'-12'1424'0,"3"7"304"0,0-2-1376 0,0-1-352 16,1 0 0-16,3-1 0 0,-1 1 400 0,3-1 16 16,0 1 0-16,2 0 0 0,2 0 320 0,1 2 64 15,0 0 16-15,2 3 0 0,2 1-304 0,0 2-64 16,-2 2-16-16,0 2 0 0,1 3-240 0,0 2-64 0,-2 2 0 0,-2 3 0 15,-3 1-128-15,0 3 0 0,-2 2 0 0,-5 3 128 16,-4 0-128-16,-4 1-192 16,-3 1 32-16,1 1 16 0,-5-1 144 0,-2-1 0 15,2-2 0-15,0-1 0 0,-1-2 0 0,2-4 176 0,1-2-16 0,2-2 0 0,1-2 624 0,2-2 128 16,2-3 32-16,1 1 0 0,5-5-192 0,0 0-48 16,0 0 0-16,0 0 0 0,0 0-384 0,8 2-96 15,2-2-16-15,3 0 0 0,2 0-208 0,3 0 0 16,2-1 0-16,3 1 0 0,0-1 0 0,1 1-128 15,1 0 128-15,1 0 0 0,-1 0-128 0,-1 0 128 16,-2 0-192-16,1 1 192 16,0-1-1504-16,1 0-192 0,-2 0-32 0,0 0-16 15,0 0-1168-15,1 0-224 0</inkml:trace>
  <inkml:trace contextRef="#ctx0" brushRef="#br0" timeOffset="23773.53">8436 3754 38127 0,'-8'-12'1680'0,"5"8"368"0,-2-1-1648 0,1 0-400 0,1-1 0 0,-1 2 0 15,-1 0 576-15,0 1 48 16,5 3 0-16,0 0 0 0,-5 2 64 0,0 2 16 0,0 3 0 0,2 1 0 16,-1 3-448-16,3 3-64 0,1 2-32 0,0 4 0 15,0 2-160-15,0 2 128 0,0 1-128 0,1 2 128 16,0 0-128-16,1 0 0 0,-1-1 0 0,1-2 0 15,0-1 0-15,0-1 0 16,2 0 0-16,-1-2 0 0,-1-3 0 0,0-2 0 0,0-2-224 16,1-2 80-16,-1-1-176 0,0-3-16 0,-2-7-16 0,0 0 0 15,0 0-224-15,0 0-64 0,0 0 0 16,0 0 0-16,0 0 64 0,-1-8 0 16,-1-1 0-16,0-3 0 0,-2-2-192 0,0-3-16 15,-1-1-16-15,-2-2 0 0,0-1 320 0,-1-1 64 0,1-2 16 0,-3-2 0 0,-1 0 736 0,-1-1 160 16,3-1 16-16,1 3 16 0,1-1 560 0,1 2 128 15,3 0 0-15,3 2 16 0,1 1-416 0,3 1-96 16,2 2-16-16,3 0 0 0,3 2-384 0,2 1-64 16,2 2-32-16,2 2 0 0,1 1-224 0,-1 1 0 15,1 3 0-15,0 0 0 0,0 2 0 0,0 1 0 16,1 0 0-16,-1 3 0 0,-3 3-368 0,-1 0-16 16,0 2 0-16,-1 2 0 15,-2 0-2048-15,-1 1-432 0,-1 3-80 0</inkml:trace>
  <inkml:trace contextRef="#ctx0" brushRef="#br0" timeOffset="23976.65">8409 3981 29487 0,'0'0'2624'0,"0"0"-2112"0,0 0-512 0,0 0 0 15,0 0 1408-15,0 0 160 0,0 0 32 0,8-3 16 16,0 2-656-16,2 1-144 0,1-4-32 0,2 2 0 15,1 0-416-15,1 1-96 0,4 0-16 0,1 1 0 16,0 1-256-16,1-1-192 0,1 1 16 0,1 1 16 31,-2 0-2736-31,2 2-560 0</inkml:trace>
  <inkml:trace contextRef="#ctx0" brushRef="#br0" timeOffset="24416.59">8846 4135 22111 0,'0'0'1968'0,"-3"-4"-1584"16,-2-2-384-16,3 1 0 0,2-1 2800 0,0 6 464 16,2-7 112-16,2 2 16 0,2 1-1728 0,1-1-352 15,2 1-64-15,0 0-16 0,4 1-400 0,0 1-96 16,3 2-16-16,0-1 0 0,0 1-320 0,1 1-64 16,-1 1-16-16,0 0 0 0,-1 1-160 0,-1-1-32 15,-1 1-128-15,-2 3 192 16,-2 0-192-16,-1 1 0 0,-3-1 128 0,0 2-128 0,-3 0 0 0,-2 1 0 15,-1 0 0-15,-2 0 0 0,-2 2 0 0,0-1 0 0,-2 0-192 0,1 0 192 16,-1-1 0-16,-2 0 0 16,0-2 0-16,2 1 0 0,-3-1 0 0,2-1 128 0,0 1-128 0,3 0 192 15,0-1-64-15,4-2-128 0,1-4 176 0,0 0-176 16,-2 7 208-16,4 0-64 0,-1-1-16 0,4 1 0 16,1-1-128-16,1 1 0 0,-1 0 0 0,2 0 128 15,1 1-128-15,1 1 0 0,0-2 0 0,-1 1 0 16,-2 0 0-16,1 0 0 0,-1-2 0 0,-2 2 0 0,-3 1 0 15,0-2 0-15,-2 0 0 0,-2-2 0 0,2-5 240 16,-5 6-48-16,-3-1 0 0,-2 1 0 0,0-2 192 0,-3 2 16 16,1-2 16-16,-1 1 0 0,0-1-224 0,-2-1-64 15,1 1 0-15,-1-2 0 0,-1 0-128 0,1 0 0 16,-2-1 0-16,3-1 0 0,0-2-192 0,1 0-128 16,1-1-32-16,2-1 0 15,1 0-1760-15,2-2-336 0,3 0-80 0,4-3-15184 0</inkml:trace>
  <inkml:trace contextRef="#ctx0" brushRef="#br0" timeOffset="24683.36">9416 3887 38303 0,'0'0'1696'0,"0"0"352"0,1-5-1648 0,-1 5-400 16,0 0 0-16,5-3 0 0,3-2 128 0,2 2-128 15,1 0 0-15,3-1 128 0,3 3 64 0,1 0 16 16,4 0 0-16,3 0 0 0,0 1-208 0,2-1 0 0,2 1 0 0,0 0 0 16,-2 0 0-16,1 0-160 0,-2 0 0 0,-2 0 0 15,-2 1-1792-15,-3 1-352 0,-3 0-80 0</inkml:trace>
  <inkml:trace contextRef="#ctx0" brushRef="#br0" timeOffset="24841.58">9599 3973 29487 0,'-13'-3'2624'16,"13"3"-2112"0,-5 1-512-16,-1 0 0 0,6-1 752 0,-5 0 32 0,5 0 16 0,0 0 0 0,0 0 112 0,0 0 32 31,0 0 0-31,0 0 0 0,2 6-304 0,5-1-48 15,1 2-16-15,6-2 0 0,2 0-416 0,4-1-160 16,4-1 0-16,5-2 144 16,1-2-464-16,3 0-80 0,2-2-32 0,0-1 0 15,1-2-2448-15,1-1-480 0,2 1-96 0</inkml:trace>
  <inkml:trace contextRef="#ctx0" brushRef="#br0" timeOffset="25172.09">10457 3785 24879 0,'0'0'2208'15,"0"0"-1760"-15,0 0-448 0,0 0 0 0,0 0 1152 0,0 0 128 0,0 0 48 0,-6 3 0 16,-3 1 208-16,0 1 64 0,-1 2 0 0,-1 2 0 16,-2 1-672-16,1 3-128 0,0 1-32 0,1 3 0 0,-1-1-400 0,2 2-96 15,0 1-16-15,2 2 0 0,3-2-256 0,2 0 160 16,1-1-160-16,4 0 128 0,1-1 32 0,2-1 0 16,3-1 0-16,3 0 0 0,2-1 96 0,2-2 0 15,-1-3 16-15,2-2 0 0,4-3-96 0,1-2-32 16,0-2 0-16,2-3 0 0,1-4 80 0,2-3 16 15,-1-2 0-15,0-1 0 0,0-3 112 0,0-3 32 16,-1-4 0-16,-5 1 0 0,-4-2-32 0,-3-2 0 16,-2 0 0-16,-3 1 0 0,-3-1 112 0,-3 3 32 15,-2 1 0-15,-2 1 0 0,-4 3 16 0,-2 0 16 16,-2 1 0-16,-2 3 0 0,-2 2-320 0,-5 2-64 16,0 1-16-16,-2 4 0 0,-2 3-128 0,-1 2-176 0,1 2 48 0,0 2 0 31,2 3-384-31,2 2-80 0,3-1-16 0,0 2 0 15,1 0-1952-15,0 1-400 0,2 1-80 0</inkml:trace>
  <inkml:trace contextRef="#ctx0" brushRef="#br0" timeOffset="32639.46">8451 717 6447 0,'0'0'576'0,"-4"-4"-576"0,4 4 0 0,0 0 0 0,-6-5 1808 0,2 1 256 16,4 4 48-16,0 0 16 0,-5-4-1680 0,5 4-448 15,-5-4 0-15,5 4 128 0,0 0 192 0,0 0 32 16,0 0 16-16,0 0 0 0,-3-3-176 0,3 3-16 16,0 0-16-16,0 0 0 0,-4-4 80 0,4 4 16 15,0 0 0-15,0-5 0 0,0 5 64 0,1-3 0 16,-1 3 16-16,6-4 0 0,-1 1 176 0,2 1 16 0,1-2 16 15,0 2 0-15,2-1-32 0,2 0-16 16,2 0 0-16,2-1 0 0,3 1-64 0,2 0-16 0,2 0 0 0,3-1 0 16,3 0-224-16,2 1-64 0,3-1 0 0,3 2 0 15,4 0 48-15,0 0 0 0,-2-1 0 0,3 1 0 16,-1 0-176-16,0-1 0 0,2-1 0 0,4 2 128 16,3 0-128-16,4 0 0 0,3-1 0 0,2-1 0 31,-6 0 0-31,-21 1 0 0,6-2 0 0,5 0 128 15,4 0-128-15,2 1 0 0,2-1 0 0,2 1 0 16,-1-1 0-16,43-4 0 0,-16 2 144 0,-9 3-144 16,-9 2 176-16,-5-1-48 0,-5 0 0 0,-7 1 0 0,-5 0-128 15,-5-1 0-15,-5 1 0 0,0 0 128 0,-4 0-128 0,-2 0 0 16,-2 1 0-16,-2-1 0 0,-3 1 0 0,0 0 0 16,-3 1 0-16</inkml:trace>
  <inkml:trace contextRef="#ctx0" brushRef="#br0" timeOffset="32858.15">11416 454 16575 0,'0'0'736'0</inkml:trace>
  <inkml:trace contextRef="#ctx0" brushRef="#br0" timeOffset="33170.58">11443 427 15375 0,'0'0'672'0,"0"0"160"0,0 0-672 0,0-6-160 0,0 1 0 0,0 5 0 0,-1-6 1072 0,0 1 176 15,1 5 32-15,-2-6 16 0,1 1-16 0,1 5 0 16,-1-7 0-16,1 7 0 0,0 0-272 0,0 0-64 15,0 0-16-15,0 0 0 0,0 0-384 0,0 0-80 16,0 0-16-16,0 0 0 0,0 8-96 0,0 2-32 16,0 0 0-16,0 3 0 0,-2 2-144 0,1 4-48 15,0 3 0-15,0-3 0 0,-3 3-128 0,0 1 0 16,1 0 0-16,0 0 128 0,0 0-128 0,-1-2 0 16,1-1 0-16,0 3 0 0,-1-3-192 0,1-3 16 15,1-1 16-15,-3-3 0 16,2-1-1424-16,0-2-272 0,0-2-64 0</inkml:trace>
  <inkml:trace contextRef="#ctx0" brushRef="#br0" timeOffset="33563.51">11419 260 30399 0,'-13'-9'1344'0,"6"6"288"15,-1-2-1312-15,0 3-320 0,-2 1 0 0,-2 1 0 0,-2 1 0 0,0 2-288 0,-1 3 48 0,-3 3 16 16,-1 0 544-16,2 5 96 0,-2 3 32 0,0 3 0 16,1 1 64-16,0 3 0 0,2 1 16 0,-1 5 0 15,1 3-192-15,2-3-32 0,0 4-16 0,1 1 0 16,3 1-288-16,2 2 128 0,3-1-128 0,3-2 0 16,2 0 208-16,3 3-64 0,1-4-16 0,4-3 0 15,2-2 80-15,3-5 16 0,1-3 0 0,3-3 0 0,1-1-32 0,0-3-16 16,2-3 0-16,2-2 0 0,2-5-16 0,3-4 0 15,0-3 0-15,3-4 0 0,2-2 96 0,2-6 32 16,2-2 0-16,-1-6 0 0,1-6 160 0,-3-5 48 16,-4-6 0-16,-2-4 0 0,-4-3-80 0,-8 8-16 15,-1-2 0-15,-3 0 0 0,-2 2-80 0,-3 4 0 16,-5 3-16-16,-3 3 0 0,-5 0 384 0,-4-4 80 16,-3 4 0-16,-3 5 16 0,-1 3-560 0,-4 5-224 15,-5 2 176-15,1 3-176 16,-2 3-384-16,1 3-160 0,-2 4-32 0,2 5-16 15,-2 3-2096-15,2 5-400 0,-1 5-96 0</inkml:trace>
  <inkml:trace contextRef="#ctx0" brushRef="#br0" timeOffset="34173.58">7933 1856 36863 0,'-12'-4'3264'0,"1"0"-2608"0,0 0-528 0,1 0-128 31,0 1-320-31,1 1-80 0,2 0-32 0,7 2 0 0,0 0 176 0,0 0 16 0,0 0 16 0,0 0 0 16,0 0 64-16,0 0 16 0,0 0 0 0,0 0 0 15,11 4-32-15,1 0 0 0,1 0 0 0,3-2 0 16,2 0 176-16,1-1-208 0,-1 1 80 0,4-2 128 16,-1-1-160-16,6 0 160 0,1-1 0 0,5-1-144 15,4-1 144-15,3 1 0 0,6 0 0 0,4 0 0 16,5-1 0-16,0 1 0 0,-1-4 0 0,3 2 128 0,4 2 128 0,5-2 48 15,3 4 0-15,2-2 0 0,1-3 32 0,0 1 16 16,2-1 0-16,4 2 0 0,5 1-32 0,-2-2-16 16,-2-1 0-16,1-1 0 0,0 1-128 0,3 2-32 15,2 1 0-15,-2-3 0 0,-9 0 0 0,-1 0 0 16,-4 3 0-16,1 0 0 0,-2 1 0 0,-4 0 0 16,-8-1 0-16,-6 0 0 0,-5-1-144 0,-4 2 128 15,-3 1-128-15,-5 1 128 0,-2 0-128 0,-2 2 0 16,-3 0 0-16,0 0 0 15,-1-5-2512-15,-1 3-384 0</inkml:trace>
  <inkml:trace contextRef="#ctx0" brushRef="#br0" timeOffset="34627.8">11675 1440 12895 0,'-2'-6'1152'0,"1"0"-928"0,1-1-224 0,2 1 0 16,3-1 5568-16,0 0 1056 0,2 0 224 0,0 0 32 31,2-1-5840-31,0 3-1040 0,2-1-448 0,0 2 16 0,1 0 432 0,1 0-160 0,0 1 160 0,1 0 0 15,-2 2-128-15,0 1 128 0,-1 1 0 0,-1 1 0 16,-1 0-144-16,-2 0 144 0,-7-2 0 0,5 4-144 16,-5-4-64-16,4 7-16 0,-4 1 0 0,0 2 0 15,-4 1-32-15,-2 2-16 0,-3 3 0 0,-1 0 0 16,-1 2 272-16,0-1 144 0,-1 1-16 0,0-2 0 16,2-1 304-16,0-2 48 0,1-1 16 0,0 0 0 15,2 0 96-15,2-2 32 0,-1 0 0 0,3-1 0 0,1-2-240 0,2 0-32 16,0-7-16-16,2 8 0 0,1-1-208 0,3 1-128 15,0-1 128-15,2-2-128 0,2 1 0 0,2-1 0 16,2 0 0-16,2-2-192 0,1-1-96 0,3-1-32 16,3-2 0-16,10-1 0 15,0-2-320-15,-12 0-64 0,3 0 0 0,13-3-16 16,-6 0-560-16,-10 1-128 0,-1-1 0 0,1 1-13120 0</inkml:trace>
  <inkml:trace contextRef="#ctx0" brushRef="#br0" timeOffset="35053.94">11813 1211 29487 0,'-20'-15'1296'0,"11"9"288"0,-1 1-1264 0,0-1-320 0,0 3 0 0,2-1 0 15,-3 0 864-15,0 3 112 0,-1 1 32 0,-1 1 0 0,0 3-560 0,0 1-96 16,0 3-32-16,-1 3 0 0,-3 4-128 15,-1 3-48-15,0 2 0 0,0 3 0 0,-1 2 32 0,1 4 0 16,-2 4 0-16,2 3 0 0,2 2-176 0,2 3 192 16,3 0-192-16,3-3 192 0,2 0-192 0,5-1 160 15,2 2-160-15,5-3 160 0,0-3 80 0,5 0 16 16,5 0 0-16,3-3 0 0,3-3 48 0,1-1 16 16,1 0 0-16,2-5 0 0,1-4-96 0,1-1-16 15,2-4 0-15,2-3 0 0,2-3 0 0,0-3 0 16,3-1 0-16,3-5 0 0,3-2 112 0,0-5 0 15,0-4 16-15,-1-7 0 0,-2-5 48 0,0-3 16 0,-3-6 0 0,0-3 0 16,-3-6-128-16,-4-2-16 16,-3-5-16-16,-3-1 0 0,-4-5-112 0,-5 2 0 0,-5 3-128 0,-4 2 192 15,-9 4-16-15,-3 4-16 16,-6 4 0-16,-5 6 0 0,-5 5 0 0,-2 5 0 0,-2 4 0 0,-2 3 0 31,-2 4-608-31,-3 7-112 0,-2 4-16 0,-3 5-16 16,-5 4-2416-16,3 6-464 0,-39 23-112 0,24 3 0 0</inkml:trace>
  <inkml:trace contextRef="#ctx0" brushRef="#br0" timeOffset="35761.53">11638 3819 22111 0,'0'0'1968'0,"0"0"-1584"16,0 0-384-16,0 0 0 0,0 0 0 0,-5-2 0 16,1 0-192-16,4 2 192 0,-4-1 576 0,4 1 256 15,0 0 32-15,0 0 16 0,0 0 400 0,0 0 96 16,0 0 16-16,0 0 0 0,0 0-352 0,0 0-64 15,0 0-16-15,0 0 0 0,0 0-256 0,7-1-64 16,4-2-16-16,3 1 0 0,2 1-128 0,6-1-32 16,1-2 0-16,6 0 0 0,5 1-16 0,4 0 0 15,4-2 0-15,5 1 0 0,4-2-128 0,2 1-48 16,2-2 0-16,2 1 0 0,4-1-112 0,2 0-32 16,3 1 0-16,-1-1 0 0,-3 1-128 0,-3 0 0 0,0 1 0 0,-3-1 128 15,-4 3-128-15,-2 0 0 0,-2 0 0 0,-3 2 0 16,-4 0 0-16,-5 1 0 0,-4-1 0 0,-4 1 0 15,-4 0 0-15,-3 1 0 0,-3 0 0 0,-3 0 0 16,-3 0-272-16,-2 1-96 0,-2-2-16 0,-3 1 0 31,-5-1-496-31,0 0-96 0,0 0-32 0,0 0 0 16,0 0-2480-16,0 0-496 0,0 0-112 0,-9 3-7536 0</inkml:trace>
  <inkml:trace contextRef="#ctx0" brushRef="#br0" timeOffset="36278.16">13522 3490 32079 0,'1'-8'1408'0,"0"3"320"0,0-1-1392 0,2-2-336 16,-2 0 0-16,2 0 0 0,1 0 0 0,2-1-160 15,1 0 16-15,-1 1 0 0,2 1 288 0,1 0 64 16,-1 2 16-16,1 0 0 0,2 1 240 0,2 0 48 16,-2 1 16-16,2 1 0 0,-1 0-16 0,1 2 0 31,-1 1 0-31,0 1 0 0,-2 0-176 0,-2-1-32 0,-1 3-16 0,0 0 0 0,-2 3-128 0,0 0-32 16,-2 1 0-16,-1 1 0 0,-2 1-128 0,-2 1 128 15,-2 1-128-15,-2 1 128 0,0 1-128 0,-3 2 0 0,0 0 0 0,-1 1 128 16,0-2-128-16,0-1 0 0,0 1 0 15,3-2 0-15,-1 0 0 0,0-1 0 0,2-1 0 0,0 0 0 16,2-1 0-16,1-1 0 0,-1 0 0 0,3 0 0 16,1-2 0-16,1 1 0 0,1 0 0 0,2-1 0 15,1 1 0-15,2 1 128 0,1 0-128 0,0-1 0 16,2 1 0-16,0 0 0 0,1-1 0 0,-1 1 0 0,1-1 0 0,0 1 0 16,0 1 128-16,-1-1-128 0,-1-1 0 0,-3-1 160 15,0 1-160-15,-3 0 160 0,-1-2 32 0,-2 1 16 16,-2-1 0-16,-2 0 0 0,-3-1 256 0,-2 1 48 15,-2-1 16-15,-2 1 0 0,-2-2-128 0,-2 1-16 16,1 0-16-16,-3 0 0 0,-1-2-368 0,0 1 0 16,1 0 0-16,-2-1 128 0,1 0-432 0,2 1-80 31,2-1 0-31,2-1-16 16,0 0-1168-16,3 0-224 0,1 0-64 0,3-2-9200 15,-2-3-1840-15</inkml:trace>
  <inkml:trace contextRef="#ctx0" brushRef="#br0" timeOffset="36748.07">13516 3136 31327 0,'-7'-2'2784'0,"0"0"-2224"0,0 0-560 0,-1-1 0 16,0 2 144-16,-3 1-144 0,0 2 0 0,-1 3 144 16,-2 0 144-16,1 2 32 0,-5 1 0 0,2 2 0 15,-1 3 48-15,-2 3 16 0,1 3 0 0,-1 4 0 16,1 3 0-16,2 2 0 0,-1 4 0 0,2 2 0 16,1 2-128-16,2 4 0 0,2-1-16 0,3 3 0 15,2 1 0-15,2 0 0 0,3-1 0 0,3-3 0 0,2 1 32 0,3-1 16 16,2-1 0-16,1-2 0 0,2-2 0 0,2-2 0 15,3-1 0-15,1-2 0 0,1-3-112 0,2-3-32 16,2-1 0-16,0-3 0 0,2-3 16 0,-1-1 0 16,3-5 0-16,1-3 0 0,-1-2-16 0,4-4 0 15,1-3 0-15,1-4 0 0,1-4 0 0,2-3 0 16,-1-3 0-16,0-5 0 0,1-6 256 0,-3-5 48 16,-4-6 16-16,-1-6 0 0,-1-5 96 0,-3-6 16 15,-2-7 0-15,-4-4 0 0,-6-1-224 0,-2 0-32 16,-6 1-16-16,-4 2 0 0,-4 1 144 0,-7 5 16 15,-4 4 16-15,-5 5 0 0,-4 7-96 0,-5 3 0 16,-5 5-16-16,-5 5 0 0,-4 4-368 0,-2 4-160 16,-1 5 16-16,-1 6 0 0,-2 5-176 0,-4 8-48 15,-2 4 0-15,-3 8 0 16,-5 3-1408-16,1 8-272 0,-2 8-64 0,-29 25-16832 0</inkml:trace>
  <inkml:trace contextRef="#ctx0" brushRef="#br0" timeOffset="45765">1389 6259 27359 0,'0'0'1216'0,"0"0"240"0,3-8-1168 0,2 0-288 15,0-2 0-15,2-4 0 0,0-2 688 0,3-5 80 16,3-3 0-16,1-4 16 0,2-4 112 0,3-4 32 16,3-5 0-16,0-5 0 0,1-4-320 0,0-5-64 15,-1-6-16-15,1-4 0 0,2-5-272 0,-3-3-64 0,-4-3-16 0,0 0 0 16,-6 3-176-16,0 3 0 0,-3 4 0 0,-3 9 0 15,-2 7 0-15,-2 7 0 0,-3 9 144 0,-1 5-144 16,-3 8 160-16,0 6-32 16,-1 5-128-16,-3 5 192 0,-3 5-384 0,-1 7-64 0,0 5-32 0,-1 5 0 0,-1 6-32 0,3 4 0 15,2 5 0-15,3 4 0 16,0 5 128-16,5 3 0 0,3 2 16 0,3 1 0 31,3-1-336-31,3-1-80 0,3-2-16 0,1-3 0 0,2-3 80 16,0-3 16-16,2-2 0 0,-1-5 0 0,1 0 512 0,-1-4 0 0,-3-3 0 0,0-2 0 0,-2-1 0 0,-2-2 144 15,-2-2 16-15,-3-1 0 0,-1-1 144 0,-2-1 16 16,-4-1 16-16,-4 0 0 0,-3-1 432 0,-3-1 96 16,-2 1 16-16,-4 0 0 0,-1-1-496 15,-2 1-80-15,-2 0-32 0,-2 0 0 0,2-2-272 0,2 0-272 16,-1-1 48-16,3-2 16 16,0 0-384-16,6-2-80 15,1-1-16-15,5-2-9248 0,4-4-1856 0</inkml:trace>
  <inkml:trace contextRef="#ctx0" brushRef="#br0" timeOffset="46471.86">1983 5531 18431 0,'0'0'1632'0,"0"0"-1312"0,0 0-320 0,3 5 0 16,1 2 2656-16,-2 2 464 0,0 2 80 0,-1 2 32 15,0 3-2016-15,-2 2-416 16,-1 1-80-16,-1 1-16 0,-1 0-80 0,1 1-32 16,0 1 0-16,1-1 0 0,-2-1-256 0,2-2-48 15,1-3-16-15,1-1 0 0,1 0-272 0,2-5 160 0,2 0-160 0,0-2 128 16,1-4 48-16,1-2 0 0,1-2 0 0,1-2 0 15,0-4 112-15,0-3 32 0,0-2 0 0,1-3 0 16,-2-6-128-16,1-4-32 0,0-4 0 0,-1-1 0 16,0 0-160-16,-1 2 192 0,-3 4-192 0,1 4 192 15,-2 2-192-15,0 5 128 0,-1 3-128 0,-1 4 128 16,-1 6 192-16,0 0 48 0,0 0 0 0,2 6 0 16,-2 4-368-16,-2 3 0 0,1 3 0 0,0 3 0 0,1 1 0 0,0 2-128 15,0 2 128-15,1-2-128 0,3 0 128 0,-1-3 0 16,0 0 0-16,3-2 0 0,-1-2 0 0,4-3 0 15,1-2 0-15,0-2-128 0,0-4 128 0,2-3 0 16,0-3 0-16,2-4 0 0,1-3-336 0,-1-4-48 16,0-2 0-16,2-6 0 0,-1-4 224 0,0-5 160 15,2-6-208-15,-1-3 80 16,0-4-320-16,-2-1-48 0,0 0-16 0,0 4 0 0,-5 3 240 0,-1 4 32 16,-1 6 16-16,-3 4 0 0,-1 4 816 0,0 5 176 15,-2 2 16-15,1 3 16 0,-2 2-208 0,0 7-32 16,0 0-16-16,0 0 0 0,-2 7-544 0,-2 4 0 15,1 4 0-15,0 4 0 0,-3 3 0 0,2 4 0 16,-2 5 0-16,3 3 0 0,-2 3 0 0,1 0 0 16,1 0 0-16,1 1 0 0,2-2 0 0,1-2 0 15,1-2 0-15,1-2 0 0,0-3 0 0,0-2 0 16,2-3 0-16,0-3 0 0,-1-2 0 0,1-4 192 16,-2-1-64-16,0-3-128 0,-1-2 224 0,-2-7-64 15,0 0-16-15,0 0 0 0,0 0 64 0,0 0 16 0,0 0 0 0,4-7 0 16,-2-2-32-16,-2-1 0 0,1-1 0 0,1-1 0 15,2-3-192-15,-1-1 0 0,0 0 0 0,3 0 0 16,1 1 0-16,1 1 0 0,0-1 0 0,2 2 0 0,2 2 0 16,-2 4-160-16,-2 0 160 0,2 4-192 15,1 2 48-15,0 1 0 0,-1 2 0 0,1 2 0 0,1 2 144 0,0 0-128 16,-1 1 128-16,-1-1-128 0,-1 3 128 0,-1 1 0 16,0 1 0-16,-3 0 0 0,-1 0 0 0,0 0 0 15,-3 0 0-15,-1 0 0 0,-2-1 0 0,-4 1 0 16,-2-1 0-16,-1 0-128 0,-5-1 128 0,-1-1 0 15,-2 0 0-15,0 0 0 0,-6-2 0 0,1 1 0 16,-1 0 0-16,-2-1 0 0,2 0-304 0,2-1 32 16,4 0 0-16,1-2 0 15,3-2-2160-15,3 0-416 0,2-2-96 0</inkml:trace>
  <inkml:trace contextRef="#ctx0" brushRef="#br0" timeOffset="46832.91">2957 5517 13823 0,'0'0'608'0,"4"-6"128"16,0-1-592-16,1 2-144 0,-2-1 0 0,0 2 0 16,-3 4 3392-16,0 0 640 0,0 0 128 0,0 0 16 15,0 0-1744-15,0 0-368 0,0 0-64 0,5 6-16 0,-2 2-1024 16,-1 3-192-16,0 3-64 0,0 1 0 0,-2 4-224 0,0 2-48 16,1 1-16-16,-2 2 0 0,-2 0-240 0,1 0-48 15,0 0-128-15,1-1 192 0,0 1-192 0,0-4 0 16,0-1 0-16,-1 0 0 0,2-2 0 0,0 1-240 15,-1-4 32-15,2 0 0 16,-1-3-2288-16,0-3-448 0,0-1-80 0</inkml:trace>
  <inkml:trace contextRef="#ctx0" brushRef="#br0" timeOffset="47006.22">2804 5799 31327 0,'0'0'1392'0,"0"0"272"0,0 0-1328 0,0 0-336 0,0 0 0 0,5-3 0 15,0-1 240-15,1 0-32 16,2 2 0-16,2 0 0 0,1 1 256 0,2-1 48 0,2-2 16 0,5 1 0 16,-1 0-336-16,3-1-192 0,0 1 192 0,1 0-192 15,2-2-464-15,-1 1-208 16,1 0-32-16,-2 0-13840 0</inkml:trace>
  <inkml:trace contextRef="#ctx0" brushRef="#br0" timeOffset="47586.04">3255 5597 31327 0,'0'0'2784'0,"0"0"-2224"16,0 0-560-16,0 0 0 0,0 0 400 0,0 0-16 16,0 0-16-16,2 9 0 15,0-1 416-15,2 3 96 0,2 2 16 0,1 1 0 0,-2 1-80 0,2 2-16 16,-1 0 0-16,0 3 0 0,-1 0-352 0,2 0-64 16,-4 0 0-16,0-1-16 0,0 0-208 0,-2 0-32 15,-1-2-128-15,0 1 192 0,0-5 112 0,0-1 16 16,0-3 0-16,0-1 0 0,0-3-64 0,0-5-16 15,0 0 0-15,0 0 0 0,0 0-240 0,0 0 144 16,1-7-144-16,2-4 128 0,2-2 208 0,0-3 48 16,3-3 0-16,1-2 0 0,2 2-384 0,2-2-192 15,0 0 32-15,1 2 0 16,-1 4-400-16,2 0-80 0,0 2 0 0,1 2-16 16,-1 2-1440-16,3 3-272 0,-2 1-64 0,2 4-16 15,0 2-336-15,2 2-64 0,1 0-16 0,0 0 0 16,1 2 624-16,-1-2 112 0,2 0 16 0,0-2 16 15,1-2 688-15,-2-1 144 0,-3-1 32 0,-3-2 0 0,-1 0 2992 0,-4-2 608 0,-2 2 112 0,-3-2 16 16,-1 0 448-16,-4 1 64 0,-2-1 32 0,1 1 0 16,-4-2-608-16,0 4-112 0,-3 0-16 0,-2 2-16 15,0 0-976-15,-2 2-192 0,-2 2-32 0,2 2-16 16,-2 2-448-16,1 3-96 0,1 0-16 0,0 3 0 16,0 2-224-16,2 1-48 0,-2 2-16 0,3 0 0 0,0 1-224 0,2 0 0 15,3-1 0-15,-1-1 0 0,1-2 0 0,3 0 0 16,3-1 0-16,1 0 0 0,-1-1-128 0,3-2 128 15,-1-2-192-15,3-2 192 0,0-2-256 0,2 0 48 16,0-4 16-16,1-3 0 0,1-1-96 0,1-4-16 16,2-2 0-16,2-2 0 0,-3-2 304 0,0 0 0 15,1 0 0-15,-2 0 144 0,-3 1-144 0,-1 3-144 16,-1 2 144-16,-1 4-208 0,-2 0 208 0,-5 4 0 16,0 0 0-16,0 0 0 0,0 0 272 0,4 6-48 15,-3 3-16-15,0 1 0 0,-1 1-208 0,1 1-208 16,-1 1 32-16,1 1 16 15,0 1-560-15,3-1-112 0,0 0-32 0,1-2 0 16,2-1-1760-16,2-1-368 0,1-2-64 0,4-4-11472 0</inkml:trace>
  <inkml:trace contextRef="#ctx0" brushRef="#br0" timeOffset="47963.51">4292 5575 32367 0,'0'0'1424'0,"-6"-2"304"0,-1-1-1376 0,-1 2-352 0,0 1 0 0,1 1 0 16,-3 2 1120-16,0 0 160 0,-2 2 16 0,0 4 16 15,-2 3-352-15,2 3-64 0,-2 1 0 0,1 3-16 16,0 0-496-16,1 1-112 0,-1 4-16 0,5-1 0 16,1 0-16-16,2-1-16 0,0 0 0 0,3-1 0 15,2-2-80-15,2 0-16 0,3-1 0 0,-1-3 0 16,3-1-128-16,1-3 192 0,3-2-192 0,3-3 192 0,-1-2 0 0,3-3 0 16,3-3 0-16,2-3 0 0,2-3-448 15,1-5-96-15,0-5-16 0,1-3 0 0,0-2 368 0,-1-4-176 16,-2-4 176-16,1-2-128 0,-3-2 128 0,-1-1-128 15,-3 3 128-15,-3 3-128 0,-2 2 128 0,-2 5 0 16,-4 3 160-16,-1 4-160 0,-2 2 1008 0,-1 5 96 16,-1 1 32-16,-1 2 0 0,1 6-608 0,0 0-112 15,0 0-32-15,-5 6 0 0,-2 3-224 0,2 4-160 16,-4 2 192-16,1 4-192 16,-1 2 224-16,2 2-64 0,1 2-16 0,1 2 0 0,-1 0-144 0,3 1 0 15,1 0 0-15,-1 0 128 0,2-3-128 0,1 0 0 16,1 1 0-16,3-3 0 0,1-1 0 0,2-4 0 15,0-1-176-15,2-3 176 16,0-2-1280-16,1-2-192 0,1-3-16 0,2-4-16 16,4-4-1872-16,1-3-368 0</inkml:trace>
  <inkml:trace contextRef="#ctx0" brushRef="#br0" timeOffset="48120.6">4553 5710 18431 0,'-6'-2'1632'0,"0"-1"-1312"0,0 0-320 0,6 3 0 16,-5-3 4256-16,5 3 784 0,0 0 144 0,0 0 48 15,0 0-4000-15,0 0-784 0,0 0-176 0,9-1-16 0,5 2-256 0,-1 1 0 16,4 2-192-16,4-1 192 16,5-1-2608-16,4 0-400 0</inkml:trace>
  <inkml:trace contextRef="#ctx0" brushRef="#br0" timeOffset="48498.18">5744 5763 35423 0,'-12'-12'1568'0,"9"6"320"0,-1 0-1504 0,1-3-384 0,0-3 0 0,2-1 0 31,-1-4-256-31,4 1-112 0,-1-2-16 0,2 0-16 16,1 1 656-16,2-1 144 0,0 3 32 0,2 1 0 16,2 1 80-16,2 2 32 0,1 2 0 0,1 2 0 15,-2 3 64-15,0 1 16 0,0 2 0 0,-1 3 0 16,-1 3-192-16,-5 1-48 0,1 3 0 0,-4 1 0 16,-2 2-128-16,-3 4-16 0,-3 2-16 0,-4 3 0 15,-3 2-224-15,-3 3 144 0,-3 1-144 0,0 2 128 16,3-1-128-16,-1-2 0 0,2-4 0 0,2-3-176 0,3-1 176 0,3-1 0 15,3-3 0-15,4-2 0 0,1-2 208 0,3-1-16 16,3-1-16-16,2-1 0 0,3-1-176 0,3-3 0 16,3-2 0-16,4-1 0 0,0-1 0 0,3-2-144 15,4-3 144-15,2-2-208 16,4 1-1024-16,1-2-208 0,1-1-32 0,1 0-10176 16,-2-2-2016-16</inkml:trace>
  <inkml:trace contextRef="#ctx0" brushRef="#br0" timeOffset="48826.96">5832 5421 37775 0,'-26'-9'1664'0,"13"7"368"0,-2 1-1632 0,0 1-400 16,-2 2 0-16,-2 2 0 0,0 4 176 0,-4 3-48 0,1 3-128 0,0 4 192 16,-3 4 368-16,3 4 64 0,1 3 16 0,3 4 0 15,0 4-288-15,4 4-48 0,1 2-16 0,4 2 0 16,3 0-288-16,6 0 0 0,5-1 0 0,4-2 0 15,3-2 0-15,4-2 0 16,5-2 0-16,5-1 0 0,6-6 0 0,0-2 0 0,1-4 0 0,2-6 0 16,1-5 160-16,1-4-160 0,3-7 128 15,1-5-128-15,3-5 128 0,3-7-128 0,1-9 128 0,0-7-128 16,-4-7 320-16,-1-8 0 0,-2-10-16 0,-4-4 0 16,-2-5-176-16,-7-3-128 0,-6-3 144 0,-6 4-144 15,-8 4 272-15,-7 6-32 0,-8 5-16 0,-6 7 0 16,-6 6 512-16,-4 8 96 0,-5 6 32 0,-4 6 0 0,-5 6-704 0,-6 5-160 15,-5 6 0-15,-3 5 0 16,0 4-432-16,1 9-80 0,1 6 0 0,2 5-16 16,0 4-1904-16,4 5-384 0,0 5-80 0</inkml:trace>
  <inkml:trace contextRef="#ctx0" brushRef="#br0" timeOffset="49237.49">7371 5344 20271 0,'-13'-22'1792'0,"7"13"-1424"0,1-2-368 0,-2 0 0 0,-1-1 4032 0,3-1 752 0,-3-3 144 0,3 2 16 16,-1-1-3936-16,1-1-800 15,-1 1-208-15,1-1 0 0,-1 3 224 0,1 2-32 0,-1 0 0 0,2 2 0 16,-1 1 176-16,1 1 16 0,0 0 16 0,-1 4 0 16,1 1-16-16,-2 2 0 0,1 2 0 0,-2 4 0 15,1 1-256-15,-2 3-128 0,2 3 128 0,0 4-128 16,-3 2 160-16,1 3-160 0,-1 2 192 0,2 4-192 16,1 4 256-16,2 4-64 0,-2 1-16 0,3 3 0 15,1 1-48-15,1 1-128 0,1 0 192 0,1 1-64 16,1-2 16-16,2-1 0 0,1 1 0 0,0 0 0 0,2-2 16 0,-2 0 0 15,0-1 0-15,0-3 0 0,1-3-160 0,-1-3 128 16,1-3-128-16,0-1 128 0,1-3-128 0,-1-4 0 16,-2-2-192-16,0-3 192 15,-3-2-1648-15,1-3-208 0,-2-8-32 0,0 0-15904 0</inkml:trace>
  <inkml:trace contextRef="#ctx0" brushRef="#br0" timeOffset="49376.49">6997 5745 42383 0,'-12'-4'1872'0,"12"4"400"0,0 0-1824 0,0 0-448 16,0 0 0-16,0 0 0 0,2-7 0 0,5 3-256 16,2 0 16-16,4 0 16 0,2 0 64 0,3-1 16 0,0 1 0 0,3 0 0 31,3-2-240-31,2 3-32 0,0 0-16 0,3-1 0 0,0 1-2080 0,1 2-432 0,3 1-64 16</inkml:trace>
  <inkml:trace contextRef="#ctx0" brushRef="#br0" timeOffset="49691.12">7522 5536 29487 0,'-4'-6'2624'16,"1"-1"-2112"-16,0 1-512 0,2-1 0 15,-2 1 2112-15,4 1 320 0,-1 5 64 0,6-3 16 0,1 0-1648 16,0 3-336-16,2 3-64 0,1 1-16 0,1 2-192 0,1 1-32 16,0 3-16-16,1 1 0 0,1 1-208 0,-2 3 128 15,-1 0-128-15,-1 3 0 0,-2 1 0 0,0 1 128 16,-2 0-128-16,-2 0 0 0,-1 0 0 0,-1-2 0 15,0-2 0-15,-2-2 0 0,-2-2 0 0,0-1 0 16,0-3 0-16,0-3 0 0,2-5 0 0,0 0 320 16,0 0-32-16,0 0-16 0,-5-6 176 0,1-3 48 15,0-2 0-15,1-2 0 0,3-4-112 0,2 0-32 16,-1-2 0-16,1-1 0 0,3-1-352 0,3 1-128 16,0 3 0-16,2 1 0 15,0 1-256-15,1 3-64 0,0 1 0 0,0 2 0 16,0 2-1712-16,1 3-336 0,1 2-80 0,-2 2-13904 0</inkml:trace>
  <inkml:trace contextRef="#ctx0" brushRef="#br0" timeOffset="49926.96">8118 5526 34495 0,'0'0'1536'0,"0"0"304"0,0 0-1472 0,0 0-368 0,0 0 0 0,0 0 0 15,0 0 768-15,-2 6 64 0,-2 1 32 0,1 0 0 16,-1 2 48-16,-1 1 16 0,0 2 0 0,0 1 0 15,1 2-448-15,-1 0-96 0,3 1 0 0,-1 2-16 0,1-1-368 0,1-1 144 16,2-1-144-16,-1 0 0 0,0-3 0 0,1-1 0 16,1-3 0-16,0-2 0 0,-2-6 128 0,0 0-128 15,0 0 0-15,0 0 0 0,5-3 272 0,-2-4-48 16,0-2-16-16,-2-3 0 0,-2-3-16 0,1-4-16 16,-3-2 0-16,1 0 0 0,-2 1-176 0,1 0 0 15,-1 1-160-15,-1 3 160 0,1 0-304 0,0 4 48 16,0 2 0-16,1 4 0 15,0 1-2464-15,3 5-480 0</inkml:trace>
  <inkml:trace contextRef="#ctx0" brushRef="#br0" timeOffset="50522.27">8391 5695 11967 0,'0'0'528'0,"0"0"112"0,0 0-512 0,-2 6-128 0,0 0 0 0,0 0 0 0,0 1 3152 0,0 0 608 15,1-1 112-15,1 1 32 0,0-7-2208 0,0 0-432 16,0 0-96-16,-4 4-16 0,4-4 224 0,0 0 32 16,-4 4 16-16,4-4 0 0,0 0-512 0,-3-5-96 15,-1 0-32-15,3-2 0 0,1-2-448 0,1-2-80 16,1-2-32-16,3-1 0 0,0-1-224 0,2 0 0 16,1 3 0-16,0 1 0 0,1 1 0 0,0 2 0 15,-2 3 0-15,-1 2-160 0,-1 0 160 0,-5 3-192 16,6 5 192-16,0 2-192 0,-2 3 192 0,1 4 0 15,0 1 0-15,-1 1 0 0,1 2 0 0,0 0 0 16,2 0 0-16,-2 0 0 0,1-2 0 0,1-1 0 0,0-2 0 0,1-2 0 16,-3-2 0-16,3-3 144 15,1-1-16-15,0-3-128 0,-2-2 448 0,2-2-32 0,2-3 0 16,0-2 0-16,1-3-32 0,3-3-16 0,0-3 0 16,0-1 0-16,1-3-160 0,0-2-16 0,0 1-16 0,-1 1 0 15,-1 1-176-15,-1 3 0 0,-4 3 144 0,1 3-144 16,-1 2 0-16,-2 4 128 0,-2 1-128 0,-5 3 0 15,7 3 240-15,-2 2-32 0,1 5 0 0,-1 1 0 16,2 2-208-16,0 2 176 0,-1 1-176 0,1-1 160 16,0 1-160-16,2-2 0 0,1 0 0 0,1-1 0 15,-1-4-128-15,0 0-16 0,0-3 0 0,1-3 0 16,-1-3-1264-16,1-2-256 16,0-4-64-16,-1-2-9968 0,-3-6-2000 0</inkml:trace>
  <inkml:trace contextRef="#ctx0" brushRef="#br0" timeOffset="50916.21">7965 5634 18431 0,'-14'-1'1632'0,"8"0"-1312"15,1-2-320-15,-2 2 0 0,-1 1 1024 0,-2 0 128 16,3 0 16-16,-1 1 16 0,-1 1 608 0,0 1 112 16,1 2 16-16,-2 1 16 0,2 2-592 0,0 2-112 15,2 1-16-15,0 2-16 0,1 1-368 0,1 2-80 0,2-1-16 0,2 2 0 16,2-1-320-16,1 0-64 0,0-1-16 0,3-1 0 16,5-1-112-16,2 1-32 0,-1-3 0 0,2-1 0 15,1-3-16-15,2-1-16 0,-1-3 0 0,1-3 0 16,-2-3 80-16,1-3 16 0,-1-3 0 0,0-3 0 0,-1-3 64 0,-1-3 32 15,0-4 0-15,-2-2 0 0,-3-3-96 0,-4-1 0 16,-2 0-16-16,-2 1 0 0,-3 2-80 0,-2 2-16 16,-2 2 0-16,-2 3 0 0,-1 4-144 0,-1 3 128 15,-1 3-128-15,-1 5 128 0,0 3-336 0,-2 4-80 16,0 3-16-16,0 4 0 31,-1 2-1744-31,2 6-336 0,1 4-80 0</inkml:trace>
  <inkml:trace contextRef="#ctx0" brushRef="#br0" timeOffset="51277.14">9654 5393 27647 0,'-2'-4'2448'0,"2"4"-1952"0,0-6-496 0,1 1 0 16,0-2 1152-16,-1 7 128 0,0 0 16 0,0 0 16 15,4-4 160-15,-4 4 48 0,6 0 0 0,1 2 0 16,-2 3-672-16,1 1-128 0,-3 4-16 0,-1 3-16 15,1 3-240-15,-1 1-32 0,-1 3-16 0,-1 1 0 16,0 0-208-16,-1 0-64 0,-2 0 0 0,-1 0 0 16,1-2-128-16,0 1 0 0,-1-1 0 0,1-2 0 15,0 0-416-15,-1-2-160 0,1 0-48 0,0-4 0 32,0-3-1936-32,0-1-384 0,3-7-64 0,0 0-11744 0</inkml:trace>
  <inkml:trace contextRef="#ctx0" brushRef="#br0" timeOffset="51576.11">9565 5224 29487 0,'-11'0'2624'0,"-2"1"-2112"0,-1 1-512 0,-2 3 0 31,1 1 1696-31,0 5 224 16,-3 2 64-16,2 4 0 0,-3 3-1152 0,2 2-240 0,2 2-32 0,2 3-16 16,-2 4-48-16,3 3-16 0,1 2 0 0,4 0 0 0,2 1-208 0,5 2-32 15,4-1-16-15,1 0 0 16,2-2-224-16,1-1 144 0,3-4-144 0,4-1 128 15,1-3-128-15,5-2 0 0,-1-3 0 0,3-3 0 16,2-3 0-16,2-5 0 0,0-6 0 0,2-2 0 0,2-4 0 16,-1-5 0-16,1-5 0 0,0-6-176 15,-2-5 304-15,-3-5 48 0,-2-5 16 0,-3-6 0 16,-2-3-192-16,-4-5 192 0,-2-2-192 0,-4-3 192 16,-2 0-32-16,-4 1 0 0,-4 3 0 0,-4 4 0 0,-3 6 384 0,-4 4 80 15,-4 4 16-15,-2 5 0 0,-3 3-48 0,-1 4 0 16,-4 4 0-16,2 4 0 0,0 5-592 0,0 3 0 15,2 1 0-15,2 5-192 16,1 4-352-16,3 3-80 0,3 3-16 0,2 4 0 16,2 6-1920-16,4 1-400 0,2 0-80 0</inkml:trace>
  <inkml:trace contextRef="#ctx0" brushRef="#br0" timeOffset="51938.8">10428 5481 21183 0,'-17'-2'944'0,"12"2"192"0,-5 0-912 0,0 0-224 0,0 1 0 0,0-1 0 16,1 0 2880-16,2 1 544 0,-1-1 96 0,1 1 32 15,7-1-1696-15,0 0-352 0,0 0-64 0,0 0-16 16,0 0-832-16,6 3-160 0,4-1-48 0,4 0 0 15,4 0-128-15,5-1-16 0,5-1-16 0,6 0 0 16,6-1-32-16,4 0 0 0,3-1 0 0,2 0 0 16,2-2-192-16,-1 1 176 0,2 0-176 0,-1 0 160 0,1 0-160 0,-2 1 0 15,-4 0 144-15,-4 0-144 0,-6 0 0 0,-5-1 128 16,-7 1-128-16,-3 1 0 0,-4 0 0 0,-2 0 128 16,-6 0-128-16,-9 1 0 0,0 0-224 0,0 0-112 15,0 0-32-15,0 0 0 16,-6 1-336-16,-3 1-64 0,-2 0 0 0,-3 2-16 15,-3-1-1808-15,-1 0-352 0,-2 2-80 0,-2-1-11056 0</inkml:trace>
  <inkml:trace contextRef="#ctx0" brushRef="#br0" timeOffset="53478.71">14800 4846 4607 0,'0'0'192'0,"0"0"64"0,-4-3-256 0,-3 1 0 16,0 1 0-16,0 2 0 0,2 1 5248 0,-2 4 992 16,-1 0 208-16,-1 4 32 0,2 4-4656 0,0 1-928 15,1 3-192-15,0 1-48 0,2 6-208 0,-1 1-32 32,2 3-16-32,0-1 0 0,-1 1-144 0,2-1-16 0,0 2-16 0,2-1 0 0,2-2-224 0,0-2 176 15,-1-1-176-15,1-4 160 0,-1 0-160 0,1-2 128 16,-2-3-128-16,1-3 128 15,-1-3 32-15,0-2 0 0,0-7 0 0,0 0 0 0,-4 4 192 0,4-4 32 0,-6 0 16 0,1-3 0 16,-1-4 128-16,1-2 32 16,-2-2 0-16,3-3 0 0,-3-2-96 0,3-4-16 15,-2-2 0-15,3-2 0 0,1-3 16 0,-1-4 0 16,2-2 0-16,0-1 0 0,2-1-272 0,0 1-64 0,2 1-128 0,0 1 192 16,2 1-16-16,1 3-16 0,2 0 0 0,-2 3 0 15,4 2 0-15,0 2 0 0,1 3 0 0,2 4 0 16,4 0-160-16,-2 3 0 0,0 2 0 0,2 1 0 15,-1 2 0-15,1 2-192 0,1 0 64 0,-4 3 128 16,0 2-608 0,0 2 0-16,1 2 0 0,-3 2 0 0,-2 3-1760 0,-1 3-336 0,-2 5-80 0</inkml:trace>
  <inkml:trace contextRef="#ctx0" brushRef="#br0" timeOffset="53682.44">14693 5108 35007 0,'0'0'3120'0,"0"0"-2496"16,0 0-496-16,0 0-128 0,0 0 128 0,0 0 16 16,0 0 0-16,0 0 0 15,0 0 560-15,8-1 96 0,0-1 32 0,3 0 0 0,3 1-336 0,3 0-64 16,0 0-16-16,0 0 0 0,1-1-416 0,0 1 0 16,2-1 0-16,0 1 0 15,0 0-448-15,-1 0-192 0,2 0-16 0,-1 0-16 16,-1 1-2752-16,0 0-544 0</inkml:trace>
  <inkml:trace contextRef="#ctx0" brushRef="#br0" timeOffset="53886.27">15193 5104 11967 0,'0'0'1072'0,"0"0"-864"16,0 0-208-16,0 0 0 0,0 0 4640 0,0 0 880 16,0 0 176-16,0 0 48 0,0 0-3376 0,-1 8-656 0,0-1-144 0,0 3-32 15,0 2-336-15,0 4-80 0,-1 1-16 0,1 2 0 0,0 1-448 0,0 1-80 16,0 1-32-16,1 1 0 0,-3-1-176 0,1 0-48 15,-2 0 0-15,1 0 0 0,0-1-192 0,-1 0-128 16,2 0 160-16,0-2-160 0,1 0 0 0,0-1-128 16,0-3-16-16,1-2 0 15,0-2-704-15,2-2-144 0,0-3-32 0,-2-6 0 16,8 4-2560-16,1-2-512 0</inkml:trace>
  <inkml:trace contextRef="#ctx0" brushRef="#br0" timeOffset="54089.37">15467 5127 34031 0,'0'0'1504'0,"0"0"320"0,-2-3-1456 0,-3 0-368 16,5 3 0-16,0 0 0 0,0 0 1024 0,0-6 144 16,0 6 32-16,6-4 0 0,2 0-304 0,1 1-48 0,4 1-16 0,1 0 0 15,5 1-512-15,1-1-128 16,2 1 0-16,4 0-16 0,0-1-176 0,1 2-176 15,-1-2 48-15,0 0 0 16,1-2-1520-16,-1 1-288 0,1 0-64 0,-1-2-9088 0,0-1-1824 0</inkml:trace>
  <inkml:trace contextRef="#ctx0" brushRef="#br0" timeOffset="54497.57">16140 4832 8287 0,'-2'-4'736'0,"0"-2"-592"0,0 1-144 0,0-1 0 16,0 1 5824-16,0-1 1120 0,2 6 224 0,-2-4 64 15,1 0-4272-15,1 4-848 0,0 0-160 0,0 0-32 0,0 0-928 0,0 0-176 16,-5 4-48-16,2 3 0 0,0 3-368 0,1 3-80 31,-1 2 0-31,0 3-16 0,0 2-128 0,-1 0-32 0,1 5 0 0,-1 1 0 0,-1 3-144 0,2-1 128 16,0 0-128-16,-1-1 128 0,2 0-128 0,0-2 0 31,0-1 0-31,1 0 0 0,0-2 0 0,1 0 0 0,1-2 0 0,0-3 0 0,-1-3 0 0,1-1 0 16,0-1-224-1,0-2 80-15,0-2-176 0,-1-8-16 16,0 0-16-16,0 0 0 0,0 0-32 0,0 0 0 0,0 0 0 0,0 0 0 16,-3-8 48-16,-1-1 0 0,-1-3 0 15,1-2 0-15,-2-4 80 0,1-3 0 16,0-1 16-16,1-2 0 0,0-2 240 0,0-2 160 0,0-1-32 16,2-2 0-16,1 0 416 0,2 0 80 0,1 0 16 0,0 2 0 15,4 0-48-15,0 2 0 0,2 0 0 0,1 3 0 16,1 1-352-16,1 2-80 0,0 3-16 0,2 1 0 15,2 3-144-15,1 1 0 0,-1 4 0 16,0 1 0-16,1 1 0 0,-1 3-176 16,1 2 176-16,-1 1-192 0,-1 2 0 0,1 1 0 15,-2 1 0-15,-1 3 0 16,-2-1-752-16,-1 5-144 0,-2 1-48 0,-1 3 0 16,-3 3-2256-16,-2 4-448 0</inkml:trace>
  <inkml:trace contextRef="#ctx0" brushRef="#br0" timeOffset="54684.9">16121 5107 35935 0,'0'0'3200'0,"0"0"-2560"0,0 0-512 0,0 0-128 0,0 0 448 0,0 0 64 16,0 0 0-16,0 0 16 0,5-4 304 0,1 0 64 16,5 0 16-16,3 1 0 0,0 1-464 0,2 0-112 15,2-2-16-15,2 2 0 0,1 0-320 0,1-1 0 16,0 0 0-16,-2 1 0 15,-1 1-1392-15,1 1-240 0,-2 1-48 0,-1 1-9792 16,0 1-1968-16</inkml:trace>
  <inkml:trace contextRef="#ctx0" brushRef="#br0" timeOffset="55076.62">16536 5173 28559 0,'0'0'2544'0,"0"0"-2032"0,0 0-512 0,0 0 0 16,2-5 1440-16,-1 0 192 0,2 0 32 0,-3 5 16 15,6-3-160-15,2 0-48 0,1 2 0 0,2 2 0 16,2-1-768-16,-2 3-176 0,1-1-16 0,1 2-16 16,-4 1-352-16,1 0-144 0,-1 2 128 0,-3-1-128 15,0 2 0-15,-2 1 128 0,-2 1-128 0,0 1 0 16,-2 0 0-16,-2 0 128 0,0 0-128 0,0 0 0 16,-1 0 0-16,-1 1 0 0,1 0 0 0,0 0 0 15,0-2 0-15,1-1 0 0,0-2 0 0,1 1 0 16,1 0 0-16,1 0 0 0,0-3 0 0,2 1 0 15,-3-6 0-15,5 5 0 0,-2 1 0 0,3-1 0 16,0-1 0-16,2 2 0 0,1-1 0 0,0 1 0 0,1-1-144 0,0 1 144 16,-2-1 0-16,1 1 0 0,-2-1 0 0,-2-1 0 15,-5-4 0-15,5 5 0 0,-5-5 0 0,0 0 0 16,-3 7 128-16,-2-2-128 0,-2 0 448 0,0-1 0 16,-3-1 0-16,-2 1 0 0,-3-1 0 0,0 0 0 15,-2 1 0-15,1-1 0 0,-2 1-176 0,1 1-32 16,-2-2-16-16,1 1 0 0,1 0-224 0,0-2 0 15,1 1 0-15,0-1 0 16,2 1-1424-16,1-2-176 0,1 0-48 0,0-2-17168 0</inkml:trace>
  <inkml:trace contextRef="#ctx0" brushRef="#br0" timeOffset="55907.03">17338 5114 30399 0,'0'0'2704'0,"0"0"-2160"15,0 0-544-15,0 0 0 0,0 0 1408 0,0 0 160 16,0 0 32-16,7-3 16 0,4 0-832 0,3 3-160 16,5-1-48-16,3 0 0 0,2 1-224 0,2 1-48 15,3-2-16-15,1 0 0 0,-1 0-288 0,1 0 0 16,1-1 0-16,0 2 0 16,-1-2-1664-16,-2 0-320 0,-3 1-80 0,-2 1-8320 15,-3 0-1664-15</inkml:trace>
  <inkml:trace contextRef="#ctx0" brushRef="#br0" timeOffset="56065.51">17503 5254 30399 0,'-5'0'2704'0,"-2"1"-2160"0,1 1-544 0,6-2 0 15,0 0 1408-15,0 0 160 0,0 0 32 0,0 0 16 16,0 0-480-16,0 0-112 0,0 0 0 0,6 5-16 16,2 0-432-16,3-2-64 0,2-1-32 0,2 1 0 0,2-2-288 0,1-1-48 15,3 0-16-15,2-1 0 16,2-2-512-16,1 1-128 0,2-1 0 0,1 0-16 15,3-2-2544-15,2-1-496 0</inkml:trace>
  <inkml:trace contextRef="#ctx0" brushRef="#br0" timeOffset="56472.52">18576 4872 28559 0,'0'0'2544'0,"0"0"-2032"0,-5-3-512 0,1-2 0 15,-1 2 688-15,0 1 32 0,-2 1 16 0,1 2 0 16,0 2 352-16,-3 4 64 0,1 1 0 0,0 3 16 16,0 0-448-16,0 3-80 0,1 1-32 0,-1 3 0 15,3 1-112-15,-2 2-32 0,3 1 0 0,1 0 0 16,1-1-144-16,2 0-16 0,2-1-16 0,2 0 0 15,0-2-96-15,3 0-32 0,1-1 0 0,2-3 0 16,1-1-16-16,3-2 0 0,1-2 0 0,0 0 0 0,1-4 48 0,1-3 16 16,2-1 0-16,1-3 0 0,0-2 128 15,1-3 32-15,-2-3 0 0,3-2 0 0,0-2-96 0,-1-4-16 16,-1-3 0-16,-1-3 0 0,-2-3 0 0,-1-2-16 16,-3 1 0-16,-4-1 0 0,-4 1 16 0,-3 3 0 15,-3 0 0-15,-3 4 0 0,-3 1 176 0,-4 3 32 16,-4 0 16-16,-3 3 0 0,-1 2-320 0,-5 2-160 15,-1 2 160-15,-1 5-160 16,-1 2-528-16,-1 4-208 0,1 2-32 0,2 5-13056 16,2 4-2592-16</inkml:trace>
  <inkml:trace contextRef="#ctx0" brushRef="#br0" timeOffset="63061.87">2036 7478 16575 0,'-5'-5'1472'0,"1"0"-1168"16,-1-2-304-16,0 1 0 0,1-2 2368 0,-2-1 400 15,0-1 96-15,-2-1 16 0,-1-1-1712 0,0 0-336 16,-1-1-64-16,-2 0 0 0,1-2 96 0,-1 2 32 15,0 1 0-15,1 0 0 0,-2 1-160 0,0 2-32 16,0 3 0-16,-1 0 0 0,1 3-192 0,0 2-32 16,-1 3-16-16,-2 3 0 0,1 3-208 0,-1 2-32 0,0 3-16 0,-1 4 0 15,0 3-80-15,0 3-128 0,1 2 176 0,2 0-176 16,0 2 0-16,3-2 0 0,5 0 0 0,-1-1 0 16,3-2 0-16,2-1 0 15,0-2 0-15,2-2 0 0,3-2 0 0,0-2-144 0,2-2 144 0,2-2-128 16,2-2 128-16,1-3 0 0,1-2 0 0,1-2 0 15,2-1 0-15,2-3 0 0,-3-4 128 0,2-2-128 0,1-2 192 0,0-3-16 16,1-3-16-16,-1-1 0 0,2-2-16 0,-2 0 0 16,-2 1 0-16,2 1 0 0,-4 0-144 0,-1 4 128 15,-2 3-128-15,-3 2 128 0,-2 2 64 0,-1 4 16 16,-3 4 0-16,0 0 0 0,0 0 128 0,0 0 32 16,3 7 0-16,-1 3 0 0,1 2-368 0,0 2 0 15,1 0 0-15,1 1 0 0,-1 2-176 0,2-1-96 16,0 1-32-16,3-3 0 15,1-2-144-15,3-1-48 0,0-2 0 0,3-1 0 16,1-3-368-16,2-2-80 0,2-3-16 0,2-3 0 16,1-2-880-16,4-3-176 0,-1-3-32 0,3-2-16 15,0-4 352-15,-1 0 80 0,0-3 16 0,-2-1 0 16,-1-1 848-16,-3-1 160 0,-4-2 32 0,-2 3 16 0,-6 2 560 0,-2 2 192 16,-4 1 0-16,-2 1 0 0,-3 3 1280 0,-4 2 256 15,-1 1 64-15,-3 2 0 0,-3 2 96 0,-2 2 32 16,-1 3 0-16,-3 1 0 0,1 5-704 0,-2 1-144 0,0 4-32 0,1 2 0 15,-1 2-416-15,0 0-96 16,2 3-16-16,0 3 0 0,2 1-80 0,2 0-32 0,1 0 0 16,5 0 0-16,-1-1-208 0,4-1-64 15,2 0 0-15,1 0 0 0,3-4-128 0,0 0 0 0,4-3 0 16,2-1 0-16,3-3 0 0,1-1 0 0,4-3 0 0,1-2 0 16,2-4 0-16,1-2-272 0,3-4 64 0,-1-3 16 15,1-3-64-15,0-4 0 0,-1-5 0 0,-1-3 0 16,-1-5 256-16,-3-1 0 0,-3-2 0 0,-2-1-144 0,-3-1 144 0,-3-1 224 15,0 1-48-15,-3 2-16 0,-3 2-160 0,-1 5 0 16,0 1 0-16,-1 4 128 0,-2 5 448 0,0 2 96 16,-1 3 16-16,1 3 0 0,0 5-16 0,3 4 0 15,0 0 0-15,-8 3 0 0,-1 4-464 0,2 3-80 16,-1 3-128-16,0 5 176 0,2 3-176 0,-1 2 0 16,-1 4 0-16,2 3-176 0,0 0 176 0,3 1 0 15,1 1-144-15,1 0 144 0,4-1-192 0,-1-1 16 16,3-3 16-16,2-1 0 15,2-2-480-15,2-1-80 0,1-6-32 16,4-1 0-16,-1-3-1360 0,3-3-256 0,0-3-64 0,4-4-8512 0,2-3-1680 0</inkml:trace>
  <inkml:trace contextRef="#ctx0" brushRef="#br0" timeOffset="63438.66">2908 7310 26207 0,'-2'-15'1152'0,"0"10"256"0,-2-2-1136 0,1 2-272 0,-3-1 0 0,-1 1 0 15,-1-1 2064-15,-2 3 368 16,-2 1 64-16,-1 2 0 0,-2 2-1008 0,-1 2-208 0,0 3-32 0,-2 1-16 15,1 4-160-15,0 2-48 0,2 1 0 0,0 2 0 16,1 0-768-16,2 2-256 16,2 0 128-16,2 0-128 0,3 0 144 0,2 0-16 15,1-1-128-15,4-1 192 0,0 1-192 0,3-3 0 0,2 0 0 0,3-3 0 16,2-1 0-16,0-1 0 0,2-4 0 0,2-3 0 16,0-3 0-16,4-2-192 0,1-3 192 0,0-4-160 0,0-3 0 0,0-5 0 15,2-4 0-15,-2-5 0 0,-2-4 160 0,0-3-160 16,-1-3 160-16,-3-4-160 0,-2-1 160 0,-1-1 0 15,-1 1-144-15,-2 3 144 0,-3 0 0 0,-3 6 0 16,-2 4 128-16,-1 5-128 0,0 4 576 0,-2 4 48 16,1 2 0-16,-1 6 0 0,-1 2 0 0,3 5 0 15,0 0 0-15,-5 6 0 0,-1 3-400 0,1 4-80 16,-2 4-16-16,1 4 0 0,0 4-128 0,0 2 0 16,-2 3 0-16,1 2 0 0,2 2 0 0,1 1 0 15,1 0 0-15,2-1 0 0,2 0-144 0,2-1-16 16,2-1 0-16,0-2 0 15,0-3-448-15,1-1-96 0,3-3 0 0,1-2-16 16,1-5-1792-16,2-1-368 0,4-4-64 0</inkml:trace>
  <inkml:trace contextRef="#ctx0" brushRef="#br0" timeOffset="63737.9">3860 7097 15663 0,'0'-12'1392'0,"0"7"-1120"0,-1-2-272 0,-1 2 0 0,1-1 3920 0,-1 2 736 15,2 4 144-15,0 0 16 16,0 0-2480-16,0 0-496 0,0 0-112 0,0 0 0 16,-3 4-768-16,1 5-128 0,1 2-48 0,-1 3 0 0,0 4-304 0,0 3-64 15,1 1-16-15,0 3 0 0,0 2-208 0,0 1-32 16,0-1-16-16,-1 1 0 0,2-2-144 0,0 1 0 15,2-2 144-15,-2-1-144 0,0-1 0 0,0-2-128 16,1-1 0-16,0-3 0 16,0-3-704-16,1-1-128 0,0-2-16 0,2-3-16 15,0-3-2864-15,-4-5-576 0</inkml:trace>
  <inkml:trace contextRef="#ctx0" brushRef="#br0" timeOffset="64066.96">3888 6972 11055 0,'-25'-9'976'0,"14"7"-784"0,-2 0-192 0,-4 1 0 0,-1 1 5056 0,-2 2 960 0,0 2 192 0,0 2 32 16,-1 4-4368-16,-1 3-864 0,0 2-176 0,1 4-48 15,2 4 240-15,0 3 64 16,1 5 0-16,3 3 0 0,2 4-544 0,2 0-96 16,2 2-32-16,4-1 0 0,4 2-288 0,2-1-128 0,3-2 128 0,2 2-128 15,4-2 0-15,3 0 128 0,2-3-128 0,2-2 0 16,4-3 0-16,2-4 0 0,2-2 128 0,1-3-128 15,1-4 0-15,3-4 0 0,2-3 0 0,0-5 0 16,-1-4 0-16,0-4 0 16,0-5 192-16,0-5-64 0,-1-8-128 0,-1-3-176 0,0-5 48 0,0-3 0 15,-2-5 256-15,-1-5 48 0,-3-5 16 0,-5-4 0 16,-3-1-32-16,-6-1 0 0,-5 1 0 0,-4 1 0 0,-7 2 112 0,-3 3 32 16,-3 4 0-16,-2 7 0 0,-3 4 208 0,0 5 64 15,-4 4 0-15,1 4 0 0,-1 5-576 0,-1 3 0 16,-1 4 0-16,2 4 0 15,0 3-512-15,0 5-16 0,-1 4 0 0,1 5 0 16,0 6-1664-16,0 4-336 0,3 5-64 0</inkml:trace>
  <inkml:trace contextRef="#ctx0" brushRef="#br0" timeOffset="64285.65">4388 7579 15663 0,'0'0'1392'0,"0"0"-1120"0,0 0-272 0,0 0 0 0,2 8 5376 0,0 2 1024 0,0 0 208 0,0 2 48 16,1 0-4928-16,-2 2-992 15,-1 3-192-15,0-1-32 0,0 1 192 0,-1-1 32 0,0 2 16 0,-3-1 0 16,0 1-448-16,-2 1-96 0,0-1-16 0,-2 2 0 31,-2 0-1024-31,-1 1-192 0,-3 0-64 0,0 0-11520 0,-2-2-2320 0</inkml:trace>
  <inkml:trace contextRef="#ctx0" brushRef="#br0" timeOffset="64911.15">5330 7218 26719 0,'-5'-13'1184'0,"3"8"240"0,-1-3-1136 0,1 0-288 0,2 0 0 0,0-1 0 16,4 0 1472-16,-1 0 224 16,0-1 48-16,0 1 16 0,3-1-544 0,1 2-128 15,0-1 0-15,1 1-16 0,0 1-448 0,-1 4-96 0,2 0-16 0,1 2 0 16,0 0-192-16,1 1-32 0,0 1-16 0,0 2 0 15,-1 1-272-15,1 4 128 0,-2 0-128 0,-4 2 0 16,0 1 0-16,-5-1 0 0,0 2 0 0,-5 0 0 16,1 0 0-16,-1 1 0 15,-1 0 0-15,0 1 0 0,2-2 0 0,-1-1 0 0,1-1 0 0,1-2 0 0,-1 0 0 16,0 1 0-16,1-1 176 0,1-2-48 0,2-6-128 0,0 0 0 16,0 6-128-16,2-2 128 0,0 2 0 0,1-1 0 15,2 2 0-15,-1-1 0 0,2 1 0 0,-1 1 0 16,2 1 144-16,-1 1-144 0,0 0 0 0,-1 0 0 15,0 0-192-15,-3 0 48 0,-1 0 144 0,-1 0 0 16,-2 0 0-16,0-2 128 0,-4 0 16 0,1 0 16 16,-2-2 0-16,-1 1 0 0,-2 0 96 0,0-3 32 15,-2-1 0-15,2 1 0 0,-2-2-112 0,0-1-32 16,-1 0 0-16,0-1 0 0,0-2-144 0,1-1 0 16,-1-2-192-16,1 0 192 15,1-3-1408-15,1-1-144 0,3 0-48 0,-1-3-15328 0</inkml:trace>
  <inkml:trace contextRef="#ctx0" brushRef="#br0" timeOffset="65302.94">5389 6929 26719 0,'-8'-4'2368'0,"-2"-1"-1888"0,-3 2-480 0,-1 0 0 15,-3-1 1344-15,1 2 160 0,-1 1 32 0,1 2 16 0,-4 0 32 0,0 2 0 16,-1 2 0-16,0 1 0 0,1 5-640 0,1 3-128 15,0 2-32-15,0 4 0 0,0 2-320 16,3 4-64-16,-1 4-16 0,2 5 0 16,1 3-192-16,2 2-32 0,3 0-16 0,3 2 0 0,1 0-144 0,4 2 128 15,3-3-128-15,2 1 128 0,3-1-128 16,2-2 0-16,3-1 144 0,2-2-144 0,3-3 0 0,2-2 128 16,2-1-128-16,6-3 0 0,0-5 128 0,2-2-128 15,-2-4 160-15,3-3-160 0,1-6 0 0,0-2 0 16,-2-5 0-16,1-5 0 0,0-4 0 0,-1-4 128 15,1-5-128-15,1-6 144 0,-1-4 112 0,-2-5 0 16,-1-7 16-16,-4-4 0 0,-3-5 16 0,-4-5 0 16,-3-3 0-16,-4-1 0 0,-3-1-80 0,-6 3-16 15,-5 2 0-15,-4 3 0 0,-3 5 128 0,-4 7 0 16,-3 3 16-16,-2 6 0 0,-2 5-96 0,-1 6-32 16,-1 3 0-16,-1 5 0 0,2 4-432 0,-1 3-96 0,-1 4 0 0,0 5-16 31,2 3-1600-31,3 7-320 0,2 3-64 0</inkml:trace>
  <inkml:trace contextRef="#ctx0" brushRef="#br0" timeOffset="67028.67">7383 7277 15951 0,'0'0'704'0,"0"0"144"0,-4-2-672 0,-2 0-176 15,1 0 0-15,0 1 0 0,-1 0 1536 0,0-1 256 16,2 1 64-16,4 1 16 0,-5-2-80 0,5 2 0 16,0 0-16-16,0 0 0 15,0 0-736-15,0 0-144 0,0 0-16 0,9 3-16 0,4 0-288 0,4-1-64 16,1-1-16-16,6 0 0 0,1-1 112 0,3 0 32 15,2 0 0-15,2-1 0 0,2-1-288 0,4-1-48 16,0-1-16-16,3 0 0 0,1 0-160 0,-3 0-128 16,-1 1 144-16,-3 0-144 0,-2-1 128 0,-5 1-128 15,-3 0 0-15,-3 1 144 0,-6-1-144 0,-3 1-272 16,-3 0 64-16,-3 1 16 16,-7 1-1424-16,0 0-288 0,0 0-48 0,0 0-7856 15,0 0-1584-15</inkml:trace>
  <inkml:trace contextRef="#ctx0" brushRef="#br0" timeOffset="68883.36">11518 6718 6447 0,'0'0'576'0,"0"0"-576"0,0 0 0 0,-3-6 0 0,-7 2 2048 0,4-1 288 16,6 5 64-16,0-5 16 16,2-2-256-16,-2 7-48 0,3-5-16 0,-1-1 0 15,1 1-304-15,0 0-48 0,-3 5-16 0,4-4 0 16,-4 4-624-16,0 0-128 0,0 0-16 0,0 0-16 0,0 0-176 0,0 0-48 15,0 0 0-15,0 0 0 0,1 8-112 0,-1 2-32 16,-2 2 0-16,1 2 0 0,-1 1-64 0,0 5-32 16,-1 3 0-16,0 3 0 0,0 1-160 0,1 2-16 15,2-1-16-15,-2 1 0 0,1 0-288 0,0-1 128 16,1 0-128-16,0-1 0 0,0 0 128 0,1-2-128 16,0-2 0-16,-1-1 0 0,0-3 128 0,0-1-128 15,0-2 0-15,0-2 0 0,0-1 0 0,0-2 160 0,-2-2-160 0,1-1 128 16,-3-3-128-16,4-5 0 15,0 0 144-15,0 0-144 0,-4 1 128 0,-1-2-128 16,-1-3 128-16,1-2-128 0,-1-1 144 0,1-2-144 16,-2-2 192-16,1-3-192 0,0-3 176 0,0-3-176 15,2-1 160-15,0-3-160 0,0-2 272 0,2-5-32 16,1-1-16-16,0-1 0 0,3-1-64 0,1-1-16 16,3 0 0-16,0 0 0 0,2 2 16 0,3 2 0 15,1 0 0-15,3 2 0 0,-1 3-32 0,2 2-128 16,1 0 192-16,0 5-64 0,1-1-128 0,0 2 0 0,-1 4 144 0,1 2-144 15,-2 1 0-15,1 1 0 0,-2 3 0 0,1 3 0 0,-1 1 0 16,-2 3 0-16,-2 2 0 0,-1 1-192 0,-1 0-96 0,-1 3-32 16,-2 2 0-16,0 2 0 31,-2 1-256-31,-1 2-64 0,-1 1-16 0,-2 3 0 0,-2 0-1904 16,1 2-384-16,-1 0-80 0,-2-2-11728 0</inkml:trace>
  <inkml:trace contextRef="#ctx0" brushRef="#br0" timeOffset="69118.11">11512 6895 30463 0,'0'0'1344'0,"0"0"288"0,0 0-1312 0,0 0-320 16,0 0 0-16,0 0 0 0,0 0 1248 0,0 0 176 15,0 0 48-15,0 0 0 0,0 0-336 0,8 2-64 16,0-2-16-16,2 0 0 0,1 0-592 0,2 0-112 15,0 0-32-15,3-1 0 0,-1 0-192 0,1 0-128 0,2-1 128 0,1-1-128 16,2 0-192-16,-2 0-128 16,-1-1 0-16,1 1-16 15,-2 1-1840-15,1 1-352 0,0 0-80 0,-2 1-12432 0</inkml:trace>
  <inkml:trace contextRef="#ctx0" brushRef="#br0" timeOffset="69494.82">11921 7130 19343 0,'0'0'848'0,"1"-5"192"0,0-1-832 0,0 0-208 16,0 0 0-16,1 1 0 0,-2-1 2928 0,0 1 528 15,0-1 128-15,0 2 0 0,0 4-1120 0,0 0-224 16,0 0-64-16,0 0 0 0,0 0-1040 0,0 0-224 16,0 0-32-16,-2 6-16 0,1 3-432 0,0 3-96 15,0 4-16-15,-2 1 0 0,1 4 16 0,0 2 0 16,0 1 0-16,1 4 0 0,-1 1-80 0,-1-1-32 15,2 0 0-15,0-1 0 0,0 1-224 0,0-3 144 0,0-1-144 0,1 0 128 16,0-3-128-16,1-1 0 16,1-1 0-16,-1-3 0 15,-1-1-624-15,1-2 0 0,0-2 0 0,2-2 0 16,-1-3-2496-16,-2-6-496 0</inkml:trace>
  <inkml:trace contextRef="#ctx0" brushRef="#br0" timeOffset="70860.67">12370 6969 25791 0,'-5'-2'2304'0,"-1"1"-1856"16,0-1-448-16,1 1 0 0,0 0 1824 0,5 1 272 15,-6-2 48-15,6 2 16 0,0 0-560 0,0 0-96 16,0 0-32-16,0 0 0 0,8-2-848 0,4 0-176 0,6 2-48 0,3 0 0 15,2 0-240-15,3-2-160 16,3-1 192-16,1 1-192 0,-1 0 128 0,2-2-128 16,1 1 0-16,1 0 0 15,0-2-1376-15,1 1-336 0,-1-1-64 0,3 0-14528 0</inkml:trace>
  <inkml:trace contextRef="#ctx0" brushRef="#br0" timeOffset="71235.86">13151 6703 37263 0,'0'0'1648'0,"-4"-1"336"0,4 1-1584 0,-5-1-400 0,5 1 0 0,-6 1 0 15,2 3 416-15,-1 1 0 0,2 4 0 0,0 3 0 0,0 3 96 0,3 4 0 16,-2 1 16-16,2 1 0 0,-1 3-352 0,1 1-176 16,-1 2 160-16,1 0-160 0,-1 1 128 0,1-1-128 15,0 0 0-15,0-1 0 0,0-1 0 0,0-2 0 16,0-2 0-16,0-2 0 0,1-2 0 0,-1-3-208 15,1-2 64-15,-1-3 16 0,0-3 128 0,0-6-128 16,0 0 128-16,0 0-128 0,-4-2 128 0,-1-4 0 16,1-4 128-16,0-6-128 0,-1-2 0 0,2-6 0 0,0-2 0 0,0-4 128 15,1-2-128-15,0-3 176 0,2-2-176 0,0-3 192 16,0-2-48-16,2 2 0 16,-1 0 0-16,3 3 0 0,0 3 240 0,1 4 64 15,1 4 0-15,2 1 0 0,0 3-192 0,2 5-16 16,2 1-16-16,2 4 0 0,-1 2-224 0,2 4 144 0,2 0-144 0,0 4 128 15,-1 1-128-15,1 1 0 16,1 3 0-16,-2 3 0 16,1 1-448-16,-2 3-32 0,0 2 0 0,-2 2 0 0,-1 1-1488 0,-2 3-288 0,-1 1-64 0,-4 2-14112 15</inkml:trace>
  <inkml:trace contextRef="#ctx0" brushRef="#br0" timeOffset="71424.03">13091 6953 35935 0,'0'0'1600'0,"-4"-1"320"0,-1-2-1536 0,5 3-384 16,0 0 0-16,0 0 0 0,0 0 640 0,0 0 64 16,0 0 16-16,3-5 0 0,6 2-80 0,1 1-32 15,1 1 0-15,3 0 0 0,4 0-400 0,3-1-80 16,2 2 0-16,2 2-128 0,2 0 0 0,0 0-144 16,1 2-16-16,-1 0 0 15,1-1-2416-15,-2 1-496 0,-3 2-80 0</inkml:trace>
  <inkml:trace contextRef="#ctx0" brushRef="#br0" timeOffset="71720.89">13495 7136 32255 0,'-1'-6'2864'0,"1"0"-2288"0,1-2-576 16,1 0 0-16,0-1 560 0,1 1 0 16,1 0 0-16,0 1 0 0,2 1 704 0,1 0 144 0,2 2 16 0,1 3 16 15,0 1-784-15,1 2-144 16,1 1-48-16,-1 4 0 0,0 1-208 0,-1 1-64 15,-1 1 0-15,-2 1 0 0,-1 1-48 0,-4 2-16 16,-2 0 0-16,-1 0 0 0,-2 1 64 0,-3 0 0 0,0 0 0 0,-2 1 0 16,-2-3 16-16,0-1 16 15,0-1 0-15,-2-1 0 0,1-1 224 0,3-3 64 0,1 0 0 0,1-2 0 16,2 0-64-16,4-4 0 0,0 0 0 0,0 0 0 16,0 0-320-16,0 0-128 0,5 2 0 0,4 0 144 0,3-1-144 15,1-1 0-15,2-1 0 0,2 0 0 16,4-2-304-16,2-1 64 0,-2 1 16 0,6-1 0 15,1-2-224 1,2 1-64-16,0-1 0 0,0-1 0 0,2 0-1504 0,-1-2-304 0,-1-1-64 0,-2 0-9392 16,-1-1-1856-16</inkml:trace>
  <inkml:trace contextRef="#ctx0" brushRef="#br0" timeOffset="71940.14">14311 6614 37775 0,'-5'-6'3360'0,"1"-1"-2688"16,1 2-544-16,-1 0-128 0,4 5 736 0,-3-4 112 16,3 4 32-16,0 0 0 0,0 0 112 0,0 0 32 15,0 0 0-15,0 9 0 0,0 1-352 0,1 3-64 0,1 2-16 16,1 4 0-16,-2 2-272 0,1 1-48 16,0 2-16-16,-1 1 0 0,0 3-256 0,-1 0 0 15,-2 1 0-15,1 0 0 0,0-1 0 0,0 1-192 0,1-1 0 0,-1-1 0 31,-3-2-688-31,2-2-128 0,0-1-16 0,-1-3-16 16,-2-3-3120-16,2-2-640 0</inkml:trace>
  <inkml:trace contextRef="#ctx0" brushRef="#br0" timeOffset="72107.48">14083 6919 40031 0,'-9'-7'1776'0,"9"7"352"0,0 0-1696 0,0 0-432 0,0 0 0 0,1-4 0 0,2-1 320 0,1-1-32 16,2 2 0-16,2-1 0 15,4 1 208-15,6 1 32 0,4-1 16 0,6 3 0 16,-2-1-368-16,5 0-176 0,2 0 160 0,0-1-160 16,-1 1 0-16,0 1-240 0,1 0 32 0,0 0 0 15,0 0-2480 1,-2 0-512-16,0 1-80 0</inkml:trace>
  <inkml:trace contextRef="#ctx0" brushRef="#br0" timeOffset="73147.23">15135 6722 7359 0,'0'0'656'0,"0"0"-528"0,0 0-128 0,0 0 0 15,0 0 1424-15,0 0 256 0,0 0 48 0,0 0 16 0,0 0-1040 0,1-4-192 16,-1 4-64-16,1-6 0 16,-1 6 64-16,1-5 16 0,-1 5 0 0,0 0 0 15,0 0-32-15,2-6-16 0,-2 6 0 0,0 0 0 16,1-5 512-16,-1 5 96 0,0 0 32 0,0 0 0 15,4-6 160-15,-2 2 16 0,-2 4 16 0,0 0 0 16,4-6-176-16,-4 6-48 16,0 0 0-16,0 0 0 0,0 0-384 0,0 0-96 0,0 0-16 0,0 0 0 0,0 0-64 0,-3 8-16 15,-1 2 0-15,-1 1 0 0,1 2-80 0,-3 3-32 16,2 2 0-16,-1 1 0 0,1 1-80 0,0 0-32 16,3 0 0-16,1 0 0 0,1-1-96 0,2-1-32 15,1-1 0-15,2 1 0 0,-1-2-16 0,3 1 0 16,3-3 0-16,-1-1 0 0,3-1-16 0,1-1-128 15,1-2 192-15,2-3-64 0,0-3-128 0,-1-2 192 16,1-3-192-16,-1-3 192 0,2-1-192 0,-2-3-256 16,1-3 64-16,-1-3 16 0,0-3 48 0,1-2 0 15,-2-2 0-15,-1-2 0 0,-1-4 128 0,-1 1 0 16,-2 1 0-16,-2-1 0 0,-1 2 0 0,1 2 0 16,-4 1 0-16,-1 3 128 0,0 3 240 0,-1 2 48 0,-1 3 16 0,0 3 0 15,-1 1 240-15,1 7 48 0,0 0 16 0,0 0 0 16,0 0-432-16,-5 7-96 0,1 2-16 0,0 5 0 15,1 1-192-15,0 4 0 0,0 3 0 0,0 2 0 16,0 2 0-16,1 1 0 0,1 0 144 0,0 1-144 0,1-1 0 0,0 0 0 16,0-1 0-16,1-1 0 0,0-2 0 0,1-1 0 15,1-1 0-15,1-1 0 0,0-2-368 0,0-2 48 16,2-1 16-16,-2-2 0 16,3-2-1712-16,0-2-352 0,0-3-64 15</inkml:trace>
  <inkml:trace contextRef="#ctx0" brushRef="#br0" timeOffset="73524">15787 6680 35935 0,'0'0'3200'16,"0"0"-2560"-16,0 0-512 0,0 0-128 0,-5 4 176 0,0 0 16 16,1 3 0-16,0 1 0 0,1 3 320 0,1 4 64 15,-2 3 0-15,1 6 16 0,1-2-208 0,0 2-64 16,0 1 0-16,0 3 0 0,0 0-176 0,1 1-144 15,-1-1 192-15,1 1-192 0,0-2 144 0,2-1-144 16,-1-1 0-16,0-2 144 0,0-2-144 0,1-2 0 0,0-4 0 0,-1-2 128 16,0-3-128-16,0-2 192 0,0-3-192 0,0-5 192 15,0 0-64-15,0 0 0 0,0 0 0 0,0 0 0 16,-1-6 32-16,0-4 0 16,1-2 0-16,0-5 0 0,-1-2-160 0,0-5 0 0,0-1 0 0,-1-2 0 15,-1-3 0-15,1-2 0 16,0-1 0-16,1-1 128 0,0-3 0 0,1 1 0 0,0 4 0 15,0 1 0-15,1 0 160 0,1 2 32 0,0 3 0 16,2 2 0-16,0 2-64 0,0 2-16 0,2 2 0 0,2 3 0 0,0-1-240 0,1 4 0 16,0 2 128-16,2 3-128 0,2 1 0 0,0 3 0 15,1 0-192-15,0 3 192 0,0 1-336 0,0 3 32 16,0 2 16-16,-2 1 0 16,0 3-784-16,0 2-144 0,-2 1-48 0,-1 5-10784 15,-3 3-2160-15</inkml:trace>
  <inkml:trace contextRef="#ctx0" brushRef="#br0" timeOffset="73727.53">15769 6994 34319 0,'0'0'1520'0,"0"0"320"0,0 0-1472 0,0 0-368 16,0 0 0-16,0 0 0 0,0 0 832 0,0 0 112 15,0 0 16-15,0 0 0 0,9-1-192 0,3 1-16 0,3-1-16 0,1 1 0 16,2 0-432-16,2 0-96 15,0-1-16-15,4-1 0 0,-1 0-192 0,2 1-256 16,2 0 48-16,1 0 16 16,-2-1-1968-16,1 0-384 0,-1-1-80 0,-2 1-12704 0</inkml:trace>
  <inkml:trace contextRef="#ctx0" brushRef="#br0" timeOffset="73917.69">16283 6911 11967 0,'0'0'528'0,"0"0"112"0,0 0-512 0,0 0-128 0,0 0 0 0,0 0 0 0,0 0 5184 0,0 0 992 15,0 0 208-15,3 10 32 16,1 1-3792-16,-3 2-752 0,1 4-144 0,-1 1-48 0,0 0-720 0,-1 2-128 16,0 0-48-16,-1 1 0 0,0 0-400 0,0 0-64 15,-1-1-32-15,2 1 0 0,-5 0-160 0,3-1-128 16,0 0 144-16,0-1-144 0,0-3 0 0,-1-1-336 16,1-1 48-16,1-2 16 15,0-1-1840-15,1-2-352 0,0-9-80 0</inkml:trace>
  <inkml:trace contextRef="#ctx0" brushRef="#br0" timeOffset="75330.49">16723 6877 30399 0,'0'0'2704'15,"0"0"-2160"-15,0 0-544 0,0 0 0 0,3-4 1248 0,2-1 144 16,1 1 16-16,2 0 16 0,1-1-256 0,0 2-48 16,5-1-16-16,5-1 0 0,3 1-480 0,3-1-112 15,3 1 0-15,2 0-16 0,3-1-304 0,1 2-64 16,1 0-128-16,-1 0 192 0,-2 0-320 0,-2 1-80 15,0 0-16-15,-2-1 0 16,-2 2-1920-16,-2 0-384 0,-2 0-80 0,-2 0-12944 16</inkml:trace>
  <inkml:trace contextRef="#ctx0" brushRef="#br0" timeOffset="75533.19">17130 6637 33231 0,'-10'-15'1472'0,"7"10"304"0,-1-2-1424 0,0 0-352 15,1 2 0-15,0-1 0 0,-1 2 1024 0,4 4 128 0,0 0 16 0,0 0 16 16,0 0-160-16,-5 3-16 16,0 3-16-16,1 3 0 0,-1 3-656 0,-1 3-128 15,1 2-16-15,-1 2-16 0,-1 3-176 0,2 4 0 16,-1 1 0-16,1 3 0 0,-2 1 0 0,3-1 0 0,1 0 0 0,0 0 0 16,2 0-192-16,1-2-112 0,3 0-16 0,2-3-16 15,1-3-1632-15,1-2-320 0,3-3-64 0,2-1-13296 16</inkml:trace>
  <inkml:trace contextRef="#ctx0" brushRef="#br0" timeOffset="75940.75">17626 6510 39039 0,'0'0'1728'0,"-4"-3"368"0,-2 0-1680 0,6 3-416 15,-6-1 0-15,-1 2 0 0,1 3 368 0,0 1-16 16,1 3 0-16,-1 5 0 0,1 2 32 0,-1 4 0 15,1 3 0-15,0 2 0 0,1 2-256 0,-1 2-128 16,1 1 160-16,1 2-160 0,0-1 128 0,2 1-128 16,1 0 0-16,1-2 144 0,1-2-144 0,0-2 0 0,0 0 0 0,0-3 0 15,1-3 0-15,1-1 0 0,-1-5 0 0,0-2 0 16,2-2-224-16,-3-2 80 0,-2-7 16 0,0 0 0 16,0 0 128-16,0 0-128 0,2-6 128 0,-1-3-128 15,-1-3 128-15,0-2-192 0,-1-3 192 0,0-2-192 16,-2-3 192-16,1-3 0 0,-1-2 0 0,1-2-128 15,0 0 128-15,2-1 128 0,-1-2-128 0,0 1 176 16,-1 2 208-16,0 0 32 0,1 1 16 0,1 3 0 0,0 1 16 0,1 2 16 16,2 2 0-16,0 1 0 15,1 3-240-15,3 1-48 0,1 1-16 0,0 3 0 0,1 1-160 0,3 3 0 16,4-1 0-16,-1 4 0 0,1 0 0 16,0 3-176-16,2 1 176 0,-2 1-192 0,2 0-16 15,-2 4-16-15,0 0 0 0,-2 3 0 16,0 1-1488-16,-3 2-288 15,-2 2-64-15,-3 2-9648 0,-3 6-1936 0</inkml:trace>
  <inkml:trace contextRef="#ctx0" brushRef="#br0" timeOffset="76098.71">17613 6899 23039 0,'0'0'1024'0,"0"0"192"0,0 0-960 0,0 0-256 15,0 0 0-15,0 0 0 0,0 0 3328 0,3-5 608 16,2-1 128-16,1 1 32 0,3 0-2688 0,4 2-512 0,4 0-128 0,3 1 0 15,2 0-544-15,2 1-96 16,2 1-128-16,3 0 176 16,2 1-1328-16,-1 2-256 0,0-1-48 0,-1 1-9744 0,-3 0-1968 0</inkml:trace>
  <inkml:trace contextRef="#ctx0" brushRef="#br0" timeOffset="76351.1">18122 6892 14735 0,'0'0'1312'0,"0"0"-1056"16,0-7-256-16,3 1 0 15,0 2 4160-15,1 1 784 16,2-1 160-16,3 3 16 0,-2 0-3120 0,4 2-624 0,1 3-128 0,-2 0-32 0,1 2-400 0,0 1-96 16,0 2-16-16,-2 2 0 0,-2 1-304 0,-3 1-64 15,-2 3-16-15,-2 0 0 0,-3 1-32 0,-4-1-16 16,-1 2 0-16,-3-1 0 0,-3 1 112 0,0 0 0 16,0-2 16-16,2 0 0 0,3-3 256 0,0-1 48 15,0-2 16-15,3 0 0 0,0-4 80 0,3 1 16 16,1-2 0-16,2-5 0 0,0 0-480 0,5 5-80 15,2-2-32-15,3-1 0 0,4-1-224 0,5-1 0 16,4-1 0-16,3 0 0 0,5-2-176 0,1 0-16 16,3-1-16-16,-1 0 0 15,-1-1-1696-15,-1-1-336 0,-1-2-64 0</inkml:trace>
  <inkml:trace contextRef="#ctx0" brushRef="#br0" timeOffset="76710.91">19003 6655 19343 0,'-9'-9'1728'0,"9"9"-1392"0,-5-4-336 0,1-1 0 0,0 0 224 0,1 1-32 16,-1-2 0-16,2 1 0 0,-2-1 176 0,1-1 16 16,0 1 16-16,0-1 0 0,1 2 1504 0,0-1 288 15,0 1 64-15,0-1 16 0,2 6-96 0,0 0 0 16,0 0-16-16,0 0 0 0,0 0-736 0,-5 6-144 16,2 3-16-16,1 2-16 0,-2 3-720 0,3 0-144 15,0 3-16-15,1 1-16 0,-2 2-160 0,1 2-48 16,-1 1 0-16,1 0 0 0,0 2-144 0,1 3 0 15,-2-1 0-15,1-2 128 0,1-2-128 0,1-1-224 16,-1-2 48-16,3-2 16 16,0-1-1872-16,0-2-368 0,-1-1-80 0</inkml:trace>
  <inkml:trace contextRef="#ctx0" brushRef="#br0" timeOffset="76899.46">18767 6829 39615 0,'-7'-9'1760'0,"7"9"352"0,-2-5-1680 0,2-2-432 0,2 0 0 0,3 2 0 16,0-1 368-16,4 1-16 0,2-1 0 0,6 2 0 16,3 1-32-16,6-1 0 0,0 2 0 0,4 0 0 15,2 0-320-15,1 1 0 0,3 0 0 0,4-1-192 32,0 1-1456-32,3 1-288 0,2 0-64 0,-1 0-14544 0</inkml:trace>
  <inkml:trace contextRef="#ctx0" brushRef="#br0" timeOffset="77206.52">19668 6519 22111 0,'-6'-19'976'0,"4"11"208"0,0-1-944 0,2 1-240 15,1-1 0-15,2 1 0 0,3 2 3824 0,0 0 720 16,2 3 128-16,2 1 48 0,1 2-3376 0,2 1-688 16,0 2-128-16,4 2-16 0,-2 3-368 0,0 3-144 15,-2 0 128-15,-2 2-128 0,-1 3 0 0,-3 0 0 16,-1 2 128-16,-2 2-128 0,-3-1 128 0,-2 3-128 15,-3 2 192-15,-3-1-64 0,-3 0 0 0,-2-1-128 16,-2-1 192-16,0-2-64 0,-1 0 64 0,2-2 0 0,0-4 0 0,2-3 0 16,1 0 320-16,1-3 64 15,3 0 0-15,0-2 16 0,2 0-16 0,4-5 0 16,0 0 0-16,3 3 0 0,3 2-368 0,1-3-80 16,3 0 0-16,3-1-128 0,3-1 0 0,3 0 0 0,1 0 0 0,4-1 0 15,0 0-240-15,2-1-96 16,2-2-32-16,1 1 0 15,3-2-1776-15,5-1-352 0,0-1-80 0,4 0-15232 0</inkml:trace>
  <inkml:trace contextRef="#ctx0" brushRef="#br0" timeOffset="77571.63">20547 6470 38527 0,'-6'-11'1712'0,"4"7"336"0,0-2-1632 0,0 1-416 0,-2-1 0 0,2 2 0 15,2 4 1200-15,-4-4 144 0,4 4 48 0,0 0 0 16,-6 1-496-16,1 2-80 0,-1 2-32 0,1 4 0 15,-2 3-432-15,1 5-96 0,0 4 0 0,0 1-16 16,0 1-240-16,1 3 144 0,-2 3-144 0,1 2 128 0,1 1-128 0,1-1 0 16,-1 1 0-16,3 0 0 0,0-2 0 0,2-3 0 15,0-1 0-15,1-3 0 0,1-2-224 0,1-4 32 16,1-1 0-16,-1-3 0 16,0-2-432-16,2-2-80 0,-2-4 0 0,-3-5-16 15,0 0-1520-15,0 0-320 0,7-3-48 0,-2-4-16 16,1-4-592-16,-1-3-128 0,-1-4-32 0,0-2 0 15,3-30-1376-15,-3 8-288 0,-4 24-48 0,0-4-16 0,-1-4 4000 0,-2 0 784 16,-1-2 176-16,-1 0 144 0,-2-2 5728 0,-1 0 1264 16,1 2 256-16,-1 0 48 0,1 2-3584 0,2 1-704 15,0 0-160-15,2 3-32 0,2 1-1088 0,2 3-240 16,2 0-32-16,4 3-16 0,3-1-864 0,3 3-192 0,5 2-16 0,4 3-16 16,4 2-352-16,5 3 0 0,0 0-160 0,-1 3 160 15,0 1-192-15,-1 3 192 0,-4 0-192 16,-1 4 192-1,-3 1-608-15,-2 2-16 0,-3 0 0 0,-2 3 0 16,-3 2-2576-16,-5 3-528 0,-4 2-112 0</inkml:trace>
  <inkml:trace contextRef="#ctx0" brushRef="#br0" timeOffset="77743.48">20447 6828 34431 0,'0'0'1536'0,"0"0"304"0,-1-6-1472 0,1 6-368 0,0 0 0 0,3-5 0 15,2-1 1056-15,3 1 144 0,1 0 16 0,3 1 16 0,2 0-448 0,4 0-80 16,4 1-32-16,2 2 0 0,1 0-480 0,2 0-192 16,0 0 128-16,0 1-128 15,-2-2-1040-15,-1 2-304 0,-1 2-48 0,0 0-15648 16</inkml:trace>
  <inkml:trace contextRef="#ctx0" brushRef="#br0" timeOffset="78120.55">20908 6830 34783 0,'0'0'1536'0,"0"0"320"0,4-6-1472 0,0 1-384 16,1-1 0-16,1 2 0 0,2 0 1200 0,0 0 160 15,0 2 48-15,1 2 0 0,2 1-400 0,0 1-80 16,0 1-16-16,2 1 0 0,-2 2-448 0,0 0-80 0,-2 1-32 0,0 2 0 16,-2-1-176-16,-2 3-48 15,0-1 0-15,-3 0 0 0,-2 1-128 0,-2 1 0 16,-2 0 144-16,1 0-144 0,-1 1 128 0,-1 0-128 0,0-1 128 0,0 0-128 15,2-1 0-15,1-1 0 16,2-1 0-16,0-1 128 0,0 1-128 0,1-1 0 0,2-1 0 0,3-1 0 16,0 0 0-16,2-1 0 0,0 2 0 0,1-2 0 0,1 1 0 0,-2-1 0 15,1 1 0-15,0-1 0 0,2 2 0 16,-1-2 144-16,-2 0-144 0,-1-1 160 0,1 1 64 0,-4-1 16 16,0 1 0-16,-4-5 0 0,0 0 128 0,0 0 16 31,-3 6 16-31,-1-2 0 0,-3 1 48 0,-1-2 16 0,-4 0 0 0,-2 1 0 0,-1-2-208 0,-2-1-64 15,-1 0 0-15,-1 0 0 0,0 0-192 0,2 0 0 16,-1-1 128-16,2 0-128 0,0-1 0 0,3 0-240 16,1 0 48-16,2 0 16 15,0-1-1616-15,4-3-336 0,0 2-64 0,5-1-17712 0</inkml:trace>
  <inkml:trace contextRef="#ctx0" brushRef="#br0" timeOffset="78308.64">21624 6685 45151 0,'1'-11'2000'0,"-1"11"416"0,0 0-1936 0,5-6-480 0,2 2 0 0,2 1 0 32,1-1-352-32,1 2-160 0,1 0-48 0,1 1 0 0,1 1 304 0,2 1 64 0,0 1 16 0,1 1 0 31,-2 2-1920-31,-1-1-384 0,2 3-80 0</inkml:trace>
  <inkml:trace contextRef="#ctx0" brushRef="#br0" timeOffset="78500.72">21656 6887 22111 0,'0'0'976'0,"-6"-3"208"0,0-2-944 0,0 1-240 0,6 4 0 0,0 0 0 16,-4-3 4528-16,4 3 848 0,0 0 192 0,0 0 16 0,0 0-4016 0,6 0-800 15,3-1-176-15,2 2-16 0,2 0-416 0,4 0-160 16,1-1 128-16,3 0-128 0,1 0 0 0,1-1-176 16,4-1 16-16,3-2 0 15,1 1-1456-15,5-2-304 0,2-3-48 0,4-1-15568 16</inkml:trace>
  <inkml:trace contextRef="#ctx0" brushRef="#br0" timeOffset="78919.78">22876 6475 33167 0,'-6'-3'2944'0,"-1"2"-2352"16,2 0-464-16,1 1-128 0,-1 2 416 0,0 2 64 16,-3-1 16-16,0 6 0 0,2 2 0 0,-1 4 0 15,0 3 0-15,2 2 0 0,-1 2-80 0,2 3-16 16,0 1 0-16,0 2 0 0,1 2-240 0,1 0-160 16,1 1 192-16,1 0-192 0,0-1 0 0,2-3 0 15,1-3 0-15,2 2 0 16,0-2-768-16,1-2-96 0,-1-1-32 0,2-4-9920 0,-1-1-2000 0</inkml:trace>
  <inkml:trace contextRef="#ctx0" brushRef="#br0" timeOffset="79186.71">22899 6503 33167 0,'-10'-28'1472'0,"6"16"304"0,1-2-1424 0,1 0-352 0,1-2 0 0,3-1 0 16,1 2 1280-16,4-1 176 0,1 2 32 0,3 1 16 15,1 1-672-15,3 2-144 0,2 1-32 0,2 3 0 16,-1 2-416-16,2 3-96 0,1 2-16 0,2 3 0 16,0 3-128-16,1 1 0 0,-2 1 144 0,0 2-144 0,-3 2 0 0,-3 1 144 15,-2 3-144-15,-3-1 0 0,-7 2 176 0,-2 0-176 16,-4 1 160-16,-5 3-160 0,-3 0 144 0,-3-1-144 16,-2-1 128-16,-3-2-128 0,0-1 128 0,-2-2-128 15,-2 0 128-15,-1-3-128 0,0-1 176 0,-4-1-48 16,1-3-128-16,-2-1 192 0,0-2-192 0,-2 0-288 15,4-2 64-15,-2 1-12368 16,3 0-2464-16</inkml:trace>
  <inkml:trace contextRef="#ctx0" brushRef="#br0" timeOffset="80317.7">13715 6292 26719 0,'0'0'2368'0,"-8"8"-1888"16,-2 3-480-16,-3 5 0 16,-5 5-704-16,-4 7-224 0,-4 5-48 0,-3 7-16 0,-3 9 768 0,-5 6 224 15,-7 4 0-15,-4 6 0 0,-4 7 128 0,-2 6 160 16,0 4 32-16,2 5 0 0,-2 2 64 0,3 4 32 16,0-2 0-16,3-3 0 15,0-8-224-15,7-4-64 0,2-6 0 0,5-6 0 0,4-7-128 0,4-6 0 0,3-6 0 0,4-7 0 16,2-7 0-16,3-3 160 0,3-5-160 0,4-4 160 31,3-4-1504-31,3-4-288 0</inkml:trace>
  <inkml:trace contextRef="#ctx0" brushRef="#br0" timeOffset="80928.72">18406 6061 28511 0,'8'-11'1264'0,"-4"7"256"0,3-1-1216 0,-2 2-304 0,-1 0 0 0,-4 3 0 16,6-4 128-16,-6 4-128 0,0 0 144 0,0 0-144 15,0 0 288-15,2 9-32 0,0 1-16 0,-4 2 0 16,0 2 240-16,-5 3 48 0,-3 2 16 0,-2 3 0 15,-4 4 208-15,-3 2 32 0,-3 0 16 0,-3 5 0 16,-3 7-224-16,-3 3-32 0,-2 2-16 0,-4 4 0 0,-1 5-144 0,-3 2-48 16,-1 1 0-16,-4 2 0 0,0 0-112 0,-1-1-32 15,-1 0 0-15,3-4 0 0,1-3-64 0,4 0 0 16,2-2-128-16,3 0 192 0,2-4-64 0,3 0 0 16,2-3-128-16,0-3 192 0,2-1-192 0,2-3 0 15,-1-1 0-15,2-2 0 16,1-2-1280-16,1-1-240 0,2-3-48 15,1 0-14208-15</inkml:trace>
  <inkml:trace contextRef="#ctx0" brushRef="#br0" timeOffset="82201.31">13523 8536 27647 0,'0'0'2448'0,"0"0"-1952"15,-6 0-496-15,-2 0 0 0,1 2 416 0,0 2-16 16,-2 1 0-16,-1 2 0 0,-2 1-96 0,0 2-32 16,-1 1 0-16,-1 3 0 0,1-1 48 0,0 0 0 15,3 0 0-15,0-1 0 0,0 0 64 0,3-1 0 16,0-1 16-16,3-1 0 0,0-1 224 0,3-3 32 16,1-5 16-16,0 0 0 0,2 6-80 0,4-2-16 15,0-1 0-15,2 0 0 0,2-3-192 0,2 0-64 16,1-1 0-16,3-2 0 0,-1 0-112 0,3 1-16 0,-1 0-16 0,3 1 0 31,1-1-16-31,-1 4 0 0,-3 0 0 0,1 1 0 16,0 3-160-16,-3 0 0 0,0 2 144 0,-2 3-144 15,-2 1 144-15,-2 1-144 0,-2 1 192 0,-1 2-192 16,-2 0 208-16,-2 1-64 0,-2 0-16 0,-2 1 0 0,-2-1 0 0,-2-1 0 16,-1-1 0-16,-1 0 0 0,-3-1 32 0,-1-1 0 15,-2-2 0-15,-2-1 0 0,-4-1-16 0,-1-2 0 16,-1-2 0-16,-1-2 0 0,-3 0-368 15,-1-3-80-15,0-2-16 0,0 0 0 16,1-4-1600-16,1-1-336 16,2-2-64-16,2-1-13520 0</inkml:trace>
  <inkml:trace contextRef="#ctx0" brushRef="#br0" timeOffset="82342.47">13390 8648 27647 0,'12'-7'1216'0,"-4"3"256"0,2 0-1168 0,3-2-304 16,2 0 0-16,1-1 0 0,3 1 784 0,1 0 112 15,4 1 0-15,0-1 16 0,2 1-512 0,-2-1-96 16,3 1-32-16,1-1 0 0,2 3-512 0,1-1-96 16,1 2-32-16,0 0-13456 0</inkml:trace>
  <inkml:trace contextRef="#ctx0" brushRef="#br0" timeOffset="82734.11">14041 8543 33231 0,'0'0'1472'0,"0"0"304"0,0 0-1424 0,0 0-352 0,0 0 0 0,0 0 0 16,0 0 896-16,0 0 128 0,-3 5 0 0,0 3 16 15,1 2-272-15,-1 3-48 0,1 3-16 0,1 3 0 16,0 1-256-16,0 0-64 0,1 3-16 0,0 1 0 16,0 1-176-16,0 2-48 0,0-1 0 0,1 2 0 15,0-1-144-15,0 1 0 0,0-1 0 0,0 0 0 16,-2-3 0-16,1-2 128 0,0-2-128 0,1-3 0 15,0 0 0-15,2-4 0 0,-3-3 0 0,0-3 0 0,0-1 0 0,0-6 0 16,0 0 0-16,0 0 0 0,0 0-128 0,-3-7 128 16,1-3-160-16,1-2 160 0,-1-2-192 0,0-1 192 15,0-5-208-15,-1-3 80 0,1-4 128 0,1-1-128 16,1-3 128-16,2 0-128 0,-1-3 128 0,0 0 0 16,1 1 0-16,-1 1 0 0,0 1 176 0,1 3 16 0,1-1 0 0,2 3 0 15,-1 1-32-15,2 5 0 16,1 1 0-16,2 2 0 0,2 2-160 0,1 1 0 15,1 0 0-15,2 5 0 0,0 0 0 0,4 2-144 16,-2 3 144-16,2 2-160 0,1 0 160 0,-1 4-128 0,-2 1 128 0,0 1-128 31,-1 2-384-31,0 1-64 0,-4 2 0 0,-2 2-16 16,-2 1-2416-16,-3 4-496 0</inkml:trace>
  <inkml:trace contextRef="#ctx0" brushRef="#br0" timeOffset="82922.42">13980 8851 35247 0,'0'0'1552'0,"0"0"336"0,0 0-1504 0,0 0-384 0,2-5 0 0,3 1 0 0,2-1 688 0,2 1 64 15,2 1 16-15,4 1 0 0,4-1-288 0,1 2-48 16,2 1-16-16,2 0 0 0,2 0-416 0,2 0 0 16,0 1 0-16,2-1 0 15,2-1-1280-15,-2 0-320 0,-3 1-80 0,0 0-9008 16,-2 0-1808-16</inkml:trace>
  <inkml:trace contextRef="#ctx0" brushRef="#br0" timeOffset="83110.67">14521 8836 29487 0,'0'0'2624'0,"0"0"-2112"16,0 0-512-16,0 0 0 0,0 0 1536 0,0 0 192 16,0 0 32-16,0 0 16 0,0 7-320 0,0 2-64 15,0 2-16-15,0 1 0 0,0 1-400 0,0 2-80 16,-1 3 0-16,0 1-16 0,0 1-368 0,1 2-64 15,-3 0 0-15,3 0-16 0,0 0-432 0,0-2 128 16,0 0-128-16,0 0 0 0,0 0 0 0,0-1-144 0,0-2 0 0,2 0 0 31,-1-2-1488-31,0-2-288 0,1-2-64 0,0-1-16096 0</inkml:trace>
  <inkml:trace contextRef="#ctx0" brushRef="#br0" timeOffset="84194.06">15098 8534 30751 0,'-7'-10'1360'0,"5"6"288"0,-2-2-1328 0,3 1-320 15,2-2 0-15,-1 7 0 0,-1-7 1072 0,0 2 144 0,1 5 16 0,0 0 16 16,0 0 32-16,0 0 16 16,0 0 0-16,0 0 0 0,0 0-768 0,-2 8-144 15,1 1-48-15,0 6 0 0,1 3-128 0,0 4-16 0,-1 3-16 16,1-1 0-16,1 0-176 0,0 1 128 16,1 4-128-16,-1-2 128 0,0 0-128 0,0 0 0 0,0 0 0 0,0-1 0 15,-1-1 0-15,0-1 0 0,0-4-144 0,2 1 144 31,-1-3-848-31,0-2-64 0,-1-1-16 0,1-3 0 16,0-2-2928-16,0-4-592 0</inkml:trace>
  <inkml:trace contextRef="#ctx0" brushRef="#br0" timeOffset="84366.17">14914 8785 35007 0,'-11'-8'1552'0,"5"5"320"0,2-3-1488 0,0 2-384 15,4 4 0-15,-1-6 0 0,1 6 960 0,3-5 128 16,1 0 32-16,4 2 0 0,2 0-480 0,3-1-80 15,3 1-32-15,5 1 0 0,4 0-384 0,5 0-144 16,2-1 0 0,3 1 144-16,4-1-144 0,-1 0 0 0,0-1-160 0,-1 1 160 15,0 0-1856-15,0-1-288 0,-2 1-48 0,0 0-13744 0</inkml:trace>
  <inkml:trace contextRef="#ctx0" brushRef="#br0" timeOffset="84696.98">15733 8495 32943 0,'-1'-16'1456'0,"1"8"304"0,1-1-1408 0,1 1-352 0,3-1 0 0,0 1 0 16,2 0 736-16,2 2 80 0,1 0 16 0,3 2 0 15,3 1-16-15,1 0 0 0,-1 6 0 0,2 1 0 16,-1 3-480-16,1 1-80 0,-3 2-32 0,0 2 0 16,-5 3-224-16,-2 0 0 0,-1 2 0 0,-3 2 0 15,-2 3 128-15,-5 3-128 0,-4 0 0 0,-1 1 144 16,-5 1-144-16,0-1 128 0,-2 0-128 0,0 0 128 15,-2-4 16-15,1-1 0 0,0-2 0 0,3-2 0 16,0-4 304-16,2-1 48 0,2-1 16 0,2-2 0 16,1-2 0-16,2-3 16 0,4-4 0 0,0 0 0 0,0 0-304 0,3 6-64 15,2-2-16-15,3 0 0 0,3-1-144 0,2-1 0 16,4-1 0-16,2-1 0 0,3 0 0 0,2-1 0 16,1 0 0-16,3-2 0 15,1 0-448-15,2 0 0 0,0-2-16 0,0 1 0 16,1 0-1552-16,-2-2-304 0,0 0-64 0,-1 0-14384 0</inkml:trace>
  <inkml:trace contextRef="#ctx0" brushRef="#br0" timeOffset="85104.1">16575 8511 29487 0,'-3'-15'1296'0,"3"10"288"0,0-2-1264 0,0 1-320 0,0-2 0 0,2 1 0 16,-1 1 1744-16,0 0 304 0,-1 6 48 0,0 0 16 15,0-5-832-15,0 5-176 16,0 0-16-16,0 0-16 0,0 0-592 0,-1 8-112 16,0 1-32-16,-2 5 0 0,1 1-208 0,0 2-128 15,0 3 160-15,0 4-160 0,-1 1 0 0,1 1 128 0,2 0-128 0,-2-1 0 16,1 1 0-16,1 0 0 0,0-1 0 0,1 0 0 16,1-3 0-16,0-2 0 0,1-1 0 0,-1-3 0 15,0 0-288-15,0-3-48 0,0-2-16 0,-1-2 0 16,1-3-192-16,-2-6-32 15,0 0-16-15,0 0 0 0,0 0-48 0,0 0 0 16,2-6 0-16,0-5 0 0,-1-3 224 0,0-3 32 0,0-4 16 0,0-2 0 0,-1-4 368 16,1 0 0-16,1-4 0 0,-1-1 0 0,-1-2 320 0,0 1 128 15,0 0 16-15,1 2 16 0,-1 3 480 0,2 0 112 16,-1 2 16-16,2 3 0 0,3 2-384 0,0 2-64 16,1 1 0-16,2 3-16 0,1 2-352 0,2 1-64 15,1 2-16-15,-1 2 0 0,2 2-192 0,3 1 0 16,1 2 0-16,0 2 0 0,1 1-256 0,-3 1 48 15,2 2 16-15,-3 2 0 32,0 2-1744-32,-2 3-352 0,-2 1-64 0,-1 1-14448 0</inkml:trace>
  <inkml:trace contextRef="#ctx0" brushRef="#br0" timeOffset="85276.57">16632 8709 32255 0,'0'0'2864'0,"-3"-4"-2288"0,-1 1-576 0,4 3 0 15,0 0 1184-15,0 0 128 0,0 0 32 0,0 0 0 16,6-4-288-16,1 0-48 0,3 1-16 0,2 1 0 16,3 1-560-16,2 0-112 0,3 0-32 0,1 1 0 15,1 0-448-15,2 0-96 0,0 1 0 0,1 1-16 32,-1 0-2544-32,-2-1-512 0</inkml:trace>
  <inkml:trace contextRef="#ctx0" brushRef="#br0" timeOffset="85637.61">17029 8730 6447 0,'0'0'272'0,"0"-6"80"0,0 1-352 0,1-1 0 31,-1 6 0-31,4-5 0 0,1-1 6192 0,1 2 1168 0,2 0 224 0,0 2 48 16,1 1-5072-16,-1 2-1024 0,1 0-208 0,0 2-48 0,0 0-512 0,0 2-128 16,-1 2 0-16,0 1-16 0,-2-1-384 0,-2 3-80 31,0 0-16-31,-1 2 0 0,-2-1 16 0,-1 1 0 0,-1 0 0 0,-3 1 0 0,0-1-16 0,-2 0 0 31,1 0 0-31,1-1 0 0,-2-2-144 0,2-1 192 0,-1 0-192 0,2 0 192 0,1-2-64 0,1 0-128 16,1-6 192-16,2 5-64 0,1 1-128 0,2-1 0 31,-1 1 0-31,3-1 128 0,0 0-128 0,1 0 0 16,1 1 0-16,1-1 0 0,0 1 0 0,1 0 0 15,0 1 0-15,-3 0 0 0,-2-1 0 0,-1 1 0 0,0-2 0 0,-3 2 0 16,0-2 192-16,-2 2 0 0,-2-1 0 0,-1 0 0 15,-4-3 144-15,-1 2 48 0,0-1 0 0,-2 1 0 16,-2-1-176-16,-1 0-16 0,0 0-16 0,0-1 0 16,0 0-176-16,-1 0 160 0,0-2-160 0,1 0 160 15,1-2-288-15,2 0-64 0,-1-2-16 0,3 1 0 16,1-2-1488-16,0-1-288 16,2 0-64-16,4-3-16144 0</inkml:trace>
  <inkml:trace contextRef="#ctx0" brushRef="#br0" timeOffset="85794.26">17615 8642 39743 0,'0'0'1760'0,"2"-5"352"0,2 1-1680 0,1-1-432 16,3 1 0-16,1 1 0 0,1-1 0 0,1 2 0 16,1 1 0-16,2 1 0 0,3 0-128 0,-1 1 128 15,1 0 0-15,0 3 0 16,1 0-1680-16,-1 2-272 0,2-1-48 0</inkml:trace>
  <inkml:trace contextRef="#ctx0" brushRef="#br0" timeOffset="85966.11">17694 8789 30399 0,'-9'-7'1344'0,"9"7"288"0,0 0-1312 0,0 0-320 0,-5-3 0 0,5 3 0 15,-4-2 1472-15,4 2 240 0,0 0 32 0,0 0 16 16,0 0-848-16,0 0-160 0,7 3-48 0,6 1 0 15,2-1-480-15,4-1-96 0,3 1-128 0,4 1 176 16,4-1-176-16,3-1-224 0,1-1 48 0,1-1 16 31,0-3-1360-31,-2-1-272 0,1-2-48 0,0-2-8608 0,1 0-1728 0</inkml:trace>
  <inkml:trace contextRef="#ctx0" brushRef="#br0" timeOffset="86420.54">18504 8408 33407 0,'-3'-12'1472'0,"3"12"320"0,-1-6-1440 0,0-1-352 0,-1 2 0 0,2 5 0 0,-1-7 1200 0,1 7 160 16,0 0 48-16,0 0 0 0,0 0-480 0,0 0-96 15,0 0 0-15,0 0-16 0,0 0-432 0,-1 9-64 16,0 2-32-16,0 3 0 0,0 4-288 0,0 2 0 16,-1 0 0-16,-2 5 0 0,1 1 0 0,1 4 0 15,-1 1 0-15,0 0 0 0,2 0 128 0,0 0-128 16,1 1 0-16,0-1 0 0,0-3 0 0,1 0 0 15,0-2 128-15,2-3-128 0,-2-2 0 0,1-2 0 0,0-4 0 16,0-1 0-16,-1-3 0 0,0-3 0 0,-1-8 0 16,0 0 0-16,2 6 0 0,-2-6 0 0,0 0 0 0,0 0 0 15,0-7 0-15,0-2-144 0,-2-3 144 0,2-3 0 16,0-4 0-16,0-2-160 0,0-4 160 16,2-2 0-16,-1-4 0 0,2-2-128 0,0-5 128 15,2 0 0-15,2-4 0 0,0 0 0 0,1 0 0 0,2 3 0 16,2 1 0-16,-1 4 272 0,0 2-48 0,1 4-16 15,1 3-208-15,1 4 176 0,-2 3-176 0,3 4 160 16,1 3-160-16,1 3 0 0,-4 3 0 0,1 2 0 16,3 3 0-16,-2 3 0 0,2 1 0 0,-2 1 0 15,-1 3 0-15,1 1 0 0,-3 1 0 0,-2 1 0 16,-4 3 0-16,-1 0 0 0,-4 1 176 0,-5 0-176 16,-2-3 0-16,-5 0 0 0,-4 0 0 0,-1 1 0 0,-3-2 0 0,-2 0-128 15,-1-2-16-15,0 1 0 0,-4 4-176 0,1-2-48 16,0 0 0-16,2-1-12112 15,0-2-2432-15</inkml:trace>
  <inkml:trace contextRef="#ctx0" brushRef="#br0" timeOffset="89327.93">19925 4836 29487 0,'0'0'2624'0,"0"0"-2112"0,4-6-512 16,0 2 0-16,0-1 368 0,3 2-48 16,3 0 0-16,3 1 0 0,2-2 240 0,5 2 32 0,2 1 16 0,5 1 0 15,2 0-368-15,2-1-80 0,1 0-16 0,0 1 0 16,0-1-144-16,-1-2 0 0,-2 1 0 0,0 0 0 31,-1 1-1344-31,-3 1-288 0,-2 1-64 0,-3 1-11424 0</inkml:trace>
  <inkml:trace contextRef="#ctx0" brushRef="#br0" timeOffset="89500.39">20030 5000 32591 0,'-12'-5'1440'0,"12"5"304"0,-6-1-1392 0,6 1-352 0,0 0 0 0,0 0 0 0,0 0 480 0,0 0 32 15,0 0 0-15,0 0 0 0,0 0-64 0,9 1 0 16,3 0 0-16,2 3 0 0,4-3-192 0,4 0-32 16,3 0-16-16,4 0 0 0,1-2-208 0,0-1-192 15,0-2 48-15,1 0 0 16,1-2-1936-16,0 0-384 0,1-2-80 0</inkml:trace>
  <inkml:trace contextRef="#ctx0" brushRef="#br0" timeOffset="89847.79">20402 4648 15663 0,'-10'-21'1392'0,"5"12"-1120"15,0-2-272-15,0-1 0 0,1-1 3600 0,0 0 672 0,-1 1 128 0,1 1 16 16,-1 0-3200-16,2 3-640 0,0 1-128 0,0 1-16 16,0 2 208-16,3 4 32 0,0 0 16 0,0 0 0 15,0 0-528-15,0 0-160 0,0 0 0 0,6 7 0 16,0 0 0-16,3 2-144 0,1 1-16 0,2 0 0 15,2 0 160-15,3 0 0 0,2 0-144 0,2 0 144 16,1-1 0-16,2 1 0 0,1-1 0 0,0-1 0 16,0 0 0-16,-2-1 0 0,-1 1 0 0,-2-1 0 0,-2-1 0 0,-2 2 128 15,-3-3-128-15,-2 2 0 0,-3 0 0 0,-3 0 0 16,-2 2 128-16,-2 1-128 0,-1 1 208 0,-4 0 16 16,-3 1 0-16,-2 2 0 0,-5 1 192 0,-2 0 32 15,-4 2 16-15,-1 0 0 0,-3 2-144 0,2 1-48 16,1-2 0-16,0 2 0 0,2 0-272 0,3-1 0 15,-1 2 128-15,2-2-128 0,3 0 0 0,1 0 0 16,1-2 0-16,1 0 0 16,3-3-1856-16,0 0-288 0,2-1-48 0</inkml:trace>
  <inkml:trace contextRef="#ctx0" brushRef="#br0" timeOffset="90661.37">21385 4545 21183 0,'-5'-10'944'0,"5"10"192"0,-3-5-912 0,1-1-224 0,0 1 0 0,1-1 0 16,0 0 1728-16,1-1 320 0,1 1 48 0,1-1 16 15,2 0-512-15,3 1-80 0,-1-1-32 0,3 2 0 16,2-3-688-16,2 1-144 0,1 1-16 0,2 0-16 16,3 2-384-16,0 3-80 0,-1-1-16 0,0 2 0 0,0 1-144 0,-2 1 0 15,-2 3 0-15,-1 2 0 0,-2 2-192 16,-4 2 16-16,-1 1 16 0,-2 3 0 0,-2 4-48 0,-3 2-16 16,-3 2 0-16,-3 2 0 0,-3 1 224 0,-1 1-176 15,-4 1 176-15,-3-1-160 0,0 1 160 0,-2-4 0 16,1-2 0-16,2-2 0 0,0-4 176 0,2-2 64 15,1 0 16-15,5-6 0 0,1-1 512 0,0-2 96 16,3-1 32-16,5-4 0 0,0 0-320 0,0 0-48 16,0 0-16-16,0 0 0 0,6 3-192 0,4-1-64 15,3-1 0-15,7 0 0 0,0-1-112 0,3-1-16 16,2 0-128-16,2-1 192 0,-1-1-192 0,-1-1 0 16,-1 1 0-16,2-1 0 15,-3-2-384-15,-1 2-112 0,0-1-16 0,-2 3-16 16,2 0-1824-16,-1 1-352 0,-1 0-80 0</inkml:trace>
  <inkml:trace contextRef="#ctx0" brushRef="#br0" timeOffset="91302.87">22087 4461 10127 0,'0'0'896'0,"3"-5"-704"16,-1 0-192-16,2-2 0 0,-1 0 1792 0,0 0 336 16,-1-2 64-16,2 1 16 0,0 2-112 0,-2 0-32 15,2 1 0-15,-4 5 0 0,3-5-464 0,-3 5-80 16,3-5-32-16,-3 5 0 0,0 0-480 0,0 0-112 16,0 0 0-16,0 0-16 0,0 0-128 0,0 0-32 0,0 9 0 0,-1 3 0 15,-1 3-384-15,0 3-80 0,-2 0 0 0,-2 4-16 16,-1 4 96-16,1 1 32 15,0 3 0-15,1 0 0 0,-2-2-240 0,2 1-128 0,1 0 128 0,2-1-128 16,-1-2 128-16,1 0-128 0,0-3 128 0,1-2-128 16,1-2 0-16,1-1 144 0,-1-3-144 0,2-1 0 15,-1-4 176-15,-1-2-176 0,0 0 160 0,0-8-160 16,0 0 224-16,0 0-48 0,0 0-16 0,0 0 0 16,1-7 0-16,0-1 0 0,-1-4 0 0,1-5 0 15,0-3-160-15,1-4 0 0,-1-5 0 0,0-2 0 16,1-1 0-16,0-4 0 0,0-2 0 0,0-1 0 0,0 1 432 0,1 2 0 15,-1-1 0-15,0 4 0 0,0 1-432 0,1 3 0 16,2 1 0-16,0 4 0 0,1 3 0 0,0 2 0 16,2 4 0-16,1 2 128 0,2 2-128 0,-1 2 0 15,2 2 0-15,0 1 0 0,1 3 0 0,0 1-144 16,1 2 144-16,0 3-160 0,1-1-176 0,-1 3-48 16,0 3 0-16,-1 2 0 15,0 2-1600-15,0 2-336 0,-3 2-64 0,-1 0-13360 0</inkml:trace>
  <inkml:trace contextRef="#ctx0" brushRef="#br0" timeOffset="91470.17">22175 4639 23951 0,'0'0'1056'0,"0"0"224"0,0 0-1024 0,0 0-256 16,0 0 0-16,0 0 0 0,0 0 2368 0,0 0 400 0,0 0 96 0,0 0 16 15,0 0-1488-15,6-1-304 0,3 0-48 0,3 1-16 16,4 0-528-16,1 0-112 0,3 0-32 0,2 0 0 31,2 0-1488-31,2 0-288 0,0 0-64 0,2-2-9248 0,-1 1-1840 0</inkml:trace>
  <inkml:trace contextRef="#ctx0" brushRef="#br0" timeOffset="91647.1">22588 4637 31151 0,'0'0'1376'0,"0"0"288"0,0 0-1328 0,0 0-336 0,0 0 0 0,-1 6 0 0,1 1 1280 0,0 0 192 16,0 2 48-16,0 2 0 15,0 1-272-15,0 3-48 0,0 1-16 0,0 1 0 0,0 1-544 0,0 1-128 16,0-1 0-16,0 0-16 0,0 1-288 0,1 0-48 16,1-1-16-16,-1 0 0 0,0-1-144 0,0-2 0 15,1 0 0-15,0 0 0 16,0-2-400-16,2 0-176 0,0-2-16 0,-2-2-16 16,3-3-2832-16,-5-6-560 0</inkml:trace>
  <inkml:trace contextRef="#ctx0" brushRef="#br0" timeOffset="91850.2">22801 4664 31327 0,'-8'-8'1392'0,"8"8"272"0,0 0-1328 0,-1-5-336 15,1-1 0-15,0 6 0 0,3-4 1936 0,2 0 320 0,0-2 64 0,4 2 16 16,2 0-1328-16,3 1-272 0,3 0-48 0,4-1-16 15,0 1-480-15,2 0-192 0,0 0 176 0,0-1-176 16,0 1-192-16,0 1-128 0,0 0-16 0,-1-1-16 31,-1 1-2288-31,0 0-464 0,-1 1-96 0</inkml:trace>
  <inkml:trace contextRef="#ctx0" brushRef="#br0" timeOffset="92181.45">23324 4347 11055 0,'-1'-21'976'0,"1"11"-784"0,1-2-192 0,0 1 0 0,2 0 4640 0,0 3 880 16,1-1 176-16,2 2 48 0,2 1-3680 0,0 1-720 15,2 3-160-15,2 1-32 0,2 1-576 0,0 2-112 16,0 2-16-16,-1 3-16 0,-1 1-256 0,-1 2-48 16,-2 1-128-16,-2 2 192 0,-2 1-192 0,-1 3 0 15,-3 0 128-15,-2 2-128 0,-3 1 128 0,-2 0-128 0,-3 0 176 0,-1 0-176 16,-1 0 240-16,0-1-64 15,0-2-16-15,1-1 0 0,1-3 160 0,2-1 16 0,0-2 16 0,3-3 0 16,1-1 288-16,2 1 48 0,1-7 16 0,1 6 0 16,-1-6-320-16,6 6-48 0,1-2-16 0,1 0 0 15,3-1-192-15,3-1-128 16,0-1 128-16,2-1-128 0,2-1-128 0,2 0-112 16,0-1-16-16,2 0 0 15,-2-2-720-15,4 1-160 0,-1 0-16 0,0-2-16 16,-1 1-1712-16,0-1-320 0,-1-1-80 0,0 0-10736 0</inkml:trace>
  <inkml:trace contextRef="#ctx0" brushRef="#br0" timeOffset="92541.74">23921 4382 24639 0,'1'-13'1088'0,"0"7"240"0,-1-3-1072 0,0-1-256 0,0-1 0 0,1 0 0 16,-1 0 2208-16,1 0 384 0,0 1 80 0,0 3 16 0,0-1-1024 0,0 2-192 16,-1 1-32-16,0 5-16 0,0 0-720 0,0 0-128 15,0 0-48-15,0 0 0 0,4 8-240 0,-2 5-48 16,0 1-16-16,0 3 0 0,-1 2-96 0,0 2 0 15,1 2-128-15,-1 1 192 0,-1 1-192 0,0-1 0 16,0-1 128-16,1 0-128 0,0 0 0 0,0 0 0 16,0-1 128-16,0-2-128 0,1-2 0 0,-1-3 0 15,1-2 0-15,0-2 0 0,0-2-176 0,-1-1-80 16,0-2 0-16,-1-6-16 16,0 0-336-16,0 0-64 0,0 0-16 0,0 0 0 15,1-6-336-15,-1-3-80 0,0-5-16 0,0-2 0 16,0-3-176-16,2-1-48 0,-2-2 0 0,2-3 0 15,-1-2 640-15,-1-1 128 0,0 1 32 0,0-2 0 0,0 0 1056 0,0-1 224 0,0 1 32 0,0 3 16 16,0 1 880-16,0 0 192 0,1 1 16 0,1 3 16 16,0 4-848-16,1 0-160 0,2 2-48 0,0 2 0 15,2 2-608-15,2 2-224 0,0 2 144 16,2 3-144-16,0 2 0 0,2 2 0 0,1 1 0 0,1 2 0 16,1 1-336-16,-1 3 48 0,0 1 16 0,-2 2 0 15,-1 2-1968-15,-2 1-400 0,-3 1-80 0,0 3-12384 16</inkml:trace>
  <inkml:trace contextRef="#ctx0" brushRef="#br0" timeOffset="92714.27">24012 4521 27647 0,'0'0'2448'0,"0"0"-1952"16,0 0-496-16,4-4 0 0,3-1 960 0,1 1 112 15,-3-1 16-15,4 2 0 0,3 0-80 0,2 1-16 16,3 1 0-16,1-1 0 0,2 1-592 0,2 1-112 15,1 1-32-15,-1 2 0 0,0-1-256 0,-1 1-272 16,-1 2 48-16,-1-1-10336 0,-4 0-2080 0</inkml:trace>
  <inkml:trace contextRef="#ctx0" brushRef="#br0" timeOffset="93060.42">24319 4608 30063 0,'0'0'1328'0,"0"0"272"0,0 0-1280 0,0-6-320 0,0 6 0 0,2-5 0 16,-2 5 1232-16,4-4 176 0,1 1 48 0,0 1 0 15,2 1-496-15,1 1-80 16,-1 1-32-16,1 1 0 0,0 2-368 0,-1 0-80 0,0 0-16 0,0 2 0 0,-1 1-176 0,0 0-32 16,-2 1-16-16,-1 0 0 15,0-1-160-15,-2 1 0 0,0 2 144 0,-1-1-144 16,-1 1 0-16,0 0 0 0,-1-1 0 0,1 1 128 16,-1 0-128-16,1 0 0 0,0 0 128 0,1 0-128 15,0-2 0-15,1 0 128 0,1 0-128 0,2-1 0 16,-1-1 0-16,1 0 128 0,2-1-128 0,-1 1 0 0,2-1 144 0,1 2-144 31,1 0 192-31,-1-1-192 0,0 0 208 0,0-1-64 16,-2 0-16-16,1-1 0 0,-7-4 64 0,2 5 0 15,-2-5 0-15,0 0 0 0,0 0 256 0,-4 5 64 16,-3-3 16-16,0 0 0 0,2 2-80 0,-4-2 0 16,-2-1-16-16,-1-1 0 0,0 0-272 0,-1 0-160 15,-1-1 192-15,2 0-192 0,-3-2 0 0,2 1-352 16,1-1 48-16,1 0 16 15,1-1-1216-15,3 0-240 0,2-2-48 0,1 1-10528 16,2-2-2096-16</inkml:trace>
  <inkml:trace contextRef="#ctx0" brushRef="#br0" timeOffset="93217.15">24729 4487 18431 0,'0'0'1632'0,"0"0"-1312"0,1-6-320 0,1 2 0 16,4 0 4096-16,-1 0 768 0,2 0 128 0,1 2 48 15,-1 1-4080-15,2 0-832 0,1 1-128 0,1 0 0 16,0 0 0-16,-1 1-176 0,0 1 176 0,0 0-128 31,0 2-2032-31,0 0-400 0,-3 0-64 0</inkml:trace>
  <inkml:trace contextRef="#ctx0" brushRef="#br0" timeOffset="93594.34">24813 4612 31039 0,'0'0'1376'0,"0"0"288"0,0 0-1344 0,0 0-320 15,0 0 0-15,0 0 0 0,0 0 368 0,3 7 0 16,0-2 0-16,3 1 0 0,1-1 320 0,3 0 64 16,4-2 16-16,-1 0 0 0,3 1-448 0,3-3-64 15,2-1-32-15,1-1 0 0,1-1-416 0,0-2-64 16,0 0-32-16,0-2 0 16,1 0-416-16,2-3-64 0,-1-1-32 0,-2-1 0 15,-2-2 80-15,-3 1 16 0,-2 0 0 0,-3 2 0 0,-3 1 704 0,-2 1 128 16,-4 2 48-16,-1 0 0 0,-3 2 784 0,0 4 176 0,-5-4 16 0,2 4 16 15,-4 3-608-15,1 1-128 16,-1 3-32-16,0 0 0 0,1 2-400 0,0 1 0 16,1 0 0-16,0 1 0 0,3 0 0 0,2 0 288 15,0 0-48-15,2-1-16 0,2 0 240 0,1-3 48 0,4 0 16 0,-1-3 0 16,2 0 48-16,3-2 16 0,0-1 0 0,2-2 0 16,0-2-144-16,-1-3-16 0,0 0-16 0,1-4 0 15,-1-1-64-15,-1-4-16 0,-2-3 0 0,-1-1 0 16,-6 0-48-16,0 1-16 0,-2-1 0 0,-2 1 0 15,-2 2-80-15,-2 3-32 0,-2 0 0 0,-2 5 0 16,-1 1-160-16,-2 3-224 0,-2 1 48 0,-3 6 16 16,-4 1-2720-16,-3 4-528 0</inkml:trace>
  <inkml:trace contextRef="#ctx0" brushRef="#br0" timeOffset="99173.11">5428 10649 3679 0,'4'-5'320'0,"-1"-2"-320"0,1 1 0 0,0-1 0 15,-1-1 4272-15,0 1 784 16,2-1 144-16,-3 1 48 0,-1 1-3056 0,1-1-592 16,-2 2-128-16,0 5-32 0,0 0-400 0,0 0-80 15,0 0 0-15,0 0-16 0,0 0-560 0,0 0-96 16,-8 4-32-16,2 1 0 0,-1 3-256 0,1 1 0 16,-1 1-176-16,0 1 176 0,1 0-128 0,0 0 128 0,2 0 0 0,-2-1 0 15,1-1 0-15,0-2 144 0,1 1 16 0,1-1 0 16,-2-2 336-16,5-5 64 15,0 0 16-15,-4 4 0 0,4-4 0 0,0 0 16 0,0 0 0 0,0 0 0 16,0 0-128-16,0 0-16 0,0 0-16 0,0 0 0 0,0 0-208 0,5-3-32 16,2-1-16-16,2 0 0 0,3 1-176 0,1 2 192 15,1 0-192-15,2 1 192 0,0 1-192 0,3 1 0 16,1 2 0-16,1 1 128 0,0 2-128 0,0 0 0 16,-2 3 144-16,0 1-144 0,-1 1 0 0,-1 2 0 15,-2 0 0-15,-2 2 0 0,-1 2 0 0,-3 0 128 16,-2 0-128-16,1-1 0 0,-5-1 128 0,1 0-128 15,-2-1 160-15,-1-1-160 0,0 0 144 0,-2-2-144 16,-1 0 128-16,-3-1-128 0,0-1 144 0,-3-2-144 16,0 0 160-16,-3 0-160 0,-1-2 192 0,-2 0-64 0,-1-2-128 0,-3 0 192 15,-3-2-64-15,0-1-128 16,1-1 176-16,1-1-176 0,-1 0 128 0,0-1-128 16,0-1 0-16,3 0 0 0,0 0-224 0,2-2-96 15,0 1-32-15,3 0 0 16,2-2-400-16,2 1-80 0,1-2 0 0,3 0-16 15,1 1-2720-15,3-2-528 0</inkml:trace>
  <inkml:trace contextRef="#ctx0" brushRef="#br0" timeOffset="101023.77">5465 10620 6447 0,'0'0'576'0,"0"0"-576"0,0 0 0 0,0 0 0 0,0 0 1632 0,0 0 224 16,-4-4 32-16,4 4 16 0,-4-3-288 0,1 0-48 0,-1-1-16 0,4 4 0 16,-3-3 16-16,1 0 0 15,2 3 0-15,0 0 0 16,0 0-336-16,-5-5-64 0,5 5-16 0,0 0 0 0,0 0-240 0,0 0-48 0,0 0-16 0,6-4 0 15,0 1-208-15,2-1-64 0,2 2 0 0,2 0 0 16,4 0-272-16,0 2-64 0,3-2-16 0,2 0 0 16,0 1-224-16,-1 0 128 0,2-1-128 15,-2 1 0-15,-1 0 128 0,-1 1-128 0,-3 0 0 0,-1 0 0 16,-1 0 0-16,-2 0-192 0,0 1 16 0,-2 0 0 31,-2 0-2000-31,-1 1-384 0,-6-2-96 0</inkml:trace>
  <inkml:trace contextRef="#ctx0" brushRef="#br0" timeOffset="101479.19">6117 10637 22111 0,'-5'-2'1968'0,"2"-1"-1584"16,3 3-384-16,-4-4 0 0,-1 2 1600 0,5 2 256 15,-4-2 32-15,4 2 16 0,-4 0-544 0,4 0-96 16,-5 7-32-16,2 0 0 0,1 2-688 0,-1 1-144 16,2 2-16-16,-1 2-16 0,1 2-208 0,1 1-32 0,0 2-128 0,1 3 192 15,-1 0-192-15,1 2 128 16,-1 2-128-16,1-2 0 0,0 0 128 0,2-1-128 16,-1 0 0-16,0-1 0 0,0-1 128 0,-1-2-128 0,-1-2 0 15,1-2 144-15,1-2-144 0,-2-2 160 16,-2-2-160-16,0-3 160 0,2-6-32 0,0 0-128 15,0 0 192-15,-5 2-64 0,-1-3 16 0,0-2 0 0,-1-4 0 0,-1-1 0 16,0-3 32-16,-2-4 0 16,0-2 0-16,0-3 0 0,0-1-32 0,1-3 0 0,0-4 0 0,1 0 0 15,1-4 256-15,3 0 48 16,0-1 16-16,2 1 0 0,2-1-32 0,1 2-16 0,1 0 0 0,3 3 0 0,-1 0-240 0,3 3-48 16,2 2-128-16,2 3 192 0,2 1-192 0,0 4 0 15,2 2 0-15,3 2 0 0,1 2 0 0,-1 1-192 16,1 3 192-16,-1 2-160 0,-2 0 160 0,0 3-160 15,-1 1 160-15,-1 3-160 16,-2-1-1232-16,-1 4-240 0,-1 1-48 0,-1 3-16 16,-1 3-1744-16,-2 2-336 0</inkml:trace>
  <inkml:trace contextRef="#ctx0" brushRef="#br0" timeOffset="101666.94">6072 10901 31215 0,'0'0'1376'0,"0"0"288"0,0 0-1328 0,0 0-336 0,0 0 0 0,0 0 0 16,3-4 624-16,1-1 48 15,3 1 16-15,3 1 0 0,3-1 128 0,3 1 16 16,0 0 16-16,3-1 0 0,1 0-592 0,3 0-112 16,0-1-16-16,1 2-128 0,0-1 0 0,1 1-304 0,2 1 48 0,-1 1-10608 31,2 0-2112-31</inkml:trace>
  <inkml:trace contextRef="#ctx0" brushRef="#br0" timeOffset="101870.05">6672 10844 31903 0,'0'0'1408'0,"0"0"304"0,0 0-1376 0,0 0-336 0,0 0 0 0,0 0 0 16,0 0 1344-16,-2 4 208 0,-1 3 48 0,1 2 0 15,-1 1-624-15,1 2-112 0,0 2-32 0,1 3 0 0,0 1-368 0,0 4-80 16,0-1 0-16,1 1-16 0,-1 1-144 0,-2 1-32 15,1 1 0-15,0-1 0 0,0 0-192 0,0-1 144 16,0 0-144-16,1-2 128 16,1-2-448-16,0-2-80 0,0-1-32 0,1-2 0 15,2-1-2288-15,-1-3-464 0</inkml:trace>
  <inkml:trace contextRef="#ctx0" brushRef="#br0" timeOffset="102371.79">7448 10629 5519 0,'0'0'496'0,"-2"-6"-496"15,-1-2 0-15,1 0 0 0,1 0 5120 0,-1 1 944 16,2-2 176-16,0 2 32 0,-1 0-3328 0,1 7-688 31,0-7-128-31,0 7-16 0,0 0-832 0,0 0-144 0,0 0-48 0,0 0 0 0,3 7-624 0,2 4-128 16,-1 2-16-16,1 4-16 0,0 1-112 0,-2 3-32 15,3 1 0-15,-2 2 0 0,-1 3-160 0,1 0 0 16,-1 2 0-16,-1 1 0 0,-1-1-176 0,0 0 176 16,0 0-128-16,-2 0 128 15,-2-1-1552-15,0-2-240 0,-1-2-32 0,0-1-14512 0</inkml:trace>
  <inkml:trace contextRef="#ctx0" brushRef="#br0" timeOffset="102545.06">7281 10930 38351 0,'-10'-9'1696'0,"8"5"352"0,-1-2-1632 0,3-1-416 0,3 1 0 0,1-1 0 16,3 1 320-16,1-1 0 0,4 0-16 0,5 1 0 16,3-1 0-16,4 1 0 0,3-1 0 0,4 2 0 0,2-1-304 0,1 2 0 15,2-1 0-15,-1 1 0 16,1-1-464-16,0 0-112 0,0 1 0 0,0-1-11072 15,1 0-2192-15</inkml:trace>
  <inkml:trace contextRef="#ctx0" brushRef="#br0" timeOffset="102842.57">8013 10624 26719 0,'-4'-14'1184'0,"2"7"240"0,-1-1-1136 0,2 1-288 0,2-2 0 0,1 1 0 15,0 0 1840-15,1 1 304 16,1 1 64-16,4 3 16 0,0 1-1104 0,3 2-224 15,2 2-32-15,2 2-16 0,1 3-592 0,-1 1-112 0,0 2-16 0,-1 2-128 16,-1 2 128-16,-2 2-128 16,-2 1 0-16,-3 2 0 0,-2 2 144 0,-4 2-144 15,-4 2 0-15,-1 0 144 0,-4-1-144 0,-1 1 0 0,0-1 0 0,-2-2 0 16,-1-3 0-16,1-3 0 0,0-2 0 0,3-2 0 16,0-3 400-16,3-1 208 0,0-3 32 0,6-5 16 0,0 0 64 15,0 0 16-15,0 0 0 0,0 0 0 16,6 3-384-16,2-2-80 0,5-1-16 0,1-1 0 15,2 0-256-15,4-2 0 0,4 1 0 0,2 0 0 16,2 0-128-16,3-2-144 0,2 1-32 0,2 0 0 31,0 0-2416-31,0-1-480 0,-2 1-112 0</inkml:trace>
  <inkml:trace contextRef="#ctx0" brushRef="#br0" timeOffset="103405.87">9081 10492 33343 0,'-7'-9'1472'0,"7"9"320"0,-4-4-1440 0,4 4-352 15,0 0 0-15,-4-4 0 0,4 4 832 0,0 0 80 0,-6 2 32 16,1 2 0-16,1 3-368 0,0 2-64 0,1 6 0 0,2 1-16 16,0 4-496-16,0 2 0 0,0 2 0 0,1 3 0 15,0-1 0-15,0 3 0 0,0 1 0 0,1 0 0 16,1-1 0-16,0-2 0 0,0 0 0 0,2-2 0 15,-1-2 0-15,2-2 128 0,0-2-128 0,-1-3 0 16,1-2 0-16,-2-3 0 0,-1-1 0 0,0-3 0 16,-2-7-176-16,0 0-80 0,0 0 0 0,0 0-16 15,0-6-48-15,-3-2-16 0,0-4 0 0,-2-3 0 16,1-2 16-16,-1-4 0 0,0-3 0 0,-1-3 0 0,0-3 320 0,0-1 0 16,1-4 0-16,0 0 0 0,1 0 528 0,1 0 32 15,2 0 0-15,-2 2 0 0,3 1 304 0,3 2 64 16,-2 3 16-16,2 2 0 0,3 3-304 0,0 3-48 15,3 0-16-15,2 2 0 0,2 2-320 0,3 2-64 16,0 2 0-16,3 1-16 0,1 2-176 0,-1 4 0 16,2 0 0-16,0 3 0 0,0 2 0 0,-1 4-176 0,-3 0 176 0,1 3-128 31,-3 1-544-31,0 3-96 0,-4 2-32 0,-2 3 0 16,-3 0-2400-16,-3 5-464 0,-4 26-112 0,-5-4 0 0</inkml:trace>
  <inkml:trace contextRef="#ctx0" brushRef="#br0" timeOffset="103562.55">9056 10734 32879 0,'0'0'1456'0,"0"0"304"0,0 0-1408 0,0 0-352 0,3-4 0 0,2-1 0 16,0 2 896-16,3 1 128 0,3-2 0 0,2 2 16 16,4 0-560-16,2 0-112 0,3 1-32 0,3 1 0 15,1-1-336-15,2-1 144 0,-1 2-144 0,1 0 0 31,-3 0-320-31,-1 2-192 0,-2 0-16 0,-1 1-10416 0,-1 1-2064 16</inkml:trace>
  <inkml:trace contextRef="#ctx0" brushRef="#br0" timeOffset="103891.27">9477 10809 21183 0,'0'0'1888'0,"0"0"-1504"16,0 0-384-16,0 0 0 0,0 0 2032 0,0 0 336 16,0 0 64-16,0 0 0 0,0 0-976 0,7-1-208 15,0 1-32-15,0 0-16 0,2 1-544 0,0 1-96 16,-1 1-32-16,-1 3 0 0,0-1-272 0,-1 3-48 15,0 0-16-15,-2 0 0 0,0 1-192 0,-2 0 144 16,0-1-144-16,-1 1 128 0,0-1 48 0,-1 1 0 16,0 0 0-16,0 0 0 0,-1 0-16 0,1-2 0 15,0 1 0-15,1-1 0 0,-1-1 32 0,1 1 0 16,-1-7 0-16,4 6 0 0,0 0 32 0,4 0 16 16,-2 1 0-16,3 0 0 0,2-2-48 0,0 2-16 0,1-2 0 0,0 2 0 15,3-1-32-15,-2 1 0 16,-1 0 0-16,-1-1 0 0,-2 2-16 0,-2-3 0 0,-1 0 0 15,-3 0 0-15,-1 1 160 0,0 0 32 16,-2-6 0-16,-5 6 0 0,-1-2 240 0,-3 2 48 0,-3-1 16 0,-2 1 0 16,-1-2-160-16,-1 1-16 15,-1-2-16-15,1 0 0 0,-3 1-208 0,1 0-32 16,1-1-16-16,0 2 0 0,3-2-176 0,2 0 0 0,1-1 0 0,1 1 0 16,1-2-240-16,1 0-128 0,3-1-16 0,5 0-16 15,0 0-2528-15,0 0-496 0,0 0-96 0</inkml:trace>
  <inkml:trace contextRef="#ctx0" brushRef="#br0" timeOffset="104563.43">10226 10688 7359 0,'-11'-2'320'0,"11"2"80"0,-5-2-400 0,-1 1 0 16,0 0 0-16,0 0 0 0,6 1 5760 0,0 0 1088 0,0 0 192 0,0 0 64 16,0 0-4320-16,7-1-864 15,2 0-160-15,3 0-32 0,3-1-1024 0,4 1-208 16,2-4-48-16,4 1 0 0,3-1-176 0,2 1-32 0,3-2-16 0,2 1 0 16,1 1-80-16,0-1-16 15,0 2 0-15,1 0 0 0,-3-2-128 0,-3 2 0 16,-3 0 0-16,-4-1 0 15,-3 0-1360-15,-3 1-304 0,-4-1-64 0,-3 2-16 16,-3 0-1872-16,-8 2-368 0</inkml:trace>
  <inkml:trace contextRef="#ctx0" brushRef="#br0" timeOffset="104766.76">10452 10440 32879 0,'-18'-15'1456'0,"12"8"304"0,-2 0-1408 0,0-1-352 0,2 0 0 15,-2 2 0-15,3 0 1568 0,1 3 240 0,4 3 48 0,0 0 16 16,0 0-784-16,0 0-176 0,0 0-16 0,2 10-16 15,1 2-720-15,0 3-160 0,1 3 0 0,1 3 0 0,0 1 0 0,1 2 0 16,-1 2 0-16,2 2 0 0,1 1 0 16,-4 2 0-16,1 0 0 0,0 1 0 0,-1 0 0 0,0-1 0 15,-1-2 0-15,0 0 0 16,0-3-640-16,2-3-192 0,-3-2-16 0,1-2-16 16,1-2-2400-16,-1-4-464 15</inkml:trace>
  <inkml:trace contextRef="#ctx0" brushRef="#br0" timeOffset="105098.43">10916 10452 39615 0,'-4'-18'3520'0,"4"9"-2816"16,0-2-560-16,2 1-144 0,1 0 320 0,3 1 48 15,3 3 0-15,-1 0 0 0,3 2 48 0,3 0 16 0,1 3 0 0,2 2 0 16,0 4-432-16,1 3 0 15,-1 3 128-15,0 2-128 0,0 2 0 0,-2 2 0 16,-3 1 0-16,-2 3 0 0,-4 3-128 0,-2 2 128 16,-3 1-160-16,-6 2 160 0,-2 2-384 0,-4-1 0 0,-3-1 16 0,1-1 0 15,-1-4 96-15,-1-2 16 16,-1-5 0-16,3-1 0 0,1-4 608 0,3-2 128 16,0-4 32-16,3 0 0 0,1-3 320 0,5-3 80 0,0 0 16 0,0 0 0 15,0 0-496-15,7 1-112 0,3-1 0 0,3 1-16 0,2-2-304 0,5-1 0 16,3 0 0-16,4-1 0 0,-1-2 0 0,3 1 0 15,1-1 0-15,2 0 0 16,0-2-672-16,0 1-32 0,1-1-16 0,0 0 0 16,0 1-2432-16,1-1-496 0</inkml:trace>
  <inkml:trace contextRef="#ctx0" brushRef="#br0" timeOffset="105473.8">11686 10450 35007 0,'-4'-5'3120'0,"-2"-2"-2496"15,2 0-496-15,0 1-128 0,0 0 976 0,2 2 176 0,2 4 48 0,0 0 0 16,0 0-160-16,0 0-16 16,-2 5-16-16,1 3 0 0,-1 2-752 0,2 3-256 0,0 4 144 0,2 3-144 15,-2 2 0-15,1 2 0 16,0 1 0-16,0 1 0 0,1 2 0 0,-2-1 0 0,1 2 0 0,0 0 0 16,1-2 0-16,-1 0 0 15,0-4 0-15,-1-2 0 0,0-2 0 0,0-2 0 16,0-2 0-16,1-4 0 0,0-3 0 0,-1-8 0 15,0 0 128-15,0 0-128 0,0 0 160 0,0 0 0 0,-2-10 0 0,1-2 0 0,0-3 0 0,-1-4 0 16,1-3 0-16,0-2 0 0,1-4-160 16,-2-3 0-16,2-1 0 0,0-3 128 0,-1-2-128 15,1 1 192-15,1 0-192 0,1 2 192 0,0 2 16 0,3 2 16 16,-1 0 0-16,2 3 0 0,0 3-96 0,3 2-128 16,0 2 176-16,2 4-176 0,1-1 0 0,1 5 0 15,2 2 0-15,1 2 0 0,2 1 0 0,0 2 0 16,1 1 0-16,0 4-144 0,-1 1-80 0,1 4-16 15,-1 0 0-15,-2 3 0 16,0 2-1968-16,-4 2-400 0,-2 1-80 0,-4 4-14544 16</inkml:trace>
  <inkml:trace contextRef="#ctx0" brushRef="#br0" timeOffset="105645.66">11673 10703 28559 0,'0'0'2544'0,"0"0"-2032"0,0 0-512 15,0 0 0-15,-1-4 2192 0,1 4 352 0,0 0 64 0,5-2 16 16,2-3-1552-16,4 3-304 0,1 1-64 0,4 0-16 16,1 0-464-16,3 1-96 15,3 1 0-15,2 0-128 0,2 1 0 0,0 0 0 16,2 0 0-16,-1 1 0 16,2-2-2080-16,0 0-320 0,-2 0-64 0,0-1-13136 0</inkml:trace>
  <inkml:trace contextRef="#ctx0" brushRef="#br0" timeOffset="105835.04">12251 10622 28671 0,'0'0'1280'0,"0"0"256"0,-2-6-1232 0,2 6-304 0,-1-5 0 0,1 5 0 16,-2-6 2304-16,2 6 384 0,0 0 96 0,0 0 16 15,0 0-1232-15,0 0-240 0,0 0-48 0,0 0-16 16,-1 9-704-16,0 2-144 0,0 2-32 0,0 3 0 16,-1 1-96-16,-1 3-32 0,1 1 0 0,1 1 0 0,0 0-96 0,0 1-32 15,0 0 0-15,1 0 0 0,0 0-128 0,1 0 0 31,0-1 144-31,0 0-144 0,1-1 0 0,0-2-160 0,2-1 16 0,-1-3 0 16,1-2-1872-16,1 0-368 0,0-3-80 0,2-2-15392 0</inkml:trace>
  <inkml:trace contextRef="#ctx0" brushRef="#br0" timeOffset="106085.83">12604 10742 34095 0,'0'0'1504'0,"-3"-5"320"0,1 0-1456 0,2 5-368 16,2-6 0-16,2 1 0 0,0 0 2080 0,3 1 352 15,2 1 64-15,3 0 0 0,2 2-1600 0,4 1-320 0,2 0-64 0,4 1 0 16,2 1-384-16,4 0-128 0,0 0 0 0,2-1 0 16,0 0 128-16,-1 0-128 0,0-1 0 0,-3 0 0 15,-2-1 0-15,-2 0 128 0,-2 0-128 16,-3 0 0-16,-4 0-128 0,-2 0-80 0,-3-2-16 0,-2 1 0 15,-8 2-416-15,0 0-64 0,0 0-32 0,0 0 0 16,0-5-1664 0,0 5-336-16,-3-5-64 0</inkml:trace>
  <inkml:trace contextRef="#ctx0" brushRef="#br0" timeOffset="106697.21">13800 10420 29487 0,'-7'-11'2624'0,"3"6"-2112"16,1-2-512-16,1 0 0 0,1-2 1088 0,5-1 96 16,5-2 32-16,1-1 0 0,-2 4 96 0,-2-1 32 15,1-1 0-15,2 0 0 0,2 0-640 0,2-1-128 16,0 0-32-16,1 1 0 0,6-2-288 0,0 3-64 16,0 3-16-16,-3 4 0 0,0 2-176 0,-2 3 128 15,0 1-128-15,-3 4 128 0,-1 2-128 0,-3 3 0 16,-1 3 0-16,-1 3 0 0,-3 0-256 0,-4 3 64 15,-1 0 0-15,-3 2 16 0,-3 3-48 0,-3 1-16 16,-2 2 0-16,-2-2 0 0,-1 1 240 0,3-4-144 16,-2-2 144-16,3-2-128 0,2-4 256 0,0-3 48 15,1-2 16-15,4-1 0 0,1-3 448 0,3-1 80 0,2-1 32 0,-1-5 0 16,6 5-240-16,2-1-64 0,1-2 0 0,6 0 0 16,2-1-272-16,2-1-176 0,1-1 192 0,3 0-192 15,2-1 0-15,2 1 0 0,0 0 0 0,4-2 0 31,2 2-512-31,2-1-96 0,1-2-32 0,0-1-12272 0,-4 1-2448 0</inkml:trace>
  <inkml:trace contextRef="#ctx0" brushRef="#br0" timeOffset="106916.07">14599 10317 21183 0,'-5'-5'1888'0,"-2"-1"-1504"0,0 1-384 0,1-1 0 16,0 2 4512-16,2 0 832 0,4 4 160 0,0 0 48 0,-6 0-3680 0,6 0-720 15,-4 5-160-15,1 1-32 0,-1 4-704 0,2 2-256 16,1 2 144-16,1 2-144 0,1 3 0 0,0 1 0 16,1 0 0-16,2 4 0 0,-1 1 0 0,0 0 0 15,1 2 0-15,0-2 0 0,3 0-192 0,-4 0 192 16,1 0-160-16,2-3 160 16,-1-3-704-16,1-1-64 0,0-1 0 0,-2-5 0 15,0-2-1760-15,-1-4-352 0,-3-6-80 0,0 0-12544 16</inkml:trace>
  <inkml:trace contextRef="#ctx0" brushRef="#br0" timeOffset="107104.16">14520 10342 37311 0,'-10'-23'1664'0,"6"13"320"0,-1-3-1584 0,2 0-400 16,1-1 0-16,-1-1 0 0,2 0 1280 0,4 0 160 0,0-1 32 0,5 3 16 16,0 1-816-16,6 1-160 0,1 2-48 0,5 1 0 15,2 2-464-15,3 1 0 16,5 2 0-16,-4 2 0 15,2 3 0-15,-2 0 0 0,-1 2 0 0,-2 0 0 0,-5 3-544 0,-1 1-48 0,-2 3-16 0,-2 3 0 16,-2 0-2672-16,-4 1-544 16,-2 18-96-16,-6 0-32 0</inkml:trace>
  <inkml:trace contextRef="#ctx0" brushRef="#br0" timeOffset="107276.01">14542 10565 35007 0,'-8'-8'3120'0,"8"8"-2496"0,0 0-496 0,-1-6-128 0,1 6 640 0,1-5 96 15,-1 5 32-15,5-5 0 0,1 1 80 0,4 1 32 16,2 1 0-16,4-1 0 0,1 2-560 0,4 0-128 16,3 1 0-16,4 0-16 0,0 1-176 0,-1 1 0 15,-1 0 0-15,-1-1 0 16,1 1-1440-16,-3 0-272 0,0 1-48 0,-2 2-14928 16</inkml:trace>
  <inkml:trace contextRef="#ctx0" brushRef="#br0" timeOffset="107635.35">15014 10623 30399 0,'0'0'1344'0,"0"0"288"0,0-6-1312 0,1 1-320 16,-1 5 0-16,3-6 0 0,0 1 1856 0,2 2 320 15,0-1 48-15,3 2 16 0,1 1-1152 0,2 1-240 16,2 3-32-16,1 1-16 0,2-1-336 0,-1 1-64 0,1 2-16 0,-1 1 0 16,-2 1-144-16,-1 1-48 0,-2 0 0 0,-2 1 0 15,-2 0-192-15,-1 1 144 16,-4-3-144-16,-2 2 128 0,-2-1-128 0,-2 0 160 15,0-1-160-15,-1-1 160 0,0 1-160 0,-1-1 0 0,0-2 0 0,2 1 128 16,0-1-128-16,5-5 0 0,0 0 144 0,-1 7-144 16,1-7 0-16,4 7 0 0,0 0 0 0,2 0 0 15,1-1 160-15,2 0-32 0,1-1-128 0,1 1 192 16,0-1-192-16,0 2 128 0,0-1-128 0,0 2 0 16,-2 0 256-16,0-1-32 0,-1 1-16 0,-1 0 0 0,-2 0-80 0,0-2-128 15,-3 1 176-15,0-1-176 0,-2 0 320 0,-2-1-64 16,-1 1 0-16,-2-1 0 0,0 1 48 0,-3-1 0 15,0 1 0-15,-4-2 0 0,-1 0-112 0,0-1-32 16,-1 0 0-16,-1-1 0 0,0 1-160 0,0-2 0 16,-2-1 0-16,3-1 128 15,-2-2-624-15,3 0-128 0,0-1-16 0,1-4-16 16,1-1-2864-16,4-4-560 0</inkml:trace>
  <inkml:trace contextRef="#ctx0" brushRef="#br0" timeOffset="107808.03">15758 10425 37775 0,'-8'-12'1664'0,"5"6"368"16,2 1-1632-16,1 5-400 0,0-7 0 0,3 2 0 0,1 0 1584 0,3 2 224 0,0 1 48 0,3 2 16 16,2 0-1520-16,3 1-352 15,0 0 0-15,3 1 0 16,1 1-560-16,2 2-96 0,0-1-32 0,1 2-12048 15,-1-1-2432-15</inkml:trace>
  <inkml:trace contextRef="#ctx0" brushRef="#br0" timeOffset="107995.79">15756 10582 38703 0,'0'0'3440'0,"0"0"-2752"0,-4-3-560 0,4 3-128 0,0 0 528 15,0 0 80-15,0 0 16 0,0 0 0 0,0 0 16 0,6 0 0 16,3 1 0-16,4 1 0 15,5 0-480-15,3 2-160 0,2-1 0 0,3-1 144 0,6 0-144 0,4 2 0 16,1-2 0-16,4-1 0 31,0-1-1056-31,1-2-288 0,-1-4-64 0,0-1-16512 0</inkml:trace>
  <inkml:trace contextRef="#ctx0" brushRef="#br0" timeOffset="108449.97">16660 10199 31327 0,'-4'-15'2784'0,"2"8"-2224"16,0-1-560-16,-1-1 0 0,1 0 1664 0,1 0 240 16,0 0 32-16,0 2 16 0,0 0-416 0,1 2-64 0,0 5-32 0,0 0 0 15,0 0-800-15,0 0-144 16,0 0-48-16,0 0 0 0,4 3-256 0,2 3-64 16,-2 2-128-16,1 3 192 0,-2 3-192 0,0 4 0 15,0 2 0-15,0 4 0 0,-2 2 0 0,-1 3 0 0,-1 2 0 0,-2 1 0 16,0 1 0-16,0 0 0 0,0-1 0 0,0-2 0 15,1 0 128-15,1-2-128 0,1-2 0 0,-2-3 0 16,1-2 128-16,1-2-128 0,0-3 0 0,1-1 0 16,1-4 0-16,-2-2 0 0,1-2 0 0,-1-7 0 15,0 0-160-15,0 0 32 0,0 0 0 0,0 0 0 16,0 0 128-16,1-8 0 0,0-2 0 0,0-3 0 16,2-1 0-16,0-5 0 0,0-3 0 0,2-2 0 15,-1-3 0-15,3-3 0 0,0-4 0 0,1-1 0 16,-1-2 0-16,1 1 0 0,2 1 0 0,-2 1 0 0,0 0 0 0,-1 2 192 15,0 2-32-15,1 4-16 16,1 0 112-16,-1 5 0 0,2 2 16 0,0 2 0 0,2 3-144 0,1 2-128 31,1 2 192-31,0 3-192 0,2 3 0 0,3 2 0 16,-1 0 0-16,2 5 0 0,-1 1-128 0,1 2 128 16,-1 0 0-16,-2 3-144 0,-1 1 144 0,-2 1 0 15,-5 0 0-15,-2 1 0 0,-3 0 0 0,-2 1 0 16,-5 0 0-16,-3 2 0 0,-1-2 0 0,-4 1 0 0,-3 1 0 15,-1-2 0-15,-4-1-208 0,-2 0-16 16,-2-1 0-16,-2 0 0 16,0 0-2016-16,-3-1-416 0</inkml:trace>
  <inkml:trace contextRef="#ctx0" brushRef="#br0" timeOffset="110465.65">14847 9864 13823 0,'5'-6'1216'16,"2"-1"-960"-16,0-1-256 0,2 0 0 0,0 2 736 0,1-2 96 16,1 0 32-16,1 2 0 0,1-3-592 0,0 0-112 15,1 0-32-15,-1 0 0 0,0 0 656 0,-1-1 128 16,0 0 32-16,-1 1 0 0,-1 1 400 0,0 1 96 16,-1 0 16-16,-3 1 0 0,-6 6-304 0,0 0-64 15,0 0-16-15,7-4 0 0,-7 4-496 0,0 0-112 16,0 0-16-16,0 0 0 0,0 0-304 0,0 11-144 15,-2-1 128-15,-4 4-128 0,-3 5 256 0,-2 3-48 16,-4 2 0-16,-1 6 0 0,-4 5-16 0,-2 6-16 0,-4 5 0 0,-2 7 0 31,-3 5-48-31,-5 5 0 0,-6-1 0 0,-2 4 0 0,-3 4-128 0,0 1 128 0,3 1-128 0,-2-1 128 16,0 1-128-16,1-1 0 0,2 0 144 0,0-3-144 16,-1-4 0-16,1-5 0 0,3-3 0 0,3-3 128 31,4-5 96-31,4-3 32 0,3-2 0 0,1-2 0 0,3-4 0 0,2-2 16 0,3-5 0 0,1 0 0 31,3 0-96-31,2-3-32 0,1-1 0 0,3-3 0 31,2-1-592-31,3-4-128 0,2 0-32 0,3-3-9824 0,1 0-1984 0</inkml:trace>
  <inkml:trace contextRef="#ctx0" brushRef="#br0" timeOffset="111310.08">9621 9731 26719 0,'3'-18'1184'0,"-1"8"240"0,-1-1-1136 0,1 1-288 0,0-1 0 0,1 3 0 15,-2 1 736-15,-1 7 96 0,2-7 0 0,-2 7 16 16,0 0-272-16,0 0-64 0,0 0-16 0,0 0 0 16,0 0-192-16,0 0-48 0,0 0 0 0,0 0 0 15,0 0-256-15,-2 16 0 0,-4 1 128 0,-3 6-128 16,-2 6 224-16,-3 6-16 0,-5 6 0 0,-4 7 0 15,-4 8-16-15,-8 8 0 0,-5 7 0 0,-7 5 0 16,-5 4-192-16,-5 5 176 0,-4 1-176 0,1 2 160 16,3 2-160-16,-1-4 0 0,6-1 0 0,1-5 128 15,3-5-128-15,1-4 0 0,3-6 0 0,5-7 0 0,2-6 144 0,6-3-144 16,2-2 160-16,3-3-160 0,0-4 384 0,5-4 0 16,3-3-16-16,1-2 0 0,2-3 48 0,2-4 16 15,3-1 0-15,1-3 0 0,2-4-432 0,3 0 0 16,2-3 0-16,1-1 0 15,1-4-624-15,3-2-208 0,1 1-32 16,-4-7-9760-16,10 4-1968 0</inkml:trace>
  <inkml:trace contextRef="#ctx0" brushRef="#br0" timeOffset="119612.65">10892 12130 19343 0,'0'0'1728'0,"-4"-2"-1392"16,4 2-336-16,-5 0 0 0,1 0 704 0,-1 1 64 15,1-1 0-15,4 0 16 0,-7 2 384 0,7-2 80 16,-4 3 16-16,4-3 0 0,0 0-208 0,0 0-32 16,0 0-16-16,0 0 0 0,-3 5-96 0,3-5-16 15,0 0 0-15,0 0 0 0,5 5-80 0,4 0-32 16,0-2 0-16,4-1 0 0,2-1-384 0,5-1-80 16,3-1 0-16,4-1-16 0,1-1 0 0,3-2 0 15,2 0 0-15,0-1 0 0,-4 0-80 0,-1 0-16 16,0 3 0-16,-2-3 0 0,-3 0-208 0,-1 0 128 15,-2 1-128-15,-2 0 0 0,-2 2 128 0,-1 0-128 0,-4 0 0 0,-2 2 144 16,-1 1-16-16,-1 0-128 16,-7 0 192-16,0 0-64 0,0 0 32 0,3 7 0 0,-1 0 0 0,-1 0 0 15,-1 3 288-15,-2 1 64 16,-1 1 16-16,-2 4 0 0,0 2-528 0,-1 2-352 0,0 1 48 0,-1 2 16 16,2 1 288-16,-1 2 0 0,1 0 0 0,-1-1 144 15,1 1-144-15,0-1 0 0,1 1 0 0,1 0 0 16,0 0 128-16,1-2-128 0,1 0 0 0,0 0 128 15,-1-4-128-15,2 0 0 0,1-1 0 0,0-1 0 16,-1-2 0-16,0-1 128 0,1-1-128 0,1-2 0 16,1-2-1280-16,1-2-320 15,-4 0-80-15,0-8-15360 0</inkml:trace>
  <inkml:trace contextRef="#ctx0" brushRef="#br0" timeOffset="119999.31">11702 12272 33167 0,'0'0'1472'0,"0"-5"304"0,-3-1-1424 0,2 0-352 16,1 1 0-16,0 5 0 0,0 0 1136 0,0 0 144 15,0 0 48-15,0 0 0 0,0 0-416 0,0 0-80 16,0 0 0-16,0 10-16 0,0 2-608 0,1 3-208 16,-1 4 144-16,0 1-144 0,0 2 0 0,0 1 0 15,-1 2 0-15,0 1 0 0,0 1 0 0,0 0 0 16,1 2 128-16,0-3-128 0,0 0 0 0,0-2 0 0,0-1 0 0,0-3 0 15,-2-3 0-15,1-1 0 16,0-3 0-16,0-2 128 0,-1-2-128 0,1-3 0 0,1-6 0 0,0 0 0 16,0 0 128-16,0 0-128 0,0 0 128 15,-3-5-128-15,0-3 128 0,-1-2-128 0,1-4 128 16,0-4-128-16,0-3 0 0,0-1 0 0,2-2 0 0,-2-3 0 16,2-2 0-16,1-3 128 0,1-1-128 0,2-1 0 15,-2-1 192-15,4 1-64 0,0 2 0 16,2 1 0-16,-1 0 32 0,2 3 0 0,1 2 0 0,1 3 0 15,1 0-160-15,0 2 128 0,1 3-128 0,1 1 128 16,1 2-128-16,3 3 0 0,-4 2 144 0,3 2-144 16,-1 1 0-16,-1 3 0 0,1 2-192 0,-1 0 64 15,-1 3-112-15,-1 1-16 0,-2 2 0 0,-1 2 0 32,0 2-1936-32,-3 1-400 0,-1 4-80 0</inkml:trace>
  <inkml:trace contextRef="#ctx0" brushRef="#br0" timeOffset="120177.28">11732 12465 32255 0,'0'0'2864'0,"0"0"-2288"15,0 0-576-15,0 0 0 0,0 0 752 0,0 0 32 16,5-2 16-16,1 0 0 0,2 0 64 0,3-2 16 16,0 2 0-16,5 0 0 0,1 0-496 0,4 0-112 0,2-1-16 0,2 2 0 15,2 0-256-15,0 1 0 16,3 1 0-16,0-1 0 15,-2-1-2064-15,0 0-480 0,-2 1-80 0</inkml:trace>
  <inkml:trace contextRef="#ctx0" brushRef="#br0" timeOffset="120387.87">12332 12466 20271 0,'0'0'1792'16,"0"0"-1424"-16,0 0-368 0,0 0 0 0,0 0 3328 0,0 0 576 15,0 0 128-15,0 0 32 0,-4 7-2432 0,0 1-480 16,0 2-112-16,1 3-16 0,0 1-384 0,0 3-64 15,0-1-32-15,-1 3 0 0,1 1-176 0,0-1-48 16,-2 1 0-16,1 0 0 0,0 1-192 0,0-1-128 16,1-2 128-16,1 1-128 0,-1 0 0 0,0-2 0 15,2 0 0-15,0-3-128 16,1-1-1984-16,1 1-400 0,0-3-80 0,2-3-16 0</inkml:trace>
  <inkml:trace contextRef="#ctx0" brushRef="#br0" timeOffset="120664.28">12758 12267 33407 0,'0'0'1472'0,"0"0"320"0,0 0-1440 0,3-4-352 0,2 0 0 0,1 0 0 16,-6 4 624-16,7-3 48 0,2 0 16 0,1-1 0 15,5 2-96-15,1 0-16 16,3 0 0-16,3 0 0 0,3-1-384 0,2 1-64 0,0 0-128 0,1 1 176 16,0 0-176-16,0 2-192 0,-3 0 32 0,0 1 16 15,-2 0-2864-15,-3 1-560 0</inkml:trace>
  <inkml:trace contextRef="#ctx0" brushRef="#br0" timeOffset="120853.04">12949 12472 35007 0,'0'0'3120'0,"0"0"-2496"16,-4-3-496-16,-1-1-128 0,5 4 880 0,0 0 144 16,0 0 48-16,0 0 0 0,0 0-608 0,0 0-112 15,0 0-32-15,8 0 0 0,3-1-144 0,1 0-48 16,2 1 0-16,3-1 0 0,3 0-128 0,3 0 0 0,1 0 0 0,3-1 0 15,3-2-224-15,2 1-80 0,1 1-16 0,1-2 0 32,1 1-2752-32,2-2-544 0</inkml:trace>
  <inkml:trace contextRef="#ctx0" brushRef="#br0" timeOffset="121294.53">13640 12199 27647 0,'-2'-4'2448'0,"-2"-1"-1952"0,1 0-496 0,0 0 0 0,-2 1 1856 0,2 0 256 15,3 4 64-15,-4-4 16 0,4 4-656 0,0 0-144 16,0 0-32-16,0 0 0 0,-6 4-784 0,2 1-176 16,0 3-16-16,1 3-16 0,0 1-368 0,1 2 144 15,-1 3-144-15,3 1 0 0,-2 4 0 0,1 4 0 16,0-1 0-16,0 1 0 0,0 2 0 0,1 1 0 16,0-1 0-16,1 1 0 15,0-1 0-15,0-1 0 0,1-3 0 0,1-1 0 0,-2 0 0 0,0-3 0 16,0-4 0-16,-1-1 0 0,0-3-336 0,0-2-32 15,0-3 0-15,0-1 0 0,0-6-16 0,0 0 0 16,0 0 0-16,-2-4 0 0,-1-4 144 0,1-2 32 16,-1-1 0-16,0-4 0 0,-1-4 208 0,2-3 0 15,-2-5-160-15,2-2 160 0,0-4 0 0,4-2 256 0,-2-4-32 0,2 1-16 16,2-2 112-16,-1 0 32 16,2 1 0-16,1 1 0 0,1 3 64 0,1 2 16 0,1 2 0 31,2 5 0-31,1 2-192 0,0 4-48 0,1 2 0 15,2 4 0-15,3 3-16 0,1 2-16 0,-1 3 0 16,2 2 0-16,0 3 32 0,0 3 0 0,1 3 0 0,-3 0 0 16,-1 2-192-16,-2 2 0 15,-3 1 0-15,-2 2 128 0,-2-1 0 0,-4 4 0 16,-3 3 0-16,-3-1 0 0,-4 0-128 0,-4 0 0 0,-5 2 144 0,0-1-144 0,-5-2 0 0,-2 0 0 16,-2-3 0-16,0 0-192 0,0-1 32 0,-1 0 0 15,1-1 0-15,1-1 0 16,2-1-1440-16,3 0-304 15,-1-2-48-15,2 1-15440 0</inkml:trace>
  <inkml:trace contextRef="#ctx0" brushRef="#br0" timeOffset="121748.43">15568 12251 30575 0,'0'0'1344'0,"0"0"304"0,0 0-1328 0,0 0-320 0,8-6 0 0,0 3 0 0,-4 1 1488 0,0 0 240 16,1-1 32-16,0 1 16 15,2 1-640-15,2-1-128 0,3 0-32 0,-1 0 0 0,6-2-480 0,2 1-112 16,1 0 0-16,2-1-16 0,0 2-240 0,1-1-128 16,1 0 128-16,0 0-128 15,1 1-368-15,-3 1-144 0,-2 0-16 0,-1 2-16 16,-1 1-2480-16,-3 0-496 0,-3 2-112 0</inkml:trace>
  <inkml:trace contextRef="#ctx0" brushRef="#br0" timeOffset="121920.3">15730 12404 30399 0,'0'0'2704'0,"0"0"-2160"16,0 0-544-16,0 0 0 0,0 0 960 0,0 0 96 0,0 0 16 0,6-2 0 15,0-3-464-15,2 3-96 16,2 0 0-16,2 0-16 0,2-1-272 0,2 2-48 16,2 0-16-16,2 0 0 0,2 0-160 0,0 1 0 0,2 0 0 0,2 0 0 31,3-1-2384-31,1-1-464 0</inkml:trace>
  <inkml:trace contextRef="#ctx0" brushRef="#br0" timeOffset="122264.57">16039 12133 19343 0,'-22'-20'1728'0,"13"13"-1392"0,-2-2-336 0,0-1 0 0,1 0 4096 0,0 1 768 15,2 2 128-15,0 0 48 16,0 0-3408-16,3 3-672 0,-1 0-144 0,6 4-32 15,0 0-256-15,0 0-48 0,0 0-16 0,0 0 0 0,0 0-464 0,0 0 128 16,0 0-128-16,6 4 0 0,1 0 0 0,3 2 0 16,2-1 0-16,4 1 0 0,2-2 0 0,3 1-128 15,4 0 128-15,0 0 0 0,1-2 0 0,2 0-128 16,-3 0 128-16,0 0 0 0,0-2 0 0,-1 0 0 16,-1 0 0-16,-2 2 0 0,-3-2 0 0,-1 2 0 15,-4-1 0-15,-2 0 0 0,-2 1 0 0,-2 2 0 16,-2 0 0-16,-3 2 0 0,-2-1 0 0,-3 2 0 15,-3 2 0-15,-1 1 144 0,-3 2 32 0,-2 1 0 16,-3 2 0-16,0 1 0 0,-3 1 0 0,1 3 0 16,-1-1 0-16,1 0 0 0,-3-1-176 0,1 0 128 15,2-1-128-15,0-1 128 0,3 1-128 0,1-3 0 16,0 0 0-16,5-1 0 16,1-1-2416-16,3-2-352 0,0-1-80 0,4 0-16 0</inkml:trace>
  <inkml:trace contextRef="#ctx0" brushRef="#br0" timeOffset="123001.76">17705 11869 15663 0,'0'-11'688'0,"3"6"144"0,0-2-656 0,0-1-176 0,1 1 0 0,-1-2 0 16,-1 1 2480-16,-1 0 464 0,1 1 80 0,1-1 32 15,-1 1-912-15,0 1-176 0,0-1-48 0,-1 2 0 16,-1 5-432-16,0 0-80 0,0 0-32 0,0 0 0 16,0 0-544-16,0 0-96 0,0 0-32 0,0 0 0 15,0 0-336-15,0 9-80 0,-1 0-16 0,0 4 0 16,1 2-112-16,0 3-32 0,-1 1 0 0,0 2 0 16,1 1-128-16,1 2 0 0,-1 1 0 0,1 0 0 15,0-1 0-15,0 0 0 0,0 1 0 0,0-2 0 0,2-1 0 0,-2-1 0 16,1-3 0-16,-2 0 0 0,2-3 0 0,-1 1 0 15,-1-4 0-15,0-2 0 0,0-3 128 0,0 0-128 16,0-7 0-16,0 0 128 0,0 0 0 0,0 0-128 16,0 0 192-16,-3-6-64 0,-3-2 48 0,2-3 0 15,-1-3 0-15,0-3 0 0,0-5-16 0,0-2 0 16,2-3 0-16,0-1 0 0,-1-4 128 0,2 0 32 16,3-1 0-16,0 0 0 0,2-1-16 0,0 2 0 15,0 1 0-15,4 1 0 0,0 2-96 0,3 1-16 16,2 1 0-16,3 3 0 0,1 2-192 0,0 2 128 15,1 4-128-15,2 2 0 0,0 2 0 0,-1 2 0 16,2 1 0-16,-2 4 0 0,-1 0 0 0,0 2-128 16,-1 1 128-16,0 2-160 15,-3 3-320-15,0 1-64 0,0 2-16 0,-1 0 0 16,-1 3-1616-16,-1 2-320 0,-2 2-64 0,-1 1-14880 0</inkml:trace>
  <inkml:trace contextRef="#ctx0" brushRef="#br0" timeOffset="123174.37">17809 11966 36111 0,'0'0'1600'15,"0"0"320"-15,0 0-1536 0,0 0-384 0,0 0 0 0,0 0 0 0,0 0 448 0,6-2 16 16,5 1 0-16,2 0 0 0,2-1 16 0,4 1 0 16,2 1 0-16,2 0 0 0,1 0-224 0,1-1-32 15,0 0-16-15,2 0 0 0,-1 0-208 0,0 0 0 16,-2 0-192-16,-1 1 192 15,-1 1-2672-15,-1 0-416 0,-3 1-96 0</inkml:trace>
  <inkml:trace contextRef="#ctx0" brushRef="#br0" timeOffset="123424.67">18375 12073 37599 0,'0'0'1664'0,"0"0"352"0,0 0-1616 0,0 0-400 16,0 0 0-16,0 0 0 0,0 0 896 0,0 0 112 0,3 6 16 0,-2 3 0 16,0 3-496-16,-1 4-80 15,-1-1-32-15,0 4 0 0,-2 0-224 0,1 3-64 16,0 2 0-16,0 0 0 0,0 2-128 0,-1 1 128 0,1-2-128 0,0 1 128 16,1-2-128-16,0 0 0 0,1-2 0 0,0-2 0 15,1-1-384-15,0-3-176 0,1-4-16 0,0-2-16 16,1-2-2736-1,0-2-560-15</inkml:trace>
  <inkml:trace contextRef="#ctx0" brushRef="#br0" timeOffset="123879.95">18944 11824 13823 0,'-3'-3'1216'0,"-3"-1"-960"15,6 4-256-15,0 0 0 0,0 0 5504 0,0 0 1040 16,-3-4 224-16,3 4 32 0,0 0-4816 0,0 0-976 15,4-2-192-15,4 0-48 16,2-1-512-16,3 1-128 0,4 1 0 0,1-1-128 0,3 1 128 0,2 1-128 16,2-1 0-16,1 0 0 0,0 1 0 0,2 0-256 15,-2 0 64-15,1 1 0 16,-5 1-1920-16,-3 0-384 0,-1 0-80 0,-4 2-13008 0</inkml:trace>
  <inkml:trace contextRef="#ctx0" brushRef="#br0" timeOffset="124068.41">19045 11973 30399 0,'0'0'2704'0,"-4"-2"-2160"16,-4 0-544-16,3 1 0 0,5 1 1408 0,0 0 160 15,0 0 32-15,0 0 16 0,0 0-448 0,0 0-80 0,0 0-32 0,0 0 0 16,6 5-672-16,4-1-128 16,3 1-16-16,4 1-16 0,3-3-224 0,4 2 0 15,2 0 0-15,4-2 0 0,2 1 0 0,1-2 0 0,1-1-128 0,-1-1 128 31,-1-1-1776-31,0-1-240 0,-1-2-48 0,0 1-13872 0</inkml:trace>
  <inkml:trace contextRef="#ctx0" brushRef="#br0" timeOffset="124552.97">19936 11767 32943 0,'0'-16'1456'0,"1"10"304"0,0-1-1408 0,1 1-352 16,-1-1 0-16,0 2 0 0,0-1 1232 0,-1 6 176 15,1-5 48-15,-1 5 0 0,0 0-448 0,0 0-96 16,0 0-16-16,0 0 0 0,0 0-624 0,-1 6-128 16,1 4-16-16,-1 3-128 0,-3 3 0 0,1 1 0 15,2 3 0-15,-2 4 0 0,-2 2 0 0,2 1 0 16,0 2 0-16,-1 0 0 0,1 0 128 0,1 1-128 16,0-1 0-16,0-1 0 0,-1-3 0 0,2-1 0 15,0-2 0-15,1 0 0 0,0-3 160 0,-1-2-160 16,0-4 128-16,1-2-128 0,0-4 144 0,1 0-144 15,-1-7 160-15,0 0-160 0,0 0 256 0,0 0-64 0,0 0 0 0,0-8 0 16,1-3 64-16,0-3 0 16,-1-5 0-16,0-3 0 0,1-2-256 0,0-3 0 15,1-4 0-15,0-2 0 0,1-2 0 0,3-3 0 16,-1 0 0-16,3-1 0 0,-3 2 128 0,3 1 48 16,0 3 0-16,2 2 0 0,-1 2-176 0,2 2 128 0,2 4-128 15,0 3 128-15,0 3-128 0,3 3 0 0,2 2 0 16,1 3 0-16,1 1 0 0,0 3 0 0,0 2 0 0,1 1 128 15,0 5-128-15,-2 0 192 0,-2 0-192 0,-1 3 192 16,-3 1-192-16,-3 2 0 0,-2 0 144 0,-2 2-144 16,-1 0 0-16,-3 1 0 15,-3 2 0-15,-3 2-128 0,-2-1-32 0,-3 2 0 0,-5 0 0 0,-2 1 0 16,-1-2-32-16,-3-1 0 0,-2-2 0 0,0-1 0 16,0-1 192-16,0-1 0 0,0 0 0 0,2-1 0 15,1-1-224-15,3 0 32 0,0-1 16 0,4-2 0 16,2 2-1424-16,4-2-304 0,0 0-48 0,6-5-15328 15</inkml:trace>
  <inkml:trace contextRef="#ctx0" brushRef="#br0" timeOffset="124851.22">20817 11584 37263 0,'0'0'1648'0,"0"-6"336"0,0-2-1584 0,0 1-400 0,0 2 0 0,0-1 0 15,0 1 1248-15,0 5 160 16,0 0 48-16,0 0 0 0,0 0-640 0,0 0-128 16,-5 2-32-16,-2 2 0 0,0 3-480 0,-2 3-176 15,0 3 0-15,-1 4 144 0,-1 2-144 0,-3 6 0 0,-3 3 0 0,-1 4 0 16,-3 3 0-16,-2 4 0 0,-5 3 128 0,-2 2-128 16,-1 3 0-16,-2 0 0 15,0 2 128-15,2-1-128 0,1 0 0 0,4 0 0 16,-1-2 0-16,4-2 0 0,2-2 128 0,1-4-128 15,1-1 0-15,1-3 128 0,2-4-128 0,0 0 0 0,2-2 0 0,2-3-176 32,1-2-592-32,2-2-112 0,1-2-16 0,3-2-11968 0,0-1-2400 0</inkml:trace>
  <inkml:trace contextRef="#ctx0" brushRef="#br0" timeOffset="125698.47">20819 12160 17503 0,'0'0'768'0,"0"0"176"0,0 0-752 0,0 0-192 16,0 0 0-16,0 0 0 0,0 0 1984 0,0 0 384 15,0 0 64-15,0 0 0 0,0 0-848 0,0 0-176 0,0 0-48 0,0 0 0 16,0 0-432-16,0 0-96 15,0 0 0-15,0 0-16 0,0 0 80 0,0 0 32 16,0 0 0-16,0 0 0 0,0 0-208 0,0 0-32 0,7-3-16 0,1 0 0 16,1 0-160-16,0-1-48 15,-2-1 0-15,2-1 0 0,0 1-144 0,1-1-48 0,1 0 0 0,0-1 0 16,1 2-80-16,-2 0 0 0,0 1-16 0,0 1 0 16,-2 0-176-16,0 2 160 0,-1 0-160 0,0 0 160 15,1 1-160-15,-1 0 0 0,-7 0 144 0,6 2-144 16,-6-2 0-16,7 3 0 0,-7-3 0 0,0 0 0 15,6 3 0-15,1 0 0 0,0 2 0 0,-1-1 128 16,0-1-128-16,-1 2 0 0,1-1 0 0,-1 2 0 0,0-2 0 0,0-1 0 16,-5-3 0-16,7 4 0 0,-2-1 0 0,-5-3 0 15,0 0 0-15,7 3 0 0,-7-3 0 0,0 0 0 16,0 0 0-16,0 0 0 0,0 0 0 0,0 0 0 16,0 0 0-16,0 0 128 0,0 0-128 0,0 0 0 15,0 0 0-15,0 0 0 0,0 0-160 0,0 0-48 16,0 0-16-16,0 0 0 15,-8 1-176-15,2 0-48 0,-1 0 0 0,0-1 0 16,1 0-320-16,-2 0-64 0,-1 0 0 0,0-1-16 16,2 1-592-16,-3 0-112 0,0 0-32 0,0 0 0 15,-1 0-176-15,0 0-32 0,-1 1-16 0,0 1 0 16,0-1 512-16,0 0 96 0,1 0 32 0,0 0 0 0,0 0 928 0,0 0 240 16,0 0 0-16,1-1 0 0,-1 0 752 0,1 1 192 15,0-1 32-15,1 0 16 0,0 0 528 0,3 0 96 16,-1 0 32-16,7 0 0 0,0 0-64 0,0 0-16 15,-5-1 0-15,5 1 0 0,0 0-512 0,0 0-96 0,0 0-32 0,0 0 0 16,5-2-448-16,4 1-96 0,0-1 0 0,2 1-16 16,2 0-192-16,2-2-48 0,2 1 0 0,2-1 0 15,0 0-128-15,3-1 192 0,1 1-192 0,1 0 192 16,-1-1-192-16,0 1 192 0,-1 0-192 0,-1 1 192 0,-3-1-48 0,0 1 0 16,-2 0 0-16,0 1 0 0,-3 0 160 0,-2 0 16 15,-1 0 16-15,-1 1 0 0,-3 0-32 0,-6 0-16 16,6 0 0-16,-6 0 0 0,5 2-96 0,1 1-32 15,-6-3 0-15,4 7 0 0,-2 0-160 0,0 3 0 16,-1 1 0-16,-1 2 0 0,-1 3 0 0,-2 1 0 16,0 3 128-16,-1 4-128 0,-1 2 0 0,-2 1 192 15,-2 2-192-15,0 2 192 0,-1 1-192 0,0-1 128 16,-1 1-128-16,1 1 128 0,0 0-128 0,0 1 0 16,1-1 144-16,1 0-144 0,-1-2 0 0,1-1 0 15,2-1 0-15,0-2 128 0,2-3-128 0,1-2 0 16,-2-2 0-16,2-2 0 15,0-2-1408-15,-1 0-368 0,0-5-64 0,-3-2-17296 0</inkml:trace>
  <inkml:trace contextRef="#ctx0" brushRef="#br0" timeOffset="126388.93">17256 11450 23039 0,'0'0'2048'0,"0"0"-1648"15,0-9-400-15,0 2 0 0,0 7 576 0,0-8 48 16,0 1 0-16,0 7 0 0,0 0 624 0,0 0 128 0,0 0 32 0,0 0 0 0,0 0-464 0,0 0-96 16,0 0-16-16,0 0 0 0,-5 12-352 15,3 3-80-15,-1 1-16 0,0 7 0 0,1 5-144 0,0 6-48 16,0 7 0-16,0 5 0 16,-2 4-64-16,1 8-128 0,0 3 176 0,-1 5-176 15,1 6 144-15,1 1-144 0,0 3 0 0,3 2 144 0,-1-2-144 0,0 1 160 16,0 1-160-16,1-1 160 0,1-3-160 0,-2-1 128 15,2-4-128-15,3 0 128 0,-2 1 48 0,0-2 0 16,1-3 0-16,0-3 0 0,0-1-176 0,2-5 192 16,-4-4-192-16,1-3 192 0,0-3-64 0,-1-3-128 15,-1-4 192-15,0-5-64 0,-1-3-128 0,0-7 0 16,0-5 144-16,0-6-144 16,0-13-1184-16,0 0-304 0,0 0-64 0,4-10-16 15,4-10-1216-15,4-11-240 0</inkml:trace>
  <inkml:trace contextRef="#ctx0" brushRef="#br0" timeOffset="127153.14">17375 11303 6447 0,'-15'-12'272'0,"5"4"80"0,-1 0-352 0,1 0 0 0,1 2 0 0,2 0 0 0,-1 0 3200 0,3 0 560 15,5 6 112-15,-4-6 32 16,2-1-1696-16,2 7-336 0,0 0-64 0,6-8-16 16,0 1-512-16,5 1-128 0,2 1 0 0,4-2-16 15,4-1-288-15,2 2-48 0,1-1-16 0,5 1 0 0,3-2-160 0,2 0-48 16,1 2 0-16,-8-1 0 0,5-1-272 0,8 2-64 15,5-1-16-15,10-1 0 0,7 1-224 0,4-1 128 16,2-2-128-16,9 1 0 0,10 2 0 0,5 0 0 16,4-2 0-16,6 1 0 0,9 2 0 0,4-1 0 15,4 0 0-15,7 0 0 0,7 1 0 0,3 3 0 16,4 0 0-16,1 0 0 0,-1-2 0 0,1 1 0 16,5 0 0-16,-3 2 0 0,-1-1 0 0,-8 0 128 15,-3-1-128-15,-5 2 0 0,-4 1 0 0,-5 1 0 16,-7 0 128-16,-6 0-128 0,-7 0 0 0,-4 1 0 0,-5 1 0 0,-6-1 0 15,-6-1 128-15,-6 0-128 0,-8-1 0 0,-5-1 0 16,-4 0 144-16,-13 1-144 0,-1-2 128 0,0 0-128 16,-5 2 128-16,-2 0-128 0,-3 0 0 0,-2 0 128 15,0 0-128-15,0 1 160 0,-5 0-160 0,-4 0 160 16,-3 0-16-16,-3 1 0 0,-3 0 0 0,-2 0 0 0,0 0-144 0,-2 1 0 16,-5-2 0-16,5 4 128 0,-5-4-128 15,4 4 0-15,0 1 0 0,-4-5 128 0,0 0-128 0,4 5 128 16,-2 1-128-16,0-1 128 0,2 1 0 0,-4-6-128 15,2 5 192-15,-1 2-64 0,0 0-128 0,1 2 192 16,-1 0-192-16,-1 1 192 0,0 2-192 0,0 2 0 16,-1 3 144-16,-1 3-144 0,-1 2 0 0,1-2 144 15,-1 7-144-15,-1 4 0 0,-2 4 0 0,2 7 0 16,-3 3 0-16,0 4 0 0,-1 3 0 0,-3 21 0 16,1 1 0-16,0 2 0 0,1 1 0 0,0 0 0 15,1-1 0-15,0 1 0 0,0-1 0 0,0 7 0 0,-1-5 0 0,1-2 0 16,2-4 224-16,3-7-64 0,3-1-16 0,-2 24 0 15,-3-13 192-15,0-9 48 16,3-7 0-16,1-5 0 0,-1-6-128 0,0-3 0 16,-1-2-16-16,1-15 0 0,0-2-48 0,-1 11-16 15,-4-7 0-15,0-2 0 0,0-3-32 0,0-9 0 16,-2-1 0-16,1-1 0 16,-3-1-1280-16,-2 0-256 0,1-5-48 0,-2 0-16640 0</inkml:trace>
  <inkml:trace contextRef="#ctx0" brushRef="#br0" timeOffset="127931.67">17218 13346 22111 0,'0'0'1968'0,"-4"-5"-1584"16,-2-1-384-16,6 6 0 0,-6-5 1312 0,6 5 176 15,0 0 48-15,0 0 0 0,0 0-416 0,0 0-80 16,0 0-16-16,0 0 0 0,6-6-576 0,4 3-112 15,1 1-16-15,2 2-16 0,4 2-96 0,0 0-16 16,3 1 0-16,4-1 0 0,4 1 80 0,3-1 16 31,4-1 0-31,1 0 0 0,3-1-48 0,3-1-16 0,0-2 0 0,-9 1 0 0,7 1 64 0,5 0 16 16,8 0 0-16,26-2 0 0,-5 1-48 0,-25 0-16 16,5-2 0-16,6 1 0 0,7 3-112 0,2-2-128 15,3-1 176-15,0 0-176 0,2-2 144 0,3 3-144 16,4 1 0-16,1 0 144 0,-2-1-144 0,2-1 128 15,3 1-128-15,2 1 128 0,3 0-128 0,0 0 0 16,-3-2 144-16,2 0-144 0,3 3 128 0,-2-1-128 0,-2-1 160 0,-2 1-160 16,-3 0 192-16,1 1-48 15,0 1-16-15,-3 0 0 0,-4-1 16 0,-1 0 0 0,-2-1 0 16,3 1 0-16,0 1 96 0,3-1 16 0,-5-1 0 0,-8-1 0 16,-1 1-64-16,0 1-16 0,1 1 0 0,0 0 0 15,0 0-32-15,-3 0 0 0,-5-1 0 0,1 0 0 16,-2 0 16-16,1 2 0 0,0 2 0 0,-1-2 0 15,-2 0-32-15,-3-1-128 0,-2-1 192 0,-5 0-64 16,-2 0-128-16,-4 0 160 0,0 0-160 0,-4 0 160 16,-3 0 0-16,-1 0 0 0,-3 1 0 0,-1 0 0 15,0-1 80-15,-4 0 16 0,-2 0 0 0,-3 0 0 0,-2 0-80 0,-3-1-16 16,-2-1 0-16,-1 1 0 0,-4 1-160 0,0-1 160 16,-7 1-160-16,0 0 160 0,0 0-160 0,0 0 0 15,0 0 0-15,0 0-176 16,0 0-528-16,-10 0-96 0,0-2-32 0,-2 0 0 15,-2 2-1984-15,2-1-384 0,-1-1-96 0</inkml:trace>
  <inkml:trace contextRef="#ctx0" brushRef="#br0" timeOffset="128103.52">22030 13294 25791 0,'0'0'2304'0,"0"0"-1856"15,0 0-448-15,0 0 0 0,0 0 1456 0,0 0 192 16,0 0 32-16,0 0 16 0,0 0-400 0,0 0-80 15,0 0 0-15,0 0-16 0,0 0-688 0,0 0-128 16,-5 0-16-16,5 0-16 0,0 0-592 0,0 0-112 0,0 0-32 0,-5 2-15888 16</inkml:trace>
  <inkml:trace contextRef="#ctx0" brushRef="#br0" timeOffset="132808.19">3048 14068 10127 0,'-1'-4'896'0,"0"-2"-704"0,0-2-192 0,-2 1 0 15,1-1 1952-15,0 0 352 0,0 1 80 0,0-1 16 16,-1-1-416-16,1 1-96 0,0 0-16 0,1 0 0 0,0 0-608 0,0 2-128 16,0 0-32-16,1 2 0 0,0-1-192 0,0 5-32 15,0 0-16-15,0 0 0 0,0 0-352 0,0 0-64 16,0 7 0-16,0 3-16 0,0 2-240 0,0 4-64 16,-2 3 0-16,1 3 0 0,0 3 16 0,-1 4 0 15,1 2 0-15,-1 1 0 0,1 3-144 16,-2 0 0-16,1 0 144 0,0 16-144 0,2-9 0 0,0-5 128 15,0-4-128-15,1-5 0 0,1-4 0 0,1-2 128 16,0 0-128-16,-1-5 0 0,0-1 0 0,0-3 0 16,1-2 0-16,-2-3 128 0,-1-8 0 0,0 0 0 15,0 0 0-15,0 0 0 0,0 0 64 0,0 0 0 16,0 0 16-16,-7-7 0 0,1-4 48 0,0-3 16 16,2-4 0-16,-2 0 0 0,0-2 32 0,-1-2 0 0,0-4 0 0,2-2 0 15,-2-4-32-15,3 0 0 16,1 1 0-16,1 8 0 0,1-5 48 0,1-2 16 15,1-2 0-15,2 0 0 0,0 0-16 0,1 1 0 0,2 3 0 0,0 0 0 16,1 0-64-16,2 3-32 16,1 3 0-16,2 3 0 0,1 1-224 0,1 2 144 0,1-1-144 0,-1 3 128 31,0 2-128-31,2 2 0 0,-3 3 144 0,2 2-144 0,-2 1 0 0,2 3 0 0,-3 0 0 0,0 4 0 16,-1 2-304-16,-1 1 32 0,-2 3 0 0,0 0 0 31,-1 2-528-31,-2 3-96 0,0 5-32 0,-2 2 0 15,-2 1-2336-15,-1 2-480 0</inkml:trace>
  <inkml:trace contextRef="#ctx0" brushRef="#br0" timeOffset="132996.43">3010 14417 33983 0,'0'0'1504'0,"-4"-1"304"0,4 1-1440 0,0 0-368 16,0 0 0-16,0 0 0 0,0 0 320 0,0 0 0 15,0 0 0-15,0 0 0 0,6-6 160 0,2 2 32 16,3-1 0-16,4 1 0 0,2 0-384 0,4 0-128 0,1 1 0 0,2 0 144 16,3-1-336-16,1 0-80 0,2 1-16 0,0 0 0 31,-1 2-2864-31,1 1-576 0</inkml:trace>
  <inkml:trace contextRef="#ctx0" brushRef="#br0" timeOffset="133325.38">3526 14487 5519 0,'0'0'496'0,"-4"-5"-496"0,1-1 0 0,0 0 0 15,2-1 6480-15,1 0 1200 0,1 1 256 0,3-1 32 0,0 1-5696 16,2 0-1136-16,0 2-240 0,2 0-32 16,0 2-432-16,0 1-96 0,2 0-16 0,0 2 0 15,1 2-320-15,0 2 128 0,0 0-128 0,0 3 0 16,-2 1 0-16,0 1 0 0,-1 1 0 0,-2 1 0 15,0 1 0-15,-4 2-128 0,-2 2 0 0,-1 2 0 16,-4-2-256-16,-1 1-32 16,-3-2-16-16,-1 1 0 0,-1-2 432 0,0-1-128 0,-1 0 128 0,1-3 0 0,0-3 384 0,1 0 176 15,2-1 16-15,1-3 16 0,0-1 240 0,3 2 64 16,4-5 0-16,0 0 0 0,0 0-400 0,0 0-80 16,0 0-16-16,0 0 0 0,6 2-208 0,4 0-32 15,0-1-16-15,3 0 0 0,3 1-144 0,1-1 0 16,3-1 0-16,2 1-176 0,1-1-80 0,2 0-32 15,3 0 0-15,1-1 0 16,0-2-576-16,1 0-112 0,-1 0-32 0,-1-3-10976 16,1 0-2208-16</inkml:trace>
  <inkml:trace contextRef="#ctx0" brushRef="#br0" timeOffset="133546.01">4149 14246 40255 0,'-11'-10'1792'0,"11"10"352"0,-4-6-1712 0,4 6-432 0,-3-7 0 0,3 7 0 15,0 0 0-15,4-5-144 0,1 0 0 0,3 2 0 16,3 1 144-16,3 1 0 0,5 2 0 0,3-1 0 16,2-1 0-16,2 0 0 0,1 1 0 0,0 0-128 15,0 0-944 1,-2 0-176-16,1 0-32 0,-1 1-9680 0,-3 1-1936 0</inkml:trace>
  <inkml:trace contextRef="#ctx0" brushRef="#br0" timeOffset="133720.49">4149 14438 34095 0,'-6'-3'3024'0,"6"3"-2416"16,0 0-480-16,0 0-128 0,0 0 1232 0,0 0 240 15,0 0 32-15,0 0 16 0,0 0-1008 0,9 0-208 0,3 0-48 16,4 0 0-16,1 0-112 0,5 2-16 15,4-4-128-15,0 1 192 0,3-1-192 0,0 0 144 0,3-1-144 0,0-2 128 32,0 1-448-32,0-1-112 0,0 1-16 0,0 0-17376 0</inkml:trace>
  <inkml:trace contextRef="#ctx0" brushRef="#br0" timeOffset="134536.37">5815 13922 22975 0,'-4'-12'1024'0,"3"6"192"0,-1 0-960 0,0-1-256 16,2 0 0-16,-3 2 0 0,1-1 1312 0,0 1 224 15,0 0 32-15,2 5 16 0,0 0-80 0,0 0-16 16,0 0 0-16,0 0 0 0,0 0-816 0,-4 10-160 16,2 6-48-16,0 0 0 0,0 2-336 0,1 3-128 15,1 2 0-15,0 2 144 16,0 4-144-16,0 0 0 0,2 3 0 0,-1 0 0 0,1 1 0 0,0 0 0 0,0-1 0 0,0 0 0 15,0 0 0-15,0-2 0 16,3-5 0-16,-3-3 0 0,0-2 0 0,0-3 0 0,1-2 144 0,0-3-144 16,-2-3 144-16,1-3-144 15,-2-6 192-15,0 0-192 0,0 0 304 0,0 0-48 0,0 0-16 0,-4-4 0 16,-3-4 32-16,3-2 16 0,-3-2 0 0,1-3 0 16,1-5 0-16,-1-2 0 0,2-2 0 0,1-3 0 15,-2-4-32-15,2-2 0 0,1-2 0 0,1 0 0 16,1-2 48-16,1-2 0 0,1 2 0 0,1 0 0 15,2 2-64-15,-1 3-16 0,3 3 0 0,0 1 0 16,3 4 0-16,0 2 0 0,-2 1 0 0,2 2 0 16,1 4-96-16,1 2-128 0,1 3 176 0,0 2-176 15,1 2 0-15,1 0 0 0,-2 4 0 0,1 2 0 16,0 1-128-16,-1 3-48 0,-1 3 0 0,1 1 0 31,-2 2-624-31,1 2-128 0,-1 1-32 0,-2 2 0 0,-2 2-2128 0,-3 1-432 0</inkml:trace>
  <inkml:trace contextRef="#ctx0" brushRef="#br0" timeOffset="134741.12">5817 14157 23039 0,'0'0'1024'0,"0"0"192"0,0 0-960 0,0 0-256 16,0 0 0-16,0 0 0 0,0 0 2112 0,0 0 368 15,0 0 80-15,0 0 0 0,0 0-1280 0,8 1-256 16,2 0-48-16,3-1-16 0,2 0-496 0,1-1-96 15,2 0-32-15,3 1 0 0,1 0-192 0,3-1-144 16,4-1 192-16,-1 1-192 16,1-3-1152-16,-1 1-352 0,1-1-64 0,-1 0-13440 0</inkml:trace>
  <inkml:trace contextRef="#ctx0" brushRef="#br0" timeOffset="134913.14">6424 14208 33055 0,'0'0'1472'0,"0"0"288"0,0 0-1408 0,-6 2-352 0,6-2 0 0,-4 4 0 16,1 2 704-16,-1 2 64 0,2 1 0 0,1 2 16 0,-1 4-80 0,1 2-32 16,0 4 0-16,1 1 0 0,1 0-352 0,2 1-80 15,-2 2-16-15,1-1 0 0,0-1-224 16,1 0 128-16,-1 1-128 0,0 0 0 16,0-2 128-16,-1-1-128 0,0-2 0 0,1-1 144 15,0-2-544-15,0-2-112 0,1-2-32 0,-1-1-10816 16,2-2-2160-16</inkml:trace>
  <inkml:trace contextRef="#ctx0" brushRef="#br0" timeOffset="135163.46">6700 14226 7359 0,'-9'-7'320'0,"9"7"80"0,-4-6-400 0,0 1 0 0,3-1 0 0,1 1 0 16,1-1 6896-16,-1 6 1296 16,5-5 256-16,2 0 48 0,4 1-6608 0,4 0-1312 0,0 0-272 0,4 1-48 15,3 1-256-15,3 0 0 0,3-1 0 0,1 1-160 16,4 1 160-16,1-1-192 0,2 0 192 0,-1-2-192 31,-4 1-1456-31,-1 0-288 0,0-1-64 0,-1 1-13008 0</inkml:trace>
  <inkml:trace contextRef="#ctx0" brushRef="#br0" timeOffset="135617.32">7504 13916 27071 0,'-3'-17'1200'0,"3"9"240"0,-1-1-1152 0,-1 0-288 16,0 1 0-16,0 0 0 0,0 0 1984 0,-1 0 320 16,-1 2 80-16,2 0 16 0,0 1-704 0,0 2-144 15,2 3-16-15,0 0-16 0,0 0-784 0,0 0-160 16,-5 3-16-16,1 2-16 0,1 4-352 15,-1 4-192-15,2 5 192 0,-2 3-192 0,-2 3 128 0,2 2-128 16,-1 4 0-16,1 3 0 0,0 3 0 0,0 1 0 16,-1 0 0-16,1-1 0 0,2 1 0 0,1-2 0 15,0-2 0-15,1-2 0 0,0-2 0 0,0-2 0 16,1-3 128-16,1-3-128 0,-1-3 0 0,1-4 0 16,-1-3 0-16,-1-2 0 0,0-9-160 0,0 0 16 15,0 0 0-15,0 0 0 0,0 0 144 0,-5-7-192 16,1-3 192-16,1-4-192 0,-1-4 192 0,0-3-208 0,2-2 80 0,1-3 128 15,2-4-144-15,1-5 144 16,1-2 0-16,2-4 0 0,-1-2 0 0,0-1 0 16,2-2 0-16,-1 2 0 0,2 0 0 0,2 3 144 0,1 4-16 0,1 3 0 15,0 2 128-15,2 5 0 16,-1 3 16-16,1 3 0 0,-1 4-48 0,1 2-16 0,2 3 0 0,0 3 0 16,2 3-208-16,-1 2 176 0,1 3-176 0,0 1 160 15,1 4-160-15,-3 1 0 0,0 3 144 0,-2 2-144 0,-2 1 128 16,-2 2-128-16,-4 2 160 0,-2 2-160 0,-3 0 0 0,-4 3 0 15,-5 0 0-15,-4 2 0 0,-4 0 0 0,-2 0-240 16,-3-2 32-16,-4 0 0 16,-2-1-1072-16,-3 0-192 15,-5-2-64-15,-3-2-16656 0</inkml:trace>
  <inkml:trace contextRef="#ctx0" brushRef="#br0" timeOffset="136368.04">158 14519 4607 0,'-7'-10'400'0,"7"5"-400"15,3-2 0-15,-3-1 0 0,1 0 2176 0,2-1 368 16,1-1 64-16,1-1 16 0,-1-1-1008 0,2 0-192 16,-1 0-32-16,1-2-16 0,-2 0 416 0,2-1 64 0,0-1 32 0,1 2 0 15,-1 0-304-15,0-2-64 16,-1 1-16-16,0-2 0 0,-2 2-480 0,-2 0-112 15,-2-2-16-15,0 2 0 0,-1 0-304 0,-1 3-64 16,-3 1-16-16,3 1 0 0,-3 2 0 0,1 1 0 16,-3 1 0-16,0 4 0 0,1 1-224 0,0 2-48 0,0 3-16 0,0 1 0 15,-1 4-224-15,-1 3 0 0,-1 3 0 0,2 4 0 16,0 3-192-16,2 3 64 0,0 3 128 16,1 5-208-16,2 1 208 0,3 2-192 0,3 3 192 0,3 1-192 15,-1 2 192-15,4 0 0 0,1 0 0 0,1 1 0 16,1-4 0-16,2 2 0 0,2 0 0 0,-2-2 0 15,0-2 0-15,0-2 128 16,-1-1-128-16,-1-1 0 0,-1-2 160 0,-1-3-160 0,-4 0 128 0,0-2-128 0,-2 0 128 0,-1-3-128 16,-3-1 128-16,-2 6-128 15,-1-4-1040-15,-2-4-304 16,-4-4-48-16,3-6-9232 0,1-4-1856 0</inkml:trace>
  <inkml:trace contextRef="#ctx0" brushRef="#br0" timeOffset="136539.89">105 14873 33167 0,'-9'-10'2944'0,"7"6"-2352"16,2-2-464-16,1 0-128 0,3-1 0 0,1 0 192 16,2-1-64-16,2 1 0 0,-1-3 80 0,3 2 32 15,4-1 0-15,-1 0 0 0,4-1-112 0,0 0-128 16,2 0 176-16,1 1-176 0,1 1 0 0,1-1 0 16,0 0 0-16,11-3 0 15,-3 2-1312-15,-2 3-320 0,-4 3-64 0</inkml:trace>
  <inkml:trace contextRef="#ctx0" brushRef="#br0" timeOffset="136852.88">542 14532 30399 0,'-7'-7'2704'0,"2"-1"-2160"0,0 0-544 0,1 3 0 16,1-1 960-16,3 6 96 0,0 0 16 0,0 0 0 16,0 0-32-16,0 0 0 0,0 0 0 0,9-2 0 15,2 2-784-15,2 4-256 0,-3 3 128 0,3 4-128 16,0 2 0-16,-1 3 0 0,-2 1 0 0,0 2 0 15,0 2 0-15,-1 0 0 0,-2 1 0 0,-1 1 0 16,-1 0 0-16,-1-1 128 0,-2-2-128 0,1-3 0 16,-1-2 144-16,-2-4-144 0,-1-3 0 0,1-8 144 15,0 0 0-15,0 0 0 0,0 0 0 0,0 0 0 16,0 0 288-16,-6-7 48 0,2-2 16 0,1-3 0 0,1-5 64 0,2-3 16 16,1-3 0-16,0-4 0 0,-1-4-384 0,3-1-64 15,2-2 0-15,0 2-128 0,2 5 0 0,-1 1 0 16,0 3 0-16,-1 3-144 15,1 3-224-15,-1 3-32 0,1 3-16 0,1 2 0 16,-1 3-1888-16,1 2-368 0,-7 4-80 0,10-3-12928 0</inkml:trace>
  <inkml:trace contextRef="#ctx0" brushRef="#br0" timeOffset="137088.82">898 14378 17503 0,'0'0'1552'0,"0"0"-1232"15,0 8-320-15,0 1 0 0,0 3 1632 0,-1 0 272 16,-1 1 48-16,-1 7 16 0,-1-1-704 0,1 0-144 15,0 1-32-15,2 0 0 0,1-1-448 0,0-2-112 0,0 1-16 0,1-2 0 16,2 0 96-16,0-3 16 0,1-1 0 0,0-2 0 16,1-3 16-16,-5-7 0 0,6 5 0 0,1-2 0 15,-7-3 160-15,10-4 32 0,0-4 16 0,-1 0 0 16,-2-5-208-16,0-1-64 0,-2-2 0 0,0-4 0 16,-2-3-176-16,-1 0-32 0,0-2-16 0,-3 2 0 15,-2 0-176-15,-2 2-48 0,1 2 0 0,0 8 0 16,-3 1-128-16,2 2 0 0,-1 1-192 0,1 3 192 31,-2 2-848-31,0 1-48 0,1 2-16 0,0 2 0 0,1 1-1664 0,-1 3-336 0,2 1-64 0</inkml:trace>
  <inkml:trace contextRef="#ctx0" brushRef="#br0" timeOffset="137498.4">1041 14503 18879 0,'8'7'832'0,"0"1"192"0,-1 0-832 15,1 2-192-15,-1 1 0 0,-1 1 0 0,1 0 1296 0,0 1 224 16,-3-2 32-16,0-1 16 0,2-1-400 0,-2-1-80 15,1 0 0-15,-1-1-16 0,2-3 16 0,-6-4 16 16,0 0 0-16,0 0 0 0,0 0 64 0,6-2 16 31,-6 2 0-31,7-9 0 0,-1-2-352 0,2-1-64 0,-2-2 0 0,-1-4-16 0,1-3-368 0,0 0-64 32,2-2 0-32,1 1-16 0,-2-1-176 0,2 3-128 15,0 4 144-15,0 3-144 0,-4 3 0 0,2 2 0 0,2 3 0 0,-9 5 0 0,0 0 0 0,0 0 0 0,6 5 0 16,1 2 0-1,-1 1-160-15,1 3 160 16,-1 2-128-16,-1 0 128 0,1 0 0 0,-1 1 0 0,2 1 0 0,-3-1 0 16,2-1 0-16,0-1 0 0,1-1 0 0,-2-1 0 15,1-2 0-15,-1-3 0 0,1-1 0 0,0-2 0 16,1-2 0-16,0-2 144 0,0-3-16 16,1-1-128-16,0-2 384 0,-1-2-16 0,2-2-16 0,0-1 0 15,1-2-64-15,1-1-16 0,-2-2 0 0,1 2 0 0,-2-1-112 0,1 4-32 16,-1 2 0-16,-1 2 0 0,-3 3-128 0,0 2 0 15,-4 4 0-15,0 0 0 0,0 0 0 0,6 8 0 16,-1 3 0-16,1 1 0 0,-2 1-144 0,2 2 144 16,1 0-192-16,1 2 192 15,2-2-512-15,0 0 16 0,0 0 0 0,0-2 0 16,2 0-1552-16,0-4-320 0,-1-4-64 0,9 0-8304 16,-4-5-1648-16</inkml:trace>
  <inkml:trace contextRef="#ctx0" brushRef="#br0" timeOffset="137749.22">1822 14091 30399 0,'0'0'2704'0,"-2"-5"-2160"16,1 0-544-16,1 5 0 0,0-6 816 0,0 6 48 0,-1-6 16 0,1 6 0 16,0 0 272-16,0 0 64 0,0 0 16 0,0 0 0 15,3 10-688-15,0 1-144 0,-1 2-16 0,0 4-16 16,0 1 16-16,0 3 0 0,1 4 0 0,-1 1 0 15,-1 1-224-15,1 3-32 0,-1 2-128 0,1-1 192 16,1 0-192-16,1-2 128 0,-1-1-128 0,2-3 0 16,-1-1-160-16,0-1-128 0,1-2-32 0,0-2 0 31,0-4-1408-31,0-2-304 0,2-4-48 0,1-2-8544 0,-2-4-1728 0</inkml:trace>
  <inkml:trace contextRef="#ctx0" brushRef="#br0" timeOffset="138111.01">1814 13997 34495 0,'-22'-11'1536'0,"12"7"304"0,-1 1-1472 0,-1 1-368 15,-3 0 0-15,1 3 0 0,0 1 336 0,-2 3 0 16,1 5 0-16,1 2 0 0,-1 4 16 0,2 4 0 16,0 4 0-16,1 4 0 0,2 1-352 0,-1 3 128 15,3 2-128-15,-1 21 0 0,3-3 0 0,5-3 0 0,5-2 0 0,5 0 0 16,0-3 0-16,2-1 0 0,2-5 0 0,1-2 128 15,2-3-128-15,0-3 0 16,3-5 0-16,-6-9 0 0,1-1 208 0,2-1 32 0,0-1 0 0,8-1 0 16,-3-5 208-16,-1-6 32 0,-1-3 16 0,0-4 0 15,-1-4 48-15,1-5 16 0,1-4 0 0,-2-4 0 16,-1-4-32-16,-1-6 0 0,-1-5 0 0,-5 8 0 16,1-4-144-16,-3-6-48 0,-1-4 0 0,-3-2 0 15,-1-2-144-15,-4-2-16 0,-5-2-16 0,-2 4 0 16,0 3-32-16,-3 4 0 0,-3 5 0 0,-2 5 0 15,-2 5-128-15,1 4 192 0,-2 4-192 0,0 6 192 0,-1 3-192 0,1 6-192 16,-2 4 32-16,1 3 16 16,0 6-464-16,1 5-96 0,2 1 0 0,1 5-16 15,2 4-2160-15,3 4-416 0,3 3-96 0,3 3 0 0</inkml:trace>
  <inkml:trace contextRef="#ctx0" brushRef="#br0" timeOffset="138283.09">2134 14509 26719 0,'0'0'2368'0,"0"0"-1888"0,-2-3-480 0,2 3 0 15,-3-5 2800-15,3 5 464 16,0-6 80-16,3 0 32 0,1 1-2480 0,4-1-512 16,3 1-80-16,1-2-32 0,3 1-464 0,5-1-112 0,2-1-16 0,3 1-11296 31,2-2-2272-31</inkml:trace>
  <inkml:trace contextRef="#ctx0" brushRef="#br0" timeOffset="140120.1">2118 14586 6447 0,'0'0'272'0,"0"0"80"0,0 0-352 0,0 0 0 0,0 0 0 0,0 0 0 0,0 0 3008 0,0 0 544 0,-4 2 96 0,4-2 32 16,-6 3-1920-16,6-3-384 16,0 0-80-16,0 0-16 0,0 0-512 0,0 0-128 0,0 0 0 15,0 0-16-15,0 0 0 0,0 0 0 0,0 0 0 0,0 0 0 16,8 0 112-16,2-2 32 0,3 0 0 0,-1-1 0 15,2 0-384-15,1-2-80 0,0 1-16 0,2-2 0 16,-1 2-128-16,0 0-32 0,-2-1 0 16,-1 2 0-16,-1 0-128 0,-1-1 0 0,-1 3 0 0,-3 0 0 15,-7 1-864-15,0 0-96 0,0 0-32 0,0 0-8176 16,0 0-1648-16</inkml:trace>
  <inkml:trace contextRef="#ctx0" brushRef="#br0" timeOffset="140308.85">2104 14735 13823 0,'0'0'1216'0,"-5"0"-960"15,5 0-256-15,0 0 0 0,-5-1 2800 0,5 1 512 16,0 0 96-16,0 0 32 0,0 0-1616 0,0 0-320 16,0-5-64-16,2 0-16 0,2-1-640 0,1 1-128 15,2-1-16-15,2 0-16 0,2-2-368 0,1 1-80 0,1 0-16 0,2 0 0 16,1 1-160-16,0 0 0 16,0-1 0-16,1 2 0 15,-3 0-320-15,3 1-80 0,-4 0-32 0,0 0 0 16,-1 1-1824-16,-1 0-368 0,-2 0-80 0</inkml:trace>
  <inkml:trace contextRef="#ctx0" brushRef="#br0" timeOffset="140685.67">2212 14446 18431 0,'0'0'1632'0,"-3"-4"-1312"0,-1 0-320 0,2-1 0 16,0 0 1040-16,0-1 144 0,-2 2 32 0,4 4 0 0,0 0 208 0,-1-5 48 15,-2 1 16-15,3 4 0 16,0 0-288-16,0 0-64 0,0 0-16 0,0 0 0 16,0 0-352-16,0 0-80 0,0 0-16 0,0 0 0 15,0 0-384-15,0 0-80 0,0 0-16 0,0 0 0 16,0 0-16-16,3 7-16 0,1-2 0 0,0 0 0 16,1-1 144-16,2-1 16 0,0-1 16 0,0 1 0 0,2-1 48 0,-1-1 16 15,2 0 0-15,1 0 0 0,0 0-144 0,0-1-48 16,0 0 0-16,1 0 0 0,0 0-208 0,0 1 144 15,-3-1-144-15,2 0 128 0,0 0-128 0,0 1 0 16,-2 2 0-16,-2-1 128 0,0 1-128 0,0 2 0 16,-3-1 0-16,0 1 0 0,1 3 128 0,-2 1-128 15,-2 1 128-15,0 4-128 0,0 0 160 0,-3 3-160 16,-3-1 192-16,-2 3-192 0,-1 2 208 0,0 1-64 16,-3 0-16-16,0 0 0 0,1 0-128 0,0 0 192 15,-1-1-192-15,1-1 192 0,0-2-192 0,1 0 0 0,0-1 0 16,2-2 128-16,-1-1-128 0,1-1 0 0,1-2 0 0,0-1 128 31,3-2-1296-31,-1-1-272 0,4-7-48 0</inkml:trace>
  <inkml:trace contextRef="#ctx0" brushRef="#br0" timeOffset="144140.66">8987 14179 35135 0,'0'0'1552'0,"-5"-2"320"0,1-1-1488 0,4 3-384 0,0 0 0 0,0 0 0 16,0 0 320-16,4-6 0 15,0 2 0-15,2-1 0 0,3 2 288 0,3 0 48 16,0-1 16-16,5 1 0 0,3 0-400 0,2 0-80 16,3-1 0-16,2 0-16 0,4-1-176 0,1 1 0 15,-1 0 0-15,-3-1 128 16,0 1-496-16,-2 1-96 0,-6 0-32 0,-1 2 0 16,-5 0-2384-16,-2 1-464 0,-3 1-112 0</inkml:trace>
  <inkml:trace contextRef="#ctx0" brushRef="#br0" timeOffset="144298.07">9098 14300 37151 0,'0'0'1648'0,"0"0"336"0,0 0-1600 16,0 0-384-16,0 0 0 0,0 0 0 0,0 0 512 0,0 0 0 15,0 0 16-15,9 1 0 0,1 0 144 0,3 0 32 16,2 1 0-16,4-1 0 0,3 0-416 0,3 0-80 16,3 0-16-16,-1-2 0 0,1-1-192 0,1-2-288 15,2 0 64-15,1-2 16 16,1-1-2608-16,2-1-512 0</inkml:trace>
  <inkml:trace contextRef="#ctx0" brushRef="#br0" timeOffset="156048.26">10885 13789 11967 0,'0'0'528'0,"-1"-7"112"0,-1-2-512 0,1 0-128 0,0 1 0 0,0-1 0 16,1 0 3792-16,0 1 736 15,-1 2 144-15,1 0 16 0,0 6-2704 0,0 0-560 0,0 0-96 0,0 0-32 16,0 0-736-16,0 0-160 0,0 0-16 0,-1 12-16 0,-1 4-224 16,1 2-144-16,0 4 192 0,0 4-192 0,0 2 0 0,0 3 0 15,1 0 0-15,-2 1 0 0,1 0 0 0,0 0 0 16,1 0 0-16,1-2 0 0,-1-1 128 0,0-3-128 16,0-1 0-16,0-3 0 0,0-3 0 0,0-2 160 15,-1-4-160-15,-1-2 128 0,0-2 0 0,1-3-128 16,1-6 192-16,0 0-64 0,0 0 160 0,0 0 32 15,-8-8 0-15,2-4 0 0,0-4 192 0,1-4 32 16,-1-3 16-16,2-4 0 0,1-5-192 0,0-3-48 16,2-4 0-16,1-2 0 0,3 0-64 0,0-2-32 15,0-2 0-15,0 15 0 0,2-2-64 0,-1 0-16 16,1 1 0-16,0 3 0 0,1 1 16 0,0 4 0 16,3 3 0-16,1 3 0 0,0 1-32 0,2 5-128 15,2 3 192-15,2 2-64 0,1 3-128 0,2 2 0 16,0 3 0-16,1 2 0 0,-2 2 0 0,0 3-144 15,-2 2 144-15,-2 4 0 0,-3 2-192 0,-3 0 192 0,1 3-192 0,-4 0 192 16,-5 1-320-16,-3 1 32 16,-2 0 16-16,-3-1 0 0,-3-2 272 0,-2-1-192 15,-5 0 192-15,0-1-160 0,-2 1 160 0,0-3 0 0,0-3 160 0,0-2-160 16,2-1 144-16,0-1-144 0,4-3 128 0,-1 0-128 16,4-2 0-16,3-1 0 0,-1-1 0 0,3 0 0 31,6-1-1600-31,0 0-416 0,0 0-80 0,0 0-14096 0</inkml:trace>
  <inkml:trace contextRef="#ctx0" brushRef="#br0" timeOffset="156346.78">10595 14494 34143 0,'-15'3'1520'0,"9"-1"304"0,6-2-1456 0,-3 4-368 16,3-4 0-16,0 0 0 0,0 0 496 0,2 5 16 15,5-1 16-15,2 1 0 0,5-1 48 0,5 1 16 16,5-3 0-16,2-2 0 0,1-1-192 0,4-1-32 16,3-2-16-16,5 0 0 0,3-2-48 0,3 0-16 15,3-1 0-15,1 2 0 0,-1-2-96 0,-4 0 0 16,-2 1-16-16,-4 0 0 0,-1 2-176 0,-5 1 0 15,-5-1 0-15,-3 2 0 0,-3 1 0 0,-4 1-304 0,-4 0 48 0,-2 1 16 32,-3 1-1664-32,-8-2-336 0,0 0-64 0,0 8-8240 0,-4 0-1648 0</inkml:trace>
  <inkml:trace contextRef="#ctx0" brushRef="#br0" timeOffset="156645.82">10870 14798 4607 0,'-12'4'400'0,"4"-2"-400"0,-1-1 0 0,2-1 0 0,7 0 6784 16,-8-1 1264-16,8 1 256 0,0 0 48 15,0 0-6352-15,0 0-1264 0,0 0-256 0,0 0-48 16,9-9 256-16,-2 3 48 0,3-2 16 0,5 0 0 0,3 0-496 0,4 0-80 16,4-1-32-16,1 1 0 0,3 2-16 0,-1 2-128 15,-3 0 192-15,-1 2-64 0,-2 1-128 0,-3 2 128 16,-3 1-128-16,-2 2 128 0,-3 3 0 0,-2 3-128 15,-3 4 192-15,-3 3-64 0,-2 1 64 0,-1 4 0 16,-2 2 0-16,-1 2 0 0,-3 1 0 0,-1 2 16 16,1 1 0-16,-4 11 0 0,-1-5-208 0,1-5 176 15,1-2-176-15,2-5 160 0,-1-4-160 0,3-2 0 16,0-3 144-16,2-2-144 0,1-2 0 0,-1-2 0 0,2-9 0 0,0 0 0 31,0 0-1840-31,8 6-272 0,-8-6-64 0,14-3-14400 0</inkml:trace>
  <inkml:trace contextRef="#ctx0" brushRef="#br0" timeOffset="156914.56">11670 14434 11055 0,'0'0'976'0,"0"-5"-784"15,0-2-192-15,3 2 0 0,1-1 5984 0,3 2 1152 16,1-1 224-16,2 1 64 0,2 1-5792 0,2 1-1152 16,1-1-224-16,4 2-64 0,-1-1-192 0,2 1 176 15,-1 1-176-15,2 0 160 0,-1-1-160 0,2 1 0 16,0-1 0-16,1 1 0 0,-3-1 0 0,1 0 0 16,-1-1 0-16,-1 1 0 15,-1-1-1568-15,-1 0-192 0,-2-1-32 0,-1-1-8560 0,-1 0-1696 0</inkml:trace>
  <inkml:trace contextRef="#ctx0" brushRef="#br0" timeOffset="157556.35">12584 13954 21183 0,'0'0'1888'0,"-1"-7"-1504"16,0-1-384-16,0 1 0 0,-2-1 3056 0,2 0 528 15,0 1 128-15,0 0 0 0,0 1-1616 0,1 6-336 16,0 0-64-16,0 0-16 0,0 0-912 0,0 0-192 0,0 0-48 0,0 0 0 16,-1 9-368-16,1 3-160 15,0 3 128-15,0 3-128 0,1 3 128 0,-1 3-128 16,0 2 0-16,0 3 128 0,0 2-128 0,0 1 0 16,1 0 144-16,0 0-144 0,0-1 0 0,0-2 0 15,0 1 0-15,2-1 128 0,-1-4-128 0,1-2 0 16,0-2 0-16,1-1 128 0,-2-3-128 0,0-2 0 15,0-4 128-15,1-2-128 0,-2-4 176 0,-1-5-48 16,0 0 0-16,0 0 0 0,0 0 0 0,0 0-128 0,-4-10 192 0,2-2-64 16,-1-2-128-16,0-4 0 0,-1-4-160 0,3-1 160 15,-2-4-224-15,2-4 48 0,1-3 16 0,0-3 0 16,0-2 160-16,2-2 0 0,2-1-144 0,1 2 144 0,0 0 0 0,1 4 0 16,0 3 0-16,1 4 0 0,-2 4 0 0,3 2 0 15,1 4 0-15,-1 5 128 0,0 3-128 0,2 2 0 16,0 2 0-16,0 4 128 0,1 1-128 0,0 1 0 15,2 3 0-15,-2 1 0 0,1 2 0 0,1 1 0 16,-1 2 0 0,-1 0 0-16,-1 0 0 0,-3 3 0 0,0 0 0 0,-3 3 0 0,-2-1 0 0,-3 1 0 15,-3 0 0-15,-4 2 0 0,-3 0 0 0,-3 0 0 16,-3-1 0-16,-1-1-176 0,-2 1 176 0,0-2 0 16,-1-1 0-16,0 0 0 0,-1 0-336 0,1-1-48 15,2-1 0-15,0 1 0 16,-1-3-1936-16,3-1-400 0,1 0-80 0,2 0-16 0</inkml:trace>
  <inkml:trace contextRef="#ctx0" brushRef="#br0" timeOffset="158136.37">13765 14147 29487 0,'-6'-1'2624'0,"-1"0"-2112"0,3-1-512 15,4 2 0-15,-6-1 1408 0,6 1 160 0,0 0 32 0,0 0 16 16,0 0-448-16,0 0-80 0,0 0-32 0,8 0 0 15,3 1-672-15,4 0-128 0,4-1-16 0,3 0-16 16,3 0-224-16,3-1 128 0,0 0-128 0,2 0 0 16,0 0 0-16,-1 1 0 0,1 0 0 0,-2 1 0 31,-3 0-1216-31,-3 1-304 0,-3 1-48 0,-4 2-9344 0,-4 0-1872 0</inkml:trace>
  <inkml:trace contextRef="#ctx0" brushRef="#br0" timeOffset="158308.22">13795 14336 33167 0,'0'0'2944'0,"0"0"-2352"16,0 0-464-16,0 0-128 0,0 0 1136 0,0 0 208 16,0 0 32-16,8 3 16 0,0-2-688 0,6 1-128 15,2 0-16-15,3 0-16 0,1 1-224 0,2-1-32 16,1 1-16-16,2-1 0 0,1-1-80 0,2-2-32 16,-1-1 0-16,1-1 0 0,1-1-160 0,-1 1 0 15,2 0 0-15,0 0 0 16,0-1-2320-16,-1 1-352 0,29-4-64 0,-28 2-16 0</inkml:trace>
  <inkml:trace contextRef="#ctx0" brushRef="#br0" timeOffset="158965.06">14993 14147 26719 0,'0'0'1184'0,"-6"-1"240"0,1-1-1136 0,0 1-288 0,1 0 0 0,4 1 0 16,0 0 2064-16,0 0 368 0,0 0 64 0,0 0 0 15,0 0-1280-15,0 0-272 0,6 3-48 0,3-1-16 16,5 0-416-16,2 2-80 0,4-1 0 0,3 0-16 16,3 0-96-16,4-1-16 0,3-1 0 0,1 0 0 15,-3-2-80-15,0 0-32 0,-1 0 0 0,-2 0 0 16,0-1-144-16,-3 1 0 0,-2 0 0 0,-2 1 128 16,-3 0-128-16,-3 0 128 0,-2 1-128 0,-3-1 128 0,-2 0-128 0,-3 1 128 15,-5-1-128-15,0 0 128 0,0 0-128 0,0 0 0 16,0 0-192-16,0 0 192 15,0 0-960-15,0 0-64 0,-5 4 0 0,-1-1-16 16,6-3-2224-16,0 0-448 0</inkml:trace>
  <inkml:trace contextRef="#ctx0" brushRef="#br0" timeOffset="159342.51">16134 13848 35935 0,'-9'-10'1600'0,"9"10"320"0,-7-3-1536 0,1 0-384 16,-2-1 0-16,-2 1 0 0,0 1 480 0,-2 1 32 16,-2 2 0-16,-2 2 0 0,1 3-160 0,-2 2-32 0,1 4 0 0,-1 4 0 15,0 3-320-15,0 1 0 16,1 4 0-16,0 1 0 0,1 2 0 0,1 3 128 15,0 1-128-15,2-1 0 0,2-1 0 0,3 0 0 0,2-1 0 0,3 1 128 16,1-3-128-16,4 0 0 0,3-1 0 0,2-1 128 16,1-3 160-16,4-3 32 0,1-4 16 0,2-2 0 0,3-2 112 0,2-2 0 15,2-3 16-15,1-1 0 0,0-4-208 0,0-2-64 16,-1-1 0-16,-4-3 0 0,1-5 64 0,-3-2 0 16,-4-1 0-16,-3-1 0 0,-4-2 64 0,-2 1 32 15,-5-2 0-15,-4 1 0 0,-2 0-80 0,-6 2-16 16,-2 1 0-16,-3 3 0 0,-2 3-128 0,-2 1-128 15,0 3 192-15,-2 3-192 0,0 4 0 0,0 1-224 16,1 3 16-16,-1 3 0 16,1 2-432-16,3 1-96 0,-1 1-16 0,3 1 0 15,3-1-2576-15,3-1-512 0,3 0-96 0</inkml:trace>
  <inkml:trace contextRef="#ctx0" brushRef="#br0" timeOffset="159938.79">16431 14054 15663 0,'2'-11'688'0,"-2"11"144"0,2-7-656 0,0-1-176 0,0 1 0 0,1 0 0 0,-1 1 2560 0,-1 0 496 16,-1 1 80-16,0 5 32 0,0 0-928 0,0 0-176 15,0 0-32-15,0 0-16 0,0 0-912 16,-3 5-176-16,-1 3-32 0,1 3-16 0,0 2-496 0,-1 3-80 16,1 3-32-16,2 1 0 0,-2 1-272 0,0 1 0 15,1 0 128-15,0 1-128 0,0 0 0 0,0-1 0 16,1-1 0-16,-1-1 0 0,2-2 0 0,0 1 0 15,-1-2 128-15,0-3-128 0,0-3 0 0,0-2 160 0,0-3-160 16,1-6 128-16,0 0 80 0,0 0 16 16,0 0 0-16,0 0 0 0,-4-4 384 0,-1-3 80 15,2-3 16-15,1-3 0 0,-1-3-176 0,2-5-16 16,1-2-16-16,1-1 0 0,1-4-272 0,0-3-48 16,2-3-16-16,-1-1 0 0,2-1-160 0,-1 0 192 0,3 2-192 0,-1 4 192 15,2 1-192-15,2 4 128 16,1 2-128-16,2 2 128 0,-2 4-128 0,2 4 0 15,1 2 144-15,-1 2-144 0,0 3 0 0,1 1 0 0,2 3 0 0,-1 1 0 16,-1 2 0-16,0 2 0 0,-2 2 0 0,-1 2-128 16,-1 2 128-16,-3 2-128 0,-1 1 128 0,-3 3-128 15,-2-1 128-15,-2 2-160 0,-2 2 160 0,-3 1-160 0,-4-1 0 16,-3 1 0-16,-3 0 0 0,-4-2 0 16,-2 0 160-16,-1-2 0 0,-2 0 0 0,0-2 0 15,2-1 0-15,1-1-160 0,1-2 160 0,4-1 0 16,-1-1-512-16,4-1 16 15,3-2 0-15,0-1 0 0,3-1-2128 0,8-2-448 16,0 0-64-16</inkml:trace>
  <inkml:trace contextRef="#ctx0" brushRef="#br0" timeOffset="160242.15">17175 13868 18431 0,'5'-13'1632'0,"-3"7"-1312"15,-1 0-320-15,0-1 0 0,0 0 4224 0,1 1 768 16,-2 0 144-16,0 6 48 0,0 0-3152 0,0 0-624 16,-4-4-128-16,4 4-32 0,-6 1-640 0,1 2-128 15,-2 2-32-15,0 3 0 0,-2 3-240 0,-1 5-48 16,-2 4-16-16,-2 3 0 0,-4 4-144 0,-3 5 0 0,-2 6 0 0,-3 2 128 16,-4 4-128-16,-1 5 160 0,-1 3-160 0,-1 1 160 15,-1 2-160-15,1 1 160 0,-1-1-160 16,2-1 160-16,2-2-160 0,2-1 0 0,0-4 0 0,4-3 128 15,-1-3-128-15,3-2 0 0,2-1 0 0,0-3 0 16,4-6 0-16,1-1 0 0,2-3-224 0,2-3 80 31,1-3-1520-31,4-3-288 0,1 0-64 0,4-4-9824 0,1-3-1984 0</inkml:trace>
  <inkml:trace contextRef="#ctx0" brushRef="#br0" timeOffset="160739.93">17091 14486 21183 0,'0'0'944'0,"0"0"192"0,-5-2-912 0,5 2-224 16,0 0 0-16,-6-1 0 0,-1 0 1616 0,7 1 288 0,0 0 48 15,0 0 16-15,-8 1-368 0,8-1-80 16,0 0-16-16,0 0 0 0,0 0-480 0,-4 3-80 16,4-3-32-16,0 0 0 0,0 0-208 0,0 0-32 15,0 0-16-15,0 0 0 0,0 0-144 0,0 0-16 16,0 0-16-16,0 0 0 0,0 0-96 0,6 2 0 0,2-1-16 0,1-1 0 16,-2-1-96-16,0 0-16 15,2 0 0-15,0 0 0 0,1 0-96 0,1-1-32 16,1-1 0-16,0 1 0 0,2 0-128 0,1 0 0 0,-1-1 144 0,1 0-144 0,2 1 0 0,-1 0 0 15,1 0 0-15,0 0 128 16,1-1-128-16,-2 1 0 0,1 0 0 0,-1 1 128 0,1 1 0 0,-2 0 0 16,-1 0 0-16,-2 0 0 0,-1 1 16 0,-3 0 16 15,-1 0 0-15,-7-1 0 0,4 6 32 16,0 0 16-16,-2 3 0 0,-2 5 0 0,-4 3 112 0,-4 3 32 16,-1 2 0-16,-1 2 0 0,-3 1 48 0,0 3 16 15,-2 0 0-15,1 1 0 0,0 1-208 16,1 0-32-16,-1 0-16 0,2-2 0 0,2-1-32 15,2-1 0-15,0-2 0 0,1-2 0 0,1 0-128 0,1-4 0 16,2 0 0-16,0-2 0 0,1 0 0 0,-1-3-176 16,2-1 176-16,1-2-128 15,0-2-1840-15,0-8-352 0,0 0-80 0</inkml:trace>
  <inkml:trace contextRef="#ctx0" brushRef="#br0" timeOffset="167799.74">11226 15920 17503 0,'5'-18'768'0,"-2"6"176"0,0-4-752 0,2 0-192 0,-1-2 0 0,1 1 0 16,-1-1 896-16,3-1 128 0,-2-1 48 0,1 3 0 15,0 1 240-15,0 2 48 0,-1-1 16 0,1 0 0 16,-1 2-48-16,0 2-16 0,-3 1 0 0,0 3 0 16,0 0-384-16,-2 7-80 0,0 0-16 0,0 0 0 0,0 0-272 0,0 0-64 15,0 0-16-15,0 0 0 0,0 10-192 0,0 4-32 16,-1 3-16-16,-1 1 0 0,-2 4-64 0,0 3-16 15,1 1 0-15,0 3 0 0,-2 0-160 0,2 3 0 16,1 0 0-16,0 0 0 0,-2-1 0 0,3-1 0 16,1-3 0-16,0-2 0 0,-1-2 0 0,0-2 0 15,1-2 0-15,0-4 0 0,-1-4 128 0,1-11-128 16,-1 10 0-16,1-10 128 0,0 0 32 0,0 0 0 16,0 0 0-16,0 0 0 0,-7-1 80 0,2-4 16 15,-1-5 0-15,2-4 0 0,0-3-48 0,2-4 0 0,1-3 0 16,1-4 0-16,1-5-32 0,4-4-16 0,-1-4 0 0,4-2 0 15,1-1 32-15,2 0 0 0,0 0 0 0,1 3 0 16,0-1-64-16,1 6 0 0,1 3 0 0,2 5 0 16,-1 4 112-16,2 3 16 0,-1 4 0 0,1 3 0 15,-1 2-256-15,2 3 0 0,-2 2 128 0,2 3-128 16,-4 3 0-16,-1 2 0 0,-1 1 0 0,0 3 0 16,1 1-144-16,-2 3-32 0,0 1 0 0,0 1 0 31,-4 2-320-31,0 4-64 0,-3 2-16 0,-2 3 0 15,-3 0-2304-15,-2 4-448 0,-4 3-112 0</inkml:trace>
  <inkml:trace contextRef="#ctx0" brushRef="#br0" timeOffset="168003.82">11365 15925 34607 0,'0'0'1536'0,"-4"-5"320"0,4 5-1488 15,0 0-368-15,-6-4 0 0,6 4 0 0,0 0 672 0,0 0 64 16,0 0 16-16,0 0 0 0,0 0-288 0,10-5-48 15,-1 1-16-15,3 2 0 0,1 0-256 0,4 1-144 16,1-1 160-16,3 0-160 16,1 2 0-16,2-1 0 0,3 1 0 0,-1-1 0 15,-2 1-1888-15,-2 0-320 0,-2 1-64 0,-2 3-7872 16,-2-1-1568-16</inkml:trace>
  <inkml:trace contextRef="#ctx0" brushRef="#br0" timeOffset="168270.22">11729 15963 25791 0,'0'0'2304'0,"0"-8"-1856"0,2-1-448 0,1 0 0 16,-1 0 1824-16,2 3 272 0,3 0 48 0,-7 6 16 16,6-4-1072-16,3 0-192 0,-1 2-64 0,1 3 0 15,-2 1-528-15,1 3-112 0,0 0-32 0,-3 2 0 16,-5-7-160-16,6 12 0 0,-4 1 144 0,-2 2-144 16,-2 0 160-16,-3 1-32 15,-2 1-128-15,-1 2 192 0,-4 0-192 0,0 2-240 0,-1 0 48 0,0-2 16 16,2-3 176-16,3-2-160 0,1-3 160 0,3-3-160 15,0 0 288-15,4-8 48 0,0 0 16 0,0 0 0 0,0 0 256 16,6 8 48-16,-6-8 16 0,12 4 0 0,1-2-64 0,4-2-16 16,0-1 0-16,4-1 0 0,1-1-240 0,3-2-64 15,3 0 0-15,3-2 0 0,2 1-336 0,2-2-80 16,2-2-16-16,0 0 0 16,-4-1-3104-16,-3-1-624 0</inkml:trace>
  <inkml:trace contextRef="#ctx0" brushRef="#br0" timeOffset="168442.45">12260 15853 35007 0,'-7'-13'3120'0,"3"5"-2496"16,2 0-496-16,2 8-128 0,1-8 1664 0,-1 8 304 16,6-7 64-16,3 3 16 0,1 1-1872 0,3 2-368 0,3-1-80 0,6 2-16 15,0 0-48-15,5 2-16 0,1-1 0 16,1 1 0-1,-1 0-2192-15,-1 1-432 0,-3 1-96 0,-3 1-11648 0</inkml:trace>
  <inkml:trace contextRef="#ctx0" brushRef="#br0" timeOffset="168600.66">12260 16078 32255 0,'0'0'2864'0,"0"0"-2288"0,0 0-576 0,-1-7 0 15,1 7 1776-15,0 0 240 0,6-6 48 0,2 1 16 16,1 3-1504-16,6 1-288 0,2 0-64 0,5 1-16 0,5 1-208 0,4 0 128 15,3 0-128-15,0 0 0 0,-1-1 0 0,0 0-192 16,0-1 16-16,0 1 0 16,1-2-2416-16,1 0-480 0,0 1-112 0</inkml:trace>
  <inkml:trace contextRef="#ctx0" brushRef="#br0" timeOffset="168914.04">13479 15760 24879 0,'-13'-2'2208'0,"0"-1"-1760"0,1 2-448 0,1 1 0 15,2 1 1168-15,9-1 160 0,0 0 16 0,0 0 16 16,0 0-480-16,7 9-112 0,2-2 0 0,4-2-16 16,0 1-64-16,3-2-16 0,3 1 0 0,4-2 0 15,5 1-224-15,1-1-64 16,2-3 0-16,4-2 0 0,2 1-112 0,1 0-16 0,4-1-16 0,0 1 0 16,-2-1-240-16,-2 0 0 0,-4-2 0 0,-3 2 0 15,-3-1-2240-15,-1-1-352 16,-4 0-64-16,-2 0-16 0</inkml:trace>
  <inkml:trace contextRef="#ctx0" brushRef="#br0" timeOffset="169276.68">14341 15530 15663 0,'0'0'688'0,"-5"-8"144"0,2 2-656 0,-3 0-176 16,0 2 0-16,-2 0 0 0,-1 2 4608 0,-1 1 896 15,-1 1 192-15,-3 3 16 0,-2 3-3952 0,-2 3-800 16,-2 2-144-16,-1 4-48 0,-1 2-448 0,1 4-112 0,0 2-16 0,3 3 0 15,-1 4-192-15,4 2 0 0,1 1 0 0,2 0 0 16,2-1 0-16,5-1 0 0,3 1 0 0,4-2 0 16,2-2 0-16,4-3 0 0,3-2 0 0,3-2 0 15,2-4 0-15,2-1 128 0,3-5-128 0,2-1 192 16,2-4 0-16,1-2 0 0,2-4 0 0,-3-4 0 16,2-1 32-16,-2-4 0 0,-5-4 0 0,-2-1 0 15,-3-2 96-15,-2-3 0 0,-5-1 16 0,-2-1 0 16,-4 0-16-16,-3 2-16 0,-2 3 0 0,-3 1 0 15,-3 3 80-15,-2 2 0 0,-3 1 16 0,-2 4 0 0,-3 2-400 16,-2 3 128 0,-1 2-128-16,-1 1 0 0,-2 3-144 0,0 1-112 0,2 2-32 0,2 2 0 15,2 1-432-15,1 3-96 16,3 0-16-16,2 0 0 0,5 0-1968 0,2-2-400 0,4 0-64 0,4-2-11824 0</inkml:trace>
  <inkml:trace contextRef="#ctx0" brushRef="#br0" timeOffset="169700.74">14671 15647 36047 0,'-6'-13'1600'0,"3"5"320"0,-1-2-1536 0,0 0-384 15,-1 1 0-15,0 1 0 0,1 1 992 0,4 7 112 16,-8-5 32-16,8 5 0 0,-9-2-464 0,0 4-96 0,2 4 0 0,-1 4-16 16,0 3-560-16,1 4 0 0,-1 5 0 0,1 2-192 15,1 0 192-15,-1 2-176 0,2 3 176 0,1 0-160 16,1 3 160-16,1-1 0 0,2-1-144 0,1-3 144 15,0-2 0-15,1-2 0 0,0-4 0 0,1-2 0 16,-1-3 0-16,0-3 0 0,-2-11 0 0,0 0 0 16,0 0 0-16,0 0 160 0,0 0-32 0,0 0-128 15,4-9 432-15,0-3-32 0,-2-3 0 0,0-5 0 16,-1-3-128-16,0-2-16 0,-1-4-16 0,0-2 0 16,0-2 48-16,0-2 16 0,0-1 0 0,0 1 0 15,0-1 0-15,0 2 0 0,0 4 0 0,4 2 0 16,-2 2-112-16,1 4 0 0,0 2-16 0,3 3 0 0,-1 4-176 15,2 1 0-15,1 1 0 0,2 2 128 0,2 4-128 16,1 1 0-16,2 2-160 0,2 3 160 0,0 3-160 0,2 2 160 16,-2 1-160-16,-1 1 160 0,0 0 0 0,-3 2-144 31,-2 0 144-31,-1 2 0 0,-4 1-160 0,0 2 160 16,-4-1-192-16,-2 1 192 0,-2 1-208 0,-5-2 64 15,-1-1 16-15,-1 1 0 0,-2-2 128 0,-3-1-160 16,0-1 160-16,-1 1-160 0,-2 0-64 0,0 0-16 15,-3-2 0-15,2 0 0 16,3-1-496-16,0-1-96 0,3-4-32 0,4 1 0 16,8-4-2336-16,0 0-480 0,0 0-96 0</inkml:trace>
  <inkml:trace contextRef="#ctx0" brushRef="#br0" timeOffset="170125.27">15460 15498 29487 0,'0'-11'2624'0,"1"-1"-2112"16,1 0-512-16,0 2 0 0,-2 2 1280 0,0 8 128 15,0 0 48-15,0 0 0 0,0 0-624 0,0 0-128 16,0 0-32-16,0 0 0 0,-6 9-400 0,1 4-80 16,-2 3 0-16,-1 5-16 0,-1 3 16 0,-5 4 16 15,-1 4 0-15,-3 3 0 0,-1 4-16 0,-5 2 0 16,-1 4 0-16,-6 5 0 0,-6 5-32 0,-5 1-16 0,-3 2 0 0,1-1 0 15,1 0-144-15,4-2 160 0,1-2-160 16,5-4 160-16,5-2-160 0,3-7-144 0,3-3 144 0,4-6-208 16,2-3-64-16,3-4-16 0,0-3 0 0,3-4 0 31,2-5-1552-31,4-4-304 0,4-8-64 0</inkml:trace>
  <inkml:trace contextRef="#ctx0" brushRef="#br0" timeOffset="170643.08">15386 15997 31151 0,'0'0'1376'0,"0"0"288"0,-4-7-1328 16,4 7-336-16,0 0 0 0,0 0 0 0,0 0 0 0,-6 0-320 16,6 0 64-16,-7 6 16 0,3 1 240 0,-1 1-176 15,2 0 176-15,0 1-160 0,3-9 160 0,-3 11-128 16,2-1 128-16,1-10-128 0,-2 10 128 0,2-10 0 15,-1 11 0-15,1-11-128 0,0 0 128 0,0 0 0 16,0 0 0-16,0 0 0 0,0 0 0 0,0 0 0 16,0 0 128-16,0 0-128 0,0 0 256 0,0 0 0 15,0 0-16-15,0 0 0 0,0 0 336 0,0 0 64 16,0 0 0-16,0 0 16 0,-7-5 64 0,7 5 16 16,-4-6 0-16,4 6 0 0,-4-7-176 0,4 7-48 15,0 0 0-15,0 0 0 0,0 0-192 0,0 0-64 0,0 0 0 0,0 0 0 16,0 0-128-16,0 0-128 0,2-7 192 0,-2 7-192 15,0 0 144-15,9-5-144 0,-3 1 0 0,3 2 144 16,2 0-144-16,1-1 0 0,1 1 0 0,3 0 0 16,0 1 224-16,4-1-32 0,1-1-16 0,3 1 0 15,4-1 32-15,0 0 16 0,2 0 0 0,1 0 0 16,-2-1-224-16,0 0 176 0,-5 1-176 0,-3 1 160 16,-4 1-160-16,-3 1 160 0,-3 0-160 0,-2 2 160 15,-9-2 240-15,5 7 48 0,0 1 16 0,-3 3 0 16,-3 3-96-16,-3 1-32 0,-1 4 0 0,-1 3 0 15,-1 2-80-15,-2 3 0 0,-1 3-16 0,-2 2 0 0,-1 0-96 0,0 1-16 16,0 3 0-16,2-2 0 0,2-1-128 0,1-1 0 16,1-3 144-16,3-3-144 0,-1-3 0 0,2-2 0 15,0-2 0-15,2-1 128 16,-4-3-1008-16,3-2-192 0,0-3-32 16,2-10-11728-16,-3 8-2336 0</inkml:trace>
  <inkml:trace contextRef="#ctx0" brushRef="#br0" timeOffset="171348.01">11098 15434 24879 0,'1'-9'2208'0,"-1"1"-1760"0,1-1-448 0,1 0 0 15,-4 1 288-15,2 8-32 0,0-7 0 0,0 7 0 16,0 0 176-16,0 0 16 0,0 0 16 0,0 0 0 16,0 0 16-16,-2 16 0 0,1 5 0 0,-3 5 0 15,1 4-480-15,1 5 0 0,0 4 0 0,-1 6 0 16,0 4 224-16,0 6-48 0,0 5-16 0,-1 5 0 16,0 3 48-16,-1 1 16 0,0 2 0 0,1 2 0 15,0 3-96-15,0-1-128 0,-1-2 176 0,2-5-176 0,0-5 128 16,2-5-128-16,1-4 0 0,1-5 0 0,1-4 192 0,1-3-64 15,2-4 0-15,1-5-128 0,0-5 192 0,0-4-192 16,1-4 192-16,0-2-192 0,-3-6 0 0,2-3 0 16,0-4 0-16,3-2-9408 15,0-4-1856-15</inkml:trace>
  <inkml:trace contextRef="#ctx0" brushRef="#br0" timeOffset="172021.68">11263 15314 26719 0,'0'0'2368'0,"-4"-5"-1888"0,-1 0-480 0,5 5 0 16,0 0 0-16,0 0-128 0,0 0-16 0,0 0 0 31,0 0-240-31,0 0-32 0,0 0-16 0,0 0 0 16,11 4-16-16,0-2 0 0,0-1 0 0,2 0 0 0,3-1 320 0,1 0 128 0,3-1-128 0,3 0 128 15,3-1 0-15,6-2 256 0,6-2-48 0,4-1 0 16,3 0 48-16,1-1 16 0,1 1 0 0,3 0 0 16,1-3-16-16,7 1-16 0,2 0 0 0,5 0 0 15,2 2-112-15,2-1 0 0,1 0-128 0,4 2 192 16,6-1-64-16,1 0 0 0,2 2-128 0,-1 0 192 0,-1-2-48 0,4 1-16 15,6 2 0-15,2-1 0 0,-4-2-128 0,4 0 0 16,5 2 144-16,2-3-144 0,1-2 128 0,-1 2-128 16,1 3 128-16,3-3-128 0,4-2 0 0,-3 3 128 15,-6 0-128-15,3 1 0 0,6 3 0 0,-7-2 0 16,-6-1 0-16,1 3 0 0,2 1 176 0,-2-1-48 16,-4-1 0-16,-4 2 0 0,-1 0 96 0,1 1 16 15,1-2 0-15,-5 1 0 0,-7-1-96 0,-1 2-16 16,-5 2 0-16,2 1 0 0,1 1-128 0,-5 0 0 0,-5-3 0 0,-2 2 128 15,1 1-128-15,0 3 0 0,0 0 144 16,-1 1-144-16,-3-3 0 0,-6 1 128 0,-4-2-128 0,-3 1 0 16,-3 3 160-16,-5-2-32 0,-3 3-128 0,-5 1 192 15,0 1 176-15,-4 0 16 0,-1 0 16 0,-4-1 0 16,-5 1 128-16,-2 0 32 0,-2-1 0 0,-2 2 0 16,-1 0 32-16,-2 1 16 0,-1 2 0 0,0 4 0 15,-2 3-256-15,0 2-48 0,-2 3-16 0,1 3 0 16,-1 3-160-16,0 5-128 0,0 5 192 0,-2 3-192 15,0 1 128-15,-2 4-128 0,0 2 0 0,-1 3 0 16,-1 0 128-16,0 2-128 0,1 1 0 0,0 0 0 16,-2-1 0-16,2-4 128 0,1-1-128 0,1-2 0 15,2-3 0-15,-1-2 0 0,1-2 0 0,0-1 0 16,1-3-176-16,-2-2-144 0,-2-3-16 0,-2-3-16 16,-3-3-2288-16,-2-3-464 15,-8 7-96-15,-5-6-9536 0</inkml:trace>
  <inkml:trace contextRef="#ctx0" brushRef="#br0" timeOffset="172927.62">11248 16973 16575 0,'0'0'1472'0,"-8"1"-1168"16,0-2-304-16,0 1 0 0,1 1 448 0,7-1 16 15,-8 1 16-15,8-1 0 0,0 0 144 0,0 0 16 16,0 0 16-16,0 0 0 0,0 0 80 0,0 0 16 16,6 7 0-16,3-2 0 0,3 0-80 0,4-1-16 15,2-3 0-15,3 0 0 0,5-1-112 0,3-1-32 16,4-1 0-16,7 0 0 0,5 0-96 0,2 0-32 15,3-1 0-15,2 2 0 0,-1 0-96 0,2 0-32 16,1-1 0-16,5 1 0 0,6 0-128 0,1 1-128 0,0 0 144 0,1 0-144 16,2-1 128-16,3 1-128 0,6 0 0 0,0 0 144 15,-2-2-144-15,0 1 0 0,0-1 0 0,4 0 0 16,2 0 0-16,0 0 0 0,0-1 0 0,0 1 0 16,0 1 0-16,2 0 0 0,4 0 0 0,-3 1 128 15,-7-2-128-15,-1 1 0 0,-1 1 0 0,3-2 128 16,4 1-128-16,-5-1 0 0,-6-1 0 0,0 1 128 15,-2 1-128-15,5-1 128 0,2 0-128 0,-2 0 128 16,-5-2 752-16,-2 0 144 0,-2 2 16 0,4 1 16 31,3 1-1632-31,-2-1-336 0,-3-2-64 0,-1 0-16 0,-1 1 816 0,2 1 176 0,4 1 0 0,-2 0 0 16,2-3 0-16,-3 1 0 0,-1-2 0 0,2 2 0 0,1 1 192 16,1 0-48-16,-1-1-16 0,-3 0 0 0,-4-2 288 15,-1 3 48-15,-2 1 16 0,3 1 0 0,-1 0-32 0,-2-1 0 16,-2-2 0-16,-5 0 0 0,-5 0-192 0,-2 0-32 15,-3-1-16-15,-3 2 0 0,-2 1-32 0,-2-1-16 16,-2-1 0-16,-1 1 0 0,-4 2 96 0,-1-1 32 16,-3-2 0-16,-4 0 0 0,-3-1 16 0,-3 1 0 15,-3-1 0-15,-2 2 0 0,-2 1-96 0,-9 0-16 16,7-2 0-16,-7 2 0 0,0 0-192 0,0 0 144 16,0 0-144-16,0 0 128 0,0 0-400 0,0 0-96 15,6 3-16-15,-6-3 0 16,0 0-1696-16,0 0-352 0,0 0-64 0,-5 9-11936 0</inkml:trace>
  <inkml:trace contextRef="#ctx0" brushRef="#br0" timeOffset="177311.29">2940 17324 20271 0,'0'0'896'0,"0"0"192"0,0 0-880 0,3-7-208 16,1 0 0-16,-4 7 0 0,0 0 736 0,3-7 96 16,-3 7 32-16,0 0 0 0,0 0-16 0,0 0 0 15,0 0 0-15,0 0 0 0,0 0-304 0,5 7-64 0,-2 3-16 16,-3 3 0-16,-1 2-80 0,-1 4-32 16,0 1 0-16,0 4 0 0,-1 3-128 0,-2 3-32 0,0 3 0 0,0 1 0 15,2 0-64-15,1 0 0 0,-4 1-128 0,3-4 192 16,1 0-192-16,1-3 0 0,1-4 128 0,0-2-128 15,0-3 0-15,2-2 0 0,1-1 0 0,0-3 0 16,-2-1 0-16,0-1 128 0,-1-1-128 0,0-2 0 16,0-8 192-16,0 0-64 0,0 0-128 0,-4 7 192 15,4-7-192-15,0 0 0 0,0 0 0 0,-7-3 0 32,-2-3-656-32,3-2-176 0,3-3-48 0,0 0 0 15,-2-4-640-15,2-2-128 0,0-4-16 0,3-2-16 0,2-4 640 16,0-3 128-16,2-3 16 0,-2 0 16 0,0-2 880 0,0 2 288 0,1-1 0 0,0 1 0 0,1 3 912 0,-1 0 176 15,0 3 32-15,-1 2 16 0,0 0 48 16,-1 1 16-16,-1 1 0 0,2 1 0 0,2 1-592 0,-2 1-128 16,0 1-32-16,2 3 0 0,3 1-240 0,0 3-48 15,-1 1-16-15,2 1 0 0,2 3-240 0,0 1-64 16,1 3 0-16,1 0 0 0,1-1-128 0,2 2 0 16,0 1 0-16,1 0 0 0,-2 2 0 0,3 1 0 15,-4 1 0-15,0 3 0 0,-1 1-128 0,-1 1 128 16,-1 1 0-16,-1 3 0 15,-2 3-720-15,-2 1-80 0,0 2-16 0,-3 1-8976 16,-1 2-1808-16</inkml:trace>
  <inkml:trace contextRef="#ctx0" brushRef="#br0" timeOffset="177516.04">2936 17599 25791 0,'-12'-2'1152'0,"12"2"224"0,-8-1-1104 0,8 1-272 0,0 0 0 0,0 0 0 15,0 0 912-15,0 0 128 0,0 0 32 0,0 0 0 16,12 2-624-16,2 0-112 0,3-2-16 0,0 0-16 16,2-2 160-16,0 0 48 0,3-2 0 0,2 1 0 15,0 0-304-15,1 0-48 0,1-2-16 0,-1 2 0 16,-2-2-2672-16,-1 3-544 16</inkml:trace>
  <inkml:trace contextRef="#ctx0" brushRef="#br0" timeOffset="177875.65">3290 17700 34431 0,'-9'-10'1536'0,"9"10"304"0,-3-6-1472 0,3 6-368 15,-2-8 0-15,2 8 0 0,0 0 256 0,0 0-32 16,0 0 0-16,5-5 0 0,4 1 16 0,1 2 0 16,2 2 0-16,-1 1 0 0,-1 0-48 0,1 3 0 15,0-1 0-15,0 2 0 0,-1 2-64 0,-2 1-128 16,0 2 176-16,-2-1-176 0,-1 0 0 0,0 2 0 15,-3 0 0-15,-2 2 0 0,-2 2 0 0,-1-2-224 16,-1 0 16-16,0-1 0 0,0 0 48 0,1-1 16 0,-1-1 0 16,0-1 0-16,4-9 144 0,-1 9 0 0,1-9 0 0,0 0 0 15,0 0 0-15,0 0 0 0,0 0 0 0,0 0 0 16,7 6 160-16,-7-6 64 0,11 3 16 0,-1-3 0 16,0-1 16-16,-1-1 0 0,1 1 0 0,0 0 0 15,-1 0-256-15,1 1 176 0,-1 1-176 0,0 1 160 16,-9-2-160-16,8 4 192 0,-8-4-192 0,8 5 192 15,-8-5-64-15,0 0 0 0,4 10 0 0,-1 0 0 16,-3-10 144-16,-4 11 32 0,0-2 0 0,0 1 0 16,-6-1-112-16,0-2 0 0,-1 0-16 0,-1-1 0 15,-2 1-176-15,3 0 0 0,-4-2 0 0,3 0 0 16,0-3-448-16,2 0-112 16,0-2-16-16</inkml:trace>
  <inkml:trace contextRef="#ctx0" brushRef="#br0" timeOffset="178063.13">3837 17507 33167 0,'0'0'1472'0,"0"-8"304"16,0-1-1424-16,2 3-352 0,-2 6 0 0,5-8 0 0,1 1 1216 0,0 2 192 16,-6 5 16-16,10-6 16 0,0 2-1104 0,1 2-208 15,-1 1-128-15,0-1 128 0,0 2-128 0,0 0-240 16,0 2 64-16,0 0 16 15,-1 1-768-15,1 1-160 0,-1 2-16 0,-1 1-9488 16,0-1-1888-16</inkml:trace>
  <inkml:trace contextRef="#ctx0" brushRef="#br0" timeOffset="178251.25">3831 17693 26719 0,'-18'1'2368'0,"7"-1"-1888"0,0-3-480 0,2 3 0 15,0 0 1584-15,2 2 208 0,7-2 64 0,-8 2 0 16,8-2-1008-16,0 0-192 0,0 0-32 0,0 0-16 15,4 7-304-15,5-1-64 0,2-2-16 0,5 0 0 16,4-3 96-16,3 0 32 0,1-2 0 0,1-1 0 16,2-2-208-16,1 1-144 0,0-1 192 0,-1-1-192 15,1-1-1440 1,2 0-400-16,-3 1-80 0,1-3-13040 0</inkml:trace>
  <inkml:trace contextRef="#ctx0" brushRef="#br0" timeOffset="178816.3">5018 17246 35535 0,'0'0'1568'0,"0"0"336"0,0 0-1520 0,0 0-384 0,0 0 0 0,0 0 0 15,0 0 0-15,0 12 0 0,1 1 0 0,1 5-128 16,0 3 128-16,1 2 0 0,0 1 0 0,-1 4 0 15,-1 1 0-15,1 4 0 0,0 2 160 0,-2 1-160 16,0-2 192-16,0 0-48 0,-2-1-16 0,2-3 0 16,0-4-128-16,-1-3 128 0,-1-3-128 0,0-3 128 15,0-1-128-15,0-5 160 0,0-3-160 0,2-8 160 16,0 0 0-16,0 0 0 0,0 0 0 0,0 0 0 16,-6-2 224-16,0-2 32 0,0-4 16 0,1-3 0 0,2-2 32 0,1-4 16 15,0-7 0-15,-1-1 0 0,0-2-352 0,2-4-128 16,-1-3 0-16,1-3 0 0,1-2 128 0,2-1-128 15,0 0 0-15,3 1 144 0,0 3-144 0,1 2 0 16,-1 1 0-16,4 4 0 0,-3 3 0 0,2 3 0 16,2 2 144-16,1 4-144 0,0 2 0 0,1 3 144 15,2 1-144-15,1 2 0 0,-1 1 128 0,1 3-128 16,1 0 0-16,-1 2 0 0,-2 0 0 0,1 3 0 16,0 1 0-16,-2 2 0 0,-1 1 0 0,-1 2 0 0,0 1 0 15,-1 1 0-15,-3 2-256 0,1 2-48 0,-2 2-16 0,0 1 0 31,-1 0-816-31,-1 4-160 0,0 0-48 0,-1-1 0 16,-2 0-1968-16,-1-1-400 0</inkml:trace>
  <inkml:trace contextRef="#ctx0" brushRef="#br0" timeOffset="179039.27">5170 17600 21183 0,'-11'0'1888'0,"11"0"-1504"0,0 0-384 0,-8-2 0 15,8 2 2704-15,0 0 480 0,0 0 80 0,0 0 32 16,0 0-2000-16,3-8-400 0,3 2-64 0,2-1-32 16,1-1-288-16,5 1-64 0,1-2-16 0,2 1 0 15,0-1-304-15,1 2-128 0,-1-1 0 0,2 1 128 0,-1 2-336 0,-1 2-80 16,1 0-16-16,-2 3 0 16,-1 3-2064-16,-3 0-400 0,0 3-96 0,-1 2-16 0</inkml:trace>
  <inkml:trace contextRef="#ctx0" brushRef="#br0" timeOffset="179350.42">5443 17654 31727 0,'0'0'1408'0,"-3"-5"288"0,3 5-1360 0,-1-9-336 16,0 0 0-16,2 1 0 0,1 1 992 0,2 0 128 0,0 0 32 16,3 2 0-16,2-1-528 0,2 2-112 0,-3-2 0 0,4 2-16 15,1 1-288-15,0 1-48 0,0-1-16 0,2 3 0 16,1 0-16-16,-2 3-128 15,-2 0 192-15,-1 2-64 0,-2 2-128 0,-2 3 0 0,-2 1 0 0,-2 2 0 16,0 1 0-16,-5 4 0 0,-1 4 144 0,-5 1-144 16,-1 0 0-16,-6-1 0 0,-1-1-192 0,0-3 64 15,4-3-64-15,1-2 0 0,1-2 0 0,3-2 0 16,-1-2 192-16,8-7 0 0,-7 4 160 0,7-4-160 16,0 0 384-16,0 0 0 0,0 0-16 0,0 0 0 15,0 0 112-15,9 3 32 0,1-4 0 0,4 0 0 0,5-1-208 0,2-1-48 16,1-2 0-16,1 1 0 0,1-2-256 15,0 1 0-15,-2-1 0 0,2 2 0 16,-2 0-336-16,0 0-80 0,0 1-16 0,-3 1 0 16,-1 1-3024-16,0 0-592 0,5-1-128 0,-5 4-32 0</inkml:trace>
  <inkml:trace contextRef="#ctx0" brushRef="#br0" timeOffset="179679.72">5076 17606 26719 0,'0'0'2368'0,"0"0"-1888"0,-7-6-480 0,7 6 0 0,0 0 256 0,0 0-32 16,0 0-16-16,0 0 0 16,5-5-48-16,5 1-16 0,3 1 0 0,6 1 0 0,4 0-144 0,3-1 0 15,3 2 0-15,1-1 0 16,-1 0-1360-16,1-1-304 0,14-4-64 0,-4-2-16 0</inkml:trace>
  <inkml:trace contextRef="#ctx0" brushRef="#br0" timeOffset="180102.76">6200 17234 20271 0,'0'0'896'0,"3"-8"192"0,-3-1-880 0,0 2-208 0,0-1 0 0,0 8 0 16,2-8 2128-16,-2 8 384 0,2-6 80 0,-2 6 16 16,0 0-768-16,0 0-160 0,0 0-16 0,0 0-16 15,0 0-784-15,0 0-160 0,3 10-16 0,0 3-16 16,-1 2-224-16,-1 3-32 0,0 0-16 0,1 4 0 0,-1 0-160 0,0 3-48 16,-1 1 0-16,0 2 0 0,-1-1-64 15,-1 3 0-15,0 1-128 0,0-2 192 16,1 0-192-16,-1-3 128 0,2 0-128 0,0-3 0 0,-1-2 0 0,0-1 0 15,0 2 0-15,0-4 0 16,1-3-1664-16,1-1-208 0,-1-2-48 0,0-1-14144 0</inkml:trace>
  <inkml:trace contextRef="#ctx0" brushRef="#br0" timeOffset="180260.4">6049 17551 35935 0,'0'0'3200'0,"0"0"-2560"16,-4-7-512-16,4 7-128 0,0 0-208 0,9-5-64 0,1 0-16 0,2 2 0 16,2 1 288-16,5-1 0 0,5 2 0 0,1-2 0 15,0 0 0-15,3-1-192 0,3 0 192 0,3-1-160 32,3-1-1312-32,1 1-256 0,2-1-48 0,4-1-11808 0</inkml:trace>
  <inkml:trace contextRef="#ctx0" brushRef="#br0" timeOffset="180729.19">6899 17300 26431 0,'-11'-10'1168'0,"4"4"240"0,0 0-1120 0,-1 0-288 0,1 0 0 0,0 0 0 0,-2 2 1696 0,1 1 288 16,0 0 48-16,1 3 16 0,0 1-784 0,7-1-160 16,-6 6-16-16,0 1-16 0,1 0-704 0,-1 4-144 15,2 2-32-15,-1 4 0 0,2 1-192 0,0 1 0 16,0 3 128-16,1 3-128 0,0 1 0 0,0 4 0 15,-1 0 0-15,0 2 0 0,0-1 144 0,1-1-144 16,-1-3 128-16,0 1-128 0,0-2 128 0,1-3-128 16,2-4 0-16,-1-1 128 0,-1-3-128 0,-1-1 160 15,1 0-160-15,0-3 160 0,2-3-160 0,0-8 160 0,-3 7-160 0,3-7 160 16,0 0 16-16,0 0 0 0,0 0 0 0,0 0 0 16,-8-10 112-16,2-1 32 0,2-2 0 0,2-5 0 15,0-4-144-15,2-3-32 0,1-3 0 0,1-3 0 16,1-5-144-16,3-2 0 0,1-4 0 0,1-1 0 15,-2-1 0-15,0 3 0 0,2 4 0 0,1 3 128 16,0 2-128-16,-1 6 0 0,1 3 0 0,1 3 0 16,-2 4 128-16,1 5-128 0,-1 3 0 0,2 2 128 15,0 2-128-15,0 3 0 0,0-1 0 0,0 5 0 16,0 1-160-16,1 3 160 0,-2 0 0 0,2 3-144 16,-2 2 144-16,1 3 0 0,-4 1 0 0,-2 2 0 15,0-1 0-15,-4 2 0 0,-3 0 0 0,0 1 128 16,-4-1-128-16,0-1 0 0,-3-2 0 0,-2 0 0 15,-3-4 0-15,1 0 0 0,-1 0 0 0,-1-1-128 16,0 0 128 0,-1-1 0-16,1 0 0 0,0-2 128 0,2-3-1216 0,1 1-256 0,-1-2-32 0,2 0-15904 15</inkml:trace>
  <inkml:trace contextRef="#ctx0" brushRef="#br0" timeOffset="181354.83">7701 17545 27647 0,'0'0'2448'0,"0"0"-1952"0,0 0-496 0,0 0 0 16,0 0 720-16,6-5 48 0,2 1 16 16,2 1 0-16,1 1-80 0,2 0-32 0,3 1 0 0,2-2 0 15,3 1-224-15,2 0-32 0,4-1-16 0,-2 2 0 16,0-3-144-16,0 1-48 0,-3 1 0 15,-2 1 0-15,-1-2-208 0,-2 2-160 0,-3 1 32 0,-2 0-10192 16,-3 1-2032-16</inkml:trace>
  <inkml:trace contextRef="#ctx0" brushRef="#br0" timeOffset="181511.25">7674 17748 36447 0,'0'0'1616'0,"0"0"336"0,0 0-1568 0,0 0-384 0,0 0 0 0,0 0 0 16,10-3-208-16,2 2-128 0,3 1-32 0,1 2 0 0,3-2 368 0,3 2 192 16,1-1-32-16,5 0 0 0,2-1-160 0,2 0 192 15,1-2-192-15,-3-1 192 0,-3 0-192 0,1 0-192 16,-1-2 32-16,2 1-10448 16,0-2-2080-16</inkml:trace>
  <inkml:trace contextRef="#ctx0" brushRef="#br0" timeOffset="182498.51">9323 17554 24879 0,'0'0'2208'0,"0"0"-1760"16,0 0-448-16,0 0 0 0,0 0 544 0,8-1 32 15,0-1 0-15,2 1 0 0,-2-1 160 0,6 0 32 16,0 0 16-16,4 0 0 0,2-1 208 0,4-1 32 16,-1 1 16-16,3 0 0 0,3 0-400 0,0 1-96 0,3 0-16 15,0 0 0-15,2 1-208 0,-2 0-32 0,-2 0-16 0,-4 1 0 16,-4 0-128-16,-3 1-16 0,-3 0-128 0,-3 1 192 15,-4-1-48-15,-1 1-16 0,-8-2 0 0,0 0 0 16,0 0 0-16,0 0-128 0,0 0 192 0,0 0-64 16,0 0-128-16,0 0 0 0,0 0-192 0,0 0 192 31,0 0-656-31,0 0-16 0,-8 5 0 0,8-5 0 16,0 0-2400-16,0 0-464 0</inkml:trace>
  <inkml:trace contextRef="#ctx0" brushRef="#br0" timeOffset="183348.54">10553 17248 7359 0,'0'0'656'0,"2"-8"-528"15,1 1-128-15,0-1 0 0,-3 8 3440 0,4-9 656 16,2 2 128-16,-4 0 16 0,-2 7-2704 0,1-8-528 16,-1 8-112-16,-1-7-32 0,1 7 32 0,-2-6 16 0,2 6 0 15,-7-3 0-15,1 1-128 0,-2 2-16 16,0 2-16-16,0 1 0 0,-1 3-304 0,-1 2-64 0,-1 3-16 0,-1 4 0 16,-1 1-208-16,0 3-32 0,-1 2-128 0,0 2 192 15,-1 2-192-15,3 2 128 0,1-1-128 0,2 1 0 16,1 1 128-16,1-1-128 0,3 0 0 0,3-2 0 15,2-1 0-15,2-1 0 0,1-3 0 0,4-1 0 16,2-3 0-16,2 0 192 0,2-4-48 0,3-1-16 16,-1-2 368-16,3-3 64 0,0-1 16 0,1-3 0 15,-2-2-144-15,2-1-32 0,-1-4 0 0,-1-1 0 16,-3-2-16-16,-3-2 0 0,-2-3 0 0,-1-1 0 0,-3-2 16 0,-1 1 0 16,-4-2 0-16,-2 0 0 0,-3-3-32 0,-2 2-16 15,-3 2 0-15,-2 2 0 0,-2-1-176 0,-3 4-48 16,0 3 0-16,-6 1 0 0,1 3-128 0,0 2-176 15,0 4 48-15,-1 2 0 16,0 0-320-16,1 6-64 0,0 2-16 0,3 3 0 16,-1-2-1392-16,2 1-256 0,3 2-64 0,4-2-8224 0,4-2-1632 0</inkml:trace>
  <inkml:trace contextRef="#ctx0" brushRef="#br0" timeOffset="183819.52">10978 17342 32479 0,'-6'-14'1440'0,"3"8"288"0,0 0-1376 0,-1 1-352 0,0-1 0 0,4 6 0 15,0 0 608-15,-7-2 48 0,7 2 16 0,-7 3 0 16,-1 2-320-16,1 4-64 0,0 2-16 0,-1 3 0 16,1 2-272-16,1 3 0 0,0 1 0 0,2 2 0 15,-2 2 0-15,3 3 0 0,0 0 0 0,1-1 0 16,-1 0 0-16,2-2 0 0,2-1 0 0,0-1 0 0,1-1 0 0,-2-3 0 15,0-3 0-15,1-3 0 0,0-3 0 0,-1-9 0 16,0 8 0-16,0-8 0 0,0 0 192 0,0 0-32 16,0 0 0-16,0 0 0 0,-2-9 320 0,0-2 64 15,1-4 16-15,0-2 0 0,-1-4-112 0,1-2 0 16,1-5-16-16,-2 0 0 0,2-4-208 0,0 0-32 16,0-1-16-16,0 0 0 0,0 0-176 0,2 1 128 15,-2 2-128-15,2 3 128 0,0 0 0 0,2 4-128 16,-1 1 192-16,0 5-64 0,2 1 16 0,-1 4 0 0,1 0 0 15,1 4 0-15,1 3-144 0,0 1-144 0,1 0 144 16,-8 4-208-16,12 2 208 0,0 2-176 0,-1-1 176 0,0 4-160 16,-1-1 160-16,0 4 0 0,0 1 0 0,-2 2 0 15,-3 3 0-15,1-1 0 0,-3 2 0 0,-2-1 0 16,-3 1 0-16,-1-1-160 0,-5 0 160 0,-1-1 0 16,-1-1-192-16,-1-1 64 0,-3 0 128 0,-2-2-208 15,0 0-16-15,-2-2 0 0,1 1 0 0,-1 0 0 31,2 0-1568-31,1 1-320 0,1 1-64 0,3-1-13280 0</inkml:trace>
  <inkml:trace contextRef="#ctx0" brushRef="#br0" timeOffset="184195.24">10352 17895 23039 0,'0'0'2048'0,"0"0"-1648"0,0 0-400 0,0 0 0 16,0 0 2112-16,0 0 352 0,0 0 64 0,6-1 16 15,-6 1-1760-15,14 0-336 0,1 0-80 0,5-1-16 16,3 0 128-16,4-2 32 0,5 1 0 0,5 0 0 16,6-1 16-16,2-1 16 0,4-2 0 0,1-1 0 15,-3 0-208-15,4 0-32 0,-2 0-16 0,1 2 0 16,-3 0-144-16,-3 2-16 0,-3 0-128 0,-5 1 192 16,-6 1-192-16,-5-1 144 0,-9 2-144 0,-1 0 128 15,-5 0-128-15,-10 0-144 0,7 3 144 0,-7-3-208 31,0 0-704-31,0 0-144 0,-3 10-32 0,-5-1 0 16,-3 0-2064-16,-4 1-432 0</inkml:trace>
  <inkml:trace contextRef="#ctx0" brushRef="#br0" timeOffset="184528.42">10728 18247 18431 0,'0'0'816'0,"0"0"160"0,0 0-784 0,0 0-192 15,0 0 0-15,0 0 0 0,0 0 1616 0,0 0 288 16,0 0 48-16,0 0 16 0,0 0-752 0,6-8-160 16,0 2-32-16,3 0 0 0,1-2-144 0,2 1-48 15,0-2 0-15,2 0 0 0,2-1-144 0,1 1-48 16,2 1 0-16,0 1 0 0,-3 2-48 0,1 0-16 0,-3 1 0 0,3 0 0 16,-5 2 112-16,0 1 16 15,-2 1 0-15,-1 2 0 0,-2 3-272 0,0 1-48 0,-3 2-16 0,0 4 0 16,-2 2-48-16,-2 3 0 0,-2 2 0 0,-1 2 0 15,0 3-96-15,-1 2-32 0,-3 2 0 16,0 1 0-16,2 1-192 0,1-12 144 0,0 1-144 0,1 2 128 16,0 1-128-16,-1 0 0 0,1-1 0 0,1-1 0 15,0-2 128-15,-2 10-128 0,3-6 0 0,1-5 128 16,1-5-304-16,3-3-64 0,-4-9-16 0,0 0 0 47,11-1-2976-47,3-5-608 0</inkml:trace>
  <inkml:trace contextRef="#ctx0" brushRef="#br0" timeOffset="184869.3">11682 17453 31327 0,'1'-12'1392'0,"-1"12"272"0,2-9-1328 15,1 1-336-15,-3 8 0 0,4-8 0 0,-4 8 1200 0,0 0 160 16,4-6 48-16,-4 6 0 0,0 0-496 0,0 0-80 16,0 0-32-16,0 0 0 0,2 11-288 0,1 4-64 0,-3 4-16 0,-2 2 0 15,0 1-160-15,0 1-16 0,0 1-16 0,1 0 0 16,-3 2-112-16,2-1-128 0,0 1 176 0,0 1-176 31,0-3 128-31,-1-1-128 0,1-2 0 0,2 1 0 0,-1-3 0 0,0-2 0 0,0 0 0 0,0-2 0 31,1-3-1392-31,1-1-176 0,1-2-32 0,-2-9-9856 0,0 0-1984 0</inkml:trace>
  <inkml:trace contextRef="#ctx0" brushRef="#br0" timeOffset="185074.68">11466 17730 36223 0,'-10'-7'1600'0,"10"7"336"0,-4-8-1552 0,2 1-384 0,2 7 0 0,0 0 0 0,4-8 192 0,5 3-32 15,4 0-16-15,5 1 0 0,2 0 96 16,6-1 16-16,4 0 0 0,2 0 0 0,1 1-96 0,1-1-16 16,0 1 0-16,2 1 0 0,1-1-144 0,1 2 0 15,-2 0 0-15,-1 1 128 16,-1 0-544-16,-1 1-112 0,-2 0-32 0,-2 1 0 15,-3 0-2960-15,-3 0-608 0</inkml:trace>
  <inkml:trace contextRef="#ctx0" brushRef="#br0" timeOffset="185496.75">12605 17421 9215 0,'0'0'816'0,"0"0"-656"16,0-8-160-16,0 8 0 0,0 0 3952 0,0-8 752 16,0 8 160-16,0 0 16 0,0 0-2640 0,0 0-544 15,0 0-96-15,0 0-32 0,0 0-784 0,0 0-144 16,0 0-48-16,1 14 0 0,0 2-192 0,-1 5-32 15,0 2-16-15,0 2 0 0,-1 2-112 0,0 0-32 16,0 1 0-16,0 2 0 0,-2 3-64 0,1 0-16 16,0-4 0-16,1 0 0 0,-1-2-128 0,-1 0 0 0,0-3 144 0,1-1-144 15,0-1 0-15,0-1 0 0,-1-1 0 16,2-4 128 0,1-1-1248-16,0-2-240 0,0-3-48 0</inkml:trace>
  <inkml:trace contextRef="#ctx0" brushRef="#br0" timeOffset="185778.99">12557 17455 28559 0,'-1'-13'2544'0,"1"-2"-2032"0,0 1-512 16,4 1 0-16,0 1 1952 0,3 1 288 0,1-1 64 0,3 2 16 15,2 1-1680-15,2 2-352 0,1 1-64 0,2 1-16 0,1 1-208 0,-1 2 128 16,1 3-128-16,1 2 0 0,-1 2 192 0,-2 1-48 15,0 2-16-15,-3 3 0 0,-3 1-128 0,-1 1 0 16,-1 2 144-16,-4 1-144 0,-1 1 0 0,-4 2 0 16,-3 3 0-16,-2 3 0 0,-4-1 0 0,-2-1-208 15,-2-1 80-15,-1-3 128 0,-1-2-240 0,1-1 80 16,-1-4 16-16,-1-1 0 0,1-1 144 0,0-2 0 16,1 0 0-16,1 0 128 0,1-3-128 0,1 1-256 15,1-1 64-15,2-1 0 16,8-4-2352-16,0 0-464 0,-7 4-112 0</inkml:trace>
  <inkml:trace contextRef="#ctx0" brushRef="#br0" timeOffset="186170.39">13967 17426 29887 0,'0'0'1328'0,"0"0"272"0,0 0-1280 0,9-1-320 16,1 2 0-16,1-1 0 0,3 0 1136 0,-2 0 160 15,0 0 48-15,2 0 0 0,3 0-576 0,0 0-128 16,2 0 0-16,2-1-16 0,1 2-384 0,0 2-80 16,3-2-16-16,3 1 0 0,-1-1-352 0,1 0-80 15,-3 0-16-15,-2 2 0 16,-3 0-3248-16,-4-1-656 0</inkml:trace>
  <inkml:trace contextRef="#ctx0" brushRef="#br0" timeOffset="186342.94">13987 17609 34095 0,'-13'-4'3024'0,"6"1"-2416"0,-1 1-480 0,8 2-128 16,0 0 576-16,0 0 80 0,-7 3 32 0,7-3 0 15,0 0-688-15,5 9 0 0,2 0 0 0,7-1-176 16,3-1 176-16,4 0 144 0,4-1-16 0,4-1-128 15,5 1 224-15,7-2-64 0,4 0-16 0,4-3 0 32,2-4-528-32,0 1-96 0,-2-4-32 0,-1 1-10176 0,-1-3-2048 0</inkml:trace>
  <inkml:trace contextRef="#ctx0" brushRef="#br0" timeOffset="187319.95">16278 17279 19343 0,'0'0'848'0,"-1"-8"192"0,-2 1-832 0,3 7-208 0,-2-9 0 0,2 9 0 15,0 0 1728-15,0 0 320 0,-2-7 48 0,2 7 16 16,0 0-704-16,0 0-128 0,0 0-16 0,0 0-16 16,0 0-672-16,-2 12-128 0,0 1-16 0,-1 3-16 15,1 1-128-15,0 2-32 0,0 1 0 0,1 1 0 0,-2 0 0 16,2 1-16-16,0 1 0 0,0 0 0 0,-1 0-240 0,1 0 144 16,1-1-144-16,1-1 128 0,1-3-128 0,0-2 0 15,1 0 0-15,-1-3 128 0,0-1-128 0,0-2 128 16,-2-10-128-16,1 7 128 0,-1-7 64 0,0 0 16 15,0 0 0-15,0 0 0 0,0 0 64 0,0 0 16 16,0 0 0-16,-9-3 0 0,2-3 144 0,-1-2 16 16,0-3 16-16,1-1 0 0,1-3 0 0,1-1 0 15,-1-3 0-15,2-2 0 0,0-1-80 0,3-1 0 16,0-2-16-16,2-1 0 0,4-2-160 0,-1-1-16 16,2-1-16-16,1-1 0 0,2 0-176 0,1 1 0 15,1 2 0-15,2 2 0 0,0 2 0 0,2 3 128 0,-1 2-128 0,3 2 0 16,-1 2 128-16,2 1-128 0,-1 5 0 0,1 1 128 15,-2 2-128-15,2 2 0 0,0 3 0 0,-2 3 0 16,-1 1 0-16,-1 2 128 0,-2 2-128 0,-1 3 0 16,-2 0 0-16,-3 1 0 0,0 1 0 0,-2 2 0 15,-3 1 0-15,-3 1 0 0,-2 2-144 0,-4 2 144 16,-3 1-144-16,-3-3 144 0,-3-1 0 0,-1-2-144 16,1 0 144-16,-2-1 0 0,2 1 0 0,-2-3 0 15,-1-1 0-15,2-1 0 0,2 0 0 0,-2 0 0 16,1-2-256-16,1 1 0 0,2-3-16 0,3 0 0 15,-1-3-1376 1,2 0-272-16,2 0-48 0,8-3-9104 0,0 0-1840 0</inkml:trace>
  <inkml:trace contextRef="#ctx0" brushRef="#br0" timeOffset="187680.31">16796 17047 14735 0,'-4'-11'1312'0,"3"3"-1056"15,0 0-256-15,-1 1 0 0,1-1 3680 0,1 1 672 0,0 7 144 0,0 0 32 16,0-7-3056-16,0 7-624 0,0 0-112 0,0 0-32 16,0 0-112-16,0 0-16 0,0 0-16 0,0 0 0 15,1 10-192-15,-1 2-48 0,-2 0 0 0,-1 7 0 16,-2 4-80-16,0 4-32 0,-3 2 0 0,-2 6 0 15,-3 3 64-15,-3 4 16 0,0 1 0 0,-2 3 0 16,-1 3-80-16,-2 0-16 0,-2 3 0 0,1-3 0 16,-2 0-192-16,4-4 0 0,0-1 128 0,2-3-128 15,2-6 0-15,1-2 128 0,2-1-128 0,1-1 0 16,3-3 128-16,-1 0-128 0,2-3 0 0,0-2 144 16,2-1-144-16,2-3 0 0,0-3 0 0,-1-3 128 15,2-3-288-15,1-2-64 0,2-8-16 0,0 0 0 16,0 0-2448-1,0 0-480-15,7 6-96 0,3-6-32 0</inkml:trace>
  <inkml:trace contextRef="#ctx0" brushRef="#br0" timeOffset="188479.16">16840 17636 3679 0,'0'0'320'0,"0"0"-320"0,0 0 0 0,0 0 0 16,0 0 4256-16,0 0 784 0,0 0 144 0,0 0 48 15,0 0-3296-15,-7 4-656 0,1 0-128 0,6-4-16 16,0 0 144-16,-8 3 48 0,8-3 0 0,-9 4 0 16,1-1-368-16,8-3-64 0,0 0 0 0,0 0-16 15,-7 4-320-15,7-4-64 0,0 0-16 0,0 0 0 16,0 0-224-16,0 0-64 0,0 0 0 0,0 0 0 16,0 0-32-16,0 0-16 0,0 0 0 0,0 0 0 15,0 0 48-15,8 3 16 0,-8-3 0 0,0 0 0 16,8 0-80-16,-8 0-128 0,0 0 176 0,0 0-176 15,0 0 144-15,0 0-144 0,0 0 0 0,0 0 144 16,0 0-144-16,0 0 192 0,0 0-192 0,0 0 192 0,0 0-192 0,0 0 160 16,0 0-160-16,0 0 160 0,0 0-160 0,0 0 0 15,0 0 0-15,0 0 128 0,0 0-128 0,0 0 0 16,0 0 0-16,-6-5 0 0,6 5 160 0,0 0-160 16,-8-3 192-16,8 3-192 0,0 0 240 0,-7-1-64 15,7 1-16-15,0 0 0 0,0 0 16 0,0 0 0 16,0 0 0-16,0 0 0 0,0 0-176 0,0 0 128 15,0 0-128-15,0 0 128 0,0 0-128 0,0 0 0 16,0 0 0-16,0 0 0 0,9 0 176 0,4 0-48 16,3 0-128-16,0-1 192 0,2 0-32 0,3-2-16 0,1 1 0 15,2-1 0-15,2 0-144 0,0-3 128 0,0 0-128 0,-1 0 128 16,-3 1-128-16,-2 0 0 0,-2 1 0 0,-2-1 0 16,-2 1 128-16,0 1-128 0,-3 0 0 0,-1 0 128 15,-3 2-128-15,-7 1 160 0,0 0-160 0,9 0 160 16,-9 0-32-16,0 0 0 0,9 3 0 0,-9-3 0 15,3 7 16-15,0 1 0 0,0-1 0 0,-1 4 0 16,-3 1-16-16,0 2-128 0,-2 1 192 0,0 3-64 16,0 0 32-16,-2 4 0 0,-1 0 0 0,-2 3 0 15,-1 1 32-15,1 3 0 0,-2 0 0 0,1 3 0 0,-1 1-16 16,0 0 0-16,0-2 0 0,1 0 0 16,1-2-48-16,-1 0 0 0,0 0 0 0,2-3 0 0,3-2-128 0,1-1 160 15,-1 0-160-15,1-2 160 0,0-2-160 0,-1-1 0 16,2-2 0-16,0 0 128 0,-1-3-128 0,1-1 0 15,-1-2 144-15,1-1-144 0,2-9 0 0,-3 7 0 16,3-7 0-16,0 0 128 16,-6 6-480-16,6-6-96 0,-7 3 0 0,7-3-16 15,0 0-2080-15,-10-3-400 0,0-2-96 0</inkml:trace>
  <inkml:trace contextRef="#ctx0" brushRef="#br0" timeOffset="199795.89">20709 16826 33167 0,'-4'-12'1472'0,"3"5"304"0,-1 0-1424 0,0 2-352 0,1-1 0 0,1 6 0 16,0 0 448-16,0 0 32 0,0 0 0 0,0 0 0 15,0 0-48-15,-3 9-16 0,2 3 0 0,1 3 0 16,-1 1-96-16,0 3-32 0,1 3 0 0,0 1 0 16,1 0 128-16,0 0 32 0,0 0 0 0,1 1 0 15,-1 1-144-15,0 1-32 0,0 0 0 0,-1-2 0 16,0-1-272-16,0-1 160 0,1 0-160 0,-1-4 128 16,0 0-128-16,-1-2 128 0,1-1-128 0,-1-3 128 15,0-2-352-15,0-1-80 0,1-9-16 0,-2 7 0 16,2-7-1984-16,0 0-384 15,0 0-96-15</inkml:trace>
  <inkml:trace contextRef="#ctx0" brushRef="#br0" timeOffset="199986.64">20645 16894 33167 0,'-1'-9'2944'0,"1"-2"-2352"15,0-1-464-15,3 1-128 0,2 2 944 0,4-2 160 16,1-1 48-16,2 1 0 0,3 1-656 0,0 0-128 15,1 0-32-15,1 3 0 0,-1-1-336 0,3 1 0 16,1 0 0-16,2 2 0 0,-4 1 0 0,1 1 0 0,1 2 0 0,-1 1 0 31,0 2-560-31,-4 2-16 0,-2-1-16 0,-2 5 0 16,-1 2-2912-16,-2 1-576 0</inkml:trace>
  <inkml:trace contextRef="#ctx0" brushRef="#br0" timeOffset="200157.47">20692 17041 35007 0,'0'0'3120'0,"-8"1"-2496"0,8-1-496 0,0 0-128 15,0 0 576-15,0 0 80 0,0 0 32 0,0 0 0 16,9 8-560-16,2-2-128 0,5-2 0 0,0-1 0 0,4 0 144 16,0-1 0-16,4 0 0 0,0-2 0 15,-1-1-304-15,4 0-64 0,-1-1-16 0,0 0-16416 16</inkml:trace>
  <inkml:trace contextRef="#ctx0" brushRef="#br0" timeOffset="200581.82">21044 17174 35007 0,'0'0'1552'0,"-1"-7"320"0,0-2-1488 0,3 0-384 16,2 1 0-16,4 3 0 0,3-1 1632 0,3 2 256 0,1 1 48 0,0-1 16 15,2 2-1440-15,-1 1-304 0,0 1-48 0,-1 1-16 16,-3 3-144-16,-1-1 0 0,-1 0 144 0,-2 2-144 16,-3 0 0-16,1 2 0 0,-2 0 0 0,-2 2-192 31,-2 1-224-31,-1 1-48 0,0-1-16 0,-1 1 0 0,-3 0 224 0,2 1 64 0,-2-1 0 0,0 1 0 16,1-2 192-16,1-1-176 0,-2-1 176 0,2-1-160 15,3-7 304-15,-3 7 64 0,3-7 16 0,0 0 0 16,-2 6 128-16,2-6 32 0,0 0 0 0,5 6 0 15,-5-6-208-15,9 4-48 0,-1 0 0 0,2 0 0 16,1-2-128-16,1 2 0 0,3-2 144 0,-2 2-144 0,0 1 0 0,-3 0 144 16,1 1-144-16,-1-1 0 0,-5 2 128 15,1 0-128-15,-6-7 0 0,2 9 0 0,-2-9 160 0,-3 10-32 16,-3-1 0-16,-1-1 0 0,-3-1 64 16,-1 1 16-16,-4 0 0 0,0-1 0 0,0 0-32 0,-2 0-16 15,1-2 0-15,-1 1 0 0,2-1-160 0,-4-1 0 16,1 0 0-16,4-2 0 15,3-2-352-15,-2 0-48 0,1-1-16 0,2-1 0 16,2-2-1808-16,8 4-352 16,-5-7-80-16</inkml:trace>
  <inkml:trace contextRef="#ctx0" brushRef="#br0" timeOffset="200754.42">21624 17025 45727 0,'-4'-9'2032'0,"4"9"400"0,0 0-1936 0,4-7-496 0,-4 7 0 0,0 0 0 16,7-3 0-16,-7 3 0 0,10-2 0 0,0 2 0 16,0 2-160-16,1 0-128 0,1-1-32 0,0 3 0 31,0 0-1536-31,2 2-320 0,-1-2-64 0,0 3-9616 0,-2-1-1920 0</inkml:trace>
  <inkml:trace contextRef="#ctx0" brushRef="#br0" timeOffset="200910.7">21671 17236 33167 0,'0'0'2944'0,"-8"-1"-2352"0,0 1-464 0,8 0-128 0,-7-2 1920 0,7 2 384 16,-9-1 64-16,9 1 0 0,0 0-1216 0,0 0-240 15,0 0-48-15,0 0-16 0,9 6-704 0,2 1-144 16,2-2 0-16,3 1 0 0,1-2-128 0,4 0 128 16,2-4-208-16,4 1 80 15,2-1-1984-15,4-1-400 0,1-3-80 0,3 0-14496 0</inkml:trace>
  <inkml:trace contextRef="#ctx0" brushRef="#br0" timeOffset="201444.71">22638 17022 38527 0,'-8'-10'1712'0,"5"4"336"0,3 6-1632 0,-4-6-416 0,0 0 0 0,4 6 0 31,0 0-320-31,0 0-128 0,0 0-48 0,0 0 0 0,0 0 496 0,-2 13 0 0,0 2 0 0,1 2 0 16,0 5-128-16,1 1 128 0,0 1 0 0,1 3-144 15,-1-1 144-15,0 2 256 0,0 0-64 0,0-1-16 16,-2-3-176-16,0-1 0 0,0-1 0 0,1-3 0 15,-2-3 176-15,1-3-48 0,-1 1-128 0,2-6 192 16,1-8 0-16,0 0 0 0,0 0 0 0,0 0 0 0,0 0 240 16,0 0 32-16,-8-7 16 0,2-5 0 0,1-3 0 0,2-4 0 15,-1-5 0-15,2-3 0 0,1-5-240 0,1-3-48 16,1-4-16-16,2-1 0 0,1-3-32 0,2-1 0 16,-1 0 0-16,2 2 0 0,1 0 80 0,-1 1 16 15,1 1 0-15,0 5 0 0,0 4-16 0,1 5 0 16,1 6 0-16,1 3 0 0,0 3 720 0,0 4 144 15,4 3 16-15,0 4 16 16,0 2-1696-16,1 1-320 0,-3 3-80 0,0 3-16 0,0 1 784 0,-2 2 208 0,-2 3 0 0,-1 4 0 16,-3 0-160-16,-1 2 160 0,-4-2-192 0,-2 3 192 15,-3 2-192-15,-3-1 192 0,-1-3-192 0,-4 1 192 16,0-1-224-16,0 0 64 0,-1-3 16 0,-1-1 0 16,2 2 144-16,1-3-160 0,2-1 160 0,0 0-160 15,0 1-48-15,2-1-16 0,0-2 0 0,1 0 0 31,2-2-1152-31,5-7-224 0,0 0-64 0,0 0 0 0,3 9-1568 16,-3-9-320-16</inkml:trace>
  <inkml:trace contextRef="#ctx0" brushRef="#br0" timeOffset="201695.34">23281 16869 25791 0,'9'-9'2304'0,"-4"1"-1856"0,-2-1-448 0,-1-1 0 0,-2 10 3056 0,3-7 512 15,-3 7 96-15,0 0 32 0,2-9-2288 0,-2 9-448 16,0 0-80-16,-8 2-32 0,-1 0-464 0,-2 5-80 16,-1 3-32-16,-2 4 0 15,-1 2-272-15,-1 3 0 0,-2 2 0 0,1 6-144 0,-1 2 144 0,-2 3 0 16,-3 0-144-16,1 6 144 0,-2 6 0 0,1 1 160 16,0 2-16-16,-3-1 0 0,-1 0-144 0,-1-4-272 15,1-1 64-15,1-4 16 16,4-2-400-16,0-2-80 0,3-1-16 0,5-4 0 15,3-5-368-15,2-3-80 0,1-3-16 0,5-2-10032 0,3-4-2000 0</inkml:trace>
  <inkml:trace contextRef="#ctx0" brushRef="#br0" timeOffset="202104.39">23193 17305 6447 0,'0'0'576'0,"0"0"-576"0,0 0 0 0,0 0 0 0,0 0 3584 0,0 0 592 16,0 0 128-16,0 0 32 0,0 0-2272 0,0 0-448 16,0 0-80-16,0 0-32 0,0 0 160 0,0 0 16 15,0 0 16-15,0 0 0 0,13 0-336 0,-5-1-64 16,1-1-16-16,1 0 0 15,2-1-464-15,2-2-112 0,3 0 0 0,3-1-16 16,2 0-320-16,0 0-64 0,-1-1-16 0,2 3 0 0,0 0-112 0,-1-1-32 16,-2 2 0-16,-3 2 0 0,-1 1 48 0,-2 2 0 15,-2 1 0-15,-2 4 0 0,-2 1 32 0,-2 2 16 16,0 1 0-16,-2 4 0 0,1 3-16 0,-3 1 0 16,-2 3 0-16,-1 3 0 0,-2 1-80 0,0 4-16 0,0 3 0 0,0 1 0 15,-5-1-128-15,2 0 192 0,3 0-192 0,0-2 192 16,-1-3-192-16,2-1 0 0,0-3 0 0,2-4 128 15,-1-3-304-15,0-1-64 0,0-1-16 0,2-4 0 32,-2-2-1728-32,1-9-336 0,0 0-80 0,0 0-15008 0</inkml:trace>
  <inkml:trace contextRef="#ctx0" brushRef="#br0" timeOffset="202681.58">20052 16507 14735 0,'-4'-11'1312'0,"2"3"-1056"0,0 0-256 0,1 1 0 15,0-1 4512-15,1 8 848 0,0 0 160 0,0 0 48 16,0 0-4352-16,0 0-848 0,11 1-176 0,-1 3-48 16,-1 5-144-16,-1 3 0 0,1 4 0 0,0 6-176 15,1 4 320-15,-1 9 64 0,1 8 16 0,-4 9 0 16,2 3 160-16,-3 4 48 0,-1 4 0 0,0 5 0 15,-1 5-48-15,0 3-16 0,-3 4 0 0,1-2 0 16,-2-1-128-16,-2-1-32 0,1 0 0 0,1 0 0 0,-2-4-16 16,-1-2-16-16,0-8 0 0,2-1 0 0,0-5 16 0,-1-4 0 15,1-4 0-15,1-4 0 16,1-4-192-16,1-4 160 0,0-4-160 16,2-3 160-16,-1-4-160 0,-2-3-176 0,-1-3 48 0,1-5 0 15,0-4-544-15,0-10-96 0,0 0-32 0,0 0 0 16,0 0-2112-16,2-13-416 0,1-7-96 0</inkml:trace>
  <inkml:trace contextRef="#ctx0" brushRef="#br0" timeOffset="203262.7">20142 16632 27471 0,'-19'-17'1216'0,"8"7"256"0,1 1-1184 0,2-1-288 0,0-1 0 0,1 2 0 16,3 0 384-16,1 2 32 0,3 0 0 0,0 7 0 16,3-8 240-16,3 1 48 0,4-1 16 0,5 1 0 15,2 2-304-15,4-2-64 0,2 1-16 0,4-2 0 16,-1 0-144-16,3 1-16 0,-1-3-16 0,3 0 0 16,1 0-160-16,5 0 0 0,6 0 0 0,8 1 0 15,5 0 128-15,5 0 0 0,1-4 0 0,4 1 0 16,5-3-128-16,7 2 128 0,12 2-128 0,3-2 128 15,2-2-128-15,8 2 0 0,10 1 0 0,2 2 0 0,0 0 0 0,8 1 0 16,8 2 0-16,0-1 0 0,-3 0 0 0,4 4 0 16,2-1 0-16,0 3 0 0,-4 0 0 0,-1 0 0 15,-2-1 0-15,0-1 0 0,-1 1 0 0,-4 0 128 16,-5-3-128-16,-1 2 128 0,-3-1-128 0,-6 0 0 16,-7-2 0-16,-5 1 0 0,-6 1 128 0,-3 1-128 15,-3-3 0-15,-8 3 128 0,-10 1-128 0,-10-2 128 16,-8 1-128-16,-7 0 128 0,-7 3 320 0,-6-2 48 15,-5 1 16-15,-6 1 0 0,-6 1 144 0,-10 0 48 16,0 0 0-16,0 0 0 0,0 0-176 0,0 0-16 16,1 9-16-16,-2-1 0 0,-3 1-304 0,1 2-48 0,0 0-16 15,-1 5 0-15,2 1-128 0,-1 3 0 0,-2 1 0 0,2 6-176 32,2 6 176-32,-1 5 0 0,-1 0 0 0,-1 7 0 0,2 5 0 0,-1 4 128 0,-1 3-128 0,1 5 128 15,1 5 0-15,-1-1 16 0,0 0 0 0,1 3 0 16,-1 0-144-16,-1 2 160 0,0 0-160 0,0-3 160 15,-1-1-160-15,0-3 0 0,-1-2 144 0,2-2-144 32,-1-4 0-32,-1-2 128 0,2-4-128 0,-2-3 0 15,3-4 0-15,-3-2 144 0,0-4-144 0,0-2 0 32,0-3-336-32,-1-1-176 0,0-2-48 0,1-4 0 0,-3-2-1792 0,1-4-352 15,-2-4-80-15</inkml:trace>
  <inkml:trace contextRef="#ctx0" brushRef="#br0" timeOffset="204123.95">20272 18424 18431 0,'0'0'816'0,"-6"-4"160"0,1-2-784 0,5 6-192 15,-6-4 0-15,6 4 0 0,0 0 1856 0,0 0 320 16,0 0 64-16,0 0 0 0,0 0-1728 0,0 0-336 16,0 0-176-16,0 0 160 0,0 0-160 0,0 0 192 15,0 0-192-15,0 0 192 0,10-4 304 0,-1 2 64 16,-1 0 16-16,2 0 0 0,-3 0 80 0,4-1 32 15,1 1 0-15,5 0 0 0,3-1-48 0,2 1 0 16,4-2 0-16,7 2 0 0,7 0-176 0,6 1-32 16,7 1-16-16,2-1 0 0,0 0-224 0,7-2-32 0,10-1-16 0,8 1 0 15,12 0-144-15,1-1 0 0,-2-3 0 0,9 2 0 16,10 1 0-16,-2-2 128 0,-4-2-128 0,1 3 0 16,3 2 0-16,-5-1 0 0,-5 0 0 0,0-1 0 15,0 1 0-15,-1 0 0 0,-1-1 128 0,-5 1-128 16,-5-3 0-16,1 2 160 0,1 0-160 0,-3 0 160 15,-1-4 176-15,-3 0 48 0,1-1 0 0,0 0 0 16,2-1-64-16,-4 0-16 0,-8-1 0 0,-1 1 0 16,-1 1-176-16,-4 2-128 0,-5 0 144 0,-7-3-144 15,-3 4 224-15,-6 2-48 0,-3 0-16 0,-7 1 0 16,-3 2 96-16,-6 0 32 0,-2-1 0 0,-2 2 0 16,-2 2-32-16,-1 1-16 0,-4-1 0 0,2 1 0 0,-4 0-112 15,0-1 0-15,-1 0-128 0,-3 0 192 0,-9-1-48 0,11 1-16 16,-11-1 0-16,0 0 0 0,0 0 16 0,0 0 0 15,0 0 0-15,0 0 0 0,0 0 0 0,0 0 0 16,0 0 0-16,0 0 0 0,0 0-144 0,0 0-224 16,-3 2 48-16,-2-1 16 15,5-1-512-15,-3 1-96 0,-1-1-32 0,4 0 0 16,-6 2-2144-16,6-2-416 0,-5 0-96 0</inkml:trace>
  <inkml:trace contextRef="#ctx0" brushRef="#br0" timeOffset="204248.7">24061 18020 28559 0,'0'0'2544'0,"0"0"-2032"0,0 0-512 0,0 0 0 16,0 0 880-16,0 0 80 0,0 0 0 0,0 0 16 15,0 0-656-15,0 0-128 0,8 6-16 0,-8-6-16 32,0 0-2176-32,0 0-432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04:39.400"/>
    </inkml:context>
    <inkml:brush xml:id="br0">
      <inkml:brushProperty name="width" value="0.05292" units="cm"/>
      <inkml:brushProperty name="height" value="0.05292" units="cm"/>
      <inkml:brushProperty name="color" value="#FF0000"/>
    </inkml:brush>
  </inkml:definitions>
  <inkml:trace contextRef="#ctx0" brushRef="#br0">2496 649 25791 0,'0'0'2304'0,"0"0"-1856"0,0 0-448 0,0 0 0 16,-7-1 256-16,7 1-32 0,0 0-16 0,0 0 0 0,0 0 672 0,0 0 128 16,0 0 16-16,0 0 16 0,0 0-368 0,9 0-80 15,1 0-16-15,2 0 0 0,4 0-192 0,-2-1-64 16,3-1 0-16,3-1 0 0,1 1-144 0,1 0-48 16,1 0 0-16,1 0 0 0,0-1-128 0,7 0 0 15,0 0 144-15,-4 1-144 0,-1-1 0 0,-3 2 128 16,-2 0-128-16,-5 0 0 0,-3 1 0 0,-2 0 0 15,-2 0 0-15,-2 0 128 0,-7 0 0 0,0 0 0 16,0 0 0-16,0 0 0 16,-7 0 32-16,-2 1 16 0,-2-1 0 0,-3 1 0 0,-3 0-176 0,-3 1 0 15,-1-1 0-15,-2 1 128 0,-3 0-128 0,0 1 0 32,-3 1 0-32,1 1 0 0,-2 2 144 0,-1 2-144 0,-1 0 160 0,-2 4-160 0,-1 1 256 0,-2 1-32 0,2 2-16 15,0 1 0-15,2 1-48 0,4 2-16 16,1 1 0-16,3 0 0 0,3 1-144 0,3 0 0 0,4-1 0 15,2 1 0-15,2 2 0 0,3-3 0 0,4-3 0 0,1 1 128 16,3 0 0-16,4-1 0 0,2-3 0 0,4 0 0 16,3-3-128-16,3-1 128 0,2-2-128 0,3-3 128 15,1 0 80-15,3-3 16 0,1-4 0 0,-1-2 0 16,-1-3 32-16,0-3 16 0,-1-3 0 0,-4 0 0 16,-1-3 48-16,-6-2 0 0,-2 0 0 0,-3-2 0 15,-4 1 64-15,-3 0 0 0,-1 2 16 0,-6 2 0 0,0 0-176 0,-4 4-32 16,-5 0-16-16,1 2 0 0,-2 3-176 0,1 2 0 15,-2-1-160-15,2 6 160 16,-2 1-496-16,3 1 0 16,0 3 0-16,2 2 0 0,1 3-2016 0,1 2-416 0,3-1-80 0</inkml:trace>
  <inkml:trace contextRef="#ctx0" brushRef="#br0" timeOffset="203.92">2799 1005 35935 0,'0'0'3200'0,"0"0"-2560"16,0 0-512-16,5 8-128 0,-1 0 128 0,-1 2 16 16,2 1 0-16,-3 2 0 0,-1 1 624 0,0 3 112 15,0 0 16-15,0 2 16 0,0 3-464 0,-1 0-80 16,0 1-32-16,0 0 0 0,2 0-192 0,-2 2-144 0,-3-3 192 0,1 0-192 31,1 0 128-31,0-2-128 0,-1 0 0 0,1-1 0 16,1-1-272-16,0-3-176 0,0-1-16 0,1-2-11520 15,2-2-2304-15</inkml:trace>
  <inkml:trace contextRef="#ctx0" brushRef="#br0" timeOffset="424.49">3223 1062 40543 0,'0'0'3600'0,"4"-5"-2880"0,1 1-576 0,1-1-144 16,1 1-512-16,2 0-128 0,0 0-16 0,5 1-16 0,0 0 912 0,2 0 176 0,2 2 32 0,1 0 16 0,2 2-464 0,-2-1 0 16,1 0 0-16,-1 1 0 15,-1 1-1664-15,0 0-384 0,-2 0-80 0,-1 1-13392 0</inkml:trace>
  <inkml:trace contextRef="#ctx0" brushRef="#br0" timeOffset="549.9">3392 1227 36287 0,'-14'-4'1600'0,"14"4"336"0,0 0-1552 0,-5 0-384 16,1-1 0-16,4 1 0 0,0 0 880 0,0 0 80 15,0 0 32-15,0 0 0 0,0 0-336 0,0 0-64 16,9 2-16-16,2-1 0 0,2 1-272 0,2-4-64 0,2 2-16 16,2-1 0-16,2-1-352 0,2-1-80 0,2-2-16 0,1 1-12304 15,3-1-2448-15</inkml:trace>
  <inkml:trace contextRef="#ctx0" brushRef="#br0" timeOffset="1113.5">4579 612 30175 0,'4'-11'1344'0,"-4"11"256"0,0-7-1280 0,3 0-320 0,-1 2 0 0,-2 5 0 15,0 0 896-15,0 0 96 0,0 0 32 0,0 0 0 16,0 0-16-16,3 7 0 16,2 1 0-16,-3 4 0 0,0 4-544 0,-1 1-96 15,0 2-32-15,0 3 0 0,-1 2-144 0,0 3-16 16,-1-2-16-16,0 1 0 0,1 2-160 0,-1-1 128 16,-1 0-128-16,1-2 128 0,0 0-128 0,-1-1 0 0,1-4 144 0,0-2-144 15,0-3 0-15,0-1 144 16,0-3-144-16,0-5 0 0,1-6 240 0,0 0-64 0,0 0-16 0,-3-3 0 15,-1-5 64-15,1-3 16 0,0-5 0 0,-1-4 0 0,1-3-240 0,0-2 0 16,1-4 0-16,-1-2 0 16,1-3 0-16,1-2 0 0,1-3 0 0,2 6 0 0,2-3 0 0,0 0 0 15,1 0 0-15,2 5 0 0,0 1 144 0,0 3-144 16,2 4 128-16,3-3-128 0,-1 4 176 0,2 3-48 16,2 6-128-16,0 1 192 0,1 1-192 0,-2 3 128 15,-1 3-128-15,0 1 0 0,-2 2 0 0,2 2 0 16,-2 1 0-16,2 3 0 0,-2-1-160 0,0 1-32 15,0 2 0-15,0 2 0 16,-3 0-544-16,1 3-112 0,-1-1-32 16,0 5 0-16,-2 0-2304 0,-1-1-464 0</inkml:trace>
  <inkml:trace contextRef="#ctx0" brushRef="#br0" timeOffset="1285.93">4659 718 23951 0,'-5'0'2128'0,"5"0"-1696"15,0 0-432-15,0 0 0 0,0 0 1504 0,0 0 224 16,0 0 32-16,0 0 16 0,0 0-400 0,6 1-80 16,4 2-16-16,4-2 0 0,2-1-544 0,2 0-112 15,1-2-32-15,3-1 0 0,0 1-384 0,0 0-80 0,0-1 0 0,2 0-128 32,-1 0-896-32,0 1-304 0,0 0-48 0</inkml:trace>
  <inkml:trace contextRef="#ctx0" brushRef="#br0" timeOffset="1490.02">5234 736 11055 0,'0'0'976'16,"-3"-3"-784"-16,3 3-192 0,-3-4 0 0,0 0 4864 0,3 4 944 15,0 0 176-15,0 0 32 0,0 0-3312 0,0 0-656 16,0 0-144-16,0 0-32 0,-4 5-1040 0,2 4-224 16,0 2-32-16,2 1-16 0,0 3-288 15,0-1-48-15,0 1-16 0,0 2 0 0,1 2-208 0,0-1 144 16,-1 0-144-16,0-1 128 0,0 1-128 0,0 1 0 15,0-1 0-15,0 1 0 16,1-2-1280-16,0-2-272 0,1-1-64 0,1-2-15648 0</inkml:trace>
  <inkml:trace contextRef="#ctx0" brushRef="#br0" timeOffset="1756.76">5700 570 37775 0,'0'-17'1664'0,"-1"12"368"0,2-2-1632 0,-1 1-400 0,0-1 0 0,0 3 0 16,0-1 544-16,0 5 32 0,0 0 0 0,0 0 0 15,0 0 176-15,0 0 32 16,-4 6 16-16,0 1 0 0,0 4-512 0,-3 6-96 0,-3 2-32 0,-1 4 0 16,-1 2-160-16,-2 5 0 0,-4 3 144 0,-7 12-144 15,-2 2 0-15,-3 3 144 0,-1 2-144 0,0 2 0 16,0 0 128-16,2 1-128 0,1-3 0 0,2 0 0 15,1-4 0-15,3-1 0 0,-3-5 0 0,6-2 0 16,-2-2-160-16,3-3-96 0,3-3 0 0,0-2-16 16,1-5-1264-1,2-2-256-15,3-3-64 0,3-1-9680 0,1-5-1952 0</inkml:trace>
  <inkml:trace contextRef="#ctx0" brushRef="#br0" timeOffset="2174.66">5814 1128 29487 0,'0'0'1296'0,"0"0"288"0,3-6-1264 0,-3 6-320 16,0 0 0-16,0 0 0 0,0 0 1984 0,0 0 352 0,0 0 64 0,-2 9 16 15,-1 1-1344-15,-1 3-272 16,-1 2-48-16,0 4-16 0,-2 1-368 0,1 3-80 16,-2 1-16-16,-1 3 0 0,-1-1-144 0,0 3-128 15,0 0 192-15,2 1-192 0,-1 0 128 0,0-2-128 16,1-2 0-16,1-3 0 0,-1-2 0 0,1-4 0 15,2-1 0-15,0-2-144 0,3-4-48 0,0-3 0 0,2-7 0 0,0 0 0 16,0 0-64-16,0 0 0 16,3-4-16-16,3-4 0 0,0-3 272 0,2-4 0 15,0-5 0-15,1-4 0 0,1-4-192 0,1-1 192 0,2-3-192 0,0-2 192 16,-1-1-144-16,1-1 144 0,0 1 0 0,0 3-144 0,-5 4 272 0,1 2 64 16,-1 3 16-16,-2 6 0 0,0 1 368 0,-1 4 80 15,0 3 16-15,-1 3 0 0,1 1-160 0,-5 5-48 16,0 0 0-16,0 0 0 0,6 5-192 0,1 2-32 15,-1 3-16-15,1 4 0 0,-1 1-80 0,-1 3-16 16,1 1 0-16,-1 3 0 0,1 1-128 0,0 3 0 16,-1-1 0-16,-1 1 0 0,1 1 0 0,0 0 0 15,-2 1 128-15,2-1-128 0,-1 0 0 0,0-3 0 16,0-2 0-16,-1-2-176 16,-1-3-464-16,-1 0-80 0,0-4-32 0,2-1 0 15,-3-2-2192-15,0-2-432 16,0-2-80-16</inkml:trace>
  <inkml:trace contextRef="#ctx0" brushRef="#br0" timeOffset="2352.03">5773 1492 36735 0,'0'0'1632'0,"0"0"336"0,0 0-1584 0,0 0-384 0,0 0 0 0,3-4 0 16,0-1 400-16,4 2 0 15,3-1 0-15,1 3 0 0,1-2-32 0,3 1-16 16,5-1 0-16,2 1 0 0,1 0-352 0,3 0 144 0,4 0-144 0,0-1 0 31,1 0-1504-31,-1 0-416 0,2 0-64 0,-1-2-13616 0</inkml:trace>
  <inkml:trace contextRef="#ctx0" brushRef="#br0" timeOffset="2524.71">6382 1376 15663 0,'0'0'1392'0,"0"0"-1120"0,0 0-272 0,0 0 0 0,0 0 4208 0,0 0 784 15,0 0 144-15,0 0 48 0,0 0-2784 0,-3 6-544 16,-2-1-128-16,2 4 0 0,0 3-704 0,0 2-144 15,1 4-32-15,1 1 0 0,0 2-368 16,2-1-80-16,-1 1-16 0,0 1 0 0,0 0-192 16,0 0-64-16,0 0 0 0,1 3 0 0,-2-3-128 0,0 0 0 15,0-2 0-15,0 1 128 16,0-2-1472-16,0-2-288 0,0-3-64 0,2-1-16816 16</inkml:trace>
  <inkml:trace contextRef="#ctx0" brushRef="#br0" timeOffset="3027.07">7269 770 5519 0,'-8'-9'240'0,"8"9"64"0,-3-3-304 0,3 3 0 15,0 0 0-15,0 0 0 0,0 0 6784 0,0 0 1280 16,4-4 272-16,3 0 48 0,1 2-6016 0,4 0-1200 15,4 1-240-15,3 0-48 0,4-2-432 0,3 1-96 0,3-1-16 0,0-1 0 16,1-1-176-16,1 1-32 0,-4-2-128 0,2 2 192 16,-2 1-368-16,-2-1-80 0,-7 0 0 15,0 2-16 1,-4 1-2368-16,-2 1-480 0,-3 1-80 0</inkml:trace>
  <inkml:trace contextRef="#ctx0" brushRef="#br0" timeOffset="3169.43">7349 869 32879 0,'-17'-1'1456'0,"12"1"304"0,-1 1-1408 0,6-1-352 0,0 0 0 0,0 0 0 0,0 0 1456 0,0 0 208 16,0 0 64-16,6 8 0 0,-1-2-768 0,4 0-128 16,3 0-48-16,3 1 0 0,1-3-352 0,4 1-80 15,3-2-16-15,2 0 0 0,2 0-192 0,1-2-144 16,2-2 192-16,1-2-192 31,0-1-752-31,0 0-256 0,1-2-48 0</inkml:trace>
  <inkml:trace contextRef="#ctx0" brushRef="#br0" timeOffset="3845.82">9702 422 14735 0,'0'0'640'0,"2"-3"160"16,-1-3-640-16,-1-1-160 0,1 0 0 0,2 2 0 0,-1-2 3104 16,0 3 592-16,-1-2 112 0,0 2 32 0,0 0-1344 0,-1 4-256 15,0 0-48-15,0 0-16 0,0 0-1008 0,0 0-208 16,0 0-32-16,0 6-16 0,-1 3-512 0,0 1-96 16,0 1-32-16,1 2 0 0,0 2-128 0,1 4-16 0,0 2-128 0,0-2 192 15,-1 4-192-15,1 1 0 31,-1 1 0-31,1 1 0 0,0-2 0 0,0 1 128 0,-1-2-128 0,0 5 0 0,0-5 0 0,2-2 144 0,-2-4-144 0,0-1 128 16,0-4-128-16,0-1 160 16,-2-3-160-16,2-3 160 0,0-5-160 0,0 0 128 31,0 0-128-31,0 0 128 0,-5-5 96 0,1-4 16 0,-1-4 0 0,1-4 0 16,-1-2-48-16,2-3 0 0,0-3 0 0,2 2 0 15,0-7-48-15,2-1-16 0,0 0 0 0,1-1 0 16,1 1-128-16,1-1 160 0,0-1-160 0,3-8 160 15,0 4-32-15,1 3 0 0,1 2 0 0,2 3 0 0,-2 5-128 0,2 3 0 16,1 2 144-16,1 4-144 0,3 3 0 0,0 3 0 16,0 3 0-16,1 2-128 0,1 3 128 0,0 3 0 15,1 3 0-15,-4 1 0 0,2 2 0 0,-4 2 0 16,-2 2 0-16,-2 0 0 0,-4 1 0 0,-2 2 0 16,-1 1 0-16,-4 1 0 0,-2-1 0 0,-3 1-160 15,-1-2 160-15,-3-1-160 0,-4 0 160 0,0-1-192 16,-2-1 192-16,0-1-192 0,-2-1-64 0,2 0 0 15,-1 0-16-15,0-1 0 16,1 1-1936-16,-1-1-384 0,-2 0-80 0</inkml:trace>
  <inkml:trace contextRef="#ctx0" brushRef="#br0" timeOffset="4239.88">9201 952 24303 0,'-21'-4'1072'0,"14"4"224"0,-2 0-1040 0,0 0-256 0,1 0 0 0,0 1 0 15,0 0 1088-15,1 1 144 0,2-2 48 0,5 0 0 0,0 0 176 0,0 0 32 16,0 0 16-16,0 0 0 15,0 0-480-15,0 0-80 0,4 6-32 0,3 0 0 0,2-2-272 0,4 2-48 16,3-1-16-16,6 1 0 16,4-2-128-16,5-1-16 0,6 1-16 0,3-3 0 0,3-2-32 15,6-3-16-15,4 0 0 0,6-1 0 16,7 0-192-16,2-1-48 0,3 0 0 0,3-2 0 0,1 0-128 16,3 1 0-16,1-1 144 0,-3 0-144 0,-4 1 0 0,-3 0 128 15,-3 0-128-15,-2 4 0 0,-2 1 0 0,-5 0 0 16,-4-2 0-16,-7 2 0 0,-7 0 0 0,-3 0 0 15,-8 0-176-15,-4-1 176 0,-5 2-320 0,-2 0 48 16,-5 1 0-16,-2 0 0 16,-3 0-1392-16,-7 0-256 0,0 0-64 0</inkml:trace>
  <inkml:trace contextRef="#ctx0" brushRef="#br0" timeOffset="4884.04">9310 1396 14735 0,'-10'-6'640'0,"10"6"160"16,-6-2-640-16,1-1-160 0,5 3 0 0,-4-3 0 0,-2-1 2656 0,1 2 496 0,-1 0 112 0,6 2 0 16,0 0-1456-16,0 0-288 0,0 0-64 0,0 0-16 15,0 0-640-15,0 0-128 0,0 0-32 0,0 0 0 16,0 0-240-16,0 0-48 0,7-2-16 0,2 1 0 15,3-2-16-15,2 1 0 0,2 0 0 0,1-1 0 16,3-2-96-16,1 1-32 0,2-2 0 0,-1 1 0 16,-1-2 48-16,0 2 0 0,0 0 0 0,-2 2 0 15,-1 1 80-15,-1 1 32 0,-3 1 0 0,-2 2 0 16,-1 2-48-16,-2 2-16 0,-3 2 0 0,0 2 0 0,-2-1 64 0,0 6 16 16,-3 2 0-16,-2 4 0 0,-2 3 0 0,0 3 0 15,-1 0 0-15,-2 1 0 0,1-1-128 0,-2 3-32 16,0-2 0-16,1-1 0 0,-1-1-80 0,2 0 0 15,-1-2-128-15,2-1 192 0,1-2-192 0,1-1 176 16,-1-3-176-16,2 0 160 0,0-1-160 0,1-1 0 16,1-3 144-16,1-1-144 15,0-1-1152-15,2-2-288 0,0-1-64 0,2-3-10784 16,-6-4-2144-16</inkml:trace>
  <inkml:trace contextRef="#ctx0" brushRef="#br0" timeOffset="16105.7">10144 1378 10127 0,'0'0'448'0,"0"0"96"0,0 0-544 0,4-3 0 16,2 0 0-16,-2-2 0 0,1 1 896 0,-5 4 64 15,3-4 0-15,-3 4 16 0,2-6 336 0,4 1 64 16,-2-1 16-16,0 2 0 0,-1-2-240 0,-1 2-64 15,-2 4 0-15,0 0 0 0,1-5-32 0,-1 5-16 16,0 0 0-16,0 0 0 0,0 0-64 0,0 0-16 16,-6 3 0-16,0 1 0 0,-3 3-352 0,-1 1-80 15,-1 4-16-15,-1 2 0 0,-1 2-304 0,-1 4-64 0,-3 3-16 0,3 1 0 16,-4 4 96-16,2-1 16 16,-2 2 0-16,3-1 0 0,-2 0-240 0,3-2 176 15,1-1-176-15,1-1 160 0,2-1-32 0,1-2 0 0,-1-1 0 0,2-2 0 16,3-1 48-16,-1-3 0 0,1-3 0 0,-1-1 0 15,2-2-16-15,1-2 0 16,3-6 0-16,0 0 0 0,0 0-160 0,0 0 192 16,0 0-192-16,0 0 192 0,0 0-192 0,3-5 0 0,2-4 0 15,1-3 0-15,-1-4-288 0,3-3 64 0,2-4 16 0,2-5 0 16,1-2-48-16,2-2-16 0,0-2 0 0,0-2 0 0,3-1 272 0,-2 0-160 16,1 3 160-16,-2 2-128 0,1 3 128 0,-4 2 0 15,0 3-144-15,-2 3 144 0,-1 4 0 0,-2 2 192 16,0 2-32-16,-2 3 0 0,0 1 224 0,-1 3 32 15,0 0 16-15,-4 6 0 0,0 0-128 0,0 0-32 16,0 0 0-16,4 8 0 0,-1 2-16 0,1 4 0 16,-1 2 0-16,0 1 0 0,3 4-80 0,-4 3-32 15,1 4 0-15,0 1 0 0,0 1-144 0,0 1 0 16,1 0 144-16,1-2-144 0,-1 0 0 0,1 1 144 16,-1-3-144-16,0 0 0 0,1-3 144 0,-1-2-144 15,1-1 0-15,-2 0 144 0,1-4-144 0,-2-1 0 16,2-2 144-16,-4-2-144 0,1-1 0 0,1 0 128 0,-2-3-128 15,1-2 0 1,0 0-384-16,-1-6-160 0,0 0-32 0,0 0 0 16,0 0-1920-16,0 0-384 0</inkml:trace>
  <inkml:trace contextRef="#ctx0" brushRef="#br0" timeOffset="16304.6">9965 1638 17503 0,'0'0'1552'0,"-4"-2"-1232"0,4 2-320 0,0 0 0 16,0 0 3424-16,0 0 624 0,0 0 128 0,0 0 32 16,0 0-2976-16,0 0-592 0,6-4-112 0,2 2-16 15,1 1-208-15,4 0-48 0,0 1 0 0,2 0 0 16,3 1-256-16,2-1 0 0,0-1 0 0,4 1 0 16,-1-1 0-16,1-1 0 0,-1-2-240 0,-1 1 80 15,-2 0-1952-15,-2 0-384 0,0-1-64 16</inkml:trace>
  <inkml:trace contextRef="#ctx0" brushRef="#br0" timeOffset="17923.16">13630 833 14735 0,'-11'-5'640'0,"11"5"160"0,-6-2-640 0,-1 0-160 15,0 0 0-15,2 0 0 0,-1-1 2688 0,2 1 512 16,4 2 112-16,0 0 16 0,-4-3-848 0,4 3-176 15,0 0-16-15,0 0-16 0,0 0-1024 0,0 0-208 0,8-5-32 0,2 2-16 16,3 1-448-16,4 0-96 16,3 1 0-16,3 0-16 0,3-1-176 0,3 2-16 0,0 2-16 0,3-4 0 31,-1 1-224-31,-1 0 0 0,-2-1 0 0,0 0 0 16,-2 1-416-16,-2 0-176 0,-2 1-48 0,-2 1 0 0,-3 1-3200 15,-3 0-656-15</inkml:trace>
  <inkml:trace contextRef="#ctx0" brushRef="#br0" timeOffset="18095.53">13693 965 20271 0,'-16'-5'896'0,"10"3"192"0,-1 0-880 0,2 0-208 0,0 0 0 0,5 2 0 0,0 0 3952 0,0 0 736 16,0 0 160-16,0 0 16 0,0 0-3472 0,0 0-704 16,9-4-144-16,2 2-32 0,3 1-320 0,4 0-64 15,3 1 0-15,2-1-128 0,3 0 0 0,1-2-176 16,0 0 0-16,1 0 0 31,0-2-2272-31,1-1-464 0,-1-3-96 0</inkml:trace>
  <inkml:trace contextRef="#ctx0" brushRef="#br0" timeOffset="18349.37">13990 660 17503 0,'-20'-13'1552'0,"10"6"-1232"0,-2-2-320 0,0 0 0 16,1-2 4272-16,2 2 784 0,0 0 176 0,1 0 16 15,2 1-3648-15,1 2-720 0,3-1-160 0,1 2-16 16,1 0-240-16,0 5-32 0,7-3-16 0,3 2 0 0,3 2-416 16,0 2 0-16,5 3-144 0,0 2 144 15,2 0-144-15,1 3 144 0,1 3 0 0,0 0-144 16,-1 1 144-16,4 6 0 0,-3 1 0 0,-3 1 0 0,-3 0 0 0,-2-1-160 16,-3-1 160-16,-3 0 0 15,-3 1-144-15,-4-2 144 0,-3-2 0 0,-4-2-144 0,-1-1 144 16,-6 1 144-16,1-2-16 0,-2-1-128 0,-1 1 160 0,-1 0-160 15,0-1 128-15,0 0-128 0,2-1-240 0,1 0-128 16,-1 1-16-16,3 0-16 16,3-2-2688-16,2 0-544 0</inkml:trace>
  <inkml:trace contextRef="#ctx0" brushRef="#br0" timeOffset="19086.52">16294 586 33167 0,'0'0'1472'0,"-4"-2"304"0,-1-1-1424 0,1 1-352 16,4 2 0-16,0 0 0 0,0 0 496 0,5 0 16 16,2-1 16-16,4 1 0 0,2 1-160 0,4 0-48 15,1 0 0-15,6 0 0 0,2 0-80 0,3-1-32 0,1 0 0 0,1-1 0 16,1 0-208-16,-1 0 128 0,-3-1-128 0,-6-1 0 16,-1 0 128-16,-1 0-128 15,-1-1 0-15,-3 0 144 0,-2 1-144 0,-2-1 0 16,-4 1 0-16,1 0 0 0,-3-2 0 0,-6 5-176 0,0 0 176 0,-4-3-192 15,-2 0 64-15,-3 1 0 0,-2-1 0 0,-2 1 0 16,-5 1 128-16,0 0-128 0,-4 0 128 0,-3 1-128 16,-3 0 128-16,-2 0 144 0,-2 0-16 0,-1 1-128 15,-1 1 480-15,-2 2-16 0,1 1 0 0,8 1 0 0,1 0 64 0,2 5 16 16,-1 0 0-16,1 0 0 0,0 1-256 0,2 0-48 16,2 3-16-16,-1 2 0 0,4 1-224 0,2-1 0 15,4 1 128-15,4 0-128 0,3-1 0 0,4 1 0 16,4-1 0-16,2-1 0 0,4-2 0 0,2-2-128 15,0-1 128-15,2 0 0 0,0-3 0 0,0-3 0 16,0-1 0-16,2-3 0 0,1-2 0 0,0-3 0 16,-3 0 0-16,-2-3 0 0,-1-1 0 0,-1-2 128 15,-1-2-128-15,-2-2 192 0,-3 0-48 0,-3 0-16 16,-2-2 0-16,-1 1 0 0,-3 0 32 0,0-1 0 16,-2 4 0-16,-3 2 0 0,-3 1-160 0,0 3 0 15,1 1 0-15,0 4 128 0,0 2-256 0,1 2-64 16,1 2-16-16,1 2 0 15,0 3-1312-15,3 2-256 0,1 3-48 0</inkml:trace>
  <inkml:trace contextRef="#ctx0" brushRef="#br0" timeOffset="19305.12">16723 884 40543 0,'-12'-3'3600'0,"12"3"-2880"0,-5 1-576 0,-1 1-144 0,1 1-160 0,-1 1-64 0,2 3-16 0,-1 1 0 16,0 3 688-16,0 3 144 0,1 1 32 0,0 3 0 16,0 0-208-16,2 3-32 0,-2 1-16 0,1 1 0 15,1-2-368-15,0 0 144 0,1 0-144 0,1-1 0 16,0-1 0-16,0-2 0 0,1 0 0 0,1-1 0 31,2-2-352-31,-1 0-176 0,0-3-48 0,2-1 0 0,0-3-2432 0,3-1-512 0</inkml:trace>
  <inkml:trace contextRef="#ctx0" brushRef="#br0" timeOffset="19510.29">17143 802 41919 0,'0'0'1856'0,"-2"-4"384"0,1-1-1792 0,2 0-448 15,0-1 0-15,4 2 0 0,-1 0 0 0,4 2-256 16,3-2 16-16,2 2 16 0,1-1 224 0,3 1 0 0,3 0 0 0,3 1 0 31,2 0-2208-31,1 1-352 0,3 0-64 0</inkml:trace>
  <inkml:trace contextRef="#ctx0" brushRef="#br0" timeOffset="19667.3">17131 997 43311 0,'-9'-7'1920'0,"9"7"384"0,-4-3-1840 0,4 3-464 0,0 0 0 0,0 0 0 16,0 0 0-16,0 0 0 0,0 0 0 0,6-5 0 15,1 1 224-15,5 1 96 0,4 0 32 0,2 2 0 16,4-1-352-16,4 0 144 0,2 0-144 0,4 0 0 16,5-1-1088-1,1 0-320-15,3-1-64 0</inkml:trace>
  <inkml:trace contextRef="#ctx0" brushRef="#br0" timeOffset="20309.32">19009 571 34271 0,'0'0'1520'0,"0"0"304"0,-7 3-1456 0,1 1-368 0,-2 0 0 0,0 3 0 0,1 0 400 0,0 4 16 15,0 2 0-15,2 3 0 0,-2 3-112 0,2 1-32 16,-1 4 0-16,3 0 0 0,-2 9-96 0,0-2-32 16,3-2 0-16,1 0 0 0,1-2-144 0,2-1 0 15,-1-1 0-15,1-4 0 0,1-2 0 0,-1-3 192 16,0-3-192-16,1-4 192 0,-1-2 0 0,2-2 16 15,-4-5 0-15,0 0 0 0,0 0 96 0,3-2 16 16,0-2 0-16,1-6 0 0,-1-5-80 0,-1-2-16 16,-1-3 0-16,0-4 0 0,2-5-224 0,-2-3 0 15,-1-3 128-15,1-3-128 0,-1-4 0 0,0 5 0 16,0-3 0-16,1-2 0 0,0 2 0 0,1 3 0 16,3 3 0-16,-3 1 0 0,2 1 0 0,3-5 144 15,0 5-144-15,3 4 128 0,1 4-128 0,1 4 128 0,3 4-128 0,1 4 128 16,2 2-128-16,1 4 0 15,0 4 144-15,1 3-144 0,0 3 128 0,-1 2-128 16,-2 1 160-16,-1 2-160 0,-2 5 128 0,-3 1-128 0,-3 2 0 16,-3-1 144-16,-3 2-144 0,-3-1 0 0,-4 0 144 0,-4-1-144 15,-3 3 0-15,-1 0 0 0,-5-2 0 0,2-4 0 16,-2 3 0-16,0-1 0 0,0 1-144 0,0-2 144 16,3 0-256-16,-1-1 0 0,2 0 16 0,-3 1 0 31,3-2-1808-31,2-1-352 0,2-1-80 0</inkml:trace>
  <inkml:trace contextRef="#ctx0" brushRef="#br0" timeOffset="20670">18580 1209 33407 0,'-15'-3'1472'0,"7"2"320"0,-2-1-1440 0,1 1-352 15,0 0 0-15,2 0 0 0,1 1 1008 0,6 0 128 16,0 0 16-16,0 0 16 16,0 0-240-16,0 0-48 0,0 0-16 0,10 3 0 0,4 3-544 0,6-2-128 15,5 0 0-15,7 0-16 0,6 0-16 0,5 0 0 16,5-3 0-16,2-1 0 0,0 0-160 0,2-1 160 0,2-1-160 0,3-1 160 15,1 1-160-15,1 0 160 0,-3-2-160 0,-4 0 160 16,-5 0-160-16,-4 1 128 16,-5-1-128-16,-4 1 128 0,-3-1-128 15,-5 1 0-15,-4 1 0 0,-3 0 0 0,-5 1-240 0,-3 1-80 0,-4 0 0 0,-7 0-16 32,0 0-528-32,0 0-96 0,0 0-32 0,-6 4 0 15,-2 2-2400-15,-3 0-496 0</inkml:trace>
  <inkml:trace contextRef="#ctx0" brushRef="#br0" timeOffset="21154.23">18787 1502 14735 0,'0'0'1312'0,"-8"-2"-1056"16,-1 1-256-16,-1 0 0 0,0 1 2864 0,2 0 512 16,-2-1 96-16,1 1 32 0,0 0-1040 0,1 1-208 15,1 0-32-15,0 0-16 0,1 1-832 0,0-1-160 16,6-1-48-16,0 0 0 0,0 0-528 0,0 0-96 0,0 0-32 0,0 0 0 15,7 3-288-15,3-1-64 16,4-1-16-16,3 0 0 0,3-1-144 0,2-1 0 16,1-1 0-16,2-1 0 0,0-1 0 0,-1 0 0 15,-1 0 0-15,0-1 0 0,-1 1 0 0,-3 1 0 0,-1-1 0 0,-4 1 0 0,-3 1 0 0,-2 1 0 16,-2 1 128-16,-7 0-128 16,0 0 0-16,0 0 0 0,0 0 144 0,4 6-144 15,-2 2 304-15,-2 2-16 0,-2 1 0 0,-3 2 0 0,0 0 16 16,-2 3 0-16,-1 1 0 0,1 2 0 0,-2 0-96 0,0 2-16 15,1-2 0-15,2 1 0 0,-2-1-192 0,2 0 176 16,-1 0-176-16,3-1 160 0,-1-2-160 0,2 0 0 16,0-1 0-16,0-2 0 0,3 1-208 0,0-2-128 15,1-1-32-15,2-1 0 16,0 0-2032-16,2-3-416 0,4 0-64 0,-1-3-13760 16</inkml:trace>
  <inkml:trace contextRef="#ctx0" brushRef="#br0" timeOffset="21562.78">19292 1598 19343 0,'0'0'1728'0,"1"-6"-1392"16,-2-1-336-16,1 2 0 0,0 5 3072 0,0 0 560 15,0 0 96-15,0 0 32 0,0 0-1712 0,0 0-352 16,0 0-64-16,-4 4-16 0,-1 3-848 0,-1 1-192 16,1 3-16-16,-1 5-16 0,0 1-288 0,-1 2-48 0,-1 1-16 0,0 1 0 15,-1 1-192-15,0 0 144 16,0 0-144-16,3 1 128 0,-3 0-128 0,2 0 0 15,1-1 0-15,0-2 128 0,2-2-128 0,0-2 0 0,3-4 0 0,-2-1 0 16,2-3 128-16,0-2-128 0,1-6 0 0,0 0 128 0,0 0-320 0,0 0-64 16,0 0 0-16,3-5-16 15,3-4-112 1,1-4-32-16,3-4 0 0,2-3 0 0,2-4 48 0,0-2 16 0,0-4 0 0,0-2 0 0,1-2 128 0,-1 0 32 16,-2 1 0-16,-1 4 0 0,-2 2 192 0,-1 5 0 31,-1 3 192-31,-1 4-192 0,-2 2 592 0,1 3 16 0,-1 3 0 0,-1 3 0 0,-3 4-64 0,0 0-16 15,0 0 0-15,7 5 0 0,1 3-144 0,-3 2-48 16,1 1 0-16,-1 3 0 0,1 2-176 0,0 2-32 16,1 2-128-16,-2 0 192 0,1 0-192 0,-1 1 128 15,1 1-128-15,-2 1 0 0,2-1 0 0,-3 0 128 16,1-1-128-16,0 0 0 0,-2 0-192 0,0-2-64 16,0-1-32-16,1-3 0 15,-3-3-2048-15,0-1-416 0,-2-2-64 0</inkml:trace>
  <inkml:trace contextRef="#ctx0" brushRef="#br0" timeOffset="21689.03">19262 1860 29487 0,'-12'-4'2624'0,"12"4"-2112"15,-5-1-512-15,5 1 0 0,0 0 1504 0,0 0 192 32,8 0 32-32,4 0 16 0,0 1-1168 0,5-1-224 15,3 0-48-15,2-1-16 0,2-2-128 0,3 1-32 16,4-1 0-16,3-1 0 15,3-2-992-15,-1-1-208 0,3 0-32 0</inkml:trace>
  <inkml:trace contextRef="#ctx0" brushRef="#br0" timeOffset="22364.31">15639 468 21183 0,'0'0'944'0,"-2"-6"192"0,0-1-912 0,-1 0-224 0,1-1 0 0,-3 0 0 0,3 2 1680 0,0 0 304 15,0 1 48-15,2 5 16 0,0 0-368 0,-2-6-64 16,-1 0-16-16,3 6 0 0,0 0-720 0,0 0-160 15,0 0-16-15,0 0-16 0,0 0-256 0,0 0-48 16,1 6-16-16,1 5 0 0,-1 4-112 0,-1 2-32 16,-1 6 0-16,-1 9 0 0,1 7-32 0,0 7 0 15,-1 6 0-15,-1 6 0 0,-1 7-192 0,0 23 0 16,0 2 128-16,-2 1-128 0,1 1 0 0,-1-1 0 16,1-1 128-16,-1-3-128 0,1-3 0 0,-1-3 0 15,1-4 0-15,-1-4 0 0,2-5 144 0,-1-4-144 16,1-7 128-16,0-4-128 0,-1-4 0 0,1-3 128 15,-1-4-128-15,2-3 0 0,0-6 0 0,1-4-256 0,-2-2 48 0,2-5 0 32,0-4-1376-32,1-4-272 0,0-6-48 0,1-8-8656 0,0 0-1728 0</inkml:trace>
  <inkml:trace contextRef="#ctx0" brushRef="#br0" timeOffset="22815.55">15437 483 23951 0,'-2'-4'2128'0,"-1"-3"-1696"16,-1-1-432-16,1 1 0 0,0-2-176 0,0 1-112 15,0 0-32-15,2 3 0 0,1-2 1456 0,0 1 272 16,0 6 64-16,4-7 16 0,0 2-464 0,1-1-80 16,2 1-32-16,2 0 0 0,2-1-528 0,3-1-96 15,3 0-32-15,1-1 0 0,4-1-256 0,3-2 160 16,2-1-160-16,4 0 128 0,-1-2-128 0,4 0 0 0,4 0 0 0,6-2 0 16,7 1 0-16,5-2 0 15,1 1 0-15,5-1 0 0,1 1 0 0,-8 3 0 16,7 0 0-16,5 0 0 0,1 1 0 0,4 0 0 15,0-2-144-15,7 1 144 0,3 2 0 0,23-5 0 16,-25 4 0-16,6 0 0 0,4 0 0 0,2 2 0 16,2 1 0-16,-62 6 0 0,-32 3 0 0,0 0 0 0,0 0 0 15,0 0 0-15,0 0 0 0,0 0 0 0,0 0 0 0,0 0 0 16,0 0 0-16,0 0 0 16,0 0 0-16,0 0 0 0,0 0 0 0,0 0 0 0,0 0 0 0,0 0 0 15,0 0 0-15,0 0 0 0,0 0 0 0,0 0 0 16,0 0 0-16</inkml:trace>
  <inkml:trace contextRef="#ctx0" brushRef="#br0" timeOffset="23097.59">20409 0 40159 0,'0'1'320'0,"5"19"0"0,-2-2 0 0,0 1-128 0,1 6-16 16,-1 2-16-16,2 5 0 0,-1 2 32 0,0 2 0 15,2 2 0-15,-1 11 0 0,-2 0 192 0,0-8 32 16,-3 9 16-16,-3 4 0 0,2 1-112 0,-3 3-32 16,-2 3 0-16,0 2 0 0,-1 5-144 0,-4 17-16 15,0-1-128-15,1-4 192 0,2-1-192 0,0 0 128 16,0 0-128-16,3-4 0 0,-1-4 144 0,3-1-144 16,-1-2 128-16,4-1-128 0,3-4 240 0,-3-1-48 15,3-5 0-15,-1-2 0 0,2-6-16 0,-2-3-16 16,1-3 0-16,-1-3 0 0,-1-2-160 0,0-3 160 0,-3-1-160 0,0-3 160 31,-1-2-1264-31,1-3-256 0,-3-1-48 0</inkml:trace>
  <inkml:trace contextRef="#ctx0" brushRef="#br0" timeOffset="23849.52">15378 2347 15663 0,'-10'-6'688'0,"10"6"144"0,-7-3-656 0,2-1-176 15,-2 1 0-15,7 3 0 0,-5-4 2400 0,5 4 448 16,0 0 96-16,0 0 0 0,0 0-1328 0,0 0-272 16,0 0-48-16,4-5-16 0,3 2-512 0,2 1-96 15,2 1-32-15,3-1 0 0,5 0-128 0,4 1-48 0,4 0 0 0,6-1 0 16,8 0-112-16,1-1-32 0,4 1 0 0,4-2 0 15,4-1-96-15,7 2-32 0,6 0 0 0,3 0 0 16,4 0-192-16,3 0 144 0,1-1-144 0,5 1 128 0,4 2-128 0,2 0 0 16,1-1 0-16,1 1 128 0,3 1-128 0,1 0 0 15,3-1 144-15,2 0-144 0,2 1 0 0,0 0 0 16,1 0 0-16,-2 0 0 0,2-1 160 0,1-2-32 16,3 1-128-16,2 0 192 0,0-3-192 0,3-1 0 15,5 2 0-15,-5-2 0 0,-2 1 0 0,1 0 0 16,0 3 0-16,-3 0 0 0,-5 0 0 0,3 2 0 15,-1 2 128-15,-5 0-128 0,-6-2 0 0,-3 1 0 16,3 2 0-16,-4 0 0 0,-3-1 0 0,-5-1 0 16,-4-1 0-16,-2 1 0 0,0 0 0 0,-2 1 0 15,0-1 0-15,-7 2 0 0,-7-1 192 0,-3 0-48 16,-3 0-16-16,-3 2 0 0,-3-1 48 0,-1 1 0 16,-3 1 0-16,-3-2 0 0,-3 0-176 0,-5-1 160 15,-3 0-160-15,-5 0 160 0,-3 0-160 0,-3-1 128 16,-4 0-128-16,-1 0 128 0,-4-2-128 0,-1 2 160 15,-4-1-160-15,-5 0 160 16,0 0-992-16,0 0-192 0,0 0-32 0</inkml:trace>
  <inkml:trace contextRef="#ctx0" brushRef="#br0" timeOffset="24929.85">2427 3175 31727 0,'-8'-5'1408'0,"8"5"288"0,0 0-1360 0,-6-1-336 0,6 1 0 0,0 0 0 16,0 0 384-16,0 0 0 0,0 0 0 0,0 0 0 15,9-1 64-15,3 0 32 16,3-1 0-16,5 1 0 0,0 0-192 0,5-1-32 16,1 1-16-16,1 0 0 0,4-2-112 0,-1 1-128 0,0 1 176 0,1 0-176 15,0-2 144-15,-2 1-144 0,-2 1 0 0,-2 0 144 16,-1 1-144-16,-5-1 0 0,-2 0 0 0,-4 1 0 16,-3 0 144-16,-3 0-144 0,-7 0 160 15,0 0-160-15,0 0 256 0,0 0-32 0,-8-1-16 0,-3-2 0 0,-5 2-16 0,-2 0-16 16,-3 0 0-16,-1 1 0 0,-3 2 64 0,-2 1 16 15,-1 0 0-15,-2 2 0 0,-2 4-128 0,-1 0-128 16,-2 1 176-16,-2 1-176 0,0 2 160 0,-1 2-160 16,-1 2 128-16,3 1-128 0,1-1 0 0,5 2 0 15,3-2 128-15,4 1-128 0,5 1 0 0,2-1 0 16,5 0 0-16,5 0 0 0,1-2 0 0,4 0 0 16,3-1 0-16,3-1 0 0,2 1 0 0,3-2 0 15,2 0 128-15,3-1-128 0,1-2 176 0,2-1-48 16,1-2-128-16,0-1 192 0,1-3-192 0,1-1 144 15,-1-3-144-15,-1-2 128 0,-3-2 16 0,-1-3 0 16,0-2 0-16,-4 0 0 0,-2-2 16 0,-3-1 0 16,-1-3 0-16,-4 1 0 0,-4 0 16 0,-1 0 0 15,-6 2 0-15,0 2 0 0,-3 1-48 0,-1 2 0 16,-2 3 0-16,-1 2 0 0,-1 2-128 0,-3 2-256 16,3 3 64-16,0 2 16 15,1 3-1296-15,2 4-256 0,0 2-48 0,3 3-9552 0,1 1-1904 0</inkml:trace>
  <inkml:trace contextRef="#ctx0" brushRef="#br0" timeOffset="25243.7">2642 3714 33167 0,'0'0'2944'0,"1"-6"-2352"0,1 1-464 0,2-1-128 15,0-2 448-15,1 2 80 0,2-1 16 0,1 2 0 16,1 0 160-16,0 2 48 0,2 1 0 0,0 2 0 15,0 1-464-15,0 2-96 0,-1 2 0 0,-1 1-16 16,0 2-176-16,-4 1 0 0,0 1 0 0,-3 1 0 0,-1 3 0 0,-3 0 0 16,-4 2 0-16,-1 0 0 0,-4 1 0 0,-1 0 0 15,-2 0-144-15,1-2 144 0,1-1-144 0,0 1 144 16,0-4 0-16,3-2-144 0,3-3 624 0,0 0 128 16,2-1 32-16,4-5 0 0,0 0 16 0,0 0 16 15,0 0 0-15,0 0 0 0,0 0-352 0,7 1-80 16,3-1-16-16,3 0 0 0,3-1-224 0,1 0 0 15,3-1 0-15,2 0 0 0,1-2 0 0,2 2 0 16,2-1-144-16,-2-2 144 16,3 1-1856-16,-1-1-288 0,1-1-48 0,-1-2-14832 0</inkml:trace>
  <inkml:trace contextRef="#ctx0" brushRef="#br0" timeOffset="25415.56">3312 3548 38463 0,'0'0'1712'0,"0"0"336"0,4-5-1632 0,1 1-416 0,-1-1 0 0,2 1 0 16,1 1 0-16,2-1 0 0,3 1 0 0,2 1 0 15,5 1 0-15,-1 0 0 0,0-2 0 0,0 2 0 16,1 0 0-16,1 1-144 0,-1 1 0 0,-1 2-11184 16,-3 0-2224-16</inkml:trace>
  <inkml:trace contextRef="#ctx0" brushRef="#br0" timeOffset="25558.04">3325 3754 32255 0,'0'0'2864'0,"0"0"-2288"16,0 0-576-16,0 0 0 0,0 0 1344 0,0 0 144 15,0 0 48-15,0 0 0 0,0 0-896 0,7 0-192 16,4 0-16-16,2 0-16 0,2 0-208 0,3-1-32 16,1 0-16-16,1-1 0 0,2 0-160 0,3-2 0 15,-1 1-192-15,3-1-11584 16,4-2-2320-16</inkml:trace>
  <inkml:trace contextRef="#ctx0" brushRef="#br0" timeOffset="26107.74">4921 3070 5519 0,'0'0'496'0,"0"0"-496"16,0 0 0-16,0 0 0 0,0 0 6320 0,0 0 1168 15,0 0 224-15,0 11 48 0,-1 2-6112 16,-1 3-1232-16,-1 2-240 0,-1 4-48 0,1 3 192 0,0 2 64 16,0 3 0-16,1 0 0 0,-1 0-96 0,1 2-16 15,1 1 0-15,0-1 0 0,-2 0-144 0,2-1-128 16,1-1 192-16,0-2-192 0,0-3 176 0,0-1-176 16,1-5 160-16,-1-2-160 0,0-4 208 0,0-3-48 15,0-2-16-15,0-8 0 0,0 0 48 0,0 0 16 16,0 0 0-16,0 0 0 0,-3-8-32 0,0-3-16 15,2-4 0-15,-4-4 0 0,2-4-160 0,1-4 0 0,0-1 0 16,0-4 128-16,1-3-128 0,0-4 0 16,0-3 0-16,1-1 0 0,1 1 0 0,1 0 0 0,2 0 0 15,0 2 0-15,2 4 0 0,0 3 128 0,2 2-128 0,1 5 0 16,0 3 176-16,0 2-48 0,2 4-128 0,4 3 192 16,-3 2-192-16,3 2 0 0,2 2 0 0,0 3 0 15,-1 0 0-15,0 3 0 0,2 1 0 0,-1 3 0 16,0 3-144-16,-3 0 144 0,-1 3 0 0,0 3-144 15,-2 2-480 1,-4 4-80-16,0 2-32 0,-1 2-10400 0,-1 2-2096 0</inkml:trace>
  <inkml:trace contextRef="#ctx0" brushRef="#br0" timeOffset="26295.57">4928 3387 33167 0,'0'0'1472'0,"0"0"304"0,-5-3-1424 0,2-2-352 15,3 5 0-15,0 0 0 0,0 0 896 0,0 0 128 16,0 0 0-16,2-5 16 0,4 0-464 0,3 2-80 16,4 0-32-16,3-1 0 0,5 1-304 0,3 0-160 15,2 0 160-15,2 0-160 0,2 1-144 0,0 1-128 16,-1 0-32-16,0 1-11024 16,-4 1-2224-16</inkml:trace>
  <inkml:trace contextRef="#ctx0" brushRef="#br0" timeOffset="26546.03">5394 3370 30399 0,'0'0'2704'0,"0"0"-2160"0,0 0-544 0,1-4 0 15,1-1 672-15,-2 5 32 0,0 0 0 0,5-5 0 16,-5 5 240-16,6-2 48 0,2 1 16 0,0 2 0 16,0 2-608-16,-1 3-112 0,0 0-32 0,-1 4 0 15,0 1-256-15,-2 2 160 0,-1 2-160 16,-2 0 128-16,-2 1-128 0,-3 1 128 0,0 1-128 0,-2-1 128 0,0 0-128 15,-1-1 0-15,1-2 144 0,1-2-144 0,0-2 368 0,0-2 0 16,1 1 0-16,2-1 0 0,2-8 160 0,0 0 48 16,0 0 0-16,0 0 0 0,3 4-272 0,2-2-48 15,3 0-16-15,3-2 0 0,3-2-240 0,2 0 0 16,0-2 0-16,6-1 0 16,5 1-384-16,4 0-192 0,3-3-16 0,1 0-11632 15,-2 2-2304-15</inkml:trace>
  <inkml:trace contextRef="#ctx0" brushRef="#br0" timeOffset="26999.68">4412 3928 17503 0,'0'0'1552'0,"-3"-2"-1232"0,3 2-320 0,0 0 0 16,0 0 2848-16,0 0 512 0,0 0 96 0,0 0 32 15,0 0-2320-15,7-2-464 0,3 0-80 0,3 0-32 16,4 2 176-16,4 0 16 0,4 2 16 0,7 0 0 0,5 0-272 0,7 0-48 16,6-1-16-16,3 0 0 0,1-1-176 0,3 1-32 15,2-1-16-15,-9 0 0 0,5 2-240 0,2-2 144 16,-1-3-144-16,1 1 128 0,0 1-128 0,1 0 0 16,-2 1 0-16,-1 0 128 0,12 0-128 0,-7 0 0 15,-7 0 0-15,-6 0 0 0,-4 0 0 0,-5 1 0 16,-6 0 0-16,-7 1 0 15,-3-1-384-15,-5 2-128 0,-3 0 0 0,-7 0-16 16,-1 1-1424-16,-3-1-288 0,-2 2-48 0,-3 2-11424 0</inkml:trace>
  <inkml:trace contextRef="#ctx0" brushRef="#br0" timeOffset="27422.23">5055 4356 30399 0,'-7'-9'1344'0,"7"9"288"0,0 0-1312 0,0 0-320 0,0 0 0 0,0 0 0 15,0 0 0-15,0 0 0 0,-6 8 0 0,1 2 0 16,-3 2 128-16,-1 3 64 0,0 3 16 0,-3 2 0 16,0 0 240-16,-1 2 64 0,0 4 0 0,0 3 0 15,-2-1-128-15,2 1-32 0,1-2 0 0,1 0 0 16,1-2-224-16,1-2-128 0,3-1 160 0,0-3-160 15,1-4 160-15,1-3-160 0,2-2 160 0,1-4-160 0,1-6 448 0,0 0-16 16,0 0 0-16,0 0 0 0,6-10-48 0,0-2-16 16,3-5 0-16,1-3 0 0,1-4-368 0,2-6 0 15,1-5 0-15,2-4 0 0,1-5-192 0,2-3-96 16,0 0-32-16,-2 0 0 0,1 3 64 0,-2 4 16 16,-1 5 0-16,-3 5 0 0,-2 5 240 0,-4 4 256 31,0 6-48-31,-2 4-16 0,1 3 160 0,-5 8 32 0,0 0 0 0,0 0 0 0,3 8 0 0,0 4 0 15,-2 3 0-15,0 4 0 0,3 2-176 0,-4 4-16 16,1 4-16-16,0 2 0 0,1 2-176 0,-1-2 128 0,0 0-128 0,2 1 128 16,-1 1-128-16,1 0 0 15,1-2 0-15,1-1 128 0,0-3-128 0,0-3 0 16,0-2 0-16,0-1 0 0,-1-3 0 0,0-3 0 0,0-2 0 0,-1-2 0 31,3-2-1648-31,-2-2-400 0,-4-7-96 0,0 0-13520 0</inkml:trace>
  <inkml:trace contextRef="#ctx0" brushRef="#br0" timeOffset="27609.73">4922 4584 37951 0,'0'0'1680'0,"0"0"352"0,0 0-1632 0,0 0-400 0,-1-8 0 0,0 3 0 16,0 0 256-16,1 5-16 0,5-5-16 0,3-1 0 15,2 1 32-15,3 1 16 0,3 3 0 0,3 0 0 16,5-2-272-16,2 1 128 0,4 1-128 0,2-1 0 15,1 2 0-15,-2 0 0 0,0 0-192 0,0 0 48 16,0 2-2800-16,-3 1-576 0</inkml:trace>
  <inkml:trace contextRef="#ctx0" brushRef="#br0" timeOffset="27909.11">5395 4710 31327 0,'0'0'2784'0,"1"-5"-2224"0,0-2-560 0,2 2 0 15,0-1 976-15,2 1 96 16,3 0 16-16,0 3 0 0,1 0-624 0,3 1-112 16,-2 1-32-16,3 1 0 0,-1 2 176 0,-1 3 16 15,-1 1 16-15,1 2 0 0,-1 1-192 0,2 2-32 16,-2 1-16-16,-3 2 0 0,-3 2-96 0,-2-1-32 0,-1 0 0 0,-3 2 0 31,-4 0-32-31,0 1-128 0,-2 1 192 0,1-2-64 0,0-2-128 0,-1-1 128 0,1 0-128 0,2-3 128 31,1-2 48-31,0-3 0 16,4-7 0-16,0 0 0 0,0 0 208 0,0 0 32 0,0 0 16 16,6 5 0-16,1-3-112 0,3-1 0 0,2-2-16 0,4 0 0 15,-1-3-176-15,5-1-128 0,4 0 144 0,2-2-144 16,-2-1 0-16,2 1 0 0,2-1-128 0,2-2 128 16,2-1-2304-1,4 0-368-15,0-1-64 0</inkml:trace>
  <inkml:trace contextRef="#ctx0" brushRef="#br0" timeOffset="28301.02">6676 3589 35935 0,'0'0'1600'0,"0"0"320"0,0 0-1536 0,0 0-384 0,4-4 0 0,0 0 0 0,1-1 288 0,1 2-16 16,2 1 0-16,1 1 0 0,1-2 96 0,2 1 16 15,3 1 0-15,3 1 0 0,2 0-256 16,2 1-128-16,1 0 160 0,2 1-160 16,3 1-816-16,0-1-256 0,1 0-48 0,-2 0-9632 15,1 0-1920-15</inkml:trace>
  <inkml:trace contextRef="#ctx0" brushRef="#br0" timeOffset="28457.78">6738 3786 41471 0,'-6'-1'3680'0,"0"0"-2944"16,6 1-592-16,0 0-144 0,-5-2-144 0,5 2-64 16,0 0-16-16,0 0 0 0,0 0 224 0,0 0 240 15,7-2-48-15,6 1-16 0,3 1-176 0,5-2-176 16,4 1 48-16,6 1 0 15,3 0-432-15,4 0-80 0,1-1 0 0,2 0-11072 0,0-1-2192 0</inkml:trace>
  <inkml:trace contextRef="#ctx0" brushRef="#br0" timeOffset="28975.54">9000 3181 13823 0,'-10'-2'608'0,"10"2"128"0,-5 0-592 0,-1 0-144 0,2 0 0 0,4 0 0 0,0 0 3920 0,0 0 752 15,0 0 160-15,0 0 32 16,0 0-2768-16,0 0-560 0,0 0-96 0,0 0-32 16,8 0-576-16,3 0-112 0,2 0-16 0,2-1-16 0,3 1-384 0,4 0-80 15,2-1-16-15,3 0 0 0,4-1-208 0,0 0 144 16,1 1-144-16,-1-1 128 0,-2 0-128 0,-1 0 0 15,-2 0 0-15,-3-1 0 16,-3 1-1264-16,-1 0-272 0,-3 0-64 0,0 0-9248 16,-3-1-1840-16</inkml:trace>
  <inkml:trace contextRef="#ctx0" brushRef="#br0" timeOffset="29478.91">9825 2829 5519 0,'-2'-4'496'0,"-3"-2"-496"0,1 1 0 0,0 0 0 16,-2 1 6272-16,2 2 1168 15,4 2 240-15,0 0 32 0,-7 2-5632 0,2 4-1120 16,0 0-240-16,1 3-32 0,-2 2-416 0,2 2-80 0,2 3 0 0,-1 2-16 16,1 4-176-16,1 1 192 15,1 3-192-15,2 0 192 0,1-1-192 0,-1 1 0 0,0-1 144 0,1-1-144 16,2-2 0-16,-2-2 144 0,-1 0-144 0,0-4 0 15,-1 0 160-15,2-3-160 16,0-2 128-16,-1-2-128 0,-2-3 224 0,0-6-32 0,-1 6-16 16,1-6 0-16,0 0 0 0,0 0 0 0,0 0 0 15,-3-4 0-15,-1-1 16 0,1-3 16 0,-1-2 0 16,-2-3 0-16,0-3-208 0,-1-4 0 0,0-1 0 0,1-5 0 16,-1-4 0-16,0-1 0 0,0-2 0 0,1-2 0 15,1 1 0-15,2 0 0 0,2-2 0 0,1 3 0 0,1 3 0 0,1 1 0 16,2 3 0-16,2 3 0 0,0 3 0 0,2 1 0 15,2 0 0-15,2 4 0 0,1 3 0 0,0 1-128 16,1 1 128-16,1 1 0 0,3 4-144 0,0 0 144 16,2 2 0-16,-1 0-144 0,-2 3 144 0,-1 2 0 15,-2 1 0-15,-2 3-128 0,-1 0 128 0,-2 2 0 16,-2 1 0-16,-2 1 0 0,-2 1 0 0,-4 1 0 16,-1 2 0-16,-2 0 0 0,-3 2 0 0,-3-1 0 15,-2 2 0-15,-1-1 0 0,-1-2 0 0,-1 1 0 16,0-2 0-16,0 0 128 0,-1-1-128 0,1 0 0 0,0 0 0 0,1-1 128 15,-1 0-304-15,0-1-48 16,2 0-16-16,1 1 0 16,1 0-2096-16,2 0-416 0,3-1-96 0</inkml:trace>
  <inkml:trace contextRef="#ctx0" brushRef="#br0" timeOffset="30199.17">9494 2778 16575 0,'0'0'1472'0,"0"0"-1168"0,0-6-304 0,0 1 0 16,0-1 1200-16,0 6 176 0,0-4 32 0,0 4 16 16,0 0 144-16,0 0 32 0,0 0 0 0,-6 1 0 0,1 3-656 0,-3 4-128 15,-2 1-32-15,1 3 0 0,2 3-304 0,-2 4-64 16,-1 1-16-16,2 2 0 0,1 2-16 0,2 0-16 16,-1 2 0-16,2 1 0 0,4-1-160 0,3 0-16 15,-1 0-16-15,3-2 0 0,0-1 96 16,3-1 32-16,5 0 0 0,-1-2 0 0,-1-1 32 0,2-3 16 15,0-1 0-15,1-3 0 0,1-4-112 0,-1-1-32 16,0-3 0-16,-1-1 0 0,0-3-16 0,-2-3 0 16,0-2 0-16,-3-3 0 0,-1-1 0 0,0-2 0 15,-4-1 0-15,-1-1 0 0,-3-2-16 0,-2-1-16 16,-3 2 0-16,-2 0 0 0,-1 1-160 0,-2 2 0 16,-3 3 0-16,0 2 128 0,-1 4-320 0,0 2-80 15,1 3-16-15,1 4 0 16,0 1-160-16,1 2-48 0,-1 1 0 0,4 1 0 15,-1 0-1552-15,4 1-320 0,2 1-64 0</inkml:trace>
  <inkml:trace contextRef="#ctx0" brushRef="#br0" timeOffset="30701.23">10297 2669 25791 0,'0'0'1152'0,"-1"-7"224"16,1 0-1104-16,-1 1-272 0,0-1 0 0,-1 2 0 0,1-1 912 0,1 6 128 0,0 0 32 0,0 0 0 15,0 0 96-15,0 0 32 16,-5 4 0-16,-1 1 0 0,0 3-544 0,-3 4-96 15,-2 1-32-15,-1 6 0 0,-4 5-112 0,0 3-32 0,-2 4 0 0,0 4 0 16,-7 4-64-16,2 4-32 16,-1 3 0-16,0 2 0 0,-4 4-288 0,2 1 160 0,1 1-160 0,-1-1 128 15,2-2-128-15,1-1 0 0,1-2 144 0,2-3-144 16,3-3 0-16,0-4 0 0,2-4 0 0,2-4 0 16,2-2 0-16,0-4-240 0,0-2 48 0,3-3 0 31,4-4-496-31,-2-2-80 0,3-2-32 0,3-3-9984 0,3-2-2000 0</inkml:trace>
  <inkml:trace contextRef="#ctx0" brushRef="#br0" timeOffset="31119.9">10369 3126 21183 0,'0'0'944'0,"-5"-3"192"0,2 0-912 0,-2-1-224 0,1 2 0 0,4 2 0 0,-6-2 1600 0,6 2 256 16,-5-1 64-16,5 1 16 0,-6-1-496 0,6 1-96 16,0 0-32-16,0 0 0 0,0 0-480 0,0 0-112 15,0 0-16-15,0 0 0 0,0 0-176 0,0 0-32 16,9 1-16-16,2 0 0 0,3-1-160 0,1-1-16 0,2-1-16 0,2-3 0 15,2 1-144-15,1-1-16 16,-1 2-128-16,1-1 192 0,1-1-192 0,-1 2 176 16,-1 0-176-16,-1-1 160 0,-4 2-160 0,-2 1 128 15,-1 2-128-15,-4 1 128 0,-2 1 256 0,-3 1 32 0,0 3 16 0,-3 1 0 16,-2 3 112-16,-5 4 32 0,2 0 0 0,-2 4 0 16,1 1-224-16,-4 4-32 0,0 1-16 0,0 2 0 15,1-2-176-15,-1 0-128 0,0 0 144 0,1 1-144 0,2-1 128 0,0-1-128 16,3-2 0-16,0-2 0 0,0-1 0 0,1-3-128 15,1-1-16-15,0-2 0 16,0-1-2144-16,1-1-416 16</inkml:trace>
  <inkml:trace contextRef="#ctx0" brushRef="#br0" timeOffset="31672.98">8860 3914 26431 0,'0'0'1168'0,"-4"-2"240"0,-4-2-1120 0,0 0-288 16,0 0 0-16,0-1 0 0,1 1 1296 0,0-1 208 15,0 1 32-15,3 0 16 0,0-1-304 0,2 1-64 16,2 4-16-16,0 0 0 0,0 0-432 0,0 0-96 15,6-5 0-15,2 2-16 0,6 1-320 0,2-1-64 16,4-2-16-16,5 2 0 0,5 0-80 0,6-1-16 16,5-1 0-16,7 0 0 0,11 1-128 0,7-2 160 15,7 1-160-15,8-1 160 0,4 2-160 0,9 0 0 16,7-2 0-16,6 1 0 0,4 0 0 0,2 1 0 16,3-2 0-16,-1 1 0 0,-23 0 0 0,3 0 0 15,6-2 128-15,2 1-128 0,-1 0 0 0,1 1 0 0,-1-1 144 0,-6 2-144 16,-4-2 0-16,-3 3 0 31,-4 0 0-31,15-1 0 0,-10 2 0 0,-10 1 0 0,-13-1 0 0,-7 1 0 0,-9 0 0 0,-7 0 128 16,-5 0-128-16,-6-1 0 0,-6 0 0 0,-5 1 128 0,-5 0-128 0,-5 0 0 15,-3 0 144-15,-4 1-144 16,-5 0 192-16,0 0-192 0,0 0 0 0,0 0-320 0,0 0 32 0,-5 3 16 31,-1 2-1856-31,0-1-368 0,-1 0-80 0</inkml:trace>
  <inkml:trace contextRef="#ctx0" brushRef="#br0" timeOffset="32252.61">9895 4441 13823 0,'-3'-16'608'0,"2"10"128"0,1-2-592 0,0-2-144 15,1-2 0-15,0-1 0 0,1-3 4032 0,3 1 768 16,0-1 144-16,2 0 48 0,1 1-3056 0,0 0-592 16,2 1-128-16,2 1-32 0,-1 3-400 0,4 2-80 15,0 3 0-15,0 2-16 0,2-1-352 0,-1 5-64 16,0 2-16-16,0 2 0 0,-1 3-256 0,-2 3 128 0,-1 3-128 0,-3 4 0 15,-5 3 128-15,-2 2-128 0,-4 0 0 0,-3 2 0 16,-5 3 0-16,-2 1 0 0,-4 1 0 0,0 1 0 0,-2 0 0 0,1-1 0 16,-1-1-208-16,3-4 80 0,0-3 128 0,3-3 0 15,1-1 0-15,1-5 0 0,3-2 240 0,-1-2 128 16,2-2 16-16,2-1 16 0,2-2 144 0,2-4 32 16,0 0 0-16,0 0 0 0,0 0-256 0,6 3-64 15,2-1 0-15,3-2 0 0,2-2-256 0,4 0 0 16,1-1 128-16,4-1-128 0,2-1 0 0,2 1 0 15,3-2 0-15,0 1 0 0,2-1-256 0,0 1-64 16,0-1-16-16,-2 1 0 16,1-1-1456-16,1 0-304 0,-5-1-48 0,2-1-9152 15,-2 2-1824-15</inkml:trace>
  <inkml:trace contextRef="#ctx0" brushRef="#br0" timeOffset="32660.9">10787 4311 27647 0,'-3'-14'1216'0,"2"8"256"0,-1 0-1168 0,0 0-304 16,-1 1 0-16,0 0 0 0,0 1 1968 0,3 4 336 16,-3-2 64-16,-3 2 0 0,1 2-1120 0,-1 3-224 0,-1 3-64 0,0 3 0 15,-2 2-576-15,0 4-112 0,-1 1-16 0,-1 3-16 16,-2 3-240-16,1 2 128 0,1-1-128 0,-1 1 0 16,1 1 128-16,1 0-128 0,0 0 0 0,2-2 0 15,2-2 0-15,0-2 128 0,2-2-128 0,1-4 0 16,0-2 0-16,1-3 128 0,0-2-128 0,2-8 0 15,0 0 192-15,0 0-48 0,0 0-16 0,0 0 0 16,5-7-128-16,2-4 128 0,0-4-128 0,1-6 128 16,2-3-128-16,2-5 0 0,2-2 0 0,0-4 0 0,-1-3 0 15,0-3-144-15,-1-1 144 0,-1 3-160 16,-1 1 160-16,-2 4 0 0,0 2 0 0,-4 7 0 0,-1 5 0 0,0 4 128 16,-1 1-128-16,-1 4 176 0,-1 5 80 0,0 6 0 15,0 0 16-15,0 0 0 0,0 0-128 0,0 0-16 16,3 11-128-16,1 2 192 0,-1 2-192 0,0 2 0 15,2 2 128-15,-1 1-128 0,-1 4 0 0,2 0 0 16,-1 1 0-16,2 1 0 0,-2 1 128 0,1 0-128 16,0 1 0-16,-1-2 144 0,2-2-144 0,-1 0 0 15,0-1 144-15,0-2-144 0,1-3 0 0,-4-1 0 16,1-3 0-16,-1-2 128 16,1-2-512-16,-1 0-80 0,-1-2-32 0,-1-8 0 15,0 0-2208-15,0 0-448 0,0 0-96 0</inkml:trace>
  <inkml:trace contextRef="#ctx0" brushRef="#br0" timeOffset="32832.99">10594 4560 13823 0,'-10'-7'1216'0,"10"7"-960"0,-3-3-256 0,3 3 0 0,0 0 4288 0,0 0 832 15,0 0 144-15,3-6 48 16,2 1-3680-16,4 0-736 0,2 1-128 0,5 1-48 16,5-2-144-16,3 3-16 0,1-1-16 0,4-1 0 15,-1 0-288-15,2 0-48 0,0-1-16 0,0 2 0 16,0 1-192-16,0-1 0 0,0 1 128 0,-3 0-128 15,2 1-1936 1,-3 0-432-16,-1 0-96 0</inkml:trace>
  <inkml:trace contextRef="#ctx0" brushRef="#br0" timeOffset="33646.67">12552 3476 32191 0,'0'0'1424'0,"0"0"304"0,0 0-1392 0,0 0-336 0,-6 2 0 0,2-1 0 0,4-1 864 0,0 0 96 16,0 0 32-16,0 0 0 0,7 3 64 0,1-2 16 15,3 0 0-15,8 0 0 0,-1 0-592 0,3 0-112 16,1-1-32-16,1 0 0 0,1-1-208 0,0 1-128 16,0-1 128-16,1 1-128 0,-1-1-128 0,-1 1-112 15,-2-1-16-15,-1 1 0 16,-2 0-2288-16,-5 0-464 0,0 0-80 0</inkml:trace>
  <inkml:trace contextRef="#ctx0" brushRef="#br0" timeOffset="33820.3">12577 3693 35007 0,'0'0'3120'0,"0"0"-2496"16,0 0-496-16,0 0-128 0,0 0 400 0,0 0 64 0,0 0 16 0,7 2 0 15,-1-1 176-15,2 0 48 16,0-1 0-16,2 0 0 0,2 0-320 0,2-1-48 16,2 0-16-16,0 0 0 0,2-1-320 0,-1-1 128 0,3 0-128 0,1-1 0 31,1-1-1152-31,1 1-288 0,3 0-64 0,3-2-15008 0</inkml:trace>
  <inkml:trace contextRef="#ctx0" brushRef="#br0" timeOffset="35979.72">12846 3431 8287 0,'-7'-7'736'0,"7"7"-592"0,0 0-144 0,-3-5 0 16,-1-2 1632-16,0 2 288 0,0-1 64 0,0 1 16 15,3-1-208-15,-2 1-64 0,1-2 0 0,0 2 0 16,-1-1-144-16,3 6-48 0,-2-4 0 0,2 4 0 16,-1-5-416-16,1 5-96 0,0 0 0 0,0 0-16 15,0 0-480-15,0 0-80 0,0 0-32 0,0 0 0 0,0 0-208 0,7 4-32 32,0 0-16-32,3 2 0 0,1 0 0 0,2 1 0 0,3-1 0 0,1 2 0 0,1 0-160 0,2-1 160 15,1 0-160-15,0-1 160 0,0-1-160 0,1-1 128 16,1 0-128-1,-1-2 128-15,-3 0-128 0,1 0 160 0,-1-1-160 0,-1 1 160 0,-2-1-160 0,-1 0 0 16,-1 0 0-16,-2 0 128 0,-2 0-128 0,-3 0 0 16,-7-1 0-16,0 0 0 0,0 0 224 0,0 0-32 15,0 0-16-15,-2 7 0 0,-3 0 448 0,-4 3 80 16,-3 4 32-16,-4 1 0 0,-1 4-240 0,-3 2-48 16,-2 1-16-16,0 1 0 0,1 0-272 0,-1-1-160 15,0 0 192-15,-2-1-192 0,4-2 144 0,2 0-144 16,3-2 0-16,2-2 144 0,2-1-144 0,1 0 0 15,1-1 0-15,3 0 0 16,-1 1-1200-16,3-2-272 0,1-1-48 0,3 0-9360 0,0-1-1888 16</inkml:trace>
  <inkml:trace contextRef="#ctx0" brushRef="#br0" timeOffset="36997.76">14530 3366 23951 0,'-8'-9'2128'0,"8"9"-1696"16,-2-4-432-16,2 4 0 0,0 0 720 0,0-6 64 16,0 6 16-16,0 0 0 0,5-5-384 0,4 0-80 15,2 2-16-15,5 1 0 0,2 1 144 0,2 1 32 16,5 0 0-16,3 1 0 0,0-1-112 0,3 1-32 16,2 0 0-16,0 0 0 0,1 0-160 0,8 0-16 15,-2 1-16-15,-4-1 0 0,-3 0-160 0,-10 0 0 16,-2 0 0-16,-2 0 128 0,-3-1-128 0,-1 0 0 15,-3 0 144-15,-5 0-144 0,0 0 192 0,-7 0-16 16,0 0-16-16,0 0 0 0,-7-3 272 0,0-2 48 0,-5 1 16 0,-3 1 0 16,-2-1-112-16,-2 1 0 0,-2 2-16 0,-3-1 0 15,-1 0-144-15,-3 0-32 0,-1 1 0 0,-1 1 0 16,-3 0-64-16,-1 1-128 0,-3 1 176 0,1 0-176 16,2 1 192-16,2 1-192 0,0 1 192 0,3 1-192 0,2 2 176 15,3 0-176-15,1 1 160 0,3 1-160 0,3-1 144 0,3 2-144 16,3 2 128-16,2-2-128 0,3 1 0 0,2 0 0 15,2 0 0-15,2-1 0 16,2 0 0-16,3-1 128 0,2 0-128 0,1-2 0 0,3 1 128 0,1-1-128 16,1-3 0-16,2 0 128 0,-1-3-128 0,1-2 0 15,1-1 144-15,-2-1-144 0,-1-3 160 0,-1 0-32 16,-2-3-128-16,-1-1 192 0,-2-1 16 0,-3-1 0 16,-2-2 0-16,-2-1 0 0,-2 0 64 0,-2-1 16 15,-3 1 0-15,-2 1 0 0,-1 2-80 0,-2 1-16 16,-2 1 0-16,1 4 0 0,-3 0-192 0,2 3 0 15,0 2-144-15,1 2 144 16,-1 3-592-16,3 2-32 0,2 2 0 0,1 3 0 16,1 4-2320-16,3 1-480 0</inkml:trace>
  <inkml:trace contextRef="#ctx0" brushRef="#br0" timeOffset="37483.74">14881 3824 28559 0,'-7'-10'2544'0,"7"10"-2032"0,-2-6-512 0,0 1 0 0,1-2 768 0,1 1 48 16,3-1 16-16,-3 0 0 0,1 1 400 0,1-1 96 15,3 1 16-15,0 0 0 0,2 2-528 0,-1-1-112 16,4 2 0-16,0 1-16 0,-1 1-432 0,0 2-64 16,-2 0-32-16,1 2 0 0,-1 3-160 0,-2 0 0 15,0 1 0-15,-3 2 0 0,-1 1 0 0,-2 1 0 16,-3 2 0-16,-1 1 0 0,-2 3 0 0,-3 0-144 15,-3 2 144-15,-1 1-208 0,0 2 48 0,-1-3 16 0,1-1 0 0,1 0 0 16,1-3 144-16,0-1 0 16,0-3 0-16,2-1 0 0,1-1 0 0,3-2 224 15,2-2-48-15,1 0-16 0,3-5 176 0,0 0 48 0,0 0 0 0,3 5 0 16,-3-5-128-16,7 3 0 16,1 1-16-16,2-2 0 0,1-2-240 0,2 0 144 15,4 0-144-15,2 0 128 0,0-1-128 0,3 0 0 16,3-3 0-16,1 1 0 0,3 0-128 0,0-1-64 15,4-1-16-15,1-1 0 0,3 1-1696 16,-5-1-336-16,0-1-64 0,-3-1-13520 0</inkml:trace>
  <inkml:trace contextRef="#ctx0" brushRef="#br0" timeOffset="37765.06">15795 3453 40543 0,'0'0'3600'0,"0"0"-2880"15,0 0-576-15,0 0-144 16,3-4-416-16,3-1-112 0,0 3-32 0,2 0 0 0,2-2 560 0,2 2 0 0,1 0 128 0,2 1-128 15,3 0 0-15,1 0 128 0,-1 1-128 0,2 0 0 16,0-1-128-16,0 2-80 16,0 0-16-16,-2 1 0 15,-1 1-2400-15,-3 1-464 0,-2-2-112 0</inkml:trace>
  <inkml:trace contextRef="#ctx0" brushRef="#br0" timeOffset="37922.9">15754 3592 13823 0,'-5'-3'1216'0,"-1"1"-960"0,2 0-256 0,4 2 0 15,0 0 4992-15,0 0 960 0,-6-2 192 0,6 2 48 16,0 0-4080-16,0 0-832 16,0 0-144-16,0 0-48 0,5-4-576 0,2 1-128 0,3 1-32 0,1 0 0 15,2 0-352-15,3-1 128 0,1 0-128 0,2 2 0 16,2 0 0-16,1 0 0 0,0 1 0 0,1 0 0 16,0 0-1680-16,1 0-304 0,2 0-64 0</inkml:trace>
  <inkml:trace contextRef="#ctx0" brushRef="#br0" timeOffset="38647.96">17273 3392 32367 0,'-14'-3'1424'0,"9"2"304"0,0 0-1376 0,1 1-352 0,4 0 0 0,0 0 0 16,0 0 784-16,0 0 96 0,0 0 16 0,0 0 0 15,0 0 0-15,7 1 16 16,2 0 0-16,4 0 0 0,5 0-416 0,4 2-96 0,4-2-16 0,4 0 0 16,2 0-176-16,2 0-32 15,0-1-16-15,2 0 0 0,2-1-160 0,-1 1 128 16,2 0-128-16,-3 0 128 0,-2-1-128 0,-3 1 0 0,-3 0 0 0,-6 0 128 15,-3 0-128-15,-3 0 192 0,-4 0-192 0,-4 0 192 0,-8 0-192 0,0 0 160 16,0 0-160-16,0 0 160 0,0 0-160 0,0 0 0 16,0 0 0-16,0 0 0 15,0 0-656-15,-4 0-64 16,-1 0-16-16,0-1 0 0,1 1-2384 0,0 0-464 0</inkml:trace>
  <inkml:trace contextRef="#ctx0" brushRef="#br0" timeOffset="39585.99">18419 3099 29487 0,'-5'-5'2624'0,"0"0"-2112"0,2-2-512 0,1 2 0 16,0-2 704-16,-3 1 48 0,-2-1 0 0,3 0 0 15,7 1 400-15,3-2 96 16,4 0 16-16,4 2 0 0,3-2-624 0,2 0-128 0,3 0-32 0,0 1 0 16,3 0-224-16,1 3-32 0,0 0-16 0,-1 1 0 15,-1 3-80-15,-3 1 0 0,-2 1-128 0,-3 0 192 0,-3 3-192 0,-3 3 144 16,-3 1-144-16,-3 1 128 0,-3 1 32 0,-1 1 0 15,-3 1 0-15,-4 2 0 0,-2 2-32 0,-4 2 0 16,-1 0 0-16,0 2 0 0,0 0-128 0,-3-1 0 16,3-2 144-16,1-3-144 0,0-2 0 0,2-1 128 15,2-2-128-15,1-1 0 0,2-1 128 0,3-2-128 16,3-6 128-16,-1 7-128 0,1-7 144 0,2 5-144 16,4 0 192-16,0-1-192 0,2 1 144 0,2-1-144 15,2-1 0-15,2 2 144 0,2-1-144 0,0 0 0 16,2 0 0-16,-1 0 0 0,-1 1 0 0,-1 0 0 15,-1 1 0-15,-1 0 0 0,-2 2 0 0,-2 0 0 16,-1 0 0-16,-3 1 0 0,-3-1 0 0,-2 1 0 16,-4-1 0-16,-1 1 0 0,-3 0 0 0,-3 0 160 15,-2-3-160-15,-1 1 160 0,-3-1 32 0,-1-2 16 0,-3 0 0 0,-2 1 0 16,-1-2 128-16,0-1 32 0,0 0 0 0,1 1 0 16,2-2-144-16,-1 1-32 0,-1-2 0 0,3 0 0 15,4 0-192-15,2 0 0 0,3-1 0 16,3 1 0-1,0 0-352-15,2 0-160 0,6 0-48 0,0 0 0 16,0 0-2832-16,0 0-560 0</inkml:trace>
  <inkml:trace contextRef="#ctx0" brushRef="#br0" timeOffset="39931.76">18150 3752 28559 0,'-16'1'2544'0,"10"0"-2032"15,-3 0-512-15,0 1 0 0,0 0 1088 0,2 0 128 16,0 0 32-16,7-2 0 0,0 0 128 0,0 0 32 16,0 0 0-16,0 0 0 0,5 6-688 0,4-2-128 15,4-1-16-15,5 1-16 0,6-2-288 0,6 0-48 16,5 0-16-16,6-1 0 0,4-1-64 0,1-2-16 15,-1-1 0-15,1 0 0 0,0-2-128 0,0 0 192 16,-1 0-192-16,0 1 192 0,-2-1-192 0,-3 2 160 16,-4-1-160-16,-4 0 160 0,-5 1-160 0,-1 0 0 15,-7 1 144-15,-2-1-144 0,-4 2 0 0,-3 0 128 0,-2 0-128 16,-3 1 0-16,-5 0-192 0,0 0-128 16,0 0 0-16,0 0-16 15,0 0-1536-15,0 0-304 0,2 8-64 0,-2 0-13760 0</inkml:trace>
  <inkml:trace contextRef="#ctx0" brushRef="#br0" timeOffset="40245.49">18445 4045 31327 0,'-14'-6'2784'0,"9"4"-2224"16,-2-1-560-16,2-1 0 0,2 0 816 0,3 4 48 15,3-5 16-15,3-1 0 0,2-2-272 0,4 0-48 16,4-1-16-16,2 0 0 0,5-1-240 0,3 1-48 15,1 0-16-15,2 2 0 0,2-2 0 0,1 3 0 16,-1 3 0-16,0 1 0 0,-2 0 16 0,-4 1 0 16,-3 1 0-16,-2 1 0 0,-4 0-128 0,0 2-128 15,-5 2 176-15,-3 0-176 0,-2 3 336 0,-3 2-32 16,-1 2-16-16,-5 2 0 0,-2 3 192 0,-3 1 32 16,-3 2 16-16,-1 3 0 0,-3 2-96 0,-1 2-32 15,0-1 0-15,0-2 0 0,2 1-144 0,1-2-48 16,1 0 0-16,2-1 0 0,0-2-64 0,2-2-16 0,3 0 0 15,0 0 0-15,1-4-128 0,2-1 128 0,1-1-128 0,1-1 128 16,1-2-368-16,1-1-80 0,-1-2 0 0,2 1-16 31,-3-7-2064-31,7 4-416 0,0 0-64 0</inkml:trace>
  <inkml:trace contextRef="#ctx0" brushRef="#br0" timeOffset="40982.69">19850 3116 31903 0,'0'0'1408'0,"0"0"304"0,0 0-1376 0,-6 0-336 0,-4 1 0 0,3 4 0 16,0 0 544-16,1 2 32 0,2 2 16 0,-1 2 0 16,2 2 144-16,0 3 32 0,1 3 0 0,-1 1 0 15,2 2-256-15,0 0-32 0,0 1-16 0,0 7 0 16,0-1-240-16,0-1-48 0,1-3-16 0,0 1 0 15,1-4-160-15,0-2 0 0,0 0 144 0,0-2-144 0,-1-4 128 0,0-4-128 32,1-1 160-32,-1-1-160 0,0-3 256 0,0-5-32 0,0 0-16 0,0 0 0 0,0 0 80 0,0 0 16 15,0 0 0-15,-4-8 0 0,-1-2-16 0,2-4 0 16,-1-5 0-16,2-4 0 0,0-4-160 0,2-3-128 16,0-4 144-16,3-2-144 0,1-4 0 0,0-1 0 15,3 0 0-15,1-1 0 0,-1 0 0 0,2 1 0 16,-1 3 0-16,2 4 0 0,-2 4 0 0,1 5 0 15,1 4 0-15,0 3 0 0,1 3 0 0,2 4 0 16,1 2 0-16,0 2 0 0,-2 4 0 0,2 2-128 0,2 0 128 0,-1 4 0 16,-2 2 0-16,1 1 0 15,-3 3 0-15,-2 2 0 0,-1 2 0 0,-2 3 0 16,-4 0 0-16,-3 2 0 0,-4-2 0 0,-1 4 0 16,-4 1-128-16,-2-1 128 0,-1 0 0 0,-3-2 0 15,3 1 0-15,-1-3 0 0,-2-1 0 0,0-2 128 0,0 0-128 16,2-1 0-16,2 0 144 0,-1-2-144 0,1-1 128 0,1-1-128 15,2-1 0-15,-1 1 0 0,2-1-144 0,3-1 144 32,0 1-2560-32,2 0-384 0,1-1-96 0</inkml:trace>
  <inkml:trace contextRef="#ctx0" brushRef="#br0" timeOffset="41278.79">19479 3804 37839 0,'-18'1'1664'0,"13"0"368"0,5-1-1632 16,0 0-400-16,0 0 0 0,0 0 0 0,0 0 576 0,0 0 16 15,4 4 16-15,4 0 0 0,3-1-192 0,5 1-32 16,6-1-16-16,7-2 0 0,6-1-144 0,7 0-32 15,5-2 0-15,3-2 0 0,-1 1-192 0,2-1 0 16,-1-2 128-16,2 1-128 0,-1 0 0 0,-3 1 0 16,-2 0 128-16,-4 1-128 0,-5 1-256 0,-5 1-112 0,-5 0-16 0,-5 0 0 31,-5 1-1536-31,-3 1-304 0,-5 1-64 0,-2 2-8448 0,-3 1-1680 0</inkml:trace>
  <inkml:trace contextRef="#ctx0" brushRef="#br0" timeOffset="41735.24">19835 4148 30399 0,'0'0'2704'0,"-5"-2"-2160"0,-1 0-544 0,6 2 0 0,0 0 896 15,0 0 80-15,-5 3 16 0,-2 4 0 16,0 3-480-16,1 1-80 0,-2 2-32 0,0 3 0 0,0 4 16 0,-1 3 0 15,-3 4 0-15,1 0 0 0,0 2-208 0,0 0-32 16,-1 1-16-16,-1 0 0 0,4-2-16 0,0 1 0 16,0 0 0-16,2-3 0 0,-3-2-144 0,4-2 192 15,0-3-192-15,1-4 192 16,2-3 96-16,-2-2 32 0,3-3 0 0,2-7 0 0,0 0 0 0,0 0 16 16,0 0 0-16,0 0 0 0,0 0-176 0,4-9-32 15,4-4-128-15,2-4 192 16,2-6-192-16,2-4-256 0,4-4 48 0,1-4 16 15,0-4-224-15,2-1-32 0,-1-2-16 0,-1 1 0 0,-2 1 304 0,0 3 160 16,-3 3-160-16,-1 4 160 0,1 7 0 0,-7 3 192 16,0 3-16-16,-2 4 0 0,-1 3 208 0,-2 3 32 15,1 3 16-15,-3 4 0 0,0 0-112 0,4 6-32 0,-1 4 0 0,-1 3 0 16,0 4-128-16,0 2-32 0,2 1 0 0,-1 4 0 16,-1-1-128-16,2 2 0 0,0 0 0 0,0 1 128 15,1 0-128-15,-2-1 0 0,-1 1 0 0,2-2 0 16,-1-1 0-16,1 0 0 0,1-2 0 0,-1-1 128 0,2-5-384 0,-3 0-96 15,0 0-16-15,0-3 0 16,-1-1-2400-16,0-2-496 16</inkml:trace>
  <inkml:trace contextRef="#ctx0" brushRef="#br0" timeOffset="41891.44">19783 4459 20271 0,'-12'-7'896'0,"12"7"192"0,-4-4-880 0,1 1-208 16,3 3 0-16,0 0 0 0,0 0 4048 0,0 0 768 15,6-3 160-15,3-2 16 0,2 1-3952 0,4 0-784 16,4-1-256-16,4 1 128 0,4-2-128 0,2 2 0 16,5 1 0-16,3-1 128 15,1 2-1072-15,2-2-208 0,0 0-32 0</inkml:trace>
  <inkml:trace contextRef="#ctx0" brushRef="#br0" timeOffset="42659.92">13980 3155 19343 0,'-2'-11'1728'0,"2"11"-1392"0,0-7-336 0,2 1 0 15,0-1 1248-15,1 2 176 0,-3 5 48 0,4-6 0 16,-1 1-1072-16,-3 5-208 0,0 0-32 0,0 0-16 0,0 0 464 0,0 0 96 16,4 3 0-16,0 3 16 0,-2 4 48 0,0 5 16 15,-1 2 0-15,-1 5 0 0,-2 5-240 0,0 5-48 16,-1 3-16-16,0 5 0 0,-1 6-48 0,-1 5-16 16,1 5 0-16,-3 33 0 0,2-4-32 0,-1-3-16 15,1-4 0-15,-1 1 0 0,1-1-160 0,0 0-16 16,2 1-16-16,0 0 0 0,0-2 32 0,-1-1 16 15,1 0 0-15,2-4 0 0,-1-3-48 0,1-2-16 16,-1-5 0-16,4-4 0 0,-2-2-16 0,0-6 0 16,0-6 0-16,1-1 0 0,0-5 32 0,1-4 0 15,0-5 0-15,0-5 0 0,2-5-176 0,0-5 0 16,0-3 0-16,1-3 0 16,-5-8-640-16,0 0-16 0,12 0 0 0,-2-8 0 15,1-6-1520-15,2-9-320 0,4-12-48 0</inkml:trace>
  <inkml:trace contextRef="#ctx0" brushRef="#br0" timeOffset="43587.53">14053 2990 21183 0,'-8'-16'944'0,"4"11"192"0,1-2-912 0,0 1-224 16,-1-1 0-16,3 1 0 0,0-1 128 0,1 0 0 16,-1 2-128-16,3 0 192 0,2 0 64 0,1 1 0 15,3-1 0-15,1 1 0 0,2-1 0 0,3 1 0 16,2-2 0-16,6 2 0 0,5-3-16 0,4 1 0 15,4-2 0-15,2-1 0 0,3-1 224 0,3 2 48 16,2-1 16-16,4-1 0 0,4-1-256 0,5 0-48 16,6 1-16-16,1 0 0 0,-1-1-208 0,5 1 0 15,4-1 128-15,3 2-128 0,6 2 0 0,4 0 0 16,0-1 0-16,6 2 0 0,8 0 0 0,2 2 0 16,-2 0 0-16,6 0 0 0,9 3 0 0,-2 0 0 15,-2-1 0-15,5 1 0 0,5 1 0 0,0 1 0 0,-3 0 0 16,-21 0 0-16,7 0 0 0,5 0 0 0,5 0 0 0,0-1 0 15,0-1 0-15,2 0 128 0,5 1-128 0,-1-2 0 16,-2-1 128-16,1-1-128 0,-1 1 0 0,2 0 0 16,-3-3 128-16,-2 2-128 0,0 1 0 0,-2-3 0 15,0-2 128-15,27 0-128 0,-34 4 0 0,-1-1 0 0,1-2 0 16,-5 1 0-16,-3-1 0 0,-1-1 0 16,0 4 0-16,-4-3 128 0,-5-2-128 0,19-2 0 15,-8 4 0-15,-6-1 0 0,-4-1 0 0,-6 2 0 16,-8-2 0-16,-6 1 0 0,-5-1 128 0,-2 0-128 0,-1 1 0 0,0 0 0 15,-4 0 0-15,-4-1 0 16,-6 2 0-16,-2-1 0 0,-3 1 128 0,-3 1-128 0,0-1 0 0,-4 3 0 16,-1-1 128-16,-1 2-128 0,0-2 0 0,-1 0 0 15,-3 2 128-15,-3 1-128 0,-3 0 192 0,-2-1 0 16,-3 1 0-16,-2 1 0 0,-1 0 288 0,-4 1 48 16,-3 0 16-16,1 0 0 0,0 1-16 0,-2 0 0 15,-7-1 0-15,5 1 0 0,-1 1-288 0,-4-2-64 16,0 0-16-16,0 0 0 0,6 4-160 0,-6-4 160 15,4 3-160-15,-4-3 160 0,0 0 16 0,3 6 0 16,-1-1 0-16,1 1 0 0,-3-6-16 0,2 7 0 16,-1 1 0-16,4 0 0 0,-4-1-160 0,1 1 0 0,0 1 144 0,0 1-144 15,2 1 0-15,-2 1 0 0,-1 0 0 0,0 2 0 16,2 2 0-16,-1 0 0 0,-1 2 0 0,-1 3 128 16,-1 3-128-16,-1 4 144 0,-1 5-144 0,-1 5 160 15,-1 4 96-15,1 4 0 0,-5 3 16 0,-1 4 0 16,-1 3 96-16,-1 6 16 0,-1 6 0 0,-2 10 0 0,0 2-128 15,0 4 0-15,1-1-16 0,-5 33 0 0,5-10-240 0,1-11 144 16,2-5-144-16,3-8 128 0,0-4-128 16,2-5 0-16,1-4 144 0,-2-5-144 0,2-4 176 0,-1-4-48 15,1-2 0-15,-1-3 0 0,2-4 240 0,-2-1 32 16,0-5 16-16,-1-3 0 0,0-4-144 0,-1-2-16 16,-2-5-16-16,0-1 0 0,0 0-112 0,2-4-128 15,0-2 176-15,-1-4-176 0,-2-2 0 0,0 0 0 16,0-2 0-16,1-1-192 15,-3-4-2352-15,0 0-464 0,-2-3-80 0</inkml:trace>
  <inkml:trace contextRef="#ctx0" brushRef="#br0" timeOffset="44478.61">13644 5033 23039 0,'0'0'1024'0,"0"0"192"0,0 0-960 0,0 0-256 16,0 0 0-16,0 0 0 0,0 0 1664 0,0 0 304 16,0 0 48-16,7 5 16 0,2-2-1664 0,2 1-368 15,1-2 0-15,3 0 0 0,4-1 0 0,12 0 0 16,-1-1 0-16,-6 0 0 0,2 1 128 0,15-3-128 15,-3 0 0-15,1-1 0 0,0-1 128 0,4 2-128 0,2-1 0 0,5 0 0 16,3-1 0-16,-14 2 0 16,7 0 0-16,27-1 0 0,-5-2 304 0,0 2-48 15,1 0-16-15,2-1 0 0,4 1 16 0,-1 1 0 16,-4 0 0-16,4-1 0 0,-2 1-96 0,6 0-16 16,4 1 0-16,-3 0 0 0,-3-1-144 0,2 0 0 0,3 1 144 0,2 1-144 15,2-1 0-15,-1 0 0 0,-2-1 0 0,3 1 0 16,7 0 0-16,-2-1 0 0,-1-1 0 0,0 1 0 15,-2 0 128-15,-21 1-128 0,10 0 160 0,33-1-160 0,-10-3 0 0,-1 2 128 16,2 1-128-16,-34 1 0 0,4-3 0 0,6 1 128 16,6 0-128-16,10-2 0 0,-2 1 0 0,-6-1 0 15,-1 0 0-15,46-2 0 0,-11 4 144 0,-41-1-144 16,1-2 128-16,-3 2-128 0,2 0 192 0,5 0-64 16,2 0 0-16,-1 0 0 0,1-1 64 0,2 0 0 15,4 2 0-15,-1-1 0 0,-2-2 0 0,2 2 16 16,-1-1 0-16,2 2 0 0,-1 1 32 0,-3-1 0 15,-4-3 0-15,0 3 0 0,3 1 32 0,-3 1 16 0,-1-2 0 0,-4 0 0 16,-3 0 32-16,-1 2 0 16,-2 1 0-16,0 0 0 0,-16 0-96 0,0 0-16 15,-3-1 0-15,-3 1 0 0,-1-2-16 0,-4 1-16 16,-1 0 0-16,-3 1 0 0,6-2 16 0,-5 2 16 16,-5 0 0-16,-5 0 0 0,-5 0-16 0,-2-1 0 15,-7 0 0-15,-3 0 0 0,-3-1 0 0,-2-1-16 16,-2 1 0-16,-2 0 0 0,-5 2-176 0,0 0 192 15,0 0-192-15,0 0 192 16,-2-6-512-16,-3 2-112 0,-4 1-16 0,-2 2 0 16,-5 1-2880-16,-3 2-592 0</inkml:trace>
  <inkml:trace contextRef="#ctx0" brushRef="#br0" timeOffset="45702.14">2438 6450 21183 0,'0'0'1888'0,"-4"-3"-1504"0,0 0-384 0,4 3 0 0,0 0 1488 0,0 0 240 16,0 0 32-16,0 0 16 0,0 0-1184 0,0 0-224 15,6-5-48-15,4 2-16 0,4 2 80 0,3-1 0 16,3-1 16-16,1-1 0 0,1 0-112 0,3-1-32 16,2 1 0-16,2 0 0 0,1-2-80 0,-2 3-32 15,2 0 0-15,0 0 0 0,-2 1-144 0,0 0 0 16,-2 0 144-16,-2 0-144 0,-2 0 0 0,-2 1 0 16,-3 0 0-16,-4 0 128 0,-2 0-128 0,-4 1 144 15,-2 0-144-15,-5 0 160 0,0 0 32 0,0 0 0 16,0 0 0-16,-7-2 0 0,-2 1 0 0,-5 0 16 15,-2 0 0-15,-4 1 0 0,-3 0 16 0,-2 0 0 0,-2 1 0 0,-2 1 0 16,-1 1 32-16,-1 3 0 0,-1 0 0 0,1 2 0 16,1 1-96-16,-1 2-16 15,-3 0 0-15,0 1 0 0,-1 1-144 0,4 1 0 0,1 2 144 16,2-1-144-16,4 1 0 0,3 0 128 0,4-1-128 16,2 1 0-16,4-1 0 0,4 1 0 0,2-1 0 0,4 0 0 15,2 0 0-15,4-2-128 0,1 0 128 0,3-2 0 16,3-1 0-16,4-1 0 0,2-1 0 0,2-3 0 15,0-1 0-15,0 0 0 0,1-3 0 0,-2-1 176 16,1-2-32-16,-1-2 0 0,-4-1 0 0,-3-3 0 0,-1-1 192 16,-3-1 48-16,-2-1 0 0,-2-1 0 15,-3-1 64-15,-2 1 0 0,-2 0 16 0,-2 1 0 0,-1 1-256 0,-5 1-48 16,-5 2-16-16,0 2 0 0,-4 3-352 0,-1 3-80 16,-2 1-16-16,1 4 0 15,1 1-656-15,1 4-144 0,2 4-32 0,2 1-9744 16,3 3-1968-16</inkml:trace>
  <inkml:trace contextRef="#ctx0" brushRef="#br0" timeOffset="46109.39">2786 6888 23951 0,'0'0'2128'0,"-1"-5"-1696"16,0-1-432-16,1 1 0 0,1-1 1248 0,1 1 160 15,0-2 48-15,2 2 0 0,0-1-304 0,2 2-48 0,0-1-16 0,2 2 0 16,1 0-320-16,1 2-64 16,2 1 0-16,0 1-16 0,-1 1-416 0,1 1-80 0,-1 2 0 0,0 1-16 15,-3 1-176-15,-2 1 192 0,0 1-192 0,-2 1 192 16,-2 0-192-16,-1 1 192 0,-1 1-192 0,-2 2 192 16,-2 0-192-16,-2 2 0 0,1 0 144 0,-2-1-144 15,2-1 0-15,-1 0 0 0,-2-2 0 0,3 0 128 16,1-3-128-16,0-2 0 0,3 0 0 0,1-2 128 15,0-5-128-15,5 6 0 0,-5-6 0 0,6 4 0 0,2 2 0 16,1-2 0-16,-1 2 0 0,2-3 0 16,1 0 0-16,-1 1 0 0,-1-1 0 0,0 1 0 0,-3 2 0 0,2-1 0 15,0 0 0-15,-2 0 0 16,1 1 0-16,-4-1 0 0,2 2 0 0,-5-7 0 0,0 0 128 0,1 6 16 16,-1 1 0-16,-2 0 0 0,-3-2 240 0,-1 1 32 15,-3-1 16-15,-2 1 0 0,-2-2-112 0,-3 0 0 16,2 1-16-16,-3-3 0 0,1 1-304 0,-1 1 160 15,1-2-160-15,1-1 128 0,0-1-128 0,3-2-224 16,1 0 48-16,2-2 16 16,2 0-2016-16,2-2-384 0,2-1-96 0</inkml:trace>
  <inkml:trace contextRef="#ctx0" brushRef="#br0" timeOffset="46281.23">3367 6716 31327 0,'0'0'1392'0,"0"0"272"0,4-3-1328 0,4 1-336 16,2 0 0-16,1 0 0 0,-1 0 656 0,1-1 64 0,0 1 16 0,1 0 0 16,1 0-192-16,1 0-32 0,1-1-16 0,0 2 0 15,2 1-368-15,-3 0-128 0,-2 1 0 0,-1 2-10528 16,-1 1-2208 0</inkml:trace>
  <inkml:trace contextRef="#ctx0" brushRef="#br0" timeOffset="46454.49">3303 6900 36223 0,'0'0'1600'16,"0"0"336"-16,0 0-1552 0,0 0-384 0,0 0 0 0,0 0 0 0,0 0 640 0,0 0 32 15,9 1 16-15,2 1 0 0,3-1-144 0,5 0-32 16,3 0 0-16,2-1 0 0,2 0-320 0,1 0-64 16,3-1 0-16,0 0-128 0,3 0 0 0,0-1 0 15,-1 0-240-15,2 0-11824 16,2 0-2368-16</inkml:trace>
  <inkml:trace contextRef="#ctx0" brushRef="#br0" timeOffset="47049.94">5245 6120 26831 0,'0'0'1184'0,"0"0"256"0,0 0-1152 0,0 0-288 16,0 0 0-16,0 0 0 0,0 0 944 0,0 0 128 16,0 0 16-16,0 8 16 0,-2 3-192 0,2 3-32 15,-3 4-16-15,0 4 0 0,-2 1-288 0,1 5-64 16,-1 1-16-16,1 3 0 0,1 3-240 0,0 1-32 15,-1-2-16-15,2 1 0 0,1 1-208 0,0 1 176 0,-1-3-176 0,0-2 160 16,-1-4-160-16,2 0 160 16,0-6-160-16,0-4 160 0,-1-2 16 0,0-3 0 15,2-2 0-15,0-3 0 0,0-8-48 0,0 0 0 16,0 0 0-16,0 0 0 0,0 0 144 0,-4-8 32 0,2-3 0 0,0-4 0 16,1-5-144-16,1-6-32 15,-2-3 0-15,2-4 0 0,2-2-128 0,-2-4 0 16,1-2 144-16,1 0-144 0,1-1 0 0,2 0 0 0,0 1 0 0,0 3 128 15,-1 1-128-15,2 3 176 0,-3 2-176 0,4 4 192 16,0 4-32-16,1 3 0 0,0 2 0 0,-1 4 0 16,2 1-160-16,0 3 128 0,1 3-128 0,0 1 128 15,0 2-128-15,0 1 0 0,3 3 0 0,0 2 0 0,-2 1-192 0,0 3 192 16,0 0-192-16,-1 2 192 31,0 4-608-31,-1 3 0 0,-3 3 0 0,-1 3 0 0,-3 3-2224 0,-2 2-448 0</inkml:trace>
  <inkml:trace contextRef="#ctx0" brushRef="#br0" timeOffset="47237.42">5180 6457 11967 0,'0'0'528'16,"0"0"112"-16,0 0-512 0,0 0-128 0,0 0 0 0,0 0 0 0,0 0 4336 0,6-4 832 16,2 0 160-16,2 1 48 0,3 0-3440 0,2-1-672 15,1 0-144-15,3 0-32 0,1-1-384 0,1 2-64 16,2-1-32-16,2 0 0 0,-1 1-416 0,-1 1-64 15,0 0-128-15,0 0 176 16,-2 1-1200-16,0 1-224 0,0 1-48 0,0 3-9120 16,-3-1-1808-16</inkml:trace>
  <inkml:trace contextRef="#ctx0" brushRef="#br0" timeOffset="47583.05">5628 6468 6447 0,'0'0'576'0,"0"0"-576"16,3-5 0-16,0-1 0 0,4 3 5536 0,-2-1 992 15,2 1 208-15,1 0 48 0,1 1-4480 0,1 1-896 0,1 1-192 0,0 2-16 16,0 0-560-16,0 1-96 0,-1 2-32 0,0 1 0 16,-2 2-336-16,-2 1-176 0,0 1 160 0,-2 1-160 15,-2 1 144-15,-1 2-144 0,-3 0 128 0,-1 2-128 16,-3 0 0-16,0 1 0 0,-1-2 0 0,2-1 0 16,-1-1 0-16,2-2-176 0,1-2 176 0,0 0-128 15,1-2 128-15,2-7 0 0,1 5 0 0,-1-5 0 16,0 0 0-16,7 4 0 0,1-1 0 0,0-1 128 0,1-1-128 0,1 0 0 15,0 0 0-15,1 1 0 0,0-1 0 0,0 0 144 16,-2 0-144-16,-3 1 0 0,2 1 224 0,-8-3-64 16,6 5-16-16,-6-5 0 0,3 7 80 0,-2 0 16 15,-2 1 0-15,1 1 0 0,-3 0-16 0,-3 1 0 16,-2 1 0-16,-2 0 0 0,-2 0-48 0,-1 0-16 16,-1 0 0-16,-2 1 0 0,0-1-160 0,-1 0 0 15,0-1 144-15,-1-1-144 0,0 0 0 0,-1-1 0 16,0-2-192-16,2 1 64 15,0-1-1184-15,3 0-224 0,1-2-64 0,2 1-9296 16,2-3-1872-16</inkml:trace>
  <inkml:trace contextRef="#ctx0" brushRef="#br0" timeOffset="48099.12">4803 7197 31327 0,'-11'-4'2784'0,"11"4"-2224"15,-4-1-560-15,4 1 0 0,0 0 640 0,0 0 0 0,0 0 16 0,0 0 0 16,0 0-256-16,11 2-48 16,2 1-16-16,6 1 0 0,4-3 112 0,6 1 0 15,1 0 16-15,7-1 0 0,3 0-96 0,8 0-32 0,2 1 0 16,3-1 0-16,-2-1-112 0,0 0-32 0,2-3 0 0,1 1 0 16,-1 0-192-16,0 0 144 0,0 1-144 15,-3 0 128-15,-4 1-128 0,-3-1 0 0,-3 1 144 0,-5 0-144 16,-4-2 0-16,-3 2 144 0,-2 0-144 0,-4 2 0 15,-4-1-176-15,-2 1-144 0,-4 1-16 0,-4 3-16 16,-4 0-2176 0,-3 3-432-16,-4 0-96 0</inkml:trace>
  <inkml:trace contextRef="#ctx0" brushRef="#br0" timeOffset="48521.58">5359 7543 26719 0,'0'0'2368'0,"-6"-1"-1888"15,2 2-480-15,4-1 0 0,-5 4 1216 0,0 2 128 16,0 1 48-16,-1 5 0 0,0 4-368 0,-1 4-80 16,-1 4-16-16,1 2 0 0,-2 3-352 0,-1 2-80 15,0-1-16-15,0 2 0 0,-3 4-272 0,0-2-48 16,-1 1-16-16,0-1 0 0,0-1-144 0,3-2 0 16,-1-3 0-16,3-1 128 0,1-3-128 0,2-3 0 15,0-4 144-15,2-2-144 0,0-5 160 0,2-3-32 16,2-7-128-16,0 0 192 0,0 0 128 0,0 0 0 0,4-6 16 0,-1-4 0 15,1-3-16-15,2-5-16 16,1-5 0-16,3-5 0 0,2-5-112 0,3-3 0 16,0-5-16-16,2-1 0 0,-2-4-176 0,2 0 0 15,-1 1 0-15,1 4 0 0,-1 4 0 0,-1 5 0 16,0 6 0-16,-3 4 0 0,-1 3 0 0,-1 5 192 16,-3 4-192-16,1 3 192 0,0 6 0 0,0 3 16 0,-1 4 0 0,0 3 0 15,-1 3-208-15,1 3 0 0,0 4 128 0,-1 2-128 16,0 2 0-16,-3 2 0 0,1 3 0 0,1 0 0 15,-2 2 0-15,-1 1 0 0,1 0 0 0,-1-1 0 16,0 0 0-16,-1 0 128 0,1-1-128 0,-1-1 0 16,2-3 0-16,-3-2 0 0,-3-3 128 0,6-2-128 15,-3-3-256-15,0-2-80 0,0-2-32 0,0-2 0 32,0-9-1936-32,0 0-384 0,0 0-64 0</inkml:trace>
  <inkml:trace contextRef="#ctx0" brushRef="#br0" timeOffset="48693.51">5190 8000 37487 0,'-11'-7'1664'0,"11"7"336"0,-3-5-1600 0,3 5-400 15,0 0 0-15,0 0 0 0,3-5 256 0,4 0-16 16,5 1-16-16,3 0 0 0,0-1 96 0,4 1 0 16,2-1 16-16,3 1 0 0,1-2-144 0,5 3-16 15,2-1-16-15,1 0 0 0,1 2-160 0,1 0-176 16,1 1 48-16,0 0 0 15,-1-1-2512-15,-3 1-496 0</inkml:trace>
  <inkml:trace contextRef="#ctx0" brushRef="#br0" timeOffset="49085.98">5725 8044 26719 0,'0'0'2368'0,"1"-5"-1888"0,0-2-480 0,2 1 0 16,0-2 2032-16,2 1 304 0,1 1 64 0,1 0 16 15,1 0-1088-15,2 0-224 0,2 2-32 0,0 0-16 16,2 3-480-16,-1 1-112 0,0 1-16 0,0 2 0 16,-1 0-288-16,-2 2-160 0,-1 2 160 0,-3 2-160 15,-2 0 0-15,-2 2 128 0,-1 1-128 0,-2 1 0 16,-3 2 0-16,-2 1 0 0,0 0 0 0,-3 1 0 16,2-1 0-16,0 0-128 0,-1-1 128 0,-1-2-160 15,2-1 160-15,2-2 0 0,2-1 0 0,0-1 0 0,3-2 0 0,0-6 0 16,4 7 0-16,0-3 0 0,-4-4 0 0,8 5 0 15,1-2 0-15,2 0 0 0,1 0 0 0,1-1 0 16,0 0 0-16,1 0-128 0,1 0 128 0,-1 2 0 16,-1 0 0-16,0 0 0 0,0 2 0 0,-2-1 0 15,-3 1 0-15,0-1 0 0,-2 2 0 0,-3-1 0 16,-1-1 0-16,-3 2 176 0,-2-1 80 0,-3 1 0 16,-2-2 16-16,-1 1 0 0,-2-2-32 0,-4 1-16 15,1-1 0-15,-1-1 0 0,-1 1-224 0,1-1 176 0,-1-2-176 0,3-1 160 16,1-1-352-16,0-1-64 15,-1-2 0-15,2-1-16 16,0-4-2704-16,4-2-544 0</inkml:trace>
  <inkml:trace contextRef="#ctx0" brushRef="#br0" timeOffset="49398.39">7097 6839 36863 0,'0'0'3264'0,"-6"-1"-2608"15,6 1-528-15,-5 0-128 0,-1 0 0 16,6 0 0-16,0 0-160 0,0 0 160 0,0 0 192 0,0 0 128 15,0 0 16-15,0 0 16 0,8 4-48 0,2-1-16 16,1 1 0-16,2-2 0 0,4-1-144 0,1-1-16 16,0 0-128-16,3 0 192 0,1-2-192 0,1 0-192 15,-1-1 48-15,0 1 0 16,-1 0-2064-16,-2 0-416 0,-3-2-64 0,-2 3-7168 16,0 1-1408-16</inkml:trace>
  <inkml:trace contextRef="#ctx0" brushRef="#br0" timeOffset="49570.55">7162 6993 17503 0,'-11'0'1552'0,"11"0"-1232"16,0 0-320-16,0 0 0 0,0 0 3824 0,0 0 704 0,0 0 144 0,0 0 16 16,0 0-3152-16,0 0-624 15,0 0-128-15,6 2-16 0,1 0-16 0,1 0 0 0,1 1 0 0,0 0 0 16,4 0-336-16,0 0-64 0,2 1-16 0,2 0 0 16,0 1-336-16,2-2 128 0,1 0-128 0,3-1 0 15,-1 2 0-15,2-3 0 0,2-2 0 0,2-2-192 16,-1 1-2304-16,1-2-480 15</inkml:trace>
  <inkml:trace contextRef="#ctx0" brushRef="#br0" timeOffset="50247.07">9422 5938 8287 0,'-4'-10'368'0,"4"10"80"0,0-6-448 0,-2 1 0 0,-3-2 0 0,1 2 0 15,4 5 4768-15,0 0 864 16,0 0 192-16,0 0 16 0,0 0-3680 0,0 0-752 0,0 0-128 0,-2 5-48 16,0 3-656-16,0 3-128 15,1 2-16-15,0 3-16 0,0 1-32 0,1 2-16 16,1 2 0-16,0 2 0 0,-1 2-192 0,1 2-48 0,1-1 0 0,0 2 0 0,1-1-128 0,-1-1 0 15,0 1 0-15,1-3 0 0,-1-1 128 0,0-2-128 16,0-2 0-16,2-3 128 0,-2-1-128 0,0-3 160 16,-1-2-160-16,0-3 160 0,-1-7 0 0,0 0 0 15,0 0 0-15,0 0 0 0,0 0 80 0,0 0 16 16,0-9 0-16,0-3 0 0,0-3-80 0,-1-3-16 0,0-3 0 0,0-2 0 16,-1-4-32-16,-1-3-128 15,1-1 192-15,0-2-64 0,1-2 0 0,1-2-128 16,1-1 192-16,1 1-64 0,0 0-128 0,3 2 128 15,0 4-128-15,2 2 128 0,0 3-128 0,0 2 0 16,2 4 144-16,1 2-144 0,1 5 0 0,1 1 0 16,1 3 0-16,2 2 0 0,-1 4 0 0,1 2 0 15,1 2-176-15,-1 2 176 0,0 3 0 0,0 1 0 0,-1 3 0 0,-2 1 0 16,-3 0 0-16,-1 1 0 16,-2 2-128-16,-1 0 128 0,-4 2 0 0,-3 2 0 15,-5 0 0-15,0 0 0 0,0 2 0 0,-3-1 0 0,-2-3 0 0,-3 1 0 16,0-2 0-16,-2 1 0 0,0-3 0 0,-1 0 0 0,1-1 0 0,-1-1 0 15,-1-1 0-15,3 0 0 32,2 0-384-32,3-1-96 0,0-2-16 0,2 1 0 0,2-1-2576 15,4-2-512-15</inkml:trace>
  <inkml:trace contextRef="#ctx0" brushRef="#br0" timeOffset="50544.3">10107 5805 35007 0,'0'0'3120'0,"0"0"-2496"15,0 0-496-15,-5-5-128 0,1 2 0 0,4 3 144 16,0 0-144-16,-7 1 160 0,1 1 512 0,-1 4 96 16,-1 2 32-16,1 3 0 0,-2 2-400 0,-1 3-80 15,-1 4 0-15,-1 4-16 0,0 4-64 0,-5 3-16 0,1 4 0 0,-5 3 0 16,-2 5-32-16,-3 3-16 15,1 1 0-15,-4 2 0 0,-1 2-176 0,-1-1 0 16,0-4 144-16,2-2-144 0,3-2 0 0,2-2 144 16,2-3-144-16,1-3 0 0,2-1 128 0,3-2-128 0,0-2 0 0,4-4 0 15,-1-2-160-15,3-1-96 0,2-2 0 16,1-2-16 0,2-4-2416-16,3-3-496 0</inkml:trace>
  <inkml:trace contextRef="#ctx0" brushRef="#br0" timeOffset="51029.55">10057 6351 7359 0,'0'0'656'0,"0"0"-528"15,0 0-128-15,0 0 0 0,0 0 2384 0,0 0 448 16,0 0 96-16,0 0 16 0,0 0-512 0,0 0-80 16,0 0-32-16,0 0 0 0,0 0-656 0,0 0-128 15,0 0-16-15,0 0-16 0,0 0-544 0,0 0-96 16,0 0-32-16,0 0 0 0,0 0-384 0,0 0-96 15,0 0-16-15,0 0 0 0,0 0-208 0,0 0-128 16,0 0 160-16,0 0-160 0,0 0 128 0,0 0-128 16,0 0 0-16,0 0 144 0,0 0-144 0,7 3 192 15,-1-3-192-15,3 0 192 0,2 0-192 0,2-1 192 16,2-3-192-16,2 0 192 0,3-2-192 0,1 2 128 0,1-2-128 0,-1 2 128 16,-3 0-128-16,1-1 0 0,1 2 0 0,-1 0 0 15,-2-1 0-15,-1 4 0 0,-2-1 0 0,0 2 128 0,-3 3 192 0,-1 0 16 16,-2 2 16-16,-2 0 0 15,0 3 160-15,-3 2 16 0,-1 2 16 0,-2 3 0 16,-1 0-48-16,0 4-16 0,-2 1 0 0,-3 1 0 16,-1 1-160-16,-2 1-16 0,0 0-16 0,0 2 0 15,1-2-288-15,0 0 160 0,1-1-160 0,1-1 128 16,-1-1-128-16,3-1 0 0,-1-3-192 0,1 0 192 16,1-2-2128-16,-1 0-304 0,1-3-64 0</inkml:trace>
  <inkml:trace contextRef="#ctx0" brushRef="#br0" timeOffset="51486.69">8666 7266 30751 0,'0'0'1360'0,"0"0"288"0,0 0-1328 0,0 0-320 0,0 0 0 0,5-3 0 16,3 1 288-16,3 0-16 0,3 0 0 0,5 0 0 15,5 0 368-15,5 0 64 0,4-1 0 0,4-1 16 16,5-2-192-16,3 2-32 0,4-3-16 0,6 0 0 16,9 3-176-16,4-1-48 0,3-1 0 0,2 1 0 15,4-1 32-15,5 1 0 0,5-1 0 0,-1 1 0 16,-1-2-32-16,3 1 0 0,3 3 0 0,-2-1 0 0,-1-3-64 0,-5 2-32 31,-2 0 0-31,-4 2 0 0,-3 0-160 0,-2-1 0 0,-7 1 144 0,-6 2-144 0,-6-1 0 0,-4 1 144 16,-6 0-144-16,-4-1 0 0,-6 2 0 0,-5 0 0 15,-4 2 0-15,-5-1 0 16,-2 0-848-16,-4 1-80 0,-4-1-16 0,-1 0 0 31,-8-1-1504-31,0 0-304 0</inkml:trace>
  <inkml:trace contextRef="#ctx0" brushRef="#br0" timeOffset="52064.51">9573 7659 21183 0,'0'0'1888'0,"0"0"-1504"32,0 0-384-32,0 0 0 0,0 0 1728 0,-1 8 288 0,-1 4 48 0,-2 1 16 0,0 4-832 0,-1 2-160 15,-2 1-48-15,-1 4 0 0,-2 1-400 0,-1 1-96 16,0 2-16-16,0 0 0 0,1 2-272 0,-1 0-64 16,-1 2-16-16,2-3 0 0,1-1-176 0,0-1 160 31,1 0-160-31,1-4 160 0,1-2-160 0,0-3 160 15,1-3-160-15,0-3 160 0,2-3-160 0,2-3 192 16,1-6-192-16,0 0 192 0,0 0-48 0,0 0 0 16,0 0 0-16,3-9 0 0,2-4-144 0,0-3-256 15,2-5 64-15,2-3 16 0,2-7 176 0,2-3-128 16,1-4 128-16,2-2-128 0,1-3-64 0,1 1-16 16,0 0 0-16,0 3 0 0,1 0 208 0,-3 5 0 15,0 4-160-15,-2 6 160 0,-1 3 336 0,-2 5 144 16,-2 4 32-16,-1 2 0 0,-2 3 256 0,0 3 64 0,-6 4 16 0,6 1 0 15,0 3-416-15,-2 3-96 0,0 2-16 0,-2 4 0 16,0 3-160-16,0 3-32 0,-1 4-128 0,1 0 192 16,1 1-192-16,-1 2 0 0,2 1 128 15,0 2-128-15,-1-1 0 0,-1 2 128 0,0-1-128 0,2-1 0 0,-2 0 0 0,0-2 128 16,0-2-128-16,0-1 0 0,1 1 0 0,-1-4 128 16,-1-1-128-16,0-2 0 0,0-1 0 0,1-3-208 15,0-2 16-15,0-1 0 16,0-2-2144-16,-2-8-416 15,0 0-96-15</inkml:trace>
  <inkml:trace contextRef="#ctx0" brushRef="#br0" timeOffset="52267.83">9475 8037 26719 0,'0'0'2368'0,"0"0"-1888"15,0 0-480-15,0-6 0 0,-1 0 2256 0,1 0 368 16,3 1 64-16,1-1 0 0,2 2-1968 0,4 0-400 15,2 0-64-15,4 1-32 0,1 0-16 0,4 1 0 16,4 0 0-16,3 0 0 0,2 1-80 0,-1-1-128 16,2 0 176-16,-2 0-176 0,-3-1 0 0,1 0 0 15,-2-1 0-15,-1 1 0 16,-1 0-400-16,-2 1-192 0,-2-1-48 0,-3 2 0 16,0-1-2528-16,-4 0-512 0</inkml:trace>
  <inkml:trace contextRef="#ctx0" brushRef="#br0" timeOffset="54138.21">11793 6893 26831 0,'0'0'1184'0,"0"0"256"0,0 0-1152 0,-7-3-288 0,2 0 0 0,5 3 0 16,0 0 1728-16,0 0 272 0,0 0 64 0,0 0 16 15,0 0-768-15,0 0-160 0,4-4-16 0,5 0-16 16,2 1-672-16,3 2-144 0,3-1-32 0,4 0 0 0,3-1-128 15,3 1-16-15,2 0-128 0,1 1 192 0,-1-1-192 0,2 0 0 16,-2-2 0-16,-1 1 0 16,0 1-1264-16,-3 0-288 0,-3 0-64 0,-3 1-9184 15,-3 1-1824-15</inkml:trace>
  <inkml:trace contextRef="#ctx0" brushRef="#br0" timeOffset="54294.75">11808 7033 37775 0,'0'0'3360'0,"0"0"-2688"16,-4-3-544-16,4 3-128 0,0 0 192 0,0 0 16 16,0 0 0-16,0 0 0 0,0 0-16 0,11 0 0 15,1-1 0-15,5 1 0 0,2 0-192 0,3 0 176 16,4 0-176-16,1 0 160 0,2 0-160 0,0-1-224 0,0-1 48 0,-3 0 16 31,1-3-2336-31,-1 1-448 0,1-1-112 0</inkml:trace>
  <inkml:trace contextRef="#ctx0" brushRef="#br0" timeOffset="54638.91">12145 6628 34095 0,'-21'-13'1504'0,"12"8"320"0,-1-2-1456 0,-2 1-368 0,-2-1 0 0,1 2 0 16,0 0 768-16,2 2 96 0,2 1 16 0,2 1 0 15,2 1-112-15,5 0-32 0,0 0 0 0,0 0 0 16,1 7-544-16,4 2-192 0,4 1 0 0,3 2 144 15,2 0-144-15,5 1 0 0,3 1 0 0,3-1 0 16,2 0 0-16,4 0 0 0,4-1 0 0,1-1 0 0,0-2-128 0,4-2 128 16,0-1 0-16,-1-1 0 0,0-2-240 0,-4 0 32 15,-3 1 0-15,-4-2 0 0,-1 0-96 0,-5 0-16 16,-5 0 0-16,-2 0 0 0,-4-2 192 0,-4 0 128 16,-7 0-192-16,0 0 192 0,0 0 0 0,0 0 192 15,-6 6 0-15,-3 2 0 0,-3 1 160 16,-3 2 32-16,-3 2 0 0,-2 3 0 0,-2 4-80 0,-1 2-16 15,-1 3 0-15,-1 3 0 0,-3 1-160 0,3 0-128 16,2 1 192-16,2 0-192 0,2-1 0 0,3 0 0 16,1-3 0-16,3 2 0 15,1-4-352-15,1-1-80 0,4-2-16 0,2-1-11408 0,3-1-2288 0</inkml:trace>
  <inkml:trace contextRef="#ctx0" brushRef="#br0" timeOffset="55329.56">14498 6459 28799 0,'0'0'1280'0,"0"0"256"0,0 0-1232 0,-1-5-304 0,1 5 0 15,0 0 0-15,1-6 688 0,-1 6 80 16,5-4 0-16,4 1 16 0,2 0 160 0,2 2 16 16,3 1 16-16,5 1 0 0,2 0-400 0,4 2-96 0,3-2-16 0,2 1 0 15,2 0-256-15,0 0-48 0,-3-1-16 0,1 2 0 32,1-1-144-32,-5 1 0 0,-1-2 144 0,-3-1-144 0,-2 1 0 0,-2 0 128 15,-3 1-128-15,-1-1 0 0,-4 0 0 0,-3 0 0 0,-3 0 0 16,-6-1 0-16,0 0 0 0,0 0-192 0,0 0 192 0,-4-4-192 15,-4-2 192-15,-2 2 0 0,-2-2 0 0,-3 2 0 16,-4-1 0-16,-1 2-160 0,-2 1 160 0,-3 1 0 16,-4 0 0-16,-4 2 0 0,-3 0 0 15,-1 1 0-15,-5 1 192 0,1 2 0 0,2 1 0 0,0 2 0 16,1 2-16-16,2 2-16 0,3 1 0 0,3 2 0 16,0 1-160-16,6 2 0 0,-2 0 0 0,5 0 128 15,5 0-128-15,2-1 0 16,3 0 0-16,4-1 0 15,5-2 0-15,3 1 0 0,3-2 0 0,4-1 0 0,4-1 0 0,2-1 0 0,3-1 0 0,2-3 0 0,3 0 0 0,-1-3 0 32,-1-3 0-32,2-2 128 0,0-1 16 0,-1-3 0 15,-1 0 0-15,-2-2 0 0,-4 0 16 0,-1-2 0 16,-2-1 0-16,-3-1 0 0,-3-2 32 0,-5 1 16 16,-2 2 0-16,-3-1 0 0,-4-1-48 0,-2 2-16 15,-3 2 0-15,-2 1 0 0,-1 1-144 0,-2 4-144 16,-2 2 144-16,1 2-208 0,2 2-128 0,0 3-32 15,3 1 0-15,2 6 0 16,2 0-1680-16,5 2-352 0,0 3-64 0</inkml:trace>
  <inkml:trace contextRef="#ctx0" brushRef="#br0" timeOffset="55753.49">14755 6927 18431 0,'-7'-13'1632'0,"4"7"-1312"0,1-2-320 0,2 1 0 16,3-2 4224-16,2 0 784 0,-1-1 160 16,3 1 16-16,3 1-3760 0,1 1-752 0,0 1-160 0,1 2-16 15,0 1-176-15,1 2-48 0,0 1 0 0,-1 2 0 16,1 1-272-16,-2 3 0 0,-3 0 0 0,1 2 0 0,-1 1 0 0,-3 1 0 16,-2 0 0-16,-2 1 0 0,-2 1-192 0,-2 1 192 15,-1 0-208-15,-2 2 80 0,0 0 128 0,-1-1-128 16,1-2 128-16,0 0-128 0,0-1 128 0,0-1 0 15,1-1 0-15,0 0-128 0,2-3 128 0,2 0 0 16,1-6 0-16,1 5 0 0,-1-5 0 0,4 7 0 16,4-2 0-16,2 0 0 0,-2-1 0 0,3 2 0 15,1-1-144-15,0 1 144 0,0-1 0 0,0 1 0 16,-3-1 0-16,1 1 0 0,-2-1 0 0,0 1 0 16,-1 0 0-16,-3 0 0 0,-4-6 0 0,2 8 0 0,-2-8 0 0,-3 7 0 15,0 1 0-15,-3 0 240 16,-1-2-48-16,-3 0 0 0,-2-2 64 0,-1 1 16 15,-1-1 0-15,0 0 0 0,-2 1-112 0,2-1-32 0,0-1 0 0,0 1 0 16,-2-1-128-16,3 0 0 0,1-2 0 0,1 1 0 31,1-2-608-31,1 0-208 0,1-2-32 0,3-1-16496 0</inkml:trace>
  <inkml:trace contextRef="#ctx0" brushRef="#br0" timeOffset="55910.36">15542 6747 25791 0,'0'0'2304'0,"4"-3"-1856"0,-1-2-448 0,4 0 0 15,2 2 2464-15,2 0 400 0,0-1 80 0,1 3 0 16,0-1-2480-16,2 1-464 0,3 0-160 0,-2 1 0 16,1 1-176-16,-2 1-48 0,0 1 0 0,-2 1-15168 0</inkml:trace>
  <inkml:trace contextRef="#ctx0" brushRef="#br0" timeOffset="56083.47">15504 6944 36863 0,'-7'-7'3264'0,"7"7"-2608"15,0 0-528-15,0 0-128 0,0 0 512 0,0 0 80 0,0 0 16 16,0 0 0-16,0 0 96 0,0 0 32 16,6-1 0-16,5-1 0 0,4 1-416 0,2 0-96 15,4 0-16-15,3 0 0 0,5 1-208 0,-1-1 0 0,0-1 128 0,2-2-128 31,0 0-960-31,2 0-256 0,1-2-32 0,0-2-16416 0</inkml:trace>
  <inkml:trace contextRef="#ctx0" brushRef="#br0" timeOffset="56756.93">17556 6241 31327 0,'0'0'2784'0,"0"0"-2224"0,0 0-560 0,0 0 0 15,0 0 304-15,0 0-48 16,-5 5-16-16,3 3 0 0,-1-1 144 0,1 4 16 0,0 2 16 15,0 3 0-15,2 0 16 0,0 4 0 0,2 3 0 0,-1 0 0 16,1 2-208-16,1 0-32 0,-1 2-16 0,2 9 0 16,-1-3-176-16,0-8 0 0,-1-1 0 0,1-2 0 15,-2-2 144-15,0-1-144 0,0-3 160 0,0-3-160 16,0-2 192-16,1-2-64 0,-1-1-128 0,-1-8 192 16,0 0 48-16,0 0 0 0,0 0 0 0,0 0 0 15,2-7-16-15,0-5 0 0,0-3 0 0,0-4 0 16,-1-3-16-16,1-4 0 0,2-5 0 0,0-2 0 0,1-2-16 0,0-3 0 15,2-1 0-15,-1-3 0 0,3-1-64 0,1 0-128 16,0 1 176-16,1 3-176 0,1 1 144 0,0 5-144 16,0 5 0-16,1 3 144 0,1 6 48 0,-1 2 0 15,0 5 0-15,-2 4 0 0,1 3-64 0,1 3-128 16,-3 2 192-16,1 3-64 0,-1 2-128 0,-3 4 0 16,-1 2 0-16,-2 2 0 0,-3 3 0 0,-2 0 0 15,-3 2 0-15,-2 2 0 0,-4 2 0 0,-1 0 0 16,-4-1 0-16,0 1 0 0,-1 1 0 0,-2 0 0 15,1-1 144-15,0-2-144 0,-3-3 0 0,1-1 0 16,3-2-160-16,0-1 160 16,3-1-736-16,0-1-32 0,3-3-16 0,4-2-10944 15,0 0-2192-15</inkml:trace>
  <inkml:trace contextRef="#ctx0" brushRef="#br0" timeOffset="57102.26">17130 6910 29487 0,'-19'-2'2624'0,"12"3"-2112"0,-2-1-512 0,-1 1 0 16,-1 0 1040-16,2 0 112 0,2-1 0 0,7 0 16 15,0 0-144-15,0 0-16 0,0 0-16 0,7 6 0 0,4-1-400 16,6 0-80-16,4-2 0 0,6 0-16 0,8 1-96 0,8-2-16 16,9-1 0-16,5-1 0 0,5-2-80 0,4 0-32 15,2-3 0-15,5 1 0 0,4-1-128 0,0 1-16 16,0-1-128-16,-3-1 192 0,-2-1-64 0,-1 1 0 16,0 0-128-16,-6 2 192 0,-6 0-192 0,-6 0 128 15,-8 1-128-15,-8 0 0 0,-6 0 128 0,-6 1-128 16,-5 0 0-16,-4 1 144 0,-5 1-416 0,-4 0-96 0,-7 0-16 0,0 0 0 31,0 0-2032-31,0 0-400 0,-7 5-96 0</inkml:trace>
  <inkml:trace contextRef="#ctx0" brushRef="#br0" timeOffset="57289.93">17249 7480 10591 0,'-10'-7'464'0,"10"7"112"0</inkml:trace>
  <inkml:trace contextRef="#ctx0" brushRef="#br0" timeOffset="57571.7">17190 7447 2751 0,'-11'-4'128'0,"11"4"16"0,-7-3-144 0,1 1 0 0,1 0 0 0,1 0 0 0,-1 0 4960 0,5 2 960 15,0 0 192-15,0 0 32 0,0 0-3968 0,0 0-784 16,0 0-176-16,0 0-16 0,0 0-512 0,7-4-112 16,2 1 0-16,3-1-16 0,1-1 176 0,3 0 32 15,3-3 16-15,3 0 0 0,2 1-128 0,4-1-16 16,3 0-16-16,0-1 0 0,1 2-320 0,0 0-64 16,0 1-16-16,-2 0 0 0,-3 1-224 0,-5 1 144 0,-1 1-144 0,-2 2 128 15,-3 0-128-15,-1 1 160 16,-3 1-160-16,-1 1 160 0,-2 2 96 0,-3 2 0 15,-1 1 16-15,-3 1 0 0,-1 3-16 0,-2 3 0 0,-2 1 0 0,-2 3 0 16,0 1 32-16,-1 3 0 0,1 3 0 16,-2 2 0-16,-1-1-32 0,1 3-16 15,-1 1 0-15,0-2 0 0,2 0-240 0,-1-2 176 16,0 0-176-16,2-1 160 0,1-3-160 0,-1-2 0 0,2-2 0 0,1-1 0 16,-1-2 0-16,1 0 0 0,1-2 0 0,1-1 0 31,0-1-2032-31,1-2-272 0,1-3-64 0,2 0-13712 0</inkml:trace>
  <inkml:trace contextRef="#ctx0" brushRef="#br0" timeOffset="57981.07">17936 7426 38703 0,'0'0'3440'0,"0"0"-2752"15,-5 0-560-15,5 0-128 0,-6 2 0 0,2 4 128 16,0 3-128-16,-1 1 128 0,-1 2 64 0,0 2 0 15,1 1 0-15,-1 3 0 0,2 1-192 0,-1 0 160 16,0 2-160-16,0 0 160 0,1 2-160 0,-1 0 0 16,-1 1 0-16,2-1 0 0,0 0 0 0,0-2 0 0,1-3 0 0,0-1 0 31,1-4 0-31,0-1 0 0,0-2 0 0,1-2 128 0,1-8-128 0,0 0 0 16,0 0-160-16,0 0 160 0,0 0 0 0,0 0 0 0,-1-7-128 0,1-3 128 15,1-4-144-15,2-4 16 16,3-3 0-16,0-3 0 0,1-2 0 0,2-2 0 15,2 0 0-15,0-3 0 0,0-1 128 0,0 1 0 0,1 0 0 0,0 4 0 16,-1 2 128-16,0 3 64 0,0 3 16 0,-1 4 0 16,-3 1 256-16,1 4 48 0,-1 3 16 0,-1 2 0 15,0 2-128-15,-6 3-16 0,6 0-16 0,0 3 0 16,-1 4-176-16,0 2-48 0,-2 2 0 0,0 3 0 16,2 5-144-16,0 2 0 0,-1 1 0 0,-1 2 0 15,1 1 0-15,0 2 0 0,-2 0 0 0,1 2 0 16,-1-1 0-16,2 1 0 0,-2-1 0 0,0-1 0 0,0-2 0 15,1-1 0-15,-3-1 0 0,2-1 0 16,-1-2-672 0,0-1-112-16,0-1-32 0,-1-3-11488 0,0-3-2304 0</inkml:trace>
  <inkml:trace contextRef="#ctx0" brushRef="#br0" timeOffset="58137.27">17906 7757 36223 0,'0'0'1600'0,"0"0"336"0,0 0-1552 0,3-5-384 15,0-2 0-15,3 2 0 0,1 0 320 0,3 1 0 16,4-1-16-16,1 1 0 0,3 0-176 0,2 0-128 16,5 0 192-16,2 0-192 0,3-1 0 0,2 0 0 15,1-2-160-15,2-1-16480 0</inkml:trace>
  <inkml:trace contextRef="#ctx0" brushRef="#br0" timeOffset="58794.74">13968 6134 28511 0,'-6'-10'1264'0,"6"10"256"0,-2-6-1216 0,0 2-304 0,2 4 0 0,-4-3 0 16,4 3 368-16,0 0 16 0,-5 0 0 0,-1 3 0 0,1 2 128 0,1 3 48 15,-1 2 0-15,2 4 0 16,0 5-240-16,-1 4-32 0,2 3-16 0,1 5 0 0,-1 6 320 16,1 3 64-16,-2 5 16 0,2 6 0 15,0 5-288-15,0 3-64 0,1 4-16 0,-1 3 0 16,0 1-80-16,1 3-16 0,1 0 0 0,-1 0 0 0,-1 1-48 15,0-2-16-15,1 1 0 0,0-2 0 0,1-4 48 0,1-1 0 16,-1-2 0-16,0-1 0 0,3-3-192 0,-3-3 128 16,1-4-128-16,1-4 128 0,2-3-128 0,-1-5 192 15,-1-1-192-15,2-5 192 0,-2-4-192 0,1-1 0 16,-1-3-192-16,-1-4 192 16,0-5-1680-16,0-3-224 0,-1-3-32 0,-1-9-13264 0</inkml:trace>
  <inkml:trace contextRef="#ctx0" brushRef="#br0" timeOffset="59532.45">13863 6006 31151 0,'-12'-14'1376'0,"8"7"288"0,-1-1-1328 0,1 0-336 0,-1-1 0 0,2 0 0 0,1 1 0 0,3 1 0 15,3 0 0-15,4-1-128 16,3 0 128-16,3-1 0 0,4-1 160 0,5 0-160 16,5 0 256-16,4-1-64 0,2-1 0 0,6 1 0 15,4 1-16-15,7 0-16 0,5-1 0 0,2 0 0 16,2 0-160-16,1 0 0 0,3 1 0 0,7 1 128 15,4 1-128-15,2-2 0 0,-1-1 0 0,6 1 0 0,5 1 0 0,1-1 0 16,4-2 0-16,6-1 0 0,3 0 0 16,5-2 0-16,4 1 0 0,6 1 0 0,6 1 0 0,4 0 0 15,0 0 0-15,5 1 0 0,6 0 0 0,3 1 0 16,3 1 144-16,77-3-144 0,-35 2 0 0,-14 3 128 16,-5 4-128-16,-14 1 0 0,-12 1 0 0,-47 1 0 15,10 0 0-15,7 1 0 0,4 0 0 0,-3 1 0 16,-6-1 0-16,-2 1-128 0,-2 1 128 0,-2-1 0 15,-1 0 0-15,-7 0 0 0,-7 0 0 0,-2 1 0 0,-3 0 0 0,-2 0 0 16,-5 0 0-16,-7 1 0 0,-7-1 0 0,-5 0 0 16,-7 1 0-16,-6-1 176 15,-5 0-48-15,-8 1 0 0,-6-2 176 0,-3 0 16 16,-4-1 16-16,-3 0 0 0,-2-1 16 0,-4 1 0 0,-5-1 0 0,0 0 0 16,0 0 96-16,0 0 32 15,0 0 0-15,0 0 0 0,0 0-192 0,0 0-32 0,0 7-16 0,-2-1 0 16,1 2-240-16,0 1 0 0,1 1 0 15,-2 1 0-15,0 1 0 0,-1 2 0 0,0 2 0 0,2 0 0 16,-2 3 0-16,-1 2 0 16,-1 3 0-16,2 3 0 0,-3 6 0 0,2 4 0 0,-4 1 0 15,0 6 0-15,1 5 0 0,-1 5 0 0,0 2 0 0,-1 4 0 16,1 4 0-16,0 3 0 0,1 2 0 0,-5 37 144 0,1-11-144 0,1-7 0 16,0-4 144-16,-1-2-144 0,0-4 128 0,0-3-128 15,0-5 160-15,0-1-160 0,-1-2 352 0,1-4-32 31,-2-2 0-31,2-3 0 0,-1-2-16 0,1-2-16 0,-1-4 0 0,1-1 0 0,1-7-144 0,0-1-16 16,0 1-128-16,2-4 192 0,-1-4-64 0,-1-3 0 31,0-4-128-31,-1-1 192 0,0-2-192 0,-2-5-256 0,2-2 48 0,-2-2 16 32,2-3-1664-32,-2 0-336 0,-1-2-64 0</inkml:trace>
  <inkml:trace contextRef="#ctx0" brushRef="#br0" timeOffset="60331.34">13950 8225 9215 0,'0'0'816'0,"-3"-8"-656"16,-1-1-160-16,0 2 0 0,1-1 3184 0,1 1 592 0,-1 1 128 0,3 6 32 16,-3-7-2464-16,3 7-512 0,0 0-80 0,0 0-32 31,-2-8-208-31,2 8-32 15,0 0-16-15,0 0 0 0,0 0-224 0,0 0-48 0,0 0-16 0,6-5 0 16,1 0 32-16,1 3 16 16,2 1 0-16,1 0 0 0,1 0-32 0,2 0 0 15,3-1 0-15,0 1 0 0,5-1-16 0,2 0-16 0,4-2 0 16,5-1 0-16,4 1-32 0,6 0-16 0,4-2 0 0,3 2 0 16,2 0-112-16,-1 0-128 0,2-1 176 0,7-1-176 15,4 1 128-15,5-1-128 0,2 1 0 0,3-1 0 16,0 1 0-16,6 0 0 0,6 1 0 0,3-1 0 15,-2-1 0-15,2 0 0 0,3 2 0 0,4-1 0 0,2-1 0 0,2 0 0 16,-2 1 0-16,3 2 0 0,5 0 0 0,-3 0 0 16,-3-1 0-16,2 1 0 0,3 2 0 0,-2-1 0 15,-3-2 0-15,2 2 0 0,2 2 0 0,-2-3 0 16,-2-2 0-16,3 2 0 0,0 1 128 0,-1-1-128 16,0-3 0-16,-1 0 0 0,0 2 0 0,2-1 160 15,1 1-160-15,-4-1 128 0,-4-2 80 0,0 1 16 16,3 2 0-16,-2-2 0 0,-7 0 32 0,-3 0 0 15,-6 3 0-15,0 1 0 0,0 1 80 0,-5-3 32 16,-9 0 0-16,-4 1 0 0,-1 0 32 0,-4 2 16 16,-3 0 0-16,-3 0 0 0,-5-1-96 0,-4 0-32 0,-7-2 0 15,-6 1 0-15,-6 0-160 0,-2-3-128 16,-5 2 192-16,-4 0-192 0,-4 0 256 0,-3 1-48 16,-6 3-16-16,6-4 0 0,-6 4 96 0,0 0 16 15,1-9 0-15,0 1 0 0,-1 8-304 0,0 0 0 16,-4-8 0-16,-2 2 0 15,1 0-512-15,-2 2-192 0,-1-1-64 0,1 2 0 16,-2 0-2832-16,0 0-576 0</inkml:trace>
  <inkml:trace contextRef="#ctx0" brushRef="#br0" timeOffset="60471.9">19330 7773 19119 0,'10'-3'832'0,"-4"5"192"0,0-1-816 0,1 0-208 0,-1 1 0 0,0 0 0 16,-6-2 1168-16,0 0 192 0,0 0 48 0,0 0 0 15,0 0-112-15,0 0-16 0,0 0 0 0,0 0 0 16,0 0-480-16,0 0-96 0,0 0-32 0,0 0 0 15,-7 3-528-15,1 1-144 0,6-4 0 0,-6 2-13840 16</inkml:trace>
  <inkml:trace contextRef="#ctx0" brushRef="#br0" timeOffset="100698.32">2611 10362 2751 0,'1'-4'256'0,"0"-2"-256"15,0-1 0-15,1 1 0 0,0 1 3408 0,-1-2 640 16,-1 0 128-16,0 1 32 0,0-1-2352 0,2 1-480 15,-1-1-96-15,-1 0 0 0,0 1-240 0,1-1-32 16,0 1-16-16,0 1 0 0,1 0-224 0,-2 5-64 16,2-6 0-16,-2 6 0 0,0 0-96 0,0 0-32 15,0 0 0-15,0 0 0 0,0 0-16 0,0 0-16 16,0 0 0-16,1 8 0 0,-2 2-128 0,-1 3-32 16,-1 2 0-16,1 3 0 0,0 2-80 0,-1 2-32 15,-2 1 0-15,2 1 0 0,0 1-144 0,0 1-128 16,2-1 192-16,1 0-192 0,1-1 0 0,3-2 0 0,-2-1 0 0,2-1 0 15,2 0 0-15,0-1 0 0,0-4 0 0,1-2 0 16,0-2 0-16,2-1 0 0,0-1 0 16,1-2 0-16,0-3 128 0,1-2-128 0,1-2 192 0,0-1-192 15,2-3 256-15,-2-3-48 0,3-2-16 0,-1-2 0 16,1-3 112-16,1-5 16 0,-2-3 0 0,0-2 0 16,-1-3-96-16,1-1-16 0,-2-1 0 0,-1 2 0 15,-2-1-208-15,-2 2 176 0,0 1-176 0,-2 2 160 16,-1 3 96-16,-2 3 32 0,-1 3 0 0,-1 3 0 0,-2 2 224 0,0 3 64 15,2 6 0-15,0 0 0 0,0 0-256 0,0 0-32 16,-7 1-16-16,1 2 0 0,3 3-272 0,-2 3 0 16,-1 5 0-16,2 1 0 0,0 4 0 0,1 1 0 15,-1 0-160-15,0 4 160 0,3 0 0 0,-1 0 0 16,2 1 0-16,2 1 0 0,1 0 0 0,0-3 0 16,0-1 0-16,2-1 0 0,0-1-128 0,1-2 128 15,0-2 0-15,0-2 0 0,0-2-384 0,3-2-16 16,2 0 0-16,0-1 0 15,0-4-2864-15,2-1-560 0</inkml:trace>
  <inkml:trace contextRef="#ctx0" brushRef="#br0" timeOffset="101294.84">3155 10666 24879 0,'0'0'2208'0,"0"0"-1760"0,0 0-448 0,0 0 0 16,0 6 1840-16,-2 2 272 0,1 1 64 0,1 2 16 16,0 2-1376-16,0 1-288 0,0 2-48 0,1 1-16 15,1 2-176-15,-1 1-32 0,0 0-16 0,0-1 0 16,1 1-240-16,-1 0 0 0,0-1 128 0,1-1-128 16,1 0 0-16,-1-1 0 0,-1-2 0 0,0-2 0 15,1-1-128-15,-1-1-80 0,-1-3-16 0,0-8 0 16,0 0-528-16,0 0-96 0,0 0-32 0,0 0 0 15,-4-3-64-15,1-5-16 0,-1-1 0 0,1-3 0 16,-1-2 384-16,-1-4 64 0,1-2 0 0,1 1 16 0,-1-2 752 16,2-1 128-16,1 0 48 0,1 1 0 0,1 1 608 0,0 2 128 15,1 3 32-15,1 2 0 0,0 1-256 0,1 2-48 16,1 2-16-16,0 1 0 0,1 2-288 0,0 2-48 16,2 0-16-16,1 2 0 0,1 1-240 0,1 1-48 15,1 2-16-15,0 1 0 0,0 2-224 0,-1 0 144 16,-2 1-144-16,-2 2 128 0,1 0-128 0,-2 4 0 0,-3 1 0 0,-2 1 128 15,-2 1-288-15,-2 1-64 16,-2 1-16-16,0-2 0 0,-2 1-16 0,1-2-16 16,-1-2 0-16,1 0 0 0,1-2 272 0,1-3 0 0,0-1 0 0,2-2 0 15,2-5 176-15,0 0-16 16,0 0 0-16,0 0 0 0,0 0 176 0,6 5 48 16,0-2 0-16,3 0 0 0,2 0-384 0,3-1 144 0,2 0-144 0,-1 2 0 15,0 0 144-15,1 0-144 0,0 2 0 0,-1-1 144 16,-2 1-144-16,-2 0 0 0,-1 2 144 15,-3 0-144-15,-1-2 128 0,-3 1-128 0,-1-1 160 0,-2 2-160 16,0 0 384-16,-5 1 0 0,-3-2-16 0,-2 1 0 16,-3 0 48-16,-1-1 16 0,-3 0 0 0,-2 0 0 15,-2-1-224-15,0 0-32 0,0-1-16 0,1 0 0 0,2-2-160 0,4-1-144 16,-1-1 144-16,0-1-208 16,4-2-1696-16,3-2-336 15,1-1-64-15,3-1 0 0</inkml:trace>
  <inkml:trace contextRef="#ctx0" brushRef="#br0" timeOffset="101533.17">3678 10501 33695 0,'0'0'1488'0,"0"0"304"0,0 0-1424 0,0 0-368 0,7-2 0 0,3-1 0 0,2 1-176 0,3 0-96 0,5 0-32 0,2 1 0 16,3-2 304-16,-1 0 272 0,3-1-48 0,-1-1-16 15,1 2-208-15,-1 0 128 0,-1-2-128 0,1 2 0 32,-3 0-1856-32,-2-1-448 15,-4 2-112-15</inkml:trace>
  <inkml:trace contextRef="#ctx0" brushRef="#br0" timeOffset="101708.07">3801 10706 40543 0,'0'0'3600'0,"0"0"-2880"15,0 0-576-15,0 0-144 0,0 0 0 0,0 0 0 16,9 0 144-16,0-1-144 0,2 0 528 0,2 0 48 16,3 0 0-16,1-1 0 0,3 0-384 0,2-2-64 15,2 1 0-15,1-1-128 0,2-1 0 0,0 0-320 16,1 0 32-16,0 1-12352 15,1-2-2464-15</inkml:trace>
  <inkml:trace contextRef="#ctx0" brushRef="#br0" timeOffset="103007.91">4699 10144 23039 0,'-1'-16'1024'0,"2"8"192"0,2-1-960 0,3-1-256 16,0-1 0-16,2 0 0 0,1-1 960 0,2 0 160 0,0 0 32 0,1 1 0 15,0 0-48-15,0 1 0 0,-1 0 0 0,1 2 0 16,-1 0-160-16,0 0-48 0,-1 3 0 0,0 0 0 16,0 2-256-16,0 2-48 0,0 1-16 0,-1 2 0 15,-3 1-192-15,-1 3-32 0,-2 0-16 0,0 3 0 16,0 0-80-16,-3 3-32 0,-3 1 0 0,1 3 0 16,-4 1-224-16,0 2 144 0,-2 1-144 0,-1 0 128 15,-1-1 0-15,1 1-128 0,-1 1 192 0,0-2-64 16,2-2-128-16,0 1 0 0,1-1 144 0,-1-2-144 0,1 0 0 0,1 1 0 15,0-1 0-15,2 1 128 0,-2-1-128 0,2 1 0 16,1 2 0-16,2 0 0 0,1-1-320 0,2 2-48 16,2 2 0-16,3 0 0 15,-3 1-3120-15,4 0-624 0</inkml:trace>
  <inkml:trace contextRef="#ctx0" brushRef="#br0" timeOffset="103351.91">4938 10705 21935 0,'0'0'960'0,"-5"6"224"0,1-1-944 0,-1 2-240 15,1 1 0-15,0-1 0 0,-2 0 1344 0,1 0 208 0,-2 0 48 0,2 1 16 16,-1-1-48-16,2 0-16 16,-2-1 0-16,3-2 0 0,3-4-656 0,-3 6-144 15,3-6-32-15,0 0 0 0,0 0-272 0,0 0-48 16,0 0-16-16,0 0 0 0,0 0-64 0,7 3-32 16,2-1 0-16,0-1 0 0,-1 0-112 0,1 0-32 0,-1-1 0 0,1 3 0 15,0 0-144-15,-2 1 0 16,-1 1 0-16,-1 0 0 0,0 2 128 0,-3 1-128 15,-1 0 0-15,-2 2 128 0,-1 1-128 0,-3 0 192 0,-2 0-192 0,-2 1 192 16,-2 0 0-16,-1-1 0 0,-1-1 0 0,-2 0 0 16,0-1 192-16,0-1 32 0,-1-2 16 0,1-2 0 15,2-3 304-15,-3-1 64 0,2-2 16 0,1-2 0 16,1 0-144-16,2-2-32 0,2-1 0 0,4-2 0 16,1-1-256-16,6-1-48 0,2-3-16 0,4-2 0 15,3 1-320-15,2-1 0 0,3 1 0 0,0 2 0 16,2-1-224-16,0 3-64 0,1 2-16 0,-1 3 0 15,1 2-2208-15,0 4-448 16,0 3-96-16,-2 4-16 0</inkml:trace>
  <inkml:trace contextRef="#ctx0" brushRef="#br0" timeOffset="104812.04">8241 10123 10127 0,'1'-9'448'0,"0"4"96"0,0-1-544 0,1-1 0 16,1-1 0-16,0 1 0 0,0-1 2256 0,2 0 352 15,0 0 64-15,1 1 16 0,-2-1-768 0,0 1-128 16,1 1-48-16,-1 0 0 0,1 2-224 0,-1 1-48 0,-4 3-16 0,0 0 0 16,0 0-464-16,0 0-96 15,0 0 0-15,0 0-16 16,2 6-384-16,-2 4-80 0,-1 3-16 0,-2 4 0 0,-2 4-208 0,1 2-32 0,-3 2-16 0,3 2 0 16,0 1-144-16,0 1 0 0,0-2 144 0,2 1-144 15,1-1 0-15,2 0 128 0,1-2-128 0,2-2 0 16,2-2 0-16,2-2 0 0,1-2 0 0,2-1 0 15,2-3 0-15,1-2 0 0,1-2 0 0,2-3 0 16,-1 0 0-16,2-4 128 0,-2-3-128 0,1-4 176 16,-1-1 0-16,1-4 0 0,-1-3 0 0,2-5 0 15,0-3 64-15,-1-4 16 0,0-4 0 0,-2-1 0 16,0-3-64-16,0-2 0 0,-2 1 0 0,-1 0 0 0,-4 1 0 0,-1 2-16 16,-1 4 0-16,-2 3 0 0,0 4 176 15,-2 5 32-15,-2 1 16 0,-1 6 0 0,1 1 96 0,0 7 16 16,0 0 0-16,0 0 0 0,-6 2-320 0,2 5-48 15,-2 4-16-15,1 3 0 0,-1 4-128 16,1 3 0-16,-1 1 0 0,2 3 0 0,1 2-144 0,0 1 144 16,1 2 0-16,1-1 0 0,1 0 0 0,1-1-128 15,1 1 128-15,2-3 0 0,-1 0 0 0,1-3 0 16,1-2 0-16,0-1 0 16,2-2-496-16,0-1-32 0,-1-3-16 0,2-1 0 15,1-2-3200-15,2-1-640 0</inkml:trace>
  <inkml:trace contextRef="#ctx0" brushRef="#br0" timeOffset="105112.29">9100 10595 17503 0,'0'0'1552'0,"0"0"-1232"15,0 0-320-15,2-5 0 0,3 2 3712 0,-3-3 704 0,-1-1 128 0,-1 0 16 16,-1 0-3216-16,-2-1-640 0,-1 1-128 0,1-1-16 15,-1-1-48-15,-2 2 0 0,-1 0 0 0,1 1 0 16,-2 2-80-16,-1 1-32 0,-1 2 0 0,-1 2 0 16,0 2-160-16,-1 4-48 0,-2 1 0 0,-1 5 0 15,0 1-192-15,1 2 128 0,0 3-128 0,-2 0 0 16,1 1 176-16,0 0-176 0,0 1 192 0,3-1-192 16,2-1 160-16,1 0-160 0,2-1 128 0,1 1-128 15,3-1 0-15,2-2 0 0,2-1 0 0,2 1 0 0,3-2 144 0,3-2-144 16,0-1 160-16,4-3-160 0,-1-1 192 0,2-3-64 15,4-2-128-15,1-2 192 16,4-3-512-16,4-4-128 0,4-3 0 0,3-5-16 31,5-3-2288-31,4-1-448 0</inkml:trace>
  <inkml:trace contextRef="#ctx0" brushRef="#br0" timeOffset="105330.28">9617 10306 33167 0,'0'0'1472'0,"0"0"304"0,0 0-1424 0,0 0-352 0,0 0 0 0,4-3 0 16,2-2 160-16,3 2-32 0,1 0-128 0,4 1 192 16,2-1-192-16,3 2 0 0,1 0 128 0,1 0-128 15,1 0 0-15,0 0 0 0,-2 1 0 0,-2 0 0 31,0 0-1232-31,-2 1-192 0,-1 0-48 0,-3 1-11968 0</inkml:trace>
  <inkml:trace contextRef="#ctx0" brushRef="#br0" timeOffset="105472.81">9700 10436 21183 0,'-19'-1'944'0,"10"0"192"0,-1 0-912 0,1-1-224 0,2 1 0 0,1 0 0 0,6 1 2816 0,0 0 528 15,0 0 112-15,0 0 0 0,0 0-2624 0,7 2-544 16,3 1-96-16,4-1-32 0,4-1-160 0,2 0-272 15,5 0 64-15,2-1 16 16,2 1-448-16,3-2-64 0,2-2-32 0,3-2-13456 0</inkml:trace>
  <inkml:trace contextRef="#ctx0" brushRef="#br0" timeOffset="105912.91">10796 10009 20271 0,'-1'-7'1792'0,"1"-2"-1424"0,1-4-368 0,1 1 0 0,3-1 1984 0,0 1 336 16,4-1 64-16,0-1 16 0,0 0-1088 0,1 2-224 16,1 0-32-16,3 2-16 0,-2 1 0 0,2 3 0 15,1 0 0-15,0 3 0 0,-1 1-400 0,1 2-64 16,-2 2-32-16,-1 2 0 0,0 2-176 0,-2 1-48 16,-1 0 0-16,-3 4 0 0,-1 1-112 0,-3 4-16 15,-2 0-16-15,-3 3 0 0,-3 1-48 0,-1 1-128 16,-4 1 192-16,-2 1-64 0,1 1-128 0,0 0 0 15,1-3 0-15,0-1 128 0,0-1-128 0,1-2 0 0,1 1 144 0,2-2-144 16,0 0 0-16,2-3 0 16,0 0 0-16,2-1 0 0,0-1 0 0,2-1 0 0,-1-1-160 0,4 0 160 31,0-1-1040-31,1 1-112 0,3-1 0 0,0 1-16 16,3 2-2480-16,1-1-512 0,1-2-80 0,1 2-32 0</inkml:trace>
  <inkml:trace contextRef="#ctx0" brushRef="#br0" timeOffset="106243.38">11081 10593 11055 0,'-3'11'480'0,"2"-5"112"16,0-1-464-16,-1 1-128 0,-2 1 0 0,0 0 0 0,-1-2 3152 0,1 1 624 16,0-1 112-16,-2 1 16 15,0-2-1968-15,0 1-400 0,-2 0-64 0,2-1-32 16,-1-1-384-16,2-1-80 0,5-2-16 0,-6 1 0 0,6-1-208 0,0 0-48 16,0 0-16-16,0 0 0 0,0 0-144 15,0 0-32-15,0 0 0 0,6-5 0 0,0 0-272 0,3 2-64 16,2 0-16-16,-1 2 0 0,2-1-160 0,0 2 0 15,0 2 0-15,0 1 0 0,-1 0 160 0,-1 2-160 16,-1 0 192-16,-1 2-192 0,-4-1 128 0,-1 2-128 16,0 1 0-16,-3 0 0 0,-3-1 192 0,-2 2-192 0,-4 1 192 0,-1 1-192 15,-2 0 176-15,-3-1-176 0,-4-1 160 0,-1-1-160 16,0-2 208-16,1-2-48 16,-1 1-16-16,1-3 0 0,0-1 432 0,3-2 64 15,1-1 32-15,1-2 0 0,3-2-32 0,2-1-16 16,2-2 0-16,1-2 0 0,3-2-160 0,3-1-16 15,0-1-16-15,5-1 0 0,4 0-432 0,3 1 0 0,4-1-192 0,4 4 192 32,-1 4-1664-32,6 1-192 0,2 3-64 0,1 2-16688 0</inkml:trace>
  <inkml:trace contextRef="#ctx0" brushRef="#br0" timeOffset="111145.05">2506 12468 16575 0,'0'0'1472'0,"1"-7"-1168"0,-1-1-304 0,2 1 0 0,1-1 768 0,-1 0 112 15,1 0 16-15,-1 1 0 0,0-1 416 0,-1 0 96 16,0 1 0-16,0 0 16 0,0-1-240 0,0 3-48 15,-1-1-16-15,0 6 0 0,0-5-272 0,0 5-48 16,0 0-16-16,0 0 0 0,0 0-224 0,0 0-48 16,-4 8-16-16,0 3 0 0,-3 3-240 0,0 5-32 15,3 3-16-15,-5 2 0 0,2 2-208 0,-1 3 128 0,1 2-128 0,0-1 0 16,-1 1 0-16,3-1 0 16,2-2 0-16,2 0 0 0,1-1 0 0,2-1 0 0,3-3 0 0,1-2 0 15,3-3 0-15,1 0 0 0,1-3 0 0,2-1 0 16,-1-3 272-16,0-1-32 15,0-4-16-15,1 0 0 0,0-4-224 0,1-2 144 16,0-2-144-16,1-3 128 0,-1-1 32 0,1-4 0 0,1-3 0 16,0-4 0-16,1-4 64 0,0-3 16 0,0-2 0 0,-1-3 0 15,0-2-48-15,-3 0-16 0,0 1 0 0,-2 1 0 16,-1 3 144-16,-3 2 16 0,-2 5 16 0,-2 1 0 0,0 3 160 16,-2 3 16-16,-2 3 16 0,0 2 0 0,-2 2-48 0,3 5-16 15,0 0 0-15,-4 1 0 0,-2 2-304 0,1 4-176 16,-2 1 192-16,1 3-192 0,1 2 0 15,1 1 0-15,0 3 0 0,0 3-192 0,2 0 192 0,1 1 0 16,-1 0 0-16,2 1-144 0,0 0 144 0,2 0-160 16,-2 0 160-16,2 0-160 15,1-1-320-15,1-1-64 0,0-2-16 0,2 0 0 16,0-2-1440-16,3 0-304 0,1-3-48 0,3-1-13120 0</inkml:trace>
  <inkml:trace contextRef="#ctx0" brushRef="#br0" timeOffset="111443.13">3056 12946 31039 0,'0'0'1376'0,"-4"-3"288"0,4 3-1344 0,0 0-320 0,0 0 0 0,0 0 0 16,-4-1 1024-16,4 1 128 0,0 0 16 0,0 0 16 15,0 0-464-15,-3 5-80 0,0 4-32 0,2 1 0 16,-1 1-336-16,2 1-64 0,0 2-16 0,0 2 0 16,0-1-192-16,1 2 128 0,0-1-128 0,-1 1 0 15,0-2 0-15,1 0 0 0,0 0 0 0,1-1 0 16,-2-1-592-1,1-1-176-15,0-2-16 0,0-1-15440 0</inkml:trace>
  <inkml:trace contextRef="#ctx0" brushRef="#br0" timeOffset="111850.14">3103 12961 34495 0,'0'0'1536'0,"-3"-5"304"0,-2-3-1472 0,3-1-368 15,-1 1 0-15,2 0 0 0,-1 0 736 0,2 1 80 16,2 0 16-16,2 1 0 0,-1 1-128 0,3 2-32 15,-1-1 0-15,2 2 0 0,1 1-464 0,0 1-80 0,2 1-128 0,0 1 176 16,0 2-176-16,-1 0 0 16,0 3 0-16,-2 0 0 0,-1 2 0 0,-3 0 0 15,0 2 0-15,0 0 0 0,-2 1 0 0,-1 0 0 16,-1 1 0-16,0 1 0 0,-1-2 0 0,1 0 0 16,-2-2 0-16,0-2 0 0,-1 0-208 0,1-1 80 0,3-7 128 15,0 0-208-15,0 0 208 0,0 0 0 0,0 0 0 0,2 6 0 16,-2-6 176-16,6 6-176 0,-1-3 160 0,3 2-160 15,2-1 128-15,1 0-128 0,0 1 0 0,2 0 0 16,1 1 0-16,0-1 0 0,-1 1 0 0,0 0 0 16,-2 1 128-16,0 1-128 0,-2 0 0 0,-3 0 144 15,0 0-16-15,-3 0-128 0,-1-1 192 0,0 1-64 16,-4-1 176-16,-1-1 16 0,-1 1 16 0,-4-1 0 0,-2 1 128 0,-2 0 32 16,-2-2 0-16,-2-1 0 0,0 1-176 0,-2-2-16 15,0-1-16-15,-1-1 0 0,0 1-160 0,2-2-128 16,0-2 144-16,1 2-144 0,2-2-208 0,2 0-144 15,2-1-32-15,3-3 0 16,1 0-2432-16,5-3-480 16,3-2-96-16</inkml:trace>
  <inkml:trace contextRef="#ctx0" brushRef="#br0" timeOffset="112069.11">3686 12716 39279 0,'0'0'1728'0,"0"0"384"0,0 0-1696 0,0 0-416 0,0 0 0 0,0 0 0 15,8-2 0-15,0 1-176 16,3 0 16-16,3 0 0 0,2-2 160 0,4 2 0 16,1-1 0-16,1 0-128 0,0 0-128 0,0 0 0 15,0-1-16-15,-1 1 0 16,-2-1-2688-16,0 1-544 0</inkml:trace>
  <inkml:trace contextRef="#ctx0" brushRef="#br0" timeOffset="112225.32">3703 12864 21183 0,'0'0'1888'0,"-4"-2"-1504"0,4 2-384 0,0 0 0 0,0 0 3808 0,0 0 688 16,0 0 144-16,0 0 32 16,0 0-3264-16,0 0-656 0,7 6-128 0,1-2-32 0,3 1-336 0,4-2-80 15,3 0-16-15,2 0 0 16,3-1-160-16,3-2 128 0,-2-1-128 0,1 0 128 15,2-4-1440-15,0 0-288 0,2-2-64 0,0-1-14864 16</inkml:trace>
  <inkml:trace contextRef="#ctx0" brushRef="#br0" timeOffset="112980.54">5721 12393 9215 0,'0'0'816'0,"2"-6"-656"16,1 0-160-16,2-1 0 0,1-1 1872 0,1 1 352 15,-2-3 64-15,0 1 16 0,0 1-640 0,0 1-128 16,-1-3-32-16,1 2 0 0,-3 0 48 0,1 2 16 16,0-1 0-16,0 2 0 0,-1 0-144 0,-2 5-16 15,0 0-16-15,0 0 0 0,0 0-336 0,0 0-64 16,0 0-16-16,0 0 0 0,-4 7-400 0,0 3-96 15,1 2-16-15,-3 3 0 0,1 3-176 0,-1 3-32 0,2 1-16 0,-1 3 0 16,1-1-240-16,1 1 176 0,1 1-176 0,0-2 160 16,1 0-160-16,2-1 0 0,2-2 0 0,0-1 0 15,1-4 0-15,3 1 0 0,1-3 0 0,0-2 0 16,3-1 0-16,2-3 0 0,-1-1 0 0,1-3 128 16,1-2-128-16,2-2 160 0,0-2-160 0,1-2 160 15,-2-5-160-15,3-3 128 0,0-4-128 0,2-3 128 16,1-2-128-16,-1-4 0 0,1-1 0 0,-4-3 0 15,-2-1 0-15,-2-2 0 0,0 0-144 0,-4 1 144 0,-3 1 0 16,0 5 0-16,-1 3 0 0,0 4 0 0,-5 4 240 16,-2 3-48-16,0 2-16 0,-1 4 0 0,3 5 96 0,0 0 32 15,-5 1 0-15,-2 3 0 0,-1 3-304 0,1 3 0 16,0 3 0-16,-1 2 0 0,1 3 0 0,-1 2 0 16,1 1 0-16,3 2 0 0,0 0 0 0,1 1 0 15,3 0 0-15,3 1-144 0,-2-2 144 0,3-1 0 16,3 1-144-16,-1-1 144 0,1-1 0 0,1-2 0 0,0-1-144 0,3-3 144 31,1 1-560-31,3-3-48 0,-1-2-16 0,3-2-11344 16,-3-3-2288-16</inkml:trace>
  <inkml:trace contextRef="#ctx0" brushRef="#br0" timeOffset="113387.43">6466 12628 32943 0,'0'0'1456'0,"0"0"304"0,-5 6-1408 0,1-1-352 0,0 3 0 0,0 1 0 16,-1-1 512-16,-1 3 16 0,-1 2 16 0,2 1 0 16,-1 2 32-16,1 2 0 0,-2 1 0 0,1 0 0 15,-1 1-352-15,1 0-64 0,-2 0-16 0,1-1 0 16,2-2-144-16,0-1 0 0,3-3 0 0,0-1 0 16,0-2 0-16,1-3 160 0,1-7-160 0,0 0 160 15,0 0 48-15,0 0 16 0,0 0 0 0,0 0 0 16,0 0 208-16,3-9 32 0,1-5 16 0,2-1 0 15,-1-4-208-15,2-3-32 0,0-3-16 0,0 0 0 16,2-3-224-16,0 2 176 0,-1 0-176 0,0 3 160 0,2 2-32 0,0 5-128 16,0 3 192-16,-1 2-64 0,-1 2 192 0,-1 3 48 15,0 2 0-15,-1 3 0 0,1 1-112 0,0 2-32 16,-1 1 0-16,1 4 0 0,-2 1-224 0,2 1 0 16,-2 0 0-16,1 2 0 0,1 2 256 0,-2 1 0 15,1 2 0-15,-1 1 0 0,2 0-256 0,-2 1 0 16,1 0 0-16,-1-1 0 0,2 2 0 0,-3-3 128 15,1 1-128-15,0-2 0 0,-1-1 0 16,1-1 0-16,-1-2-144 0,1 0 144 16,-1-2-704-16,0-1-64 0,1-1 0 0,-2-2 0 15,-3-5-2912-15,0 0-592 0</inkml:trace>
  <inkml:trace contextRef="#ctx0" brushRef="#br0" timeOffset="113528.73">6533 12906 26719 0,'-16'-4'2368'0,"10"3"-1888"0,-1-1-480 0,2 0 0 15,0-1 2304-15,5 3 352 0,0 0 80 0,0 0 16 16,0 0-1664-16,0 0-320 0,0 0-64 0,8-2 0 16,2 0-432-16,4 0-80 0,3 0 0 0,2 2-16 15,2-3-176-15,0 0 0 0,2-1-160 0,1-2 160 16,2 0-2736-16,1-3-448 0</inkml:trace>
  <inkml:trace contextRef="#ctx0" brushRef="#br0" timeOffset="113920.29">7394 12218 30975 0,'0'0'1376'0,"0"0"288"0,0 0-1344 16,0 0-320-16,1-6 0 0,-1 6 0 0,0 0 1136 0,0 0 144 15,0 0 48-15,0 0 0 0,0 0 64 0,0 0 16 0,0 0 0 0,3 8 0 16,0 2-576-16,-2 2-128 0,-1 1 0 0,0 4-16 15,-1 1-304-15,-1 2-64 0,0 0-16 0,-1 2 0 16,-1 1-160-16,-1 0-16 0,2-1-128 0,-2 1 192 16,1-2-192-16,0 0 0 0,-1-2 128 0,2 0-128 15,-1-3 0-15,1-1-128 0,1-1 128 0,1-3-208 16,1-1-1360 0,1-2-272-16,-1-8-48 0,0 0-10160 0,0 0-2032 0</inkml:trace>
  <inkml:trace contextRef="#ctx0" brushRef="#br0" timeOffset="114093.37">7255 12481 33167 0,'0'0'1472'0,"-4"-2"304"0,0-2-1424 0,0 1-352 15,4 3 0-15,0 0 0 0,0 0 944 0,0 0 112 16,0 0 32-16,5-3 0 0,1 0-448 0,5 1-64 16,-1 0-32-16,4 1 0 0,4 1-368 0,2 0-176 15,2 0 160-15,2-1-160 0,0 0 0 0,2 0-160 16,0-3 0-16,1 2 0 15,0-2-1888-15,-1-1-384 0,1 0-80 0</inkml:trace>
  <inkml:trace contextRef="#ctx0" brushRef="#br0" timeOffset="114547.85">8098 12407 21183 0,'0'0'944'0,"0"0"192"0,0 0-912 0,0 0-224 16,0 0 0-16,0 0 0 0,0 0 3168 0,0 0 592 15,0 0 112-15,0 0 32 0,0 0-2832 0,0 0-560 16,0 0-128-16,10 2 0 0,1-4-32 0,1 1 0 16,2 0 0-16,2-2 0 0,0-3-32 0,3-1-16 15,1 0 0-15,1-3 0 0,-1-1-80 0,0-2-16 16,-1-2 0-16,-1 0 0 0,-4-2-64 0,-1 2-16 15,-1 1 0-15,-3-1 0 0,-2 2 32 0,-2 1 0 16,-3 1 0-16,-2 2 0 0,-1 1 112 0,-2 0 32 16,-4 2 0-16,-2 2 0 0,-2 1 0 0,-3 3 0 0,-3 1 0 0,-3 3 0 15,-1 2-304-15,-1 1 160 16,-1 3-160-16,1 2 128 0,0 2-128 0,1 0 0 16,1 1 0-16,1 2 0 0,2 0 0 0,0 0 0 15,2-1 0-15,3 1 0 0,1-2 0 0,3 2 0 16,1-2 0-16,3 1 0 0,1-2 0 0,2 0 0 15,2-1 0-15,1 1 0 0,2-1 0 0,3-1 128 0,1 0-128 0,3-1 0 16,2-1 128-16,2-1-128 16,2-2 128-16,1 0-128 0,4-3 0 0,3 0 0 15,1-2 0-15,4-1-176 32,-1-2-560-32,3 0-112 0,1-1-32 0,0-2 0 0,-2 1-2384 0,-2-1-496 0,-4-2-80 0</inkml:trace>
  <inkml:trace contextRef="#ctx0" brushRef="#br0" timeOffset="114735.4">8693 12479 33567 0,'0'0'1488'0,"0"0"304"16,0 0-1424-16,0 0-368 0,0 0 0 0,0 0 0 0,0 0 1168 0,0 0 176 15,-2 5 16-15,-1 2 16 0,-1 0-32 0,3 2-16 16,-2 2 0-16,1 2 0 0,-2 2-608 0,2 0-112 16,0 2-32-16,-1 0 0 0,-1 1-304 0,1 0-64 15,0 0-16-15,-1 0 0 0,3 0-192 0,-1 0 0 16,0 0 0-16,1-2 0 0,0 2-240 0,0-3-80 15,0-2-32-15,-1-1-13088 16,2-1-2624-16</inkml:trace>
  <inkml:trace contextRef="#ctx0" brushRef="#br0" timeOffset="115647.79">6448 12769 2751 0,'0'0'128'0,"0"0"16"0,0 0-144 0,0-4 0 0,-1-1 0 0,1 5 0 16,-1-5 3520-16,1 5 688 0,-1-6 128 0,0 1 16 15,1 5-2368-15,0 0-496 16,0 0-80-16,0 0-32 0,0 0-480 0,0 0-112 0,-7 4-16 0,1 3 0 16,0 3-192-16,-1 2-32 0,1 3-16 0,-1 2 0 15,3 1-112-15,-3 2-32 16,-1 1 0-16,2 2 0 0,-1 0 48 0,2 1 0 0,-3 1 0 0,1-2 0 0,1-1-256 0,-1-1-48 15,1-3-128-15,0 0 192 0,1-2-48 0,0-1-16 16,1-3 0-16,-1-1 0 0,2-2 128 0,0-3 0 16,-1 0 16-16,4-6 0 0,0 0-64 0,0 0-16 15,0 0 0-15,0 0 0 0,0 0-192 0,0 0 144 16,-3-4-144-16,2-1 128 0,1-4-384 0,1-1-96 16,0-3-16-16,1-2 0 15,2-4-112-15,0-2-32 0,2-1 0 0,0-1 0 16,1-4-192-16,1 0-64 0,-1-2 0 0,1 1 0 0,-1-2 304 0,-1 3 48 15,1 0 16-15,-1 3 0 0,0 2 528 0,-2 3 96 16,2 3 32-16,-1 3 0 0,1 2 400 0,-2 2 96 16,1 1 16-16,-1 3 0 0,-1 0-160 0,-3 5-32 15,0 0 0-15,0 0 0 0,0 0-144 0,8 0-48 16,-1 1 0-16,-1 3 0 0,2 0-96 0,0 3-32 16,-1 0 0-16,2 3 0 0,-3 2-64 0,0 4 0 15,1 0-16-15,-1 2 0 0,2 0 64 0,0 2 16 16,-2 0 0-16,1 2 0 0,-2-1-48 0,3 1 0 15,-5 0 0-15,2-1 0 0,-1-1-80 0,2-2-128 0,-1 1 176 0,0-1-176 16,-1-2 192-16,0 0-192 0,1-3 192 0,-2-1-192 16,2-1 176-16,-1 0-176 0,0-2 160 0,1-2-160 15,-3-1 144-15,-2-6-144 0,0 0 128 0,0 0-128 16,0 0-384 0,0 0-144-16,0 0-48 0,0 0-10336 0,0 0-2080 0</inkml:trace>
  <inkml:trace contextRef="#ctx0" brushRef="#br0" timeOffset="115848.64">6314 12994 25791 0,'0'0'2304'0,"0"0"-1856"16,0 0-448-16,0 0 0 0,2-4 1728 0,2 0 240 16,3 0 48-16,3 2 16 0,1-2-1392 0,4 0-288 15,3 1-48-15,5 0-16 0,2 0 80 0,3-1 16 16,-1 0 0-16,2 1 0 0,1-3-384 0,-3 1 144 15,1-2-144-15,-2 0 0 16,-1 0-1424-16,-1 0-400 0,1 0-80 0</inkml:trace>
  <inkml:trace contextRef="#ctx0" brushRef="#br0" timeOffset="117525.67">5368 13313 2751 0,'0'0'256'0,"0"0"-256"0,-7 4 0 0,-1-1 0 16,2 0 3056-16,6-3 560 16,-10 3 112-16,10-3 32 0,-8 3-2208 0,8-3-432 15,0 0-96-15,0 0 0 0,-9 1 112 0,9-1 16 16,0 0 16-16,0 0 0 0,0 0-128 0,0 0-16 0,0 0-16 0,0 0 0 15,5-8-448-15,1 1-96 16,2-1-16-16,0 2 0 0,-2-1-64 0,4-3-32 16,5-2 0-16,-1-3 0 0,5-2 128 0,2-3 32 15,4-2 0-15,5-3 0 0,5-4 96 0,4-3 32 16,2-3 0-16,2-4 0 0,2-6-128 0,3-2 0 0,3-4-16 0,4-1 0 0,4-3-288 0,2-1-48 31,-1-1-16-31,-1 2 0 0,-3 2-144 0,-2 2 0 0,-3 5 0 0,-1 4 0 16,-4 5 208-16,-3 2-32 0,-4 6-16 0,-4 2 0 0,-3 3-160 0,-5 2 0 15,-3 1 0-15,-3 5 0 0,-2 1-144 0,-5 3 144 16,-1 2-192-16,-3 2 192 0,-3-1-400 0,-2 2 16 16,-1 2 16-16,-1-1 0 0,-3 6-16 0,0 0-16 15,0 0 0-15,0 0 0 16,0 0-704-16,-7-2-144 0,2 1-32 0,-2 2 0 16,1 1-1632-16,-2 0-336 0</inkml:trace>
  <inkml:trace contextRef="#ctx0" brushRef="#br0" timeOffset="117793.42">6439 12121 6447 0,'0'0'272'0,"-3"-4"80"0,-2-1-352 0,2 1 0 16,3 4 0-16,0 0 0 0,-1-6 4736 0,1 6 896 0,-1-5 160 0,1 5 32 16,3-6-4016-16,3 2-800 15,-1 0-176-15,4 1-16 0,2-1-368 0,2 1-80 0,3-1-16 16,1 1 0-16,3 0-128 0,0 1-32 15,1 0 0-15,1 4 0 0,-2-1 16 0,-2 1 0 0,-1 0 0 0,-1 2 0 16,0 3-16-16,-2 2-16 0,-1 1 0 0,-2 1 0 16,-3 0-176-16,-2 1 192 0,0 2-192 0,-4 2 192 15,-1 0-64-15,-2 1-128 0,-1-2 192 16,-5 1-64-16,0 2-128 0,-3 0-256 0,-1 0 64 0,-1 1 16 16,-2 0-784-16,0 1-144 0,-3-3-48 15,-1 0-12720-15</inkml:trace>
  <inkml:trace contextRef="#ctx0" brushRef="#br0" timeOffset="118263.97">6331 11597 23039 0,'0'0'1024'0,"0"0"192"0,0 0-960 0,0 0-256 16,-4 3 0-16,-2-1 0 0,1 2 464 0,-1 2 48 15,2 0 16-15,-1 2 0 0,1 1 176 0,1 2 48 0,1 1 0 0,1-1 0 16,-2-1-224-16,3 0-32 0,2 0-16 0,1 0 0 0,-1-1-144 0,1 0-16 16,3-2-16-16,0-1 0 0,2-1 144 0,2-2 16 15,1-2 16-15,1-1 0 0,1-2 32 0,2-2 0 16,-1-3 0-16,1-1 0 16,2-2-80-16,0-2-16 0,0-2 0 0,-1-1 0 0,-1-3 176 15,-2-1 48-15,-2 0 0 0,-2-2 0 0,-3-1-144 0,-2 1-32 16,-3 0 0-16,-2 2 0 0,-4 4-48 0,-1 0-16 15,-3 2 0-15,-1 3 0 0,-1 3-16 0,-1 2-16 16,-1 3 0-16,-2 3 0 0,0 2-368 0,-2 4-256 0,1 2 32 0,-3 3 16 31,3 4-1344-31,1 2-272 0,2 2-48 0,3 0-9296 16,3 1-1856-16</inkml:trace>
  <inkml:trace contextRef="#ctx0" brushRef="#br0" timeOffset="119063.35">10033 12271 29663 0,'0'0'1312'0,"0"0"272"0,0 0-1264 0,0 0-320 0,0 0 0 15,0 0 0-15,0 0 784 0,0 0 112 32,0 0 0-32,0 0 16 0,6-4-64 0,0 1-16 0,2 0 0 0,0 1 0 0,2-1-368 0,4 1-80 15,1 0 0-15,1 0-16 0,2 1-240 0,0 0-128 0,0-2 128 0,1 2-128 32,0-1 0-32,-1 1 0 0,-1 0 0 0,-2 2 0 15,0-1-1440-15,-2 0-208 0,-2 1-32 0,-2 1-8368 16,-3 2-1664-16</inkml:trace>
  <inkml:trace contextRef="#ctx0" brushRef="#br0" timeOffset="119235.45">10032 12501 32079 0,'0'0'1408'0,"-6"-2"320"0,1 1-1392 0,5 1-336 0,-6-1 0 0,6 1 0 16,0 0 816-16,0 0 80 0,0 0 32 0,0 0 0 31,0 0-96-31,0 0 0 0,0 0-16 0,7-3 0 0,3 2-496 0,3-1-112 0,3-2-16 0,4 1 0 0,2 1-192 0,2-1 0 16,2-3 0-16,-1 2 0 15,1-3-304-15,0 0-96 0,1 2-32 0,1-3 0 16,0 1-2448-16,2-1-512 0</inkml:trace>
  <inkml:trace contextRef="#ctx0" brushRef="#br0" timeOffset="119971.55">12039 12127 21471 0,'0'0'960'0,"0"0"192"0,0 0-928 0,0 0-224 16,0 0 0-16,0 0 0 0,0 0 768 0,-2 5 128 16,2-5 0-16,0 0 16 0,0 0 592 0,0 0 112 15,0 0 32-15,0 0 0 0,5 4-368 0,2-1-80 16,5-1-16-16,-3-2 0 0,2-2-400 0,1-3-80 15,3 0 0-15,0-1-16 0,0 0-256 0,2-2-48 16,-2-2-16-16,2-1 0 0,0-1-112 0,1-1 0 16,0-2-16-16,-1 0 0 0,-1 0-96 0,-3-1-16 15,-1 1 0-15,-2 2 0 0,-3 1-128 0,-1 1 192 0,-3 1-192 0,-2 1 192 16,-1 1-192-16,-1 3 160 0,-4-1-160 0,-1 3 160 16,-1 1-160-16,-4 2 0 0,-3 1 0 0,0 2 0 15,0 1-192-15,-3 3 192 16,-1 2-160-16,-2 2 160 0,1 2-128 0,-1 0 128 0,2 2 0 0,0-2-144 15,-2 0 144-15,1 0 0 0,2-1 0 0,0 1 0 16,1 0 0-16,2 0 0 16,1-1 0-16,1 1 0 0,2 0 0 0,3 0 0 0,1 1 0 0,3-1 128 15,2 0-128-15,2-1 0 0,2 0 128 0,3-1-128 16,0-1 0-16,4 0 128 0,0-1-128 0,3-1 0 16,2-2 160-16,1 0-32 0,1-2-128 0,1 0 192 0,1 0-64 0,2-2 0 15,1-2-128-15,1 0 192 16,1 0-192-16,2-1-240 0,0-1 48 0,0-3 16 15,-1 2-656-15,1 0-128 0,1-1-16 16,0 1-10496-16,-1 0-2096 0</inkml:trace>
  <inkml:trace contextRef="#ctx0" brushRef="#br0" timeOffset="120315.28">12703 12188 11055 0,'0'0'480'0,"0"0"112"0,-1-6-464 0,-1 0-128 0,2 6 0 0,0-5 0 16,0 5 3232-16,0 0 624 0,0-6 128 0,0 6 32 15,0-5-1664-15,0 5-336 16,0 0-64-16,0 0-16 0,0 0-528 0,0 0-96 0,0 0-32 0,0 0 0 15,0 0-384-15,0 0-96 0,0 0-16 0,0 0 0 16,-1 7-128-16,0 2-16 0,0 2-16 0,0 1 0 16,1 0-192-16,-1 1-48 0,0 3 0 0,0 1 0 15,0 1-112-15,0 0-16 0,-1-1-16 0,1 1 0 16,1-1-96-16,0 0-16 0,1-1 0 0,-1 1 0 16,2-1-128-16,-1 0 0 0,0-2 0 0,0-1 0 0,0-1 0 15,1-1 0-15,-1-1 0 0,0-2 0 16,2 0-1584-16,-2-2-400 15,-1-6-64-15</inkml:trace>
  <inkml:trace contextRef="#ctx0" brushRef="#br0" timeOffset="125008.83">14448 11957 29199 0,'0'0'1280'0,"0"0"288"0,-2-5-1248 0,2 5-320 15,-1-6 0-15,1 6 0 0,1-5 560 0,-1 5 48 16,0 0 16-16,7-5 0 0,2 2 224 0,0 1 48 15,1 0 16-15,2 0 0 0,4 1-576 0,1 0-112 16,4 1-32-16,2 0 0 0,3 1-192 0,0-1 176 16,2 0-176-16,0 0 160 0,2-1-160 0,-3 0-224 0,0-1 48 0,-5 2 16 31,-1-1-1872-31,-4 1-368 0,-1 0-80 0</inkml:trace>
  <inkml:trace contextRef="#ctx0" brushRef="#br0" timeOffset="125197.43">14449 12112 34095 0,'0'0'3024'0,"0"0"-2416"0,0 0-480 0,0 0-128 16,0 0 624-16,0 0 96 0,0 0 32 0,6-3 0 15,2 0-320-15,0 0-64 16,2 1-16-16,2 0 0 0,5 0-176 0,3-1-48 0,2-1 0 0,3 1 0 16,4 0-128-16,1-1 192 0,5 1-192 0,-2 1 192 15,-2-3-384-15,4 1-80 16,-4-1-16-16,0-1-11056 0,0 1-2224 0</inkml:trace>
  <inkml:trace contextRef="#ctx0" brushRef="#br0" timeOffset="125793.49">16770 11410 12895 0,'0'0'1152'0,"0"-5"-928"15,0-1-224-15,0 1 0 0,0 5 3376 0,0 0 624 16,0 0 128-16,0 0 32 0,0 0-2672 0,0 0-528 16,0 0-96-16,0 0-32 0,-2 5 0 0,1 4 0 15,2 4 0-15,-2 2 0 0,-1 0-496 0,0 3-96 16,0 2-32-16,-2 2 0 0,1 2-208 0,0 1 176 15,-2 0-176-15,2 2 160 16,1-1-160-16,0-1 0 0,-1 0 144 0,2-2-144 0,0-3 0 0,0-3 144 16,0-1-144-16,0-3 0 0,0-2 144 0,0-2-144 0,0-3 0 0,1-6 144 15,0 0-16-15,0 0 0 0,0 0 0 0,0 0 0 16,0 0 0-16,0 0-128 16,-2-9 192-16,1-3-64 0,0-3-128 15,1-4 0-15,0-3 0 0,0-2 128 0,0-2-128 0,0-3 0 16,1-2 0-16,0-1 0 0,1-1 128 0,1 0 80 15,0 0 32-15,2 1 0 0,-1 3 208 0,1 0 32 0,1 0 16 0,-1 3 0 16,3 1-128-16,1 2-32 16,2 1 0-16,1 1 0 0,0 3-144 0,2 3-48 0,1 3 0 0,0 2 0 15,1 1-144-15,1 2 0 0,-1 4 0 0,0 1 0 16,1 2-192-16,-1 0 192 0,-2 3-192 0,2 2 192 16,-2 1-720-1,0 4-32-15,0 2 0 0,-2 4-10688 0,-2 2-2128 0</inkml:trace>
  <inkml:trace contextRef="#ctx0" brushRef="#br0" timeOffset="125999.75">16838 11645 20271 0,'0'0'896'0,"-5"-2"192"0,1-2-880 0,4 4-208 16,0 0 0-16,0 0 0 0,0 0 3680 0,0 0 688 15,0 0 144-15,3-4 32 0,1-1-3344 0,5 3-672 0,2 0-128 0,2 1-16 16,3 0-256-16,3 0-128 15,0-1 128-15,3-1-128 0,1 1-192 0,2 1-128 16,-1 0 0-16,0 0-16 16,-2-1-2672-16,0 1-512 0</inkml:trace>
  <inkml:trace contextRef="#ctx0" brushRef="#br0" timeOffset="126205.06">17261 11638 28559 0,'0'0'2544'0,"0"0"-2032"0,0 0-512 0,0 0 0 0,0 0 1024 0,0 0 128 15,0 0 0-15,0 0 16 16,0 0 160-16,0 0 16 0,0 0 16 0,0 0 0 16,0 7-656-16,-1 2-128 0,0 3-16 0,0 0-16 15,0 0-240-15,0 1-48 0,-2 2-16 0,1 2 0 0,0-1-240 0,0 1 144 16,0 1-144-16,-1-2 128 0,1 1-128 0,1-2 0 16,1 0 144-16,0 0-144 0,2-2 0 0,-1-2-288 31,2-2 48-31,1-2 16 15,-2 1-1856-15,3-2-368 0,0-3-80 0</inkml:trace>
  <inkml:trace contextRef="#ctx0" brushRef="#br0" timeOffset="126616.29">17699 11354 11967 0,'2'-13'528'0,"-1"8"112"0,0-2-512 16,0-1-128-16,2 1 0 0,-1-1 0 15,0 1 4112-15,0 2 800 0,-2 5 144 0,0 0 48 16,0 0-2992-16,0 0-576 0,0 0-128 0,0 0-32 15,0 0-688-15,0 0-144 0,1 8-32 0,-1 1 0 0,-1 4-256 0,-1 1-64 16,-1 1-16-16,-2 4 0 16,0 1-176-16,0 1 192 0,2 1-192 0,0 2 192 0,-2-1-192 0,0 0 128 15,2-1-128-15,0-1 128 0,1-1 0 0,1-2-128 16,0 0 192-16,1 0-64 0,1-1-128 0,1-2 0 16,0-3 0-16,2-1 0 0,-1-1 192 0,1-2 48 15,2 0 16-15,2-1 0 0,0-2 64 0,2-2 0 16,2 1 16-16,2-2 0 0,0-2-16 0,2 0 0 0,2-1 0 0,0-1 0 15,0-2-192-15,1 1-128 16,0-1 160-16,-2-1-160 16,1 2-384-16,0 0-192 0,0-2-16 0,1 1-16 15,-3-1-2736-15,1 1-560 0</inkml:trace>
  <inkml:trace contextRef="#ctx0" brushRef="#br0" timeOffset="126838.29">18266 11571 32767 0,'-3'-10'1456'0,"3"10"288"0,0 0-1392 0,0-4-352 0,0 4 0 0,0 0 0 16,0 0 1072-16,0 0 144 0,0 0 16 0,0 0 16 0,0 0-208 0,0 0-32 15,0 0-16-15,1 7 0 0,-2 2-544 0,0 2-128 16,0 2 0-16,0 3-16 0,-1 0-176 0,-1 2-128 16,1 1 192-16,0 0-192 0,0 2 128 0,0-1-128 15,-1-1 0-15,1 0 0 0,0-1-192 0,0 0-128 16,0-2-48-16,2 2 0 15,-3-2-2960-15,1 0-576 0</inkml:trace>
  <inkml:trace contextRef="#ctx0" brushRef="#br0" timeOffset="127325">16605 12180 26943 0,'0'0'1200'0,"0"0"240"0,0 0-1152 0,0 0-288 16,0 0 0-16,0 0 0 0,0 0 1264 0,0 0 192 15,0 0 32-15,0 0 16 0,0 0-384 0,0 0-80 16,8-3-16-16,2 1 0 0,1 0-384 0,3 0-64 16,3-1-32-16,5 1 0 0,4 0 80 0,6-1 16 15,8-1 0-15,4 0 0 0,7 0-256 0,6-1-32 16,3 1-16-16,8-2 0 15,8 0-128-15,7-1-16 0,5 2-16 0,4-1 0 0,4-1-48 0,4 1 0 16,4 0 0-16,0 1 0 0,-4-1-128 0,0 2 0 0,0 2 0 16,-4 1 0-16,-7 0 0 0,-4 2 0 0,-6 0 0 0,-4 1 0 15,-6 1 0-15,-6 1 0 0,-7-1 0 0,-6 0 0 16,-8 0 0-16,-5 1 0 0,-5-2 0 0,-5 1 0 16,-6 1-256-16,-5-1-16 0,-3 1-16 0,-3 0 0 31,-3-2-1440-31,-7-2-272 0,0 0-64 0,0 0-8992 0,-3 6-1792 0</inkml:trace>
  <inkml:trace contextRef="#ctx0" brushRef="#br0" timeOffset="127826.95">17092 12569 24767 0,'7'-11'1088'0,"-2"6"240"0,1 0-1072 0,0-1-256 0,0 1 0 0,1-1 0 16,0 1 1536-16,-1 0 256 0,0 2 64 0,-6 3 0 15,0 0-528-15,0 0-112 0,0 0 0 0,0 0-16 16,0 0-432-16,0 0-64 0,3 8-32 0,-3 2 0 16,-3 3-192-16,-1 1-32 0,0 2-16 0,-1 2 0 15,-2 3-176-15,0 1-16 0,1 2-16 0,-1 1 0 16,1 0-96-16,0 0-128 0,1 1 176 0,0-1-176 15,3-1 0-15,2-1 0 0,-2-2 0 0,4-1 0 16,-1-1 0-16,3-2 0 0,2-1 0 0,1-2 0 0,-1-2 320 16,3-1-64-16,2-1 0 0,1-1 0 0,1-2 64 0,3-1 16 15,-1-3 0-15,4-2 0 0,1-2-144 0,2-1-48 16,0 0 0-16,1-2 0 0,0 0-144 0,0-3 128 16,1 1-128-16,-1-1 128 0,-1 0-256 0,-1 0-64 15,-1 1-16-15,-1-1 0 16,-3-1-1200-16,-1-1-224 0,0-1-48 0,-2 2-16 15,-2-2-1696-15,-2 0-352 0</inkml:trace>
  <inkml:trace contextRef="#ctx0" brushRef="#br0" timeOffset="128047.27">17113 12573 19343 0,'-8'-11'848'0,"6"7"192"0,-2-2-832 0,3 1-208 0,1 5 0 0,0 0 0 16,1-7 4000-16,3 2 752 0,-4 5 160 16,6-5 16-16,2 1-3840 0,2-1-768 0,2 2-144 0,2 0-48 15,3 1-128-15,0-1 0 0,1 2 144 0,2 0-144 16,1 0 0-16,0 1-208 0,1 0 16 0,1 1 16 16,0-1-2736-16,-1 1-544 0</inkml:trace>
  <inkml:trace contextRef="#ctx0" brushRef="#br0" timeOffset="128234.95">17151 12755 35007 0,'0'0'1552'0,"0"0"320"0,-3-4-1488 0,3 4-384 16,0 0 0-16,0 0 0 0,0-5 416 0,0 5 16 15,4-5 0-15,3 1 0 0,2 1-112 0,2-1 0 16,3 1-16-16,2 1 0 0,4 1-176 0,2-1-128 15,2-1 144-15,3 2-144 16,1 0-320-16,2-1-176 0,1 0-16 0,1 0-10432 0,0-1-2064 0</inkml:trace>
  <inkml:trace contextRef="#ctx0" brushRef="#br0" timeOffset="128453.68">17823 12761 23951 0,'0'0'2128'0,"0"0"-1696"0,0 0-432 0,0 0 0 15,0 0 2416-15,0 0 400 0,0 0 64 0,-4 4 32 16,-1 1-1536-16,2 2-304 0,-4 0-64 0,2 3-16 16,1 2-320-16,-2 2-64 0,-1 0-16 0,1 2 0 0,-1 2-288 0,1 1-64 15,-3-1-16-15,2 3 0 0,1 1-80 0,-1 0-16 16,2-1 0-16,-1-1 0 0,1 0-128 0,0-2 0 16,2-1 0-16,0-2 0 0,-1-1 0 0,2-2-144 15,1-1 144-15,0-3-160 16,1 0-1584-16,0-8-320 0,0 0-64 0,0 0-13984 15</inkml:trace>
  <inkml:trace contextRef="#ctx0" brushRef="#br0" timeOffset="128925.47">18194 12702 23951 0,'1'-11'1056'0,"-1"11"224"0,-1-7-1024 0,0 1-256 15,0-1 0-15,0 2 0 0,-2 0 2688 0,3 5 464 16,0 0 112-16,0 0 0 0,-5-2-2000 0,-1 2-416 16,1 2-80-16,-1 4 0 0,-1 1-448 0,0 3-96 15,2 2-16-15,-4 4 0 0,-1 0-208 0,0 3 0 0,0 1 0 0,0 1 0 16,0 1 0-16,1 0 128 0,0 2-128 0,0-2 0 16,0-1 0-16,1-1 128 0,1-3-128 0,0 0 0 31,1-3 128-31,1-2-128 0,1-1 0 0,1-2 0 15,-1-3 128-15,4-6-128 0,0 0 0 0,0 0 0 16,0 0 160-16,0 0-160 0,0 0 160 0,2-7-160 16,1-3 0-16,2-4 0 0,1-4 0 0,3-4-160 0,1-4-16 0,1-4 0 15,1-1 0-15,1-3 0 0,1 0 176 0,-1 0 0 16,-1 2 0-16,-1 2-128 0,-1 3 288 0,0 0 64 16,-1 4 16-16,-1 3 0 0,0 3 288 0,-1 4 64 15,-2 2 16-15,1 2 0 0,-2 2-224 0,0 3-32 16,-4 4-16-16,0 0 0 0,0 0-160 0,0 0-48 15,8 5 0-15,-2 3 0 0,-1 3-128 0,1 1 0 16,-1 1 0-16,1 2 0 0,-2 1 0 0,0 3 0 16,1-1 128-16,0 1-128 0,1 1 0 0,-2 1 0 15,1 1 0-15,-1-1 128 0,0-1-128 0,0 0 0 16,-1 0 0-16,0 0 128 0,2-2-128 0,-1-1-144 16,1 0 144-16,-2-2-208 15,-1-2-1280-15,0-2-256 0,2-1-48 0,-3-1-10064 16,-1-9-2016-16</inkml:trace>
  <inkml:trace contextRef="#ctx0" brushRef="#br0" timeOffset="129112.98">18100 12845 36223 0,'0'0'1600'0,"-2"-3"336"0,2 3-1552 0,0-6-384 0,0 1 0 0,0 5 0 15,5-5 0-15,2 2-192 0,1 0 0 0,4 0 16 16,5 1 176-16,1 0-192 0,5 1 192 0,3 1-192 0,1 0 64 0,3 0 0 15,1 1 0-15,-1-1 0 16,0 0-1856-16,-2 0-352 0,-2-1-80 0,-2 1-10608 16</inkml:trace>
  <inkml:trace contextRef="#ctx0" brushRef="#br0" timeOffset="129285.08">18651 12796 8287 0,'0'0'368'0,"0"0"80"0,0 0-448 0,0 0 0 16,5-3 0-16,-5 3 0 0,3-3 5296 15,-3 3 976-15,0 0 192 0,0 0 32 0,0 0-3776 0,0 0-752 16,0 0-160-16,0 0-16 0,0 0-736 0,1 6-144 15,-1 1-16-15,0 2-16 0,-1 0-288 0,-1 3-48 16,-1 2-16-16,-1 3 0 0,0-1-256 0,0 2-48 16,-2 0-16-16,2 2 0 0,-1 1-208 0,1-1 128 15,1-1-128-15,-1-1 0 0,2-1 0 0,1 0 0 16,1 0 0-16,0-2-160 16,1-3-1392-16,1-1-288 0,2-1-48 0,0-2-15696 0</inkml:trace>
  <inkml:trace contextRef="#ctx0" brushRef="#br0" timeOffset="131753.91">6065 14683 20271 0,'0'0'1792'0,"0"0"-1424"16,0 0-368-16,0 0 0 0,0 0 1280 0,0 0 192 15,0 0 48-15,0 0 0 0,2 7-544 0,2-2-96 16,0-1-32-16,3 0 0 0,1-2 176 0,3-1 48 15,2-1 0-15,0 0 0 0,1-3-352 0,1 1-64 16,1-2-16-16,0 0 0 0,2-2-112 0,1 1-16 16,-1-2-16-16,2 0 0 0,0-1-208 0,-1-2-32 15,-1 1-16-15,0-1 0 0,-2 0 16 0,0-2 16 16,-2-2 0-16,-2 1 0 0,-1 1 16 0,-2 0 0 16,-2-1 0-16,-2 0 0 0,0 2-32 0,-3 1-16 15,-4 0 0-15,-1 2 0 0,-1-1 0 0,-2-1 0 16,0 2 0-16,-3 2 0 0,-3-1 16 0,0 3 16 15,-1 0 0-15,-3 2 0 0,1 1-272 0,-4 1 0 16,0 3 0-16,1 3 0 0,-1 0 0 0,0 2 0 16,0 2-208-16,-1 2 80 0,-1 4 128 0,0 1-128 0,1 3 128 0,-1 0-128 15,0 0 128-15,2 0 0 16,-1 1 0-16,2 0-128 0,3 0 128 0,2 0 0 0,2-1 0 0,2 0 0 16,1-2 0-16,5 2-160 0,1 0 160 0,2-1 0 15,2-2 0-15,2 1 0 0,4-3 0 16,3 0 0-16,-1-2 0 0,3-1 0 0,2-1 192 0,3-2-48 15,0-2-16-15,0 0-128 0,2-2 192 16,2-2-64-16,-2-2-128 0,2-2 0 0,1-3 0 0,12-2-176 31,-3-3-1472-31,-10 0-288 0,3-3-64 0,2-1-9232 0,-1-3-1840 16</inkml:trace>
  <inkml:trace contextRef="#ctx0" brushRef="#br0" timeOffset="132051.21">6547 14825 8287 0,'0'0'736'0,"0"0"-592"16,-2-5-144-16,0 0 0 0,-1-1 3088 0,1 1 592 16,0-1 112-16,1 1 32 0,0 1-1520 0,1 4-320 15,-1-5-48-15,1 5-16 0,0 0-32 0,0 0-16 0,0 0 0 0,0 0 0 16,0 0-592-16,0 0-128 15,0 0-32-15,0 0 0 0,0 0-416 0,5 6-64 16,0 0-32-16,-2 3 0 0,0 1-208 0,0 2-32 16,0 1-16-16,-2 2 0 0,-1 0-80 0,1 0-16 15,-1 1 0-15,0 0 0 0,0 2-80 0,0-1-32 0,0 1 0 0,1 0 0 16,0 0-144-16,0-1 0 16,0-3 0-16,0 5 0 0,2-4 0 0,-2-5 0 15,0 0 0-15,1-1 0 0,0-3-1280 0,0 0-224 0,2-2-48 16,1 2-10720-16,3-2-2128 0</inkml:trace>
  <inkml:trace contextRef="#ctx0" brushRef="#br0" timeOffset="135963.32">3864 14732 4607 0,'0'0'400'0,"0"0"-400"16,-2-5 0-16,1-2 0 0,0 0 3712 0,1 0 640 16,1 0 144-16,-1 1 32 0,-1-1-2416 0,0 1-496 15,-1-1-80-15,2 2-32 0,0-1-64 0,0 6-16 16,0 0 0-16,0 0 0 0,0 0-560 0,0 0-112 16,0 0-32-16,0 0 0 0,-5 4-304 0,-1 4-64 15,1 2-16-15,-1 3 0 0,-1 3-208 0,0 1-128 16,2 4 160-16,-2 3-160 0,0 3 0 0,2 0 0 0,-1 1 0 0,2-2 0 15,2 1 0-15,1-1 0 0,1-1 0 0,2-1 0 16,1-2 0-16,2-2 0 0,0-2 0 0,2-2 0 16,0-1 0-16,2-3 0 15,2-3 0-15,1-1-160 0,0-2 160 0,1-3 0 16,-1-2 0-16,1-2 0 0,1-3 0 0,0-3 128 16,2-2-128-16,-1-2 128 0,1-3-128 0,-1-4 176 0,0-2-176 0,1-5 192 15,-1-1-192-15,-2-2 128 0,1 0-128 0,-3-2 128 16,-1-1 0-16,-3 2 0 0,0-1 0 0,-4 4 0 15,0 2 256-15,0 4 32 0,-2 2 16 0,-1 4 0 16,-1 2 176-16,-2 3 32 0,1 1 16 0,0 3 0 0,-1 1-208 16,3 4-32-16,-4 2-16 0,-2 3 0 15,0 3-240-15,-1 1-160 0,0 4 192 0,0 1-192 0,2 1 0 0,-1 4 0 16,0 2 0-16,0 1 0 0,2 2 0 0,2 0 0 16,1 0 0-16,1 1 0 15,0 0 0-15,1 0-176 0,1 1 176 0,1-1-208 0,2-2-64 0,0 0-16 16,1 0 0-16,1 6 0 15,1-6-688-15,1-4-144 0,0-3-32 0,-1-6-10224 16,0-2-2048-16</inkml:trace>
  <inkml:trace contextRef="#ctx0" brushRef="#br0" timeOffset="136607.79">4274 15182 24879 0,'0'0'2208'0,"0"0"-1760"16,0 0-448-16,0 0 0 0,0 0 1488 0,0 0 224 16,0 0 32-16,0 0 16 0,0 0-832 0,0 0-160 0,0 0-48 15,4 9 0-15,0 0-432 0,0 1-96 0,1 0 0 0,-1 1-16 16,1 0-176-16,-1 0 0 0,0 0 0 0,1 1 0 16,-1-1 0-16,1 0 0 0,-2-1 0 0,-1-1 0 15,0-2 128-15,1 1-128 0,-3-8 128 0,0 0-128 16,0 0 128-16,0 0-128 0,0 0 0 0,0 0 128 15,0 0-128-15,0 0 128 0,0 0-128 0,0 0 128 16,-5-3 32-16,1-3 0 0,-1-3 0 0,2-2 0 16,0 0 96-16,1-2 32 0,-1-2 0 0,2-1 0 15,1 1 32-15,1 0 16 0,0-1 0 0,2 1 0 0,0-2-16 0,1 4-16 16,1 0 0-16,1 1 0 0,1 0-64 0,0 1-16 16,-1 0 0-16,1 2 0 0,0 0-80 0,1 2-16 15,1 1 0-15,0 0 0 0,0 2 0 0,0 1-128 16,2-1 192-16,-2 2-64 0,1 1 0 0,-1 1-128 15,-2 0 192-15,-7 0-64 0,7 4-128 0,0 2 128 0,-4 1-128 16,0 0 128-16,-1 2-128 0,-2 2 0 16,-2 2 0-16,-2 2 0 0,-3-1 0 0,0 0-272 15,-2 2 64-15,0-2 16 0,-1-2 32 0,1 0 16 0,0-1 0 0,1-1 0 16,0 0 144-16,3-2 0 0,-1-2 0 0,3 0 128 16,3-6-128-16,0 0 192 0,0 0-64 0,0 0 0 15,0 0 48-15,0 0 16 16,6 4 0-16,3-1 0 0,1 1-192 0,2-2 160 15,3 0-160-15,-1 0 160 0,-1 0-160 0,1 1 0 0,2 0 0 0,-1 0 0 16,1-1 0-16,-2 3 0 16,-1 0 0-16,-1 2 0 0,-2 0 0 0,-1 0 0 15,-3 0 0-15,-1-1 0 0,-5-6 128 0,1 9-128 0,-2-1 128 0,-1 0-128 0,-3-1 256 0,0 1-48 16,-4-2 0-16,-1 0 0 0,-2 1-16 0,-1 0 0 16,-2-1 0-16,2-1 0 0,-2 1-64 0,1-2-128 15,-1 0 176-15,1-2-176 0,0-1 0 0,0 1 0 16,1-1 0-16,-3-1 0 15,4-2-512-15,2-1-144 0,1-3-48 0,5-1 0 32,1-1-2960-32,3-3-608 0</inkml:trace>
  <inkml:trace contextRef="#ctx0" brushRef="#br0" timeOffset="136921.6">4791 14984 16575 0,'0'0'1472'0,"0"0"-1168"0,0 0-304 0,0 0 0 0,0 0 3312 0,0 0 592 0,0 0 128 0,7-1 32 15,0-1-2208-15,-1 0-448 0,1 0-96 0,0-1-16 16,2 1-192-16,1 0-32 0,1-1-16 0,2-1 0 0,2 1-592 0,1 0-112 31,2 0-32-31,0-1 0 0,1 1-320 0,-1 0 128 0,-2 0-128 0,1 0 0 0,-2 1 0 0,-1 1-288 16,0 1 48-16,0 1 16 16,-2 0-1888-16,-12-1-368 0,0 0-80 0,0 0-12704 15</inkml:trace>
  <inkml:trace contextRef="#ctx0" brushRef="#br0" timeOffset="137078.96">4844 15130 32479 0,'0'0'1440'0,"-6"0"288"0,-1 1-1376 0,1-1-352 16,1 0 0-16,5 0 0 0,-4 1 1280 0,4-1 192 15,0 0 48-15,0 0 0 0,0 0-624 0,0 0-112 0,0 0-16 0,0 0-16 16,0 0-496-16,7 4-80 16,4 1-32-16,5-3 0 0,-1-2-144 0,4-1 128 31,-1 0-128-31,14-2 128 0,-1 0-432 0,0 0-80 0,0 1-32 0,-8-1-11616 0,2 0-2304 0</inkml:trace>
  <inkml:trace contextRef="#ctx0" brushRef="#br0" timeOffset="138379.18">7572 14721 15663 0,'0'0'688'0,"0"0"144"0,0 0-656 0,0 0-176 0,0 0 0 0,0 0 0 0,0 0 2720 0,0 0 512 16,0 0 96-16,0 0 32 15,0 0-1440-15,0 0-304 0,0 0-48 0,0 0-16 16,0 0-704-16,8 2-144 0,1-2-16 0,2 0-16 15,2 0-352-15,1 1-64 0,0 0 0 0,4 0-16 0,2 0-240 0,0 0 176 16,1-1-176-16,1 1 160 0,1 0-160 0,0 0 0 16,0 0 0-16,0-1 0 15,-1 0-704-15,-1 2-80 0,-2 0-16 0,-2-1-9632 16,-1 0-1920-16</inkml:trace>
  <inkml:trace contextRef="#ctx0" brushRef="#br0" timeOffset="138583.72">7601 14890 19343 0,'-6'-2'1728'0,"1"-1"-1392"16,-1 1-336-16,1 1 0 0,5 1 4464 0,0 0 816 15,0 0 160-15,0 0 48 0,0 0-4368 0,0 0-864 16,0 0-256-16,0 0 0 0,3 6 0 0,4 0 128 0,0-1-128 0,4-1 0 16,3-2 0-16,2 1 128 0,4 0-128 0,0-1 0 15,3-1 0-15,2 0 0 0,3-1 0 0,12-2 0 31,1-1-608-31,-3-3-112 0,-1-1-32 0,-5-1 0 16,-4-2-2272-16,-1 1-464 0,-3-1-96 0</inkml:trace>
  <inkml:trace contextRef="#ctx0" brushRef="#br0" timeOffset="142771.85">9738 13921 15711 0,'0'0'704'0,"0"0"128"0,-2-6-656 0,1 1-176 0,0-1 0 0,0 1 0 16,-2-1 864-16,1 2 144 0,1-1 16 0,1 5 16 15,-1-5 208-15,1 5 32 16,-2-5 16-16,2 5 0 0,0 0-400 0,0 0-96 0,0 0-16 0,0 0 0 16,0 0-192-16,0 0-32 0,-1 9-16 0,0 2 0 15,-2 2-112-15,1 4-32 0,-1 2 0 0,0 2 0 16,-2 1-160-16,1 3-48 15,-1-1 0-15,1 0 0 0,0 0-192 0,0 0 128 16,1-2-128-16,2 0 0 0,-1-3 128 0,2 0-128 0,0-2 0 16,0-2 0-16,0-2 128 0,0-2-128 0,0-2 0 0,0 0 0 0,0-9 256 0,0 5-32 15,0-5-16-15,0 0 0 0,0 0 128 0,0 0 32 16,0 0 0-16,0 0 0 0,0 0-32 0,0 0 0 16,-4-7 0-16,2-4 0 0,0-3-48 0,0-1-16 15,1-3 0-15,0 0 0 0,1-5 16 0,1-3 0 16,0-1 0-16,2-2 0 0,0-1-80 0,3 0-16 15,0-2 0-15,2 1 0 0,1 2-16 0,1 2-16 16,-1 2 0-16,1 0 0 0,-1 2 32 0,2 2 0 16,2 2 0-16,-1 1 0 0,-1 3-64 0,0 1-128 15,0 2 192-15,0 3-64 0,0 2 0 0,0 1 0 16,0 3 0-16,0 2 0 0,0 1-128 0,0 1 0 16,0 1 0-16,-1 3-176 0,-3 1 176 0,0 3 0 15,-2 2 0-15,-1 2 0 0,-3 1 0 0,-1 3 0 16,-1 1 0-16,-3-1-128 0,-2 2-48 0,-2 0 0 0,-1-2 0 0,-1 0 0 15,0-3 176-15,-1-1 0 16,0 3 0-16,-1-3 0 0,-1-1 0 0,0-1 144 16,-1-1-144-16,-1-1 0 0,0-2 0 0,1 1 0 0,2-1 0 0,-1-1 0 31,2 1-512-31,3-2-96 0,0 1-32 0,2-1 0 16,2 1-2592-16,1-1-528 0</inkml:trace>
  <inkml:trace contextRef="#ctx0" brushRef="#br0" timeOffset="143070.81">10302 13928 25791 0,'0'0'2304'0,"4"-5"-1856"16,-1-1-448-16,0 1 0 0,1-1 576 0,-1 2 32 16,-3 4 0-16,0 0 0 15,0 0 384-15,0 0 80 0,0 0 16 0,0 0 0 0,0 0-128 0,0 0 0 16,0 0-16-16,-2 8 0 0,-3-1-432 0,1 3-64 15,-2 5-32-15,-1 1 0 0,-3 3-64 0,-2 3-16 16,-3 2 0-16,-2 6 0 0,-4 3-112 0,-3 3-32 16,-4 4 0-16,0 0 0 0,-1 2-192 0,0 0 144 0,1 1-144 0,1-3 128 15,2 0-128-15,1-1 0 16,1-3 0-16,2-2 128 0,1-2-128 0,1 0 0 0,4-3 0 0,0-1 0 16,-1-3 128-16,2-2-128 15,0-2 0-15,0-1 128 0,2-1-272 0,1-3-64 16,0 0-16-16,2-3 0 15,2-1-2784-15,1-2-544 0,3-2-112 0</inkml:trace>
  <inkml:trace contextRef="#ctx0" brushRef="#br0" timeOffset="143476.12">10336 14457 9215 0,'0'0'400'0,"0"0"96"0,0 0-496 0,0 0 0 0,-3-1 0 0,3 1 0 0,0 0 4240 0,-5-1 752 16,-1 0 160-16,6 1 32 0,-5 0-3200 0,5 0-624 16,-6 1-128-16,6-1-16 0,0 0-464 0,0 0-96 15,0 0-16-15,0 0 0 0,0 0-336 0,0 0-80 16,0 0-16-16,0 0 0 0,0 0 32 0,7-1 0 16,0-1 0-16,4-1 0 0,3-2-80 0,0 0-16 15,0-2 0-15,1 1 0 0,0-1 0 0,1 0 0 16,0 2 0-16,-1-1 0 0,0 1 48 0,-2 0 0 15,-1 2 0-15,-1 1 0 0,-2 0 160 0,-2 2 32 0,0 1 16 0,-7-1 0 16,0 0-32-16,5 8-16 16,1 0 0-16,-4 3 0 0,-1 1-16 0,-1 3 0 15,0 2 0-15,-1 2 0 0,-1 2-112 0,-1 2-32 16,0 0 0-16,-2 1 0 0,1 3-48 0,-1-2-16 16,1-2 0-16,0-1 0 0,1 0-128 0,0-1 0 15,1-1 0-15,-1-1 128 0,0-2-128 0,1 0 0 0,0-3 0 0,1-1 128 16,0-2-128-16,-2-1 0 15,3-2 0-15,0 2 128 16,0-10-1200-16,0 0-240 0,0 0-48 0,0 0-16 16,0 0-2016-16,0 0-384 0</inkml:trace>
  <inkml:trace contextRef="#ctx0" brushRef="#br0" timeOffset="143930.24">10999 13777 20031 0,'0'0'896'0,"0"0"176"0,3-6-864 0,0 1-208 16,1-1 0-16,-1 1 0 0,-1 0 1040 0,0 1 176 15,-2 4 16-15,0 0 16 0,3-6 224 0,0 2 64 16,0-1 0-16,3 2 0 0,-6 3-320 0,5-2-64 16,1-1-16-16,-1 0 0 0,1 2-368 0,0 1-64 15,1 1 0-15,-2 2-16 0,2-1-288 0,0 2-48 16,-1 2-16-16,2 0 0 0,1 3-128 0,1 2-16 15,-2 1-16-15,2 4 0 0,-1 1 0 0,0 5 0 0,1 5 0 16,-5 2 0-16,0-2 32 0,-2 5 16 0,0 4 0 16,-1 6 0-16,-3 2 0 0,-1 4 0 0,-3 4 0 15,-4 1 0-15,-2 2-48 0,-3 1-16 0,-2-1 0 0,-4 0 0 16,-9 14-160-16,-1-7 128 0,0-7-128 0,-12 13 128 31,4-12-432-31,2-8-80 0,0-6-32 0,2-6 0 16,-3-3-1552-16,-4-2-304 0,-4-2-64 0,10-8-8112 0,-7-1-1632 0</inkml:trace>
  <inkml:trace contextRef="#ctx0" brushRef="#br0" timeOffset="144399.42">9548 13664 7359 0,'-1'-6'656'0,"-2"-2"-528"0,1 0-128 0,0 1 0 16,0 0 3792-16,0 0 736 0,-2 2 144 0,0 1 16 15,-2 0-2832-15,1 3-576 0,-2 1-128 0,0 3 0 16,-1 3-304-16,-2 4-48 0,-1 3-16 0,-2 5 0 16,-1 3-336-16,-1 6-80 0,0 5-16 0,-2 4 0 15,-1 5 16-15,-2 6 0 0,-1 6 0 0,0 4 0 16,0 5-144-16,4 2-32 0,-2 2 0 0,3 1 0 15,4 1-192-15,1-1 144 0,3 1-144 0,3-3 128 0,4-2-128 0,5-2 0 16,2-1 144-16,5-4-144 0,3-3 0 0,5 1 144 16,4-5-144-16,11 15 0 15,-2-10-272-15,1-10-176 16,1-9-16-16,4-4-16 0,2-7-1712 0,6-6-352 0</inkml:trace>
  <inkml:trace contextRef="#ctx0" brushRef="#br0" timeOffset="145011.51">11952 13845 16575 0,'0'0'736'0,"3"-5"160"15,-2-1-720-15,1-1-176 0,-2 1 0 0,1-1 0 0,0 0 1600 0,-1 1 304 16,0-1 48-16,0 1 16 0,-1-1-160 0,0 1-16 15,-2 1-16-15,-1 2 0 0,-1-1-512 0,0 2-112 16,5 2 0-16,-6 0-16 0,-1 1-368 0,1 3-64 16,-3 1 0-16,0 4-16 0,-2 2-368 0,0 3-64 0,-1 5 0 15,-1 3-16-15,-3 6-96 0,0 8-16 16,0 4 0-16,-2 4 0 0,-3 5-128 0,1 2 192 16,0 4-192-16,2 2 192 0,1 1-192 0,1 0 0 15,3-1 0-15,2-2 0 0,3-1 128 0,2 0-128 0,5-3 0 0,4-1 128 16,2-1-128-16,1-2 0 15,4-2 0-15,2-3 0 0,3-4 192 0,2-1-64 0,2-3 0 0,1-2 0 16,1-6 0-16,1-2 0 0,0-3 0 0,1-2 0 16,2-5-352-16,-1-2-80 0,4-3-16 0,12-3 0 31,0-6-2048-31,-3-7-400 0,-2-4-96 0</inkml:trace>
  <inkml:trace contextRef="#ctx0" brushRef="#br0" timeOffset="149184.26">12229 14107 20271 0,'0'0'1792'0,"-2"-5"-1424"0,2 0-368 0,0-2 0 16,0 0 896-16,2-1 128 0,-1 0 0 0,1 0 16 0,0-1 304 0,0 1 48 16,3-2 16-16,0 1 0 0,2-1-320 0,2 0-48 15,0-2-16-15,2 2 0 0,0 0-304 0,2 1-64 16,0 2-16-16,0-1 0 0,0 3-176 0,1 1-32 15,0 2-16-15,-1 1 0 0,-1 0-64 0,-2 3-16 16,0 1 0-16,-3 4 0 0,-1 1-144 0,-2 3-16 16,0 1-16-16,-3 2 0 0,-2 1 0 0,-4 3 0 15,-1 2 0-15,-3 2 0 0,-2 2-160 0,-3 2 160 16,-3 2-160-16,1-2 160 0,0 1-160 0,0-2 0 16,0-2 0-16,3-1 0 0,1-1 0 0,2-3 0 15,2-4 128-15,3-1-128 0,0-1 0 0,3-1 160 16,1-3-160-16,1-8 160 0,1 7 160 0,3-2 48 15,-4-5 0-15,7 4 0 0,1 0 16 0,3-2 0 16,0-1 0-16,2 0 0 0,0-1-208 0,5-1-48 0,2-1 0 0,1 0 0 16,2-2-128-16,1 1 128 0,-1 0-128 0,-1-1 128 15,-1 2-128-15,-1-1 0 0,-2 0 0 0,-1-1 128 16,-3 1-128-16,-1 1 0 0,-2 0-192 0,-1-1 192 31,-2 2-1584-31,-8 1-192 0,0 0-32 0,0 0-9776 0,0 0-1968 0</inkml:trace>
  <inkml:trace contextRef="#ctx0" brushRef="#br0" timeOffset="149577.19">12904 13955 30399 0,'0'0'1344'0,"-1"-6"288"0,-1 1-1312 0,-1-1-320 15,3 6 0-15,0 0 0 0,0 0 640 0,0 0 48 16,-4-2 16-16,4 2 0 0,0 0-64 0,-5 6 0 0,-2 2 0 0,1 2 0 16,1 2-384-16,-1 3-96 0,1 0-16 0,-1 3 0 15,2 0-144-15,1 3 0 16,-1 1 144-16,1 0-144 0,2-1 0 0,0 0 128 16,1-1-128-16,1 0 0 0,0-3 272 0,1 0-16 15,2-3 0-15,0-2 0 0,2 0 320 0,-1-2 64 0,1-2 16 0,0-2 0 16,2 1 48-16,0-3 16 15,0 0 0-15,2-2 0 0,0-1-336 0,1 1-64 0,2-2 0 0,-1 0-16 16,1-1-128-16,-2 0-32 0,-2 0 0 0,1 1 0 16,0-1-144-16,0 0 0 0,0 0 144 0,-1 0-144 15,0-2 0-15,-2 1 0 0,1-1 0 0,-1 1 0 16,-1-1-496 0,1 1-64-16,-1 0-16 0,1 0 0 0,0 1-1440 15,-1-1-288-15,1-1-64 0,-1 1-8512 16,1-1-1680-16</inkml:trace>
  <inkml:trace contextRef="#ctx0" brushRef="#br0" timeOffset="151777.26">13385 13816 12431 0,'0'0'544'0,"0"0"128"0,0 0-544 0,0 0-128 0,0 0 0 0,3-5 0 0,0 0 1488 0,-1 0 272 15,0-2 48-15,0 2 16 0,0-2 80 0,0 0 16 16,0 1 0-16,1-1 0 0,0 1-208 0,0 0-48 15,0 0 0-15,0-1 0 0,-2 0-320 0,1 1-80 16,0 0-16-16,1 1 0 0,1-1-240 0,-4 6-48 16,3-5-16-16,1 0 0 0,2 1-624 0,-1 3-112 15,1 0-16-15,2 1-16 0,-2 1-176 0,2 1 0 16,0 1 0-16,0 3 128 0,1 0-128 0,1 3 0 16,0 1 144-16,1 3-144 0,0 3 0 15,0 1 144-15,-1 3-144 0,0 3 0 0,-1 4 304 0,-2 1-48 16,0 2-16-16,-3 3 0 0,-1 2 64 0,-3 4 16 15,-2 1 0-15,-1 3 0 0,-2 1-144 0,-3 1-32 16,-1 2 0-16,-10 17 0 0,1-6-16 0,-2-9-128 16,-1-5 192-16,-4-2-64 0,-6 1-304 0,-5-4-64 15,-5-2-16-15,-4-2 0 16,-4-1-2432-16,-1-1-480 0,-3 0-96 0,-1-1-12512 0</inkml:trace>
  <inkml:trace contextRef="#ctx0" brushRef="#br0" timeOffset="152590.1">9137 15384 5519 0,'-7'-4'496'16,"-3"0"-496"-16,0-3 0 0,0 2 0 15,1 0 3200-15,0 2 528 0,0-1 112 0,1 0 32 16,-1 1-2432-16,2 0-480 0,-1 0-112 0,2-1-16 16,6 4 336-16,-6-3 64 0,-1 0 16 0,1 0 0 0,6 3-160 0,-5-2-16 15,5 2-16-15,0 0 0 0,-6 0-224 0,6 0-64 16,0 0 0-16,0 0 0 0,0 0-336 0,0 0-80 16,0 0-16-16,11 4 0 0,-2-1 32 0,4 0 0 15,4-1 0-15,3 1 0 0,3-1-96 0,5-1-16 16,5 0 0-16,8-1 0 0,4 0-48 0,5-1-16 15,0-1 0-15,9-2 0 0,6-1-32 0,8-1-16 16,9 0 0-16,1-1 0 0,2 1-16 0,6-3-128 16,8 0 192-16,4 0-64 0,0 0-128 0,6-1 0 15,3-2 0-15,5 1 128 0,1 0-128 0,7 1 0 16,1 1 0-16,0-2 0 0,-3 1 128 0,2 0-128 0,4 0 0 0,-5 0 128 16,-4 0 0-16,1 1-128 0,1 0 192 0,-3 2-64 15,-4-2 64-15,-1 0 16 0,1 1 0 0,-5 1 0 16,-5-1-16-16,1 1-16 0,0 3 0 0,-3-1 0 15,-7-2-48-15,2 3-128 0,-2 0 192 0,-3 0-64 16,-3-1 32-16,-6 1 0 0,-3 2 0 0,-2 1 0 16,-4 0-160-16,-3 0 128 0,-5-1-128 0,-5 1 128 15,-7 0-128-15,-6 0 0 0,-4 1 0 0,-6 1 128 16,-5 0-128-16,-5 2 0 0,-5-1 0 0,-4 0 0 31,-5-1-320-31,-4 1-80 0,-2 0-32 0,-9-2 0 16,0 0-752-16,0 0-160 0,-11 4-16 0,-3 0-16 0,-4 2-2096 15,-3 1-432-15,-15 4-64 0,-2 5-7824 0</inkml:trace>
  <inkml:trace contextRef="#ctx0" brushRef="#br0" timeOffset="153186">11683 15903 2751 0,'0'0'128'0,"0"0"16"0,-3-6-144 0,0 1 0 0,0-2 0 0,1 2 0 15,2 5 1120-15,-4-6 192 0,0 2 32 0,4 4 16 16,-5-7-192-16,0 2-32 0,5 5-16 0,0 0 0 16,-3-6 416-16,3 6 96 0,0 0 16 0,0 0 0 15,-1-7-48-15,1 7 0 0,1-6 0 0,-1 6 0 16,0 0-128-16,0 0-48 0,6-5 0 0,-6 5 0 15,0 0-224-15,0 0-48 0,7-4-16 0,-7 4 0 16,0 0-400-16,0 0-80 0,0 0-16 0,7 9 0 16,-3 2-192-16,-2 1-64 0,0 1 0 0,-2 4 0 15,-3 0-48-15,1 2-16 0,-2 2 0 0,-1 1 0 0,1 0-80 16,0 0-32-16,-3 0 0 0,3-1 0 0,0-1-80 0,1 0 0 16,0 0-128-16,0-1 192 0,2-1-192 0,1-2 0 15,1 1 128-15,2-3-128 0,1-2 128 0,0-1 0 16,2-1-128-16,1-2 192 0,0-3 128 0,2 1 0 15,1-1 16-15,0 0 0 0,1-2-80 0,2-1-32 16,2-2 0-16,1 0 0 0,-2-2-96 16,2 0 0-16,0-2-128 0,1 2 192 0,1-1-192 0,-1 0 128 15,0-2-128-15,1 1 0 0,0-1 0 0,0 0 0 0,1-2 0 16,0 1 0 0,0-1-256-16,1-1-160 0,0 0-32 0,-1-2 0 15,-1-1-1472-15,0 0-320 0,-3-1-48 0,0-2-8208 0,-3 0-1632 0</inkml:trace>
  <inkml:trace contextRef="#ctx0" brushRef="#br0" timeOffset="153420.04">11704 15831 22111 0,'0'0'1968'0,"0"0"-1584"0,-5-7-384 0,5 7 0 15,0 0 3840-15,0 0 704 0,3-8 128 0,-3 8 16 0,6-6-3984 0,4 2-704 16,3 1-352-16,2 1 32 0,-1-2 320 0,4 1 0 16,2 0 0-16,4-1 0 0,-1 2 0 0,2-1 0 15,2 0 0-15,3-1 0 16,-2 1-448-16,0 0-64 0,-1-1-32 0,-3 2 0 16,-2 1-2176-16,-6 1-432 0,-1 2-96 0</inkml:trace>
  <inkml:trace contextRef="#ctx0" brushRef="#br0" timeOffset="153608.03">11716 15977 35935 0,'0'0'1600'0,"0"0"320"0,0 0-1536 0,0 0-384 0,0 0 0 16,0 0 0-16,0 0 0 0,10-2 0 0,0 1 0 0,3 0 0 16,2 0 256-16,3 1-32 0,3 0 0 0,2 0 0 15,0 0-32-15,2 0 0 0,3 0 0 0,-1 0 0 16,2-1-192-16,1 0 0 0,0 0 0 0,0 0 0 31,-2-4-864-31,-1 2-112 0,0 0-32 0,-1 1-9440 0,-1-1-1904 0</inkml:trace>
  <inkml:trace contextRef="#ctx0" brushRef="#br0" timeOffset="154142.15">12735 15860 29599 0,'-4'-10'1312'0,"4"10"272"16,-2-9-1264-16,0 2-320 0,0 0 0 0,2 7 0 0,-4-6 576 0,4 6 64 15,-3-5 16-15,3 5 0 0,0 0 352 0,-7-1 64 16,7 1 16-16,-7 4 0 0,0 3-512 0,1 4-112 16,-2 3-16-16,1 6 0 0,0 2-208 0,-2 2-48 15,-1 1-16-15,1 3 0 0,-2 2-176 0,1 0 128 16,-1 2-128-16,0 1 128 0,0 1-128 0,0-1 0 15,1-2 144-15,1-2-144 0,1-2 0 0,0-2 0 16,0-5 0-16,2 0 128 16,0-1-128-16,3-4 0 0,-2-3 128 0,2-2-128 0,3-10 144 0,0 0-144 0,0 0 192 0,0 0-192 15,0 0 240-15,0 0-64 0,3-7-16 0,4-7 0 16,-1-3-160-16,1-5 128 0,2-3-128 0,2-6 128 16,1-4-128-16,1-4-144 0,2-3 144 0,0-1-208 15,-2-1 208-15,0 5 0 0,0 2-160 0,-4 6 160 16,0 1 0-16,-1 5 256 0,-1 5-32 0,-2 4-16 15,-1 5 272-15,0 3 48 0,-2 1 16 0,-2 7 0 16,0 0-224-16,0 0-32 0,0 0-16 0,0 0 0 16,0 0-272-16,0 0 160 0,4 11-160 0,0 2 128 15,-2 1-128-15,1 3 0 0,0 1 0 0,1 1 0 16,-1 2 0-16,0 2 0 0,1 2 0 0,-1 1 0 16,0 0 0-16,1 2 0 0,-2-1 0 0,1 0 0 0,0-2 0 0,1 0 0 15,-2 0 0-15,1-3 0 0,-1-3 0 0,2 0 160 16,-2-1-160-16,1-2 160 0,-1-2-160 0,1-1 0 15,-2-2 0-15,0-2 0 0,-1-9-256 0,2 10-64 16,-2-10-32-16,1 8 0 31,-1-8-1504-31,0 0-288 0,0 0-64 0</inkml:trace>
  <inkml:trace contextRef="#ctx0" brushRef="#br0" timeOffset="154378.99">12489 16238 37087 0,'0'0'1648'0,"0"0"336"0,0 0-1600 15,0 0-384-15,5-6 0 0,-5 6 0 0,8-6-176 0,2 3-112 0,1 0-32 0,3 0 0 16,0 2 448-16,3-1 96 0,3 0 16 0,3-1 0 16,3-1 112-16,1 1 32 0,2 0 0 0,-1-2 0 15,3 1-192-15,-2 0-16 0,0-1-16 0,0 0 0 16,-1-1-160-16,-4 1 160 0,-3 0-160 0,-3 1 160 15,-2-1-160-15,-3 1 0 0,-2 1 0 0,-2-1 0 16,-9 4 0-16,0 0-176 0,0 0 16 0,5-5 0 16,-5 5-672-16,0 0-128 0,-2-8-16 0,2 8-9840 15,-4-4-1984-15</inkml:trace>
  <inkml:trace contextRef="#ctx0" brushRef="#br0" timeOffset="156807.72">16209 16242 25791 0,'0'0'2304'0,"0"0"-1856"0,2-9-448 0,-2 9 0 16,-2-9 864-16,2 2 80 0,0 7 16 0,0 0 0 15,-2-7-224-15,2 7-32 0,0 0-16 0,0 0 0 16,0 0 48-16,0 0 16 0,0 0 0 0,-6 6 0 16,-2 4-448-16,2 3-96 0,1 4-16 0,-1 5 0 15,1 3-64-15,-1 3 0 0,0-1-128 0,3 2 192 16,0 1-192-16,2-2 144 0,0 0-144 0,3-1 128 0,2 1-128 0,0-3 0 16,0-1 0-16,3-1 0 0,0-1 0 0,0-1 160 15,2-4-160-15,3-1 160 0,0-3 96 0,2-1 32 16,-1-2 0-16,2-3 0 0,2-3-32 0,1-1-16 15,1-2 0-15,2-2 0 0,0-4-112 0,-1-1 0 16,1-4-128-16,1-4 192 0,0-2-64 0,0-6-128 16,0-1 176-16,0-2-176 0,-2-2 160 0,1-1-160 15,-1-2 128-15,0 0-128 0,-5 2 208 0,-1-1-32 0,-5 1-16 16,-1 4 0-16,-1 2 224 0,-3 4 32 0,-2 1 16 0,-1 5 0 16,-2 2 144-16,-1 2 16 0,-1 1 16 0,3 7 0 15,0 0-176-15,0 0-48 0,0 0 0 0,-8 3 0 16,2 2-208-16,-1 4-48 0,1 1-128 0,1 4 192 15,-1 5-192-15,1 2 0 0,-2 0 0 0,1 3 0 16,0 4 0-16,0-2 0 0,-1 0 0 0,2 1 0 16,0-1 0-16,2 0 0 0,1-1 0 0,1-1 0 15,1-1 0-15,3-2 0 0,1-1 0 0,2-1 0 16,1-1 0-16,2-1-208 0,2-3 64 0,1-1 16 31,4-1-1424-31,-3-4-288 0,2-2-48 0,2-4-10160 0,2-4-2032 0</inkml:trace>
  <inkml:trace contextRef="#ctx0" brushRef="#br0" timeOffset="157512.92">16797 16747 26719 0,'-5'-6'2368'0,"1"1"-1888"16,4 5-480-16,-3-6 0 0,3 6 1728 0,0 0 240 15,-7-5 48-15,7 5 16 0,0 0-1456 0,0 0-304 16,0 0-48-16,0 0-16 0,-5 9 48 0,1 4 16 16,1 0 0-16,1 2 0 0,1 2-64 0,1-1-16 0,1 3 0 15,0-2 0-15,0 0-192 0,1-1 176 0,-1 2-176 16,2-1 160-16,-2-3-160 0,1-1 0 0,-1 0 0 0,0-1 0 15,0-1 0-15,0-2 128 0,-1-9-128 0,1 9 0 16,-1-9 128-16,0 0-128 0,0 0 128 0,0 0-128 16,0 0 160-16,0 0-160 0,0 0 192 0,0 0-192 15,0-8 176-15,0-2-176 0,0 0 160 0,0-1-160 16,0-2 144-16,0-2-144 0,0-2 128 0,1 0-128 16,1-1 320-16,0-1-32 0,0-3 0 0,1 2 0 15,1 0 48-15,0 1 16 0,0 1 0 16,2 2 0-16,-2 1 32 0,3 2 0 0,-1 2 0 0,1 3 0 15,1 0-96-15,1 2-16 0,-1 2 0 0,2 2 0 0,0 0-112 16,1 4-32-16,-1 1 0 0,0 2 0 0,-2 0-128 0,0 4 0 16,1 1 0-16,-2 2 0 0,-3 1 0 0,-2 1 0 15,-2 1 0-15,-1 1 0 0,-2 1 0 0,-2-1 0 16,-2-2 0-16,0 1 0 0,0-2-192 0,-1-2 192 16,1-2-160-16,2-3 160 0,-1 1 0 0,6-7 0 15,0 0 0-15,0 0 0 0,0 0 0 0,0 0 0 16,0 0 144-16,0 0-144 0,0 0 256 0,8-4-32 15,2-2-16-15,2 2 0 0,3-1-208 0,3 2 128 16,-1-4-128-16,1 4 0 0,2 1 0 0,-1 0 0 16,-3-1 0-16,1 2 0 0,-3 4 0 0,0 0 0 15,-3 1 0-15,-2 1 0 0,-2 0 0 0,-2 4 0 0,0 0 0 0,-3 0 0 16,-1-2 0-16,-2 3 0 0,0 0 0 0,-4 0 0 16,0 0 0-16,-3 0 0 0,0 0 0 0,-4-2 0 15,-3-1 0-15,-3 0 0 0,1-1 0 0,-3 1 0 16,-2-2 0-16,-1 0 176 0,-1-1-48 0,1-2-128 15,1 2 128-15,2-2-128 0,0-2 0 0,2 0 0 16,3-1 0-16,1-1-352 0,2-3 48 0,2-1 16 31,1-1-1440-31,3-1-304 0,2-2-48 0,3-1-9504 0,2-1-1888 0</inkml:trace>
  <inkml:trace contextRef="#ctx0" brushRef="#br0" timeOffset="157747.2">17367 16462 34095 0,'0'0'3024'0,"-6"-6"-2416"16,1 0-480-16,5 6-128 0,0 0 1280 0,0 0 224 16,0 0 48-16,0 0 16 0,10-6-1392 0,2 3-176 15,3 1-256-15,4 2 64 0,2 3 192 0,1 1-128 16,-1-2 128-16,1 0-128 0,1-1 128 0,-2 0 0 15,-3 1 0-15,1-2-128 16,-5 0-576-16,1 1-96 0,-3 0-32 0,-2 0 0 16,-10-1-2400-16,0 0-480 0,6 6-112 0</inkml:trace>
  <inkml:trace contextRef="#ctx0" brushRef="#br0" timeOffset="157904.32">17473 16562 19343 0,'-17'1'848'0,"6"0"192"0,0-1-832 0,0 0-208 0,2 0 0 0,-1 1 0 15,3-1 3920-15,7 0 752 0,0 0 128 0,0 0 48 16,0 0-2976-16,0 0-592 0,0 0-112 0,0 0-16 15,10 9-688-15,2-3-128 0,1-2-16 0,5-2-16 16,3-2-160-16,2-1-16 0,0-1-128 0,2-2 192 16,-2 0-192-16,2 0 0 0,0-1 128 0,-3 1-128 15,0-2-192-15,-1 1-96 0,-2-1-16 0,0 2 0 32,-3-1-1872-32,-1 2-368 0,-4 0-80 0</inkml:trace>
  <inkml:trace contextRef="#ctx0" brushRef="#br0" timeOffset="160851.99">19172 16010 16063 0,'0'0'704'0,"0"0"160"0,-2-6-688 0,2 6-176 0,0 0 0 0,-5-7 0 0,0 1 1264 0,0 0 208 15,5 6 64-15,-5-6 0 0,1 0-208 0,4 6-48 16,-4-6 0-16,4 6 0 0,-4-9-288 0,3 1-64 16,1 8-16-16,-3-8 0 0,2 0-160 0,2-1-48 15,2 0 0-15,-1 0 0 0,2 0-48 0,2 1-16 16,0-2 0-16,2 0 0 0,2 1-112 0,0 0-16 15,1 0-16-15,1 2 0 0,2-1-176 0,2 1-48 16,-1 2 0-16,0 1 0 0,1-1-80 0,-2 3-32 0,-1 2 0 16,0 2 0-16,1 3-160 0,-2 1 0 0,0 3 0 0,-3 3 128 15,-2 3-128-15,-1 4 0 0,-2 2 0 0,0 3 0 16,-3 3-160-16,-1 2 160 0,-3 4 0 0,-2 3-144 16,-3 0-112-16,-3 0-32 0,-3 0 0 0,-1-3 0 15,-2-3 48-15,2-3 16 0,-2-5 0 0,2-3 0 16,-1-2 224-16,1-3 0 0,1-3 0 0,0-2 0 15,2-2 176-15,2-3 80 0,2-2 0 0,0-2 16 16,8 0 256-16,0 0 48 0,0 0 16 0,-6-3 0 16,6 3 32-16,0 0 0 0,0 0 0 0,5-8 0 15,1 2-288-15,5 0-48 0,4 3-16 0,1-1 0 0,3 2-272 0,2 0 0 16,1 1 128-16,1 1-128 0,-1 0 0 0,0 2 0 16,-2-1 0-16,0 0 0 0,-1 2 0 0,0-1 0 15,1 0 0-15,-1 0 0 0,-5-1 0 0,2 0-144 16,0 0 144-16,-1 1-128 15,1-2-512-15,-1 0-112 0,-1 0-16 0,-1 0 0 16,2 0-1808-16,-4-2-368 0,1-1-80 0,-2-2-11248 0</inkml:trace>
  <inkml:trace contextRef="#ctx0" brushRef="#br0" timeOffset="161401.35">19859 15935 26719 0,'-1'-13'1184'0,"0"3"240"0,0-2-1136 0,0 2-288 0,1 1 0 0,0 9 0 16,-1-9 1728-16,1 9 304 0,0 0 48 0,0 0 16 15,0 0-1200-15,0 0-224 0,0 0-48 0,-8 6-16 16,1 3-416-16,2 6-64 0,-1 3-128 0,1 4 176 16,-1 3-176-16,1 1 0 0,1 2 0 0,-1 2 0 15,0 2 0-15,0 2 0 0,1 3 0 0,1-2 0 16,-1-3 0-16,2-1 0 0,1-2 0 0,1 1 0 15,-1-4 0-15,1-4 0 0,1-3 0 0,0-4 0 16,-1-1 0-16,0-4 0 0,0-10 128 0,0 8-128 0,0-8 192 16,0 0-64-16,0 0 0 0,0 0 0 15,0 0 112-15,0 0 16 0,-4-7 0 0,0-3 0 16,1-3-48-16,0-5 0 0,-2-3 0 0,2-2 0 0,0-1 0 0,-1-4 0 16,2 0 0-16,0-3 0 0,1-1-80 0,1 0 0 15,1 0-128-15,1 1 192 0,-1 1-64 0,2 0 0 16,0 0-128-16,0 3 192 0,-1 0 48 0,3 3 0 15,-2 1 0-15,3 2 0 0,0 2-80 0,1 4-16 16,-1 2 0-16,2 2 0 0,1 1-144 0,0 2 0 16,1 3 144-16,1 0-144 0,0 2 0 0,1 1 0 15,-1 2 0-15,0 1 0 0,-1 1 0 0,1 1-128 16,0 3 128-16,-3 2 0 0,0 0-128 0,-1 3 128 0,-2 1-128 0,-2 4 128 16,0 0-192-16,-3 2 32 0,-3 1 16 0,-1-1 0 15,-3 0 0-15,1 0 0 0,-1-2 0 0,1 1 0 16,-3-3 144-16,0-1 0 0,-1-1 0 0,0-1 0 15,-2-1 0-15,0-1 144 0,0-3-16 0,0 1-128 16,-4-3 176-16,3 2-176 0,0-2 160 0,1 0-160 16,0-1 0-16,2 0 0 0,0 1-176 0,1-1 176 31,0-1-768-31,3-1-48 0,6-1 0 0,0 0 0 16,0 0-2624-16,0 0-528 0,0 0-96 0</inkml:trace>
  <inkml:trace contextRef="#ctx0" brushRef="#br0" timeOffset="161745.72">20178 15836 25503 0,'5'-11'1136'0,"-1"5"224"0,0-3-1088 0,-4 9-272 16,3-7 0-16,-3 7 0 0,2-8 976 0,-2 8 144 16,0 0 32-16,0 0 0 0,0 0-96 0,0 0-16 15,0 0 0-15,0 0 0 0,-2 10-528 0,-2 3-96 16,-1 4-32-16,-2 4 0 0,1 3-192 0,-1 2-32 15,-2 2-16-15,-1 2 0 0,-1 3-16 0,3 0 0 16,-3 0 0-16,3 0 0 0,1 2-128 0,2-4 0 16,-1-1 144-16,5-1-144 0,1-4 0 0,3-2 144 15,1-1-144-15,1-3 0 0,1-4 480 0,1 0-16 0,2-3 0 0,1-2 0 16,1-2 320-16,1-2 64 0,1-3 16 0,4-1 0 16,1-2-224-16,2-2-32 0,0-1-16 0,3-4 0 15,-1-3-208-15,0 0-32 0,0-1-16 0,1 2 0 16,-1-1-192-16,0 2-144 0,-1 2 192 0,-1 1-192 15,-1 2 0-15,-3 0 0 0,1 1 0 0,-5 2 0 32,-1 1-320-32,-1 0-160 0,0 4-32 0,-1 0-16 15,-1 1-2368-15,0 0-480 0,-1 2-80 0</inkml:trace>
  <inkml:trace contextRef="#ctx0" brushRef="#br0" timeOffset="162435.42">18978 16771 22111 0,'0'0'1968'0,"-5"-4"-1584"0,5 4-384 0,-7-2 0 0,0-1 1408 0,7 3 208 16,-6-3 48-16,6 3 0 0,0 0-256 0,0 0-64 15,0 0 0-15,0 0 0 0,0 0-368 16,0 0-80-16,0 0 0 0,0 0-16 0,0 0-304 0,0 0-48 16,12 0-16-16,4 0 0 0,3-1-64 0,5-1 0 15,5 0-16-15,8 0 0 0,10-1-32 0,3 1 0 16,7-1 0-16,3 1 0 16,0 0-80-16,7 1 0 0,7 0-16 0,7 1 0 0,6 0-128 0,1 2-32 15,-2-1 0-15,7 2 0 0,4 1-144 0,-2-1 128 16,-6 0-128-16,0 1 128 0,0-1-128 0,-1 2 0 15,-2 1 0-15,-10-2 128 0,-12 0-128 0,-6-1 0 0,-2 1 0 0,-6 0 128 16,-6-2-128-16,-6 1 160 0,-5 0-160 0,-3 0 160 16,-5-1-160-16,-4-2 192 0,-5-1-192 0,-5 0 192 15,-11 1-192-15,0 0 0 0,0 0 0 0,0 0 0 32,0 0-288-32,0 0-144 0,-15-4-16 0,0 3-16 15,0 2-416-15,-5 3-80 0,-3 0 0 0,-4 3-16 16,0 0-1776-16,-3 3-336 0</inkml:trace>
  <inkml:trace contextRef="#ctx0" brushRef="#br0" timeOffset="163031.21">19453 17137 21183 0,'0'0'944'0,"-10"0"192"0,3 0-912 0,-3 1-224 0,2 1 0 0,8-2 0 16,-9 5 1536-16,2-1 256 0,7-4 48 0,-6 6 16 15,1-2-720-15,5-4-144 0,0 0-32 0,-4 8 0 16,4-8-160-16,0 0-32 0,4 7-16 0,-4-7 0 16,6 7-112-16,5-3-32 0,2 0 0 0,5-3 0 15,3-1-160-15,3-2-48 0,4-3 0 0,4 1 0 16,2-2-80-16,3 0-32 0,4-3 0 0,-3 0 0 15,-1 0-16-15,-4 2 0 0,-4-1 0 0,-3 1 0 16,-4 2-32-16,-4 0-16 0,-2 2 0 0,-4 1 0 16,-5 1-32-16,-7 1 0 0,0 0 0 0,0 0 0 15,7 6 64-15,-4 3 16 0,-3 1 0 0,-2 3 0 16,-1 4-80-16,-4 4 0 0,0 3-16 0,-3 3 0 0,-1 3-48 16,-4 1 0-16,2 3 0 0,0-1 0 0,-4-1-128 0,2 1 128 15,1 0-128-15,1-1 128 0,-1-1-128 0,3-5 0 16,1-3 0-16,3-1 0 0,0-2 0 0,2-2 128 15,0-2-128-15,2-1 0 0,0-1 0 0,3-3 128 16,-3-1-128-16,3-2 0 0,0-8 0 0,0 7 0 16,0-7 0-16,0 0 0 0,0 0-272 0,0 0-96 15,0 0-16-15,0 0 0 16,0 0-512-16,0 0-128 0,0 0 0 0,0 0-16 16,0 0-2352-16,0 0-448 0</inkml:trace>
  <inkml:trace contextRef="#ctx0" brushRef="#br0" timeOffset="163376.91">20010 17165 20271 0,'7'-10'1792'0,"-7"10"-1424"0,3-8-368 0,-3 8 0 16,4-7 2496-16,-4 7 416 0,0 0 96 0,0 0 0 15,0 0-2080-15,0 0-416 0,0 0-96 0,0 0-16 16,1 10 64-16,-2 2 16 0,-2 3 0 0,-1 1 0 15,-3 4-160-15,-1 1-48 0,1 1 0 0,-2 1 0 16,-1 1-80-16,1 1-32 0,4 1 0 0,-4-2 0 16,1 0-160-16,3 0 128 0,1 1-128 0,2-1 128 0,0-3-128 0,2-3 0 15,2 0 0-15,2-2 128 0,2-2 256 0,-1-2 64 16,1-1 0-16,3-2 0 0,1-2 64 0,1 0 0 16,2-2 16-16,1 0 0 15,3-3-128-15,1-1-16 0,3-1-16 0,2-1 0 0,3 0-192 0,0-1-48 16,0-2 0-16,0 0 0 0,-1 0-128 0,-3-1 0 31,-2 1 0-31,-1-1 0 0,-3 0-144 0,-2-1-112 16,-1 0-32-16,-3-2 0 15,2 0-608-15,-3 0-112 0,0-1-16 0,-1-1-16 16,-2 0-1504-16,1-1-288 0,-2-1-64 0</inkml:trace>
  <inkml:trace contextRef="#ctx0" brushRef="#br0" timeOffset="163580.93">19885 17215 26719 0,'0'0'2368'0,"-4"-8"-1888"0,2 1-480 0,2 7 0 16,0 0 1648-16,0 0 224 0,6-6 48 0,1 1 16 16,3 1-1616-16,3 2-320 0,3 0 0 0,5 1-176 15,2 0 176-15,3 1 0 0,3 0 128 0,3 1-128 16,2 1 0-16,-2 0 0 0,0 1 0 0,-3 0 0 15,-2 0-544-15,-4 0-32 0,-1 1 0 0,-6 1-8960 16,-1 3-1808-16</inkml:trace>
  <inkml:trace contextRef="#ctx0" brushRef="#br0" timeOffset="163768.42">20014 17391 26719 0,'0'0'2368'0,"-7"-1"-1888"15,7 1-480-15,0 0 0 0,0 0 1216 0,0 0 160 16,0 0 32-16,0 0 0 0,0 0-432 0,0 0-80 15,0 0 0-15,0 0-16 0,7 0-368 0,4 0-80 16,3 0-16-16,2 0 0 0,5 0-112 0,3 1-32 16,4-2 0-16,1-1 0 0,0 0-272 0,1-2 0 0,-2 1 0 0,0-2 0 31,-3-2-1408-31,2 1-320 0,1 1-80 0,-2 1-13008 0</inkml:trace>
  <inkml:trace contextRef="#ctx0" brushRef="#br0" timeOffset="164254.32">20792 17170 23951 0,'-4'-10'1056'0,"4"10"224"0,-5-9-1024 0,2 2-256 0,0 0 0 0,3 7 0 16,-5-5 2400-16,5 5 416 0,0 0 96 0,0 0 16 16,-7-2-1680-16,7 2-336 0,-7 5-64 0,0 3-16 15,1 1-512-15,-2 5-96 0,0 0-32 0,0 4 0 16,-2 2-64-16,0 2-128 0,1 0 176 0,-1 0-176 15,-3 2 144-15,2-2-144 0,1 0 0 0,0-2 144 16,-1-1-144-16,1-1 0 0,1-1 144 0,2 0-144 16,-1-2 0-16,3 0 0 0,0-3 0 0,2-1 128 0,0-3-128 15,3-8 0-15,0 0 128 0,0 0-128 0,0 0 128 0,0 0-128 16,0 0 128-16,0 0-128 0,0 0 128 0,0 0-128 16,4-9 160-16,3-5-160 0,1-2 144 0,3-2-144 15,1-2 128-15,2-3-128 0,0-1 224 0,1-2-32 16,2-2-16-16,-2-3 0 0,0-2 32 0,-2 2 16 15,0-1 0-15,-1 3 0 0,-1 3 144 0,-1 0 16 16,0 4 16-16,-1 5 0 0,-2 5 80 0,1 2 16 16,-2 0 0-16,0 4 0 0,-6 6-240 0,9-3-64 15,-9 3 0-15,11 0 0 0,-11 0-192 0,11 4 0 0,-11-4 128 16,9 9-128-16,-4 2 0 0,1 1 0 0,-1 5 0 16,0 0 0-16,-1 2 0 0,0 2 0 0,0 2 0 0,0 0 0 15,-1 1 0-15,1 0 0 0,-2-1 0 0,2 0 0 16,0 0 0-16,0-1-128 0,-1-1 128 0,1-3 0 15,-2 0-192-15,1-3 64 0,0-2 128 0,1-2-208 32,-2-3-464-32,-2-8-96 0,0 0 0 0,0 0-16 15,0 0-1680-15,0 0-336 0,0 0-64 0,0 0-16 0</inkml:trace>
  <inkml:trace contextRef="#ctx0" brushRef="#br0" timeOffset="164395.1">20690 17370 11967 0,'-11'-3'1072'0,"-1"-1"-864"16,-3-3-208-16,2 1 0 0,1 0 4736 0,0 0 912 15,2 2 176-15,2 1 48 0,8 3-4208 0,0 0-848 16,0 0-176-16,0 0-16 0,0 0-256 0,14-4-48 16,2 2-16-16,6 0 0 0,5-1-304 0,2-1-144 15,2 0 16-15,2-3 0 0,2 0 128 0,5 0-192 16,3 0 192-16,2 1-192 16,1-1-1808-16,0 0-368 0,0-1-80 0</inkml:trace>
  <inkml:trace contextRef="#ctx0" brushRef="#br0" timeOffset="165259.4">15486 15412 23039 0,'-3'-13'2048'0,"-1"0"-1648"0,0 0-400 0,0 2 0 15,2 1 1856-15,0 2 304 0,1 1 48 0,1 7 16 16,0 0-1520-16,0 0-320 0,0 0-48 0,0 0-16 16,0 0-48-16,0 0-16 0,0 0 0 0,0 0 0 15,5 11-96-15,1 4-32 0,-2 1 0 0,1 5 0 16,-1 6-128-16,2 1 0 0,-4 4 0 0,1 4 0 0,-2 3 0 0,-1 5 128 15,0 6-128-15,-1 8 128 0,1 3 48 0,-3 7 0 16,-2 5 0-16,0 6 0 0,-2 4 0 0,1 3 0 16,-1 0 0-16,0 5 0 0,1 0-176 0,0 0 128 15,2-2-128-15,2-2 128 0,1-3 0 0,0-6-128 16,-1-3 192-16,4-2-64 0,-1 1 128 0,1-5 32 16,-1-3 0-16,2-2 0 0,-1-4 16 0,1-2 0 15,-1-1 0-15,0-3 0 0,0-4-48 0,2-4 0 16,-1-1 0-16,-1-4 0 0,1-3-80 0,-2-2-32 0,1-4 0 15,0 0 0-15,0-2-144 0,0-4 192 0,-1-3-192 0,0-1 192 16,2-4-192-16,-1-3 0 0,0-1 0 0,0-5 0 31,3 0-496-31,-5-9-176 0,0 0-32 0,0 0-16 16,0 0-2272-16,0 0-448 0</inkml:trace>
  <inkml:trace contextRef="#ctx0" brushRef="#br0" timeOffset="166590.39">15545 15511 20383 0,'0'0'896'0,"0"0"192"0,-7-3-864 0,2 1-224 0,-3 0 0 0,3 0 0 15,5 2 0-15,-8-1-208 0,8 1 32 0,-8-1 16 16,8 1 400-16,0 0 80 0,-7-1 0 0,7 1 16 16,-8-1-32-16,8 1-16 0,-8-1 0 0,8 1 0 15,0 0 80-15,-7-1 16 0,7 1 0 0,0 0 0 16,0 0 144-16,0 0 48 0,0 0 0 0,0 0 0 16,0 0-128-16,0 0 0 15,0 0-16-15,0 0 0 0,0 0 64 0,9-2 16 0,1-2 0 0,2 3 0 16,3 0-32-16,1 0 0 0,2 0 0 0,3 1 0 15,3-1-208-15,2 0-32 0,4-1-16 0,0-1 0 16,-1 0-32-16,4 0-16 0,3-1 0 0,4 1 0 0,7 1 16 0,3-1 0 16,6-1 0-16,3 2 0 0,0 0-32 0,1-1 0 15,2-2 0-15,3 1 0 0,3-2-16 0,7 1 0 16,2 0 0-16,0-1 0 0,-2-2-16 0,3 2-128 16,4 0 192-16,1 1-64 0,0-2 48 0,1 0 0 15,-1 1 0-15,2 1 0 0,4 1-176 0,-1 0 192 16,-2-2-192-16,0 1 192 0,1-2-64 0,2 1 0 15,3 0 0-15,-4-1 0 0,-4 0 0 0,3 0-128 16,5 1 192-16,-1 1-64 0,-6-2 0 0,3 1 0 16,0-1 0-16,5 1 0 0,2 0-128 0,-2-1 192 15,-5 0-192-15,3-1 192 0,5-1-192 0,-4 2 192 16,-5 0-192-16,0 0 192 0,-1 1-64 0,2-1 0 0,4 3 0 0,-7-1 0 16,-7 1-128-16,0 1 0 0,1 0 0 0,4 1 0 15,2 0 128-15,-5-1-128 0,-5-3 0 0,2 3 128 16,3 1-128-16,0-3 0 0,0 1 144 0,-3-2-144 15,-5 0 0-15,3-1 0 0,-1 1 0 0,-1 0 0 16,1 1 0-16,-6-2 0 0,-6-1 0 0,-3 1 128 16,0-1-128-16,-4 2 192 0,-2 3-64 0,-1 0 0 15,-5 0-128-15,-3-2 0 0,-3 1 0 0,-3-1 0 16,-8 1 0-16,0 1 0 0,-2 0 128 0,-2 2-128 16,-4 0 0-16,-2 1 128 0,-3 0-128 0,1 1 0 15,-5 0 0-15,-1 1 0 0,-1-1-192 0,-1 1 64 31,-2 0-256-31,-8-2-32 0,8 2-16 0,-2 0 0 0,-6-2-208 16,0 0-32-16,7 4-16 0,-7-4 0 0,0 0-352 0,0 0-80 0,0 0-16 16,0 0 0-16,0 0-16 0,0 0-16 0,0 0 0 0,0 0 0 15,0 0 400-15,0 0 96 0,0 0 16 0,0 0 0 0,0 0 416 0,0 0 96 16,0 0 16-16,0 0 0 0,0 0 128 0,0 0 176 16,0 0-48-16,0 0 0 0,5 1 784 0,-5-1 160 15,0 0 16-15,8-1 16 0,-1 0-176 0,-7 1-32 16,0 0-16-16,6-1 0 0,-6 1-64 0,0 0-16 15,7 1 0-15,-7-1 0 0,6 2-208 0,-6-2-32 16,0 0-16-16,0 0 0 0,6 5-160 0,-6-5-48 16,4 8 0-16,0 1 0 0,-1 0-80 0,0 1-32 15,-1-2 0-15,-1 3 0 0,1 1-96 0,0 2-128 0,0-1 176 16,0 1-176-16,-1 3 144 0,1 1-144 0,1 4 0 16,0 1 144-16,0 4-144 0,-1-1 0 0,1 2 144 15,0 3-144-15,-3 2 128 0,0 1-128 0,1 2 128 0,0 1-128 16,-1 3 144-16,-1 1-144 0,0 0 192 0,1 2-192 15,-2 0 176-15,2 2-176 0,-1 3 160 0,0 1-160 16,-2 1 160-16,2-1-160 16,0 1 160-16,0 2-160 0,0 3 0 0,1 2 128 0,-1 0-128 0,1 0 0 15,1 1 0-15,-1 1 0 0,0-2 0 0,1 2 0 16,1 3 0-16,3 0 0 0,-2 4 0 0,-2-4 0 16,0-4 128-16,-1 0-128 0,0-3 0 0,0 2 0 15,-1 3 0-15,0 1 0 0,-1-1 0 0,1 0 0 16,-2-3 0-16,0 0 128 0,0 1-128 0,-2 0 0 0,0-1 0 0,1 0 128 15,-1-3-128-15,0 0 0 0,-1-4 0 0,2 0 128 16,-3-4-128-16,2-1 0 0,-1-1 0 0,2-2 176 16,-1-5-176-16,1-4 160 15,1-3-160-15,-1-2 0 0,1-4 0 0,1-2 128 0,1-2 0 0,0-3-128 16,0 0 192-16,-1-3-64 0,2-2-128 0,0-2 192 16,-1-1-192-16,1-3 192 0,0-6-192 0,0 0 160 15,0 0-160-15,0 0 160 0,0 0-160 0,0 0 0 16,0 0-160-16,0 0 160 15,0 0-1552-15,0 0-224 0,0 0-32 0</inkml:trace>
  <inkml:trace contextRef="#ctx0" brushRef="#br0" timeOffset="167484.41">15480 17935 3679 0,'0'0'320'16,"0"0"-320"-16,0 0 0 0,0 0 0 0,-1-7 2016 0,1 7 336 0,-2-9 64 0,2 9 16 15,0 0-1472-15,0 0-272 0,0 0-64 0,0 0-16 16,-1-8 128-16,1 8 32 0,0 0 0 0,0 0 0 15,0 0 64-15,0 0 32 0,0 0 0 0,0 0 0 16,0 0-96-16,0 0-32 0,0 0 0 0,-1 6 0 16,1 3 48-16,0 1 16 15,-1 1 0-15,-1 2 0 0,1 1-384 0,0 3-80 16,1 0-16-16,-1 16 0 0,1-3-144 0,1-3-48 0,0 0 0 0,2-1 0 16,-1 1-128-16,1-2 0 0,0-1 0 0,1-2 128 15,-2-3-128-15,0-2 0 0,0 0 0 0,2-2 128 16,-1-1-128-16,0-2 128 0,-1-2-128 0,-1-5 128 15,-1-5-128-15,2 6 0 0,-1-1 0 0,-1-5 0 16,0 0-768-16,0 0-64 0,0 0-32 0</inkml:trace>
  <inkml:trace contextRef="#ctx0" brushRef="#br0" timeOffset="168456.75">15468 18428 11967 0,'0'0'1072'16,"0"0"-864"-16,0 0-208 0,0 0 0 0,0 0 1424 0,0 0 240 0,-8-1 64 0,8 1 0 16,0 0-736-16,0 0-144 0,0 0-16 0,0 0-16 15,0 0-144-15,0 0-32 0,0 0 0 0,0 0 0 16,0 0-64-16,0 0-32 0,0 0 0 0,0 0 0 15,6 3-32-15,-1-1-16 0,2 0 0 0,1 0 0 16,2-1-112-16,-2 0 0 0,2 0-16 0,1 1 0 16,11 0-112-16,-1 0 0 0,-2-1-16 0,2 0 0 15,2 0-80-15,0-1-16 0,-1 0 0 0,0-1 0 16,1 0-16-16,1 0 0 0,3 0 0 0,1 0 0 16,4-1 32-16,-12 0 0 0,5 1 0 0,4 0 0 15,3 0 64-15,4 0 16 0,3 0 0 0,-1 0 0 16,-1 0-80-16,33 0-16 0,-9-2 0 0,-5 2 0 15,-3 1-144-15,-1 0 0 0,-3 1 0 0,1 2 0 0,-2-1 0 16,-1-1 0-16,-6-1 0 0,1 0 0 16,1-1 0-16,1 0 0 0,2 0 0 0,0 0 0 15,3-1 0-15,0 1 0 0,0 0 128 0,-2-1-128 0,-2-1 0 0,2-2 0 16,2 0 0-16,3-1 0 0,1 1 144 0,1 0-144 16,-1 1 160-16,-2 1-160 0,-2-2 176 0,-1 0-176 15,-3-2 192-15,1 2-192 0,2-1 256 0,2 3-48 16,1 0-16-16,1 0 0 0,0 1-64 0,-3 0-128 15,-4-1 176-15,2-1-176 0,-1 0 192 0,3 1-192 16,3-1 192-16,2 2-192 0,1 1 160 16,-1 0-160-16,-4-1 128 0,0-1-128 0,-2-2 128 0,2 2-128 0,0 0 0 15,2-1 128 1,0 2 48-16,0 1 0 0,-1 0 0 0,0-1 0 16,-6-2 16-16,0 0 16 0,0 0 0 0,2 0 0 15,2 1-48-15,1 1-16 0,1 1 0 0,1 0 0 16,-1-1-144-16,-1 1 192 0,-4-1-192 0,1-1 192 15,2 0-192-15,3 0 160 0,1 2-160 0,1 0 160 16,0 1-160-16,-2-1 128 0,-4-1-128 0,0 1 128 16,-1-1-128-16,1 0 0 0,3 1 144 0,1 1-144 15,0 1 0-15,0 1 128 0,-1-2-128 0,-3 0 0 16,-3 0 0-16,1-2 0 0,2 1 0 0,2 1 128 16,2 0-128-16,0 1 0 0,0 1 0 0,-3-2 128 15,-3 0-128-15,-2 0 0 0,-2 0 0 0,-1-2 0 0,1 1 0 16,-1 1 0-16,2 0 0 0,0 0 0 0,-3 0 0 15,0 0 128-15,1 0-128 0,-2 0 0 0,-3 0 128 0,-2-1-128 16,-1 0 128-16,1 0-128 0,2-1 160 0,1 1-32 16,-1 0-128-16,0 1 192 0,0 0-64 0,-2-1-128 15,-2-1 176-15,-2 1-176 0,0 1 192 0,-2-1-192 16,-3-1 192-16,-2 0-192 0,-1 0 208 0,-1-1-64 16,0 0-16-16,0 1 0 0,-2 0 64 0,0 0 16 15,0-2 0-15,0 2 0 0,-1 1 48 0,0 0 0 16,-1-1 0-16,1 1 0 0,-1 1-128 0,-1 0 0 15,-1-2-128-15,0 2 192 0,-2-1-192 0,0 1 0 16,-1 0 128-16,-1 0-128 0,0-1 0 0,0 1 176 0,0 0-176 0,-2 0 160 16,0-1 80-16,-9 1 16 0,10 0 0 15,-10 0 0-15,0 0-80 0,9 0-16 0,-9 0 0 0,0 0 0 16,0 0-160-16,0 0 160 0,0 0-160 0,0 0 160 16,0 0-160-16,0 0 0 0,0 0-192 0,0 0 192 31,0 0-560-31,0 0 16 0,0 0 0 0,0 0 0 15,0 0-2080-15,-9 0-400 0,-1 0-96 0</inkml:trace>
  <inkml:trace contextRef="#ctx0" brushRef="#br0" timeOffset="168566.42">22157 18272 15663 0,'0'0'1392'0,"0"0"-1120"16,0 0-272-16,0 0 0 0,0 0 1136 0,-7-3 160 0,0 2 48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08:38.431"/>
    </inkml:context>
    <inkml:brush xml:id="br0">
      <inkml:brushProperty name="width" value="0.05292" units="cm"/>
      <inkml:brushProperty name="height" value="0.05292" units="cm"/>
      <inkml:brushProperty name="color" value="#FF0000"/>
    </inkml:brush>
  </inkml:definitions>
  <inkml:trace contextRef="#ctx0" brushRef="#br0">4095 656 17503 0,'0'-7'1552'0,"0"-1"-1232"15,0 1-320-15,1-2 0 0,1 0 864 0,-1 2 112 16,1 0 32-16,-1 0 0 0,0 1 320 0,0 0 64 15,-1 1 16-15,2 0 0 0,-2 2-320 0,0 3-48 0,0 0-16 0,0 0 0 16,0 0-128-16,0 0-16 16,-3 4-16-16,-1 4 0 0,1 3-352 0,-1 0-80 15,0 3-16-15,-2 3 0 0,0 0-240 0,2 4-48 16,-4 9-128-16,2 0 192 0,0-2-192 0,1 1 0 16,1-1 0-16,3 0 0 0,0-3 0 0,0-1 0 0,1 0 0 0,1-2 0 15,2-2 0-15,2-1 0 16,1-2 0-16,1-3 0 0,1-1 128 0,-1-3-128 15,2-1 0-15,1-3 0 0,0-1 176 0,1-2-176 16,0-2 192-16,1-2-192 0,1-3 176 0,1-3-176 0,0-3 160 0,2-3-160 0,1-6 144 0,2-3-144 16,-1-4 128-16,1-4-128 0,-1-2 0 0,-2-2 0 15,-2 1 0-15,-2 0 0 0,-2 4 128 0,-2 1-128 16,-1 6 192-16,-3 3-64 0,-2 4 608 16,-1 3 112-16,-1 3 32 0,0 2 0 15,0 7-32-15,0 0 0 0,0 0 0 0,0 0 0 0,-5 5-400 0,0 4-96 16,1 3-16-16,0 2 0 0,-1 4-336 0,1 3 0 15,-1 2 0-15,1 2 0 0,0 1 0 0,0 2 0 16,3 2 0-16,-1-3-128 0,0-1 128 0,2 1 0 16,2-2 0-16,1-1 0 0,1-1-352 0,0-2 16 15,2-2 0-15,0-2 0 16,1-3-1648-16,2-2-336 0,-1-2-64 0,3-4-13984 0</inkml:trace>
  <inkml:trace contextRef="#ctx0" brushRef="#br0" timeOffset="360.65">4612 1119 27583 0,'0'0'1216'0,"0"0"256"0,0 0-1168 0,0 0-304 0,0 0 0 0,0 0 0 16,0 0 0-16,0 0 128 0,0 0-128 0,0 0 0 15,0 0 512-15,0 0-16 16,3-6 0-16,2 0 0 0,-3-1-192 0,1 0-48 15,1 0 0-15,-2-2 0 0,-1-1 0 0,0 1-16 0,-2 2 0 0,-1 0 0 16,-1 0 304-16,-1 2 64 0,1 0 16 0,-3 2 0 16,0 1 400-16,-1 2 96 15,-2 1 16-15,0 2 0 0,0 3-304 0,-2 2-48 0,-2 3-16 0,0 2 0 16,0 1-400-16,0 3-96 16,0 0-16-16,1 2 0 0,2 0-128 0,1-1-128 0,1 1 192 0,2 0-192 0,-1-1 128 0,3 1-128 15,4-1 0-15,0-1 0 0,0-1 0 0,2-1 0 16,1 0 0-16,3 0 0 0,0-2 0 0,4 0 0 15,0-2 0-15,2-2 0 0,0-1 0 0,2-2 0 16,2-1 0-16,0-3 0 16,3-1-272-16,3-2-176 0,3-1-16 0,4-5-16 15,3-3-1648-15,0-3-336 0,0-1-64 0,-3-5-12752 0</inkml:trace>
  <inkml:trace contextRef="#ctx0" brushRef="#br0" timeOffset="924.51">5065 842 38703 0,'0'0'3440'0,"0"0"-2752"15,0 0-560-15,0 0-128 0,0 0 0 0,0 0-224 0,0 0 48 0,8-2 16 16,2 0 160-16,1 0 256 0,2 1-64 0,1 0-16 16,1 1-32-16,-2 0 0 0,2-1 0 0,3 0 0 15,-3-2-144-15,3 1 0 0,1 0 0 0,0 0 0 31,2-1-1232-31,0-1-288 0,-1 2-48 0</inkml:trace>
  <inkml:trace contextRef="#ctx0" brushRef="#br0" timeOffset="1096.34">5137 1037 40895 0,'0'0'1808'0,"-5"0"368"0,5 0-1728 15,0 0-448-15,0 0 0 0,0 0 0 0,0 0 0 0,0 0 0 16,0 0 128-16,6-2-128 0,2 1 416 0,4 0 48 15,3 1 16-15,0 0 0 0,1-1-256 0,1 0-48 16,3 0-16-16,2 0 0 0,1-2-160 0,2 0 0 16,-3-1 0-16,0-1 0 15,2 0-448-15,1-2-128 0,0 1-32 0</inkml:trace>
  <inkml:trace contextRef="#ctx0" brushRef="#br0" timeOffset="4715.09">7131 770 25791 0,'0'0'2304'0,"0"0"-1856"15,-3 6-448-15,1-1 0 0,2-5 400 0,-3 6-16 0,3-6 0 16,1 5 0-16,-1-5 0 0,5 4 0 0,-1 1 0 0,4-3 0 16,2-1 160-16,1-1 32 0,1-1 0 0,2-1 0 15,4-1-96-15,2-3-16 0,2-2 0 0,2 0 0 16,2-2-160-16,3-2-48 0,-3-3 0 0,3 0 0 16,1-3-96-16,-3 1-32 0,-4-2 0 0,-3 1 0 15,-4 0 0-15,-5 4 0 0,-2 0 0 0,-3 1 0 16,-2 1 112-16,-4 1 16 0,0 1 0 0,-4 1 0 15,-2 1 320-15,-3 0 80 0,0 2 16 0,-5 4 0 0,-2 1-256 0,-4 3-48 16,-4 2-16-16,2 3 0 0,-3 4-352 0,-2 2 128 16,-1 4-128-16,0 1 0 0,-3 1 128 0,3 2-128 15,0 2 128-15,-4 6-128 0,5-2 0 0,4 0 0 16,1-4 0-16,2 0 0 0,4 0 272 0,3-2-16 16,3-1 0-16,4-2 0 0,0 0-128 0,3 0-128 15,1-3 144-15,4 0-144 0,1 1 128 0,2-2-128 16,1-1 0-16,2 0 0 0,3 0 0 0,-1-2 128 15,2 0-128-15,2-3 0 0,3 0 128 0,1-2 0 16,3-3-128 0,2-1 192-16,2-2-512 0,2-2-128 0,3-3 0 0,2 0-16 15,2-3-2096-15,2-1-432 0,-1-2-80 0</inkml:trace>
  <inkml:trace contextRef="#ctx0" brushRef="#br0" timeOffset="4918.72">7619 894 25791 0,'0'0'1152'0,"0"0"224"0,0 0-1104 0,0 0-272 15,0 0 0-15,0 0 0 0,0 0 1856 0,0 0 304 0,-1 9 64 0,0 0 16 16,1 2-640-16,0 2-112 0,0 3-16 0,0 0-16 16,0 3-560-16,1 2-128 0,0 1 0 0,-1 1-16 15,-1 0-240-15,0 1-64 0,1 0 0 0,-1 0 0 16,-1 2-448-16,0-2 128 0,1-2-128 0,0-1 0 16,-1 1 0-16,2-2 0 0,0-3-192 0,0-1 192 31,2-2-2064-31,1-2-304 0,1-1-64 0</inkml:trace>
  <inkml:trace contextRef="#ctx0" brushRef="#br0" timeOffset="5264.47">8209 735 31727 0,'-2'-12'1408'0,"2"7"288"0,1 0-1360 0,-1-2-336 16,0 1 0-16,0 0 0 0,0 6 1408 0,0 0 224 15,0 0 32-15,0 0 16 0,0 0-400 0,0 0-96 0,0 0-16 0,0 0 0 16,3 5-464-16,-1 3-112 15,0 3-16-15,0 4 0 0,0 1-112 0,0 3-16 0,-1 2-16 0,1 1 0 16,0 1-288-16,0 1-144 0,-1-1 160 0,2 1-160 16,-2 1 128-16,0-1-128 0,-1-1 0 0,0 0 0 15,0 0 0-15,0-2 0 0,0-2-128 0,1-3 128 32,2 0-1536-32,-1-2-192 0,-1-2-32 0,1-1-10704 0,0-2-2128 0</inkml:trace>
  <inkml:trace contextRef="#ctx0" brushRef="#br0" timeOffset="5437.97">8102 948 39615 0,'0'0'3520'0,"0"0"-2816"15,0 0-560-15,0 0-144 0,0 0-256 0,0 0-64 16,5-4-32-16,0 1 0 0,4-1 576 0,0 2 112 0,3 0 32 0,3 0 0 16,4 1-160-16,3 1-16 15,2 0-16-15,4 0 0 0,0 0-176 0,3-2 0 16,2 0 0-16,0 0 0 15,-1 0-1408-15,0 0-320 0,0-2-64 0</inkml:trace>
  <inkml:trace contextRef="#ctx0" brushRef="#br0" timeOffset="6016.91">9253 937 13823 0,'0'0'1216'0,"0"0"-960"16,-4 1-256-16,-4 0 0 0,-2 2 3392 0,1-3 640 15,9 0 128-15,0 0 32 0,0 0-2912 0,0 0-576 16,0 0-112-16,8-3-16 15,1 1 192-15,2-1 32 0,1 0 16 0,2-3 0 0,-1 0-288 0,2-1-48 16,1-2-16-16,5-5 0 0,0-4-256 0,0 1-48 16,0-1-16-16,-3-1 0 0,0 0-144 0,-2-1 128 15,-2 2-128-15,-3 3 128 0,-5 0 16 0,-1 6 0 16,-3-2 0-16,-2 2 0 0,-2 2 192 0,-3 2 48 0,1-1 0 0,-2 3 0 16,-5 0 144-16,-4 3 48 15,-3 3 0-15,1 3 0 0,-1 3-400 0,-1 4-176 16,-4 1 160-16,2 2-160 0,1 3 128 0,0 0-128 0,3-1 0 0,2 1 0 15,2-1 144-15,2-1-144 0,2 1 128 0,2-2-128 16,3 0 128-16,2-1-128 0,2 0 128 0,2 1-128 0,2-1 0 0,4 1 0 16,1-2 0-16,2 0 0 0,1 1 0 0,4-3 0 15,2-1 0-15,2-3 0 16,0 0-480-16,2-2 32 0,3-4 0 0,1-1 0 16,2-1-1584-16,0-1-304 0,0-1-64 0,2 1-12640 15</inkml:trace>
  <inkml:trace contextRef="#ctx0" brushRef="#br0" timeOffset="6345.83">9737 1047 24879 0,'0'0'2208'0,"-1"-5"-1760"16,1-2-448-16,1 1 0 0,2-1 2000 0,-1 0 320 16,2 1 64-16,1 0 16 0,1 0-1184 0,0 0-256 15,2 2-32-15,1 2-16 0,0-1-400 0,1 3-64 16,-1 1-32-16,1 3 0 0,-1-1-272 0,0 3-144 15,0 0 160-15,-2 3-160 0,0 1 368 0,-3 2-32 16,0 1 0-16,-2 1 0 0,-1 1-336 16,-3 2 128-16,-4 1-128 0,0 1 0 0,-3 0 240 0,-1 1-32 15,-1 0 0-15,1-2 0 0,-1-3-80 0,1-2 0 16,0 0-128-16,2-3 192 0,2-2 352 0,2-1 64 0,0-1 16 0,4-6 0 16,0 0 64-16,0 0 16 0,3 5 0 15,1-3 0-15,4-1-272 0,0 0-48 0,2-1-16 0,2-1 0 16,2-1-368-16,2 0 144 0,4-2-144 0,1 2 0 15,0 0 0-15,2 0 0 0,1-1 0 0,1 1 0 0,1 1 0 0,-1 1 0 16,0 0 0-16,1-1 0 16,-2 1-1296-16,-2-1-176 0,-2 0-16 15,-2 1-11568-15,0 0-2320 0</inkml:trace>
  <inkml:trace contextRef="#ctx0" brushRef="#br0" timeOffset="8182.19">5848 2914 13823 0,'0'0'1216'0,"0"0"-960"0,-5 0-256 0,5 0 0 0,-6-2 1728 0,6 2 288 15,-4-2 64-15,4 2 16 0,0 0-144 0,0 0-32 16,0 0 0-16,0 0 0 0,0 0-304 0,0 0-64 16,0 0-16-16,4-3 0 0,2 0-688 0,3 0-144 15,3 1-16-15,1 0-16 0,2 1-288 0,2 0-64 16,2 0-16-16,2 0 0 0,2 0-144 0,0 0-32 16,2 1 0-16,-1-1 0 0,-1 0-128 0,-1 0 0 15,-1-1 0-15,-1 1 0 0,-3 0 0 0,-3 1 0 16,-1-1 0-16,-2 1 0 15,-3 0-1696-15,-2 1-368 0,-6-1-80 0,0 0-7760 16,0 0-1552-16</inkml:trace>
  <inkml:trace contextRef="#ctx0" brushRef="#br0" timeOffset="8371.16">5834 3128 22111 0,'-4'0'1968'0,"-2"-1"-1584"15,1 1-384-15,-2 1 0 0,7-1 2480 0,0 0 400 16,0 0 96-16,0 0 16 0,0 0-1776 0,0 0-368 0,0 0-64 0,0 0-16 15,6 6-96-15,1-3-32 0,3 1 0 0,2 0 0 16,3-1-208-16,1 1-48 0,3-2-16 0,2 0 0 16,3-1-208-16,2-2-32 0,3-1-128 0,0 0 192 15,-1-2-192-15,1 0-160 0,-3-2 32 0,1 0 0 32,-3-1-1280-32,0 1-240 0,-2 0-48 0,-2 1-8896 0,-4-2-1776 0</inkml:trace>
  <inkml:trace contextRef="#ctx0" brushRef="#br0" timeOffset="9169.87">7885 2497 17503 0,'0'0'1552'0,"-2"-7"-1232"15,1 1-320-15,0-1 0 0,1 2 912 0,0-1 128 16,0 6 32-16,0 0 0 16,-1-4 400-16,1 4 64 0,0 0 32 0,0 0 0 0,0 0-384 0,0 0-80 15,-6 4-16-15,0 4 0 0,2 2-320 0,0 3-64 16,2 5 0-16,0 1-16 0,-1 3-416 0,0 3-80 15,0 1 0-15,1-1-16 0,0 1-176 0,0-1 160 16,0 0-160-16,2-1 160 0,0 0-160 0,0-2 0 16,0-2 0-16,2-2 0 0,-2-3 0 0,0-1 0 15,0-3 144-15,1-1-144 0,0-2 128 0,-1-1-128 0,0-7 160 0,0 0-160 16,0 0 240-16,0 0-48 0,0 0-16 0,0 0 0 16,-6-4 16-16,1-3 0 0,0-3 0 0,0-2 0 15,-1-2-192-15,1-4 0 0,0-4 0 0,1-2 0 16,0-4 0-16,0 0 0 0,1-3 144 0,1-1-144 15,2-2 208-15,0 1-16 0,0 1-16 0,2 1 0 16,-1 3 128-16,2 0 16 0,2 1 16 0,0 0 0 16,2 2-16-16,2 1 0 0,1 3 0 0,1 3 0 15,0 2-64-15,1 1-32 0,0 2 0 0,0 2 0 0,1 2-224 0,1 3 128 16,2 0-128-16,-3 3 0 0,-1 0 0 0,-1 2 0 16,-1 0 0-16,0 2 0 31,-1 2-528-31,-2 4-48 0,0 1-16 0,-1 4 0 0,-3 5-720 0,0 3-144 0,-3 3-16 0,-2 2-13920 0</inkml:trace>
  <inkml:trace contextRef="#ctx0" brushRef="#br0" timeOffset="9357.83">7780 2664 11967 0,'0'0'1072'0,"-5"2"-864"16,0 0-208-16,5-2 0 0,0 0 3696 0,0 0 688 15,0 0 144-15,0 0 16 0,0 0-2848 0,0 0-576 16,0 0-112-16,6 4-32 0,1-1-80 0,3-1 0 15,2 0-16-15,4-1 0 0,1-1-304 0,3 0-48 16,0-1-16-16,1-2 0 0,0 1-352 0,1-2-160 16,-1-2 128-16,0 0-128 15,1-1-448-15,-2 0-160 0,1 0-32 0,0-1-9984 0,1 0-1984 0</inkml:trace>
  <inkml:trace contextRef="#ctx0" brushRef="#br0" timeOffset="9530.17">8287 2552 30399 0,'0'0'2704'0,"0"0"-2160"0,-5 1-544 0,0 2 0 0,2 3 608 0,0 1 16 0,-1 0 0 0,2 3 0 16,0 2 336-16,0 4 80 0,0 1 16 0,0 2 0 15,1 1-304-15,0 2-64 0,1 1-16 0,0 2 0 16,0 0-432-16,1 1-96 0,0-2-16 0,2-1 0 16,-1-2-128-16,0 0 128 0,0-1-128 0,3-3 128 15,-1-1-496-15,2-2-96 0,-1 0-32 0,2-1-10928 16,0-3-2192-16</inkml:trace>
  <inkml:trace contextRef="#ctx0" brushRef="#br0" timeOffset="10407.75">8715 2393 18191 0,'-4'-14'800'0,"3"8"176"0,1-3-784 0,0-1-192 0,-2-1 0 0,2 0 0 15,2-1 1536-15,-1 0 256 0,0 1 48 0,0 1 16 16,1 1-96-16,0 0-16 0,0 3 0 0,3-1 0 0,-2 1-656 0,0 1-128 16,-3 5-16-16,0 0-16 0,0 0-320 0,0 0-64 15,4 5-16-15,-2 1 0 0,-1 4-64 0,-1 4-16 16,0 4 0-16,-1 2 0 0,-2 3-224 0,-3 1-48 16,1 4-16-16,-2-1 0 0,-1 3-160 0,1-2 0 15,-1 1 0-15,1-2 128 0,1-1-128 0,0-2 0 16,2-2 0-16,1-2 0 0,0 0 0 0,2-4 128 31,1-2-128-31,0 0 0 0,1-5 128 0,2 0-128 0,0-2 0 0,1-1 128 0,2 0-128 0,0-2 128 16,1-1-128-16,1-1 128 0,0-1 32 0,3-1 0 15,0 0 0-15,3-1 0 0,-1 0-160 0,1-2 0 16,2 1 144-16,-3 0-144 0,1 1-128 0,1-1-112 16,0 1-16-16,-1-2 0 15,0 1-640-15,1 1-128 0,-1 0-16 0,0-1-16 16,2 0-1664-16,-1-1-336 0,2 0-64 0</inkml:trace>
  <inkml:trace contextRef="#ctx0" brushRef="#br0" timeOffset="10595.22">9165 2561 9215 0,'11'-16'816'0,"-8"11"-656"15,-2-2-160-15,3 1 0 0,-3-2 3392 0,0 1 640 0,-2 2 128 0,0 1 16 16,1 4-1072-16,0 0-224 0,0 0-32 0,0 0-16 16,0 0-1104-16,0 0-240 0,-6 6-32 0,2 4-16 15,-1 3-736-15,2 2-128 0,0 0-48 0,-1 4 0 16,3 2-272-16,-1 1-64 0,1 1-16 0,0 0 0 15,1 0-176-15,1 0 0 0,1 0 144 0,0 0-144 16,0-2 0-16,0 0 0 0,0-1 0 0,0-3 0 16,0-2-1584-16,-1-2-384 15,2-1-80-15</inkml:trace>
  <inkml:trace contextRef="#ctx0" brushRef="#br0" timeOffset="11080.92">7766 3279 27471 0,'0'0'1216'0,"-6"-2"256"0,0 0-1184 0,0 0-288 0,1 0 0 16,5 2 0-16,0 0 1008 0,0 0 144 0,0 0 16 0,0 0 16 31,0 0-48-31,0 0-16 0,0 0 0 0,5 0 0 15,4 0-512-15,5 0-96 0,6 0-32 0,4 0 0 16,7 0-160-16,6 0-16 0,5-1-16 0,6-1 0 16,4-1-144-16,8-3-16 0,6 0-128 0,4-2 192 15,2 0-192-15,2 2 128 0,2-2-128 0,5 1 0 0,3 1 0 0,-1 0 0 16,-4 2 0-16,-1-2 0 0,-2 1 0 0,-1 1 0 16,-1-1 0-16,-5 2 0 0,-5-2 128 0,-6 2-128 15,-5 0 0-15,-5 0 0 0,-3-1 0 0,-5 1 0 16,-5 0 0-16,-4 0 0 0,-5 0 0 0,-4 1 0 15,-3 1 0-15,-5 1-160 16,-2-1-272-16,-2 0-48 0,-3 0-16 0,-7 1 0 16,0 0-1488-16,0 0-288 0,0 0-64 0,-8 2-11824 0</inkml:trace>
  <inkml:trace contextRef="#ctx0" brushRef="#br0" timeOffset="11753.54">8046 3733 26719 0,'-2'-3'2368'0,"0"0"-1888"0,2 3-480 0,0 0 0 16,0 0 1056-16,0 0 112 16,0 0 32-16,0 0 0 0,0 0-304 0,-6 6-48 0,1 4-16 15,0 2 0-15,0 3-288 0,-1 2-64 0,1 5-16 0,-1 1 0 16,1 4-208-16,-1 1-32 0,-2 2-16 0,0 0 0 16,2 2 32-16,1-1 0 0,-2-1 0 0,4 0 0 15,1-2-240-15,2-3 176 0,2-2-176 0,-1-2 160 16,4-1-16-16,0-3 0 0,1 0 0 0,0-3 0 15,2-2 96-15,1-2 16 0,1-2 0 0,3-3 0 0,2-1 64 0,3-4 0 16,2-3 16-16,2-1 0 0,3-5-208 0,1-1-128 16,2-2 128-16,0-2-128 0,2-4-160 0,-1 0-96 15,-2-1-32-15,0-1 0 16,-3 0-736-16,-2 2-160 0,-4 0-32 0,-2 0 0 16,-4 2-1776-16,-3 0-352 0,-4 3-80 0</inkml:trace>
  <inkml:trace contextRef="#ctx0" brushRef="#br0" timeOffset="11957.13">8032 3779 22111 0,'-12'-7'976'0,"6"3"208"0,1-2-944 0,0 1-240 16,1-2 0-16,1 1 0 0,-1 1 2864 0,3-1 528 16,1 6 96-16,1-5 32 0,1-1-2272 0,-2 6-448 15,6-4-96-15,3 2 0 0,1-1-448 0,2-2-64 16,2 2-32-16,3 1 0 0,0-1-160 0,2 1 0 15,1 0 0-15,1 1 0 0,0-1 0 0,-2 1-272 16,2 1 64-16,0 0 16 16,-1 0-2368-16,-1 2-480 0</inkml:trace>
  <inkml:trace contextRef="#ctx0" brushRef="#br0" timeOffset="12128.98">8029 3937 36863 0,'0'0'3264'0,"0"0"-2608"0,0 0-528 0,0 0-128 15,-5-1 272-15,5 1 32 0,0 0 0 0,0 0 0 16,0 0 0-16,0 0 0 0,8-5 0 0,3 2 0 16,2 1-16-16,3 0 0 0,2 0 0 0,2-1 0 15,3-1-144-15,2 1-16 0,2-2-128 0,3 1 192 0,1-1-320 0,2 1-80 16,0-1-16-16,0 0-11632 16,-1 0-2336-16</inkml:trace>
  <inkml:trace contextRef="#ctx0" brushRef="#br0" timeOffset="12551.28">8683 4168 19343 0,'0'0'848'0,"-2"-4"192"0,1-1-832 0,1 5-208 0,0-5 0 0,0 5 0 0,0 0 2368 16,0 0 416-16,0 0 96 0,0 0 0 0,0 0-1088 0,0 0-208 15,0 0-48-15,0 8-16 0,-1 3-544 0,0 3-96 16,0 0-32-16,-1 2 0 0,0 4-496 0,0 2-96 16,-1 0-32-16,1 1 0 0,-2 0-224 0,2 1 0 15,-1-2 128-15,2 0-128 0,0 0 0 0,1-2 0 16,1-1-192-16,1-2 192 15,0-3-1696-15,2-2-224 0,2-2-64 0,2-2-8336 16,0-3-1680-16</inkml:trace>
  <inkml:trace contextRef="#ctx0" brushRef="#br0" timeOffset="12959.74">9132 3799 38703 0,'0'0'3440'0,"-6"2"-2752"15,1 1-560-15,1 1-128 16,-3 4-512-16,1 2-144 0,0 1-32 0,-2 3 0 0,-1 3 688 0,-1 2 0 16,-1 3 128-16,0 4 0 0,0 2 64 0,0 1 32 15,-2 1 0-15,1 0 0 0,1 0-224 0,2 0 128 16,-2-5-128-16,4-2 0 0,0-3 0 0,3-3 128 0,-2-3-128 0,3-2 0 16,1-2 0-16,1-4 176 0,1-6-176 0,0 0 160 15,0 0-160-15,0 0 0 0,0 0-192 0,4-8 192 16,0-6-240-16,3-3 80 0,2-6 16 0,2-5 0 15,-1-4-64-15,1-3-16 0,1-3 0 0,1-2 0 0,1-1 48 16,-1 3 16-16,0 2 0 0,-1 4 0 0,-1 3 160 0,-3 5 128 16,1 3-128-16,-1 4 176 0,-1 3 256 0,-1 4 48 15,1 3 16-15,-1 1 0 0,1 3-64 0,-7 3-16 16,7 1 0-16,0 2 0 0,1 3-112 0,-1 1-32 16,-1 2 0-16,1 2 0 0,0 2-48 0,0 4-16 15,0 3 0-15,-1 2 0 0,2 1-48 0,-3 1-16 16,0 3 0-16,-1 0 0 0,1-2-144 0,-1 0 192 15,-2 1-192-15,-1-3 192 0,4-1-192 0,-1-2 0 16,-1-2 0-16,1 0 0 16,-1-2-496-16,0-1-16 0,1-2-16 0,-1-1-11552 15,-3-4-2304-15</inkml:trace>
  <inkml:trace contextRef="#ctx0" brushRef="#br0" timeOffset="13147.53">9025 4112 37599 0,'0'0'1664'0,"0"0"352"0,0 0-1616 0,1-6-400 0,0 0 0 0,3 0 0 16,1 1 128-16,3-1-128 15,3 1 128-15,4-1-128 0,3 1 128 0,4 0-128 0,3 1 0 0,3 0 128 16,1-2-128-16,3 2 0 0,2-2 0 0,-2 1-176 16,-2-1-1632-16,0 1-336 0,-1-1-64 0,0 2-12368 15</inkml:trace>
  <inkml:trace contextRef="#ctx0" brushRef="#br0" timeOffset="13304.29">9621 3981 7359 0,'0'0'656'0,"0"0"-528"16,0 0-128-16,0 0 0 0,0 0 6064 0,-5 1 1168 15,1 1 256-15,-1 3 32 0,2 1-4992 0,1 2-992 16,-1 2-208-16,1 3-48 0,1 1-368 0,1 4-80 16,0 2 0-16,1 1-16 0,-1 1-336 0,1 1-64 15,0-2-16-15,2 1 0 0,-2 0-272 0,1-1-128 16,-1-2 128-16,1 0-128 0,2-1 0 0,-2-2-224 15,1 0 32-15,0-2 0 16,0-2-2800-16,-1-2-544 0</inkml:trace>
  <inkml:trace contextRef="#ctx0" brushRef="#br0" timeOffset="13806.22">10697 2732 31215 0,'0'0'1376'0,"0"0"288"0,0 0-1328 0,0 0-336 16,-5 2 0-16,5-2 0 0,0 0 1120 0,-6 4 160 15,1 1 16-15,0 2 16 0,2 2 0 0,0 2 0 0,-2 2 0 0,2 2 0 16,1 3-576-16,-1 1-112 16,0 1-32-16,2-1 0 0,1 2-320 0,0 1-64 15,0 2-16-15,0 0 0 0,0-2-192 0,4 0 0 0,0-2 0 0,-1 1 0 16,-2-1-208-16,3-1-48 0,-1-2 0 0,1-1 0 15,0-3-2240-15,1-1-464 0,2-1-96 0</inkml:trace>
  <inkml:trace contextRef="#ctx0" brushRef="#br0" timeOffset="14010.02">10489 3015 37775 0,'0'0'3360'0,"-4"-2"-2688"16,0 0-544-16,4 2-128 0,-3-6 448 0,2 2 64 15,1 4 16-15,5-5 0 0,1 3-240 0,5 0-48 16,4-1-16-16,5-1 0 0,4 1-224 0,4 0 0 16,4-2 0-16,3 1 0 15,0 0 128-15,2-2-128 0,1 1 0 0,3-1 144 0,1 1-144 0,1 0 0 16,0 1 0-16,-2-1 0 16,0 1-1248-16,-2 0-224 0,-6-1-64 0,-4 2-9584 15,-2 0-1920-15</inkml:trace>
  <inkml:trace contextRef="#ctx0" brushRef="#br0" timeOffset="14652.39">13143 1951 23039 0,'0'0'2048'0,"0"0"-1648"16,0 0-400-16,0 0 0 0,0 0 2208 0,0 0 352 15,0 0 80-15,0 0 16 0,0 0-1760 0,0 7-336 16,-1 0-80-16,-2 1-16 0,1 3 224 0,0 3 32 0,1 1 16 0,-1 4 0 15,-1 1-432-15,0 7-96 0,0 2-16 0,2 0 0 16,-1 3-192-16,0-6 128 0,2 0-128 0,0 1 0 16,0 0 0-16,0-3 128 15,2-2-128-15,-1-1 0 0,-1-2 0 0,0-1 128 16,0-1-128-16,1-5 0 0,0-3 160 0,-1-9-160 0,0 0 160 0,0 0-160 16,0 0 0-16,0 0 0 0,-1-8 0 0,0-3 0 0,-2-4-160 0,1-6-128 15,0-3-32-15,1-5 0 0,0-2 144 0,0-2 32 16,0-1 0-16,0-1 0 0,-1-1 144 0,2 1 0 15,2 4 160-15,-1 0-160 0,1 1 464 0,-1 1 0 16,0 2 0-16,1 3 0 0,3 2 48 0,0 3 16 16,2 3 0-16,2 2 0 0,0 2-224 0,2 2-48 15,2 3-16-15,0 1 0 0,1 3-240 0,1 2 0 16,2 1 0-16,-1 1 0 0,2 2 0 0,-1 3 0 16,-2 1 0-16,0 3-160 15,-1 1-416-15,-5 2-64 0,-1 3-32 0,-1 3 0 16,-2 1-2016-16,-4 2-416 0</inkml:trace>
  <inkml:trace contextRef="#ctx0" brushRef="#br0" timeOffset="14841.13">13087 2224 38463 0,'0'0'1712'0,"0"0"336"0,-5-4-1632 0,5 4-416 0,2-6 0 0,-2 6 0 15,3-5 128-15,2 0-128 0,2 2 128 0,3 0-128 16,3 0 176-16,3 0-48 0,2 2-128 0,3 1 192 15,1 0-192-15,2 1 0 0,1 2 0 0,1-1 0 32,0 0-1616-32,0 1-320 0,2 1-64 0,-4 0-13344 0</inkml:trace>
  <inkml:trace contextRef="#ctx0" brushRef="#br0" timeOffset="15138.69">13510 2318 32255 0,'0'0'2864'0,"-1"-5"-2288"15,2-1-576-15,0-1 0 0,1 2 704 0,2-1 16 16,0 1 16-16,2 0 0 0,1 2 128 0,2 1 32 16,-1 0 0-16,1 3 0 0,-1 1-448 0,1 3-96 15,0 2-16-15,0 3 0 16,-2 1-144-16,-1 2-48 0,-4 1 0 0,-1 3 0 0,-1 0-16 0,-2 3 0 16,-3 1 0-16,-3 1 0 0,-2 0-128 0,-1 0 128 15,-1-2-128-15,1 0 128 0,1-2-128 0,0-1 160 16,0-3-160-16,4-3 160 0,-2-1 288 0,2-2 48 15,4-3 16-15,2-5 0 0,-2 6-96 0,2-6-16 16,0 0 0-16,0 0 0 0,7 0-144 0,1-1-16 16,4-1-16-16,3-2 0 0,0 1-224 0,3-1 0 15,0-3 0-15,4 0 0 0,-2 1-128 0,4-2-32 0,2 0 0 0,2 1 0 32,0-1-1424-32,2 0-272 0,0 1-64 0,0-1-10048 15,-2-1-1984-15</inkml:trace>
  <inkml:trace contextRef="#ctx0" brushRef="#br0" timeOffset="15513.5">14166 1819 35935 0,'-1'-6'3200'0,"-1"-1"-2560"0,1 2-512 0,1 5-128 15,0-7 0-15,0 7 0 0,0 0 128 0,0 0-128 16,0 0 512-16,0 0 48 0,0 0 0 0,0 0 0 0,5 8-64 0,-1 4-16 16,1 3 0-16,-4 5 0 0,0 3-96 0,0 3-32 15,-1 0 0-15,-1 1 0 0,-1 2-176 0,-4 1-48 16,1 1 0-16,0-2 0 0,0-1 0 0,0-2 0 16,2-1 0-16,1-1 0 0,2-4-128 0,-2-2 192 15,0-3-192-15,4-1 192 0,0-3 80 0,-1-3 32 16,2 0 0-16,0-2 0 0,2-2 144 0,0-1 16 15,1 1 16-15,2-2 0 0,1-1-144 0,4-1-16 16,0-1-16-16,1 0 0 0,0-1-304 0,2-1 0 16,-1 1 128-16,2-1-128 0,-1 0 0 0,1 0-144 0,-4 2 16 0,0 0 0 31,0 0-1296-31,0 0-256 0,1 1-48 0,-1 0-16 16,0 0-1744-16,0 1-352 0</inkml:trace>
  <inkml:trace contextRef="#ctx0" brushRef="#br0" timeOffset="15794.71">14605 2141 27647 0,'0'-5'2448'0,"0"-1"-1952"0,1-2-496 0,1 0 0 15,1 1 1568-15,2-1 224 0,0 1 32 0,2 2 16 16,1 0-544-16,1 2-96 0,1 0-32 0,1 2 0 16,1 2-576-16,0 1-112 0,0 1-32 0,1 4 0 15,-1-2-208-15,0 4-48 0,-2 2-16 0,-3 2 0 0,0 2-16 0,-2 1 0 16,-2 1 0-16,-3 0 0 0,-1 2 96 0,-3 0 0 15,-1 0 16-15,-2-1 0 0,-1 0 16 0,0-2 0 16,0 0 0-16,0-3 0 0,1-2 208 0,0-2 32 16,1-4 16-16,3 1 0 0,3-6-32 0,0 0 0 15,0 0 0-15,5 5 0 0,0-1-224 0,5-1-48 16,3-3-16-16,5-1 0 0,2-2-224 0,2-1 0 16,2-2 0-16,2-1 0 15,4-3-608-15,2 1-64 0,1 0-16 0,1 2 0 16,1-1-2768-16,0 1-576 0</inkml:trace>
  <inkml:trace contextRef="#ctx0" brushRef="#br0" timeOffset="16279.48">13083 2855 15663 0,'-4'-3'1392'0,"-1"1"-1120"15,5 2-272-15,-4-2 0 0,-1 0 3760 0,0 1 688 16,5 1 144-16,0 0 16 0,0 0-2640 0,0 0-544 16,0 0-96-16,0 0-32 0,0 0-528 0,0 0-128 15,7 2 0-15,4 0-16 0,3-1-176 0,7 0-48 16,6 0 0-16,9-2 0 0,7 0-128 0,5-2-16 16,6-2-16-16,6 0 0 0,3-2-112 0,9 1 0 15,2-2-128-15,9-2 192 0,5-1-192 0,5 0 0 16,6 1 128-16,5-2-128 0,1 0 0 0,2 1 0 0,1 1 128 0,-3 0-128 15,-1 0 0-15,-5 2 0 0,-5 1 0 0,-6 1 0 16,-4 3 0-16,-5 1 0 0,-8 0 0 0,-6-2 0 16,-10 2 0-16,-5 0 0 15,-6 1 0-15,-5-1 0 0,-6 1 0 0,-5 0 0 16,-5-1 0-16,-4 2 0 0,-6 0 0 0,-3 0-192 16,-3 0 16-16,-7 0 0 15,0 0-688-15,0 0-144 0,-6 0-16 0,-3 2-16 16,-3 0-2736-16,-2 1-528 0</inkml:trace>
  <inkml:trace contextRef="#ctx0" brushRef="#br0" timeOffset="16483.37">13590 3506 5807 0,'-13'-6'256'0,"8"4"64"0</inkml:trace>
  <inkml:trace contextRef="#ctx0" brushRef="#br0" timeOffset="16750.32">13519 3380 9215 0,'6'-15'816'0,"0"7"-656"15,1-3-160-15,1-1 0 0,-1-2 2384 0,1 0 448 16,-1 0 96-16,2 1 16 0,0-1-960 0,0 3-176 15,-2 0-32-15,1 2-16 16,0 2-64-16,-3 4-16 0,1 1 0 0,-6 2 0 0,0 0-432 0,5 5-96 16,-1 4 0-16,-2 3-16 0,-2 4-336 0,-1 2-64 15,-3 4-16-15,-1 3 0 0,-3 1-336 0,1 3-80 16,-3 0-16-16,1 3 0 0,1 2-96 0,-1 3-32 16,-1-3 0-16,2-1 0 0,-1-1-32 0,3-2-128 0,2-1 192 0,2-4-64 15,2-3 64-15,2-2 0 0,2-2 0 0,2-3 0 16,0-2 272-16,2-1 64 0,3-2 16 0,1-1 0 15,4-2-96-15,2-3 0 0,4-2-16 0,4-2 0 16,1-2-240-16,3-2-64 0,2-3 0 0,0-2 0 16,0-2-352-16,-2-1-80 0,0-2-16 0,-1-1 0 15,-4 0-432-15,-1-1-80 16,-3-2-32-16,-2 2 0 0,-3-1-2208 0,-3 1-432 0</inkml:trace>
  <inkml:trace contextRef="#ctx0" brushRef="#br0" timeOffset="16938.72">13604 3394 37775 0,'-6'-5'3360'0,"1"1"-2688"15,0-1-544-15,5 5-128 0,-3-4 128 0,3 4-128 16,0 0 192-16,0 0-64 0,0 0 144 0,3-6 32 16,3 2 0-16,1 1 0 0,3 1-304 0,3-1 0 15,3 1 0-15,1 0 0 0,3 0 0 0,1 0 0 0,2 0 0 0,0 1 0 16,2-1-304-16,-2 1 48 15,0 0 0-15,-2 1 0 16,-4 0-2672-16,-2 1-528 0</inkml:trace>
  <inkml:trace contextRef="#ctx0" brushRef="#br0" timeOffset="17127.37">13583 3587 39279 0,'0'0'1728'0,"0"0"384"0,0 0-1696 0,0 0-416 0,0 0 0 0,0 0 0 15,0 0 512-15,0-4 0 0,2-2 16 0,3 2 0 16,4-1-16-16,3 2 0 0,4 0 0 0,2 1 0 16,3-2-320-16,3 1-64 0,3 1 0 0,1-1-128 15,5-1 0-15,-2 1-224 0,-2 0 16 0,1-1 0 16,-3 1-2656-16,1 1-528 0</inkml:trace>
  <inkml:trace contextRef="#ctx0" brushRef="#br0" timeOffset="17708.68">14232 3871 28559 0,'0'0'2544'0,"0"0"-2032"16,0 0-512-16,1-4 0 0,0-1 624 0,-1 5 16 16,0 0 16-16,0 0 0 0,0 0-656 0,0 0-256 0,0 0 16 0,0 0 0 15,0 0 928-15,0 0 176 0,0 0 32 0,0 0 16 16,0 0-240-16,0 0-48 0,0 0-16 0,0 0 0 16,0 0-208-16,-5 3-32 0,0 2-16 0,-1 0 0 15,2 2-96-15,-1 0-32 0,-2-1 0 0,1 0 0 16,2-2-224-16,4-4 144 0,-5 4-144 0,5-4 128 15,-5 4-128-15,5-4 160 0,0 0-160 0,0 0 160 16,0 0 80-16,0 0 16 0,0 0 0 0,0 0 0 16,-1-7 16-16,1-1 16 0,1 1 0 0,1-2 0 15,2-1-96-15,0-1-32 0,2 0 0 0,0 0 0 16,1-1-160-16,2 2 160 0,2 0-160 0,-2 1 160 16,1 2-32-16,0 0 0 0,0 0 0 0,0 3 0 0,0 1-128 0,0 2 0 15,0 1 0-15,-1 1 0 0,-2 1 0 0,0 2 0 16,1 2 144-16,-4 2-144 0,-1 3 0 0,1 1 144 15,-3 3-144-15,-1 2 0 0,-3 2 144 0,0 2-144 16,-3 1 0-16,-5 2 144 0,-3 1-144 0,1-1 0 16,0-2 0-16,0-2 0 0,1-3-128 0,1-1 128 15,0-3 0-15,2-2 0 0,2-2 0 0,3-2 0 16,-1-1 0-16,5-6 128 0,0 0 192 0,0 0 16 16,0 0 16-16,8 1 0 0,2-1-112 0,3-1-32 0,5-1 0 0,2-1 0 15,-1-1-208-15,3 0 0 0,0-2 128 0,3 2-128 16,-1-1 0-16,0 1 0 0,-2 0 0 15,1 0 0-15,0 1 0 0,-1 1-208 16,1 0 64-16,-2-1 16 16,1 1-1600-16,2-1-304 0,-3 0-64 0,2-2-15136 0</inkml:trace>
  <inkml:trace contextRef="#ctx0" brushRef="#br0" timeOffset="18162.59">14936 3444 36863 0,'-3'-6'3264'0,"0"-1"-2608"16,1 0-528-16,0 2-128 0,0-1 320 0,2 6 48 16,0 0 0-16,0 0 0 0,0 0 224 0,0 0 48 15,-6 3 16-15,1 2 0 0,-1 4-144 0,2 3-16 16,-4 2-16-16,4 5 0 0,-2 3-272 0,-1 3-48 16,1 2-16-16,-3 1 0 0,0 3-144 0,0 1 0 15,1 0 144-15,0-1-144 0,1-3 0 0,2 0 0 16,-2-2 0-16,2-3 128 0,0-3-128 0,1-1 0 0,0-5 0 0,2-2 128 15,0-3-128-15,1-2 0 16,1-2 0-16,0-5 0 0,0 0-160 0,2-5-96 16,2-4-32-16,0-3 0 0,2-4 16 0,0-4 0 15,3-4 0-15,1-5 0 0,0-7-16 0,1-1 0 16,1-3 0-16,1-1 0 0,0-1 288 0,-1 0-160 16,0 2 160-16,-2 4-128 0,-1 4 272 0,0 5 64 0,-4 2 16 0,2 5 0 15,-3 3 320-15,1 3 64 16,-1 3 16-16,0 3 0 0,-1 3-192 0,-3 5-48 0,0 0 0 0,0 0 0 15,0 0-112-15,5 6-16 0,0 3-16 0,-1 1 0 16,1 3-96-16,-2 4-16 16,-1 1 0-16,1 4 0 0,0 1 32 0,-1 3 0 0,0 1 0 0,-1 2 0 0,0-1-160 0,1 2 192 15,1 0-192-15,0-2 192 0,0 0-192 0,0-3 0 16,1-1 0-16,-1-2 0 0,0-2 0 0,1-2 0 16,-1-4 0-16,-1 1 0 15,3 0-656-15,-2-1-64 0,0-3-16 16,-1-1 0-16,1-2-2416 0,-3-8-496 0</inkml:trace>
  <inkml:trace contextRef="#ctx0" brushRef="#br0" timeOffset="18319.66">14847 3754 22111 0,'0'0'1968'0,"-3"-4"-1584"16,0-2-384-16,2 0 0 0,0-1 3776 0,1 2 688 15,1-2 128-15,1 2 16 0,1 0-3392 0,4 2-672 16,2 0-144-16,2 0-16 0,2 0-384 0,2 1 144 15,3 1-144-15,3 0 0 0,2 0 0 0,2 0 0 0,2-1 0 0,0 2 0 32,4 0-2192-32,1 0-352 0,-1 2-64 0</inkml:trace>
  <inkml:trace contextRef="#ctx0" brushRef="#br0" timeOffset="18650.16">15360 3735 33167 0,'-3'-11'1472'0,"3"11"304"0,1-8-1424 0,2 2-352 0,3 1 0 0,-2 2 0 16,1-2 752-16,0 2 80 0,1 1 0 0,0 1 16 15,-6 1 16-15,8 1 0 0,-1 2 0 0,0 2 0 0,0 2-352 16,-2 1-64-16,0 2 0 0,-2 1-16 0,-1 1-176 0,-1 1-16 16,-1 0-16-16,-2 3 0 0,-2 0 96 0,-2 2 32 15,0-1 0-15,0 1 0 0,1-2-96 0,-1-1 0 16,1-2-16-16,-2-1 0 0,3-1 112 0,0-1 32 15,1-2 0-15,2-2 0 0,3 0 0 0,0-1 16 16,-2-5 0-16,6 5 0 0,-1-2-64 0,4-2-16 0,3-1 0 0,4-1 0 16,2-1-192-16,4-1-128 0,3 0 128 0,2 0-128 15,4 0 0-15,1-1 0 16,0-1 0-16,-2-1 0 0,-1 1-224 0,-1 0-64 16,-2 1-16-16,-1 1 0 15,-1-1-2032-15,-3 1-416 0,-3 1-64 0</inkml:trace>
  <inkml:trace contextRef="#ctx0" brushRef="#br0" timeOffset="20139.8">6068 6501 24879 0,'0'0'1088'0,"0"0"256"0,-6 0-1088 0,0 0-256 0,6 0 0 0,-5 1 0 16,5-1 1648-16,0 0 272 15,0 0 48-15,0 0 16 0,0 0-384 0,0 0-80 16,0 0-16-16,8 1 0 0,1 1-720 0,5 0-144 16,2-2-16-16,3 0-16 0,1-2-304 0,2 1-64 15,1 0-16-15,2 0 0 0,0-1-224 0,2 0 0 0,-1 0 128 0,-1-2-128 16,2 2 0-16,-2 0-128 16,-1 1 128-16,-1 0-208 15,-2 0-1456-15,-1-1-272 0,-2 2-64 0,-4 2-8688 0,-4 1-1728 0</inkml:trace>
  <inkml:trace contextRef="#ctx0" brushRef="#br0" timeOffset="20327.27">6056 6796 25791 0,'-28'1'1152'0,"17"0"224"0,-1 0-1104 0,2 0-272 0,1-1 0 0,2 1 0 16,2-1 3280-16,5 0 608 0,0 0 112 0,0 0 32 16,0 0-2752-16,0 0-528 0,0 0-112 0,12 4-32 15,3-2-208-15,5 0-32 0,3 0-16 0,3-1 0 0,1 0-208 0,2 1-144 16,0-2 192-16,2-2-192 0,1 0 0 0,0 0 0 15,1-1 0-15,0-2 0 16,0-1-1152-16,1 0-304 0,0 0-48 0,-1 0-10640 16,-1 1-2128-16</inkml:trace>
  <inkml:trace contextRef="#ctx0" brushRef="#br0" timeOffset="21344.83">8260 5777 12895 0,'0'0'1152'0,"0"-5"-928"0,0-1-224 0,1 1 0 0,0-2 2000 0,0 2 368 15,0-1 64-15,-1 6 0 16,0 0-336-16,0 0-80 0,0 0-16 0,0 0 0 0,0 0-512 0,0 0-96 16,0 0-32-16,0 0 0 0,-1 10-624 0,0 2-128 15,0 4-32-15,0 1 0 0,0 2-336 0,1 3-80 16,-2 2-16-16,0 1 0 0,2 3-144 0,-2 0 192 16,1 0-192-16,0-1 192 0,0-1-192 0,1-2 0 15,0-1 144-15,1 0-144 0,-1-3 0 0,0-2 144 16,1-3-144-16,0-2 0 0,1-2 192 0,-2-2-192 15,1-2 192-15,-1-7-192 0,1 5 224 0,-1-5-64 16,0 0-16-16,0 0 0 0,0 0 64 0,4-4 16 16,-2-4 0-16,0-3 0 0,-1-4-64 0,0-4-16 15,2-2 0-15,-1-2 0 0,-1-4-144 0,0-1 0 16,2-4 0-16,-1-2 0 0,2-2 0 0,-1 0 128 0,0 1-128 0,1 1 0 16,0 1 128-16,2 2-128 0,-1 2 0 0,2 1 128 15,-2 4 0-15,3 3 0 16,2 2 0-16,1 3 0 0,1 1 48 0,0 4 0 0,1 2 0 15,0 2 0-15,2 1-176 0,-1 3 128 0,-1 1-128 0,1 1 128 16,1 1-128-16,-1 2 0 0,-1 1 0 0,0 2 0 16,0 1 0-16,-4 2 0 0,-1 1 0 15,-2 2 0-15,-2 1-192 0,0 0 16 0,-2 1 16 0,-2 0 0 16,-2 1 160-16,2 0 0 0,-2 0-144 0,-2-1 144 16,-3 1 0-16,0-1 0 0,-1-1 0 0,0 0 128 15,-4 0-128-15,2 0 128 0,-2 0-128 0,0 0 128 0,-1-2-128 0,0 1 0 16,-1 0 0-16,0 0 0 15,0 0-304 1,1-1-80-16,0-1-32 0,4 0 0 0,0-1-1664 0,2-2-336 16,1 0-64-16,1-1-12368 0</inkml:trace>
  <inkml:trace contextRef="#ctx0" brushRef="#br0" timeOffset="21611.13">8934 5590 26719 0,'0'0'2368'0,"0"0"-1888"16,4-5-480-16,0 0 0 0,-4 5 896 0,0 0 96 16,0 0 16-16,0 0 0 0,0 0 496 0,0 0 96 15,0 0 32-15,0 0 0 0,0 0-544 0,-5 8-128 0,1 3 0 0,-2 4-16 16,-1 4-560-16,-3 3-96 16,-1 2-32-16,-2 6 0 0,-3 3 80 0,-3 4 16 15,-4 4 0-15,-1 3 0 0,-1 1-96 0,0 1-32 0,-2 2 0 0,2-1 0 16,0 0-224-16,1 0 0 15,4-5 0-15,1-2 0 0,2-3 0 0,2-2 0 16,1-5 0-16,2-1 0 16,1-4 128-16,2-2-128 0,1-2 0 0,1-2 0 15,2-1-1440-15,2-3-384 0,0-1-80 0,2-3-9616 0,1-2-1936 0</inkml:trace>
  <inkml:trace contextRef="#ctx0" brushRef="#br0" timeOffset="22208.52">8928 6120 21711 0,'0'0'960'0,"0"0"192"0,0 0-912 0,0 0-240 16,0 0 0-16,0 0 0 0,0 0 768 0,0 0 96 15,0 0 32-15,0 0 0 0,0 0 320 0,0 0 80 16,0 0 16-16,0 0 0 0,0 0-464 0,0 0-80 15,0 0-32-15,0 0 0 0,0 0-240 0,7 2-48 16,0-1-16-16,-7-1 0 0,0 0-112 0,0 0-32 16,0 0 0-16,0 0 0 0,5 2-80 0,-5-2-16 15,0 0 0-15,0 0 0 0,0 0 80 0,0 0 16 16,0 0 0-16,0 0 0 0,0 0 32 0,0 0 16 16,0 0 0-16,0 0 0 0,0 0-128 0,0 0-16 15,-3 5-16-15,3-5 0 0,-3 5-176 0,3-5 0 16,-4 4 0-16,4-4 0 0,0 0 0 0,0 0 0 15,0 0 0-15,0 0 0 0,0 0 0 0,0 0 0 16,0 0 0-16,0 0 0 0,0 0 0 0,0 0 0 0,0 0 0 0,0 0 128 16,0 0 112-16,0 0 16 0,0 0 0 0,0 0 0 15,0 0 0-15,0 0 0 0,0 0 0 0,0 0 0 16,0 0-256-16,0 0 144 0,0 0-144 0,0 0 128 16,0 0-128-16,0 0 0 0,8 0 0 0,2 0 0 15,1-1 0-15,1 0 0 0,1-1 0 0,1-2 0 16,3 0 0-16,-1 0 0 0,2-3 0 0,0 2 0 15,-1-2 0-15,1 1 0 0,-3 2 0 0,1 0 0 16,-3-1 0-16,-1 2 0 0,-1 0 0 0,-2 0 0 0,-3 2 128 0,1 2-128 16,-7-1 128-16,5 4-128 0,-5-4 272 0,4 6-16 15,-1 1-16-15,-2 2 0 0,-2 2 128 0,-1 2 16 16,0 2 16-16,-1 3 0 0,1 0-208 0,-1 1-32 16,0 2-16-16,-1 1 0 0,1 1 0 0,0 0 0 15,-1 1 0-15,1-1 0 0,1-1-144 0,0-1 192 16,1-3-192-16,1 0 192 0,0-2-192 0,0 0 128 15,1-2-128-15,0-1 128 0,2-1-128 0,-1-2 0 16,2-1 0-16,-1-2 0 0,-1-2-272 0,-2-5-96 16,3 6-16-16,-3-6 0 15,6 2-2000-15,1-1-416 0,-2-1-80 0</inkml:trace>
  <inkml:trace contextRef="#ctx0" brushRef="#br0" timeOffset="22631.81">9565 5537 19343 0,'-1'-5'1728'0,"0"-2"-1392"15,1 1-336-15,0-2 0 0,1 0 1248 0,0 1 176 16,2 0 48-16,0 0 0 0,-2 1 528 0,2 0 112 16,3 0 32-16,-3 1 0 0,3 2-496 0,-1 0-112 15,1-1 0-15,1 2-16 0,1 1-624 0,0 2-128 16,0 0-32-16,2 3 0 0,1 2-272 0,1 2-48 16,2 2-16-16,-2 3 0 0,1 2-48 0,0 4-16 15,1 1 0-15,1 5 0 0,-3 3-80 0,0 3-32 16,-1 3 0-16,-2 2 0 0,-3 4-32 0,0 4-16 15,-1 5 0-15,-2 2 0 0,-5-1-48 0,1 3 0 0,-3 3 0 0,-4-2 0 16,-4 0-128-16,-2-2 192 0,-3-2-192 0,-5-1 192 16,-4-4-192-16,-3-2-144 0,-1 0 144 15,-2-4-208 1,0 1-400-16,-5-3-80 0,2 1-16 0,-3-5 0 16,-2-3-528-16,-1-1-112 0,0 0-32 0,-2-5-10384 0,1-3-2064 0</inkml:trace>
  <inkml:trace contextRef="#ctx0" brushRef="#br0" timeOffset="23010.04">8018 5699 24879 0,'-9'-13'2208'0,"4"7"-1760"0,0 1-448 0,-1 1 0 16,1 0 2272-16,-1 2 368 15,0 2 80-15,-2 2 16 0,-1 3-2080 0,-1 2-400 16,-1 3-96-16,0 6-16 0,-1 3 256 0,0 7 48 15,-1 2 16-15,1 9 0 0,0 6-64 0,0 5-16 0,1 4 0 0,2 4 0 16,2 3-128-16,1 3-16 0,1 0-16 0,5 1 0 16,5-1-80-16,2-3-16 0,6-2 0 15,2-2 0-15,4-2-128 0,2-2 0 0,3-5-192 16,2-3 192-16,4-5-304 0,2-2 64 0,1-5 16 0,4-3 0 31,6-5-2336-31,3-5-448 0,58 6-112 0,-25-16-16 0</inkml:trace>
  <inkml:trace contextRef="#ctx0" brushRef="#br0" timeOffset="27440.39">10598 5515 9215 0,'0'0'400'0,"0"-6"96"0,-1-1-496 0,1 1 0 16,1-2 0-16,0 1 0 0,2 0 1984 0,-3 0 320 16,0-1 48-16,0 1 16 0,0-1-704 0,0 1-128 15,0 1-16-15,1 0-16 0,-2 1-224 0,1 0-32 0,0 5-16 0,0 0 0 16,-5-4-80-16,5 4-32 0,-5-2 0 0,-2 2 0 15,-1 2-256-15,0 5-48 0,-2 2-16 0,-4 5 0 16,0 2-240-16,-2 6-48 16,-2 5-16-16,-2 4 0 0,-1 7-64 0,-1 5-16 15,-1 4 0-15,1 3 0 0,2 0-176 0,2 2-48 0,1-2 0 0,4 2 0 16,3-1-192-16,2-3 0 0,2-1 0 0,3-1 0 16,3-1 0-16,1-4 128 0,2 0-128 15,2-3 0-15,2-3 128 0,2-3-128 0,2-4 176 16,1-1-176-16,1-3 128 0,1-2-128 0,2-2 0 0,1-1 0 31,2-2-544-31,1-3-224 0,2-2-32 0,2-3-16 0,3-3-2352 0,1-4-480 0</inkml:trace>
  <inkml:trace contextRef="#ctx0" brushRef="#br0" timeOffset="27894.74">10894 5800 29487 0,'0'-5'2624'0,"0"-4"-2112"0,0-1-512 0,1-1 0 15,2-1 368-15,0 0-48 16,1 0 0-16,2 1 0 0,-1 1 576 0,2 0 96 0,2 0 32 0,-2 1 0 15,3 3-256-15,0 0-32 0,0 3-16 0,1 2 0 16,1 1-400-16,-1 2-96 0,-1 1-16 0,-1 5 0 16,-3 2 64-16,1 2 16 0,-5 2 0 0,0 3 0 15,0 3-64-15,-6 1-16 0,-2-1 0 0,-4 2 0 16,0 3-208-16,-1-1 144 0,-1-1-144 0,1-2 128 16,0 0-128-16,1-3 0 0,0-2 144 0,2-3-144 0,2-2 128 0,0-2-128 15,2-1 128-15,-1-2-128 0,2 0 208 0,3-6-16 16,0 0-16-16,0 0 0 0,0 0 80 0,0 0 0 15,0 0 16-15,6 3 0 16,0-1 0-16,3-1 0 0,0-1 0 0,2 0 0 0,2 0-272 0,0 0 160 16,5 0-160-16,-2 0 128 0,2 0-128 0,-1-1 0 15,1 0 0-15,1 0 0 0,-1 0-288 0,1 0 16 16,-1 0 0-16,-1 0 0 16,-1-2-1424-16,-1 1-288 0,-1 0-48 0,1 0-16 15,-1-2-1056-15,0 1-224 0</inkml:trace>
  <inkml:trace contextRef="#ctx0" brushRef="#br0" timeOffset="28225.1">11470 5712 14735 0,'-3'-5'1312'0,"1"-2"-1056"16,0 0-256-16,2 0 0 0,-2 0 3392 0,1 2 640 0,1 5 112 0,0-6 16 15,0 1-2240-15,0 5-464 16,0 0-96-16,0 0-16 0,0 0-352 0,0 0-80 0,0 0-16 0,0 0 0 15,-1 8-448-15,-1 3-80 0,1 0-32 0,-1 2 0 0,0 1-208 0,-1 3-128 16,-1 1 160-16,1 1-160 16,-1 0 160-16,0-1-160 0,2 1 160 0,2 0-160 15,0-2 144-15,0 0-144 0,0-3 128 0,0 2-128 16,2-3 256-16,1-1-16 0,0-1-16 0,0-1 0 0,2-1 96 16,0-3 32-16,2 1 0 0,0-3 0 0,2 1 80 0,1-2 16 15,0-1 0-15,2-1 0 0,-1 0-144 0,1-1-32 16,0-1 0-16,0 0 0 0,2 0-272 0,-1-1 0 15,0-2 128-15,0 2-128 0,-1 0-160 0,0 0-96 16,-1 0 0-16,0-1-16 16,-1 1-624-16,0 1-112 0,-1 0-16 0,0 1-16 15,0-1-2080-15,-1 1-400 0,2 0-96 0</inkml:trace>
  <inkml:trace contextRef="#ctx0" brushRef="#br0" timeOffset="28757.21">11950 5433 21247 0,'0'0'944'0,"0"0"192"0,0-6-912 0,0 1-224 16,0-1 0-16,0 6 0 0,1-5 608 0,-1 5 80 15,1-6 16-15,2 1 0 0,0-1 896 0,-3 6 176 16,0 0 32-16,2-5 16 0,-2 5-576 0,5-4-112 15,-1 0-32-15,-4 4 0 0,0 0-304 0,4-3-64 16,-4 3-16-16,6-2 0 0,-6 2-128 0,6-2-16 16,-6 2-16-16,7-2 0 0,-7 2-144 0,7 0-32 15,-1 2 0-15,1 0 0 0,-1 0-112 0,2 1-16 16,0 2-16-16,1 0 0 0,-1 2-80 0,2 2-16 16,-1 2 0-16,0 2 0 0,0 2 48 0,0 2 16 15,-2 1 0-15,1 3 0 0,0 0 32 0,-1 3 0 16,0 2 0-16,-2 1 0 0,0 2 48 0,-2 3 16 15,-1 2 0-15,1 0 0 0,-3 1-80 0,-3 2-16 16,-1 3 0-16,-3 0 0 0,-1-1-208 0,-3 0 144 0,-2 0-144 0,0 1 128 16,-3-4-128-16,-4-2 192 0,-2-1-192 0,-2 0 192 15,-3-2-192-15,1 0 0 0,-5 0 0 0,0-2 0 32,-2 0-1472-32,0-1-336 0,-2-2-64 0,-1 0-10544 15,-2 0-2112-15</inkml:trace>
  <inkml:trace contextRef="#ctx0" brushRef="#br0" timeOffset="34948.44">8050 7194 13823 0,'0'0'608'0,"0"0"128"0,0 0-592 0,0 0-144 0,0 0 0 0,0 0 0 15,0 0 960-15,-3-5 144 0,3 5 48 0,0 0 0 16,0 0-1152 0,0 0-464-16,-2-8 16 0,2 8 16 0,0 0 48 0,0 0 0 0,0 0 0 0,0 0 0 0,-2-3 80 0,2 3 32 15,0 0 0-15,0 0 0 0,-3-5 272 16,0 2 0-16,3 3 0 0,0 0 144 0,-6-6 304 0,6 6 64 16,0 0 16-16,0 0 0 0,0 0 336 0,0 0 64 15,-8-5 16-15,8 5 0 0,0 0 32 0,0 0 16 16,0 0 0-16,0 0 0 0,0 0-144 0,0 0-16 15,0 0-16-15,0 0 0 0,0 0-288 0,9-1-48 16,0-1-16-16,2 0 0 0,2 2-192 0,0 0-32 16,3 0-16-16,1 2 0 0,3-4 0 0,3 2 0 15,2 2 0-15,4-2 0 0,3 0-32 0,5 0 0 16,5 0 0-16,1-2 0 0,0 1-64 0,3 0 0 0,-2-1-128 0,4 1 192 16,3-2-192-16,7-1 176 0,3 2-176 0,3 0 160 15,-2-2-160-15,3-2 0 0,-2 2 0 0,3 0 128 16,3 3-128-16,4-2 160 0,1-3-160 0,-3 1 160 15,-2-2-160-15,2 4 0 0,1 0 144 0,3 1-144 16,3-1 128-16,-2 0-128 0,-2 0 128 0,-2-1-128 16,3 2 128-16,2 0-128 0,4 2 128 0,-3-2-128 15,-5-1 160-15,2 0-32 0,1 2-128 0,3 0 192 16,4 0-64-16,-3-1 0 0,-5-1-128 0,1 1 192 16,0 1-192-16,1 0 128 0,2-1-128 0,-4-1 0 15,-5-2 192-15,2 3-48 0,-1 1-16 0,4 0 0 16,2-1 112-16,-3 0 16 0,-5-2 0 0,-1 3 0 15,0 1 48-15,4 0 16 0,2 0 0 0,-5 0 0 16,-4-1-48-16,-3 1 0 0,1 0 0 0,0 1 0 16,-2 1-16-16,1 1-16 0,-3-2 0 0,-4-1 0 15,-6-1-16-15,-4-1 0 0,-2 2 0 0,-2 0 0 0,-5 2 32 0,-3-2 0 16,-3 0 0-16,-3 0 0 0,-1 0 96 0,-2 0 32 16,-5 0 0-16,0 0 0 0,-5-2-32 0,-2 2 0 15,-2 2 0-15,-2-2 0 0,-8 0-48 0,0 0-16 16,8-2 0-16,-8 2 0 0,7-2-288 0,-7 2 128 15,8 0-128-15,-8 0 0 16,0 0-1184-16,8 0-352 0,1 0-64 0,-9 0-10080 16,8 1-2016-16</inkml:trace>
  <inkml:trace contextRef="#ctx0" brushRef="#br0" timeOffset="39303.76">9904 7681 11967 0,'0'0'528'0,"0"-5"112"0,0 5-512 0,1-6-128 0,-1 6 0 0,0 0 0 15,1-4 2656-15,-1 4 496 0,0 0 112 0,0 0 0 16,0 0-1856-16,0 0-368 0,0 0-80 0,0 0 0 16,0 0-128-16,1 7-32 0,-1 2 0 0,-1 2 0 15,-1 4-80-15,-1 1-16 0,0 3 0 0,-2 1 0 16,1 2-128-16,-1 1-48 0,2 0 0 0,-1 0 0 15,-1 0-320-15,2 1-64 0,0 1-16 0,0-1 0 16,2-1-128-16,1-1 0 0,1-1 0 16,2-1 0-16,1 0 160 0,0-1 0 0,2-1 0 0,-1-2 0 15,4 0 112-15,0-1 32 0,-1-2 0 0,1-1 0 0,0-1-32 0,4-2 0 16,-1-1 0-16,2-2 0 0,1 0-112 0,2-2-32 16,-1-1 0-16,3-3 0 0,0-3-128 0,3 0-176 15,-1-2 48-15,1-2 0 16,0-1-752-16,1-1-144 0,1 0-16 0,-1-1-9472 15,-2-4-1904-15</inkml:trace>
  <inkml:trace contextRef="#ctx0" brushRef="#br0" timeOffset="39522.73">10012 7733 25791 0,'-14'-12'2304'0,"8"8"-1856"15,2-1-448-15,-1 2 0 0,2-2 1520 0,3 5 208 0,-3-4 32 0,3 4 16 16,0 0-1648-16,0 0-320 16,1-4-64-16,3 0 0 0,3 1 256 0,2 1-192 15,2 1 192-15,3 0-160 0,2-2 160 0,4 1-192 0,2 0 192 16,4 0-192-16,-1-1 0 0,0-1 0 0,-1 1 0 0,-1 0 0 31,-2-1-560-31,-1 2-112 0,-2 0-32 0,-3 1-7424 0,-1 1-1472 0</inkml:trace>
  <inkml:trace contextRef="#ctx0" brushRef="#br0" timeOffset="39710.26">10154 7794 23903 0,'-19'2'1056'0,"10"-1"224"0,-1 1-1024 0,1 0-256 0,-4-1 0 0,5 2 0 0,0-1 1104 0,0 0 176 16,2 0 48-16,0 1 0 0,2 1-240 0,4-4-64 16,0 0 0-16,0 0 0 0,1 6-448 0,2 1-112 15,2 0-16-15,1-2 0 0,3 1-192 0,2-1-32 16,3-1-16-16,3 1 0 0,3-2-208 0,0 0-288 15,5-1 64-15,-2-2 16 16,0-2-640-16,1 0-128 0,1 1-32 0,1-1 0 16,-1 0-2176-16,1-2-432 0</inkml:trace>
  <inkml:trace contextRef="#ctx0" brushRef="#br0" timeOffset="40194.66">11089 7717 28959 0,'0'0'1280'0,"0"0"272"0,-1-6-1232 0,-1 2-320 0,2 4 0 0,-4-5 0 16,-1 2 1008-16,-1 2 144 0,1 1 16 0,-3 1 16 15,0 1-352-15,0 3-80 16,-3 0-16-16,0 3 0 0,-1 5-304 0,-1 1-64 16,0 2-16-16,0 2 0 0,0 4-144 0,-1 3-16 0,-1 0-16 0,1 2 0 15,0 3-32-15,0 1 0 0,3 1 0 16,0 0 0-16,-1-3-144 0,2 2 128 0,3-2-128 0,-2-2 128 15,1-1-128-15,3-3 0 0,0-4 0 0,2-1 0 16,2-1 0-16,-1-3 0 0,1-3 0 0,1-2 0 0,0-3 128 0,0-6-128 16,0 0 0-16,0 0 128 0,6 0-128 0,1-3-176 15,0-4 48-15,2-4 0 0,1-3 128 0,1-6-192 16,2-4 192-16,2-3-192 0,1-4 48 0,1-2 0 16,-1-2 0-16,0 0 0 0,-1 2 144 0,-1 3 0 15,0 0 0-15,-1 5 0 0,-2 3 304 0,-1 4 32 16,-3 4 16-16,1 3 0 0,-4 2 0 0,1 2 0 15,-1 3 0-15,-4 4 0 0,0 0-144 0,0 0-16 16,6 2-16-16,-2 3 0 0,-1 1-176 0,2 2 128 16,-4 3-128-16,1 2 128 0,0 1 0 0,1 4 0 15,-1 1 0-15,0 2 0 0,-1 1 0 0,1 1-128 16,-1 0 192-16,2 2-64 0,-1 0-128 0,1 1 0 16,0-1 0-16,2 0 0 0,-1-1 0 0,2-2 0 15,-1-1 0-15,2-1 0 0,0-1 0 0,1-3 0 16,1 0 0-16,0-3 0 15,-2-2-816-15,2-1-32 0,-1-1-16 0,0-2 0 16,-2-2-2768-16,1-4-544 0,4-6-112 0,-2-4-32 0</inkml:trace>
  <inkml:trace contextRef="#ctx0" brushRef="#br0" timeOffset="40351.72">10835 8194 32255 0,'-6'-2'2864'0,"6"2"-2288"0,0 0-576 0,0 0 0 16,-3-5 880-16,3 5 64 0,0 0 16 0,0 0 0 15,5-3-800-15,5 0-160 0,5-1 0 0,4 1 0 16,7 0 0-16,2 0-192 0,8-2 192 0,3 1-192 16,4-2 192-16,1 0-176 0,0-4 176 0,2 0-160 15,4-1-1952 1,-1 1-400-16,3-1-80 0</inkml:trace>
  <inkml:trace contextRef="#ctx0" brushRef="#br0" timeOffset="41135.57">14137 6467 22047 0,'0'0'976'0,"4"-3"208"0,5-1-944 0,-1-1-240 0,-1-2 0 0,-1 1 0 15,0-1 1424-15,-1 0 240 0,0 0 64 0,-2 0 0 16,0 1 16-16,-1 0 16 0,-1 1 0 0,-1 5 0 16,0 0-624-16,0 0-128 0,0 0-32 0,0 0 0 15,0 0-256-15,0 0-48 0,0 0-16 0,0 0 0 16,-2 6-272-16,1 3-64 15,-2 3-16-15,0 3 0 0,-1 3-112 0,2 4-32 0,0 3 0 0,0 3 0 16,1 2-160-16,-3 0 0 0,1 3 144 0,1 1-144 16,0-2 0-16,-1 1 0 0,0 0 0 0,0-1 128 0,-1-2-128 0,1-1 0 15,1-3 0-15,0-1-128 0,0-3-208 0,-1-1-48 16,2-1 0-16,1-2 0 16,0-4-1440-16,0-2-288 0,-2-2-64 0,2-4-8608 15,0-6-1712-15</inkml:trace>
  <inkml:trace contextRef="#ctx0" brushRef="#br0" timeOffset="41401.37">13985 6789 17503 0,'-5'-5'1552'0,"0"0"-1232"16,1 1-320-16,1 1 0 0,3 3 4272 0,0 0 784 0,0 0 176 0,0 0 16 16,0 0-4112-16,4-5-832 15,4 2-176-15,3 0-128 0,2 0 256 0,3 1-48 16,5-1-16-16,2 0 0 0,5 0-64 0,4 1-128 0,3 0 176 0,5-1-176 15,1-1 176-15,2 0-176 16,-1-1 160-16,0 0-160 0,-1 0 128 0,-3 0-128 0,0 0 0 0,-1 0 144 16,-1 1-144-16,-2 1 0 0,-2-1 0 0,-4 1 0 15,-4 0 128-15,-3 1-128 0,-2 0 0 0,-4 0 128 16,-2 0-128-16,-4 0 128 0,-2 1-128 0,-7 1 128 16,0 0-128-16,0 0-256 0,0 0 64 0,0 0 16 15,0 0-704-15,-6-4-144 0,1 1-16 0,-1 1-9632 16,6 2-1920-16</inkml:trace>
  <inkml:trace contextRef="#ctx0" brushRef="#br0" timeOffset="43424.13">16403 5805 12895 0,'0'0'1152'0,"0"0"-928"16,-3-4-224-16,-1 0 0 0,1-1 2768 0,3 5 512 15,0 0 112-15,0 0 0 0,-2-5-2048 0,2 5-432 16,0 0-80-16,0 0 0 0,0 0-112 0,0 0-16 15,2-4 0-15,3 0 0 0,0 1-176 0,3 2-32 16,2 1-16-16,3 0 0 0,4 0-128 0,3 0-32 16,1-1 0-16,4 0 0 0,1 1 16 0,0-1 0 31,1-1 0-31,-1-1 0 0,0 1-144 0,0 1-48 0,-2 1 0 0,1 0 0 0,-4-1-144 0,0 2 160 0,-1 1-160 0,-4 0 160 16,-1 0-160-16,-2-1 0 15,-2 0 0-15,-2 0 0 16,-3 1-720-16,-6-2-80 0,0 0-16 0,0 0 0 15,0 0-2192-15,0 0-432 0</inkml:trace>
  <inkml:trace contextRef="#ctx0" brushRef="#br0" timeOffset="43833.85">17379 5391 29247 0,'0'0'1296'0,"0"0"272"0,-1-6-1248 0,-2-1-320 16,0-1 0-16,1 3 0 15,2 5 544-15,-4-5 48 0,-3 3 16 0,0 0 0 0,0 2 160 16,-2 2 16-16,-3 3 16 0,-3 1 0 0,0 5-464 0,-1 2-80 16,-2 5-32-16,-1 4 0 0,-1 3-48 0,1 3-16 15,1 1 0-15,0 2 0 0,3 2-160 0,2 2 0 16,1 0 144-16,3 0-144 0,1-3 0 0,4-2 0 15,2-1 0-15,2-1 0 0,1-2 0 0,2 0 0 0,1 0 0 0,5-3 0 16,-1-2 128-16,3-4-128 0,1-2 128 0,1-3-128 16,2-4 256-16,0 0-32 15,0-5 0-15,2-1 0 0,-1-4 144 0,2-1 16 0,-2-5 16 16,1-1 0-16,-2-5-32 0,0-1-16 0,-2-4 0 16,-2 1 0-16,-1-1-80 0,-5 0-16 0,-3 2 0 0,-3 1 0 15,-2 1 112-15,-2 2 16 0,-3 2 0 0,-5 3 0 16,-3 1-64-16,-1 6-16 0,-3 3 0 0,-1 3 0 15,-1 1-304-15,0 4-176 0,-1 5 32 16,1 1 0 0,0 2-496-16,0 0-112 0,0 2-16 0,3 0 0 15,3 0-1568-15,4-2-320 0,3 0-64 0,3-3-7408 0,5 0-1488 0</inkml:trace>
  <inkml:trace contextRef="#ctx0" brushRef="#br0" timeOffset="44225.77">17781 5779 11967 0,'0'0'1072'0,"0"0"-864"15,6-4-208-15,-2-3 0 0,1 0 1856 0,-2 0 336 16,0 1 64-16,2-1 16 0,0 1-304 0,1 1-64 16,-2-1-16-16,0 2 0 0,1 0-112 0,-5 4-32 15,0 0 0-15,0 0 0 0,0 0-528 0,0 0-96 16,0 0-32-16,0 0 0 0,-1 7-352 0,-3 5-80 0,-2 4-16 0,-3 1 0 16,-2 2-352-16,-2 4-80 0,-4 4-16 15,-1 2 0-15,-2 2-64 0,-1 2 0 16,-1 0-128-16,0 2 192 0,-1 4-192 0,2 0 128 0,0 2-128 0,0-5 0 15,-1-1 128-15,2-4-128 0,4-1 0 0,2-1 0 0,-1-3 0 0,2-2-240 16,2-2 32-16,3-3 0 16,3-2-624-16,0-3-112 0,3-3-16 0,2-1-16 15,1-4-2800-15,4-1-544 0</inkml:trace>
  <inkml:trace contextRef="#ctx0" brushRef="#br0" timeOffset="44571.02">17781 6188 19343 0,'0'0'1728'0,"-5"-4"-1392"0,0 3-336 0,0-1 0 15,-1-1 2240-15,2-1 368 16,4 4 80-16,0 0 0 0,0 0-1904 0,0 0-384 16,0 0-80-16,0 0 0 0,0 0-64 0,8-4-16 15,1 0 0-15,3 0 0 0,3 2-64 0,4 0-16 16,3-1 0-16,1-2 0 0,2 0 64 0,0-1 16 15,1 2 0-15,-2 0 0 0,-2 2 32 0,-1 0 16 16,-1 1 0-16,-3 2 0 0,-1 1 352 0,-3 2 64 0,-1-1 0 0,-3 2 16 16,-4 2 176-16,-1 3 48 15,-1 3 0-15,-4 4 0 0,-4 1-160 0,0 4-16 16,-2-1-16-16,0 3 0 0,-2 2-448 0,-1 0-96 16,0 3-16-16,1-2 0 0,-1 1-192 0,1-1 144 15,1 1-144-15,0-2 128 0,-1-2-128 0,1-1 0 0,1-1 0 0,1 0 0 16,2-3 0-16,2-1 0 0,-1-3 128 0,1-2-128 15,1-1-352-15,2-3-96 0,1-1-32 0,2-3 0 16,1 0-2560-16,3-4-512 0,0-3-96 0</inkml:trace>
  <inkml:trace contextRef="#ctx0" brushRef="#br0" timeOffset="45165.87">18589 5553 26319 0,'0'0'1152'0,"3"-6"256"0,-2 0-1120 0,0 1-288 15,0 1 0-15,-1 4 0 0,0 0 784 0,0 0 112 16,0 0 0-16,0 0 16 0,0 0 160 0,0 0 16 16,0 0 16-16,-2 9 0 0,-1 1-432 0,1 3-96 0,1 2 0 0,-1 3-16 15,1 2-304-15,-1 2-64 0,-1 1-16 0,0 2 0 16,1 3-48-16,-1-1-128 16,0-1 192-16,1 1-64 0,1-1-128 0,-1 0 0 0,0-3 0 0,1-1 128 15,0 0-128-15,1-4 0 0,-1-2 144 0,1-3-144 16,0-2 128-16,0-2-128 0,0-3 128 0,0-6-128 15,-2 6 176-15,2-6-48 0,0 0 0 0,0 0 0 16,0 0-128-16,-1-6 0 0,-2-4 0 0,1-2 0 0,0-2 0 0,0-2 0 16,0-3-192-16,-3-2 192 0,2-2 0 0,0 0 0 15,0-4 0-15,1 0 0 0,-1-3 0 0,0 0 0 16,0 0 160-16,2-1-160 0,1 2 256 0,1 1-48 16,1-1-16-16,0 3 0 0,1 0 16 0,1 3 0 15,0 1 0-15,2 2 0 0,3 4-208 0,0 2 0 16,-1-1 128-16,0 4-128 0,3 3 0 0,2 2 0 15,0 2 0-15,0 0 0 0,0 3 0 0,-1 3 128 16,-2 2-128-16,0 1 0 0,-1 1 0 0,-3 1 128 0,0 4-128 0,-3 3 0 16,-1-1 0-16,-2 1 0 0,-2 3 0 0,-1-1 0 15,-3 1 0-15,-1-1 0 16,-2 1 0-16,-1-1 0 0,-1 0 0 0,0-2-128 16,-1 0 128-16,1-1 0 0,0-1-176 0,0-1 32 0,0-1 0 0,0-1 0 31,2-1-1328-31,0 0-272 0,2-2-48 0,1 0-8592 0,0-3-1712 15</inkml:trace>
  <inkml:trace contextRef="#ctx0" brushRef="#br0" timeOffset="45526.51">19141 5315 26031 0,'5'-11'1152'0,"-1"7"240"0,0-3-1120 0,2 2-272 15,1 0 0-15,-2 1 0 0,-1 0 768 0,2 0 80 16,0 2 32-16,1 2 0 0,-1 1 48 0,2 0 16 16,0 1 0-16,1 1 0 0,-1 0-192 0,1 1-48 15,0 3 0-15,0 2 0 0,1 2-112 0,0 2-16 16,0 1-16-16,1 5 0 0,-2 2-96 0,2 4-16 15,0 4 0-15,-1 3 0 0,-2 2-112 0,-1 4-16 16,-3 4-16-16,-2 3 0 0,-2 4 80 0,-2 2 32 16,-5 6 0-16,-1 3 0 0,-4 1-176 0,-3 3-48 15,-3 2 0-15,-4-1 0 0,-4-1-64 0,0-1-128 0,-3-2 176 0,0-2-176 16,-3-3 144-16,0-1-144 16,-2-1 0-16,-2-3 144 15,-1 0-576-15,-5-3-112 0,-4 0-32 0,-5-3 0 16,-2-4-2224-16,-2 0-448 0</inkml:trace>
  <inkml:trace contextRef="#ctx0" brushRef="#br0" timeOffset="46136.56">16127 5244 13823 0,'2'-13'608'0,"-1"7"128"0,0-1-592 0,2 1-144 0,-1-2 0 0,-1 0 0 16,0 0 2064-16,-1 1 384 0,0 0 80 0,-1 2 16 16,-1 1-1136-16,-2-1-208 0,4 5-48 0,-4-3-16 15,-2 0-288-15,0 0-48 0,-2 2-16 0,0 2 0 16,1 2-336-16,-2 1-80 0,-2 0-16 0,-1 4 0 16,-1 3-112-16,-2 2-32 0,2 4 0 0,-1 4 0 15,-3 4 192-15,1 5 48 0,-2 4 0 0,0 6 0 16,-1 7-144-16,1 3-32 0,1 4 0 0,1 3 0 15,0 3-144-15,3 1-128 0,3 4 144 0,-1 27-144 0,5-13 0 0,7-9 0 16,6-6 0-16,6-4 0 0,-1-1 128 0,7-4-128 16,2-4 0-16,5-2 0 0,4-5 128 0,5-3-128 15,6-3 0-15,2-2 144 0,1 1-416 0,1-8-96 16,0-3-16-16,-13-10 0 16,5-2-2608-16,7-1-528 0</inkml:trace>
  <inkml:trace contextRef="#ctx0" brushRef="#br0" timeOffset="46950.14">20037 5225 20671 0,'-2'-14'912'0,"2"8"192"0,0 0-880 0,-1-1-224 16,-1 0 0-16,0 1 0 0,1-1 784 0,1 7 112 15,0-6 32-15,0 6 0 0,-4-6 416 0,4 6 96 16,-4-3 16-16,-2 3 0 0,1 2-512 0,-3 6-112 16,-1 2 0-16,0 3-16 0,-4 3-288 0,1 5-48 15,-2 3-16-15,0 5 0 0,-2 4-144 0,0 4-16 16,-2 7-16-16,1 4 0 0,-5 0-112 0,3 3-32 16,-1-1 0-16,4 0 0 0,1-2-144 0,3 0 0 15,3-2 0-15,4-1 128 0,3-1-128 0,2-2 192 0,3-2-192 0,3-1 192 16,1-3 0-16,4-2 0 15,2 0 0-15,3-3 0 0,-1-2-192 0,3-3 0 16,-1-4 144-16,4-1-144 16,4-2-1360-16,2-4-352 0,2-4-64 0,4-3-12752 0</inkml:trace>
  <inkml:trace contextRef="#ctx0" brushRef="#br0" timeOffset="47389.92">20553 5547 27647 0,'0'0'2448'0,"0"-5"-1952"0,0-2-496 0,0 1 0 15,2-1-512-15,0 0-208 0,1 1-48 0,-2-1 0 0,1 1 768 0,1-1 160 16,0 2 32-16,0-1 0 0,0 2 656 0,1-1 144 15,-4 5 32-15,0 0 0 0,0 0 160 0,0 0 32 16,0 0 16-16,0 0 0 0,0 0-384 0,0 0-80 16,1 8 0-16,-2 2-16 0,-1 3-416 0,-1 2-80 15,-1 2 0-15,-2 3-16 0,0 2 16 0,-1 2 0 16,0 2 0-16,-1 2 0 0,0-1-256 0,4 1 0 16,-3-2 128-16,3 1-128 0,-1-2 0 0,1-2 0 15,1 0 0-15,2-2 0 0,1 0 144 0,1-3-144 16,0-4 128-16,1-1-128 0,1-2 288 0,2-1-32 0,0-1 0 15,2-2 0-15,-2 0 32 0,3-1 0 16,2-1 0-16,1-2 0 0,2 0 0 0,1-1 0 16,1-1 0-16,-1 0 0 0,-1-1-96 0,0 1-32 15,1-1 0-15,-1 0 0 0,0 0-160 0,-1 0 0 16,-1 0 0-16,-2 1 0 16,-1 1-624-16,-1-1 0 0,0 2 0 0,-1-1 0 15,1 0-1888-15,2 1-384 0,-3 1-80 0</inkml:trace>
  <inkml:trace contextRef="#ctx0" brushRef="#br0" timeOffset="47750.69">21103 5370 9215 0,'0'-9'816'0,"2"-2"-656"16,0-1-160-16,-1-2 0 0,-2 0 2752 0,2-2 528 15,2 2 112-15,0-1 0 0,1-1-1424 0,0 2-304 16,-2 1-48-16,3 2-16 0,-1 1 128 0,1 1 0 31,-1 1 16-31,1 3 0 0,1 0-560 0,1 2-112 0,-1 0-32 0,1 2 0 16,-1 1-368-16,2 2-80 0,1 2-16 0,-1 2 0 0,-1 3-128 0,2 2-16 0,0 2-16 0,0 4 0 16,-2 4-176-16,2 6-48 15,0 5 0-15,-1 3 0 0,-2 3 0 0,1 3 0 16,-2 1 0-16,-1 2 0 0,-4 1-16 0,-3 3-16 15,0 1 0-15,-2-2 0 0,-2-1 16 0,-1 0 0 0,1 1 0 0,-2-3 0 16,-4-4-176-16,-1 1 160 0,0-4-160 0,-3-1 160 16,-4-2-160-16,-4-1 0 0,-2-2 0 0,-4-3 128 31,-2 0-736-31,-3-1-160 0,-2 0-16 0,0-1-16 16,-1-1-2128-16,0 1-416 0,-44 22-96 0,17-10-16 0</inkml:trace>
  <inkml:trace contextRef="#ctx0" brushRef="#br0" timeOffset="48518.51">16278 7212 21183 0,'-14'-6'1888'0,"9"4"-1504"0,-2 1-384 0,1-1 0 15,-1-1 1936-15,1 1 320 0,-1 1 64 0,7 1 16 16,-7-1-1696-16,7 1-352 0,0 0-64 0,0 0-16 15,0 0 272-15,0 0 48 0,0 0 16 0,0 0 0 16,0 0-208-16,0 0-32 0,7 0-16 0,3 0 0 16,1-1 48-16,2 0 16 0,2 0 0 0,4 0 0 15,2 0-144-15,4-2-16 0,3 1-16 0,5-1 0 0,4 0 0 0,5-1 0 16,3 1 0-16,4-1 0 0,2-2-32 16,3 1 0-16,6-1 0 0,6 1 0 0,5-1-144 0,5 1 192 15,-1-2-192-15,4 0 192 0,8 2-192 0,1-2 0 16,0-2 144-16,3 2-144 0,4 1 128 0,3 1-128 15,1-2 128-15,1 1-128 0,1-1 0 0,1 0 0 16,4 1 0-16,1-1 0 0,-23 3 0 0,6-2 0 16,7 3 0-16,2-3 0 0,0 0 0 0,6-3 0 0,1 1 128 0,0 1-128 15,23-2 144-15,-4 0-144 0,1 0 192 0,-7 0-192 16,-4 1 256-16,-2-1-48 0,3 0-16 0,-5-1 0 16,-6 0 0-16,2 0-16 0,3-1 0 0,-3 1 0 15,-6 2-176-15,-2-2 160 0,-2-1-160 0,-3 1 160 16,0 0-160-16,-5 0 0 0,-5-2 0 0,-3 2 128 15,-2 1-128-15,-3 2 160 0,-3-1-160 16,-6 0 160-16,-8 2-160 0,-3-1 0 0,-6 0 0 0,-4 1 128 31,-2-1-128-31,-7 2 0 0,-4-1 144 0,-4 2-144 16,-5-1 128-16,-3 1-128 0,-5 0 128 0,-4-1-128 16,-5 1-256-16,-1-1-112 0,-6 5-16 0,0-4-16 31,-3 0-1344-31,-4 0-272 0,-3 1-48 0,-3 1-13056 0</inkml:trace>
  <inkml:trace contextRef="#ctx0" brushRef="#br0" timeOffset="49130.82">17865 7638 24191 0,'0'0'1072'0,"0"0"208"0,4-3-1024 0,1-1-256 0,0-1 0 0,1 1 0 16,-2 0 480-16,1-1 32 0,-1 1 16 0,0-1 0 16,2 2 528-16,-2 0 96 0,-4 3 32 0,5-5 0 15,-5 5 112-15,0 0 32 0,0 0 0 0,0 0 0 0,0 0-256 0,0 0-48 16,0 0-16-16,0 0 0 0,0 0-304 0,0 0-48 15,-3 8-16-15,-2 2 0 0,-2 2-336 0,-1 2-80 16,-2 4-16-16,-1 2 0 0,-4 2-80 0,2 1 0 16,-1 0-128-16,1 1 192 0,-1 1-192 15,2 1 176-15,1-1-176 0,1-1 160 0,2 0-160 0,1 0 0 16,2-1 144-16,1-1-144 0,3-4 0 0,1 0 128 0,3-2-128 0,0 0 0 16,1-2 176-16,3-1-48 0,1 1 0 0,2-5 0 15,2 0 0-15,3-1 0 0,2-3 0 0,3 1 0 16,0-2 0-16,2 0-128 15,1-3 192-15,0-1-64 0,1-2 32 0,1-2 0 16,-2 1 0-16,1-1 0 0,1-1-160 0,0 0 0 16,0-2 144-16,-1-1-144 0,0 1 0 0,-1-2-192 15,-1 0 32-15,-1 0 0 16,-1 0-544-16,-1 1-96 0,-1-1-32 0,-1 0 0 16,-3 0-1600-16,-2-1-336 0,-1-1-64 0,-2 0-12672 0</inkml:trace>
  <inkml:trace contextRef="#ctx0" brushRef="#br0" timeOffset="49350.7">17817 7623 32255 0,'-13'-12'1424'0,"9"8"304"0,0-1-1392 0,-1 0-336 16,2-1 0-16,3 6 0 0,1-6 800 0,1 0 96 15,3 2 0-15,1-1 16 16,3 2-688-16,2 0-224 0,4 0 128 0,3 1-128 0,2 0 176 0,1 0-32 15,2 0 0-15,0-1 0 0,-1 1-144 0,0 0 128 16,-1 1-128-16,0 0 128 0,1 0-128 0,-2 1-192 16,-4 1 32-16,-2 0 16 15,0 1-784-15,-3 1-160 0,-4 2-16 0,-1 0-16 16,-3 2-2000-16,-2 2-400 0</inkml:trace>
  <inkml:trace contextRef="#ctx0" brushRef="#br0" timeOffset="49538.27">17865 7832 29487 0,'-12'2'1296'0,"12"-2"288"0,-6 4-1264 0,1-1-320 16,5-3 0-16,0 0 0 0,0 0 832 0,0 0 96 0,0 0 32 0,0 0 0 16,9 4-128-16,1 1 0 0,3-1-16 0,2-1 0 15,2 0-160-15,1-2-16 0,3-1-16 0,0 1 0 16,1 0-336-16,2-1-64 0,-1 0-16 0,2-1 0 16,-1 0-208-16,2-3-288 0,-2 1 64 0,1 0 16 15,-1-1-560-15,1 2-128 0,-3 0 0 16,1 1-9856-16,-1 0-1984 15</inkml:trace>
  <inkml:trace contextRef="#ctx0" brushRef="#br0" timeOffset="49867.86">18981 7472 29487 0,'2'-13'2624'0,"-2"7"-2112"16,-2-2-512-16,1 0 0 0,-1-1 576 0,0 1 0 16,0-1 0-16,0 0 0 0,-1 2 208 0,1 2 48 15,-1-1 16-15,1 2 0 0,-3 1-80 0,2 0-32 16,3 3 0-16,-7 0 0 0,1 2-256 0,-2 3-48 16,-1 3-16-16,-1 3 0 0,-2 3-176 0,-1 4-48 15,-1 3 0-15,-2 5 0 0,-1 1 64 0,-1 5 16 0,-2 2 0 0,3 4 0 16,0 3-64-16,0 1-16 0,1 2 0 0,2 2 0 15,2-1-192-15,1 1 128 16,2 2-128-16,4 0 0 0,1-2 0 0,3-1 0 16,2-1 0-16,3-1 0 0,2-4 0 0,5 0 0 0,0-2-128 0,5-3 128 15,2-3-512-15,5-3 0 16,3-4 0-16,3-3 0 0,2-5-2288 16,2-3-448-16,2-6-80 0</inkml:trace>
  <inkml:trace contextRef="#ctx0" brushRef="#br0" timeOffset="51373.92">19588 7653 17503 0,'0'0'1552'0,"0"0"-1232"15,-5-6-320-15,1 1 0 0,0-2 768 0,2 1 80 16,-1-1 32-16,1 0 0 0,1 0 512 0,0 1 96 16,2-2 32-16,0 1 0 0,0-2-224 0,1 0-32 15,0 1-16-15,3 1 0 0,0-2-320 0,2 0-64 0,-1 0-16 0,3 2 0 16,1 1-272-16,1 1-48 0,1 0-16 0,1 2 0 15,2 0-96-15,-1 2-32 16,0 2 0-16,-1 1 0 16,0 2-128-16,-2 4-48 0,-2 2 0 0,0 2 0 15,-1 2-208-15,-3 3 128 0,-1 0-128 0,-3 4 0 0,-2 3 128 0,-3 3-128 0,-2-1 0 0,-3 2 0 16,-2-1 0-16,-2 2 0 0,-3-1 0 16,0 1 0-16,-1-3-128 0,2-1 128 0,0-3-192 0,0-3 192 15,3-1 0-15,2-3 0 0,2-1 0 0,1-3 0 16,1-3 0-16,3 0 192 0,3 0-16 0,0-8-16 15,0 0 16-15,0 0 0 0,5 4 0 0,1 0 0 0,3-2 80 0,2-1 0 16,1-1 16-16,3-1 0 0,3 0-128 0,1 0-16 16,-1-1-128-16,2 1 192 0,-1-1-192 15,1 0 0-15,1-1 0 0,0-2-160 16,-4 0-480-16,2-1-80 16,0 1-32-16,-1 0 0 0,1 1-2064 0,0 1-400 0,0-1-96 0</inkml:trace>
  <inkml:trace contextRef="#ctx0" brushRef="#br0" timeOffset="51813.51">20266 7647 23039 0,'-3'-4'2048'0,"1"-2"-1648"15,-3 1-400-15,3-1 0 0,2 6 2304 0,-1-5 384 0,1 5 80 0,0 0 16 16,0 0-1472-16,0 0-288 16,0 0-64-16,0 0-16 15,0 0-464-15,0 0-96 0,-4 5 0 0,-1 3-16 0,0 3-224 0,-2 2-144 0,1 3 192 0,-1 1-192 16,0 2 128-16,0 1-128 15,-2 0 0-15,-1-1 0 0,0 0 0 0,0 0 0 0,0-1 0 0,0 1 0 16,2-1 160-16,0-2-32 0,0-1 0 0,2-3 0 16,0-2-128-16,2-4 0 0,-1-1 0 0,5-5-176 15,0 0 176-15,0 0 0 0,0 0 128 0,0 0-128 16,0 0 0-16,6-9-128 0,1-4 0 0,3-3 0 0,1-4 128 0,1-2 0 16,2-2 0-16,0-4 0 15,2-4 0-15,1-1 0 0,-1 1 0 0,-1-1 0 0,-1 1 160 0,0 1-32 16,-3 4-128-16,-1 1 192 0,-1 4 240 0,-1 4 32 15,-2 3 16-15,1 4 0 0,-1 4-48 0,-2 2-16 16,-4 5 0-16,0 0 0 0,0 0-160 0,0 0-48 16,4 6 0-16,0 2 0 0,-2 5-208 0,-1 1 144 15,0 3-144-15,0 3 128 0,-1 0-128 0,1 4 0 16,-1 2 0-16,0 0 0 0,-1 0 0 0,1 1 0 16,-1-1 0-16,1 1 0 0,-1-2 0 0,1 0 0 15,1-1 0-15,-1-1 0 0,0-3-208 0,1-1 80 16,1-3 128-16,-1 0-208 15,1-1-480-15,-1-2-80 0,1-2-32 0,-1-1 0 16,0-2-2256-16,0-4-448 0</inkml:trace>
  <inkml:trace contextRef="#ctx0" brushRef="#br0" timeOffset="52002.28">20146 7805 30399 0,'-7'-10'1344'0,"7"10"288"0,-1-5-1312 0,1 1-320 0,1-1 0 0,3 1 0 15,3 0 1632-15,0 0 256 0,2 1 48 0,1 1 16 16,2 0-1632-16,4 1-320 0,1-1 0 0,2 2 0 16,0 0-176-16,0 0 176 0,1-1-128 0,1 1 128 15,0 0-576-15,2 0-16 0,0-1-16 0,1 0-9968 16,1 0-2000-16</inkml:trace>
  <inkml:trace contextRef="#ctx0" brushRef="#br0" timeOffset="52395.32">20705 7484 14735 0,'4'-11'640'0,"-4"11"160"0,5-5-640 0,-1 1-160 16,0-2 0-16,0-1 0 0,1 0 2544 0,0-1 464 15,2 0 112-15,-1 3 16 0,1-1-896 0,-1 2-160 16,0 1-32-16,1 0-16 0,-1 1-624 0,1 0-128 0,-1 1-32 0,1 1 0 16,-7 0-336-16,8 1-64 0,0 2-16 0,0 3 0 15,-1 0-192-15,-1 3-64 0,2 3 0 0,-2 4 0 0,-2 4-208 0,0 3-48 16,1 3-16-16,-2 4 0 15,0 3-64-15,1 2-16 0,-2 2 0 0,-1 3 0 0,-1 1 48 0,0 0 16 16,-1 2 0-16,0-1 0 0,-3 0-96 0,1 0-32 16,0-3 0-16,-3 1 0 0,0-3-16 0,-5-1 0 15,-2-5 0-15,-1 0 0 0,0-3-16 0,-1-2 0 16,-5-2 0-16,0-2 0 0,-2-1-272 0,-2-3-64 16,-4-3-16-16,-1-2 0 15,-2 1-1264-15,-1-3-256 16,-1-1-48-16,0-2-10944 0,-1-1-2176 0</inkml:trace>
  <inkml:trace contextRef="#ctx0" brushRef="#br0" timeOffset="55709.97">6904 9802 21183 0,'0'0'944'0,"0"0"192"0,-3-4-912 0,1-1-224 0,2 5 0 0,-2-4 0 16,1 0 1328-16,1 4 208 0,0 0 64 0,0 0 0 16,6-5-640-16,2 2-112 15,1 1-16-15,3 1-16 0,3 1-288 0,3 1-48 0,2 0-16 0,2 0 0 16,2-1-208-16,2 0-32 0,0 0-16 0,0 1 0 15,1 1-208-15,1 0 0 0,-1 0 0 0,1 0 0 32,-2 0-720-32,0 0-96 0,-2 0-16 0,-1 2-8192 0,-1-1-1664 0</inkml:trace>
  <inkml:trace contextRef="#ctx0" brushRef="#br0" timeOffset="55900.12">6928 10083 36863 0,'0'0'3264'0,"0"0"-2608"16,0 0-528-16,0 0-128 0,0 0 0 0,5-1 0 16,5 1 0-16,0 0-176 0,3 0-16 0,1 0-16 15,4-1 0-15,2-1 0 0,2 2 208 0,2-1 0 16,0-1-160-16,4 0 160 0,-2 0-128 0,3 0 128 16,0-1-160-16,2 1 160 15,0-1-720-15,1 1-48 0,1-2-16 0,-2 1-9248 16,-2 0-1840-16</inkml:trace>
  <inkml:trace contextRef="#ctx0" brushRef="#br0" timeOffset="56742.81">9533 9658 10127 0,'0'0'896'0,"0"0"-704"0,-4-3-192 0,0 1 0 16,4 2 1168-16,0 0 208 0,-9-4 32 0,1 2 16 15,0 0-464-15,2 1-80 0,1 0-32 0,0-1 0 16,-1 2 368-16,1-2 80 0,-2 0 16 0,2 1 0 15,-1-1 0-15,6 2 0 0,-5-2 0 0,5 2 0 16,0 0-192-16,-3-5-32 0,-1 0-16 0,2-1 0 0,1 2-224 0,0-2-32 16,0 1-16-16,2-2 0 0,1 1-160 0,4-1-48 15,-3-1 0-15,2 1 0 0,2-2-176 0,1-1-32 16,0 0-16-16,2 1 0 16,2-2-224-16,2 1-144 0,0 2 192 0,2-1-192 0,-1 1 0 0,1 2 0 15,1 0 0-15,-2 4 0 0,-1 2 0 0,1 2 0 16,-1 1 0-16,-2 4-144 0,-1 2 144 0,-2 3 0 15,-1 2-144-15,-3 4 144 0,0-1 0 0,-3 4-144 16,-3 1 144-16,-3 4 0 0,-2 1-224 0,-4 2 64 16,-1 0 16-16,-2 2 0 0,-2-2-80 0,-1-2-16 15,2-1 0-15,-3-2 0 0,3-3 240 0,2-3 0 16,1-2-160-16,1-3 160 0,1-3 128 0,2-1 80 16,2-3 32-16,0 0 0 0,5-6 208 0,0 0 32 0,0 0 16 0,0 0 0 15,0 5-272-15,0-5-48 0,0 0-16 0,9 5 0 16,1-2-160-16,1-1 160 15,1 0-160-15,3-1 160 0,0 1-160 0,3-2 0 0,0 0 0 0,2 0 128 16,0 0-128-16,2 0 0 0,1 0 0 0,-1-2 0 31,-1 1-448-31,0-1 0 0,-1 0-16 0,-2 0 0 16,1 0-576-16,0-1-112 0,0 2-32 0,-2-1-9360 16,-1 0-1872-16</inkml:trace>
  <inkml:trace contextRef="#ctx0" brushRef="#br0" timeOffset="57307.04">10247 9624 27647 0,'-6'-11'2448'0,"4"7"-1952"15,0-2-496-15,1 1 0 0,-1-1 672 0,0 1 32 16,0-2 16-16,2 7 0 0,0 0 176 0,0 0 16 15,0 0 16-15,0 0 0 0,0 0-144 0,0 0-16 16,0 0-16-16,0 0 0 0,0 0-352 0,0 8-64 16,0 3-16-16,1 2 0 0,0 3-192 0,0 2-128 15,0 0 128-15,0 0-128 0,0 2 0 0,0 1 128 16,-1 1-128-16,2 0 0 16,0 0 0-16,0-1 0 0,0 0 0 0,0-1 0 0,-1-1 0 0,2 0 0 0,-1-2 0 0,-1-2 128 15,-2-2-128-15,2 0 0 0,-1-3 128 0,0-1-128 16,-1-2 176-16,1-7-48 15,0 0 0-15,0 0 0 0,0 0 0 0,0 0 0 0,0 0 0 0,-6-1 0 16,1-4 16-16,0-1 0 0,1-4 0 16,1-2 0-16,-2-3-144 0,1-1 160 0,2-3-160 0,0-1 160 15,0-2-160-15,1-2 0 0,1-4 0 0,1-2 128 16,3-1-128-16,-1 0 0 0,-1 0 144 0,3 3-144 16,0 1 0-16,2 2 128 0,-1 2-128 0,2 2 0 15,0 3 144-15,1 2-144 0,-3 1 192 0,3 0-192 16,1 7 128-16,2 0-128 0,-2 1 0 0,1 4 0 15,0 2 0-15,1 1 0 0,-1 1 0 0,0 2 0 16,-1 3 0-16,0-2 0 0,-1 3 0 0,-1 0 0 0,0 2 0 16,-1 2 0-16,-3 1 0 0,-1 1 0 0,0 1 0 0,-6 0 0 15,1 0-144-15,0 2 144 0,0-1-160 0,-3 1 160 16,-1-3-192-16,-2 0 192 0,-1 0 0 0,-2-1 0 16,-1-1 0-16,0-1 0 0,0 1-192 0,-1-2 64 15,0-1 128-15,-1-1-208 16,2 1-368-16,-1 1-80 0,0-4-16 0,2 0 0 15,2-2-608-15,2-1-128 0,2-1-32 0,5-1-8688 16,0 0-1744-16</inkml:trace>
  <inkml:trace contextRef="#ctx0" brushRef="#br0" timeOffset="57588.74">10666 9502 21183 0,'9'-9'944'0,"-9"9"192"0,7-4-912 0,-1 0-224 0,1 2 0 0,0 0 0 16,-7 2 1648-16,0 0 272 15,6 0 64-15,-6 0 16 0,6 3-560 0,-2 2-112 16,-2 0-32-16,-1 3 0 0,-1 4-544 0,-1 1-112 0,-2-1-32 0,0 4 0 16,-1 1-384-16,1 3-80 0,-2 2-16 0,-1 2 0 15,0 1 16-15,0-1 0 0,1-1 0 0,0 0 0 16,1 0-144-16,3-2 128 0,-2-2-128 0,3-2 128 16,3 0 128-16,-2-1 32 0,2 0 0 0,3-3 0 0,0-2 240 0,3-2 48 15,2-1 16-15,-1-1 0 0,1-1-144 0,2-2-16 31,2-1-16-31,4-1 0 0,1 0-128 0,0-2-32 0,1-2 0 0,-3 1 0 0,2 1-256 0,0-1 0 16,-1 0 0-16,2 0 0 16,-3 0-1184-16,2 0-192 0,-1 0-32 15,0 0-10176-15,-2 1-2016 0</inkml:trace>
  <inkml:trace contextRef="#ctx0" brushRef="#br0" timeOffset="58028.55">9405 10371 17503 0,'-16'-1'768'0,"10"1"176"0,-1 0-752 0,-1-1-192 0,1 0 0 0,0 1 0 16,2-3 2560-16,-2 2 496 15,7 1 80-15,0 0 32 0,0 0-1136 0,0 0-240 0,0 0-32 0,0 0-16 16,7-3-720-16,1 0-160 0,5-1-32 0,3 2 0 16,5-1-368-16,5 0-80 0,5-2 0 0,7 0-16 0,6-1-176 0,6 1-48 15,6-2 0-15,4 2 0 0,1-3-144 0,5 0 128 16,6 1-128-16,3-1 128 0,2 0-128 0,0-1 0 15,0 1 0-15,2 0 0 0,2 2 0 0,1 0 128 16,-3-1-128-16,-2 2 0 0,-2-1 0 0,-4 2 0 16,-1 2 0-16,0-1 0 0,-7 0 0 0,-5 1 0 15,-5 0 128-15,-6-1-128 0,-5 2 0 0,-5 0-144 16,-5 0 144-16,-3 1-208 16,-6 0-576-16,-3 0-112 0,-5 1-32 0,-4 0 0 15,-4-1-1776-15,-7 0-368 0,0 0-64 0</inkml:trace>
  <inkml:trace contextRef="#ctx0" brushRef="#br0" timeOffset="58533.04">9837 10701 12895 0,'0'0'576'0,"-4"-1"112"0,-2-2-560 0,1 0-128 15,0 1 0-15,5 2 0 0,-4-2 3088 0,4 2 592 16,0 0 112-16,-5-3 32 0,5 3-2048 0,0 0-416 15,0 0-80-15,0 0 0 0,0-6-256 0,4 2-32 16,1-1-16-16,3 0 0 0,1-1-336 0,3 0-64 16,3-1 0-16,3 1-16 0,3-3-320 0,2 2-64 15,1 1-16-15,2-1 0 0,1 1-160 0,1 1 160 16,1-1-160-16,0 2 160 0,-3 0-160 0,-1 0 128 16,-2 2-128-16,-1 1 128 0,-2 1 48 0,-3 1 0 0,-3 0 0 0,-3 3 0 15,-2-1 144-15,-1 2 16 16,-2 2 16-16,-1 3 0 0,-2 2 32 0,-1 3 0 0,-1 4 0 0,-1 2 0 15,-1 3-128-15,-1 3-32 0,-1 1 0 0,-3 3 0 16,2 1-48-16,-2 1-16 0,1 0 0 0,-1 0 0 16,2 0-160-16,-2-1 0 0,1-1 144 0,0-3-144 15,1-1 128-15,0-2-128 0,0-3 128 0,1-1-128 16,1-1 0-16,0-2 128 0,0-2-128 0,2-2 0 0,0-1-160 0,2-2-96 16,-1-2-32-16,2 1 0 15,-3-10-2464 1,0 0-480-16,9 2-96 0</inkml:trace>
  <inkml:trace contextRef="#ctx0" brushRef="#br0" timeOffset="58846.52">10504 10712 31327 0,'0'0'1392'0,"0"-6"272"0,0 1-1328 0,1-1-336 15,-1 6 0-15,3-3 0 0,0 0 1088 0,-3 3 128 16,0 0 48-16,6 1 0 0,-6-1-576 0,4 5-112 15,0 3-32-15,-2 2 0 0,-2 1-128 0,0 3-32 16,0 2 0-16,-1 1 0 0,0 3-160 0,-1 2-32 16,0 1-16-16,-1 0 0 0,0 2-176 0,-1-1 128 15,1 1-128-15,0-1 128 0,2 0-128 0,-3 0 0 16,3-4 0-16,1 1 0 0,1-3 0 0,3-2 128 16,-2-1-128-1,2-2 0-15,1-1 128 0,1-1-128 0,1-2 0 16,2-1 128-16,2-1-128 0,2-2 0 0,1-2 0 0,3 0 128 15,-1-2-128-15,3-1 160 0,1 0-160 0,2-3 160 16,-5-1-160-16,3-2-192 0,0 2 32 0,0-4 16 31,1-1-512-31,-3-1-112 0,1-2 0 0,0-1-10704 0,-1 0-2144 0</inkml:trace>
  <inkml:trace contextRef="#ctx0" brushRef="#br0" timeOffset="59050.63">10504 10768 42383 0,'-12'-9'3776'0,"7"5"-3024"16,2-2-608-16,0 2-144 15,0-2-704-15,3 6-160 0,0 0-32 0,4-5-16 0,1-1 528 0,3 2 96 16,2 1 32-16,3 1 0 0,3-1 256 0,3 1-128 16,3 0 128-16,5 1 0 0,-2-1-144 0,1 1 144 15,2-1 0-15,-4 1-144 0,-1 0-32 0,-1 1 0 16,-2 1 0-16,-1 2 0 15,-4 0-1680-15,-2 1-352 0,-2 1-64 0,-2 0-7376 16,-4 2-1472-16</inkml:trace>
  <inkml:trace contextRef="#ctx0" brushRef="#br0" timeOffset="59224.73">10592 10896 24879 0,'-15'-4'2208'0,"9"3"-1760"0,-1 0-448 0,1 0 0 16,-1 0 1792-16,1 0 288 0,6 1 48 0,0 0 16 15,0 0-1056-15,0 0-192 0,0 0-64 16,0 0 0-16,0 0-432 0,0 0-80 0,0 0-32 0,10 3 0 15,4 0-48-15,1 1-16 0,3 0 0 0,2-2 0 16,5 1-96-16,1-2 0 0,0 0-128 0,2-1 192 16,1 0-544-16,0-1-112 0,0-2-32 0,1 1 0 15,0-1-816-15,1-1-160 16,0-2-48-16,2-1 0 0,0 1-1808 0,1-2-384 0</inkml:trace>
  <inkml:trace contextRef="#ctx0" brushRef="#br0" timeOffset="59664.26">11258 10764 6447 0,'0'0'272'0,"6"-5"80"0,-2 0-352 0,0-1 0 16,-2 1 0-16,-1-1 0 0,0 1 4944 0,-1 0 928 15,0 5 176-15,0 0 32 0,-1-5-3216 0,1 5-656 16,0 0-128-16,0 0-32 0,0 0-688 0,0 0-144 0,0 0-16 0,-6 2-16 16,1 2-608-16,-1 4-128 0,1 2-32 0,-1 2 0 15,1 4-176-15,-2 1-48 16,0 2 0-16,-1 1 0 0,1 1-192 0,1 1 144 0,-1 1-144 0,0 0 128 16,1 0-128-16,0 0 0 15,1 0 0-15,2-2 0 0,-2-2 0 0,1-2 0 0,-1 1 128 0,2-4-128 16,1-2 0-16,2-2 0 0,0-2 144 0,1-3-144 15,-1-5 0-15,0 0 0 0,0 0 0 0,0 0-128 32,5 0-256-32,2-4-32 0,0-4-16 0,0-2 0 0,1-4 208 0,1-4 32 0,0-2 16 0,1-4 0 15,-2-2 16-15,2-1 0 0,0-2 0 0,0-1 0 16,-1-1 160-16,1 2 0 0,-3 0 0 16,1 5 0-16,-2 2 352 0,-1 2 0 0,0 3 0 0,-1 2 0 15,-1 3 144-15,1 2 16 0,-1 3 16 0,-1 1 0 16,0 2-128-16,-2 4-16 0,0 0-16 0,0 0 0 0,7 0-224 0,-1 2-144 15,1 2 192-15,0 3-192 16,-1 1 160-16,1 3-160 0,-1 2 128 0,1 2-128 0,1 3 192 0,-1 0-64 16,0 0 0-16,0 2 0 0,-1 1 0 0,1 0-128 15,-2-2 192-15,1 1-64 0,-2-1-128 0,2 0 0 16,-2-1 0-16,1 0 0 0,-2-2 0 0,0 0-224 16,-1-2 32-16,1-1 0 15,-1-1-384-15,0-1-80 0,-2-2-16 0,0-2 0 16,0-2-1648-16,0-5-336 0,-2 7-64 0,2-7-13536 0</inkml:trace>
  <inkml:trace contextRef="#ctx0" brushRef="#br0" timeOffset="59822.97">11248 11009 36047 0,'0'0'1600'0,"0"0"320"0,-4-4-1536 0,1-1-384 0,3 5 0 0,0 0 0 16,0 0 832-16,0 0 96 15,0 0 16-15,5-3 0 0,1-2-608 0,1 2-112 16,2-1-32-16,4 2 0 0,4-1-192 0,1 1 0 15,2 0 0-15,4 1 0 16,1-1-304-16,3-1-96 0,4 0-32 0,2-1 0 0,3-2-2560 0,-2 0-512 0,29-10-96 0,-15 7-32 16</inkml:trace>
  <inkml:trace contextRef="#ctx0" brushRef="#br0" timeOffset="60544.57">12352 10066 29775 0,'-10'-4'1312'0,"10"4"288"0,-6-2-1280 0,6 2-320 16,0 0 0-16,0 0 0 0,-6-3 528 0,6 3 48 0,0 0 16 0,0 0 0 16,0 0 176-16,0 0 16 15,0 0 16-15,5 5 0 0,4-1-160 0,4 1-16 16,6-1-16-16,3 2 0 0,4-1-16 0,4-1 0 15,2 1 0-15,2-2 0 0,2 0-272 0,3 1-48 0,3-2-16 0,1 1 0 16,-1-1-112-16,4 1-16 0,-2-2-128 0,-3 0 192 16,-1-1-192-16,-4 0 144 15,-3 0-144-15,-3 1 128 0,-1-1-128 0,-7 0 0 0,-2 0 144 0,-3 0-144 16,-4-1 128-16,-2 0-128 0,-2 1 160 0,-2 0-160 16,-7 0 128-16,0 0-128 0,0 0 0 0,0 0 144 15,0 0-544-15,0 0-112 16,0 0-32-16,0 0 0 0,-5-5-1184 0,1 2-256 0,-2 1-32 0,6 2-13440 15</inkml:trace>
  <inkml:trace contextRef="#ctx0" brushRef="#br0" timeOffset="62568.75">15157 9423 26319 0,'0'0'1152'0,"-5"-4"256"0,1 1-1120 0,0-1-288 0,0-1 0 0,1 1 0 16,3 4 544-16,-2-6 48 0,2 1 16 0,0-1 0 15,1 0 288-15,2 0 64 0,2 1 16 0,1-1 0 16,3 0-224-16,1-1-48 0,3-1-16 0,1 1 0 16,3 0-320-16,0-1-64 0,2 2-16 0,1-1 0 15,0 1-32-15,1 1-16 0,1 1 0 0,-1 2 0 16,-3 0 0-16,0 4 0 0,-2 0 0 0,-1 2 0 15,-1 3-32-15,-4 2 0 0,-1 0 0 0,-2 1 0 16,-1 4-48-16,-3 1-16 0,-2 1 0 0,-2 3 0 0,-3 1-144 0,-1 1 0 16,-1-1 144-16,-2 0-144 0,0-2 128 0,1 0-128 15,-1-1 128-15,1-3-128 0,2-2 0 0,-1-2 144 16,2-2-144-16,1-1 0 0,-2-1 160 0,5-6-160 16,0 0 128-16,0 0-128 0,0 0 176 0,0 0-48 15,0 0-128-15,7 5 192 0,2-1-192 0,1 0 176 16,2-2-176-16,1 0 160 0,1 1-160 0,2 2 0 0,-1-3 0 15,1 2 0-15,0 2 0 0,-1 2 0 16,1 0 0-16,-2 1 0 0,-1 0 0 0,-2 1 0 16,-2 0 0-16,0 1 0 0,-4 0 128 0,-1-1-128 15,-3 0 128-15,-2 0-128 0,-2-1 128 0,-1 1-128 16,-3-1 128-16,-1 1-128 0,-3-1 176 0,-2 0-48 0,0-3-128 0,-1 0 192 16,-1-2-16-16,-2-1-16 0,1 1 0 0,-4-2 0 15,1-1-32-15,1 0-128 0,1-1 192 0,-1-1-64 16,1 0-128-16,0-2 0 0,2-1 0 0,0 0 0 31,2-2-512-31,2 1-128 0,1-2-16 0,5 1-16 16,-1-2-2864-16,4-2-576 0</inkml:trace>
  <inkml:trace contextRef="#ctx0" brushRef="#br0" timeOffset="63073.06">15977 9310 35935 0,'0'0'3200'0,"0"0"-2560"16,0 0-512-16,0 0-128 16,0 0-512-16,0 0-128 0,0 0-32 0,-4 5 0 0,0 1 672 0,-1 4 0 15,1 2 208-15,-1 4-48 0,2 0-160 0,0 4 0 16,-2 3 0-16,1 3 128 0,1 1-128 0,0 2 192 16,1 0-192-16,1 0 192 0,1 2-192 0,-1-1 128 15,1-3-128-15,0-1 128 0,0 0-128 0,1-2 0 16,0-3 144-16,0-1-144 0,0-4 128 0,-1-2-128 15,0-1 128-15,0-4-128 0,-1 0 192 0,1-2-16 0,0-7-16 0,0 0 0 16,0 0 64-16,0 0 16 0,0 0 0 0,-3-6 0 16,0-1 32-16,-1-4 16 0,1-4 0 15,0 0 0-15,0-4-32 0,0-2 0 0,1-2 0 0,1-2 0 16,0-3-256-16,1 0 128 16,0-2-128-16,2-1 0 0,1 1 192 0,2-1-192 0,-1 2 192 0,4 2-192 0,-1 0 160 0,0 4-160 15,2 3 128-15,1 2-128 0,1 0 128 0,2 4-128 16,1 3 0-16,2 3 128 0,0 0-128 0,0 3 0 15,-1 0 144-15,-1 2-144 0,3 1 128 0,-4 3-128 16,0 2 160-16,1 2-160 0,-3 0 192 0,-3 3-64 16,0 2-128-16,-2 1 192 0,-3 0-64 0,-1 1-128 15,-1 1 176-15,-3 1-176 0,-4 2 144 0,-1 0-144 16,-2 1 0-16,-2-1 144 0,-2 0-144 0,-3-1 0 16,1-1 0-16,-4-2 0 0,-1 0 0 0,2-3 0 15,-1 1 0-15,0-1 0 0,2-1-176 0,0-2 48 16,2 1 0-16,1-1 0 15,1-2-528-15,2 0-112 0,3 1 0 0,1-1-10688 16,3-1-2144-16</inkml:trace>
  <inkml:trace contextRef="#ctx0" brushRef="#br0" timeOffset="63387.17">16497 9305 16575 0,'0'0'1472'0,"0"-4"-1168"0,0 4-304 0,0 0 0 16,1-6 3760-16,-1 6 688 0,0 0 144 0,0 0 16 16,0 0-3264-16,0 0-672 15,-5 6-128-15,3 2-32 0,-2 4-256 0,-1 3-64 16,0 1-16-16,-2 3 0 0,1 1-176 0,-1 2 0 0,0 2 144 0,2 1-144 16,0 2 144-16,2-1-144 0,2-1 192 0,0 0-192 0,1-2 320 15,1-1-64-15,1-2 0 0,3-3 0 0,0-1 448 0,2-2 64 16,-1-1 32-16,3-2 0 0,1-2-192 0,2-1-32 15,1-3-16-15,2-1 0 0,0 0-96 0,2-2-16 16,1-1 0-16,3-1 0 0,-1-2-192 0,1 0-32 16,0-3-16-16,1 1 0 0,-1-1-208 0,0 2 0 15,-3 0 0-15,1 1 0 16,-4-1-448-16,1 2-48 0,-4 0 0 0,-1 1 0 16,-1 0-1792-16,-3 0-352 0,0 1-80 0</inkml:trace>
  <inkml:trace contextRef="#ctx0" brushRef="#br0" timeOffset="63921.14">15042 10292 23039 0,'-10'-4'2048'0,"10"4"-1648"0,-5-4-400 0,-1 1 0 0,1-1 1600 0,-1 1 256 15,6 3 32-15,-4-3 16 0,4 3-608 0,0 0-112 16,0 0-32-16,0 0 0 0,0 0-240 0,0 0-48 16,0 0-16-16,4-3 0 0,3-1-368 0,3 2-80 15,3 0-16-15,5 2 0 0,4-1-16 0,5-1-16 16,7-1 0-16,4 1 0 0,4-2-112 0,6-2-32 16,3 1 0-16,9 0 0 0,7 1-80 0,6-2 0 15,2 0-128-15,6-1 192 0,7 2-192 0,3-2 128 16,8 1-128-16,2 0 0 0,2 1 0 0,3 0 128 0,6 0-128 0,1 1 0 15,2 2 0-15,0 2 0 16,-2-3 0-16,1 3 0 0,-22 2 0 0,1 0 176 0,1 2-176 0,-1-1 160 16,-3 0-160-16,-2 2 0 0,-3 0 0 0,-6 1-176 15,14-1 176-15,-13-1 0 0,-10 0 0 0,-9-1 0 16,-9 0 0-16,-7 0 128 0,-7-2-128 0,-7 0 0 16,-8-1-192-16,-9 0-96 15,-3 0-32-15,-2-1 0 0,-4 0-1296 16,-5 1-272-16,0 0-48 0,-6-3-14000 0</inkml:trace>
  <inkml:trace contextRef="#ctx0" brushRef="#br0" timeOffset="65116.88">15675 10779 10127 0,'0'0'448'0,"-5"0"96"0,1-1-544 0,-1 0 0 0,-1 0 0 0,6 1 0 16,-5-2 3664-16,5 2 624 0,0 0 128 0,0 0 32 15,0 0-2528-15,0 0-512 0,7-5-112 0,2 2-16 16,3-3-336-16,2 2-80 0,2 0-16 0,1-2 0 15,3 1-400-15,2-1-64 0,2 1-32 0,2 0 0 0,0 1-64 0,2-1-16 16,-2 2 0-16,-1 2 0 0,0-1 48 0,-2 1 16 16,-2 1 0-16,-3 1 0 0,0 0 128 0,-6 1 32 15,-1 1 0-15,-3 2 0 0,-3 0 64 0,-2 4 16 16,0 2 0-16,-3 2 0 0,-3 4-192 0,0 3-16 16,-2 3-16-16,-2 1 0 0,-2 0-160 0,0 2-16 15,0 3-16-15,0 1 0 0,0-2-160 0,0 2 160 16,1-1-160-16,2-2 160 0,-1 1-160 0,2-2 0 15,0-2 0-15,2 0 0 0,0 0 0 0,1-2 128 16,-1-2-128-16,2-1 0 0,0-1 0 0,1-3 0 0,0-2 128 0,0-1-128 16,0-2-256-16,1-2-96 15,0-1-16-15,-1-7 0 16,0 0-2304-16,0 0-464 0,7 2-80 0</inkml:trace>
  <inkml:trace contextRef="#ctx0" brushRef="#br0" timeOffset="65430.93">16310 10767 36111 0,'0'0'1600'0,"1"-6"320"0,0 1-1536 0,-1 5-384 0,2-6 0 0,-2 6 0 0,0 0 192 16,0 0-32-16,0 0-16 0,0 0 0 15,0 0 176-15,4 6 48 0,0 3 0 0,-3 2 0 0,-1 2-176 0,-1 3-16 16,-2 4-16-16,0 2 0 0,-2 0-160 0,-2 5 192 15,-1-1-192-15,2 2 192 0,-3 0-64 16,2 1-128-16,1 0 192 0,1-1-64 0,1-2-128 0,0-1 0 16,1-2 0-16,2-1 0 0,1-3 192 0,2-1-32 15,2-1-16-15,0-1 0 0,2-3 48 0,1-1 0 16,3-1 0-16,1-1 0 0,2-1-64 0,2-2-128 16,0-2 192-16,4-2-64 0,2 0-128 0,2-3 192 15,2-3-192-15,2 0 192 0,0-2-352 0,2-3-64 16,-1-1-16-16,0-2 0 15,-2-2-736-15,-2 0-160 0,-3 0-16 0,-1-1-10128 0,-5 1-2032 0</inkml:trace>
  <inkml:trace contextRef="#ctx0" brushRef="#br0" timeOffset="65635.02">16319 10842 35935 0,'0'0'3200'0,"-1"-6"-2560"0,1 6-512 0,0-5-128 15,0 5-240-15,4-6-64 0,0 1-16 0,0 0 0 16,4 1 320-16,2 1 0 0,2-1 0 0,1 2 0 0,1 1-160 16,1 1 160-16,0 0-128 0,2 0 128 0,0 0-128 0,1 1 128 15,0 0-128-15,-2 1 128 16,0 2-960-16,-3-1-128 0,-1 1 0 0,-1 1-8400 16,-1 0-1680-16</inkml:trace>
  <inkml:trace contextRef="#ctx0" brushRef="#br0" timeOffset="65808.2">16290 11005 29487 0,'0'0'2624'0,"-7"-3"-2112"16,7 3-512-16,0 0 0 0,-4-1 960 0,4 1 96 0,0 0 16 0,0 0 0 15,0 0-128-15,0 0-32 0,0 0 0 0,0 0 0 16,7 1-432-16,2 2-96 0,1-1 0 0,3 0-16 16,3 0-96-16,1 0-16 15,3-1 0-15,2 1 0 0,2-1-256 0,3 0 160 16,1-1-160-16,2 0 128 15,1 0-464-15,0-2-112 0,-2-2 0 0,1 0-16 16,-1-2-2128-16,-1 2-416 0,1-2-96 0</inkml:trace>
  <inkml:trace contextRef="#ctx0" brushRef="#br0" timeOffset="66310.06">17165 10793 15663 0,'0'-6'1392'0,"0"0"-1120"0,0 1-272 0,0 5 0 16,1-7 3152-16,-1 2 576 0,0 5 112 0,0 0 32 15,-1-7-1568-15,1 7-320 16,0 0-64-16,0 0-16 0,0 0-896 0,0 0-176 0,0 0-48 0,0 0 0 16,-5 6-496-16,-1 1-96 0,3 2-32 0,-4 3 0 0,2 2-160 0,-1 5 0 15,1 0 0-15,1 3 0 0,-2 1 0 0,1 2 0 16,-1 3 0-16,1-1 0 0,-1 0 0 0,2-1 0 16,-1 0 0-16,0 1 0 0,-1-4 0 0,1-1 128 15,1-2-128-15,0-2 0 0,-1 0 0 0,0 0 128 16,3-4-128-16,-1-1 0 0,-1-2 128 0,2-2-128 15,0-1 0-15,0-3 128 0,2-5-320 0,0 0-80 16,0 0-16-16,0 0 0 16,0 0-288-16,0 0-64 0,-1-8-16 0,1 0 0 15,1-4-16-15,2-2 0 0,1-3 0 0,2-4 0 0,1-3 288 0,0-3 48 16,2-2 16-16,1-3 0 0,-1-2 320 0,1-2 0 16,0 1 0-16,-1 1 0 0,0 2 320 0,0 2 144 15,0 2 32-15,0 3 0 0,-2 1 240 0,1 5 48 16,1 1 16-16,-3 4 0 0,1 2-128 0,0 3-32 0,-2 1 0 0,1 3 0 15,-1 0-240-15,2 2-48 0,-1 3-16 0,1 1 0 16,-2 2-160-16,2 3-48 0,0 2 0 0,-1 1 0 16,2 4 32-16,-1 1 0 0,0 3 0 0,-1 3 0 15,0 2-32-15,0 2-128 0,-1 1 192 0,1 0-64 16,-2 0-128-16,1 2 0 0,-1-1 0 0,0 0 0 16,1 0 128-16,-1-2-128 0,1 0 128 0,-1-2-128 0,-1-2 0 0,2-1 0 15,-1-3 0-15,1-2 0 0,-2 0-256 0,-1-3-64 16,0-1-32-16,0-3 0 15,1 0-1568-15,-3-7-320 16,0 0-64-16,0 0-14016 0</inkml:trace>
  <inkml:trace contextRef="#ctx0" brushRef="#br0" timeOffset="66514.28">17086 11104 33167 0,'0'0'2944'0,"-2"-6"-2352"16,2 2-464-16,0 4-128 0,0 0 1200 0,0 0 208 15,2-6 64-15,3 2 0 0,0 0-1040 0,3 1-208 16,2 0-32-16,3 1-16 0,2-1-176 0,4 2 0 16,2 0 144-16,3 1-144 0,4 0 0 0,1 0 0 0,2 0 0 0,1 1 0 31,2 2-176-31,-1-3-96 0,-2 0-32 0,-3 0 0 16,-1 0-1552-16,-4 0-304 0,-4 0-64 0</inkml:trace>
  <inkml:trace contextRef="#ctx0" brushRef="#br0" timeOffset="67925.06">6715 13189 2751 0,'0'0'256'0,"0"0"-256"16,1-5 0-16,0-2 0 0,1-1 4096 0,-1 2 784 0,1-1 160 0,0 2 16 15,0-2-3120-15,2 2-624 16,0-1-128-16,-2 2-32 0,-2 4 112 0,3-5 16 0,-3 5 0 0,0 0 0 16,0 0-256-16,0 0-64 0,0 0 0 0,0 0 0 15,0 0-240-15,0 0-48 0,0 0-16 16,4 9 0-16,-2 2-304 0,-1 2-64 0,0 3-16 0,-1 1 0 16,0 3-144-16,1 3-128 0,-2 1 192 0,0 2-192 15,0 0 144-15,0 2-144 0,1-2 0 0,1 0 144 16,1 1-144-16,0-2 0 0,-1-1 0 0,3-1 0 15,-1-2 0-15,1-1 0 0,2-3 0 0,1-2 0 0,-2-3 0 0,3 0 0 16,-1-2 0-16,2 0 0 0,1-2 128 0,1-3-128 16,0-2 0-16,0 0 128 0,1-2-128 0,1-2-144 15,2-3 144-15,0-2-208 0,1-3 48 0,0-2 16 16,2-2 0-16,0-4 0 0,0-4 144 0,0-2-160 16,-1-3 160-16,0-2-160 0,-3 0 160 0,-1-3 0 15,-1-2 0-15,-2 2 0 0,-1 1 256 0,-1 3 0 16,-3 2-16-16,0 3 0 0,-2 3 336 0,-1 4 80 15,0 2 16-15,-1 4 0 0,-1 1-32 0,0 1 0 16,0 7 0-16,0 0 0 0,0 0-144 0,0 0-48 16,0 0 0-16,0 0 0 0,-3 7-448 0,0 3 128 15,1 2-128-15,-1 3 0 0,1 3 0 0,0 3 0 16,1 3 0-16,0 0-160 0,0 1 160 0,0 2 0 16,1-1 0-16,1 1-128 0,0-1 128 0,1 0 0 15,0 0 0-15,0-3-128 0,2-2 128 0,0-1-192 0,2-2 192 0,0-1-192 31,1-2-1424-31,2-1-304 0,0 0-48 0,4-3-9488 0,-1-1-1888 16</inkml:trace>
  <inkml:trace contextRef="#ctx0" brushRef="#br0" timeOffset="68254.42">7533 13752 19343 0,'0'0'1728'0,"0"0"-1392"0,0 0-336 0,0 0 0 16,0 0 1456-16,0 0 208 0,0 0 64 0,0 0 0 0,0 0-112 15,0 0-16-15,0 0 0 0,0 0 0 0,0 0-256 0,-2-4-64 16,1-2-16-16,0 1 0 16,1-1-400-16,-1 0-80 0,1-1-16 0,0 0 0 0,0-2-320 0,0 0-80 15,-2-1-16-15,0 1 0 0,0 0-80 0,-2 2-16 16,-1 0 0-16,-1 2 0 0,0-1 64 0,-2 4 0 16,-1 1 0-16,-1 2 0 0,-2 1-32 0,-1 4 0 15,-1 1 0-15,-2 3 0 0,1 2-288 0,-1 2 128 16,2 0-128-16,0 2 0 0,1 1 128 0,1 0-128 15,1 1 0-15,2 0 0 0,1-1 0 0,3 1 0 16,0-2 0-16,4 1 0 0,-1-2 0 0,4-2 0 16,-1 2 0-16,5-2 0 0,0-2 0 0,4 0 0 15,2-1 0-15,3-1 0 0,2-3-208 0,3 0-112 16,3-4 0-16,2 0-16 16,2-4-384-16,1-2-80 0,2-4-16 0,2-3-11152 15,1-3-2224-15</inkml:trace>
  <inkml:trace contextRef="#ctx0" brushRef="#br0" timeOffset="68567.08">8194 13261 27647 0,'0'0'2448'0,"0"0"-1952"16,0 0-496-16,8-1 0 0,1-2 1344 0,1 2 160 16,0 1 32-16,2 0 16 0,1-1-208 0,3 0-64 15,1 0 0-15,2 0 0 0,1-1-624 0,1-1-128 16,1 2-16-16,-1-1-16 0,-2-1-496 0,2-2 0 15,-1 1 0-15,1 0 0 16,-1-1-1520-16,-1 2-400 0,-3 1-64 0,-1-2-13616 0</inkml:trace>
  <inkml:trace contextRef="#ctx0" brushRef="#br0" timeOffset="68755.86">8356 13425 8287 0,'0'0'368'0,"0"0"80"0,-5-2-448 0,5 2 0 0,0 0 0 0,0 0 0 15,0 0 6672-15,0 0 1264 16,0 0 240-16,0 0 48 0,7 2-6032 0,2-2-1200 0,4-2-240 0,2 1-48 16,1-1-320-16,4 1-48 0,0-2-16 0,2-2 0 15,1 0-320-15,2-2-160 0,2 1 16 0,1 0 0 32,1-2-1888-32,2 3-368 0,1-1-80 0</inkml:trace>
  <inkml:trace contextRef="#ctx0" brushRef="#br0" timeOffset="69585.61">10986 12909 10127 0,'0'0'448'0,"0"0"96"0,-5-3-544 0,1 1 0 0,-1 1 0 0,1 0 0 15,4 1 2784-15,-6-1 448 0,6 1 96 0,-5-1 0 16,5 1-1024-16,-5 0-224 15,5 0-32-15,0 0-16 0,0 0-464 0,0 0-96 0,0 0 0 0,0 0-16 16,0 0-480-16,8 1-80 0,2 0-32 0,3 0 0 16,4 0-176-16,3 0-48 0,3 0 0 0,3-1 0 15,3 0-160-15,0 0-32 0,1 0-16 0,2-1 0 16,0-2-224-16,1 1-32 0,0 0-16 0,-1 1 0 16,-2 1-160-16,-2 1 160 0,0-1-160 0,-1 0 160 15,-6 1-160-15,-1-1 128 0,-4 1-128 0,-1-1 128 16,-3 0-128-16,-3 0 192 0,-3-1-192 0,-6 1 192 15,0 0-192-15,0 0 160 0,0 0-160 0,0 0 160 0,0 0-400 0,0 0-80 16,0 0 0-16,0 0-16 16,-6 2-560-16,-2 0-128 0,0 0 0 0,0-1-16 15,2 2-2656-15,-1-1-528 0</inkml:trace>
  <inkml:trace contextRef="#ctx0" brushRef="#br0" timeOffset="70681.62">12245 12466 4607 0,'-2'-9'400'0,"2"9"-400"0,-1-6 0 0,0-1 0 0,0 1 4272 0,-1-1 768 16,2 1 144-16,0 0 48 0,-1 1-3120 0,0-2-608 15,-1 3-128-15,2 4-32 0,-1-5 0 0,1 5 0 16,0 0 0-16,0 0 0 0,0 0-496 0,0 0-96 15,0 0-32-15,-3 6 0 0,-1 1-480 0,1 4-112 16,1 3 0-16,-1 2-128 0,1 3 176 0,0 3-176 16,0 2 160-16,0 1-160 0,1 2 0 0,0-1 128 0,-2 1-128 15,2-1 0-15,0 0 0 0,1 1 0 0,0-2 0 0,0-1 0 16,1 0 0-16,0-3 0 0,-1-1 0 0,2-1 0 16,0-3 0-16,-1-1 128 15,0-2-128-15,0-2 0 0,0-2 192 0,0-3-48 16,-1-6-16-16,0 0 0 0,0 0 32 0,0 0 0 15,0 0 0-15,0 0 0 0,0 0 64 0,-2-6 16 16,1-3 0-16,-1-3 0 0,0-1-48 0,-2-4 0 0,1-3 0 0,1-3 0 16,0-2 0-16,0-3-16 0,1 0 0 15,2-3 0-15,3-1 0 0,-1-2 0 0,-1-1 0 0,3 0 0 16,0 0-176-16,1 5 192 16,1 1-192-16,-1 4 192 0,2 2-192 0,0 3 0 15,2 1 0-15,0 4 0 0,0 3 144 0,2 3-144 0,1 2 160 0,3 3-160 16,-1 1 128-16,2 3-128 0,0 1 0 0,0 2 0 0,-1 2 0 0,0 2 128 15,-2 1-128-15,-1 1 0 0,-2 2 0 0,-1 0 128 16,-2 1-128-16,-4 2 0 0,-2-1 0 0,-2 1 0 16,-2 1 0-16,-2 0 0 0,-3-1 0 0,-1 1 0 15,-4-2 0-15,-1 0 0 0,-2 0 128 0,-2 1-128 16,1-2 0-16,0 0 144 0,0-2-144 0,0 0 0 16,1-3 0-16,1 1 0 0,-1-1 0 0,3-3-272 15,1 0 32-15,3 1 16 16,0-1-624-16,2-1-128 0,6-3-32 15,0 0 0-15,0 0-2656 0,0 0-544 0,0 0-96 0,14-2-32 16</inkml:trace>
  <inkml:trace contextRef="#ctx0" brushRef="#br0" timeOffset="70963.08">12682 12426 23039 0,'6'-15'2048'0,"-1"10"-1648"0,0-2-400 0,0 2 0 15,0-2 1424-15,1 2 208 16,-1 1 32-16,1 1 16 0,-2 0-208 0,-4 3-64 15,0 0 0-15,0 0 0 0,0 0-528 0,6 3-112 16,-3 3-32-16,-1 1 0 0,-1 3-336 0,-1 3-64 16,-1 2-16-16,-1 1 0 0,-1 3-176 0,-2 2-144 15,0 1 192-15,-1 2-192 0,1 1 160 0,0 1-160 0,1 0 128 0,2-1-128 16,-1 0 128-16,2-1-128 0,1-1 0 16,3-1 128-16,-1-1 48 0,3-4 0 0,2-1 0 0,1-2 0 15,0-1 240-15,3-2 48 0,1-1 16 0,2-2 0 16,0-2-176-16,2-1-48 0,4-3 0 0,-1 0 0 0,2-3-16 0,2-2-16 15,1-3 0-15,0 0 0 16,-1-3-224-16,1-1-208 0,-1 0 32 0,0 1 16 16,0 1-704-16,-2 1-144 15,-3 3-16-15,0 1-10864 0,-3 4-2160 0</inkml:trace>
  <inkml:trace contextRef="#ctx0" brushRef="#br0" timeOffset="71516.38">11377 13394 17727 0,'-15'0'784'0,"7"0"176"0,-1 0-768 0,-1 0-192 0,-1 0 0 0,0 0 0 0,0 0 688 0,0 1 96 16,0 0 32-16,1 0 0 15,2-1 1088-15,1 1 208 0,0 0 64 0,7-1 0 16,0 0-464-16,0 0-96 0,0 0-16 0,0 0 0 15,0 0-592-15,0 0-128 0,0 0-32 0,0 0 0 0,0 0-256 0,9 0-48 16,2 0-16-16,6-1 0 0,4-1 0 0,7-1 0 16,7-1 0-16,9 0 0 0,7 0-224 0,5-4-48 15,4-1-16-15,7 0 0 0,7 0-112 0,10 0-128 16,4-2 176-16,6 1-176 0,5 1 0 0,5 1 0 16,3 0 0-16,13 1 0 0,-3 1 0 0,-11 3 0 15,2-1 0-15,2 0 0 0,2 2 0 0,-3 0 0 0,-2 1 0 0,-6 0 0 16,-3 0 0-16,-3-1 0 0,-1 1 0 0,-5-1 0 15,-4 0 0-15,-11 0 128 16,-5 0-128-16,-7-1 0 0,-4 2 128 0,-7 0-128 16,-3 0 0-16,-8 0 0 0,-6-1 0 0,-5 0 0 15,-6-1 0-15,-5 2-144 0,-5-2-320 0,-7 1-64 16,-6 2-16-16,-6-2 0 16,-5 0-1408-16,-7 2-288 0,-5 0-48 0,-4 2-8272 0,-5 1-1648 0</inkml:trace>
  <inkml:trace contextRef="#ctx0" brushRef="#br0" timeOffset="72004.99">11745 14054 19343 0,'0'0'848'0,"-5"-2"192"0,-1-2-832 0,0 1-208 15,1 0 0-15,5 3 0 0,0 0 2576 0,0 0 480 0,0 0 80 0,0 0 32 16,0 0-1760-16,0 0-336 0,0 0-80 0,3-6-16 15,2 2-416-15,2-1-96 0,1 1-16 0,3-2 0 16,3 1-64-16,4-2-32 0,0 1 0 16,4-2 0-16,4 0-176 0,1 1-48 0,4-1 0 0,0 1 0 15,-1 1 32-15,0 2 0 0,-3 0 0 0,-2 1 0 16,-2 2 160-16,-2 1 16 0,-4 0 16 16,0 1 0-16,-4 1-144 0,-1 1-16 0,-1 3-16 0,-2 0 0 0,-2 3 144 0,-3 2 48 15,-1 2 0-15,0 5 0 0,-2 2-48 0,-2 3-16 16,-3 4 0-16,-1 14 0 0,-1-1-80 0,2-2-16 15,-3 1 0-15,3-2 0 0,-1 2-32 0,1-4-16 16,1-3 0-16,-1-3 0 0,1-2-160 0,2-3 128 16,0-2-128-16,1-1 128 0,-1-2-128 0,1-2 0 15,1 0 144-15,0-3-144 0,-1-3 0 0,2-2 0 16,0-3 0-16,-2-6 0 16,0 0-1584-16,0 0-224 0,9 4-48 0,-2-4-10080 0,1-3-2016 0</inkml:trace>
  <inkml:trace contextRef="#ctx0" brushRef="#br0" timeOffset="72302.92">12600 14043 26719 0,'4'-10'1184'0,"-4"10"240"0,4-6-1136 0,-1 2-288 0,-3 4 0 0,0 0 0 16,4-4 2112-16,-4 4 352 15,0 0 80-15,0 0 16 0,0 0-1488 0,0 0-304 16,0 0-48-16,0 7-16 0,-1 1-208 0,-2 4-48 0,-1 3-16 0,0 3 0 0,-2 3-288 15,1 2-144-15,0 1 160 0,-1 2-160 16,-1-1 192-16,1 0-64 0,1 2-128 0,1-2 192 16,-1 1-192-16,3-2 144 0,1 0-144 0,1-4 128 15,1 0-128-15,1-2 128 0,3-3-128 0,-1 0 128 16,1-3 176-16,3-1 16 0,1-3 16 0,2 0 0 0,1-1-128 0,3-2-16 16,1-1-16-16,3-2 0 0,1-2-176 0,4-1 160 15,-2-3-160-15,4 0 160 16,3-2-480-16,-1-1-112 0,1-2-16 0,0-2 0 15,0-2-1536-15,-1 0-320 0,-4-3-64 0,-2 1-8560 16,-4-3-1696-16</inkml:trace>
  <inkml:trace contextRef="#ctx0" brushRef="#br0" timeOffset="72506.45">12574 13979 35935 0,'-4'-11'3200'0,"4"11"-2560"0,-3-7-512 0,3 2-128 15,3-1 0-15,1 2 176 16,1 0-176-16,3-1 192 0,0 1-384 0,4-1-64 16,2 1 0-16,4 0-16 0,1-1 272 0,1 2 0 15,1 0 0-15,1-1 0 0,1 3 0 0,1 1 0 0,-1 0-192 0,0 1 192 32,-1 0-1024-32,-2 2-112 0,-3 0-16 0,-3 0-13280 0</inkml:trace>
  <inkml:trace contextRef="#ctx0" brushRef="#br0" timeOffset="72694.64">12592 14148 18431 0,'-10'-1'1632'0,"10"1"-1312"16,-6-1-320-16,6 1 0 0,0 0 4096 0,0 0 768 15,0 0 128-15,0 0 48 0,0 0-3824 0,0 0-768 16,0 0-160-16,0 0-32 0,0 0 48 0,7 2 0 16,2-1 0-16,3 1 0 0,4-1 0 0,3-1 0 15,2-1 0-15,4 1 0 0,0-2-304 0,6 1 128 16,3-2-128-16,3-1 0 15,1-2-384-15,-1-2-192 0,1 0-48 0,-2-1 0 16,-1 0-2624-16,-1 0-528 0,-1-1-96 0</inkml:trace>
  <inkml:trace contextRef="#ctx0" brushRef="#br0" timeOffset="73136.49">13409 13934 21183 0,'0'0'944'0,"0"0"192"0,-3-6-912 0,-1 2-224 15,4 4 0-15,-2-3 0 0,-1-2 2928 0,3 5 528 16,0 0 128-16,0 0 0 0,-5-3-1632 0,5 3-336 0,0 0-64 0,0 0-16 15,-5 4-848-15,-1 4-176 16,1 2-48-16,-1 2 0 0,1 2-176 0,-1 3-32 16,1 0-16-16,-2 3 0 0,0 2 32 0,0 2 16 15,0 2 0-15,0 1 0 0,-1 0-288 0,1-2 0 0,1 0 0 0,-1-1-144 16,2-2 144-16,0-2 0 0,2-1 0 0,1-1 128 0,0-3-128 0,0-2 0 16,1-2 0-16,1-2-128 0,0-1-224 15,0-8-32-15,0 0-16 0,0 0 0 31,0 0-352-31,0 0-64 0,4-5-16 0,1-4 0 0,2-3 224 0,0-2 32 0,1-4 16 0,2-2 0 16,1-6 256-16,1-3 48 0,0-4 16 0,1-2 0 0,0-1 240 0,1 0 0 16,0-3 0-16,-2 3-144 0,-2 1 528 0,0 4 128 15,0 2 0-15,-2 4 16 0,-3 2 448 0,1 4 96 16,-1 3 16-16,0 3 0 0,-1 3-320 0,-1 2-48 16,1 0-16-16,0 4 0 0,-4 4-320 0,0 0-80 15,7-1-16-15,-1 3 0 0,1 4-144 0,-1 2-16 16,0 2-128-16,0 3 192 0,1 3-16 0,1 1-16 15,-2 4 0-15,2 2 0 0,-1 2-160 0,-2 0 0 16,0 0 0-16,-1 2 128 0,0 0-128 0,0 1 0 16,-2-1 0-16,0 1 0 0,-1-2-128 0,0 0-64 15,-1 0-16-15,0-2 0 16,0-3-464-16,0-1-96 0,-1-4 0 0,0-2-16 16,0 0-1504-16,0-4-288 0,0-3-64 0,1-7-16 0</inkml:trace>
  <inkml:trace contextRef="#ctx0" brushRef="#br0" timeOffset="73292.78">13409 14175 36399 0,'0'0'1600'0,"-3"-2"352"0,-2-2-1568 0,5 4-384 0,0 0 0 0,0 0 0 15,0 0 672-15,5-3 48 0,1 0 16 0,3-1 0 16,3 2-288-16,3 0-48 0,3-1-16 0,3 0 0 0,3 1-240 0,3 0-144 16,1 0 160-16,2-1-160 15,0-1 0-15,0-1-160 0,2 0 0 0,1 1 0 16,-1 0-2240-16,-1 0-448 0</inkml:trace>
  <inkml:trace contextRef="#ctx0" brushRef="#br0" timeOffset="74155.84">6282 12483 16575 0,'0'0'1472'0,"-5"-4"-1168"15,5 4-304-15,-5-6 0 0,5 6 3632 0,0 0 656 16,0 0 144-16,0 0 32 15,0 0-3936-15,-4 10-784 0,1 0-144 0,2 1-48 0,1 0 448 0,1 2-128 16,2 4 128-16,-1 0 0 0,0 1 0 0,1 4 0 16,2 2 0-16,-2 1 0 0,0 2 0 0,2 1 176 15,-1 6-16-15,2 4 0 0,-1 1 48 0,-2 5 16 16,2 4 0-16,-1 3 0 0,1 5-48 0,-1 2-16 16,0 2 0-16,2 4 0 0,-4 3 16 0,1 5 0 15,1 2 0-15,0 4 0 0,0 2 16 0,2 1 16 16,-1 3 0-16,1 0 0 0,-2 3 48 0,1 1 16 0,-1 1 0 0,2-1 0 15,-1-3 112-15,1-1 32 0,-1-4 0 0,2-3 0 16,-1-2-160-16,1-5-48 0,-3-4 0 0,2-2 0 16,0-4-48-16,1-1-16 15,0-4 0-15,0-4 0 0,1-3-144 0,-2-4 160 0,-1-5-160 0,4-2 160 16,0-2-160-16,-1-7 0 0,0-3 0 0,-1-4 0 31,-1-4-1408-31,1-3-384 0,0-4-64 0,-1-4-13312 0</inkml:trace>
  <inkml:trace contextRef="#ctx0" brushRef="#br0" timeOffset="74922.74">6326 12391 24879 0,'0'0'1088'0,"6"-6"256"0,0-2-1088 0,3 2-256 0,1 0 0 0,2 1 0 16,0-1 0-16,4 1 0 0,2-2-176 0,4 2 176 15,4 0 0-15,4 1 0 0,1-1 128 0,2 0-128 16,0-2 304-16,1 2-48 0,1-2 0 0,4 3 0 15,-2-1-32-15,7 0-16 0,3-1 0 0,6 1 0 16,3-2-16-16,0 2 0 0,-2-1 0 0,2 1 0 16,2-1 0-16,2 0-16 0,3-1 0 0,4 2 0 0,3-1 128 15,1 0 16-15,-2-1 16 0,2 0 0 0,6 0 80 0,5 0 16 16,1-1 0-16,3 1 0 0,-2-2-32 0,6 0 0 16,7-1 0-16,0 1 0 0,-3 1-112 0,7-1-32 15,6-1 0-15,1 1 0 0,-2 0-256 0,4 0 160 16,2 2-160-16,-1-1 128 0,-2 0-128 0,1 2 0 15,0 2 0-15,0-1 128 0,0-2-128 0,-2 2 0 16,-2 2 0-16,0-1 0 0,-1 0 0 0,-1-1 0 16,-3 2 0-16,5 0 0 0,3-2 0 0,-1 2 0 15,-4-1 0-15,4 0 0 0,6 0 0 0,-2 0 0 0,-3-2 0 0,6 2 0 16,3-1 0-16,0 1 0 0,-2 0 0 0,2-1 0 16,2 1 128-16,-1 0-128 0,-3 2 0 0,0 0 128 15,2 0 64-15,-4 0 16 0,-1-1 0 0,-3 2 0 16,2 0 0-16,-3 0 0 0,-5 1 0 0,2 0 0 15,3 0-16-15,-5 0-16 0,-4 0 0 0,4 2 0 16,-2 2-176-16,0-2 128 0,-5-2-128 0,0 2 128 16,0 2-128-16,-2-1 0 0,0-3 0 0,-4 1 0 15,-5 2 0-15,0 0 0 0,0 0 0 0,-6-2 0 16,-7-1-336-16,-7 0-48 0,-6 0-16 0,-3 1 0 31,-3 1-176-31,-3 0-48 0,-3 0 0 0,-4-1 0 16,-3 1-400-16,-4-2-64 0,-5-2-32 0,-4 2-7744 0,-3 0-1552 0</inkml:trace>
  <inkml:trace contextRef="#ctx0" brushRef="#br0" timeOffset="75316.09">15567 11978 13823 0,'0'0'1216'0,"0"0"-960"0,0 0-256 0,0 0 0 0,0 0 2896 0,0 0 544 16,0 0 96-16,0 0 32 0,0 0-1472 0,0 0-304 16,0 0-48-16,0 0-16 0,0 0-656 0,0 0-144 15,0 0-32-15,0 0 0 0,0 0-448 0,0 0-112 16,6 11-16-16,-3 1 0 0,0 0-80 0,-1 1-32 15,1 3 0-15,-1 0 0 0,1 0-80 0,1 4-128 16,2 3 176-16,-1 2-176 0,0 2 192 0,1 3-192 16,2 0 192-16,0 2-192 0,-2 3 192 0,2 1-192 15,0 2 192-15,1 1-192 16,-2 1 176-16,2 2-176 0,0 2 160 0,1 2-160 16,-1 1 256-16,-1 5-64 0,0 2 0 0,0 1 0 15,0-1-192-15,0 2 0 0,1-1 0 0,0 3 0 16,1 3 192-16,-1 0-64 0,-1 2-128 0,3 2 192 15,0 1-64-15,2 1-128 0,-1 1 176 0,0 1-176 16,0 1 192-16,-1 2-192 0,0 1 192 0,0 1-192 16,0-2 224-16,0 1-64 0,-1-2-16 0,0 2 0 15,-2-4-144-15,1 0 192 0,-1 2-192 0,1-5 192 16,-2-3-192-16,2-2 128 0,0 1-128 0,-2-5 128 16,-1-4-128-16,1-3 128 0,-3 0-128 0,1-4 128 0,-1-3-128 15,-1-2 128-15,0-3-128 0,-2-2 128 0,-1-1-128 0,0-6 0 16,-1-1 0-16,-3-4 0 15,-2-4-608-15,-1-3-96 16,-2 1-32-16,0-4 0 0,0-3-2336 0,-5-1-480 16,-3-1-96-16</inkml:trace>
  <inkml:trace contextRef="#ctx0" brushRef="#br0" timeOffset="76445.45">6469 15253 24879 0,'0'0'1088'0,"-9"-1"256"0,-1-3-1088 0,2 3-256 0,2 0 0 0,6 1 0 15,0 0 656-15,0 0 80 0,0 0 16 0,0 0 0 16,0 0-752-16,0 0 0 0,0 0-192 0,4 10 32 15,3-1 160-15,2-3 0 0,1-1 0 0,2-1-128 16,1 1 128-16,2-1 0 0,3 2 0 0,3-2-128 16,3-1 128-16,-1 1 144 0,-1-1-16 0,2-1-128 15,5-1 192-15,-1 0-64 0,5-1 0 0,4-1-128 16,1 0 224-16,6-1-64 0,5-1-16 0,3-2 0 0,3 1 160 0,2-1 16 16,-1 1 16-16,4 0 0 0,3-2 0 0,5 1 0 15,6 1 0-15,-2 0 0 0,0-2-32 0,3 2-16 16,2 0 0-16,6-2 0 0,2 3-96 0,1-2-32 15,-3 1 0-15,5 0 0 0,5-1-160 0,-1 0 0 16,-1-1 144-16,4 1-144 0,1-1 0 0,2 1 128 16,2-2-128-16,-1 0 0 0,-2 2 0 0,4-1 128 15,5 1-128-15,-4 1 0 0,-7-3 0 0,4 3 0 16,5 0 0-16,-4 0 0 0,-3-3 0 0,2 3 0 16,1-1 0-16,0 1 128 0,-1-1-128 0,-1 0 128 0,-1 2-128 0,4-2 128 15,2 1-128-15,2-1 176 0,-6-1-176 0,3 2 192 16,4 1 64-16,-5 0 32 0,-5-1 0 0,1 2 0 15,4 0 96-15,-2 1 0 0,-3-1 16 0,-1 2 0 16,-2 2-112-16,3 1-32 0,1-3 0 0,-2 1 0 16,-4 1-96-16,5 1-32 0,4 0 0 0,-6 0 0 15,-4-1-128-15,2 0 0 0,1 1 0 0,2 1 0 16,-1-2 0-16,1 0 0 0,-1 0 0 0,3 0 0 16,4 1 0-16,-6-1 128 0,-3-1-128 0,0 1 0 15,1 0 0-15,-2-2 0 0,-3-1 0 0,0 2 0 16,-7-1 0-16,4 0 0 0,2 0 128 0,-4-1-128 0,-6-1 0 15,-2 0 0-15,-1 0 0 0,2 1 0 16,1-1 0-16,-4-1 0 0,-3-3 144 0,-3 1-144 0,-1 2 384 0,3 1 0 16,-1 1 0-16,0-2 0 0,0 0 128 0,-4-1 16 15,-2-1 16-15,-1 3 0 0,-3 0-288 16,0 1-48-16,0 0-16 0,-4 0 0 0,-3-2-192 0,-5 1 144 16,-5 0-144-16,-4-1 128 0,-3-1-128 0,-2 1 0 15,-3 0 144-15,-6 1-144 0,-2-1 128 0,-5 0-128 16,-2 0 128-16,-2-1-128 0,0 1 0 0,-2 0-256 15,-3 0 32-15,0 0 16 16,-2 0-1280-16,2 0-256 0,-4-2-48 0,2 0-14816 0</inkml:trace>
  <inkml:trace contextRef="#ctx0" brushRef="#br0" timeOffset="77795.11">20007 7473 7647 0,'0'0'336'0,"3"-6"80"0,0-2-416 0,2-1 0 16,-1-1 0-16,0 1 0 0,1-2 128 0,-1 1-128 16,1 1 128-16,-1 0-128 15,0 0 592-15,1 2 48 0,-1-1 0 0,2 1 0 0,-2 1 288 0,1-1 64 0,-1 2 16 0,0-2 0 16,-4 7 144-16,5-4 16 0,-5 4 16 0,4-5 0 15,-4 5-144-15,0 0-16 0,0 0-16 0,0 0 0 16,0 0-304-16,-5 7-48 0,-3-1-16 0,-2 6 0 16,-1 6-224-16,-3 4-48 15,-3 0-16-15,-3 7 0 0,-2 5-144 0,-2 3-16 0,-2 3-16 0,-4 3 0 16,-4 1-176-16,-4 2 0 0,-4 1 0 0,-2 0 128 0,0 1-128 0,1-1 0 16,1 0 0-16,4 0 128 0,0-2-128 0,4-2 0 15,2-4-192-15,2-3 192 16,3-1-1264-1,1-1-128-15,1-4-16 0</inkml:trace>
  <inkml:trace contextRef="#ctx0" brushRef="#br0" timeOffset="78469.08">17600 5121 21183 0,'3'-4'1888'0,"0"1"-1504"16,1-3-384-16,-1 3 0 0,0 0 0 0,-3 3 144 16,0 0-144-16,0 0 0 0,0 0 352 0,0 0-32 0,0 0-16 0,-3 8 0 15,-4 3-64-15,-1 4-16 0,-3 5 0 0,-1 5 0 16,-3 5 176-16,-2 3 48 16,-4 3 0-16,-2 5 0 0,-4 5-272 0,0 3-48 15,-2 2-128-15,-1 2 192 0,1 3-64 0,0 1-128 16,1 0 176-16,1 1-176 0,1-2 0 0,3-2 0 0,3-5 0 15,1-3 0-15,3-1 0 0,0-4 0 0,2-4 0 0,1-1 0 0,1-4-400 0,0-5 16 16,1-3 0-16,1-3-6912 16,0-2-1392-16</inkml:trace>
  <inkml:trace contextRef="#ctx0" brushRef="#br0" timeOffset="79283.67">17138 4489 18431 0,'0'0'1632'0,"0"0"-1312"16,4-6-320-16,1-1 0 0,-1 0 592 0,2 1 48 16,0 1 16-16,2 0 0 0,1 0 48 0,1 2 0 15,-1 0 0-15,2 1 0 0,3-1-208 0,0 3-48 16,0 0 0-16,3 3 0 0,-1 0 32 0,0 1 0 16,0 3 0-16,1 0 0 0,-2-1-64 0,-2 3-16 15,-2 2 0-15,-1 1 0 0,-4 2-208 0,-1 2-64 16,-2 0 0-16,-1 2 0 0,-4-1-128 0,0 0 128 15,-2-2-128-15,-3 0 128 0,0-2-128 0,-1-1 0 0,-1-1 144 0,1-1-144 16,-2-1 128-16,2-2-128 16,0-1 160-16,0-1-160 0,1 2 144 0,0-2-144 15,1 0 128-15,2-1-128 0,4-4 0 0,-2 6 128 0,2-6-128 0,-1 6 0 32,1-6 0-32,2 8 0 0,1-1 128 0,2-2-128 0,1 0 0 0,1 0 128 0,1-1-128 0,0 2 128 15,2-1 32-15,2 1 0 0,-2-1 0 0,2 1 0 16,2-2 32-16,-1 2 16 0,0-2 0 0,-3 3 0 15,0-1 80-15,-3 2 16 16,-1 1 0-16,-3 0 0 0,-1-2-176 0,-3 1-128 0,0 1 192 0,-4-1-192 16,-2-2 240-16,-3 1-64 0,-2-2-16 0,-2 1 0 15,-2-2 48-15,0 0 16 0,-2-2 0 0,-3 0 0 0,-1-1 96 0,0 0 0 16,-1-1 16-16,1 0 0 0,3-1-192 0,1 0-144 31,1 0 192-31,2 1-192 0,2 0 0 0,2 0 0 16,2-1 0-16,2 1-10560 15,7 0-2048-15</inkml:trace>
  <inkml:trace contextRef="#ctx0" brushRef="#br0" timeOffset="100119.48">18063 12172 20159 0,'0'0'896'0,"-2"-10"176"0,0 1-864 0,0 1-208 0,1 1 0 0,1 7 0 16,-1-9 768-16,1 1 96 0,0 8 32 0,0-8 0 15,0 8 224-15,0 0 48 0,0-7 16 0,0 7 0 16,0 0-192-16,0 0-32 0,0 0-16 0,0 0 0 16,0 0-208-16,0 7-32 0,1 3-16 0,0 2 0 15,2 4-416-15,-1 1-80 0,-1 1 0 0,1 3-16 16,0 2-48-16,3 20 0 0,-1-5 0 0,-1-2 0 15,1-5-128-15,-1-1 0 0,-1-3 0 0,0-2 128 0,0-1-128 0,0-2 0 16,0-2 0-16,-2-1 128 0,-2-2-128 0,0-1 0 16,-1-3 0-16,0-1 128 0,-2-2-416 0,0-3-96 15,5-7 0-15,-6 6-16 16,6-6-2352-16,-8 0-480 0</inkml:trace>
  <inkml:trace contextRef="#ctx0" brushRef="#br0" timeOffset="100466.17">18054 11966 26719 0,'-14'-9'1184'0,"4"5"240"0,-1 2-1136 0,0 0-288 16,-1 4 0-16,0 1 0 0,0 0 768 0,0 4 80 15,-1 2 32-15,0 3 0 0,0 4-368 0,0 3-64 16,-1 3 0-16,-2 4-16 0,1 5-16 0,0 5 0 0,1 5 0 0,2 5 0 16,2 4-96-16,2 1-32 0,2 2 0 0,3-3 0 15,3-4-288-15,3-1 0 0,1-2 0 0,5-3 0 16,2-5 208-16,2-2-64 0,5-4-16 0,-1-2 0 15,2-3 0-15,2-4-128 0,2-4 192 0,1-2-64 16,-2-3 176-16,1-4 16 0,1-3 16 0,1-6 0 16,1-2-80-16,3-6 0 0,2-4-16 0,-1-7 0 15,2-5 0-15,0-5 0 0,-1-6 0 0,-1-4 0 16,-2-4 0-16,0-7 0 0,-6-5 0 0,-5-4 0 0,-2-2 16 16,-6 5 16-16,-6 5 0 0,-4 6 0 0,-5 5 256 0,-4 7 48 15,-3 6 16-15,-3 5 0 0,-4 4 240 0,-1 5 32 16,-2 3 16-16,0 3 0 0,0 1-560 0,1 4-96 15,0 3-32-15,1 3 0 0,3 1-448 0,2 3-112 16,1 2-16-16,3 2 0 16,3 1-2144-16,3 4-432 0,0 3-96 0,1 1-16 15</inkml:trace>
  <inkml:trace contextRef="#ctx0" brushRef="#br0" timeOffset="101770.17">18932 12292 24879 0,'0'0'2208'0,"0"0"-1760"0,0 0-448 0,0 0 0 16,0 0 832-16,0 0 96 0,0 0 16 0,0 0 0 16,0 0-16-16,0 0 0 0,9-3 0 0,0 0 0 15,-2 0-16-15,3-3 0 0,1-1 0 0,1-2 0 0,0-1-336 0,-2-2-80 16,1-3-16-16,0-1 0 0,1-2-192 0,0-4-32 15,1-1-16-15,-4 1 0 0,0 1-112 0,-1 4-128 16,-4 2 176-16,1 3-176 0,-5 2 256 0,0 3-64 16,0 7-16-16,-4-6 0 0,4 6 208 0,-6-1 64 15,-2 2 0-15,-1 4 0 0,-1 3-192 0,-1 3-48 16,-2 4 0-16,1 1 0 0,-1 4-208 0,1 2 0 16,-1 2-144-16,2 3 144 0,0-2-144 0,3 0 144 15,4 1-128-15,1-9 128 0,1 3 0 0,2-1-160 16,2-3 160-16,2 0 0 0,0-3-160 0,3-1 160 15,1-1-128-15,7 0 128 0,-1-3-208 0,4-4 32 0,1-2 16 0,6-3 0 16,3-3-48-16,1-4-16 16,1-2 0-16,1-4 0 0,4-5 32 0,-1-5 0 0,-1-4 0 0,-9 5 0 15,-1-4-48-15,0-5 0 0,2-3 0 0,-3 1 0 16,-4 1-48-16,-3 3-16 0,-1 3 0 0,-6 5 0 16,-2 4 304-16,-3 3 176 0,-3 4-32 0,-2 3 0 15,-2 3 320-15,-3 3 64 0,-2 4 16 0,-2 3 0 16,-1 2-416-16,-1 4-128 0,0 3 0 0,-1 1 0 15,-1 0 0-15,0 3 0 0,-2 2 0 0,3 0-144 16,2-2 144-16,2 0 0 0,2-2-144 0,2-1 144 0,0-3 0 16,4-1 0-16,1-1 0 0,3-3 0 0,2-2 0 0,3-2-256 15,1-2 48-15,2-2 0 16,2-2-32-16,-1-3 0 0,0-3 0 0,1 1 0 0,1-2 240 0,-2 0 0 16,0-1 0-16,0 2-144 0,-1 2 144 0,-1 3 0 15,-3 1 0-15,-6 3 0 0,7 4 0 0,-4 4 256 16,-3 1-64-16,-1 5-16 0,-1 5 96 0,-1 3 32 15,-3 2 0-15,1 4 0 0,-2 4-304 0,-1 6 128 16,1 0-128-16,-1 2 0 0,0-1 144 0,2 0-144 16,0-2 0-16,2-3 144 0,0-3-144 0,3-4 0 15,1-3 0-15,1-4 0 0,0-5 0 0,2-3 128 16,0-3-128-16,1-2 128 0,-4-7 192 0,8 0 16 16,0-4 16-16,2-3 0 0,0-4-32 0,2-6 0 0,1-5 0 0,2-7 0 15,4-6-128-15,3-7-16 16,2-6-16-16,1-4 0 0,1-4-160 0,-1 2 0 15,0 2 0-15,-2 4 0 0,-2 9 0 0,-5 5 0 16,-3 5 0-16,-3 7 0 0,-2 4 128 0,-3 5 160 16,-2 3 32-16,0 4 0 0,-3 6-96 0,0 0-16 0,0 0 0 15,-4 5 0-15,0 4-208 0,-3 3 0 0,-2 3 0 0,1 4 0 16,-1 1-128-16,1 2 128 0,0 0 0 0,2 1 0 16,-1-1 0-16,2-1 0 0,3-1 0 0,0 0 0 15,5-3 0-15,-1 0-160 0,1-2 160 16,2-2-128-16,0-2 128 0,4-2 0 0,-3-2 0 0,4-3 0 15,0-2 0-15,1-2 0 0,1-2 0 0,4-5 0 0,-2-2 0 0,1-5 0 16,1-2 0-16,-1-4-128 0,1-1 128 0,-2-3 0 16,0-2-144-16,1-2 144 0,-1 2-128 0,-1 1 128 15,-3 3-160-15,0 4 160 0,-1 1 0 0,-2 5 0 16,-1 2 0-16,-3 3 0 0,-1 1 144 0,-2 6 32 31,0 0 0-31,0 0 0 0,0 0-32 0,-2 4 0 0,0 4 0 0,-2 1 0 0,0 1-144 0,1 2 0 16,0 0 0-16,0 1 0 0,0 0 0 0,2 1 0 15,1-2 0-15,1 0 0 0,1-1 0 0,2-1 0 16,0-1 0-16,0-2 0 0,1-1 0 0,-1-1 0 31,2-1-128-31,0-2 128 0,2-1-288 0,2-2 16 16,0-3 0-16,2-1 0 0,1-4 32 0,1-2 16 16,2-3 0-16,0-4 0 0,2-3 224 0,0 0 0 15,-1 1-160-15,0 0 160 0,-2 3 0 0,-3 2-144 0,-2 2 144 0,-2 3 0 16,-3 2 0-16,2 4 0 15,-7 4 160-15,0 0-32 0,0 0 144 0,0 5 48 16,-2 4 0-16,1 2 0 0,-1 1-176 0,0 2-16 16,0 3-128-16,1-1 192 0,0 1-192 0,1-1 0 0,0 1 128 0,2-2-128 15,0-2 0-15,2 1 0 0,0-2 0 0,1 0 0 0,1-3 0 16,3-3 0-16,1-1 0 0,-3-3 0 16,2-2-272-16,1-2-112 0,1-4 0 0,6-7-16 15,-2-6-1776-15,0-6-336 16,1-6-80-16,0-5-13472 0</inkml:trace>
  <inkml:trace contextRef="#ctx0" brushRef="#br0" timeOffset="101896.16">20387 11672 23951 0,'-15'-6'2128'0,"7"3"-1696"0,-1 1-432 0,0 1 0 0,-1 0 1312 0,0 1 176 15,0 0 48-15,1 1 0 0,0 0-384 0,3 1-64 16,-2 0 0-16,1 0-16 0,1 1-688 0,0 0-128 16,2 2-16-16,1-1-16 15,0 2-1344-15,3-6-272 0,4 6-48 0,-1 0-12288 0</inkml:trace>
  <inkml:trace contextRef="#ctx0" brushRef="#br0" timeOffset="102256.7">20515 11558 18431 0,'0'0'1632'0,"0"0"-1312"15,0 0-320-15,0 0 0 0,0 0 3216 0,0 0 576 16,0 0 112-16,-4 4 32 0,-2 3-2000 0,1 2-400 16,-1 1-64-16,1 3-32 0,-2 3-448 0,0 3-96 0,0 2 0 0,-1 2-16 15,0 1-416-15,1 3-80 0,-1 0 0 0,0 3-16 16,2 1-208-16,0 0-32 0,1 0-128 0,0 1 192 15,3-1-192-15,1-2 0 0,1-2 0 0,1-2 0 16,1-2 0-16,1-2 0 0,2-3-128 0,1-4 128 31,2-2-512-31,1-3 0 0,1-3 0 0,2-5 0 16,0-5-352-16,2-2-64 0,2-2-16 0,1-5 0 0,3-5 416 0,1-3 80 0,-1-1 0 0,0-2 16 0,-4 0 240 0,-2 2 32 16,-1 1 16-16,-2 4 0 0,-4 2 656 0,-1 4 128 15,-3 5 16-15,-3 6 16 0,0 0 32 0,0 0 0 16,0 0 0-16,-2 11 0 0,-1 2-320 0,-2 3-48 15,0 3-16-15,0 1 0 0,1 0-128 0,1 1-48 16,-2-2 0-16,2 1 0 0,1 1-144 0,2-1 128 16,1-1-128-16,1-2 128 0,1 1-128 0,3-3 0 15,0-2 0-15,3-3 0 0,1-2-256 0,2-3-64 16,1-2-32-16,3-6 0 16,-1-3-2160-16,3-5-432 0,0-6-96 0,3-6-11984 0</inkml:trace>
  <inkml:trace contextRef="#ctx0" brushRef="#br0" timeOffset="102397.62">20929 11580 9215 0,'-19'-11'816'0,"10"8"-656"16,-2-1-160-16,0 0 0 0,0-1 4112 0,-1 2 800 15,-1-1 144-15,1 0 48 0,1 1-2864 0,1 0-576 0,0 0-128 0,2 0 0 16,0 1-576-16,2 1-96 16,0 0-32-16,6 1 0 0,0 0-688 0,-4 3-144 15,4-3 0-15,0 0-10688 16,-1 8-2112-16</inkml:trace>
  <inkml:trace contextRef="#ctx0" brushRef="#br0" timeOffset="102757.83">20975 11651 24879 0,'-11'9'1088'0,"6"-2"256"0,3 3-1088 0,-3 3-256 0,-1 2 0 0,0 4 0 0,-1 0 1632 0,1 0 272 16,0 2 48-16,-2 0 16 0,0 1-176 0,1 0-16 15,-1 1-16-15,0-1 0 0,1 3-736 0,1-3-128 16,0 1-48-16,0-2 0 0,1-2-544 0,0 0-112 15,2-2-32-15,1-2 0 0,1-4-160 0,-1-1 128 16,2-4-128-16,0-6 128 0,0 0-128 0,0 0 128 16,0 0-128-16,8-4 128 0,1-4-128 0,2-5-256 15,1-4 64-15,3-5 16 0,4-6-144 0,2-2-16 16,2-2-16-16,-1 2 0 0,0 3 0 0,1 6 0 16,-4 5 0-16,-1 4 0 0,-3 3 352 0,-2 3 128 15,-1 4 0-15,-1 4 0 0,-1 5 32 0,-4 3 0 16,-1 3 0-16,0 3 0 0,-4 2 48 0,0 2 16 0,-2 3 0 0,-3-1 0 15,-2 1-96-15,-1 1-128 0,-3 0 176 0,-1-1-176 16,-2-2 240-16,-1-1-64 0,-2 0-16 16,1-2 0-16,0-4 32 0,-1-2 16 0,1-2 0 15,-1-2 0-15,2-4 0 0,0-2 0 0,1-2 0 16,2-1 0-16,0-2-400 0,2-4-64 0,1-2-32 0,4-4-12432 16,1-1-2480-1</inkml:trace>
  <inkml:trace contextRef="#ctx0" brushRef="#br0" timeOffset="104012.12">21156 12119 31327 0,'0'0'2784'0,"0"0"-2224"0,0 0-560 0,0 0 0 0,0 0 880 0,8-1 64 16,-1-3 16-16,0 1 0 0,1-2-368 16,1-2-64-16,0-2-16 0,0-2 0 0,2-2 128 0,0-3 32 15,2-4 0-15,-1-3 0 0,1-3-304 0,1-1-64 16,-1-4-16-16,2 0 0 0,-2 2-144 0,0 2-16 15,-2 3-128-15,-1 3 192 0,-2 3-192 0,-2 5 0 16,-2 2 0-16,-1 5 0 0,0 1 224 0,-3 5-48 16,0 0-16-16,0 0 0 0,-3 9 0 0,-2 3 0 15,0 1 0-15,-1 4 0 0,0 0-160 0,-1 4 0 16,2 1 0-16,-2 1 0 0,3-1 0 0,0 2 0 16,2-2 0-16,1-2 0 0,1 0 0 0,1-1 0 15,1-3 0-15,3 0 0 0,-1-3 0 0,3-2 0 16,1-2 0-16,0-3 0 0,1-2 0 0,3-3 128 15,1-2-128-15,3-3 128 0,-2-1-128 0,4-4 160 0,3-3-160 0,-2-3 160 16,1-3-160-16,1-3 0 16,1-3 0-16,-1-1 0 0,-2-2 0 0,-3 1 0 0,-1 3 0 15,-3 4 0-15,-2 3 0 0,-3 2 0 0,0 4 0 0,-3 3 0 16,-2 1 208-16,-2 6 16 0,0 0 0 0,0 0 0 16,0 0-32-16,-3 6 0 0,-1 1 0 0,-2 4 0 0,-1 3-192 0,-1 2 0 15,0 2 0-15,0 2 0 0,2 2 0 0,0-2 0 16,2 0 0-16,1 0 0 0,0-1 0 0,3-2-128 15,2 0 128-15,1-1 0 0,1-2 0 0,2-3-128 16,0-2 128-16,3-1 0 0,0-2 0 0,2-3 0 16,-1-2 0-16,2-2 0 0,2-2-192 0,1-4 192 15,1-3-192-15,1-4 192 0,2-3-240 0,0-2 64 16,2-3 16-16,1-3 0 0,0-1-48 0,-2-2-16 16,-2 1 0-16,-1 3 0 0,-2 3 224 0,-1 2 0 15,-2 3 0-15,-4 2 0 0,-2 5 336 0,-2 1 16 16,-1 2 0-16,-3 6 0 0,0 0 0 0,0 0 0 15,0 0 0-15,-7 4 0 0,0 2-176 0,0 3-48 0,-2 1 0 0,0 2 0 16,1 1-128-16,2 2 0 16,-1 1 0-16,2 1 0 0,-1-2 0 0,2 0 0 15,0 2 0-15,3-3 0 0,1 0 0 0,1 1 0 16,2-3 0-16,1 0 0 0,-1-2 0 0,3-1 0 16,0-3 0-16,3-1 0 0,3-2-208 0,-2-1 80 15,3-2 128-15,2-2-208 0,-1-2 16 0,1-3 16 0,3-3 0 0,0-3 0 16,0-4-128-16,1-2-16 15,-1-5-16-15,-1-1 0 0,-1 0 96 0,-2 2 32 0,-2 1 0 0,-1 2 0 16,-2 2 208-16,-1 4 0 0,-3 2 0 0,-1 3 160 16,-2 3 176-16,-2 6 48 0,0 0 0 0,0 0 0 15,0 0-176-15,-7 5-16 0,0 3-16 0,1 2 0 16,-2 1-176-16,1 2 0 0,1 1 0 0,0 2 0 16,3 0 0-16,0 1 0 0,1-2 0 0,0-1 0 15,2 2 0-15,2-3 0 0,0-1-144 0,1 0 144 0,0-1-128 16,3-1 128-16,2-1-192 0,-1-3 192 15,2-2-624 1,1-4-16-16,2 0 0 0,2-3 0 0,2-1-320 0,1-4-80 0,2-2-16 0,2-2 0 16,1-3-544-1,1-4-96-15,0-4-32 0,0 1 0 0,0 0 176 0,-2 2 16 0,-3 3 16 0,-4 2 0 0,-2 4 1120 0,-3 4 208 16,-2 1 64-16,-3 3 0 0,-4 3 864 0,0 0 176 16,0 0 48-16,0 0 0 0,-4 7-96 0,-2 0-16 15,0 1 0-15,-2 1 0 0,-1 0-416 0,0-1-96 16,0 1-16-16,1-1 0 0,0 0 64 0,1-1 0 15,3 0 0-15,0-1 0 0,4-6 240 0,0 0 48 16,0 0 16-16,0 0 0 0,0 0-16 0,0 0 0 16,7-2 0-16,2-1 0 0,2-3-352 0,0-1-64 15,1-2 0-15,1-1-16 0,2-1-240 0,0 1 176 16,0 0-176-16,0 1 160 0,-3 2-160 0,0 0 0 16,0 2 0-16,-3 2 0 0,0 3 0 0,-2 2 0 15,1 1 0-15,-1 1 0 0,-2 2 0 0,1-1 0 0,-2 2 0 0,0 1 0 16,1 0 128-16,-1 1-128 0,1 0 192 0,1 0-64 15,0 0-128-15,-1-2 0 0,2 0 0 0,-1-2 128 16,2 0-128-16,-1-1 0 0,-7-4 144 0,7 0-144 16,2-2 256-16,1 0-32 0,0-2 0 0,1-1 0 15,1-2-32-15,0 0-16 0,0-2 0 0,2 0 0 16,0-1-176-16,1 0 0 0,2-1 0 0,-2 1 128 16,-1 0-128-16,0 3 0 0,-1 0 0 0,-2 3 128 15,-2 2-128-15,-1 0 0 0,0 4 0 0,-2 1 0 0,-2 1 0 0,2 3 0 16,-1-1 0-16,-2 3 0 0,0 1 0 15,0 1 0-15,1 0 0 0,1 0 128 0,0 0-128 16,1 0 0-16,-2 0 144 0,3 0-144 0,1-2 0 0,0-1 0 16,-1-3 0-16,-1-2 0 0,1 0 128 0,0-3-128 15,-7 0 128-15,7-4-128 16,-2-1-320-16,-1-3-144 0,-1-2-32 0,0-2 0 16,-1-2-2912-16,-2-2-592 0</inkml:trace>
  <inkml:trace contextRef="#ctx0" brushRef="#br0" timeOffset="104152.73">22156 11285 37775 0,'-28'-15'3360'0,"17"10"-2688"16,-2 3-544-16,2 0-128 0,2 0 976 0,0 1 176 16,1-1 16-16,3 2 16 0,5 0-1184 0,0 0-352 15,0 0-16-15,0 0 0 16,0 0-2528-16,0 0-512 0</inkml:trace>
  <inkml:trace contextRef="#ctx0" brushRef="#br0" timeOffset="104911.18">17972 13734 20271 0,'-10'-11'896'0,"5"4"192"0,2-1-880 0,2 1-208 0,2-2 0 0,3-1 0 0,5-2 2272 0,1 1 416 0,-1-1 64 0,1 1 32 32,4 0-2208-32,-1 1-448 0,-1-1-128 0,3 3 0 15,-1 3 192-15,-1 1 0 0,-2 2 0 0,-11 2 0 16,0 0-32-16,11 6-16 16,-2 2 0-16,-3 5 0 0,-1 1-144 0,-2 3 0 15,-3 4 144-15,-2 2-144 0,-2 3 0 0,-2 2 0 0,-3 2 0 0,0 0 128 16,-4-3-128-16,4-1 0 0,-1-4 0 0,1-4 0 15,1-2 0-15,-1-4 0 0,3-2 0 0,1-2 0 16,5-8 608-16,0 0 96 0,0 0 32 0,0 0 0 16,0 0-112-16,0 0-32 0,0 0 0 0,0 0 0 15,9 5-304-15,2-3-64 0,0-2-16 0,2 0 0 16,3-2-208-16,0 0 0 0,2-1 128 0,1 1-128 16,-1-1 0-16,1-1 0 0,-1-2-144 0,-1 2 144 15,0-2-832 1,-1 1-64-16,0-2 0 0,-1-1-9568 0,1 0-1904 0</inkml:trace>
  <inkml:trace contextRef="#ctx0" brushRef="#br0" timeOffset="105288.76">18090 13389 31327 0,'-24'-7'2784'0,"8"3"-2224"15,-3 2-560-15,0 2 0 0,0 3 464 0,-2 2-16 16,-2-1 0-16,-1 4 0 0,-1 3-448 0,0 2 0 15,-2 3-128-15,0 2 128 0,-2 5 0 0,4 4 0 16,0 2 0-16,2 4 0 0,2 4 0 0,2 3 304 16,3 4-48-16,1 5 0 0,3 1-128 0,3 1-128 15,3 1 144-15,4-2-144 0,3 1 0 0,3-4 0 0,6-2 0 0,2-3 0 16,3-3 0-16,4-3 0 0,2-4 0 0,3-2 0 16,3-1 192-16,2-3-48 0,4-4-16 0,3-3 0 15,-1-2 160-15,-1-5 32 0,0-3 0 0,3-5 0 0,0-4 0 0,-2-4 0 16,-1-6 0-16,2-6 0 0,2-6 80 0,0-6 32 15,-2-8 0-15,3-10 0 0,-2-7 96 0,-1-12 32 16,-6-10 0-16,-4-7 0 0,-5-7-368 0,-6-3-192 16,-5-3 192-16,-6 6-192 0,-5 6 128 0,-7 9-128 15,-5 10 0-15,-7 11 0 0,-4 9 496 0,-5 10 32 16,-6 9 16-16,-2 5 0 0,0 8-48 0,0 5-16 16,1 5 0-16,1 6 0 0,3 3-480 0,2 5-160 15,2 4 0-15,1 5 0 16,2 5-1520-16,0 6-304 0,-1 4-64 0,11-8-15296 0</inkml:trace>
  <inkml:trace contextRef="#ctx0" brushRef="#br0" timeOffset="105915.73">19639 13564 29487 0,'0'0'1296'0,"4"-5"288"0,-4-3-1264 0,1-3-320 0,1-1 0 0,0 0 0 0,-1 0 176 0,0-3-32 16,-2-1 0-16,-1 1 0 0,-1 0 176 0,-3 1 48 16,0 1 0-16,-4 2 0 0,1 1 432 0,-1 2 96 15,-1 2 0-15,-1 2 16 0,-1 2-144 0,-1 2-16 16,0 2-16-16,-1 4 0 0,-1 3-496 0,2 3-112 15,0 3 0-15,1 3-128 0,-4 3 0 0,3 3 0 16,1 3 0-16,2 0 0 0,1-2-128 0,2 0 128 16,0-1 0-16,4 2-144 0,2-1 144 0,1-1 0 15,1-2 0-15,2 0-128 0,2-3 128 0,3-1 0 16,0-3 0-16,2-3 0 0,0-2 0 0,3-2-128 16,2-3 128-16,1-2 0 0,-2-3 0 0,1-2 0 0,4-2 0 0,-2-4-128 15,3-3 128-15,1-4-192 0,-1-4 192 0,-2-5-192 16,1-4-16-16,-2-1-16 0,1-3 0 0,-3 1 0 15,-2 3 224-15,-2 5 0 0,-2 2 0 0,-3 6 0 16,0 4 528-16,-2 3 48 0,-3 8 16 0,0 0 0 0,0 0-48 16,0 0-16-16,0 9 0 0,1 3 0 0,1 4-336 15,0 1-192-15,1 2 192 0,0 1-192 0,0 1 0 0,2 2 0 16,-1 1 0-16,0-1 0 0,3-1-176 0,0-2 16 16,0 0 0-16,2-4 0 15,1 0-608-15,2-4-112 0,0-2-16 0,1-3-10272 16,1-2-2048-16</inkml:trace>
  <inkml:trace contextRef="#ctx0" brushRef="#br0" timeOffset="106104.17">19980 13444 34095 0,'0'0'1504'0,"-7"0"320"0,7 0-1456 0,0 0-368 15,0 0 0-15,0 0 0 0,0 0 208 0,0 0-16 16,3 12-16-16,3 1 0 0,4-1-16 0,1 3 0 15,1 2 0-15,4 1 0 0,1 2 160 0,2 0 16 16,1 0 16-16,0-1 0 0,0-1-208 0,-1 0-144 0,2-1 192 0,-3 0-192 16,-1-3-144-16,0-3-144 15,-1-3-32-15,1-3-10432 16,-3-3-2080-16</inkml:trace>
  <inkml:trace contextRef="#ctx0" brushRef="#br0" timeOffset="106276.76">20274 13377 29487 0,'0'0'2624'0,"-9"6"-2112"0,-2-2-512 0,1 4 0 16,-1 2 576-16,0 4 16 0,-1 3 0 0,0 3 0 16,0 4 128-16,0 1 32 0,1 1 0 0,-3 3 0 0,0-1-144 0,1 3-32 15,0 1 0-15,0 1 0 16,0 0-336-16,-1-1-80 0,2-2-16 0,2-1 0 16,3-1-144-16,0-4 0 0,3-3 0 0,1-3-176 15,1-4-1584-15,4-4-320 0,-2-10-64 16,7 2-12000-16</inkml:trace>
  <inkml:trace contextRef="#ctx0" brushRef="#br0" timeOffset="106449.88">20475 13341 31327 0,'0'0'2784'0,"0"0"-2224"16,-2 8-560-16,0-1 0 16,1 1 592-16,1 2 16 0,0 2 0 0,0 2 0 0,0 3 48 0,0 0 16 15,-1 3 0-15,-1 1 0 0,-1 1-160 0,1 1-16 16,2 0-16-16,-3 9 0 0,1-3-352 0,-2-3-128 15,3-3 0-15,1-2 144 16,0-3-576-16,2-3-112 0,3-3-32 0,-1-3-10288 16,-4-9-2064-16</inkml:trace>
  <inkml:trace contextRef="#ctx0" brushRef="#br0" timeOffset="106596.78">20566 13108 32255 0,'-22'-9'1424'0,"13"7"304"0,0 1-1392 0,0 0-336 0,0-1 0 0,2 2 0 15,0 0 368-15,0 2 0 0,2-1 0 0,5-1 0 32,0 0-768-32,-1 6-160 0,2 2-16 0,3 2-16 0,3 1-2448 0,1 2-480 0</inkml:trace>
  <inkml:trace contextRef="#ctx0" brushRef="#br0" timeOffset="107159.62">20876 13335 28671 0,'0'0'1280'0,"0"0"256"0,-5-5-1232 0,0 1-304 15,-2-1 0-15,-2-1 0 0,0 0 1488 0,-1 2 240 16,-2 1 64-16,-2 3 0 0,1 3-464 0,-2 2-96 16,0 3-16-16,2 4 0 0,-1 0-560 0,-1 3-112 15,-1 3-32-15,1 1 0 0,2-1-256 0,0 3-48 16,4 1-16-16,0 1 0 0,0 1-192 0,3-2 0 16,4-2 0-16,2-1 0 0,1-1 0 0,4-1 0 0,1-1 0 0,3-2 0 15,1-2 0-15,1-1 0 0,1-1 0 0,0-4 0 16,0-3 0-16,0-3 0 0,1-3 0 0,-1-3 0 15,1-2 0-15,-2-3 0 0,2-4 0 0,1-3 0 16,0-4 0-16,-6 5 0 0,1-6 0 0,1-3 0 0,-1-1 0 0,1 0 0 16,-4 3 0-16,1 3 0 15,-2 4 0-15,0 2 144 16,-3 3-16-16,0 5 0 0,-1 2 224 0,-1 5 32 0,0 0 16 0,0 0 0 0,-2 7-272 16,0 2-128-16,0 2 128 0,1 2-128 0,-2 3 0 0,1 2 0 15,1 0 0-15,1 0 0 0,1 1 0 0,1-1 0 31,2-2-144-31,0-1 144 0,1-1 0 0,0-1-128 0,2-2 128 0,0-1 0 0,2-4 0 0,0-1 0 16,1-3 0-16,1-2 0 0,-1-2-208 0,1-3 16 16,1-2 0-16,1-5 0 0,0-5 0 0,2-4 0 15,-1-6 0-15,2-5 0 0,1-5 16 0,-1-5 16 16,1-7 0-16,-2 0 0 0,0 0 160 0,-2 2-208 16,-3 2 80-16,0 5 128 0,-4 6 0 0,0 6 288 15,-3 3-32-15,-1 7 0 0,-1 3 336 0,-1 4 64 16,-1 4 16-16,1 7 0 0,0 0-288 0,0 0-64 0,-8 5-16 0,1 5 0 15,-2 4-304-15,0 5 160 0,0 3-160 0,1 3 128 16,-1 2-128-16,1 2 0 31,1 2 0-31,2 2 0 0,1 0 0 0,0 0 0 16,2-1 0-16,3-1 0 0,0-2 0 0,1-2 0 0,2 1 0 0,3 9 0 16,1-7-304-16,3-6 16 0,-2-4 0 0,3-5 0 31,0-4-1792-31,1-4-352 0,1-4-80 0,-2-4-14880 0</inkml:trace>
  <inkml:trace contextRef="#ctx0" brushRef="#br0" timeOffset="108178.56">22069 13357 32255 0,'0'0'2864'0,"0"0"-2288"0,0 0-576 16,0 0 0-16,0 0 352 0,0 0-32 16,0 0-16-16,6-4 0 15,-2-1-688-15,1-2-144 0,-2-2-32 0,-1-2 0 16,0-2 80-16,-1 0 16 0,-2 0 0 0,-2 0 0 0,-3 1 960 0,0 1 192 15,-3 1 32-15,-2 2 16 0,1 2 512 0,-1 3 96 16,-1 2 32-16,-2 2 0 0,-2 2-736 0,1 3-128 16,-5 4-48-16,3 3 0 0,-2 1-336 0,1 4-128 0,0 0 0 0,0 4 144 15,1 0-144-15,2 0 0 0,1 1-160 0,3-1 160 16,1-1 0-16,3-2 0 16,2 0-128-16,3-2 128 0,0-1 0 0,5-2 0 0,0-1 192 0,2-2-192 15,3-2 160-15,2-3-160 0,1-2 128 0,2-3-128 0,3-2 128 16,1-3-128-16,2-5 128 0,2-6-128 15,2-3 0-15,2-5 0 0,2-6 0 0,1-5-176 16,-4-6 176-16,0-4-128 0,-2-4 128 0,-3 0-128 0,0-1 128 0,-5 2 0 16,0 2 0-16,-3 4 0 0,-4 7 0 0,0 5 192 15,-3 7-64-15,-2 5 0 0,-2 1 480 0,-1 6 96 16,0 4 32-16,1 6 0 0,0 0-400 0,-5 3-80 16,-1 3 0-16,1 4-16 0,-2 3-240 0,1 4 0 15,-1 4 0-15,-1 2 0 0,2 4-128 0,-1 0 128 16,2 2-192-16,0 1 192 0,0 0-176 0,1 1 176 0,2-2-160 0,2-1 160 15,0 0-400-15,1-2 16 16,3-3 0-16,3 9 0 16,1-9-448-16,1-4-96 0,1-5-16 0,3-4 0 15,3-4-544-15,-4-5-112 0,3-1-32 0,1-2 0 16,2-3 96-16,-1 0 0 0,1-3 16 0,-1 3 0 0,-2-1 976 0,-3 1 192 0,-1-1 32 16,-1 3 16-16,-1-3 816 0,-2 2 176 0,-1-2 16 0,-2 2 16 15,1 0 336-15,-5 4 64 0,2-6 16 0,0-1 0 16,0 1-176-16,-1-2-16 0,1-1-16 0,-1 1 0 15,0-2-320-15,2-2-64 0,-2-3-16 0,2 0 0 16,1-3-160-16,-1 0-48 0,0-2 0 0,0 1 0 16,-3 0-128-16,0 4-16 0,0 2-16 0,0 2 0 0,-2 2 80 15,0 2 16-15,-2 3 0 0,4 4 0 16,-6-1 80-16,1 3 32 0,-2 1 0 0,0 5 0 0,-2 2-208 0,1 3-32 16,-1 4-128-16,2 1 192 0,-1 3-192 0,1 1 0 15,1 1 0-15,0 2 0 0,3-2 0 0,1 0 0 16,2-1 0-16,1 0 0 0,1-2 0 0,2-1 0 15,3 1 0-15,-2-3 0 0,4-3-192 0,1-2 192 16,2-2-192-16,0-3 192 16,4-3-656-16,0-3-32 0,2-3 0 0,2-5 0 15,2-4-688-15,1-4-144 0,1-4-16 0,2-5-16 16,0-4-112-16,-2-6-32 0,-1-6 0 0,-2-1 0 16,0-2-656-16,-3-2-128 0,0-2-16 0,-4 0-16 15,-3 3 1072-15,-3 3 224 0,-2 3 32 0,-4 5 16 0,-3 4 3488 0,-3 3 704 0,-1 5 144 0,-2 4 32 16,1 1-256-16,-1 4-64 15,0 2 0-15,2 3 0 0,-1 1-1232 0,1 4-256 16,5 2-48-16,-6 2-16 0,0 1-880 0,1 4-192 16,1 4-16-16,1 4-16 0,-1 4-224 0,1 5 0 15,0 4 0-15,1 5 0 0,-1 3 0 0,1 4-128 16,0 2 128-16,1 4 0 0,-2 4 0 0,-1 3 0 16,2 1 0-16,-3 1 0 0,0-1 0 0,2-1 0 15,0-4 0-15,-1 21 0 0,1-12-160 0,2-8-128 0,0-4-32 0,1-6 0 16,0-5-1632-1,2-5-336-15,-1-6-64 0,0-9-12912 0</inkml:trace>
  <inkml:trace contextRef="#ctx0" brushRef="#br0" timeOffset="108493.36">22536 13568 23039 0,'0'-6'2048'0,"0"-1"-1648"16,0 0-400-16,1-2 0 15,2 0 1216-15,-1-1 176 0,3 0 16 0,0-1 16 0,2-2-864 16,2-1-176-16,0 0-48 0,5-2 0 0,2 1-208 15,0-1-128-15,2 2 160 0,3 0-160 16,1 1 0-16,1 0 0 0,0 4 0 0,0 1 0 0,1 2 256 0,-2 3 16 16,-2 1 0-16,0 3 0 0,-1 0 240 0,-1 2 64 15,-2 2 0-15,1-1 0 0,-3 2-256 0,-3 0-64 16,-1 1 0-16,0 1 0 0,0-2-112 0,-1 1-16 16,-3-2-128-16,1 1 192 0,-1-2-192 0,0-1 0 15,-6-3 0-15,0 0 0 0,6 0 192 0,0-1-48 16,-1-3-16-16,-1-3 0 0,-2-1 224 0,-1-2 32 15,0-1 16-15,-2-1 0 0,-1-3 256 0,-2 0 48 16,1-1 16-16,-2 1 0 0,-3 1-64 0,-1 1-16 16,0 0 0-16,0 4 0 0,-2 1-304 0,0 2-64 0,0 2-16 0,0 2 0 15,-1 2-448-15,-2 4-80 0,1 3-32 0,-1 2 0 32,-1 2-1680-32,1 3-320 0,0 3-80 0</inkml:trace>
  <inkml:trace contextRef="#ctx0" brushRef="#br0" timeOffset="108806.57">23066 13161 14735 0,'0'0'640'0,"0"0"160"0,0 0-640 0,0 0-160 0,0 0 0 0,0 0 0 0,0 0 4544 0,0 0 896 16,0 0 160-16,-1 6 32 0,0 1-4192 0,1 2-848 15,1 2-160-15,1 2-48 0,0 1-144 0,1 1-48 16,1 2 0-16,-1-1 0 0,0 2-192 0,2 0 128 15,-1 0-128-15,1 0 0 0,-1-3 0 0,0 0 0 16,1-3 0-16,-2-2 0 0,0-3 176 0,1-1-176 16,-4-6 192-16,0 0-192 0,0 0 288 0,6-6-48 15,0-1-16-15,-2-5 0 0,1-4 144 0,-1-3 16 16,1-4 16-16,1-2 0 0,-1-2-112 0,1-1-32 16,-1 2 0-16,1 0 0 0,-2 3-256 0,1 3 0 15,-2 2 0-15,1 2 0 0,0 2-256 0,-1 4-96 16,-1 2-32-16,2 3 0 15,-4 5-1520-15,0 0-304 0,0 0-64 0,0 0-12976 0</inkml:trace>
  <inkml:trace contextRef="#ctx0" brushRef="#br0" timeOffset="110137.65">23328 13196 27583 0,'0'0'1216'0,"0"0"256"0,0 0-1168 0,0 0-304 0,1 7 0 0,-1 0 0 15,0 1 912-15,0-1 128 0,0 1 32 0,-1 0 0 16,0 0-80-16,1-1-16 0,-2 1 0 0,2-1 0 15,2-1-272-15,-1 0-48 0,-1-6-16 0,0 0 0 0,4 4-192 0,0 0-64 16,-4-4 0-16,6-1 0 16,1-1-176-16,0-2-32 0,2-3-16 0,1-3 0 15,0-2-160-15,2-2 160 0,1-3-160 0,0 1 160 16,-1-1-160-16,1 2 128 0,-1 0-128 0,0 1 128 16,-2 3-128-16,0 1 0 0,-3 4 0 0,1 1 0 0,-1 3 0 0,-7 2 0 15,0 0-176-15,0 0 176 0,5 8-128 0,-2 1 128 16,0 0-128-16,-2 2 128 0,0 1 0 0,-1 0-160 15,0 1 160-15,0 0 0 0,0-1 0 0,1 0 0 16,0-2 0-16,1-1 0 0,0-1 0 0,2-3 0 16,-4-5 0-16,6 4 0 0,1-2 0 0,1-2 0 15,0-2 0-15,0-3 144 0,2 0-144 0,1-2 192 16,1-2-192-16,1-2 192 0,0-1-192 0,3-2 192 16,0-2-192-16,2 0 192 0,2-1-192 0,0 2 0 0,0 0 0 0,0 1 0 15,-3 3-160-15,-2 4 160 16,-1 0-208-16,-1 4 80 0,-4 2-64 0,-1 2-16 0,-1 2 0 0,-3 3 0 15,-1 1 0-15,1 2 0 16,-2 0 0-16,1 0 0 0,1 1 80 0,-1 0 128 0,0-1-208 0,3 0 80 16,0-1 128-16,1 0-160 0,-1-3 160 0,1 0-160 15,0-2 16-15,0-2 0 0,2-2 0 0,0-2 0 16,0-2-96-16,0-1-16 0,0-3 0 0,0 0 0 16,0-1 48-16,0-1 0 0,1-2 0 0,-4-1 0 15,1-1 208-15,-2 0 0 0,-1-2 0 0,-1 2 0 16,-1 1 0-16,-1 2 0 0,-1 1 144 0,3 2-144 15,-3 2 272-15,0 7-32 0,0 0-16 0,0 0 0 16,-7-1 96-16,0 2 0 0,-1 2 16 0,-1 3 0 16,0 3-336-16,-1 2 0 0,-1 0 0 0,1 1 128 15,2 2-128-15,0 0 0 0,0 0 0 0,1-1-128 0,2 0 128 0,0-1 0 16,1-2 0-16,2 0 0 0,0 0 0 0,1-2 0 16,1-2 0-16,0-6 0 0,1 6 192 0,-1-6 80 15,0 0 16-15,4 4 0 0,-4-4-32 0,8 3-16 16,-2-2 0-16,1 1 0 0,0-1-240 0,0-1 176 0,0 0-176 15,1 1 160-15,-2 0-160 0,1 2 0 16,0 0 0-16,1 2 0 0,-1-1 0 0,-1 2 0 0,1-1 0 0,0 2 0 16,-2-1 0-16,1 0 0 15,-1-2 0-15,2 0 0 0,-1-1 0 0,2-1 0 16,2-3 0-16,-1-1 0 0,1-1 0 0,2-4 0 16,-2-3 0-16,2-1 0 0,0-2 0 0,0-1 0 15,-1-2-160-15,0-1 160 0,-1-4 0 0,1-2 128 16,1-3 16-16,-1 0 0 0,0-2 16 0,0-1 0 15,0-2 0-15,-1 1 0 0,-3 0 48 0,0 2 16 0,0 0 0 0,-2 4 0 16,0 3 192-16,-2 4 32 0,0 1 16 0,-2 3 0 16,-1 3 32-16,-1 4 0 0,1 6 0 0,0 0 0 15,0 0-304-15,-5 3-64 0,-2 3-128 0,-1 7 192 16,1 1-192-16,-1 2 0 0,-2 3-144 0,1 2 144 16,2 2-128-16,-1 1 128 0,0 2 0 0,3 0-144 15,0 0 144-15,2 2 0 0,0-1-144 0,2 0 144 16,1-2 0-16,1-1 0 0,1-1 0 0,2-1 0 15,2-1 0-15,0-2 0 0,2-1 0 0,1-4 0 0,0-2-240 0,2-2 80 16,0-2 16-16,-3-4 0 0,2-2-176 0,2-2-16 16,-2-2-16-16,2-4 0 0,1-2 112 0,-1-4 32 15,1-4 0-15,0-1 0 0,0-2-32 0,2-3 0 16,-1-2 0-16,0-1 0 0,-1 1 240 0,-1 2-192 16,-3 4 192-16,-1 2-192 0,-3 3 192 0,0 4 0 15,-2 3 0-15,-3 6 0 0,0 0 288 0,0 0-48 16,0 0-16-16,-5 6 0 0,-2 5-224 0,0 1 0 15,1 0 0-15,-1 3 0 0,2 0 0 0,-1 0 0 0,0 1 0 0,0-2 0 16,2 0 0-16,0 1 0 16,2-1 0-16,1-1 0 0,1 0 0 0,1 0 0 0,1-4 0 0,2 0 0 15,-1-1 0-15,4-3 0 0,-2-1 0 0,3-2 0 16,0-2 0-16,1-1 0 0,1-4 0 0,2-1 0 16,3-2 0-16,-1-3 0 15,3-2 0-15,1-2 0 0,3-3-256 0,1-1 64 16,1-2 16-16,-1 3 0 0,-1 0 176 0,-3 3-160 0,-4 3 160 15,-2 2-160-15,-2 3 160 0,-2 3 0 0,-8 4 0 16,0 0-128-16,4 4 128 0,-2 3 0 0,-2 1 0 0,0 3 128 16,0 2-128-16,-1 0 0 0,0 0 0 0,0 1 0 15,1 1 0-15,0-1 0 0,0-1 0 0,2 0 0 16,2-1 0-16,-1-1 0 0,2-1 0 0,0-1-128 16,-1-1 128-16,3-3 0 0,0-1 0 0,1-2 0 0,-1-2 128 0,-1-2-128 15,2-3 160-15,0 0-160 0,-1-1 224 0,1-2-48 16,0-3-16-16,-2-1 0 0,1-2 128 0,0-2 32 15,-2-4 0-15,0 0 0 0,-2-1-64 0,-1 2-16 16,0 2 0-16,-1 1 0 0,-1 2-240 0,-1 3 144 16,-1 1-144-16,-1 2 128 0,-1 2-256 0,1 1-64 15,-1 3-16-15,-2 1 0 16,1 2-624-16,-3 3-128 0,0 0-32 0,1 3 0 16,-1 0-1792-16,2 2-352 0,0-1-80 0,3-1-6464 15,0 1-1296-15</inkml:trace>
  <inkml:trace contextRef="#ctx0" brushRef="#br0" timeOffset="110373.68">24835 13067 22175 0,'0'0'976'0,"0"0"208"0,3 7-944 0,1-1-240 16,1 2 0-16,-1 1 0 0,1 0 1984 0,-3-1 336 16,2 1 80-16,2 0 16 0,-3 0-1184 0,0 0-224 0,1-2-48 0,-1 1-16 15,0-1-240-15,2-2-32 16,0-1-16-16,2 0 0 16,-1-2-208-16,2-1-64 0,1 0 0 0,1-2 0 0,2-1 0 0,2-1-16 15,0-3 0-15,2 1 0 0,-1-2-80 0,1 0-16 0,-1 0 0 0,0 0 0 16,0 2-32-16,-2-1-16 0,-2 2 0 0,0 0 0 15,-1 2-224-15,0 1 128 0,-2 0-128 0,0 1 0 16,-1 0 128-16,-7 0-128 0,0 0 0 0,0 0 0 0,5 3 0 0,-5-3 0 16,0 0 0-16,0 0 0 15,0 0-736-15,0 0-144 0,0 0-16 16,0 0-16-16,0 0-2016 0,0 0-400 0</inkml:trace>
  <inkml:trace contextRef="#ctx0" brushRef="#br0" timeOffset="110467.43">24697 12562 11967 0,'-17'-9'1072'0,"9"7"-864"15,-1 1-208-15</inkml:trace>
  <inkml:trace contextRef="#ctx0" brushRef="#br0" timeOffset="110640.34">24197 12840 34095 0,'0'0'1504'0,"0"0"320"0,0 0-1456 0,0 0-368 0,0 0 0 0,0 0 0 16,0 0 1360-16,5-3 208 0,5 1 32 0,2-1 16 15,4-2-1168-15,3 1-256 16,4-2-32-16,4 1-16 0,3-1-288 0,1 2-64 0,4 0-16 0,2 1 0 31,3 2-2576-31,1 1-512 0</inkml:trace>
  <inkml:trace contextRef="#ctx0" brushRef="#br0" timeOffset="112507.56">17982 15347 5519 0,'0'0'496'0,"0"0"-496"0,-9-2 0 0,9 2 0 16,0 0 3648-16,-7-3 624 15,7 3 128-15,0 0 16 0,-5-3-2512 0,5 3-512 16,0 0-112-16,-4-6 0 0,4 6-512 0,0-7-80 16,0 7-32-16,6-7 0 0,-2-1-256 0,3 1-48 15,1 1-16-15,0 0 0 0,0 1-16 0,3 0 0 16,1 3 0-16,0 1 0 0,0 0-96 0,0 1-32 16,-2 1 0-16,-10-1 0 0,12 7-192 0,-5 2 128 15,0 0-128-15,-3 4 0 0,-2 1 912 0,-1 2 96 16,-2 0 16-16,-1 4 0 15,-1 0-1680-15,-2 2-336 0,-1 0-64 0,-1-1-16 0,1-2 832 0,0-1 240 16,1-3 0-16,0-2 0 0,1-2 0 0,2-1 0 0,2-10 0 16,-2 8 0-16,2-8 192 0,0 0 48 0,0 0 16 0,0 0 0 15,0 0-48-15,0 0 0 16,11 4 0-16,0 1 0 0,0-3-208 0,-2 0 0 0,0 0 128 0,0 0-128 16,0 1 0-16,-1 0 0 0,0 1 128 0,-1 2-128 0,-1-1 0 0,-1 2 0 15,-5-7 0-15,3 11 0 0,-2-1 144 0,-3 0-16 16,-1 1 0-16,-2-2 0 0,0-2 256 0,-3 0 64 15,-1-1 0-15,-1 1 0 0,0-1 0 0,-2-1 16 16,-2-1 0-16,0 1 0 0,-1-2-208 0,2-1-64 16,-1-1 0-16,1-1 0 0,2-1-192 0,-2-1 0 15,-2-1 0-15,3 0 0 16,0-3-368-16,2-1-160 0,-1 0-48 0,3-3 0 16,1-1-2688-16,2-3-528 0,2-10-112 0,4 0-32 0</inkml:trace>
  <inkml:trace contextRef="#ctx0" brushRef="#br0" timeOffset="112898.64">17988 15006 29487 0,'-19'-7'1296'0,"10"3"288"0,0 2-1264 0,-2 0-320 16,-2 1 0-16,0 2 0 0,0 1 752 0,-1 4 80 0,-4 1 32 15,1 3 0-15,-1 2-272 0,-1 5-48 16,0 4-16-16,0 4 0 0,1 5-272 0,0 6-64 15,-2 7-16-15,1 4 0 0,2 4-16 0,1 4 0 16,3 3 0-16,3 0 0 0,0 2-160 0,6-2 0 16,4-2 0-16,3-4 0 0,1-5 0 0,6-1 0 0,4-3 0 15,3-4 0-15,4-4 0 0,3-4 0 0,3-3 0 0,1-3 0 16,3-4 0-16,0-4 128 0,2-1-128 0,0-7 128 0,-1-2 0 16,-1-5 0-16,-2-4 0 0,3-2 0 0,0-5 0 0,0-5-128 15,0-5 192-15,-1-3-64 0,-3-5 16 0,-1-4 0 16,-3-7 0-16,-2-6 0 15,-2-6 112-15,-3-8 0 0,-2-7 16 0,-4-6 0 0,-5-5-128 0,-5-1-16 16,-6-1-128-16,-6 5 192 0,-5 3-192 0,-3 6 144 31,-7 6-144-31,0 12 128 0,-4 8 384 0,0 11 80 0,4 7 16 0,-3 7 0 0,1 5 160 0,0 6 16 16,3 5 16-16,0 5 0 0,-2 4-800 0,1 4 0 16,0 5 0-16,-1 4-144 15,1 0-2032-15,3 6-384 0,4 3-96 0,4 2-14080 0</inkml:trace>
  <inkml:trace contextRef="#ctx0" brushRef="#br0" timeOffset="113634.4">19325 15304 13823 0,'0'0'1216'0,"-3"-6"-960"16,-1-2-256-16,4 8 0 0,-4-8 2992 0,4 8 544 16,-5-5 112-16,5 5 32 0,0 0-1824 0,-7-4-384 15,-1 0-64-15,8 4 0 0,-9 0-512 0,0 2-80 16,0 2-32-16,1 1 0 0,-2 4-368 0,0 2-80 15,-1 2-16-15,1 3 0 0,-1-2-96 0,1 4-32 16,0 2 0-16,1 2 0 0,2 0-64 0,0 2 0 16,2-1-128-16,1 0 192 0,2-2-192 0,1 0 0 15,1-1 0-15,2-1 0 0,1-2 0 0,2-2 0 16,0-2 0-16,3 0 0 0,2-3 0 0,2-2 0 16,2-2 0-16,3-3 0 0,2-3 0 0,0-2 0 15,2-2 0-15,1-3 0 0,1-3-160 0,-3-3-80 0,-2-4-16 0,-1-3 0 16,0-4-32-16,-1-1-16 0,0-3 0 0,-2 3 0 15,-2 2 128-15,-2 3 32 0,-2 2 0 0,-3 6 0 16,-1 4 144-16,-4 8 176 0,0 0-48 0,0 0 0 16,0 0 256-16,0 0 32 0,0 0 16 0,4 9 0 15,0 2-432-15,-1 0 128 0,0 2-128 0,0-1 0 16,0 0 0-16,2-1 0 0,-1-2 0 0,2-2 0 16,-6-7 0-16,10 8 0 0,-2-3 0 0,2-1 0 15,0-2 0-15,1-3 0 0,-1-2 0 0,0-2 0 16,-1 0 0-16,0-4 192 0,-3 0-64 0,0-3 0 15,-1-2 320-15,0-3 48 0,-4-3 16 0,-1 1 0 16,-2-2-160-16,-2 0-32 0,0 0 0 0,-3 1 0 16,-2 2-320-16,2 4 144 0,-4 3-144 0,1 5 0 0,-1 1 0 0,-1 4-144 15,0 3-16-15,1 4 0 16,-3 3-448-16,3 3-96 0,0 4 0 0,2 3-16 16,0 1-2384-16,1 2-480 0</inkml:trace>
  <inkml:trace contextRef="#ctx0" brushRef="#br0" timeOffset="114465.65">19749 15444 27231 0,'0'0'1216'0,"0"0"240"0,0 0-1168 15,8 7-288-15,-3-3 0 0,1 2 0 0,-1 0 736 0,0 1 96 16,-5-7 0-16,4 8 16 0,-4-8-416 0,5 8-96 0,-2-1-16 0,-3-7 0 16,0 0-16-16,0 0-16 15,0 0 0-15,0 0 0 0,0 0 0 0,0 0 0 16,0 0 0-16,0 0 0 0,8-8 48 0,-1-1 16 15,0 0 0-15,0-4 0 0,-2-1-64 0,2-1-16 16,0-2 0-16,0 3 0 0,-2 1-272 0,3 3 128 16,-1 1-128-16,-1 4 0 0,-6 5 0 0,0 0 0 15,10-3 0-15,-10 3 0 0,0 0 0 0,11 9 0 16,-2 1 0-16,-2 1 0 0,-1 1 0 0,-1 1 128 0,-3 2-128 0,1-1 0 16,0-2 0-16,2 0 0 0,-1-2 0 0,1 0 0 0,-5-10 128 15,6 8-128-15,-6-8 0 0,9 4 0 0,1-4 0 0,0-1 128 16,0-2-128-16,0-3 0 0,1-2 304 0,0-1-48 15,1-4-16-15,0 0 0 0,0-2 64 0,0-2 16 16,1 0 0-16,2-2 0 0,1 1-192 0,1 1-128 16,-5-1 144-16,0 4-144 0,0 2 0 0,-2 3 0 15,0 4 0-15,-3 2 0 0,-7 3 0 0,9 4 0 16,-2 2 0 0,-1 4 0-16,0 2-144 0,0 1-32 0,1 2 0 0,0 0 0 0,0 2-16 0,-1-1-16 0,-1 1 0 0,1-2 0 15,-1-2-128-15,1 0-32 16,-1-2 0-16,2-3 0 15,-7-8-32-15,9 5-16 0,0-3 0 0,-1-2 0 16,0-4-128-16,1-1-32 0,-3-3 0 0,3-1 0 0,0-2 368 0,-1-2 64 16,-2-1 16-16,0-1 0 0,0-1 352 0,1-4 80 15,0-2 16-15,-1-1 0 0,1-2 128 0,0 1 16 16,-1 0 16-16,0 3 0 0,-2 2 96 0,0 5 32 0,1 3 0 16,-1 2 0-16,-4 9 160 0,0 0 16 15,0 0 16-15,0 0 0 0,0 0-224 0,0 0-64 0,5 12 0 0,-2 4 0 16,-1 3-368-16,0 5-144 15,-1 4 0-15,-1 3 144 0,-1 2-144 0,0 3 0 0,-1 5 0 16,0 2 0-16,-1 3 0 0,-1 1 0 0,2 1 0 0,-1 0 0 16,1-3 0-16,-1-4 0 0,1-5 0 0,0-3 0 0,1-2 0 0,1-5 0 15,0-5 0-15,0-5 0 0,0-3 0 0,-2-4 0 16,2-9 0-16,0 0 128 0,0 0 48 0,0 0 0 16,0 0 0-16,0 0 0 0,-9-4 16 0,1-6 16 15,0-4 0-15,2-4 0 0,0-4-208 0,2-4 0 16,-2-5 128-16,0-3-128 0,-1-5 0 0,2-2 0 15,1-6-144-15,2-1 144 0,1-1-144 0,3 0 144 16,3 2-128-16,-1 2 128 0,3 3-144 0,1 6 144 16,4 3-160-16,0 5 160 0,0 4 0 0,1 5-144 15,0 4 144-15,1 4 0 0,0 2-160 0,0 4 160 16,0 1-192-16,1 4 192 0,-2 1-128 0,2 3 128 16,1 0 0-16,-1 3 0 0,-3 0-128 0,-1 3 128 0,-2 0 0 0,-3 2 0 15,-1 1 0-15,-3 2 0 16,-2-1 0-16,-1 1 144 0,-2 1-144 0,-4 0 0 0,-3 1-192 0,-3-1 192 15,-2 0-224-15,-2-1 80 16,1 1 16-16,-1-2 0 16,2-2-480-16,-1 0-96 0,1-1 0 0,2-1-11104 15,-1-2-2208-15</inkml:trace>
  <inkml:trace contextRef="#ctx0" brushRef="#br0" timeOffset="115188.22">20887 15154 31327 0,'0'0'2784'0,"1"-8"-2224"0,-1 0-560 0,0 8 0 0,0 0 1312 0,-2-6 160 16,2 6 16-16,-6-5 16 0,6 5-640 15,-10-1-128-15,0 1-32 0,-1 4 0 0,-1 2-304 0,0 4-64 16,0 1-16-16,-1 1 0 0,1 1-320 0,1 3 128 16,0 0-128-16,1 3 0 0,0 0 0 0,3 0 0 15,3 1 0-15,1-1 0 0,0-1 0 0,2-3-208 16,2-3 80-16,2 0 128 0,0 0-272 0,1-3 64 15,-4-9 16-15,10 6 0 0,0-3-144 0,0-2-32 16,0-4 0-16,1-2 0 16,1-2-64-16,-1-2-16 0,-1-2 0 0,0-5 0 15,1-1 256-15,0-4 64 0,0-1 0 0,-1 2 0 0,-1 2 128 0,-3 4 0 16,0 3 0-16,-2 3 0 0,-4 8 192 0,0 0 80 0,0 0 16 0,0 0 0 16,0 0 160-16,0 0 48 15,-3 10 0-15,-2 4 0 0,2 1-496 0,1 0 0 0,0 0 0 0,1 1 0 16,-1 1 0-16,4-2 0 15,-1-1 0-15,3 0 0 0,-1-3 0 0,3-2 0 0,-1 0 0 0,2-1 0 16,1-3 0-16,-8-5 0 16,12 3 0-16,-1-3 0 15,0-4-144-15,0 0 144 0,1-4 0 0,1-2-144 0,1-1 0 0,2-4 0 16,-3-5 0-16,1-3 0 0,3-6 144 0,-3-1 0 16,0-2 160-16,1-3-160 0,1-5 144 0,-3 1-144 0,-2 0 128 0,-1 4-128 15,-1 3 176-15,-2 4-48 0,-3 5-128 0,-1 6 192 16,0 3 368-16,-1 4 64 0,-2 4 16 0,0 6 0 0,0 0-16 0,0 0 0 15,0 0 0-15,0 0 0 0,-5 12-432 0,2 3-64 16,-1 4-128-16,-1 3 176 0,-1 3-176 0,-1 4 0 16,0 2-192-16,2 2 192 0,-1 0-144 0,3 1 144 15,1-1 0-15,2-1 0 0,2-3 0 0,1-1-128 16,3-2 128-16,1-4 0 0,0-3 0 0,2-2 0 16,0-4-128-16,1-2 128 0,0-4-128 0,1-1 128 15,1-4-192-15,2-3 192 16,0-3-592-16,1-4-16 0,-1-3 0 0,1-3 0 0,2-5 256 0,0-3 48 15,2-2 16-15,-1 0 0 0,-2-1 288 0,-1 6 0 16,-4 2 0-16,-2 4 144 0,-2 3 208 0,-1 2 32 31,-6 8 16-31,0 0 0 0,0 0 128 0,0 0 32 0,0 0 0 0,5 9 0 0,-3 1-336 0,0 2-64 16,-2 2-16-16,2 3 0 0,-1 0-144 0,1 1 0 0,0 0 0 0,1-1 0 16,1 0 0-16,1-3 0 0,1-2 0 0,0-1 0 15,3-1-192-15,1-1 16 0,1-3 16 0,1 0 0 31,1-3-560-31,2-3-112 0,1-4-32 0,3-4 0 16,3-2-2128-16,-1-3-416 0,-2-3-96 0</inkml:trace>
  <inkml:trace contextRef="#ctx0" brushRef="#br0" timeOffset="115298.02">21713 14785 28559 0,'-8'-5'2544'16,"-7"-4"-2032"-16,-2 0-512 0,5 5 0 15,-1-1 1344-15,-9 0 160 0,1-2 32 0,6 4 16 16,-3 0-1552-16,-7-2-432 0,2 2-16 0,7 2-9408 15,0 1-1856-15</inkml:trace>
  <inkml:trace contextRef="#ctx0" brushRef="#br0" timeOffset="115469.86">21035 14952 17503 0,'0'0'1552'0,"-7"0"-1232"15,7 0-320-15,0 0 0 0,0 0 4528 0,0 0 848 16,0 0 160-16,0 0 32 0,0 0-4336 0,11 8-864 15,1-2-176-15,5-1-48 0,6-2-144 0,4 0 0 16,1-3-160-16,4-1 160 16,1-4-1536-16,4-1-224 0,0-4-32 0</inkml:trace>
  <inkml:trace contextRef="#ctx0" brushRef="#br0" timeOffset="115887.5">21820 14731 27647 0,'-14'-4'2448'0,"7"3"-1952"0,7 1-496 0,-5 2 0 16,0 2 2432-16,-2 5 400 0,-2 2 80 0,5 5 16 15,1 2-2272-15,-2 3-448 0,-1 1-80 0,0 2-128 16,3 3 272-16,-4 1-32 0,1 2-16 0,-1 1 0 16,3 1-224-16,0 1 0 0,1-1 128 0,3-1-128 15,0-3 0-15,0 0 0 0,2-3 0 0,2-3 0 16,-1-3 0-16,1-3 0 0,1-4 0 0,-2-2 0 0,-3-10 128 0,0 0-128 15,0 0 0-15,0 0 144 0,0 0-16 0,10-3-128 16,-4-5 192-16,2-2-64 0,1-2 0 0,1-3 0 16,1-5 0-16,2-2 0 0,1-1 0 0,1-1-128 15,-2-1 192-15,1 5-64 0,0 1-128 0,0 3 0 16,-2 3 0-16,-3 7 0 0,0 0 0 0,6 1 0 16,0 4 0-16,-3 1 0 0,-1 3 0 0,-1 2 0 15,-1 2 0-15,-1 3 0 0,-1 1 0 0,-1 1 0 16,-2 2 0-16,-2 1 0 0,-3 0 0 0,0 0 0 15,-4 2 0-15,-1-2 0 0,0 1 0 0,-2-1 0 16,-3 0 176-16,-4 1-176 0,0-1 192 0,1 0-64 16,0-3-128-16,-1-1 192 0,1-1-192 0,1-3 128 0,1-2-128 0,0-1 0 31,3-2-496-31,1-2-192 0,3-1-32 0,5 1-16 31,0-9-3376-31,4-4-688 0</inkml:trace>
  <inkml:trace contextRef="#ctx0" brushRef="#br0" timeOffset="116066.63">22179 14941 23039 0,'0'0'1024'0,"0"0"192"0,0 0-960 0,0 0-256 0,0 0 0 0,-2 9 0 15,2-9 3136-15,-2 11 576 0,0 0 112 0,-1 0 16 16,1 1-2240-16,0 2-448 0,0-1-80 0,0 3-32 16,1 0-528-16,-2-1-96 0,1 2-32 0,0-2 0 15,0-1-256-15,1-1-128 0,1 1 0 0,2-2 128 16,-1-1-128-16,1-2-256 0,-2-9 64 0,0 0 16 15,0 0-2272-15,9 4-464 0,-9-4-96 0,12-4-7488 16,-1-5-1520-16</inkml:trace>
  <inkml:trace contextRef="#ctx0" brushRef="#br0" timeOffset="116193.01">22286 14716 20271 0,'-12'-21'1792'0,"3"9"-1424"16,-2-1-368-16,-1 3 0 0,0 0 2848 0,3 3 496 15,-1 1 112-15,-3-1 0 0,-1 2-1472 0,5 2-320 16,1 3-48-16,-1-1-16 0,1 0-1072 0,8 1-208 0,0 0-64 0,-9 5 0 15,9-5-416-15,-4 5-96 16,3 1 0-16,1 2-16 16,1 0-2544-16,3 1-512 0,0 1-112 0</inkml:trace>
  <inkml:trace contextRef="#ctx0" brushRef="#br0" timeOffset="116604.39">22431 14621 19343 0,'0'0'848'0,"0"0"192"16,0 0-832-16,0 0-208 0,0 0 0 0,0 0 0 0,0 0 3312 0,0 0 608 15,0 0 128-15,3 14 32 0,-1 0-2272 0,-2-1-448 16,0 4-80-16,-2 9-32 0,-1 0-480 0,0 3-112 16,-2 3-16-16,1 0 0 0,0 1-240 0,0 0-48 15,-3 0-16-15,1 1 0 0,1 0-160 0,0 1-48 16,2-2 0-16,2-2 0 0,2-4-128 0,2-1 0 16,2-3 0-16,0-4 0 15,1-3-496-15,1-3-128 0,3-2-16 0,2-2-16 16,2-3-1408-16,1-5-288 0,3-4-48 0,0-2-16 15,2-4 896-15,0-2 176 0,-1-3 48 0,0-3 0 16,-2-4 144-16,0-1 48 0,1-2 0 0,-1 0 0 0,-3-1 640 0,-2 1 128 0,-1-1 16 0,-1 6 16 16,-4 2 1040-16,1 5 208 0,-4 3 32 15,0 1 16-15,-3 8 912 0,0 0 176 16,0 0 32-16,0 0 16 0,0 0-448 0,0 0-80 16,-4 7-32-16,2 3 0 0,-2 1-848 0,1 2-160 0,0 4-48 0,1-1 0 15,-1 1-288-15,-1 0-64 0,2 3-16 16,0 0 0-16,0 0-144 0,0-2 128 0,-1 1-128 0,2-1 128 15,1-1-128-15,0-1 0 0,1-3 0 0,2-2 128 32,0-1-544-32,-3-10-112 0,0 0-32 0,0 0 0 0,10-1-2768 15,1-3-576-15,1-3-96 0,0-3-32 0</inkml:trace>
  <inkml:trace contextRef="#ctx0" brushRef="#br0" timeOffset="116743.58">22836 14702 23951 0,'-22'-15'1056'0,"10"8"224"0,0-2-1024 0,-1 2-256 0,-2 2 0 0,3-1 0 0,0 2 2816 0,1-1 512 16,1 2 112-16,10 3 16 0,-5-1-2624 0,5 1-512 16,0 0-96-16,0 0-32 0,0 0-320 0,0 0-80 15,0 0-16-15,0 0 0 16,5 6-2544-16,7 0-512 0,4-3-112 0</inkml:trace>
  <inkml:trace contextRef="#ctx0" brushRef="#br0" timeOffset="117512.11">23021 14609 27647 0,'0'0'1216'0,"0"0"256"0,0 0-1168 0,0 0-304 16,0 0 0-16,-4 9 0 0,1 1 1408 0,0 1 208 16,0 2 48-16,-1 5 16 0,0 2-608 0,-1 0-128 0,2 2-32 0,0 3 0 15,0 1-400-15,-1 3-64 16,2-1-32-16,0 1 0 0,-1-1-48 0,-1 1-16 0,1 0 0 0,-1 0 0 16,-2 2-224-16,2-1-128 0,-2-3 160 0,2-1-160 15,-1-2-160-15,1-2-128 0,0-3-32 0,-1-3 0 31,1-3-816-31,0-2-160 0,4-11-48 0,0 0 0 0,0 0-1888 16,0 0-384-16,0 0-80 0,0 0-16 16,-4-5 1312-16,2-4 256 0,1-3 48 0,1-2 16 0,0-3 1056 15,0 1 224-15,0-2 32 0,0 3 16 0,-1 2 2800 0,-2 2 576 0,2 2 96 0,1 9 32 16,-5-6-128-16,5 6 0 0,-6-4-16 0,6 4 0 16,0 0-1040-16,0 0-208 0,0 0-32 0,-5 5-16 15,0 2-816-15,5-7-176 0,3 9-16 0,1-2-16 0,3 1-288 0,4 0 0 16,1-2 0-16,3 0 0 0,-1-4 0 0,4-1 0 15,1-2-160-15,2-1 160 0,1-4 0 0,1 0 0 16,0-4 0-16,-1 0 0 0,0-2 0 0,-1-1 0 16,0-3 176-16,0 0-176 0,-4-4 160 0,1 1-160 15,-1 0 160-15,-3 3-160 0,-3 2 176 0,-2 3-176 16,-2 1 192-16,-3 4-192 0,-1 1 512 0,-3 5-16 16,0 0 0-16,0 0 0 0,0 0 192 0,0 0 32 15,-5 3 16-15,1 3 0 0,-1 1-480 0,2 3-80 0,-3 1-32 0,0 8 0 16,3 0-144-16,1-2 0 0,0 0 0 15,4-1 0-15,0 0 0 0,2-3 0 16,2-1 0-16,0-1 0 0,1 0 0 0,2-2 0 16,2-3 0-16,2 1 0 0,2-4 0 0,1-2 0 15,-2-2 0-15,0-2 0 0,3-4 0 0,-2 0 240 0,1-3-64 0,-1-4-16 16,-1-1 96-16,1-4 32 0,-3-3 0 0,-4 6 0 16,1-3-48-16,0 0-16 0,-1 1 0 0,-2 0 0 15,-2-1 160-15,-1 4 48 0,0 2 0 0,-2 2 0 16,-1 1 256-16,0 2 48 0,0 3 16 0,0 5 0 0,-1-5-320 15,1 5-64-15,0 0-16 0,0 0 0 16,-3 7-352-16,0 3 0 0,0 3 0 0,0 10-192 0,-1 2 192 0,0 5-192 16,2 4 192-16,-2 5-192 0,-2 4 192 0,0 3-128 15,-3 4 128-15,-1 4-128 0,-1 2 128 0,0 2-160 16,1-2 160-16,-1-2-160 0,-1-2 160 0,1-3-160 16,1-4 160-16,0-2-160 0,-1-1 160 0,0-4 0 15,0-5 0-15,1-4 0 0,0-6 0 0,1-4 0 16,-1-4 0-16,2-4 128 0,1-3 80 0,1-4 32 15,-2-4 0-15,1-3 0 0,2-4 256 0,-1-2 48 0,0-3 16 0,0-4 0 16,2-7-192-16,2-5-48 16,1-3 0-16,3-1 0 0,4-1-320 0,3 3 0 0,1-2 0 0,4 4 0 15,4 3-160-15,2 4-48 16,0 1-16-16,2 4 0 16,1 0-1248-16,1 3-256 0,1 2-64 0,1 1 0 15,-2 3-2176-15,-1 2-432 0</inkml:trace>
  <inkml:trace contextRef="#ctx0" brushRef="#br0" timeOffset="118279.76">21613 15711 11967 0,'0'0'1072'0,"0"0"-864"16,-7-3-208-16,7 3 0 0,-8-3 1504 0,2 0 256 15,-2 0 48-15,3 0 16 0,5 3-48 0,-6-4-16 16,6 4 0-16,0 0 0 0,-4-6 160 0,4 6 16 16,0 0 16-16,5-5 0 0,4 0-704 0,4 3-144 15,5 1-16-15,3 1-16 0,2 1-480 0,5 2-80 16,5 2-32-16,6-1 0 0,5 2-224 0,5 0-64 0,4 2 0 0,1-1 0 15,0-3-192-15,-1-1 128 16,-3-1-128-16,2 0 0 0,0-5 144 0,1 0-144 0,-1-2 128 0,-1-2-128 16,-3-1 144-16,-2 1-144 0,-5-2 160 0,0-1-160 15,0-1 0-15,-2 1 128 0,-1-1-128 0,-1 1 0 16,-1 1 0-16,-1 3 0 0,-4 0-192 0,-2 2 192 16,-3-1-384-16,-5 2 16 0,-4 2 16 0,-4 1 0 31,-3-1-400-31,-10 1-80 0,0 0 0 0,0 0-9728 0,-10 2-1920 0</inkml:trace>
  <inkml:trace contextRef="#ctx0" brushRef="#br0" timeOffset="118562.51">21579 15908 37775 0,'-38'-6'1664'0,"16"4"368"0,-3-1-1632 0,4 2-400 16,6 1 0-16,5 0 0 0,3 1 640 0,7-1 32 15,0 0 16-15,0 0 0 0,11 5-512 0,5 0-176 16,6 0 0-16,7-1 144 0,6-2-144 0,6 0-144 16,2-2 144-16,7 0-208 15,6-1 208-15,6 1 0 0,7 0-160 0,-1-1 160 0,-1-2 0 0,0 0 0 16,0-1 0-16,1 1 0 0,0 0 0 0,1-1 0 0,-3 0 0 0,-6-1 0 16,-6-2-240-16,-6-1-16 0,-4 1-16 0,-4-1 0 31,-4 1-176-31,-7 1-48 0,-5 1 0 0,-5 2 0 15,-6 0-128-15,-4-1-16 0,-9 4-16 0,0 0 0 16,-1-5-1360-16,-5-1-272 0</inkml:trace>
  <inkml:trace contextRef="#ctx0" brushRef="#br0" timeOffset="118734.38">22686 15812 35007 0,'0'0'3120'0,"0"0"-2496"0,0 0-496 0,0 0-128 0,-7-2 704 0,7 2 128 16,0 0 32-16,0 0 0 0,0 0-864 16,0 0-192-16,0 0-16 0,0 0-16512 15</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11:41.744"/>
    </inkml:context>
    <inkml:brush xml:id="br0">
      <inkml:brushProperty name="width" value="0.05292" units="cm"/>
      <inkml:brushProperty name="height" value="0.05292" units="cm"/>
      <inkml:brushProperty name="color" value="#FF0000"/>
    </inkml:brush>
  </inkml:definitions>
  <inkml:trace contextRef="#ctx0" brushRef="#br0">7900 15944 1839 0,'0'0'160'0,"0"0"-160"16,0 0 0-16,0 0 0 0,3-7 1488 0,-3 7 272 0,4-8 48 0,-4 8 16 16,0 0-1200-16,4-6-240 15,-4 6-64-15,0 0 0 0,0 0-192 0,0 0-128 16,5-6 160-16,-5 6-160 0,0 0 0 0,0 0 0 0,0 0 0 0,0 0 0 15,0 0 0-15</inkml:trace>
  <inkml:trace contextRef="#ctx0" brushRef="#br0" timeOffset="204.23">7887 16034 8175 0,'0'0'352'0,"0"0"96"0,0 0-448 0,0 0 0 0,0 0 0 0,0 0 0 0,0 0 400 0,0 0 0 0,0 0 0 0,0 0 0 16,0 0-400-16,4 10 0 0,-4-10 0 0,2 12 0 0,1-1 0 0,-3 1 0 15,-3-1 0-15,1 1 128 0,0 1-128 0,-4 1 0 16,3 1 0-16,-1 0 0 0,-2 1-384 0,3-2 0 16,1-2 0-16,0 0 0 15,-2-2-320-15,3-1-80 0</inkml:trace>
  <inkml:trace contextRef="#ctx0" brushRef="#br0" timeOffset="329.64">7876 16283 1839 0,'0'0'160'16,"0"0"-160"-16,0 0 0 0,-1 10 0 0,0 0 912 0,-1 0 160 15,1-1 16-15,-1 0 16 0,-1 0-848 0,1-1-256 16,-1 1 0-16,3-9 128 0,-3 8-128 0,3-8 0 31,-3 10 0-31</inkml:trace>
  <inkml:trace contextRef="#ctx0" brushRef="#br0" timeOffset="784.03">7839 16043 6447 0,'0'0'576'0,"-1"8"-576"0,-3 1 0 0,2 0 0 16,2-9 352-16,-1 13-32 0,0 3-16 0,-1-1 0 16,-1-1-304-16,1 2 0 0,1 0 128 0,1 1-128 15,-1-1 0-15,-1 1 0 0,-1-2 0 0</inkml:trace>
  <inkml:trace contextRef="#ctx0" brushRef="#br0" timeOffset="1128.28">7843 16049 8287 0,'0'0'368'0,"0"0"80"0,0 0-448 0,1-8 0 16,-1 8 0-16,0 0 0 0,0 0 256 0,0 0-48 16,0 0 0-16,0 0 0 0,0 0 16 0,0 0 0 0,0 0 0 0,0 0 0 15,0 0-224-15,0 0 0 0,-8 7 0 0,3 3 0 16,1 1 0-16,1 2 0 0,0 1-144 0,-1 3 144 16,2-1 0-16,0 2 0 0,1 1 0 0,1-2 0 15,2 0 0-15,1-1 0 0,0 1 0 0,1-1 0 16,3 2 0-16,-2 0 192 0,1-1-64 0,0 0-128 15,0-1 0-15,0 0 0 0,2-3 0 0,1 0-144 16,-1-1 144-16,0-1 0 0,1 1 0 0,-1-2 0 16,-2-1 0-16</inkml:trace>
  <inkml:trace contextRef="#ctx0" brushRef="#br0" timeOffset="1347.06">7803 16430 4607 0,'0'0'400'0,"0"0"-400"16,0 0 0-16,0 0 0 0,10 3 992 0,0 0 112 16,-1 1 32-16,1-2 0 0,1 0-608 0,2-1-112 15,1 0-32-15,4-1 0 0,2 0-160 0,0-1-32 16,1-2-16-16,0-2-4848 0</inkml:trace>
  <inkml:trace contextRef="#ctx0" brushRef="#br0" timeOffset="1581.42">7979 16560 2751 0,'0'0'256'0,"0"0"-256"0,0 0 0 0,0 0 0 15,-4-5 2336-15,4 5 416 0,0 0 96 0,0 0 16 16,5-5-1680-16,2 0-336 0,-1 1-64 0,4-1-16 16,1 0-480-16,3-1-96 0,-1-1-32 0,2-1 0 15,2-1-336-15,1-1-64 0,10-6-16 16,-2 2 0-16</inkml:trace>
  <inkml:trace contextRef="#ctx0" brushRef="#br0" timeOffset="1815.71">7896 16513 13823 0,'0'0'1216'0,"0"0"-960"16,0 0-256-16,0 0 0 0,0 0 496 0,0 0 48 16,0 0 16-16,0 0 0 0,0 0-560 0,11-2 0 15,3 0 0-15,0 0 0 0,2 0 0 0,0-2-144 16,1-1 144-16,1-1 0 0,3 0 0 0,0-2-128 0,3-1 128 0</inkml:trace>
  <inkml:trace contextRef="#ctx0" brushRef="#br0" timeOffset="1987.89">8484 16415 9215 0,'0'0'816'0,"0"0"-656"0,0 0-160 0,0 0 0 16,-8 4 416-16,8-4 48 0,0 0 16 0,0 0 0 15,0 0-480-15,0 0 0 0,0 0 0 0,9 0 0 16,1-1 0-16,4-2 0 0,4-1 0 0,1-1 0 15,0-3-192-15</inkml:trace>
  <inkml:trace contextRef="#ctx0" brushRef="#br0" timeOffset="2504.38">8013 16511 12207 0,'0'0'528'0,"0"0"128"0,0 0-528 0,0 0-128 0,0 0 0 0,0 0 0 15,0 0 512-15,0 0 80 0,0 0 16 0,6-5 0 16,-1-1-192-16,3 2-32 0,1-1-16 0,1 1 0 16,1 0-144-16,2-1-32 0,2-1 0 0,3 0 0 15,2 1-32-15,2-1-16 0,2 1 0 0,4-1 0 16,4 2-144-16,2-4 0 0,3-2 0 0,1 0 128 15,2-1-336-15,-3-1-80 0,-3-2-16 0,0-1 0 16,-1 1-48-16,0 2-16 0,0 1 0 0,-1 1 0 0,-3 1 368 0,-2 2 0 16,0 0-144-16,-3 0 144 0,-2 1 0 15,-2 1 0-15,-1 3 0 0,-4 0 0 0,0-1 128 0,0-1 0 16,-2 2-128-16,-1 1 192 0,-1-1-192 16,0 0 144-16,-1 0-144 0,0-1 128 0,1 1-128 0,0 0 0 15,0 0 0-15,1 0 128 0,0-1-128 0,1 1 0 16,1 0 0-16,3 0 0 0,2-2 0 0,-2 0 0 15,3-1 0-15,2 1-4592 16,0 0-848-16</inkml:trace>
  <inkml:trace contextRef="#ctx0" brushRef="#br0" timeOffset="2723.1">9753 16114 4607 0,'20'-2'192'0,"-8"1"64"0,0-1-256 0,2-1 0 0,-2 1 0 0,0 1 0 15,0 0 864-15,2 0 128 0,-1 0 32 0,1 1 0 16,-1 0-832-16,0-1-192 0,1-2 0 0,2 1 0 16,0 0 0-16,1-2 176 0,0 0-176 0,1 1 160 15,1 0-160-15,2-1 0 0,3 0-160 0,-2 1 160 16,1-1 0-16,1 1 0 0,0-1 0 0,0-1 0 16,2 2 0-16,-4-1 0 0,-4-1 0 0,0 1 0 15,-1-1 0-15,-2 1 0 0,1 0 0 0,-2 0 160 16,-2 2-160-16</inkml:trace>
  <inkml:trace contextRef="#ctx0" brushRef="#br0" timeOffset="3364.88">8298 16456 6447 0,'0'0'576'0,"0"0"-576"0,0 0 0 0,0 0 0 16,0 0 1296-16,0 0 160 0,0 0 16 0,0 0 16 15,0 0-688-15,0 0-144 0,7 7-16 0,-7-7-16 16,10 4-128-16,0-1-32 0,1 0 0 0,2-1 0 15,2-2 32-15,2 0 0 0,0-2 0 0,2-1 0 16,1 0-272-16,2-1-48 0,1-3-16 0,2-1 0 0,3 0-160 0,2-1 0 16,3 0 0-16,6 1 128 0,3 1-128 15,3-2 0-15,1-2 0 0,-1 0 0 0,-2 0 0 0,0 0 0 16,-1 0 0-16,-3 1 0 0,-2 0 0 0,-2 1 0 16,1 0 144-16,0 3-144 0,4 1 0 0,1 1 0 15,-2-1 0-15,-2 0 0 0,-4 0 0 0,0-1 0 16,-3 2 0-16,1-1 0 0,-2 0 0 0,1 0 0 15,0 1 0-15,2 1 0 0,0-1 0 0,2 1 0 16,1 0-128-16,2 0 128 0,0-1 0 0,1 1-128 16,-5 0 128-16,-2-2 0 0,-1 1-160 0,0-1 160 0,-2 0-192 15,1 1 192-15,0-2-256 0,0 2 48 0,0-1 16 0,0 2 0 16,4 0 64-16,0 0 128 0,-5 0-208 0,3 1 80 16,0-1-32-16,-3-1 0 0,-1 2 0 0,0-1 0 15,2 0-96-15,-3 0-32 0,1 0 0 0,1 0 0 31,2-1-176-31,3 0-48 0,1-1 0 0,5-1-5600 0</inkml:trace>
  <inkml:trace contextRef="#ctx0" brushRef="#br0" timeOffset="4273.85">11408 15989 7535 0,'25'-4'320'0,"-6"3"96"0,3-1-416 0,0 1 0 0,2-1 0 0,0 0 0 15,2 0 304-15,-3 0-32 0,-2-1 0 0,0 0 0 0,-1-1 16 16,2 0 0-16,4 0 0 0,-2-1 0 0,-1 2-96 0,1 0 0 16,3-1-16-16,1 1 0 0,0 2-48 0,4-1-128 15,2 1 192-15,2-3-64 0,3 0-128 0,-3-2 128 16,-1-1-128-16,-2-1 128 0,0 1 64 0,0 1 16 16,-1-2 0-16,1 1 0 0,0 2 64 0,2 1 16 15,3-1 0-15,-1 2 0 0,0 0-32 0,-1-1 0 16,-2 0 0-16,-1 1 0 0,-1-2-112 0,-1 1-16 15,0-1-128-15,1 2 192 0,0 0-192 0,0-1 0 16,1 1 128-16,3 0-128 0,4 0 0 0,-1-1 0 0,1 1 0 0,-3 0 0 16,-2-1 0-16,-1 1 0 0,-2-1 0 0,-2 0 0 15,-1 1 0-15,2 0 0 0,1-2 128 0,-3 2-128 16,0 0 0-16,3-1 0 0,2 1 0 0,2 0 0 16,-3 0 0-16,1-2 144 0,-3 0-144 0,0-1 128 15,-5 1-128-15,2 0 128 0,0 1-128 0,0-1 128 16,-1 2-128-16,1 0 160 0,-1-2-160 0,2 2 160 15,1-1-160-15,2-1 0 0,1 1 0 0,1 0 128 16,0-1-128-16,-1 1 0 0,-3 0 0 0,-2 1 0 16,0-1 0-16,0 0 0 0,-1 0 0 0,0 1 0 15,2-1 0-15,-2 1 0 0,1-1 0 0,1 0 128 16,3-1-128-16,1 2 0 0,-1-1 0 0,1 1 0 16,0 1 0-16,-1-1 0 0,-2-2 0 0,0 1 0 0,-1-2 0 0,2 2 0 15,-1-2 0-15,-1 2 0 0,2 0 0 0,2 0 0 16,2 1 0-16,1 0 0 0,-3-1 0 0,0 0 0 15,2 0 0-15,-4-2 0 0,-4-1 0 0,0 2 0 16,-2-1 0-16,1 2 0 0,1 0 0 0,0-1 0 16,2 2 0-16,-3 1 0 0,4 1 0 0,2 0 0 15,2-1 0-15,1 0 0 0,-1-1 0 0,1 0 0 16,-1-2 0-16,1 1 128 0,-6-2-128 0,2 2 0 16,-1 0 0-16,-1-1 0 0,1 2 0 0,0 1 0 15,0 1 0-15,1-1 0 16,2 0 0-16,2 0 0 0,0 0 0 0,-1 0 0 0,1-2 0 0,-1 1 0 0,-2-1 0 0,1 0 0 15,1 0 0-15,4 1 0 0,-2-1 0 0,2 2 0 16,3 0 0-16,1 0 0 0,1-2 0 0,0 0 0 16,0-3 0-16,-3 1 0 0,-1-1 0 0,-1 1 0 15,2-1 0-15,-2 2 0 0,1-1 0 0,3 2 128 16,3-2-128-16,0 2 0 0,0-2 0 0,-3 3 0 16,-4 0 0-16,0-1 0 0,-1 1 0 0,0 0 0 15,1 1 0-15,-1-1 0 0,3 2 0 0,-2 0 128 16,3-1-128-16,1 1 0 0,2 0 0 0,-3 0 0 15,-3-2 0-15,1 1 0 0,0-1 0 0,1 1 0 16,-1 1 0-16,3 0 0 0,4-2 0 0,1 1 0 16,0 0 0-16,-1 1 0 0,-5-1 0 0,1 1 128 15,-1-2-128-15,0 1 0 0,-2 1 0 0,1 0 0 0,1 0 0 0,2 0 0 16,1-1 0-16,-1-1 0 0,0 1 0 16,-5 0 0-16,-2 0 0 0,-3-2 0 0,-2 0 0 0,-1 2 0 15,-1-1 0-15,-2 0 0 0,1 0 0 0,-4 0 0 16,-1-1 0-16,0 1 128 0,-1 0-128 0,-3 1 192 15,-4-1-192-15,-1 2 192 0,-2 0-64 0,-2 0 0 16,-2 0 0-16,0 1 0 0,-8 0-128 0,9 2 0 16,-9-2-192-16</inkml:trace>
  <inkml:trace contextRef="#ctx0" brushRef="#br0" timeOffset="5500.12">7838 16033 6447 0,'0'0'576'0,"0"0"-576"15,0 0 0-15,0 0 0 0,0 0 752 0,0 0 32 0,0 0 16 0,0 0 0 16,0 0-192-16,0 0-32 0,0 0-16 0,0 0 0 16,0 0-304-16,10 0-64 0,0-1-16 0,1-1 0 15,1 1-16-15,3 0 0 0,1-1 0 0,2 0 0 16,0 0-16-16,2-4 0 0,1 0 0 0,1-2 0 0,2-1-144 0,2 0 192 16,1 0-192-16,3 2 192 0,2-1-192 0,1 1 128 15,1 2-128-15,4-1 128 0,0 1-128 0,0-2 0 16,1 2 0-16,-3-2 0 0,-3 0 0 0,0-1 0 15,-1 0 0-15,0 2 0 0,1-1 0 0,1 0 0 16,1 1 0-16,2-1 0 0,3 2 0 0,0-1 0 16,-2 0 0-16,0-1 0 0,-3 0 0 0,-2 1 0 15,-1-1 0-15,0 1 0 0,-1 0 0 0,1 1 0 16,0 0 0-16,0 1 0 0,0-1 0 0,1 1 0 16,1-2 0-16,0 3 0 0,0-1 0 0,-1-1 0 0,-2 1 0 0,-1 0 0 15,-4-1 0-15,2 1 0 0,-1-1 144 0,1 1-144 16,0 1 0-16,1-1 0 0,1 1 0 0,2 0 0 15,1-1 0-15,1 1 0 0,0 0 0 0,1 0 0 16,0-1 0-16,-2 1 0 0,-2 0 0 0,-1-1 0 16,0 1 0-16,-2 0 0 0,1-1 0 0,-2 1 0 15,1 0 0-15,1 0 0 0,1-1 0 0,2 1 128 16,0 1-128-16,0 0 0 0,1-1 0 0,-3 1 0 16,-2-1-144-16,-1 1 0 0,0 1 0 0,0-2 0 15,1 0-176-15,0 0-48 0,-1-1 0 0,1 1 0 31,1-1-96-31,3-1-32 0,2 2 0 0,3 0 0 0,0-2-160 0,-1 2-48 16,0-1 0-16</inkml:trace>
  <inkml:trace contextRef="#ctx0" brushRef="#br0" timeOffset="6424.17">11679 15466 6847 0,'27'-6'304'0,"-7"2"64"0,3 0-368 0,2-1 0 16,3 0 0-16,1 1 0 0,3-2 224 0,1 1-32 16,1-1 0-16,3 1 0 0,-2-2 112 0,-2 0 16 15,-3 1 0-15,-2 0 0 0,0 0 16 0,-1 0 16 16,1 1 0-16,-1 0 0 0,1 1-112 0,-1 1-32 16,1-1 0-16,0 2 0 0,2 0-16 0,1-1-16 0,0-1 0 15,1 1 0-15,-1 0-176 0,-1-1 192 0,-2 0-192 16,-1 0 192-16,1-2-192 0,-1 2 160 0,0-2-160 0,0 2 160 15,2-2-160-15,-2 1 128 0,2 0-128 0,2 1 128 16,0-2-128-16,2 2 0 0,2-1 0 0,-2 0 128 16,-2 1-128-16,-1 0 0 0,-1 1 0 0,-2 0 128 15,1-2-128-15,-1 2 0 0,0 0 0 0,0-2 0 16,2-1 0-16,-1 0 0 0,2 2 0 0,2 0 128 16,2-1-128-16,1 1 160 0,0 0-160 0,-2 0 160 15,-2-1-160-15,-1 0-144 0,-1 1 144 0,-1-1-208 16,0 0 208-16,-1 0 0 0,1 0 0 0,-1 1 0 15,2 0 0-15,2 1 0 0,-1 1 128 0,1 0-128 16,1-2 0-16,0 2 128 0,1-1-128 0,-2-1 0 0,-3 1 128 16,0-1-128-16,-1-2 0 0,2 1 0 0,0 0 0 0,-2 1 0 15,2-2 0-15,-1 2 0 0,1 1 128 0,2-1-128 16,2 1 0-16,0 0 0 0,1 0 0 16,-1-1 0-16,-1 0 0 0,-2-1 0 0,-2 0 0 0,-1 1 0 15,2-1 0-15,1 1 0 0,1-1 0 0,0 3 0 16,1 0 0-16,2 0 0 0,5 0 0 0,-2-1 0 15,2 0 0-15,-4 0 0 16,-1-2 0-16,-2 1 0 16,-2 0 0-16,-1 0 0 0,1 0 0 0,1 2 0 0,-1-1 0 0,-1 2 0 0,2 0 0 0,2 1 0 15,3 0 0-15,2-1 0 0,0 0 0 0,2-1 0 16,-4-1 0-16,-2-1 0 0,0 1 0 0,1 0 0 16,-1-1 0-16,1 1 0 0,0 1 0 0,2 0 0 0,3-2 0 0,1 2 0 31,-3 0 0-31,1-1 0 0,-3-2 0 0,-2 1 0 15,-2-1 0-15,0 1 0 0,-1 0 0 0,-2 0 0 16,2 1 0-16,-1 0 0 0,-1-2 0 0,1 3 0 16,2 0 0-16,1 0 160 0,0 0-160 0,0-1 192 15,-1 1-192-15,-1 1 0 0,-4-1 0 0,0 0-176 16,-2-1 176-16,3 1 0 0,-1-1 0 0,2 0-128 16,-1 0 128-16,2 1 0 0,0 0 0 0,2 0 0 15,0 0 128-15,-1-1-128 0,1 1 128 0,-1-1-128 16,0 0 0-16,-2-2 0 0,-4 1 0 0,-1-1-128 15,0 0 128-15,0-1 0 0,1 1 128 0,-2-1-128 0,1 1 0 0,-1 1 0 16,-1-1 0-16,1 0 0 0,1-1 0 0,1 1 0 16,-1-2 0-16,0 0 0 0,1 1 128 0,1-1-128 15,0 1 128-15,-2 0-128 0,-2 2 160 0,-1-1-32 16,-1 0-128-16,0 0 192 0,-4 0-16 0,2 1-16 16,-1-2 0-16,0 3 0 0,-2-1 32 0,0 2 16 15,-2 0 0-15,1 0 0 0,-2 0-32 0,0-1-16 16,-1 2 0-16,0 0 0 0,-1 1-160 0,0 0 192 15,0 0-192-15,2 0 192 0,-2 1-192 0,1-1 0 16,0 0 0-16,-1 3 0 0,0-1 0 0,0-1 0 16,0-1 0-16,-3 1 128 0,-7-1-128 0,9 2 0 15,-9-2 0-15,8 3 0 0,-8-3 0 0,7 5-176 16,-7-5 48-16</inkml:trace>
  <inkml:trace contextRef="#ctx0" brushRef="#br0" timeOffset="6580.45">17700 14753 14399 0,'0'0'640'0,"0"0"128"0,-2-7-624 0,2 7-144 0,-4-7 0 0,4 7 0 16,-4-5 560-16,4 5 80 0,0 0 0 0,0 0 16 15,-5-4-480-15,5 4-176 0,0 0 0 0,0 0-4896 16,0 0-1088-16</inkml:trace>
  <inkml:trace contextRef="#ctx0" brushRef="#br0" timeOffset="6721.21">17897 14695 2751 0,'0'0'128'0,"0"0"16"0,0 0-144 0,0 0 0 0,0 0 0 0,0 0 0 0,0 0 3600 0,0 0 688 16,-8-4 144-16,-1 1 32 0,-1 3-3200 0,-2 0-640 15,-3 2-128-15,0 0-32 0,-2 1-464 0,-1 1 0 16,-1 2 0-16</inkml:trace>
  <inkml:trace contextRef="#ctx0" brushRef="#br0" timeOffset="8929.92">10599 15626 2751 0,'0'0'256'0,"0"0"-256"0,0 0 0 0,0 0 0 15,0 0 1408-15,0 0 256 0,0 0 32 0,0 0 16 16,0 0-624-16,0 0-112 0,0 0-16 0,0 0-16 16,-6-4-272-16,6 4-48 0,0 0-16 0,0 0 0 15,0 0-240-15,0 0-48 0,0 0-16 0,0 0 0 16,0 0-304-16,0 0 0 0,0 0 0 0,0 0 0 15,0 0 0-15,11 4 0 0,-1-2 0 0,3 0 0 16,3 0 0-16,4-1 0 0,-1-1 0 0,2-1 0 16,0 0 0-16,1 0 0 0,2-2 128 0,3-1-128 15,3-1 0-15,4-1 0 0,4 1 128 0,3-1-128 0,7 0 0 0,2-2 0 16,2-2 0-16,-2-1 0 0,-4-1 0 0,1 1 0 16,1 1 0-16,2 1 0 0,-1 1 0 0,3 0 0 15,2 0 0-15,-2-1 0 0,-6 1 0 0,-2-1 0 16,-2-1 0-16,-4 1 0 0,-1 0 0 0,-2 1 0 15,-1 0 0-15,0 1 0 0,-1 1 0 0,0 0-144 16,-1 2 16-16,-2-2 0 0,-3 1 0 0,-3-1 0 16,-3 0 0-16,-4 0 0 0,-4 2-64 0,-2-1-16 15,-2 1 0-15,-9 4 0 0,0 0-32 0,0 0 0 16,0 0 0-16,0 0-3808 16,0 0-768-16</inkml:trace>
  <inkml:trace contextRef="#ctx0" brushRef="#br0" timeOffset="9791.44">10285 16099 8575 0,'0'0'384'0,"0"0"64"0,0 0-448 0,0 0 0 0,0 0 0 0,0 0 0 16,0 0 288-16,0 0-32 0,0 0-16 0,-5 7 0 15,5-7-80-15,-3 8-16 0,3-8 0 0,-2 7 0 16,2-7-144-16,0 0 0 0,0 0 0 0,0 7 128 16,0-7-128-16,0 0 0 0,0 0 0 0,0 0 0 15,0 0 336-15,5 6 48 0,1-2 0 0,0-2 0 0,2 0 0 0,1-1 0 16,1-1 0-16,3 0 0 0,2-1 0 0,2-1 0 15,1 1 0-15,2-1 0 0,4-1-112 0,2 0-16 16,3-2 0-16,4 1 0 0,5-2-16 0,4 2-16 16,2-2 0-16,-1 1 0 0,-4-1-96 0,3 0-128 15,1-2 176-15,3 0-176 0,4 1 128 0,1-1-128 16,7-1 0-16,-2-2 0 0,-2-1 128 0,-3-1-128 16,-1-1 0-16,-2 1 0 0,1 2 0 0,0 3 0 0,1 0 0 0,0 1 0 15,1-1 0-15,-4 0 0 0,-4-1 0 0,-1 0 0 16,1-1 0-16,-1 0 0 0,1 2 0 0,-1-2 0 15,1 1-176-15,0 0-144 0,1 0-16 0,-3 1-16 16,-4-1 16-16,-4 1 0 0,-2 1 0 0,-4 1 0 31,-3 0-304-31,-2 1-64 0</inkml:trace>
  <inkml:trace contextRef="#ctx0" brushRef="#br0" timeOffset="10151.35">10862 16157 1839 0,'11'-2'160'0,"5"-2"-160"0,1 1 0 0,9 0 0 15,3-3 1472-15,9 0 256 0,5-1 48 0,4-1 16 16,2 1-1232-16,2 0-240 0,0 1-64 0,4-2 0 16,5 0-256-16</inkml:trace>
  <inkml:trace contextRef="#ctx0" brushRef="#br0" timeOffset="10808">10538 15609 2751 0,'0'0'256'0,"0"0"-256"0,0 0 0 0,0 0 0 0,0 0 1728 0,0 0 288 15,0 0 64-15,10-4 16 0,0-1-1232 0,3 2-240 16,-1 0-48-16,7 1-16 0,-1-1-96 0,6 2-16 15,5-1 0-15,0-1 0 0,-2-2-176 0,6 2-32 16,2-1-16-16,5 1 0 0,3 1-224 0,6 1 176 16,6 1-176-16,3-2 160 0,0-4-160 0,0 0 0 15,1-2 0-15,1 2 128 16,2 0-432-16,4 1-80 0,4-3-32 0,-4-3-5904 0</inkml:trace>
  <inkml:trace contextRef="#ctx0" brushRef="#br0" timeOffset="20900.78">6045 12559 15487 0,'0'0'688'0,"0"0"144"0,0 0-672 0,0 0-160 15,0 0 0-15,0 0 0 0,0 0 400 0,0 0 48 16,0 0 16-16,0 0 0 0,0 0 112 0,9 0 32 0,-9 0 0 0,13-1 0 16,3 0 64-16,1 0 16 0,5-1 0 0,0-1 0 15,0-1-112-15,1 0-32 0,2 2 0 0,1-1 0 16,0-4-224-16,2 2-32 0,-1 0-16 0,1 1 0 16,-2-1-272-16,3 0 0 0,-4 1 128 0,1 0-128 15,-3 1 0-15,-1 0 0 0,-4-2 0 0,-1 2 0 16,-4 0 128-16,-2 1-128 0,-1-1 0 0,-10 3 0 15,0 0 304-15,0 0-48 0,0 0-16 0,0 0 0 16,0 0 128-16,-11-4 16 0,-3 2 16 0,-3 0 0 16,-3 1-224-16,-3 1-48 0,-3 1-128 0,-2 1 192 15,0 1-192-15,-1 3 0 0,-1 1 0 0,-1 2 0 16,-2 2 0-16,-2 0 0 0,1 1 0 0,-1 4 0 16,-3 2 0-16,0 2 0 0,3 1 0 0,2-1 0 0,2-3 0 0,5 2 0 15,2 0 0-15,3 0 0 0,2-1 0 0,4 1 0 16,3 0 0-16,2-2 0 0,1-1 0 0,3-1 0 15,3-1 0-15,2 0 0 0,2-2 0 16,2 0 128-16,3-1 0 0,3-1 16 0,1 0-16 0,2-2 0 16,2-1 0-16,0-2 0 0,4 0 80 0,1-2 16 15,1-1 0-15,2-3 0 0,-1-2 256 0,1-4 48 16,0-1 16-16,-1-3 0 0,-2 1 64 0,-3-4 16 0,0-1 0 0,-4 0 0 16,-2-1-64-16,-4 1-16 0,-1-1 0 0,-3 1 0 15,-2 0-192-15,-2 0-32 0,-1 3-16 0,-3 2 0 16,-3 2-176-16,-1 1-128 0,-1 3 144 0,-2 0-144 15,-1 1-192-15,0 2-144 0,-2 1-32 0,0 4 0 32,-2 3-976-32,0 2-192 0,1-1-32 0,1 3-16 15,3 4-1904-15,2-2-384 0</inkml:trace>
  <inkml:trace contextRef="#ctx0" brushRef="#br0" timeOffset="21072.97">6110 12804 17279 0,'16'-3'768'0,"-6"2"144"0,1-1-720 0,-2 2-192 0,0 0 0 16,-9 0 0-16,9 4 1616 0,-1 1 304 0,-2 2 48 0,1 2 16 15,-2 2-448-15,1 2-64 0,-2 4-32 0,1 1 0 16,-1 1-800-16,1 2-144 0,-2 3-48 0,0 0 0 16,0 0-256-16,0 2-64 15,0-1-128-15,-2-1 192 0,0 0-192 0,0 1 176 0,-1 0-176 0,0-1 160 0,0-2-160 0,0-1 0 16,0-3-192-16,0-3 192 16,0-2-2368-16,0-1-336 0</inkml:trace>
  <inkml:trace contextRef="#ctx0" brushRef="#br0" timeOffset="21965.68">11996 11558 11055 0,'0'0'480'0,"0"0"112"0,6-8-464 0,1 2-128 15,-1 1 0-15,2 1 0 0,2-1 1760 0,2 1 336 0,1 0 64 16,1 0 16-16,1 1-1120 0,1 0-224 16,4-1-32-16,1 1-16 0,3 0-240 0,2-1-48 0,3 1-16 0,3 0 0 15,2 1-144-15,3-1-16 0,4 1-16 0,3-1 0 16,1-1-160-16,-2-2-16 0,-3-1-128 0,-2 1 192 15,0-1-192-15,-2 0 0 0,-2-1 128 0,-2 1-128 16,-2 1 0-16,-1-2 144 0,1 0-144 0,-4 2 128 16,-1 0-128-16,-4 1 128 0,-5-2-128 0,-1 2 128 15,-1-1 48-15,-4 1 0 0,-4-2 0 0,-6 7 0 16,5-8 176-16,-5 8 32 0,0-10 16 0,-4 3 0 16,-2 1 48-16,-3 2 16 0,-2-1 0 0,-3 1 0 15,-5 0-272-15,-3 1-64 0,-3 1-128 0,-2 1 192 16,1 1-192-16,-1 2 0 0,0 2 0 0,-1 0 0 15,-4 1-128-15,2 3 128 0,-1 2 0 0,0 2 0 0,-2 2-128 16,1 4 128-16,0 2 0 0,0 1 0 0,3-1-144 16,1-1 144-16,5 0 0 0,4 0-144 0,4-1 144 0,3 0 0 15,1 0 0-15,3-2 0 0,4 1 0 0,2-2 0 16,0 0 0-16,4 0 0 0,1-3 0 0,2 0 0 16,2-1 0-16,3-1 0 0,0-4 176 0,3 1-48 15,2-1 0-15,2-3 0 16,0 0 112-16,2-2 16 0,1-2 0 0,0-2 0 0,-2-2 144 0,2-2 48 15,-1-2 0-15,-4-2 0 0,-3-2-64 0,-2 0 0 16,-2-2 0-16,-4 2 0 0,-1 0-32 0,-4 2-16 0,-2 0 0 0,-1 1 0 16,-5 0 32-16,-2 2 0 15,-3 2 0-15,-2 2 0 0,0 3-368 0,-2 4 0 0,-1 0 0 0,-2 2 0 16,-2 3-192-16,-1 2-128 0,4 2 0 0,0 1-16 31,0 3-880-31,1 2-160 0,2 0-32 0,1 1-12688 0</inkml:trace>
  <inkml:trace contextRef="#ctx0" brushRef="#br0" timeOffset="22844.25">12472 11503 8927 0,'0'0'384'0,"0"0"96"0,-8-3-480 0,8 3 0 0,0 0 0 0,-6-2 0 16,1 0 1088-16,5 2 128 15,0 0 32-15,0 0 0 0,0 0-224 0,0 0-32 0,0 0-16 0,0 0 0 16,0 0 32-16,8-4 0 0,2-1 0 0,4 2 0 15,3 0-176-15,4 0-16 0,1-3-16 0,4 2 0 16,1-1-208-16,4 1-32 0,4-1-16 0,1 2 0 16,0 0-272-16,3 0-48 0,3-1-16 0,-1 1 0 15,-1-1-208-15,-2-2 128 0,-3-1-128 0,-3 1 0 0,-3-1 128 0,-4 2-128 16,-2-1 0-16,-2 2 0 0,-4-1 144 0,-3 2-144 16,-3 0 128-16,-3 0-128 0,-8 3 256 0,0 0-16 15,0 0-16-15,0 0 0 0,0 0-64 0,0 0-16 16,-1-8 0-16,1 8 0 0,-7-6-144 0,-3 3 0 15,-2 1 144-15,-2 1-144 0,0 1 0 0,0 0 0 16,-2 0 0-16,1 1 0 0,-1 0 0 0,-4 1 0 16,-2 0 0-16,-1 1 0 0,0-2 0 0,-3-1 0 15,0 0 0-15,1 0 0 0,-1-1 0 0,4 1 0 16,-1 0 0-16,1 2 0 0,0 0 0 0,1 0 0 16,0 0 0-16,2 3 0 0,-2-1 0 0,1 2-128 15,0 0 128-15,-1 3 0 0,0 1 0 0,-1 1 0 0,-2 1 0 16,0 0 0-16,-1 0 0 0,-2 0-128 0,-3 0 128 0,3 2-192 15,1 0 192-15,1 1 0 0,3 1 0 0,3-1 0 16,1 1 0-16,3-1-128 0,1 1 128 0,4-1 0 16,3-3 0-16,2-1 0 0,3 0 0 0,2-1 0 31,2 0 0-31,3 0-128 0,0-2 128 0,4-1 0 0,1-2 0 0,2 1 0 0,2-2 0 0,3 1 176 16,2-2 144-16,3-1 48 0,2-3 0 0,1-1 0 15,-1-2 80-15,0-2 0 0,2-1 16 0,-3-1 0 16,-1-2-16-16,-3-1-16 0,-4-2 0 0,-1-1 0 15,-2 0-16-15,-2 0 0 0,-3-2 0 0,-3 2 0 16,-2 0 16-16,-2 1 0 0,-2-1 0 0,-1 2 0 16,-3 1-176-16,0 2-16 0,-2 2-16 0,-1 0 0 15,-2 2-224-15,0 0 0 0,-5 3 0 0,-1 1 0 0,0 1-128 16,0 2-80-16,0 3-16 0,0 0 0 16,0 1-608-16,1 1-112 0,0 2-16 15,2 1-16-15,5 0-1968 0,2 0-400 0,3 0-80 0</inkml:trace>
  <inkml:trace contextRef="#ctx0" brushRef="#br0" timeOffset="23283.61">12836 11963 28559 0,'-2'-7'2544'0,"-1"0"-2032"0,3 7-512 0,-2-7 0 16,2 7 208-16,1-9-48 0,1 0-16 0,-2 9 0 16,5-9 432-16,0 1 96 0,3-1 16 0,-1 1 0 15,1 1-320-15,2 1-64 0,-2-2-16 0,1 3 0 16,1-1-64-16,0 2-16 0,0 0 0 0,-1 2 0 16,2 0-208-16,0 1 144 0,-11 1-144 0,9 2 128 15,-1 3-128-15,-8-5 0 0,5 8 0 0,-1 3 0 16,-4 1 0-16,-2 2 0 0,-3 1 0 0,-3 2 0 15,-1 0 0-15,-2 2 0 0,-3 1 0 0,1-2 0 32,0 0 0-32,1 0 0 0,1-3 0 0,1-1 0 0,1-2 0 15,3 0 0-15,1 1 0 0,4-2 0 0,-1-3 0 0,2-8 0 16,5 9 0-16,4-1 128 0,0-2 256 0,2 1 32 16,2-1 16-16,4-1 0 0,2-2 32 0,6 0 16 15,3-1 0-15,1-2 0 0,2-1-208 0,2 0-32 16,1-2-16-16,1 1 0 0,-1-1-224 0,-2 1 128 15,0-1-128-15,-4 1 0 0,-1 0 128 0,-5 0-128 16,-5 1 0-16,-3 0 144 0,-4 1-336 0,-10 0-64 16,0 0 0-16,0 0-16 15,0 0-2080-15,-4 8-400 0,-3 1-96 0</inkml:trace>
  <inkml:trace contextRef="#ctx0" brushRef="#br0" timeOffset="31763.67">15004 14698 1839 0,'0'0'160'0,"0"0"-160"16,0 0 0-16,0 0 0 0,0 0 1184 0,0 0 208 15,0 0 32-15,0 0 16 0,0 0-1008 0,0 0-208 16,0 0-32-16,0 0-16 0,0 0-320 0</inkml:trace>
  <inkml:trace contextRef="#ctx0" brushRef="#br0" timeOffset="33520.87">11630 15187 4607 0,'0'0'400'0,"0"0"-400"0,0 0 0 0,0 0 0 16,0 0 1040-16,0 0 128 0,0 0 32 0,-1-7 0 16,1 7-400-16,0 0-80 0,0 0-16 0,0 0 0 15,-4-8-32-15,4 8-16 0,0 0 0 0,0 0 0 16,0 0-208-16,0 0-32 0,0 0-16 0,0 0 0 15,0 0-192-15,-8 2-32 0,8-2-16 0,-8 4 0 16,8-4 0-16,-5 8 0 0,0-1 0 0,1 3 0 31,-2 1-32-31,2 2-128 0,0 3 192 0,0 1-64 16,1 1-128-16,0 0 128 0,-1 0-128 0,2 1 128 16,0 0-128-16,0-1 128 0,2 1-128 0,-2 0 128 15,1-2-128-15,-1 0 0 0,2-2 0 0,0-1 128 0,2-3-128 16,-2-2 0-16,0-9 0 0,0 9 0 0,0-9 208 0,0 0 16 15,0 0 0-15,0 0 0 0,3 8 336 0,-3-8 64 16,0 0 16-16,0 0 0 0,0 0-64 0,0 0 0 16,3-9 0-16,2-2 0 0,-1-2-128 0,0-1-48 15,0-1 0-15,-1 0 0 0,0 0-128 0,-1-1-16 16,0 1-16-16,0-2 0 0,0 1-240 0,0-1 0 16,-2 1 0-16,2 0 0 0,1 2 0 0,-1 1 0 15,0 0 0-15,1 1 0 0,-2 1 0 0,3 1 0 16,-1 1 0-16,1 1 0 0,-1 0 0 0,1 2 0 15,-4 6 0-15,1-9 0 0,1 1 0 0,-2 8 0 16,4-7 0-16,-4 7 0 0,3-7-128 0,-3 7 128 0,3-8-192 0,-3 8 192 16,0-8-176-16,0 8 176 0,0 0-160 0,-1-7 160 15,1 7 0-15,0 0 0 0,-3-8 0 0,3 8 0 16,-4-5 0-16,4 5 0 0,0 0 0 0,-7-4 0 16,7 4 0-16,-8-2 0 0,8 2 0 0,-9-1 0 15,0 2 160-15,9-1-32 0,-8 4 0 0,-1 0 0 16,0 0-128-16,1 2 160 0,3-1-160 0,-4 1 160 15,1 0-160-15,1 2 0 0,1 1 0 0,0 1 128 16,-1 1-128-16,0 3 0 0,0 2 0 0,2 0 0 16,0 1 0-16,1 0 0 0,0 2 0 0,1-2 0 15,1-1 0-15,0-3 0 0,1 0 0 0,0-1 0 16,1 0 0-16,0-1 0 0,0-2 0 0,0-1 0 16,0-8 0-16,0 9 0 0,0-9 0 0,1 9 0 0,-1-9 0 0,0 0 0 15,0 0 0-15,0 0 128 0,0 0-128 0,0 0 128 16,0 0-128-16,0 0 128 0,0 0-128 0,0 0 160 15,0 0-160-15,0 0 160 0,0 0-160 0,0 0 128 16,6-6-128-16,-2-1 128 0,2 0 16 0,-4-2 0 16,1-1 0-16,1-1 0 0,-1 0 0 0,1-2 0 15,1-3 0-15,-1 0 0 0,0-3-144 0,3 2 160 16,-3-1-160-16,2 2 160 0,-1 0-160 0,1 2 0 16,-1 0 0-16,1 1 0 0,-2 2 0 0,1 2 0 15,-1-1 0-15,1 1 0 0,0 1 0 0,-5 8 0 16,3-6 0-16,-3 6 0 0,5-7-144 0,-5 7 144 0,0 0 0 0,0 0 0 15,0 0-160-15,0 0 160 0,0 0-128 0,2 11 128 16,0 1-176-16,-2 1 176 0,-3 0-208 0,1 4 80 16,-2 2 128-16,0 2-128 0,-2-1 128 0,2 1-128 15,-1 0 128-15,0-1 0 0,0-2 0 0,0-2 0 16,0 1 0-16,0-3 0 0,1-1 0 0,0-1 0 16,-1-1 0-16,1-1 0 0,0-1 0 0,2-1 0 15,2-8 0-15,0 0 128 0,-2 7-128 0,2-7 0 16,0 0 128-16,0 0-128 0,0 0 160 0,0 0-160 15,0 0 192-15,0 0-48 0,3-8-16 0,2-2 0 16,-2-1 64-16,1-4 0 0,1-2 0 0,-1-1 0 16,1-1 0-16,-2-1 0 0,-1-2 0 0,0-2 0 15,-2 1-192-15,-1 2 0 0,-1 3 0 0,0 2 128 16,-1 4 0-16,-1 2-128 0,0 4 192 0,4 6-64 16,-6-4 128-16,6 4 0 0,-8 4 16 0,1 2 0 0,1 4-128 0,2 6-16 15,0 5-128-15,-3 2 192 0,2 3-192 0,-1 2-128 16,2-2 128-16,0 0-208 0,2 2 208 0,1-2 0 15,1 1 0-15,2-3 0 0,2-1-384 0,0-2 0 16,0-2 16-16,2-4 0 16,-1-3-704-16,2-2-144 0,1-3-16 0,-1-4-10272 0</inkml:trace>
  <inkml:trace contextRef="#ctx0" brushRef="#br0" timeOffset="35374.17">10699 15132 14735 0,'0'0'640'0,"0"0"160"0,3-9-640 15,0 1-160-15,-3 1 0 0,1 0 0 16,-1 7-672-16,0-8-160 0,-1 1-48 0,1 7 0 0,0-9 1312 0,-2 2 256 16,2 7 48-16,-2-8 16 0,2 8 32 0,0 0 16 15,-6-5 0-15,6 5 0 0,0 0-224 0,-7-4-64 16,2 0 0-16,5 4 0 0,-8 2-256 0,8-2-48 0,-9 4-16 0,2 0 0 16,-1 3-48-16,1 0-16 0,1 1 0 0,-3 2 0 15,2 2 64-15,1 2 16 0,0 2 0 0,0 0 0 31,0 1-32-31,2 0-16 0,1 1 0 0,0 1 0 0,1-1-160 0,2 1 0 0,0-1 0 0,2-2 128 16,2 1-128-16,0-2 0 0,2-3 0 0,0-1 128 16,3 0-128-16,1-1 128 0,1-2-128 0,-1-2 128 15,2-1 192-15,0-1 48 0,0 0 0 0,0-3 0 16,0-2 96-16,0-2 32 0,-1 0 0 0,1-1 0 16,2-3 48-16,-1-1 16 0,2 0 0 0,-2-3 0 15,-2-3-160-15,0 0-16 0,-1-1-16 0,0-2 0 0,-1-3-32 16,-1-1 0-16,-3-1 0 0,1 0 0 0,-2 0 32 0,-1-1 0 15,-1-2 0-15,-4 1 0 0,0 0-80 0,-1-1-16 16,-3 0 0-16,-1 1 0 0,-1 1-80 0,0 1-32 16,1 1 0-16,-3 3 0 0,-1 3 16 15,-1 1 0-15,-2-1 0 0,1 4 0 0,1 3 32 0,0 2 16 16,0 2 0-16,1 0 0 0,-1 3-224 0,-1 2 144 16,-2 2-144-16,0 1 128 0,-2 3-128 0,3 1 0 15,0 2-160-15,2 1 160 0,1-1-176 0,1 2 176 16,1 1-192-16,1 3 192 0,2-1-176 0,1 1 176 15,2-1-160-15,3 0 160 0,1 1-160 0,2-3 160 16,2-1-160-16,1-1 160 0,3-1-128 0,1 0 128 0,1-2 0 16,0-2-144-16,0 0 144 0,2-1-160 0,3-1 160 15,-1-1-160-15,-2-2 160 0,-1-2 0 0,1-1 0 16,-1-2 0-16,0 0 0 0,1-2 0 0,-1-1 0 0,0-1 128 16,1-2-128-16,-2 1 128 0,-1-1-128 0,0-1 128 15,-1-1-128-15,-1 1 128 0,-2-1-128 0,1 1 128 16,-2 1-128-16,0 2-128 0,-2 0 128 0,-3 8-192 31,1-7-656-31,-1 7-144 0,0 0-32 0</inkml:trace>
  <inkml:trace contextRef="#ctx0" brushRef="#br0" timeOffset="51990.77">8001 15328 2751 0,'0'0'128'0,"0"0"16"0,0 0-144 0,0 0 0 16,0 0 0-16,0 0 0 0,6-8 896 0,-6 8 128 15,4-7 48-15,-4 7 0 0,4-6-608 0,-4 6-112 16,0 0-32-16,6-7 0 0,-6 7-112 0,0 0-16 16,0 0-16-16,0 0 0 0,0 0-176 0,0 0 160 15,0 0-160-15,0 0 160 0,0 0-160 0,0 0 0 16,0 0 0-16,0 0 128 0,0 0-128 0,0 0 0 16,0 0 0-16,8 6 0 0,-8-6 176 0,4 8 0 15,-2 1 0-15,-1 2 0 0,-1-1 160 0,-1 3 48 0,0 4 0 0,0 4 0 16,-1 1-64-16,0 1 0 0,-1 0 0 0,0 1 0 15,0 0-176-15,0 0-144 0,-2 0 192 0,2-1-192 16,1-1 128-16,-1-1-128 0,1-1 0 0,0 0 0 16,0 0 128-16,2 0-128 0,0-1 0 0,1-2 0 15,0-1 0-15,1-1 0 0,0-2 0 0,1 0 0 16,-1 1 128-16,0-2-128 0,1-1 0 0,0-1 0 16,-1-2 176-16,-2-8-176 0,4 9 160 0,-4-9-160 15,1 9 256-15,-1-9-64 0,0 0 0 0,0 0 0 16,0 0 16-16,0 0 0 0,0 0 0 0,0 0 0 15,0 0 0-15,0 0 0 0,6-8 0 0,-3 1 0 16,-1-1-80-16,-1-1-128 0,-2-2 176 0,1 0-176 0,-1-1 128 0,-1 0-128 16,-2-2 0-16,-1-2 0 0,1-3 128 0,-1 0-128 15,-1-2 0-15,-1 0 0 0,-1 0 160 0,2 1-160 16,-1 0 128-16,1-1-128 0,-1 1 256 0,2-2-48 16,-1 0 0-16,2 1 0 0,-2 0 304 0,2 0 48 15,-2-1 16-15,3 1 0 0,2 1-80 0,1 1-16 16,0 1 0-16,1 2 0 0,1 3-64 0,-1 1-16 15,1 1 0-15,2 0 0 0,-1 0-400 0,0 1 128 16,2 0-128-16,0 1 0 0,1 2 0 0,0 0 0 0,0 2 0 16,-6 5 0-16,6-7 0 0,1 3 0 0,-7 4 0 15,8-4 0-15,-8 4 0 0,10-1 0 0,-10 1-176 0,8 2 176 16,-8-2-128-16,8 6 128 0,-8-6-128 0,7 11 128 16,-2 0-160-16,0 2 160 0,-2 1-192 0,-1 3 192 15,-2 1-128-15,0 1 128 0,0 3 0 0,-1 5 0 16,0 2 0-16,-1 3 0 0,-2 1 0 0,1 1 0 15,-1-1 0-15,0 2 0 0,1 1 0 0,-1-1 0 16,2-1 128-16,-1-1-128 0,2-2 0 0,0 0 0 16,1 1 0-16,-1-2 0 0,0 0 0 0,0-2 0 15,0-4 128-15,1 0-128 0,0-2 0 0,0-2 0 16,0-4 128-16,0 0-128 0,-1-4 0 0,1 0 0 16,0-1 144-16,0-11-144 0,0 0 128 0,0 10-128 15,0-10 192-15,0 0-64 0,0 0 0 0,0 0 0 0,0 0 96 0,0 0 16 16,0 0 0-16,0 0 0 0,0 0 208 0,2-9 32 15,-1-2 16-15,1-4 0 16,-1-3-160-16,1-3-16 16,0-1-16-16,-1-3 0 0,-1-4-304 0,1-2 128 0,1-2-128 0,0 2 0 0,-1-1 160 0,-1 0-160 15,-1-2 128-15,1 1-128 0,0 0 0 0,0 1 0 16,0 2 0-16,0 0 0 0,0 1 0 0,-2 0 0 16,1 2 0-16,0 0 0 0,0 1 128 0,0 0-128 15,-1 4 128-15,1 2-128 0,1 0 144 0,0 1-144 16,-1 0 160-16,1 3-160 0,1 0 160 0,0 1-160 15,1 1 160-15,0 2-160 0,0 1 0 0,0 1 0 0,0 2 0 0,-2 8 0 16,5-8 0-16,-5 8 0 0,4-7 0 0,-4 7 0 31,0 0 0-31,0 0 0 0,0 0-192 0,0 0 192 0,0 0-192 0,9 6 64 0,-4 3 128 0,1 2-208 32,-5 4 80-32,-1 4 128 0,-1 2-208 0,-1 2 80 0,-2 0 128 0,1 4-128 0,0 1 128 0,-2 3-128 31,0 1 128-31,1 2 0 0,-1 1 0 0,0-2 0 15,-1-1 0-15,2 0 0 0,-1 1 0 0,1 0 0 16,0 0 0-16,1-2 0 0,0-3 0 0,2 1 0 0,0 1 0 16,0-2 128-16,0 0-128 0,2-3 0 0,0-3 0 15,0-1 0-15,0-2 0 0,2-1 0 0,-2-1 0 0,2-2 128 16,-2-1-128-16,1-3 0 0,-1-2 128 0,-1-9-128 16,0 10 160-16,0-10-160 0,0 9 208 0,0-9-48 15,0 0-16-15,0 0 0 0,0 0 32 0,0 0 0 16,0 0 0-16,0 0 0 0,0 0 80 0,-1-6 0 15,0-2 16-15,-1-2 0 0,-1-2-80 0,2-4 0 16,-2-1-16-16,1-3 0 0,0-2-176 0,-1-3 160 16,0-4-160-16,0 2 160 0,0-1-160 0,-1 0 0 0,-1-1 0 0,0-1 128 15,2-1-128-15,-1 2 0 0,-3 1 0 0,3 2 0 16,0 1 0-16,0 0 0 0,-2-1 0 16,2 1 0-16,0-2 176 0,0 2-48 0,2-1-128 15,1 0 192-15,-1 1-64 0,1 3 0 0,0 1-128 0,1 2 192 16,1 3-192-16,1 0 0 0,-1 0 128 0,1 2-128 15,2 0 0-15,-1 3 0 0,1 2 0 0,1 0 0 16,-1 1 0-16,0 0-128 0,1 2 128 0,-5 6 0 16,6-6-160-16,1 3 160 0,-7 3-128 0,0 0 128 15,0 0-144-15,10 2 144 0,-1 1-160 0,-3 4 160 16,-6-7-208-16,6 13 48 0,-1 3 16 0,-2 0 0 16,-1 3 16-16,-1 0 0 0,0 0 0 0,-1 3 0 15,0 4 128-15,0 1-128 0,-1 1 128 0,1 1-128 0,0 1 128 16,-1 0 0-16,-3-1 0 0,3 1 0 0,-2 0 0 0,1 1 0 15,0 1 0-15,1-1 0 0,1 1 0 0,0-1 0 16,0-1 0-16,0 0 0 0,1-1 0 0,1-1 0 16,1-3 0-16,0-2 0 0,0-1 0 0,-1-2 0 15,-1-2 0-15,0-3 0 0,0-1 0 0,0-2 128 16,0-2-128-16,-1-10 0 0,1 11 128 0,1-1-128 16,-2-10 160-16,0 0-160 0,0 0 208 0,0 0-48 15,0 0-16-15,0 0 0 0,0 0-144 0,0 0 0 16,0 0-192-16,0 0 192 15,0 0-1696-15,0 0-224 0,0 0-32 0</inkml:trace>
  <inkml:trace contextRef="#ctx0" brushRef="#br0" timeOffset="52696.15">7684 15878 5519 0,'0'0'496'0,"0"0"-496"15,0-8 0-15,0 8 0 0,3-8 1744 0,-1 2 256 16,-2 6 48-16,4-8 16 0,-4 8-720 0,3-7-128 16,2 2-48-16,-5 5 0 0,0 0-160 0,9-4-48 15,-9 4 0-15,8 2 0 0,-8-2-352 0,10 7-80 16,-2 3-16-16,0 1 0 0,-1 5-224 0,0 0-48 16,0-1-16-16,0 3 0 0,2 0-96 0,1 0 0 15,-2 2-128-15,3-1 192 0,0-2-192 0,-1 0 144 16,0-3-144-16,-1-3 128 0,1 0-128 0,-1-2 0 0,0-1 0 15,-1-2 128-15,-8-6 64 0,10 6 16 0,-2-3 0 0,2-1 0 16,1-1 160-16,-2-1 16 0,1-2 16 0,-1 0 0 16,0-2-128-16,-1-1-16 0,1 0-16 0,-1-3 0 15,0 0-80-15,0 0-16 0,1-3 0 0,0-2 0 16,-1-1-144-16,0 0 160 0,1-2-160 0,0 1 160 16,-2 0-160-16,0 0 0 0,1 1 0 0,-1 0 0 15,-1-1 0-15,0 2 0 0,0 1 0 0,-1 2 128 16,-3-1 0-16,0 4-128 0,-2 7 192 0,0 0-64 15,2-7 128-15,-2 7 0 0,0 0 16 0,0 0 0 16,0 0-96-16,0 0-32 0,-7 7 0 0,-2 2 0 0,-2 4-144 0,0 0 0 16,-1 0 0-16,-1 2 0 0,-1 2 0 0,1 2 0 15,-3 0 0-15,-1 1 0 0,-2-1 0 0,2-2 0 16,0 0 0-16,3-1 0 0,3-1 0 0,0-1 0 16,0-1 0-16,2-1 0 0,3-2 0 15,1-2 0-15,5-8 144 0,0 0-144 0,0 0 160 0,0 0-32 16,0 0-128-16,0 0 192 0,0 0-48 0,0 0-16 15,11-1 0-15,2-5 0 0,2-4-128 0,1-3 0 16,3-1 0-16,1-4 0 16,0-1-496-16,-1-3 32 0,2-3 0 0,-4 2 0 15,-4 2 16-15,-2 5 0 0,-2 4 0 0,-4 3 0 0,-5 9 256 0,0 0 192 0,0 0-208 16,0 0 80-16,0 0-192 0,-10 7-16 0,-2 5-16 0,-2 3-7456 16,-3 3-1504-1</inkml:trace>
  <inkml:trace contextRef="#ctx0" brushRef="#br0" timeOffset="53246.98">8002 15310 16575 0,'0'0'736'0,"0"0"160"0,0 0-720 0,-7 3-176 16,-2 2 0-16,-1 2 0 0,-2 3 208 0,0 2 16 15,0 2 0-15,-2 0 0 0,-1 1 32 0,1 2 0 16,-1 0 0-16,2 1 0 0,2-4-256 0,-1-2 144 15,1-1-144-15,3-1 128 0,0-4 0 0,2 0 0 16,6-6 0-16,0 0 0 0,0 0 640 0,0 0 112 16,0 0 16-16,0 0 16 0,0 0-208 0,0 0-32 15,3-8-16-15,4-3 0 0,3-5-192 0,1-1-32 0,0-4-16 0,3-1 0 16,2 0-96-16,0-1 0 0,1-2-16 0,0 3 0 16,1 1-80-16,-2 3-16 0,0 2 0 0,-3 3 0 15,-4 1 112-15,-2 4 32 0,-7 8 0 0,0 0 0 16,0 0-32-16,0 0-16 0,0 0 0 0,7 10 0 15,-3 0-304-15,-1 2 0 0,-3 3-128 0,0 1 128 16,-2 1 0-16,1-1 0 0,-1-2 0 0,2 1 0 16,0 0 0-16,0-3 0 0,0-2 0 0,1 0 0 15,1-1 0-15,-2-9 0 0,0 0 0 0,9 4 0 16,1-2 176-16,2-4 16 0,3-4 16 0,1-2 0 16,3-4-16-16,2-3 0 0,2-1 0 0,2-3 0 15,1-2-736 1,3 0-160-16,0 1-16 0,-3 1-16 0,-2 3-1248 15,-4 3-256-15,-6 4-64 0,-3 5-8256 0</inkml:trace>
  <inkml:trace contextRef="#ctx0" brushRef="#br0" timeOffset="53607.02">8003 15194 11807 0,'0'0'512'0,"0"0"128"0,0 0-512 0,0 0-128 0,-5-4 0 0,5 4 0 16,-9 0 400-16,-1 3 64 15,-1 2 16-15,-1 4 0 0,-1 3 80 0,-1 2 16 0,-1 2 0 0,-1 4 0 16,-2 1-48-16,1 1 0 0,-1 0 0 0,1 1 0 16,2 1-368-16,2 1-160 0,2-1 128 0,2-3-128 15,1-5-288-15,3-3-144 0,2-2-16 0,1-2-16 16,2-9-352-16,0 0-64 0,5 9-16 0</inkml:trace>
  <inkml:trace contextRef="#ctx0" brushRef="#br0" timeOffset="54110">7732 16012 11343 0,'0'0'496'0,"0"0"112"0,0 0-480 16,0 0-128-16,0 0 0 0,0 0 0 0,0 0 592 0,0 0 112 15,0 0 0-15,0 0 16 0,8 5-144 0,1 0-48 32,-1-2 0-32,3 1 0 0,2 0-16 0,3 0-16 0,1 0 0 0,1 1 0 0,-2-2-224 0,1 0-32 0,-1 1-16 0,0-1 0 15,-3-1-224-15,-1 2 0 0,-1-1 128 0,-1 1-128 16,-10-4 0-16,10 4 0 0,-3-1 0 0,-7-3 0 31,8 3-480-31,-8-3-32 0,9 3-16 0,-9-3 0 16,0 0-560-16,0 0-128 0</inkml:trace>
  <inkml:trace contextRef="#ctx0" brushRef="#br0" timeOffset="54235.81">8078 15916 16927 0,'5'-11'752'0,"-5"11"144"0,0 0-704 0,0 0-192 0,0 0 0 0,0 0 0 16,0 0 960-16,0 0 176 0,0 0 16 0,-8 3 16 16,1 4-640-16,1 3-128 0,-2 1-16 0,-1 4-16 15,0 2-368-15,1 0 128 0,-1 1-128 0,0 0 0 0,0-2 0 0,0 1 0 16,2-1 0-16,0 1-6624 31,0 0-1392-31</inkml:trace>
  <inkml:trace contextRef="#ctx0" brushRef="#br0" timeOffset="56072.72">6601 15750 10127 0,'0'0'896'0,"0"0"-704"0,-6 10-192 0,2-4 0 16,4-6 928-16,-4 9 160 0,-1-2 16 0,5-7 16 15,0 0-416-15,0 9-96 0,0-9-16 0,0 0 0 16,0 0 80-16,5 7 16 0,-5-7 0 0,8 5 0 16,-8-5 80-16,10 0 0 0,-1-1 16 0,0 0 0 15,0-3 192-15,-1 0 48 0,2-2 0 0,1-1 0 16,1-2-272-16,1-2-48 0,-1-1-16 0,1 0 0 16,-1 0-80-16,0-3-16 0,1-2 0 0,0 0 0 15,0 0-144-15,-1-1-16 0,-1 0-16 0,-3 2 0 16,2-2-32-16,-2 2 0 0,-1 0 0 0,-2 2 0 15,0 0-64-15,-3 1 0 0,0-1-16 0,-1 2 0 16,-1 1-48-16,-1 1 0 0,-1 2 0 0,-2 0 0 16,1 1-16-16,0 3-16 0,-4 1 0 0,2 0 0 0,-2 1-224 0,-2 2 0 15,1 2 0-15,-1 3 0 0,-1 1 0 0,0 3-208 16,-1 2 64-16,1 3 16 0,-2 4-48 0,-2 3 0 16,2 1 0-16,-2 2 0 0,1-2 176 15,1 1-208-15,1 0 80 0,0 2 128 0,0-1 0 0,0 0 0 16,3 0 0-16,1-1 0 15,1-2 0-15,2-1 0 0,2-1 0 0,0-2 0 0,2 0 0 0,5-2 0 16,1 1 144-16,1-3-16 0,0-1 48 0,1-1 16 16,2-2 0-16,1-1 0 0,0-1-64 0,1-1-128 15,1-2 192-15,2-1-64 0,1-1-128 0,2-3 0 16,1-2 144-16,2 0-144 16,1-3-608-16,0 0-192 0,1-3-32 0,1 0-16 15,0-1-1968-15,0 0-384 0,1-1-64 0</inkml:trace>
  <inkml:trace contextRef="#ctx0" brushRef="#br0" timeOffset="56292.84">7160 15744 26719 0,'0'0'2368'0,"0"0"-1888"0,0 0-480 0,0 0 0 16,0 0 640-16,0 0 48 0,0 0 0 0,0 0 0 15,0 0-16-15,-1 11 0 0,-2 2 0 0,2 0 0 16,1 0-224-16,0 3-32 0,0 3-16 0,0 3 0 15,0 1-208-15,0 0-32 0,0 0-16 0,0 3 0 16,-1 0-144-16,1 1 0 0,-1-3 0 0,-1-1 128 16,-1-1-1120-16,-2 1-224 0,1 0-64 0,-3 0-12416 15</inkml:trace>
  <inkml:trace contextRef="#ctx0" brushRef="#br0" timeOffset="58900.62">11081 15247 1839 0,'0'0'160'0,"0"0"-160"0,0 0 0 0,0 0 0 16,0 0 256-16,0 0 32 0,7-4 0 0,-7 4 0 15,0 0-288-15,6-6 0 0,-6 6 128 0,6-5-128 16,-6 5 0-16,0 0 0 0,7-6 0 0,-7 6 0 16,6-4 0-16,-6 4 0 0,7-4 0 0,-7 4 0 15,6-5 1024-15,-6 5 160 0,0 0 32 0,7-5 0 16,-7 5 128-16,7-6 16 0,-7 6 16 0,5-5 0 15,-5 5-224-15,0 0-32 0,0 0-16 0,0 0 0 16,4-7-304-16,-4 7-64 0,0 0-16 0,0 0 0 16,0 0-272-16,0 0-48 0,0 0-16 0,0 0 0 15,0 0-112-15,0 0-16 0,0 0-16 0,4 10 0 16,-3 1 32-16,-2 3 16 0,-1 2 0 0,-1 2 0 0,0 3-64 0,1 1-16 16,-4 1 0-16,2 0 0 0,0 2-64 0,-1-1-16 15,1 0 0-15,2-1 0 0,0-1-128 0,1-2 0 16,1-2 0-16,-1-2 0 0,1-2 0 0,0 0 128 15,0-3-128-15,0-2 0 0,1-1 240 0,-1-8-48 16,0 0 0-16,0 0 0 0,0 0 80 0,0 0 16 16,0 0 0-16,0 0 0 0,0 0 32 0,0 0 0 15,8-3 0-15,-2-4 0 0,-2-3-96 0,0-1-16 16,1-2 0-16,-2-2 0 0,-1-3-80 0,0-2 0 0,1-3-128 0,-2 1 192 16,0-2 32-16,0 0 0 0,-1 0 0 0,1-2 0 15,0-1 64-15,-1 3 16 0,0 1 0 0,0 2 0 16,0 1 64-16,0 3 16 0,0 2 0 0,0 3 0 15,0 2-48-15,0 1 0 0,0 0 0 0,1 3 0 16,-1 6-144-16,0-8-48 0,0 8 0 0,0 0 0 16,0 0-144-16,0 0 0 0,0 0 0 0,0 0 0 15,0 0 0-15,6 9 0 0,-4 1-224 0,1 3 80 16,-1 2 16-16,0 3 0 0,-1 3 0 0,-1 3 0 16,0 1 128-16,0 2-160 0,0 0 160 0,0 1-160 15,0-1 160-15,0 1 0 0,-1-2 0 0,-1-2 0 16,1-2 0-16,1 0 0 0,-1-1 0 0,1-2 0 15,0-3 0-15,0-1 0 0,0-3 0 0,0-2 0 0,0-1 128 0,0-9-128 16,0 0 128-16,0 0-128 0,0 0 160 0,0 0-32 16,0 0-128-16,0 0 192 0,0 0 48 0,0 0 0 15,0 0 0-15,1-9 0 0,-1-2-112 0,1-4-128 16,1-1 176-16,0-4-176 0,-1-2 144 0,0-1-144 16,0-4 0-16,0-2 144 0,-1-1-144 0,1-1 0 15,0 1 0-15,0-1 128 0,1 0-128 0,-1 4 0 16,0 2 0-16,-1 4 128 0,-1 2-128 0,1 2 0 15,0 2 144-15,0 2-144 0,0 0 208 0,0 5-16 16,0 8-16-16,0 0 0 0,0 0-176 0,0 0 160 16,0 0-160-16,0 0 160 0,0 0-160 0,0 11-144 15,-1 1 144-15,1 3-208 0,0 2 64 0,0 4 16 0,-2 2 0 16,1 2 0-16,0 0 128 0,0 2 0 0,0 0 0 0,1 1 0 16,-1-2 0-16,1 0 0 0,0 1 0 0,1-3 0 15,0-3 0-15,1-1 0 0,-1-3 0 0,1 1 0 16,-2-4 0-16,1-2 0 0,0-1 0 0,1-2 0 15,-2-9 0-15,0 0-192 0,2 9 192 0,-2-9-192 32,0 0-688-32,0 0-144 0,0 0-16 0,0 0-16 15,0 0-2256-15,0 0-448 0</inkml:trace>
  <inkml:trace contextRef="#ctx0" brushRef="#br0" timeOffset="59308.6">10972 15487 17503 0,'0'0'1552'0,"0"0"-1232"0,0 0-320 0,0 0 0 0,0 0 784 0,0 0 112 15,0 0 0-15,0 0 16 16,0 0-336-16,0 0-64 0,0 0 0 0,9 6-16 0,0-1 144 0,1 2 48 16,0-1 0-16,0 2 0 0,1 1-160 0,0 1-16 15,-1 1-16-15,-2 1 0 0,1 1-240 0,0-1-32 16,0-1-16-16,1 0 0 0,-4-1-80 0,2 0 0 15,0 0-128-15,-1-3 192 0,0 0-192 0,1-1 128 16,-8-6-128-16,10 5 0 0,-10-5 192 0,9 3-64 16,0-2-128-16,0-2 192 0,-1-1 64 0,1-2 0 0,-1-3 0 0,1-2 0 15,1-1-80-15,0-2-16 0,-1-1 0 16,1-2 0-16,1-2-16 0,-1 1 0 0,-3-1 0 0,0 3 0 16,-2 1-16-16,2 2 0 0,-4 3 0 0,-3 8 0 15,0 0 224-15,0 0 32 0,0 0 16 0,0 0 0 16,0 0-80-16,0 0 0 0,0 0-16 0,-6 6 0 15,-4 2-304-15,0 3 0 0,0 3 0 0,0 0 0 16,0 0-160-16,0-1 160 0,0 1-160 0,2-1 160 16,0-1-336-16,1-1 16 0,1-2 16 0,0-2 0 31,1 0-464-31,5-7-112 0,0 0-16 0,0 0 0 0,0 0-560 16,0 0-112-16,0 0-32 0</inkml:trace>
  <inkml:trace contextRef="#ctx0" brushRef="#br0" timeOffset="59670.06">11221 15241 8287 0,'0'0'736'0,"0"0"-592"16,-4-8-144-16,4 8 0 0,-7-3 2336 0,7 3 432 16,-7 0 96-16,0 3 16 15,-2 1-1728-15,0 3-352 0,-2 2-64 0,0 1-16 0,0 2-224 0,-1 0-48 16,-1 1-16-16,1-1 0 0,1-1-224 0,0-1-32 15,1 0-16-15,0-2 0 0,1-3 224 0,1 0 32 0,8-5 16 0,-7 3 0 16,7-3 336-16,0 0 64 0,0 0 0 16,0 0 16-16,-5-7-256 0,4 0-48 0,2-1-16 0,4-3 0 15,1-3-208-15,3-3-32 0,0-1-16 0,1-1 0 16,0-3 16-16,1 2 0 0,-1 2 0 0,1 3 0 16,0 1-144-16,0 1-16 0,0 4-128 0,-3 0 192 15,0 3 128-15,-8 6 0 0,0 0 16 0,9-2 0 16,-9 2-96-16,9 2-32 0,-9-2 0 0,6 7 0 15,0 2-208-15,-2 1 0 0,1 1 0 0,-2 1-160 16,0-1 160-16,0 2 0 0,1 2 0 0,-1-2-128 16,-1-3 128-16,2 0-192 0,-1 1 192 0,1 0-192 15,0-2-336 1,0-1-80-16,1-2-16 0,3 0-8944 0,3-5-1792 0</inkml:trace>
  <inkml:trace contextRef="#ctx0" brushRef="#br0" timeOffset="60359.05">10730 15467 10127 0,'0'0'896'0,"0"0"-704"0,0 0-192 0,0 0 0 16,-3 8 928-16,3-8 160 0,0 0 16 0,0 0 16 0,0 0 208 0,0 0 32 15,0 0 16-15,0 0 0 0,0 0-144 0,0 0-16 16,0 0-16-16,0 0 0 0,0 0-240 0,9-6-64 15,0-1 0-15,0-2 0 0,1-1-176 0,0-1-32 16,-1-1-16-16,0 0 0 0,0 0-224 0,-1 0-64 16,0-2 0-16,-1 2 0 0,0-2 624 0,-1 1 112 15,-4 0 32-15,-1 1 0 0,-1 2-848 0,-1 2-176 16,2 1-128-16,-1 7 192 16,-3-5-800-16,0 0-160 0,-4 3-16 0,0 2-16 0,0 2 672 0,-1 4 128 0,-1 1 0 15,-1 2 0 1,-1 5 0-16,0 1 0 0,-2 0-144 0,1 2 144 0,0-1-160 0,0 3 160 0,0 0-160 0,2 0 160 15,1-1 0-15,1 0 0 0,2-2-128 0,1 0 128 16,3-2 0-16,2-2 0 0,1-1 192 0,4-1-192 16,-1 0 336-16,3 0-32 0,1-1-16 0,1-2 0 15,1-2 16-15,1-2 0 0,0-1 0 0,2-2 0 16,3-1-48-16,0-2 0 0,3-3 0 0,1-1 0 16,1-3-64-16,1-2-32 0,1-2 0 0,0 0 0 15,-1 1-336-15,-1-1-64 0,-1-1-16 0,-2 2 0 31,-2 0-640-31,-2 2-144 0,-2 1-32 0</inkml:trace>
  <inkml:trace contextRef="#ctx0" brushRef="#br0" timeOffset="61832.8">10851 15738 5519 0,'0'0'240'0,"0"0"64"0,0 0-304 0,0 0 0 15,0 0 0-15,-4-6 0 0,4 6 3008 0,-5-5 528 16,5 5 112-16,-3-6 32 0,3 6-2080 0,0 0-400 15,0 0-96-15,-1-8-16 0,0-1 16 0,2 1 0 16,-1 8 0-16,3-9 0 0,0-1-192 0,0 2-32 16,0 0-16-16,2 1 0 0,0 1-352 0,2 0-64 0,-1 2 0 0,-6 4-16 15,9-5-112-15,-9 5-32 0,9-2 0 0,-9 2 0 16,0 0-64-16,0 0-16 0,5 7 0 0,0 2 0 16,-5 0-208-16,-2 4 144 0,-2 1-144 0,-1 1 128 15,-2 1-128-15,-1 1 0 0,0 2 0 0,0-1 0 16,0-1 0-16,1 1 0 0,0-3 0 0,1-2-176 15,1-1 176-15,1-1 0 0,1-2 0 0,2 0 0 16,1-9 192-16,2 8 80 0,-2-8 16 0,7 7 0 16,0-2 112-16,1-2 32 0,2-3 0 0,4-1 0 0,2-1-160 15,4-1-16-15,2-2-16 0,3 1 0 16,3-1-240-16,1 0 144 0,3-1-144 0,0 2 128 0,0 0-128 16,-4-1-272-16,-2 1 64 0,-3 3 16 15,-2 0-2480-15,-1 1-480 16</inkml:trace>
  <inkml:trace contextRef="#ctx0" brushRef="#br0" timeOffset="67069.42">15471 8056 5519 0,'0'0'496'0,"0"0"-496"15,0 0 0-15,0 0 0 0,5-4 800 0,-2 0 64 0,-3 4 16 0,3-6 0 16,-3 6 288-16,3-5 64 16,-3 5 16-16,0 0 0 0,1-6-64 0,-1 6-16 0,0 0 0 0,0 0 0 15,0 0-320-15,0 0-64 16,0 0-16-16,0 0 0 0,0 0-48 0,0 0-16 0,-5 1 0 0,0 3 0 16,-2 0 0-16,1 4-16 15,-2 0 0-15,0 5 0 0,-1 1-240 0,1 2-64 16,-3 9 0-16,1 0 0 0,-1 2-144 0,1 1-48 15,0 0 0-15,1 2 0 0,0 0-192 0,2-2 144 0,0 0-144 0,1-3 128 16,3-1 64-16,1 0 0 0,1-4 0 0,2 1 0 16,0-3 192-16,2-3 64 0,3 0 0 15,0-2 0-15,1 0-48 0,2-1 0 0,1-2 0 0,2-2 0 16,1-3-144-16,1-1-16 0,2-2-16 0,1-3 0 16,2-3-80-16,1-1-16 0,0-3 0 0,1-1 0 15,1-3 0-15,1-3-128 0,2-3 192 0,-5 0-64 16,0-6 16-16,-3-2 0 0,-1-4 0 0,-4-2 0 0,-2-2 16 15,-3 0 0-15,-2-1 0 0,-2-1 0 16,-2-1 16-16,-2 3 0 0,-2 1 0 0,-2 4 0 0,-4 0 256 0,0 4 48 16,-2 2 16-16,0 2 0 0,-4 2-176 0,1 3-16 15,-3 2-16-15,2 3 0 0,-1 1-80 0,-1 4-16 16,1 3 0-16,-1 1 0 0,2 4-192 0,-1 2 0 16,1 3 0-16,-1 1 0 0,2 4 0 0,1 3-192 15,2 1 48-15,-1 3 0 0,1 1 144 0,-1 8 0 16,4-1-144-16,3-3 144 0,0-2 0 0,3-2 0 15,1-2-144-15,2-5 144 0,0 0 0 0,1 0 0 16,2-1 0-16,0-1 0 0,1-1 0 0,2 1 0 16,2-1 128-16,0 0-128 0,-1-1 176 0,3-3-176 0,0 0 192 15,2-2-192-15,0 0 0 0,2-1 0 16,1-2 0-16,0-1 0 16,2-1-384-16,1-2-16 0,0 0-16 0,2-2 0 15,1-3-1904-15,0-1-384 0,0-1-80 0</inkml:trace>
  <inkml:trace contextRef="#ctx0" brushRef="#br0" timeOffset="67257.49">16019 8087 23951 0,'0'0'2128'0,"0"0"-1696"0,8-1-432 0,-3-1 0 0,3-1 1408 0,1 0 192 16,0 1 32-16,1 0 16 0,-2 1-1168 0,2 0-224 15,0-1-64-15,1 2 0 16,-1-1-192-16,1-1 0 0,-1 1 0 0,0 0 0 15,-1 0-1408-15,-1 1-336 0,0 1-64 0,-1 1-9968 16</inkml:trace>
  <inkml:trace contextRef="#ctx0" brushRef="#br0" timeOffset="67400.22">16043 8311 21183 0,'0'0'1888'0,"0"0"-1504"16,-5-2-384-16,5 2 0 0,0 0 2288 0,0 0 384 0,0 0 80 0,0 0 0 15,0 0-1808-15,0 0-368 0,8 0-80 0,0 0-16 16,1-1-32-16,2 0 0 0,1 0 0 0,3 0 0 15,0 0-256-15,1-1-48 16,1-2-16-16,-1 1 0 0,2-2-304 0,1-2-64 16,2 0-16-16,-2 0 0 15,2-2-2704-15,0-1-560 0</inkml:trace>
  <inkml:trace contextRef="#ctx0" brushRef="#br0" timeOffset="67980.2">17095 7998 10127 0,'0'-15'448'0,"0"8"96"0,0-2-544 0,1-1 0 0,0-1 0 0,-1-2 0 15,0-1 1376-15,2 0 160 0,-1 2 48 0,2-1 0 16,-3 0-240-16,2 2-32 0,-1 0-16 0,-1 2 0 16,1 2-16-16,0 0-16 0,-1-1 0 0,-1 4 0 15,1 4 0-15,0 0 0 0,0 0 0 0,0 0 0 16,0 0-400-16,0 0-80 0,0 0-16 0,-3 6 0 15,1 1-192-15,-1 3-32 0,1 2-16 0,0 3 0 0,0 1-128 0,1 3-16 16,-2 4-16-16,1 0 0 0,0 0-112 0,1 1 0 16,1 0-16-16,-2 2 0 0,0 0-240 0,0-1 128 15,1 0-128-15,1-2 0 0,1-1 128 0,-1-2-128 16,2-2 0-16,-1-1 0 0,0-3 0 0,1-1 128 16,0-1-128-16,1-1 0 0,1-1-144 0,0-2-80 15,1-1-16-15,0-3 0 16,2-1-528-16,-1-2-128 0,1-2 0 0,-1-2-16 15,2-4-2032-15,2 0-384 0</inkml:trace>
  <inkml:trace contextRef="#ctx0" brushRef="#br0" timeOffset="68167.82">17117 8017 26319 0,'0'0'1152'0,"-3"-3"256"0,-1-3-1120 15,2 1-288-15,1-1 0 0,1 6 0 0,-1-7 544 0,2 2 48 0,-1 5 16 0,4-4 0 16,2-3-224-16,2 1-64 0,0 1 0 0,5 1 0 15,1-1-320-15,0 2 0 16,3-2 0-16,1 3 0 0,1 0-192 0,2 0-48 0,-2 1-16 0,0 0 0 16,1 1-960-1,1 2-208-15,0 1-48 0,-1 2-9792 0</inkml:trace>
  <inkml:trace contextRef="#ctx0" brushRef="#br0" timeOffset="68544.95">17567 7943 10127 0,'0'0'896'0,"0"0"-704"0,0 0-192 0,0 0 0 16,1-5 2368-16,-1 5 448 0,0 0 96 0,-2-5 16 15,-3 1-880-15,1 1-192 0,0-1-16 0,-1 2-16 16,-4 2-432-16,1 1-96 0,-2 0-16 0,0 3 0 0,-1-1-304 0,-1 2-64 16,0 2-16-16,-2 1 0 0,0 0-256 0,1 1-48 15,0 1-16-15,-1 2 0 0,2 0-272 0,1 2-64 16,1 0-16-16,1 0 0 0,2 0-224 0,1 1 0 16,2-1 0-16,2-1 0 0,0 0 0 0,2 0 0 15,2-4 0-15,-2 1 0 0,3-1 128 0,2-1-128 16,0-2 0-16,3-1 144 0,1-2-144 0,-1-2-144 15,1-1 144 1,1-2-208-16,0-2 208 0,-1-2-176 0,1-2 176 0,1-1-160 0,-1-4 160 0,-2 0 0 16,1-1 0-16,-1 0 0 0,-2-3 0 0,1 2 0 15,0-1 0-15,-3 2 128 0,-1 1-128 0,0 2 0 16,-1 1 128-16,-1 3-128 0,-1 2 224 0,0 5-32 0,0 0 0 0,0 0 0 16,0 0 64-16,0 0 0 15,0 0 0-15,0 0 0 0,-1 6-256 0,1 2 128 0,-1 1-128 16,1 1 0-16,2 1 0 0,-1 0 0 0,1 0 0 0,0 0 0 15,1 0 0-15,0 1 0 16,-1-1 0-16,1 0 0 0,2-1 0 0,0 0 0 0,0-3-128 0,0 0 128 31,1-1-704-31,-1-1-48 0,3-2 0 0,0 0 0 0,-1-3-1712 16,3 0-352-16,1-3-64 0</inkml:trace>
  <inkml:trace contextRef="#ctx0" brushRef="#br0" timeOffset="68998.32">17768 7955 17503 0,'0'0'768'0,"0"0"176"0,-2-3-752 0,-1-1-192 15,3 4 0-15,0 0 0 0,0 0 1792 0,0 0 320 16,0 0 64-16,0 0 0 0,0 0-1072 0,0 0-208 16,0 0-64-16,0 0 0 0,-3 6-304 0,2 2-64 15,1 2-16-15,1 1 0 0,1 1-64 0,-1 1 0 16,0 1-16-16,0 1 0 0,0 0-48 0,1 0-16 15,-1 1 0-15,0-1 0 0,0-2-144 0,2 1-32 16,-2-3 0-16,0 0 0 0,-1-1 0 0,1-2 0 16,-1-1 0-16,0-2 0 0,0-5 160 0,0 0 32 15,0 0 0-15,0 0 0 0,0 0-64 0,0 0 0 16,0 0 0-16,0 0 0 0,-2-4 0 0,1-1-16 0,0-3 0 0,2-2 0 16,-1-2-96-16,1-1-16 15,0-2 0-15,1 1 0 0,1 0-128 0,1-1 0 0,0 1 0 0,2 1 0 16,-1 1 0-16,2 1 0 0,0 2 0 0,3 1 0 15,1 1 0-15,1 2 128 0,-1 1-128 0,1 1 128 16,1-1 48-16,-1 3 0 0,2 1 0 0,-1 2 0 0,0 1 48 0,-1 0 16 16,-1 1 0-16,-1 3 0 15,-1 1-64-15,0-1-16 0,-1 2 0 0,-2 1 0 0,1 0-160 0,-2 1 128 16,0 1-128-16,-1 0 128 0,-1 1-128 0,0 0 128 16,-2 0-128-16,0-1 128 0,-1-1-128 0,0 0-224 15,-2 0 48-15,-1-1 16 16,1-1-352-16,0 0-64 15,0-2 0-15,0-2-16 0,2-5-1776 0,0 0-368 16,-4 5-64-16,4-5-16 0</inkml:trace>
  <inkml:trace contextRef="#ctx0" brushRef="#br0" timeOffset="69358.82">18010 7645 30287 0,'0'0'1344'0,"0"0"272"0,0 0-1296 0,0 0-320 0,0 0 0 0,0 0 0 0,0 0 896 0,0 0 96 16,0 0 32-16,0 0 0 0,6-2-48 0,0 0 0 0,1-1 0 0,2 0 0 16,1 1-496-16,1 1-96 0,0-1-32 0,1-1 0 15,0 1-352-15,1 0 128 16,0 0-128-16,1 0 0 0,1-2 0 0,-2 1-240 0,2 0 48 0,0-2 0 16,-2 1-720-16,0 0-144 0,1-1-32 0,-2 2 0 15,-1-3-1792-15,-1 1-352 0,0-2-80 0,-2 0-8592 16</inkml:trace>
  <inkml:trace contextRef="#ctx0" brushRef="#br0" timeOffset="69516.49">18326 7398 20607 0,'-6'-9'912'0,"6"9"192"0,-1-6-880 0,-2 2-224 16,3 4 0-16,0 0 0 0,-2-5 1920 0,2 5 352 15,0 0 64-15,0 0 16 0,0 0-928 0,0 0-176 16,0 0-32-16,0 7-16 0,1 1-368 0,1 2-80 16,0 1-16-16,0 3 0 0,0 2-160 0,0 3-48 15,-1 0 0-15,0 1 0 0,-1 1-272 0,1 1-64 16,0-2-16-16,0 1 0 0,-1 0-176 0,-1 0 0 15,1 0 0-15,0-1 128 16,0 0-448-16,0-2-112 0,1-1-16 0,0-2 0 16,0-2-2544-16,2 0-512 0</inkml:trace>
  <inkml:trace contextRef="#ctx0" brushRef="#br0" timeOffset="71230.13">19154 7598 16415 0,'-8'7'720'0,"8"-7"160"0,-2 7-704 0,2-1-176 0,0-6 0 0,1 5 0 16,-1 1 1152-16,0-1 208 0,0-5 48 0,-1 6 0 16,0-1 32-16,1-5 16 0,0 0 0 0,1 7 0 15,-1-7-304-15,4 5-48 0,0 0-16 0,3-3 0 16,1-2-208-16,3 0-48 0,3-2-16 0,-2-1 0 16,1 1-272-16,0-1-48 0,1-3-16 0,1 1 0 0,0-2-96 0,-1 0-32 15,2-2 0-15,-2-2 0 0,-2-1-128 0,1 0-32 16,-2-3 0-16,-1 1 0 15,-1 0-64-15,0-1 0 0,-1 1-128 0,-2 0 192 0,0 1-192 0,-3-1 128 16,0 1-128-16,-1 2 0 0,0 1 176 0,-4 1-176 16,0 2 192-16,-1 0-192 0,0 2 176 0,-2 0-176 15,0 2 160-15,-1 1-160 0,0 1 0 0,-3 2 0 16,-1 0 0-16,-1 2 0 0,0 2 0 0,0 1 0 0,-2 2 0 0,0 0-160 16,-4 0 160-16,3 2 0 15,-3 0 0-15,1 1 0 0,-1 0 0 0,2 1 0 16,-1-1 0-16,2 2 0 0,0 2 0 0,1-1 0 15,1 0 0-15,-2 1 0 0,2-1 0 0,2 0 0 16,2-1 0-16,0 3 0 0,2-1 0 0,2 0 0 16,1-2 0-16,2 0 0 0,1-1 128 0,1-1-128 0,2 1 128 0,0-1-128 15,3-1 192-15,1 0-16 0,2-1-16 0,2-2 0 16,1 0-160-16,3-1 0 0,0-2 144 16,4 0-144-16,2 0 0 0,1-3-192 0,2-2 32 0,2 1 0 31,-2-4-528-31,3 0-96 0,-1-2-32 0,2 0 0 15,-1-3-2384-15,0 0-496 0,-2-1-80 0</inkml:trace>
  <inkml:trace contextRef="#ctx0" brushRef="#br0" timeOffset="71434.94">19822 7534 11055 0,'-3'-9'480'0,"3"9"112"0,0 0-464 0,0 0-128 0,0 0 0 0,0 0 0 0,0 0 4176 0,0 0 816 15,0 0 176-15,0 0 16 16,0 0-2960-16,0 0-608 0,0 0-112 0,-4 8-32 0,1 2-528 0,-1 1-112 15,-1 2-32-15,1 1 0 0,2 1-384 0,-3 0-80 16,1 3-16-16,0 0 0 0,1 1-192 0,0 1-128 0,0 0 128 0,0-2-128 16,0 0 0-16,1-2 0 15,1 1 0-15,-3-2 0 16,3 1-384-16,0-2-128 0,0-1-48 0,0-1 0 16,0 0-2608-16,0-2-528 0</inkml:trace>
  <inkml:trace contextRef="#ctx0" brushRef="#br0" timeOffset="72174.89">18853 8201 10079 0,'0'0'448'0,"0"0"80"0,-5 2-528 0,5-2 0 0,-5 3 0 0,5-3 0 15,-6 2 1472-15,0 0 176 0,6-2 32 0,0 0 16 16,-6 3-48-16,6-3-16 31,0 0 0-31,0 0 0 0,-6 2-160 0,6-2-48 0,0 0 0 0,0 0 0 0,-6 1-304 0,6-1-64 16,0 0-16-16,0 0 0 0,0 0-192 0,-4 2-32 0,4-2-16 0,0 0 0 31,0 0-352-31,0 0-64 0,0 0 0 0,0 0-16 0,0 0-96 0,0 0-16 0,0 0 0 0,0 0 0 0,6 5-48 0,3-1-16 16,-1-1 0-16,3-1 0 0,2 0-16 0,1-1-16 15,2-1 0-15,2 0 0 0,1-1-16 0,4-2 0 16,4 0 0-16,6 0 0 0,4-2 32 0,7 0 0 15,6-2 0-15,2 0 0 0,2-3-176 0,5 0 128 16,3-1-128-16,5-1 128 0,8-3-128 0,1 1 0 31,0 0 144-31,2-1-144 0,2 2 0 0,3 1 0 16,2 0 0-16,-4 1 0 0,-7 1 0 0,-2 0 0 16,-1 1 0-16,-2 2 0 0,-1 0 0 0,-3 2 0 15,-4-1 0-15,-5 1 128 0,-6-1-128 0,-2 1 0 16,-3-1 0-16,-2 2 0 0,-4 0 0 0,-1 2 0 15,-3 0 0-15,-2 1 128 0,-2-1-128 0,-4 1 0 16,-3 0 0-16,-2-1 0 0,-3 1 128 0,-4 0-128 16,-1 0 128-16,-3 0-128 0,-3 0 0 0,-1 0 0 0,-7 1 0 15,0 0-128 1,0 0-496-16,0 0-80 0,0 0-32 0,-8 2-10400 0,-2 1-2096 0</inkml:trace>
  <inkml:trace contextRef="#ctx0" brushRef="#br0" timeOffset="73085.96">19325 8803 16575 0,'-7'-13'1472'0,"4"5"-1168"0,-3-3-304 0,2 0 0 16,1-1 2304-16,0-1 384 0,2 0 96 0,1 0 16 15,0 0-1392-15,4-2-288 16,-2 1-48-16,2 0-16 0,2-1-256 0,1 1-48 0,2 0-16 0,1 1 0 16,0-1-352-16,1 2-80 0,1 2-16 0,0 3 0 15,-1 0 48-15,0 2 16 0,0 2 0 0,0 2 0 16,-2 2-96-16,-1 3-32 0,-2 1 0 0,-1 4 0 0,-3 1-224 0,-2 4 0 16,-2 3 0-16,-4 1 0 15,1 2-240-15,-4 3 16 0,-2 4 0 0,-1 0 0 16,0 3-80-16,-2-2-16 0,-1 1 0 0,1-3 0 0,1-1 320 0,0-4-192 15,1-3 192-15,1-1-160 0,3-2 160 0,1-3 144 16,1-3-16-16,3-1-128 0,2-2 368 0,1-6-48 16,2 6 0-16,2-2 0 0,1 0-128 0,3-1-48 15,2-1 0-15,2-1 0 0,1-2 32 0,2 0 0 16,2-1 0-16,2-2 0 0,1 0-176 0,2-1 192 16,2-2-192-16,1-1 192 0,1 1-384 0,1-1-64 15,3-1 0-15,1-1-16 16,1-1-752-16,1-1-128 0,0-1-48 0,-1-3 0 15,-1 0-1792-15,-3-3-352 0,-1-2-80 0,-1-1-16 16,-2-1 1456-16,-2 2 304 0,-3 0 48 0,-2 2 16 0,-4-1 976 0,-1 1 192 16,-3 4 32-16,-3 2 16 0,-2 2 1984 0,-5 1 400 15,-2 0 64-15,0 2 32 0,-2 1-96 0,-2 3 0 16,-2 2-16-16,0 2 0 0,-3 1-464 0,0 1-96 0,0 3 0 0,0 0-16 16,-1 3-464-16,1 2-96 0,0 1 0 0,-1 1-16 15,1 0-352-15,0 1-64 0,0 0-16 0,1 2 0 16,1 0-176-16,1 0-32 0,3 0-16 15,0 0 0-15,2-1-160 0,2 1 192 0,2-3-192 0,2-1 192 16,1-1 16-16,2 0 16 16,1-3 0-16,4 0 0 0,-1-2-224 0,1-1 128 0,1-3-128 0,0-2 0 15,1-3 0-15,0 0 0 0,0-3 0 0,1-1 0 0,2-2-176 0,-1-4 32 16,0-1 0-16,-1-1 0 0,-2-1 144 0,-2-1-160 16,0 2 160-16,-1 1-160 0,-3 0 160 0,0 3 0 15,-2 1 160-15,-1 2-160 0,-2 2 432 0,1 1-16 16,-1 6 0-16,0 0 0 0,0 0-48 0,0 0-16 15,0 0 0-15,-4 6 0 0,1 0-352 0,-2 3 0 16,2 1 0-16,0 1 128 0,0 0-128 0,2 1 0 16,0 1 0-16,1 2 0 0,0-2 0 0,1 0 0 15,1-1 0-15,2 0 0 0,0-1-240 0,2-1-16 16,0-1 0-16,2 0 0 16,1-4-464-16,1 0-112 0,1-2 0 0,1-2-16 15,1-1-1904-15,2-3-368 0,4-3-80 0,1-3-9536 0</inkml:trace>
  <inkml:trace contextRef="#ctx0" brushRef="#br0" timeOffset="73289.28">20334 8435 20271 0,'-2'-5'1792'0,"0"0"-1424"0,0 1-368 0,-2-1 0 15,4 5 2464-15,-4-4 416 16,1-1 96-16,3 5 16 0,0 0-1200 0,0 0-256 16,0 0-32-16,0 0-16 0,0 0-720 0,0 0-128 15,-3 8-48-15,0 1 0 0,1 2-320 0,0 2-64 0,0 2-16 0,1 2 0 16,1 1-192-16,0 0 0 0,0 3 128 0,0 1-128 15,-1 0 0-15,1-1 0 0,1 0 0 0,0-2 0 16,0-1-336 0,1 0-64-16,0-3-16 0,0 0 0 0,1-2-608 0,0-1-128 15,0-1-32-15,0-2-9312 0,-1-3-1856 0</inkml:trace>
  <inkml:trace contextRef="#ctx0" brushRef="#br0" timeOffset="73807.38">20156 8626 29999 0,'0'0'1328'0,"0"0"272"0,0 0-1280 0,2-5-320 16,3 1 0-16,0 0 0 0,3 0 0 0,3 0-208 15,3 1 16-15,3 0 16 0,0-2 176 0,3 1-160 16,2-2 160-16,1 1-160 0,2-1 160 0,-1 0 0 16,3-1 0-16,1 1-128 15,0-2-240-15,2 0-32 0,-3-1-16 0,0 1 0 16,-1-1-1056-16,0 1-192 0,-3-2-64 0,-4 0 0 15,-2 2 960-15,-6 0 192 0,-2 2 48 0,-2 0 0 0,-3 0 1328 0,-4 6 272 0,0-6 48 0,0 6 16 16,-2-7 432-16,-2 3 96 16,-1 1 0-16,-1 3 16 0,0 3-336 0,-1 0-80 15,1 1-16-15,-3 3 0 0,0 2-576 0,1 2-112 0,1 2-32 0,-1 1 0 16,0 1-304-16,3 0-64 0,-1 4-16 0,2 0 0 16,-1 1-144-16,2 0 0 0,1-1 0 0,0-2 0 15,2 0 0-15,1-2 0 0,0 0 0 0,1-2 0 16,0-2 160-16,2-1-160 0,0-3 192 0,0-1-192 15,2-2 256-15,1 0-48 0,-1-3-16 0,2 0 0 0,-2-3 0 16,2-3 0-16,1-1 0 0,0-2 0 16,0-1 64-16,0-1 0 0,2-1 0 0,2-1 0 15,-1 0-48-15,0-1 0 0,0 1 0 0,0 2 0 16,0 1-208-16,0 2 0 0,-1 2 0 0,1 2 0 0,-2 0 0 0,1 3 128 16,0 0-128-16,0 4 0 0,-1-1 0 0,0 2 0 15,-5 2 0-15,2 1 0 0,-1 1 0 0,-1-2 0 16,-1 2 0-16,-2 1 0 0,0 0 0 0,-2 1 128 15,-2 0-128-15,-1-1 0 0,1-1 0 0,-3-1 0 16,-3 1 0-16,-2-1 0 0,-1 0 0 0,1-2 0 16,-1 1 0-16,0-1-160 0,-1 0-48 0,1-2-16 15,-1 0 0-15,1-2 0 16,1 0-1440-16,0-2-272 0,0-3-64 0,1-2-8368 16,2 0-1664-16</inkml:trace>
  <inkml:trace contextRef="#ctx0" brushRef="#br0" timeOffset="74327.08">21140 7447 4607 0,'0'0'400'0,"0"0"-400"16,0 0 0-16,0-4 0 0,1-1 2624 0,0 1 448 15,1-1 96-15,1 1 16 0,0-1-1248 0,-3 5-240 16,3-6-48-16,0 2-16 0,-3 4 16 0,6-4 0 16,-1 1 0-16,1 1 0 0,-1-1-336 0,1 0-64 15,1 2-16-15,1 1 0 0,0 1-400 0,0 2-96 16,0-1-16-16,2 1 0 0,0 1-192 0,0 3-32 16,1 2-16-16,0 1 0 0,1 1-112 0,-1 2-32 0,0 5 0 15,1 1 0-15,-1 4-80 0,0 5 0 16,0 5-16-16,-1 4 0 0,-1 5-16 0,-2 5 0 0,-2 6 0 0,-3 6 0 15,-4 4-96-15,-3 6 0 0,-4 3-128 0,-3 3 192 16,-4 1-64-16,-1 0 0 0,-4 0-128 0,-1-3 192 16,-2 1-192-16,-4-5 0 0,-3-4 128 0,-3-2-128 15,-1-6-256-15,-2-3-112 0,-4-3-16 0,-1-4 0 32,2-2-1936-32,0-2-400 0,-3-2-80 0</inkml:trace>
  <inkml:trace contextRef="#ctx0" brushRef="#br0" timeOffset="74955.78">18755 7546 11055 0,'-6'-15'480'0,"5"10"112"15,1 0-464-15,-1 0-128 0,-1 0 0 0,0-2 0 0,0 2 1184 0,0 0 224 16,-1 0 32-16,1 0 16 0,0 2-384 0,2 3-80 15,-5-3-16-15,1 3 0 0,0 1-32 0,-2 1-16 16,-2 1 0-16,1 4 0 0,-1 2-208 0,-1 3-32 16,-2 2-16-16,0 3 0 0,-2 4 0 0,0 3 0 15,-2 4 0-15,2 4 0 0,-3 5-208 0,1 3-32 16,-1 5-16-16,2 5 0 0,-4 4-96 0,3 2 0 16,0 2-16-16,2 3 0 0,1-1-16 0,2 2 0 0,1 1 0 0,3-2 0 15,1-3 160-15,4 1 16 0,1-1 16 0,4-2 0 16,1-2-208-16,2-1-32 0,1-4-16 0,5-1 0 15,-1-2 32-15,3-2 16 0,4-2 0 0,2-2 0 16,-3 1-80-16,4-4-32 0,1-1 0 0,2-3 0 16,0-3-160-16,1-1 0 0,1-4 0 0,-1-3 0 15,-1-2 0-15,0-3-144 0,-1-4 144 0,-1-1-208 16,-2-3-224-16,-4-4-32 16,-1-1-16-16,-3-3 0 0,-1-1-288 0,-2-3-48 0,-1-1-16 15,-1-1 0-15,-4-1-160 0,0 1-32 0,1-2-16 0</inkml:trace>
  <inkml:trace contextRef="#ctx0" brushRef="#br0" timeOffset="76121.88">21716 7940 24415 0,'0'0'1088'0,"0"0"208"0,0 0-1040 0,0 0-256 16,0 0 0-16,0 0 0 0,0 0 704 0,0 0 96 15,0 0 16-15,0 0 0 0,0 0 0 0,7-3 0 16,2-1 0-16,0 2 0 0,2 0-368 0,3 0-80 16,2 1-16-16,1-1 0 0,1 0-176 0,2 0-48 15,0 0 0-15,3-1 0 0,0 1-128 0,0 0 0 16,-2 0 0-16,-2 0-176 15,0 0-720-15,-2 1-160 0,-4-1-32 0,-2 1-11952 0</inkml:trace>
  <inkml:trace contextRef="#ctx0" brushRef="#br0" timeOffset="76327.64">21749 8065 34095 0,'0'0'3024'0,"-3"0"-2416"0,3 0-480 0,0 0-128 16,0 0 0-16,0 0 0 0,0 0 0 0,0 0 0 0,0 0 528 0,0 0 48 15,0 0 0-15,0 0 0 0,5 2-160 0,3 0-32 16,3-1 0-16,2 0 0 0,3 0-224 0,0-1-160 16,2 0 192-16,0-1-192 0,1-1 0 0,1-1-176 15,0 0 0-15,2 1 0 16,-1-3-1488-16,0 1-288 0,-1 0-64 0,0 0-7824 16,-2 1-1552-16</inkml:trace>
  <inkml:trace contextRef="#ctx0" brushRef="#br0" timeOffset="77491.19">22733 7420 9215 0,'0'0'816'0,"0"0"-656"15,0 0-160-15,-3-5 0 0,1 1 2384 0,0-1 448 16,2 5 96-16,0 0 16 0,-1-5-752 0,1 5-144 0,-1-7-16 0,0 2-16 15,1 5-432-15,0 0-96 16,0 0-16-16,0 0 0 0,0 0-464 0,0 0-112 16,0 0 0-16,0 0-16 0,1 9-272 0,0 2-48 15,0 2-16-15,-1 2 0 0,0 3-48 0,0 0-16 16,-1 3 0-16,0 1 0 0,0 0-192 0,-2 0-32 0,1 1-16 0,0 2 0 16,0-1-240-16,0-1 144 15,1-1-144-15,-3 0 128 0,2-1-128 0,0-1 0 0,1-3 0 16,0 0 0-1,1-1-352-15,0-1-96 0,0-2-32 0,0-1 0 0,0-2-2208 0,0-1-432 0,-1-3-80 0</inkml:trace>
  <inkml:trace contextRef="#ctx0" brushRef="#br0" timeOffset="77992.42">22581 7711 30399 0,'-11'-4'1344'0,"11"4"288"0,0 0-1312 0,-5-4-320 0,3 0 0 0,2 4 0 0,0 0 432 0,0 0 16 16,0-6 0-16,2 2 0 0,3 0-176 0,1-1-16 15,3 1-16-15,3 1 0 0,4-1-240 0,1 0 0 16,2-1 0-16,3 1 0 0,3-1-288 0,3-2 0 16,1 0 0-16,2 2 0 15,1-3-608-15,0 0-112 0,0 0-16 0,0-2-16 16,-6 0-128-16,-3-1-32 0,-2 0 0 0,-3 0 0 16,-4 0 432-16,-2 2 64 0,-3 0 32 0,-2 2 0 0,-4 0 880 0,-2 1 176 15,-2 1 48-15,1 5 0 0,-4-4 720 0,-4 1 128 16,0 4 48-16,-1 1 0 0,-2-1-112 0,0 2 0 0,-3 1-16 0,0 2 0 15,-2 2-224-15,1 1-32 0,0 1-16 0,-2 2 0 16,2 1-288-16,0 0-64 16,2 1-16-16,1 0 0 0,3 3-368 0,0-1-192 15,3 2 192-15,1 0-192 0,2-2 0 0,2-1 0 0,2 1 0 0,1-3 0 16,3 0 128-16,1-2-128 0,2-2 0 0,2-1 0 16,2-2 0-16,1 0-256 15,0-3 64-15,2-2 0 0,0-2-160 0,-1-1-32 0,0-2 0 0,-1-3 0 31,-1-3-32-31,0-2-16 0,-1-1 0 0,-1-3 0 0,-1-2 208 0,-2-1 32 0,1 1 16 0,-2 1 0 0,-2 0 176 16,-1 3 0-16,0 1 160 0,-3 3-160 0,0 1 704 0,0 2 32 16,0 7 16-16,0 0 0 0,0 0-288 0,0 0-48 15,0 0-16-15,0 0 0 0,-5 6-400 0,2 1 0 16,1 0 0-16,-1 3 0 0,2 0 0 0,1 1 0 16,0 1 0-16,0 1 0 0,1 1-192 0,1-1 192 15,0-1-192-15,1 0 192 16,3-1-752-16,-2-1-16 0,1 0-16 0,1-4 0 15,-1 1-1696-15,2-2-336 0,1 0-64 0</inkml:trace>
  <inkml:trace contextRef="#ctx0" brushRef="#br0" timeOffset="78620.27">23206 7603 20159 0,'0'0'896'0,"0"0"176"0,0 0-864 0,0 0-208 16,-5-2 0-16,5 2 0 0,0 0 512 0,0 0 64 16,-4-4 16-16,4 4 0 0,0 0 304 0,0 0 64 0,0 0 16 0,0 0 0 15,0 0-544-15,0 0-112 0,0 0-32 0,0 0 0 16,0 0-144-16,0 0-16 0,0 0-128 0,0 0 192 16,0 0-192-16,0 0 144 0,0 0-144 0,0 0 128 15,4-4-128-15,-4 4 0 0,0 0 144 0,5-4-144 16,-2 0 176-16,-3 4-48 15,2-6 0-15,-1 1 0 0,0-1 64 0,0 1 0 0,-1-1 0 0,0 6 0 0,0-7 0 0,-1 2 0 16,1 5 0-16,-1-6 0 16,0 1 32-16,1 5 16 15,0 0 0-15,-1-4 0 0,1 4-64 0,0 0-16 0,0 0 0 0,0 0 0 0,0 0 96 0,0 0 0 16,0 0 16-16,0 0 0 0,0 0-16 0,2 5-16 16,1 3 0-16,-1 1 0 0,-2-1 16 0,0 3 0 15,0 1 0-15,0 2 0 0,-2 0 0 0,0 1 0 16,0 2 0-16,0-1 0 0,-1 0-64 0,-2-1-16 15,2 1 0-15,0-2 0 0,-1-1-176 0,1-1 192 16,0-2-192-16,-1-1 192 0,1-1-16 0,1-2 0 16,2-6 0-16,0 0 0 0,0 0 80 0,0 0 32 15,0 0 0-15,0 0 0 0,0 0 0 0,0 0 0 0,0 0 0 0,-2-4 0 16,1-4-144-16,1-1-16 16,0-2-128-16,2-2 192 0,0-2-192 0,2-2 128 15,1-2-128-15,0 1 0 0,2-1 0 0,1 0 0 16,-1 2 0-16,1 0 0 0,0 2 0 0,0 2 0 15,1 1 0-15,1 3-160 0,1 1 160 0,-1 3 128 0,1 0-128 0,0 2 176 16,0 1 16-16,1 1 16 0,0 1 0 0,-1 2 0 16,-1 1-80-16,0 3-128 0,-1 2 176 0,0 2-176 15,-2 1 128-15,1 1-128 0,-1 2 0 0,-1 0 0 16,1 1 0-16,-2 2 0 0,0 0 0 0,-1 2 0 16,-1 0 0-16,1-2 0 0,-1 0 0 0,-1-2 0 15,0 0 0-15,0-2 0 0,-1-2 0 0,-1-1 0 16,0-2-192-16,-1 0-64 0,-1-1 0 0,2-7 0 15,-2 5-1344-15,2-5-288 0,0 0-48 0,0 0-13488 0</inkml:trace>
  <inkml:trace contextRef="#ctx0" brushRef="#br0" timeOffset="78840.99">23316 7387 32767 0,'-5'-9'1456'0,"5"9"288"0,0 0-1392 0,1-6-352 0,1 1 0 0,3 0 0 16,1 1 0-16,3 0-128 0,2-1 0 0,2 2 0 0,2 0 128 0,0-2 0 16,4 2 0-16,0-2-128 0,-3 0-128 0,3 1-32 0,-1-2 0 0,2 1 0 31,1-1-2496-31,-1-1-496 0</inkml:trace>
  <inkml:trace contextRef="#ctx0" brushRef="#br0" timeOffset="79062.73">23701 6977 30399 0,'-6'-5'2704'0,"2"-1"-2160"16,-1 2-544-16,2 0 0 16,0 0 1072-16,3 4 96 15,0 0 32-15,0 0 0 0,0 0-32 0,0 0 0 0,0 0 0 0,0 0 0 0,-5 5-640 0,2 1-128 16,1 3-16-16,-3 2-16 0,4 1-144 0,-1 4-32 15,1 1 0-15,0 2 0 0,1 1-192 0,0-1 128 16,1 1-128-16,2 1 0 0,-2 0 0 0,2 0 0 16,-1-1 0-16,1-2 0 0,0 0 0 0,1-1-192 15,-1-2 16-15,-1-1 0 16,0-2-1232-16,1-1-240 0,-1-1-48 0,0-2-9264 0,-2-8-1856 0</inkml:trace>
  <inkml:trace contextRef="#ctx0" brushRef="#br0" timeOffset="79800.39">24267 7437 12431 0,'0'0'544'0,"0"0"128"0,0 0-544 0,0 0-128 0,0 0 0 0,0 0 0 15,-4 1 1232-15,4-1 224 0,0 0 32 0,0 0 16 16,0 0-96-16,0 0-32 0,0 0 0 0,0 0 0 16,0 0-320-16,0 0-64 0,5-2-16 0,3 0 0 15,2-3-16-15,0 1 0 0,1 0 0 0,0-2 0 16,1 0-128-16,0-2-16 0,0 0-16 0,1-1 0 16,-1-1-336-16,0-1-64 0,0-2-16 0,1 0 0 0,-1-1-176 0,0-1-32 15,-2 1-16-15,-2-1 0 0,0-2-160 0,-3 3 192 16,-1 1-192-16,-2 1 192 0,-2 0-32 0,-1 2 0 15,-1 1 0-15,-1 1 0 0,-3 2 64 0,1 1 16 16,-2 2 0-16,-1 1 0 0,-2 1-240 0,-1 2 144 16,0 1-144-16,-1 2 128 0,-2 2-128 0,-1 1 0 15,-3 3 144-15,1 0-144 0,1 3 0 0,-1 3 144 16,2 0-144-16,1 2 0 0,2 0 192 0,-2-1-192 0,3 1 192 0,3 2-192 16,0-2 256-16,2 2-64 15,1-1-16-15,4-1 0 0,2 1 80 0,1-1 0 16,1-1 16-16,3 1 0 0,2-3-64 0,2 0-16 0,1-2 0 0,1-1 0 15,-2-1-192-15,3-1 144 16,2-2-144-16,2-2 128 0,-2-1-256 0,3-2-64 16,-2-3-16-16,2-1 0 15,-1-3-544-15,3-1-96 0,1-3-32 0,2-1-10176 0,1 0-2032 16</inkml:trace>
  <inkml:trace contextRef="#ctx0" brushRef="#br0" timeOffset="80146.24">24642 7483 25791 0,'-8'-11'1152'0,"6"7"224"16,-1-2-1104-16,1 0-272 0,1-2 0 0,1 2 0 16,1 0 1472-16,2-1 256 0,1 1 32 0,2 0 16 15,2 1-960-15,2 0-192 0,-2 1-48 0,3 1 0 16,3 1-128-16,-2 3-16 0,-1-2-16 0,0 2 0 15,0 1-224-15,-1 1-32 0,-3 3-16 0,1 0 0 0,-1 1-144 0,-2 3 0 16,-3 0 144-16,-1 2-144 0,-1 0 128 0,-1 0-128 16,-2 0 160-16,-1 1-160 0,-2 2 176 0,-1-2-176 15,1 0 192-15,-1-1-192 0,1 0 224 0,-1-2-64 16,0-2-16-16,1-2 0 0,0 1 256 0,2 0 48 16,2-1 16-16,2-6 0 0,0 0-112 0,0 0-32 0,0 0 0 0,4 6 0 15,2-2-160-15,1-1-32 0,3 0-128 0,2-3 192 16,3 0-192-16,1-2 0 0,2 0 0 0,2-1 0 15,2-1-256-15,0-2-80 16,1 1-32-16,1-1 0 16,0 1-768-16,1 0-144 0,1 1-48 0,-3 2-9584 0,-2 0-1920 15</inkml:trace>
  <inkml:trace contextRef="#ctx0" brushRef="#br0" timeOffset="80553.45">24142 7918 16575 0,'0'0'1472'0,"-6"0"-1168"15,6 0-304-15,-4 0 0 0,0 0 2048 0,4 0 336 16,-5 0 80-16,5 0 16 0,0 0-624 0,0 0-128 16,0 0-32-16,0 0 0 0,0 0-592 0,0 0-112 15,0 0-32-15,5 3 0 0,2-1-384 0,3 3-96 16,4-2-16-16,4-1 0 0,3-1-16 0,5-1-16 16,6-1 0-16,1-1 0 0,1-1-96 0,4-2-16 0,1 0 0 0,6-2 0 15,5 0-144-15,0-2-48 16,4-1 0-16,0 0 0 0,0 0-128 0,-1 0 128 15,-3-1-128-15,0 1 128 0,-4 1-128 0,-1 2 0 0,-3 0 0 0,-2 2 128 16,-5 0-128-16,-4 2 0 0,-6 0 0 0,-3 0 0 16,-3 1-384-16,-4 0-16 0,-2 0 0 0,-2 1 0 31,-2 1-560-31,-2 0-128 0,-7 0 0 0,0 0-16 16,0 0-1600-16,0 0-320 0,0 0-64 0</inkml:trace>
  <inkml:trace contextRef="#ctx0" brushRef="#br0" timeOffset="84037.9">24379 8191 15663 0,'0'0'688'0,"0"-7"144"0,0 0-656 0,1 1-176 0,0-1 0 0,-1 1 0 0,0-1 1424 0,2 2 256 16,-1-1 48-16,0 1 16 0,-1 0-80 0,0 5 0 15,0 0-16-15,0 0 0 0,0 0-656 0,0 0-128 16,0 0-32-16,2 8 0 0,-2 3-528 0,0 3-112 15,0 3-32-15,0 2 0 0,-1 3-160 0,0 3 160 16,0 1-160-16,0 0 160 0,-3 2-160 0,1-1 0 16,0 1 144-16,-1-2-144 0,0 1 0 0,0-2 144 15,-1-4-144-15,1-1 0 0,0-2 192 0,1-1-192 0,0-4 192 0,0-1-192 16,0-2 160-16,1-2-160 16,1-3 128-16,1-5-128 0,0 0 384 0,0 0 0 15,0 0 0-15,0 0 0 0,0 0 0 0,0 0 0 16,3-7 0-16,2-2 0 0,-1-2-112 0,2-1-16 15,0-1-16-15,2-2 0 0,0 0-48 0,0-1-16 0,3 0 0 0,0 1 0 16,0 0-176-16,3 3 0 16,-3 2 0-16,1 3 0 0,-2 1 0 0,1 2 0 0,-1 0 0 0,-1 4 0 15,0 3 192-15,0 1-64 0,0 1 0 0,-1 3 0 16,-1 2-128-16,0 2 0 0,-2 0 0 0,1 1 0 16,-2 2 0-16,0 0 0 0,-1-1 0 0,-2 2 0 15,-1 0 0-15,-1 0 0 0,-4-3 0 0,1-1 0 16,-1-1 0-16,-2-1 0 0,-2-2 0 0,0-2 0 15,-1-1 0-15,1-1 0 0,0-2 0 0,-3-1 0 16,0-1 0-16,-1-2 0 0,-1-1 0 0,2-3 0 31,0 0-560-31,1-2-32 0,0-1-16 0,0-3-10080 0,-1-2-2032 0</inkml:trace>
  <inkml:trace contextRef="#ctx0" brushRef="#br0" timeOffset="84507.2">25099 7086 4607 0,'0'0'400'0,"0"-4"-400"0,1-3 0 0,-1 1 0 16,-1 0 4416-16,0 1 816 0,-1-1 144 0,2 6 48 15,0 0-3760-15,0 0-768 16,2-5-128-16,-2 5-48 0,0 0 64 0,0 0 16 0,0 0 0 0,7-1 0 15,1 1-416-15,0 2-64 0,-1 1-32 0,1 3 0 16,1 0-48-16,1 3-16 0,-3 1 0 0,2 2 0 16,-1 1 32-16,1 3 0 0,0 0 0 0,-1 5 0 15,1 2 48-15,0 3 16 0,0 4 0 0,1 3 0 16,-2 5-48-16,-1-5 0 0,-3 4 0 0,1 5 0 0,0 4-80 0,1 6 0 16,-1 5-16-16,2 3 0 0,-5 4-48 0,1 18 0 15,-1-4 0-15,-4-2 0 0,-1-2 0 0,-1-16 0 16,-2 0 0-16,-3-1 0 0,-3-1-128 0,-2-1 0 15,-5-4-160-15,-4-2 160 16,-4-1-800-16,-11 8-64 0,1-8-16 0,-2-3-9184 16,2-3-1840-16</inkml:trace>
  <inkml:trace contextRef="#ctx0" brushRef="#br0" timeOffset="85102.92">24158 6981 18767 0,'0'0'832'0,"-2"-5"176"0,-4 2-816 0,1 0-192 16,1 0 0-16,4 3 0 0,-6-2 0 0,-1 1-208 16,1 1 32-16,-2 2 16 0,0 2 352 0,1-1 80 15,-2 1 16-15,0 2 0 0,-1 0 112 0,1 2 32 16,2 1 0-16,-2 2 0 0,-1 1 80 0,0 2 0 0,0 4 16 16,0 2 0-16,0 3 64 0,1 2 16 15,-2 6 0-15,0 3 0 0,0 6-256 0,-2 4-48 16,0 4-16-16,-1 5 0 0,-1 3-160 0,-1 6-128 15,0 4 144-15,0 5-144 0,1 2 192 0,1 1-48 0,0 2-16 0,4 1 0 16,3 1-128-16,2-3 0 16,3-2 144-16,4-5-144 0,4-3 416 0,2-6 16 0,3-3 0 0,3-3 0 15,2-3 208-15,2-3 64 0,1-5 0 16,0-3 0-16,0-1-256 0,1-4-64 0,1-2 0 0,0-4 0 16,1 0-192-16,-1-4-64 0,2-2 0 0,0-3 0 15,0-3-128-15,0-2 0 0,-1-3 0 0,0-4 0 31,1-1-768-31,-1-3-48 0,-1-2 0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13:41.23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4420 1856 1839 0,'0'0'0'0,"0"0"160"0,0 0-160 0,0 0 0 16,0 0 0-16,0 0 0 0,1-5 2144 0,-1 5 400 16,0-5 80-16,0-1 0 0,0 2-1440 0,0 0-288 15,0-2-64-15,0 6-16 0,0-5-160 0,1 0-16 16,-1 5-16-16,1-5 0 0,-1-1-176 0,0 6-48 16,0 0 0-16,0-6 0 0,1 0 16 0,0 1 0 15,-1 5 0-15,2-6 0 0,-2 6-16 0,1-5 0 16,0-1 0-16,-1 6 0 0,2-5 48 0,0 0 16 15,-2 5 0-15,2-4 0 0,-2 4-16 0,0 0-16 16,2-5 0-16,-2 5 0 0,1-4-96 0,-1 4-16 0,0 0 0 0,0 0 0 16,0 0-64-16,0 0 0 15,0 0-16-15,0 0 0 0,0 0-48 0,0 0 0 0,0 0 0 0,0 0 0 16,0 0-64-16,0 0-128 16,0 0 176-16,0 0-176 0,0 0 128 0,0 0-128 0,-1 7 0 0,0-1 0 15,1-6 0-15,0 8 0 16,-1 0 128-16,0-1-128 0,0 0 0 0,0 1 160 0,1-2-160 0,0 2 128 15,-1 0-128-15,-1-1 0 0,1 3 144 0,1 1-144 16,-1 3 272-16,0-1-16 0,1-1 0 0,0 0 0 16,-1 1-256-16,2 0-192 0,-1-1 16 0,-1 0 16 0,-1 0 160 0,1 2 0 15,1-1 0-15,0 0 0 0,-1 0 0 0,1 2 128 16,0 0-128-16,0 1 128 0,-1 0-128 0,-1-1 0 16,2 1 128-16,0-2-128 0,0 2 128 0,0 2-128 15,0 1 128-15,0-2-128 0,0 0 0 0,0-1 128 16,0 0-128-16,0 0 0 0,0 2 0 0,0 1 0 15,0-1 0-15,3 1 128 0,-3-1-128 0,1-1 0 16,0 1 0-16,-1-3 128 0,0 2-128 0,1-2 144 16,0 0-144-16,0 1 160 0,-1 0-160 0,1 1 128 15,0-2-128-15,-1 1 128 0,0-1-128 0,0 0 160 16,0 1-160-16,0 0 160 0,0 1-160 0,1-1 192 16,1 0-192-16,-1-1 192 0,-1-1-192 0,0 2 128 15,0 0-128-15,0 2 128 0,0 1-128 0,-1-1 160 16,-1 0-160-16,1 0 160 0,1 0-32 0,0 2-128 15,-1-2 192-15,0-1-64 0,0 1-128 0,0-1 0 16,0 1 0-16,0 1 0 0,0-1 128 0,0 1-128 16,-1-2 128-16,2 0-128 0,0 2 160 0,0 0-160 0,0-2 192 0,0 2-192 15,0-1 192-15,0 0-64 16,0 0 0-16,0 2-128 0,0-2 144 0,0 1-144 0,0-1 0 0,0 0 144 16,0 2-144-16,0 0 160 0,0-1-160 0,0 0 160 0,0 1-160 0,0 0 160 15,0 0-160-15,0 2 160 16,0-1-160-16,0 0 0 0,0 0 0 0,0 1 128 15,-2 0-128-15,1 0 0 0,0-2 144 0,0 2-144 16,0-1 128-16,1 0-128 0,-1 0 160 0,1 0-160 0,-1-1 192 16,1 1-48-16,0-1-16 0,0-1 0 0,-1 0 0 0,1-1 0 15,-2-1 0-15,2 1 0 0,0 1-128 0,0-2 160 16,0 1-160-16,2-2 160 0,-2 1-160 0,1 1 0 16,0 0 144-16,-1 0-144 0,0-2 0 0,0 1 144 15,0 0-144-15,0 0 0 0,0-2 192 0,0 2-192 16,0-1 192-16,0 1-192 0,-2-1 208 0,0 1-64 15,1-1-16-15,0 1 0 0,0-1 64 0,-1 1 0 16,1-1 0-16,1-2 0 0,0 1-64 0,0-1-128 16,-1 1 192-16,1 2-64 0,0-1-128 0,0 1 160 15,0-1-160-15,1 2 160 0,0-1-160 0,0 0 0 16,-1 1 144-16,0 0-144 0,1 2 0 0,0 0 0 16,0-1 0-16,0-1 128 0,1 1-128 0,-1 1 0 15,-1 0 0-15,1 1 0 0,-1-2 0 0,1 1 0 16,0-1 0-16,0 0 128 0,-1-1 16 0,1 1 16 15,-1 0 0-15,0-1 0 0,0 1-160 0,1 0 0 0,1 0 0 16,-2-1 128-16,2 1 0 0,-1-1-128 16,0-2 192-16,0 2-64 0,-1-1 0 0,1 1-128 0,1-1 192 15,-1 1-64-15,-2-1 48 0,2 0 0 16,0 2 0-16,0 0 0 0,-1-1 16 0,0 1 16 16,0 0 0-16,2-2 0 0,-1 0-208 0,0-1 144 0,0 1-144 0,-1-1 128 15,1 1-128-15,0-1 128 0,0 1-128 0,1-1 128 16,1 0-128-16,-1-2 0 0,0-1 144 0,1 1-144 15,-2 1 0-15,3-1 0 0,-2 0 0 0,0 0 128 16,-1-1-128-16,0 0 0 0,1-1 128 0,0 0-128 16,-1-1 144-16,1 0-144 0,0 0 192 0,0 0-192 15,-1-2 128-15,2 1-128 0,-1 0 0 0,-1 0 0 0,0-2 0 0,0 0 128 16,0-1-128-16,0-1 0 0,-1-6 128 0,4 7-128 16,-4-7 0-16,0 7 0 0,0-7 0 0,0 0 0 15,0 0-128-15,0 0 128 16,0 0-1424-16,0 0-192 0,0 0-48 0,6-6-15200 15</inkml:trace>
  <inkml:trace contextRef="#ctx0" brushRef="#br0" timeOffset="892.12">4423 1745 2751 0,'0'0'256'0,"0"0"-256"16,0 0 0-16,0 0 0 0,0 0 1360 0,0 0 240 15,0 0 32-15,0 0 16 0,0 0-896 0,0 0-176 16,0 0-48-16,0 0 0 0,0 0 112 0,0 0 0 15,0 0 16-15,0 0 0 0,0 0-224 0,0 0-48 16,0 0-16-16,0 0 0 0,0 0-160 0,0 0-16 16,0 0-16-16,0 0 0 0,0 0-176 0,0 0 128 15,0 0-128-15,0 0 128 0,0 0 256 0,0 0 32 16,0 0 16-16,0 0 0 0,0 0 160 0,8-1 48 16,1-2 0-16,0 3 0 0,-1-1-368 0,1 0-64 15,0 0-16-15,-1 0 0 0,2 0-192 0,0 1 0 0,0 0 128 0,-1 0-128 16,0-1 0-16,-2 1 0 15,1 1 128-15,-1 0-128 0,-7-1-208 0,6 0-96 16,-6 0-16-16,0 0 0 16,0 0-880-16,0 0-176 0,0 0-32 0</inkml:trace>
  <inkml:trace contextRef="#ctx0" brushRef="#br0" timeOffset="2114.27">4597 1738 8287 0,'0'0'368'0,"0"0"80"0,0 0-448 0,0 0 0 0,0 0 0 0,0 0 0 0,0 0 1600 15,0 0 256-15,0 0 32 0,0 0 16 16,2-4-880-16,-2 4-160 0,0 0-32 0,0 0-16 16,0 0-272-16,0 0-48 0,0 0-16 0,0 0 0 0,0 0-64 0,0 0-16 15,0 0 0-15,0 0 0 16,0 0-80-16,0 0 0 0,0 0-16 0,3 6 0 0,-1 1-16 0,1-1 0 16,-2 1 0-16,0 1 0 0,0-2-48 0,0 2-16 15,0 0 0-15,1 1 0 16,-2 0-32-16,0 2 0 0,1 0 0 0,0 2 0 0,-1 1 0 0,0 0-16 15,0-1 0-15,0 2 0 0,0-1-32 0,0 0 0 16,2-1 0-16,-2 1 0 0,0-1 32 0,0 0 0 16,-2 1 0-16,1 1 0 0,0-1-16 0,1 0 0 15,0 2 0-15,0-1 0 0,-2 0-16 0,2 1 0 16,-1-1 0-16,0 2 0 0,0-1 32 0,-1 2 0 16,0-1 0-16,2 1 0 0,0-3-32 0,0 2 0 0,0-2 0 0,0 3 0 15,0 1-16-15,0-2 0 16,0 1 0-16,0-1 0 0,0 0 16 0,0-1 0 0,0 2 0 0,2-3 0 15,-1 0 80-15,-1-1 16 16,0 0 0-16,0 2 0 0,0-1-96 0,0 1-16 0,-1-1 0 16,1 0 0-16,-2 1-128 0,2 0 0 0,0 0 0 15,0-1 128-15,0-1-128 0,0 1 128 0,0 0-128 0,0-1 128 16,0 1-128-16,0-1 192 0,-1 0-192 0,1 1 192 16,0-1-64-16,0 1-128 0,-1 1 192 0,0-1-64 15,0 0-128-15,0 1 160 0,0-1-160 0,0 1 160 0,-1-1-160 0,0 0 192 16,1 0-192-16,0-1 192 0,0 0-64 0,0 2-128 15,1-1 192-15,-1-1-64 0,0 1-128 0,0-2 192 16,1 1-192-16,0-1 192 0,0 1-192 0,0-1 192 16,-1 0-192-16,1 1 192 0,0 0-64 0,0 0-128 15,-1 0 192-15,-1 0-64 0,2 0-128 0,-2 0 192 16,0-1-192-16,1 1 192 0,-1 2-192 0,0-2 192 16,0 0-192-16,1 1 192 0,-1 0-64 0,1 1 0 15,0-2 0-15,0 1 0 0,0 0-128 0,0-1 160 16,0 0-160-16,-1 2 160 0,0-1-160 0,1 0 0 15,0 1 144-15,0-1-144 0,1 2 0 0,0-2 144 16,0-1-144-16,0 2 0 0,0 0 160 0,0 2-160 16,0-1 128-16,0 0-128 0,0-1 144 0,-1 1-144 15,0-1 160-15,0 2-160 0,1 1 208 0,-3-1-48 16,2 1-16-16,0 0 0 0,1 0-144 0,0-2 192 16,0 0-192-16,0 0 192 0,0 0-192 0,0 0 0 15,0 1 0-15,1 0 0 0,-1-2 128 0,0 1-128 0,0-2 0 0,1 1 128 16,-1 0 0-16,0 0 0 15,-1 1 0-15,1-1 0 0,0 1 0 0,0-1 0 16,1 1 0-16,-1-1 0 0,0 1-128 0,0-1 160 0,0 2-160 0,3-2 160 16,-3 1-160-16,1-2 0 0,0 1 0 15,0-1 0-15,-1 1 0 0,1-1 128 0,0 0-128 0,0 1 0 16,0-2 0-16,0 1 128 0,1 0-128 0,0-1 0 16,0 0 128-16,0 1-128 0,-1-1 0 0,0 0 128 15,0 1-128-15,1-1 0 0,-1 1 0 0,0 0 128 16,0-1-128-16,0 0 0 0,0 0 0 0,0 1 0 15,-1-2 128-15,1 0-128 0,1 0 0 0,-2 1 128 16,2-1-128-16,-1 1 0 0,0 1 144 0,0 1-144 0,0-2 0 0,0 2 0 16,1-1 0-16,0 0 0 0,1 0 0 0,-1-1 0 15,0 0 0-15,0 1 128 16,0 0-128-16,2 0 0 0,-1 0 0 0,0-1 0 0,0 0 0 0,-1 1 0 16,0-1 0-16,0 1 0 0,-1 0 0 0,1 0 128 15,1 0-128-15,0 0 0 0,-1-2 0 0,-1 1 0 16,-1 0 0-16,0 0 128 0,0-1-128 0,1 0 0 15,0-1 0-15,1 1 128 0,0 1-128 0,-1 0 0 16,0-1 0-16,0 1 0 0,0 0 0 0,-2 0 0 16,1-1 0-16,0 0 128 0,0 0-128 0,1 0 0 15,0-1 0-15,0-1 0 0,2 0 0 0,-3 0 0 16,0 1 0-16,0-1 128 0,0 0-128 0,1 0 0 16,-1 0 0-16,0 0 0 0,0-1 0 0,0 0 144 0,1-2-144 0,-1 3 0 15,0-1 176-15,1-1-176 16,0 0 160-16,-1 0-160 0,0-1 144 0,0 1-144 0,0 0 128 0,0 0-128 15,0-1 128-15,1 0-128 16,0 0 0-16,-1 1 128 0,1-1-128 0,0-1 0 16,0 0 0-16,1-1 128 0,-2-6-128 0,1 7 0 0,-1-7 0 0,1 7 0 0,-1-7 128 0,0 0-128 15,0 0 0-15,2 5 128 0,-2-5-128 0,0 0-192 16,0 0 32-16,2 6 16 16,-2-6-432-16,0 0-96 0,0 0-16 0,2 6 0 15,-2-6-2112-15,3 7-416 0,-2-2-96 0,-1-5-10656 16</inkml:trace>
  <inkml:trace contextRef="#ctx0" brushRef="#br0" timeOffset="2426.73">4396 5557 11967 0,'0'0'1072'0,"0"0"-864"16,0 0-208-16,0 0 0 0,0 0 3888 0,0 0 720 16,0 0 160-16,-4 4 32 0,4-4-3200 0,0 0-624 15,0 0-128-15,0 0-16 0,2 5-384 0,3-1-80 0,1 0-16 0,4-2 0 16,2 0-64-16,3-1-16 0,2-2 0 0,3-2 0 15,2 0 112-15,1-1 0 16,0-1 16-16,1 0 0 0,-1 0-32 0,1 0-16 0,-2 0 0 0,-2-1 0 16,2 1-352-16,-2 1-160 0,-1-1 16 0,-3 2-16240 15</inkml:trace>
  <inkml:trace contextRef="#ctx0" brushRef="#br0" timeOffset="3256.13">3428 1390 9215 0,'0'0'816'0,"0"0"-656"0,2-4-160 0,-1-1 0 16,2-1 1792-16,-1 1 336 0,-2-1 64 0,1 1 16 15,-1 5-384-15,1-6-80 0,-1 6-16 0,1-5 0 16,-1-1-528-16,0 6-112 0,0 0-32 0,0 0 0 16,0 0-416-16,0 0-96 0,0 0-16 0,0 0 0 15,-1 8-240-15,0 1-48 0,0 0-16 0,-1 5 0 16,0 0-80-16,1 2-16 16,0 2 0-16,-1 0 0 0,0-1-128 0,0 0 160 0,0-2-160 0,2-1 160 15,-1 0-160-15,0-1 0 0,0-1 0 0,1-1 128 16,0-1-128-16,0-1 0 0,0-4 0 0,0-5 0 15,0 0-2176-15,0 0-480 16</inkml:trace>
  <inkml:trace contextRef="#ctx0" brushRef="#br0" timeOffset="3521.72">3554 1277 25791 0,'0'0'2304'0,"0"0"-1856"16,4-5-448-16,1 0 0 0,-5 5 624 0,4-4 16 15,2 1 16-15,-1 0 0 0,1 2 400 0,0 1 80 16,1 0 16-16,-1 4 0 0,0 1-576 0,-1 2-128 16,1 0 0-16,-2 4-16 0,0 1-288 0,-1 3-144 15,-2 0 160-15,0 3-160 0,-1 0 128 0,-1 3-128 16,-1 0 0-16,0 0 0 0,-2-1 128 0,0 0-128 0,-2-3 0 0,0 1 144 16,-1-4-144-16,-1 1 0 15,1-3 144-15,-2-1-144 0,-2-1 0 0,0-1-208 16,0 1 16-16,1-2 16 15,-1 0-592-15,0-2-128 0,1 2-32 0,0-2-8592 16,0-3-1712-16</inkml:trace>
  <inkml:trace contextRef="#ctx0" brushRef="#br0" timeOffset="3726.31">3149 1257 28511 0,'-9'-11'1264'0,"6"7"256"0,0 0-1216 0,-2 0-304 15,5 4 0-15,-6-2 0 0,-2 2 256 0,-1 2-16 16,1 3 0-16,-3 2 0 0,2 3-48 0,0 5 0 16,2 2 0-16,-2 4 0 0,3 1-192 0,0 3 0 15,3 4 0-15,1 1 0 0,1 0 0 0,2 1 0 16,4-2 0-16,2-2 0 0,3 1 0 0,2-3 0 16,1-2 0-16,5-2 0 0,3-2 0 0,3-3-192 15,2-1 192-15,6-5-13328 16</inkml:trace>
  <inkml:trace contextRef="#ctx0" brushRef="#br0" timeOffset="5498.87">8678 788 9663 0,'0'0'432'0,"0"0"80"0,0 0-512 0,0 0 0 15,0 0 0-15,1-6 0 0,-1 6 896 0,1-5 64 32,-1 5 0-32,0 0 16 0,1-7 0 0,-1 7 0 0,0 0 0 0,0 0 0 0,2-7-240 0,0 2-48 15,1 1-16-15,-3 4 0 0,0 0-208 0,0 0-32 16,0 0-16-16,0 0 0 0,5-4-96 0,-5 4 0 15,0 0-16-15,0 0 0 0,0 0-144 0,0 0-32 16,0 0 0-16,4 6 0 0,-4-6 64 0,4 6 16 16,-2 1 0-16,0 1 0 0,-1-1-64 0,-1 3-16 0,0-1 0 0,0 2 0 31,0 1-128-31,0 1 0 0,0 1 144 0,0-1-144 0,0 0 128 0,0 1-128 0,1 1 128 0,0 1-128 16,1 2 144-16,-2 1-144 31,0 0 192-31,0 1-192 0,0 0 224 0,0 0-64 0,2-1-16 15,-1 2 0-15,-1 0-16 0,0 0-128 16,0 2 192-16,0-1-64 0,0-1 16 0,0 1 0 0,-1-1 0 0,1 2 0 16,-1 0 32-16,1 0 0 0,-1-1 0 0,-1 1 0 15,1 3 48-15,0-1 16 16,-1 1 0-16,0-1 0 0,0-2-80 0,1 0-16 0,-2-1 0 0,1 1 0 16,0-1 48-16,1 0 0 0,-1 0 0 15,-1 0 0-15,1 1 0 0,1-1 0 0,-2 0 0 16,1 1 0-16,-1-1-16 0,1 1 0 0,0 0 0 0,0 3 0 0,1 0-16 0,0 0 0 15,0 2 0-15,-1-2 0 0,2-2-32 0,-1 3 0 16,0 0 0-16,0 13 0 0,-1-6-128 0,0 0 0 16,0 1 0-16,0 1 128 0,1-3-128 0,1 4 0 15,0 3 0-15,0-2 128 0,0-1-128 0,0 1 0 16,0-2 0-16,3-1 0 0,-2 1 0 0,0 0 0 16,-1 0 0-16,1 2 0 0,1-1 128 0,-1 3-128 15,0 1 128-15,0 0-128 0,0-1 144 0,1-3-144 16,-2-1 160-16,0 0-160 0,0-2 192 0,0 0-48 15,0 0-16-15,1 0 0 0,-1 0 64 0,0 0 16 16,0 0 0-16,1 1 0 0,0 0-64 0,0-2-16 16,0-3 0-16,-1 1 0 0,0 1 0 0,0-1 0 15,0-1 0-15,0-1 0 0,-1 2-128 0,0 1 0 16,0-1 0-16,0 0 128 0,-2 0-128 0,0 1 192 16,0-1-192-16,0 0 192 0,0-1-64 0,0-2 0 15,0 1 0-15,1-2 0 0,-1 1 32 0,0-1 0 16,0-2 0-16,-1 1 0 0,2 0 32 0,0 1 0 0,0-1 0 0,0 1 0 15,1-1-48-15,1 0 0 0,-3 0 0 0,2 0 0 16,0 0-144-16,0 0 192 16,1-3-192-16,0 2 192 0,0-1-192 0,0 2 160 0,-2-1-160 0,1 0 160 0,0 3-160 15,0-2 0-15,-1 1 0 0,1-1 0 16,-1 0 0-16,2 2 128 0,-1 0-128 0,1 0 0 0,0-4 128 0,0 0-128 16,-1 1 0-16,1-1 128 15,0-2 64-15,0-1 16 0,-1-2 0 0,1 2 0 0,0 0 0 0,0 1 0 16,0-3 0-16,1 0 0 0,-1-1-48 0,1 1-16 15,0-1 0-15,0-1 0 0,0 2-16 0,0-3-128 16,-1 1 192-16,0-1-64 0,0 0-128 0,2 0 192 16,-2 0-192-16,0-1 192 0,0-2-192 0,1-1 160 15,-2 1-160-15,2-2 160 0,-1 0-160 0,0-2 128 16,0-1-128-16,0-8 128 0,1 9-128 0,0-1 0 16,-1-8 144-16,2 7-144 0,-2-7 128 0,0 0-128 15,0 0 128-15,0 0-128 0,0 0 0 0,0 0 128 16,0 0-128-16,0 8 0 0,0-8-192 0,0 0-96 15,0 0-32-15,0 0 0 16,-4 3-736-16,4-3-160 0,-7 3-16 0</inkml:trace>
  <inkml:trace contextRef="#ctx0" brushRef="#br0" timeOffset="6252.02">8670 726 4607 0,'0'0'192'0,"0"0"64"15,0 0-256-15,0 0 0 0,0 0 0 0,0 0 0 0,0 0 2304 0,0 0 400 16,0 0 96-16,0 0 16 0,0 0-1392 0,0 0-272 16,0 0-48-16,0 0-16 0,8 0-368 0,-2-1-80 15,1 0 0-15,2 1-16 0,1 0-160 0,1 0-16 0,1 0-16 0,2 0 0 16,1 0-192-16,1-1-48 16,0 0 0-16,1 0 0 0,-1 1-192 0,0 0 0 0,-1-2 128 15,-2 4-128-15,0-1 0 0,-3 0 0 0,0-1 0 0,-1 1 0 31,-1 1-848-31,-2 0-112 0,-6-2-32 0</inkml:trace>
  <inkml:trace contextRef="#ctx0" brushRef="#br0" timeOffset="7317.19">8912 747 4607 0,'0'0'400'0,"0"0"-400"0,0 0 0 0,0 0 0 0,0 0 2176 0,0 0 368 0,0 0 64 0,0 0 16 0,0 0-1104 0,0 0-224 16,0 0-32-16,0 0-16 0,0 0-352 0,0 0-64 15,0 0 0-15,0 0-16 16,0 0-176-16,0 0-16 16,0 0-16-16,0 0 0 0,0 0-224 0,0 0-32 0,0 0-16 0,0 0 0 0,0 0-112 0,0 0-32 15,0 0 0-15,-1 7 0 16,0-1 48-16,1 1 0 0,0-1 0 0,1 2 0 0,-1 0 16 0,1-1 0 16,0 1 0-16,1 1 0 0,-2 0 0 0,0 2 0 15,0 1 0-15,0 0 0 0,0 0-128 0,0 0 0 16,0-1-128-16,1 2 192 0,0 2-64 0,-1 0 0 15,2 0-128-15,-2 1 192 0,0 0-64 0,0 1 0 16,0 0-128-16,0 1 192 0,-2 0-64 0,2-1 0 16,-1 1-128-16,0-1 192 0,1 3 32 0,-2-1 0 0,1 1 0 0,0 0 0 15,-1-1-224-15,2 1 128 0,0 0-128 0,0 1 0 16,-1 2 160-16,1-1-160 0,0-1 160 0,0 0-160 16,-2 0 0-16,2 1 128 15,0 1-128-15,2 1 0 0,-2-1 0 0,0-1 144 0,1 0-144 0,0 0 128 16,0 1-128-16,0-1 192 0,2 1-192 15,-1-1 192-15,1 0 0 0,0 0 0 0,0 0 0 0,1 1 0 16,-1 0-16-16,0 2 0 0,-1-2 0 0,2 2 0 16,-1 1-176-16,-1 1 160 0,0 0-160 0,1 9 160 15,-1-7-32-15,0-1-128 0,0-2 192 0,0 1-64 0,1-1-128 16,-1-1 0-16,-1-1 0 0,0 1 0 16,1-1 128-16,0 3-128 0,-1 1 0 0,2 0 128 15,-1 1-128-15,0 1 0 0,1-1 0 0,0 0 0 0,-1 0 0 16,1-4 0-16,0-2 0 0,0 1 128 0,-1 2-128 0,0-2 0 15,1-1 0-15,1 0 128 0,-2 1-128 0,0 1 0 16,0 1 0-16,0 0 0 0,2-1 128 0,-3 2-128 16,0 0 0-16,0 1 128 0,-1-1-128 0,0 1 0 15,0-3 0-15,0 0 128 0,0 1-128 0,1 0 0 16,0 1 144-16,0-2-144 0,-1-1 128 0,0 4-128 16,1-3 160-16,0 1-160 0,2 1 144 0,-2-1-144 15,-1 0 128-15,1 2-128 0,1 1 128 0,-1-1-128 16,-1-1 128-16,1-1-128 0,0-2 128 0,-1-6-128 15,0 3 0-15,0 8 128 0,0-1-128 0,0-1 0 16,0 0 0-16,1-2 0 0,1-1 128 0,0 2-128 16,-1-1 0-16,1 0 128 0,0 0-128 0,0 2 0 15,0-1 144-15,-1 1-144 0,0-3 0 0,1-1 144 0,-1 0-144 0,1 0 0 16,-1 1 128-16,0 1-128 16,1-1 0-16,0 0 0 0,-1-1 144 0,1 0-144 0,-1 1 0 0,1 1 144 15,1-2-144-15,-1 1 0 0,-1 0 144 0,0 1-144 16,2 0 0-16,-2-1 144 0,2-1-144 0,-1-1 0 15,-1-1 144-15,1 1-144 0,-1 0 0 0,0 1 144 16,1 0-144-16,0-1 0 0,-2-1 0 0,1 0 0 16,0 0 0-16,0 1 0 0,-1 0 0 0,0 0 0 15,0 0 0-15,0 0 128 0,0 0-128 0,-1 0 0 0,1-1 0 0,0 1 0 16,-1 0 128-16,1 0-128 0,0-3 0 0,0 1 0 16,0-1 0-16,0 0 128 0,1-2-128 0,0 1 0 15,-1-1 144-15,1 0-144 0,0 0 128 0,-1 0-128 16,0 1 128-16,0-2-128 0,0 1 128 0,0-1-128 15,0 1 160-15,0-1-160 0,0 1 176 0,-1 0-176 16,0 1 192-16,0 0-192 0,1 1 176 0,0-1-176 16,0-2 160-16,0 2-160 0,0-1 176 0,0 1-176 15,0-1 192-15,1-2-192 0,-1-1 144 0,1-1-144 16,0 2 0-16,0-2 144 0,0-1-144 0,0 0 192 16,0 0-192-16,1-2 192 0,-2-1-192 0,1-1 128 0,0-1-128 0,-1-7 128 15,1 9-128-15,-1-9 160 0,0 9-160 0,0-9 160 16,0 0-160-16,0 0 192 0,0 9-192 0,0-9 192 15,0 7-192-15,0-7 128 0,0 0-128 0,0 0 128 16,0 0-128-16,0 0 0 16,0 0 144-16,0 0-144 15,0 0-368-15,0 0-144 0,0 0-16 0,0 0-16 16,0 0-2816-16,1-6-560 0</inkml:trace>
  <inkml:trace contextRef="#ctx0" brushRef="#br0" timeOffset="7881.51">8602 4975 7359 0,'0'0'320'0,"0"0"80"0,0 0-400 0,0 0 0 15,0 0 0-15,0 0 0 0,-1-4 1888 0,1 4 288 16,0 0 64-16,0 0 16 0,0-6-864 0,0 6-176 0,0 0-48 0,0 0 0 16,0 0-240-16,0 0-48 0,0 0-16 0,0 0 0 15,0 0-256-15,0 0-48 0,0 0-16 0,4 7 0 16,0 2-16-16,0 1 0 0,-1 2 0 0,-2 2 0 15,0 2-32-15,3 0-16 0,-3 2 0 16,1 0 0-16,0 1-192 0,0 1-32 0,2 2-16 0,0 0 0 16,-1-1-112-16,1 0 0 0,-1-2-128 0,0 1 192 0,0-1-192 0,0 0 0 15,-1-3 128-15,0 0-128 0,-1-2 0 0,0-1 176 16,-1-2-176-16,0-1 160 0,0 0-160 0,0-1 160 16,0-3-160-16,0 1 160 0,0-7-384 0,0 0-80 15,-1 6-16-15,1-6 0 16,0 0-1184-16,0 0-240 0,0 0-48 0,0 0-9392 0</inkml:trace>
  <inkml:trace contextRef="#ctx0" brushRef="#br0" timeOffset="8147.66">8664 5365 15599 0,'0'0'688'0,"0"0"144"0,0 0-656 0,0 0-176 0,0 0 0 0,0 0 0 15,0 0 1680-15,0 0 304 16,0 0 64-16,0 0 16 0,0 0-656 0,0 0-144 15,0 0-32-15,0 0 0 0,0 0-528 0,6-4-128 16,2 1 0-16,2 1-16 0,2-1 48 0,3-1 16 16,5 1 0-16,3-1 0 0,1-1 256 0,3 1 48 0,0-2 16 0,2 0 0 15,-2-2-368-15,1 0-64 16,-2 1 0-16,0 0-16 0,-1 2-320 0,-2 0-176 0,-1 2 192 16,-2 1-192-16,-2-1 128 0,-1 1-128 0,-3 0 0 0,-2 1 0 15,-1 1 0-15,-2 0 128 16,-1 1-128-16,-8-1 0 0,0 0 0 0,0 0-352 0,0 0 48 0,0 0 16 31,0 0-624-31,0 0-128 0,0 0-32 0,0 0-9088 0,0 0-1808 16</inkml:trace>
  <inkml:trace contextRef="#ctx0" brushRef="#br0" timeOffset="9241.52">9701 934 15375 0,'0'0'672'0,"0"0"160"0,-3-6-672 0,2 1-160 0,1-1 0 0,1 1 0 0,-1-1 1408 0,0 1 256 15,0-2 64-15,3 1 0 16,-1-1-480-16,2-1-96 0,1 1 0 0,0 0-16 15,2 2-304-15,0-2-64 0,3-1-16 0,1 2 0 0,-1 0-112 0,1 2-32 16,0 1 0-16,-2 0 0 0,-1 2-224 0,-1 1-64 16,0 1 0-16,-7-1 0 0,4 5-320 0,0 1 144 15,-2 2-144-15,-1 2 0 0,-2 1 128 0,-2 2-128 16,-2 1 0-16,-2 3 0 0,-4-1 128 0,-2 3-128 16,0 1 0-16,0-1 0 0,0 0 0 0,1-1 0 15,0-3 128-15,1-1-128 0,1-2 0 0,2-2 0 16,0-3 128-16,3 0-128 0,0-2 128 0,5-5-128 15,-3 6 192-15,3-6-192 0,0 0 480 0,0 0-16 0,0 0 0 16,6 4 0-16,-6-4-48 0,7 3-16 0,3-2 0 0,0-1 0 16,0 0-208-16,2-1-32 0,0-1-16 0,1 1 0 15,0 0-144-15,-1 1 0 0,-1-1 0 0,1 1 128 16,0-1-128-16,-1 0 0 16,-1 0 0-16,0 1 0 15,1-1-640-15,0 1-176 0,-3-1-16 0,2 0-16 16,0-1-2064-16,0 1-416 0,-1 0-64 0</inkml:trace>
  <inkml:trace contextRef="#ctx0" brushRef="#br0" timeOffset="9540.29">9958 838 4607 0,'0'0'400'0,"0"0"-400"16,1-6 0-16,1-1 0 0,1 0 3312 0,-1 1 576 15,0-2 112-15,0 2 32 0,0 0-1984 0,-2 6-384 16,4-5-64-16,0 0-32 0,-4 5-352 0,6-4-80 16,-2 0-16-16,-4 4 0 0,7-1-336 0,-7 1-64 15,6 1-16-15,1 2 0 0,-2-1-304 0,1 2-64 16,-2 3-16-16,-1 2 0 0,0 1-80 0,-1 3-32 16,-1 2 0-16,-1 2 0 0,-1 0-32 0,0 4-16 15,-3 2 0-15,1 1 0 0,0 2-160 0,-2 0 0 31,0-2 144-31,-1-1-144 0,1-1 0 0,-1-1 144 0,1 0-144 0,-2-2 0 0,1 0 128 0,-2-2-128 0,-1 0 0 0,-1-3 0 16,2-1-192-16,-5-1-128 0,2-1-48 0,0 0 0 31,0-1-1792-31,2-1-352 0,-2-2-80 0</inkml:trace>
  <inkml:trace contextRef="#ctx0" brushRef="#br0" timeOffset="9853.49">9601 792 20271 0,'-5'-13'896'0,"3"8"192"0,0 0-880 0,-2-1-208 0,1 1 0 0,-1 1 0 0,0 0 1072 0,0 2 160 15,-1 1 48-15,-2 2 0 0,0 2-368 0,0 3-64 16,-2 2-16-16,0 1 0 0,0 4-368 0,0 2-80 16,2 3 0-16,-1 2-16 0,0 4 80 0,1 2 0 31,0 3 16-31,2 1 0 0,0 2-208 0,4 0-64 0,0-1 0 0,2 0 0 0,1-2-192 0,2-1 128 16,-1-2-128-16,2-1 0 0,1-2 192 0,4-1-48 15,-1-1-16-15,3-3 0 0,-2 0-384 0,3-4-64 0,0-2-32 0</inkml:trace>
  <inkml:trace contextRef="#ctx0" brushRef="#br0" timeOffset="13230.87">4357 7118 6207 0,'0'0'272'0,"0"0"64"0,2-4-336 0,0-3 0 0,-1-1 0 0,0 1 0 16,1 0 416-16,-2 1 16 0,1-1 0 0,0 0 0 16,0 1 528-16,-1-1 96 15,0-1 32-15,0 2 0 0,0-1 64 0,0 2 32 16,0-1 0-16,0 1 0 0,0-2-240 0,0 2-48 0,0-1-16 0,0 6 0 16,0-5-176-16,0 5-48 15,0 0 0-15,0 0 0 0,0 0-64 0,0 0-16 16,0 0 0-16,0 0 0 15,0 0-96-15,0 0-32 0,0 0 0 0,0 0 0 0,0 0-128 0,-3 5-48 0,-1 2 0 0,1 0 0 16,1 2-80-16,0 2-32 0,-1 2 0 0,1 2 0 0,0 1-32 0,1 2 0 31,0 2 0-31,0 2 0 0,1 2 0 16,0 0-128-16,0 5 192 0,0 0-64 0,1 3-128 0,0 2 0 16,-1 4 0-16,1 1 0 0,0 3 128 0,0 0-128 15,1 1 128-15,-2 21-128 0,1-6 128 0,2-3-128 16,0-3 128-16,0-2-128 0,1 1 0 0,-1-2 0 15,1-2 128-15,0-3-128 0,-1-4 0 0,0 1 0 16,0 0 0-16,0-3 0 0,-1-2 0 0,0-3 128 16,1-2-128-16,0-1 128 0,-2-1 0 0,1-2-128 0,-2-1 192 0,0-1-64 15,0-3 0-15,0-1 0 16,-1-4 0-16,0 1 0 0,0-5-128 0,-1-1 128 16,1-2-128-16,1-1 128 15,0-9-432-15,0 0-80 0,0 0-32 0,0 0-12272 0</inkml:trace>
  <inkml:trace contextRef="#ctx0" brushRef="#br0" timeOffset="14579.14">4355 7114 7359 0,'0'0'656'0,"0"0"-528"16,0 0-128-16,0 0 0 0,0 0 1648 0,0 0 288 15,0 0 64-15,0 0 16 0,0 0-1184 0,0 0-256 0,0 0-32 0,0 0-16 16,0 0 128-16,0 0 32 0,2-6 0 0,0 1 0 16,1 0-160-16,2 1-16 0,-1 0-16 0,3 0 0 15,0 0-64-15,2 1-16 0,0-1 0 16,1 1 0-16,3 1-224 0,1 0-32 0,0-1-16 16,1 1 0-16,2-1-144 0,1 1 0 0,2 1 0 0,1-1 128 15,1 1-128-15,3 0 0 0,3-1 0 0,3 0 0 16,2 0 0-16,1-1 0 0,-2-1 0 0,1 0 0 15,1-2 0-15,-1 1 0 0,2 0 0 0,1 1 0 16,3-1 0-16,2 1 128 0,3-1-128 0,2-1 128 16,-1 1 48-16,1-1 0 0,-3 1 0 0,0-1 0 15,0-1-48-15,-1 3-128 0,2 1 192 0,2-1-64 16,1 1-128-16,1-1 128 0,1-1-128 0,-3 1 128 16,-2 0-128-16,1-1 0 0,0 1 0 0,0-1 0 0,0 0 0 0,3 0 0 15,0 2 0-15,0 0 128 0,0-2-128 0,-1 2 128 16,-1 0-128-16,0 0 128 0,1-1-128 0,0 1 0 15,1-1 0-15,2-1 128 0,1 1-128 0,0 0 192 16,-4 0-192-16,-2 0 192 0,1-2-192 0,-2 2 0 16,0-1-160-16,1 1 160 0,1 1 0 0,0-1 0 0,1 0 128 0,0 1-128 15,-1-1 176-15,-2 0-176 16,-1 1 160-16,0-1-160 0,1 1 144 0,1 0-144 16,1 1 128-16,1-1-128 0,2 0 176 0,-1-1-48 0,0 3-128 0,-1-3 192 15,-2 1-192-15,0-1 0 0,0-2 0 16,1 1 0-16,1 1 0 0,2 1 0 0,-1 0 0 15,-1-1 0-15,-3 1 144 0,-1 0-16 0,-1 1 0 0,0-1 0 16,1 1-128-16,1 0 0 0,1-1 0 0,2 0-176 16,2 2 176-16,-2-1 0 0,-1-1 0 0,-1 1 0 15,-1 1 192-15,1-1-48 0,-1 0 0 0,4 1 0 16,1 0 96-16,2 0 16 0,0 0 0 0,-1 0 0 16,-5 0-80-16,-1 0-16 0,-1-1 0 0,1 1 0 15,0 0-32-15,2 1-128 0,3 0 192 0,0 0-64 16,1-1-128-16,-2-1 0 0,-2 0 0 0,1 0 128 0,0-1-128 0,0 2 0 15,1 0 0-15,4 0 128 0,2 0-128 0,0-1 0 16,-2 0 0-16,-3-1 0 0,-1 0 0 0,1 1 0 16,-1 1 0-16,3 0 0 0,2 1 0 0,-1 0 0 15,1 0 0-15,-2 0 0 0,-5-1 128 0,-1-1-128 16,0 1 128-16,1 1-128 0,0 0 0 0,2 0 128 16,6 0-128-16,-2 0 0 0,0-1 0 0,-1 0 0 15,-2 0 128-15,-1 0-128 0,0-1 0 0,2 1 128 16,1 0-128-16,1-1 128 0,1 2-128 0,-2-1 0 15,-3-1 144-15,-1 1-144 0,-2-1 224 0,-1 1-32 16,1 1 0-16,1 0 0 0,0 0-16 0,0 1-16 16,1 1 0-16,-1 0 0 0,-2-4-160 0,-1 2 0 0,-1 0 0 0,0 0 128 15,0 0-128-15,0 1 0 16,0 0 0-16,4 1 0 0,-1 1 0 0,0-1 0 16,0-1 0-16,-2 0 128 0,-1-1-128 0,-2 0 0 15,0 0 0-15,1 1 0 0,-1 1 0 0,3 1 0 0,1-1 0 16,0 0 0-16,2-1 0 0,-5 0 0 0,-1-1 0 0,-2 0 0 15,1 0 0-15,-1 0 128 0,-2 0-128 0,0 0 0 16,-1 0 128-16,1 0-128 0,4 1 0 16,-1-1 128-16,0 0 64 0,-1 0 0 0,-2-1 0 0,-2-1 0 15,-4 0 16-15,1 0 16 0,0 0 0 0,-1 1 0 16,-2-1-224-16,0 1 128 0,-2 0-128 0,2 1 0 16,0-1 128-16,-1 0-128 0,1 0 0 0,1-2 0 15,-2 1 128-15,0 0-128 0,-2 0 0 0,-2 0 144 16,-1-2-16-16,-2 2-128 0,-1 0 192 0,-2 0-64 0,0 0-128 0,-1-1 0 15,1 0 144-15,0 0-144 0,-1 1 0 0,-1-1 0 16,0 1 0-16,-1 1 128 0,-1 0-128 0,0 0 0 16,-1 1 0-16,-1 0 128 0,0 0-128 0,-1 0-192 15,-1 0 64-15,0 1 0 16,-1 0-704-16,0 0-128 0,-1 1-16 0,0 1-8560 16,-1-2-1696-16</inkml:trace>
  <inkml:trace contextRef="#ctx0" brushRef="#br0" timeOffset="15033.43">13820 6713 19919 0,'0'0'880'0,"0"0"192"0,0 0-864 0,0 0-208 0,0 0 0 0,0 0 0 16,0 0 576-16,0 0 80 0,0 0 16 0,0 0 0 15,0 0-48-15,0 0-16 16,0 0 0-16,0 0 0 0,6 0-176 0,-6 0-48 16,6 3 0-16,-6-3 0 0,6 2-48 0,-1 0-16 0,1 1 0 0,-6-3 0 0,0 0-16 0,4 7-16 15,0-2 0-15,-1 2 0 16,0 1 32-16,-1 0 0 0,-1 2 0 0,1 1 0 16,-2 1-96-16,0 3-16 0,-2-1 0 0,0 1 0 15,0 1-16-15,-1 1-16 0,-2 2 0 0,1 3 0 16,0 2 32-16,-1 2 16 0,0 1 0 0,-1 1 0 0,0 1-32 0,-1 2-16 15,0 0 0-15,1 2 0 16,-1 4 16-16,1 1 0 0,-1 0 0 0,1 2 0 0,2-1 0 0,0 2 16 16,-1 0 0-16,2 0 0 0,0-2 0 0,-1 2 0 15,1 0 0-15,1-2 0 0,0 1-64 0,-1-2-16 16,0 0 0-16,1-1 0 0,1 0-128 0,0 0 128 16,-1-2-128-16,-1-1 128 0,1 0 48 0,1-1 0 15,0-2 0-15,0 0 0 0,-1 1 96 0,-1-2 32 16,1 1 0-16,0-2 0 0,0-2-304 0,0-1 0 15,-2-2 128-15,1-2-128 0,1 0 144 0,-1-3-16 0,-1-2-128 0,1-1 192 16,-1-2-192-16,-1-1-240 16,0-2 48-16,-1-1-10720 15,0-2-2144-15</inkml:trace>
  <inkml:trace contextRef="#ctx0" brushRef="#br0" timeOffset="16838.66">4411 8494 8287 0,'0'0'736'0,"0"0"-592"16,-6-3-144-16,1-1 0 0,-1 0 1152 0,6 4 192 15,-6-4 32-15,6 4 16 0,-7-3-800 0,7 3-144 16,0 0-48-16,-5-5 0 0,5 5 80 0,0 0 16 15,0 0 0-15,0 0 0 0,0 0 256 0,0 0 48 16,0 0 16-16,0 0 0 0,0-6-80 0,0 6-16 0,0 0 0 0,5-6 0 16,-5 6-208-16,9-5-64 0,-1-1 0 0,0 3 0 15,2-1-128-15,0 2-48 0,0 0 0 0,-2 1 0 16,-1 0-272-16,2 0 0 0,2 0 128 0,1-2-128 16,0 3 0-16,3 0 0 0,-1 0 0 15,0 0 0-15,3 0 0 0,2 0 0 0,0 0 0 0,3-1 0 16,1-1 0-16,3 0 0 0,0-1 0 0,2-1 0 15,-2 1 0-15,0 0 0 0,2-3 144 0,1 1-144 16,-2-1 320-16,3 1-48 0,1-1 0 0,2 2 0 16,1-1-32-16,2 1-16 0,1-1 0 0,2-1 0 15,0 1-64-15,0-2-16 0,-2 0 0 0,1 2 0 16,-2-3-144-16,1 2 0 0,1-1 0 0,0 1 128 0,2 2-128 0,2 0 0 16,1-2 0-16,0 1 0 0,-2 0 0 0,0 1 0 15,-2-2 0-15,-2 2 0 0,0 0 0 0,0-2 128 16,0 2-128-16,3-1 128 0,-2 1 0 0,4-1-128 15,0 1 192-15,1 0-64 0,-5-1 16 0,1 1 0 16,-1-1 0-16,1 1 0 0,-2 0-16 0,0-1-128 16,1 1 192-16,0 1-64 0,3-1-128 0,1 0 0 15,0-1 0-15,-2 1 0 0,0 0 0 0,0 0 0 16,-3-1 0-16,1 0 0 0,1 1 0 0,-1 1 0 16,1-2 0-16,1 2 0 0,1 0 0 0,2-1 128 15,0 1-128-15,-1 0 0 0,-2 0 0 0,-1-1 128 16,1-1-128-16,-1-1 0 0,2 2 128 0,2-1-128 15,-2 2 0-15,3 0 128 0,0 1-128 0,-1-2 0 0,-3 1 0 0,1 0 0 16,0 1 0-16,-2-1 0 0,-1 1 0 0,0-1 128 16,1-2-128-16,0 1 160 0,3 2-160 0,0 0 160 15,0-2-160-15,-2 2 128 0,-1 0-128 0,-2 1 128 16,0-4-128-16,0 2 0 0,0 1 0 0,2 0 0 16,0 0 128-16,2-1-128 0,2 2 0 0,1-1 128 15,-2 0-128-15,-1-1 192 0,-3 0-192 0,1 0 192 16,-1-1-192-16,1 1 0 0,0 1 0 0,1 1 0 15,0 0 160-15,2 0-160 0,1 0 192 16,0 1-192-16,-2-2 0 0,-2-2 0 0,0 1 0 0,-1 0 0 16,1 1 0-16,0-1 0 0,1 1 0 0,1-1 0 15,2 3 0-15,0-1 0 0,-2-1 128 0,0-1-128 16,0 1 0-16,-3 0 0 0,0-1 0 0,0 0 0 0,2 1 0 0,-1 1 0 16,1 0 128-16,0 0-128 0,-1 0 0 0,2 0 128 15,1-1-128-15,-3-1 0 0,-2 0 160 0,-1 1-160 16,0-1 128-16,-1 0-128 0,1 1 128 0,0 0-128 15,2 1 0-15,0 1 128 0,1 0-128 0,0-1 0 16,0-1 0-16,-1-1 0 0,-3 1 0 0,0-1 128 16,2 0-128-16,-3-1 0 0,0 2 128 0,1-1-128 15,0 1 0-15,3 0 128 0,0 2 32 0,1 0 0 16,-1-1 0-16,1 0 0 0,-1-1-160 0,-1-1 160 16,-2 1-160-16,-1-1 160 0,0 1-160 0,0 1 160 0,0 0-160 0,2 1 160 15,3 0-160-15,0 0 160 0,0-1-160 0,-2 0 160 16,1 0-160-16,-2 0 160 0,-2-2-160 0,0 1 160 15,0 0-160-15,2 0 0 0,0 1 144 16,1 0-144-16,5 1 0 0,-2 0 0 0,0-2 0 0,0 1 128 16,-2 0-128-16,0 0 128 0,-2-1-128 0,0 0 128 15,1 0-128-15,0-1 0 0,1 0 128 0,1 2-128 16,3 1 176-16,1 0-48 0,0-1 0 0,-1 0 0 16,-1 0 0-16,-1 0-128 0,-2-1 192 0,1 1-64 0,-1 0-128 0,2 0 128 15,-3-1-128-15,4 1 128 0,1 0-128 0,0 1 0 16,0 0 0-16,-3 0 0 0,-1-1 0 15,-2 0 0-15,-1-1 0 0,0 1 0 0,-1 0 0 16,0 1 128-16,1 0-128 0,0 1 0 0,3 0 0 0,0 1 0 16,-1-2 128-16,0 0-128 0,0 0 0 0,-3 0 0 15,-2 0 144-15,-1 0-144 0,0 0 144 0,0 0-144 16,0-2 192-16,0 2-192 0,0 2 192 0,1-1-192 16,1-1 192-16,-3 0-192 0,-1 1 192 0,1 1-192 15,-3-2 192-15,1-1-192 0,-3-1 224 0,-1 1-64 16,-4-1-16-16,0 1 0 0,-3-1 112 0,1 0 32 15,-2 1 0-15,0 0 0 0,-2 0-16 0,0 0 0 16,0-1 0-16,-1 1 0 0,-1 0-48 0,-1 0-16 16,-1 0 0-16,-1 0 0 0,-2 0-208 0,1 0 176 15,-1 0-176-15,-1 1 160 0,1 0-160 0,-1 0 0 16,2-1 144-16,-1 1-144 0,-2 0 0 16,1 0 0-16,-1 0 0 0,-5 0 0 0,6 0-256 0,-6 0-112 0,0 0-16 0,0 0-11456 15,0 0-2272-15</inkml:trace>
  <inkml:trace contextRef="#ctx0" brushRef="#br0" timeOffset="18061.32">2853 8744 11967 0,'0'0'1072'0,"2"-7"-864"16,-1 1-208-16,2-1 0 0,-2 2 2080 0,1-1 368 16,-1 1 80-16,0-1 16 0,-1 1-912 0,0 5-176 15,0-5-48-15,0 5 0 0,0 0-448 0,0 0-112 16,0 0-16-16,0 0 0 0,0 0-320 0,-5 5-64 16,-1-1 0-16,1 5-16 0,-2 2-240 0,-1 4-32 15,1 3-16-15,-1 2 0 0,0-1-144 0,-1 3 160 16,1 2-160-16,-1 0 160 0,-1 0-160 0,0 1 0 15,-1 2 0-15,2-1 0 0,-1-2 128 0,2-1-128 16,0 0 128-16,0-2-128 0,2-3 0 0,0-3 0 16,1 0 128-16,0-3-128 0,2-2 0 0,1-3 128 0,-1 0-128 0,3-7 128 15,0 0-128-15,0 0 160 0,0 0-160 0,0 0 160 16,0 0 32-16,0 0 0 0,5-7 0 0,0-3 0 16,2-3 48-16,1-1 16 15,0-3 0-15,1-3 0 0,1-5-256 0,0 0 144 0,1-1-144 0,0-2 128 16,-1-2-128-16,1 1 0 0,1-2 0 15,-1 1 0-15,0 2 128 0,0 1-128 0,-2 3 0 16,1 3 128-16,-1 4 80 0,-1 1 16 0,-2 3 0 0,-1 2 0 16,1 3 32-16,-1 1 0 0,0 1 0 0,-1 1 0 15,-4 5-128-15,0 0 0 0,0 0-128 0,0 0 192 16,0 0-192-16,5 7 0 0,0 3 128 0,-2 1-128 16,0 1 0-16,-1 4 0 0,1 1 0 0,-1 2 0 15,-1 1 0-15,2 1 0 0,1 0 0 0,-3 1 0 16,1 0 0-16,0 0 0 0,2 0 0 0,-1-2 0 0,-1 0 0 0,2 0 0 15,0-1 0-15,-1-1 0 0,1-1 0 0,-1-1 0 16,1-1 0-16,-2-2 0 0,2-2 0 0,-2 0 0 16,0-2 0-16,0-2 0 0,1-1 0 0,-3-6-128 15,0 0-16-15,0 0 0 16,3 4-832-16,-3-4-176 0,0 0-16 0,0 0-8880 16,0 0-1760-16</inkml:trace>
  <inkml:trace contextRef="#ctx0" brushRef="#br0" timeOffset="18250.63">2657 8978 26655 0,'0'0'1184'0,"0"0"240"0,-2-4-1136 0,1-2-288 15,1 6 0-15,0 0 0 0,0-6 640 0,2 0 64 0,2 2 0 0,2-1 16 16,3 1-80-16,2 1-32 0,2-1 0 0,3 2 0 16,1 1-96-16,1 0 0 15,2 0-16-15,2 0 0 0,1 2-320 0,0-1-176 16,1-1 192-16,-1 0-192 0,0 0 0 0,-2 0-176 0,-2-1 0 0,-1 0-9664 15,0 0-1936-15</inkml:trace>
  <inkml:trace contextRef="#ctx0" brushRef="#br0" timeOffset="19174.62">14276 8143 19343 0,'0'0'1728'0,"0"0"-1392"16,-1-5-336-16,1-1 0 0,0 2 1344 0,0 4 192 16,0 0 32-16,0 0 16 15,0 0 128-15,0 0 16 0,0 0 16 0,0 0 0 0,0 0-912 0,0 0-176 16,-2 7-32-16,2 2-16 0,0 5-320 0,0 0-64 16,0 1-16-16,0 3 0 0,0 1-48 0,-2 0-16 15,2 1 0-15,0 2 0 16,0-1-144-16,0 0 192 15,2-1-192-15,-2 0 192 0,0-2-192 0,0 2 0 0,2-2 0 0,-1-3 0 0,0-2 0 0,0-1 0 16,0-1 144-16,0-1-144 0,0-2 0 0,0 0 0 16,-1-8 0-16,0 6-128 15,0-6-2000-15,0 0-400 0,0 0-80 0,0 0-10352 0</inkml:trace>
  <inkml:trace contextRef="#ctx0" brushRef="#br0" timeOffset="19503.54">14184 8289 25279 0,'1'-14'1120'0,"2"8"224"0,0-3-1072 0,1-1-272 16,3 0 0-16,1-1 0 0,0-1 816 0,3 0 96 0,3 0 32 0,-1 1 0 15,2 1 112-15,2 1 32 0,0 1 0 0,1 2 0 16,1-1-384-16,-2 3-80 0,2-1-16 0,-1 3 0 16,-1 1-304-16,1 2-64 0,-2 1-16 0,1 2 0 15,-2-1-224-15,-1 3 176 0,-1 1-176 0,-2 3 160 16,-2 2-160-16,1 1 0 0,-3 3 0 0,1 0 0 15,-3 3 0-15,-2 1 0 0,0 1 0 0,-3 1 0 0,-3-1 0 0,0 0 0 16,-1-1 0-16,-2 0 0 0,0-1 0 0,-1-3 128 16,-1-1-128-16,1-3 128 0,-2-1 16 0,-2-1 0 15,-1-1 0-15,-1-2 0 0,-2 0-16 0,1-2 0 16,0 0 0-16,-1-2 0 0,0-1-128 0,1 0 0 16,-1 0 0-16,1-1 0 15,0-1-448-15,1 0 16 0,2 0 16 0,2 0 0 16,0 0-1456-16,2 0-304 0,2 0-48 0,5 0-11280 0</inkml:trace>
  <inkml:trace contextRef="#ctx0" brushRef="#br0" timeOffset="21620.55">13901 6403 2751 0,'0'0'256'0,"0"0"-256"16,-2-5 0-16,1 0 0 0,0 1 1584 0,0-1 272 16,0 1 48-16,1 4 16 0,-2-4-1504 0,-1-1-288 15,-1 1-128-15,2 1 0 16,2 3-512-16,-3-5-192 0</inkml:trace>
  <inkml:trace contextRef="#ctx0" brushRef="#br0" timeOffset="21902.54">13852 6321 9951 0,'0'0'448'0,"0"0"80"0,0-5-528 0,0 0 0 16,1-2 0-16,-1 2 0 0,0 5 384 0,-1-5-16 0,1 5-16 0,0-4 0 15,0 4-352-15,0 0 0 16,0 0 0-16,0 0-192 0,0 0 0 0,3-5-16 16,-3 5 0-16,0 0 0 0,0 0 208 0,6-3 0 15,-1 1 0-15,-5 2 0 16,0 0 528-16,0 0 48 0,7-1 16 0,-7 1 0 0,0 0 256 0,0 0 48 15,0 0 16-15,0 0 0 0,0 0-48 0,0 0-16 0,0 0 0 0,0 0 0 16,0 0-272-16,3 6-48 0,-2 1-16 0,1 0 0 16,-1 0-192-16,-1 2-32 0,-1 0-16 0,1 1 0 15,1 0-16-15,-1 1-16 0,0 0 0 0,0 1 0 16,0 0-112-16,0 0-128 0,-1 0 176 0,-1 0-176 16,1 0 192-16,1 2-192 0,3 0 192 0,-1 0-192 15,0 2 160-15,0-1-160 0,1 0 128 0,1 1-128 16,0-1 0-16,1 1 0 0,-1-1 0 0,0 1 0 15,0 2 0-15,0 0-176 0,0-1 16 0,0 0-6672 16,-2-2-1328-16</inkml:trace>
  <inkml:trace contextRef="#ctx0" brushRef="#br0" timeOffset="22058.84">13919 6912 5519 0,'0'0'240'0,"-1"7"64"0,-1-1-304 0,1 0 0 16,-1 2 0-16,-1-2 0 0,1 1 3632 0,0 1 656 15,0-1 144-15,1 1 32 0,0 0-2848 0,0 1-560 31,-1-2-112-31,1 2-32 0,0 0-528 0,2 1-96 16,0 0-32-16,1 1 0 0,-1 1-256 0,0 1 0 0,1-1 0 0,-1 0 0 0,0 0 0 0,0 0 0 31,0 1-128-31,3 2 128 0,-4-3-944 0,1 2-80 0,-1 1-32 0,0 0 0 16,-1-1-2336-16,1 1-480 0</inkml:trace>
  <inkml:trace contextRef="#ctx0" brushRef="#br0" timeOffset="22199.64">13880 7340 3679 0,'-4'11'320'0,"1"-5"-320"15,1 0 0-15,0 1 0 0,-2 1 2368 0,1-1 416 0,0 0 80 0,-1 1 16 16,1 1-1264-16,0 0-240 0,1 1-48 0,1 0-16 15,-2-1-672-15,1 1-128 0,0 0-16 0,0 1-16 16,1 2-288-16,1 0-64 0,1 0-128 0,0 1 192 31,0 0-192-31,0 0 0 0,1 1 0 0,2-1 0 16,-3-1-256-16,1 1 16 0,-1 1 0 0,0-1 0 16,-1 0-784-16,0 1-176 15,0-1-16-15</inkml:trace>
  <inkml:trace contextRef="#ctx0" brushRef="#br0" timeOffset="22719.41">13839 7801 10943 0,'0'0'480'0,"-3"7"96"0,0-1-448 0,0 2-128 16,-1 0 0-16,0 0 0 0,1-1 736 0,0 2 128 16,0 2 32-16,-1-1 0 0,0 0-432 0,1 1-80 15,-1 1 0-15,1 1-16 0,0-2-368 0,-1 1 128 16,1 0-128-16,1 2 0 0,0-1 0 0,-1 1 0 16,3-2 0-16,-2 0 0 0,1 0-256 0,1 0 0 15,0 1-16-15,-1-1 0 16,0 0-560-16,0 0-96 0,1-1-32 0,-1 0 0 15,-1 0-272-15,-1 1-64 0,2 0-16 0,0-1 0 0,-1-1 816 0,-1 1 176 16,0-1 16-16,1 1 16 0,0-1 1120 0,1 0 240 16,-1 0 32-16,1-1 16 0,1 2 480 0,-3-1 80 0,2 0 32 0,0 0 0 15,1 1-304-15,0 0-64 0,0 1-16 16,0-1 0-16,1 0-400 0,0 0-80 0,-1 2-16 0,0 0 0 16,0-1-512-16,3 0-128 0,-2 1 0 0,0-1-16 15,-1 0-176-15,0 0 0 0,0 1 0 0,1 1 0 16,0-1 0-16,0 0 0 0,1 1 0 0,-1 1 0 15,1-1 0-15,0-1 0 0,0 0 0 0,0 1 0 0,-1-2-160 16,0 0 160-16,-1 0-208 0,0-1 80 0,-1 0 128 0,0 0-128 16,1 0 128-16,0 0-128 0,0-1 128 0,-2 1 0 15,1 0 0-15,1 0-128 0,0 1 128 0,0 0 0 16,0 1 0-16,1-1 0 0,0 0 0 0,0 0 192 16,0 1-32-16,0 0-16 0,0-1 464 0,-1 0 96 15,0 0 0-15,-1 0 16 0,0 1 16 0,0-1 0 16,1 1 0-16,0-2 0 0,0-2-304 0,0 2-64 15,0 0-16-15,1 2 0 0,-1-4-128 0,0 2-32 16,0-1 0-16,0 0 0 0,0-1 0 0,0-1 0 16,-1-1 0-16,1 0 0 0,0 0-16 0,0-7-16 15,0 0 0-15,0 0 0 0,0 0-160 0,0 0 0 16,2 5 144-16,-2-5-144 0,0 0-208 0,0 0-112 16,0 0-32-16,0 0 0 15,0 0-2032-15,0 0-416 0</inkml:trace>
  <inkml:trace contextRef="#ctx0" brushRef="#br0" timeOffset="23235.36">13908 6576 5519 0,'0'0'240'0,"0"0"64"0,0 0-304 0,0 0 0 0,-1-5 0 0,1 5 0 16,0 0 1184-16,0 0 176 0,0 0 48 0,0 0 0 16,-2-5-1152-16,2 5-256 0,0 0 0 0,0 0 0 31,1-6-400-31,0 2-48 0</inkml:trace>
  <inkml:trace contextRef="#ctx0" brushRef="#br0" timeOffset="23376.37">13909 6457 12319 0,'0'0'544'0,"0"0"112"0,0 0-528 0,0 0-128 0,0 0 0 0,0 0 0 0,0 8 304 0,0-1 16 15,0 2 16-15,-1 1 0 0,0 1-208 0,0 1-128 16,-1 1 160-16,0 2-160 0,-1-1 0 0,0 3 0 15,0 0 0-15,0 2-4128 16,-2 1-736-16</inkml:trace>
  <inkml:trace contextRef="#ctx0" brushRef="#br0" timeOffset="23642.37">13863 7344 6447 0,'-1'16'272'0,"1"-6"80"0,-1 2-352 0,-1 1 0 0,0 4 0 0,-1-1 0 16,1 1 1536-16,0-2 256 16,-1 0 32-16,2 1 16 0,-3-1-1136 0,2 1-208 15,-1-1-48-15,-1 1-16 0,1-2-208 0,1 0-32 0,0 1-16 0,-2-1 0 16,2 1-176-16,-1 1 128 0,-1-1-128 0,0 2 128 16,-1 0-128-16,-1 1 0 0,1-1 0 0,-1 3 128 15,0 1-128-15,-2 1 0 0,-1 0 0 0,0 2 0 16,2 3 0-16,-3 1 0 0,1 1 0 15,0 2 0-15,0-2 0 0,2 3 0 0,-1 1-192 0,1 0 192 16,1 0-560 0,1 0 16-16,2-1 0 0</inkml:trace>
  <inkml:trace contextRef="#ctx0" brushRef="#br0" timeOffset="29511.31">14101 9133 13823 0,'0'0'1216'0,"-6"0"-960"16,2 1-256-16,-2-1 0 15,1 0 1424-15,-1 2 240 0,1-1 64 0,-1 0 0 0,2-1-336 0,4 0-64 16,0 0-16-16,0 0 0 0,0 0-240 0,0 0-48 16,0 0-16-16,0 0 0 0,0 0-352 0,0 0-64 15,0 0-16-15,5 0 0 0,3 0-288 0,3 0-64 16,3 0-16-16,5 0 0 0,5 0-48 0,5 0-16 16,4 0 0-16,12 0 0 0,0 0-144 0,5 1 0 15,0-1 144-15,4 1-144 0,3 0 0 0,4 1 144 16,2 0-144-16,-1 0 0 0,1-1 128 0,0 0-128 0,0 0 0 0,3 1 0 15,4 0 0-15,-3 0 0 16,-1 0 0-16,-3-1 0 0,-3 1 128 0,-2 0-128 16,-3 0 0-16,-1 0 0 0,-1 2 128 0,-2-1-128 0,-3-1 0 0,-4 0 0 15,-5-2 0-15,-4 2 160 0,-3-2-160 0,-5 0 128 16,-2 0-128-16,-4 0 0 0,-2 0 0 0,-5 0 0 16,-2 0 0-16,-3-2-304 0,-2 1 48 15,-7 1 16 1,0 0-208-16,0 0-32 0,0 0-16 0,0 0 0 15,0 0-624-15,-6-3-128 0,1 0-32 0,-4 1-10768 0</inkml:trace>
  <inkml:trace contextRef="#ctx0" brushRef="#br0" timeOffset="29890.12">15702 9030 15663 0,'-5'-3'1392'0,"-3"-2"-1120"16,0 1-272-16,2-1 0 0,-1 1 2192 0,2 1 384 31,-1-1 80-31,1 1 16 0,-1 0-1264 0,2 1-240 16,-1-1-48-16,5 3-16 0,0 0-416 0,0 0-96 16,0 0-16-16,0 0 0 0,0 0-352 0,0 0-80 15,0 0-16-15,0 0 0 0,3 6 16 0,2-1 0 0,1 1 0 0,0-1 0 16,3 0-144-16,-1-1 0 15,3 0 144-15,1-1-144 0,1 0 0 0,1 0 0 16,2 0 0-16,0-1 0 0,0-1 0 0,0 1 0 16,2-1 0-16,-1 0 0 0,0 0 0 0,-2 1 0 0,2-1 0 0,-2 1 0 15,-1 0 0-15,-1 0 144 0,-2 2-144 0,-3 0 0 16,-2 0 384-16,-2 2-48 0,-2 0 0 0,-2 2 0 16,-3 1 48-16,-1 1 0 0,-3 1 0 0,-2 1 0 0,-2 1-80 0,-2 3-16 15,0 1 0-15,-2 1 0 0,-2 0-160 0,2 1-128 16,0 2 192-16,1-2-192 0,1-2 0 0,1 1 0 15,1-2 0-15,2 0 0 16,0-2-1680 0,1-1-240-16,3-1-64 0</inkml:trace>
  <inkml:trace contextRef="#ctx0" brushRef="#br0" timeOffset="30831.73">16517 9334 10127 0,'-3'-11'448'0,"3"11"96"0,-2-6-544 0,0 1 0 15,1-2 0-15,0 1 0 0,-1 1 3584 0,2 5 624 16,0-6 112-16,0 6 32 0,0 0-2288 0,0 0-448 16,-1-4-80-16,1 4-32 0,0 0-544 0,0 0-128 15,0 0 0-15,0 0-16 0,0 0-304 0,0 9-64 16,0 3-16-16,0 2 0 0,0 2-48 0,0 0 0 15,0 2 0-15,0 2 0 0,-1 0-192 0,1 0-32 0,0 2-16 0,0 0 0 16,0 0-144-16,1 0 0 0,-1-2 144 16,1-1-144-16,1 0 0 0,-1-2 0 0,0-1 0 0,0-1 0 15,0-2-224-15,0-1-16 0,-1-1 0 0,1-1 0 32,1-1-1424-32,-1-2-304 0,-1-7-48 0,0 0-12320 0</inkml:trace>
  <inkml:trace contextRef="#ctx0" brushRef="#br0" timeOffset="31177.1">16391 9395 21183 0,'-7'-16'1888'0,"5"8"-1504"15,0-1-384-15,-1-1 0 0,-1-1 816 0,2 0 80 16,1 1 32-16,0 0 0 0,1-1-96 16,1 2 0-16,0 1-16 0,1 0 0 0,3-1-80 0,0 3-16 15,1 0 0-15,1 2 0 0,3 1-336 0,2 0-64 16,2 1 0-16,2 2-16 0,3 1 48 0,3 1 16 15,0 1 0-15,1 0 0 0,1 1-112 0,-2 2 0 16,0 0-16-16,-1 1 0 0,0 1 16 0,0 2 0 16,-2 2 0-16,-3 1 0 0,-2 0-64 0,0 1-16 15,-3 1 0-15,-2 0 0 0,-1 2-176 0,-2 0 128 16,-3 2-128-16,-2 0 128 0,-2-1-128 0,-2 1 0 16,-2 1 144-16,-2-1-144 0,-3-3 0 0,-1 1 0 0,-1-2 0 0,-2 0 0 15,0 0 0-15,-2-1 0 0,-3 0 0 0,-1-2 176 16,-1-1-176-16,0-1 192 15,-1-2-192-15,0 0 192 0,1-2-192 0,2 0 160 16,0-2-160-16,2 1 160 0,3-2-160 0,1 0 0 0,2 1-160 0,1-2 160 16,1-1-800-1,3 0-64-15,6-1-16 0,0 0-9184 0,0 0-1840 0</inkml:trace>
  <inkml:trace contextRef="#ctx0" brushRef="#br0" timeOffset="31539.29">16849 9686 15663 0,'0'0'1392'0,"0"0"-1120"16,0 0-272-16,0 0 0 16,3-5 2720-16,1 2 480 0,-4 3 112 0,6-2 16 0,-1 0-1504 0,2 0-288 15,-1 1-64-15,4 1-16 0,-1 1-528 0,2 3-96 0,2 0-32 0,2 3 0 16,-1-1-288-16,1 3-64 0,0 0-16 0,0 2 0 16,0 0-160-16,1 1-16 0,-3 1-16 0,1-1 0 15,-2 0-112-15,-1 1-128 0,-1-1 176 0,-1-1-176 16,0 0 128-16,0 0-128 0,-2-1 0 0,0-1 0 15,0-1 0-15,-1 0-224 0,1-2 32 0,-2 0 16 32,1-2-1856-32,-6-4-368 0,5 5-80 0,-5-5-11888 0</inkml:trace>
  <inkml:trace contextRef="#ctx0" brushRef="#br0" timeOffset="31713.61">17256 9670 29487 0,'0'0'1296'0,"0"0"288"0,0 0-1264 0,0 0-320 15,-6 1 0-15,-1 2 0 0,1 1 1136 0,-2 3 160 16,-2 0 48-16,-1 3 0 0,-1 2-352 0,0 1-64 16,-2 3-16-16,-2 1 0 0,0 3-560 0,-2 0-112 15,0 0-32-15,-2 1 0 0,-1 0-208 0,0 1 0 16,0-1 0-16,0-1 0 16,1 0-1296-16,3-2-304 0,0-4-64 0,3-1-8704 0,3-1-1728 0</inkml:trace>
  <inkml:trace contextRef="#ctx0" brushRef="#br0" timeOffset="32716.43">13805 5411 13823 0,'0'0'608'0,"0"0"128"0,0 0-592 0,-1-6-144 0,1 1 0 0,0-1 0 15,0 1 768-15,0 5 128 0,0 0 32 0,0-6 0 16,0 1 32-16,0 5 0 16,0 0 0-16,2-6 0 0,-2 6-192 0,0 0-16 0,0 0-16 0,0 0 0 15,0 0-224-15,0 0-32 0,0 0-16 0,0 0 0 0,0 0-144 0,0 0-48 16,4 6 0-16,0 2 0 0,-2 3-16 0,-1 3 0 16,0 2 0-16,0 4 0 15,0 3 144-15,-1 4 32 0,0 1 0 0,1 5 0 16,0 1-80-16,1 5-16 0,-4 2 0 0,1 4 0 15,1 0-144-15,-1 2-16 0,0 3-16 0,1 0 0 0,0 2-32 0,1 1-128 16,0-2 192-16,2 0-64 0,1-3-128 0,-1 1 160 16,1-3-160-16,0-2 160 0,0-2-160 0,1-3 0 15,-1-2 144-15,1-3-144 0,-3-1 128 0,1-3-128 16,-2-3 160-16,-1-1-160 0,-1-2 192 0,0-4-64 16,-1-1-128-16,-2-3 192 0,0-2-336 0,1-2-80 15,-3-2-16-15,1-2-9024 16,-2-2-1808-16</inkml:trace>
  <inkml:trace contextRef="#ctx0" brushRef="#br0" timeOffset="34270.92">13838 5359 11055 0,'0'0'480'0,"-3"-2"112"16,-4 0-464-16,-1 0-128 0,1 1 0 0,-1 1 0 0,0 0 1536 0,-2 2 272 15,-2 0 64-15,0 2 16 0,0 3-752 0,0 1-160 16,0 0-16-16,0 5-16 0,0 1-176 0,-1 0-16 16,1 4-16-16,1 0 0 0,0 2-352 0,0 0-80 15,1-1-16-15,2-2 0 0,-1 1-128 0,1 1-32 16,3-3 0-16,-1 0 0 16,1-3 0-16,1-1-128 0,1-1 192 0,1-2-64 0,0-3 208 0,-1-1 48 15,3-5 0-15,0 0 0 0,0 0 176 0,0 0 32 16,0 0 16-16,0 0 0 0,3-9-32 0,0-2 0 15,1-2 0-15,2-3 0 0,0-1-288 0,2-4-64 16,1-5-16-16,1-1 0 0,1-3-208 0,1 2 176 16,-1-1-176-16,1 2 160 0,-1 1 0 0,1 3 0 15,1 3 0-15,-2 4 0 0,-1 2 400 0,0 1 80 0,-1 5 0 0,0 2 16 16,-2 3-272-16,2 2-48 0,0 3-16 16,1 1 0-16,-1 2-320 0,1 2 144 0,0 4-144 0,-1 3 0 15,1 0 128-15,1 1-128 0,1 1 0 0,-1 0 0 16,-1 2 0-16,-1-1 0 0,1 0 0 0,1-1 0 15,-1 0 0-15,0-2-176 0,0-1 32 0,0-2 0 16,-2-2-800 0,1-2-144-16,0-3-48 0,0-3-13856 0</inkml:trace>
  <inkml:trace contextRef="#ctx0" brushRef="#br0" timeOffset="34726.28">13842 4368 21183 0,'0'0'1888'0,"-1"-4"-1504"0,-1-1-384 0,2 5 0 15,-3-4 1648-15,3 4 256 0,0 0 48 0,0 0 16 16,-7 0-800-16,2 2-144 0,0 3-48 0,1 1 0 15,-2 2-528-15,2 2-96 0,1 3-32 0,-1 1 0 16,0 1-112-16,1 2-16 0,-1 1-16 0,2 2 0 16,0 2-176-16,0 1 0 0,1 0 0 0,-1 1 128 15,-1-1-128-15,2 0 0 0,1-1 0 0,1 0 0 0,-1-1 0 16,0 0 0-16,-1-1 0 0,1-3 0 16,0 0-1664-16,1-2-224 0,0-2-32 15,1 0-11056-15</inkml:trace>
  <inkml:trace contextRef="#ctx0" brushRef="#br0" timeOffset="35089.23">13630 4396 25791 0,'-11'-16'2304'0,"7"10"-1856"0,-1-1-448 0,0-1 0 16,-1 1 464-16,2-1 0 15,-1 0 0-15,2 1 0 0,0 0 80 0,2 0 16 0,-2 2 0 0,6-1 0 16,-3 6 144-16,3-4 48 0,4 1 0 0,1-1 0 15,4 1-352-15,3 1-64 0,1 1-16 0,3 0 0 16,4 0-192-16,2 1-128 0,4 0 128 0,1 1-128 16,-1 0 0-16,1 1 0 0,-1 0 0 0,-3 3 0 15,-1 0 0-15,0 2 0 0,-3 0 0 0,-3 3 0 16,-1 2 0-16,-3 2 128 0,0 0-128 0,-3 1 0 0,-3 3 0 0,-3-1 0 16,-1 3 0-16,-3 0 0 0,-2-1 0 0,-1 2 128 15,-3 0-128-15,-1-1 0 0,-3 0 128 0,-2-1-128 16,-1-1 128-16,-2-2-128 0,-1-2 192 15,-2 0-16-15,0-1-16 0,-3-1 0 0,-1-1 16 0,-2-1 0 16,0-1 0-16,-1-2 0 0,1 1-176 0,1 0 0 16,2-2 144-16,0 1-144 0,2-2 0 0,2 1 0 15,1 0 0-15,2 0 0 32,2-1-496-32,2 2-160 0,1-3-48 0,3 1-9360 0,4-5-1888 0</inkml:trace>
  <inkml:trace contextRef="#ctx0" brushRef="#br0" timeOffset="35636.87">14105 4606 27071 0,'0'0'1200'0,"0"0"240"0,0 0-1152 0,0 0-288 0,0 0 0 0,-3 4 0 16,-2 1 208-16,0 1-16 0,-1 2 0 0,1 1 0 16,-1-1 272-16,1 2 48 0,-1 2 16 15,2 1 0-15,1 0-272 0,2 1-48 0,0 1-16 0,1 0 0 16,1-2-32-16,1 1-16 0,1-3 0 0,2 1 0 15,-1-2 48-15,1-2 16 0,2-1 0 0,1-2 0 16,-1-1 64-16,2-1 16 0,0-2 0 0,0-1 0 0,0-1-64 0,-1-3-16 16,2-1 0-16,0-3 0 0,0-2-64 0,0-2-16 15,1-2 0-15,-1-3 0 0,-2 2 0 0,-1 0-128 16,0 0 192-16,-2 2-64 0,-1 1 16 0,-1 2 0 16,-2 0 0-16,0 2 0 0,-1 1 224 0,0 1 32 31,0 2 16-31,0 4 0 0,0 0-144 0,0 0-16 0,0 0-16 0,0 0 0 0,0 0-240 0,0 0 176 15,0 0-176-15,-1 6 160 0,0 3-160 0,1 2 0 16,-1 2 0-16,1 4 0 0,0 4 0 0,0 1 0 16,-1 3 0-16,0 2 0 0,0 1 128 0,0 3-128 15,1 1 0-15,0 1 128 0,-2 2-128 16,1 0 0-16,1-1 0 0,-1-1 128 0,0-2-128 0,0-1 0 16,1 1 0-16,0-4 0 0,-1-2 0 0,0-1 128 15,0-2-128-15,0-3 0 0,-2-1 128 0,1-4-128 16,-1-2 128-16,0-1-128 0,-1-2 192 0,1-1-32 0,-1-3-16 0,-1-1 0 15,0-2 48-15,-2-1 16 0,1-2 0 0,-2-2 0 16,1-2 16-16,1-1 0 16,-2-2 0-16,0-2 0 0,1-2 96 0,0-2 32 0,0-2 0 0,2-1 0 15,2-3-80-15,1 0-16 0,2-1 0 0,4 0 0 16,-1 0-256-16,4 0 0 0,1 0 0 0,3 2 0 16,3 0-192-16,1 1 48 0,4 2 16 0,1 0 0 0,0 4 0 0,1 2 0 15,2 3 0-15,-2 0 0 16,-1 2-480-1,-2 0-96-15,-1 2 0 0,0 2-11120 0,-2 1-2208 0</inkml:trace>
  <inkml:trace contextRef="#ctx0" brushRef="#br1" timeOffset="66180.82">4471 1082 7359 0,'0'0'656'0,"0"0"-528"0,1-5-128 0,0-1 0 16,1 0 1184-16,-2 0 208 16,-2 1 32-16,2-1 16 0,0 0-128 0,0 0-32 15,2 1 0-15,-2 0 0 0,0 5-336 0,0-4-80 0,0 4-16 0,0 0 0 16,0 0-272-16,0 0-48 16,0 0-16-16,0 0 0 0,0 0-240 0,0 0-48 15,0 0-16-15,0 0 0 0,0 0-208 0,0 0 0 0,0 9 128 0,0 2-128 16,0 1 160-16,0 2-16 0,-2 2 0 0,2 1 0 15,0 4 48-15,0 2 0 0,0 2 0 0,-1 1 0 16,-1 0 0-16,0 3 16 0,1 0 0 0,0 3 0 16,0 2-208-16,1 2 128 0,0-1-128 0,1-1 0 0,-1-2 128 0,1-1-128 15,1 1 0-15,0-3 0 0,-1-1 0 0,2-2 0 16,-1 1 0-16,0-1 0 0,0-1 0 16,0-1 0-16,1 0 0 0,0-2 0 0,-1-2 144 15,0 1-144-15,0 0 128 0,1-2-128 16,-1-1 0-16,0-2 128 0,-1-2-128 0,1 0 0 0,1-2 144 0,-2 0-144 15,0-3 160-15,0-2-160 0,0 0 0 0,0-2 0 16,-1-5 0-16,0 0 0 31,0 0-1856-31,0 0-384 0,0 0-64 0,0 0 0 0</inkml:trace>
  <inkml:trace contextRef="#ctx0" brushRef="#br1" timeOffset="66588.11">4471 960 17903 0,'0'0'784'0,"0"0"176"0,-5-5-768 0,0 2-192 0,5 3 0 0,0 0 0 15,-7 1 336-15,-1 1 32 0,0 2 0 0,2 4 0 0,-3 4 16 0,0 2 0 16,-1 3 0-16,0 0 0 0,0 2-256 0,0 2-128 16,2 1 160-16,-2 0-160 0,1-1 128 0,-1-1-128 31,1 0 0-31,2-4 0 0,0-2 384 0,1-2-32 0,1-2 0 0,2-3 0 0,2-3 912 0,1-4 176 16,0 0 32-16,0 0 16 15,0 0-208-15,2-8-64 0,2-6 0 0,3-1 0 0,2-4-656 0,-2-2-144 16,2-2-32-16,1-1 0 15,0-2-208-15,1 0-48 0,0 1-128 0,-1 2 192 0,-1 4-192 0,0 4 0 16,0 3 0-16,0 2 0 0,-1 2 336 0,-2 4-16 16,4 2-16-16,-2 3 0 0,1 2-304 0,1 4 0 15,0 0 0-15,-2 4 0 0,2 2 0 0,0 3-144 16,0 0 16-16,0 2 0 16,0-2-1168-16,0 1-240 0,0-1-32 0,0 1-12192 0</inkml:trace>
  <inkml:trace contextRef="#ctx0" brushRef="#br1" timeOffset="67765.57">4550 5385 3679 0,'0'0'160'0,"0"0"32"0,0-7-192 0,0-1 0 0,3 1 0 0,-3-1 0 15,0-1 3520-15,0 1 640 16,-3 1 144-16,3-1 32 0,-1 0-2544 0,0 2-512 0,0 0-112 0,1 6-16 16,0-4-224-16,0 4-48 0,0 0-16 0,0 0 0 0,0 0-288 0,0 0-48 15,0 0-16-15,0 0 0 16,0 0-256-16,0 0-48 0,0 0-16 0,-1 6 0 16,1 4-192-16,0 2 128 0,0 3-128 0,0 2 0 15,-1 4 192-15,1 2-64 0,0 1-128 0,0 3 192 16,0-1-64-16,0 2-128 0,0-2 176 0,1 2-176 15,1 1 128-15,3-1-128 0,-2-3 0 0,1 0 0 0,1 0 0 0,-1-1 0 16,1-1 128-16,1-2-128 0,0-4 0 0,-2 0 0 16,-1-3 128-16,0-1-128 0,-1-2 128 0,0-1-128 15,-1-2 192-15,0-1-192 0,-1-7 240 0,0 0-64 0,0 0-16 0,0 0 0 16,0 0 96-16,0 0 0 16,-5-4 16-16,0-1 0 0,1-2-64 0,-1-2-16 15,0-3 0-15,1-1 0 0,-1 0-192 0,1-1 0 16,-1-2 0-16,0 2 0 0,-1 2 128 0,1 1-128 0,2 1 0 0,-2 1 144 15,0 3-16-15,-1 1 0 16,1 2 0-16,-1 2 0 0,1 1 64 0,0 3 0 0,1 1 0 16,-1 3 0-16,1 2-192 0,1 2 0 0,1 1-160 0,-1 1 160 15,1 1-128-15,1 1 128 16,1-1 0-16,1 0-144 0,4 0 144 0,-2-1-128 16,2 0 128-16,3-2-128 0,1-1 128 0,0-2 0 0,1-3 128 15,2-2-128-15,1-2 224 0,1-2-32 0,2-2 0 0,1-2 0 16,3-3 64-16,2-2 0 0,1-2 0 0,1-2 0 15,0-4-256-15,-2-1-160 0,-2-1 32 0,0 1-10304 16,-3 0-2048 0</inkml:trace>
  <inkml:trace contextRef="#ctx0" brushRef="#br1" timeOffset="68612">4739 387 21823 0,'0'0'960'0,"0"0"208"0,-2-5-928 0,0-1-240 15,0 1 0-15,2 5 0 0,0 0 896 0,0 0 144 16,0 0 32-16,0 0 0 0,0 0-352 0,-4 4-64 15,0 2-16-15,1 1 0 0,1 3-464 0,0 2-176 16,-1 2 0-16,0 2 144 0,2 3-144 0,0-2 0 16,0 4 0-16,0 1 0 0,0 1 0 0,1-1 0 0,0-1 0 0,0 0 0 15,0-1 0-15,0 2 0 0,0-4 0 0,1-4 128 16,0-2-128-16,-1-2 160 0,0-4-160 0,0-6 160 16,0 0 96-16,0 0 32 0,0 0 0 0,0 0 0 15,0 0 160-15,-3-5 16 0,-1-3 16 0,2-3 0 16,0-2-96-16,0-2 0 0,-2-3-16 0,3 2 0 15,1-4-240-15,0-2-128 0,0-1 128 0,1 0-128 16,0 1 224-16,2 0-32 0,-1 1 0 0,1-5 0 0,0 1-192 0,2 1 144 16,-1 1-144-16,2 1 128 0,-1 2 64 0,1 1 0 15,-1 2 0-15,2 1 0 0,-1 4-192 0,1 0 0 16,0 1 0-16,0 1 0 0,1 2 0 0,1 3 0 16,-1 1 0-16,0 1 0 0,0 2 0 0,1 2-272 15,-1 2 64-15,-1 1 16 16,1 3-1472-16,-1 2-272 0,-2 4-64 0</inkml:trace>
  <inkml:trace contextRef="#ctx0" brushRef="#br1" timeOffset="68784.03">4695 512 11055 0,'-7'-8'480'0,"7"8"112"15,0 0-464-15,0 0-128 0,0-6 0 0,0 6 0 0,2-5 4416 0,1 0 848 16,2 0 176-16,1 1 48 0,2 0-4128 0,1 1-816 0,1-1-160 15,2 0-48-15,1 1-64 0,1 0-16 0,2-1 0 0,0 1 0 16,2 0-256-16,0 1-272 0,0-1 48 0,2 2 16 31,-1 0-2192-31,-1 1-432 0,1 0-96 0</inkml:trace>
  <inkml:trace contextRef="#ctx0" brushRef="#br1" timeOffset="68941.53">5116 439 26143 0,'0'0'1152'0,"0"0"256"0,0 0-1136 0,0 0-272 0,0 0 0 0,0 0 0 15,0 0 1216-15,0 0 176 0,0 0 32 0,0 0 16 16,1 7-528-16,0 1-96 0,1 2-32 0,-1 1 0 16,-1 4-368-16,0 2-80 0,0 3-16 0,0 2 0 15,1 0-192-15,-1 2-128 0,2 0 128 0,0 7-128 16,0 0-816-16,0 0-224 0,-1 0-48 0</inkml:trace>
  <inkml:trace contextRef="#ctx0" brushRef="#br1" timeOffset="69851.16">3589 5852 23951 0,'0'0'2128'0,"-2"-5"-1696"0,0-2-432 0,1 1 0 15,1 6 448-15,0 0 0 0,0 0 0 0,0 0 0 16,0 0 144-16,0 0 48 0,0 0 0 0,0 0 0 16,-2 10-336-16,1 2-64 15,0 3-16-15,0 1 0 0,0 2-96 0,1 2 0 0,-1 2-128 0,0 2 192 0,0 1-192 0,0 3 0 16,1-2 128-16,0 0-128 15,0 1 0-15,2-2 0 0,-1-2 0 0,0-1 0 0,0-2 128 0,0-1-128 16,0-3 0-16,0-1 0 0,-1-4 160 0,0-2-160 16,0-2 160-16,0-7-160 0,0 0 240 0,0 0-48 15,0 0-16-15,0 0 0 0,0 0 16 0,0 0 16 16,-3-5 0-16,0-4 0 0,0-2-32 0,-1-4-16 16,2-1 0-16,0-3 0 0,1-1-160 0,0-3 0 15,-2-3 0-15,2 0 0 0,1-1 0 0,0 1 0 16,1-1 0-16,1 2 128 0,-1 1 0 0,1 0 0 15,0-1 0-15,0 2 0 0,0 1 160 0,2 4 32 0,-1 0 0 0,1 3 0 16,2 1-80-16,-1 3-16 16,2 2 0-16,0 1 0 0,-1 0-224 0,2 3 0 0,0 0 0 0,-1 3 0 15,1 1 0-15,0 1-160 0,-2 3 160 0,1 2-128 16,0 0-176-16,-1 2-16 0,1 2-16 0,-1 0 0 31,-1 4-640-31,-1 1-128 0,-2 1-32 0,-1 2-12224 0</inkml:trace>
  <inkml:trace contextRef="#ctx0" brushRef="#br1" timeOffset="70026.11">3544 6058 17503 0,'0'0'1552'0,"-6"0"-1232"0,6 0-320 0,0 0 0 0,-5-1 1408 0,5 1 208 16,0 0 48-16,0 0 16 0,0 0-432 0,0 0-96 16,0 0 0-16,0 0-16 0,8-1-368 0,-1-1-80 15,2 0-16-15,0 0 0 0,3 0-208 0,1 1-32 16,2 0-16-16,0 0 0 0,0-2-416 0,4 2 0 15,-1 0 0-15,0 0-9328 16,1 0-1872-16</inkml:trace>
  <inkml:trace contextRef="#ctx0" brushRef="#br1" timeOffset="70385.91">3965 6203 11967 0,'0'0'1072'0,"-2"-4"-864"0,-1-2-208 0,1 1 0 0,-1-2 3520 0,2 3 640 16,1 4 144-16,0 0 32 0,0 0-2448 0,0 0-480 15,0 0-112-15,0 0-16 0,0 0-512 0,0 0-96 16,0 0-32-16,1 7 0 0,2 3-400 0,-1 3-96 16,0 2-16-16,0 1 0 0,-1 2-128 0,0 0 0 15,-1 2 0-15,-1 1 128 0,0-1-128 0,-1 1 0 16,0 1 0-16,0-1 0 31,0 0-2304-31,2-2-512 0,-4 19-80 0,-3-8-32 0</inkml:trace>
  <inkml:trace contextRef="#ctx0" brushRef="#br1" timeOffset="71372">8812 429 8223 0,'0'0'368'0,"0"0"80"0,-2-4-448 0,-1-1 0 15,3 5 0-15,-2-5 0 0,-1-1 1024 0,1 2 112 16,2 4 16-16,0 0 16 0,-1-6 144 0,1 6 32 0,0 0 0 0,0 0 0 16,0 0-224-16,0 0-32 15,0 0-16-15,0 0 0 0,0 0-608 0,0 0-112 0,0 0-32 0,-3 8 0 16,1 2 0-16,0 3 0 0,-1 3 0 0,1-1 0 15,-2 6 48-15,1 3 0 0,0 4 0 0,-1 1 0 16,2 3-96-16,0 2-16 0,-1 1 0 0,-1 12 0 16,1-3-96-16,1-3-32 0,0-1 0 0,1-1 0 15,-1-2-128-15,2-1 0 0,0-3 144 0,2-2-144 16,-1-2 128-16,0-2-128 0,0-2 128 0,1-1-128 16,0-2 128-16,0-2-128 0,2 0 160 0,-2-2-160 15,0-2 192-15,0-1-64 0,1-1-128 0,-1-3 192 0,0-1-64 0,0-1-128 16,-1-3 176-16,0 1-176 15,-1-7-640-15,0 0-256 0,0 0-32 0,0 0-10400 16</inkml:trace>
  <inkml:trace contextRef="#ctx0" brushRef="#br1" timeOffset="71782.1">8723 363 11967 0,'-6'-1'1072'0,"1"0"-864"16,-2 1-208-16,-2 2 0 0,-1 2 2368 0,-2 2 448 16,-2 2 64-16,-1 2 32 0,-2 2-2368 0,1 1-544 0,-1 2 0 0,2 3 0 15,-1 2 0-15,6-4 0 16,2 3 0-16,0 0 144 0,0-2 48 0,3 0 0 15,0-2 0-15,3-1 0 0,-2-3 368 0,2 0 80 0,0-3 0 0,2-2 16 16,0-6 400-16,0 0 80 0,0 0 16 0,4-5 0 16,0-4-400-16,-2-2-80 0,3-4-16 0,1-3 0 15,2-3-384-15,2 1-80 0,1-2 0 0,1 0-16 16,1 1-176-16,5-4 0 0,1 2 0 0,-3 4 128 0,2 2-128 0,-2 4 0 16,1 0 0-16,-2 4 0 0,0 4 0 0,0 4 192 15,-1 1-192-15,0 4 192 0,0 2-192 0,-1 3 0 16,-1 0 0-16,-1 2 0 15,0 1-192-15,-1 0 192 0,0 0-160 0,0 0 160 16,-1 0-528-16,1 0-16 16,0 1 0-16</inkml:trace>
  <inkml:trace contextRef="#ctx0" brushRef="#br1" timeOffset="72357.47">8023 292 25791 0,'-10'-17'1152'0,"8"12"224"0,-1-1-1104 0,-1 2-272 0,1-1 0 0,3 5 0 0,-4-2 144 0,4 2-16 16,-5 3-128-16,1 3 192 0,-2 3-64 0,1 3-128 15,1 3 176-15,-1 2-176 0,2 0 128 0,0 2-128 16,-1 1 0-16,2 1 0 0,-2 1 0 0,0 1 0 16,2 1 0-16,1-3 0 0,0 2 0 0,0 0 0 15,0-2 0-15,0-1 0 0,1-2 0 0,0-1 0 16,0-3 0-16,0 2 0 0,1-4 128 0,0-3 32 16,-1-4 0-16,0-5 0 0,0 0 64 0,0 0 16 15,0 0 0-15,0 0 0 0,0-7 272 0,1-2 48 16,0-5 16-16,0 0 0 0,0-5-336 0,0-3-64 15,0-1-16-15,2-1 0 0,-1-1-160 0,0-2 0 16,0 1 0-16,0-10 128 0,1-2-128 0,-1 2 0 16,0 2 0-16,0 1 0 0,0 1 0 0,2 2 0 0,-1 3 0 15,0 7 0-15,1 0 0 0,0 0 0 0,0 4 0 0,1 2 128 16,0 0-128-16,2 3 0 16,0 1 144-16,0 1-144 0,1 1 0 0,0 3 0 0,-1 2 0 15,1 2 0-15,0 1-176 0,-1 3 0 0,0 3 0 0,0 2 0 31,-1 1-944-31,-2 1-192 0,-1 5-32 0</inkml:trace>
  <inkml:trace contextRef="#ctx0" brushRef="#br1" timeOffset="72544.89">7954 444 24879 0,'0'0'2208'15,"0"0"-1760"-15,0 0-448 0,0 0 0 16,0 0 480-16,0 0 16 0,0 0 0 0,0 0 0 0,4-5 176 0,2 1 32 15,1-1 16-15,3 2 0 0,1 0-384 0,0-1-80 16,1 1 0-16,2 1-16 0,1 0-240 0,0 0 0 16,1 0-192-16</inkml:trace>
  <inkml:trace contextRef="#ctx0" brushRef="#br1" timeOffset="72826.53">8131 451 26943 0,'0'0'1200'0,"0"-4"240"0,0-2-1152 16,1 1-288-16,-1 5 0 0,3-6 0 0,1 1 384 0,0 0 0 15,2 1 16-15,0 2 0 0,1 1 48 0,0-1 16 0,1 2 0 0,0 2 0 16,-2 1-208-16,0 1-64 16,-2 2 0-16,0 1 0 0,-2 3-192 0,-2 2 0 0,-2 2 0 15,-2 0 0-15,-1 2 0 0,-2 4 0 0,0 0 0 0,-1 0 0 16,1-1 0-16,1-3 0 0,-1-2 0 0,0 1 0 15,1-4 176-15,1-3-16 0,2-1 0 0,1-1 0 0,2-6 672 16,0 0 128-16,0 0 16 0,0 0 16 0,0 0-224 0,9-3-64 16,2 2 0-16,3-2 0 15,1-3-432-15,3 1-80 0,1-2-32 0,2 1 0 0,2-1-160 0,2 2 0 16,1-1 0-16,1 3 0 16,-1 2-2176-16,0 0-400 0,-3 1-96 0</inkml:trace>
  <inkml:trace contextRef="#ctx0" brushRef="#br1" timeOffset="73907.86">8897 5024 8287 0,'0'-12'736'0,"0"6"-592"15,0-2-144-15,1 1 0 0,0-2 1664 0,1 0 288 16,0 1 64-16,0 1 16 0,1-1-368 0,-1 1-80 16,0 1-16-16,1 0 0 0,-3 6-432 0,0 0-96 15,0 0-16-15,0 0 0 0,0 0-368 0,0 0-80 16,0 0 0-16,0 0-16 0,0 0-304 0,0 0-64 15,2 10-16-15,2 3 0 0,-2 4-48 0,-1 2 0 16,0 3 0-16,0 0 0 0,0 0 0 0,-1 2 0 16,-1 1 0-16,1 3 0 0,0 0-128 0,0 1 0 15,0-3 144-15,0 2-144 0,0-1 128 0,1 0-128 0,0-3 128 0,1 0-128 16,-1-1 0-16,1-1 0 16,0 0 0-16,0-1 128 0,-1-1-128 0,0-3 128 15,1-2-128-15,-2-2 128 0,0-1-128 0,0-2 192 0,0-2-64 0,0-2 0 16,0-6-128-16,0 0 0 15,0 0 128-15,0 0-128 0,0 0 0 0,0 0 0 16,0 0-160-16,0 0 160 0,-7-5-272 0,1-2 48 16,2-2 16-16,-1 1 0 0,-1-2 48 0,1 1 16 0,-2 1 0 0,0 2 0 15,0 0 144-15,0 2 0 16,-1 1 0-16,2 3 0 0,-2 2 288 0,0 2-16 0,1 1 0 0,0 3 0 16,2 2-272-16,0 0 160 0,2 0-160 0,1 1 128 15,1 1-128-15,2 0 0 0,1 0 0 0,2 0 0 16,2-2 0-16,0 0 0 0,3-1 0 0,0 0 0 15,3-3 0-15,0-1 0 0,0-2 192 0,0-1-64 16,2-2 64-16,-1-2 0 0,1-2 0 0,0-2 0 16,1-2-192-16,-1 0-224 0,0-3 48 0,2-2-8752 15,-4 0-1760-15</inkml:trace>
  <inkml:trace contextRef="#ctx0" brushRef="#br1" timeOffset="74784.19">9642 4756 21183 0,'0'0'1888'0,"0"-5"-1504"16,-2-1-384-16,2 6 0 0,0 0 448 0,0 0 32 15,0 0 0-15,0 0 0 0,0 0-96 0,-1 10-32 16,0 1 0-16,0 3 0 0,0 0-224 0,0 5-128 0,-2 3 128 0,1 2-128 16,0 0 208-16,1 3-16 15,1 4-16-15,1 0 0 0,0 0-176 0,0 0 192 16,1-2-192-16,1 1 192 0,0-1-192 0,1-2 0 0,0-2 0 0,0-1 128 0,2-4-128 0,-1-1 160 16,-1-1-160-16,1-3 160 15,-1-1-160-15,1-1 192 0,-2-4-192 0,1-1 192 0,0-2-64 0,-4-6-128 16,0 0 192-16,0 0-64 0,0 0 16 0,0 0 0 15,2-8 0-15,-1-1 0 0,-1-3-144 16,-1-3-256-16,-1-5 64 0,-1-2 16 0,0-2-64 16,-1-2-16-16,-1 1 0 0,0 0 0 0,-2-2 256 0,2 1 0 15,0-2 0-15,1 1 0 0,0 2 448 0,1 2-32 16,1 1 0-16,1 0 0 0,0 0 160 0,1 2 16 16,1 1 16-16,0 1 0 0,1 3-224 0,2 1-32 15,1 1-16-15,2 2 0 0,-1 1-208 0,3 2-128 16,1-1 160-16,1 3-160 0,1 1 0 0,2 2 0 15,2 2 0-15,0 2-160 0,-1 2 16 0,-2 2 0 16,-1 0 0-16,-1 3 0 16,-1-1-624-16,-1 2-128 0,-2 1-32 0,0 1-11504 0</inkml:trace>
  <inkml:trace contextRef="#ctx0" brushRef="#br1" timeOffset="74971.81">9612 5083 26719 0,'0'0'2368'0,"0"0"-1888"0,0 0-480 0,0 0 0 16,0 0 240-16,0 0-48 0,0 0-16 0,0 0 0 15,0 0 336-15,6 1 64 0,4-1 0 0,2 0 16 16,2 0-64-16,3 0-16 0,-1 1 0 0,2 0 0 16,2-1-352-16,1 2-160 0,-3-2 128 0,1 0-128 31,1 0-1888-31,-2 0-464 0,-2 1-80 0</inkml:trace>
  <inkml:trace contextRef="#ctx0" brushRef="#br1" timeOffset="75301.05">10020 5114 23951 0,'0'0'2128'0,"0"0"-1696"15,0 0-432-15,6-2 0 0,-6 2 576 0,7-4 48 16,-1 2 0-16,1 1 0 0,0 0 272 0,-1 2 48 15,2 1 16-15,1 2 0 16,-4 0-496-16,2 2-80 0,-2 1-32 0,0 3 0 0,-2 2-224 0,-2 1-128 16,-2 3 128-16,-1 1-128 0,-3 1 0 0,0 2 0 15,-3 1 0-15,-1 0 128 0,0 0-128 0,-1-2 0 0,0-1 0 0,1-2 0 16,0 1 0-16,1-4 0 16,1-2 0-16,0-2 0 0,3-4 384 0,0 0 64 0,4-5 16 0,0 0 0 15,0 0 432-15,0 0 64 0,0 0 32 16,0 0 0-16,7-1-320 0,2-3-64 15,2 1-16-15,2-1 0 0,4-1-304 0,2 1-64 16,3 0-16-16,3-1 0 0,0 1-208 0,2-1 0 0,0 1 128 0,-1 1-128 16,-1 0 0-16,0 1-288 0,-3 0 64 15,0 1-11344-15,0 1-2256 0</inkml:trace>
  <inkml:trace contextRef="#ctx0" brushRef="#br1" timeOffset="77361.53">4739 6585 9151 0,'0'0'400'0,"0"0"96"0,0 0-496 0,0 0 0 0,0 0 0 0,0 0 0 0,0 0 576 0,0 0 32 16,2-6 0-16,0 1 0 0,-1-1 32 0,-1 6 0 15,2-4 0-15,-2 4 0 16,2-6 0-16,-2 1 0 0,2-1 0 0,-1 1 0 0,-1 5 64 0,1-7 0 15,0 2 16-15,-1 5 0 0,0-7-48 0,0 2-16 16,0-1 0-16,0 2 0 0,-1-2 32 0,1 2 0 16,0 4 0-16,1-5 0 0,-1 5-80 0,0-5-16 15,-1 0 0-15,1 5 0 0,0 0-96 0,-1-4-32 16,1 4 0-16,0 0 0 0,0 0-160 0,0 0-48 16,0 0 0-16,0 0 0 0,0 0-128 0,0 0-128 15,0 0 144-15,0 0-144 0,0 0 128 0,0 0-128 16,0 0 0-16,0 0 0 0,0 0 160 0,0 0-160 15,-1 7 160-15,-1-1-160 0,2 2 160 0,-2 1-160 16,2 1 160-16,-1 1-160 0,0 1 208 0,1 1-48 16,0 0-16-16,0 3 0 0,0 0-16 0,0 2-128 15,1 0 192-15,0 1-64 0,1 0-128 0,-2 2 160 16,2 1-160-16,0 1 160 0,-1 0-160 0,1 1 192 16,0 1-192-16,2 0 192 0,-2-1-192 0,1 0 128 15,0 1-128-15,2-1 128 0,-1 1-128 0,1-1 0 0,-1-1 0 16,0 0 0-16,0 0 128 0,0 0-128 0,-1-2 128 0,1-1-128 15,-2 0 176-15,0 1-48 0,0-2-128 0,2 0 192 16,-4-1 0-16,2-2-16 0,-1 0 0 0,1-1 0 16,-1-1 16-16,0 0 0 0,1-3 0 0,0-2 0 0,-1-1-192 15,0 0 128-15,0-2-128 0,1 0 128 16,-2-6-128-16,0 0 160 0,0 0-160 0,0 0 160 0,0 0-160 0,0 0 0 16,0 0 0-16,0 0 0 15,0 0-368-15,0 0-96 16,0 0-32-16,0 0 0 0,2-7-2144 0,-1 0-432 15</inkml:trace>
  <inkml:trace contextRef="#ctx0" brushRef="#br1" timeOffset="77893.19">4777 6519 7359 0,'-2'-10'656'0,"2"10"-528"0,-1-7-128 0,0 1 0 0,0-1 1936 0,-1 0 368 0,0 1 64 0,0-1 0 15,-1 2-736-15,-1-1-160 0,1 2-16 0,0 0-16 16,0 1-352-16,3 3-64 0,0 0 0 0,0 0-16 16,-7 3-496-16,0 1-80 0,1 1-32 0,-1 3 0 15,2 2-128-15,-4 2-16 0,0 1-16 0,0 1 0 16,-1 1 16-16,0 0 0 0,1 1 0 0,0-2 0 0,1-1-64 0,0-1 0 16,2-2 0-16,-1-1 0 0,1-1 208 0,0-3 48 15,1 1 0-15,0-2 0 0,5-4 208 0,0 0 48 16,-4 0 16-16,4 0 0 0,0 0 32 0,-4-3 0 15,1-2 0-15,2-1 0 0,1-2-240 0,2-2-32 16,2-2-16-16,-1-1 0 0,1-3-256 0,2 0-48 16,-1 0-16-16,2 1 0 0,1 1-144 0,0 2 0 15,1 1 0-15,-1 2 0 0,0 1 0 0,-1 3 0 16,1 0 0-16,0 3 0 0,-2 1 0 0,2 1-144 16,1 2 144-16,1 1 0 0,-3 2-160 0,2 1 160 15,0 2-128-15,0 0 128 0,1 0 0 0,0 0-128 16,-2 1 128-16,2 0 0 0,-1-1 0 0,0-1-160 15,0 0 160-15,-1 0 0 16,1-2-2128-16,0 1-320 0,-1-2-64 0</inkml:trace>
  <inkml:trace contextRef="#ctx0" brushRef="#br1" timeOffset="78740.28">5085 6235 13823 0,'-5'-9'608'0,"5"9"128"0,-2-7-592 0,0 2-144 0,1-1 0 0,1 6 0 15,-1-5 1472-15,1 5 256 0,0 0 48 0,0 0 16 16,0 0-640-16,0 0-112 0,0 0-16 0,-4 3-16 16,-1 4-704-16,1 3-144 0,1 1-32 0,-1 3 0 0,1 1-128 0,0 3 0 15,-1 2 0-15,2 2 0 0,2 1 0 0,-1 1 0 16,0-1 0-16,0 0 0 15,1-1 0-15,1 0 128 0,0-1-128 0,0-2 0 0,0-1 176 0,0-1-48 16,0-3-128-16,2-1 192 0,-3-2 64 0,0-3 16 16,1 0 0-16,-1-8 0 0,0 0 112 0,0 0 0 15,0 0 16-15,0 0 0 0,0 0 176 0,0 0 48 16,0 0 0-16,0 0 0 0,-1-5-96 0,-3-4-16 16,3-2 0-16,0-2 0 0,0-4-256 0,0-1-64 15,-1 0-16-15,1-2 0 0,0-1-48 0,-1-1-128 16,1 0 192-16,1 0-64 0,0-1 48 0,0 1 0 15,0 0 0-15,0 1 0 0,1 1 160 0,2 2 48 0,-1 0 0 0,0 3 0 16,1 0-208-16,1 2-48 0,-1 1 0 0,2 1 0 16,2 0-128-16,1 1 160 15,-1 2-160-15,2 1 160 0,0-1-160 0,1 1 0 16,-1 2 0-16,0 0 0 0,-1 3 0 0,1 2 0 0,-1-1 0 0,0 2 0 16,0 1-256-16,1 2 64 0,-1 1 0 0,-3 2 16 31,2 2-768-31,-2 2-144 0,0 2-48 0,-2 2-8384 0,-1 2-1680 0</inkml:trace>
  <inkml:trace contextRef="#ctx0" brushRef="#br1" timeOffset="78944.44">5026 6424 22111 0,'0'0'1968'0,"0"0"-1584"15,0 0-384-15,0 0 0 16,0 0 736-16,0 0 64 0,0 0 16 0,5-1 0 0,2 0 240 0,0 0 48 15,2 0 16-15,2 0 0 0,2-1-480 0,3 1-112 16,-1 1-16-16,3-2 0 0,-2 0-256 0,2 0-64 16,0-2-16-16,-2 2 0 0,-1-1-352 0,1 1-64 15,-2 0-16-15,-1-1-8944 16,-2 2-1792-16</inkml:trace>
  <inkml:trace contextRef="#ctx0" brushRef="#br1" timeOffset="79131.92">5381 6413 9215 0,'0'0'816'0,"0"0"-656"0,0 0-160 0,0 0 0 15,0 0 3968-15,0 0 768 0,0 0 160 0,0 0 32 16,0 0-3200-16,0 0-624 0,1 9-128 0,-1 1-16 16,-1 2-272-16,1 1-48 0,0 2-16 0,0 3 0 0,0 1-304 0,0-1-48 15,1 1-16-15,-1 0 0 16,-1 0-256-16,1-1 0 0,1 1 0 0,0 0 0 0,-1-3 0 0,1 1 0 15,-1-2 0-15,0-1-9984 16,0-2-1888-16</inkml:trace>
  <inkml:trace contextRef="#ctx0" brushRef="#br1" timeOffset="80166.75">8977 6368 7359 0,'0'0'656'0,"0"0"-528"0,0 0-128 0,3-6 0 0,-1 0 1408 0,1-1 240 16,-1 1 48-16,0-1 16 0,0-1-336 0,0 2-64 16,1-1-16-16,-1 1 0 15,0-1-128-15,1 1-16 0,-1 1-16 0,2-1 0 0,0 0 64 0,-3 0 16 16,-1 6 0-16,2-5 0 0,2-1-192 0,-2 2-48 16,-2 4 0-16,2-4 0 0,-2 4-272 0,0 0-48 15,0 0-16-15,0 0 0 0,0 0-304 0,0 0-64 16,0 0-16-16,0 0 0 0,0 0-128 0,0 0-128 15,1 6 144-15,-1 3-144 0,0 2 176 0,-1 2-176 16,0 3 192-16,-1 0-192 0,0 3 240 0,-2 2-64 16,2 1-16-16,0 3 0 0,0 4-160 0,0-1 160 0,-1 3-160 0,3 1 160 15,-1 2-160-15,1 0 0 16,1-1 0-16,0 0 0 0,1 0 0 0,0-2 128 16,2-3-128-16,2 0 0 0,-3-2 0 0,1-1 0 0,0-3 128 0,-1-2-128 15,-1 0 0-15,0-1 0 0,1-3 0 0,-1 1 128 16,0-4-128-16,-1-1 0 0,0-2 0 0,-1-2 0 15,0-2-416 1,0 0-16-16,0-6 0 16,0 0 0-16,0 0-432 0,0 0-96 0,0 0 0 0,0 0-16 0,0 0-640 0,-4-3-128 15,-2-3-32-15</inkml:trace>
  <inkml:trace contextRef="#ctx0" brushRef="#br1" timeOffset="80605.99">8971 6299 3679 0,'0'0'320'16,"0"0"-320"-16,-2-7 0 0,0 2 0 0,2 5 3872 0,0 0 704 15,-6-4 144-15,6 4 16 0,-6 1-3360 0,-1 2-672 16,1 0-144-16,-1 3-32 0,-1 2-272 0,1 2-48 16,-2 0-16-16,0 0 0 0,0 0-64 0,0 0 0 15,2 0-128-15,0-1 192 0,2 1 64 0,1-2 16 0,0-2 0 0,4-6 0 16,0 0 224-16,0 0 32 16,0 0 16-16,0 0 0 0,0 0 416 0,0 0 96 0,0 0 16 0,0 0 0 15,3-8-432-15,3-1-96 0,0-1-16 0,2-2 0 16,0-1-288-16,1 1-64 0,-1-1-16 0,2-1 0 15,-2 2-160-15,1 1 0 0,-2 1 0 0,1 3 0 16,-1 0 0-16,-1 3 0 0,1 0 0 0,0 3 0 31,-1 2 0-31,1 3 160 0,-1 0-160 0,1 4 160 0,0 1-160 0,-1 2 0 0,1 1 0 0,-1 0 0 32,1 0 0-32,0 0 0 0,-1 0 0 0,1 0 0 0,0-1 0 0,1-1 0 15,1-2-144-15,0-2 144 16,1 0-512-16,1-2-64 0,0-2 0 0,1-2-8896 15,2-1-1776-15</inkml:trace>
  <inkml:trace contextRef="#ctx0" brushRef="#br1" timeOffset="81092.86">9616 6078 12895 0,'1'-14'1152'0,"-1"14"-928"0,2-4-224 0,-1-2 0 16,2 0 2112-16,-1 0 368 0,-1 1 80 0,-1 5 0 15,1-6-976-15,-1 6-208 0,0 0-32 0,0 0-16 16,0 0-624-16,0 0-112 0,0 0-16 0,1 7-16 16,-1 2-352-16,0 3-64 0,0 2-16 0,-1 2 0 15,0 0 32-15,-1 2 0 0,-1 1 0 0,1 2 0 16,0 1 0-16,1 0 0 0,0 0 0 0,0-1 0 15,1 0-160-15,0-1 192 0,1-1-192 0,-1-1 192 16,0 0-192-16,1-3 128 0,0 0-128 0,0-1 128 0,0-3-128 0,0-2 160 16,0-2-160-16,2 0 160 0,-3-7-32 0,0 0 0 15,0 0 0-15,0 0 0 0,0 0 0 0,0 0 0 16,0 0 0-16,0 0 0 0,0 0 16 0,0 0 0 16,-1-7 0-16,-1-1 0 0,1-3-144 0,0-3 0 15,0 0 0-15,0-1 0 0,1-3 0 0,0 1 0 16,1-3 0-16,0 0-176 0,0-2 176 0,2 1 176 15,-1 0-48-15,0 0 0 0,1 0 208 0,2 0 48 16,2 1 0-16,-1 1 0 0,-1 1-80 0,2 2-16 0,1 0 0 0,0 4 0 16,1 2-160-16,0 3-128 0,1 0 192 0,0 2-192 15,0 0 0-15,0 2 0 16,-2 1 0-16,1 2 0 0,0 0 0 0,-1 2 0 16,1 0-144-16,-4 2 144 15,1 3-448-15,-2 2-16 0,-1 1 0 0,-1 2 0 16,2 3-2160-16,-4 2-448 0</inkml:trace>
  <inkml:trace contextRef="#ctx0" brushRef="#br1" timeOffset="81282.67">9668 6299 23375 0,'0'0'1024'0,"0"0"240"0,0 0-1008 0,0 0-256 15,0 0 0-15,0 0 0 0,0 0 960 0,0 0 128 16,0 0 48-16,7-3 0 0,1 2-144 0,1 0-32 15,1 1 0-15,2-1 0 16,1 0-608-16,1 1-128 0,2 0-32 0,-1 0 0 16,-1 0-1344-16,0 0-288 0,-1 1-48 0</inkml:trace>
  <inkml:trace contextRef="#ctx0" brushRef="#br1" timeOffset="81751.45">9968 6384 3679 0,'0'0'160'0,"0"0"32"0,0 0-192 0,0 0 0 0,0 0 0 0,0 0 0 16,2-5 3952-16,0 1 736 16,-2 4 160-16,5-6 16 0,-1 2-2880 0,2-1-576 15,0 1-112-15,2-1-16 0,0 1-256 0,0 0-64 0,2-1 0 0,0 2 0 16,0 0-256-16,1 0-48 0,1 1-16 0,1 1 0 15,0 0-176-15,-2 1-32 0,-2 1-16 0,0 1 0 16,-2 1-160-16,-7-3-48 0,5 5 0 0,-1 2 0 16,-2 0-64-16,-2 2-16 0,-2 1 0 0,-2 1 0 15,-1 1-128-15,-3 1 0 0,-1 1 0 0,1 0 0 0,-3 1 0 0,1 1 128 16,1-2-128-16,0-1 0 0,0-1 0 0,3 0 0 16,0 0 0-16,1-3 0 0,0-2 400 0,2-2 0 15,1 1 0-15,2-6 0 0,0 0 192 0,0 0 48 16,0 0 0-16,4 5 0 0,2-1-176 0,1-1-16 15,3-1-16-15,2-1 0 0,3 0-176 0,1 0-16 16,3 1-16-16,3-4 0 0,1 1-96 0,0-1-128 16,1 0 176-16,0-1-176 0,0-1 128 0,-2 1-128 15,0-1 0-15,-2-1 0 0,0 1 0 0,-1 1 128 16,-3-1-128-16,-1 1 0 0,-2 1 128 0,-2 0-128 16,-2 0 0-16,0 1 0 0,-4 0 0 0,-5 1 128 15,0 0-128-15,0 0 0 0,0 0 0 0,0 0 0 16,0 0 0-16,0 0 0 15,0 0-688-15,0 0-80 0,0 0-32 0,0 0 0 16,-5 1-2336-16,-1 0-448 0</inkml:trace>
  <inkml:trace contextRef="#ctx0" brushRef="#br1" timeOffset="84844.08">6793 4842 3679 0,'0'0'160'0,"0"0"32"0,0 0-192 0,0 0 0 16,1-5 0-16,2-1 0 0,1 2 2176 0,-2-1 400 16,0 0 80-16,2-1 16 0,-1 2-1328 0,1 0-272 15,0-1-48-15,0 1-16 0,1-2-64 0,-2 2-16 0,0 0 0 0,-3 4 0 16,3-6-352-16,1 2-64 0,-4 4 0 0,3-5-16 16,-3 5-96-16,0 0-16 15,0 0 0-15,0 0 0 0,0 0 16 0,0 0 0 16,0 0 0-16,0 0 0 0,0 0-80 0,2-6-32 0,-1 0 0 0,-1 6 0 0,0 0 48 15,0 0 16-15,1-5 0 0,-1 5 0 16,2-6 80-16,-2 6 16 0,0 0 0 0,0 0 0 16,0-5-80-16,0 5-16 0,0 0 0 0,0 0 0 15,0 0-96-15,0 0-32 0,0 0 0 0,0 0 0 16,2-6-96-16,-2 6-128 0,0 0 176 0,0 0-176 16,0 0 160-16,0 0-160 0,0 0 128 0,0 0-128 15,0 0 144-15,0 0-144 0,0 0 160 0,0 0-160 0,1 6 160 0,1 0-160 16,0 0 160-16,0 1-160 0,0 2 0 0,-1-1 128 15,0 0-128-15,0 0 0 0,0 2 0 0,1 1 0 16,-2 3 128-16,2-1-128 0,1 1 0 0,-1 1 128 16,-1 2-128-16,1-1 0 0,0 1 144 0,2 2-144 15,-1 2 128-15,0-1-128 0,-1 1 0 0,2 2 0 16,-1-1 0-16,0 2 0 0,2-1 0 0,-2 0 0 16,-1 0 0-16,1 0 0 0,1-1 0 0,-1 0 0 0,-1 0 0 0,2 1 0 15,-1 0 0-15,-1 0 0 16,0-1 0-16,0 1 0 0,1 0 144 0,-1 2-144 15,1-1 160-15,-1 1-160 0,1 0 144 0,-1 1-144 16,1-2 128-16,-1 0-128 0,2 1 144 0,-2 3-144 16,-1-2 160-16,1 1-160 0,0-3 192 0,0 0-48 0,2 1-16 0,-2 1 0 15,0-3 32-15,0 1 0 0,-1 0 0 0,2 2 0 16,0 0-32-16,-1 0 0 0,0 2 0 0,2-1 0 16,-1 0-128-16,1-2 128 0,0-1-128 0,1 4 128 15,0-1-128-15,-2 0 160 0,0-2-160 0,-1 0 160 16,1 2-160-16,-1-1 160 0,2 0-160 0,-3 1 160 15,0 0-160-15,2 3 128 0,-1 0-128 0,0-1 128 16,0 0-128-16,3 1 192 0,-2-1-192 0,-1 2 192 16,-2-2-64-16,0-1 0 0,1 1 0 0,-1-1 0 0,0-1 16 0,0 1 0 15,-1-2 0-15,1 0 0 0,1 2 0 16,-1-1 0-16,0 1 0 0,2-1 0 0,1-4 0 0,-2 1 0 16,0-4 0-16,1 1 0 0,0 0-16 15,0-1-128-15,-1 0 192 0,1-3-64 0,-1 0 32 0,1-2 0 16,-1-1 0-16,0-2 0 15,0 0-32-15,0-1-128 0,0 0 192 0,0-2-64 0,-1-2-128 0,0 0 192 16,0-7-192-16,0 0 192 0,0 0-64 0,0 0 0 16,0 0 0-16,0 0 0 0,0 0 32 0,0 0 0 15,0 0 0-15,0 0 0 0,0 0-352 0,0 0-80 16,0 0-16-16,0 0 0 16,0 0-480-16,0 0-112 0,-2-5-16 0,2 5 0 15,0 0-2000-15,-3-3-416 0,-1 0-80 0</inkml:trace>
  <inkml:trace contextRef="#ctx0" brushRef="#br1" timeOffset="85238.36">6819 7065 19343 0,'0'0'1728'0,"0"0"-1392"0,-1-6-336 0,1 0 0 0,0 6 1280 0,0 0 176 16,2-6 32-16,-2 6 16 0,0 0-560 0,0 0-112 15,0 0-32-15,6-3 0 0,1 2-416 16,0 2-64-16,-1 4-32 0,2 1 0 0,0 3-48 16,0 0-16-16,0 1 0 0,2 1 0 0,1 2 16 15,0-1 0-15,-1 0 0 0,1-1 0 0,0 1-112 0,0-1 0 16,-1 2-128-16,1-2 192 0,-2-2-48 0,-1 0-16 16,1-1 0-16,-1-1 0 0,0-3 32 0,0-1 0 15,1-1 0-15,1 0 0 0,-1-5 160 0,0 0 48 16,1-2 0-16,-1-3 0 0,2-4 16 0,2-3 0 15,-1-2 0-15,3-2 0 0,-2-3-160 0,2 0-32 16,-3 0 0-16,0 1 0 0,-1 1-192 0,-1 3 144 16,-3 0-144-16,0 4 128 0,-2 2 64 0,1 2 0 15,-3 2 0-15,1 1 0 0,-4 6 32 0,0 0 16 16,0 0 0-16,0 0 0 0,0 0-48 0,-4 9-16 16,1 1 0-16,-3 2 0 0,1 1-176 0,-1 1 0 15,0 2 0-15,-1 1 0 0,1 1-192 0,-1 0 16 0,-1-2 16 0,2 0 0 31,-1-2-1792-31,2-1-352 0,0-3-80 0</inkml:trace>
  <inkml:trace contextRef="#ctx0" brushRef="#br1" timeOffset="85933.71">6596 3985 9215 0,'0'0'816'0,"-1"-4"-656"0,1-4-160 0,-1-1 0 0,0 1 1824 0,1-2 336 15,1 0 64-15,-1-1 16 0,0 0-512 0,0 0-112 16,1-1-16-16,0 2 0 0,1 1-80 0,0 1-32 16,-2 1 0-16,1 1 0 0,-1 6-384 0,0 0-80 15,0 0 0-15,0 0-16 0,0 0-512 0,0 0-112 16,0 0 0-16,0 7-16 0,1 3-192 0,0 2-48 16,-1 1 0-16,1 3 0 0,0 3 16 0,1 2 0 15,0 1 0-15,0 2 0 0,0 0-16 0,0 3-128 16,0 0 192-16,1 1-64 0,-2-1-128 0,1-1 0 15,0-2 144-15,0-1-144 0,0-1 0 0,1 0 144 16,-2-2-144-16,2-2 0 0,-3-1 144 0,2-2-144 0,-1 0 0 0,0-3 144 16,-1-1-384-16,0 0-80 0,2-1 0 0,-1-2-16 31,-2-1-1968-31,1-7-384 0,0 0-64 0</inkml:trace>
  <inkml:trace contextRef="#ctx0" brushRef="#br1" timeOffset="86256.48">6569 3969 19343 0,'-3'-19'848'0,"3"10"192"15,1-3-832-15,1-2-208 0,-2-4 0 0,1 2 0 16,1-1 1200-16,3 2 192 0,-1-2 32 0,0 2 16 0,1 0-144 0,1 0-16 16,2 1-16-16,1 1 0 15,-1 0-432-15,0 3-64 0,3 1-32 0,0 1 0 0,0 2-384 0,2 0-80 16,-1 3-16-16,1 2 0 0,-1 0-112 0,-1 3-16 15,-2 1-128-15,-3 4 192 16,2 2-192-16,0 2 176 0,-2 0-176 0,0 2 160 0,-2 1-160 0,0 3 128 16,-2 0-128-16,0 2 128 0,-2 0-128 0,-1-1 128 15,-1-1-128-15,-2-1 128 0,0 0 0 0,0-2 0 16,-2 0 0-16,-3-1 0 0,-3-2 48 0,0-1 0 16,-1 0 0-16,0-2 0 0,-2-1 0 0,2-2 0 15,-1-1 0-15,0 1 0 0,-1-2-176 0,2 0 128 16,1 1-128-16,1-1 128 0,1-1-128 0,0 2-272 15,4 1 64-15,-1 2-15504 0</inkml:trace>
  <inkml:trace contextRef="#ctx0" brushRef="#br0" timeOffset="91728.26">7209 8312 6447 0,'0'0'576'0,"0"0"-576"16,0 0 0-16,1-6 0 0,0 2 1440 0,0-1 176 16,-1 0 48-16,0 5 0 0,0-5 0 0,0 5 0 15,0-5 0-15,0 1 0 0,0 4-256 0,0 0-64 16,0-6 0-16,0 6 0 0,0-4-160 0,0 4-32 16,0 0-16-16,0 0 0 0,0 0-176 0,0 0-48 15,0 0 0-15,0 0 0 0,0 0-272 0,0 0-64 16,-1 5-16-16,0 4 0 0,0 2-176 0,-1 3-48 15,0 3 0-15,0 1 0 0,-1 2-16 0,2 2-16 0,1 2 0 0,-1 2 0 16,-1 2-48-16,1 0 0 16,0 0 0-16,0 1 0 0,0 0-256 0,-1-3 128 15,1 0-128-15,1-1 0 0,0-2 128 0,0 0-128 16,1-1 0-16,1-2 0 0,-2-2 0 0,1 0 128 0,-1-2-128 0,1-1 0 0,-1-2 0 0,1-1 0 31,0-2 0-31,1-1 0 0,-2-2-1312 0,0 0-320 0,0-7-64 0</inkml:trace>
  <inkml:trace contextRef="#ctx0" brushRef="#br0" timeOffset="92229.28">7149 8506 22111 0,'-3'-7'1968'16,"2"-2"-1584"-16,0-1-384 0,1 0 0 0,0 1 992 0,2-1 112 0,0 0 32 0,0 2 0 15,1 0 96-15,1 0 32 16,2 1 0-16,1-1 0 0,0 0-432 0,3 3-64 16,1 0-32-16,0 1 0 0,2-1-288 0,1 3-48 15,-1 2-16-15,0 0 0 0,-1 1-128 0,-1 3-16 16,0 0-16-16,-3 3 0 0,-1 1-224 0,0 2 128 0,-1 1-128 0,-3 3 0 16,-2 0 128-16,-2 1-128 0,-4 2 0 0,1 0 0 15,0-1 0-15,-2 0 0 16,0 1 0-16,-2-1 0 0,0-1 0 0,-1-2 128 15,-2-1-128-15,1-1 0 0,1-1 0 0,-1-1 128 16,2-2-128-16,-1 0 0 0,3-2 160 0,-1 0-160 0,1-2 160 0,1 0-160 16,5-3 128-16,0 0-128 0,0 0 0 0,0 0 144 15,0 0-144-15,0 0 128 0,0 0-128 0,0 0 128 0,0 0-128 0,8 4 0 16,0-2 0-16,1 1 0 0,1 2 0 16,1 0 0-16,1-1 0 0,0 2 0 0,-1 1 0 15,-1 0 0-15,0 2 0 0,-1 0 0 0,0 0 0 16,-2 1 0-16,-1-2 0 0,-2 2 128 0,0 0-128 0,-3 0 128 15,-1 0-128-15,-2-1 128 0,-2-3 48 0,0 1 0 16,-3 1 0-16,-2-2 0 0,-2 0 32 0,-1-2 16 16,-2-2 0-16,-1 1 0 0,-2-1 144 0,1-1 16 15,-1 0 16-15,2-2 0 0,0-1-16 0,1-2-16 16,1 1 0-16,2 1 0 0,1-1-240 0,2-1-128 16,2 0 128-16,0 1-128 0,3-1 0 0,3 4-208 15,-3-3 16-15,3 3 16 16,0 0-2064-16,0 0-400 0,3-6-96 0</inkml:trace>
  <inkml:trace contextRef="#ctx0" brushRef="#br0" timeOffset="93404.23">9392 8345 8287 0,'0'0'368'0,"0"0"80"16,0 0-448-16,0 0 0 0,0 0 0 0,4 5 0 0,-1 0 2128 0,-3-5 352 15,0 0 64-15,4 5 16 0,-4-5-976 0,0 0-192 16,0 0-48-16,5 4 0 0,-5-4-320 0,7 4-80 0,-7-4-16 0,6 1 0 15,-6-1-144-15,7 0-16 0,-1-1-16 0,0-1 0 16,-6 2-144-16,7-5-32 0,-4 1 0 0,1-1 0 0,0-1 0 16,-2 0-16-16,0 0 0 0,-1-1 0 0,0 0-112 0,-1 1-32 15,0-2 0-15,-1-1 0 0,-1-1-48 0,0 3-16 16,-1 0 0-16,0 1 0 0,-1 0-16 0,2 1 0 16,-4 0 0-16,2 2 0 0,-1 1-112 0,0 1-32 15,-2-1 0-15,-1 4 0 0,1 0-48 16,-2 1-16-16,-1 3 0 0,-1 0 0 0,-1 4-128 0,-1 2 0 15,-2 2 144-15,1 3-144 0,0 2 0 16,1 0 0-16,1 2 0 0,1 1 0 0,0 0 0 0,2 0 0 16,3 0 0-16,1 0 0 0,1 0 0 0,3 0 0 15,2 0 0-15,3 0 0 0,1-2 0 0,1-1 0 16,1-3 0-16,3 0 0 0,4-2 0 0,-2-1 0 16,2-2 0-16,1-1 128 0,2-1 128 0,-1-2 48 0,1-2 0 0,2-2 0 15,1-2 48-15,1-1 16 16,-1-2 0-16,1-1 0 0,0-3-96 0,0 0-16 15,-1-2 0-15,-1 0 0 0,-1 1-112 0,-1-1-16 16,-3 0-128-16,-3 2 192 0,-1-1-192 0,-1 2-160 0,-3 0 32 0,-6 5 0 31,0 0-2608-31,0 0-512 0</inkml:trace>
  <inkml:trace contextRef="#ctx0" brushRef="#br0" timeOffset="100820.88">1271 10406 12671 0,'0'0'560'0,"0"0"112"0,0 0-544 0,0 0-128 0,2 6 0 0,-2-6 0 15,0 0 704-15,3 6 128 0,-3-6 0 0,0 0 16 0,0 0 304 0,0 0 64 16,5 4 16-16,-5-4 0 0,7 1-64 0,-2-2-16 15,1-2 0-15,-1 0 0 0,1-1-128 0,-1-2-16 16,0-2-16-16,-1 1 0 0,0-1-224 0,0-1-32 16,-1-1-16-16,-1-1 0 0,-1-1-192 0,0-1-32 15,-2 0-16-15,1-1 0 0,-2-1-112 0,-1 2-32 16,-2-1 0-16,1 1 0 0,-1-2-96 0,-1 3-32 16,-1 1 0-16,0 2 0 0,-1 2 16 0,-3-2 0 15,1 3 0-15,-1 4 0 0,0 3-48 0,-1 5-16 16,0 0 0-16,1 4 0 0,-2 2-160 0,0 4 0 15,0-1 0-15,0 3 0 0,0-1 0 0,1 3 0 16,0 1 0-16,1 0 0 0,-1 0 0 0,3 0 0 0,2-3-144 0,3 0 144 16,0-1 0-16,4-4-128 15,1-2 128-15,2 0 0 0,0-1 0 0,3-3-128 16,0 0 128-16,2-2 0 0,1 0 0 0,-1-2 0 16,3 0 0-16,-2 1 0 0,0-4 128 0,1 0 48 0,-1-1 0 0,2-2 0 15,-3 0 0-15,0 0 0 0,1 0 0 0,0-1 0 16,1 2-176-16,-1 1 128 15,-9 1-128-15,11 0 128 0,0 0-128 0,-5 1 0 0,-6-1 0 0,7 2 0 16,1 2 0-16,-1-1 0 0,1 0 0 0,1-1 0 0,0 2 0 16,1-2 0-16,-1-1 0 0,2 0 128 0,-1-1-128 0,1-2 0 15,1-1 0-15,-1-3 0 0,3-1 240 0,0-1-48 16,1-3 0-16,3-3 0 0,-3-1 80 16,1-3 16-16,-2 0 0 0,-1-2 0 0,1-1-16 0,-1-3 0 15,-3-1 0-15,-2-3 0 0,-1-3 48 0,-1-2 0 16,-2-2 0-16,-2-1 0 15,-2-1-144-15,-3 1-32 0,-3 0 0 0,-1 2 0 0,-2 1 16 0,-2 3 0 16,-3 4 0-16,-2 3 0 0,-3 2 32 0,1 3 0 16,-2 4 0-16,-1 3 0 0,-1 3-48 0,-1 4 0 15,-1 0 0-15,-13 5 0 0,3 6-144 0,2 4-144 16,0 3 144-16,-2 4-208 0,-1 3 80 0,1 3 128 16,-2 1-208-16,3 3 80 0,-1 0 128 0,3 2-128 15,2 2 128-15,3-1-128 0,2 2 128 0,3 1 0 16,2 1-144-16,3 0 144 0,1-1 0 0,4-1-176 0,2-1 176 0,4-1-128 15,3-1 128-15,3-3 0 0,3 0 0 0,4-1-128 16,1-1 128-16,2 1 0 16,3-3 0-16,3-1-128 0,2-1 128 0,3-1 0 15,1-3 0-15,4 1-128 0,3-1 128 0,0-2-128 0,1-4 128 0,1-3-128 32,2-1-1216-32,-2-4-224 0,-2-3-48 0</inkml:trace>
  <inkml:trace contextRef="#ctx0" brushRef="#br0" timeOffset="102310.34">2487 10299 15663 0,'-8'2'1392'16,"0"-1"-1120"-16,1 1-272 0,0 1 0 0,1-1 2720 0,0 2 480 0,1-1 112 0,5-3 16 15,-4 3-2000-15,4-3-400 0,0 0-80 0,0 0-16 16,0 0-192-16,0 0-32 0,10 2-16 0,1 0 0 15,1-2-96-15,-1-3-32 0,5 0 0 0,-1-1 0 16,0-3-144-16,1-1-48 0,-1-2 0 0,2 1 0 16,-1-4-32-16,0 1-16 0,-5-1 0 0,0 0 0 15,-1 0 32-15,-2 0 0 0,-1 0 0 0,-3 0 0 0,0 0-32 0,-3 1 0 16,-1 0 0-16,-2 1 0 0,-3 1 32 16,1 1 0-16,-2 1 0 0,-1 3 0 0,-2 2-128 0,-1 2 0 15,-1 2-128-15,-1 2 192 0,-3 4-192 0,1 2-128 16,1 5 128-16,-2 0-208 0,-3 2 80 0,1 2 128 15,2 3-208-15,1-1 80 0,1-2 128 0,2 0 0 16,2-1-144-16,3-1 144 0,3-2-176 0,3 1 48 16,0-2 0-16,3-1 0 0,3-2 128 0,1 0-208 15,3-3 80-15,2 1 128 0,3-2-192 0,1-2 192 16,1-1-192-16,0 0 192 0,3-2-144 0,1-2 144 16,0-2 0-1,2-1 0-15,2-3 0 0,2-3 0 0,1-1 0 0,3 0 0 0,1 0 0 0,0-2 0 16,-3 0 0-16,-2-1 144 0,1-1-144 0,-5 0 192 15,-4 0-192-15,-2 0 192 16,-4-1-192-16,-1 2 0 0,-2-1 0 0,-3 2 0 0,-4 1 0 0,-2 1-176 16,-2 2 176-16,-2 3-128 0,-3 0-208 0,-1 3-48 15,-4 1 0-15,-2 2 0 0,-3 2 0 0,-2 2-16 0,-1 2 0 0,0-1 0 16,0 1 80-16,2 0 0 16,1 1 16-16,3-1 0 0,1 1 144 0,3 0 32 0,2-2 0 0,2 0 0 15,4 1-32-15,2 1 0 0,-1-7 0 0,5 9 0 16,2-1 160-16,1 1-208 0,2 1 80 15,1 1 128 1,1 1 0-16,0 0 0 0,0 1 0 0,0 3 128 0,-1 1 192 0,-1 2 48 0,-1 2 0 0,0 1 0 0,-3 2 144 0,0 3 48 16,-2-1 0-16,-1 3 0 0,0 1-176 0,-1 1-48 15,0-1 0-15,-2-1 0 0,-2-3-112 0,2-2-32 16,2-2 0-16,0-3 0 0,-1-3 80 0,1-1 16 16,2-1 0-16,-1-3 0 0,1-3-64 0,1-2-16 15,1 0 0-15,0-3 0 0,-1-2 112 0,2-1 0 16,1-1 16-16,1-3 0 0,0-3-128 0,2-3-16 15,2-3-16-15,1-4 0 0,1-3-176 0,2-6 0 16,-1-5 0-16,0-2 128 0,1-4-128 0,2-3 0 16,-1-1-192-16,-2-4 192 0,2-1-208 0,-2 4 80 15,0 0 128-15,-3 3-208 0,-2 4 208 0,-1 5 0 16,-4 4 0-16,0 4 0 0,-2 3 192 0,-2 5 16 16,1 3 16-16,-2 3 0 0,-1 3 160 0,0 5 16 15,0 0 16-15,0 0 0 0,-4 4-80 0,0 4-16 16,0 2 0-16,-1 3 0 0,1 2-320 0,-1 4 0 0,1 0 0 15,1 3 0-15,0 1 0 0,1 1 128 16,0 0-128-16,2-1 0 0,1-1 0 0,1-1 0 0,2-1-160 0,0-2 160 16,2-3 0-16,1-2 0 0,2-2 0 0,1-2 0 15,1-1-160-15,0-4 160 16,1-2-128-16,0-2 128 0,1-1-128 0,2-3 128 0,-1-2-128 0,0-4 128 16,-1-2 0-16,2-3 0 0,-2-3 0 0,0 0 0 0,-1-2 0 0,0-1 0 15,-1 0 192-15,-1 0-64 0,-1 1-128 16,0 2 0-1,-1 0 0-15,-1 3 0 0,0 1 0 0,-2 3 0 0,0 3 0 0,-2 2 0 0,-3 6 0 0,0 0 0 32,0 0 0-32,0 0 0 0,0 0 0 0,0 0 0 15,1 8 0-15,0 1 128 0,-1 2-128 0,0 0 0 16,0 1 0-16,0 0 0 0,0 1 0 0,0 0 0 16,1 0 0-16,2 1 0 0,0-2 0 0,0 0 0 15,0-1 0-15,2-1 0 0,0-1 0 0,1-4 0 16,0 1 0-16,2-2 0 0,1-2-224 0,0-1 32 15,1-1 16-15,1-2 0 0,0-2 48 0,1-2 0 0,0-2 0 0,0-1 0 16,1-2 128-16,0-2 0 0,2-1 0 0,-2-1 0 16,-1-2 0-16,0 1 0 15,-1 0 0-15,-1 1 0 0,-1 0 0 0,-2 0 0 16,2 1 0-16,-4 2 0 0,-1 2 128 0,-1 3-128 16,1 2 128-16,-4 5-128 0,0 0 192 0,0 0-16 15,0 0-16-15,0 0 0 0,-3 5 16 0,1 3 0 0,0 2 0 16,0 2 0-16,-1 1-176 0,0 3 0 0,2-1 0 0,2 0 0 15,-1 0 0-15,3-1 0 0,-1-1 0 0,2 0 0 16,1 1 0-16,0-2 0 16,1-1 0-16,1-1 0 0,2-2 0 0,1-1 0 0,0-1 0 0,0-3 0 31,0-1-736-31,1-2-32 0,2-2 0 0,0-3 0 0,2-2-2704 0,0-4-560 0</inkml:trace>
  <inkml:trace contextRef="#ctx0" brushRef="#br0" timeOffset="102482.23">3950 9877 19343 0,'-18'-8'1728'0,"11"6"-1392"0,-1 1-336 0,-1-1 0 0,1 0 4176 0,1-1 768 15,-1 2 160-15,1 0 16 0,2 1-4096 0,5 0-832 16,-6 0-192-16,6 0 0 0,0 0 0 0,0 0-224 16,0 0 64-16,5 7 16 15,0-1-1952-15,2 1-384 0,2 0-80 0,1-2-11424 16</inkml:trace>
  <inkml:trace contextRef="#ctx0" brushRef="#br0" timeOffset="102845.09">4157 9777 32015 0,'0'0'1408'0,"0"0"320"0,0 0-1392 0,0 0-336 0,0 0 0 16,0 0 0-16,0 0 1328 0,0 0 192 16,-6 3 32-16,2 5 16 0,-1 3-496 0,1 3-112 15,-2 4 0-15,2 3-16 0,1 2-432 0,-2 3-96 16,1 3-16-16,0 2 0 0,-2 3-144 0,2 1-48 0,0 2 0 0,0 2 0 15,0-3-64-15,2-1-16 0,0-2 0 0,2-1 0 16,2-2-128-16,0-1 0 0,2-4 0 0,1-3-176 16,1-2 176-16,2-3 0 0,0-2 128 0,2-3-128 15,0-2 0-15,2-3 0 0,2-2 0 0,-1-3 0 16,1-2-128-16,1-3-112 0,1-4-16 0,1-3 0 16,-1-2 80-16,0-2 16 0,1-5 0 0,-2 0 0 15,0-1-32-15,-3 2 0 0,-2 1 0 0,-2 2 0 0,0 1 192 0,-1 1 0 16,-2 5 0-16,-2 1 0 0,1 2 0 0,-4 5 0 15,0 0 160-15,0 0-160 0,0 0 352 0,0 0-32 16,0 6 0-16,0 4 0 0,0 1-80 0,0 1-32 16,-1 1 0-16,1 1 0 0,-1-2-208 0,1 1 0 15,1 1 0-15,1 0 0 0,0 0 0 0,1-1 0 0,2-1 0 0,0-2 0 16,1-1 0-16,1-2-240 0,2 0 32 0,1-2 0 31,1-1-1552-31,1-4-304 0,-1-4-64 0,2-1-9328 16,3-5-1872-16</inkml:trace>
  <inkml:trace contextRef="#ctx0" brushRef="#br0" timeOffset="103001.3">4505 9840 35935 0,'-10'-5'3200'0,"1"2"-2560"0,-1 0-512 0,1 0-128 16,0 2 256-16,2 0 16 0,1 0 16 0,6 1 0 15,-7 0-112-15,7 0-32 0,0 0 0 0,0 0 0 16,0 0-528-16,2 7-128 15,3 2 0-15,1-2-16 0,0 1-2064 0,2 0-416 0,2-3-64 0</inkml:trace>
  <inkml:trace contextRef="#ctx0" brushRef="#br0" timeOffset="103395.62">4674 9814 26431 0,'0'0'1168'0,"0"0"240"0,-3-5-1120 0,3 5-288 0,0 0 0 0,0 0 0 0,0 0 1536 0,0 0 256 15,0 0 64-15,0 0 0 0,-1 6-608 0,0 3-112 16,1 2-32-16,0 5 0 0,1 2-432 0,0 5-96 15,-1 3 0-15,0 1-16 0,0 1-48 0,0 1-16 16,-1 3 0-16,0 1 0 0,-1-1-224 0,0 0-32 16,0-1-16-16,-1-1 0 0,0-3-224 0,0-2 176 15,0-3-176-15,0-2 160 0,1-2-160 0,1-3 192 16,1-2-192-16,0-3 192 0,-1-2-64 0,1-8 0 0,0 0 0 0,0 0 0 16,0 0 176-16,0 0 16 15,7-5 16-15,0-3 0 0,2-3-80 0,2-1-32 16,2-1 0-16,0-3 0 0,2 0-224 0,0 0 0 0,2 2 0 0,-2 2 0 15,-1 2 0-15,2 2-128 0,-3 3 128 0,0 1-208 16,-2 3 208-16,0 4-176 0,0 1 176 0,-1 1-160 16,-1 3 160-16,0 1 0 0,-3 1 0 0,0 2 0 15,-2 0 0-15,-2 1 0 0,-1 0 160 0,-2 1-160 0,-2-2 240 0,-4 0-48 16,2 0-16-16,-3-1 0 16,-2-1 16-16,-1-2 0 0,0-2 0 0,-2 1 0 0,-2-3-192 0,-1-1 128 15,0 0-128-15,0-2 128 16,2-2-496-16,2 0-96 0,1-2-32 0,1-1 0 15,1-2-3568-15,3-1-720 0,-4-16-144 0,9 2-16 0</inkml:trace>
  <inkml:trace contextRef="#ctx0" brushRef="#br0" timeOffset="104855.13">5201 10356 23151 0,'0'0'1024'0,"-6"2"208"0,1 0-976 0,5-2-256 16,0 0 0-16,0 0 0 0,-6 1 1456 0,2-1 240 0,4 0 48 0,0 0 16 16,-3-3 96-16,2-2 32 15,1 5 0-15,3-6 0 0,0-2-896 0,2 0-176 0,2 0-48 0,2-2 0 16,1-1-448-16,0-1-80 0,-1-1-32 0,2-1 0 15,-2-1-208-15,1 0 128 0,0 2-128 0,-1 1 0 0,-1 1 0 0,-2 2 0 16,0 3 0-16,-2 1 0 0,-4 5 0 0,0 0 144 16,0 0-144-16,0 0 128 0,0 0 0 0,3 7-128 15,0 1 192-15,-1 2-64 0,-1 2 16 0,0 1 0 16,0 0 0-16,0 0 0 0,0 2-144 0,1-1 0 16,2-1 0-16,-1 0 0 0,1-1 0 0,2 0 0 15,2-2 0-15,0-2 0 0,-1 0 0 0,3-3 0 0,1-1 0 0,1-2 0 16,0-3 0-16,2-3 0 0,2-2 0 0,-2-3 0 15,2-1 0-15,1-1 0 16,2 0 0-16,1-3 0 0,2-3 0 0,-5-1 0 16,2-3 0-16,-1 0 128 0,-2-1-128 0,-2 1 128 15,0 2-128-15,-5 3 128 0,-1 0-128 0,-2 4 160 16,-3 3-160-16,-1 3 160 0,-2 6 0 0,0 0 0 16,0 0 0-16,0 0 0 0,0 0 96 0,-4 6 0 15,-1 2 16-15,0 2 0 0,-2 2-128 0,1 2-16 16,-1 3-128-16,3-1 192 0,-2 1-192 0,2-2 0 0,0 1-192 0,3-2 192 15,1-1 0-15,1-1-128 0,3-1 128 0,0-1 0 16,1-1 0-16,1-2 0 0,3-2 0 0,1-1 0 16,1 0-160-16,1-2 32 0,1-1 0 0,0-2 0 15,2-2-16-15,0-3 0 0,-1-2 0 0,2-1 0 16,1-4 144-16,0-1 0 0,-4-1 0 0,1-2-128 0,0-1 128 16,-1-1-208-16,-2-1 80 0,-1 2 128 0,-3 1 0 15,1 1 0-15,-2 3 0 0,-2 2 0 0,-1 1 0 0,-1 2 0 16,0 2 0-16,-2 6 128 0,0 0 96 0,0 0 16 15,0 0 0-15,0 0 0 0,-5 2-48 0,0 3-16 16,0 2 0-16,1 2 0 0,1 1-176 0,-1 1 0 16,1 1 0-16,0 1 0 0,0 1 0 0,2 0 0 15,0 0 0-15,2 0 0 0,0-1 0 0,2-1 0 16,0-1 0-16,1-1 0 0,2-1 0 0,0-1-144 16,2-1 144-16,1-2-160 15,1 0-336-15,2-2-64 0,1-2-16 0,3-2 0 16,1-2-1104-16,4-1-240 0,1-2-32 0,1-3-16 15,2-3-624-15,-1-2-128 0,-2-3-32 0,-3-1 0 16,0 1 1088-16,-2 0 224 0,-4-1 32 0,-1 1 16 16,-2 2 368-16,-3 3 64 0,-1 2 0 0,-2 2 16 0,-1 3 1712 0,-3 5 352 0,0 0 64 0,0 0 16 15,0 0 480-15,0 0 112 0,0 0 0 0,-6 4 16 16,1 1-512-16,0 3-96 0,1 1-32 0,-1 0 0 16,2 0-416-16,0-1-96 0,-1 1-16 0,3 1 0 15,-1-1-240-15,1-1-48 0,0-2-16 0,1 1 0 16,1-1-80-16,-1-6 0 0,2 6-16 0,-2-6 0 15,0 0 128-15,0 0 16 0,6 2 16 0,0-2 0 16,1-2-128-16,0-3-16 0,-1 0-16 0,2-3 0 0,1-1-112 0,1-2-128 16,-1-2 176-16,1-1-176 0,-1-1 144 0,0 0-144 15,0 1 0-15,-2 2 144 0,0 2-144 0,-1 2 0 16,-1 2 144-16,-1 2-144 0,-4 4 240 0,0 0-32 16,0 0 0-16,4 7 0 0,-3 2 144 0,0 2 32 15,-1 2 0-15,-1 1 0 0,0 2-208 0,0 0-48 16,1 1 0-16,-1-1 0 0,-1 0-128 0,2-1 0 15,0-1 0-15,2-1 128 0,0-2-128 0,1-1 0 16,0-1 0-16,3-2 0 0,-3-2 144 0,3 0-144 16,0-3 160-16,2-2-160 0,1-2 288 0,1-2-32 15,2 0-16-15,1-3 0 0,1-3-112 0,4-2-128 16,2-2 176-16,2-2-176 0,3-3 0 0,-1-1 0 16,-1-1 0-16,-1 1 0 0,-1 3 0 0,-3 1 0 15,-3 3 0-15,-2 3 0 0,-2 4 0 0,-1 1 0 0,-2 3 0 0,-1 3 0 16,-7-1 0-16,4 7 0 15,-1 2-192-15,1 0 192 0,-3 2 0 0,0 2 0 0,-1 0 0 0,0 0 0 16,0 1 0-16,-1 2 0 0,0-2 0 0,1 0 0 16,0-1 0-16,0 0 0 0,1-2 0 0,0-2 0 15,1-1 0-15,1-1 0 0,2-2 0 0,0 0 0 16,0-3 144-16,1-1-144 16,2-2 0-16,1-2 144 0,-1-2-144 0,3-1 192 0,2-4-192 0,0-1 192 15,2-3-192-15,2 1 0 0,-1 1 144 0,0 1-144 0,-2 0 0 0,0 1 0 16,-1 4 0-16,-1 1 0 0,-1 3 0 0,-1 2 0 15,-3 2 0-15,0 3 0 0,-1 2 0 0,0 1 0 16,-2 2 0-16,0 1 0 0,1 0 240 0,-1 1-32 16,3 1 0-16,-3-1 0 0,0-1-208 0,0 0 0 15,0-1 128-15,2-1-128 0,-2-1 0 0,3-2 0 16,-2-1 0-16,2-1 0 0,0-1 0 0,0-1 0 16,1-2 0-16,1-2-160 15,-2-1-352-15,1-2-64 0,1-2 0 0,-1-2-16 16,-2-4-2144-16,1-3-416 0,-1-3-96 0</inkml:trace>
  <inkml:trace contextRef="#ctx0" brushRef="#br0" timeOffset="105137.63">5842 9950 31327 0,'0'0'1392'0,"0"0"272"0,0 0-1328 0,0 0-336 0,0 0 0 0,0 0 0 16,0 0 0-16,4-4 0 0,3 0 0 0,3-2 0 16,2-1 272-16,2-2 144 0,0-2 32 0,2-1 0 15,-1 0 16-15,-2-1 16 0,-2-2 0 0,-2 1 0 16,-2-1 224-16,-3-1 64 0,-3 0 0 0,-3 1 0 0,-2 3 192 0,-4 1 64 16,-3 2 0-16,-2 4 0 0,-4 3-320 0,0 5-64 15,-2 5-16-15,-2 4 0 0,-1 4-624 0,0 4 0 31,1 3-192-31,4 3 64 16,0 1-256-16,4 3-64 0,3-2 0 0,3 1-11936 16,4-2-2400-16</inkml:trace>
  <inkml:trace contextRef="#ctx0" brushRef="#br0" timeOffset="106191.71">3799 11127 15663 0,'0'0'1392'0,"0"0"-1120"0,-6-3-272 0,-1 1 0 15,0 0 1536-15,1 1 240 0,-1-1 48 0,2 0 16 16,-1 0 0-16,6 2 0 0,0 0 0 0,0 0 0 16,0 0-560-16,0 0-96 0,0 0-32 0,0 0 0 0,9-1-352 0,3-1-80 15,2-1-16-15,4 2 0 0,4-1-96 0,1-1-32 16,1 0 0-16,3 0 0 0,1 1-208 0,2-1-48 15,1 1-16-15,1 1 0 0,1 0-128 0,-3 0-32 16,2 0 0-16,-1 1 0 0,0 0-144 0,-2 0 0 16,-4 2 144-16,-1-1-144 0,-2 1 0 0,-2 0 0 15,-5 2 0-15,0-1 0 16,-6 0-720-16,-1 3-112 0,-2-2-32 0,-3 2 0 16,-2-1-2048-16,-3 2-416 0,-4 1-64 0</inkml:trace>
  <inkml:trace contextRef="#ctx0" brushRef="#br0" timeOffset="106570.15">3729 11168 10127 0,'-7'-3'896'15,"-2"-1"-704"-15,2-2-192 0,1 1 0 0,3-1 4096 0,1 1 768 0,1-1 176 0,1 6 16 16,4-4-3392-16,1-1-672 0,3 2-144 0,3 0-16 16,2 1-176-16,4 1-16 0,0-1-16 0,3 2 0 15,2 2-32-15,1 1 0 0,-1 0 0 0,-3 3 0 16,0 0-224-16,-3 2-48 0,0 2-16 0,-3 1 0 15,-1 1-176-15,-1 1-128 0,-1 1 192 0,-4 3-192 16,-1 1 176-16,-3 1-176 0,-3 2 160 0,-2 3-160 16,-4 2 0-16,-2 1 128 0,-2 2-128 0,-1-1 0 0,-2 0 0 0,-2-2-192 15,-1 0 48-15,-2-2 0 0,-1-3 144 0,1-4 0 16,-2-1 0-16,0-2 0 0,1-2 192 0,1-1 64 16,2-1 0-16,0-1 16 0,3-1 96 0,2-2 16 15,1 1 0-15,2-1 0 0,1 0-112 0,3-1-16 16,0 0 0-16,5-5 0 0,0 0-96 0,0 0-32 15,0 0 0-15,6 6 0 0,0 0-128 0,3-1 0 16,3-1 144-16,2-2-144 0,3-1 0 0,4-1 0 16,3 0 0-16,2-2 128 0,1-2-128 0,1 0 0 15,0-1 0-15,2-3 0 16,1-1-464-16,1-1-64 0,1-2-16 0,1 0-11248 0,1-1-2256 0</inkml:trace>
  <inkml:trace contextRef="#ctx0" brushRef="#br0" timeOffset="107199.76">4620 11237 14735 0,'0'0'1312'0,"-4"-4"-1056"0,4 4-256 0,0 0 0 0,0 0 4752 0,0 0 896 16,0 0 176-16,0 0 48 0,-4 3-4144 0,0 2-832 16,0 2-176-16,1 1-16 0,0 5-352 0,-2 0-64 15,1 2-16-15,1 3 0 0,0-1-144 0,0 3-128 16,0 2 192-16,1 1-192 15,-1 0 192-15,2 0-192 0,0 2 192 0,2-2-192 0,-1-1 128 0,0-1-128 16,0-3 0-16,1 0 0 0,-1-2 0 0,0-2 128 16,0-3-128-16,0-3 0 0,0-2 256 0,0-6-64 15,0 0-16-15,0 0 0 0,0 0 208 0,0 0 64 16,0 0 0-16,0 0 0 0,2-10-32 0,1-2 0 0,0-3 0 0,2-3 0 16,0-4-288-16,1-4-128 15,-2-4 128-15,3-1-128 0,0 0 0 0,0 0 0 16,2 1 0-16,-1 2 0 0,0 4 0 0,1 3 0 15,-1 2 0-15,-1 5 0 0,0 3 0 0,-3 3 0 16,1 3 0-16,-5 5 0 0,0 0 0 0,7 3 0 16,0 4 0-16,-1 3 0 15,-2 3 0-15,0 3 160 0,0 2-32 0,0 2-128 0,0 1 208 0,1 2-64 0,-1 2-16 16,2 0 0-16,-1 1-128 0,2-1 0 0,-1-2 0 0,2-1 128 16,-1-1-128-16,0-2 0 0,2-3-160 15,-1-2 160-15,0-1 0 0,-1-2 0 0,1-4 0 0,1-1 0 16,1-3 0-16,-1-2 0 0,-2-2 0 0,3-3 0 0,1-4 176 0,0-3-176 15,0-3 160-15,1-4-160 0,1-3 128 0,2-4-128 16,-1-5 0-16,1-1 144 0,1-1-144 0,-2 2 0 16,-1-2 0-16,-1 3 0 0,-3 4 0 15,0 2 0-15,-1 4 0 0,-3 5 0 0,0 3 0 0,-2 2 0 16,-1 3 160-16,-2 6-160 0,0 0 192 0,0 0-192 16,0 0 192-16,1 8-192 0,0 0 160 0,-2 4-160 15,1 3 128-15,0 2-128 0,-1 2 0 0,1 0 128 16,0 2-128-16,0 0 0 0,1 1 0 0,0 0 0 15,2 0 0-15,1 0 0 0,1-1 0 0,0-1 0 0,0-1 0 0,2-4 0 16,0-1 0-16,0-1 0 16,1-2 0-16,2-1 0 15,-1-2-432-15,1-1-16 0,-2-3 0 0,3-1 0 32,1-2-1520-32,3-1-304 0,-1-3-64 0,1-2-9472 15,2-5-1888-15</inkml:trace>
  <inkml:trace contextRef="#ctx0" brushRef="#br0" timeOffset="107718.05">5447 11074 11967 0,'0'0'528'0,"0"0"112"16,-1-6-512-16,1 6-128 0,0-5 0 0,0-1 0 0,0 6 3408 0,0-5 656 15,0-2 128-15,1 2 32 0,1-1-1616 0,-2 6-320 16,2-5-64-16,1-1-16 0,-3 6-832 0,3-4-160 15,0-1-48-15,-3 5 0 0,3-4-464 0,-3 4-112 16,0 0-16-16,0 0 0 0,0 0-160 0,0 0-32 0,0 0-16 0,0 0 0 16,0 0-208-16,0 0-32 15,0 0-128-15,0 0 192 0,0 0-192 0,0 0 128 0,0 0-128 0,6 3 0 16,-6-3 0-16,0 0 0 16,7 4 0-16,-7-4 0 0,4 4 0 0,-4-4 0 15,0 0 0-15,5 3 0 0,-5-3 0 0,0 0 0 0,7 4 0 0,-7-4 0 16,0 0 0-16,0 0 0 0,0 0 0 0,7 2 0 0,-7-2 0 0,0 0 0 15,0 0 0-15,0 0 0 16,0 0 0-16,0 0 0 0,0 0 0 0,0 0 0 16,0 0-128-16,0 0 128 0,0 0-192 0,0 0 192 15,0 0-224-15,0 0 64 0,0 0 16 0,0 0 0 16,0 0-96-16,0 0-16 0,0 0 0 0,0 0 0 31,0 0-512-31,0 0-96 0,0 0-32 0,3 6-10816 0,-3-6-2160 0</inkml:trace>
  <inkml:trace contextRef="#ctx0" brushRef="#br0" timeOffset="109190.23">5401 11058 2751 0,'0'0'256'0,"0"0"-256"0,0 0 0 0,0 0 0 16,-2-5 3328-16,-1-1 608 16,3 1 128-16,0 5 32 0,-1-6-1632 0,1 1-320 0,0 5-64 0,1-4-16 15,-1 4-160-15,3-5-48 0,-1 1 0 0,-2 4 0 16,0 0-576-16,5-4-128 0,1 2-32 0,0 1 0 16,0 2-384-16,0 1-80 0,2 3-16 0,2 1 0 15,1 2-160-15,0 3-32 0,1 2-16 0,1 4 0 16,1 3-176-16,0 2-16 0,0 1-16 0,0 2 0 15,0 4-96-15,-2 1-128 0,-1 3 176 0,-2 4-176 16,-3 1 144-16,1 3-144 0,-4 0 0 0,-1 0 144 16,-2 1-144-16,-2-1 0 0,-3-1 0 0,-4-1 0 15,-3 0-320-15,-5-1-160 0,-3 1-32 0,-4-2 0 16,-3 0-2736-16,-17 18-544 16,0-5-112-16</inkml:trace>
  <inkml:trace contextRef="#ctx0" brushRef="#br0" timeOffset="109646.1">3488 10903 21023 0,'-10'-10'928'0,"6"5"192"0,-2-2-896 0,1 1-224 0,-1 0 0 0,-1 1 0 0,0 0 1040 0,-1 2 176 15,-1 0 16-15,0 1 16 0,1 2 384 0,-2 1 80 16,-1 2 16-16,0 4 0 0,-1 1-608 0,0 4-112 16,-2 3-32-16,1 3 0 0,0 6-432 0,-1 3-96 15,-2 4 0-15,0 3-16 0,-1 3-48 0,1 5 0 16,-1 3 0-16,1 3 0 0,0 0-144 0,2 3-48 16,1 1 0-16,1 1 0 0,3 0-192 0,1-1 128 15,3-2-128-15,0-1 0 0,3-4 0 0,2 0 128 16,2-3-128-16,3-4 0 0,2-2 0 0,4-1 0 15,3-5-192-15,9 12 192 16,1-8-1408-16,7-7-192 0,6-5-16 0,5-6-13984 0</inkml:trace>
  <inkml:trace contextRef="#ctx0" brushRef="#br0" timeOffset="113295.11">5815 11935 15951 0,'0'0'704'0,"0"0"144"0,0 0-672 0,4-4-176 0,-1-1 0 0,0 1 0 0,0-2 1616 0,-1 1 304 16,0 1 48-16,-1-2 16 0,0 2-16 15,0-1 0-15,-1 5 0 0,0 0 0 16,1-4-432-16,-1 4-96 0,0 0-16 0,0 0 0 0,0 0-464 0,0 0-112 16,0 0-16-16,0 0 0 0,0 9-384 0,0 2-96 15,0 0-16-15,0 2 0 0,-1 1-208 0,1 3-128 16,1 0 128-16,-1 1-128 0,0-1 0 0,0 1 144 15,-1-1-144-15,1-1 0 0,0-1 128 0,0 1-128 16,0-2 0-16,-1-1 0 0,0-1 128 0,1-1-128 16,0-1 0-16,-1 0 0 0,0-1-208 0,0 0-112 15,1-1 0-15,0-1-16 16,0 0-2240-16,0-7-448 0,0 0-96 0</inkml:trace>
  <inkml:trace contextRef="#ctx0" brushRef="#br0" timeOffset="113623.66">5797 12019 14735 0,'-5'-5'1312'0,"0"-1"-1056"0,-1-2-256 0,1 0 0 15,-1 2 3456-15,1-1 640 0,0 1 128 16,2-1 32-16,0 1-2464 0,2 1-480 16,1-1-96-16,1 1-32 0,-1 5-560 0,5-4-112 0,2-1-32 0,2 2 0 0,1 1-256 0,1-1-48 15,1 2-16-15,2 1 0 0,3 1-16 0,1 1 0 16,2 1 0-16,-1 2 0 0,1 2 0 0,-1 2 0 15,1 1 0-15,-1 2 0 0,0 0 0 0,-2 1 0 16,-1 1 0-16,-3 1 0 0,-2-2-144 0,-2 0 160 16,-4 1-160-16,-1 1 160 0,-1-1-160 0,-2 0 128 15,-3-1-128-15,-4 1 128 0,-2-2 0 0,-3 0-128 16,-3-1 192-16,-2-1-64 0,-3 1 64 0,-2-1 16 16,-1-3 0-16,-1 1 0 0,0 0-32 0,0-1-16 15,-2-1 0-15,2-1 0 0,2 1-160 0,3-1 0 16,1 1 0-16,3 1 0 0,2-2-144 0,2-1-112 0,2 0-32 0,3-2 0 31,5-2-2480-31,0 0-496 0,0 0-112 0</inkml:trace>
  <inkml:trace contextRef="#ctx0" brushRef="#br0" timeOffset="115020.22">6749 11288 5519 0,'0'0'240'16,"0"0"64"-16,0 0-304 0,0 0 0 0,-5-2 0 0,0 0 0 0,0 0 3632 0,5 2 656 15,0 0 144-15,0 0 32 0,-7-2-2384 0,7 2-480 16,0 0-80-16,0 0-32 0,0 0-512 0,0 0-96 16,0 0-32-1,0 0 0-15,0 0-320 0,7-2-64 0,1 4-16 0,0-2 0 0,3 0 80 0,4 0 16 16,0 0 0-16,4-2 0 0,1 1-128 0,2 0-32 16,1 0 0-16,1 0 0 15,-2-1-192-15,1 0-64 0,0-1 0 0,-1 2 0 0,-2-2-128 0,-1 1 160 16,-4 1-160-16,-2 0 160 0,-2-2-160 0,-1 1 0 15,-2 1 0-15,-2 0 0 16,-6 1-800-16,0 0-96 0,0 0 0 0,0 0-9104 0,0 0-1824 16</inkml:trace>
  <inkml:trace contextRef="#ctx0" brushRef="#br0" timeOffset="115272.12">6722 11483 7359 0,'0'0'320'0,"-6"0"80"0,6 0-400 0,0 0 0 0,0 0 0 0,0 0 0 16,0 0 5248-16,0 0 976 16,0 0 192-16,0 0 48 0,0 0-4528 0,7 4-896 0,2 0-176 0,3-1-32 15,2-1-240-15,4 0-32 0,0 1-16 0,3-1 0 16,2 0-192-16,2-1-32 0,1-1-16 0,0 0 0 16,2-1-128-16,-2-1-32 0,2-1 0 0,-5 0 0 15,-1 0-144-15,0 1 0 0,-3 1 0 0,-2-1 128 16,-1-2-128-16,-1 1 0 0,-3 1-160 0,-1 0 160 15,-1 0-704 1,-2 1-32-16,-2 1-16 0,-6 0 0 0,0 0-1584 0,0 0-320 16,0 0-64-16</inkml:trace>
  <inkml:trace contextRef="#ctx0" brushRef="#br0" timeOffset="128811.52">4825 8589 7359 0,'0'0'656'0,"0"0"-528"16,0 0-128-16,0 0 0 0,0 0 640 0,0 0 80 16,0 0 32-16,0 0 0 0,0 0-352 0,0 0-64 0,0 0-16 0,0 0 0 15,0 0 0-15,0 0-16 0,0 0 0 0,0 0 0 16,-1 8-48-16,0 1-16 0,0 1 0 0,0 2 0 15,0 2 0-15,0 1 0 0,-1 3 0 0,1 1 0 16,1 3 48-16,0 0 16 0,1 0 0 0,0 0 0 16,0 2-176-16,1-1-128 0,0 0 192 0,0-1-192 15,1-2 128-15,0-1-128 0,0 0 0 0,-1 0 0 16,1-1 128-16,-1 0-128 0,0-3 0 0,-1-1 0 0,1 0 0 16,-2-2 0-16,1-1 0 0</inkml:trace>
  <inkml:trace contextRef="#ctx0" brushRef="#br0" timeOffset="129266.06">4896 8807 10943 0,'0'0'480'0,"0"0"96"0,0 0-448 0,0 0-128 15,0 0 0-15,0 0 0 0,0 0 960 0,0 0 160 0,0 0 32 0,0 0 16 16,0 0-512-16,0 0-96 0,0 0-32 0,8 1 0 16,-1 0-32-16,3 0-16 0,1 0 0 0,3-1 0 0,3 0 32 0,2 0 0 15,2 0 0-15,4 0 0 0,3-1-176 0,2 0-16 16,1-1-16-16,0 1 0 0,0-2-176 0,-3 3-128 15,-1-2 192-15,-2 1-192 0,-2 0-192 0,-1 0-160 16,-1 1-32-16,-2 0-5920 16,-4 1-1184-16</inkml:trace>
  <inkml:trace contextRef="#ctx0" brushRef="#br0" timeOffset="129626.87">5050 8752 7359 0,'3'-11'656'0,"-3"11"-528"16,1-8-128-16,0 2 0 0,-1 1 608 0,0-1 96 0,0 1 0 0,0 5 16 16,-1-4-144-16,1 4-16 0,-3-5-16 0,3 5 0 0,-6-1-320 15,1 1-64-15,-3 1-16 0,-1 1 0 16,0 3 32-16,-2 1 0 0,-2 3 0 0,1 1 0 15,0 1-16-15,-2 1 0 0,-3-2 0 0,2 1 0 16,0 0 160-16,-1 0 16 0,2 0 16 0,1-1 0 16,1-1 224-16,1-3 32 0,2-1 16 0,0-2 0 15,1 0 480-15,3 0 112 0,5-3 0 0,0 0 16 0,0 0-240 0,0 0-48 16,0 0-16-16,5-4 0 0,2 1-544 0,2 0-128 16,2-1 0-16,1 1-16 0,0 0-240 0,1 1 0 15,0-1 128-15,2 3-128 0,-1 0 0 0,-1 3 0 16,0-1 0-16,1 2 0 0,-2 1 0 0,-1 1-160 15,0 1 160-15,0 2-128 16,-1-2-784-16,-1 2-160 0,1 0-16 0</inkml:trace>
  <inkml:trace contextRef="#ctx0" brushRef="#br0" timeOffset="130348.13">5654 8727 7359 0,'0'0'656'0,"0"0"-528"16,0 0-128-16,0 0 0 0,-2-4 1520 0,0-1 272 16,0-1 48-16,1 1 16 0,-1-2-592 0,0 1-112 15,0 1-32-15,-1-1 0 0,1 1-352 0,0-1-80 0,-1 1-16 0,-1-1 0 16,1 1-80-16,-1 1-16 16,-3-1 0-16,0 2 0 0,1 0-208 0,-2-2-48 15,-2 3-16-15,1 1 0 0,-3 1-304 0,1 1 160 0,0 1-160 0,0 3 128 16,-1-1-128-16,0 3 0 15,0-1 0-15,0 4 0 0,0 2 0 0,1 2 0 0,1 2-144 0,1 0 144 16,1 1 0-16,3-1 0 0,1 1-128 0,0-1 128 16,2 0 0-16,1-1 0 0,2 1-128 0,1-3 128 15,2-1 0-15,1-2 0 0,2-1 0 0,0-3 0 16,1 0 288-16,1-2 16 0,1-2 0 16,2-2 0-16,0-1 80 0,1-3 32 0,1-3 0 0,1-1 0 0,0-1-96 0,1-2-32 15,-1 0 0-15,-3-2 0 0,-1 0-48 0,-1 0-16 16,-1-1 0-16,-3 2 0 0,0 1-96 0,-2 2 0 15,0 2-128-15,-4 7 192 0,0 0-192 0,0 0 176 16,0 0-176-16,-3 5 160 0,-2 1-160 0,-1 3 0 16,2 3 0-16,0 1 0 0,-1-1-192 0,2 3 192 15,2 1-192-15,1 1 192 0,0-3-160 0,2-1 160 16,1-1 0-16,3-1-144 31,0-2-256-31,3-2-48 0,2-2-16 0,2-1 0 0,4-3-656 0,-2-2-128 0,2-3-32 0,0-2-9136 0</inkml:trace>
  <inkml:trace contextRef="#ctx0" brushRef="#br0" timeOffset="131647.79">4476 8485 4607 0,'0'0'400'0,"0"0"-400"0,2-5 0 0,-2 5 0 0,2-4 2208 0,-2 4 352 0,2-6 80 0,-2 6 16 16,0 0-1328-16,0 0-272 16,0 0-48-16,0 0-16 0,0 0-480 0,0 0-112 15,4 8-16-15,-3 4 0 0,0 2-224 0,1 3-160 0,0 1 192 0,0 3-192 16,1 1 144-16,-1 1-144 0,0 2 0 0,0 1 144 16,0 1-144-16,2 2 0 15,0-1 0-15,0-1 0 0,1 1 0 0,0-2 0 0,0-2 0 0,0-2 0 16,0-3 0-16,-1-2 0 0,-2 0 128 0,3 3-128 15,-4-6 0-15,1-3 0 0,-2-11 144 0,0 9-144 16,0-9 128-16,0 0-128 0,0 0 128 0,0 0-128 16,0 0 0-16,-9 0 0 0,0-2 0 0,2-3 0 15,-1-1 0-15,1-4 0 0,-3-2 0 0,5 1 0 16,1-4 0-16,-4-9 0 0,0-2 0 0,2-3 0 0,-1-3 208 0,0-1-16 16,1-1-16-16,0 1 0 0,1 1 80 0,1 3 32 15,1-1 0-15,1 3 0 0,0 3 128 0,1 3 32 16,0 3 0-16,1 2 0 0,0 4 0 0,1 2 0 15,0 3 0-15,-1 7 0 0,0 0-112 0,0 0-16 16,0 0 0-16,0 0 0 0,0 0-320 0,5 6 0 16,1 4 0-16,3 9 0 0,-2 3 0 0,-2-6-128 15,-1 4 128-15,0 3-192 0,1 1 192 0,-1 4-128 16,0 4 128-16,-2 1-128 0,0 1 128 0,1 0 0 16,-1-1 0-16,2-1 0 0,-1-1 0 0,0-3 176 15,1 0-48-15,1 7 0 0,0-8-128 0,-2-6 0 16,0-4 0-16,-1-4-176 0,1-2 176 0,-2-1 128 15,-1-10-128-15,0 0 176 0,0 0 32 0,0 0 16 16,0 0 0-16,0 0 0 0,-1-7-32 0,-2-1-16 0,1-5 0 0,1-3 0 16,0-7-304-16,1-2-64 0,0-3-16 0,0 5 0 15,1-5-160-15,0-2-16 16,0-2-16-16,0 0 0 0,0 0 208 0,1 4 32 16,-2 4 16-16,0 4 0 0,0 5 144 0,0 4 0 0,0 2 0 0,0 9 0 15,0 0 0-15,0 0 0 0,0 0 0 0,-2 9 0 0,1 4-288 0,0 4-80 16,0 3-16-16,0 2 0 31,1 2-128-31,0 1-16 0,-1 0-16 0,0 2 0 0,0-2-1504 16,1 0-320-16</inkml:trace>
  <inkml:trace contextRef="#ctx0" brushRef="#br0" timeOffset="132040.69">4472 8859 9215 0,'-7'-1'816'16,"7"1"-656"-16,-9-3-160 0,2 1 0 0,7 2 1696 0,0 0 304 15,-9 0 64-15,9 0 16 0,0 0-784 0,0 0-144 16,0 0-48-16,0 0 0 0,0 0-512 0,0 0-96 16,0 0-32-16,7 4 0 0,1 1-192 0,3-1-32 0,3-1-16 0,4 1 0 15,3-2-16-15,4 0 0 0,5-1 0 0,4-1 0 16,2-2 96-16,4-1 16 16,-1-3 0-16,2 1 0 0,-2 1-64 0,0-1-16 0,-3-1 0 0,-1 2 0 15,0 0-240-15,-2 0 176 0,-3 2-176 0,0 0 160 0,-4 0-160 16,-1 1 0-16,-4-1 0 0,-3 1 128 0,-1 1-128 0,-3 0-144 15,-3 0 144-15,-2 1-208 16,-4 1-384-16,-5-2-80 16,0 0-16-16,0 0 0 0,0 0-736 0,0 0-160 0</inkml:trace>
  <inkml:trace contextRef="#ctx0" brushRef="#br0" timeOffset="132384.13">4883 8786 6447 0,'0'0'576'0,"2"-6"-576"15,0 0 0-15,0 0 0 0,-1 1 2672 0,0-1 416 16,-1 6 96-16,0 0 16 0,0 0-1968 0,0 0-384 16,0 0-80-16,-5 1 0 0,-3 3-320 0,-1 2-48 15,0 1-16-15,-2 2 0 0,-3 0-384 0,-1 1 128 16,-3 1-128-16,1 0 0 0,-5 0 0 0,0 0 0 0,-1-1 0 0,1 1 0 15,2-1 0-15,1-1 128 0,3-2-128 0,1-3 0 16,3 0 144-16,2 0-144 16,3-1 160-16,1-1-160 0,2-1 528 0,4-1 16 0,0 0 0 0,0 0 0 15,0 0 48-15,0 0 16 0,0 0 0 0,0 0 0 16,0 0-384-16,0 0-80 0,0 0-16 0,0 0 0 16,5 6-128-16,3-1 0 0,1 2 0 0,2-1 0 15,0 0 0-15,3-1 0 0,3 1 192 0,0-2-64 16,3 2-128-16,1-2 0 0,2 1 144 0,0-2-144 15,-1-1 0-15,1 0 0 0,1 1 0 0,2-1-12240 16</inkml:trace>
  <inkml:trace contextRef="#ctx0" brushRef="#br0" timeOffset="133150.56">5789 8773 5519 0,'0'0'496'0,"0"0"-496"16,0 0 0-16,0 0 0 0,0 0 2384 0,0 0 384 15,-4-2 80-15,4 2 16 0,-6-1-1440 0,6 1-272 16,0 0-64-16,0 0-16 0,0 0-304 0,0 0-64 0,0 0-16 0,0 0 0 16,0 0-224-16,0 0-32 15,8 1-16-15,3 1 0 0,3-2-160 0,3 1-48 16,2-1 0-16,6 1 0 0,0-1-80 0,5 0-128 15,4 0 176-15,3 0-176 0,4-1 176 0,0-2-176 0,-2-1 160 0,2 0-160 16,1-1 176-16,1 1-176 0,1-1 192 0,3 2-192 16,-1 1 128-16,2 0-128 0,0-2 0 0,-3 1 0 15,-2 0 128-15,-3-2-128 0,-2 2 0 0,-4 0 0 16,-2-2 0-16,-1 3 160 0,-5 0-160 0,-3 0 128 16,-3 1-128-16,-2 0 0 0,-4-2 0 0,-2 2 0 0,-3-1-224 0,-3 1-80 15,-6 1-16-15,0 0 0 31,0 0-128-31,0 0-16 0,0 0-16 0,-4-3 0 0,-2-1-384 16,1 2-80-16,-3 1-16 0,2 0 0 0,-2 1 48 0,1 0 0 0,1 0 0 0</inkml:trace>
  <inkml:trace contextRef="#ctx0" brushRef="#br0" timeOffset="133432.48">6714 8649 4607 0,'0'0'192'0,"-3"-6"64"0,-2-2-256 0,2 0 0 0,0 1 0 0,1 0 0 0,-2 2 4192 0,2-1 800 16,0 1 144-16,1-1 48 0,1 6-3280 0,0 0-656 16,2-4-128-16,-2 4-32 0,3-5-528 0,2 3-112 0,0 1-32 0,4 1 0 15,1 0-416-15,1 2 128 16,0 1-128-16,1 2 0 0,1-1 0 0,0 3 0 15,1 1 0-15,-1 0 0 0,-1 1 0 0,0 0 0 0,-1 0 0 0,-2 1 0 16,-3 0 0-16,0 1 128 0,-3 1-128 0,-2 0 0 16,-1 1 160-16,-2 0-160 0,-6 1 192 0,-1 1-192 31,-5-1-432-31,-1 1-192 0,-3 1-32 0,-1 0-11680 0</inkml:trace>
  <inkml:trace contextRef="#ctx0" brushRef="#br0" timeOffset="134344.18">7593 8700 10303 0,'0'0'448'0,"0"0"112"0,0 0-560 0,0 0 0 0,0 0 0 0,0 0 0 15,0 0 1072-15,0 0 96 0,0 0 32 0,0 0 0 16,0 0-432-16,0 0-64 0,10-1-32 0,2 0 0 16,2 0-224-16,4 0-64 0,3-1 0 0,4 1 0 15,6 0 32-15,2 0 0 0,7 0 0 0,2 0 0 16,5 0 16-16,0-1 0 0,-1-1 0 0,3 1 0 16,0 0-112-16,5 0-32 0,4 0 0 0,2-1 0 15,-1 1-288-15,-2-1 0 0,-2-1 0 0,-1 1 0 0,-1 0 0 0,-1 0 0 16,0-1 0-16,0 1 0 0,-2 0 0 0,-5-2 160 15,-3 1-160-15,-5 0 192 0,-3-1-192 0,-4 1 128 16,-6-1-128-16,-4 1 128 0,-3 0-128 0,-5 1 192 16,-2 0-192-16,-1 1 192 0,-3 0-192 0,-6 2 0 15,0 0 144-15,0 0-144 16,0 0-464-16,0 0-176 0,0 0-16 0,-9-2-16 16,1 0-320-16,-1 2-64 0,2 2-16 0,-2-1-4544 15,1 0-912-15</inkml:trace>
  <inkml:trace contextRef="#ctx0" brushRef="#br0" timeOffset="134563.13">8898 8532 7359 0,'0'0'320'0,"3"-6"80"0,-3 6-400 0,2-4 0 0,0-2 0 0,1 1 0 15,-1-1 2064-15,-2 6 336 0,0 0 64 0,3-4 16 16,-3 4-1008-16,0 0-208 0,6-3-48 0,-6 3 0 0,6 0-608 0,-6 0-128 15,8 3-32-15,-2 1 0 16,0 2-256-16,1 0-64 0,-3 2-128 0,1 2 192 0,0 1-192 0,-2 1 144 16,-1 1-144-16,-2 2 128 0,-2 0-128 0,-2 0 192 15,-3 1-192-15,-2 1 192 16,-2 2-1024-16,-5 1-208 0</inkml:trace>
  <inkml:trace contextRef="#ctx0" brushRef="#br0" timeOffset="134927.1">7786 8567 20383 0,'-4'-12'896'0,"3"7"192"16,-1-1-864-16,1 1-224 0,1 5 0 0,0 0 0 0,-6-3 0 0,0 2 176 16,-2 1-176-16,-2 2 160 0,0 3 32 0,-2 1 0 15,-2 4 0-15,0 0 0 0,-1 1-192 0,0 1 0 16,-1 0 0-16,1 1 0 0,1 1 0 0,1-1 0 16,-1-1-144-16,3 0 144 0,1-1 0 0,3 1 0 15,-1-2 0-15,3 0 144 0,1-1 112 0,3-1 0 16,2 0 16-16,3-1 0 0,0-2 272 0,3 0 48 15,1-1 16-15,3 0 0 0,1 0-256 0,4-1-48 16,-1-1-16-16,2 0 0 0,0 1-128 0,1 0-32 16,0 0 0-16,-1 1 0 0,0 0-352 0,-1 0-80 0,0 2-16 0,-1-1-7200 31,0 1-1440-31</inkml:trace>
  <inkml:trace contextRef="#ctx0" brushRef="#br0" timeOffset="135354.13">8173 9178 20207 0,'0'0'896'0,"0"0"192"0,0 0-880 0,0 0-208 0,1-5 0 0,0-2 0 15,0 0 352-15,0-1 32 0,0 0 0 0,0 1 0 0,0-2 304 0,1 0 64 16,-2-2 16-16,0 0 0 0,0-2-240 0,-2 0-32 15,0 0-16-15,0 1 0 0,-1 0-48 0,-1 1-16 16,0 2 0-16,0 1 0 0,0 0-96 0,-2 1 0 16,0 4-16-16,0 2 0 0,-1 1-96 0,-1 2-16 15,-2 3 0-15,1 1 0 0,0 2-192 0,0 2 0 16,0 1-144-16,0 1 144 0,2 1-128 0,-1 1 128 16,1 2 0-16,1-2-144 0,0 1 144 0,2 1 0 15,2-2 0-15,1 2 0 0,2-2-144 0,0 0 0 16,1-2 0-16,1-1 0 0,2-3 144 0,0-1 0 15,2-2 0-15,0-3-128 0,-1-2 128 0,4-1 0 16,2 0 128-16,0-2-128 0,-1-4 384 0,0 1 0 16,0-1 0-16,0 0 0 0,0 0-80 0,-1 0-16 15,-1 2 0-15,-2 0 0 0,1 2-288 0,-2 2 0 0,-6 1 128 0,6 2-128 16,-6-2 0-16,6 5 128 0,-1 4-128 0,0 0 0 16,-1 1 0-16,0 0 0 15,1 0 0-15,0 0 0 0,1-2-704 0,2 0-80 0,0-1-32 16</inkml:trace>
  <inkml:trace contextRef="#ctx0" brushRef="#br0" timeOffset="136214.41">10185 8480 3679 0,'0'0'320'0,"0"0"-320"16,-5 1 0-16,0-1 0 0,0-1 1776 0,5 1 272 15,0 0 64-15,0 0 16 0,0 0-656 0,-6 1-128 16,-1 0-16-16,3 0-16 0,4-1-320 0,0 0-64 16,0 0-16-16,0 0 0 0,6 2-256 0,4 1-48 15,2-1-16-15,7 1 0 0,2-1-224 0,2 1-48 16,2-2-16-16,4 0 0 0,2-1-32 0,4 0 0 0,3-1 0 0,8 0 0 15,4-1-16-15,5 0-16 0,3-1 0 16,3 0 0-16,-2-2-112 0,4 2-128 16,4 0 176-16,4-1-176 0,0 1 144 0,1 0-144 0,-2-2 0 15,4 2 144-15,2 1-16 0,4 0 0 0,1-2 0 0,1 1 0 16,-3 0 48-16,3-1 0 0,5 2 0 0,0-1 0 16,-2-3-176-16,1 2 0 0,1 2 0 0,1 0 128 15,0-2 0-15,-3 2-128 0,-2 0 192 0,-2 2-64 16,0 2 48-16,-4 0 0 0,0-1 0 0,-5 1 0 15,-5-2-176-15,-3 1 0 0,-2 1 144 0,-4 1-144 16,-3 0 128-16,-2 1-128 0,-4-2 160 0,-2 0-160 16,-6-1 176-16,-3 0-176 0,-5-1 192 0,-4-1-192 15,0 0 176-15,-6 0-176 0,-3-1 160 0,-4 1-160 0,-2 0 128 0,-4 0-128 16,-4-2 0-16,0 1 0 0,-6 2-192 0,0 0-144 16,0 0-32-16,0 0 0 15,-10-1-2144-15,-1 1-432 0</inkml:trace>
  <inkml:trace contextRef="#ctx0" brushRef="#br0" timeOffset="136465.03">13217 8280 11967 0,'2'-10'528'0,"-2"10"112"0,1-7-512 0,0 2-128 0,1 0 0 0,2 1 0 16,1 1 1824-16,0 0 336 15,2 1 64-15,-1 1 16 0,2 1-1328 0,2 2-256 0,2 2-48 0,1 0-16 16,1 3-160-16,-1 1-48 0,0 3 0 0,0 3 0 31,0 0-176-31,-1 1-32 0,-1 1-16 0,-1 1 0 0,-2 1-32 0,-2 1-128 0,-4 0 192 0,-3 1-64 16,-3 0 16-16,-3 1 0 0,-4 2 0 0,-6 0 0 31,-5-1-656-31,-4-1-144 0,-4-1-32 0</inkml:trace>
  <inkml:trace contextRef="#ctx0" brushRef="#br0" timeOffset="136903.57">10495 8331 16575 0,'-3'-13'1472'0,"0"8"-1168"0,1 0-304 0,-1 1 0 16,-2 1 832-16,-1-1 96 15,-2 2 32-15,-2 2 0 0,-2 2-720 0,-2 3-240 0,-3 1 144 0,0 2-144 16,-2 1 0-16,-1 2 0 0,-1 3 0 0,-1 2 0 16,-2 0 176-16,-1 2-48 15,-2 0-128-15,0 1 192 0,-2-1-192 0,2-1 144 16,2 0-144-16,3-1 128 0,0 0-128 0,4-2 192 16,3-3-192-16,2-1 192 0,2-1 400 0,5-2 96 0,0 0 16 0,3-2 0 15,3-5-64-15,0 0-16 0,3 6 0 0,4-2 0 16,3 1-144-16,4-2-32 0,4 0 0 0,3 1 0 15,2-1-272-15,3-1-176 0,3 0 192 0,-1 2-192 16,1-1 144-16,0-1-144 0,-2 0 0 0,1 2 144 16,-1-2-1232-1,1 0-240-15,-1-1-48 0</inkml:trace>
  <inkml:trace contextRef="#ctx0" brushRef="#br0" timeOffset="137436.28">11537 8747 19343 0,'-7'-16'848'0,"5"9"192"0,-1-1-832 0,1 2-208 0,1-1 0 0,1 1 0 15,0 0 1232-15,0 6 208 16,0 0 32-16,0 0 16 0,0 0-592 0,0 0-128 0,0 0-32 0,0 0 0 16,0 0-560-16,4 10-176 0,0 2 0 0,-3 4 0 15,1 1 128-15,1 2-128 16,-1 1 0-16,-1 2 0 0,-1 1 144 0,-1 0-144 16,0-1 0-16,0-1 144 0,-2-1-144 0,1-1 128 0,1 1-128 0,-2-2 128 15,1-3-128-15,-1-2 0 0,1-2 144 0,1-2-144 16,0-2 192-16,1-7-48 0,0 0 0 0,0 0 0 0,0 0 160 0,0 0 16 15,0 0 16-15,7-4 0 0,0-1 272 0,1-3 48 16,1-1 16-16,1 0 0 0,2-2-352 16,0 0-80-16,2 0-16 0,-2 1 0 0,0 1-224 0,0 1 0 15,-1 0 0-15,0 3 0 0,0 1 0 0,-1 0 0 16,-1 3 0-16,-1 1 0 0,0 2 0 0,-2 3-128 16,1 0 128-16,-1 3 0 0,0 2 0 0,-2 1 0 15,0 1-128-15,-2 1 128 0,-1-1 0 0,-1 1 0 16,0 0 0-16,-1 0 0 0,-4 0 0 0,1-1 144 15,0-2-144-15,-3 0 128 0,-1-2-128 0,1-1 160 16,-3 0-160-16,-2-2 160 0,-2 0 0 0,-1-3 0 16,-3-1 0-16,1 0 0 0,-1-1-160 0,1-1 0 15,-1 0-160-15,0 0 160 16,1 0-2368-16,-1 0-384 0,-17-4-80 0,15 7-16 0</inkml:trace>
  <inkml:trace contextRef="#ctx0" brushRef="#br0" timeOffset="143190.32">8444 11218 10127 0,'0'0'896'0,"0"0"-704"16,0 0-192-16,-5 0 0 0,1 0 1120 0,4 0 192 16,0 0 32-16,0 0 16 0,0 0 128 0,-6 0 32 15,1 0 0-15,5 0 0 0,0 0-304 0,0 0-48 16,0 0-16-16,0 0 0 0,0 0-256 0,0 0-64 15,0 0-16-15,0 0 0 0,0 0-80 0,0 0-16 16,7-1 0-16,0 2 0 0,-1-1-128 0,2 0-16 0,0 1-16 0,1-1 0 16,1-1-192-16,1-1-48 15,2 2 0-15,2 0 0 0,-1-1-96 0,3 0-32 16,1-1 0-16,0 2 0 0,2 0-16 0,0 0-16 0,-1 0 0 0,0-1 0 16,1 0-160-16,0 0 192 15,0 0-192-15,0 1 192 0,-3-1-192 0,0 0 0 16,-2 0 144-16,-2 0-144 0,-1 0 128 0,-1-1-128 15,-2 2 160-15,-2 0-160 0,-7 0 208 0,5-1-48 16,-5 1-16-16,0 0 0 0,0 0 0 0,0 0 0 0,0 0 0 0,0 0 0 16,0 0-144-16,0 0 0 0,0 0 144 0,0 0-144 31,0 0-336-31,0 0-144 0,0 0-32 0,0 0 0 16,0 0-2048-16,0 0-432 0</inkml:trace>
  <inkml:trace contextRef="#ctx0" brushRef="#br0" timeOffset="144165.24">9410 10943 16815 0,'0'0'736'0,"0"0"160"0,0 0-704 15,0-6-192-15,1 1 0 0,-1 5 0 0,0-6 1264 0,0 6 208 0,0 0 64 0,0-5 0 16,0 5 48-16,0 0 16 16,0 0 0-16,0 0 0 0,0 0-592 0,0 0-112 0,0 0-32 0,0 0 0 15,-4 4-352-15,1 3-64 16,-1 2 0-16,1 3-16 0,0 3-144 0,1 2-32 15,0 1 0-15,0 3 0 0,-1 1-16 0,1 1-16 0,0 2 0 0,0 0 0 0,2-2-224 16,0 0 144-16,0 0-144 0,3-1 128 0,-2-2-128 0,0-1 0 16,-1-2 0-16,1 0 0 0,1-3 128 0,0-2-128 15,-1-1 0-15,2-1 128 0,-2-2 0 0,0-2 0 16,-1-6 0-16,0 0 0 0,0 0 64 0,0 0 0 16,0 0 0-16,0 0 0 0,0 0 16 0,0 0 16 15,0 0 0-15,0 0 0 0,-3-7-64 0,-1-3-16 16,1-2 0-16,0-3 0 0,-2-1 80 0,1-2 16 15,-1 1 0-15,3-4 0 0,-1-1-32 0,1-1 0 16,0-3 0-16,0 2 0 0,2-1 16 0,2 0 0 16,0-1 0-16,1 1 0 0,1 2-32 0,1 2-16 0,1 1 0 15,1 4 0-15,2 0-176 0,1 2 0 0,1-1 0 0,1 3 0 16,1 1 0-16,0 2 0 16,-2 0 0-16,2 1-176 0,1 3 176 0,-1 0 0 15,-1 2-144-15,-2 1 144 0,1 1 0 0,-1 2 0 16,-1 1 0-16,-2 1 0 0,-7-3-256 0,6 7 0 15,-1 2 16-15,1 0 0 16,-4-1-624-16,-1 1-128 0,-1 1-32 0,-2 0 0 16,1 0-1456-16,-4-1-288 0,1 1-64 0,-2-2-16 0</inkml:trace>
  <inkml:trace contextRef="#ctx0" brushRef="#br0" timeOffset="144823.9">9387 11149 2751 0,'0'0'128'0,"0"0"16"0,0 0-144 0,0 0 0 0,0 0 0 0,0 0 0 0,0 0 4016 0,0 0 768 16,0 0 144-16,0 0 48 0,0 0-2448 0,0 0-480 16,0 0-112-16,0 0-16 0,0 0-608 0,0 0-128 15,0 0-32-15,0 0 0 0,0 0-416 0,0 0-96 31,0 0 0-31,0 0-16 0,0 0-256 0,0 0-48 0,9 2-16 0,-1-1 0 0,-2 0-144 0,2 0-32 16,1 0 0-16,0-1 0 0,2 0-128 0,-4 0 0 16,1 0 0-16,-1 0 0 0,-7 0 0 0,6 0-192 15,-6 0 0-15,0 0 16 16,0 0-768-16,0 0-144 0,0 0-48 0,0 0-8528 16,0 0-1728-16</inkml:trace>
  <inkml:trace contextRef="#ctx0" brushRef="#br0" timeOffset="145265.4">9704 11295 21823 0,'0'0'960'0,"0"0"208"0,0-6-928 0,0 1-240 16,0-1 0-16,0 6 0 0,0 0 1808 0,0-4 320 15,0 4 64-15,-1-4 16 0,1 4-176 0,0 0-48 16,0 0 0-16,0 0 0 0,0 0-1024 0,0 0-192 0,-2 7-64 0,1 4 0 16,-1 3-368-16,1 0-80 15,0 2 0-15,0 2-16 0,0 2-64 0,0 1-16 0,0 1 0 0,0 1 0 16,1 1-160-16,1-2 0 0,-1-1 144 0,1 0-144 15,0-1 0-15,1-2 0 0,-2-1-160 0,0-3 160 16,1-1-2000-16,0-1-304 0,1-2-48 0,0-2-13376 16</inkml:trace>
  <inkml:trace contextRef="#ctx0" brushRef="#br0" timeOffset="145720.9">9442 11150 5519 0,'0'0'240'0,"0"0"64"0,0 0-304 0,0 0 0 0,-4 0 0 0,4 0 0 15,0 0 3600-15,-6-1 672 0,6 1 128 0,0 0 16 16,0 0-2512-16,0 0-512 0,0 0-112 0,0 0 0 16,0 0-288-16,0 0-48 0,0 0-16 0,0 0 0 0,0 0-256 0,9-1-48 15,0-1-16-15,1 1 0 16,1 0-368-16,1 0-80 0,1-1-16 0,-1 0 0 16,1 0-144-16,1-1-176 0,-2 1 48 0,0 1-9312 15,0 0-1856-15</inkml:trace>
  <inkml:trace contextRef="#ctx0" brushRef="#br0" timeOffset="147516.42">10432 10813 18431 0,'-3'-10'816'0,"2"6"160"0,-1-2-784 0,-1 2-192 0,2 1 0 0,0-2 0 15,0 2 1440-15,-2 1 240 16,1 0 48-16,-1-1 16 0,3 3-656 0,-4-1-144 15,0 1-32-15,-2 1 0 0,1 2-144 0,-3 1-16 16,0 4-16-16,-2 2 0 0,-2 2-160 0,0 4-16 16,-2 2-16-16,-1 3 0 0,0 2-64 0,0 3-16 0,-2 5 0 0,0 2 0 15,-2 0-176-15,2 0-32 0,3-1-16 0,2 0 0 16,1 0-112-16,2 0 0 0,3-2-128 0,1 1 192 16,4-1-64-16,2 0-128 0,2-2 176 0,3 1-176 15,2-2 224-15,-2 0-64 0,5 0-16 0,0-2 0 16,0-1-144-16,1-1 0 0,0-5 0 0,3 0 0 15,-2-3-496 1,1 0-176-16,3-4-32 0,0-4-9664 0,3 0-1936 0</inkml:trace>
  <inkml:trace contextRef="#ctx0" brushRef="#br0" timeOffset="147892.67">10751 11128 10127 0,'-10'-15'896'0,"7"9"-704"0,-1-4-192 0,-1 1 0 15,2 0 5232-15,1 1 1008 16,-1-2 208-16,2 0 32 0,1-2-4976 0,1 2-992 16,2 0-208-16,0 1-48 0,1 0 160 0,2 2 32 15,0 0 0-15,2 1 0 0,1 2-272 0,1 1-48 0,0-1-128 0,1 3 192 16,1 2-192-16,-3 3 128 15,2 0-128-15,0 3 0 0,-4 2 128 0,1 0-128 16,-1 4 0-16,-3 2 144 0,-2 1-16 0,-2 3 0 0,-3 2 0 0,-3 2 0 16,-2 1-128-16,-2 2 0 0,-1 0 0 0,0-2 0 15,1-3 0-15,-2-1 0 0,1-2 0 0,1-3 0 16,1-2 0-16,1-2 192 0,2-3-192 0,0 0 192 16,2-3 208-16,4-5 48 0,0 0 16 0,0 0 0 0,0 0-96 0,0 0-32 15,0 0 0-15,0 0 0 0,0 0-336 0,9 2 0 16,2-1 0-16,1-1 0 0,2-2 0 0,1 1-128 15,2-1 0-15,3-1 0 16,1-2-1216-16,2 0-224 16,1-2-48-16,5-2-9264 0,-2 2-1856 0</inkml:trace>
  <inkml:trace contextRef="#ctx0" brushRef="#br0" timeOffset="148284.07">11398 11029 3679 0,'-5'-9'160'0,"1"6"32"0,-2-2-192 0,-3 1 0 16,-2 1 0-16,-1 0 0 0,-1 2 6336 0,-2 2 1232 15,0 3 240-15,-1 0 64 0,0 3-5392 0,-1 3-1072 16,0 1-224-16,-1 2-32 0,1 1-560 0,-1 3-96 16,2-1-32-16,0 1 0 0,1-1-208 0,2 1-64 15,2-2 0-15,2 0 0 0,2 1-192 0,3-2 144 0,-1-2-144 0,5 1 128 16,4-2 0-16,-1-1-128 16,4-1 192-16,1-1-64 0,3-3-128 0,0-1 0 0,1-2 0 0,3-3 128 15,-2-3-128-15,2-1 0 16,1-3 0-16,1-2 0 0,3-2 0 0,-1-2 0 15,-3-3 0-15,0 0 0 0,-2-1 0 0,-1 1 0 16,-1-1 0-16,-2 3 0 0,-2 1 176 0,-1 3-48 0,-2 1-128 0,-3 3 192 16,-1 1 160-16,-1 6 32 0,0 0 0 0,0 0 0 15,0 0-64-15,-3 4-16 0,-2 1 0 0,-1 4 0 16,1 1-304-16,-1 1 160 0,1 1-160 0,0 1 128 16,1 1-128-16,0 1 0 0,2-1 0 0,1 1 0 15,0 0 0-15,2-1 0 0,0-1 0 0,3-1 0 16,0 0 0-16,3-1-176 0,-1-1 176 0,4-1-128 15,2-1-320-15,1-4-64 16,4 1-16-16,0-3 0 0,5-2-1952 0,3-2-384 0,1-4-80 0,3-3-11936 16</inkml:trace>
  <inkml:trace contextRef="#ctx0" brushRef="#br0" timeOffset="148487.87">11813 11011 2751 0,'1'-10'256'0,"0"-1"-256"16,-2 0 0-16,0-1 0 0,0 0 5056 0,-3 1 960 15,1 1 192-15,0 1 32 0,-1 1-2544 0,2 0-512 16,-1 1-112-16,-1 2 0 0,0 0-1424 0,1 2-288 15,3 3-48-15,0 0-16 0,0 0-544 0,0 0-112 16,0 0-32-16,-6 6 0 0,2-1-224 0,0 3-64 16,0 2 0-16,2 3 0 0,0 3-192 0,2 1-128 15,-1 2 160-15,1 0-160 0,0 2 0 0,1 1 0 16,1 0 0-16,-1 0 0 0,0 0 0 0,0-1-128 0,2-1 128 0,-1 0 0 31,0-3-784-31,0 2-48 0,0-1-16 0,1-2 0 16,-1 0-2800-16,-1-3-576 0</inkml:trace>
  <inkml:trace contextRef="#ctx0" brushRef="#br0" timeOffset="149052.2">11631 11185 30399 0,'-9'-6'2704'0,"9"6"-2160"0,-5-4-544 0,1 0 0 16,0 0 768-16,4 4 32 0,0 0 16 0,0 0 0 0,0 0-16 15,5-5 0-15,0 0 0 0,4 2 0 16,2 1-560-16,3 0-112 0,3 0-128 0,3-1 176 0,2 2-176 0,2-1 0 15,3 0-160-15,3 0 160 0,1-1-208 0,2 0 48 16,2 0 16-16,1-3 0 16,2 0-1776-16,-2-3-368 0,-2-2-64 0,-2-1-16 15,-2-1 624-15,-3-3 112 16,-3-1 32-16,-2-1 0 0,-2-1 240 0,-3 2 48 0,-3-1 16 0,-2 2 0 0,-2-1 1808 0,-2 3 352 16,-3-2 80-16,-4 2 16 15,0 0 1072-15,-1 2 208 0,-2 1 64 0,-1 0 0 0,0 2-320 0,-2 2-64 16,1 2-16-16,-1 0 0 0,1 2-560 0,0 1-96 15,4 2-32-15,0 0 0 0,-6 2-896 0,1 3-192 16,-2 1-128-16,1 3 144 0,2 3-144 0,1 1 0 16,-1 3 0-16,1 1 0 0,-1 3 0 0,0 2 0 15,2 0 0-15,1 1 0 0,0 0 0 0,1 0 0 16,0-1 0-16,1-1 0 0,0-1 0 0,1-2 128 16,1-3-128-16,1 0 0 0,-3-2 128 0,2-2-128 0,1-3 128 0,0 0-128 15,-1-2 224-15,-3-6-32 16,0 0-16-16,0 0 0 0,7 2 64 0,0-1 16 15,0-2 0-15,1-1 0 0,1-3-96 0,1 0-16 16,1-2 0-16,0-1 0 0,0 0-144 0,1-1 0 16,1 0 144-16,0 1-144 0,-1 3 0 0,2 0 0 0,-2 2 0 0,0 1 0 15,0 1 0-15,0 2-160 16,-1 1 160-16,0 2 0 0,0 0-160 0,-1 1 160 0,-1 2-128 0,-1 1 128 0,-2-1 0 0,-1 1 0 16,-1 0 0-16,-2-1 0 0,-2 1 0 0,-1-1 0 15,-2-1 0-15,-1 1 0 0,0-2 0 0,-1 1 0 16,0-2 160-16,-3 1-160 0,-1-2 192 0,1-1-48 15,-1 0-16-15,0-1 0 0,-2 1-128 0,1-1 0 16,0-1 0-16,1 0-176 16,1-1-400-16,1-2-64 0,-1 2-32 0,3 0 0 15,0-1-3056-15,3-1-624 0</inkml:trace>
  <inkml:trace contextRef="#ctx0" brushRef="#br0" timeOffset="149396.82">12742 10745 15663 0,'0'0'688'0,"-1"-7"144"0,0 1-656 0,1 0-176 0,0 6 0 0,2-5 0 16,-1-2 3408-16,2 2 656 0,-1-1 128 15,2 1 32-15,-1 0-2400 0,2 1-480 0,0 1-80 0,2 0-32 16,0 2-416-16,0 0-96 0,1 0-16 0,2 2 0 16,-1 0-112-16,1 3-16 0,1 0-16 0,1 3 0 15,1-1-176-15,-1 2-16 0,-1 1-16 0,0 2 0 16,0 2-80-16,0 3-16 0,-1 2 0 0,-1 3 0 16,-3 2 0-16,0 2 0 0,-1 3 0 0,-1 0 0 15,-6 4 0-15,-1 2-16 0,-2 3 0 0,-4-2 0 0,-4 0-80 0,-4 1-16 16,-3 3 0-16,-4-1 0 0,0 2-144 0,-1-3 0 15,-2 0 144-15,1-3-144 16,1-1-1280-16,-3-2-320 0,2-1-64 0,-1-1-16448 0</inkml:trace>
  <inkml:trace contextRef="#ctx0" brushRef="#br0" timeOffset="150780.63">13866 11134 15663 0,'0'0'1392'0,"-5"-1"-1120"0,-1-1-272 0,1 0 0 15,-3 1 704-15,2 0 64 0,-1-2 32 0,0 1 0 16,2 0 608-16,1 0 112 0,0 0 16 0,-1-1 16 16,5 3-16-16,-5-1-16 0,5 1 0 0,0 0 0 15,0 0-368-15,0 0-80 0,0 0-16 0,0 0 0 16,0 0-288-16,0 0-64 0,0 0-16 0,7 3 0 15,2-1-96-15,3-1-16 0,2 0 0 0,2-1 0 16,0 0-192-16,3 0-64 0,2 0 0 0,0-1 0 16,2 0-160-16,1 0-32 0,0 0-128 0,-1-1 192 0,2 1-192 15,1-1 0-15,-2 1 128 0,0 0-128 0,-1 0 0 16,-1 0 0-16,-1 0 128 0,-2 0-128 0,-3-1 0 0,0 2 176 16,-3 0-176-16,-3-1 160 0,-2 1-32 15,-2 0 0-15,-6 0 0 0,0 0 0 0,0 0-128 0,0 0 0 16,0 0 144-16,0 0-144 0,0 0-192 0,0 0-96 15,0 0-32-15,-5 3 0 16,-1-1-544-16,1 0-112 0,-2 0-32 0,0 0 0 16,2 1-2608-16,2-1-528 0,3-2-96 0,0 0-7440 0</inkml:trace>
  <inkml:trace contextRef="#ctx0" brushRef="#br0" timeOffset="151392.39">15400 10671 27759 0,'0'0'1216'0,"0"0"272"0,0 0-1184 0,0 0-304 16,0 0 0-16,0 0 0 0,-6 4 528 0,0 0 48 15,-1 3 16-15,1 0 0 0,-1 2 16 0,1 3 0 16,1 1 0-16,-1 4 0 0,2 2-256 0,0 1-48 15,-1 2-16-15,1 3 0 0,1-1-96 0,-2 2-32 16,4 1 0-16,-1-1 0 0,0 0-160 0,1 1 0 16,-1-2 0-16,2-2 128 0,2-1-128 0,-2-1 0 15,0-3 0-15,1-1 0 0,-1-3 128 0,0-2-128 16,0-2 0-16,1-3 128 0,-1 0 32 0,0-7 0 16,0 0 0-16,0 0 0 0,0 0 48 0,0 0 16 15,0 0 0-15,0 0 0 0,-4-7-96 0,1-2-128 16,0-3 176-16,1-2-176 0,-1-4 0 0,2-1 0 0,0-6 0 0,0 0 0 15,0-2 144-15,1-2-144 0,1-2 0 0,1-1 144 16,2-1 64-16,-1 0 16 0,1 3 0 16,0-1 0-16,0 1 96 0,2 3 0 15,-1 1 16-15,2 3 0 0,0 2-128 0,1 3-16 0,1 1-16 0,-1 3 0 16,0 1-176-16,2 2 0 0,0 2 144 0,1 2-144 0,1 3 0 0,0 0 0 16,-2 3 0-16,2 2 0 0,0 1 0 0,-1 2 0 15,2 0 0-15,-4 3 0 0,2 1-176 0,-1 0 176 16,-1 2-208-16,0 2 80 15,-1 2-592-15,-2 0-112 0,-1 0-32 0,-1 1 0 16,-1-1-2400-16,-2 0-496 0</inkml:trace>
  <inkml:trace contextRef="#ctx0" brushRef="#br0" timeOffset="151564.43">15315 10991 35935 0,'0'0'1600'0,"0"0"320"0,0 0-1536 0,0 0-384 16,0 0 0-16,0 0 0 0,8 3 0 0,0-1 0 0,0 0 0 0,2 0 0 16,2 0 256-16,3 1 48 15,0-2 0-15,2 1 0 0,0 0-304 0,2 0 128 16,2 0-128-16,-1 2 0 16,2-2-1280-16,1 0-384 0,1 0-64 0</inkml:trace>
  <inkml:trace contextRef="#ctx0" brushRef="#br0" timeOffset="151926.13">15757 11272 32255 0,'-5'-10'2864'0,"4"4"-2288"0,0 0-576 0,2-2 0 16,-1 0 1024-16,2 2 112 0,0-1 16 0,3 2 0 15,-1 0-576-15,1 2-128 0,2 1 0 0,0 2-16 0,-1 1-256 0,1 1-48 16,1 1-128-16,-1 3 192 0,1 2-192 0,-1 2 0 15,-1 1 0-15,-1 2 0 0,-2 2 0 0,-2 2 0 16,-3-1 0-16,-3 3 0 0,-2 2-144 0,-3 2-32 16,-2 1 0-16,0 0 0 0,-2 0 176 0,1-3-192 15,0-2 192-15,2-2-192 0,-1-3 192 0,0-1 176 16,1-3-48-16,3-2 0 0,1-4 608 16,3-1 112-16,4-3 32 0,0 0 0 0,0 0-176 0,0 0-48 15,6 4 0-15,2-4 0 0,1-1-528 0,2-1-128 0,2 1 0 0,4-1 0 16,0-2 0-16,3 0 0 0,1 1 0 0,1 0 0 15,2-2 0-15,2 3-224 16,-1 0 80-16,1 1 16 16,1 0-1760-16,0 1-352 0,2-1-64 0,-1 0-14400 0</inkml:trace>
  <inkml:trace contextRef="#ctx0" brushRef="#br0" timeOffset="152740.46">16930 10609 7359 0,'0'0'320'0,"1"-5"80"0,2 0-400 0,0-1 0 0,-1 1 0 0,-1-1 0 15,0 1 3552-15,-2-2 624 0,-1 2 128 0,-1 0 32 16,1 2-2048-16,2 3-416 0,-3-3-80 0,0-1 0 0,-2 2-752 0,5 2-144 15,-6 1-16-15,-1 1-16 0,0 3-448 0,0 0-96 16,-2 2 0-16,0 2-16 0,-1 1-64 0,-1 3-16 16,-2 1 0-16,-1 4 0 0,-2 3-16 0,0 4 0 15,-1 3 0-15,0 4 0 0,-1 2-32 0,1 4-16 16,-1 1 0-16,1 3 0 0,2 4-160 16,0 1 192-16,0 0-192 0,3 0 192 0,2-2-192 0,4 2 192 0,1-2-192 0,3 0 192 15,2-1 0-15,3-2 0 16,3-1 0-16,4 19 0 0,0-7 112 0,4-8 16 15,-2-7 16-15,5-2 0 0,0 1-64 0,-4-15-16 0,2 1 0 16,1-1 0-16,3-2-112 0,1-3-16 16,1 2-128-16,0-4 192 0,-1-1-192 0,1-3 0 0,0-4 0 15,-1-1 0-15,-1-2 0 0,-3-1 0 0,-1-1-128 0,-2-2 128 16,-2 0-128-16,-2-2 128 16,-3 1 0-16,-6 1 0 0,0 0-144 0,0 0 144 0,0 0 0 15,0 0-144-15,0 0-208 0,1-5-32 16,-1 5-16-16,-1-6 0 0,1 6-2480 0,-2-4-480 0</inkml:trace>
  <inkml:trace contextRef="#ctx0" brushRef="#br0" timeOffset="154578.39">17206 10840 16575 0,'0'0'736'0,"0"-6"160"0,-1-2-720 0,1 1-176 0,0-2 0 0,1 1 0 0,0-1 1152 0,1 1 192 15,1-1 32-15,-1 1 16 0,-1 1 272 0,0 2 64 16,-1 5 16-16,0 0 0 0,0 0-560 0,0 0-112 16,0 0-32-16,0 0 0 0,0 0-448 0,2 7-80 15,-2 4-32-15,1 3 0 0,-1 2-128 0,-1 3-32 0,-1 2 0 0,-1 3 0 16,-2 1-160-16,0 2-32 16,-1 0-128-16,2 1 192 0,-1-2-192 0,1 1 144 15,-1-3-144-15,0-2 128 0,2-2-128 0,1-2 0 0,-2-2 144 16,3-3-144-16,-1-3 320 0,1-1 0 15,1-3 0-15,0 1 0 0,0-7 96 0,0 0 16 0,0 0 0 0,0 0 0 16,0 0 80-16,0 0 0 0,5-3 16 16,3-3 0-16,1-2-288 0,1 0-64 0,1-3-16 0,3 0 0 15,-1-2-160-15,3 2 0 0,-1 3 0 0,2 0 0 16,-2 1-128-16,0 3 128 16,0 2 0-16,-1 2 0 0,0 2 0 0,0 1 0 0,0 3 0 0,-2 3 0 0,-1-1 0 0,0 3 0 15,-1 0 128-15,-1 0-128 0,-3 1 0 0,-1-1 0 16,-2 0 0-16,0 0 0 0,-3-1 160 0,0 0-160 15,0-1 192-15,-3 0-192 0,-1-1 208 0,-2-1-64 16,-2 0-16-16,0-2 0 0,-2-2 0 0,-2-1 0 16,-1 0 0-16,0-1 0 0,0-1-128 0,0-1 0 15,-3-1 0-15,2-2 0 16,-1 1-848-16,-1-1-112 0,1-2 0 0,2 1-16 16,2-2-2448-16,0 1-480 0</inkml:trace>
  <inkml:trace contextRef="#ctx0" brushRef="#br0" timeOffset="155018.31">17671 10681 4607 0,'0'0'400'0,"0"0"-400"0,3-6 0 0,-1 0 0 0,0 1 3808 0,2-1 672 0,-1 2 144 0,0-2 32 15,0 1-2224-15,2-1-432 0,-1 2-80 0,1-1-32 16,1 1-224-16,-1-2-64 0,2 3 0 0,0 1 0 15,0 0-640-15,1 1-128 0,0 1-16 0,-1 0-16 0,2 1-176 16,0 0-48-16,0 1 0 0,1 2 0 0,0 0-96 0,1 1-32 16,0 3 0-16,0 1 0 0,0 1-144 0,0 2-48 15,0 2 0-15,-1 3 0 0,-2 0-32 0,0 4-16 16,-1 3 0-16,-2 3 0 0,0 5 0 0,-2 3 0 16,-3 2 0-16,-1 4 0 0,-1 3-80 0,-3 1-128 15,-1 1 176-15,-2 1-176 0,-3 2 128 0,-1-1-128 0,-3 1 0 0,0-3 0 16,-3-1 0-16,-2-1-192 15,-4-2 16-15,0-3 16 16,-1 1-1280-16,-3-4-256 0,0-2-48 0,-2-1-16 16,0-2-1600-16,-1-2-320 0</inkml:trace>
  <inkml:trace contextRef="#ctx0" brushRef="#br0" timeOffset="157219.68">18519 11002 7359 0,'0'0'320'0,"0"0"80"0,0 0-400 0,0 0 0 15,0 0 0-15,0 0 0 0,0 0 2240 0,0 0 352 16,0 0 80-16,0 0 16 0,0 0-992 0,-4 0-192 16,-1-1-32-16,5 1-16 0,-6 0-48 0,6 0 0 15,-5-1 0-15,5 1 0 0,-6 0-256 0,6 0-64 0,0 0-16 16,-5 1 0-16,5-1-288 0,0 0-48 16,0 0-16-16,0 0 0 0,0 0-320 0,0 0-64 0,0 0-16 0,4 6 0 15,1-2 0-15,5 1-16 0,0-2 0 0,5 0 0 16,1 0-80-16,5 0-16 0,2-2 0 0,3 1 0 15,4 0-80-15,2 0-128 0,2-1 176 0,0 1-176 16,-1-1 224-16,1-1-64 0,-2-1-16 0,-3-2 0 16,-3 1-144-16,0 0 160 0,-1 0-160 0,-3 0 160 15,-3-2-160-15,-2 2 128 0,-1-1-128 0,-3-1 128 0,-1 2-128 0,-2 0 160 16,-1-1-160-16,-3 1 160 0,0-1-304 0,-6 3-64 16,0 0-16-16,0 0 0 15,2-4-416-15,-2 4-96 0,-2-4-16 0,-2-1 0 16,-1 1-2336-16,-3-2-480 0</inkml:trace>
  <inkml:trace contextRef="#ctx0" brushRef="#br0" timeOffset="157533.56">18874 10836 8287 0,'-3'-4'736'0,"1"-2"-592"0,1 1-144 0,-1-1 0 16,-1 1 4800-16,0 0 944 0,3 5 176 0,-2-5 32 15,0 1-3680-15,2 4-736 0,0 0-160 0,0 0-32 16,-5 0-384-16,5 0-96 0,-6 4-16 0,2 3 0 16,0 1-528-16,2 4-96 0,0 4-32 0,2 1 0 15,0 2-64-15,0 4 0 0,0 1-128 0,2 3 192 16,0 0-192-16,1 2 176 0,-1 1-176 0,1-2 160 16,-1 0-160-16,2-2 0 0,-1-1 0 0,-1-1 0 15,-1-2 128-15,0-3-128 0,0 0 0 0,0-2 128 0,-1-3-128 16,0-1 192-16,0-2-192 0,0-2 192 0,0-1-192 0,0-8 0 15,0 0 0-15,0 0 0 16,0 0-1216-16,0 0-320 16,0 0-64-16,0 0-14416 0</inkml:trace>
  <inkml:trace contextRef="#ctx0" brushRef="#br0" timeOffset="159290.15">19657 10782 12895 0,'0'0'1152'0,"0"-5"-928"15,1 0-224-15,-1 0 0 0,1-1 2272 0,-1 1 416 0,0 5 64 0,0-6 32 32,1 1-1008-32,-1 5-208 0,0 0-32 0,0 0-16 0,2-6-304 0,-2 6-64 0,0 0-16 0,0 0 0 15,0 0-496-15,0 0-112 0,0 0-16 0,1 8 0 0,2 2-128 0,-1 2-48 16,-2 4 0-16,0 1 0 16,0 4-96-16,-2 1-32 0,-1 0 0 0,2 2 0 15,1 2-64-15,0 1-16 0,0-1 0 0,0 1 0 16,0-1-128-16,1 0 0 0,2-1 0 0,-1-2 0 0,0-2 0 15,0-1 0-15,0-3 0 0,1 1 0 0,-1-2 0 0,0 1 0 16,0-4 0-16,-1-1 0 16,0-1-1600-16,1-1-368 0,-2-2-64 0,0-2-12240 15</inkml:trace>
  <inkml:trace contextRef="#ctx0" brushRef="#br0" timeOffset="159604.47">19731 10786 33167 0,'-11'-21'2944'0,"7"13"-2352"16,3-1-464-16,1 2-128 0,1-1 0 0,3 0 0 0,0 0 0 0,3 2 0 15,0 0 352-15,4 2 0 0,2 2 0 0,2 0 0 16,-1 2-32-16,1 1-16 16,0 1 0-16,0 1 0 0,1 2-304 0,-2 1 128 15,-1 2-128-15,0 2 0 0,2 3 144 0,-3 1-144 0,-4 1 0 0,-1 0 144 16,-1 1-144-16,-5 1 0 15,-2 1 144-15,-3-2-144 0,-1 1 144 0,-2-2-144 16,1-1 192-16,-3-1-192 0,-2 0 224 0,-1-2-64 0,0-2-16 0,-2 1 0 16,0-2 48-16,-1 0 0 0,-2-1 0 0,0-2 0 0,-2-3-192 15,-1 0 192-15,0 0-192 0,0 0 192 0,2-2-400 0,-1 0-80 16,1-2-16-16,2 1 0 16,1-1-2784-1,-1 0-560-15</inkml:trace>
  <inkml:trace contextRef="#ctx0" brushRef="#br0" timeOffset="163276.01">20811 10403 5519 0,'0'0'496'0,"0"0"-496"16,0 0 0-16,0 0 0 0,0 0 1360 0,0 0 176 16,0 0 48-16,3-5 0 0,-1 1-304 0,-2 4-48 15,4-4-16-15,-1-1 0 0,-1 1-64 0,1 1 0 16,-3 3-16-16,5-6 0 0,0 2-224 0,1-1-32 16,-2 1-16-16,2-1 0 0,-6 5-96 0,2-4 0 0,-2 4-16 0,3-4 0 15,-1-1-16-15,-2 5 0 0,0 0 0 0,0 0 0 16,3-4 48-16,-3 4 16 0,0 0 0 0,0 0 0 15,0 0-176-15,0 0-48 0,0 0 0 0,0 0 0 0,0 0-176 16,-6-1-32-16,2 1-16 0,-4 2 0 0,1 1-112 0,1 3-32 16,-1 1 0-16,0 3 0 15,-3 4-16-15,0 2-16 0,-1 4 0 0,0 3 0 16,-1 4-176-16,-2 6 0 0,1 3 144 0,-4 2-144 16,-3 3 0-16,0 1 0 0,0 2 0 0,2 0 0 0,-1 1 0 0,2 0 0 15,2-1 0-15,2 1 0 0,2-2 0 0,3-2 0 16,0-3 0-16,5-1 0 0,2 0 0 0,2-2 0 15,2 0 0-15,3-2 0 0,0-1 0 0,4-1 0 16,4-3 0-16,0 0 0 0,0-2 0 0,2 0 128 16,1-3-128-16,1-2 128 0,-1-2-128 0,0-2 144 15,-1-3-144-15,0-3 160 0,-1-2-160 0,-1-1 0 16,0-1 144-16,-2-2-144 0,0-3 0 0,-1 0 0 0,1 0 0 0,-3-2 0 16,0-1-160-16,-2 0 160 15,-7 1-192-15,7-2 192 0,-7 2-272 0,5-3 48 0,-5 3 16 0,0 0 0 31,6-5-432-31,-2 1-96 0,-4 4-16 0,5-4 0 16,-5 4-2288-16,4-5-464 0</inkml:trace>
  <inkml:trace contextRef="#ctx0" brushRef="#br0" timeOffset="164579.6">21189 10932 5519 0,'0'0'240'0,"0"0"64"0,0 0-304 0,0 0 0 0,0 0 0 0,0 0 0 0,0 0 2624 0,0 0 448 15,1 7 112-15,-1-7 16 0,0 0-1264 0,4 5-240 16,-4-5-48-16,0 0-16 0,0 0-176 0,6 1-48 16,0-2 0-16,0-1 0 0,0 0-464 0,-1-3-112 15,0 0 0-15,-1-1-16 0,1 1-224 0,-1-2-32 16,-1-1-16-16,-1 0 0 0,0-2-80 0,-1-1-16 16,1-1 0-16,-2 0 0 0,0-3-144 0,-2 1-48 15,-1 1 0-15,1 0 0 0,-1 0-80 0,0 2-32 16,-2 0 0-16,1 2 0 0,-2 0 144 0,0 2 32 15,-1 2 0-15,-1 0 0 0,-1 2-128 0,-2 2-32 0,-2 1 0 0,1 2 0 16,-2 0-160-16,-1 3 0 0,-3 1 0 0,-2 3 0 16,2 2 0-16,-2 1 0 0,0 4-128 0,1 0 128 15,2 3 0-15,0-1 0 16,2 0 0-16,0 1 0 0,1-2 0 0,3 2-144 16,2 0 144-16,2-1-208 0,1 0 208 0,3-1 0 0,1-3 0 0,2-1 0 15,2 0 0-15,1-1 0 0,3-2 0 0,0 0 0 16,2-1 0-16,2-1 0 0,1-1 0 0,1-1 0 15,1-2 0-15,1-2 0 0,1 0 144 0,1-4-144 16,2-1 192-16,-1-2-64 0,1-1-128 0,0-3 192 16,-1-2-64-16,1-3-128 0,-2-4 176 0,-1 1-176 15,-4-2 176-15,0 0-176 0,-1 1 160 0,-2 0-160 0,-1 1 160 16,-2 0-160-16,0 3 160 0,-2 1-160 0,-1 2 224 0,1 2-48 16,-2 2-16-16,-1 3 0 0,0 4 80 0,0 0 16 15,0 0 0-15,0 0 0 0,0 0-112 0,-5 7-16 16,2 2 0-16,0 2 0 0,0 1-128 0,1 2 0 15,0 0 144-15,1 1-144 0,1 2 0 0,1 0 0 16,1 1 0-16,0 0 0 0,2-1 0 0,0-1 0 16,2-2 0-16,0-1 0 0,3 0 0 0,-1-1 0 15,1-2 0-15,0-1 0 0,2 0-144 0,0-3-112 0,2-1 0 0,0-3-16 32,1-2-1472-32,1-2-304 0,2-4-48 0,-1-1-13520 0</inkml:trace>
  <inkml:trace contextRef="#ctx0" brushRef="#br0" timeOffset="164831.9">21660 10625 27647 0,'-1'-4'2448'0,"-1"-2"-1952"0,0 1-496 0,-1-1 0 16,1 1 1520-16,1 0 208 0,1 5 32 0,0 0 16 16,0 0-336-16,0 0-64 0,0 0-16 0,0 0 0 15,0 0-688-15,1 7-144 0,0 1-16 0,0 3-16 16,0 0-240-16,-1 4-64 0,0 1 0 0,0 2 0 0,0 1-64 0,0 1-128 15,-1 2 176-15,0 0-176 0,-1 1 128 0,1 0-128 16,-1-1 0-16,1-1 0 0,0-2 0 0,-1 0 0 16,1 0 128-16,1-2-128 0,0-1-208 0,0-1-112 15,-1-2 0-15,0 0-16 16,1-4-1984-16,1 0-400 0,-2-2-80 0,1-7-12480 0</inkml:trace>
  <inkml:trace contextRef="#ctx0" brushRef="#br0" timeOffset="164990.35">21457 10849 27647 0,'0'0'2448'0,"0"0"-1952"0,0 0-496 0,-2-5 0 16,2 5 1728-16,0 0 240 15,0 0 48-15,4-4 16 0,1-1-928 0,2 2-176 16,2 1-32-16,2 1-16 0,2-1-560 0,2 2-128 0,3 0 0 0,1 0-16 16,1 0-176-16,2 2 0 0,-1-2 0 0,1 0 0 15,1 0-128-15,1 0-64 16,-1-2-16-16,0 1 0 15,1-1-1952-15,1 0-384 0,2-1-80 0</inkml:trace>
  <inkml:trace contextRef="#ctx0" brushRef="#br0" timeOffset="165429.81">22075 10505 33407 0,'-8'-10'1472'0,"5"7"320"0,-1 0-1440 0,1-1-352 15,3 4 0-15,0 0 0 0,-4-3 896 0,4 3 96 16,0 0 32-16,0 0 0 0,0 0-192 0,-2 6-48 15,-1 2 0-15,2 4 0 0,0 4-496 0,0 1-96 16,2 4-32-16,-1 1 0 0,-1 1 0 0,1 2 0 16,-2 0 0-16,0 1 0 0,-1 1-160 0,1-2 0 15,0 0 0-15,1 0 0 0,-1-3 128 0,1-2-128 16,0-2 0-16,-2-1 128 0,2-3-128 0,0-1 160 16,1-3-160-16,0-2 160 0,0-2-32 0,0-6 0 15,0 0 0-15,0 0 0 0,0 0 16 0,0 0 0 0,0 0 0 0,0 0 0 16,7-3 32-16,0-3 0 0,2-1 0 0,0-3 0 15,1-3-176-15,0-1 0 16,1 1 0-16,0 0 0 0,0 0 0 0,1 2 0 0,0 2 0 0,0 1 0 16,-1 2 0-16,0 2-176 0,1 2 16 0,-1 2 0 15,1 2 160-15,-1 3-160 0,0-1 160 0,0 2-160 16,0 0 160-16,-4 3 0 0,1 1 128 0,-2 1-128 16,0 0 0-16,-2 1 0 0,-2-1 0 0,-1 0 0 0,-1-1 0 0,-1 0 0 15,-1-1 0-15,-3 0 176 16,-2-2-32-16,0 1 0 0,1-1 0 0,-4-2 0 0,-2-1 16 0,0 1 0 15,0-2 0-15,0 0 0 0,-2 1-160 0,2-2 0 16,0-1 0-16,1-1 0 16,1 0-768-16,1-1-48 15,2 0 0-15,0-2-11632 0,1-2-2336 0</inkml:trace>
  <inkml:trace contextRef="#ctx0" brushRef="#br0" timeOffset="165781.63">22381 10502 10127 0,'-4'-10'896'0,"4"10"-704"0,-2-7-192 0,2 2 0 16,1-2 4032-16,1 2 784 15,1-1 160-15,1 2 16 0,3-1-3392 0,-1 1-672 31,0 0-144-31,1 0-16 0,0 1 288 0,2 0 64 0,-2 1 16 0,2 0 0 0,0 4-240 0,-1-2-32 0,-2 1-16 0,2 1 0 16,1 0-112-16,0 1-32 0,-2 1 0 0,3 0 0 16,-2 2-128-16,1 1-16 0,-2 2-16 0,1 2 0 15,-1 2-144-15,-1 4-16 0,2 3-16 0,0 0 0 16,-4 4-176-16,1 2-16 0,-1 3-16 0,-1 1 0 16,-2 3 16-16,-1 4 0 0,-1 1 0 0,-2 3 0 15,-3 0-32-15,-1 1 0 0,-2 2 0 0,-3-1 0 16,-2 0-144-16,-2-3 160 0,-3-3-160 0,0 0 160 0,-4-2-160 0,1-2 0 31,-3 0 0-31,0-1 0 0,-1-3-1168 0,-1-1-320 0,0-2-64 0,-2 0-11120 31,1-1-2208-31</inkml:trace>
  <inkml:trace contextRef="#ctx0" brushRef="#br0" timeOffset="166703.88">23019 10870 23951 0,'0'0'1056'0,"0"0"224"0,-3-4-1024 0,3 4-256 15,0 0 0-15,0 0 0 0,1-4 1536 0,-1 4 256 0,0 0 64 0,5-5 0 16,0 1-352-16,3 0-64 0,1 2-16 0,1 0 0 15,1 1-672-15,2 0-144 16,3 1-32-16,2 0 0 0,2 0-288 0,1 1-64 0,1-1-16 0,2 0 0 16,1 0-208-16,2 0 128 0,-1 0-128 0,0 0 0 15,-2 0 128-15,0 0-128 0,-1 0 0 0,-2 0 144 16,-4 0-272-16,0 0-64 0,-3 0-16 0,-2-1 0 16,-2 1-2080-16,-1 1-400 15,-2 0-96-15</inkml:trace>
  <inkml:trace contextRef="#ctx0" brushRef="#br0" timeOffset="166923.12">23125 11023 31327 0,'0'0'2784'0,"0"0"-2224"16,0 0-560-16,0 0 0 0,0 0 496 0,0 0-16 15,0 0 0-15,0 0 0 0,0 0 256 0,0 0 48 0,0 0 16 0,7 4 0 16,2-1-224-16,2 0-32 15,1 0-16-15,3 1 0 0,2-2-320 0,2 0-64 16,2 0-16-16,4 1 0 0,1-1-128 0,3-1-176 16,0-1 48-16,1-1 0 15,0-1-1568-15,-1-3-304 0,0 0-64 0,0-2-12672 0</inkml:trace>
  <inkml:trace contextRef="#ctx0" brushRef="#br0" timeOffset="167502.88">24108 10660 5519 0,'0'0'496'0,"0"0"-496"16,1-7 0-16,0 0 0 0,1 3 3168 0,-2-2 544 16,0 1 96-16,0-1 32 0,0 2-1840 0,0 4-352 15,-1-6-80-15,1 6-16 0,0 0-384 0,0 0-80 16,-5-3 0-16,5 3-16 0,-5 1-576 0,-1 1-112 15,0 1-32-15,-1 3 0 0,0 3-32 0,-1 2-16 16,-3 1 0-16,0 2 0 0,1 2-48 0,0 0-16 0,1 2 0 0,0-1 0 16,2 2-240-16,-1 1 176 15,3 0-176-15,0-1 160 0,1 2-160 0,2 0 0 16,2-1 0-16,1 1 0 0,0-2 128 0,2 0-128 0,3 1 128 0,0-2-128 16,2-2 192-16,2 0-64 0,2-2 0 0,1-1 0 15,1 0 288-15,4-3 48 0,0-1 16 16,0-1 0-16,2-3-96 0,1-1-32 0,0-4 0 0,2-2 0 15,1 0-16-15,-1-2 0 0,-1-3 0 0,0-4 0 16,0-3 112-16,-2-4 0 0,-3-3 16 0,-2-1 0 16,-2-2 304-16,-3-1 48 0,-2-3 16 0,-4 0 0 15,-2 0-32-15,-2 1 0 0,-3 0 0 0,-2 3 0 16,-4 1-144-16,-2 1-16 0,-2 0-16 0,-3 3 0 16,-1 3-368-16,-2 1-80 0,-1 0-16 0,-1 4 0 0,-1 1-160 0,1 4-272 15,0 0 64-15,0 4 16 16,2 2-1088-16,-1 2-192 0,1 3-64 0,0 1 0 15,1 4-1472-15,0 2-320 0,2 1-48 0</inkml:trace>
  <inkml:trace contextRef="#ctx0" brushRef="#br0" timeOffset="175166.79">5458 13245 2751 0,'0'0'128'0,"0"0"16"0,0 0-144 0,0-5 0 16,-1-1 0-16,1 6 0 0,-2-5 3744 0,2 5 720 15,0 0 144-15,0 0 16 0,-4-4-2688 0,4 4-528 0,0 0-128 0,0 0 0 16,-4 6-432-16,0 1-80 0,-1 1 0 0,1 3-16 15,0 3-144-15,0 2-32 0,0 4 0 0,0 1 0 16,1 1-208-16,0 2-48 0,-1 1-16 0,1 1 0 16,0 0-160-16,0-1-16 0,0-1-128 0,1-2 192 15,0-2-192-15,1-1 176 0,1-3-176 0,0 0 160 16,0-2 272-16,0-2 48 0,0-1 16 0,0-2 0 16,0-1 16-16,0-2 16 0,0-6 0 0,0 0 0 0,0 0-112 0,0 0-32 15,0 0 0-15,0 0 0 0,0 0 128 0,0 0 32 16,0 0 0-16,-5-5 0 0,2-2-176 0,-1-2-48 15,-1-2 0-15,2-1 0 0,0-2 0 0,1-2 0 16,-1-3 0-16,2-3 0 0,1-2-128 0,1-3-16 16,3 0-16-16,0-3 0 0,0-1-160 0,2 0 192 15,1 1-192-15,0-1 192 0,2 1-192 0,0 2 0 16,0 1 0-16,2 3 0 0,1 1 0 0,-1 3 0 16,1 1 0-16,0 3 0 0,0 2 0 0,0 1 0 0,-1 2 0 0,2 3 0 15,2 1 0-15,-3 2-176 16,2 0 176-16,-2 3-128 0,-1 0 128 0,-1 2 0 15,0 2-144-15,-1 1 144 16,0 3-448-16,-1 1-32 0,0 3 0 0,-1 4 0 16,-3-2-1856-16,-1 4-368 0,0 4-80 0</inkml:trace>
  <inkml:trace contextRef="#ctx0" brushRef="#br0" timeOffset="175355.06">5401 13540 29375 0,'0'0'1296'0,"0"0"272"0,0 0-1248 0,0 0-320 0,0 0 0 0,0 0 0 16,0 0 576-16,0 0 64 0,0 0 16 0,7 1 0 15,0 0 240-15,2-1 32 0,1 0 16 0,3 0 0 0,1 1-352 0,3-2-64 16,0-1-16-16,2 0 0 0,2 0-288 0,1 1-64 16,0-3-16-16,0 1 0 15,2 0-688-15,-2-1-144 0,-2 1-16 0,-1 1-9984 16,-2 0-1984-16</inkml:trace>
  <inkml:trace contextRef="#ctx0" brushRef="#br0" timeOffset="175560.56">5887 13502 17503 0,'0'0'1552'0,"0"0"-1232"16,0 0-320-16,0 0 0 0,0 0 3040 0,0 0 544 16,0 0 128-16,0 0 0 0,0 0-1856 0,-4 5-384 31,-1 1-80-31,2 1-16 0,1 4-592 0,-2 1-112 0,2 3-32 0,0 0 0 15,1 3-304-15,-1 0-64 0,-1 2-16 0,2 2 0 16,-1-1-256-16,0 0 160 0,0 1-160 0,1-1 128 16,1-1-128-16,-1-1 0 0,-1-1 0 0,1-1 0 15,0-2-384-15,1-2-96 0,0-1-32 0,0-2-10832 16,0-2-2176-16</inkml:trace>
  <inkml:trace contextRef="#ctx0" brushRef="#br0" timeOffset="176045.24">6646 12955 24127 0,'0'0'1072'0,"0"0"208"0,-2-6-1024 0,0 2-256 0,2 4 0 0,-5-3 0 16,5 3 1184-16,-6-3 176 0,-3 3 48 0,-1 3 0 15,-1 0-64-15,-1 4 0 0,-4 1 0 0,1 4 0 16,-3 5-720-16,1 3-160 0,-3 3-16 0,2 3-16 16,0 4-128-16,0 4-32 0,0 5 0 0,3 0 0 15,1 2-144-15,1 0-128 0,2-1 192 0,3 2-192 16,2 0 0-16,3-1 0 0,2-3 0 0,2 1 0 15,2-2 128-15,2-1-128 0,0-2 0 0,3-1 0 16,1-2 0-16,2-1 0 0,0-3 0 0,3-1 0 16,3-2-1200-16,2-3-288 15,3-3-64-15,5-1-13312 0</inkml:trace>
  <inkml:trace contextRef="#ctx0" brushRef="#br0" timeOffset="176562.94">7069 13172 23039 0,'-5'-10'2048'0,"5"4"-1648"0,0 0-400 0,0-2 0 16,0-1 1344-16,1 0 176 0,2-2 32 0,1 0 16 0,0 0-416 0,0 0-64 15,1 1-32-15,0 2 0 0,2-1-224 0,1 1-64 16,-1 1 0-16,1 2 0 0,0 1-384 0,-1 1-64 15,1 2-32-15,0 3 0 0,1 2-160 0,-3 2-128 16,0 3 192-16,-2 2-192 0,-2 2 176 0,-2 2-176 16,-2 0 160-16,-2 3-160 0,-3 3 0 0,-2 3 0 15,-2 3-128-15,0 3 128 0,-2-3-192 16,0-1 192-16,0-3-192 0,1-2 192 0,1-5 0 0,1-1 0 16,2-4 0-16,0-3 0 0,2-1 240 0,1 1 96 15,3-3 32-15,2-5 0 0,0 0 208 0,0 0 64 16,3 5 0-16,3-2 0 0,1 0-256 0,1-1-32 0,2 1-16 0,1 0 0 15,4-2-336-15,0 0 0 0,3 0 0 0,0 0 128 16,1-1-128-16,1 0 0 16,2 0 0-16,2-1 0 15,2-1-1296-15,4 0-176 0,3-2-48 0,2 0 0 16,4-1-1360-16,0-4-256 0,0-2-64 0</inkml:trace>
  <inkml:trace contextRef="#ctx0" brushRef="#br0" timeOffset="176891.35">7801 13137 20447 0,'0'-8'896'0,"-1"3"192"0,-2 1-864 0,-2-1-224 0,-3 1 0 0,0 0 0 15,-2 0 1904-15,-2 2 336 0,-2 1 64 0,0 1 0 16,-1 2-608-16,-2 3-128 0,1 1-32 0,0 2 0 16,-2 2-640-16,1 2-128 0,1 2-16 0,0 3-16 15,2 1-336-15,3 2-64 0,0 0-16 0,-1 1 0 16,2-1-128-16,2-2-16 0,4 0-16 0,1-1 0 16,1-1-160-16,4-2 128 0,0-2-128 0,2-1 128 15,-1-2 0-15,4-1-128 0,1-1 192 0,1-3-64 0,0-2 0 0,2-2-128 16,2-3 192-16,0-3-64 0,2-1-128 0,-1-3 192 15,1-3-192-15,-1-4 192 0,0-2-64 0,1-2-128 16,-2-1 192-16,-1 0-64 0,-1 2-128 0,-3 1 192 16,-2 2-192-16,-1 3 192 0,-1 2-32 0,-1 2 0 15,-2 3 0-15,-1 3 0 0,0 4 160 0,0 0 16 16,0 0 16-16,0 0 0 0,-4 7-352 0,-1 3 0 16,-1 2 0-16,1 2 0 0,-1 2 0 0,1 2-160 15,-1 2 160-15,1 0-160 0,0-1 160 0,3 1 0 16,0-1 0-16,2 0-128 0,1-2 128 0,1 0-128 15,0-3 128-15,3-2-128 16,0-2-272-16,4-1-48 0,-1-1-16 0,3-3 0 16,2-2-1584-16,3-2-320 0,4-3-64 0,3-3-8032 0,4-4-1600 0</inkml:trace>
  <inkml:trace contextRef="#ctx0" brushRef="#br0" timeOffset="177111.07">8197 13047 24927 0,'0'-14'1104'0,"0"7"240"0,0 0-1088 0,0-1-256 0,-2 0 0 0,0 1 0 16,-1 0 2240-16,1 1 400 15,-1 1 80-15,3 5 16 0,0 0-1072 0,0 0-192 16,0 0-64-16,0 0 0 0,0 0-608 0,-6 2-128 0,2 3-32 0,0 2 0 16,-1 6-256-16,3 2-48 0,-1-1-16 0,0 3 0 15,2 1-80-15,-2 2-32 0,1 0 0 0,1 3 0 16,0-1-208-16,1 0 144 0,-1 0-144 0,1 1 128 16,0-1-128-16,0 0 0 0,0-2 0 0,1 0 0 0,-1-2-256 0,1 0-96 15,0-2-16-15,0-1 0 31,1-3-2096-31,0-1-416 0,1-2-96 0</inkml:trace>
  <inkml:trace contextRef="#ctx0" brushRef="#br0" timeOffset="177300.46">8030 13335 18431 0,'-11'-5'816'0,"6"2"160"0,1-2-784 0,0 1-192 15,4 4 0-15,0 0 0 0,-5-5 4480 0,5 5 864 0,0 0 160 0,0 0 48 16,0-5-4160-16,0 5-832 0,6-3-176 0,2-1-16 15,5 1-368-15,2 0 0 16,4-1-192-16,2 1 64 0,2 1-160 0,4-1-32 0,4-2 0 16,3 2 0-1,5-1-2384-15,0-2-496 0,4-3-80 0</inkml:trace>
  <inkml:trace contextRef="#ctx0" brushRef="#br0" timeOffset="177694.03">8727 12993 22111 0,'-3'-4'1968'0,"-2"-3"-1584"0,0 0-384 0,-2-1 0 0,1 0 2816 0,-1 1 496 15,1-1 80-15,-1 3 32 0,0 1-1296 0,2 1-256 16,5 3-48-16,-5-2-16 0,0 2-1056 0,-1 2-224 16,1 2-32-16,1 3-16 0,-1 4-480 0,1 2 0 15,-1 2 0-15,2 3 0 0,-1 2 0 0,-1 2 0 16,1 1 0-16,2 1 0 0,-2 0 0 0,2 2 0 16,0 0 0-16,0-3 0 0,1-2 0 0,0-1 128 15,1-3-128-15,0 0 0 0,0-2 0 0,1-3 176 16,2-2-176-16,-1-1 160 0,0-3-32 0,1-1 0 15,-3-5 0-15,0 0 0 0,5 1 32 0,2-3 0 16,-1-2 0-16,2-3 0 0,1-2 0 0,1-1 0 16,0-3 0-16,1-1 0 0,2-1-160 0,0 1 128 15,1 1-128-15,1 2 128 0,-1 2-128 0,-1 3 0 0,1 0 0 0,0 3-176 16,-5 2 176-16,1 2 0 0,1 2 0 0,-2 4-128 16,1 0 128-16,0 3-128 0,-1 2 128 0,-2 2-128 15,-1-2 128-15,-1 2 0 0,1 1-144 0,-1 1 144 16,-3-1 0-16,-1 1 0 0,0 0 0 0,-1-2 0 15,-1-2 0-15,-2-1 0 0,0-2 0 16,-1 0 0-16,-1-2 0 0,0-2 0 0,-3 1 128 0,0-2-128 16,0-2 144-16,-1-1-144 0,-1 0 160 0,-1-1-160 0,-1-1-176 0,0-1-128 15,0-1-16-15,1-2-16 16,1 1-1552-16,0-1-304 0,1-1-64 16,1-2-14800-16</inkml:trace>
  <inkml:trace contextRef="#ctx0" brushRef="#br0" timeOffset="178007.53">9151 12892 15663 0,'0'0'1392'0,"1"-6"-1120"15,-1-2-272-15,1 1 0 0,1 2 4416 0,1-1 816 0,1 1 160 0,-4 5 48 16,5-5-3792-16,1 2-752 15,-1 2-160-15,1 0-32 0,0 1-32 0,2 1-16 16,1 1 0-16,1 4 0 0,0 0-176 0,1 4-32 16,0 1-16-16,0 3 0 0,-2 3-80 0,1 2-16 0,0 2 0 0,-1 3 0 15,-1 3-96-15,-4 3-32 16,-2 3 0-16,-2 3 0 0,-3 3 32 0,-2 1 0 16,-3 3 0-16,-1 1 0 0,-3-3-112 0,-2 0 0 0,-2-2-128 0,-2 0 192 15,-1-3-192-15,0-3 144 0,0-2-144 0,1-1 128 16,-1-3-464-1,0 0-112-15,1-3 0 0,0-1-16 0,3 0-2992 16,-2-2-576-16</inkml:trace>
  <inkml:trace contextRef="#ctx0" brushRef="#br0" timeOffset="178695.27">10371 13033 17503 0,'-2'-10'768'0,"2"6"176"0,-3-3-752 0,2 2-192 16,0-1 0-16,0-1 0 0,-1 2 2480 0,1-1 464 16,-1 1 80-16,1 1 32 0,1 4-832 0,0 0-176 15,0 0-16-15,0 0-16 0,0 0-864 0,-3 5-192 16,1 3-16-16,2 3-16 0,0 3-576 0,2 3-112 15,0 2-32-15,3 3 0 0,1 1-208 0,1 3 176 16,-2 1-176-16,2 1 160 0,0 0-160 0,0 1 0 0,-1 0 0 0,-1-2 128 16,1-1-128-16,-2 1 0 15,-1-3 0-15,0-2 0 0,-1-1-192 0,-1-2-112 16,0-3-16-16,-1-2-11424 16,-1-1-2272-16</inkml:trace>
  <inkml:trace contextRef="#ctx0" brushRef="#br0" timeOffset="178883.1">10198 13340 39215 0,'0'0'1728'0,"0"0"384"0,-3-2-1696 0,3 2-416 0,0 0 0 0,0 0 0 16,2-5 352-16,2 2-16 0,4 1 0 0,1 0 0 0,3-1 64 0,3 2 16 31,2-1 0-31,2 0 0 0,3-1-416 0,3-2 0 0,2 1 0 0,3-2 0 0,2 0-160 0,2-1-16 16,3-1 0-16,3-2 0 15,-1-2-1520-15,1 0-304 0,0-1-64 0,-2 0-14160 16</inkml:trace>
  <inkml:trace contextRef="#ctx0" brushRef="#br0" timeOffset="179480.25">11510 12969 24879 0,'0'0'2208'0,"0"0"-1760"0,0 0-448 0,0 0 0 16,0 0 1536-16,0 0 240 0,0 0 32 0,0 0 16 16,0 0-736-16,0 0-128 0,0 0-48 0,-5 6 0 15,0 1-272-15,1 4-48 0,0 4-16 0,0 1 0 0,2 3-288 0,0 2-64 16,0 1-16-16,1 1 0 15,-1 1-208-15,2 1 0 0,0 1 0 0,3 0 0 0,-1-2 0 0,0 0 128 16,0 0-128-16,2-4 0 0,-1 0 0 0,-1-2 0 16,0-2 128-16,2 0-128 0,-2-5 0 0,-1-2 128 15,-1-2-128-15,1 0 0 0,-1-7 208 0,0 0-48 16,0 0-16-16,0 0 0 0,0 0 16 0,0 0 0 0,-4-8 0 0,0-3 0 16,-1-2-160-16,-1-4 0 0,1-1 144 0,-1-4-144 15,0-4 160-15,0-1-32 16,1-3-128-16,0-1 192 0,0 0 64 0,0-2 0 15,1 0 0-15,1 1 0 0,-1 1 128 0,3 3 16 0,0 2 16 0,2 3 0 16,1 1-112-16,2 2-32 0,0 4 0 0,3 0 0 16,2 2-272-16,2 3 0 0,2 1 0 0,3 2 0 15,0 2 0-15,0 0-224 0,2 2 64 0,-1 0 16 16,2 3 144-16,-2 1 0 0,-3 1 0 0,-1 2-128 16,0 0-368-1,-2 2-64-15,0 3-16 0,-2 2 0 0,-1 3-2368 16,-3 3-496-16,0 1-80 0</inkml:trace>
  <inkml:trace contextRef="#ctx0" brushRef="#br0" timeOffset="179683.35">11497 13256 33231 0,'0'0'1472'0,"0"0"304"0,0 0-1424 0,0 0-352 15,0 0 0-15,0 0 0 0,7 0 320 0,0-1-16 16,2-1 0-16,2 1 0 0,2 1 96 0,4-1 32 15,-1-1 0-15,4-1 0 0,-1 1-304 0,2 0-128 16,1 0 0-16,-2 0 128 0,2 0-384 0,-2 0-96 16,4 2-16-16,-1 1-15296 0</inkml:trace>
  <inkml:trace contextRef="#ctx0" brushRef="#br0" timeOffset="179980.21">11938 13356 30399 0,'0'0'2704'0,"-1"-5"-2160"16,0-2-544-16,2 1 0 0,2 0 480 0,1 1-16 0,0 0 0 0,2 2 0 16,-1 1-32-16,3 1-16 0,-1 0 0 0,3 2 0 15,1 3-416-15,1 0 0 0,-1 3 0 0,2 1 0 16,-4 2 0-16,-1 1 128 0,-2 2-128 0,-2 1 0 16,-1 0 208-16,-5 3-32 0,-1 2-16 0,-4 0 0 15,-2 1-32-15,0 1 0 0,-2-1 0 0,-2-1 0 16,1-3 32-16,0 0 0 0,0-3 0 0,1-2 0 0,1-2 640 15,3-2 128-15,0-1 32 0,1-2 0 16,3-1 64-16,3-3 0 0,0 0 16 0,0 0 0 0,0 0-464 16,0 0-112-16,8 2-16 0,4-2 0 0,2 0-448 15,3-2 0-15,3 0 0 0,0-1 0 0,1 0 0 0,1-1 0 16,1 0 0-16,1 1 0 0,0-2-288 0,0 2-48 16,-1 0-16-16,1-1 0 15,2 1-2480-15,-1 1-496 0,0-1-112 0</inkml:trace>
  <inkml:trace contextRef="#ctx0" brushRef="#br0" timeOffset="180670.4">12662 12941 23039 0,'-4'-16'1024'0,"1"8"192"0,-1 1-960 0,2-2-256 16,0 0 0-16,-2 4 0 0,2-1 1920 0,0 3 320 16,-1-2 80-16,3 5 16 0,-3-1-736 0,3 1-128 31,0 0-48-31,-2 9 0 0,0 1-816 0,0 3-160 0,1 3-48 0,-2 1 0 0,3 2-208 0,0 3-32 15,0 2-16-15,-2 3 0 0,0-1 0 0,1 3 0 16,1-1 0-16,-2 1 0 0,1-2-144 0,1 0 128 31,-1-3-128-31,1-1 128 0,-2-2-128 0,2-2 0 16,0-3 144-16,0-2-144 0,2-2 288 0,-2-3-16 16,-2-2 0-16,2-7 0 0,0 0 128 0,0 0 32 15,0 0 0-15,0 0 0 0,0 0 80 0,0 0 32 16,6-5 0-16,-1-2 0 0,-1-2-288 0,2-1-48 15,2-2-16-15,1 0 0 0,0-1-192 0,2-1 0 0,1 0 128 0,0 2-128 16,0 0 0-16,0 3 0 0,1 1 0 0,0 3 0 16,2 2-176-16,-2-1 32 0,0 4 0 0,0 1 0 15,-1 3 144-15,1 0 0 0,-1 3 0 0,0 0 0 16,-1 2 0-16,0 1 0 0,-4 0 0 0,1 1 0 16,-1 1 0-16,-3 0 192 0,-2-1-32 0,-1 0-16 0,-2 0-144 15,-1-1 0-15,-2-1 0 0,-3 0 0 0,-3-2 0 0,-1 0 128 16,-2-1-128-16,-2-2 128 0,-1 0 0 0,-2-1 0 15,-2-2 0-15,0-1 0 0,-1 0-128 0,2-1 0 16,0 1 0-16,0 0 0 0,0 0 0 0,3 0-272 16,1-2 64-16,2 2 16 15,2 2-1792-15,2 0-336 0,3 0-80 0</inkml:trace>
  <inkml:trace contextRef="#ctx0" brushRef="#br0" timeOffset="181233.53">13954 13079 11055 0,'0'0'976'0,"0"0"-784"16,-4-3-192-16,4 3 0 0,0 0 5568 0,0 0 1056 16,0 0 224-16,3-5 32 0,2 2-4832 0,1 0-960 15,4 1-192-15,0 1-32 0,2-3-368 0,3 3-80 16,0 0-16-16,3 0 0 0,1 0-208 0,2 0-64 0,1 0 0 0,2 0 0 16,2-1-128-16,-2 1 0 15,2-1 0-15,-1 1 0 16,0 0-1792-16,-3 1-256 0,-2 0-32 0,-3 1-8704 15,-2 1-1744-15</inkml:trace>
  <inkml:trace contextRef="#ctx0" brushRef="#br0" timeOffset="181405.59">13919 13339 39503 0,'0'0'1744'16,"0"0"368"-16,0 0-1680 0,0 0-432 0,0 0 0 0,0 0 0 0,8-1 0 0,3 0 0 15,2 1 0-15,4 0 0 0,2 0 0 0,6 0 0 16,4 1 144-16,2 0-16 0,5 0-128 0,3-2 0 15,4 0 0-15,1-3 0 0,-1 0 0 16,-1-2-128-16,-2 0 0 0,2-2-11584 16,0 2-2304-16</inkml:trace>
  <inkml:trace contextRef="#ctx0" brushRef="#br0" timeOffset="182188.68">15842 12955 22575 0,'0'0'992'0,"1"-6"224"0,0 0-976 0,-1-1-240 15,0 1 0-15,0-1 0 0,0 0 1456 0,1 2 240 16,-1 5 48-16,0-5 16 0,0 5-80 0,0 0-16 16,0 0 0-16,0 0 0 0,0 0-704 0,0 0-160 15,0 0-32-15,0 11 0 0,0 2-336 0,0 2-80 16,0 1-16-16,0 4 0 0,1 2-176 0,1 1-32 0,-4 3-128 0,4-1 192 15,-1 0-192-15,0 2 144 16,0 0-144-16,1 0 128 0,0-1-128 0,0-2 0 16,1-1 0-16,-1-1 128 0,-1-1-128 0,0-2 0 0,0-4 0 0,-1-2 0 15,0 0 0-15,0-4 0 16,0-1 128-16,0-8-128 0,0 0 0 0,0 0-144 16,0 0 144-16,0 0-208 0,-3-3-112 0,-3-3 0 0,3-5-16 0,-1-3 0 15,-3-2 80-15,0-4 32 0,1-3 0 16,0-4 0-16,1-1 224 0,0-3 160 0,3-3-32 15,1-1 0-15,1-2 32 0,2 1 0 0,2-1 0 0,0 1 0 16,3 2 32-16,0 3 0 0,3 4 0 0,2 2 0 16,2 2-32-16,1 3 0 0,0 2 0 0,3 5 0 15,1 1-160-15,-1 4 160 0,1 2-160 0,1 2 160 16,0 3-160-16,-2 2 0 0,0 3 0 0,-2 1 128 16,0 3-128-16,-3 3 0 0,-1 0 0 0,-3 2 128 15,-2 1-128-15,-3 3 0 0,-2 1 0 0,-4 2 128 0,-5 1-128 16,-1 0 0-16,-3 1-192 0,-4 0 192 0,-2-1-176 0,-3-1 176 15,-1-4-128-15,0 1 128 0,-2-2 0 0,1-1 0 16,0-1 0-16,1-2 0 0,1-3 0 0,0-1 0 16,3-2 0-16,-2 0 0 15,4-2-720-15,3-1-112 0,1-1-32 0,3-1-10400 16,1-1-2064-16</inkml:trace>
  <inkml:trace contextRef="#ctx0" brushRef="#br0" timeOffset="182941.92">16988 12582 23039 0,'1'-10'1024'0,"-1"10"192"0,-1-4-960 0,-1-1-256 0,0 1 0 0,-1-1 0 0,-2 2 768 0,2 0 128 16,-2 1 0-16,0-1 16 0,-3 2 160 0,-1 0 16 15,0 2 16-15,-4 3 0 0,0 1-432 0,0 3-96 16,-1 2 0-16,-2 3-16 0,0 2-64 0,-2 4-16 16,0 2 0-16,-1 4 0 0,-1 7-16 0,0 3 0 15,-1 4 0-15,0 4 0 0,1 3-256 0,0 2-48 16,1 4-16-16,1-1 0 0,3-2-144 0,4 1 0 15,1-2 0-15,1 19 0 0,5-11 0 0,4-8 128 16,4-8-128-16,4-1 0 0,2-3 0 0,1-2 0 16,2-3 128-16,3-2-128 0,-1-4-208 0,6-3-80 15,0-2-16-15,-4-9 0 16,4-1-2416-16,5-4-480 0,31 2-112 0,-4-13-16 0</inkml:trace>
  <inkml:trace contextRef="#ctx0" brushRef="#br0" timeOffset="183349.62">17571 12950 27647 0,'-15'-18'1216'0,"7"11"256"0,-4 1-1168 0,-2-2-304 0,-3-1 0 0,0 1 0 15,-3 2 1584-15,-1 0 256 0,-1 2 48 0,0 2 16 16,2 2-944-16,-2 1-176 0,0 3-32 0,1 4-16 16,1 3-352-16,3 1-80 0,0 4-16 0,2 3 0 15,-3 1-288-15,5 2 0 0,-1 1 0 0,3 1 0 16,1 0 0-16,3 1 0 0,3-2 0 0,2-1 0 0,2 0 0 0,2-1 0 15,1-2 0-15,4-1 0 0,-1-4 0 0,3 0 0 16,0-5 208-16,3 0-64 0,-1-2 16 0,3-3 0 16,1-2 0-16,0-2 0 0,1-2-32 0,-1-2 0 15,-1-4 0-15,2-2 0 0,-2-3 16 0,0-2 0 16,-2-4 0-16,0 0 0 0,-1-2-16 0,-1 2-128 16,-1-3 192-16,-1 2-64 0,-3 1-128 0,0 3 128 15,-4 0-128-15,0 4 128 0,0 2 128 0,-1 2 32 16,-1 3 0-16,1 5 0 0,0 0-16 0,0 0 0 15,0 0 0-15,0 0 0 0,-1 8-272 0,1 2 0 16,0 2 0-16,0 1 0 0,0 1 0 0,1 2 0 16,1-2 128-16,1 0-128 0,2 2 0 0,0-2 0 0,1-1-128 0,0 0 128 15,1-1-160-15,1-1 160 16,1-1-160-16,0 1 160 16,2-3-752-16,0-3-48 0,0-1-16 0,3-3 0 15,0-2-1744-15,4-4-336 0,-2-3-80 0,3-3-11488 0</inkml:trace>
  <inkml:trace contextRef="#ctx0" brushRef="#br0" timeOffset="183554.06">17899 12827 26719 0,'-1'-17'1184'0,"1"10"240"0,-1 0-1136 0,0 1-288 0,0-1 0 0,1 1 0 0,0 0 2064 0,0 6 368 15,0 0 64-15,0 0 0 16,0 0-1120-16,0 0-224 0,0 0-64 0,1 8 0 0,0 2-544 0,0 2-112 16,-1 2-32-16,0 4 0 0,-1 2-160 0,0 3-48 15,1-1 0-15,-2 2 0 0,-2 1-64 16,1 2-128-16,0 0 176 0,-1 1-176 0,2-1 0 0,2-1 0 15,0-1 0-15,0-1 0 0,2-1 0 0,2-1-352 16,0-1 48-16,2-1 16 16,0-3-2064-16,3-1-400 0,1-4-96 0,0-2-16 15</inkml:trace>
  <inkml:trace contextRef="#ctx0" brushRef="#br0" timeOffset="183712.49">17724 13128 37775 0,'-10'-5'3360'0,"10"5"-2688"16,-4-2-544-16,4 2-128 0,0 0 0 0,0 0-256 0,0 0 64 0,0 0 16 16,6-2 176-16,4 1-128 15,4 0 128-15,4-1-128 0,5 1 128 0,5 0-160 0,3-1 160 0,2 0-160 16,1-3 160-16,1 1-192 0,0-3 192 0,1 1-192 31,1-3-1664-31,0-1-320 0,2-2-80 0</inkml:trace>
  <inkml:trace contextRef="#ctx0" brushRef="#br0" timeOffset="184105.18">18459 12784 14735 0,'-12'-14'640'0,"5"7"160"0,-2 0-640 0,1 0-160 0,-2 1 0 0,0-1 0 0,1 1 4304 0,0 2 832 15,-1 2 176-15,3 1 16 0,1 1-3280 0,2 0-672 16,-1 3-128-16,2 3-32 0,0 1-816 0,2 4-160 16,0 2-48-16,1 5 0 0,0 1-192 0,1 1 144 15,1 0-144-15,0 4 128 0,-1-1 0 0,0 1-128 16,0-1 192-16,0 0-64 0,2-1-128 0,-1 0 0 15,-1-1 144-15,0-1-144 0,0-2 0 0,1-1 144 16,1-4-144-16,-1-2 0 0,-1-1 192 0,0-2-64 16,-1-8 0-16,0 0-128 0,0 0 320 0,0 0-32 0,0 0-16 0,7 1 0 15,-1-3 112-15,2-4 32 16,1-2 0-16,1-3 0 0,1-2-272 0,1-2-144 16,0-2 160-16,0 1-160 0,1 0 0 0,1 3 0 0,0 1 0 15,-1 2 0-15,1 3-160 0,-1 1 32 0,0 3 0 16,0 2 0-16,-1 2 128 0,-1 2-160 0,-1 3 160 0,-3 1-160 15,1 2 160-15,-1 2 0 0,-2 1 0 0,1 0-128 16,-2 3 128-16,-1 0 0 0,-2 0 0 16,-1 1-128-16,-1-1 128 0,-1-1 0 0,-2 1 0 15,-1-1 0-15,-1-1 0 0,0-1 0 0,0-1 0 0,-1-2 0 16,-2-1 0-16,-1-2 0 0,-1 0 0 0,0-1 0 16,0-1-160-16,0-2-96 0,0-2-32 0,1-1 0 15,0-1-1600-15,2-3-320 0,0 0-64 16</inkml:trace>
  <inkml:trace contextRef="#ctx0" brushRef="#br0" timeOffset="184372.48">18909 12682 34095 0,'0'0'3024'0,"2"-5"-2416"16,2 1-480-16,1 1-128 0,-1 1 768 0,-4 2 144 0,7-2 32 0,-1 0 0 15,0 2-48-15,1 3 0 16,-2-1 0-16,2 1 0 0,0 4-256 0,1-1-64 16,-1 3-16-16,0 3 0 0,4 4-144 0,-3 2-32 15,0 3 0-15,-2 3 0 0,1 4-112 0,-3 2-16 16,0 2-16-16,-2 3 0 0,-1 2-80 0,-1 3-16 0,-3-1 0 0,-2 2 0 16,-1 1-144-16,-1-1 192 15,0-2-192-15,0-1 192 0,-3-3-192 0,0-2 192 16,-1-2-192-16,-1-3 192 0,-2-1-336 0,-3-2-64 0,-1-1-16 0,-2-1 0 15,-4-2-2080-15,-2-2-400 16,-6-3-96-16</inkml:trace>
  <inkml:trace contextRef="#ctx0" brushRef="#br0" timeOffset="185032.07">20665 12982 8287 0,'0'0'368'0,"0"0"80"0,0 0-448 0,0 0 0 16,-3-4 0-16,0 1 0 0,3 3 4800 0,0 0 864 15,0 0 176-15,-4-4 48 0,1-1-3296 0,3 5-656 16,0 0-128-16,4-6-16 0,0 1-800 0,4-1-160 16,2 2-16-16,4 0-16 0,3 0-512 0,3 0-96 15,7-1-32-15,4 0 0 0,5-1-160 0,7 1 0 16,10-1 0-16,5 0 0 0,4-2 0 0,6 0 0 15,5 1 0-15,8-1 0 0,7 3 0 0,-1-1 0 16,0 1 0-16,5 0 0 0,8 3 0 0,-2 0 0 0,-8-2-144 0,0 1 144 16,-1 1 0-16,3 1 0 0,-1-1 0 0,-6 1 0 15,-8-3 0-15,-4 1 0 16,-1 1 0-16,-3 1 0 0,-2 0 0 0,-3-2 0 16,-3 0 0-16,-7 0 0 0,-4-2 128 0,-7 1-128 15,-3 0 0-15,-4-1 144 0,-3 1-144 0,-3-1 128 0,-4 1-128 16,-2 0 128-16,-5-1 0 0,-1 1-128 15,-3 0 192-15,0 1-64 0,-4-1-128 0,0 0 0 16,0 2 0-16,0 0-176 16,-1-1-1936-16,0 1-400 0,1-1-80 0,1 0-12512 0</inkml:trace>
  <inkml:trace contextRef="#ctx0" brushRef="#br0" timeOffset="185302">24192 12510 29487 0,'0'0'1296'0,"0"0"288"15,6-4-1264-15,-6 4-320 0,0 0 0 0,0 0 0 0,0 0 1520 0,0 0 240 16,0 0 48-16,0 0 16 0,0 0-1136 0,0 0-240 16,0 0-32-16,1 8-16 0,-2 2-32 0,1 3-16 15,-1 2 0-15,0 4 0 0,-2 2-176 0,1 1-48 16,2 1 0-16,1 1 0 0,-1 0-128 0,1 1 0 15,2-1 0-15,-2-1 0 0,0-1 0 0,1-1 0 0,0 0 0 0,3-3 0 16,-3-1 0-16,1-2-256 16,0-2 48-16,1-2 0 15,-1-1-1728-15,1-1-352 0,2-3-64 0,-6-6-12400 0</inkml:trace>
  <inkml:trace contextRef="#ctx0" brushRef="#br0" timeOffset="185740.33">24147 12345 35295 0,'-10'-15'1568'0,"5"10"320"0,-3-1-1504 0,0 1-384 15,0-1 0-15,-2 2 0 0,-1 0 192 0,-1 3-16 16,-2 1-16-16,1 1 0 0,-1 3 224 0,0 2 32 16,-2 4 16-16,1 2 0 0,-1 5-64 0,0 1-16 15,-1 3 0-15,1 4 0 0,-3 1-48 0,0 5-16 16,1 2 0-16,0 3 0 0,3 3-160 0,-1 1-128 15,2 2 192-15,2 1-192 0,2 2 160 0,3 0-160 16,2-3 128-16,4 0-128 0,3-2 176 0,4 0-48 16,1-1-128-16,6-2 192 0,3-3 224 0,3-1 32 0,1-1 16 0,4-5 0 15,-1-2-48-15,3-4-16 16,4-4 0-16,2-3 0 0,2-3-192 0,3-3-32 0,3-3-16 0,3-5 0 16,1-5-16-16,2-7 0 15,-2-6 0-15,1-5 0 0,-1-4-144 0,1-6 0 16,-1-5 144-16,0-3-144 0,-1-4 0 0,-3-3 0 15,-4-2 0-15,-4-2 0 0,-4 0 0 0,-3 1 176 16,-8-1-16-16,-5 2 0 0,-5 6 288 0,-6 3 64 0,-5 0 16 0,-4 3 0 16,-8 2 48-16,-2 2 0 15,-5 1 0-15,-5 2 0 0,-2 4-576 0,-1 3 0 0,-4 2 0 0,1 4-144 16,-1 4-272 0,-1 5-48-16,-3 3-16 0,-1 5 0 0,-5 5-1120 15,-1 3-240-15,1 4-32 0,0 8-16 0,-1 6-1744 16,2 6-336-16</inkml:trace>
  <inkml:trace contextRef="#ctx0" brushRef="#br0" timeOffset="190699.38">4413 15747 28095 0,'0'0'1248'0,"0"0"256"0,0 0-1200 0,0 0-304 15,-3-4 0-15,3 4 0 0,0 0 0 0,0-6 128 16,0-2-128-16,1-1 0 15,1 0 560-15,1 0 0 0,1-2 0 0,1-2 0 0,2-1 160 0,1-1 48 16,1-3 0-16,0-2 0 0,3-2 16 0,1-2 16 16,3-3 0-16,1-3 0 0,0-3-192 0,3-4-32 15,2-4-16-15,3-2 0 0,2-2-368 0,3-4-64 16,1-2 0-16,-4-1-128 0,-3 3 0 0,-5 2 0 16,-3 6-160-16,-5 3 160 0,-5 5-240 0,-2 5 80 15,-4 2 16-15,-3 5 0 0,-2 3 16 0,-4 3 0 16,-3 4 0-16,-6 1 0 15,1 7-288-15,-4 6-48 0,-3 6-16 0,1 4 0 16,-2 4-144-16,5 4-16 0,0 1-16 0,7-3 0 0,-1 0 368 0,2 6 80 0,1 1 16 0,2 1 0 16,3 1 192-16,1-1-176 0,3 0 176 15,3-2-160-15,3-1 160 0,2-2-160 0,2-1 160 0,3 0-160 16,1-1 288-16,3-1 48 0,3-2 16 0,1 0 0 16,1-2 176-16,-1-1 32 0,3-1 16 0,-2-2 0 15,-1-2 96-15,-3 0 0 0,-1-1 16 0,-3-1 0 16,-2-1-208-16,-2-1-64 0,-1-1 0 0,-7-4 0 0,0 0 192 0,0 0 16 15,0 0 16-15,-1 5 0 0,-1 1-80 0,-5-1-16 16,-1 0 0-16,-3-1 0 0,-2 1-384 0,-2-1 0 16,-3 0 0-16,-7 2 0 15,3-3-640-15,2 1-16 0,3-3 0 16,2 0 0-16,3-1-1312 16,2-1-256-16,3-2-48 0</inkml:trace>
  <inkml:trace contextRef="#ctx0" brushRef="#br0" timeOffset="190904.37">5069 14855 20271 0,'6'-14'1792'0,"-3"10"-1424"16,-3 4-368-16,2-4 0 0,1-2 3008 0,-3 6 544 31,0 0 96-31,0 0 32 0,0 0-1984 0,0 0-400 16,0 0-80-16,0 0 0 0,0 0-384 0,2 8-80 0,-1 3-16 0,0 2 0 15,-1 2-240-15,-1 3-48 0,0 2-16 0,1 3 0 16,0 1-240-16,-1 2-64 15,-1 2 0-15,0-1 0 0,0 1-128 0,2-2 0 16,-2 0 0-16,0 10 0 0,-1-3-336 0,1-13-112 0,-1 1 0 0,0 7-16 16,0-4-1648-16,-2-3-336 15,1-3-64-15</inkml:trace>
  <inkml:trace contextRef="#ctx0" brushRef="#br0" timeOffset="191706.2">4911 15218 34271 0,'0'0'1520'0,"0"0"304"0,0 0-1456 0,4-5-368 16,-1 0 0-16,2-1 0 16,4 1-352-16,9-2-144 0,-1 2-16 0,-1 1-16 0,4 0 528 0,5 1 0 15,3-3 0-15,4 1 0 0,2-1-144 0,2-1 144 0,-2 0 0 0,1-2-144 16,-1-1 144-16,-1-1-160 16,-1 0 160-16,10-4-160 15,-7 1-288-15,-5 1-64 0,-5 0-16 0,-12 5 0 0,-3 2 304 0,0-2 64 0,-3 1 16 16,-3 2 0-16,-3 1 624 0,-2-1 128 0,-3 2 32 0,-3 1 0 15,-3 1 320-15,-2 1 80 16,-3 2 16-16,-3 1 0 0,-1 3-464 0,-1 0-80 16,1 2-32-16,-1 2 0 0,0 1-160 0,2 1-16 15,3 0-16-15,1 1 0 0,1 3-160 0,2-3-128 0,2-1 192 0,1 0-192 16,3-1 0-16,1-1 0 0,3 0 0 0,2-3 0 16,4 1 0-16,0-1 0 15,3-3 0-15,1-1 0 0,3 0 0 0,-1-3 0 0,4-1 0 0,1-3 0 0,-1-2 128 16,3-2 0-16,0-1 16 0,1-1 0 0,-1-1-144 0,-2-1 0 15,-1 0 0-15,-1 1 128 0,-4 0-128 0,1 3 192 16,-4 3-192-16,0 3 192 0,-7 2-192 0,0 0 192 16,0 0-192-16,0 0 192 0,3 5-64 0,-1 2-128 15,-1 0 192-15,1 3-64 0,-4 1-128 0,2 1 0 16,0 1 0-16,2 0 128 0,0-1-128 0,0 0 0 16,1-2 0-16,2 0 0 0,0-1 0 0,2-2-144 15,0-1 144-15,7-2-208 16,1-3-224-16,2-3-32 0,-1-2-16 0,3-4 0 15,-1-2-80-15,2-2-16 0,0-3 0 0,-7 1 0 0,0-4 144 0,1-4 32 16,-3-4 0-16,1-1 0 0,1-5 400 0,-2-2 0 16,0 0 0-16,-1 1-128 0,-1 0 128 0,-1 1 192 15,-1 2-32-15,0 4-16 0,-3 2 624 0,2 5 112 16,-3 5 16-16,-1 3 16 0,-2 2-80 0,0 2-32 16,0 7 0-16,0 0 0 0,0 0-416 0,0 0-64 0,-4 8-32 0,-1 4 0 15,0 2-288-15,-1 4 160 16,1 3-160-16,-1 3 128 0,1 2-128 0,-1 2 0 15,2 0 0-15,1 2 0 0,-1 0 0 0,3 0 0 16,0-3 0-16,2-1 0 0,1-1 0 0,3-3 0 16,-2-3 0-16,4-1 0 0,0-3 0 0,2-1 0 15,0-3 0-15,1-3 0 0,1-2 0 0,0-3-144 0,1-3 144 0,0-2-208 16,1-2 208-16,2-3-192 0,0-2 192 0,-1-3-192 0,3-4 192 0,-3-1 0 16,0 0-160-16,1 0 160 0,-2-1 0 0,-1 3 0 15,-2 2 0-15,-1 2 0 0,-3 1 0 0,0 3 0 16,-3 2 0-16,-3 5 192 0,0 0 32 0,0 0 16 15,0 0 0-15,0 6 0 0,0 3-32 0,-1 1 0 16,-1 1 0-16,1 1 0 0,-3 0-208 0,3 2 128 16,0 0-128-16,1 0 0 0,2-1 0 0,2 1 0 15,-3-3 0-15,2 0 0 0,1-3 0 0,2 1-160 16,-1-1 32-16,4 0 0 16,0-4-720-16,2-2-144 0,2-3-32 0,-2-2-11200 0,4-3-2240 15</inkml:trace>
  <inkml:trace contextRef="#ctx0" brushRef="#br0" timeOffset="191863.99">6050 14676 38991 0,'-21'-8'1728'0,"12"4"352"0,0 2-1664 0,0 0-416 0,1 0 0 0,0-1 0 16,-1 1 0-16,3 0-272 0,0 1 32 0,6 1 16 31,0 0-1152-31,0 0-224 0,0 0-64 0,0 0-8640 0,0 0-1744 0</inkml:trace>
  <inkml:trace contextRef="#ctx0" brushRef="#br0" timeOffset="192037.39">5714 14851 35935 0,'-11'-4'3200'0,"7"3"-2560"16,-3 0-512-16,3 0-128 0,4 1 432 0,0 0 64 15,0 0 16-15,0 0 0 0,0 0-32 0,0 0 0 16,0 0 0-16,9 1 0 0,2 0-304 0,1 0-176 15,4-1 192-15,4 0-192 0,2-1 0 0,2-1 0 16,4-2 0-16,15-2 0 16,-3-1-2256-16,-9 2-368 0,4-1-64 0</inkml:trace>
  <inkml:trace contextRef="#ctx0" brushRef="#br0" timeOffset="192979.78">6639 14937 16575 0,'0'0'1472'0,"0"0"-1168"15,-3-3-304-15,3 3 0 0,-3-4 1520 0,-2 0 240 16,0 0 48-16,-1 0 16 0,1 1-96 0,-1 0-32 16,0 1 0-16,-1-1 0 15,-1 1-400-15,0 1-80 0,-3 1 0 0,2 1-16 0,-1 1-288 0,-1 4-48 0,-1 3-16 0,0 1 0 16,-1 2-464-16,-1 2-80 16,1 1-32-16,1 1 0 0,2 1-272 0,2 1 0 15,2 0 0-15,0-1 0 0,3 1 0 0,3-2 0 0,2 0 0 0,4-1 0 16,-1-1 0-16,5 0 0 0,4-3-176 15,3-2 176-15,2-1-336 0,4 0 32 0,4-5 16 16,3-2 0 0,0-2-544-16,2-3-96 0,1-3-32 0,16-6 0 15,-3-2-368-15,-3-2-80 0,-3-1 0 0,-3 1-16 16,-1-2 656-16,-3-1 144 0,-4-1 32 0,-12 9 0 0,-2-1 224 0,-2 2 48 0,-3 2 16 0,-2 2 0 16,-2 1 640-16,-1 1 128 0,-5 5 32 0,0 0 0 15,0 0 544-15,0 0 112 0,0 0 32 0,-5 3 0 0,0 0-656 0,0 1-128 16,1-2-16-16,0 1-16 0,-1 1 0 0,5-4 0 15,-4 4 0-15,4-4 0 0,0 0 112 0,0 0 32 16,0 0 0-16,0 0 0 0,0 0-128 0,0 0-32 31,-3-5 0-31,-1 1 0 0,1-2-160 0,0 0-16 0,-1-2-16 0,0-1 0 0,0 1-32 0,-3-1 0 16,-1 0 0-16,-1 1 0 0,0 1 0 0,-2-1-128 16,-2 1 192-16,0 2-64 0,-1 1 128 0,-1 4 32 15,0 2 0-15,1 1 0 0,-1 1-112 0,0 3-32 16,1 2 0-16,1 2 0 0,0 1-144 0,0 1 0 15,2 1 0-15,2 2 0 0,1 0 0 0,2 1-144 0,1-2 144 0,2 0 0 16,0 1-144-16,2-2 144 0,1 0 0 0,2-1-144 16,2-2 144-16,1-2-208 15,3-1 80-15,2-1 128 0,1-3-256 0,2-1 80 0,0-3 16 16,2-1 0-16,-1-3 160 0,0-2 0 0,0-1-144 0,2-3 144 16,0-1 0-16,2 0 0 0,-4-3 0 0,-1-2 0 15,-2 1 128-15,-1 0-128 0,-2 2 128 0,-1 2-128 16,-3 1 208-16,-1 3-32 0,0 1-16 0,-3 6 0 15,0 0 128-15,0 0 32 0,0 0 0 0,-3 6 0 16,1 1-128-16,0 3-32 0,-1 1 0 0,0 1 0 0,1 3-160 16,1-1 0-16,0 0 0 0,2 2 128 0,1-2-128 0,2-1 0 15,0-1 0-15,3-1 0 0,-2-1-192 0,3 0 16 16,1-3 16-16,7-1 0 16,-3-1-608-16,3-3-112 15,-1-3-16-15,3-3-16 0,-1-3-2736 0,2-3-528 16</inkml:trace>
  <inkml:trace contextRef="#ctx0" brushRef="#br0" timeOffset="193199.97">7385 14651 33807 0,'-12'-11'1488'0,"7"7"320"0,0-1-1440 0,-1 1-368 16,1-1 0-16,1 2 0 0,-1 1 1040 0,1 1 144 16,4 1 32-16,0 0 0 0,-4 3-256 0,0 2-64 15,1 1 0-15,0 4 0 0,0 3-320 0,1 4-80 0,-1 1-16 0,1 3 0 16,1 2-240-16,-2 4-48 15,2 1-16-15,0 3 0 0,1-1-176 0,0 1 0 16,0-2 0-16,0 1 0 0,1 0 0 0,0-3 0 31,2-2 0-31,0 8 0 16,0-5-368-16,2-4-96 0,-1-3-32 0,-1-9 0 16,2-1-2192-16,4 3-448 0,0-6-96 0</inkml:trace>
  <inkml:trace contextRef="#ctx0" brushRef="#br0" timeOffset="193796.89">7612 14673 36799 0,'0'0'1632'0,"-5"-2"336"0,0 0-1584 0,0 1-384 0,5 1 0 0,-5 2 0 0,1 1 384 0,-1 3 0 16,1 1 0-16,0 4 0 16,1 1 112-16,0 3 16 0,0 1 0 0,0 3 0 0,1 2-320 15,1 0-64-15,0 2-128 0,2 0 192 0,0-1-192 0,1 1 0 16,2 0 0-16,0-1 0 0,0-1 0 0,3-2 0 15,0-2 0-15,1-1 0 0,2-3-144 0,1-2 144 16,0-2-208-16,8 1 80 16,0-4-304-16,1-4-48 0,-1-5-16 0,0-2 0 15,0-5-144-15,-2-2-16 0,2-4-16 0,-5 4 0 0,2-2 336 0,-2-1 64 16,-1 0 16-16,-1 1 0 0,-2 1 256 0,-2 2 144 16,-3 1-16-16,0 2 0 0,-2 2 288 0,-3 6 48 15,0 0 16-15,0 0 0 0,0 0-32 0,-3 7-16 0,-2 2 0 0,2 2 0 16,0 2-256-16,0 1-48 15,0 1-128-15,1 0 192 0,2 2-192 0,0-1 0 0,0-1 128 0,3 1-128 16,2-2 0-16,0-1 0 0,2-1 0 0,2-2 0 16,1-1 0-16,1-2 0 0,1-3 0 0,0-1 0 15,1-4 0-15,0-2 144 0,2-2-144 0,-2-3 128 16,0-3 0-16,0-1-128 0,0-5 192 0,-1-1-64 16,1-4 0-16,-1-2 0 0,-1 0 0 0,-1-1 0 15,-3 0 224-15,0 0 32 0,-2 3 16 0,-1 3 0 16,-1 2 304-16,-1 4 64 0,-1 1 16 0,0 3 0 15,-1 2-80-15,0 3-32 0,0 4 0 0,0 0 0 16,0 0-432-16,0 0-96 0,1 11-16 0,-1 3 0 16,0 5-128-16,0 2 0 0,0 2 0 0,0 5 0 0,0 3-176 0,0 5 176 15,2 1-128-15,-1 5 128 0,0 4 0 0,0 2 0 16,-1 2 0-16,0 1-128 0,0-2 128 0,0-1 0 16,0-1 0-16,0 13 0 0,0-8 0 0,0-9 0 15,0-6 0-15,-1-7 0 0,1-6 0 0,-2-3 128 16,-4-3-128-16,-1-4 128 0,0-4 64 0,-2-4 32 15,0-1 0-15,-1-4 0 0,-1-3 0 0,0-2 0 16,0-2 0-16,1-2 0 0,0 0-368 0,3 0-80 16,1-2-16-16,2-1 0 15,1-1-1696-15,4-2-352 0,3-1-64 0,4-5-16544 0</inkml:trace>
  <inkml:trace contextRef="#ctx0" brushRef="#br0" timeOffset="194377.43">10168 14720 39615 0,'-12'-1'1760'0,"7"2"352"0,-1 2-1680 0,-1 1-432 0,1 1 0 0,-1 2 0 15,0 1-2912-15,-1 1-672 0,-1 2-128 0,-1 1-16 0,2 1 3312 0,2 2 672 16,0 1 128-16,3 0 16 0,0 1-400 0,2-2 0 16,2 0 0-16,1-1 0 0,0-1 0 0,3-1 128 15,0-2-128-15,2 0 0 0,3-1 160 0,1-3-160 16,0-1 192-16,1-3-192 0,1-1 128 0,1-2-128 16,3-3 0-16,-5 0 0 0,0-4 128 0,0 1-128 15,0-2 192-15,-1-2-192 0,-1-2 304 0,-1-2-48 16,0 1-16-16,-1-1 0 0,0-1 304 0,0 2 64 0,-2 1 16 0,0 1 0 15,-1 2-176-15,1 2-16 16,-3 1-16-16,-3 7 0 0,3-4 32 0,-3 4 16 16,0 0 0-16,0 0 0 0,0 0-272 0,3 7-48 15,-2 1-16-15,0 2 0 0,-1 0-128 0,0 1 0 16,0 0 0-16,-1 1 0 0,2 0 0 0,-1 1 0 0,0-2 0 16,0-3 0-16,1-1 0 0,0 0 0 0,-1-7 0 0,0 0 0 15,0 0 0-15,0 0 0 16,0 0 0-16,7-2 0 0,0-1 0 0,0-3 192 15,-2-5-192-15,3-3 192 0,0-2 128 0,1-4 48 0,1-2 0 0,1 0 0 0,2-1 16 0,-2 1 0 16,2 1 0-16,0 2 0 0,0 4-80 0,2 2-16 16,-1 3 0-16,0 3 0 0,2 4 96 0,0 3 32 15,1 2 0-15,-1 4 0 0,2 2-96 0,-3 3 0 16,-1 3-16-16,0 0 0 0,-1 1-80 0,-3 3-16 16,-3 1 0-16,1-1 0 0,-2 1-64 0,-2 1-16 15,-3 0 0-15,-1-3 0 0,-1-1-128 0,-1-2 0 16,-3-1 0-16,0-2 0 15,-3-2-720-15,1-2-32 0,-3-3 0 0,-2-2-11536 16,-4-4-2304-16</inkml:trace>
  <inkml:trace contextRef="#ctx0" brushRef="#br0" timeOffset="194550.15">10114 14365 41807 0,'-14'-9'1856'0,"10"7"384"0,4 2-1792 0,-5-2-448 0,5 2 0 0,0 0 0 15,0 0-192-15,0 0-128 16,0 0-32-16,0 0 0 0,0 0 144 0,0 0 16 16,0 0 16-16,8 1 0 15,3 0-1664-15,1 2-336 0,1 0-64 0,5-1-13248 0</inkml:trace>
  <inkml:trace contextRef="#ctx0" brushRef="#br0" timeOffset="195444.66">11301 14904 29775 0,'0'0'1312'0,"-5"-4"288"16,-2-2-1280-16,1 0-320 0,-1-2 0 0,1-1 0 0,1-1 896 0,2-1 128 15,-1-1 32-15,2-1 0 0,0-3-208 0,1 0-32 16,0-3-16-16,1 1 0 0,0 0-224 0,-1-2-32 16,-2 0-16-16,1 3 0 0,-1 1 48 0,-1 3 0 15,-2 2 0-15,1 2 0 0,-1 3 64 0,-2 4 0 16,0 0 16-16,-2 5 0 0,-1 2-192 0,0 4-32 0,-3 3-16 0,2 2 0 16,-2 4-416-16,1 0 0 0,-1 0 0 0,0 2 0 15,2 1 0-15,2 0 0 16,5-1 0-16,-2-1 0 0,4-2 0 0,2-1 0 15,1-1 0-15,2-3 0 0,2-3-192 0,2-2 192 16,2-1-192-16,0-3 192 0,3-3-160 0,2-2 160 0,0-4 0 0,1-2-144 16,0-6 144-16,2-1 0 0,-2-3 0 0,3-4 0 15,-2-4 0-15,0-4 0 0,2-3 0 0,-2-1 0 16,-2-1 0-16,2-1 0 0,-2 1 0 0,-3 3 128 16,-1 3-128-16,-3 4 192 0,1 3-64 0,-3 3 0 15,0 5 208-15,-2 3 48 0,-1 3 16 0,-1 4 0 0,0 4-144 0,0 0-16 16,0 0-16-16,-3 10 0 15,-3 2-224-15,3 3 0 0,-3 4 0 0,1 2 0 0,0 5 0 0,1 0 0 16,0 3 0-16,0 1 0 16,2 1-128-16,1-1 128 0,-1 1 0 0,2-1 0 0,2-2 0 0,0 0-128 15,3-2 128-15,1-3 0 0,2-2 0 0,2-3 0 16,1-3 0-16,1-1 0 0,2-3-256 0,0-4 0 16,3-2 0-16,2-4 0 0,0-2-48 0,3-4 0 15,0-2 0-15,2-6 0 0,0-2-16 0,-1-3-16 16,-1-4 0-16,-1-2 0 0,-3-1 160 0,-1 0 48 15,-3-2 0-15,-2 2 0 0,-2 1 128 0,-2 4 0 16,-3 1 0-16,-1 4 0 0,-2 3 384 0,-2 2 0 16,-1 2 0-16,-1 4 0 0,2 4-48 0,-5-1 0 15,-1 2 0-15,-1 3 0 0,0 3-160 0,1 3-48 0,-1 1 0 0,2 2 0 16,0 3-128-16,1 1 0 0,-3 0 0 0,3 2 0 16,0 1 0-16,1 0 0 15,2-2-144-15,2 1 144 0,2-1-192 0,1-2 0 16,1-1 16-16,2-2 0 15,1-2-480-15,1-1-112 0,0-4 0 0,5-1-16 16,0-3-1072-16,2-3-224 0,1-6-32 0,3-3-16 16,2-3-528-16,2-3-96 0,1-5-32 0,2-2 0 15,-1-2 1488-15,-2-1 288 0,2-2 64 0,-3-1 16 0,-4-3 928 0,-1 0 320 0,-3-1 0 0,-1 2 0 16,-3 3 1600-16,-3 1 320 0,-1 2 64 0,-4 4 16 0,0 2 144 16,-3 4 32-16,0 2 0 0,-2 3 0 15,1 1-768-15,0 3-128 0,-1 2-48 0,2 4 0 0,0 0-752 0,0 0-160 16,0 0-16-16,-3 10-16 0,-1 2-336 0,1 1-64 15,0 4-16-15,0 3 0 0,-2 4-192 0,2 1 128 16,1 1-128-16,-3 3 0 0,0 1 0 0,-1 1 128 16,2 0-128-16,-1 1 0 0,1 0 0 0,1 0 0 15,-1 0 0-15,3-2-160 16,0-4-592-16,2-2-112 0,0-1-32 0,2-2 0 16,0-4-2736-16,0-4-544 0</inkml:trace>
  <inkml:trace contextRef="#ctx0" brushRef="#br0" timeOffset="195616.92">11847 14691 39503 0,'-10'-8'1744'0,"7"5"368"0,-1-2-1680 0,1 1-432 15,3 4 0-15,0 0 0 0,0 0 384 0,2-5-16 0,3 1 0 0,3 1 0 16,6 2-368-16,3 0-240 16,5 1 48-16,5 0 0 0,1 0-128 0,2 0-32 0,2-3 0 0,0 1 0 31,0 0-2960-31,1 0-592 0</inkml:trace>
  <inkml:trace contextRef="#ctx0" brushRef="#br0" timeOffset="195993.24">12284 14762 21183 0,'-11'5'944'16,"11"-5"192"-16,-6 3-912 0,6-3-224 0,-3 4 0 0,3-4 0 0,0 0 2800 0,0 7 512 16,2-1 96-16,2 0 32 0,3-1-2224 15,2-1-448-15,2-3-96 0,2-1-16 0,1-1-192 0,4-3-32 16,1-2-16-16,-1-2 0 0,1 0-16 0,0-3 0 16,-1-2 0-16,0-1 0 0,-4-3 0 0,1 1 0 15,-4-3 0-15,-2 1 0 0,-2-1-80 0,-3 1 0 16,-1 2-16-16,-3 1 0 0,-3 3 32 0,0 2 16 15,-2 2 0-15,-2 2 0 0,-2 3-32 0,0 3-16 16,0 2 0-16,-2 4 0 0,-2 3-304 0,2 4 0 0,-2 0 0 0,1 2 0 16,0 3 0-16,2 0 0 15,0 2 0-15,3 1 0 0,0-1 0 0,4 1-144 0,0 0 144 0,5 0-128 16,0-2-64-16,2 0-16 0,3-2 0 0,3-2 0 31,2-2-272-31,2-1-48 0,3-3-16 0,0-2 0 16,3-2-1168-16,2-3-224 0,0-2-48 0,2-3-8896 0,1-2-1760 0</inkml:trace>
  <inkml:trace contextRef="#ctx0" brushRef="#br0" timeOffset="196275.68">12837 14644 21471 0,'-3'-17'960'0,"1"9"192"0,0-1-928 0,0-1-224 15,-1-2 0-15,1 2 0 16,-2 3 2448-16,2-1 448 0,0 1 96 0,1 3 16 16,1 4-816-16,0 0-144 0,0 0-48 0,0 0 0 15,0 0-1296-15,5 7-256 0,2 1-48 0,1 5-16 0,-1 1-128 0,2 2-16 16,-2 2-16-16,1 2 0 0,-1 0-80 0,-1 0-16 15,-2 0 0-15,0 2 0 0,-1-1-128 0,-1 0 0 16,-2-1 0-16,0-1 128 0,0-2 0 0,-1-1-128 16,0-4 192-16,-2-1-64 0,1-3 0 0,1-1 0 15,1-7 0-15,0 0 0 0,0 0 160 0,0 0 32 16,-2-7 0-16,1-2 0 0,1-5 160 0,2-2 32 16,2-3 16-16,3-3 0 0,3-2-272 0,1-2-64 15,1-3-16-15,1 0 0 0,1 1-176 0,-1 2 0 0,0 3 0 0,0 4-176 16,-1 3-80-16,0 3-32 15,-1 1 0-15,0 3 0 16,-1 4-720-16,0 1-144 0,0 3-16 0,1 2-11632 16,-2 1-2304-16</inkml:trace>
  <inkml:trace contextRef="#ctx0" brushRef="#br0" timeOffset="197282.91">13359 14539 25791 0,'0'0'2304'0,"0"0"-1856"16,0 0-448-16,0 0 0 0,0 0 2656 0,-3 6 432 16,1 2 96-16,0 1 16 0,1 2-2176 0,1 3-448 15,-3 2-64-15,2 1-32 0,0 1 32 0,0-1 0 16,0 2 0-16,0 0 0 0,0-2-304 0,0 2-48 16,-3 0-16-16,2 0 0 0,-1-2 96 0,2-1 16 31,0-2 0-31,1-2 0 0,0-2-256 0,0-2 0 15,1-3-144-15,-1-5 144 0,0 0 0 0,0 0 208 0,0 0-16 0,4-5 0 0,1-1-32 0,0-4-16 16,1-3 0-16,2-4 0 16,1 0-144-16,2-5 160 15,1-5-160-15,1 1 160 0,1-1-160 0,-1-1 0 16,0 1 0-16,-2 3 0 0,0 5 0 0,-1 2 0 0,0 4 0 0,-1 3 0 16,-2 2 0-16,0 6 192 0,-7 2-64 0,7 3 0 15,-2 3-128-15,-1 3 0 16,1 2 0-16,-1 2 0 0,-2 0 0 0,2 1 0 15,-2 3 0-15,2 1 0 0,0-1 0 0,0 1 0 16,0-1 0-16,1 0 0 0,-2-2 0 0,0 0 0 0,3-2 0 0,2-1 128 16,0-2-128-16,2-3 0 0,2-1-160 0,-1-3 160 15,3-4 0-15,1-2 0 0,2-2 0 0,1-2 0 16,2-3-144-16,2-2 144 0,1-4-128 0,2-3 128 0,3-5-160 0,-1-2 160 16,0-4-192-16,-2 1 192 0,-1 0 0 0,-3 4 0 15,-1 2 0-15,-2 4 0 0,-2 2 0 0,-4 3 0 16,-3 3 128-16,-3 3-128 0,-1 4 480 0,-5 4 0 15,0 0 0-15,0 0 0 0,0 0-320 0,2 10-160 16,-3 1 160-16,-1 2-160 0,0 3 160 0,0 1-160 16,-4 2 160-16,2 1-160 0,0-1 0 0,1 2 128 15,0 0-128-15,3 0 0 0,-1 0 0 0,2-1 0 16,1-1 0-16,1-2 0 0,3-1 0 0,3-1 0 16,-3-3 0-16,3-1 0 0,1-3 0 0,2-3 0 15,2-1-208-15,2-4 64 0,1-3-128 0,2-2-32 16,2-3 0-16,2-2 0 15,2-2-112-15,4-4-32 0,-1-4 0 0,1-3 0 16,-1-3-128-16,-2 1-48 0,-2-3 0 0,-2 1 0 0,-2 3 384 0,-1 3 80 0,-7 2 16 0,0 3 0 16,-2 4 144-16,-3 2 256 15,-2 3-64-15,-2 3-16 0,-3 4 112 0,0 0 32 16,0 0 0-16,0 0 0 0,0 0-320 0,-5 6 0 16,-1 2 0-16,1 3 0 0,-1 1 0 0,2 3 0 0,0 2-128 0,2 1 128 15,1-2-256-15,0 2 64 0,1-1 0 16,1 2 0-1,2-2-352-15,2-2-64 0,1-2-16 0,2 0 0 16,4-3-1552-16,0-2-304 0,2-2-64 0,0-3-16 0,2-3 640 0,2-3 128 0,2-3 32 0,1-3 0 16,-3-2-32-16,4-4-16 0,1-5 0 0,1-3 0 0,-1-3 1488 15,1-2 320-15,-2 1 0 0,0 0 0 0,-5 1 1616 0,-3 3 288 16,-2 3 48-16,-3 2 16 0,-2 5 560 0,-1 3 112 16,-2 4 32-16,-1 1 0 0,-3 5-1168 0,0 0-224 15,0 0-64-15,0 0 0 0,-1 10-624 0,0 2-128 16,-2 0-16-16,1 3-16 0,0-1-176 0,-1 1-16 15,1 1-16-15,0 0 0 0,1 0 144 0,0-1 16 16,-1-2 16-16,0-2 0 0,4-2 48 0,1-1 16 16,0-2 0-16,0-1 0 0,-3-5-64 0,6 1-16 15,1-1 0-15,1-2 0 0,1-4-64 0,1-1 0 16,1-1-16-16,2-3 0 0,-1-3 16 0,3 0 0 16,-1 1 0-16,0 1 0 0,1 1-192 0,-1 2-128 15,-1 1 144-15,-2 4-144 0,-2 2 0 0,-1 2 0 0,-2 2 0 0,-6-2 0 16,5 7 0-16,-3 1 0 0,0 4-160 15,-1 2 160-15,-1 0-208 0,-2 1 32 16,-1 2 16-16,0-3 0 16,2-2-592-16,0 0-112 0,-2-1-32 0,1-2 0 15,1-2-2256-15,1-7-464 0,0 0-96 0</inkml:trace>
  <inkml:trace contextRef="#ctx0" brushRef="#br0" timeOffset="197470.58">14575 13949 38703 0,'-8'-3'3440'0,"0"0"-2752"16,1-1-560-16,0 2-128 0,2 1 1344 0,5 1 256 16,-4-2 32-16,4 2 16 0,0 0-1648 0,0 0 0 15,0 0-320-15,0 0 32 16,1 6-672-16,5 1-144 0,1 0-32 0,2 0 0 16,5 1-1600-16,-1 0-320 0,4-1-64 0</inkml:trace>
  <inkml:trace contextRef="#ctx0" brushRef="#br0" timeOffset="198255.72">15303 14421 22111 0,'0'0'1968'0,"0"0"-1584"0,-3-4-384 0,-3-1 0 15,3 2 3152-15,-3-2 560 16,0-2 96-16,-1 0 32 0,-2 0-2016 0,1-1-400 15,-1 0-80-15,0 2 0 0,-1 0-544 0,1 2-96 0,1 0-32 0,0 2 0 16,0 1-400-16,0 2-80 0,0 3 0 0,-1 1-16 16,0 3-48-16,1 2-128 0,2 0 192 0,0 3-64 15,1 1-128-15,-1 0-176 0,2 1 48 0,2-1 0 16,2 0 128-16,2 1 0 0,1-1 0 0,2-1 0 16,0-1 0-16,2-1-208 0,-1-2 80 0,3-1 128 15,0-2-160-15,2-2 160 0,1-3 0 0,1-1-144 16,3-4 144-16,-2 0 0 0,-1-4 0 0,0-1-128 15,-1-2 128-15,2-1 0 0,0-1 0 0,-1-2 0 16,-4-2 0-16,1 2 0 0,-3-1 0 0,1 3 0 16,-1 2 160-16,-2 1-32 0,-1 3-128 0,-1 1 192 0,-3 6 32 0,0 0 0 15,0 0 0-15,0 0 0 0,0 0-224 0,0 9 0 16,0 1 0-16,0 2 0 0,-3 0 0 0,3 1-128 16,1-1 128-16,2 0 0 0,0 1-128 0,2-2 128 15,0 0 0-15,1-2 0 0,-2-1-160 0,3-1 160 16,1-2-128-16,3-3 128 0,2-2 0 0,-1-2 0 0,3-2 0 0,2-3 0 15,0-3 0-15,2-2 0 16,0-2 0-16,1-4 0 0,1-4 0 0,2-4 0 16,3-3 0-16,-1-4 0 0,0-3 0 0,1-5 0 0,-2-3 0 0,-1 1 0 15,-1 1 0-15,-2 2 0 0,-5 4 0 0,-2 4 0 16,-2 4 272-16,-2 6 48 0,-2 5 0 0,-3 2 0 16,-3 4 128-16,0 4 48 0,-1 7 0 0,0 0 0 15,-4 1-320-15,-3 4-176 0,0 6 192 0,-2 5-192 16,-2 2 0-16,0 5 0 0,0 5 0 0,0 2 0 15,1 0 0-15,-1 2-144 0,1 4 144 0,2-3 0 16,2-2 0-16,1 1 0 0,3 0 0 0,1-2-128 16,1-1 128-16,2-3 0 0,4-2 0 0,0-2 0 15,3-2 0-15,2-5-208 0,1-3 80 0,4-2 128 16,1-2-208-16,2-4 80 0,1-5 128 0,3-1-208 16,0-3 80-16,3-4 128 0,3-4-208 0,1-5 80 15,2-4-48-15,-1-2 0 0,1-3 0 0,-2 0 0 0,-4-1 176 0,-4 3 0 16,-4 2-144-16,-4 4 144 0,-3 3 0 0,-3 4 0 15,-4 2 128-15,-1 2-128 0,-3 8 256 0,0 0-48 16,0 0 0-16,-8 1 0 0,-2 5-208 0,0 3 144 16,-1 2-144-16,0 2 128 0,-1 1-128 0,1 3 0 15,1 2 0-15,1 1 0 0,2-1 0 0,1 2 0 16,2-1 0-16,2-1 0 0,-1 0 0 0,3-1 0 16,3-2 0-16,1 0 0 0,1-2 0 0,2-1 0 15,0-2 0-15,3-2 0 0,2-4 0 0,0 0 0 0,2-3 0 0,-1-1 0 31,3-2-480-31,0-3-80 0,2-3-16 0,0-2 0 16,2-4-3056-16,0-5-608 0</inkml:trace>
  <inkml:trace contextRef="#ctx0" brushRef="#br0" timeOffset="198475.38">15904 14043 21183 0,'-18'-9'944'0,"11"6"192"0,2 0-912 0,1 1-224 0,4 2 0 0,0 0 0 0,0 0 5184 0,0 0 976 16,0 0 208-16,6 0 32 15,4 0-4752-15,5 1-960 0,7 2-192 0,7-1-48 16,4 0-224-16,6 0-48 0,3-1-16 0,1 0 0 16,0 0 0-16,0-1 0 0,0 0 0 0,-2 0 0 0,-3-1 0 15,-1 0 0-15,-4 0 0 0,-4 0 0 16,-2-1-160-16,-5 1 160 0,-5-1-160 0,-4-1 160 0,-4 1-160 0,-2 1-256 16,-7 1 64-16,0 0 16 15,0 0-1264-15,-6-2-256 0,-1 0-48 0,-4 1-17520 16</inkml:trace>
  <inkml:trace contextRef="#ctx0" brushRef="#br0" timeOffset="208588.72">6845 16487 16063 0,'0'0'704'0,"0"0"160"0,0 0-688 0,-5 7-176 0,5-7 0 0,0 0 0 15,-5 8 224-15,5-8 16 0,-3 8 0 0,3-8 0 16,0 0 528-16,0 10 96 0,0-10 32 0,4 9 0 16,-4-9 208-16,8 6 48 0,1 0 16 0,2-2 0 15,1 1-208-15,2-2-32 0,4-1-16 0,2-1 0 0,0-1-16 0,4-1 0 16,2 0 0-16,-1-2 0 0,1-3-128 0,-3 1-16 16,0-2-16-16,-2 1 0 0,1-2-144 0,-3-1-16 15,-2-1-16-15,-1 0 0 0,1-2-128 0,-3-1-32 16,1-1 0-16,-3-1 0 0,-1 1-64 0,-3-1-16 15,-1-1 0-15,-3 3 0 0,0 0-112 0,-3 0-16 16,-2-3-16-16,-1 4 0 0,-3 2 16 0,0 1 16 16,-2 1 0-16,-1 1 0 0,-2 2 0 0,-1 1 0 0,0 2 0 0,-3 2 0 15,-2 2-208-15,-2 3 0 0,0 0 0 0,-1 4 0 16,-2 4-192-16,0 4 64 0,-1-1 128 0,0 1-208 16,-2 0 208-16,1 1-144 0,1 1 144 0,1 0-128 15,0 1 128-15,1 1-128 0,3 0 128 0,3 1-128 16,1-1 128-16,2 1 0 0,2-1 0 0,3 1 0 15,1 1 0-15,3 0 0 0,0-1 0 0,2-1-128 16,2-1 128-16,2-2 0 0,2 1 0 0,3-1 0 16,2-2 0-16,2 0 0 0,2-4 0 0,4-1 0 15,2 0-144-15,4-5 144 0,3-1-160 0,0-2 160 16,1-4-896 0,3-4-96-16,0-2-16 0,1-2 0 0,0-1-2352 0,0-2-480 15</inkml:trace>
  <inkml:trace contextRef="#ctx0" brushRef="#br0" timeOffset="208777.07">7528 16611 13823 0,'1'-10'608'0,"-1"10"128"0,0-7-592 0,0 0-144 16,0-1 0-16,0 2 0 0,0 6 4272 0,0 0 816 16,-1-7 160-16,1 7 48 0,0 0-2992 0,0 0-608 15,0 0-112-15,0 0-32 0,0 0-928 0,-3 11-192 16,1 0-48-16,-1 5 0 0,2 2-384 0,0 3 0 16,1 1 128-16,0 1-128 15,0 1 0-15,0 1 0 0,-1 0 0 0,1-1 128 0,-2-1-128 0,0-2 0 16,0-1 0-16,-1-1 0 0,0-1-144 0,2 0-64 15,-2-4-16-15,0-2 0 16,0-2-2160-16,2-1-432 0,1-9-96 0,0 0-16 0</inkml:trace>
  <inkml:trace contextRef="#ctx0" brushRef="#br0" timeOffset="209011.7">8180 16492 39615 0,'0'0'3520'0,"-4"-4"-2816"0,4 4-560 0,0 0-144 16,0 0 320-16,0 0 16 0,0 0 16 0,0 0 0 0,7-5-352 0,1 1-192 16,3 3 32-16,4 0 0 0,2 1-32 0,5 0-16 15,3 0 0-15,2-1 0 16,3-2-560-16,-2-1-128 0,2 3 0 0,-5-1-16 15,-3-1-2416-15,-4 1-464 0</inkml:trace>
  <inkml:trace contextRef="#ctx0" brushRef="#br0" timeOffset="209184.4">8213 16646 41471 0,'-12'-5'3680'0,"12"5"-2944"15,-6 0-592-15,6 0-144 31,0 0-704-31,0 0-160 0,-6 4-32 0,6-4-16 0,0 0 912 0,0 10 0 0,4-2 192 0,2 1-16 16,4-3-176-16,3 1 0 0,5 0 0 0,5-3 0 16,3-1 0-16,4-3-224 0,4-2 48 0,-1-2 16 31,2-4-2832-31,3-4-560 0,12-12-112 0,0 7-32 0</inkml:trace>
  <inkml:trace contextRef="#ctx0" brushRef="#br0" timeOffset="209748.49">10176 15955 12895 0,'2'-11'576'0,"0"3"112"0,0-1-560 0,1 1-128 15,0 1 0-15,-1-1 0 0,-3 1 3696 0,1 7 704 16,0 0 144-16,0 0 16 0,2-6-2272 0,-2 6-464 0,0 0-96 15,0 0 0-15,0 0-912 0,0 12-176 0,0 3-48 0,0 3 0 16,0 2-400-16,0 3-192 0,-1 2 160 0,0 1-160 16,0 2 128-16,-3 1-128 0,-1 2 0 0,2 1 144 15,1 0-144-15,-3 0 0 0,2-2 0 0,1-2 0 16,1-1 128-16,0-3-128 0,-2-3 0 0,3-3 128 16,-1-3-128-16,0-3 128 0,1-12-128 0,0 0 128 15,0 0 16-15,0 0 0 0,0 0 0 0,0 0 0 16,-9-4-144-16,4-4 192 0,2-4-192 0,0-5 192 15,-1-4-192-15,3-2-224 0,1-2 48 0,0-5 16 16,-1-2 160-16,2-1 0 0,1-1 0 0,1 1 0 16,1 1 128-16,0 2 64 0,0-1 16 0,2 2 0 15,1 2 176-15,1 1 48 0,1 3 0 0,2 2 0 0,1 4-208 0,0 0-32 16,2 2-16-16,-1 2 0 0,0 3-176 0,0 2 0 16,0 0 0-16,3 3 0 0,-1 1 0 0,1 1 0 15,0 1 0-15,-1 2 0 0,0 0-240 0,-1 3 32 16,0 2 0-16,0 1 0 15,-1 2-752-15,-1 2-160 0,-2 1-32 16,-1 3-10288-16,-3 3-2064 0</inkml:trace>
  <inkml:trace contextRef="#ctx0" brushRef="#br0" timeOffset="209920.35">10279 16177 35711 0,'0'0'1584'0,"0"0"320"0,0 0-1520 0,0 0-384 0,-4-5 0 0,4 5 0 16,0 0 240-16,0 0-32 0,0 0 0 0,0 0 0 15,11 0-208-15,2 0 176 0,2 0-176 0,3 0 160 16,3 0-160-16,1-1 0 0,1-1 0 0,1 0 0 31,4-1-1152-31,0-1-272 0,3 0-48 0,2-1-8528 0,0 1-1712 0</inkml:trace>
  <inkml:trace contextRef="#ctx0" brushRef="#br0" timeOffset="210094.01">10797 16148 21183 0,'0'0'1888'0,"0"0"-1504"0,0 0-384 0,0 0 0 15,0 0 2496-15,0 0 416 0,0 0 96 0,0 0 0 16,0 0-1424-16,-4 8-304 0,-2-2-48 0,2 4-16 16,1 1-592-16,1 1-128 0,0 2-32 0,1 1 0 0,-1 0-272 0,1 2-64 15,0 1-128-15,-1 0 192 0,0 1-192 0,-1-1 0 16,2-1 0-16,0 0 0 0,0-2 0 0,1-1 0 16,1 0 128-16,-1-3-128 15,0-2-1792-15,0-9-416 0,5 8-80 0,-5-8-12576 0</inkml:trace>
  <inkml:trace contextRef="#ctx0" brushRef="#br0" timeOffset="210595.81">11281 15969 19583 0,'7'-13'864'0,"-3"4"176"0,0-1-832 0,1-1-208 0,1-1 0 0,0 0 0 0,0 0 1376 0,0 1 224 16,0 1 64-16,-2 1 0 0,1 1 224 0,-5 8 48 16,4-7 16-16,-4 7 0 0,0 0-624 0,0 0-128 15,0 0-32-15,0 0 0 0,0 0-528 0,0 0-128 16,2 8 0-16,-2 4-16 0,-2 4-336 0,-1 1-160 16,-2 1 160-16,-1 4-160 0,-1 3 0 0,2 3 128 15,-1 0-128-15,-1 2 0 0,-2 2 0 0,0-1 128 16,2-4-128-16,1 1 0 0,0-2 128 0,3-3-128 15,1-3 0-15,1-1 0 0,1-2 208 0,3-2-48 0,1-4-16 16,2-1 0-16,0-3 304 0,2 0 48 0,1-2 16 0,0 0 0 16,3-2-176-16,3-1-16 0,2-1-16 0,1-1 0 15,3-2-64-15,4 0-16 0,-2 0 0 0,2 0 0 16,-2-2-224-16,1 1 0 0,-1 0 0 0,0-1 0 31,1 0-576-31,-4 0-144 0,0-1-48 0,-1 0 0 16,-3-2-2368-16,1 1-496 0,-2-1-80 0</inkml:trace>
  <inkml:trace contextRef="#ctx0" brushRef="#br0" timeOffset="210784.6">11894 16067 20271 0,'0'0'896'0,"0"-8"192"0,-1-1-880 0,1 9-208 0,-1-7 0 0,1 7 0 16,0 0 4064-16,0 0 768 0,0 0 160 0,0 0 16 0,0 0-3376 0,0 0-672 15,0 0-144-15,1 8-32 0,0 2-624 0,0 3-160 16,-1 2 0-16,0 1 0 0,-1 3 0 0,-1 2 0 15,1 2 0-15,-2 1 0 16,-1-2 0-16,0 0-176 0,-2 0 48 0,0 1 0 16,-1 1-2688-16,-2 2-544 0</inkml:trace>
  <inkml:trace contextRef="#ctx0" brushRef="#br0" timeOffset="211221.99">9986 16844 31039 0,'0'0'1376'0,"0"0"288"0,0 0-1344 0,0 0-320 0,0 0 0 0,0 0 0 16,5-6 192-16,6 3-48 0,6 0 0 0,5 3 0 0,5-1 192 0,9 0 48 16,7 0 0-16,7 0 0 0,1-1 128 0,10 0 48 15,5-2 0-15,11 2 0 0,11 2-288 16,1-3-48-16,2-3-16 0,7 3 0 0,8 2-208 0,0-2 0 15,-5-3 0-15,1 4 0 0,0 2 128 0,-4-1-128 16,-4-1 0-16,-5 2 0 0,-7 0 0 0,-5 0 128 16,-4 0-128-16,-7 0 0 0,-7-2 0 0,-7 1 128 15,-10-2-128-15,-6 1 0 0,-4 0 128 0,-7-2-128 16,-5 1 0-16,-6 0 0 16,-5-2-256-16,-9 5-160 0,0 0-32 0,0 0 0 15,-7-6-1968-15,-6 1-400 0,-4 2-64 0</inkml:trace>
  <inkml:trace contextRef="#ctx0" brushRef="#br0" timeOffset="211754.28">10836 17320 30351 0,'-1'-15'1344'0,"1"8"272"0,0-1-1296 16,0 0-320-16,0-1 0 0,1 2 0 0,0 1 912 0,-1 6 112 16,0 0 32-16,0 0 0 0,0 0-368 0,0 0-80 15,0 0-16-15,0 0 0 0,0 0-336 0,-6 12-64 16,0 2 0-16,-1 2-16 0,1 3-176 0,-1 3 0 15,0 0 0-15,1 2 0 0,-1 1 0 0,3 2 192 0,-2 0-192 0,3 1 192 16,1-2-64-16,1-2-128 16,3-2 192-16,1-1-64 0,2-3-128 0,2-3 0 0,3-2 144 0,1-1-144 15,1 1 192-15,4-4-48 0,1-2 0 0,3-1 0 16,2-3 48-16,2-2 0 0,1-2 0 0,3-2 0 16,4-3-64-16,1-2-128 0,0-2 192 0,-2-1-64 15,-1-2-336-15,-3-1-80 0,-2-1-16 0,-1-2 0 31,-4 1-1680-31,-1-1-352 0,-5-2-64 0,-1 3-12240 0</inkml:trace>
  <inkml:trace contextRef="#ctx0" brushRef="#br0" timeOffset="211941.96">10796 17334 39327 0,'-7'-11'1744'0,"3"4"368"0,1 0-1696 0,2 0-416 15,1 7 0-15,2-8 0 0,-2 8 144 0,7-7-144 16,3 0 160-16,3 2-160 0,3-2 0 0,4 1 128 15,3 2-128-15,3 0 0 0,-1 0 0 0,2 1 0 16,2 0 0-16,1 1 0 0,-1-1 0 0,1 1-336 16,0 0 48-16,-4 1 16 15,-3 0-1408-15,-2 1-288 0,-3 0-48 0,-2 2-8240 16,-3 0-1648-16</inkml:trace>
  <inkml:trace contextRef="#ctx0" brushRef="#br0" timeOffset="212113.82">10855 17430 28959 0,'0'0'1280'0,"-9"-5"272"0,-1 1-1232 0,1 1-320 0,9 3 0 0,0 0 0 15,0 0 304-15,0 0 0 0,0 0 0 0,0 0 0 16,0 0-80-16,0 0-16 0,0 0 0 0,0 0 0 16,12 0-208-16,1 1-192 0,2 1 48 0,1 1 0 15,3-2 0-15,2 0 0 0,3-1 0 0,1 1 0 31,2-1-624-31,0 0-128 0,2-1-32 0,-1 0-7328 0,1-1-1472 0</inkml:trace>
  <inkml:trace contextRef="#ctx0" brushRef="#br0" timeOffset="212441.91">11410 17579 14735 0,'0'0'640'0,"-10"-2"160"0,0-1-640 0,3-1-160 16,7 4 0-16,-8-4 0 0,8 4 3936 0,0 0 752 16,0 0 160-16,0 0 16 0,0 0-3136 0,0 0-624 15,0 0-128-15,0 0-16 0,0 0-624 0,0 0-112 16,0 0-32-16,2 9 0 0,0 0 16 0,2 2 0 15,-2 0 0-15,1 2 0 0,0-1-208 0,2 2 176 0,-3 2-176 0,0 0 160 16,0 0-160-16,1-1 0 0,-2-2 144 16,-1 0-144-16,0 1 0 0,0-1 0 0,-1 0 0 0,1-2 128 31,-1-2-1232-31,-1-2-240 0,2-7-64 0,0 8-8896 0,0-8-1792 0</inkml:trace>
  <inkml:trace contextRef="#ctx0" brushRef="#br0" timeOffset="212851.37">11813 17294 35935 0,'0'0'1600'0,"0"0"320"0,0 0-1536 0,0 0-384 0,0 0 0 0,0 0 0 0,0 0 288 0,0 0-16 16,0 0 0-16,-5 12 0 0,1 1-96 0,-2 2-32 15,1 0 0-15,-4 3 0 0,0 1-144 0,2-1 0 16,-1 2 0-16,-1 1 0 0,-1 1 0 0,1 0 0 15,1-1 0-15,0 0 0 0,0-4 0 0,4-1 0 16,-1-3 0-16,2-2 0 0,-1-3 0 0,4-8 0 16,0 0 0-16,0 0 0 0,0 0 0 0,0 0 128 15,0 0-128-15,0 0 0 0,3-11 0 0,1-5 0 16,2-3 0-16,3-5 0 0,3-3 176 0,-1-2-48 16,1 0-128-16,1-3 192 0,1-1-48 0,1 0-16 15,-1 0 0-15,0 2 0 0,0 0 48 0,-2 5 0 0,-2 2 0 16,-1 4 0-16,0 3 288 0,0 5 64 0,-3 3 16 0,1 3 0 15,1 1-112-15,0 3-32 0,-8 2 0 0,10 1 0 16,-1 3-208-16,0 1-32 0,-2 3-16 0,-1 3 0 16,0 1-144-16,-1 3 160 15,1 2-160-15,-1 1 160 0,-1 2-160 0,-2 0 0 0,0 0 0 0,0 1 0 16,-1 1 0-16,1 1 0 0,-1-2 0 0,-1 0 128 16,0 0-128-16,0-1-272 0,-1 0 64 0,-1-1 16 15,1-1-1424 1,0-1-288-16,-1-4-48 0,1-1-9520 0,-1-3-1904 0</inkml:trace>
  <inkml:trace contextRef="#ctx0" brushRef="#br0" timeOffset="213038.99">11803 17418 35423 0,'0'0'1568'0,"-7"-5"320"0,7 5-1504 0,0 0-384 15,-5-4 0-15,5 4 0 0,0 0 176 0,0 0-48 16,0 0 0-16,0 0 0 0,12-4-128 0,2 2 0 15,3 0 0-15,2 0 0 0,5 0 0 0,1 1 0 16,2-1 0-16,3 0 0 16,1-1-432-16,-1 0-16 0,-2-1 0 0,-1 0-9872 15,-3-2-1984-15</inkml:trace>
  <inkml:trace contextRef="#ctx0" brushRef="#br0" timeOffset="213257.74">12281 17347 3679 0,'0'0'320'0,"0"0"-320"0,-4-3 0 0,4 3 0 15,0 0 6656-15,0 0 1280 0,0 0 240 0,0 0 48 16,-7 4-5744-16,3 3-1152 0,1 1-240 0,0 1-32 16,1 4-656-16,1 1-128 0,1 2-16 0,0 3-16 15,-2 2-112-15,2 1 0 0,-1-1-128 0,0 0 192 16,-1 0-192-16,-1 0 144 0,1-3-144 0,0 0 128 16,-1-2-128-16,0 1 0 0,1-3 144 0,0-1-144 15,0-1-192-15,1-2-96 0,0-1-32 0,1-1 0 31,0-8-2160-31,0 0-432 0,0 0-96 0</inkml:trace>
  <inkml:trace contextRef="#ctx0" brushRef="#br0" timeOffset="-214634.81">13131 16345 16575 0,'0'0'736'0,"0"0"160"0,-6-4-720 0,6 4-176 0,0 0 0 0,0 0 0 16,0 0 4288-16,0 0 816 0,3-7 160 0,3 3 48 16,2 0-4016-16,3 1-784 0,2 1-176 0,3 0-16 15,2-1-192-15,4 2-128 0,1 0 192 0,3 0-192 16,3-1 128-16,0 1-128 0,-2-1 0 0,-1 1 0 16,-1-1-160-16,-4 2-144 15,-3-1-16-15,-1 1-16 16,-3 1-2016-16,-3 2-400 0,-2 0-64 0,-9-3-10368 0</inkml:trace>
  <inkml:trace contextRef="#ctx0" brushRef="#br0" timeOffset="-214493.05">13253 16484 19343 0,'-15'-3'848'0,"7"3"192"0,-2 0-832 0,2 0-208 15,-1 0 0-15,3 0 0 16,6 0 3392-16,0 0 640 0,0 0 128 0,0 0 32 0,0 0-2608 0,0 0-528 16,0 0-96-16,0 0-32 0,9 6-672 0,6-2-128 15,2 2-128-15,8-3 192 0,4-1-192 0,5-2 0 16,5-2 0-16,0-1 0 0,-1-3 0 0,0-1-192 15,1-2 32-15,-1 0 16 16,0 0-1712-16,-1 0-352 0,1 0-64 0</inkml:trace>
  <inkml:trace contextRef="#ctx0" brushRef="#br0" timeOffset="-213428.34">15920 15572 18191 0,'0'0'800'0,"1"-9"176"0,1 1-784 0,-2 1-192 15,0-2 0-15,0 1 0 0,0 0 1456 0,0 8 240 16,0-7 48-16,0 7 16 0,0-8-352 0,0 8-80 16,0 0-16-16,0 0 0 0,0 0-464 0,0 0-80 15,0 0-32-15,0 0 0 0,0 0-400 0,-1 13-80 16,0 3 0-16,0 1-16 0,-1 3-240 0,0 2 0 16,0 1 0-16,-2 3 0 0,1 3 0 0,0 1 0 0,-1 2 0 0,1-2 0 15,0 0 0-15,-1-1 0 16,1-2 0-16,1 0 0 0,1-3 0 0,0-2 0 0,0-3 0 0,1-3 144 15,-1-2-144-15,-1-2 0 0,1-2 0 0,0-2 0 16,1-8 0-16,0 0 192 0,0 0-192 0,0 0 192 16,0 0 16-16,0 0 16 0,-5-4 0 0,-1-4 0 15,2-2 16-15,-1-3 0 0,2-1 0 0,1-4 0 16,-1-3 144-16,2-2 48 0,2-3 0 0,0-2 0 16,1 1-80-16,1-3-16 0,2-2 0 0,1-1 0 15,2-1 16-15,0 1 0 0,3 1 0 0,-1 2 0 16,2 3-32-16,0 3-16 0,1 2 0 0,0 2 0 15,1 2-144-15,1 3-32 0,-1 2 0 0,1 3 0 0,1 3-128 0,-1 3 0 16,1 1 0-16,-4 2 0 0,1 1 0 16,0 1 0-16,-1 3 0 0,0 1-176 15,-2 2-272-15,0 3-64 0,-1 1-16 16,-1 2 0-16,-2 0-592 0,2 3-112 0,-4 1-32 0,1 3-14528 0</inkml:trace>
  <inkml:trace contextRef="#ctx0" brushRef="#br0" timeOffset="-213224.39">15944 15828 30399 0,'0'0'2704'0,"0"0"-2160"0,0 0-544 0,0 0 0 16,0 0 1280-16,0 0 160 0,0 0 32 0,0 0 0 16,0 0-1168-16,8-3-304 0,1 1 0 0,2-1 0 15,2 1 0-15,4 0 0 0,1 1 0 0,3-1 0 16,1-2 0-16,1 1 0 0,1 0 0 0,-2-1 0 31,-2 1-384-31,-1-1-112 0,0-1-16 0,-3 1-16 16,-3-2-2544-16,-1 1-496 0,4-4-96 0,-4 4-32 0</inkml:trace>
  <inkml:trace contextRef="#ctx0" brushRef="#br0" timeOffset="-213004.81">16367 15732 30399 0,'0'0'2704'0,"0"0"-2160"0,0 0-544 0,0 0 0 0,0 0 864 0,0 0 64 15,-4 7 16-15,1 1 0 0,1 2-576 0,1 1-112 16,-1 1-32-16,1 2 0 0,-1 2 32 0,1 1 16 16,0 2 0-16,1-1 0 0,-2 2-144 0,0 0-128 15,0-1 192-15,-1-1-192 0,1 0 176 0,0 0-176 16,1-2 160-16,-1 1-160 0,0-5 128 0,0-2-128 16,2-10 0-16,-1 9 144 15,1-9-528-15,0 0-128 0,0 0 0 0,0 0-16 16,0 0-2864-16,0 0-576 0,15-1-128 0,-2-4 0 0</inkml:trace>
  <inkml:trace contextRef="#ctx0" brushRef="#br0" timeOffset="-212488.93">16825 15450 15663 0,'0'0'688'0,"6"-9"144"0,-1-2-656 0,1 1-176 0,-2 0 0 0,2 2 0 0,-2 1 2368 0,1 0 448 16,-2 0 96-16,-3 7 16 0,3-6-864 0,-3 6-160 16,0 0-48-16,0 0 0 0,0 0-448 0,0 0-112 15,0 0-16-15,0 0 0 0,0 0-656 0,0 0-144 16,0 0-32-16,-3 10 0 0,-1 1-448 0,-1 4 0 16,0 3 0-16,-1 3 0 0,-2 1 0 0,1 2 0 15,-1 2 0-15,1 3 0 0,0-1 128 0,0 2-128 16,1 2 0-16,0-2 0 0,1-2 0 0,1 0 128 15,1-2-128-15,1-2 0 0,1-3 144 0,1 0-16 0,1-1 0 16,2-2 0-16,0-2 144 0,2-2 32 0,0-1 0 0,3-2 0 16,-1-4-96-16,1 0-16 0,1-1 0 0,1 0 0 15,1-3-32-15,2 1-16 0,3-2 0 0,1-1 0 16,4 0-144-16,3-1 0 0,3-2 144 0,1-2-144 16,2 0 0-16,0-1 0 0,-2-1 0 0,1 2-128 15,-3-2-112-15,1 1-16 0,-1 0 0 0,-2 2 0 31,1 1-400-31,-2 1-96 0,-2 0-16 0,-2 1 0 16,0 0-1968-16,-5 2-400 0,-2 0-64 0</inkml:trace>
  <inkml:trace contextRef="#ctx0" brushRef="#br0" timeOffset="-211750.72">15449 16373 23039 0,'-3'-7'2048'0,"0"1"-1648"0,-3 2-400 0,6 4 0 15,-3-4 896-15,3 4 112 0,-7-4 16 0,7 4 0 16,-5-3-272-16,-1 1-48 0,6 2-16 0,0 0 0 16,-5-1-80-16,5 1-16 0,0 0 0 0,0 0 0 0,0 0 80 0,0 0 16 15,0 0 0-15,0 0 0 0,0 0-192 0,0 0-48 16,0 0 0-16,0 0 0 0,11 4 0 0,2-1-16 15,1 1 0-15,2-2 0 0,1 0-48 0,5 1 0 16,6 3 0-16,4-3 0 0,4-1-64 0,5 0 0 16,2 0-16-16,3-2 0 0,2-2-48 0,6 0-16 15,7 1 0-15,4-1 0 0,7-1-112 0,3-2 0 16,0-1-128-16,6-1 192 0,5 1-192 0,3-1 144 16,1-1-144-16,2 2 128 0,-1-1-128 0,3 1 0 15,4-1 0-15,-3 3 128 0,-6-3-128 0,-1 1 0 16,-2 2 0-16,-4 1 0 0,-4 1 0 0,-6-2 0 15,-6-1 128-15,-7 0-128 0,-4 1 0 0,-3 1 192 0,-4-1-192 0,-5 1 192 16,-4 0-192-16,-6-1 160 0,-5 0-160 0,-3 1 160 16,-6-1-32-16,-3 1-128 0,-5-1 192 0,-3-1-64 15,-8 5 16-15,4-5 0 0,-4 5 0 0,0-8 0 16,-1 0-144-16,-4 3 0 0,0 1-160 0,-3 0 160 31,-3 0-832-31,-1 2-80 0,-2-1-16 0,-2 2 0 16,-1 1-1696-16,-2 1-320 0,-2 3-80 0,-2 0-16 0</inkml:trace>
  <inkml:trace contextRef="#ctx0" brushRef="#br0" timeOffset="-211203.41">16127 16749 31615 0,'-1'-13'1408'0,"2"5"272"0,0-2-1344 0,1 1-336 0,0 0 0 0,1 3 0 16,-3 6 528-16,3-7 48 0,0 1 0 0,-3 6 0 15,0 0 32-15,0 0 16 0,0 0 0 0,0 0 0 16,0 0-176-16,0 0-16 0,0 0-16 0,8 5 0 15,-3 4-96-15,-1 2-32 0,-1 2 0 0,-3 5 0 16,-4 4-288-16,-1 1 160 0,0 1-160 0,-1 2 128 16,0 2-128-16,0-2 0 0,-2 1 144 0,2-2-144 15,0-1 0-15,2-1 0 0,1 0 0 0,0-1 128 0,3-1-128 0,3-2 0 16,0-1 0-16,4-3 128 0,0-3-128 0,2-2 0 16,1-1 128-16,1-2-128 0,1-1 192 0,1-2-48 15,0 0 0-15,1-1 0 0,0-2 128 0,2-2 32 16,1-1 0-16,2-2 0 0,-1 0-48 0,2 0 0 15,1-1 0-15,0 0 0 0,0-2-256 0,-1 1 0 16,-3-2 128-16,2 0-128 0,-4 0-256 0,2 0-96 16,-2-2-32-16,-2 1 0 15,-2 0-704-15,-1 0-128 0,-1 1-48 0,-1-2-9968 16,-5 0-2000-16</inkml:trace>
  <inkml:trace contextRef="#ctx0" brushRef="#br0" timeOffset="-210999.54">16206 16679 37775 0,'-5'-7'3360'0,"0"-1"-2688"0,2 1-544 0,3 7-128 15,0 0 128-15,-1-6-128 0,1 6 192 0,0 0-64 16,0 0-128-16,0 0-144 0,0 0 144 0,10-3-208 16,0 1 48-16,1 2 16 0,1 0 0 0,3 0 0 15,2 2 0-15,-1-1 0 0,2 0 0 0,0 1 0 31,2 0-816-31,0 0-144 0,-1-2-48 0,-2 3-9040 0,-1-1-1824 0</inkml:trace>
  <inkml:trace contextRef="#ctx0" brushRef="#br0" timeOffset="-210810.63">16211 16872 35935 0,'0'0'3200'0,"0"0"-2560"16,0 0-512-16,0 0-128 0,0 0 240 0,0 0 16 15,0 0 16-15,0 0 0 0,8-2-64 0,2 0-16 16,2-1 0-16,3 2 0 0,2 1 0 0,2 0 0 16,0-1 0-16,3 1 0 0,2-1-192 0,-1 1 128 15,1 1-128-15,1-1 0 16,2 0-688-16,1-1-224 0,2 1-48 0,1-2-9856 0,-1-1-1984 0</inkml:trace>
  <inkml:trace contextRef="#ctx0" brushRef="#br0" timeOffset="-210370.67">16998 16666 32655 0,'-4'-12'1440'0,"2"6"304"0,-1-1-1392 0,0 1-352 0,0 1 0 0,3 5 0 16,-6-4 1024-16,6 4 144 0,-7-2 32 0,-1 5 0 16,-1 1-624-16,0 4-128 0,2 2-32 0,-2 3 0 15,0 3-416-15,-1 3 0 0,0 2 0 0,0 1 0 16,0 1 0-16,0 1 0 0,1 2-144 0,1-2 144 0,-4 0 0 0,2 0 0 15,1-2 0-15,-2 0 0 0,1-1 0 16,1-2 0-16,3-2 0 0,-1 0 0 0,3-4 0 0,0-2 0 16,4-11 176-16,-3 7-176 0,3-7 128 0,0 0-128 15,0 0 0-15,0 0 0 0,0 0 176 0,0 0-176 16,2-10 160-16,3-2-160 0,0-3 176 0,4-2-176 16,1-4 192-16,3-3-192 0,1-3 240 0,2-4-64 15,-1-3-16-15,2 1 0 0,-1-2 16 0,1 1 0 16,-3 1 0-16,1 3 0 0,0 3 192 0,-3 5 32 15,-2 3 16-15,-1 5 0 0,-2 1 96 0,0 4 32 0,-2 3 0 16,-5 6 0-16,0 0-288 0,0 0-48 0,0 0-16 16,9 5 0-16,-9-5-192 0,8 11 144 0,-3 2-144 0,0 2 128 15,-3 4-128-15,1 1 0 0,1 2 0 0,0 1 0 16,1 2-144-16,0 2 144 0,-1 0 0 0,1 0 0 16,-2-1 0-16,1-3-128 0,2-1 128 0,-2-1 0 15,0-1-160-15,0-3 32 0,-2-2 0 0,1-2 0 31,0-1-368-31,-2-2-64 0,-1-10-16 0,0 0 0 16,2 9-1584-16,-2-9-320 0,0 0-64 0</inkml:trace>
  <inkml:trace contextRef="#ctx0" brushRef="#br0" timeOffset="-210183.81">16807 16916 35935 0,'0'0'3200'0,"-6"-6"-2560"0,6 6-512 0,0 0-128 0,0 0 544 0,0 0 96 15,0 0 0-15,9-5 16 0,2 2-656 0,1 0 0 16,7 2-176-16,3 1 48 0,5 1 128 0,5 1 0 16,2-2 0-16,3-2 0 0,-1 0-144 0,-2-2 144 15,-1-3-160-15,-1 1-11008 16,0-1-2208-16</inkml:trace>
  <inkml:trace contextRef="#ctx0" brushRef="#br0" timeOffset="-208961.09">19941 15988 18431 0,'0'0'816'16,"-8"-5"160"-16,0 0-784 0,8 5-192 0,-6-5 0 0,6 5 0 0,-5-3 2752 0,5 3 496 15,0 0 96-15,0 0 32 0,0 0-2672 0,0 0-544 16,0 0-160-16,8-3 0 0,2-1 384 0,4 2-16 15,4 2 0-15,6 0 0 0,6-1 48 0,8 1 16 16,9 0 0-16,5-1 0 0,3 0-144 0,2-1-32 16,1-2 0-16,4 2 0 0,8 2-96 0,1-1-32 15,4 0 0-15,-5-1 0 0,-5 0-128 0,-1 2 0 16,-1 2 0-16,-1 0 128 0,2 0-128 0,-3 0 0 0,-6-2 0 0,-5 0 0 16,-6-1 0-16,-3 0 0 0,-4 0 144 0,-2 1-144 15,-6 1 128-15,-2-1-128 0,-4-1 160 0,-5 1-160 16,-1 0 0-16,-4 0 0 0,-2 1 0 0,-11-1 0 31,0 0-528-31,0 0 0 0,0 0 0 0,0 0 0 16,0 0-1408-16,0 0-288 0,0 0-48 0</inkml:trace>
  <inkml:trace contextRef="#ctx0" brushRef="#br0" timeOffset="-208600.92">22064 15736 33167 0,'2'-12'2944'0,"1"-1"-2352"15,2 2-464-15,2 0-128 0,0 2 928 0,1 1 160 16,-2 2 48-16,2 3 0 0,0 0-864 0,-8 3-272 16,8-1 160-16,1 2-160 0,-1 2 0 0,0 3 128 15,-1 0-128-15,0 2 0 0,-2 1 128 0,1 1-128 16,-2 2 0-16,0 2 128 0,-3 4-128 0,-1-1 0 15,-2 1 0-15,-2 0 0 0,-1 2 0 0,-2 2 0 16,-2 2-192-16,1 1 192 0,-3-2-192 0,0-1 192 16,0-1-192-16,0-2 192 0,0-1 0 0,0-1 0 0,1-4 0 0,2-1 0 15,0-3 0-15,3-3 208 0,5-6-16 0,-5 8-16 16,5-8 96-16,0 0 32 0,0 0 0 0,0 0 0 16,0 0-304-16,9 9 160 0,0-3-160 0,2-1 128 15,1-3-128-15,1 0 0 0,0-1 0 0,2-1 128 16,0-2-128-16,2 0-256 0,0 0 64 0,2-3 16 31,0 1-336-31,-1-2-80 0,2 0-16 0,0-1 0 16,0 1-1696-16,0-1-352 0,-2-2-64 0</inkml:trace>
  <inkml:trace contextRef="#ctx0" brushRef="#br0" timeOffset="-208193.72">22261 15589 29487 0,'-17'-14'1296'0,"6"5"288"16,-2 2-1264-16,-1-2-320 0,-2-1 0 0,0 2 0 0,-2 4 928 0,-1 2 128 15,0 0 32-15,-2 5 0 0,-2 1-640 0,-3 4-112 16,0 1-16-16,1 3-16 0,-1 2-304 0,2 4 0 16,0 2 128-16,1 7-128 0,1 5 208 0,1 4-16 15,1 4 0-15,3 3 0 0,0 3-192 0,5 0 176 16,3 1-176-16,0-1 160 0,4-2-160 0,4-2 0 15,5-2 0-15,3-3 128 0,0-3-128 0,4-3 192 16,3-3-192-16,3-3 192 0,3-4 96 0,3-2 32 0,4-4 0 16,2-4 0-16,3-3 240 0,2-6 48 0,0-5 16 0,2-5 0 15,-2-3 0-15,2-5 0 0,1-3 0 0,2-6 0 16,0-3-48-16,1-5-16 0,1-6 0 0,-1-4 0 16,1-4-48-16,-3-6 0 0,-5-5 0 0,-6-2 0 15,-6-3-64-15,-3 1 0 0,-9 3-16 0,-4 4 0 16,-6 2 208-16,-6 6 64 0,-5 5 0 0,-8 5 0 15,-4 4-96-15,-2 5-16 0,-5 6 0 0,-2 6 0 16,-2 3-736-16,-2 7-160 0,0 6-16 0,-3 6-16 31,-3 8-1440-31,-2 10-272 0,-2 9-64 0,-1 6-11600 0,-2 2-2320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2:17:25.117"/>
    </inkml:context>
    <inkml:brush xml:id="br0">
      <inkml:brushProperty name="width" value="0.05292" units="cm"/>
      <inkml:brushProperty name="height" value="0.05292" units="cm"/>
      <inkml:brushProperty name="color" value="#FF0000"/>
    </inkml:brush>
  </inkml:definitions>
  <inkml:trace contextRef="#ctx0" brushRef="#br0">2949 941 9215 0,'0'0'816'0,"0"0"-656"0,0 0-160 0,0 0 0 16,0 0 4128-16,0 0 800 0,0 0 144 0,0 0 48 16,0 0-3904-16,5-6-784 0,2-1-160 0,2 0-16 15,2-2 224-15,1-1 48 0,1-1 16 0,2-1 0 16,3-1-48-16,-3 0-16 0,2-4 0 0,-1-2 0 16,3-4-288-16,1 0-48 0,-1-2-16 0,2-3 0 15,-1-4-128-15,-1 3 160 0,-1 0-160 0,-3 3 160 16,-2 2 64-16,-4 2 16 0,-4 2 0 0,-3 0 0 0,-2 5 496 0,-6 4 96 15,-1 3 32-15,-4 3 0 0,-4 3-288 0,-2 4-64 16,-5 5-16-16,-1 4 0 0,-2 3-496 0,7 4 0 16,-2 4-128-16,1 2 128 0,-1 1-144 0,2 2 144 15,3 1 0-15,-1 1-144 0,2-1 144 0,-3 6 0 16,6-5 0-16,2-2 0 0,2-3 128 0,3-2-128 16,3-1 160-16,6-4-160 0,2 0 176 0,0-3-176 15,2-2 192-15,3-1-192 0,2-1 240 0,1-2-64 16,2-3-16-16,2 0 0 0,0-3-304 0,3-2-64 15,2-2-16-15,1-1 0 16,1-1-1776-16,3 0-368 0,2-1-64 0</inkml:trace>
  <inkml:trace contextRef="#ctx0" brushRef="#br0" timeOffset="345.98">3415 914 23039 0,'0'0'1024'0,"-1"-4"192"0,0-1-960 0,1 1-256 0,0 4 0 0,4-6 0 16,1 2 3136-16,1 0 576 0,0 0 112 0,1 2 16 16,0 1-2944-16,4 1-576 0,-2 1-128 0,2 2-32 15,0 1 0-15,0 1 0 0,0 3 0 0,-1 2 0 0,-2 1-160 0,-2 1 0 16,-1 2 0-16,-4 3 0 0,-3 1-256 0,-3 3 32 16,-3 2 0-16,-3 2 0 0,-2-1-64 0,0 1-16 15,-3-1 0-15,1-2 0 0,-1-2 128 0,-1-1 32 16,2-3 0-16,1-1 0 0,1-2 416 0,4-3 96 15,2-4 16-15,1 0 0 0,3-2 288 0,3-4 64 16,0 0 16-16,7 4 0 0,0-2-400 0,3 0-80 16,4-2-16-16,0 0 0 0,0-1-256 0,3-1 0 15,1-2 0-15,2 1 0 0,1 0 0 0,1-2-192 16,0 1 48-16,3-2 16 16,1 2-1536-16,0 1-320 0,0-2-48 0,1 1-13712 0</inkml:trace>
  <inkml:trace contextRef="#ctx0" brushRef="#br0" timeOffset="502.16">4042 785 19343 0,'0'0'1728'0,"-2"-4"-1392"0,1 1-336 0,1 3 0 15,0 0 3680-15,3-5 672 0,2 0 128 0,0 0 16 16,3 2-3872-16,2 1-784 0,1 0-160 0,1 1-16 15,1 0 192-15,2 1 144 0,2 1-192 0</inkml:trace>
  <inkml:trace contextRef="#ctx0" brushRef="#br0" timeOffset="674.08">4050 998 22111 0,'0'0'1968'0,"0"0"-1584"0,0 0-384 0,0 0 0 0,0 0 3600 0,0 0 640 15,0 0 128-15,0 0 32 0,0 0-3312 0,9-2-672 16,0 2-128-16,2-2-32 0,1 1-32 0,2 1-16 16,2-1 0-16,3 0 0 0,2 0-208 0,2-1 0 15,2-1 0-15,2 0 0 16,1-1-2464-16,2-2-592 0</inkml:trace>
  <inkml:trace contextRef="#ctx0" brushRef="#br0" timeOffset="1237.74">6105 392 28559 0,'-10'-6'1264'0,"10"6"272"0,0 0-1232 0,-6 1-304 15,0 1 0-15,0 3 0 0,3 1 992 0,-4 3 144 16,2 2 16-16,-1 4 16 0,0 2-720 0,-1 3-160 16,2 4-32-16,-2-1 0 0,0 4 48 0,0 0 0 15,0 3 0-15,2 0 0 0,0-1-112 0,2 1 0 16,0 0-16-16,0 5 0 0,2-4-176 0,0-5 160 16,1-3-160-16,0-3 160 0,0-4-160 0,1-1 192 15,0-4-192-15,1-4 192 0,-2-7-32 0,0 0 0 16,0 0 0-16,0 0 0 0,0 0 96 0,1-7 32 15,-1-4 0-15,1-4 0 0,0-2-160 0,1-5-128 16,1-6 144-16,3-2-144 0,-2-5 0 0,3 5 128 0,2-6-128 16,-2 1 0-16,4-1 144 0,-1 1-16 0,0 1 0 0,0 2 0 15,0 0 64-15,3-4 16 16,-1 0 0-16,0 6 0 0,-1 4 16 0,0 4 0 16,-1 8 0-16,0 2 0 0,0 1-224 0,1 3 176 0,-1 2-176 0,0 1 160 15,-1 3-480 1,1 2-80-16,-2 2-32 0,3 3 0 0,-2 1-1920 0,-1 3-384 15,-2 5-80-15</inkml:trace>
  <inkml:trace contextRef="#ctx0" brushRef="#br0" timeOffset="1425.2">6123 695 26719 0,'0'0'2368'0,"0"0"-1888"15,0 0-480-15,0 0 0 0,0 0 2144 0,0 0 336 16,0 0 64-16,0 0 16 0,8-5-1856 0,2 1-384 15,0 1-64-15,2 1 0 0,0 0-256 0,5 0 0 16,0 0 0-16,2 1 0 16,0 0-1072-16,0 1-96 0,2 1-32 0</inkml:trace>
  <inkml:trace contextRef="#ctx0" brushRef="#br0" timeOffset="1706.87">6534 719 35935 0,'0'-4'3200'16,"0"-1"-2560"-16,-1-1-512 0,1 6-128 0,1-5-128 0,-1 5-64 0,4-4 0 0,2 2 0 15,-6 2 384-15,7 2 80 16,2 3 16-16,-2 1 0 0,-2 2-288 0,2 3 0 16,-3 1 128-16,0 2-128 0,-3 3 0 0,-2-1 0 0,-2 1 0 0,-1 3 0 0,-3-1 0 0,1 0 0 15,-2-1 0-15,-1-2 0 16,2 0 208-16,-1-2-64 0,0-2-16 0,0-2 0 0,1-1 480 15,1-2 96-15,2-1 0 0,4-6 16 0,0 0-16 0,0 0-16 16,0 0 0-16,5 4 0 0,4 0-336 0,1-2-64 16,2-2-16-16,1-1 0 0,5-1-272 0,3-1 0 15,-2-1 0-15,0-2 0 32,2 0-288-32,2-1-112 0,3 0-32 0,-2-1 0 0,1 0-2080 0,2 0-432 0,0 2-64 0</inkml:trace>
  <inkml:trace contextRef="#ctx0" brushRef="#br0" timeOffset="2032.22">7184 312 35071 0,'-3'-11'1552'0,"1"6"320"0,2-2-1488 0,-1 1-384 0,1 6 0 0,0-6 0 15,0 1 288-15,0 5-16 0,0 0 0 0,0 0 0 16,0 0-16-16,1 6 0 16,-1 3 0-16,2 4 0 0,-4 5-96 0,1 0-32 0,0 0 0 0,-1 3 0 15,-1 1-128-15,-2 2 0 0,0 2 0 0,2-3 0 16,-2 3 0-16,2 2 0 0,2-1 0 0,-1-2 0 16,0 0 0-16,2-1 128 0,0-3-128 0,2 3 0 15,1-4 416-15,1-4 0 0,3-3 0 0,-2-2 0 16,3-2 128-16,1-1 32 0,2-4 0 0,2 0 0 0,2-2-304 0,2-2-48 15,2-2-16-15,2-2 0 0,1-1-208 0,4-2 0 16,4 0 0-16,-1-1-160 16,0 0-656-1,0 2-128-15,-3 0-16 0</inkml:trace>
  <inkml:trace contextRef="#ctx0" brushRef="#br0" timeOffset="2506.58">7687 713 34095 0,'-4'-10'3024'0,"3"6"-2416"0,0-2-480 0,1 1-128 0,1-2 0 0,0 1 0 0,1 1 128 0,2-1-128 15,0 0 576-15,2 0 64 0,0 2 0 0,2 0 0 16,1 0-80-16,2 2-16 0,1 0 0 0,0 2 0 15,1 0-288-15,0 2-48 0,1 0-16 0,-1 3 0 16,0 0-32-16,-2 2-16 0,-2 0 0 0,-2 3 0 16,1 2 64-16,-5 1 16 0,1 0 0 0,-3 2 0 15,-2 2-32-15,-3 0-16 0,-2 0 0 0,-1-1 0 16,-3 1-32-16,-1-2 0 0,-2-1 0 0,1 0 0 0,2-1 16 0,0-1 0 16,1-2 0-16,2-1 0 0,1-2 160 0,1 1 16 15,0-1 16-15,5-7 0 0,0 0-224 0,0 0-128 16,1 6 128-16,-1-6-128 0,6 5 0 0,3-2 0 15,2-1-160-15,3-1 160 16,4-1-688-16,1-1-16 0,3-1-16 0,3 1 0 16,1-2-1888-16,2-2-368 0,-1 1-80 0</inkml:trace>
  <inkml:trace contextRef="#ctx0" brushRef="#br0" timeOffset="2975.9">5950 1373 25791 0,'-16'-2'1152'15,"9"2"224"-15,-3 0-1104 0,2 1-272 0,0-1 0 0,8 0 0 0,0 0 2336 0,0 0 416 16,0 0 64-16,0 0 32 0,0 0-1808 0,10 0-352 16,4-1-80-16,7 1-16 0,7-1-272 0,6-2-48 15,8 0-16-15,4-1 0 0,3-2 16 0,9 0 0 0,3-1 0 0,9-1 0 16,5-1-144-16,6 0-128 15,1-2 192-15,7 0-192 0,7 0 0 0,2 0 0 16,1-5 0-16,3 3 0 0,6 1 0 0,-3 0 0 16,-5 0-240-16,0 1 80 0,0 0-96 0,-4 3-32 15,-7 0 0-15,-7 2 0 0,-8 0 32 0,-6 0 0 16,-5 0 0-16,-6 2 0 0,-5-2 256 0,-6 2 0 16,-4 0 0-16,-7 1 0 0,-5 1 0 0,-6 0 0 15,-4 0 0-15,-6-1 0 16,-3 2-464-16,-5 0-48 0,-6 1 0 0,0 0 0 15,-7 0-2128-15,-5 2-432 0</inkml:trace>
  <inkml:trace contextRef="#ctx0" brushRef="#br0" timeOffset="3476.31">6783 1925 18431 0,'3'-7'1632'0,"0"0"-1312"16,0-2-320-16,2-1 0 0,-1 1 1184 0,0 0 160 15,1 1 48-15,-1 0 0 0,0 0 736 0,-1 3 160 16,-1-1 16-16,-2 6 16 0,0 0-592 0,0 0-112 0,0 0-16 0,0 0-16 16,-3 6-736-16,-2 3-144 0,-1 3-16 0,-2 4-16 15,-2 3-336-15,0 2-64 0,-1 1-16 0,0 2 0 16,-1 2-256-16,1 1 0 0,0-1 0 0,2 1 0 15,2-1 0-15,1-1 0 0,3 1 0 0,1-3 0 16,2-1 176-16,2-1-176 0,3-3 160 16,2 0-160-16,2-3 320 0,1 0-48 0,3-3 0 0,2-1 0 15,3-3-144-15,2-1-128 0,1-3 144 0,3-1-144 16,3-3 0-16,3-3 128 0,3-1-128 0,-1-1 0 16,1-4 0-16,-1-2-288 0,-1-2 64 0,-3-2 16 15,-1-1-688-15,-2-1-128 0,-2-1-16 0,-2 0-16 16,-5 1-2208-16,-1 1-448 0</inkml:trace>
  <inkml:trace contextRef="#ctx0" brushRef="#br0" timeOffset="3667.01">6799 1916 36863 0,'-2'-4'3264'0,"1"-2"-2608"15,-1 1-528-15,4-1-128 0,0 1 0 0,2-2 0 16,2 1 0-16,1-1 0 0,2 0 160 0,3 2 96 15,3-1 32-15,2 2 0 0,1 2-144 0,2-1-16 16,0 0-128-16,2 1 192 0,-1 1-192 0,0 0-128 16,1 1 128-16,-3 0-208 15,-3 1-2224-15,-1 1-432 0,-2 2-80 0</inkml:trace>
  <inkml:trace contextRef="#ctx0" brushRef="#br0" timeOffset="3823.92">6763 2086 39039 0,'0'0'1728'0,"0"0"368"0,0 0-1680 0,0 0-416 0,-3-5 0 0,3 5 0 16,0 0 256-16,5-5-16 0,-2 0-16 0,5 1 0 15,1 0-48-15,3 0-16 0,2 1 0 0,2 1 0 16,4 0-160-16,3-1 0 0,4 1 0 0,1 0 0 16,3 1-1376-16,-1 0-160 0,0 0-16 0,-2 1-14768 0</inkml:trace>
  <inkml:trace contextRef="#ctx0" brushRef="#br0" timeOffset="4123.2">7360 2231 32255 0,'0'0'2864'0,"0"0"-2288"0,0 0-576 0,0 0 0 0,3-6 704 0,2 2 48 0,0 3 0 0,3 1 0 15,-1 1-368-15,0 2-64 0,-1 2 0 0,0 1-16 16,1 2-304-16,-2 2 128 0,0 1-128 0,-3 2 0 15,-2 2 128-15,-2 2-128 0,-3 1 0 16,-1 0 0-16,-3 2 0 0,-1 1 0 0,-2-1 0 0,0-2 0 16,-3 1 0-16,3-2 0 0,1-2 0 0,1-3 0 15,2-1 464-15,1-1 48 0,0-2 0 0,3-3 0 16,4-5 384-16,0 0 64 0,0 0 32 0,0 0 0 16,0 0-608-16,9 4-112 0,1-2-16 0,3-2-16 15,2-2-240-15,3-1 144 0,3 0-144 0,2-1 128 16,2-2-384-16,1 0-64 0,-2-2-32 0,1 0 0 15,0 0-1696-15,1 0-352 0,-1-2-64 0,1 0-13520 16</inkml:trace>
  <inkml:trace contextRef="#ctx0" brushRef="#br0" timeOffset="4564.27">8116 1882 30399 0,'0'0'1344'0,"-2"-6"288"0,0-2-1312 0,0 0-320 0,0 2 0 0,2 6 0 15,0 0 1824-15,0 0 288 0,0 0 64 0,0 0 16 16,-6-2-1264-16,6 2-256 16,-5 7-48-16,0 3-16 0,-1 3-352 0,-1 4-80 15,1 1-16-15,-1 3 0 0,0 1-160 0,2 1 0 16,-3 2 0-16,2 1 0 0,-1 1 0 0,0 1 0 0,1-2 0 0,0 0 0 16,1-2 0-16,2-1 0 0,-1-4 0 0,1-3 0 15,0-2 0-15,2-3 0 0,-2-3 0 0,3-2 0 0,0-6 0 0,0 0 128 16,0 0-128-16,0 0 128 0,0-8-128 0,1-3 0 15,1-1-192-15,1-6 192 0,0-4-208 0,3-4 80 16,0-3 128-16,2-3-208 0,1-4 208 0,0-2-176 16,0-4 176-16,4 0-160 0,-1 0 160 0,-1 4 0 15,-4 2 160-15,1 6-160 0,-1 4 736 0,-1 5 48 16,1 3 16-16,-3 5 0 0,2 3-288 0,-1 3-48 16,1 3-16-16,-6 4 0 0,6 1-288 0,1 3-160 15,1 3 160-15,-1 3-160 0,1 4 0 0,-1 2 0 16,-1 4 0-16,1 2 0 0,-2 2 0 0,1 3 0 15,-2 1 0-15,1 1 0 0,-1 0 0 0,0-1 0 16,0 0 0-16,-1-1 0 0,1-1-160 0,0-1-80 16,-2-1-16-16,1-2 0 15,1-1-320-15,-2-2-80 0,0-2-16 0,-1-1 0 16,-1-3-1440-16,0-2-272 0,-1-2-64 0,-1-3-13728 0</inkml:trace>
  <inkml:trace contextRef="#ctx0" brushRef="#br0" timeOffset="4722.05">8057 2171 39103 0,'0'0'1728'0,"-3"-4"368"0,1-1-1680 0,2 5-416 16,-1-6 0-16,2-1 0 15,1 1 288-15,1 0-32 0,2 2 0 0,2-2 0 0,3 0 64 16,2 0 0-16,3 2 0 0,1 1 0 0,3-1-320 0,2 2 0 16,0 2 0-16,2 0 0 15,0 0-960-15,1 2-240 0,1 2-48 0,1 0-10192 16,-2 2-2032-16</inkml:trace>
  <inkml:trace contextRef="#ctx0" brushRef="#br0" timeOffset="5006.07">8538 2202 33343 0,'0'0'1472'0,"0"0"320"0,0 0-1440 0,4-3-352 16,0-1 0-16,0-1 0 0,0 1 688 0,-4 4 64 0,0 0 16 0,7 0 0 15,0 1-160-15,0 1-32 16,-1 0 0-16,0 4 0 0,1 1-320 0,-1 2-80 16,-3 2-16-16,-1 0 0 0,-1 1 32 0,-1 2 0 15,-1-1 0-15,-2 1 0 0,-2 0 112 0,0 1 16 16,-1-1 16-16,2-2 0 0,0-1 112 0,0-1 32 0,1-1 0 0,0 0 0 16,-2-4 240-16,3-1 48 0,2-4 16 0,0 0 0 15,0 0-320-15,0 0-64 0,0 0-16 0,0 0 0 16,11 3-384-16,2-3 128 0,3-1-128 0,2-2 0 15,3 0 0-15,3-1-144 0,3-3 0 0,1 2 0 16,3-1-496-16,2-1-80 0,1 1-32 16,-2-3-12480-16,0-2-2496 0</inkml:trace>
  <inkml:trace contextRef="#ctx0" brushRef="#br0" timeOffset="5558.36">9473 945 35871 0,'0'0'1600'0,"0"0"320"0,0 0-1536 0,0-3-384 15,0-2 0-15,1 1 0 0,2-1 256 0,2 2 0 16,0 0-16-16,3 1 0 0,2-2 240 0,3 2 48 16,2 0 16-16,7 0 0 0,2 1-400 0,1 1-144 0,0 2 0 0,0-1 144 15,1-1-144-15,-2 1-192 16,-2 1 32-16,-2 0 16 16,-4 0-2288-16,-5 0-448 0,-1 0-80 0</inkml:trace>
  <inkml:trace contextRef="#ctx0" brushRef="#br0" timeOffset="5729.6">9483 1117 31327 0,'-12'2'1392'0,"12"-2"272"16,-7 1-1328-16,2 0-336 0,-1 0 0 0,6-1 0 0,0 0 1664 0,0 0 272 0,0 0 48 0,0 0 16 15,0 0-864-15,7 0-176 0,2 0-48 0,3 0 0 0,4-1-528 0,4 0-128 16,3-1 0-16,3-1-16 0,4 1-240 0,3 0 176 16,2-1-176-16,1-1 160 0,-3 1-160 0,-2-1 0 15,0-1 0-15,-1 1 0 16,-1-2-1792-16,-2 2-256 0,-1 1-32 0</inkml:trace>
  <inkml:trace contextRef="#ctx0" brushRef="#br0" timeOffset="6812.8">11428 649 18431 0,'0'0'1632'0,"0"0"-1312"0,-5 1-320 0,0-1 0 16,0-2 928-16,0 1 112 0,5 1 32 0,0 0 0 15,-4-3 720-15,0-1 128 0,4 4 48 0,-2-4 0 16,0-2-352-16,2 0-64 0,0-2-16 0,1 0 0 16,2 0-688-16,2 0-144 0,0-1-16 0,3-1-16 15,1-1-256-15,2-1-48 0,2 0-16 0,1 0 0 16,2 2-144-16,3-4-16 0,0 0-16 0,0 3 0 0,-4 4-176 0,-1-1 160 15,-1 1-160-15,-1 3 160 0,-1 1-32 0,-3 3-128 16,0 0 192-16,-1 2-64 0,-2 2-128 0,0 3 192 16,-2 2-192-16,-1 3 192 0,-2 3-192 0,0 1 0 15,-1 3 0-15,-1 5 0 0,-1 1 0 0,-3 2-144 16,-1 2 144-16,-1 1-208 0,-2-1 80 0,-3 7 128 16,0-6-208-16,1-2 80 0,0-4 128 0,1-2 0 15,2-4 0-15,3-3 0 0,-2-3 0 0,0-1 144 16,1-2-16-16,1-1-128 0,1-2 512 0,-1 0 0 15,3-2 0-15,3-4 0 0,0 0-128 0,0 0-16 16,0 0-16-16,0 7 0 0,0-7-96 0,3 5 0 16,-3-5-16-16,8 5 0 0,2-2-240 0,2 0 144 0,0-2-144 0,3 0 128 15,3 1-128-15,1-4 0 0,-2 1 144 0,4 0-144 16,-1-3 0-16,2-1 144 0,1 0-144 0,1-2 0 16,1 1 128-16,0-1-128 0,0 1 0 15,0-1 0-15,1 1 128 0,-3 2-128 0,-1 1 0 0,-1-1 0 16,-3 0 0-16,-2 1 0 0,-3 1 0 0,-2 0 0 15,-2 2 144-15,-3 0-144 0,-6 0 0 0,0 0 144 16,0 0-144-16,0 0 0 0,0 0 0 0,0 0 0 0,0 0 0 0,0 0-192 16,0 0 0-16,0 0 16 15,0 0-192-15,-3 6-32 0,3-6-16 0,0 0 0 16,-4 4-1056-16,4-4-224 0,0 0-32 0</inkml:trace>
  <inkml:trace contextRef="#ctx0" brushRef="#br0" timeOffset="11334.58">12275 463 6447 0,'0'0'576'0,"0"0"-576"15,0 0 0-15,0 0 0 0,-1-5 2096 0,0-1 304 16,1 6 64-16,0-5 16 0,0 5-496 0,0-6-112 16,0 1-16-16,0 5 0 0,0 0-128 0,2-6-48 0,-2 6 0 0,0 0 0 15,0 0-336-15,0 0-64 16,1-5 0-16,-1 5-16 0,0 0-336 0,0 0-64 0,0 0-16 0,-1 7 0 16,-1 3-272-16,-1 5-64 0,0 1-16 0,1 1 0 15,-3 3-224-15,2 5-32 0,-1 0-16 0,0 1 0 16,0 1-48-16,1-1-16 0,-1 1 0 0,1 3 0 15,1-2-160-15,0-4 0 0,2-1 144 0,-1-3-144 16,0-4 128-16,-1-1-128 0,1-3 128 0,1-2-128 0,0-3 192 0,0 0-16 16,0-1-16-16,0-6 0 0,0 0 48 0,0 0 16 15,0 0 0-15,0 0 0 0,-5-6 80 0,0-1 16 16,2-1 0-16,0-3 0 0,0-4-96 0,-1 0-16 16,1-4 0-16,0-1 0 0,-1-3-16 0,2-2-16 15,1-2 0-15,1 2 0 0,0-3-176 0,0-2 160 16,1-1-160-16,2 4 160 0,1 1-160 0,0 2 0 15,2 2 144-15,1-3-144 0,1 2 0 0,1 3 128 16,1 4-128-16,0 1 0 0,0 2 0 0,-1 3 0 16,2 2 0-16,0 3 0 0,2-1 0 0,-1 3 0 15,0 1 0-15,0 2 0 0,-2 1-320 0,0 2-16 16,0 3-16-16,-1 2 0 16,1 0-1408-16,-1 2-288 0,-1 0-48 0</inkml:trace>
  <inkml:trace contextRef="#ctx0" brushRef="#br0" timeOffset="11508.81">12204 659 31327 0,'0'0'2784'0,"0"0"-2224"0,0 0-560 0,0 0 0 0,0 0 1024 0,0 0 80 0,0 0 32 0,0 0 0 16,0 0-576-16,8-2-112 0,2 1-32 0,1 0 0 15,2-3-128-15,3 3-32 0,3 0 0 0,3 0 0 16,1 0-128-16,3 0-128 0,0 0 144 0,1 0-144 31,-1-1-1136-31,-1 1-320 0,-1 0-64 0</inkml:trace>
  <inkml:trace contextRef="#ctx0" brushRef="#br0" timeOffset="11858.49">12562 850 35583 0,'0'0'1584'0,"0"0"320"0,0 0-1520 16,1-5-384-16,0-3 0 0,2 0 0 0,2 1 368 0,0-1 0 15,1 0 0-15,0 1 0 0,4 0 192 0,2 0 32 16,0 2 16-16,1 2 0 0,-2 0-320 0,1 3-64 0,-2-1-16 0,1 4 0 16,-2 1-208-16,0 3 0 0,-3 1 0 0,-1 2 0 15,-1 1 0-15,-3 2 0 0,-2 2-192 0,-3 2 192 16,-2 3-288-16,-1 1 48 0,-2 1 16 0,-3 0 0 15,-3 0 224-15,0 0 0 0,2-2 0 0,0-1 0 16,1-3 272-16,2-1-48 0,1-2-16 0,2-4 0 16,0-1 352-16,3-2 64 0,4-6 16 0,0 0 0 0,0 0-176 0,0 0-16 15,0 0-16-15,6 3 0 0,3-1-304 0,3-1-128 16,2-1 128-16,3-1-128 0,0-1 0 0,4-1 0 16,2-2 0-16,2 0 0 0,1-1 0 0,2 1-256 15,-1-2 64-15,1-1 16 16,-1 2-1328-16,1-1-272 0,-2 2-48 0</inkml:trace>
  <inkml:trace contextRef="#ctx0" brushRef="#br0" timeOffset="12943.66">13194 407 5519 0,'0'0'496'16,"0"0"-496"-16,0-7 0 0,0 2 0 0,0 5 3584 0,1-7 640 0,1-1 112 0,-1-2 16 15,0 1-1584-15,0 0-320 0,0 0-64 0,0 0-16 16,0 2-528-16,0-1-112 0,0 0-32 0,2 1 0 16,-2 0-544-16,0 2-128 0,-1-1 0 0,0 6-16 0,1-4-368 0,-1 4-64 15,0 0 0-15,0 0-16 0,0 0-240 16,0 0-64-16,-1 7 0 0,0 3 0 15,-2 2-32-15,1 3-16 0,0 2 0 0,-1 1 0 0,-1 1-208 0,1 0 0 16,0 3 128-16,1 3-128 0,-2 1 0 0,2-3 0 16,1 2 0-16,1 1 0 0,0-1 0 0,0-2 0 15,1-1 144-15,1-1-144 0,2-1 0 0,1 3 0 16,2-3 0-16,-1-4 0 0,1-3 0 0,1-1 160 16,-1-2-16-16,2-1 0 0,2-1 112 0,-1-3 0 15,2 0 16-15,2-2 0 0,0-1-80 0,1-2-32 16,2-1 0-16,0-1 0 0,2-1-160 0,1-1 192 15,-2 1-192-15,1-2 192 0,0-2-192 0,-1 0 160 16,2 1-160-16,-1 0 160 0,0 2-160 0,-1 1 0 16,0-2 0-16,0 2 0 0,-2 1 0 0,1 1 0 0,-2-1 0 0,-1 1 0 15,1 1-192-15,-1 1-112 16,-1 2-16-16,-1 0-16 16,0 0-1792-16,0 1-368 0,0-1-64 0</inkml:trace>
  <inkml:trace contextRef="#ctx0" brushRef="#br0" timeOffset="13632.3">11549 1352 11055 0,'-12'-4'480'0,"5"2"112"15,-2 0-464-15,0 0-128 0,0 0 0 0,-2 0 0 0,0-2 3904 0,0 2 768 0,1 0 160 0,0 0 32 16,0-2-2896-16,2 2-576 0,-2-1-112 0,4 1-32 16,0 0-96-16,2 0 0 0,4 2-16 0,0 0 0 15,0 0-368-15,0 0-64 0,0 0 0 0,7 2-16 16,4-1-448-16,5 0-96 0,5 0-16 0,6-1 0 16,6-1-128-16,5-1 0 0,1-3 0 0,6 1 0 0,7-1 0 15,5 0 0-15,9-1 0 0,5 0 0 0,2-2 128 16,5 0-128-16,5 2 0 0,2-2 128 0,6 0-128 0,1 0 0 15,-4-3 0-15,4 2 128 0,2 1-128 16,-1 0 0-16,-1 1 0 0,-3-1 0 16,4 0 0-16,-3-1 0 0,-2 2 128 0,-5 0-128 0,-5 1 0 0,-4 0 0 15,-6 1 0-15,-3-1 128 0,-2 2-128 0,-6 0 0 16,-5 2 144-16,-7 0-144 0,-5 1 144 0,-7 0-144 16,-6-1 192-16,-3 0-192 0,-4 1 224 0,-3 0-64 15,-5 1-16-15,-2 0 0 0,-4 0 16 0,-6 0 0 16,0 0 0-16,0 0 0 0,0 0-336 0,0 0-64 15,-4 1-16-15,-4 0 0 16,-1 2-1360-16,-2-1-288 0,0 2-48 0,-4 3-9120 16,-4 1-1808-16</inkml:trace>
  <inkml:trace contextRef="#ctx0" brushRef="#br0" timeOffset="14151.14">12521 1751 7359 0,'0'-12'656'0,"0"12"-528"16,2-6-128-16,1-2 0 0,-1 0 4176 0,1 0 816 15,0 1 144-15,2-1 48 0,-1 0-3520 0,-1 2-688 16,0 0-144-16,-3 6-16 0,3-4 448 0,-3 4 80 0,0 0 32 0,0 0 0 16,0 0-480-16,0 0-112 15,0 0-16-15,-2 6 0 0,0 2-240 0,-3 3-48 16,0 2-16-16,-2 3 0 0,-1 0-272 0,1 4-48 15,-3 1-16-15,0 2 0 0,-1 1-128 0,2 2 0 0,1-1 144 0,2 0-144 16,-1-1 128-16,1-1-128 16,2-2 160-16,3-2-160 0,1 0 160 0,3-1-160 0,4-1 160 15,2-2-160-15,1 0 448 0,2-2 0 16,1-1 0-16,1 0 0 0,1-4-96 0,1-2-32 0,1 0 0 0,4-2 0 16,2 0-128-16,0-3-48 0,-2-1 0 0,4-3 0 0,2 0-16 0,0-1-128 15,0 0 192-15,2 0-64 16,-3-3-128-16,0 2 128 0,-4-1-128 0,0 1 128 0,-1-1-128 0,-2 1-256 15,-1 1 64-15,-2-2 16 16,-5-1-496-16,0 1-96 0,-2-1-32 0,-1 1 0 16,-1-1-2544-16,-2-1-512 15</inkml:trace>
  <inkml:trace contextRef="#ctx0" brushRef="#br0" timeOffset="14376.19">12572 1749 35935 0,'-9'-10'3200'0,"5"5"-2560"16,-2-3-512-16,2 0-128 0,-1 1 272 0,3-1 48 15,1-1 0-15,0 0 0 0,2 0 176 0,2 3 32 0,2-1 16 16,0 1 0-16,3 0-288 0,2 1-48 16,2-1-16-16,2 2 0 0,2 0-192 0,0 2 176 15,-2-1-176-15,3 2 160 0,-1 0-160 0,1 1-192 16,-2 0 32-16,0 2 16 15,-2 0-1616-15,-1 1-320 0,-2 2-64 0,-3 1-16 16,-1 2-1296-16,-3 1-272 0</inkml:trace>
  <inkml:trace contextRef="#ctx0" brushRef="#br0" timeOffset="14546.24">12568 1892 9215 0,'0'0'400'0,"-5"1"96"0,-2-1-496 0,0-1 0 16,0 1 0-16,2 0 0 0,0-1 4944 0,5 1 896 15,0 0 176-15,0 0 48 0,0 0-3920 0,0 0-784 16,0 0-144-16,6 1-48 0,0-1-448 0,4 1-80 15,2-1-32-15,4 0 0 0,0 0-288 0,4 0-48 16,-1 0-16-16,2 0 0 0,2-1-256 0,1 0 160 16,2-1-160-16,3 1 128 15,1-2-1248-15,-1 1-256 0,4 0-48 0,1-1-9136 16,-3-1-1840-16</inkml:trace>
  <inkml:trace contextRef="#ctx0" brushRef="#br0" timeOffset="15236.17">13406 1741 11967 0,'0'0'1072'0,"0"-4"-864"0,1-2-208 0,0 1 0 0,-1-1 2288 0,1 0 400 15,2-2 96-15,-1 2 16 0,-1-1-864 0,2 1-160 16,-1 1-48-16,0-2 0 0,-2 7-240 0,0 0-48 31,2-4-16-31,-2 4 0 0,0 0-512 0,0 0-96 0,0 0-32 0,-3 7 0 0,0 0-192 0,-5 4-32 16,0 2-16-16,-1 4 0 0,-2 1-352 0,-1 1-192 15,-1 3 192-15,-1 3-192 0,1 1 128 0,-1 1-128 16,1 0 0-16,1-1 0 0,0-2 0 0,1 0 0 0,1-2 0 0,2-4 0 16,2 0 0-16,1-2 0 15,1-2 128-15,1-2-128 0,1-2 0 0,0-2 160 16,2-8-160-16,0 0 128 0,0 0 32 0,0 0 0 0,0 0 0 0,0 0 0 15,0 0-16-15,6-4 0 16,-2-5 0-16,3-1 0 0,0-3-144 0,1-2 0 16,3-4 0-16,3-2 128 0,-1-4-128 0,1-2 0 0,1-3 0 0,2-2 0 15,-1 0 0-15,0 1 0 0,-3 1 0 0,-1 2 0 16,-1 1 0-16,-1 4 160 0,-2 3-32 0,-2 5-128 16,0 2 544-16,-2 3 0 0,0 2 0 0,-1 4 0 15,-3 4-240-15,0 0-48 0,0 0-16 0,0 0 0 31,5 4-240-31,0 4 128 0,-1 2-128 0,-1 2 0 0,1 1 0 0,-1 4 128 0,1 1-128 0,0 2 0 0,-1 0 0 0,1 2 128 16,0-1-128-16,-1 1 0 0,0 1 0 0,1 0 0 16,-1-1 0-16,-1-2 0 0,-1-2 0 0,3-1 0 15,-3-2 0-15,1-1 0 0,-1-2 0 0,0-2-336 16,0-2 48-16,0 0 16 16,0 0-432-16,0-2-64 0,-1-6-32 0,0 0 0 15,0 0-1776-15,0 0-368 0,0 0-64 0,-3 6-11680 0</inkml:trace>
  <inkml:trace contextRef="#ctx0" brushRef="#br0" timeOffset="15376.96">13365 1982 5519 0,'0'0'240'0,"-8"-2"64"0,-1 0-304 0,3 0 0 15,1-2 0-15,5 4 0 0,-4-3 6560 0,4 3 1248 16,0 0 256-16,0 0 64 0,2-5-5696 0,3 1-1120 16,1 1-224-16,4 0-64 0,1-1-688 0,4 1-144 0,3 0-16 0,2-2-16 15,2 1-160-15,2 1 0 0,1-2 0 0,2 1 0 31,1-1-1072-31,0 0-80 0,0-1-32 0,2 0-14912 0</inkml:trace>
  <inkml:trace contextRef="#ctx0" brushRef="#br0" timeOffset="16552.16">16514 880 23039 0,'-5'-2'2048'0,"-1"1"-1648"16,1-1-400-16,-2 0 0 0,-3 0 928 0,2 1 96 16,4 1 32-16,4 0 0 0,0 0 416 0,0 0 64 15,0 0 32-15,0 0 0 0,0 0-384 0,8-3-80 16,3 0-16-16,2 0 0 0,3 1-544 0,3 0-112 15,3 0-32-15,3 0 0 0,6-1-80 0,7 1-32 16,3-1 0-16,-3 1 0 0,4 1-96 0,6-1-32 16,7 0 0-16,3 0 0 0,2 0-160 0,5 0 0 15,4 1 144-15,21-2-144 0,-2 0 0 0,-3 0 128 16,-5-1-128-16,0 1 0 0,2 2 0 0,-2 0 128 0,-4-1-128 0,-4-2 0 16,-8 0 0-16,-1 1 0 0,-1 1 0 0,-4-1 128 15,-2 1-128-15,-4-1 0 0,-4 0 0 0,-4-1 128 16,-5 0-128-16,-6 1 0 0,-6 0 0 0,-3 1 128 15,-4 0-128-15,-2 0 144 0,-4 0-144 0,-2-1 160 16,-2 1-160-16,-2 1 128 0,-3 0-128 0,-5 1 128 0,0 0-384 0,0 0-96 16,0 0-16-16,0 0 0 15,0 0-816-15,0 0-160 16,-5 5-48-16</inkml:trace>
  <inkml:trace contextRef="#ctx0" brushRef="#br0" timeOffset="17195.11">20196 534 11967 0,'0'0'1072'16,"4"-5"-864"-16,0-1-208 0,0-1 0 0,0-1 3888 0,2 2 720 0,2-1 160 0,0 0 32 0,2 1-3088 0,1-1-624 15,1 2-112-15,3-1-16 0,-2 1-96 0,1 0-16 16,2 3 0-16,-1 0 0 0,0 0-432 0,1 1-96 16,-2 1 0-16,-2 1-16 0,-1 1-112 0,-2 2 0 15,-2 1-16-15,-3-1 0 0,-1 3-32 0,-2 0 0 16,-3 2 0-16,-1 1 0 0,-4 1-144 0,1 0 128 15,-2 2-128-15,-1 1 128 16,0-1-128-16,1 0 160 0,-1 0-160 0,0-2 160 16,2-1-160-16,0 2 0 0,0-2 0 0,3-1 0 0,1-1 0 0,3-1 0 15,2-1 0-15,0 0 0 0,1 0 160 0,3 0-160 16,-1 0 192-16,3 1-192 0,2-1 128 0,-2 1-128 16,1 0 0-16,0 2 0 0,0 0 0 0,0 0 0 15,0 1 0-15,-2 0 0 0,0-2 0 0,-2 0 0 16,0 0 0-16,-3 0 0 0,-2-1 176 0,-1 0-32 15,-1-1 0-15,-3 0 0 0,0-2 208 0,-3 0 32 16,-1-1 16-16,-2 0 0 0,-2 1 48 0,-4 0 0 0,1-3 0 0,0 0 0 16,-1-1-272-16,-2 0-48 0,1-1-128 0,-4 0 192 15,0-2-192-15,-2-2-256 0,0 0 48 0,1-2 16 32,1-1-704-32,2 0-144 0,3-2-32 0,1-2 0 0,2 1-2864 0,4-3-576 0</inkml:trace>
  <inkml:trace contextRef="#ctx0" brushRef="#br0" timeOffset="17635.72">20303 298 18431 0,'-9'-10'1632'0,"4"5"-1312"0,-1-3-320 0,-2 1 0 0,0 2 1984 0,-1 1 336 15,-3-1 64-15,-1 3 16 0,-2 1-736 0,-2 2-160 16,-1 1-32-16,-1 3 0 0,0 2-464 0,-2 4-112 15,-1 4 0-15,-1 1-16 0,-1 3-368 0,0 2-64 16,0 1 0-16,-1 2-16 0,2 3-112 0,7-1 0 16,0 6-16-16,2 3 0 0,1 2-96 0,1 3-16 15,1 2 0-15,2-2 0 0,1 1-64 0,3 8-128 16,2-3 176-16,3-2-176 0,2-4 224 0,3-1-64 16,4-2-16-16,3-3 0 0,4-2 160 0,2-3 16 15,3-3 16-15,3-2 0 0,5-2-96 0,5-4-32 16,5-4 0-16,2-3 0 0,4-1-64 0,2-5-16 15,-4-5 0-15,3-4 0 0,2-1-128 0,3-6 128 0,2-6-128 0,2-4 128 16,2-4-128-16,-3-5 0 0,-4-5 0 0,-1-4 128 16,-4-7-128-16,-2-2 160 0,-3-4-160 0,-9 7 160 0,0-5-16 15,-5-2 0-15,-4 0 0 0,-3 1 0 0,-8 3 304 0,-4 1 64 16,-6 0 16-16,-9-11 0 0,-7 3 176 0,-3 17 16 16,-4 2 16-16,-5 2 0 15,-4 2-528-15,-1 4-208 0,-4 4 176 0,-3 3-176 0,-4 2 0 0,-12 0-208 16,1 4 16-16,3 8 0 15,2 3-320-15,5 6-64 0,4 5-16 0,11 2 0 16,1 3-1424-16,2 4-288 0,0 5-48 0</inkml:trace>
  <inkml:trace contextRef="#ctx0" brushRef="#br0" timeOffset="32244.37">2289 3831 35007 0,'-7'-13'3120'0,"4"8"-2496"16,-1-1-496-16,-1 2-128 16,0-1-512-16,-1 2-112 0,0 0-16 0,-2 2-16 0,0 1 656 0,-3 2 256 15,0 3-16-15,-2 3 0 0,-1 4 192 0,-2 5 32 16,0 4 16-16,-1 4 0 0,2 6-480 0,-2 1 0 16,0 1 0-16,2 2 0 0,2 0 0 0,2-1 0 15,1-2 0-15,5-2-160 0,-1-3 160 0,5-3 0 16,0-1 0-16,2-3 0 0,1-3 224 0,4-2 80 15,3-2 16-15,0-3 0 0,-1-2-64 0,2-3-16 16,0 0 0-16,1-4 0 0,1-2-240 0,1-5 128 16,3-1-128-16,-1-4 0 0,0-3 0 0,0-2 0 15,0-3 0-15,1-2 0 0,-1-1-176 0,-1 0 176 16,0 3-160-16,-3 1 160 0,-3 4 0 0,0 3 0 0,-1 2 0 0,-2 4 0 16,-5 5 0-16,0 0 0 0,7 6 0 0,-2 2 0 15,2 3 0-15,0 2 0 0,-1 1-176 0,1 2 176 16,0-1-128-16,2-1 128 0,1-1 0 0,2 0 0 15,1-2 0-15,2-3 0 0,0-1 0 0,2-3 0 16,0-1 0-16,2-3 0 0,-1-3 192 0,-1-1-48 16,0-4 176-16,-2-3 48 0,0-3 0 15,-1-4 0-15,-2-1 0 0,-1-3 0 0,-2-3 0 0,-3-1 0 16,-1-4-16-16,-4 2 0 0,-2 0 0 0,-4 3 0 16,-3 3-64-16,0 3-16 0,-3 3 0 0,-1 4 0 0,-2 4-64 0,-1 5-16 15,-2 3 0-15,0 2 0 16,-2 4-496-16,3 4-96 0,0 2-32 0,3 4 0 15,0 2-1616-15,3 3-320 0,3 2-64 0,5 2 0 0</inkml:trace>
  <inkml:trace contextRef="#ctx0" brushRef="#br0" timeOffset="33076.41">2897 4079 21183 0,'0'0'1888'0,"0"0"-1504"15,-5 8-384-15,0 0 0 0,0 3 2560 0,-1 0 448 16,1 0 96-16,0 1 16 0,-1 1-2384 0,-1-2-480 15,1-2-80-15,0-1-32 0,1 0 512 0,-1-2 112 0,3 0 0 0,3-6 16 16,0 0-256-16,0 0-48 0,0 0-16 0,0 0 0 16,7-4-176-16,3-3-32 0,1-2-16 0,1-2 0 15,2-3-240-15,2-2 0 16,1-1 0-16,-1-1 0 0,0 2 0 0,-2 0 0 16,-2 2 0-16,1 3 0 0,-3 2 0 0,-1 4-128 0,-1 1 128 15,-2 4 0-15,1 4 0 0,-1 1 0 0,-2 4 192 0,-1 2-48 0,0 2-144 16,1 3 160-16,-2 0-160 0,0 2 160 15,1-1-160-15,-1 0 0 0,2-3 0 0,0 0 0 0,1-1 0 0,1-4 0 16,1-1 0-16,-1-2 0 0,1-3 256 0,1-1 0 16,0-2 16-16,2-2 0 0,1-4 400 0,1-1 80 15,1-4 16-15,1-2 0 0,1-4-768 0,1-2 0 16,-1-2-160-16,0-1 32 0,2-1 128 0,-1 1 176 16,-2 0-48-16,-1 3 0 0,-1 2-128 0,-2 4 0 15,-2 3 144-15,-2 3-144 0,-1 3 0 0,-5 4 0 16,0 0 0-16,4 4 0 0,0 4 0 0,-1 3 0 15,-2 2 0-15,-1 2 0 0,0 1 0 0,0 2-128 16,1 0 128-16,1 1 0 0,1-1 0 0,2-1-128 16,0-1 128-16,3-1 0 0,1-2 0 0,1-2 0 15,1-2 0-15,1-1-128 0,-1-4 128 0,1-2 0 16,1-2 0-16,1-3 0 0,1-2-256 0,1-4 48 16,1-2 0-16,-1-4 0 0,-1-3 208 0,2-3 0 15,1-2 0-15,-1-3 0 0,1-1 192 0,-2-1-192 0,0 2 192 0,-1 1-192 16,-4 1 240-16,0 3-64 0,-2 2-16 0,-3 5 0 15,-1 2 464-15,-1 3 80 0,0 2 32 0,-2 3 0 16,-2 4-160-16,0 0-48 16,0 0 0-16,-2 9 0 0,-1 4-400 0,0 4-128 15,-1 5 0-15,-2 5 0 0,-2 2 192 0,0 8-64 0,-2 6 0 0,-2 3-128 16,-3 3 0-16,3 2 0 0,-1 1 0 0,1-1 0 16,1 0 0-16,2-3-144 0,3-1 16 0,0-5 0 15,2-2 128-15,0-5 0 0,2-4 0 0,-2-3-128 0,3-4 128 16,0-4 224-16,-1-6-48 0,2-3-16 15,-1-3-160-15,1-8 0 0,0 0 0 0,0 0 0 0,0 0 0 16,0-13 160-16,1-4-160 0,2-7 160 0,-1-7-160 0,2-8 0 16,3-8 0-16,3-6 0 0,2-7-176 0,3-4 48 15,2-3 0-15,1 0 0 0,2 1 128 0,1 5-208 16,0 6 80-16,0 8 128 0,-1 6-128 0,-2 9 128 16,0 7 0-16,-1 6 0 0,-2 5 0 0,-1 6 0 15,-1 5 0-15,1 4 0 0,-1 5-128 0,-1 2 128 16,-1 6-160-16,-1 0 160 0,-1 2 0 0,-3 3-144 15,1 1 144-15,-4 2 0 0,-2 1 0 0,-3 0 272 0,-2 0-32 0,-4 0-16 16,-2 2-224-16,-3-2 0 16,-4-1 0-16,-1-3 0 0,-2-2 0 0,0-2-128 15,0-3 128-15,-1-2 0 0,3-3-256 0,0-4 48 0,3-2 16 0,-1-1 0 32,3-2-1792-32,2-2-336 0,1-4-80 0</inkml:trace>
  <inkml:trace contextRef="#ctx0" brushRef="#br0" timeOffset="33499.01">4418 3661 26719 0,'-5'-16'2368'0,"3"11"-1888"16,1-1-480-16,-2 1 0 0,0-1 2000 0,3 6 304 16,-4-4 64-16,4 4 16 0,0 0-720 0,0 0-128 15,-6 3-48-15,2 5 0 0,-1 3-656 0,1 4-144 16,0 5-32-16,0 3 0 0,1 4-352 0,1 2-80 0,0 2-16 0,-1 3 0 16,2 3-208-16,0 0 0 15,-1 3 0-15,0-2 0 0,2 1 0 0,-1-2 0 16,0-2-128-16,1-3 128 15,0-4-480-15,0-3-32 0,0-3-16 0,0-2 0 0,0-4-1840 0,0-3-384 0,-1-3-64 0,-2-4-12864 16</inkml:trace>
  <inkml:trace contextRef="#ctx0" brushRef="#br0" timeOffset="33937.19">4104 4014 15663 0,'-3'-1'1392'0,"-3"-1"-1120"0,2-1-272 0,4 3 0 15,0 0 4592-15,0 0 848 0,0 0 192 0,11 0 16 16,3-1-4544-16,6 1-912 0,5 0-192 0,6-1 0 15,6-1 208-15,1 1 48 0,-1-3 16 0,3-2 0 0,0-1-96 0,2 1-32 16,1-1 0-16,1-2 0 0,0 3-144 0,-1-3 0 16,-2-2 0-16,-4-1 0 0,-4 0-336 0,-4 1 48 15,-6 1 16-15,-5 0 0 0,-4 1 272 0,-4 3 0 16,-3 0 0-16,-2 2 0 0,-5 4 608 0,0 0 32 16,-7-2 0-16,-3 2 0 0,-4 2 128 0,-4 3 48 15,-2 3 0-15,-3 1 0 0,-1 3-368 0,0 2-80 16,2 0-16-16,1 2 0 0,1 0-208 0,3 1-144 15,1 0 192-15,4 1-192 0,2-1 0 0,4-1 0 16,-1-1 0-16,5 0 0 0,2-3 0 0,1 0 0 16,2-1 0-16,2-2 0 0,1-3 0 0,2-1 0 15,1-2-160-15,1-3 160 0,1 0-192 0,2-3 48 16,1-4 0-16,3-2 0 0,0-3 144 0,1-1-128 0,1-2 128 16,-4-1-128-16,-2 3 128 0,-1 1 0 0,1 1 0 0,-4 2 0 15,-2 3 0-15,-2 0 0 16,0 3 128-16,-5 3-128 0,0 0 192 0,3 5-16 15,1 4-16-15,0 1 0 0,-3 1-160 0,2 0 0 16,0 1 0-16,1 1 0 0,-1-1 0 0,1 0 0 0,2 1-176 0,2-2 176 16,-1-2-448-16,3-1-16 15,2-2 0-15,0-3 0 0,5-1-1696 0,1-3-336 0,-2-3-64 0,3-3 0 16,3-3-1024-16,-2-2-208 0</inkml:trace>
  <inkml:trace contextRef="#ctx0" brushRef="#br0" timeOffset="34327.87">5261 3583 24879 0,'-9'-8'1088'0,"5"5"256"0,-3-1-1088 0,1 2-256 16,-2-1 0-16,1 2 0 0,1 1 2144 0,0 1 368 16,1 1 80-16,-1 3 16 0,1 1-1264 0,0 4-240 15,1 2-48-15,0 5-16 0,1 4-352 0,-2 3-80 16,0 5-16-16,2 4 0 0,1 2-128 0,0 1-16 16,-2 0-16-16,2 0 0 0,1 0-272 0,0-2-160 15,1-2 192-15,1-3-192 0,0-1 144 0,0-4-144 16,-1-2 0-16,1-2 144 0,1-4 176 0,-1-4 16 15,0-1 16-15,0-3 0 0,-1-8-352 0,0 0 0 16,0 0 0-16,0 0-128 0,0 0 288 0,3-10 64 16,0-3 16-16,2-3 0 0,0-4-240 0,3-2 128 0,1-1-128 0,2-2 0 15,2 1 0-15,0 2 0 16,0 1 0-16,1 5 0 0,-1 3 0 0,0 3 0 16,1 2 0-16,1 5 0 0,0 3 0 0,0 3 0 0,-1 4 0 0,-1 0 0 15,1 3 160-15,-1 2-160 16,1 4 160-16,-2 0-160 0,-2 1 144 0,-2 0-144 0,-2 1 128 0,-1 0-128 15,-2-1 128-15,-2 1-128 16,-2-1 128-16,-2-1-128 0,-1-3 208 0,-3-1-32 16,-1-2-16-16,-3-1 0 0,0-3 32 0,-3 0 16 0,-1-3 0 0,-2-2 0 0,0-2-208 0,-1-1-288 15,0-1 64-15,-1-4 16 16,0-2-2480 0,0-1-512-16,2-1-80 0</inkml:trace>
  <inkml:trace contextRef="#ctx0" brushRef="#br0" timeOffset="36525.28">4292 3802 4607 0,'0'0'192'0,"0"0"64"0,0 0-256 0,0 0 0 0,-6-3 0 0,2 1 0 0,4 2 2752 0,0 0 512 16,0 0 112-16,-2-4 16 0,0-1-1552 0,2 5-304 16,1-5-64-16,-1 5-16 0,3-7-368 0,1 2-80 15,2-2-16-15,1 1 0 0,0-1-272 0,1 2-48 16,0 0-16-16,-1 0 0 0,0-1-400 0,-2 1-64 15,0 1-32-15,-5 4 0 0,0 0-160 0,0 0 128 16,0 0-128-16,0 0 128 0,0 0 80 0,0 0 16 16,-2 8 0-16,-4 2 0 0,-3 1 96 0,-3 2 32 15,-2 3 0-15,-1 0 0 0,-2 2-176 0,1-1-48 16,-2 0 0-16,1-2 0 0,3-1 0 0,2-1 0 16,2-2 0-16,1-2 0 0,3-1 304 0,1-1 48 15,2-2 16-15,3-5 0 0,0 0-48 0,0 0-16 16,0 0 0-16,0 0 0 0,9 1-432 0,2-2 128 15,3-1-128-15,2-2 0 0,0-3 0 0,2-1 0 16,0-3 0-16,1 0 0 0,-1 0 0 0,-3 1 0 16,-1 2-144-16,-3 0 144 0,-2 2 0 0,-2 2 0 0,-7 4 0 0,0 0 0 15,0 0 0-15,0 0 0 0,0 9 176 0,-4 2-176 16,-1 2 320-16,-3 4-32 0,-2 0-16 0,-2 4 0 16,-3 1-80-16,-1 1 0 0,0-1-16 0,1-1 0 15,0-1-176-15,3-1 0 0,1-2 0 0,1-1 0 16,3-3 128-16,1-2-128 0,2-4 0 0,0 0 128 15,4-7-128-15,0 0 0 0,0 0 0 0,0 0 128 16,0 0-128-16,9 1 0 0,1-1 0 0,2-3 0 16,-3-3 0-16,2 0-176 0,1-2 176 0,0 0-128 0,0 2 128 0,0-1-160 15,0 2 160-15,-3 1-160 0,-2 2 160 0,-7 2 0 16,0 0 0-16,3 8 0 0,-2 1 0 0,-2 3 0 16,-2 1 192-16,-2 2-64 0,-2 2 0 0,0 0 16 15,1 0 0-15,-1-2 0 0,1 1-144 0,3-2 128 16,1-2-128-16,1-1 128 0,2-1-128 0,1-2 128 15,1-3-128-15,3 0 128 0,3-2-288 0,2-2-64 16,2-2-16-16,2-3 0 16,4-4-2288-16,3-3-464 0</inkml:trace>
  <inkml:trace contextRef="#ctx0" brushRef="#br0" timeOffset="37607.96">5180 3730 6447 0,'0'0'272'0,"2"-6"80"0,-1-2-352 0,1 1 0 15,0 1 0-15,1-1 0 0,-2-1 3168 0,0 3 560 16,0-2 112-16,0 2 32 0,-1-1-1888 0,0 6-384 15,0 0-80-15,2-5-16 0,-2 5-496 0,0 0-112 16,-1-6 0-16,1 6-16 0,0 0-288 0,0 0-48 0,0 0-16 0,0 0 0 16,0 0-160-16,-5 2-48 0,-1 2 0 0,1 2 0 15,-1 2 80-15,1 3 16 16,-1 3 0-16,1 3 0 0,-1 0 32 0,1 3 0 0,-2 3 0 0,1 3 0 16,1 1-32-16,-1 2 0 15,2 0 0-15,2 0 0 0,1 0-32 0,1-1-16 0,0 0 0 0,3-1 0 16,3 0-128-16,0-2-32 15,2-1 0-15,1-3 0 0,1-1-48 0,1-3-16 0,1-1 0 16,0-3 0-16,2-2-144 0,-1-2 160 0,0-1-160 0,0-4 160 16,-1-2-160-16,1-2 0 0,1-2 0 0,0-2 128 0,0-4-128 0,1-3 0 15,0-5 0-15,2-2 0 0,-1-6 0 0,1-3 0 16,-1-3 0-16,1 0 0 0,-2-2 0 0,-1 1 0 16,-1 2 0-16,-1 3 0 0,-2 2 0 15,-3 2 128-15,-1 5-128 0,-3 4 128 16,-1 3 320-16,1 4 48 0,-3 6 16 0,0 0 0 0,0 0 128 0,0 0 48 15,-5 6 0-15,1 5 0 0,-2 5-688 0,1 2 0 16,-2 2 0-16,1 2 0 0,-1 1 0 16,0 1 0-16,3 1 0 0,1-1 0 0,1-1 0 0,2-1 0 15,1-2-144-15,1-2 144 0,1-1 0 0,2-3 0 16,0-1 0-16,2-2 0 0,0-1 0 0,1-3 0 16,1-2 0-16,2-1 0 15,-2-3-400-15,3-3-32 0,2-3 0 0,1-3 0 16,2-4-1296-16,-1-2-272 0,4-5-48 0,-1-4-14688 0</inkml:trace>
  <inkml:trace contextRef="#ctx0" brushRef="#br0" timeOffset="37779.85">5434 3434 39039 0,'-19'-9'1728'0,"12"7"368"0,0 0-1680 0,-1 1-416 0,0-1 0 0,1 1 0 16,-1 1-160-16,1 0-112 0,7 0-32 0,-6 2 0 31,1 1-96-31,1 2-32 0,4-5 0 0,-1 6 0 16,-1 2-3024-16,2 0-592 0,0 8-128 0,2 1-32 0</inkml:trace>
  <inkml:trace contextRef="#ctx0" brushRef="#br0" timeOffset="37936.69">5170 3771 30399 0,'-16'-2'2704'0,"11"2"-2160"0,-2 1-544 0,1 0 0 0,0-1 1840 0,6 0 256 16,0 0 48-16,0 0 16 0,0 0-1600 0,0 0-320 15,8 1-64-15,3 0-16 16,3 0-160-16,5 0 0 0,4-2 0 0,3 0 128 0,2-1-128 0,3-1 0 16,3-3 0-16,2-1 0 15,3 0-624 1,2-2-208-16,4-2-32 0,3-1-16 0,0-2-2496 0,-1-2-496 0</inkml:trace>
  <inkml:trace contextRef="#ctx0" brushRef="#br0" timeOffset="38282.66">6039 3486 28559 0,'-8'-9'1264'0,"8"9"272"0,-5-4-1232 0,-1-1-304 0,-1 1 0 0,1 1 0 15,-2 0 1888-15,2 2 320 16,-1 0 64-16,0 3 16 0,1 4-912 0,-1 3-176 0,1 2-48 16,-1 4 0-16,0 5-640 0,2 4-144 15,-1 3-32-15,2 3 0 0,1 4-80 0,0 3 0 0,1 0-16 0,1 3 0 16,0 2-64-16,1-1-16 0,0 0 0 0,1-4 0 16,0-2-160-16,1-5 0 0,1-1 0 0,0-5 128 15,0-3-128-15,1-3 160 0,0-3-160 0,-1-4 160 16,1-3-160-16,-4-8 192 0,0 0-192 0,0 0 192 15,5-5-64-15,1-3 0 0,-1-6 0 0,3-4 0 16,-1-4-128-16,3-5 192 0,1-2-192 0,1-1 192 0,2 1-192 16,-1 3 0-16,1 2 0 0,0 4 128 0,0 4-128 0,0 4 160 15,0 4-160-15,1 2 160 0,-1 4-160 0,0 3 0 16,0 2 0-16,1 4 0 0,-2 2 0 0,1 3 0 16,1 2 144-16,-2 1-144 0,-1 2 128 0,-3 2-128 15,-3 0 128-15,0 1-128 0,-5 0 160 0,-2 0-32 16,-1 0-128-16,-4-1 192 0,-2-1-16 0,-2-1-16 15,-1-2 0-15,-1-1 0 0,0-2-160 0,-1-1 0 16,-1-2 0-16,-1-2 0 0,-1-2-240 0,1-3-80 16,0-3 0-16,2-2-16 15,2-2-2080-15,3-4-400 0,4-3-96 0</inkml:trace>
  <inkml:trace contextRef="#ctx0" brushRef="#br0" timeOffset="38454.51">6591 3776 38175 0,'0'0'1696'0,"1"7"352"0,0 3-1648 0,1 1-400 16,1 1 0-16,-1 2 0 0,-2 3 608 0,-2-1 32 0,-2 1 16 0,0-1 0 16,-3 1 256-16,1 0 48 15,-2 1 16-15,1 0 0 0,1-2-640 0,0-1-128 16,1 0-16-16,0-1-16 0,1-2-176 0,1-1-144 0,3-2 144 16,0-2-208-1,1-2-2544-15,-1-5-512 0,5 0-112 0</inkml:trace>
  <inkml:trace contextRef="#ctx0" brushRef="#br0" timeOffset="38595.22">6627 3522 39615 0,'-12'-3'1760'0,"12"3"352"0,-6-1-1680 0,0 1-432 15,6 0 0-15,0 0 0 0,-7 1 0 0,7-1-320 16,0 0 48-16,-2 5 16 16,1 2-1728-16,3 1-352 0,4-1-64 0,2 2-12384 15</inkml:trace>
  <inkml:trace contextRef="#ctx0" brushRef="#br0" timeOffset="38925.4">7003 3454 30399 0,'0'0'1344'0,"0"0"288"0,0 0-1312 0,0 0-320 0,-2 6 0 0,-1 1 0 15,0 2 1920-15,-1 3 304 16,2 2 64-16,-1 4 16 0,-2 3-1088 0,2 2-192 16,0 1-64-16,-2 4 0 0,1 1-320 0,0 2-80 0,-1 1-16 0,1 0 0 15,-1 0-176-15,2 1-48 16,1 0 0-16,1-2 0 0,2-4-320 0,2 0 128 0,3-4-128 0,1-1 0 15,1-5 0-15,2-2-192 0,2-3 32 0,2-5 0 32,3-1-656-32,2-5-128 0,-3-4-16 0,3-5-16 15,2-5 48-15,-1-3 16 0,2-4 0 0,-2-5 0 16,-1 1 272-16,-3 0 48 0,-2 2 16 0,-2 2 0 0,-1 3 720 0,-4 3 160 0,-3 4 16 0,0 3 16 16,0 1 752-16,-4 6 160 0,0 0 32 0,0 0 0 15,0 0-512-15,-1 10-112 0,-1 2-16 0,1 4 0 0,-1 1-432 0,1 2-80 16,1 2-128-16,0 1 176 0,1 0-176 0,1 0 0 15,1-1 0-15,0 0 128 0,1-3-128 0,2 0 0 16,0-2 0-16,2-1 0 16,1-2 0-16,2-3-176 0,1-2 48 0,2-3 0 15,2-4-2048-15,1-3-384 0,4-5-96 0,2-3-14256 16</inkml:trace>
  <inkml:trace contextRef="#ctx0" brushRef="#br0" timeOffset="39098.26">7613 3383 42495 0,'-21'-11'1888'0,"12"6"384"0,-2 1-1824 0,0-1-448 0,1 2 0 0,0 0 0 16,0 1 368-16,2-1-32 16,-1 2 0-16,1 1 0 0,0 1 0 0,2 2 0 15,0-2 0-15,2 3 0 0,1 2-336 0,2 0 0 32,1 3 0-32,3 1 0 15,2 2-1472-15,3 1-272 0,1 1-48 0,2 3-10400 16,0-2-2080-16</inkml:trace>
  <inkml:trace contextRef="#ctx0" brushRef="#br0" timeOffset="39271.26">7849 3390 17503 0,'0'0'1552'0,"-6"1"-1232"0,-1 2-320 0,1 0 0 16,-1 2 5040-16,1 4 944 0,1 2 192 0,1 3 32 16,-4 5-4400-16,1 2-880 0,1 3-176 0,0 3-48 0,1 2-32 15,-1 4-16-15,1 3 0 0,-2 1 0 0,0 1-352 0,1 3-80 16,-2 0-16-16,0-2 0 0,3-1-208 0,-2-2 0 15,2-1 0-15,0-2 0 16,2-3-304-16,1-2-144 0,1-5-48 0,2-2 0 16,1-4-2064-16,0-3-400 0,-1-3-96 0,-1-11-13344 0</inkml:trace>
  <inkml:trace contextRef="#ctx0" brushRef="#br0" timeOffset="39867.12">7465 3841 36975 0,'-19'-5'1632'0,"10"4"352"0,-1-2-1600 0,1 1-384 15,1-1 0-15,3 1 0 0,5 2 640 0,0 0 32 16,0 0 16-16,8-1 0 0,3 0-336 0,4-1-64 0,7 1-16 0,4-1 0 16,4-1-272-16,4 0 0 0,5-2 0 0,5 1 0 15,3-2 0-15,5 0-144 0,2-1-16 0,0-1 0 32,-3-2-368-32,-2 1-80 0,-4-1-16 0,-5 2 0 15,-3 0-32-15,-6 4-16 0,-7 1 0 0,-3 1 0 0,-6 4 544 0,-4 1 128 0,-4 1 0 0,-4 4 0 16,-5 1 384-16,-2 2 128 0,0 1 0 0,-1 2 16 15,-2 2-32-15,1 0-16 0,1 1 0 0,2 0 0 16,-1-1-128-16,2-2-32 0,2-1 0 0,1-1 0 16,3 0-64-16,0-2 0 0,3-1-16 0,1 0 0 0,3-4-80 0,3-1-16 15,0-3 0-15,2-2 0 0,2-3 80 0,2-1 16 16,1-3 0-16,0-3 0 0,-1-4-48 0,1-3-16 16,1-4 0-16,0-2 0 0,-2-3-16 0,-1 0 0 15,-2-2 0-15,-1 3 0 0,-3 2 272 0,-2 2 48 16,-3 3 16-16,-2 3 0 0,-1 1 336 0,-3 4 80 15,-1 1 16-15,0 4 0 0,-1 6-288 0,0 0-64 16,0 0-16-16,0 0 0 0,-4 3-432 0,-1 6-128 16,1 4 0-16,0 6 0 0,-2 5 0 0,-1 6 0 15,1 5-208-15,-3 7 80 0,-1 5 128 0,-2 7-160 16,-2 2 160-16,-1 3-160 0,2 3 160 0,0 2 0 16,0 2 0-16,2 0-128 0,3 0 128 0,2 0 0 15,-1 0 0-15,4-2-128 0,3-4 128 0,-1-3 0 16,-2-3 0-16,0-3 0 0,0-4 0 0,-2-4 0 0,-1-6 0 0,-2-4 0 15,0-3 0-15,1-5 0 16,-2-6 160-16,-1-5-160 0,-1-3 192 0,-1-4-48 16,-2-5-16-16,-2-4 0 0,-1-7-128 0,0-6 160 0,1-6-160 0,-2-7 160 15,0-4-160-15,2-6 0 0,0-6 0 0,4-2 0 16,4-4 0-16,4 1 160 0,6-2-32 0,6 2-128 16,4 1 128-16,7 3-128 0,6 2 0 0,7 4 0 15,6 2-176-15,6 4-80 0,5 4-32 0,2 2 0 16,-1 3-480-1,3 3-112-15,-3 6-16 0,0 4 0 0,1 4-768 16,-1 5-144-16,-1 2-48 0,-2 4-17152 0</inkml:trace>
  <inkml:trace contextRef="#ctx0" brushRef="#br0" timeOffset="46963.34">3060 5262 20271 0,'0'-4'1792'0,"2"-1"-1424"16,-2-2-368-16,1-1 0 0,0 2 1408 0,0-1 224 15,-1-1 32-15,0 3 16 0,2 0 368 0,-2 5 80 16,0 0 16-16,0 0 0 0,0 0-800 0,0 0-144 15,0 0-48-15,3 7 0 0,1 3-656 0,0 4-144 16,-1 4-32-16,1 2 0 0,-2 3-48 0,2 4-16 16,0 5 0-16,1 3 0 0,-4 3-256 0,0 0 128 15,-1 2-128-15,-1 1 0 0,-2 0 128 0,0 0-128 16,1-1 0-16,-4-1 0 16,0-1-384-16,0-2-176 0,0-2-32 0,-1-3-16 15,1-5-1536-15,-1-2-304 0,1-3-64 0,0-3-12016 0</inkml:trace>
  <inkml:trace contextRef="#ctx0" brushRef="#br0" timeOffset="47449.41">2759 5755 37775 0,'0'0'3360'0,"0"0"-2688"16,0 0-544-16,0 0-128 0,0 0-192 0,0 0-64 0,5-4 0 0,5 1-16 16,3-1 272-16,5 1 0 0,5 0 0 0,3-1 0 15,4 1 128-15,2 0-128 0,1-3 0 0,2 1 0 16,1-2 0-16,2 2 0 0,0-1 0 0,3 0 0 15,2-3-896-15,2-1-128 0,0-1-32 0,-1-1 0 16,-4-3-736-16,-2 1-128 0,-4-1-48 0,-4-1 0 16,-4-1 624-16,-4 1 112 0,-3 3 16 0,-5 1 16 0,-4 1 1760 0,-3 1 336 15,-4 0 80-15,-3 3 16 0,-3-1 1216 0,-3 2 240 16,-4 1 48-16,-2 2 16 0,-1 0-848 0,-1 4-192 16,-2 3-16-16,0 1-16 0,-2 2-544 0,0 3-128 15,-1 3 0-15,0 2-16 0,2 1-480 0,2 2-80 16,1 3-32-16,3 2 0 0,1 2-160 0,1 0 0 15,3 0 0-15,2 1 0 0,7-3 0 0,-1-1 0 16,1-1-128-16,2-3 128 0,0 0 0 0,3-4 0 16,4-2 0-16,-1-2 0 0,1-2-192 0,1-3 48 15,0-1 0-15,2-4 0 16,-3-3-240-16,0-2-32 0,0-4-16 0,0-2 0 0,-1-5 224 0,0-2 32 16,0-3 16-16,-3-2 0 0,-1-1 160 0,0 2 0 0,-1 1 0 15,-2 3 0-15,-2 3 128 0,0 2 64 16,-2 3 16-16,0 3 0 0,0 7 368 0,0 0 64 0,0 0 0 0,0 0 16 15,0 8-464-15,0 3-192 0,0 2 176 16,3 3-176-16,-2-1 0 0,1 3 0 0,0 0 0 0,1 2 0 16,0 2 0-16,-1-1 0 0,0-1 0 0,2-2 0 15,-1-1 0-15,3-2-192 0,-1 1 192 0,1-2-208 32,2-3-1264-32,2-2-240 0,1-3-48 0,1-1-16 0,3-4-1808 0,1-3-384 0</inkml:trace>
  <inkml:trace contextRef="#ctx0" brushRef="#br0" timeOffset="47762.79">3923 5642 26719 0,'0'0'1184'0,"-4"9"240"0,1 4-1136 0,-2 2-288 16,0 3 0-16,-1 2 0 0,1 1 960 0,-2 0 128 15,0 1 16-15,-1 1 16 0,1 0-272 0,1-1-48 16,-1-1-16-16,2 0 0 0,0-2 96 0,2 0 16 16,1-2 0-16,1-4 0 0,-1-2-208 0,2-4-48 15,0-7 0-15,0 0 0 0,0 0-192 0,0 0-64 16,0 0 0-16,6-5 0 0,-1-4-384 0,1-3 0 15,1-2-144-15,0-5 144 0,2-3 352 0,0-3 176 16,1-3 48-16,0 0 0 0,0-1-576 0,1 3 0 16,-2 3 0-16,1 3 0 0,0 4 224 0,0 4-64 15,0 3-16-15,-1 4 0 0,-1 2 160 0,0 4 16 16,1 4 16-16,0 3 0 0,1 0-192 0,0 4-144 0,0 2 192 0,1 3-192 16,-4 0 0-16,3 1 0 15,-2-1 0-15,1 2 0 0,-3-1 0 0,1-1 0 16,0-1 0-16,0-2 0 0,-2-2 0 0,0-2 0 0,0-1-192 0,-2-3 48 15,-3-6-576-15,0 0-112 0,0 0-32 0,0 0 0 16,0 0-2304-16,2-5-464 0,0-4-80 0</inkml:trace>
  <inkml:trace contextRef="#ctx0" brushRef="#br0" timeOffset="47953.31">4047 5449 31327 0,'0'0'2784'0,"0"0"-2224"0,0 0-560 0,0 0 0 0,-1-5 880 0,1 5 64 15,0 0 16-15,4-6 0 0,0 1-320 0,2 2-64 16,2-1-16-16,0 3 0 0,4 0-224 0,1 1-32 16,1 1-16-16,2 0 0 0,2 0-288 0,2 1 0 15,0-1 0-15,0-1 0 16,2 1-1232-16,0-1-304 0,2-1-64 0,-2-3-16 16,0 0-1456-16,-3-2-272 0</inkml:trace>
  <inkml:trace contextRef="#ctx0" brushRef="#br0" timeOffset="48111.34">4521 5104 27471 0,'-1'-18'1216'0,"1"12"256"0,-1-2-1184 0,-2 0-288 16,3 1 0-16,-2 1 0 0,1 2 2384 0,1 4 432 16,0 0 64-16,0 0 32 0,0 0-1328 0,0 0-272 0,0 0-48 0,-2 6-16 15,1 4-672-15,0 2-128 16,0 3-16-16,1 1-16 0,0 3-224 0,0 2-64 16,-2 1 0-16,2 1 0 0,-2 1-128 0,0 3 128 0,-1 0-128 0,-1 1 128 15,1-2-128-15,1-1 0 0,0-1 0 0,1 0 0 31,0-1-1088-31,1-1-208 0,0-3-48 0,1-1-17120 0</inkml:trace>
  <inkml:trace contextRef="#ctx0" brushRef="#br0" timeOffset="48817.28">5053 5396 28559 0,'0'0'2544'0,"-5"2"-2032"16,-3 0-512-16,0 2 0 0,-1 3 240 0,1 3-48 15,-3 0-16-15,0 4 0 0,0 3 400 0,0 1 64 16,0 4 32-16,1 2 0 0,1 3 32 0,1 0 0 16,2 2 0-16,2 2 0 0,1-3-320 0,2 1-48 15,2-2-16-15,2 0 0 0,3-3-112 0,2-1-16 16,0-2-16-16,3-2 0 0,1-3 48 0,2-1 16 0,-1-3 0 0,1-4 0 16,3 0 32-16,-2-3 16 0,2-4 0 0,-1-4 0 15,2-1 96-15,-2-4 0 16,0-2 16-16,-1-2 0 0,0-1-144 0,1-6-48 0,-3-4 0 0,-1-4 0 15,-1-4-208-15,-2-1 144 16,-4-2-144-16,-2 0 128 16,-3 0-128-16,-3 2 0 0,-1 1 0 0,-3 5-176 15,0 2 176-15,-3 4 144 0,0 2-16 16,-3 4-128-16,-2 3 368 0,0 4-48 16,-2 3 0-16,-1 2 0 0,0 3-160 0,1 2-32 0,-1 3-128 0,1 0 192 15,2 3-192-15,1 1 0 0,1 0 0 0,2 1 0 16,1 0-176-16,1 0 176 0,3 0-160 0,3 1 160 15,1 0-176-15,2-1 176 0,1-1-192 0,2 1 192 16,2 1-128-16,0 0 128 0,2-1 0 0,2-1 0 16,-2-2-144-16,2-1 144 0,1 0 0 0,1-3-144 15,1 0-80-15,2-3-16 0,2-1 0 0,0-1 0 16,3-3-464 0,1 0-80-16,2-3-32 0,0-1 0 0,1-5-2160 0,-2 0-432 0,21-16-96 0,-11 4-16 0</inkml:trace>
  <inkml:trace contextRef="#ctx0" brushRef="#br0" timeOffset="49802.36">6188 5570 7359 0,'0'0'656'0,"0"0"-528"15,0 0-128-15,0 0 0 0,0 0 5744 0,0 0 1104 16,0 0 240-16,0 0 32 0,0 0-4800 0,0 0-960 15,0 0-192-15,6-2-32 0,0 0-352 0,3 0-64 16,1 1-16-16,2 1 0 0,1-4-352 0,2 3-80 16,0-1-16-16,3 1 0 0,2 0-256 0,-1 0 128 0,1 0-128 0,1 0 0 15,0 0-208-15,0 1-160 0,1 0-16 0,-1 1-16 32,-3 1-2400-32,0 1-464 0,-3 0-112 0</inkml:trace>
  <inkml:trace contextRef="#ctx0" brushRef="#br0" timeOffset="49974.22">6198 5805 38703 0,'-13'-8'1712'0,"9"5"352"0,-1-1-1648 0,5 4-416 0,0 0 0 0,0 0 0 15,0 0 864-15,0 0 96 0,0 0 0 0,0 0 16 16,0 0-720-16,7-4-128 0,1 2-128 0,1 0 144 16,4-2-144-16,1 2 0 0,3 1 144 0,5 0-144 15,4-2-224-15,0 0-112 0,4 1-32 0,4 0-12048 16,3-1-2432-16</inkml:trace>
  <inkml:trace contextRef="#ctx0" brushRef="#br0" timeOffset="50559.18">8937 5148 28559 0,'0'0'2544'0,"0"0"-2032"0,0 0-512 0,0 0 0 0,0 0 880 0,-6 2 80 16,-1 0 0-16,2 0 16 0,5-2-448 0,0 0-80 16,0 0-32-16,5-2 0 0,3 1 256 0,2-1 48 15,1 0 16-15,6-4 0 0,1 1-160 0,-4-1-16 16,3-1-16-16,-1-3 0 0,2-1-240 15,0-2-48-15,0-2-16 0,0-1 0 0,-3-2-96 0,-1 1-16 16,-2 0 0-16,-2 1 0 0,-3 0 32 0,-3 1 0 16,-1 2 0-16,-5 2 0 0,-2 0 144 0,-4 0 16 15,0 3 16-15,-5 4 0 0,-2 2-48 0,-3 5-16 0,-1 2 0 16,-3 5 0-16,-3 2-272 0,0 5 160 16,-1 4-160-16,-1 2 128 0,0 2 0 0,0 0 0 15,2 1 0-15,2-1 0 0,2-1-128 0,4-1 128 16,1-1-128-16,4 0 128 0,2-1-128 0,5-1 192 0,2-3-192 0,5 1 192 15,3-1-192-15,2-2 0 16,1-1 144-16,5-1-144 0,1 1 128 0,3-3-128 16,2-3 128-16,1-1-128 0,2-1 0 0,2-3-256 0,3-2 32 0,-1-1 16 15,4-2-576-15,3-3-112 0,2-2-32 0,3-3 0 16,4-2-2096-16,1-3-432 0,0-2-64 0</inkml:trace>
  <inkml:trace contextRef="#ctx0" brushRef="#br0" timeOffset="50697.51">9504 5106 3679 0,'0'0'320'0,"0"-4"-320"16,0-2 0-16,0 2 0 0,0 0 5744 0,0 4 1072 15,0 0 224-15,0 0 32 0,-2-4-3680 0,2 4-720 16,0 0-160-16,0 0-16 0,-4 7-1200 0,1 2-224 16,1 1-48-16,0 2-16 0,-1 3-496 0,2 3-112 15,0 0-16-15,0 3 0 0,0 0-240 0,0 1-144 16,0 2 160-16,0 2-160 0,0-2 0 0,-1 0 0 16,1-1 0-16,1 0 0 15,0-2-2064-15,-2-1-416 0</inkml:trace>
  <inkml:trace contextRef="#ctx0" brushRef="#br0" timeOffset="51121.64">8454 5777 7359 0,'-11'-1'656'0,"-2"0"-528"0,-2 0-128 0,-1 0 0 15,-1-2 4640-15,0-1 896 0,2 1 176 0,1 0 48 16,1-1-2880-16,4 2-560 0,0 1-112 0,2 0-32 16,7 1-672-16,0 0-144 0,0 0-16 0,0 0-16 15,9 0-768-15,2 0-160 0,3 1-16 0,7 0-16 0,4-1-96 0,5-1-16 16,3-2 0-16,7-1 0 0,4 1-32 0,10 1-16 15,7 0 0-15,6-2 0 0,7-1-80 0,5-1 0 16,5 1-128-16,6-3 192 0,8-2-192 0,8-2 128 16,6-1-128-16,5-3 0 0,7-3 0 0,3 1 0 15,5 2-208-15,-4 1 64 0,-9 1-80 0,-4 3-16 16,-4 2 0-16,-10 3 0 0,-9 1 240 0,-10 1 0 16,-8 2 0-16,-10 1 0 0,-9 0 0 0,-8 1 0 15,-6 0 0-15,-7 0 0 0,-7-2 0 0,-3 2-144 0,-7 0 144 0,-4 0-128 31,-3 0-368-31,-4 0-64 0,-6 0-16 0,0 0 0 16,0 0-1696-16,-6 0-352 0,-1 2-64 0</inkml:trace>
  <inkml:trace contextRef="#ctx0" brushRef="#br0" timeOffset="52158.8">9019 6255 36863 0,'-3'-25'3264'0,"2"13"-2608"16,0-3-528-16,2 0-128 0,3-2 0 0,-2 1-144 15,2-2 144-15,2 1-208 0,-1 1 640 0,3 3 128 16,1 2 16-16,1 3 16 0,1 3 48 0,1 1 16 15,1 3 0-15,-1 4 0 0,1 5-288 0,0 3-64 16,2 3-16-16,-3 4 0 0,-2 4-288 0,-3 3 0 16,-2 2-128-16,-5 2 128 0,-2 3-400 0,-7 4 16 0,-3 2 0 0,-4 3 0 31,-2-1 32-31,-2 1 16 0,-1-1 0 0,1-4 0 0,1-4 80 0,1-3 32 16,0-4 0-16,3-5 0 0,2-4 720 0,0-4 144 15,4-2 16-15,2-3 16 0,0-3 80 0,7-4 16 16,0 0 0-16,0 0 0 0,0 0-480 0,6 1-96 0,4-1 0 0,2-1-16 15,4-1-176-15,5-1 0 16,3-2 0-16,5 1 0 0,2-2-512 0,5 1 32 0,4-2 0 0,3 0 0 16,0-4-1488-16,1 0-288 0,-2-3-64 0,2 0-16 15,0-2-432-15,-1-1-96 0,-1-1-16 0,-1 0 0 16,-2-2 1280 0,-2-1 240-16,-5-1 48 0,-5 0 16 0,-5 0 672 0,-5 2 144 0,-5 2 32 0,-5 1 0 0,-5 2 2112 0,-5 3 416 15,-3 1 96-15,-6 3 0 0,-5 1 432 0,0 4 80 16,-3 1 0-16,0 3 16 0,-1 3-1024 0,0 3-208 15,0 2-32-15,0 2-16 0,2 1-768 0,1 2-144 16,1 1-48-16,3 2 0 0,3-1-224 0,2 1-48 16,2-1-16-16,3 1 0 0,1-1-176 0,3 1 0 15,0-3 0-15,3-1 0 0,1-2 0 0,2-1 0 0,3-2 0 0,1-1 0 16,2-3 0-16,1-2 0 16,3-2-128-16,-1-2 128 0,-1-3-176 0,3-3 48 15,2-2 0-15,-3-1 0 0,3-3 128 0,-2-1 0 0,1 0 0 0,-3 0 128 16,-1-1-128-16,-2 2 0 0,-4 1 0 0,1 2 128 15,-5 2 96-15,0 3 32 0,-4 6 0 0,0 0 0 0,0 0 160 0,0 0 32 16,0 0 16-16,1 9 0 0,0 2-464 0,0 2 0 16,-1 2 0-16,2 0 0 0,2 2 0 0,-1-1 0 15,1 1-160-15,2-1 160 0,2-1-256 16,-1 1 48-16,2-4 0 0,0-1 0 16,1-2-480-16,0-3-80 0,1-1-32 15,2-3 0-15,2-3-928 0,2-4-176 0,-1-2-32 0,2-4-16 16,0-2-224-16,0-4-32 0,1-4-16 0,0-3 0 15,-2-2 336-15,1-4 64 0,-1-2 16 0,-1-1 0 16,-1-1 784-16,-2 0 176 0,0 1 16 0,-2 2 16 0,-5 1 2896 0,-1 6 576 16,-3 3 112-16,-1 4 32 0,-1 2 656 0,0 3 144 15,0 3 32-15,-1 3 0 0,0 1-1744 0,1 5-352 16,0 0-64-16,0 0 0 0,-1 7-848 0,-1 2-176 16,0 2-16-16,0 3-16 0,1 4-160 0,1 1-16 15,-2 2-16-15,1 2 0 0,0 3-224 0,1-1 144 16,-3 3-144-16,3 0 128 0,0 1-128 0,0-2 0 0,0-1 0 0,3-1 0 15,-2-1-240-15,2-1-80 0,1-1 0 0,1-2-16 32,-1-2-1952-32,1-3-384 0,0-2-80 0,2-1-9104 0,-3-4-1840 15</inkml:trace>
  <inkml:trace contextRef="#ctx0" brushRef="#br0" timeOffset="52644.23">9994 6405 4607 0,'-12'-3'400'0,"7"2"-400"0,-2-1 0 15,2 0 0-15,5 2 7088 0,0 0 1328 0,0 0 272 0,0 0 48 0,0 0-6736 0,0 0-1344 16,0 0-272-16,10-3-48 0,2 2-176 0,4 0-32 16,4-1-128-16,5 0 192 0,5-2-192 0,3 0-128 15,2 0 128-15,0-4-208 0,-2-2-64 0,1-1-16 16,2 0 0-16,-3-3 0 16,-3-3-432-16,0 0-96 0,-1-2-16 0,-3 0 0 0,-2-1 352 0,-3 2 64 15,-3 0 16-15,-4 2 0 0,-3 0 784 0,-3 4 144 16,-4 0 48-16,-2 2 0 0,-2 2 736 0,-3 3 160 15,0 1 16-15,-2 1 16 0,-1 4-512 0,-2 3-96 0,-1 1-32 16,1 4 0-16,-2 3-480 0,1 2-112 16,-2 2-16-16,1 4 0 0,0 1-256 0,2 1 0 15,2 0 0-15,0 0 0 0,2 0 0 0,1-2 0 16,0 0 0-16,2-1 0 0,1-3 0 0,1-1 128 16,2-3-128-16,0-2 160 0,1-3 32 0,2-1 16 0,-6-6 0 15,9 2 0-15,-3-2 16 0,4-2 0 16,1-4 0-16,1-1 0 0,1-4-224 0,3-2 176 0,0-2-176 15,3 1 160-15,-1 1-160 0,-1 1 128 16,1 3-128-16,-2 1 128 0,1 4-128 0,-2 2 128 16,3 2-128-16,-4 3 128 0,-2 0 64 0,0 4 16 15,0 3 0-15,-1 2 0 0,-1 0-208 0,-1 2 128 0,-1 2-128 0,-2 0 0 16,2-1 128-16,-2 1-128 16,-5 0 0-16,-1 0 0 0,-1-2 176 0,-2 0-176 0,-1 0 192 0,-3-2-192 15,1-1 192-15,-4-1-64 0,-3-2 0 0,-3-1-128 16,-1-3 0-16,-2 1 0 0,-2-5 0 0,0-1 0 15,-1-2-1264-15,1-1-144 16,1-3-48-16,3-1 0 0,-1-6-1152 0,6 1-224 16,3-1-48-16</inkml:trace>
  <inkml:trace contextRef="#ctx0" brushRef="#br0" timeOffset="52895.59">10999 5971 15663 0,'0'0'688'0,"0"0"144"0,0 0-656 0,0 0-176 16,0 0 0-16,5 1 0 0,3 0 5328 0,-1 1 1040 16,-1 2 208-16,1 0 32 0,-1 1-4448 0,2 3-896 15,-2 1-176-15,-1 3-48 0,-1 3-208 0,1 5-32 16,0 1-16-16,0 3 0 0,-2 3-384 0,0 0-80 16,1 2 0-16,-3 4-16 0,-1 2-160 0,-1 2-16 15,-2 4-128-15,-2 0 192 0,-3-2-192 0,-1 1 144 0,0 0-144 0,-4-3 128 16,-1-2-128-16,-2-1 0 0,-3-2 0 0,-2-2 128 31,-2-1-448-31,-3-2-80 0,-4-1-32 0,-3 1 0 16,-2-2-1616-16,-7-1-336 0,-8-3-64 0,-4-2-15696 0</inkml:trace>
  <inkml:trace contextRef="#ctx0" brushRef="#br0" timeOffset="53178.42">8961 6049 40431 0,'-18'8'1792'0,"10"-2"368"0,-2 4-1728 0,-3 4-432 15,-5 4 0-15,-1 5 0 0,-3 4 0 0,-2 3 128 16,0 3-128-16,1 6 0 0,1 3 464 0,2 3 16 15,2 2 0-15,2 3 0 0,4 2-352 0,3 2-128 16,4 1 0-16,6-1 0 0,4-1 0 0,8-4 0 16,4-1 0-16,6-3 0 0,5-3-208 0,3-4-96 0,3-2-16 0,3-3 0 31,3-6-1664-31,6-6-352 0,6-6-64 0,9-6-13488 0</inkml:trace>
  <inkml:trace contextRef="#ctx0" brushRef="#br0" timeOffset="53663.71">12681 5245 41471 0,'-7'-12'1840'0,"5"8"368"0,1 1-1760 0,1 3-448 0,1-4 0 0,-1 4 0 31,3-5-320-31,3 2-128 0,1 1-48 0,3 0 0 0,1-2 656 0,4 3 128 0,1 0 32 0,3 0 0 15,5 1-320-15,0 0 0 0,5 0 0 0,-2 0 0 32,1 0-576-32,-1 0-192 0,-1-1-16 0,-3 2-16 15,-2 1-2864-15,-4 2-576 0</inkml:trace>
  <inkml:trace contextRef="#ctx0" brushRef="#br0" timeOffset="53805.98">12673 5489 10127 0,'-6'0'896'0,"-1"-1"-704"16,-3 0-192-16,2 1 0 0,8 0 7104 0,-5 0 1376 15,5 0 288-15,0 0 48 0,0 0-6656 0,0 0-1328 16,0 0-272-16,6 1-48 0,2 0-256 0,4 0-64 16,3 0 0-16,4 0 0 0,2-1-192 0,4 0 0 15,4-2 0-15,3 0 0 16,2-1-1760-16,2-3-240 0,4 0-48 0,-1-1-15552 0</inkml:trace>
  <inkml:trace contextRef="#ctx0" brushRef="#br0" timeOffset="54463.53">15166 4819 26719 0,'0'0'2368'0,"0"0"-1888"16,0 0-480-16,0 0 0 0,0 0 1520 0,0 0 208 15,-6 1 32-15,6-1 16 0,0 0-848 0,6 0-160 16,1-2-48-16,5 0 0 0,3-3-16 0,1-1-16 15,2-2 0-15,-1-2 0 0,2-1-368 0,1-2-64 0,1-2 0 0,0-1-16 16,0 0-240-16,-2-3 176 16,1-2-176-16,-2-2 160 0,-2-1-160 0,-1 0 192 0,-3 2-192 0,0-4 192 15,-5 3-32-15,-2 3 0 16,-4 4 0-16,-2 6 0 0,-4 2 240 0,-2 3 48 16,-3 2 16-16,-3 1 0 0,-3 5-208 0,-2 2-32 0,-3 5-16 0,-8 7 0 0,-1 2-208 0,0 6 0 15,-3 2 0-15,-2 3 0 16,-1-1 192-16,3 2-48 0,2-1-16 0,5 0 0 0,2-2 0 0,4 1 0 15,3-3 0-15,6 0 0 0,2-2 64 0,3-1 0 16,4-1 0-16,3-1 0 0,3-3-192 16,4 0 128-16,3 0-128 0,4-3 128 0,3-3-128 0,4-1 128 15,4-1-128-15,4-3 128 0,4-2-336 0,3-3-80 16,1-2-16-16,3-3 0 16,-3-4-1184-16,3-1-240 0,2-3-64 0,1-1-10080 15,1-1-2016-15</inkml:trace>
  <inkml:trace contextRef="#ctx0" brushRef="#br0" timeOffset="54808.96">15723 4979 18431 0,'-4'-10'1632'0,"2"5"-1312"0,-2-1-320 0,3-1 0 15,1-1 4032-15,2 0 720 16,3 0 160-16,-1-1 16 0,2 0-3440 0,0 1-688 0,4 0-144 0,0 1-16 15,1 2-192-15,2 1-48 16,3 2 0-16,-3 2 0 0,1 2-272 0,1 3-128 16,-1 1 128-16,-1 3-128 0,-2 2 0 0,-2 2 0 15,0 2 0-15,-5 0 0 0,-1 3 0 0,-2 0 0 16,-3 1 0-16,-3 1 0 0,-4 1 0 0,-2 0 0 16,-3 0 0-16,-2-2 0 0,1 0 0 0,-1-1 192 0,0-2-192 0,2-1 192 15,2-4 224-15,1-2 48 0,2 0 16 0,2-3 0 16,3-3 256-16,4-3 48 0,0 0 16 0,0 0 0 15,0 0-416-15,0 0-64 0,5-1-32 0,4-1 0 16,3-2-288-16,5 0 0 0,2 0 0 0,6-2 0 0,1 1-400 0,5-2 16 16,3-1 0-16,3 1 0 15,4 0-1600-15,-2 0-320 0,0 1-64 0,-1 0-15040 0</inkml:trace>
  <inkml:trace contextRef="#ctx0" brushRef="#br0" timeOffset="55247.99">14818 5408 33695 0,'-11'-3'1488'0,"5"2"304"0,-1 0-1424 0,0 1-368 0,7 0 0 0,0 0 0 0,-5-1 1024 0,5 1 128 16,0 0 16-16,0 0 16 0,0 0-16 0,0 0 0 16,5 1 0-16,4 0 0 0,2-1-656 0,7 0-128 15,6 1-16-15,8-2-16 0,4-1-16 0,8 0 0 16,10-1 0-16,7-2 0 0,5-1-176 0,6-2-32 15,4-2-128-15,9 1 192 0,6-1-192 0,6-1 128 16,1-2-128-16,5 0 0 0,8 0 0 0,-1 1-320 16,-4 1 64-16,0 2 0 0,1 3-64 0,-5 2 0 15,-6 2 0-15,-5 1 0 0,-3 2-32 0,-4 0-16 16,-4 0 0-16,-6 1 0 0,-11 0 192 0,-6 1 48 16,-7-1 0-16,-4 0 0 0,-7 0 128 0,-5 1-208 15,-5 0 80-15,-6-1 128 16,-4 0-704-16,-5 0 0 0,-4 0-16 0,-4 2 0 15,-6-4-2048-15,0 0-416 0</inkml:trace>
  <inkml:trace contextRef="#ctx0" brushRef="#br0" timeOffset="59298.24">15523 5815 23951 0,'2'-7'2128'0,"0"-2"-1696"16,3 0-432-16,-4 0 0 0,1-2 1088 0,-1 2 144 15,1 0 32-15,0 1 0 0,-2 3 528 0,0 5 96 16,0 0 32-16,0 0 0 0,0 0-1024 0,0 0-192 15,-3 4-32-15,0 5-16 0,1 3-400 0,-1 5-64 16,-2 1-32-16,2 4 0 0,0 4-160 0,-2 2 0 16,2 4 144-16,-2 1-144 0,1 1 0 0,-1 1 0 15,-3 1 0-15,1-1 128 0,1-2-128 0,0-2 0 16,2-3 128-16,-3-1-128 0,3-4 128 0,-2-4-128 16,3-2 160-16,1-4-160 0,0-3 400 0,0-2-16 15,1-3 0-15,1-5 0 0,0 0 368 0,0 0 64 16,5-6 16-16,0-3 0 0,3-3-512 0,2-4-112 0,1-1-16 0,3-2 0 15,2 0 320-15,0 3 64 16,4 0 16-16,0 3 0 16,1 3-960-16,-1 3-192 0,0 2-32 0,0 3-16 0,-1 3 416 0,1 2 192 0,-3 4-160 0,0 1 160 15,-2 1 0-15,-1 3-144 0,0 1 144 0,-2 1 0 0,-1 3 0 0,-3-1 0 16,0 2 0-16,-1-1 0 0,-3 2 0 0,-2 0 0 16,-3-1 0-16,-1 0 0 0,-2-3 160 15,-2 1-32-15,-2-3-128 0,-1-1 192 0,-4-2 272 0,-1-2 48 16,-2-3 16-16,-3-1 0 0,-2-3-528 0,-3-4 0 15,-3-1 0-15,2-1 0 0,1-3 0 0,-1 1 0 16,2 0 0-16,2 1 0 31,3 1-704-31,3 0-80 0,1 2-32 0,5 1-12304 0,0 2-2480 0</inkml:trace>
  <inkml:trace contextRef="#ctx0" brushRef="#br0" timeOffset="68389.21">19467 5017 1839 0,'0'0'0'0,"0"0"160"0,0 0-160 0,0 0 0 0,0 0 0 0,0 0 0 15,0 0 1888-15,0 0 352 0,0 0 64 0,0 0 0 16,0 0-848-16,0 0-176 0,0 0-48 0,0 0 0 16,0 0-96-16,0 0-32 0,0 0 0 0,0 0 0 0,0 0-368 0,0 0-80 15,0 0-16-15,0 0 0 0,0 0-112 0,0 0-16 16,0 0-16-16,0 0 0 0,0 0-48 0,0 0 0 15,0 7 0-15,0-7 0 0,0 0-224 0,0 0-48 16,0 0-16-16,0 0 0 0,0 0-32 0,0 0 0 16,0 0 0-16,0 0 0 0,0 0-128 0,0 0-176 15,0 0 48-15,0 0 0 0,0 0 128 0,0 0 0 16,0 0 0-16,0 0 0 0,0 0 0 0,0 0 256 16,0 0-64-16,0 0-16 0,0 0-176 0,0 0 0 15,0 0 0-15,0 0-176 0,0 0 176 0,0 0 0 0,0 0 128 0,0 0-128 16,0 0 0-16,0 0 0 0,0 0 0 0,0 0 0 31,0 0-704-31,0 0-128 0,0 0 0 0,0 0-6192 0,0 0-1232 0</inkml:trace>
  <inkml:trace contextRef="#ctx0" brushRef="#br0" timeOffset="68813.61">19493 5100 15951 0,'0'0'704'0,"0"0"144"0,0 0-672 0,0 0-176 0,0 0 0 0,0 0 0 0,0 0 1440 0,0 0 256 16,-4 1 48-16,4-1 16 0,-6 0 128 0,6 0 32 16,-3-2 0-16,3 2 0 0,-4-5-544 0,2 1-96 15,2-2-32-15,0 1 0 0,0-2-240 0,1 1-48 16,2-2-16-16,0-1 0 0,1-2-176 0,1 0-48 16,-1 0 0-16,2-1 0 0,0-1-400 0,2 1-96 15,1 0-16-15,2 1 0 0,-3 1 288 0,2 2 48 16,0 1 16-16,0 2 0 0,0 0-560 0,0 3 0 15,1 1 0-15,1 2 0 0,0 1 0 0,1 3-272 16,2 0 16-16,1 2 16 0,2 2 240 0,-1 0 0 0,1 0-160 0,1 1 160 16,0 1 0-16,0 0 0 15,0-1 0-15,0-1 0 0,0-1 0 0,2-2 0 16,1 0 0-16,0-3 0 0,-1-1 0 0,1-2 0 0,1-2 0 0,1-2 0 16,0-5 128-16,1 0-128 0,1-2 192 0,0-1-64 15,-2-1 80-15,0-3 16 0,-2 1 0 0,-1-1 0 16,-2-2 48-16,-3 1 16 0,-3 2 0 0,-2 2 0 15,-2-1-32-15,-1 1-16 0,-4 4 0 0,-1 1 0 16,1 1-48-16,-4 7-16 0,0 0 0 0,0 0 0 0,0 0-432 16,0 0-96-16,0 0-16 0,0 0 0 15,0 0-1744 1,-5 7-368-16,0 1-64 0,-1 1-8928 0,0 4-1792 0</inkml:trace>
  <inkml:trace contextRef="#ctx0" brushRef="#br0" timeOffset="69158.92">19516 5365 33167 0,'-7'-1'2944'0,"1"0"-2352"16,-5-1-464-16,3 1-128 0,3 0 576 0,5 1 112 15,-7-1 16-15,7 1 0 0,0 0 528 0,0 0 112 16,0 0 32-16,7-1 0 0,1 0-736 0,8 1-160 16,4-1-32-16,5 1 0 0,5 0-256 0,6-1-48 15,5-1-16-15,3-2 0 0,-3 1-128 0,3-1 0 16,0-3 144-16,2 1-144 0,0 1 0 0,2 1 128 0,1 0-128 0,-1 1 0 16,-2 1 0-16,-3 0 144 0,-3-3-144 0,-7 2 0 15,-2 0 160-15,-4 0-160 0,-3 1 128 0,-2 1-128 16,-3 0 192-16,-5 0-32 0,-3 0-16 15,-3 1 0-15,-8 0-16 0,0 0-128 0,0 0 192 16,0 0-64-16,0 0-304 0,0 0-64 0,0 0-16 0,0 0 0 16,0 0-1424-1,0 0-304-15,-5 2-48 0,1 0-9600 0,0 1-1920 0</inkml:trace>
  <inkml:trace contextRef="#ctx0" brushRef="#br0" timeOffset="70022.66">22002 4822 11967 0,'0'0'1072'15,"0"0"-864"-15,2-7-208 0,1-1 0 0,-1-1 1664 0,3 0 272 16,1 2 64-16,-2-1 16 0,-2 0-240 0,-1 0-48 15,-1 0-16-15,2 1 0 0,-1 1-96 0,-2 0-16 16,-2 0 0-16,0 1 0 0,3 5-384 0,-5-2-96 16,-2 2-16-16,-2 2 0 0,-1 1-400 0,-2 3-64 15,-1 2-32-15,-1 3 0 0,-2 4-224 0,0 3-32 16,-3 1-16-16,-1 3 0 0,0 4 80 0,3 1 16 16,0 2 0-16,5-6 0 0,-1 2-240 0,1 1-64 15,1 0 0-15,2-1 0 0,1-1-128 0,3 1 160 16,2-2-160-16,2 4 160 0,2-1-160 0,2-4 192 15,2-3-192-15,4 0 192 0,2-2-48 0,0-5 0 16,1-1 0-16,3-3 0 0,1 0-144 0,3-1 0 0,2-3 0 0,2-2 128 16,3-3-128-16,8-4 128 0,-1-4-128 15,0-3 128-15,-2-7-128 0,-1-2 192 0,0-2-192 16,-3-4 192-16,-2-4-192 0,-2-2 0 0,-2-3 0 0,-2-2 0 16,-4 0 144-16,-2-1-144 0,-5 2 160 0,-2 0-160 15,-3 1 272-15,-5 1-32 0,-2 3-16 0,-4 2 0 16,-3 5 256-16,-1 2 48 0,-3 2 16 0,0 2 0 0,-1 3-240 15,-2 3-48-15,-1 1-16 0,-1 4 0 16,0 2-240-16,-2 4 0 0,0 3 0 0,0 3 0 0,0 1 0 16,0 4 0-16,0 2 0 0,2 2 0 0,2 2 0 15,1 2-160-15,3 1 160 0,1 1-128 0,4 3 128 0,3 0 0 16,1 0 0-16,3-1-128 0,2 0 128 0,3 0 0 16,2-1 0-16,1-1 0 0,3-3 0 0,3-2 0 15,3 0 0-15,1-2 0 0,0-2-128 0,2-2 128 16,2-2-128-16,1-3 128 0,0-2-128 0,1-2 128 15,-1-3-128-15,0-1 128 0,0-2-240 0,-1-2 48 16,-1-1 0-16,0 0 0 16,0 0-1072-16,-2 1-208 0,-1 1-32 0,-3 0-10832 15,-2 1-2160-15</inkml:trace>
  <inkml:trace contextRef="#ctx0" brushRef="#br0" timeOffset="72694.06">19186 7017 21599 0,'0'0'960'0,"0"0"192"0,0 0-928 0,0 0-224 15,0 0 0-15,0 0 0 0,0 0 704 0,0 0 80 16,0 0 32-16,0 0 0 0,6 0 512 0,1-2 96 0,2-3 32 0,2-1 0 16,1-4-64-16,1-1-16 0,2-2 0 0,0-4 0 15,2-2-384-15,0-1-80 0,0-5-16 0,0-2 0 16,3-4-336-16,0-4-80 0,-1-4-16 0,0-4 0 0,2-3-688 15,-1-1-144-15,0-1-16 0,-3-1-16 16,0 3-80 0,-3 5-16-16,-3 5 0 0,-2 5 0 0,-3 6 112 0,-4 5 32 0,-2 5 0 0,-4 5 0 15,-1 3-32-15,-3 5-16 0,-2 2 0 0,-1 5 0 0,-1 4 16 0,-1 4 0 16,-1 4 0-16,1 2 0 16,-1 0 176-16,2 2 32 0,2 0 16 0,2 1 0 0,0 1 160 0,2 0 0 15,4 2-144-15,1-2 144 0,3-2 0 0,2 0 0 16,0-2 0-16,4 1 0 0,0 0 0 0,2-1 256 15,0-2-32-15,-1 0-16 0,0-1 64 0,1 0 16 16,-4-4 0-16,1 0 0 0,-3-2 48 0,-1 0 16 16,0-2 0-16,-3 1 0 0,0-1 272 0,-3-1 48 15,-2-1 16-15,0 1 0 0,-2-2-272 0,-2 1-48 16,-1-1-16-16,0 0 0 16,-1-2-624-16,0 0-128 0,0-1-32 0,2-2 0 15,0-1-2256-15,2-2-464 0,3-2-96 0</inkml:trace>
  <inkml:trace contextRef="#ctx0" brushRef="#br0" timeOffset="73462.31">19709 6512 19343 0,'1'6'1728'0,"1"2"-1392"15,0 3-336-15,0 3 0 0,0 0 2496 0,1 3 448 0,-2 1 64 16,-1 1 32-16,1 1-1648 0,-3-1-336 0,-3 0-64 0,0 0-16 16,-1-2-272-16,1 1-64 0,-1-2-16 0,2 0 0 15,-1-3-112-15,2-2 0 0,0-2-16 0,1-3 0 16,2-6 64-16,0 0 16 0,0 0 0 0,0 0 0 15,0 0 96-15,6-7 32 0,3-4 0 0,0-4 0 16,1 0-704-16,1-4 0 0,1-4 0 0,1-2 0 16,1-3 0-16,1 1 0 0,-1-1 128 0,-1 3-128 0,-1 3 0 0,-2 5 0 15,-1 3 0-15,0 4 0 0,-2 4 0 0,0 3 0 16,-7 3 0-16,7 3 0 0,-3 3 0 0,0 4 0 16,0 2 0-16,-1 4 0 0,0 0 0 0,1 3 0 15,-2 1 0-15,-1 2 0 0,0 0 0 0,1-1 0 16,0-1 0-16,2-3 0 0,0-1 0 0,1-3 0 15,0-2 0-15,2-2 0 0,0-3 0 0,0-3 128 16,-7-3-128-16,8-2 128 0,0-2 32 0,2-3 0 16,1-3 0-16,0-3 0 0,1-2 32 0,2-3 0 15,0-3 0-15,0-2 0 0,1-1-192 0,0 1 192 16,-3 1-192-16,0 3 192 0,-1 4-192 0,-1 3 0 16,0 2 0-16,-1 3 0 0,-2 3 0 0,0 3 0 15,-1 2 0-15,0 2 0 0,2 3-192 0,-2 2 192 16,1 3-192-16,1 1 192 0,2 2-416 0,-3 0 32 15,1-1 16-15,1 0 0 16,3 1-368-16,-2-1-80 0,1-3-16 0,1-3 0 16,2-2-1744-16,2-3-368 0,-1-2-64 0,2-3 0 15,0-4 1216-15,2-2 256 0,1-3 64 0,1-1 0 16,-2-4 16-16,0 0 16 0,-1-4 0 0,-4-1 0 0,-1 0 1232 0,-3-1 208 0,-2 1 0 0,-5 1 192 16,-1 2 1360-16,-2 2 288 0,-2 3 48 0,-2 3 16 0,-3 3 656 0,-1 2 128 15,-1 3 16-15,-4 3 16 0,0 3-1392 0,1 3-288 16,0 0-48-16,0 5-16 0,-1 2-640 0,0 2-128 15,0 0-16-15,2 3-16 0,0 3-176 0,3-2 0 16,1 0 0-16,1 0 0 0,2-2 0 0,2 0 0 16,2-2 0-16,1-1 0 0,1-3 176 0,1-3-48 15,2-1-128-15,2-2 192 0,0-2-16 0,1-3-16 16,1-3 0-16,1-2 0 0,1-3 0 0,2-1 0 16,0-2 0-16,1-2 0 0,1-2 0 0,-2-2 0 15,0 0 0-15,-1-1 0 0,-1 4-16 0,-1 2 0 16,-3 3 0-16,-2 1 0 0,0 3 160 0,-5 5 16 15,0 0 16-15,0 0 0 0,0 0-80 0,3 7-32 16,-2 3 0-16,0 2 0 0,-1 4-224 0,0 0 0 16,0 1 128-16,1 0-128 0,1 1 0 0,2-1 0 15,-2-2 0-15,1 0 0 0,2-3-288 0,0-1 0 16,2-1 0-16,3-2 0 16,2-2-464-16,2-4-80 0,1-3-32 0,2-3 0 15,0-3-1936-15,2-4-384 0,2-5-80 0,-2-4 0 16,-3-4-96-16,1-3-16 0</inkml:trace>
  <inkml:trace contextRef="#ctx0" brushRef="#br0" timeOffset="73682.59">20854 6197 15663 0,'0'-26'688'0,"0"14"144"0,0-1-656 0,-2 1-176 0,-1 0 0 0,0 2 0 16,0 1 4288-16,-1 2 816 0,1 2 160 0,0 1 48 15,3 4-3072-15,0 0-624 0,0 0-112 0,-5 5-32 16,2 3-704-16,1 3-128 0,-2 2-48 0,0 3 0 16,1 4-80-16,1 3 0 0,0 2-16 0,2 4 0 15,-2 2 80-15,1 1 0 0,0 1 16 0,1 0 0 0,0-1-592 0,0-2-256 16,0 1 0-16,1-1 16 0,2-1 240 0,0-3 0 15,1-1 0-15,2-1 0 0,0-2 0 0,1-3 0 16,-2-2 0-16,1-4 0 16,-2-2-512-16,2-2-96 0,0-4-32 0,2-3 0 15,1-2-1280-15,0-5-272 0,0-3-48 0,2-5-9152 16,1-7-1840-16</inkml:trace>
  <inkml:trace contextRef="#ctx0" brushRef="#br0" timeOffset="73839.7">21138 6053 13823 0,'-2'-27'1216'0,"1"16"-960"16,-2-1-256-16,-1 1 0 0,-1 1 5056 0,2 2 976 15,1 3 192-15,2 5 48 0,0 0-4080 0,0 0-800 16,-5 4-176-16,2 4-16 0,0 3-496 0,1 3-80 16,-1 4-32-16,1 3 0 0,0 4-16 0,1 3-16 0,0 3 0 0,-1 1 0 15,-1 1-352-15,0 2-64 16,1 2-16-16,-3 0 0 0,2 0-128 0,1 0 0 0,0-2 0 0,1-2 128 16,1 0-128-16,2-2-224 0,0-3 48 15,1-1 16 1,1-2-1008-16,0-5-208 0,2-4-32 0,1-4-17088 0</inkml:trace>
  <inkml:trace contextRef="#ctx0" brushRef="#br0" timeOffset="75206.2">22230 6316 16575 0,'-5'-5'1472'0,"0"-1"-1168"16,-3 0-304-16,1 0 0 0,-3 0 1856 0,0-1 304 16,-1 3 64-16,0-2 16 0,1 4-1216 0,0 0-256 15,0 1-32-15,-1 2-16 0,-1 1-96 0,-1 2-32 16,1 3 0-16,-2-1 0 0,-3 4 128 0,0 1 32 31,1 3 0-31,2 0 0 0,0-1-144 0,2 0-32 0,0 0 0 0,3 1 0 0,3-1-272 0,0-1-64 16,2-2-16-16,2 0 0 0,2-1-48 0,1-2-16 15,0 0 0-15,-1-7 0 0,6 5-16 0,3 0 0 16,0-3 0-16,2-1 0 0,1-1-144 0,1-2 192 31,2-1-192-31,0-3 192 0,0-2-192 0,2-3 0 0,-1-2 0 0,0-1 0 0,-1-3 128 0,0 2-128 0,-2-3 0 0,-2 3 128 16,-2 1-128-16,-1 2 160 0,0 2-160 16,-2 3 160-16,-2 2-16 0,-4 5 0 0,0 0 0 15,0 0 0-15,0 0 16 0,3 7 0 0,-1 3 0 0,1 1 0 16,-1 1-160-16,0 3 0 0,0-1 0 0,2 1 0 15,1 1 0-15,-2-2 0 0,1-1 0 0,0-1-176 16,2-2-400 0,2-2-96-16,3-2-16 0,0-1 0 0,3-3-592 0,0-3-112 0,1-2-16 0,2-4-16 15,0-1 336-15,2-3 64 0,0-3 0 0,-2-2 16 16,1-2 416-16,0-2 80 0,-1-1 0 0,-4 1 16 0,-1 3 208 0,-1 1 32 16,-3 3 16-16,-2 4 0 15,-3 2 992-15,-1 1 192 0,-2 6 32 0,0 0 16 0,0 0-160 0,0 0-16 16,-4 7-16-16,0 2 0 0,-2 1-592 0,-1 2-208 15,2 1 144-15,-1 1-144 0,2 0 144 0,1 0-144 16,-1-1 160-16,2-1-160 0,1-2 352 0,1-1-32 16,1-3 0-16,-1-6 0 0,3 6 288 0,-3-6 48 15,0 0 16-15,8 0 0 0,2-2-96 0,-1-3-32 16,-2-1 0-16,3-2 0 0,1-2-240 0,1-1-48 16,-1-1-16-16,2 1 0 0,-4 1-240 0,2 1 0 0,0 1 128 0,-1 3-128 15,-1 1 0-15,2 1 0 16,-2 2 0-16,0 2 0 0,0 3 0 0,0-1-192 15,0 1 192-15,2 2-160 0,1 0 160 0,0 2 0 16,4-1-144-16,0-1 144 0,2-1 0 0,2-4 0 16,1 0 0-16,2-2 0 0,2-2-336 0,3-3 48 0,-1-2 16 15,2-2 0-15,-2 1 144 0,-4-2 128 0,-1-4-192 0,0 0 192 16,-5-3 0-16,-2 0 0 0,-2-2 0 16,-3 0 144-16,-2 1-16 0,-4 2-128 0,-1 0 192 0,-3 2-64 15,-3 2 160-15,-2 3 32 0,-3 3 0 0,-1 4 0 16,-2 3 64-16,-1 4 32 0,-2 3 0 0,-3 3 0 0,1 4-416 0,-3 2 0 15,2 2 0-15,-3 0 0 0,3 1-176 0,0 1 176 16,4-1-128-16,0 0 128 0,5-2 0 0,2 1-160 16,5-2 160-16,2-2 0 0,2-5 0 0,3 0 0 15,3-1 0-15,1-3 0 0,2-2 0 0,2-3 0 16,3-4 0-16,0-1 0 0,-1-4 128 0,2-3 0 16,-1-1-128-16,0-3 192 0,0-1 16 0,-1-2 0 15,0-1 0-15,-2 0 0 0,-2 2-16 0,-1 1-16 16,0 3 0-16,-5 3 0 0,-2 2 208 0,-1 3 64 15,1 1 0-15,-4 5 0 0,0 0-80 0,0 0-16 16,-1 11 0-16,-2 5 0 0,0 2-208 0,-1 6-144 16,-2 4 192-16,0 5-192 0,-1 3 160 0,-2 4-160 15,0 3 128-15,1 3-128 16,-2 0 0-16,1 1 0 0,2 0 0 0,1-2 0 0,-1-1 0 0,3-1 0 0,0-5 0 0,2-2 0 16,0-3 0-16,1-3 0 0,1-3 0 0,1-4 0 15,-2-5 0-15,0-1 0 16,1-4 0-16,0-2 0 0,-1-2 192 0,0-1-32 15,1-8-16-15,0 0 0 0,-4 4 64 0,4-4 16 16,-9 0 0-16,1-2 0 0,-2-2-48 0,0-1-16 0,-3-2 0 0,-1 0 0 16,1-2-160-16,-2-1 0 0,-4-2 0 0,4-1 0 15,0-3-176-15,2-1 176 16,2-2-128-16,-1-2 128 0,4-2-656 16,4-5-48-16,3 0-16 0,4-4 0 0,5-3-1104 0,7-5-224 15,7-4-32-15,6-4-9248 0,5-5-1840 0</inkml:trace>
  <inkml:trace contextRef="#ctx0" brushRef="#br0" timeOffset="75426.63">23503 5749 29375 0,'2'-11'1296'15,"-2"11"272"-15,0-7-1248 0,0 2-320 0,0 5 0 0,0-6 0 0,0 6 1280 0,0 0 208 16,0 0 48-16,0 0 0 0,0 0-208 0,0 0-48 31,0 0 0-31,0 0 0 0,-4 8-416 0,2 3-96 16,0 3 0-16,-1 3-16 0,-1 2-368 0,1 4-80 15,-1 4-16-15,-1 1 0 0,1 4-288 0,0 1 160 16,-1-1-160-16,2 1 128 0,0 2-128 0,0-2 0 16,3-1 0-16,0 0 0 0,1-1 0 0,2-1 0 15,-1-3 0-15,1-1 0 16,0-3-1424-16,2-2-176 0,0-3-16 0,1-1-10240 16,-1-4-2048-16</inkml:trace>
  <inkml:trace contextRef="#ctx0" brushRef="#br0" timeOffset="75729.49">23569 6199 31327 0,'0'0'1392'0,"0"0"272"0,0 0-1328 0,0 0-336 0,5-3 0 0,-1-1 0 15,2 0 672-15,-1-2 64 0,2 1 16 0,2 0 0 16,1 1-32-16,2-2 0 0,1 0 0 0,1-1 0 16,2-1-352-16,-2 0-80 0,3-2-16 0,-4-1 0 15,1-1-96-15,-1-2-32 0,-1 0 0 0,-2 1 0 0,-2-1 16 0,-3 1 0 16,-1 2 0-16,-2 2 0 15,-3 0 80-15,-2 3 16 0,-3 2 0 0,-2 2 0 0,-2 2 208 0,-2 2 48 16,-2 3 16-16,-1 3 0 0,-2 2-304 16,1 3-64-16,-2 4-16 0,2 1 0 0,1 1-16 0,2 1-128 15,0-1 192-15,3-1-64 0,0 1 0 0,2-1 0 16,4-2 0-16,2 1 0 0,3-2 0 0,2-1-128 16,3-1 192-16,2 0-64 0,3-2-128 0,5-3 0 15,3-1 0-15,3-3 0 16,3-1-624-16,6-5-96 0,4-1-32 0,3-5-17728 0</inkml:trace>
  <inkml:trace contextRef="#ctx0" brushRef="#br0" timeOffset="76447.27">22815 7029 23039 0,'-11'-7'1024'0,"6"5"192"0,-3-1-960 0,-1 1-256 16,-1-2 0-16,0 1 0 0,0 0 448 0,-1-2 64 0,0 1 0 0,0 1 0 0,3-1 784 0,-3 2 176 15,2 0 16-15,2-1 16 0,3-2-96 0,2 1-32 16,-1-2 0-16,3 6 0 0,1-5-384 16,4-1-80-16,3 1-16 0,8-1 0 15,5 0-688-15,9-1-208 0,8 0 0 0,7-2 128 0,4 0-128 0,6 0 0 16,3-1 0-16,6 0 0 0,5 0 0 0,3 2 0 15,-1-1 0-15,-1 0 0 0,-1 1 0 0,-2 2 0 16,0 0 0-16,-2 2 0 0,-4 1 0 0,-3 0 0 16,-8 2 0-16,-5 1 0 0,-8 0 0 0,-6 0-128 15,-3 0 128-15,-6 1 0 16,-4-1-448-16,-6 0 0 0,-5 1 0 0,-7-1 0 16,0 0-544-16,0 0-112 0,-8 4-32 0,-5 0 0 15,-5 2-2320-15,-8 1-448 0</inkml:trace>
  <inkml:trace contextRef="#ctx0" brushRef="#br0" timeOffset="76714.61">22830 7136 33119 0,'-24'-5'1472'0,"13"4"288"0,-2 0-1408 0,1 0-352 0,1 1 0 0,3 1 0 16,2 0 960-16,6-1 128 0,0 0 32 0,0 0 0 16,0 0-368-16,12 6-80 0,4-1-16 15,6 2 0-15,7-2-384 0,4-2-80 0,5 0 0 0,6-3-16 16,3-2-48-16,3-3-128 0,5 2 192 0,6-1-64 15,5-3 0-15,0-1-128 0,-3-2 192 0,1-1-64 16,3-1 0-16,3 0 0 0,1 0 0 0,-2-1 0 0,-5-1-128 0,-5 0 192 16,-7 2-192-16,-5 1 192 0,-9 2-192 0,-5 2 0 15,-4 0 144-15,-6 3-144 0,-5-1 128 0,-2 3-128 16,-7 0 160-16,-3 1-160 0,-6 1-160 0,0 0-128 16,-5 1-32-16,-5 2 0 15,-4 3-2944-15,-4 1-576 0</inkml:trace>
  <inkml:trace contextRef="#ctx0" brushRef="#br0" timeOffset="80999.39">3706 8210 15663 0,'0'0'1392'0,"-7"4"-1120"0,0 0-272 0,1 2 0 16,-1 0 704-16,2 1 64 0,-1-1 32 0,1 1 0 15,0 0 224-15,2-1 64 0,1 1 0 0,0-1 0 16,2-6 64-16,0 6 32 0,0-6 0 0,0 0 0 16,4 7-240-16,3-3-48 0,0 0-16 0,3-1 0 15,2-3-32-15,4-2 0 0,0 0 0 0,4-2 0 16,1-3-304-16,2-2-64 0,1 1-16 0,0-3 0 15,-2 0-160-15,2-3-48 0,-2-2 0 0,0-2 0 16,0 0-32-16,-2-2-16 0,-1-1 0 0,-2 0 0 16,-2 1-16-16,-2 2 0 0,-2-1 0 0,-3 1 0 0,0 3 32 15,-6-1 0-15,-1 3 0 0,-2 1 0 16,-1 2 160-16,-4 1 48 0,-2 2 0 0,1 1 0 0,-2 3-96 0,-3 2-16 16,-2 1 0-16,-2 3 0 0,-1 3-320 0,-2 1 0 15,0 2 0-15,-3 4 0 0,-3 2-144 0,-3 1 144 16,0 2-160-16,-2 2 160 0,3 2-160 0,-1 2 160 15,2 0-160-15,1 1 160 0,2 1 0 0,4-1 0 16,1 0 0-16,3 0 0 0,1 0 0 0,4-2 208 16,2-2-64-16,2-2-16 0,2 1 16 0,2-1 0 15,0 0 0-15,5-3 0 0,0-2-144 0,2 0 192 16,3-2-192-16,2 0 192 0,1-1-192 0,3-1 0 0,3-3 144 0,2 0-144 16,1-1 0-16,5-3 0 0,1-2 0 0,3-1 0 15,1-3 0-15,1-1-320 16,-1-3 64-16,1-2 16 15,0-2-1840-15,-2-1-368 0,0-1-80 0,-1-1-12928 0</inkml:trace>
  <inkml:trace contextRef="#ctx0" brushRef="#br0" timeOffset="87556.46">4486 8471 13823 0,'0'0'1216'0,"0"0"-960"16,1-4-256-16,-1-2 0 0,1 1 2448 0,-1 5 448 16,0 0 96-16,0 0 16 15,0 0-880-15,0 0-160 0,0 0-48 0,0 0 0 0,0 0-576 0,-2 7-112 16,-2 4-16-16,2 4-16 0,-1 1-384 15,-1 3-80-15,0 2-16 0,1 2 0 0,-3 0-384 0,2 0-80 16,-1-1 0-16,1 0-16 0,0-1-240 0,-1 0 176 16,2-1-176-16,1-2 160 0,0 1-160 0,-1-2 0 15,1-3-192-15,1-2 192 16,1-1-3168-16,0-2-512 0</inkml:trace>
  <inkml:trace contextRef="#ctx0" brushRef="#br0" timeOffset="88010.28">2933 8979 24879 0,'-15'-2'1088'0,"7"1"256"0,0-1-1088 0,-2 1-256 0,0 0 0 0,0 1 0 0,0 0 1280 0,1 0 192 16,3 0 32-16,0 1 16 0,6-1-432 0,0 0-64 15,0 0-32-15,0 0 0 0,0 0-304 0,10 5-64 16,5 0-16-16,4-1 0 15,4-1-48-15,6 0-16 0,5-2 0 0,8-1 0 0,7-1-288 0,12-2-64 16,9 1-16-16,8 1 0 0,5-3-32 0,7 0 0 16,10 1 0-16,7-1 0 0,4-2-16 0,5 2-128 15,9-1 192-15,0 1-64 0,0-2-128 0,3 1 0 16,2 1 0-16,0-1 0 0,-3 2 0 0,-26 1 0 16,4-1 128-16,-1 3-128 0,-2 0 0 0,-2 0 0 15,-7 0 0-15,-4 0 128 0,-5 2-128 0,-6-2 0 16,-6 1 0-16,-8 0 0 0,-6 0 0 0,-8 0 0 0,-6 0 0 0,-7 0 0 31,-8 0-768-31,0 0-16 0,-13 0-16 0,-7 1 0 16,-9-2-2224-16,-6 0-448 0</inkml:trace>
  <inkml:trace contextRef="#ctx0" brushRef="#br0" timeOffset="88435.26">3342 9535 34095 0,'-26'-9'3024'0,"15"4"-2416"0,0-1-480 15,-1-1-128-15,3 0 336 0,2-2 48 0,0-1 16 0,3-1 0 0,0 0 160 16,3 0 16-16,1-1 16 0,4 0 0 0,2-2-32 0,3-1-16 15,2 1 0-15,3 0 0 0,4-1-288 0,2 3-64 16,2 2-16-16,0 0 0 0,-1 2 0 0,-1 2 0 16,-1 4 0-16,-1 3 0 0,-2 1 16 0,-1 4 0 15,-4 3 0-15,-4 4 0 0,0 2-64 0,-4 5-128 16,-3 3 192-16,-4 3-64 0,-4 4 0 0,-3 3 0 16,-4 4 0-16,-5 2 0 0,-3 4-128 0,-5 0 0 15,-1-1 0-15,0-3 0 0,1-2 0 0,4-4 0 0,1-4-160 0,3-3 160 16,4-4 0-16,2-5 0 15,1-2 0-15,5-3 0 0,1-4 304 0,4-1-48 0,3-7-16 0,0 0 0 16,0 0-80-16,6 4-16 0,2-2 0 0,4-2 0 16,4-2-144-16,3-1 0 0,6-1 0 0,4-3-176 0,5-3-32 0,3-1-16 15,0-1 0-15,4-1 0 32,2-1-1488-32,1-1-288 0,2 1-64 0,3 0-9344 0,4-2-1872 0</inkml:trace>
  <inkml:trace contextRef="#ctx0" brushRef="#br0" timeOffset="88765.91">4117 9517 11055 0,'-12'-9'480'0,"4"6"112"0,-3 0-464 0,-2-1-128 0,-1-1 0 0,-2 2 0 0,-1-1 5280 0,-2 2 1040 16,3 2 208-16,-4 1 32 0,0 3-4048 0,0 1-800 15,0 3-176-15,2 2-16 0,-2 3-720 0,3 0-144 16,2 2-16-16,0 1-16 0,0 2-432 0,3 1-192 16,2 1 160-16,1 0-160 0,4-1 0 0,3-1 0 15,0 1 0-15,3-2 0 0,2-2 0 0,4-2-128 16,0-2 128-16,4-1-160 0,2-1-144 0,2-5-16 0,1-3-16 0,2-3 0 15,1-4 80-15,-1-3 32 0,1-3 0 0,1-4 0 16,0-2 224-16,-1-3 0 16,0-2 0-16,-1 1-144 0,-2 1 144 0,-2 3 0 15,-4 2 0-15,-1 2 128 0,-2 3 304 0,-3 3 64 16,-1 1 16-16,-3 7 0 0,0 0 48 0,0 0 16 0,0 0 0 0,0 0 0 16,0 8-384-16,0 1-192 0,0 2 192 0,0 1-192 15,0 3 0-15,2 2 0 0,-1-1 0 16,1 2 0-16,1-3 0 0,0-1-272 0,2 0 48 0,0-2 16 31,3-1-576-31,2-3-112 0,0-2-32 0,3-3 0 0,4-2-2512 16,3-4-496-16,5-4-96 0</inkml:trace>
  <inkml:trace contextRef="#ctx0" brushRef="#br0" timeOffset="88953.12">4546 9251 33343 0,'0'0'1472'0,"-1"-5"320"0,-1 0-1440 0,2 5-352 0,0 0 0 0,0 0 0 0,0 0 1664 0,0 0 272 16,-6 7 48-16,2-1 16 0,-1 3-928 0,2 3-192 15,-1 5-48-15,-1 1 0 16,1 2-256-16,0 4-64 16,-1 2-16-16,1-1 0 0,-2 4-304 0,2-1-64 0,1 2-128 0,-2 0 192 0,2-1-192 0,1 1 0 15,2-1 128-15,0-2-128 0,-1-3-128 0,1 0-80 16,0-2-16-16,1-3 0 16,1 0-1392-16,1-2-288 0,2-4-48 0,-3-2-16096 0</inkml:trace>
  <inkml:trace contextRef="#ctx0" brushRef="#br0" timeOffset="89126.69">4279 9562 34095 0,'0'0'3024'0,"0"0"-2416"16,0 0-480-16,0 0-128 0,0 0 800 0,0 0 144 0,0 0 16 0,0 0 16 16,10-1-816-16,3-1-160 0,3 0 0 0,4 1 0 15,2-1 0-15,6-1 0 0,-1 1 0 0,7-1 0 31,0-3-448-31,4 0-16 0,4-2 0 0,2-3-10352 0,1-1-2080 0</inkml:trace>
  <inkml:trace contextRef="#ctx0" brushRef="#br0" timeOffset="89469.46">5011 9251 13823 0,'-4'-13'1216'0,"2"7"-960"0,-3 0-256 0,1 0 0 0,-2 1 4160 0,0 0 768 16,-1 1 176-16,1 3 16 0,-1 1-2400 16,0 1-480-16,1 1-112 0,-2 4-16 0,-1 2-1024 15,1 5-192-15,-1 2-64 0,1 3 0 0,0 1-416 0,1 4-96 16,0 2 0-16,0 2-16 0,2 3-64 0,1 0-16 15,0-1 0-15,2 0 0 0,-1-3-96 0,2 0-128 16,0-3 176-16,2-1-176 0,1-2 208 0,2-3-64 16,0-3-16-16,0-1 0 0,0-4 96 0,1-2 16 15,-1-3 0-15,3-1 0 0,0-2-48 0,4-1 0 16,-2-5 0-16,3-2 0 0,2-4 0 0,1-3-16 16,3 0 0-16,0-1 0 0,2-1-48 0,0 2-128 15,0 2 192-15,-1 2-64 0,-2 2-128 0,1 3 0 16,-3 3 0-16,0 2 0 0,0 2-144 0,-1 1 144 0,-1 5 0 0,-1 1 0 15,-1 2 0-15,-1 1 0 16,-2 2 0-16,0 1 0 0,-2 3 0 0,1 0 0 16,-4 0 0-16,-2 1 144 0,-3-1-144 0,-1-1 160 0,-2 1-160 0,0-3 160 15,-2 0 0-15,-2-2 0 0,-2-1 0 0,-2-3 0 16,-1-3 0-16,-5 0 0 0,2-3 0 16,-3-2 0-16,1-1-416 0,1-2-64 0,1-4-32 0,3 1 0 31,0-3-2096-31,3 1-432 0,1-3-64 0</inkml:trace>
  <inkml:trace contextRef="#ctx0" brushRef="#br0" timeOffset="89910.57">5657 9405 35935 0,'0'0'1600'0,"-1"-5"320"15,1 5-1536-15,4-5-384 0,4 2 0 0,1 0 0 16,-3 0 944-16,2 3 112 0,0 3 32 0,1 1 0 16,-3 3-336-16,2 2-64 0,-1 5-16 0,0 3 0 0,1 3-288 0,-3 4-48 15,-1 3-16-15,-1 2 0 0,-2 4-112 0,-2 3-16 31,-3 2-16-31,-4 3 0 0,-7 3-176 0,-6 3 0 0,-10 4 0 0,-5 0 0 32,-6 1-2640-32,-1-2-464 0,-1-4-96 0,-1-3 0 15,-3-5 784-15,-3-3 176 0</inkml:trace>
  <inkml:trace contextRef="#ctx0" brushRef="#br0" timeOffset="90194.79">2821 9273 41471 0,'-29'-2'1840'0,"15"3"368"0,-3 1-1760 0,-1 6-448 0,-2 4 0 0,1 6 0 16,-1 5 0-16,1 6-144 0,-3 5 0 0,-8 22 0 15,6-4 304-15,5 3 64 0,4 3 16 0,3-1 0 0,1 1-48 0,5-3-16 16,4-1 0-16,3-2 0 0,3-2-176 16,4-2 0-16,6-6 0 0,3-1 0 0,4-7 0 0,6-2-176 15,4-2 16-15,8-6 0 16,7-3-1200-16,8-7-240 0,12-6-64 0,-19-9-9760 16,7-8-1952-16</inkml:trace>
  <inkml:trace contextRef="#ctx0" brushRef="#br0" timeOffset="90493.85">7046 8792 42383 0,'-17'-13'1872'0,"13"9"400"0,4 0-1824 0,0 4-448 0,0 0 0 0,6-3 0 16,-1 1 0-16,2-1 0 0,0 0 0 0,3 1 0 16,1 0 0-16,2-1-208 0,1-1 16 0,5 2 0 15,2-1-16-15,1 1 0 0,-1-2 0 0,2 1 0 31,2 1-2224-31,-3 1-448 0,1 0-96 0,-1 2-12240 0</inkml:trace>
  <inkml:trace contextRef="#ctx0" brushRef="#br0" timeOffset="90635.83">7075 9021 40543 0,'-8'-2'3600'0,"2"0"-2880"16,-1 0-576-16,2-1-144 0,0 1 768 0,5 2 112 15,0 0 16-15,0 0 16 0,0 0-416 0,8-3-96 16,2 0-16-16,2-2 0 0,4 1-384 0,4-1 0 0,3 0 0 0,6-2 0 31,3-3-736-31,5 0-224 0,5-1-64 0,4-2-11760 16,4-3-2352-16</inkml:trace>
  <inkml:trace contextRef="#ctx0" brushRef="#br0" timeOffset="91137.15">9790 8201 11055 0,'0'0'976'0,"0"0"-784"16,-2-5-192-16,2 5 0 0,0-5 3936 0,1-1 736 15,1 1 160-15,2-1 32 16,2 1-2496-16,0-1-480 0,2 0-96 0,2-2-32 0,1-1-720 0,0-1-144 16,1 0-16-16,1-1-16 0,0-1-304 0,1-1-64 15,-2-1-16-15,-1-2 0 0,-2 1-224 0,-3-1-64 16,1 0 0-16,-3 2 0 0,-2 0 64 0,-2 2 16 15,-2 1 0-15,-2 3 0 0,-4 2 304 0,-2 3 64 16,-3 3 16-16,-4 3 0 0,-1 4-208 0,-5 4-64 0,-4 3 0 0,-1 4 0 16,-2 2-384-16,0 4 0 0,2 2 0 0,1 0 0 15,2 1 0-15,4-1 0 16,3-1 128-16,4 1-128 0,3-2 0 0,3-1 0 0,5-1 0 0,3-1 0 16,2-1 144-16,4-2-144 0,3-1 160 0,3-2-160 15,2 0 0-15,5-2 128 0,4-3-128 0,3-3 0 16,2-1 0-16,0-4 0 0,2-2 0 0,2-3 0 15,1-4-464-15,2-2-96 16,1-3-16-16,3-3 0 0,1-4-2944 0,-1 1-576 16,3-2-128-16</inkml:trace>
  <inkml:trace contextRef="#ctx0" brushRef="#br0" timeOffset="91561.17">10340 8223 36863 0,'0'-6'3264'0,"0"-2"-2608"15,0 0-528-15,2-1-128 0,0 0 800 0,3 1 128 16,-1 1 32-16,3-1 0 0,0 1-224 0,2 2-32 0,1-1-16 0,1 3 0 16,1 2-416-16,0 2-80 15,0 1 0-15,0 1-16 0,-1 2-176 0,-2 3 0 16,-1 0 0-16,-3 3 0 0,-1 3 0 0,-3 0 128 0,-3 0-128 0,-3 3 0 16,-1 0 128-16,-3 2-128 0,-2 1 128 0,0-2-128 15,-1-1 192-15,0-2-64 0,-1 1 0 0,2-4 0 16,2-2 192-16,1-1 16 0,3-1 16 0,2-2 0 0,3-6 80 0,0 0 16 15,0 0 0-15,5 4 0 0,1-2-320 0,4 0-128 16,1-2 128-16,4-2-128 0,4 0 0 0,3-2 0 16,3-2 0-16,4 1 0 15,4 0-1248-15,1-1-176 0,0-2-48 0,-1 0 0 16,-1 1-1792-16,-4 0-384 0</inkml:trace>
  <inkml:trace contextRef="#ctx0" brushRef="#br0" timeOffset="91874.76">9492 8710 26719 0,'-40'1'1184'0,"22"0"240"0,-2 0-1136 0,-4 1-288 15,0 1 0-15,4 0 0 0,3 2 2928 0,3 0 528 0,4-1 96 0,4-1 32 16,6-3-2288-16,2 6-448 15,7 1-80-15,3-2-32 0,5 1-368 0,6-2-80 16,7 0-16-16,7 0 0 0,8-2-272 0,10-1 160 0,10-2-160 0,3 0 128 16,3-1-128-16,3-2 192 0,6 0-192 0,2-1 192 15,2 0-192-15,0-1 128 0,-1 0-128 0,2-1 128 16,0 1-128-16,-4 0 0 0,-7 0 144 0,-5 1-144 16,-8 2 0-16,-7 0 0 0,-7 0 0 0,-5 1 128 15,-7 1-128-15,-6 0 128 0,-5 0-128 0,-5 1 128 16,-6 0-528-1,-3 0-112-15,-10 0 0 0,0 0-16 16,0 0-2608-16,0 0-528 0,-10 4-112 0</inkml:trace>
  <inkml:trace contextRef="#ctx0" brushRef="#br0" timeOffset="92409.04">10186 9147 10127 0,'-7'-10'896'0,"4"5"-704"16,-2 0-192-16,1-1 0 0,-1 1 3232 0,1-1 608 0,0 1 128 0,-1 0 32 15,-1 1-1600-15,1 2-320 0,5 2-64 0,0 0-16 16,-5 4-464-16,1 3-112 0,-1 3-16 0,2 2 0 15,-2 2-656-15,2 4-144 0,0 3-32 0,0 3 0 16,-2 1-80-16,1 1-32 0,-2 1 0 0,1 0 0 16,-1 1-192-16,1-1-32 0,-2 2-16 0,2-2 0 15,-1 0-16-15,1-3 0 16,-1-2 0-16,2-2 0 0,2-4 96 0,0-3 16 0,0-4 0 0,1 0 0 16,1-2 0-16,0-7 0 0,0 0 0 0,0 0 0 15,8 0-48-15,2-3 0 0,2-3 0 0,3-5 0 0,3-4-80 0,3-3 0 16,2-3-16-16,1-1 0 0,1 0-176 0,1 3 128 15,-2 1-128-15,-1 1 128 0,-1 2-128 0,-1 4 0 16,0 2 0-16,-1 3 0 0,-5 3 0 0,-1 3 0 16,-1 2 0-16,2 2 0 0,-5 0 0 0,0 4 0 15,-3 1 0-15,-1 2 0 0,-2 2 0 0,-2 1 0 16,-2 1 128-16,-3 2-128 0,-2-1 192 0,-4 2-64 16,-1 0 0-16,-2-1 0 0,-4 0 16 0,1-2 0 15,-4-2 0-15,-1 1 0 0,1-2-144 0,-2-2 0 16,-2-2 144-16,0 0-144 0,-1-2 128 0,2-3-128 15,-1-3 160-15,4-1-160 0,1-2 0 0,3-2-208 0,1 0 16 0,3-2 0 32,3-1-1648-32,1 0-320 0,3-2-64 0,4-1-16496 0</inkml:trace>
  <inkml:trace contextRef="#ctx0" brushRef="#br0" timeOffset="94265.85">9614 8262 4607 0,'0'0'400'0,"0"0"-400"0,0 0 0 0,-6-2 0 15,1 0 1920-15,0 0 288 0,1 0 64 0,0 1 16 16,-2 0-800-16,3 0-144 0,-3 0-48 0,6 1 0 0,0 0 176 0,0 0 16 31,0 0 16-31,0 0 0 0,0 0-416 0,0 0-96 0,0 0-16 0,9-2 0 0,1-1-464 0,2-1-80 16,2 1-32-16,3 0 0 0,2-2-400 0,0 1 128 15,1-1-128-15,1 1 0 16,3 0-1984-16,-3-3-496 0,21-8-80 0,-9 3-32 0</inkml:trace>
  <inkml:trace contextRef="#ctx0" brushRef="#br0" timeOffset="109183.86">2436 11446 4607 0,'0'0'192'0,"1"-6"64"0,2 0-256 0,-2-1 0 0,0 0 0 0,0 0 0 0,0-1 2736 0,1 0 496 15,-1-1 96-15,0 1 32 16,-1-1-1280-16,1 1-256 0,1 0-48 0,-1 2-16 16,0-1-336-16,0 3-64 0,-1 4-16 0,0 0 0 0,2-5-560 0,-2 5-112 15,0 0-32-15,0 0 0 0,0 0-192 0,1 10-64 16,-1 4 0-16,0 2 0 0,-1 3 64 0,0 3 16 16,-1 2 0-16,0 3 0 15,-1 2-272-15,2 1-48 0,0-1-16 0,0 1 0 0,0 1-128 0,1 0 0 16,0-2 144-16,0-1-144 0,0-3 0 0,0-1 144 15,0-2-144-15,0-3 0 0,-1-2 192 0,0-3-64 16,0-2 0-16,0-2-128 0,-2-2 288 0,1-3-48 16,2-5-16-16,0 0 0 0,-5 1 32 0,5-1 16 0,-6-2 0 0,1-3 0 15,-2-4-16-15,0-4-16 16,1-2 0-16,-1-3 0 0,0-4-80 0,0-3-16 0,-1-1 0 0,4-2 0 16,-2 1 48-16,3-3 0 0,1-2 0 0,2 0 0 15,1 1 112-15,2-2 16 0,2 0 16 16,1 2 0-16,3 2-128 0,2 2-16 0,1 0-16 15,1 3 0-15,1 2-176 0,2 2 0 0,2 3 0 0,0 1 0 16,1 3-128-16,0 3 128 0,2 2-160 0,0 3 160 16,-1 1-192-16,1 1 192 0,0 3-208 0,-1 1 80 15,-1 2-48-15,-2 1 0 0,0 2 0 0,-5 0 0 32,-1 2-1952-32,-1 1-400 0,-2 4-80 0</inkml:trace>
  <inkml:trace contextRef="#ctx0" brushRef="#br0" timeOffset="109389.16">2459 11626 38463 0,'0'0'1712'0,"0"0"336"0,0 0-1632 0,0 0-416 16,0 0 0-16,0 0 0 0,0 0-224 0,8-1-128 16,4 1-32-16,0 0 0 0,3 0 544 0,0 0 96 15,1-1 32-15,3-1 0 0,2 1-96 0,1-2-32 16,0 0 0-16,1 0 0 0,1-2-416 0,2 2-64 0,-2 0-32 0,1-1 0 31,2 1-2992-31,-1 1-608 0</inkml:trace>
  <inkml:trace contextRef="#ctx0" brushRef="#br0" timeOffset="109578.38">3024 11660 24879 0,'0'0'2208'0,"0"0"-1760"0,0 0-448 0,0 0 0 16,0 0 1808-16,0 0 288 0,-3 8 48 0,2 0 16 15,0 0-784-15,0 4-160 0,1 3-16 0,0 0-16 0,0 3-384 0,0 0-80 16,0 3-16-16,0 1 0 0,0 1-320 0,-1 1-80 16,-1 0-16-16,0-1 0 0,-1 0-160 0,1-2-128 15,-1-1 192-15,1-2-192 0,-2 0 0 0,2 0-224 16,0-4 16-16,-1-1 0 16,2-1-2496-16,0-2-496 0,1-2-112 0</inkml:trace>
  <inkml:trace contextRef="#ctx0" brushRef="#br0" timeOffset="110019.25">3545 11531 36047 0,'0'0'1600'0,"0"0"320"0,0 0-1536 0,0 0-384 16,0 0 0-16,0 0 0 0,0 0 368 0,0 0-16 16,6-2 0-16,0 1 0 0,1 0 160 0,3 0 48 15,1 1 0-15,1 0 0 0,2 0-368 0,1 0-192 16,3 1 192-16,1-1-192 15,-1 0 0-15,3 0 0 0,2 0 0 0,2 0-192 16,-3 0-1920-16,-1 1-384 0,-1 0-80 0,-1 0-12320 0</inkml:trace>
  <inkml:trace contextRef="#ctx0" brushRef="#br0" timeOffset="110193.04">3557 11688 20271 0,'-17'-5'1792'0,"11"3"-1424"16,1 0-368-16,5 2 0 0,-5 0 4288 0,5 0 768 15,0 0 176-15,-4 1 16 0,4-1-3808 0,0 0-768 16,0 0-160-16,0 0-16 0,0 0-64 0,0 0-16 16,6 4 0-16,1 1 0 0,3-2-224 0,2 0-64 15,0 0 0-15,3-2 0 0,2 0-128 0,3 0 0 16,2-1 0-16,3-1 0 16,3 1-688-16,2 0-112 0,2-1-32 0,2 0-11360 15,2-2-2272-15</inkml:trace>
  <inkml:trace contextRef="#ctx0" brushRef="#br0" timeOffset="111055.85">7219 10922 24879 0,'0'0'2208'0,"0"0"-1760"16,0-5-448-16,0 5 0 0,0 0 1328 0,0 0 176 0,0 0 32 0,0 0 16 15,0 0-208-15,0 0-32 0,0 0-16 0,0 0 0 16,1 6-592-16,-2 4-112 15,0 4-16-15,0 3-16 0,-1 2-240 0,-1 4-32 16,0 2-16-16,-1 2 0 0,-1 2-112 0,1 2-32 16,-3 1 0-16,2 0 0 0,-1-3-128 0,2-1 192 15,0-2-192-15,-1-2 192 0,2-2-192 0,-2-1 0 0,1-2 144 0,1-2-144 0,-1-3 144 0,2-1-144 16,0-3 192-16,1-2-192 0,1-8 256 0,0 0-48 16,0 0-16-16,0 0 0 0,0 0 112 0,0 0 16 15,-2-8 0-15,1-3 0 0,1-4-48 0,1-5 0 16,1-4 0-16,1-6 0 0,2-5-144 0,1-4-128 15,2-3 144-15,1-2-144 0,1 0 0 0,0 1 0 16,1 2 0-16,1 1 0 0,0 3 144 0,1 3-144 16,0 4 128-16,0 3-128 0,1 4 128 0,0 4-128 15,0 2 128-15,2 4-128 0,-1 3 128 0,0 3-128 16,1 3 128-16,-1 2-128 0,-1 1 0 0,0 2 0 16,-2 2 0-16,0 4 0 0,-1 1 0 0,-1 2 0 15,-1 1 0-15,-2 3 0 0,-2 1 0 0,-3 1 0 16,-2 1 0-16,-2-1 0 0,-4 1-240 0,-2-1 80 0,-3 1 16 0,-3-1 0 15,-2 0-16-15,-3-2 0 0,-2-2 0 0,0 0 0 16,0-2 160-16,0-1 0 0,0-1 0 0,2-1 0 16,1 0 0-16,3-1 0 0,1-1-160 0,3-1 160 31,0 0-1504-31,3-1-192 0,2-1-32 0,6-2-15072 0</inkml:trace>
  <inkml:trace contextRef="#ctx0" brushRef="#br0" timeOffset="111369.77">8110 10607 6447 0,'-2'-7'576'16,"-1"-2"-576"-16,-1 0 0 0,1-1 0 0,-1-1 5568 15,0 1 1024-15,-1 0 192 0,1 2 32 0,0 0-4256 0,1 1-832 16,-1 2-192-16,1-1-16 0,-1 3-576 0,4 3-112 15,-6 1-32-15,0 4 0 0,-3 1-304 0,0 6-64 16,0 4-16-16,-2 5 0 0,-2 3-208 0,-3 5-32 16,-3 6-16-16,-3 6 0 0,-1 8 80 0,-3 5 16 15,-1 4 0-15,-1 4 0 16,1 1-256-16,3 1 0 0,2 3 0 0,3-2 0 0,3-2 0 0,3-3 0 16,5-2 0-16,2-3 0 0,4-4 0 0,3 0 0 15,3-6 0-15,4-2 0 0,2-4 0 0,3-2 0 16,3-5-208-16,2-5 64 15,4-3-1456-15,7-3-272 0,6-5-64 0,3-6-14752 0</inkml:trace>
  <inkml:trace contextRef="#ctx0" brushRef="#br0" timeOffset="111903.27">8899 11069 32015 0,'0'0'1408'0,"0"0"320"0,0 0-1392 0,2-4-336 0,-1-3 0 0,1 1 0 15,-2-2 624-15,2-1 48 0,1 1 16 0,-1-2 0 0,0-1 0 0,0 0 0 16,2-1 0-16,-2-2 0 0,-1 0-288 0,0 0-48 15,-1 1-16-15,-1-1 0 0,-1 0-64 0,-3 3-16 16,0 1 0-16,-2 2 0 0,-1 2 384 0,-3 1 64 16,-3 2 0-16,-2 4 16 0,-3 4-336 0,-2 1-80 15,-2 3-16-15,-2 3 0 0,0 1-288 0,1 5 0 16,0 2 0-16,0 1 0 0,1 1 0 0,3 1 0 16,5 0 0-16,0 0-144 0,4-1 144 0,0-1-128 15,5-2 128-15,1-2-128 0,2-1 128 0,3-3 0 16,2-1 0-16,1-2-128 0,1-3 128 0,2-1 0 15,4-3 0-15,-1-2 0 0,3-3-160 0,4-3 0 16,-2-3 0-16,3-3 0 0,3-3 160 0,2-3 0 0,2-3 0 0,1-3 128 16,-2 0-128-16,-2-1 128 0,-3 1-128 0,-1 2 128 15,-4 3-128-15,-1 4 128 0,-4 2-128 0,-2 3 128 16,-1 3 112-16,-5 6 16 0,0 0 16 16,0 0 0-16,0 0 32 0,1 7 0 0,-1 3 0 0,-1 2 0 15,0 3-304-15,0 1 0 0,0 2 0 0,1-1 0 16,0 1 0-16,2-1 0 0,1 1-128 0,1-1 128 15,1-2-288-15,1 0-16 0,0 0 0 0,2-3 0 16,-1-1-496 0,3-2-96-16,1-2-32 0,2-1 0 0,3-3-2832 0,1-3-560 0</inkml:trace>
  <inkml:trace contextRef="#ctx0" brushRef="#br0" timeOffset="112092.53">9384 10863 13823 0,'2'-17'1216'0,"-1"11"-960"15,-1-3-256-15,-1 0 0 0,0-1 3648 0,0 1 704 16,-1 0 128-16,-1 3 16 0,1 0-1488 0,-1 2-320 15,0 1-48-15,3 3-16 0,0 0-1168 0,0 0-240 16,-6 0-64-16,6 0 0 0,-5 3-608 0,0 4-128 16,1 0-32-16,-1 3 0 0,1 2-160 0,0 3-32 15,-1 1-16-15,1 3 0 0,-1 1-176 0,1 0 0 0,2 2 0 0,-3 3 0 16,0 1 0-16,-1 0-224 16,0 1 32-16,0-2 0 15,2 0-1568-15,0 0-304 0,-1-3-64 0,1-3-9936 0,0-1-1984 0</inkml:trace>
  <inkml:trace contextRef="#ctx0" brushRef="#br0" timeOffset="112611.16">9163 11073 33055 0,'0'0'1472'0,"-4"-5"288"0,0 1-1408 0,1 0-352 0,3 4 0 0,0 0 0 16,0 0 624-16,0 0 48 0,3-5 16 0,5 3 0 15,3 0-384-15,3 1-80 0,4 1-16 0,4-1 0 0,2 1-208 0,2-2 0 16,2 0-192-16,0-1 192 15,2-1-464-15,1-2 16 0,2-2 0 0,0-2 0 16,2-3-704-16,1 0-128 0,1-2-16 0,0-3-16 16,-1-2-32-16,-2-1 0 0,-1-1 0 0,-5 0 0 0,-3 1 1168 0,-4 2 176 15,-3-1 144-15,-3 2-16 0,-2 2 1200 0,-3 1 240 16,-2 1 48-16,-3 2 16 0,-2 2 240 16,-2 0 48-16,-1 1 16 0,-1 3 0 0,-2 0-512 0,3 6-96 15,0 0-32-15,0 0 0 0,-5 1-784 0,-2 4-144 16,2 1-48-16,-2 4 0 0,1 1-320 0,-2 5 0 0,-1 1 0 0,-1 4 0 15,-1 3 0-15,0 3 0 16,0 0 0-16,0 2 0 0,1 1 0 0,2-2 128 16,0-1-128-16,1-3 0 0,2-1 0 0,1-4 0 15,-1-3 0-15,3-2 128 0,2-1-128 0,1-4 0 0,-1-2 0 0,0-7 0 16,3 4 128-16,-3-4-128 0,6 2 160 0,0-2-160 16,2-5 224-16,1-3-48 0,2-1-16 0,1-4 0 15,1-1-160-15,1-1 192 16,0-1-192-16,0 3 192 0,1 2-192 0,1 1 0 15,-2 3 0-15,2 1 0 0,-1 3 0 0,0 1-176 0,-2 2 176 0,2 3-128 0,-2 2 128 0,0 3 0 16,-1 1 0-16,-1 1-128 0,0 1 128 0,-1 1 0 16,-1 0 0-16,0 1-128 0,-4-1 128 0,0 0 0 15,-2 0 0-15,-1-1 0 0,-1-1 144 0,-1-1-144 16,-1-1 192-16,-2-3-192 0,-2 0 224 0,0-1-64 16,-3-1-16-16,-1 0 0 0,-2-3-144 0,0 0 0 15,0-1 0-15,-3-1 0 16,0-1-1296-16,1-1-304 0,0-2-48 0,1 0-16 15,0-3-1952-15,2 0-400 0</inkml:trace>
  <inkml:trace contextRef="#ctx0" brushRef="#br0" timeOffset="112908.81">10456 10441 39215 0,'0'0'1728'0,"1"-6"384"0,3 0-1696 0,-4 6-416 0,2-5 0 0,-2 5 0 16,4-4 592-16,-4 4 48 16,7 3 0-16,1 0 0 0,-1 2-192 0,2 4-16 0,0 1-16 0,1 3 0 15,1 3-96-15,1 2-32 0,2 4 0 0,-2 3 0 16,-2 0-32-16,-1 2-16 0,-1 2 0 0,-3 1 0 16,0 1-112-16,-4 0 0 0,-2 5-128 0,-4-2 192 0,-1 1-64 15,-3 0-128-15,-1-1 176 0,-4 0-176 0,-4 0-176 0,-3 2-144 16,-3-2-16-16,-4 0-16 15,-1 1-1616 1,-4-1-320-16,-4 0-64 0,-4 0-9376 0,-7-1-1888 0</inkml:trace>
  <inkml:trace contextRef="#ctx0" brushRef="#br0" timeOffset="113644.71">6220 12141 6447 0,'-11'-5'576'0,"7"3"-576"0,-2 0 0 0,2 1 0 16,-4-1 5232-16,2 1 928 0,-1 0 192 0,7 1 48 15,-5-2-4800-15,5 2-960 0,-6 0-192 0,6 0-48 16,0 0 320-16,0 0 64 16,0 0 16-16,0 0 0 0,0 0-176 0,0 0-48 0,9 5 0 0,3-1 0 0,2 0-128 0,4-1-48 15,2 0 0-15,3 0 0 0,3 0 32 0,5-1 0 16,3-2 0-16,5 0 0 0,3 0-240 0,5 0-64 31,2-1 0-31,27-3 0 0,-7-2 0 0,4-1-128 16,5 2 192-16,2-2-64 0,3 2-128 0,3-3 0 15,2 0 144-15,8 2-144 0,8-1 0 0,-2-1 0 16,-2 0 0-16,7 0 0 0,7 2 0 0,-3 1 0 0,-3-1 0 0,6 3 0 16,3 2 0-16,-1-2 0 15,-4-2 0-15,5 3 0 0,6 1 0 0,-3 0 0 16,-5-1 0-16,4-1 0 0,5 1 0 0,-1 0 128 16,-2 0-128-16,3 0 0 0,1-3 0 0,2 2 0 15,-1 2 0-15,-1-2 0 0,0-3 0 0,-1 1 0 16,0 2 0-16,0-1 128 0,-2-2-128 0,2 1 128 15,3 1-128-15,-4-1 128 0,-7-3 64 0,3 3 32 0,4 1 0 0,-58 1 0 16,8 0 0-16,9 0 0 16,10-1 0-16,1 0 0 0,3 0-224 0,4-1 176 15,6 1-176-15,-1-1 160 0,-1 1-160 0,2 0 0 16,2-2 0-16,-1 1 0 0,-4-1 0 0,1 0 128 0,-2 1-128 0,22-1 0 0,-9-1 0 0,-10 0 0 16,-9 2 128-16,-8 0-128 0,-6 1 0 0,-5-1 0 15,-5 0 0-15,-6 1 128 0,-8-1-128 0,-6 1 128 16,-6-2-128-16,-5 1 128 0,-6 1-128 0,-5-1 128 15,-5 1-128-15,-4-1 128 0,-5-1-128 0,-4 0 0 16,-3 0 0-16,-3-1-176 16,-4-1-1712-16,-4 2-352 0,-5-2-64 0</inkml:trace>
  <inkml:trace contextRef="#ctx0" brushRef="#br0" timeOffset="114364.43">7089 12948 25791 0,'-7'-7'1152'0,"7"7"224"0,-4-6-1104 0,1-1-272 0,1-1 0 0,1-1 0 0,1-1 832 0,1 0 96 0,1-1 32 0,1-1 0 15,1-1 80-15,1-2 32 16,3 0 0-16,-1 0 0 0,3-1-368 0,2 1-80 16,1-2-16-16,1 4 0 0,0 1-128 0,3 2-32 15,-1 0 0-15,0 4 0 0,0 1 0 0,-2 4-16 16,-2 0 0-16,1 4 0 0,-4 3-128 0,-1 2-32 16,-2 4 0-16,-2 2 0 0,-1 2-80 0,-2 3 0 15,-3 2-16-15,-2 3 0 0,-4 3-176 0,-3 2 0 16,-3 3 0-16,-2 5 0 0,0 1 0 0,-4-1-224 0,0-1 32 15,2-3 0-15,-1-3 16 0,2-2 16 16,2-3 0-16,3-4 0 0,0-3 352 0,0-4 64 0,1-3 0 0,2-1 16 16,1-2 192-16,4-3 48 0,-1 0 0 15,5-5 0-15,0 0-256 0,0 0-32 0,0 0-16 0,0 0 0 16,0 0-208-16,8 1 0 0,1-1 128 0,2 1-128 16,0-2 0-16,3-2 0 0,-1 0 0 0,5 0 0 15,0 0-256-15,3-2 0 0,2 0 0 0,2-1 0 16,4 0-768-16,2-3-160 0,5 0-32 15,2-2 0-15,4-2-1744 0,-2-2-368 0,-2 0-64 16,1-1-5568-16,-1-3-1104 0</inkml:trace>
  <inkml:trace contextRef="#ctx0" brushRef="#br0" timeOffset="114724.4">7787 12982 15951 0,'16'-15'704'15,"-9"8"144"-15,-1 0-672 0,0-1-176 0,-1-1 0 0,-4 0 0 0,-1 1 2272 0,-1 0 416 16,-4 0 96-16,-1 2 16 0,0-1-592 0,-3 0-112 16,-1 2-32-16,-1 2 0 0,-1 0-752 0,-1 2-160 15,-2 1-16-15,1 2-16 0,-2 3-336 0,-1 3-64 16,1 0-16-16,-1 3 0 0,1 1-272 0,0 2-64 15,1 0-16-15,1 2 0 0,-1 0-176 0,3 0-48 16,1 1 0-16,2-1 0 0,1 1-128 0,1-1 0 16,3 0 0-16,1-3 0 0,2-1 0 0,1-2 0 15,1-1 0-15,2-3 0 0,1-1 0 0,1-1-192 16,2-2 64-16,3-1 128 0,-1-1-336 0,2-2 48 0,1-3 16 0,1-3 0 16,1-3 272-16,1-2-128 15,-2-4 128-15,1 0 0 0,-1-3 0 0,1 0 0 16,-3 0 0-16,-2 3 0 0,0 0 128 0,-1 3-128 0,-5 3 176 0,1 2-176 15,-2 3 448-15,-2 6 0 0,0 0-16 0,0 0 0 16,0 0-48-16,0 0-16 0,0 0 0 0,-1 9 0 16,0 2-240-16,-1 3-128 0,1 1 128 0,0 2-128 15,1-1 0-15,1 1 0 0,0 0 0 0,1-1 0 0,-1 0 0 0,2-1 0 16,0 0 0-16,2-2-128 16,0-1-288-16,2-2-48 15,-1-1-16-15,3-2 0 0,2-1-1888 0,2-3-368 0,4-3-80 0,3-3-7872 16,2-4-1568-16</inkml:trace>
  <inkml:trace contextRef="#ctx0" brushRef="#br0" timeOffset="114912.8">8228 12645 21183 0,'-9'-14'944'0,"6"9"192"0,-1-1-912 0,0 2-224 16,-2 0 0-16,1 0 0 0,5 4 3520 0,-6-2 640 16,6 2 144-16,0 0 32 0,-6 1-2736 0,1 3-560 15,1 0-96-15,1 3-32 0,1 1-336 0,-1 4-80 16,1 2-16-16,1 2 0 0,0 4-160 0,0 1-48 0,-1 1 0 0,-1 2 0 15,2 0-272-15,-1 3 0 16,-1-1 128-16,0 2-128 0,-1-2 0 0,1 0 160 0,-1 2-160 0,0-2 128 31,1 0-768-31,0-1-144 0,-1-1-48 0,1-1 0 16,1-2-2848-16,0-3-576 0</inkml:trace>
  <inkml:trace contextRef="#ctx0" brushRef="#br0" timeOffset="115100.54">7966 13001 33167 0,'0'0'1472'0,"0"0"304"0,-3-4-1424 0,3 4-352 0,0 0 0 0,3-5 0 15,0 1 368-15,3-1 0 0,0 2 0 0,5 0 0 16,1 0-240-16,4-1-128 0,3 0 128 0,1 1-128 16,2-4 0-16,4 1-128 0,1 0 0 0,3-1 0 15,2 0-1760-15,3-2-352 0,4-1-64 0,0-3-10608 16</inkml:trace>
  <inkml:trace contextRef="#ctx0" brushRef="#br0" timeOffset="115476.6">8639 12668 2751 0,'5'-13'128'0,"-4"7"16"0,-1-1-144 0,-1-1 0 16,-1 0 0-16,0 1 0 0,-1 2 5920 0,0-1 1152 15,-1 2 224-15,0 1 64 0,0 0-4224 0,4 3-848 16,-6 0-176-16,6 0-16 0,-7 4-1136 0,2 1-208 16,-1 3-48-16,2 2-16 0,0 2-272 0,-1 2-48 15,2 3-16-15,0 1 0 0,-2 3-96 0,2 1-32 16,1 1 0-16,-2 2 0 0,1-1-224 0,0 1 176 15,0-1-176-15,-1-1 160 0,1-2-160 0,1-1 0 0,0-1 144 0,2-2-144 16,-2-2 128-16,2-2-128 16,0-2 128-16,0-2-128 0,2-3 160 0,-2-6-32 15,0 0-128-15,0 0 192 0,0 0-64 0,0 0 0 16,5-1-128-16,1-4 192 0,0-4-192 0,2-2 0 0,1-2 128 0,1-3-128 16,1-1 0-16,2-1 0 0,0 2 0 0,0 0 0 15,1 4 0-15,1 2 0 0,-2 0-128 0,1 4 128 16,1 1 0-16,0 3 0 0,0 1-128 0,1 3 128 15,-2 2 0-15,0 1 0 0,0 1 0 16,0 1 0-16,-1 3 0 0,0 2 0 0,-2 1 0 0,-1 1 0 16,-1 1 0-16,-1 0 0 0,-3 1 0 0,-2-2 0 15,0 2 0-15,-3-1 144 0,-1-1-16 0,-1-1 0 0,-3 1 16 0,-1-2 0 16,0 0 0-16,-3-2 0 0,-1-1-144 0,-2-2 0 16,0 0 144-16,-1-2-144 15,-2 0-320-15,1-3-144 0,0-2-32 0,1-1 0 16,1-2-1824-16,-1-2-368 0,2-3-80 0</inkml:trace>
  <inkml:trace contextRef="#ctx0" brushRef="#br0" timeOffset="115774.62">9389 12519 17503 0,'0'0'1552'0,"0"0"-1232"15,4-5-320-15,-1-1 0 0,0 2 3760 0,-3 4 688 16,5-6 144-16,-5 6 16 0,0 0-2912 0,0 0-592 16,0 0-112-16,6-2-32 0,-6 2-64 0,5 2-32 15,-1 3 0-15,0 4 0 0,0 2-288 0,-1 2-48 16,0 2-16-16,0 4 0 0,-2 2-240 0,-1 2-48 16,1 3-16-16,-3 3 0 0,-2 3-80 0,-1 4 0 0,-3 1-128 0,-1 2 192 15,-1 1-64-15,-1-1-128 0,1 1 176 0,-6 0-176 16,-3 0 128-16,-2 0-128 0,-2-2 0 0,-3 0 0 15,-3-1-368 1,-4-1-176-16,-1-1-32 0,-4 1-16 0,-2-2-1776 0,0-1-368 16,1-1-64-16,-3-3-13072 0</inkml:trace>
  <inkml:trace contextRef="#ctx0" brushRef="#br0" timeOffset="116275.96">6741 12552 28271 0,'0'0'1248'0,"0"0"272"0,0 0-1216 0,0-4-304 0,0 4 0 0,0 0 0 0,0 0 1232 0,0 0 192 16,0 0 48-16,0 0 0 0,-6 4-560 0,-1 5-96 15,0 4-32-15,-2 5 0 16,0 5-304-16,-2 4-64 0,0 4-16 0,0 8 0 16,-1 3 0-16,0 4 0 0,-1 4 0 0,2 4 0 0,-1 3-192 0,2 3-32 15,3 1-16-15,4 1 0 0,2-4-160 0,5-2 0 16,3-3 0-16,2-1 0 0,2-4 0 0,3-3-176 15,2-3 176-15,4-3-128 16,2-3-240-16,6-4-32 0,4-3-16 0,5-4 0 16,7-3-1616-16,7-5-320 0,6-6-64 0</inkml:trace>
  <inkml:trace contextRef="#ctx0" brushRef="#br0" timeOffset="116778.07">10236 12485 32255 0,'0'0'2864'0,"0"0"-2288"16,-1-5-576-16,1 5 0 0,-3-6 848 0,6 2 64 16,5 0 16-16,-8 4 0 0,0 0 160 0,0 0 48 0,0 0 0 15,0 0 0-15,0 0-496 0,0 9-112 16,1 1-16-16,0 2 0 0,0 3-128 0,1 2-16 0,0 3-16 0,-1 1 0 16,0 3-80-16,-1 0-16 15,0 0 0-15,-1 2 0 0,-2 0-256 0,1 1 0 0,0 0 0 16,-1-1 0-16,-1-1 0 0,2-1 0 15,0-1 0-15,0-1-144 16,0-2-464-16,-1 0-96 0,1-4 0 0,2-1-16 16,-1-1-2144-16,0-3-416 0,0-1-96 0,1-3-16 0</inkml:trace>
  <inkml:trace contextRef="#ctx0" brushRef="#br0" timeOffset="116950.7">10059 12864 31327 0,'-10'-7'1392'0,"10"7"272"0,-4-3-1328 0,1-1-336 0,3 4 0 0,0 0 0 0,0 0 1280 0,0 0 176 15,0 0 32-15,0 0 16 0,0 0-768 0,10-1-160 16,2 1-16-16,6 1-16 0,3 0-304 0,5 1-64 16,2-2-16-16,2 0 0 0,1 0-160 0,2-2 0 15,1 0 144-15,2 0-144 16,1-1-1280-16,3-1-320 0,0 1-64 0,1 0-9008 16,3 0-1808-16</inkml:trace>
  <inkml:trace contextRef="#ctx0" brushRef="#br0" timeOffset="117234.85">11228 12514 25791 0,'0'0'2304'0,"-2"-7"-1856"0,1-1-448 0,0 1 0 15,0-1 1744-15,0 3 256 0,0-2 48 0,1 7 16 16,-1-7-224-16,1 7-48 0,0 0-16 0,0 0 0 15,0 0-944-15,0 0-176 0,0 0-32 0,0 0-16 16,0 0-176-16,0 0-48 0,4 5 0 0,3 2 0 16,-5 4 0-16,1 3-16 0,0 1 0 0,-2 3 0 15,-1 0-176-15,0 3-16 0,0 1-16 0,-1 1 0 16,-1-1-160-16,1 0 0 0,0 0 144 0,0 1-144 16,-1 1 0-16,1-2 128 0,-1 0-128 0,1-2 0 0,-1 0 0 0,1 0-288 15,-1-1 48-15,1 1 16 16,0-4-1568-16,0 1-304 0,1-3-64 0,0-1-15472 0</inkml:trace>
  <inkml:trace contextRef="#ctx0" brushRef="#br0" timeOffset="117469.86">10942 13085 36735 0,'-14'-4'1632'0,"14"4"336"0,-6 0-1584 0,0 0-384 0,6 0 0 0,0 0 0 16,0 0 912-16,0 0 112 0,0 0 0 0,0 0 16 15,0 0-320-15,2 4-64 16,5-2-16-16,2 0 0 0,3 0-192 0,4 0-64 16,4 0 0-16,3-2 0 0,5 0-224 0,2-2-160 15,1 0 192-15,1 0-192 0,-1-1 176 0,1-2-176 0,1 1 160 0,0 0-160 16,0-2 128-16,0 1-128 16,-1-1 0-16,-2 2 144 0,-2 1-144 0,-1 1-272 0,-2 0 64 15,-4 2 16 1,-2 0-1728-16,-3 2-320 0,-3 2-80 0,-3 1-9392 0,-3 3-1888 0</inkml:trace>
  <inkml:trace contextRef="#ctx0" brushRef="#br0" timeOffset="117894.31">11032 13519 34095 0,'0'0'3024'0,"-5"-4"-2416"0,1 0-480 0,2 0-128 0,2 4 576 0,1-7 80 16,0 1 32-16,2 0 0 0,2 1 16 0,2-1 0 15,3 1 0-15,2 0 0 0,2 2-368 0,2 0-64 16,3 0-16-16,-1 0 0 0,1 2-96 0,-1 0-32 16,-1 1 0-16,0 2 0 0,-2 3-128 0,1 0 0 15,-2 1 144-15,-2 0-144 0,-2 1 0 0,-2 2 144 16,-2 0-144-16,-2 2 0 16,-4 2 0-16,-3 1-256 0,-3 0 32 0,-1 3 0 15,-5 2-160-15,0-1-16 0,0 2-16 0,-2-1 0 0,-2-1 144 0,0 1 16 16,-1-2 16-16,3-3 0 0,0-1 480 0,1-3 80 15,2-2 32-15,3-2 0 0,0 0 336 0,1-2 64 0,3 0 16 0,4-4 0 16,0 0-304-16,0 0-48 0,0 0-16 0,0 0 0 16,8 2-208-16,-1 1-32 15,4-2-16-15,3-1 0 0,2-1-144 0,3-1 0 0,1-1 0 0,2-1 0 16,3 1 0-16,0 0 0 0,4-1 0 0,0 2 0 0,2 0 0 0,0 1 0 16,-1 0 0-16,-2 0 0 0,1 1 0 0,-3 0 0 15,1 0 0-15,-3 0 0 0,-3-1-368 0,-2-1 0 16,-2 1 0-16,-5-1 0 15,-1 0-1616-15,-3 1-336 16,0 0-64-16,-3-1-8688 0,-5 2-1728 0</inkml:trace>
  <inkml:trace contextRef="#ctx0" brushRef="#br0" timeOffset="118646.34">12997 12485 23039 0,'0'0'2048'0,"-1"-6"-1648"16,-1-2-400-16,1 0 0 0,-1 3 1408 0,2-2 192 16,2 0 32-16,0 2 16 0,-2 5 400 0,0 0 96 15,0 0 16-15,0 0 0 0,0 0-992 0,0 0-192 16,-2 7-32-16,0 2-16 0,-1 4-544 0,0 2-128 0,2 1 0 15,1 4-16-15,0 2-240 0,0 4 144 0,0-1-144 0,0 0 128 16,0-1-128-16,0 2 0 16,-2-2 144-16,2-1-144 0,0-1 0 0,2-1 144 15,-4-1-144-15,1-3 0 0,1-4 176 0,0-2-176 0,-1-1 160 0,2-3-160 16,-1-2 240-16,0-5-48 16,0 0-16-16,0 0 0 0,0 0 80 0,0 0 32 0,0 0 0 0,4-6 0 15,2-4 32-15,-1-2 0 16,1-2 0-16,0-3 0 0,2-1-160 0,1 2-32 15,2 1 0-15,0 0 0 0,0 1-128 0,1 2-176 0,1 1 48 0,2 3 0 16,0 2 128-16,-1 1 0 0,3 4 0 0,-1 2-128 16,0 2 128-16,-1 2 0 0,-1 1 0 0,0 2 0 0,-2 1 0 15,-4 2 0-15,1 2 0 0,-1 0 0 0,-1 1 0 0,-4 0 0 16,-2 1 0-16,-2 0 0 16,-1-2 0-16,-3 1 0 0,-1-1 0 0,-2 0 0 15,-1 0 0-15,-1-4 0 0,-2 0 0 0,-1 0 128 16,0-2-128-16,-2-2 0 0,2 0 0 0,0-3 128 0,-1 0-288 15,1-2-48-15,0-1-16 0,2-2 0 16,0-3-1648-16,2-1-336 0,1 1-64 0,2-4-15008 0</inkml:trace>
  <inkml:trace contextRef="#ctx0" brushRef="#br0" timeOffset="118943.53">13374 12286 36399 0,'5'-13'1600'0,"0"7"352"0,1 1-1568 0,4-1-384 16,2 2 0-16,-1 1 0 0,1-1 432 0,1 2 0 15,0 0 0-15,0 3 0 0,-1 1-64 0,0 2-16 0,-1-1 0 0,-3 2 0 16,-1 2-208-16,0 2-144 0,-3 0 192 0,-1 2-192 16,-3 1 176-16,-3 1-176 0,-1 0 160 0,0 2-160 15,-4 2 192-15,-1-1-48 0,-1 0-16 0,0-2 0 16,0-1 32-16,2-2 0 0,0-1 0 0,0 0 0 15,2-2 272-15,1-3 48 0,2 0 16 0,3-5 0 16,0 0-112-16,0 0-32 0,4 3 0 0,4-1 0 16,0-1-224-16,3 0-128 0,1 1 160 0,3-2-160 15,4-2 0-15,1 1 0 0,1 0-208 0,2 0 64 16,1-1-1520-16,2 1-320 0,1 1-48 0,0 2-9696 16,1 1-1952-16</inkml:trace>
  <inkml:trace contextRef="#ctx0" brushRef="#br0" timeOffset="119303.63">12645 13096 15663 0,'-19'1'688'0,"11"-1"144"0,-4 0-656 0,1 0-176 15,1 0 0-15,1 1 0 0,0 0 3584 0,2 0 704 0,0 0 128 0,7-1 16 16,0 0-2400-16,0 0-496 16,0 0-80-16,0 0-32 0,0 0-528 0,0 0-128 15,7 6 0-15,3-2-16 0,3 0-192 0,4 1-48 16,6-3 0-16,8 0 0 0,7-1-208 0,7 0-48 0,9-2-16 0,5-1 0 16,5 0-96-16,6-1-16 0,4-2 0 0,5 1 0 15,5-2 0-15,3 0 0 0,1-1 0 0,3 1 0 16,5-1-128-16,-4 0 0 0,-2 2 0 0,-1-1 128 15,-2 2-128-15,-3 1 0 0,-3 0 0 0,-7 1 0 16,-9 1 128-16,-7 0-128 0,-6 0 0 0,-7 1 128 16,-5 0-128-16,-7 0 0 0,-6-1 144 0,-5 1-144 31,-5-1-352-31,-5 0-144 0,-5 0-16 0,-7 1-16 0,0 0-1344 0,-5 0-272 0,-5 0-48 0,-3 1-14160 16</inkml:trace>
  <inkml:trace contextRef="#ctx0" brushRef="#br0" timeOffset="119711.33">12951 13584 41471 0,'-33'-15'3680'0,"19"7"-2944"0,-3-3-592 0,2-1-144 16,2 0 320-16,4-1 48 15,0-1 0-15,5 1 0 0,1-1-368 0,4 2 0 16,2 0 0-16,4 1 0 0,4 0 0 0,4 1-320 16,4 2 64-16,3 0 16 0,0 1 16 0,1 1 0 15,-1 2 0-15,0 2 0 0,-1 2 224 0,-2 2 0 0,-1 2 0 0,-3 3 0 16,-2 2 128-16,-5 2-128 16,0 2 0-16,-4 2 0 0,-2 3-128 0,-4 3-96 0,-3 2-16 0,-4 2 0 15,-2 1 0-15,-6 4 0 0,-2 1 0 0,-3 0 0 16,-2-2 80-16,-1-1 16 0,1-2 0 0,2-4 0 15,2-3 416-15,4-2 96 0,-1-4 16 0,5-2 0 0,2-2 304 0,4-3 64 16,1 0 16-16,5-6 0 0,0 0-384 0,0 0-64 16,7 3 0-16,4 0-16 0,4-2-304 0,4-1 0 15,3-2 0-15,2 0 0 0,1-4-208 0,2 1 0 16,3-3 0-16,2 1 0 31,1-2-688-31,2 0-144 0,1 0-32 0,3 1 0 0,1 1-2416 0,2-2-480 0,0 0-112 0</inkml:trace>
  <inkml:trace contextRef="#ctx0" brushRef="#br0" timeOffset="120042">13654 13571 22799 0,'-1'-11'1008'0,"-1"6"208"0,-1-2-960 0,-1-1-256 16,-2 0 0-16,-2 1 0 0,-1 0 2256 0,1 0 416 15,-3 2 80-15,-1 1 0 0,-1 0-880 0,-3 2-176 16,1 2-32-16,-1 1-16 0,-1 2-656 0,2 3-128 0,0 2-32 0,-1 2 0 16,0 2-416-16,0 1-96 0,2 1 0 0,1 2-16 15,1 0-144-15,1 1-32 16,1 0 0-16,3 1 0 0,3-1-128 0,2-1 0 15,2-2 0-15,2-1-176 0,1-2 176 0,3-1 0 16,2-1 0-16,1-1 0 0,2-4-240 0,1-2 48 0,1-2 0 0,2-2 0 16,-2-3 192-16,0-3 0 0,1-2 0 0,1-2 0 15,0-4 0-15,-2 0 0 0,2-1 0 0,-3 1 0 0,-1-1 0 16,-1 3 0-16,-2 1 208 0,-1 2-64 16,-1 0 304-16,-2 3 48 0,-1 3 16 0,-3 5 0 0,0 0-192 0,0 0-16 15,0 0-16-15,0 0 0 0,4 7-96 0,-3 3 0 16,1 1-16-16,0 3 0 0,0 1-176 0,2 0 0 15,-1 2 0-15,1-1 0 0,2 0-352 0,-1-2 48 16,2 0 16-16,-1 0 0 16,2-2-544-16,1-1-96 0,2-3-32 0,1 0 0 15,2-2-2144-15,5-3-432 0,1-3-96 0,2-3-11168 16</inkml:trace>
  <inkml:trace contextRef="#ctx0" brushRef="#br0" timeOffset="120246.78">14058 13361 17503 0,'-6'-12'1552'0,"3"6"-1232"15,-1 1-320-15,0-2 0 0,-1-1 4272 0,0 3 784 16,1 0 176-16,0 1 16 0,-1 0-2944 0,2 1-608 16,3 3-112-16,0 0-32 0,0 0-656 0,0 0-144 15,-3 5-32-15,2 1 0 0,-2 2-336 0,3 3-80 0,0 3-16 16,3 3 0-16,-2 1-160 0,1 1-128 0,0 3 144 16,0 1-144-16,0 2 0 0,1-1 0 15,-2 0 0-15,0 0 0 0,-1 0 832 0,-1 0 64 0,0-1 0 0,0 0 16 16,-2-1-2960-16,1-2-576 15,0-2-128-15,0-2-32 0,0-3-1248 0,-1-2-256 16</inkml:trace>
  <inkml:trace contextRef="#ctx0" brushRef="#br0" timeOffset="120404.55">13743 13624 33167 0,'0'0'2944'0,"0"0"-2352"0,0 0-464 0,0 0-128 0,0 0 816 0,0 0 144 16,0 0 16-16,0 0 16 0,10 0-640 0,3 1-128 15,4 1-32-15,3 0 0 0,3-1-192 0,1 0 0 16,2 0 0-16,0 1 0 0,0-2-208 0,2-2 16 16,0-1 0-16,2-1 0 15,2-3-3024-15,1-1-608 0</inkml:trace>
  <inkml:trace contextRef="#ctx0" brushRef="#br0" timeOffset="120797.66">14330 13474 28095 0,'-8'-11'1248'0,"5"7"256"0,-3-2-1200 0,1 0-304 15,-1-1 0-15,1-1 0 0,-1 1 1840 0,1-1 304 0,-1 1 64 0,2 2 16 16,-1-1-816-16,5 6-144 0,-2-4-48 0,2 4 0 16,0 0-400-16,0 0-96 0,0 0-16 0,0 0 0 15,0 0-256-15,-3 9-64 0,1 1-16 0,-1 3 0 16,1 2-144-16,0 3-32 0,0 2 0 0,0 0 0 16,-1 2-192-16,0 2 0 0,0-1 0 0,-1 1 0 15,1 0 0-15,1-1 0 0,0-2 0 0,0-1 0 16,-1-3 0-16,2 0 0 0,2-4 0 0,-1-1 0 15,0-1 0-15,0-3 144 0,0-1-144 0,0-7 128 16,0 0-128-16,0 0 0 0,0 0 0 0,0 0 0 0,7-4 0 16,1-1 0-16,-2-3 0 0,3-2-176 0,0-3 176 15,1 0 0-15,2-3-144 0,1 2 144 0,0 0 0 0,0 1-176 16,1 0 176-16,-1 4-128 0,0-1 128 0,0 3 0 16,0 3 0-16,1 1 0 0,0 3-144 0,0 2 0 15,-1 0 0-15,0 2 0 0,-4 3 144 0,-1 0 0 16,0 2-144-16,-2 1 144 0,-1 0 0 0,-2 0 0 15,-1 0 0-15,1 0 0 0,-6-1 0 0,1-1 0 16,-2 1 0-16,-3 0 0 0,-1-1 0 0,-1-1 0 16,-2 0 0-16,-2 0 0 0,0-1-160 0,-1 0-112 15,0-2-32-15,-1-1 0 16,0-2-1504-16,0-2-304 0,-2-1-64 0</inkml:trace>
  <inkml:trace contextRef="#ctx0" brushRef="#br0" timeOffset="121174.47">14777 12343 32255 0,'-1'-16'2864'0,"1"9"-2288"16,1 1-576-16,1-1 0 0,2 1 816 0,0 1 48 15,2 1 16-15,0-1 0 0,2 2-32 0,1 1 0 16,1 2 0-16,0 1 0 0,1 1-144 0,0 1-16 16,0 2-16-16,2 0 0 0,1 3 0 0,0 1 0 15,0 2 0-15,1 1 0 0,-3 2-176 0,1 3-48 16,0 2 0-16,0 4 0 0,-2 4-256 0,-2 3-64 16,-1 4-128-16,-1 4 192 0,-3 4-48 0,-2 4-16 15,-2 6 0-15,-4 5 0 0,-5 5-128 0,-3 3 128 0,-3 4-128 0,-4 1 128 16,-2 2-128-16,-2-2 192 15,-2-1-192-15,-4 0 192 0,-3-2-192 0,-3-2 0 16,-4-5 0-16,-5-3 0 16,2-3-704-16,-4-4-32 0,-1-3 0 0,0-3 0 15,-6-3-1392-15,-3-3-288 0,-6-3-48 0,1-2-8944 16,-4-2-1792-16</inkml:trace>
  <inkml:trace contextRef="#ctx0" brushRef="#br0" timeOffset="121536.37">12442 12410 31791 0,'-10'-5'1408'0,"6"4"288"0,-2 0-1360 0,-4 2-336 16,-1 1 0-16,-1 2 0 0,-1 4 256 0,-2 4 0 15,-3 5-16-15,-1 5 0 0,-2 5 320 0,-2 6 64 32,0 6 16-32,0 5 0 0,-1 5-80 0,0 7-16 15,1 6 0-15,-3 4 0 0,0 5-112 0,2 4-32 16,1 3 0-16,2 7 0 0,5-1-272 0,5-5-128 0,5-2 0 0,6-4 128 15,5-3-128-15,6-5 0 0,3-4 0 0,4-4 0 16,4-3 0-16,2-5 0 0,5-5 0 0,19 15 0 31,6-13-752-31,7-8-16 0,6-7-16 0,3-12 0 16,3-8-2160-16,-20-8-416 0</inkml:trace>
  <inkml:trace contextRef="#ctx0" brushRef="#br0" timeOffset="122226.71">15854 10326 14735 0,'0'0'1312'0,"-4"-2"-1056"0,0-2-256 0,4 4 0 15,-3-3 2560-15,3 3 464 0,0 0 96 0,0 0 16 16,1-4-1536-16,3-1-288 0,0 1-64 0,1-1-16 16,1 2-240-16,2 0-48 0,2 0-16 0,2-1 0 15,2 1-208-15,2 0-32 0,2-2-16 0,1 2 0 0,3 0-192 0,1-1-32 16,0 1-16-16,0 1 0 0,0 0-112 0,-1 1 0 15,0 1-16-15,-2 0 0 0,-1 1 32 0,-2 1 16 16,1 2 0-16,-4 2 0 0,0 0-48 0,-1 4-16 16,-2 1 0-16,-2 2 0 0,-1 2-112 0,-1 2-32 15,-1 4 0-15,-1 2 0 0,-3 3-144 0,-1 2 128 16,-1 5-128-16,-1 4 128 0,-1 2-128 0,-2 6 192 16,1 3-192-16,-1 3 192 0,-2 4-48 0,1 5 0 15,-2 3 0-15,1 5 0 0,-1 2 48 0,0 11 16 16,1 4 0-16,-1 2 0 0,1 3-32 0,0 1-16 15,1 3 0-15,0-1 0 0,2 3-32 0,0-2-128 16,0-1 192-16,2 1-64 0,2-1-128 0,2-2 0 0,0-4 144 0,0 29-144 16,3-15 144-16,-2-14-144 15,-1-9 192-15,0-9-192 0,-2-6 224 0,-1-7-64 16,-3-5-16-16,0-4 0 0,-2-3 0 0,-3-4 0 16,-2-6 0-16,1-11 0 0,-3 0 32 0,-2-2 0 15,-3-1 0-15,-11 4 0 16,-3-4-1072-16,-3-4-192 0,-4-2-64 0,-2 1 0 15,-9-2-2048-15,-3 0-400 0</inkml:trace>
  <inkml:trace contextRef="#ctx0" brushRef="#br0" timeOffset="123059.84">5594 10935 35007 0,'0'-7'3120'0,"1"-1"-2496"0,2 0-496 0,0 2-128 16,0-3 0-16,1 0 0 0,-1-1-176 0,-1 1 176 16,0 0 0-16,-1 1 0 0,-1 0 0 0,-1 0 0 15,-2 1 0-15,-1-1 0 0,-2 0 176 0,-1 2-48 16,-1-3-128-16,-3 2 144 0,-3 1-144 0,0 0 160 16,-2 2-160-16,-2 0 0 0,-2 2 0 0,-1 1 0 0,0 2-160 0,1 1 160 15,0 1 0-15,0 0-144 0,1 2 336 0,3 2 64 16,-1 1 0-16,4-1 16 0,1 1-16 0,2 1 0 15,1-1 0-15,0 3 0 0,3-2 96 0,1 1 16 16,3-1 0-16,3 0 0 0,-1-9 80 0,5 11 32 16,-2-2 0-16,3 1 0 0,0 0-192 0,2 2-32 15,1 1-16-15,1 1 0 0,-1 2-112 0,2-1 0 16,2 1-128-16,-1 2 192 0,0 1-192 0,0 2 144 0,0 2-144 0,1 3 128 16,-2 3-128-16,0 5 128 0,-1 3-128 15,-1 5 128-15,-1 4-128 0,-1 7 0 16,-1 4 144-16,-1 7-144 0,0 3 128 0,-3 7-128 15,-1 4 128-15,-2 4-128 0,-1 4 128 0,-1 2-128 0,-1 0 128 0,-1 0-128 16,-2 0 0-16,0-3 144 0,0-4-144 0,-1-1 0 16,1-5 272-16,1-2-48 0,-1-5-16 0,1-3 0 15,0-2 256-15,-1-3 48 0,2 1 16 0,1-4 0 16,0-1-144-16,1-3-48 0,-1-1 0 0,0-4 0 16,2-3-80-16,1-1 0 0,1-2-16 0,1-1 0 15,1-4-240-15,0-4 0 0,2-3 128 0,0-3-128 16,2 0 0-16,0-4 176 0,2-3-176 0,0-4 160 15,0-2-160-15,1 0 0 0,0-2 0 0,0-1 0 16,0-1 0-16,1-4 0 0,-4-1-176 0,4-2 176 0,0-1 0 0,2-1-160 16,1-2 160-16,5-1 0 0,3-3-240 0,4 0 64 15,4-3 16-15,1-3 0 16,2-2-928-16,6-1-176 0,2-4-32 0,7-2-16 16,2-2-2016-16,7 1-416 0</inkml:trace>
  <inkml:trace contextRef="#ctx0" brushRef="#br0" timeOffset="124448.34">3469 15773 18431 0,'1'-7'1632'0,"-1"7"-1312"0,0-8-320 0,0 1 0 15,0 7 1792-15,1-8 272 0,-1 8 64 0,0 0 16 16,0 0-624-16,0 0-128 0,0 0-32 0,0 0 0 16,0 0-416-16,0 0-96 0,-2 14-16 0,0 1 0 15,1 3-256-15,0 4-48 0,0 4-16 0,-2 3 0 16,1 1-128-16,0 4-48 0,0 3 0 0,1 0 0 16,0-1-112-16,0 2-32 0,-1 0 0 0,2 0 0 15,0-2-192-15,2-2 128 0,-1-1-128 0,0-1 0 16,1-2 128-16,-1-3-128 0,1-1 0 0,-2-4 144 15,0-3-144-15,0-3 128 0,-2-3-128 0,1-2 128 16,-1-1 16-16,0-2 0 0,2-8 0 0,0 0 0 0,0 0-144 16,0 0 0-16,-8-3 0 0,0-1 0 0,0-4-128 0,2-4-128 15,-1-5 0-15,2-7-16 0,-1-5 64 0,3-4 16 16,0-4 0-16,2-3 0 0,-1-5 192 0,2-2 0 16,2 1 192-16,1-1-192 0,0 0 320 0,0 2-64 15,1 1 0-15,-1 4 0 0,0 6 96 0,1 5 16 16,0 5 0-16,2 3 0 0,-3 4-32 0,2 2 0 15,1 3 0-15,0 2 0 0,3 3-336 0,-1 1 0 16,2 2 0-16,1 0 128 0,0 1-128 0,1 1 0 16,3 1-128-16,-5 1 128 0,1 1 0 0,0 1-160 15,0 1 160-15,-1 3 0 16,0 0-720-16,-2 3-48 0,1 3 0 0,-3 3 0 31,0 2-2704-31,-3 4-560 0</inkml:trace>
  <inkml:trace contextRef="#ctx0" brushRef="#br0" timeOffset="124644.73">3443 16184 33167 0,'0'0'1472'0,"-8"-1"304"0,1-2-1424 0,7 3-352 0,-9-1 0 0,9 1 0 16,0 0 1184-16,0 0 160 0,0 0 48 0,0 0 0 15,0 0-736-15,0 0-144 0,0 0-16 0,9 2-16 16,1-1-176-16,2 0-48 0,3-1 0 0,1 0 0 15,2-1-256-15,1 0 160 0,-1-1-160 0,3 0 128 32,1-2-704-32,0 0-160 0,-1 0-32 0,-1-2 0 0,0 2-2320 0,-2 0-480 15</inkml:trace>
  <inkml:trace contextRef="#ctx0" brushRef="#br0" timeOffset="125021.96">3872 16554 28559 0,'-12'-4'1264'0,"6"1"272"0,6 3-1232 0,0 0-304 16,-5-4 0-16,5 4 0 0,0 0 2080 0,0 0 352 16,-1-8 80-16,1 8 16 0,5-7-1904 0,2-1-384 15,0 0-80-15,2 2-16 0,0-1-144 0,1 2 192 16,1-1-192-16,0 1 192 0,0-2-192 0,-1 3 192 0,0 1-192 0,-2 3 192 15,-8 0-64-15,10 5 0 0,-10-5 0 0,9 6 0 16,-9-6-128-16,5 14 160 0,-4-1-160 0,-2 2 160 16,-3 1-160-16,-1 1 0 0,-3 2 0 0,-1 2 0 15,-4 0 0-15,1 0-144 0,-1-2 144 0,1 1 0 16,0-2 0-16,1-3 0 0,1-2 0 0,2-2 0 16,2-1 512-16,3-1 48 0,3-9 16 0,0 0 0 15,-1 8-96-15,1-8-16 0,0 0 0 0,8 6 0 16,2 0-256-16,1-2-48 0,0-2-16 0,2-2 0 15,4 0-144-15,0-1 0 0,3-2 0 0,2-1 0 16,0-3-368-16,1 0-48 16,2 1-16-16,3-3 0 0,0-2-2064 15,1 1-400-15,-1 0-96 0,4 0-12736 0</inkml:trace>
  <inkml:trace contextRef="#ctx0" brushRef="#br0" timeOffset="125428.05">5023 16062 35247 0,'0'0'1552'0,"0"0"336"0,0 0-1504 0,0 0-384 0,0 0 0 0,9-1 0 16,0 1 336-16,1 0 0 0,1 0 0 0,2 0 0 15,1 1 112-15,6 0 0 0,2-1 16 0,0 0 0 16,-1-1-224-16,1 0-48 0,1 0-16 0,1 0 0 16,-4-1-176-16,1-1 0 0,-1 0 0 0,-1 1-176 15,-2 0-1936-15,-1 1-384 0,-4 0-64 0,-2 1-7296 16,-10 0-1472-16</inkml:trace>
  <inkml:trace contextRef="#ctx0" brushRef="#br0" timeOffset="125584.39">5059 16236 26719 0,'-17'0'2368'0,"7"-1"-1888"15,0 0-480-15,2 0 0 0,-1 1 2304 0,1 0 352 16,8 0 80-16,0 0 16 0,0 0-1248 0,0 0-240 16,0 0-48-16,0 0-16 0,0 0-624 0,0 0-128 15,6 9-32-15,3-2 0 0,4 0-288 0,2 0-128 16,3-2 128-16,2-2-128 0,4 1 0 0,2-4-304 0,5-1 48 16,0-3 16-1,-1-1-1552-15,2-1-320 0,1-3-64 0,1 1-16 16,2-2-832-16,0-2-176 0</inkml:trace>
  <inkml:trace contextRef="#ctx0" brushRef="#br0" timeOffset="126087.36">7606 15495 29599 0,'0'0'1312'0,"-1"-8"272"0,1 0-1264 0,0 8-320 0,2-7 0 0,-2 7 0 15,3-8 1040-15,-3 8 160 0,0 0 16 0,0 0 16 16,0 0 48-16,0 0 16 0,8 1 0 0,-8-1 0 15,0 0-528-15,10 9-128 0,-1 1 0 0,-2 1-16 16,-2 2-208-16,0 3-32 0,-2 3-16 0,-2 4 0 16,1 0-176-16,0 2-48 0,1 0 0 0,-1 2 0 15,-1 2-144-15,1 1 0 0,0-1 0 0,0 2 128 16,0-1-128-16,-1 0 0 0,-1-1 0 0,1 0 0 16,-1-3-576-1,0 1-32-15,-1-2-16 0,-2-1 0 0,1-2-2048 0,-1-1-400 16,0-2-96-16</inkml:trace>
  <inkml:trace contextRef="#ctx0" brushRef="#br0" timeOffset="126465.38">7159 16312 20271 0,'-11'1'896'0,"11"-1"192"0,-9 0-880 0,2 1-208 0,7-1 0 0,0 0 0 16,-8 2 2528-16,8-2 464 0,0 0 80 0,0 0 32 15,0 0-1488-15,0 0-288 0,9 7-64 0,2-3-16 16,5 0-304-16,2-1-64 0,7-1-16 0,4-1 0 16,8-2-352-16,4 0-80 0,7 0-16 0,3-1 0 15,1-1-160-15,1-1-48 0,-1 1 0 0,1 0 0 16,2-2-48-16,3 2-16 0,1-1 0 0,-4-1 0 15,-1 0-144-15,-7 0 128 0,-6 1-128 0,-5 1 128 0,-3 0-128 16,-4 1 128-16,-6 0-128 0,-2 1 128 0,-4 1 0 16,-3 0-128-16,-14 0 192 0,8-1-64 0,-8 1 0 15,0 0 0-15,0 0 0 0,0 0 0 16,0 0-832-16,-6-1-192 0,-3 0-16 0,-2 2-16 16,-2 1-1616-16,-3 1-320 0,-1 2-64 15,-1 1-11808-15</inkml:trace>
  <inkml:trace contextRef="#ctx0" brushRef="#br0" timeOffset="126842.61">7505 16766 32255 0,'-13'-4'1424'0,"4"1"304"0,1-2-1392 0,3 0-336 0,0-3 0 0,3 1 0 15,2 7 1408-15,0-8 224 16,1-1 32-16,2 0 16 0,0 0-976 0,3 2-208 0,4 0-48 0,1 0 0 15,3 0-304-15,0-2-144 0,1 2 128 0,0 2-128 16,-1 0 176-16,0 2-48 0,-1 1-128 0,1 2 192 16,-2 1-64-16,-1 3 0 0,-4 2-128 0,-1 3 192 15,-2 2-192-15,0 1 128 0,-3 1-128 0,-1 3 0 16,-3 4 0-16,-1 2 0 0,-5 2-208 0,-2 3 64 16,-2-1-32-16,-2 3 0 0,-2-1 0 0,-2 0 0 15,1-2 176-15,-2-1-208 0,-1-2 80 0,2-5 128 0,3-2 0 0,2-2 0 16,-1-2 224-16,4-1-64 0,2-2 448 0,2-2 96 15,7-7 0-15,-6 5 16 0,6-5-112 0,0 0-32 16,0 0 0-16,0 0 0 0,0 0-224 0,13 4-48 16,3 1-16-16,0-3 0 0,1-2-288 0,2 0 128 15,3-1-128-15,2-1 0 0,0-2 0 0,1 1 0 16,1 0 0-16,0 0 0 0,0-2 0 0,0 1 0 16,-1-2 0-16,0 3 0 15,-1 0-688-15,2-1-144 0,-1-1-16 0,0-2-16 16,0 1-1824-16,1-1-384 0,-2-1-64 0</inkml:trace>
  <inkml:trace contextRef="#ctx0" brushRef="#br0" timeOffset="127578.21">9221 14877 33167 0,'-2'-14'1472'0,"1"7"304"0,0-1-1424 0,1 8-352 16,-1-7 0-16,1 7 0 0,-5-5 208 0,-1 2-16 15,-3 0-16-15,-1 2 0 0,-2 2 80 0,-4 3 0 16,-1 0 16-16,-3 2 0 0,-2 1-272 0,-1 2 128 16,0 0-128-16,-1 1 0 0,-1 0 0 0,3 0 0 15,0-2 0-15,3 2 0 0,0-1 0 0,1-1 0 16,2-1 0-16,0 1 0 0,2-1 352 0,2-1-32 15,1 0-16-15,2-1 0 0,4 1 288 0,5-6 64 16,-7 5 16-16,3 3 0 0,4-8-96 0,-4 10-32 0,2-2 0 0,1 0 0 16,1 2-272-16,2-1-48 0,2 0-16 0,-1 1 0 15,0 1-16-15,2 0-16 0,0 1 0 0,2 1 0 16,-1 0 0-16,2 3 0 0,-1 0 0 0,-1 3 0 16,1 0-32-16,-2 3 0 0,0 3 0 0,-1 5 0 15,0 4-144-15,-2 4 128 0,0 5-128 0,-2 6 128 16,-2 4-128-16,-4 7 0 0,-2 3 0 0,1 5 128 15,0 3 0-15,0 3 0 0,-1 2 0 0,-1 1 0 16,1-1 16-16,2 0 0 0,1 1 0 0,2 0 0 16,1-1 128-16,-1-3 32 0,2 0 0 0,0-2 0 15,-1 1-48-15,0-2 0 0,1-4 0 0,1-4 0 16,0-7-128-16,0-3-128 0,0-2 192 0,0-3-192 16,0-1 160-16,0-5-160 0,0-2 128 0,0-3-128 15,0-4 176-15,1-4-48 0,0-5-128 0,1-1 192 16,-1-5-64-16,1-2-128 0,2-4 176 0,0 0-176 15,2-5 128-15,1 0-128 0,3-2 0 0,0-2 0 0,-1-2 0 16,2 0 0-16,2-3 0 0,1-1-144 0,2-2 144 16,0-1 0-16,3-4 0 0,1-1 0 0,2 0-256 0,3-3 48 15,4-1 0-15,3-2 0 16,3-3-1920 0,6-2-384-16,1-1-80 0,5-1-9664 0,-2 1-1936 0</inkml:trace>
  <inkml:trace contextRef="#ctx0" brushRef="#br0" timeOffset="128188.83">10562 14958 27647 0,'-4'-6'2448'0,"4"6"-1952"0,0 0-496 0,0 0 0 0,0 0 2944 0,0 0 480 15,0 0 96-15,-7 11 32 0,1 5-2992 0,2 3-560 16,1 3-192-16,-1 4 0 0,-1 3 192 0,1 2 0 16,-3 4 0-16,0 1 0 0,0 1 0 0,0 2 0 15,-1 0-128-15,2-1 128 0,-1-3 0 0,2-2 0 16,-1-2 0-16,2-4 0 0,-1-3 128 16,2-2-128-16,0-2 192 0,1-4-192 0,0-5 464 0,1-1-16 15,2-4 0-15,-1-6 0 0,0 0 0 0,0 0-16 0,0 0 0 16,0 0 0-16,0 0 16 0,0 0 0 15,9-4 0-15,1-3 0 0,0-2-176 0,0-3-16 0,1-1-16 16,1-1 0-16,1-2-240 0,2 1 128 16,-1-2-128-16,2 4 0 0,1 2 0 0,-1 4 0 15,1 0 0-15,-1 4 0 0,0 2 0 0,0 2 0 16,1 2 0-16,-3 2 0 0,-1 4 0 0,-1 1 0 16,-1 1 0-16,-1 2 0 0,0 2 0 0,-2 1 0 15,0 0 0-15,-4 0 0 0,-1 1 0 0,-2-1 0 16,-2-1 0-16,-1 1-160 0,-2-1 160 0,-2-2-160 15,-3 0 160-15,-2-2-160 0,-2-2 160 0,-3 1 0 0,-5-1 160 0,-2-1-160 16,-4-3 0-16,1-1 0 0,-2-1 0 0,2-1 0 16,1-1-176-16,0-1-128 15,2-1-16-15,2 0-16 0,3-1-512 16,2 0-112-16,4-3 0 0,2 3-16 0,4 0-2256 0,6 2-448 16,-7-2-96-16</inkml:trace>
  <inkml:trace contextRef="#ctx0" brushRef="#br0" timeOffset="128613.63">9901 16011 22111 0,'-22'-3'976'0,"8"1"208"0,-2-1-944 0,3 1-240 16,2 0 0-16,0 0 0 0,1 1 2560 0,1 1 480 16,2 0 96-16,7 0 0 0,-7 0-1728 0,7 0-368 15,0 0-64-15,0 0-16 0,0 0-352 0,0 0-80 16,8 6-16-16,2-2 0 0,1 0-32 0,4-1-16 16,4-2 0-16,7-1 0 0,6 0-144 0,8 0-48 15,4-1 0-15,11 0 0 0,7-3-80 0,4-1-32 16,2-4 0-16,7 3 0 0,7-2-160 0,6 0 160 15,6-2-160-15,5 1 160 0,-1-3-160 0,6 2 0 0,3 2 0 0,-2-1 128 16,-5 2 0-16,0 2-128 0,1-1 192 0,-4 2-64 16,-6 1-128-16,-5 0 0 0,-4 1-192 0,-5 0 192 0,-5 1 0 15,-5-1 0-15,-6-1 0 0,-7 0 0 0,-7 1 0 0,-3 0 0 16,-4 0 128-16,-6 0-128 0,-6 0 0 0,-3 0 0 16,-7-1 0-16,-5-1 0 15,-4 0-704-15,-9 4-112 0,-2-5-16 16,-6 0-16-1,-4 2-2624-15,-8 1-528 0,-18-3-96 0,-1 4-32 0</inkml:trace>
  <inkml:trace contextRef="#ctx0" brushRef="#br0" timeOffset="129352.85">9968 16429 33167 0,'-4'-8'2944'0,"0"-2"-2352"16,2-1-464-16,2-1-128 0,1 0 272 0,2-1 48 0,1-1 0 0,2 3 0 15,0 0 272-15,4 2 64 0,2 0 16 0,2 1 0 0,2 1-144 0,0 2-16 16,-1 2-16-16,3 2 0 16,-1 3-176-16,-1 3-48 0,1 3 0 0,-3 2 0 0,-1 2-144 0,-3 3-128 15,-1 2 192-15,-4 2-192 0,-3 0 0 0,-3 2 0 16,-2 1 0-16,-5 1 0 0,0 0 0 0,-7 2 0 16,-3 1-160-16,-1 0 160 0,0 0-240 0,0-3 80 15,2-1 16-15,1-2 0 0,-1-4 144 0,4 0 144 16,-1-5-16-16,6-3-128 0,0-2 544 0,8-6 0 15,0 0 0-15,-3 6 0 0,3-6-112 0,0 0-32 16,0 0 0-16,7 8 0 0,3-1-256 0,2-1-144 16,3-1 160-16,1-1-160 0,3 1 0 0,3-1 0 15,3-2 0-15,2 0 0 0,0-2-240 0,2 0-80 16,0-2-32-16,0 0 0 16,0-2-1632-16,-2-2-320 0,3 1-64 0,2-3 0 15,2-3-832-15,-1 0-144 0,-1-1-48 0,0-1 0 16,-3-3 1200-16,-1 2 224 0,-3-2 48 0,-5 2 16 0,-6 0 1904 0,-3 1 320 15,-3-1 80-15,-4 3 32 0,-4 2 1632 0,-2 0 336 0,-2 1 64 0,-3 0 16 16,0 2 16-16,-2 0 0 16,-4 2 0-16,0 1 0 0,-2-1-768 0,2 3-160 0,-1 0-32 15,1 1 0-15,0 1-768 0,0 2-176 0,1 2-16 0,2 1-16 16,-2 3-304-16,2 0-64 0,1 1-16 0,4 2 0 16,-2 2-176-16,3 1 0 0,0-2 0 0,3 1 0 0,1 2 0 0,3-1 0 15,2-1-160-15,0 1 160 0,1-6 0 0,2 0-144 16,-1 1 144-16,2-3 0 0,1-3-224 0,0-2 32 15,0-3 16-15,0-1 0 0,-4-1 0 0,3-4 0 16,1 1 0-16,1-3 0 0,-2-1 304 0,1 0 48 16,0-2 16-16,-1 1 0 0,-1 1 128 0,-1 1 16 15,-2 3 16-15,-5 6 0 0,8-5-32 0,-8 5 0 16,0 0 0-16,9 0 0 0,-2 3-320 0,0 3 128 16,2 2-128-16,-3 2 0 0,2 1 0 0,2 2 0 15,-1 0-160-15,0 0 160 16,-1 0-752-16,1 1-32 0,0-1-16 0,-1-2 0 15,1-4-2032-15,0-1-416 0,1-1-80 0</inkml:trace>
  <inkml:trace contextRef="#ctx0" brushRef="#br0" timeOffset="129572.84">10999 16432 3679 0,'0'-26'320'0,"-2"8"-320"0,-3-1 0 0,0 2 0 16,1 3 6944-16,1 2 1312 0,-1 1 272 15,0 4 48-15,2-1-5136 0,0 4-1040 0,2 4-208 0,0 0-32 16,0 0-1232-16,0 0-240 0,0 0-48 15,0 0-16-15,0 0-624 0,2 15 0 0,-1-1 0 0,0 2 0 16,0 0 0-16,-1 3 192 0,0 0-32 0,0 0-16 16,-2 2-144-16,1 2 160 0,0 2-160 0,0-2 160 15,-3-1-160-15,0 1 0 0,2-1-160 0,0 2 160 16,0-1-576 0,-1-2 0-16,1-2-16 0,1-2 0 0,0-4-1824 15,-1 0-352-15,1-4-80 0,1-9-13312 0</inkml:trace>
  <inkml:trace contextRef="#ctx0" brushRef="#br0" timeOffset="130076.12">10763 16586 36863 0,'0'0'3264'0,"0"0"-2608"16,0 0-528-16,0 0-128 0,4-8 320 0,-4 8 48 16,8-3 0-16,4 0 0 0,4 0-368 0,3 1-128 0,3 0 0 0,4-1 0 15,3-3-128-15,4 1-32 0,0-1 0 0,3 0 0 31,0-2-672-31,1-1-128 0,-2-1-16 0,-2-2-16 16,-4-2-2160-16,0-4-432 0,-4-2-96 0,-2 1-16 16,-3-1 1408-16,-3 0 288 0,-4-1 48 0,-3 4 16 0,-4 1 2592 0,-1 2 528 15,-3 2 96-15,-3 3 32 0,-1 1 1696 0,-2 2 320 0,1-1 80 0,3 7 16 16,-3-4-896-16,3 4-176 16,-8-3-48-16,2 3 0 0,6 0-832 0,-9 5-192 0,1 0-16 0,1 4-16 15,2 1-544-15,2 3-96 0,-3 5-32 0,2 1 0 16,0 0-192-16,1 2-64 0,1 1 0 0,0 2 0 0,-2-2-32 0,2 0-16 15,0-1 0-15,2-1 0 0,-2-2-16 16,2-1-128-16,-2 0 192 0,2-3-64 0,0-4-128 0,2 0 160 16,-2-10-160-16,2 9 160 0,-2-9 64 0,0 0 16 15,0 0 0-15,0 0 0 0,10 1 176 0,0-2 32 16,1-1 16-16,0-4 0 0,-1-3-192 0,1-1-32 16,1-1-16-16,1 0 0 0,1-1-224 0,0 2 128 15,-1 0-128-15,0 3 0 0,0 0 144 0,0 4-144 16,-1 1 128-16,1 2-128 0,-2 1 0 0,0 2 0 15,-2 1 0-15,0 2-176 0,0 1 176 0,-2 1 0 16,-2 3 0-16,0 1 0 0,-3 1 0 0,0 0 0 16,-2 1 0-16,-1 0-128 0,0 1-32 0,-4-1 0 15,0-1 0-15,-3 1 0 0,-2-1 0 0,0-1 0 0,-1-1 0 0,0-1 0 32,-1-2-352-32,0-1-64 0,0-3 0 0,0 1-16 15,0-2-2688-15,1-3-544 0</inkml:trace>
  <inkml:trace contextRef="#ctx0" brushRef="#br0" timeOffset="130328.29">11768 16215 40255 0,'0'0'1792'0,"0"0"352"0,0 0-1712 0,0 0-432 0,0 0 0 0,0 0 0 0,0 0 752 0,0 0 64 16,8-3 16-16,1 3 0 0,-9 0-496 15,12 7-80-15,0 1-32 0,1 3 0 0,-2 1-80 0,0 4-16 16,0 1 0-16,0 4 0 0,-2 4 32 0,0-1 0 15,-2 0 0-15,-4 2 0 0,2 2-16 0,-4 0 0 16,-1 0 0-16,-5 2 0 0,-4 0 16 0,-3 3 0 16,-5 4 0-16,-4 0 0 0,-4 3-400 0,-3-5-80 15,-1-3 0-15,1-1-16 16,-2-5-784-16,-1-1-160 0,-3-4-16 0,0-2-16 16,-2-5 320-16,-2-2 64 0,-1-2 16 0,-2 0-10480 15,-2-3-2080-15</inkml:trace>
  <inkml:trace contextRef="#ctx0" brushRef="#br0" timeOffset="130579.49">9741 16241 30399 0,'-23'-5'1344'0,"8"4"288"0,-2 0-1312 0,1 3-320 0,0 4 0 0,1 4 0 15,0 4 496-15,0 7 16 0,1 5 16 0,0 6 0 16,-1 4 96-16,2 5 16 0,0 3 0 0,2 3 0 16,0 3-368-16,4 3-64 0,2 2-16 0,4-1 0 15,2-2-16-15,4 0-16 0,3-1 0 0,5-3 0 0,4-3-160 0,4-1 0 16,4 0 0-16,5-3 0 16,6-4-656-16,4-3-64 0,3-5-16 0,1-5-9424 15,0-6-1872-15</inkml:trace>
  <inkml:trace contextRef="#ctx0" brushRef="#br0" timeOffset="131378.85">12610 14594 26719 0,'0'0'2368'0,"-6"-5"-1888"16,6 5-480-16,-7-3 0 0,7 3 1920 0,0 0 272 31,0 0 64-31,0 0 16 0,0 0-1760 0,0 0-368 16,0 0-144-16,0 0 128 0,0 0-128 0,11-2 0 0,2 0 144 0,3 0-144 0,1-2 384 0,1 0 16 15,2-1 0-15,1 1 0 0,2 0 80 0,-1-1 16 16,-1-1 0-16,1 2 0 0,0 2-96 0,-3 2-16 16,-1 0 0-16,-2 1 0 0,0-1 16 0,-2 2 0 15,-2 1 0-15,0 1 0 0,-2 0 0 0,-1 2 0 32,-1 1 0-32,-2 0 0 0,1 2-176 0,-2 1-32 15,2 1-16-15,-3 1 0 0,0 1-176 0,-2 3 192 0,-1 1-192 0,0 2 192 0,0 2-64 0,-2 2 0 16,-1 3 0-16,-1 4 0 0,-2 4 0 0,-2 4 0 15,0 0 0-15,0 5 0 0,-1 4 0 0,-1 4 0 16,0 2 0-16,-1 2 0 0,0 3-128 0,-1 2 0 0,1 3 144 0,3 1-144 16,-2 0 0-16,1 1 0 0,-1-3 0 0,2 2 0 15,1 1 128-15,-1-1-128 0,2-3 128 0,1 1-128 16,-2-3 0-16,2 1 0 0,0-2 0 0,1-1 0 16,1 1 128-16,0-3-128 0,1-2 128 0,-1 0-128 15,0-1 0-15,1-5 144 0,0-2-144 0,0 0 0 16,-1 1 208-16,1-4-64 0,0-2-16 0,-2-1 0 0,0-5 64 0,1-2 16 15,0-5 0-15,-1-1 0 0,0-2 48 0,1-4 16 16,-4-2 0-16,3-3 0 0,-1-1-112 0,-1-4-32 16,0-3 0-16,-1 0 0 0,0-1 32 0,-2 0 0 15,-1-1 0-15,-1 0 0 0,-2-2 16 0,1-1 0 16,-2 2 0-16,-2-2 0 0,-1-2-48 0,-1 1-128 31,0 0 192-31,1 0-64 0,-1-1-128 0,2 0-256 0,-1 1 64 0,0-1 16 31,-2-1-416-31,2 0-96 0,0 0-16 0,3 1 0 16,1-1-1328-16,0 0-272 0,0 0-48 0,1-2-10160 16,1 0-2032-16</inkml:trace>
  <inkml:trace contextRef="#ctx0" brushRef="#br0" timeOffset="132273.24">14441 14671 31151 0,'0'0'1376'0,"0"0"288"0,0 0-1328 0,3-7-336 16,-3 7 0-16,0 0 0 0,0 0 0 0,0 0 0 15,-1-9 0-15,1 9 0 0,0 0 320 0,-7-1 112 16,0 0 16-16,-2 3 0 0,-2 2 48 0,-1 0 16 16,-2 2 0-16,-1 0 0 0,-3 2-320 0,1-1-64 15,-1-2-128-15,1 1 192 0,-1-1-192 0,2-1 0 0,-2 1 0 0,1-2 0 16,1-2 192-16,1 1-48 0,2-2-16 0,4 0 0 15,-4 0 176-15,2 0 16 0,0-1 16 0,2 0 0 16,-1-1-32-16,1 1-16 0,0-1 0 0,0 0 0 16,2-1 96-16,7 3 0 0,-9-2 16 0,9 2 0 15,-8-1-112-15,8 1-32 0,0 0 0 0,0 0 0 16,0 0 0-16,0 0 0 0,0 0 0 0,0 0 0 0,0 0 16 0,0 0 0 16,0 0 0-16,0 0 0 15,-4 7-80-15,4-7 0 0,-1 11-16 0,-1-1 0 16,2-2 16-16,2 3 0 0,-1 3 0 0,1 0 0 15,0 0-192-15,0 3 160 0,0-1-160 0,1 4 160 0,-2 2-160 16,1 3 0-16,-1 3 0 0,0 3 128 0,-1 2-128 16,0 4 0-16,0 4 144 0,-1 4-144 0,-1 3 128 0,0 4-128 15,-2 3 128-15,0 4-128 0,-2 6 192 0,2 2-16 16,0 3-16-16,0 1 0 0,2 3-160 0,-1-2 0 16,-3 0 0-16,1-1 0 0,-1 2 0 0,1-4 0 15,-1 1 0-15,1-4 128 0,2-4-128 0,-4-1 128 16,1-5-128-16,2-4 128 0,0-3 32 0,-1-4 0 15,1-3 0-15,-1-1 0 0,3-3 176 0,-1 0 48 16,1-4 0-16,0-5 0 0,-1-2-112 0,2-2-16 0,0-3 0 0,1-3 0 16,0-3-48-16,0-3-16 15,1 0 0-15,1-2 0 0,1-3-16 0,0-1-16 16,0 0 0-16,3-2 0 0,-2 1-160 0,4-1 0 16,1-3 0-16,1 0 128 0,1 0-128 0,1-1 0 15,1-1 0-15,1 1 0 0,3 1 0 0,0-2 0 0,2-1 0 0,2 1 0 16,1 0-160-16,1 0 160 15,4 0-208-15,5-1 80 16,2 1-256-16,-1 0-32 0,2-1-16 0,0-4 0 16,-1-1-960-16,2-1-192 0,0-1-32 0,4 0-11376 0,2-3-2288 15</inkml:trace>
  <inkml:trace contextRef="#ctx0" brushRef="#br0" timeOffset="133102.64">15872 14784 19343 0,'0'0'1728'0,"0"0"-1392"0,4-9-336 0,-1 1 0 0,2-1 1456 0,-1 1 208 15,1-1 64-15,-1 2 0 0,2 0-176 0,-6 7-16 16,5-7-16-16,-5 7 0 0,0 0-304 0,0 0-64 15,0 0-16-15,0 0 0 0,0 0-400 0,0 0-80 16,0 0-16-16,4 12 0 0,-1 2-64 0,-3 3 0 16,0 3-16-16,-1 2 0 0,-2 0-352 0,1 1-64 15,-1 1-16-15,0 2 0 0,-1 0-128 0,1 0 128 16,0 1-128-16,-2-3 128 0,1-1-128 0,1-2 0 16,-2-1 0-16,2-1 128 0,1-3-128 0,-1-3 128 0,2-1-128 0,-1-3 128 15,2-9 0-15,0 0-128 0,0 0 192 0,0 0-64 16,0 0 48-16,0 0 0 0,0 0 0 0,-8-4 0 15,2-4 16-15,1-4 16 16,2-5 0-16,0-2 0 0,0-6-208 0,0-2 176 16,3-4-176-16,1-2 160 0,2-3-160 0,0-3 0 15,1 0 0-15,2-1 0 0,2 1 0 0,1 0 0 16,1 2 0-16,1 4 128 0,1 3 16 0,-1 5 0 16,3 2 0-16,1 5 0 0,0 3-144 0,3 2 160 0,1 4-160 0,2 2 160 15,0 3-160-15,-1 2 0 0,1 2 0 0,-1 4 0 16,-2 1 0-16,-3 2 0 0,-2 1 0 0,-1 1 0 0,-3 4-144 15,-3 0 144-15,-3 2 0 0,-1 2 0 0,-1-1-256 0,-2 2 48 32,-2 0 16-32,-5 3 0 0,-2-1 192 0,-2-1 0 0,-4-2 0 0,-2 0-144 0,1-2 144 0,-2 0 0 15,-2-2 0-15,1-1 0 0,0-1 0 0,2-2 0 16,-1-2 0-16,1-1 0 0,2-2-288 0,0 1-80 16,1-3-16-16,2-1 0 15,0-1-1664-15,3-1-352 0,1 0-64 0,1-1-13312 16</inkml:trace>
  <inkml:trace contextRef="#ctx0" brushRef="#br0" timeOffset="133418.28">16713 14259 37311 0,'0'0'1664'0,"-6"-4"320"0,0 1-1584 0,6 3-400 0,-8-4 0 0,2 3 0 16,-2 4 0-16,0 1 0 0,1 3-192 0,-1 2 192 15,-2 4 0-15,-1 5 0 0,-3 2 0 0,1 8 0 16,-3 3 0-16,1 5 0 0,-1 2 0 0,0 5 0 16,-1 3 144-16,1 3 112 0,-1 0 0 0,4 3 16 15,1-3-32-15,3 2-16 0,3-2 0 0,0 1 0 0,4-3-96 0,2 1-128 16,1-6 176-16,4-1-176 0,3-3 144 0,2-3-144 15,1-3 0-15,2-2 144 0,2-2-144 0,1-3 0 16,1-3 144-16,4-2-144 16,2-5-1472-16,1-2-384 0,0-6-64 0,3-2-13680 15</inkml:trace>
  <inkml:trace contextRef="#ctx0" brushRef="#br0" timeOffset="133968.01">17102 14709 24879 0,'0'0'2208'0,"0"0"-1760"15,0 0-448-15,0 0 0 0,0 0 2304 0,0 0 384 0,0 0 80 0,0 0 16 16,0 0-2528-16,0 0-512 0,8-3-112 0,0 0-16 16,-1-2 384-16,-1 0 160 0,-1-3-16 0,-1-1 0 15,-1-1 176-15,0-1 16 0,-1 0 16 0,-2-1 0 16,-1-1 96-16,-2 0 0 0,-1-1 16 0,-3 3 0 0,0 1 144 0,-2 2 32 16,-1 3 0-16,-3 2 0 0,-5 4 0 0,-2 3 0 15,1 3 0-15,-1 4 0 0,-3 4-416 0,0 2-80 16,-2 3-16-16,3 1 0 15,3 1-128-15,0 1 0 0,2 2 0 0,2 1 0 0,2-1 0 0,2-1 0 16,2-1 0-16,2-1 0 0,4-3 0 0,2-1 0 16,2-4-128-16,4-3 128 0,-5-11 0 0,9 10 0 15,2-2 0-15,0-3 0 0,2-4-256 0,0-2 80 16,2-2 16-16,1-3 0 0,0-1 160 0,2-3 0 16,-1-4 0-16,1-1 0 0,-3-1 0 0,2-2 0 15,0 0 0-15,-3 2 176 0,-2 2-48 0,-1 3-128 16,-3 2 192-16,-1 3-64 0,-7 6 64 0,0 0 0 15,0 0 0-15,8 2 0 0,-8-2-48 0,6 8 0 16,0 2 0-16,-2 2 0 0,0 1-144 0,-1 3 0 16,0-1 0-16,0 1 0 0,1-1 0 0,-1 0 0 0,1-1 0 0,2-2 0 15,-1 0-384-15,1-1 0 16,1-2 0-16,-1-2 0 16,2 0-544-16,2-3-112 0,2-2-32 0,-1-3 0 15,1-3-1984-15,2-3-400 0,3-1-64 0,0-3-32 0</inkml:trace>
  <inkml:trace contextRef="#ctx0" brushRef="#br0" timeOffset="134141.15">17504 14577 10127 0,'7'-25'896'0,"-4"10"-704"0,0-1-192 0,-3 3 0 16,-2 1 4208-16,1 2 800 0,0 1 176 0,1 9 16 15,-2-7-2384-15,2 7-464 0,0 0-112 0,0 0 0 16,0 0-928-16,0 0-176 0,0 0-48 0,0 0 0 16,0 0-448-16,2 13-112 15,0 1-16-15,0 3 0 0,-1 1-192 0,2 3-32 0,0 1-16 0,-2 1 0 0,-2 3-144 0,1-2-128 16,0 0 144-16,0 0-144 0,-3 0 0 0,-1 1 0 15,-1-1 0-15,0 0 0 16,1 0-560-16,0-1-96 0,-2 0-32 0,2-2 0 16,0-2-2256-16,1-3-464 0,-1 0-96 0</inkml:trace>
  <inkml:trace contextRef="#ctx0" brushRef="#br0" timeOffset="134675.06">17269 14807 34031 0,'-8'-6'1504'0,"8"6"320"0,-5-6-1456 0,5 6-368 0,0 0 0 0,0 0 0 16,0 0 224-16,0 0-32 0,6-6 0 0,5 1 0 16,5 2-192-16,3 0-288 0,6-1 64 0,4 1 16 15,4-1-32-15,4-1 0 0,1-1 0 0,1-1 0 32,-3-2-240-32,-1 0-48 0,0-1-16 0,-2-2 0 0,1-1-384 0,-1-2-80 0,-3-2-16 0,-2 0 0 15,-2-1 96-15,-2-2 16 0,-3-2 0 0,-3 1 0 0,-5 3 912 16,-3 1 256-16,-3 1 0 0,-2 1 16 0,-3 3 1200 0,-2 1 256 15,-1 1 32-15,0 3 16 0,-2-1-80 0,-1 2-16 16,4 6 0-16,0 0 0 0,0 0-624 0,0 0-128 16,-9-2-32-16,3 6 0 0,-1 1-416 0,2 4-96 15,-1 2 0-15,1 4-16 0,0 3-368 0,1 3 0 16,-2 2 0-16,3 1 128 0,-2-1-128 16,0 1 0-16,1 2 0 0,1-2 0 0,-1-2 0 0,2-1 0 15,-1 0 0-15,2-4 0 0,0-1 0 0,1-3 0 0,1-1 0 0,3-2 0 16,-4-10 0-16,0 0 128 15,0 0-128-15,0 0 128 0,0 0 0 0,9 2 16 16,1-3 0-16,0-3 0 0,1-4 48 0,2-2 16 16,3-1 0-16,1-1 0 0,0-1-208 0,0 1 144 15,1-2-144-15,-1 2 128 0,1 2-128 0,-3 4 0 16,-1 0 0-16,2 4 0 0,-2 1-176 0,-1 3 176 16,-2 3-128-16,-1 1 128 0,0 2 0 0,-1 2 0 15,-1 2 0-15,-2 1 0 0,0 2 0 0,-4 0 0 16,-1 0 0-16,-1 1 0 0,-2-2 0 0,-1 0 0 0,-4-1 0 15,-1-1 128-15,-1 1-128 0,0-2 128 0,-1-2-128 0,0 0 128 16,-1-2-272-16,0-2-48 0,0-1-16 0,1-2 0 31,0-2-448-31,0-2-96 0,-1-2-16 0,1-2 0 16,0-4-3088-16,3-3-624 0</inkml:trace>
  <inkml:trace contextRef="#ctx0" brushRef="#br0" timeOffset="134926.43">18507 14211 33231 0,'4'-14'1472'0,"-2"8"304"0,1 0-1424 15,0-1-352-15,1 0 0 0,0 1 0 0,2-2 1136 0,0 2 144 16,1 0 48-16,1 2 0 0,-1 0-480 0,2 1-80 16,-1 4-32-16,-1 0 0 0,1 0-144 0,0 3-16 15,1 0-16-15,-1 2 0 0,1 1-128 0,0 4-32 0,-1 2 0 0,2 8 0 16,-3 2-80-16,0 4 0 15,-2 1-16-15,0 4 0 0,-2 0-112 0,-2 2-32 16,-3 2 0-16,-2 0 0 0,-2 3-160 0,-4 2 160 16,-3 2-160-16,-9 21 160 0,-1-8-304 0,9-27-64 15,-5 1-16-15,-2 3 0 16,-1 0-880-16,-3 3-176 0,-6 0-48 0,-4 0-17472 0</inkml:trace>
  <inkml:trace contextRef="#ctx0" brushRef="#br0" timeOffset="135724.57">14568 15717 9215 0,'0'0'816'0,"0"0"-656"16,-7 1-160-16,7-1 0 0,0 0 4416 0,0 0 864 15,-8-1 160-15,8 1 48 0,0 0-3984 0,0 0-800 0,0 0-144 0,0 0-48 16,0 0 96-16,0 0 16 16,0 0 0-16,0 0 0 0,0 0-48 0,0 0-16 15,6 5 0-15,3-1 0 0,2 0-32 0,2-2 0 16,4-1 0-16,3-1 0 0,3 0-64 0,4 0-16 0,3-1 0 0,5 0 0 15,0 1-144-15,4-1-48 16,3 0 0-16,4-1 0 0,6-1-64 0,5-1 0 0,6 1-16 0,1-1 0 16,2 0-176-16,5-1 0 0,1-1 0 0,8 2 128 15,2-1-128-15,4 1 0 0,0 0 0 0,3 0 0 16,2 0 0-16,5 1 128 0,1-1-128 0,-3 1 0 16,2-1 0-16,3-1 0 0,5 2 0 0,-1 0 0 15,-5-2 0-15,4 1 0 0,4-1 128 0,-2 1-128 0,-1-1 0 0,3 0 128 16,4 3-128-16,-2-2 128 0,-5-3 0 0,4 0 0 15,5 2 0-15,-6-3 0 0,-6-2 16 0,1 3 0 16,4 0 0-16,-1-1 0 0,-1 1-144 0,0-2 0 16,0 0 0-16,1 0 128 0,1 0-128 0,0-1 0 15,-4-1 144-15,3 3-144 0,4-1 0 0,-2 0 0 16,-11 0 0-16,6 2 0 0,0 0 0 0,-1 0 0 16,-6 0 0-16,1 0 128 0,0 0-128 0,-3 2 0 15,-2-2 0-15,-5 2 128 0,-6-1-128 0,0 1 0 16,1 0 0-16,-3 2 0 0,-4 1 0 0,-4-1 0 15,-7-1 0-15,-1 2 128 0,-4 0 0 0,-1 1 16 0,-1 0 0 0,-3 0 0 16,-4 1-16-16,-4 0 0 0,-4-1 0 0,-6 1 0 16,-4-2-128-16,-2 2 160 0,-3 0-160 0,-4 0 160 15,-3-1-32-15,-4 0-128 16,-3 0 192-16,-1 0-64 0,-10 1-128 0,0 0 160 0,0 0-160 16,0 0 160-16,2-7-368 0,-2 7-80 0,-5-8-16 0,-3 1 0 31,-2 2-1504-31,-2-1-304 0,-3 1-64 0,-3 1-9296 0,-2 1-1856 0</inkml:trace>
  <inkml:trace contextRef="#ctx0" brushRef="#br0" timeOffset="136873.71">15513 16426 30575 0,'-10'-7'1344'0,"5"1"304"0,-2-1-1328 16,2-1-320-16,-1 0 0 0,1-1 0 0,0-1 640 0,2-1 48 15,2-1 16-15,1-1 0 0,2-1 128 0,2 0 16 16,3-2 16-16,3 0 0 0,3-1-256 0,4 1-48 0,2-4-16 16,3 3 0-16,4 1-352 0,1 2-64 15,1 1 0-15,-3 5-128 0,-2 1 256 0,-3 5-64 16,-1 3-16-16,-5 3 0 0,-1 3-48 0,-2 4 0 16,-2 4 0-16,-2 4 0 0,-3 2-128 0,-2 2 0 15,-2 3 0-15,-3 3 0 0,-4 3-208 0,0 2 80 16,-6-1 128-16,-1 1-208 0,-5 0 80 0,-1-1 128 0,-5-1-208 0,1-2 80 15,1-3 128-15,3-1 0 16,-1-4 0-16,3-4-128 0,1-2 128 0,3-4 192 0,3-1-32 16,1-2-16-16,3-4 160 0,7-5 16 0,0 0 16 0,0 0 0 15,0 0-48-15,4 8-16 0,-4-8 0 0,10 6 0 16,2 0-144-16,3-1-128 0,3 1 144 0,3-3-144 0,1-1 0 0,3 0 0 16,0-1 0-16,-1-1 0 0,-1 0 0 0,1-1 0 15,-2-1 0-15,2 0 0 16,-1-3-768-16,1-1-64 0,0 1 0 15,3-2 0-15,-1-2-2880 0,3-1-592 0</inkml:trace>
  <inkml:trace contextRef="#ctx0" brushRef="#br0" timeOffset="137231.5">16223 16432 22111 0,'-6'-10'976'0,"2"5"208"0,-3-2-944 0,1 1-240 16,-2 1 0-16,-1 1 0 0,-2 0 2160 0,0 2 384 15,-4 1 80-15,0 2 0 0,0 2-1152 0,0 2-224 0,-2 1-48 0,-1 3-16 16,0 1-608-16,0 3-112 15,2 3-16-15,0 0-16 0,2 0-144 0,1 2-32 16,2 1 0-16,0 2 0 0,3 0-128 0,1-3-128 16,3 0 192-16,3 0-192 0,1 0 144 0,1 0-144 15,3-3 0-15,2 0 144 0,-1-2-144 0,4-3 128 16,1-4-128-16,1 0 128 0,1-2-128 0,1-2 128 16,2-4-128-16,0-2 128 0,1-3 0 0,-2-2-128 0,0-2 192 15,0-3-64-15,1-5 64 0,-1 0 0 0,-1-3 0 16,-1-1 0-16,-1-1-16 0,-1 2 0 0,-2 2 0 15,-1 1 0-15,-3 2-32 0,-2 4 0 0,0 2 0 0,-2 11 0 16,0-9 240-16,0 9 32 0,0 0 16 0,0 0 0 16,0 0-192-16,0 0-48 0,-1 10 0 0,0 2 0 0,0 2-192 15,1 0 0-15,0 1-144 0,1 3 144 16,0 1 0-16,1-1-144 0,1 0 144 0,0-1 0 16,0 1-128-16,1-1 128 0,-1-1-128 0,0-2 128 15,2-2-512-15,-1-2 0 16,-4-10-16-16,8 8 0 0,-8-8-1344 0,8 4-272 0,1-4-48 0,0-3-16 15,1-5-864-15,0-3-192 0</inkml:trace>
  <inkml:trace contextRef="#ctx0" brushRef="#br0" timeOffset="137436.06">16410 16248 19343 0,'-4'-16'1728'0,"2"4"-1392"16,-1 0-336-16,0 1 0 0,-2 1 2656 0,2 2 464 16,0 1 80-16,3 7 32 0,0 0-1296 0,0 0-256 15,0 0-48-15,0 0-16 0,0 0-960 0,0 0-192 16,-3 14-32-16,2 1-16 0,1 1-192 0,0 3-32 15,-1 1-16-15,1 3 0 0,1 1 32 0,-1 2 16 16,0 0 0-16,0 1 0 0,-1 2-224 0,-1 0 176 16,1-2-176-16,-2 0 160 0,-1-2-160 0,1 0 0 15,-1 2 0-15,-1-2 0 16,2 0-576-16,-3-2-192 0,2-1-32 0,0-2-10592 0,-1-3-2112 0</inkml:trace>
  <inkml:trace contextRef="#ctx0" brushRef="#br0" timeOffset="137953.35">16197 16506 32879 0,'0'0'1456'0,"0"0"304"0,-1-7-1408 0,1 7-352 0,0 0 0 0,7-7 0 16,1 3-448-16,1 1-144 16,5-1-48-16,2 1 0 0,5 0-272 0,2 1-64 0,0-2-16 0,5 1 0 15,0-1-64-15,1 0-16 0,0 1 0 0,0-1 0 16,2-4-64-16,-3 0-16 0,-1 1 0 0,-3-3 0 15,-2-4-144-15,-3 1-48 0,-4-1 0 0,-3-1 0 0,-3-3 1344 0,0 1 480 16,-5 2-16-16,1 1 0 0,-2 2 1616 0,-1 0 320 16,-2 1 64-16,0 2 16 0,0 1-64 0,0 8-16 15,-2-8 0-15,2 8 0 0,0 0-800 0,0 0-144 16,0 0-48-16,0 0 0 0,0 0-816 0,-6 9-160 16,0 2-48-16,2 5 0 0,-1 1-384 0,3 4 0 0,0 2 0 0,0 1 0 15,-2 2 0-15,2-1 0 0,0 0 0 0,0-1 0 16,0 0 0-16,-1-2 0 0,2-2 0 0,1-1 0 15,-3-1 0-15,2-4 0 0,2-1 0 0,-1-4 0 16,0-9 192-16,0 0-64 0,0 0 0 16,0 0 0-16,0 0 224 0,0 0 32 0,9 0 16 0,-2-4 0 15,1-5 112-15,2-2 32 0,-1-3 0 0,3-2 0 16,1-1-352-16,1 0-192 0,0 1 192 0,0 2-192 16,-1 4 0-16,0 4 0 0,-1 1 0 0,1 3 0 0,-2 2 0 15,-2 5 0-15,0 1-144 0,0 5 144 0,-3 1 0 0,-1 3-160 16,-1 0 160-16,-1 3 0 0,-1 0 0 0,-1 1-128 15,-2 0 128-15,-2-1 0 0,-2 3 0 0,-1-1-128 16,-3 0 128-16,-1-2 0 0,0-2-192 0,-2-1 64 16,-1 0 128-16,-2-3-208 0,1-1-80 0,-1-1-16 15,-1-4 0-15,1 1 0 16,-1 0-1024-16,2-5-208 0,2-3-32 0,0-3-16 16,0 0-1616-16,1-4-320 0</inkml:trace>
  <inkml:trace contextRef="#ctx0" brushRef="#br0" timeOffset="138219.22">17143 16212 35007 0,'0'-11'3120'0,"0"11"-2496"16,-1-9-496-16,1 3-128 0,0 6 768 0,0 0 128 16,0 0 16-16,0 0 16 0,0 0-224 0,9-3-32 15,-9 3-16-15,10 5 0 0,-1 0-224 0,-2 4-48 16,1 2-16-16,0 4 0 0,0 1-48 0,-2 3 0 0,0 1 0 0,-1 4 0 15,-3 2-80-15,2 3-32 0,-2 0 0 0,0 3 0 16,-3 1-208-16,-1 1 176 0,-3 3-176 0,-1 1 160 16,-4 3-160-16,-2-3 192 0,-3 2-192 0,0-2 192 15,0 2-192-15,-4-5-176 0,-3-6 48 0,-2-2 0 32,-4 2-464-32,-3-5-96 0,-3-4-16 0,0-3 0 15,-1-1-256-15,-1-1-64 0,-2-2-16 0,-1-2 0 16,-4-2-2240-16,-1-1-448 0</inkml:trace>
  <inkml:trace contextRef="#ctx0" brushRef="#br0" timeOffset="138534.93">15357 16124 24879 0,'-9'-8'2208'0,"4"4"-1760"16,0-1-448-16,-1 1 0 0,-2 1 928 0,0-1 96 15,8 4 32-15,-9 3 0 0,-3 0-672 0,0 2-128 16,0 6-16-16,-1 4-16 0,-4 1 384 0,1 5 80 16,-2 4 16-16,0 4 0 0,-2 4-64 0,2 4 0 0,2 4 0 0,3 2 0 15,0 2 0-15,5 2 0 0,1 2 0 0,4 4 0 16,2 3-384-16,3 1-96 0,4-2-16 0,2-1 0 31,4-4-144-31,5-1 0 0,1-3 0 0,4-2 0 0,3 0-1824 16,2-2-352-16,4-5-64 0,4-4-11984 0</inkml:trace>
  <inkml:trace contextRef="#ctx0" brushRef="#br0" timeOffset="138910.38">18106 16034 38703 0,'-3'-8'3440'0,"-1"0"-2752"16,4 8-560-16,0 0-128 0,0 0 0 0,0 0 0 31,0 0 0-31,0 0 0 0,0 0 192 0,-3 10 16 16,1 2 0-16,0 5 0 0,0 4-208 0,2 2 0 0,0 5 0 0,0 3 0 15,-1 1 0-15,0 1 0 0,0 1 0 0,0 1 0 16,0 1 0-16,-1-1 0 0,-2-1 0 0,2-1 0 0,-1-3-240 0,-1-3-80 16,-2 0-32-16,1-3 0 15,-2-2-1824-15,0-2-384 0,1-3-64 0,-2-3-11712 16</inkml:trace>
  <inkml:trace contextRef="#ctx0" brushRef="#br0" timeOffset="139082.57">17689 16439 27647 0,'-6'-9'1216'0,"6"9"256"0,-3-8-1168 0,3 8-304 16,-1-9 0-16,1 9 0 0,4-6 2080 0,-4 6 352 15,11-5 80-15,3 3 16 0,2 0-2128 0,4 2-400 0,2 2 0 0,3 1-224 16,4 1 224-16,3 0-192 16,0-1 192-16,1 0-192 15,1-2-768-15,0 0-160 0,1-1-32 0,1 0-8800 16,1 0-1760-16</inkml:trace>
  <inkml:trace contextRef="#ctx0" brushRef="#br0" timeOffset="139491.29">19095 15892 12895 0,'-5'-10'1152'0,"3"3"-928"0,0 1-224 0,2 6 0 0,-3-9 3072 0,3 9 576 15,-3-7 128-15,3 7 0 0,0 0-1344 0,0 0-288 16,0 0-48-16,0 0-16 0,0 0-1008 0,0 0-208 0,0 0-32 0,3 9-16 16,-1 2-368-16,0 3-64 0,0 4 0 15,-1 1-16-15,-1 2-240 0,1 2-128 16,1 3 160-16,-1 2-160 0,-1-2 128 0,0 4-128 0,0-1 0 0,0 3 0 16,0 0 0-16,0-1 128 15,0-2-128-15,1 0 0 16,0 0-384-16,-1 0-128 0,0-3-32 0,-1-1 0 15,0-1-2624-15,0-2-528 0</inkml:trace>
  <inkml:trace contextRef="#ctx0" brushRef="#br0" timeOffset="139710.5">18761 16546 22111 0,'-13'-3'1968'0,"13"3"-1584"0,-6-1-384 0,6 1 0 16,0 0 2864-16,0 0 480 0,0 0 112 0,0 0 0 15,0 0-2432-15,12-1-512 0,4 1-80 0,2 0-32 16,4 0-32-16,5 0-16 0,3 0 0 0,3-1 0 16,0-1-96-16,6-2-32 0,-1 1 0 0,4 0 0 0,1-1-96 0,1 1-128 15,1-1 176-15,-1-2-176 0,-1-2 128 0,-6 2-128 16,-2-2 0-16,-4 3 0 16,-3-1-400-16,-3 2-144 0,-1 0-32 0,-4 3 0 15,-4 2-2352-15,-2 2-464 0,-3 0-112 0,-1 2-16 0</inkml:trace>
  <inkml:trace contextRef="#ctx0" brushRef="#br0" timeOffset="140070.94">18926 16943 28559 0,'-2'-5'2544'0,"2"5"-2032"16,-2-9-512-16,2 9 0 0,2-10 2112 0,2 1 320 15,3 2 64-15,3-1 0 0,0-1-2096 0,7 3-400 0,0-1 0 0,4 3-224 16,0-1 224-16,1 2-144 0,1 1 144 0,-1 3-128 16,-2 2 128-16,-1 2 0 0,-5 1 0 0,-1 2 0 15,-2 1 0-15,-4 2 0 0,-4 2-144 0,-3 1 144 16,-2 0-368-16,-3 2 0 0,-2 0 0 0,-3 3 0 16,-2 3 192-16,-4 0 48 0,-1-1 0 0,-1 0 0 15,-1 0 128-15,3-3 0 0,0-2 160 0,2-2-160 0,1-3 624 0,2-1 16 16,2-2 16-16,4-1 0 0,5-7 256 0,0 0 48 15,0 0 16-15,0 0 0 0,0 0-384 0,0 0-80 16,13 4 0-16,2-4-16 0,3-1-320 0,4-3-176 16,4 0 192-16,5-3-192 0,3-1 0 0,2-2-144 15,3-1-16-15,-1 1 0 16,0-2-1216-16,-4 0-240 0,-4-2-48 0,-3 1-16 16,-3 1-1776-16,-2-1-368 0</inkml:trace>
  <inkml:trace contextRef="#ctx0" brushRef="#br0" timeOffset="140604.78">17813 16467 24127 0,'0'0'1072'0,"0"0"208"0,0 0-1024 0,0 0-256 0,0 0 0 16,0 0 0-16,0 0 1120 0,0 0 160 15,0 0 48-15,11 5 0 0,0-1-176 0,6 0-48 16,3 1 0-16,3-2 0 0,3 0-336 0,4 0-80 15,1-2-16-15,0-1 0 0,6-1-288 0,2 1-48 16,3-2-16-16,4 1 0 0,3 0-176 0,1-1-144 0,1 0 192 0,-4-3-192 16,-3-1 144-16,-4 0-144 15,-4 1 0-15,-4 0 144 0,-6 2-144 0,-2 0 160 16,-6 1-160-16,-3 1 160 0,-6 1-160 0,-9 0 192 16,0 0-192-16,0 0 192 15,0 0-528-15,0 0-112 0,0 0 0 0,0 0-16 16,0 0-688-16,-1 8-128 0,1-8-16 0,-4 9-13360 0</inkml:trace>
  <inkml:trace contextRef="#ctx0" brushRef="#br0" timeOffset="141372.91">20819 15725 5519 0,'0'0'496'0,"0"0"-496"0,0-8 0 0,0 8 0 16,-3-9 4944-16,3 0 896 0,-1 2 176 16,1 7 48-16,0 0-3680 0,0 0-720 0,-1-8-160 0,1 8-32 0,0 0-416 0,0 0-96 15,0 0 0-15,0 0-16 0,0 0-560 0,-1 11-96 16,-1 0-32-16,1 3 0 0,-1 3-128 0,0 1-128 16,1 2 192-16,1 2-192 0,-1 2 144 0,0 3-144 15,0 0 0-15,0 2 144 0,0 0-144 0,1-2 0 16,0-1 0-16,1 0 128 0,-2-3-128 0,1-1 0 15,0-1 0-15,0-3 0 0,-1 0 144 0,1-3-144 16,1-2 160-16,0-4-160 0,-1-9 192 0,0 0-64 16,2 9-128-16,-2-9 192 0,0 0 0 0,0 0 0 15,0 0 0-15,0 0 0 0,0 0 320 0,8-5 48 16,0-5 16-16,-1-1 0 0,4-2-112 0,-1-3-16 16,-2 0 0-16,2 0 0 0,1 0-320 0,3 2-128 0,-1 0 0 0,3 4 144 15,-1 2-144-15,-1 2 0 16,0 3 0-16,1 3 0 0,0 2 0 0,0 1 0 15,-7 2 0-15,2 1 0 0,0 3 0 0,-2 1 0 16,-3 1 0-16,0 1 0 0,-1-1 0 0,-2 1 0 16,-2 1 0-16,0 1 0 0,-1 0 0 0,-2-1 0 0,-2 0 128 0,-3-1-128 15,-2-2 0-15,0 1 0 0,0 0 0 16,-1-2 0-16,-1-1 0 0,-2-2 0 0,-2-1 0 16,0-2 128-16,-3-1-128 0,2 1 0 0,0-3-192 0,1-2 192 31,-2 0-624-31,1-1 0 0,2-1 0 0,2-3 0 0,1-2-1456 15,1 0-288-15,1-2-64 0,3 0-8128 0,3-1-1600 0</inkml:trace>
  <inkml:trace contextRef="#ctx0" brushRef="#br0" timeOffset="141687.79">21106 15655 31439 0,'10'-15'1392'0,"-3"6"288"0,1-1-1344 0,0 0-336 15,-1 0 0-15,3 3 0 0,2-2 848 0,-1 1 112 16,-1 3 0-16,0 3 16 0,-1-1-480 0,-9 3-112 16,8 1 0-16,-2 3-16 0,1 0-368 0,-3 3 144 15,-4-7-144-15,0 12 0 0,-1 1 208 0,-1 1-64 16,-4 1-16-16,0 2 0 0,-2 2-128 0,0 1 0 0,-1-2 144 0,0 1-144 16,-3 1 0-16,2-2 144 0,1-3-144 0,0-2 0 15,3-1 352-15,1-2-32 16,3-1-16-16,2-9 0 0,-1 8 272 0,1-8 48 0,0 0 16 0,6 6 0 15,3-1-240-15,2-3-32 0,2-2-16 0,2-1 0 16,-1-1-176-16,3-1-48 0,0-1 0 0,4 0 0 16,1-1-128-16,1 1 0 0,1-2 0 0,3 2-176 15,-4 1-448 1,1-1-80-16,-1 2-32 0,-1 2 0 16,-1 2-2432-16,-2 2-480 0,-2 0-112 0</inkml:trace>
  <inkml:trace contextRef="#ctx0" brushRef="#br0" timeOffset="142080.98">20418 16373 17503 0,'-10'-3'1552'0,"-2"-1"-1232"15,-1-2-320-15,1 2 0 0,1 1 2832 0,3 1 512 32,8 2 112-32,0 0 0 0,0 0-1520 0,0 0-304 0,0 0-64 0,0 0-16 0,0 0-848 0,0 0-192 15,13 5-16-15,4-1-16 0,0 0-160 0,7-1-16 16,4 0-16-16,10 1 0 0,7-1-64 0,6-3-16 16,4-1 0-16,4-2 0 0,-1-3 0 0,8 2 0 0,9 0 0 0,4 0 0 15,3 0 64-15,3-2 16 0,-2 1 0 0,5-1 0 16,4 2-160-16,-1-2-128 0,-3 0 144 0,-3-1-144 15,1 1 128-15,0 1-128 0,-1-2 0 0,-5 3 144 16,-10 1-144-16,-4 0 0 0,-5 1 0 0,-4 1 0 16,-4 1 128-16,-7 0-128 0,-7-1 0 0,-3 1 128 0,-8 0-128 0,-5 1 0 15,-5-1 0-15,-5 0 0 16,-4 0-608-16,-9 0-96 0,0 0-32 0,0 0 0 16,0 0-800-16,0 0-144 0,-11 7-48 0,-5 2-8752 15,-3 0-1744-15</inkml:trace>
  <inkml:trace contextRef="#ctx0" brushRef="#br0" timeOffset="142489.04">20749 16920 35071 0,'-1'-17'1552'0,"1"5"320"0,1-2-1488 0,3 0-384 15,0 0 0-15,1 0 0 0,2-2-240 0,3 3-112 16,0 1-32-16,3 2 0 16,2 1 384-16,1 4 192 0,-4 1-32 0,1 4 0 15,-1 3-160-15,-1 2 0 0,-1 3 144 0,-2 3-144 16,-3 3 0-16,-2 3 0 0,-6-1-192 0,0 3 64 15,-4 2-144-15,-2 1-32 0,-4 0 0 0,-1 0 0 16,-1 1 304-16,-2 1-128 0,1 1 128 0,-1-1 0 16,1 0-128-16,0-6 128 0,3-1 0 0,0-5 0 0,1-2 352 0,2-3 176 15,2-2 48-15,8-5 0 0,0 0 336 0,0 0 80 16,0 0 16-16,0 0 0 0,0 0-496 0,10 5-112 16,2-2-16-16,4-2 0 0,1-2-384 0,5-1 0 15,4 1 0-15,2-1 0 0,4-1 0 0,4-2-144 16,4-1 144-16,4-1-208 15,-1-2-768-15,0 0-160 0,-3-2-16 0,-1 1-9792 16,-3-1-1936-16</inkml:trace>
  <inkml:trace contextRef="#ctx0" brushRef="#br0" timeOffset="142801.44">21405 16891 4607 0,'-6'-6'400'0,"-1"0"-400"16,-3 0 0-16,-3 2 0 0,-2 0 5344 0,0 2 992 0,-2 0 192 0,-1 2 32 16,-3 2-3744-16,1 3-736 15,-1 1-160-15,0 2-16 0,-1 1-752 0,1 2-160 16,0 0-32-16,2 1 0 0,-1 1-448 0,2 1-112 0,4-1-16 0,0 2 0 15,3-1-192-15,2 0-32 0,3 3-16 0,4-2 0 16,2-2-144-16,1 1 0 0,2-1 0 0,4 0 128 16,3-2-128-16,2-1 0 0,0-3 0 0,4-2 0 15,2-3 0-15,0-1-144 0,-2-2 144 0,1-2-208 16,-1-4 208-16,1-1 0 0,-2-6 0 0,1 0 0 16,-1 0 0-16,0-3 0 0,-2 0 176 0,-1 1-48 15,-2 2 0-15,-2 3 0 0,-1 1 0 0,-4 1 0 16,1 3 192-16,-4 6 32 0,0 0 16 0,0 0 0 0,0 0-64 0,0 0-16 15,0 0 0-15,0 0 0 0,-2 10-288 0,1 1 160 16,1-2-160-16,0 4 128 0,1 0-128 0,2 0-144 16,-1-1 144-16,2 0-208 15,1 2-288-15,0 1-48 16,2-1-16-16,2-2 0 0,0-2-1728 0,2-2-336 0,2-3-80 16,1-1-7856-16,2-4-1552 0</inkml:trace>
  <inkml:trace contextRef="#ctx0" brushRef="#br0" timeOffset="143005.68">21690 16743 27647 0,'-8'-18'2448'0,"4"7"-1952"16,-1 0-496-16,0 1 0 0,-2 1 2560 0,2 2 400 15,0 2 96-15,5 5 16 0,0 0-1552 0,0 0-304 16,0 0-64-16,-5 4-16 0,0 4-832 0,1 4-176 16,1 3-128-16,-1 4 192 0,1 3-192 0,1 1 0 15,0 1-192-15,-1 1 192 0,1-1-144 0,1 2 144 0,-3-1 0 0,-1 0 0 16,1-2-224-16,0 0 64 15,-1 0 16-15,1 0 0 16,0 0-1520-16,3-1-320 0,-2-1-48 0,2-2-9232 0,0-4-1840 0</inkml:trace>
  <inkml:trace contextRef="#ctx0" brushRef="#br0" timeOffset="143544.57">21459 16982 33167 0,'0'0'2944'0,"-6"-7"-2352"15,2 0-464-15,4 7-128 0,-3-8 304 0,3 8 32 16,2-8 16-16,-2 8 0 0,11-5-352 0,4 0 0 16,4 1 0-16,4 1 0 15,4-1-432-15,2 0-144 0,1 0-48 0,2-3 0 16,-2-2-512-16,1-1-96 0,1-1-32 0,1-1 0 16,0-1-2336-16,0-2-480 0,-1-3-80 0,-1-2-32 15,-1-2 2992-15,-6 2 608 0,-6 2 112 0,-1 2 32 0,-6 2 2912 0,-3 3 592 0,-4 0 112 0,-1 2 32 16,0 1-176-16,-3 8-16 0,0 0-16 0,-4-4 0 15,4 4-1088-15,-7-1-224 0,-1 4-32 0,-1 2-16 16,-2 3-864-16,0 5-192 0,-1 1-16 0,2 2-16 16,-1 2-288-16,0 1-64 0,-1 2-16 0,2 1 0 15,0-3-48-15,1 2 0 0,1 0 0 0,1-1 0 16,-1-1-128-16,2-2 0 0,0 0 0 0,2-2 0 16,0 1 0-16,2-3 0 0,1-3 0 0,1-2 128 15,0-8-128-15,0 0 128 0,5 8-128 0,-5-8 128 16,0 0-128-16,8 0 0 0,0-2 0 0,1-2 0 15,0-1 128-15,1-4-128 0,1-2 128 0,2-3-128 16,2-2 224-16,3-3-32 0,-2 0-16 0,1 2 0 0,-1 0-176 0,1 3 192 16,-1-1-192-16,-1 6 192 0,1 1-192 15,-2 3 128-15,0 3-128 0,-1 3 128 0,-2 4-128 0,-1 0 0 16,0 1 0-16,-2 3 0 0,1 2 0 0,0 1 0 16,-4 0 0-16,1 1 0 0,-1 1 0 0,-1 1 0 15,-2-3 0-15,-2 1 0 0,-2 1 0 0,0-1 0 16,-2-2 0-16,-1 1 0 0,-4 2 0 0,-1-3-192 15,-1-1 64-15,-2-2 128 0,-3 1-256 0,0-1 80 16,-3-2 16-16,-1-1 0 0,0-2-80 0,-1-1-16 16,0-2 0-16,1-2 0 15,2 0-400-15,2-1-96 0,0-2-16 0,3 0 0 16,2-1-2304-16,1-1-448 0,2-4-112 0</inkml:trace>
  <inkml:trace contextRef="#ctx0" brushRef="#br0" timeOffset="143855.26">22437 16517 34095 0,'0'0'3024'0,"-4"-9"-2416"0,4 9-480 0,-2-9-128 16,2 9 1536-16,0 0 304 15,0 0 48-15,0 0 16 0,0 0-1328 0,0 0-272 0,9-2-48 16,0 4-16-16,-2 2-240 0,1 3 0 0,0 2 128 0,1 3-128 15,-2 3 160-15,2 3-16 0,-1 4 0 0,0 2 0 0,-2 4 64 0,1 1 16 16,0 4 0-16,-2 0 0 0,-3 1-224 0,-2 3 144 16,0-3-144-16,-3 1 128 0,-5-1 64 0,-2 1 16 15,-2 2 0-15,-3 1 0 0,-4 0-80 0,-5-1 0 16,-5 0-128-16,-4 1 192 0,-1-4-448 0,-1-1-112 16,-4-1-16-16,0-1 0 15,-2 0-480-15,-3-1-96 0,-2-2-32 0,-5-1 0 16,-2-2-1360-16,0 0-272 0,-1-3-48 0,2-1-12272 15</inkml:trace>
  <inkml:trace contextRef="#ctx0" brushRef="#br0" timeOffset="144339.32">20516 16806 31327 0,'-11'-3'2784'0,"-1"2"-2224"15,-5 3-560-15,3 3 0 0,-3 4 1088 0,0 4 96 16,-1 4 32-16,3 6 0 0,-4 5-1216 0,3 4-384 0,0 4 0 0,3 4 0 16,1 4 256-16,3 2 128 15,3 2-160-15,4 0 160 0,0 2 0 0,5-2 0 16,2 0 0-16,4 1 0 0,3-4 0 0,5-2-144 16,2-2 144-16,6-3-192 15,3-2-480-15,4-3-96 0,2-4-32 0,6-6-13424 0</inkml:trace>
  <inkml:trace contextRef="#ctx0" brushRef="#br0" timeOffset="144783.1">20395 15757 28559 0,'-7'-11'2544'0,"2"1"-2032"16,0 2-512-16,0-1 0 0,0 0 240 0,-1 2-48 16,0-1-16-16,1 4 0 0,-2-1 48 0,1 3 16 15,6 2 0-15,-9 0 0 0,0 1 0 0,1 2 0 0,1 3 0 0,7-6 0 16,-8 5-240-16,3 1 176 16,-3-1-176-16,8-5 160 0,-6 7-32 0,6-7-128 0,-5 8 192 0,5-8-64 15,0 0-128-15,-2 10 0 16,2-10 0-16,0 8 128 0,0-8-128 0,0 0 0 15,2 9 0-15,-2-9 0 0,0 0-160 0,0 0 160 0,0 0-208 0,0 0 80 32,8 6-2048-32,-8-6-384 0</inkml:trace>
  <inkml:trace contextRef="#ctx0" brushRef="#br0" timeOffset="146471.99">21374 15252 10079 0,'0'0'448'0,"0"0"80"0,0 0-528 0,0 0 0 16,0 0 0-16,0 0 0 0,0 0 1760 0,0 0 240 16,0 0 48-16,0 0 16 0,0 0-544 0,0 0-112 0,0 0-32 0,0 0 0 15,0 0-496-15,0 0-112 0,0 0 0 0,0 0-16 16,0 0-432-16,9 3-96 16,1-2-16-16,3 1 0 0,5 0-208 0,5 2 176 15,5-1-176-15,5 0 160 0,5 1 64 0,2-2 16 16,0-1 0-16,5-1 0 0,2-1-80 0,5-1-16 15,3-2 0-15,3 1 0 0,4 1-144 0,-4-1 160 16,-3-3-160-16,-3-1 160 0,-7 1-160 0,-3-1 128 16,-5 1-128-16,-6 0 128 0,-7 2-128 0,-5 0 160 0,-5 0-160 0,-5 2 160 15,-9 2-16-15,0 0 0 0,0 0 0 0,0 0 0 16,-8-1-400-16,-2 0-96 0,-1 1-16 0,-1 1 0 16,-1 0-656-16,1 1-144 0,0-1-32 0,1 0-9872 15</inkml:trace>
  <inkml:trace contextRef="#ctx0" brushRef="#br0" timeOffset="147279.85">23048 13374 25791 0,'-4'-13'1152'0,"3"4"224"0,0 0-1104 0,1 1-272 0,0 8 0 0,0 0 0 0,3-6 1728 0,-3 6 304 16,8-6 48-16,0 3 16 0,2 1-1648 0,0 0-448 15,3-1 128-15,5 2-128 16,2 0 0-16,2 0 0 0,2 1 0 0,4 1 0 0,-2 0 0 0,3 2 192 15,1-1-48-15,1 0 0 0,-1 0 112 0,1 0 32 16,-1 2 0-16,-1-1 0 0,-5 0-80 0,-1 2-16 0,-2 1 0 0,-2 2 0 16,-1 1-64-16,-2 1-128 0,-2 2 176 0,-2 2-176 15,-1 3 288-15,-1 0-48 16,-2 1-16-16,-1 0 0 0,-1 3 16 0,-1 1 0 16,-2 1 0-16,0 3 0 0,-1 1 0 0,0 3 0 15,-2 2 0-15,-2 3 0 0,0 1-96 0,-1 4-16 0,-1 2 0 0,-3 2 0 16,-1 1 0-16,1 2-128 15,-1 2 192-15,-1 1-64 0,-2 4-128 0,2 1 0 16,0 0 0-16,1 3 128 0,-2 3-128 0,0 0 0 0,0 3 0 0,0 1 0 16,0 2 0-16,0 1 128 0,1 1-128 0,0 2 0 0,-1 4 128 0,1 1-128 15,0 0 128-15,2 0-128 0,-1 1 128 0,0 1-128 16,0 1 128-16,2-1-128 0,0 0 128 0,2-2-128 16,0-1 0-16,1-3 128 0,1 0-128 0,1-2 128 15,0 0-128-15,0-4 128 0,-2-4 32 0,2 1 0 16,0-1 0-16,0-1 0 0,0 1 96 0,-1-4 0 15,-1-3 16-15,-1-1 0 0,0-2-64 0,-2-1-16 16,-1 1 0-16,-1-1 0 0,0 0-64 0,-1-5 0 16,0-6-128-16,-2-2 192 0,0-4 0 0,-2-2 0 15,0-4 0-15,1 0 0 0,-2-2 240 0,1-2 32 16,-1-4 16-16,0-1 0 0,-1 0-96 0,0-3 0 16,2 1-16-16,-2-5 0 0,-1-2-176 0,-1-3-16 15,0 0-16-15,1-3 0 0,-1 0 0 0,0-2 0 16,-3-2 0-16,-1 0 0 0,-1-4-160 0,-1 1 0 15,-2-1-192-15,-4-2 192 16,-1 0-592-16,3-2 0 0,0-1 0 0,1 1 0 16,0 1-1072-16,-1-2-224 0,4 1-32 0,-2 2-16400 0</inkml:trace>
  <inkml:trace contextRef="#ctx0" brushRef="#br0" timeOffset="154028.7">13567 8263 11967 0,'-10'-4'1072'0,"4"2"-864"16,-2-2-208-16,1 1 0 0,-1 0 1632 0,0 1 288 0,0-1 48 0,1 1 16 16,7 2-1568-16,-9-2-416 15,2 1 128-15,7 1-128 0,-10-1 128 0,10 1-128 0,0 0 192 0,0 0-192 16,0 0 0-16,0 0 0 0,-4-1-192 0,4 1 48 15,0 0 144-15,0 0-192 0,-5-1 192 0,5 1-192 16,0 0 192-16,0 0 0 0,-6-4 0 0,6 4 0 16,0 0 144-16,0 0 64 0,0 0 16 0,0 0 0 15,-2-7 144-15,2 7 16 0,0 0 16 0,2-8 0 16,-2 8 240-16,2-8 64 0,-2 8 0 0,0 0 0 16,2-8-16-16,-2 8 0 0,0 0 0 15,0 0 0-15,2-7-256 0,-2 7-48 0,0 0-16 0,0 0 0 16,0 0 16-16,0 0 16 0,0 0 0 0,0 0 0 15,0 0-144-15,0 0-16 16,0 0-16-16,0 0 0 0,-1-8-224 0,1 8 128 0,0 0-128 0,0 0 0 16,0 0 160-16,0 0-160 0,-5-5 160 0,5 5-160 15,0 0 336-15,0 0-16 0,-8-5-16 0,8 5 0 0,-8-3 80 0,8 3 0 16,0 0 16-16,-8-5 0 0,8 5-32 0,-7-3-16 16,7 3 0-16,-8-3 0 0,8 3-48 0,0 0-16 15,0 0 0-15,0 0 0 0,-7-3-96 0,7 3 0 16,0 0-16-16,0 0 0 0,0 0-176 0,0 0 0 15,0 0 0-15,0 0 0 0,0 0 0 0,8 0 0 16,1 0 0-16,0 0 0 0,2-2 0 0,0 2-144 16,2 0 144-16,0 0 0 0,4 0-128 0,2-1 128 15,3 1 0-15,2 0 0 0,2 0 0 0,3 0-128 16,3-1 128-16,4 1 0 0,4-1 0 0,4 0-192 16,1-1 192-16,2 0-160 0,1-2 160 0,3 1 0 15,1 0 0-15,5-1 0 0,5 0 0 0,2-1 0 16,2-2 0-16,2 0 0 0,0 1 0 0,3 0 0 15,4 1 0-15,2-1 0 0,-2 1 0 0,0-1-128 0,-3 1 128 0,2-1 0 16,1 2 0-16,0 1 0 16,-1 0 0-16,-2 0 0 0,-4 0 0 0,-1-1 0 0,-1 4 0 0,1 2 0 15,1 0 0-15,-4-2 0 0,-7-1 0 0,-3 0 0 16,-3-1 0-16,-4 2 0 0,-2 3 0 0,-2-2 0 16,-2 0 0-16,-3-1 144 0,-1 0-144 0,-5 0 0 15,-5 0 256-15,-4 0-64 0,-4-1-16 0,-3 0 0 0,-3-2 16 0,-4 1 0 16,-9 2 0-16,8-2 0 0,-8 2-48 15,0 0 0-15,0 0 0 0,0 0 0 0,0 0-144 0,6-4-144 16,-6 4 144-16,0 0-208 16,0 0-2352-16,0 0-480 0</inkml:trace>
  <inkml:trace contextRef="#ctx0" brushRef="#br0" timeOffset="154905.24">17587 7761 25791 0,'0'0'1152'0</inkml:trace>
  <inkml:trace contextRef="#ctx0" brushRef="#br0" timeOffset="155689.67">17788 7735 10127 0,'-1'-13'896'0,"1"5"-704"16,0 1-192-16,1-1 0 0,1 1 2816 0,-2 7 512 15,2-8 128-15,-2 8 0 0,5-8-2576 0,-5 8-528 16,4-8-96-16,-4 8-32 0,0 0 112 0,7-5 32 15,-7 5 0-15,0 0 0 0,0 0 16 0,0 0 0 16,0 0 0-16,0 0 0 0,0 0 48 0,0 8 16 16,-2 3 0-16,-3 3 0 0,-3 2 0 0,0 3 0 15,-2 2 0-15,-1 2 0 0,-2 1-80 0,-2 4-16 16,0 2 0-16,-2 1 0 0,1 0-224 0,2-2-128 16,1-2 160-16,4 1-160 0,-1-5 0 0,2-2 0 0,1-4 0 0,3-1 0 15,2-1 160-15,1-3-160 16,1-1 160-16,1-1-160 0,1-2 368 0,-2-8-32 15,7 5 0-15,1 0 0 0,-8-5-112 0,14 3-32 16,-1-2 0-16,1 0 0 0,1 0 0 0,1-1 0 0,1-1 0 0,2 0 0 16,1 0-48-16,2 1-16 0,1-1 0 0,-2 1 0 15,0 0-128-15,-2 0 0 0,-2 0 144 0,0 1-144 16,-2 1 0-16,0-1 0 0,-1 0 0 0,-2 0 0 16,-1 0 0-16,-1-1-128 0,-3 0 0 0,-7 0 0 0,9-1-144 0,0 0-32 15,-9 1 0-15,0 0 0 0,7-5-16 0,-2-1 0 16,1-1 0-16,-3 0 0 0,-1-3 144 0,-1 0 32 15,-1-1 0-15,0 0 0 0,0-1 144 0,-1 0 0 16,-1-2 0-16,0-2 0 0,1 0 0 0,-2-1 128 16,1 1-128-16,0 1 176 0,0 2 0 0,-2 2 0 15,3 2 0-15,1 9 0 0,-2-8 336 0,2 8 64 16,0 0 0-16,0 0 16 0,0 0-208 0,0 0-32 16,-2 11-16-16,0 2 0 0,0 2-208 0,0 4-128 31,1 3 128-31,0 2-128 0,1 3 144 0,0 1-144 0,0 3 192 0,0-8-192 0,0 3 144 0,0 3-144 15,1 0 0-15,-2 0 144 0,-1 3-144 0,1-2 0 16,0-3 0-16,0-1-176 0,0-2-32 0,-2-1-16 16,0-4 0-16,-1 5 0 15,-2-5-288-15,2-4-64 0,1-3-16 0,-2-3 0 16,1-1-1712-16,4-8-352 0,-8 5-64 0,0-2-9264 0</inkml:trace>
  <inkml:trace contextRef="#ctx0" brushRef="#br0" timeOffset="156678.82">17787 7435 4607 0,'-9'-13'192'0,"4"4"64"0,-2-2-256 0,0 1 0 16,1 1 0-16,-2 0 0 0,0 2 5248 0,1 0 992 0,-1 2 208 0,0-1 32 16,-1 2-4912-16,0-1-992 15,-1 2-192-15,0 0-32 0,0-1-96 0,-1 2-32 0,-2 1 0 16,-1 1 0-16,1 1 48 0,-2 1 16 0,1 1 0 0,-2 0 0 16,0 2-80-16,-3 3-16 0,-1 2 0 0,-2 3 0 15,-2 4-16-15,0 3-16 0,-2 0 0 0,0 6 0 16,2 0 0-16,0 5 0 0,-1 3 0 0,1 5 0 15,1 5-160-15,1 2 0 0,0 1 144 0,2 6-144 16,1 3 0-16,1 3 0 0,3 0 0 0,0 1 0 16,3 2 0-16,2 2 0 0,4-2 0 0,1 1 0 15,4 0 0-15,2-4 0 0,1-1 160 0,3 1-160 16,3-3 256-16,0-3-32 0,3-3-16 0,3-3 0 16,0-3 16-16,3-2 0 0,4-1 0 0,2-4 0 0,2-1-64 15,3-3-16-15,1-3 0 0,4-3 0 0,3-5 16 0,3-1 0 16,0-5 0-16,1-3 0 0,-3-3 32 0,4-4 0 15,0-4 0-15,3-5 0 0,0-5-32 0,4-3 0 16,3-2 0-16,1-7 0 0,0-5-32 0,-3-4 0 16,-7-5 0-16,1-6 0 0,-1-4 64 0,0-5 0 15,0-5 0-15,-2-4 0 0,2-4 48 0,-2-5 16 16,-3-8 0-16,-2-5 0 0,-3-6-96 0,-4 0-16 16,-7-1 0-16,-4 2 0 0,-3-3 48 0,-7 3 0 15,-3 1 0-15,-7 4 0 0,-3 1 192 0,-7 3 64 0,-7 2 0 16,-7 5 0-16,-7 3 96 0,-8 2 32 0,-5 4 0 0,-5 3 0 15,-3 4-112-15,-1 5-16 0,0 4 0 0,-4 6 0 16,-5 4-80-16,-2 5-32 0,0 6 0 0,3 5 0 16,2 7-96-16,2 8-32 0,3 5 0 0,-1 7 0 15,-3 2-352-15,2 10-80 0,2 5-16 0,2 11 0 32,2 7-2304-32,4 8-464 0,1 10-80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3:55:12.943"/>
    </inkml:context>
    <inkml:brush xml:id="br0">
      <inkml:brushProperty name="width" value="0.05292" units="cm"/>
      <inkml:brushProperty name="height" value="0.05292" units="cm"/>
      <inkml:brushProperty name="color" value="#FF0000"/>
    </inkml:brush>
  </inkml:definitions>
  <inkml:trace contextRef="#ctx0" brushRef="#br0">3678 1324 9439 0,'0'0'416'0,"0"0"96"0,0 0-512 0,0 0 0 0,-2-5 0 0,2 5 0 16,-2-6 1024-16,2 6 128 0,-2-5 0 0,2 5 16 16,-3-6-752-16,3 6-160 0,-3-5-16 0,3 5-16 15,0 0-224-15,0 0 128 0,0-3-128 0,0-2 0 16,0 1 208-16,0 4-48 0,0 0-16 0,0 0 0 15,0 0 16-15,0 0 0 0,0 0 0 0,0 0 0 16,0 0-160-16,0 0 128 0,0 0-128 0,0 0 128 16,0 0 32-16,0 0 0 0,0 0 0 0,0 0 0 15,0 10 144-15,0 0 16 0,0 0 16 0,-1-1 0 16,-1 1 48-16,0 1 16 0,-3 1 0 0,2 4 0 16,-2 0-128-16,1 5-16 0,-3 3-16 0,2 4 0 0,-2 2 48 15,1 0 16-15,-2 0 0 0,1 2 0 16,1 2-304-16,1-1 0 0,0-1 0 0,1 1 0 15,0-2 0-15,1-1 0 0,0-2 0 0,2 1 0 16,-1-1 0-16,2-1 0 0,-1-3 128 0,0-2-128 0,0-2 0 0,0-3 0 16,0-1 128-16,1-4-128 0,-1-1 0 0,1-2 0 15,0-9 128-15,-1 8-128 0,1-8 128 0,0 0-128 16,0 0 192-16,0 0-192 0,0 0 224 0,0 0-64 16,0 0-16-16,0 0 0 0,0 0 160 0,-6-2 16 15,6 2 16-15,-5-7 0 0,0-1 0 0,2-2 0 16,1-2 0-16,0-2 0 0,-1-3-32 0,0-2-16 15,1-2 0-15,0-1 0 0,-2 0-64 0,3 0-16 16,-3 3 0-16,2-2 0 0,1-1-32 0,-2 0-16 0,2 0 0 16,1 0 0-16,0 0-160 0,1 0 0 0,2-1 0 0,-1 1 0 15,1 0 0-15,2 0 160 0,-1 0-32 0,1 0-128 16,1-1 128-16,2-1-128 0,-1 4 0 0,-1 0 0 16,-2 1 0-16,2 3 0 0,0 1 0 0,3 2 0 15,1 0 256-15,0 2-48 0,1 1-16 0,0 0 0 16,1 1 64-16,1 2 0 0,0 0 0 0,1 1 0 15,0 2-112-15,0 0-16 0,-1-1 0 0,1 3 0 16,-3 0-128-16,0 2 0 0,0 0 0 0,0 2 128 16,0 1-128-16,-3 1 0 0,-1 0 0 0,1 2 0 31,-3 0-416-31,1 3-16 0,-2 1 0 0,1 0 0 16,-1 0-224-16,0 1-48 0,2 0-16 0,-1 0 0 0,-4 0-80 0,4 0-16 0,-1 0 0 0,1 0 0 15,-3-1-1232 1,-1-1-256-16</inkml:trace>
  <inkml:trace contextRef="#ctx0" brushRef="#br0" timeOffset="250.54">3558 1686 20159 0,'0'0'896'0,"-6"-1"176"0,-2 0-864 0,8 1-208 15,-8-1 0-15,8 1 0 0,-9-1 1168 0,2 1 192 16,7 0 48-16,0 0 0 0,0 0-768 0,0 0-160 15,0 0-32-15,0 0 0 0,0 0-192 0,0 0-32 0,0 0-16 0,0 0 0 16,6 7-48-16,1-2-16 0,2-1 0 0,1 0 0 16,-2-2-144-16,2 0 0 0,1 0 144 0,3 1-144 31,-1-1-384-31,1 0-160 0,1 0-32 0,1 0 0 16,-1 1-448-16,2 0-112 0,-1 0-16 0,2 0 0 15,-1 1-1184-15,1-2-240 0</inkml:trace>
  <inkml:trace contextRef="#ctx0" brushRef="#br0" timeOffset="828.96">3860 1948 16063 0,'0'0'704'0,"0"0"160"0,0 0-688 16,0 0-176-16,0 0 0 0,0 0 0 0,-8 1 736 0,8-1 112 15,0 0 32-15,0 0 0 0,0 0-480 0,0 0-80 16,0 0-32-16,0 0 0 0,0 0-64 0,-1-6-16 16,1-1 0-16,0 7 0 0,5-8 128 0,2 2 32 15,0-1 0-15,1 2 0 0,2-2 0 0,0 0 0 16,-1 1 0-16,1 0 0 0,0 1-112 0,1 2 0 0,-2-2-16 0,-1 2 0 15,1 0 32-15,0 0 16 16,-9 3 0-16,11-1 0 0,-2 1 80 0,-9 0 16 0,10 2 0 0,-10-2 0 16,7 7-192-16,-1 1-48 0,-1 1 0 0,-2-1 0 15,-1 2-144-15,0 1 0 0,-2 0 0 0,0 0 128 16,-1 2-128-16,-1 3-144 0,-2-1 144 0,-4 4-208 31,-2 2-288-31,0 1-48 0,-1-1-16 0,0 1 0 0,0 1 144 0,1-3 32 0,1-3 0 0,0-2 0 16,0-4 384-16,2-2 0 0,0 1 0 0,1-1 0 15,-1-1 384-15,-1-3 48 0,2 0 16 0,6-5 0 16,0 0 64-16,-7 4 32 0,7-4 0 0,0 0 0 16,0 0-48-16,0 0-16 0,0 0 0 0,0 0 0 15,0 0-80-15,0 0-16 0,0 0 0 0,0 0 0 16,10-3-160-16,0 1-32 0,0 2-16 0,0-3 0 0,1 0-176 16,2-1 0-16,0-1 0 0,2 3 128 0,2 1-128 0,1 1 0 15,-1 0 0-15,2 0 128 0,1 0-128 0,-3 0 0 16,3 0 0-16,0 1 0 0,-1 0 0 0,0 1-144 15,1 1 144-15,1-2-208 16,-1 0-336-16,0-1-64 0,-1-1-16 0,1 1 0 16,0 0-448-16,-2 1-80 0,-3-1-32 0,-2 0-10432 15</inkml:trace>
  <inkml:trace contextRef="#ctx0" brushRef="#br0" timeOffset="1313.71">3144 2564 6447 0,'0'0'576'0,"0"0"-576"0,0 0 0 0,0 0 0 16,0 0 3056-16,0 0 496 0,0 0 96 0,0 0 32 16,0 0-2400-16,8 7-464 0,1-3-112 0,1 1 0 15,2-1-288-15,2-1-48 0,2-1-16 0,5 1 0 16,3-1-96-16,3-2 0 0,4-2-16 0,4 1 0 0,2-1 48 0,-1 0 16 15,0-1 0-15,3 1 0 16,2 0 80-16,3 2 0 0,2 0 16 0,3 0 0 16,5 0-32-16,0-2-16 0,0-1 0 0,-1 0 0 15,-2 0-192-15,0 1-32 0,0 2-128 0,0 0 192 0,4 0-192 0,-2-1 0 16,-2-1 0-16,-4 1 0 0,-5 0 0 0,-3 0 0 16,-2 1 0-16,-3 0 0 0,-2 0 128 0,-4 0-128 15,-1 0 0-15,-4 2 0 0,-2 1 144 0,-4 1-144 16,0-2 128-16,-4 0-128 0,-2 0 128 0,-2 0-128 15,-9-2 0-15,0 0 128 16,0 0-592-16,0 0-128 0,0 0-32 0,-3 10 0 16,-6-1-1872-16,-2 0-368 0,-10 3-80 0,0-1 0 0</inkml:trace>
  <inkml:trace contextRef="#ctx0" brushRef="#br0" timeOffset="2486.69">3852 3181 9839 0,'0'0'432'0,"0"0"96"0,0 0-528 0,0 0 0 16,0 0 0-16,0 0 0 0,0 0 416 0,0 0-32 15,5-7 0-15,1 1 0 0,-6 6-32 0,5-5-16 16,-5 5 0-16,6-6 0 0,-6 6 240 0,7-8 64 0,-1 2 0 0,-6 6 0 16,3-7-128-16,-3 7 0 0,6-8-16 0,-6 8 0 15,4-6-32-15,-4 6 0 0,5-8 0 0,-5 8 0 16,0 0-16-16,0 0 0 0,0 0 0 0,0 0 0 16,0 0-128-16,0 0-48 0,0 0 0 0,0 0 0 15,0 0 96-15,0 0 16 0,0 0 0 0,3 11 0 16,-3 1-144-16,-1 1-32 0,0 2 0 0,-2 1 0 15,-2 2-208-15,1 3 144 0,-2 0-144 0,0 3 128 16,-2 0-128-16,1 2 128 0,0 2-128 0,0 1 128 16,0 2-128-16,1 0 0 0,-1-1 0 0,4 1 0 15,1-4 0-15,0-1 0 0,-1-4 0 0,2-3 0 16,0 0 0-16,0-2 0 0,0-3 0 0,0-1 0 16,-1-2 0-16,1-1 0 0,1-10 0 0,0 0 0 0,-3 9 160 0,3-9-160 15,0 0 192-15,0 0-192 0,0 0 192 0,0 0-64 16,0 0 0-16,0 0-128 0,-6-6 256 0,0 1-48 15,1-3-16-15,1 0 0 0,2-3 64 0,-2 0 0 16,1-1 0-16,-1-1 0 0,2-2 96 0,1-3 32 16,1-2 0-16,1-2 0 0,1-3 64 0,2-1 32 15,0-4 0-15,1 1 0 0,2 0-128 0,-1 0-32 16,-1 1 0-16,2 2 0 0,-1 0-192 0,1 0-128 16,1 2 128-16,0 1-128 0,3 1 0 0,0 2 0 15,-1 3 0-15,0 0 0 0,-1 2 0 0,1 0 0 16,0 1 0-16,0 3-128 0,-2 0 128 0,3 2 0 15,0 2 0-15,2 0 0 0,0 2 0 0,0 1 0 16,0 2 0-16,0 2 0 0,-1 1 0 0,1 1 0 0,-1 2 0 0,-2 3 0 16,1 0-160-16,-2 3 0 0,1 2 0 0,0 2 0 31,-2 2-624-31,1 1-128 0,-2 1-32 0,-1 1 0 16,-2-2-1520-16,1 2-304 0</inkml:trace>
  <inkml:trace contextRef="#ctx0" brushRef="#br0" timeOffset="2737.83">3911 3532 15663 0,'0'0'1392'0,"0"0"-1120"0,0 0-272 0,0 0 0 0,10-1 2864 0,1 0 512 16,0 1 96-16,1 0 32 0,2 0-2224 0,-1 0-448 16,1 0-96-16,1 0-16 0,0 0-448 0,-1 0-80 15,-1-1-32-15,2 1 0 0,-2-1-416 0,0 1-64 16,0 2-32-16,-1-1 0 16,-2 0-2176-16,1-1-432 0,0 1-96 0</inkml:trace>
  <inkml:trace contextRef="#ctx0" brushRef="#br0" timeOffset="3019.03">4395 3608 24527 0,'0'0'1088'0,"0"0"224"0,0 0-1056 0,0 0-256 0,0 0 0 0,0 0 0 15,0 0 1280-15,0 0 192 0,0 0 32 0,0 0 16 16,0 0-704-16,0 0-144 0,0 0-32 0,0 0 0 15,0 0-336-15,0 0-80 0,0 0-16 0,3 11 0 16,-5-2-208-16,0 3 0 0,0 2 0 0,-1 3 0 16,-2 1 0-16,1 3-256 0,-2 1 48 0,2 0 16 15,-1 0 16-15,0 1 16 0,2 1 0 0,0 0 0 16,0 1-16-16,-1 0 0 0,3 0 0 0,0-1 0 16,0 1-192-16,1-3-32 15,1-3-16-15,1-2 0 0,0-1-176 0,0-3-48 0,-1-1 0 0,2-1 0 16,0-2-608-16,2-3-128 0</inkml:trace>
  <inkml:trace contextRef="#ctx0" brushRef="#br0" timeOffset="3566.64">5360 2130 11967 0,'0'0'1072'0,"0"0"-864"16,0 0-208-16,0 0 0 0,-3-6 3072 0,3 6 560 16,0 0 112-16,0 0 32 0,0 0-2064 0,0 0-416 15,0 0-80-15,4-9 0 0,2 2-528 0,0 1-112 16,1 2 0-16,2 0-16 0,-1 2-240 0,3 0-32 16,-1 1-16-16,1-1 0 0,0-3-272 0,1 3 128 15,1 1-128-15,-1 0 0 0,-1 0 0 0,1 0 0 16,0 0 0-16,0 1 0 15,0 0-448-15,0 1-64 0,-1 0 0 0,-1 1 0 16,0 0-288-16,-1 0-64 0,-9-2-16 0,10 6 0 16,-4 1-464-16,1 1-112 0,-2 1-16 0</inkml:trace>
  <inkml:trace contextRef="#ctx0" brushRef="#br0" timeOffset="3816.61">5238 2307 22047 0,'0'0'976'0,"0"0"208"0,0 0-944 0,0 0-240 0,8 7 0 0,0 0 0 16,1 0 1072-16,1-1 160 0,1 0 48 0,2 0 0 16,3 0-192-16,1-2-16 0,4 0-16 0,1-1 0 15,2-1-608-15,2-1-112 0,0-1-16 0,3 0-16 0,0-2-304 0,3 1 128 16,2-1-128-16,1-1 0 0,1 1 0 0,-2 0-320 15,-2 0 32-15,-1-1 16 16,-2-1-448-16,1 1-96 0,0-1-16 0,-2 0 0 16,1 0-288-16,0-1-64 0,-1 2-16 0</inkml:trace>
  <inkml:trace contextRef="#ctx0" brushRef="#br0" timeOffset="5068.09">8919 1205 12431 0,'-6'-11'544'0,"4"4"128"0,0-2-544 0,1 0-128 0,-1-1 0 0,1 1 0 0,1 0 1392 0,0 0 240 16,0 0 48-16,0 0 16 0,0-1-480 0,3 2-112 16,-1-2-16-16,0 1 0 0,1 0-208 0,-2 0-48 15,2 2-16-15,0 0 0 0,0 2-304 0,-3 5-64 16,5-8-16-16,-5 8 0 0,3-6-80 0,-3 6-16 16,0 0 0-16,0 0 0 0,0 0-80 0,0 0-32 15,0 0 0-15,0 0 0 0,4 12-224 0,-2 3 0 16,-2 1 0-16,-1 3 0 0,-1 3 0 0,0 3 0 15,-2 5-160-15,-1 3 160 0,-1 2 0 0,-1 3 0 0,-1 2 0 0,1 3 0 16,-2 0 0-16,1-1-128 0,0-1 128 0,3-3 0 16,-1-2 0-16,3 0 0 0,1-2 0 0,0-1 0 15,-1-6 0-15,2-2 0 0,1-1 0 0,1-7 128 16,-1-1-128-16,0-3 144 0,0 0-144 0,0-2 160 16,2-2-160-16,-2-9 0 0,2 7 144 0,-2-7-144 15,0 0 160-15,3 8-32 0,-3-8-128 0,0 0 192 16,0 0-64-16,0 0-128 0,0 0 176 0,0 0-176 15,0 0 320-15,0 0-64 0,0 0 0 0,10-9 0 16,-2 1 336-16,0-2 64 0,-2-1 16 0,-1-1 0 16,1-2-176-16,1-1-48 0,0-2 0 0,1 0 0 15,1-1-208-15,1 1-48 0,1 0-16 0,0 3 0 16,1 0-176-16,2 1 0 0,1 2 0 0,2 3 0 0,-2 0 0 0,1 1 0 16,1 0-160-16,1 2 160 0,0 2-128 0,-1 1 128 15,1 2 0-15,0 0-144 0,1 2 144 0,1 2 0 16,-1 2-144-16,-1 0 144 0,0 2 0 0,-2 2-144 15,1 1 144-15,-3 1 0 0,-2 1-144 0,-2 3 144 16,-2-1 0-16,-1 2-144 0,-2 0 144 0,-1 2-160 16,-1 0 160-16,-6-2-160 0,1-1-48 0,-1-2-16 15,-4-2 0-15,-1-1 0 0,-3-1 224 0,-4-1 0 16,-1-3-160-16,-5 0 160 0,-4-2 0 0,-3 0 160 16,-1-1-16-16,-1-1 0 0,-2 0-16 0,0 0-128 15,0 0 192-15,1 0-64 0,1-1-128 0,2 1 0 16,0-1 144-16,2 0-144 0,0-1 0 0,-1 0 0 0,1 0 0 0,3 0 0 31,1-1-448-31,1 0 0 0,1 0 0 0,2 0 0 16,3 0-1536-16,1 0-304 0,2 0-64 0,1-3-9792 0</inkml:trace>
  <inkml:trace contextRef="#ctx0" brushRef="#br0" timeOffset="5662.14">8006 2014 2751 0,'-18'-1'128'0,"7"1"16"0,0-1-144 0,1 0 0 16,0 0 0-16,1 1 0 0,1 1 4704 0,0 0 912 16,0 0 176-16,2-1 32 0,-1 0-4368 0,7 0-880 15,0 0-192-15,0 0-16 0,0 0-368 0,0 0 128 16,0 0-128-16,0 0 0 0,0 0 0 0,0 0 128 16,12 4-128-16,1 1 0 0,3-2 416 0,1-1 16 15,2-1 0-15,1 1 0 0,1-1 16 0,3 1 16 16,3 0 0-16,3 0 0 0,2 0-32 0,3 2-16 15,4 0 0-15,4 1 0 0,4-2 48 0,2 1 16 0,2 0 0 0,0-2 0 16,-1 0-128-16,4 0-32 0,2 1 0 0,7 2 0 16,5-1-128-16,0 0-48 0,-2-1 0 0,2 1 0 15,2 0 32-15,3-1 0 0,4 1 0 0,0 0 0 16,-1-2-16-16,-2 1 0 0,1 0 0 0,2 3 0 16,1-2 48-16,-2 0 16 0,-2-2 0 0,-2-1 0 15,1 0-32-15,-4 2 0 0,1 2 0 0,-1-1 0 16,-4-2 32-16,-5 0 0 0,-5-2 0 0,-3 2 0 15,-5-1-48-15,-2 1-16 0,-3-1 0 0,-4-1 0 16,-1-1-16-16,-5 0 0 0,-5 1 0 0,-3 0 0 16,-1-4 0-16,-5 2 0 0,-6 0 0 0,-2 0 0 15,-2 0 0-15,-8 2 0 0,0 0 0 0,0 0 0 16,0 0-144-16,0 0 0 0,-4-7 0 0,-3 3 0 16,-4-1-672-1,-6 4-16-15,-6 1 0 0,-1 1 0 0,-5-1-384 0,1 2-80 16,-3 3 0-16,-3 0-16 0,-2 1-544 0,-2 3-96 0,0 3-32 0,-3 2-10640 15</inkml:trace>
  <inkml:trace contextRef="#ctx0" brushRef="#br0" timeOffset="6412.96">8200 2861 21823 0,'0'0'960'0,"-2"-6"208"0,-1-1-928 0,-1 0-240 0,2 1 0 0,1-1 0 0,-2-1 1024 0,2 1 144 16,0-2 48-16,0 0 0 0,1-1-464 0,1 0-96 15,0 0-16-15,1 1 0 0,0-2-96 0,1 0-32 16,2 0 0-16,0 0 0 0,3 0-208 0,2 0-48 16,-2 1-16-16,2 0 0 0,2-1-32 0,0 2 0 15,1 3 0-15,1 1 0 0,2-3 80 0,0 4 16 16,0 2 0-16,1-2 0 0,-1 0 128 0,-1 1 16 16,1 0 16-16,-1 3 0 0,-2-1-208 0,-1 2-64 15,-1 3 0-15,-1-1 0 0,0-1-192 0,0 4 0 16,-3 3 0-16,0-1 0 0,-1 2 0 0,-2 2 0 0,-1 3 0 15,-1 1 0 1,-3 3-512-16,-1 4 0 0,-2 3 0 0,-3 3 0 16,-2 1 0-16,-1-1 16 0,-2 1 0 0,-1 1 0 0,-3 0 240 0,0-1 64 0,-2 0 0 0,2-1 0 15,0-3 192-15,0-3 0 0,1-4 0 0,1-1 0 16,-1-4 0-16,2-1 0 0,2-1 0 0,-1-1 160 16,1-1 0-16,0-1 0 0,0 0 0 0,1-3 0 15,0 1 80-15,2-1 16 0,3 0 0 0,5-6 0 16,-4 7-112-16,4-7-16 0,0 0 0 0,0 0 0 15,0 0 0-15,0 8 0 0,0-8 0 0,0 0 0 16,5 8 96-16,-5-8 16 0,10 7 0 0,0-3 0 16,1-2-48-16,1 2 0 0,0-2 0 0,0 0 0 15,4 0-48-15,1 0-16 0,2 1 0 0,1-2 0 16,-2 0-128-16,2-1 0 0,0 0 144 0,0 0-144 0,-3 2 0 0,1-1 128 16,0 0-128-16,-1 0 0 0,1 0 0 0,0 0 0 15,0 1 0-15,0 0 0 16,-1 0-528-16,1 0-80 15,-2-1-16-15,2 0 0 0,-2 0-2000 0,-1-1-384 0</inkml:trace>
  <inkml:trace contextRef="#ctx0" brushRef="#br0" timeOffset="6866.92">9175 2659 20271 0,'3'-15'896'0,"0"7"192"0,2-2-880 0,-1 0-208 0,1 2 0 0,-2-1 0 16,0 1 1040-16,1-2 176 0,-2 0 16 0,-1 0 16 15,-1 10-256-15,1-9-48 0,0 1-16 0,-1 8 0 16,0 0-240-16,0 0-48 0,-1-8-16 0,1 8 0 15,0 0-192-15,-4-6-48 0,-2 3 0 0,6 3 0 16,0 0-192-16,-9 2-64 0,0 1 0 0,1 3 0 16,-1 1-128-16,0 3 0 0,-1 2 0 0,0 3 0 15,-2 1-144-15,0 4 144 0,-1 3 0 0,0 2 0 0,-2 4 0 16,0 3 0-16,-3 4 0 0,2 1 0 0,-1 1 0 0,1 4 0 16,0 3 0-16,2 1 0 0,1 1 0 0,0 0 0 15,1-2 0-15,1 1 0 0,0-1 0 0,2-1 0 16,1-2 0-16,3-1 0 0,1-1 0 0,3-1 0 15,1-2 128-15,2-1-128 0,1-1 0 0,2-4 0 16,2-2 128-16,0 0-128 0,1-2 0 0,1 0 0 16,2-4 0-16,1-1 0 0,0-3-352 0,2-1-16 15,2-3 0-15,3-1 0 16,1-4-720-16,4-3-128 0,1-1-48 0,2-4-11200 0</inkml:trace>
  <inkml:trace contextRef="#ctx0" brushRef="#br0" timeOffset="7461.44">9553 3029 6447 0,'0'0'272'0,"-5"-6"80"0,1-2-352 0,-1 0 0 0,1 1 0 0,0-1 0 0,2-2 2864 0,0 1 496 16,1 1 96-16,1-2 32 16,0 0-1440-16,1 0-304 0,0 0-48 0,1 0-16 0,1 1-576 0,2 0-112 15,1-2-32-15,-1 3 0 0,1-1-352 0,2 1-80 16,1 3-16-16,1 0 0 0,0 1-288 0,1-2-64 15,0 3-16-15,1 0 0 0,2 1 336 0,2 0 64 16,0 1 16-16,2 2 0 16,-1 2-64-16,0 0-16 0,-1 0 0 0,-1 2 0 0,-1 0-224 0,-1 1-64 15,-1 2 0-15,-2 1 0 0,-1 2-192 0,-3 0 0 16,0 2 0-16,-1 4 0 0,-2 3 0 0,-3 4 0 16,-3 5 0-16,-3 4 0 0,-4 2-432 0,-3 2 32 0,-4-1 0 15,-1 1 0-15,-1-1 80 0,0-2 0 0,2-3 16 16,0-5 0-16,2-3 304 0,1-2 0 0,1-4 0 0,3-2 0 15,-1 0 0-15,1-4 128 0,2-3-128 0,0 0 144 16,0-2 176-16,2-1 48 0,-1-1 0 0,7-4 0 16,0 0-144-16,-7 4-32 0,7-4 0 0,0 0 0 15,0 0 64-15,0 0 0 0,0 0 0 0,0 0 0 16,0 0 96-16,0 0 32 0,0 0 0 0,0 0 0 16,9 0-192-16,0 1-16 0,0-1-16 0,2 0 0 15,2-1-160-15,1 1 0 0,1 0 0 0,1 0 128 16,1 0-128-16,2 0 0 0,0 0 0 0,2 0 0 15,0 0 0-15,0 0 0 0,-2 1 0 0,0 0 0 16,1-2-336-16,1 0 0 0,1 0 0 0,0 0 0 16,0-1-592-16,1 1-112 15,0-1-32-15,1 0 0 0,2-1-1888 16,-2-1-384-16</inkml:trace>
  <inkml:trace contextRef="#ctx0" brushRef="#br0" timeOffset="8025.23">10418 3264 15663 0,'0'0'1392'0,"4"-10"-1120"16,0-2-272-16,-1 0 0 0,-1 0 1808 0,1-1 304 15,0 1 64-15,-1 0 16 0,0 0-848 0,0-1-192 16,-1 0-16-16,-1-2-16 0,0 1-352 0,0 0-64 16,-1 0 0-16,-1-1-16 0,0 1-112 0,0 2 0 15,-2 0-16-15,1 0 0 0,-1 0-64 0,-1 1-16 16,1 1 0-16,-2 1 0 0,-1 0-160 0,-1 1-48 0,-1 1 0 0,0 0 0 15,0 2-272-15,1 0 128 16,0 2-128-16,-1 1 0 0,-1 1 0 0,1 1 0 0,1 2 0 0,-1 1 0 16,-3 1 0-16,0 3-192 0,0 1 192 0,-3 2-192 15,1 1 192-15,-1 3-176 0,-4 2 176 0,1 2-160 16,2 0 160-16,-1 0-192 0,2 2 192 0,-1 1-192 16,3-2 192-16,3-1-160 0,2 0 160 0,1 0-160 15,0-2 160-15,4 1-208 0,1-2 80 0,2-2 128 16,1-1-224-16,1-2 80 0,1-1 16 0,3-1 0 15,-6-8 128-15,10 7 0 0,1-1 0 0,1-2 0 16,0 0 0-16,0-3 0 0,0-1 0 0,1-2 0 16,1-2 0-16,-1 0 176 0,1-2-48 0,2-1 0 15,-1-1 32-15,-1-1 0 0,-2-1 0 0,0-1 0 0,1-1 32 0,-1 0 16 16,-1 0 0-16,-1 2 0 0,-3-1-16 0,1 1 0 16,-1 0 0-16,-1 3 0 0,-6 7 0 0,6-8-16 15,-2 0 0-15,-4 8 0 0,0 0 32 0,0 0 16 16,0 0 0-16,0 0 0 0,0 0-64 0,0 0-16 31,0 0 0-31,0 0 0 0,0 0-144 0,1 11 0 0,-1 0-192 0,0 1 192 0,-1-1-160 0,1 1 160 16,0 0 0-16,1 1-144 0,0 0 144 0,1-1 0 15,2-1 0-15,0 0-128 0,2 0 128 0,0-1-128 16,1 0 128-16,3-2-128 0,-3 0-144 0,3-1-32 0,1-2 0 16,1 1 0-1,1-2-256-15,1-1-48 0,-1 1-16 0,2-2 0 16,2-2-560-16,1-1-112 0,2 0-32 0,1-1-11968 0</inkml:trace>
  <inkml:trace contextRef="#ctx0" brushRef="#br0" timeOffset="8338.23">10936 2828 23951 0,'-2'-8'2128'0,"0"0"-1696"0,-1-1-432 0,2 0 0 16,0 1 1280-16,1 8 192 0,-1-7 16 0,1 7 16 0,-1-8-320 0,1 8-64 16,0 0-16-16,0 0 0 15,0 0-560-15,0 0-112 0,0 0-32 0,0 0 0 0,0 0-400 0,0 0 0 16,0 9 0-16,0 1 0 0,-1 0 0 0,0 2 0 16,-1 3 0-16,-1 2-176 0,0 0 176 0,-1 3-192 15,-1 1 192-15,0 2-192 0,0 2 192 0,0 3 0 16,-2-1 0-16,2 1-128 0,0-2 128 0,2 1-192 15,2-3 192-15,-1-1-192 0,1-2-48 0,0-1-16 16,1-2 0-16,1 1 0 16,0-1-384-16,1-3-96 0,0-3-16 0,0-1 0 15,1-2-1488-15,-3-9-320 0</inkml:trace>
  <inkml:trace contextRef="#ctx0" brushRef="#br0" timeOffset="8572.79">10776 3073 20271 0,'0'0'1792'0,"0"0"-1424"0,-3-6-368 0,3 6 0 16,0 0 1712-16,0 0 272 0,0 0 48 0,0 0 16 16,0 0-768-16,6-6-128 0,0 2-48 0,3 2 0 15,1 1-448-15,3 1-80 0,1 0-32 0,2 1 0 16,0 0-544-16,2 1 0 0,2-1 0 0,-1 0 0 15,0 0 0-15,2 0-256 0,0 1 32 0,1-2 0 16,1 0-672-16,1 1-144 0,1 0-32 16,0 0 0-16,-1-1-1856 0,-1-2-368 0,-2-2-80 15</inkml:trace>
  <inkml:trace contextRef="#ctx0" brushRef="#br0" timeOffset="9088.52">11406 2864 12895 0,'3'-12'1152'0,"0"0"-928"16,1-1-224-16,-2 0 0 0,0-1 2144 0,0 1 384 15,0 2 80-15,0 3 16 0,-1-2-928 0,-1 3-176 16,0 7-48-16,0-6 0 0,0 6-256 0,0 0-64 16,0 0-16-16,0 0 0 0,0 0-608 0,0 0-112 15,0 0-32-15,0 0 0 0,0 0-384 0,0 0 0 16,-4 11 0-16,0 2 0 0,2 2 0 0,0 2 0 16,-1 1-144-16,1 3 144 0,-1 0-128 0,0 2 128 0,-1 1 0 15,1 3 0-15,-1 1 0 0,-1 2-128 0,1-2 128 0,0-2 0 16,1-2 0-16,1-1 0 0,0-1 0 0,1-3 0 15,0-2 0-15,1-3 0 0,0-2 128 0,0-2-128 16,0-10 128-16,0 10-128 0,0-10 0 0,0 0 144 16,0 0 0-16,0 0 0 0,0 0 0 0,0 0 0 15,0 0-144-15,0 0 160 0,0 0-160 0,0 0 160 16,8 0 16-16,-8 0 0 0,9-6 0 0,-1 0 0 16,-4-3 208-16,3 0 32 0,-1-1 16 0,1-1 0 15,1-1-48-15,-1 1 0 0,2 0 0 0,0 1 0 16,1 4-192-16,-2-2-32 0,0 1-16 0,2 1 0 15,1-1 48-15,1 3 16 0,1 0 0 0,-2 1 0 16,0 0-80-16,0-1 0 0,0 2-128 0,0 1 192 0,0 0-192 16,0 2 0-16,-3 2 0 0,1 1 0 0,-9-4 0 0,9 5 0 15,-9-5 0-15,8 10 0 0,-3 2 0 0,-2 3-128 16,0-2 128-16,-2 0-160 0,-2-2 160 0,0 1-128 16,-3 1 128-16,0 0-128 0,-3 2-64 0,-2-1 0 15,0-1 0-15,-1-1 0 0,-2-2 192 0,-2-2 0 16,-1-1-144-16,-2-2 144 0,0 1 0 0,-1-3 160 15,-2-1-16-15,1-1 0 0,0-2-144 0,1 0 192 16,0 0-192-16,0 0 192 16,0-1-544-16,3-2-96 0,-1 1-32 0,-1-1 0 15,-2-2-1360-15,2-1-272 0,0 1-48 0,2-1-7440 16,-2 1-1472-16</inkml:trace>
  <inkml:trace contextRef="#ctx0" brushRef="#br0" timeOffset="9839.45">10631 2157 11231 0,'0'0'496'0,"0"0"96"0,0 0-464 0,0 0-128 16,-6-3 0-16,6 3 0 0,-6-6 672 0,6 6 112 0,-5-2 32 0,5 2 0 15,-7-3-576-15,7 3-112 0,-9-3-128 0,9 3 176 16,0 0-176-16,0 0 0 0,0 0 0 0,-6-3 0 15,6 3 0-15,0 0 0 0,-7-5 0 0,7 5 0 16,0 0 272-16,0 0 32 0,0 0 0 0,0 0 0 16,0 0 144-16,0 0 48 0,0 0 0 0,0 0 0 15,0 0 208-15,10 4 64 0,0 0 0 0,2-2 0 16,1-2 16-16,4 0 16 0,5 0 0 0,-3 0 0 16,3 0 0-16,2 0 0 0,-1-1 0 0,3 0 0 15,3-1-320-15,1 1-64 0,2 1-16 0,4 3 0 16,1-1-80-16,4 0-32 0,2 0 0 0,1-2 0 15,1-2-112-15,0 1-32 0,-1 0 0 0,1 0 0 16,1-2 16-16,1 3 0 0,2 3 0 0,0-1 0 0,5 0 0 16,0-2 0-16,-3-1 0 0,-4 0 0 0,-2 1-16 0,-1 0 0 15,-1 1 0-15,-2 0 0 0,-3 0-16 0,0-1 0 16,-1-1 0-16,-3 0 0 0,-2-1 32 0,-3 0 0 16,-3-1 0-16,-4 0 0 0,-4 0 0 0,-3-1 0 15,-2 1 0-15,-2 0 0 0,-2 0-32 0,-9 3 0 16,0 0 0-16,0 0 0 0,0 0-128 0,0 0-256 15,0 0 64-15,0 0 16 16,0 0-528-16,0 0-128 0,0 0 0 0,0 0-16 16,-7 4-80-16,-1 3-16 0,-4 1 0 0,-4 2-7072 15,-1 1-1424-15</inkml:trace>
  <inkml:trace contextRef="#ctx0" brushRef="#br0" timeOffset="10420.16">11867 2571 8287 0,'0'0'736'0,"0"0"-592"0,0 0-144 0,0 0 0 15,6-7 2304-15,-1 1 448 0,-2-2 64 0,-3 8 32 16,3-6-1360-16,1 1-272 0,-1-1-48 0,-3 6-16 16,0 0-480-16,4-5-96 0,0-2-32 0,-4 7 0 0,0 0 32 15,5-6 0-15,-5 6 0 0,7-6 0 0,-7 6-96 0,8-3-16 16,-8 3 0-16,9-1 0 0,-9 1-16 0,10 2 0 16,0-1 0-16,0 2 0 0,-10-3-32 0,11 7-16 31,0 0 0-31,0 1 0 0,1 3-48 0,1 0-16 15,0 0 0-15,1 0 0 0,-1 1-160 0,0 3-48 16,-1 0 0-16,0 2 0 0,1 0 32 0,0 2 0 16,-2 1 0-16,0 2 0 0,-2 2-160 0,0 5 160 0,0 2-160 0,0 4 160 0,-1-1-160 0,-3 4 0 15,-1 3 144-15,0 2-144 0,-3 0 0 0,-1 2 144 16,-2 0-144-16,-2 1 0 0,1 0 128 0,-4-2-128 16,2-2 0-16,-2-1 0 0,1-3 176 0,-2-1-176 0,0-3 160 0,0-2-160 15,-3-3 176-15,0 0-176 0,0-5 192 0,-3-1-192 16,-1-1 208-16,0-1-64 0,-2 0-16 0,-1-1 0 15,0-3 80-15,-1 1 16 0,0-2 0 0,4 1 0 16,0-3-224-16,0-2 0 0,2-1 0 0,1-1 0 16,1 0 0-16,0-1 0 0,1-2 176 0,1-1-176 15,2 0 160-15,-1-1-160 0,1 1 128 0,2-1-128 16,-1 0 0-16,6-5 128 0,0 0-128 0,-6 4 0 16,6-4 0-16,0 0 0 0,0 0 0 0,0 0-176 15,-6 4-80-15,6-4-32 0,0 0 0 0,0 0 0 31,0 0-368-31,0 0-80 0,0 0-16 0,0 0 0 0,0 0-736 16,0 0-160 0,0 0-16-16</inkml:trace>
  <inkml:trace contextRef="#ctx0" brushRef="#br0" timeOffset="14744.14">14412 1656 5519 0,'0'0'496'0,"0"0"-496"0,0 0 0 0,0 0 0 16,0 0 592-16,0 0 32 0,0 0 0 0,0 0 0 15,0 0-480-15,-4-5-144 0,-4 0 0 0,8 5 0 16,0 0 192-16,-6-5-64 0,1 1 0 0,5 4-128 15,0 0 272-15,0 0-48 0,-6-5-16 0,6 5 0 16,0 0-48-16,0 0-16 0,-7-1 0 0,7 1 0 16,0 0-16-16,0 0-128 0,-8-2 192 0,8 2-64 15,-9-1 96-15,9 1 16 0,0 0 0 0,-7 0 0 16,-1 0 208-16,8 0 64 0,0 0 0 0,0 0 0 16,-9 2-80-16,9-2-16 0,-7 2 0 0,7-2 0 0,0 0-64 0,-6 4-16 15,6-4 0-15,0 0 0 0,-7 3 32 0,7-3 0 16,0 0 0-16,0 0 0 0,0 0 80 0,0 0 32 15,0 0 0-15,0 0 0 0,0 0 32 0,0 0 0 16,0 0 0-16,0 0 0 0,7 6 48 0,1-3 16 16,-8-3 0-16,12 2 0 0,-1-1-224 0,0 0-32 15,1-2-16-15,1 0 0 0,1 0-80 0,3 1-16 16,1-2 0-16,2 1 0 0,3 1 144 0,3 0 32 16,1 0 0-16,3 0 0 0,2 1 128 0,4 0 48 15,5-1 0-15,1-1 0 0,2-1-176 0,-2-1-48 16,0 0 0-16,1 1 0 0,1 0-48 0,1-1-16 0,1 1 0 15,2 0 0-15,1 0-64 0,2 0-16 0,-2 1 0 0,-1-3 0 16,-3 0-48-16,1-1-16 0,0 2 0 0,0 1 0 16,1 0 48-16,1-3 0 15,3 2 0-15,-3 0 0 0,-2 1 0 0,-1-2 0 0,-2 1 0 0,-1 0 0 16,1-1-48-16,-4 2 0 0,2-1 0 0,0 0 0 16,-2-1 32-16,0 2 0 0,-3-1 0 0,-3 1 0 15,-2-1 0-15,-5 1 0 0,0 0 0 0,-3 0 0 16,-3 0-160-16,-2-1 192 0,1 1-192 0,-2 0 192 15,-1-1-192-15,-4 2 192 0,-1-1-192 0,0 1 192 16,-2 1-192-16,-1 0 0 0,-8 0 0 0,0 0 0 16,8 3-144-16,-8-3-64 0,0 0-16 0,8 4 0 15,-8-4-624 1,0 0-128-16,6 7-32 0,-6-7 0 0,6 7-336 0,-6-7-64 0,5 9 0 16,-1-1-10544-16</inkml:trace>
  <inkml:trace contextRef="#ctx0" brushRef="#br0" timeOffset="15369.41">17744 1377 6447 0,'0'0'576'0,"9"-3"-576"0,-9 3 0 0,7-4 0 16,-7 4 1872-16,7-5 272 0,-7 5 48 0,0 0 16 15,0 0-512-15,0 0-96 0,0 0-32 0,0 0 0 16,0 0-864-16,0 0-160 0,-9-3-32 0,0 2-16 16,0 2-352-16,-1 2-144 0,-2 2 128 0,-1 2-128 15,1-1 128-15,-1 1-128 0,-1 1 128 0,0 1-128 16,-1 0 144-16,3 1-144 0,0 0 160 0,1-1-160 15,0 0 224-15,0 0-48 0,0-1-16 0,2-1 0 16,2 0 64-16,-1 0 16 0,0-2 0 0,2 0 0 16,6-5 0-16,-7 4 0 0,7-4 0 0,0 0 0 15,0 0 32-15,0 0 16 0,0 0 0 0,0 0 0 16,0 0-32-16,0 0 0 0,0 0 0 0,0 0 0 16,0 0 176-16,9 2 16 0,-9-2 16 0,11 0 0 0,-1 0-16 0,1 1-16 15,0-1 0-15,0 0 0 0,0 0-192 0,1 0-48 16,0 0 0-16,0 1 0 0,0 2-64 0,1 0 0 15,2 0-128-15,-2 0 192 0,0 2-192 0,0-1 128 16,-1 1-128-16,1 0 0 0,1 2 0 0,-2 0 0 16,0 2 0-16,0 1 0 0,-1 0 0 0,1 1 0 15,0 1 0-15,0 1 0 0,0 1 0 0,-1 0 0 16,-1 2 0-16,0 0 0 0,-2-2 0 0,-2 0 0 16,0 0 0-16,-3-2 0 0,-1 0 0 0,0-1 0 15,-2-1 0-15,0-2 0 0,0-8 0 0,-3 10 0 16,-1 0 0-16,-2-2 0 0,-1-3 0 0,-2 1 0 15,0-2-208-15,-3 2 64 0,-2-2 144 0,-2 0-208 0,-1-2 80 0,-1 0 128 16,-2 0-192-16,1 0 192 0,-1 1-192 0,2 0 192 31,-3-3-480-31,4 0 32 0,-1-2 0 0,3 1 0 16,-1-1-272-16,2 2-48 0,0-1-16 0,0-1 0 16,2-2-1664-16,-1-1-336 0</inkml:trace>
  <inkml:trace contextRef="#ctx0" brushRef="#br0" timeOffset="15619.54">17639 1418 16287 0,'0'0'720'0,"7"-6"160"0,0 1-704 0,1 1-176 0,2-1 0 0,1 1 0 16,-2-2 944-16,2 3 144 0,1 0 48 0,0-1 0 0,2 1-432 0,0 0-64 15,1 1-32-15,2-1 0 0,0 1-288 0,2 1-64 16,1 1-16-16,2 0 0 0,1 0-240 0,0 1 0 16,-1-1 128-16,-1 1-128 0,0 0 0 0,-2 0 0 15,-2-1 0-15,0-1 0 16,-1 2-416-16,-3-1-32 0,1 0 0 0,-1 2-6224 16,-1-2-1264-16</inkml:trace>
  <inkml:trace contextRef="#ctx0" brushRef="#br0" timeOffset="16332.97">17973 1074 16815 0,'-8'-8'736'0,"3"4"160"0,-1 0-704 0,-1 1-192 0,0 0 0 0,-2 0 0 16,0 1 208-16,-1 1 16 0,-1 0 0 0,-1 1 0 16,-1 1-224-16,0 1 144 0,-2 2-144 0,3 0 128 15,0 0-128-15,-1 2 0 0,-1-1 0 0,-1 1 0 16,1-1 0-16,1 1 0 0,0-1 0 0,1 2 0 16,0-1 0-16,1 0 0 0,0 2 0 0,0-2 0 0,0 2 0 0,1 2 192 15,0 0-32-15,0 1 0 0,0 0 80 0,0 0 16 16,-1 1 0-16,0 3 0 0,0 2-80 0,1-1-16 15,-3 1 0-15,0 2 0 0,0-1-160 0,-1 1 0 16,0 0 0-16,1 2 128 0,0 1-128 0,-2 2 0 16,0 1 0-16,2 2 0 0,2 0 0 0,1 1 0 15,1 0 0-15,2 0 0 0,1 0 0 0,1 2 0 16,3 3 192-16,1-3-64 0,0-1 32 0,3-1 0 16,2-2 0-16,0 1 0 0,1-3 208 0,3 0 32 15,3 0 16-15,0 0 0 0,1 1 0 0,3-3 0 16,1-1 0-16,-2-3 0 0,3 0-112 0,-1-2-32 0,1 0 0 0,0-2 0 15,1-3-48-15,1 0-16 0,-1 0 0 0,2-1 0 16,2-2 48-16,1-2 0 0,-2 0 0 0,2-3 0 16,0-1-32-16,2-1 0 0,-1-1 0 0,1-1 0 15,3-3 112-15,-1-2 32 0,0-2 0 0,-1-1 0 16,0 0 96-16,0-1 32 0,-3-2 0 0,0-1 0 16,-1 0-16-16,-1-2 0 0,0-1 0 0,0-3 0 15,-1 0-96-15,0-2-32 0,1-3 0 0,-1 1 0 16,0 0-128-16,-3 0-32 0,0 0 0 0,-1 0 0 15,1-1-48-15,-1 0-16 0,-2-1 0 0,-5-2 0 16,1-2 0-16,-1 0-128 0,-3 1 192 0,-2-1-64 16,-1 1 48-16,-2-1 0 0,-2-2 0 0,-2 2 0 15,-2 0 144-15,-3 1 16 0,-2 2 16 0,-2 0 0 16,-2-1-160-16,-1 1-48 0,0-1 0 0,-2 0 0 16,0-2 32-16,-2 3 0 0,-1 1 0 0,0-1 0 0,1 4-176 0,-1 0 0 15,0-2 0-15,-1 3 0 0,-1 1-192 0,0 3 192 16,-1 1-160-16,-2 3 160 0,-4 0-320 0,-1 4 16 15,-1 2 16-15,-1 0 0 16,0 3-256-16,0 0-48 0,0 2-16 0,1 2 0 16,1 1-544-16,3 1-128 0,1 3 0 0,1-1-16 15,2 4-1472 1,2 1-304-16</inkml:trace>
  <inkml:trace contextRef="#ctx0" brushRef="#br0" timeOffset="30940.76">2006 4996 3679 0,'0'0'320'0,"0"0"-320"0,0 0 0 0,6-6 0 15,-3-2 1600-15,1 1 256 16,-4 7 64-16,5-7 0 0,-5 7-1232 0,5-8-240 15,2 0-64-15,-4 2 0 0,0-2 192 0,2 0 48 16,-1 1 0-16,-4 7 0 0,6-8-96 0,-6 8-16 0,5-8 0 0,2 0 0 16,-3 1-64-16,-4 7 0 0,4-10-16 0,-1 2 0 15,-3 8-96-15,3-9-16 0,-1 1 0 0,1 0 0 16,-3 8-16-16,2-8-16 0,-1 0 0 0,-1 8 0 16,0-8-32-16,0-1-16 0,0 0 0 0,-1 0 0 15,0 2 176-15,0-1 32 0,-2-1 16 0,1 0 0 16,-1 0 32-16,1 3 0 0,-1 0 0 0,1 1 0 15,-2-1-112-15,4 6-32 0,-5-4 0 0,0 1 0 16,5 3-32-16,-7-3 0 0,7 3 0 0,-7 0 0 16,-1 2-112-16,8-2-16 0,-6 6-16 0,0 3 0 15,-2 0-176-15,0 3 0 0,1 2 0 0,0 2-176 16,2 0 176-16,0 3-160 0,1 2 160 0,2 3-160 16,1 1 160-16,-1 5 0 0,0 2 0 0,1 4 128 0,0 5 0 0,0 1 16 15,0 2 0-15,1 3 0 16,1 1 32-16,-1 2 0 0,0-4 0 0,1 0 0 0,1-2 64 0,0-1 16 15,1-2 0-15,-3-3 0 0,-1-1 48 0,1-3 16 16,0 0 0-16,-2-1 0 0,0-5-48 0,0-1 0 16,0-3 0-16,-1-2 0 0,-1-3-64 0,1 0-16 15,-1-1 0-15,0-3 0 0,0-1-48 0,1-3-16 16,-2-1 0-16,3-3 0 0,2-7 32 0,-6 8 0 0,6-8 0 0,-4 5 0 16,4-5 0-16,0 0 0 15,-5 4 0-15,5-4 0 0,-7 0-160 0,7 0 192 0,-8-4-192 0,8 4 192 31,-6-4-528-31,0-1-112 0,1-2 0 0,-1 1-16 16,0 0-2192-16,0-2-432 0,-3-5-96 0,2-4-7840 0</inkml:trace>
  <inkml:trace contextRef="#ctx0" brushRef="#br0" timeOffset="31157.66">1685 5427 26079 0,'0'0'1152'0,"0"0"256"15,-6-8-1136-15,3 0-272 0,3 8 0 0,-1-8 0 16,1 8 720-16,2-7 96 0,2-1 16 0,2 1 0 16,2 1-336-16,3-1-64 0,0 0-16 0,3 1 0 15,3-1-288-15,0 1-128 0,3-1 0 0,1 2 128 16,2 0-128-16,0 1 0 0,1-2 0 0,1 3 0 16,3 0 0-16,0 2 0 0,-1-3 0 0,1 2 0 15,-1 0-640-15,0 1-48 0,-4-1-16 0,0 0-7936 16,-1 2-1600-16</inkml:trace>
  <inkml:trace contextRef="#ctx0" brushRef="#br0" timeOffset="31548.49">2328 5209 20271 0,'-6'-8'1792'0,"6"8"-1424"0,-6-6-368 0,2 1 0 15,1-2 1216-15,3 7 160 0,-4-5 32 0,4 5 16 16,-4-7-448-16,4 7-80 0,-3-5-32 0,3 5 0 15,0 0-432-15,0 0-96 0,0 0-16 0,0 0 0 16,0 0-320-16,0 0 0 0,0 0 0 0,8 3 0 16,-8-3 0-16,10 9-160 15,-1 0 160-15,1 0-208 0,1 1 208 0,1 2-144 0,1 3 144 0,-1 1-128 16,-2 2 128-16,-1 2 0 0,0 1-144 0,-1-1 144 16,-1 0 0-16,0-1-176 0,-2-1 176 0,0-1-128 15,-3 0 0-15,-1-2 0 0,-1-2 0 0,1-2 0 0,0-1 128 16,-1-10 0-16,-4 9 0 0,4-9-128 15,0 0 128-15,-6 5 192 0,6-5-32 0,-7 3-16 16,7-3 240-16,-8-3 32 0,1-1 16 0,2-1 0 16,-2-4 480-16,2-1 112 0,0-1 0 0,3 0 16 15,1-1-144-15,2-3-16 0,1 1-16 0,4-1 0 16,2-3-496-16,2 1-112 0,1-2 0 0,1-1-16 16,0-1-240-16,2 1 0 0,3 1 0 0,0 0 0 0,-1 2 0 0,-1 2 0 15,1 2-144-15,1 2 144 0,-2 0-208 0,3 1 48 16,-2 1 16-16,4 2 0 15,-3 1-1488-15,1 0-288 0,0 2-64 0,0 1-7776 16,-1-1-1552-16</inkml:trace>
  <inkml:trace contextRef="#ctx0" brushRef="#br0" timeOffset="31877.06">2935 5117 15663 0,'0'0'1392'0,"0"0"-1120"15,0 0-272-15,0 0 0 0,-7 4 1696 0,7-4 288 0,-4 6 48 0,-1 1 16 16,0 0-1200-16,-1 3-224 0,0 1-48 0,-2 3-16 15,-2 0-352-15,0 3-64 0,2 3-16 0,0 0 0 16,1 0-128-16,3-1 0 0,-1-2 144 0,2 1-144 16,1-2 0-16,1 1 128 0,1-3-128 0,2-1 0 15,1-1 256-15,0-1 0 0,2-2-16 0,0-1 0 16,-5-8 208-16,9 6 64 0,0-1 0 0,0-3 0 16,1-2 320-16,-1-1 64 0,1-1 0 0,1-3 16 15,0-1-272-15,0-3-48 0,-1 0-16 0,-1-2 0 16,-1-1 32-16,-2-2 0 0,0-3 0 0,-2 1 0 0,0-3 64 15,-1 0 16-15,1 0 0 0,-3-2 0 0,-2-1-288 0,-1 2-48 16,2 3-16-16,-3 2 0 0,-1 1-208 0,1 2-128 16,0 2 160-16,-3 0-160 0,-1 2 0 0,-2 4 0 15,0 0 0-15,-1 2 0 16,-1 1-592-16,-2 3-64 0,0 2-16 0,-3 1 0 16,0 3-1648-16,-1 2-336 0,1 1-64 0,0 2-11184 0</inkml:trace>
  <inkml:trace contextRef="#ctx0" brushRef="#br0" timeOffset="32346.12">3054 5227 12895 0,'0'0'1152'0,"0"0"-928"0,0 0-224 0,0 0 0 16,8 11 1584-16,-3-1 272 0,0-1 48 0,-1 0 16 16,1 1-960-16,-2 0-176 0,0-1-32 0,0 2-16 15,0 0-288-15,-3-1-64 0,0-10-16 0,0 10 0 16,0-1-48-16,0-9 0 0,-3 8 0 0,3-8 0 15,0 0 256-15,0 0 64 0,0 0 0 0,0 0 0 16,0 0 96-16,0 0 32 0,0 0 0 0,0 0 0 16,0 0-64-16,0 0-16 0,0-11 0 0,3 0 0 15,0 0-336-15,3-1-64 0,0 0-16 0,2 1 0 16,1 1-272-16,1 0 0 0,-1-1 128 0,2 2-128 16,0 0 0-16,-2 3 0 0,1 0 0 0,-1 4 0 15,-9 2 0-15,10 2 0 0,-10-2 0 0,10 3-144 16,-10-3 144-16,10 9-208 0,-2 1 80 0,-2 1 128 0,0 0-192 0,-2 1 192 15,0 0-160-15,1 0 160 0,-2-2 0 0,0 0 0 16,1-2-128-16,0 0 128 0,-4-8 0 0,7 7 0 16,-7-7 0-16,7 6 0 0,-7-6 176 0,10 3 16 15,-10-3 16-15,10 1 0 0,-10-1 208 0,11-3 32 16,0-2 16-16,0 1 0 0,0-3-32 0,1 0-16 16,0-3 0-16,1 0 0 0,-1 1-128 0,0-1-32 15,-1 0 0-15,0 2 0 0,-1-1-256 0,0 2 128 16,-1 2-128-16,1 0 0 0,-1 1 0 0,-9 4 0 15,10 0 0-15,-1 3 0 0,-1 2 0 0,-1 0 0 16,0 1 0-16,-1 1 0 0,2 3 0 0,0 1-192 16,1 0 192-16,-1 1-192 0,0 0-128 0,1 0 0 15,0 1-16-15,0-1 0 16,-1-2-672-16,2-2-128 0,-1 0-16 0,1-2-13664 0</inkml:trace>
  <inkml:trace contextRef="#ctx0" brushRef="#br0" timeOffset="32690.07">4843 4897 17503 0,'0'0'768'0,"7"-5"176"0,-2-1-752 0,1 1-192 0,-1-2 0 0,0 2 0 0,-5 5 1760 0,4-6 320 16,-4 6 64-16,0 0 16 0,0 0-928 0,0 0-176 16,3-5-32-16,-3 5-16 0,0 0-112 0,0 0-32 15,0 0 0-15,0 0 0 0,0 0-464 0,0 0-80 16,-3 11-32-16,0 1 0 0,-2 0-288 0,1 2 0 16,-1 0 0-16,2 3 0 0,-2 2 192 0,1 2-64 15,1 2 0-15,0 1-128 0,-1 2 176 0,2 0-176 16,0-3 160-16,0 1-160 15,0-2 0-15,1 2 0 0,1-1 0 0,0-1 0 0,0-1 0 0,0 0 0 16,0-2 0-16,1 0 0 16,-1-1-432-16,1-1-176 0,-1-3-32 0,0-2-8992 15,0-1-1792-15</inkml:trace>
  <inkml:trace contextRef="#ctx0" brushRef="#br0" timeOffset="33206.54">4752 4744 13823 0,'-7'-10'1216'0,"4"5"-960"0,-2-2-256 0,1 2 0 16,0-1 2560-16,-1 2 480 0,0 0 96 0,5 4 0 15,0 0-1872-15,-7-4-384 0,-1 3-80 0,8 1-16 16,-7 1-512-16,-1 3-96 0,0 1-32 0,0 2 0 15,0 1-144-15,0 3-192 0,-1 2 32 0,1 4 16 16,0 4 144-16,0 2-128 0,-1 2 128 0,1 3-128 0,-1 3 128 16,0 3 0-16,0 4 0 0,0 3-128 0,2 1 128 15,0 0 0-15,3-2 0 0,-1 2 0 0,3 1 0 0,1 0 0 16,2-1 0-16,2-4 0 0,2-3 0 0,1 0 0 16,2-4 0-16,1-1 0 0,1-2 320 0,2-5 0 15,1-2 0-15,4-4 0 0,1-2 320 0,3-4 64 16,0-3 16-16,3 0 0 0,2-1-112 0,0-3-32 15,-1-3 0-15,2-2 0 0,-1-6-48 0,0 0-16 16,1-3 0-16,0-3 0 0,0-4 192 0,0-3 48 16,-1-2 0-16,-1-4 0 0,-1-4-48 0,-2 1 0 0,-1-3 0 15,-1-4 0-15,-2-2-208 0,-2-3-48 0,-4-3-16 0,-3 2 0 16,-3 3-16-16,0-1 0 0,-4 1 0 0,-2 1 0 16,-2 3-192-16,-3 3-32 0,-2 2-16 0,-2 3 0 15,-1-1 64-15,-2 2 16 0,-2 1 0 0,-2-1 0 16,-1 1-256-16,-2 2 0 0,1 1 128 0,0 4-128 15,-2 3-256-15,1 1-112 0,2 4-16 0,-3 1 0 32,2 1-224-32,2 4-48 0,0 2-16 0,2 3 0 15,1 3-1648-15,1 3-336 0,0 3-64 0,1 4-7968 0,1 4-1584 0</inkml:trace>
  <inkml:trace contextRef="#ctx0" brushRef="#br0" timeOffset="33800.83">6398 5281 20271 0,'4'-10'896'0,"-2"3"192"0,0-4-880 0,0-3-208 16,1-1 0-16,-3-2 0 0,0 2 1664 0,-3 0 304 15,1-1 48-15,0-1 16 0,-6 0-544 0,1 0-96 16,-2-3-32-16,0 0 0 0,-2 0-352 0,0 1-80 16,-1 3-16-16,-1 1 0 0,-1-1-400 0,0 2-64 15,0 2-32-15,0 1 0 0,0 1-208 0,2 2-32 0,0 3-16 0,0 0 0 16,-2 2-160-16,-2 3 0 0,0 3 0 0,-2 2 0 16,0 0-160-16,-1 4-16 0,-1 2 0 0,0 3 0 15,-1 2 16-15,3 2 0 0,0 3 0 0,3 2 0 16,0 0 160-16,4 2-192 0,3-3 192 0,-1 1-192 15,1 0 192-15,4-1-192 0,1-2 192 0,2 1-192 16,1-1 192-16,3-1-160 0,1-2 160 0,1-2-160 16,1-2 32-16,2-1 0 0,0-2 0 0,3-1 0 15,2-3 128-15,1-2 0 0,1-1 0 0,2-1 0 16,0-3 144-16,2-1-144 0,0-2 192 0,-4-3-192 16,2-2 256-16,-2-1-48 0,-1-1-16 0,-2-3 0 15,1-2 256-15,-1-3 64 0,-4-2 0 0,2 0 0 16,-2 1-16-16,0 2 0 0,-3 0 0 0,1-1 0 15,-2 2-272-15,2 0-48 0,-1 1-16 0,0 1 0 16,-2 4-160-16,-1 2 128 0,0 0-128 0,0 1 128 0,0 1 80 0,-2 7 16 16,0 0 0-16,0 0 0 0,0 0-224 0,0 0 0 15,0 0 0-15,0 0 0 0,0 0-384 0,-2 11 16 16,1-1 16-16,0 4 0 16,1 1-80-16,0 1-16 0,0 2 0 0,0 2 0 15,1 1-288-15,0 2-64 0,1 1-16 0,0 1 0 16,0 1-576-16,1-2-112 0,3-1-32 0,1-4 0 15,1-4-1136-15,1-2-224 0,4 3-48 0,3-10-16 0</inkml:trace>
  <inkml:trace contextRef="#ctx0" brushRef="#br0" timeOffset="34519.67">6676 5095 18431 0,'0'0'816'0,"0"0"160"0,0 0-784 0,-7 6-192 0,2-1 0 0,-1 3 0 16,-1 0 544-16,2 0 64 0,-1 2 16 0,0 0 0 15,-1-1-352-15,1 1-64 0,-1-1-16 0,-1 0 0 16,2-1 128-16,-2-1 0 0,8-7 16 0,-5 5 0 16,5-5 768-16,0 0 160 0,0 0 16 0,0 0 16 15,0 0 64-15,-6-4 16 0,6 4 0 0,-2-8 0 16,1 1-448-16,2-2-96 0,2-1 0 0,2 0-16 16,0-1-256-16,3 1-48 0,-1 0-16 0,3-1 0 15,0 0-176-15,0 0-16 0,0 0-16 0,0 1 0 16,0 0-288-16,0 3 0 0,0 1 0 0,-2 2 0 0,-8 4 0 15,11 0 0-15,-1 0 0 0,0 4 0 0,-1 3-240 0,1 3 48 16,-1 1 16-16,0 2 0 0,-1 1-96 0,2 3-32 16,0 0 0-16,1 1 0 15,0 2-336-15,1-3-80 0,1 0-16 16,1-2 0-16,-1-2-288 0,1 0-64 0,0-2-16 0,2-4 0 16,-1-1 208-16,2-4 64 0,1-3 0 0,1-1 0 0,1-5 448 0,0-2 112 15,-2-2 16-15,0-2 0 0,-4-1 256 0,-2-1 0 16,-1 1 128-16,-2-1-128 0,-2-1 896 0,-2 1 64 15,0 0 32-15,-2-2 0 0,-1 1 32 0,0-1 0 16,-2 1 0-16,0 0 0 0,-1 1-448 0,0 2-96 16,-1 0-16-16,-1 2 0 0,-2 3 0 0,1 0 0 15,-2 2 0-15,0 2 0 0,-1 2-256 0,0 2-48 0,-1 0-16 0,-1 2 0 16,-1 0-144-16,0 4-176 0,1 0 48 0,0 4 0 16,-2 2-32-16,0 2 0 15,0 0 0-15,1 0 0 0,1 3-128 0,1-2-32 16,0 0 0-16,4 0 0 0,1-2 0 0,-1 0 0 15,4-1 0-15,3-2 0 0,1 2 112 0,2-1 16 0,0-2 0 0,3-2 0 16,1-3 192-16,1-2-144 0,0-1 144 0,2-1-128 16,0-2 128-16,2-1 0 15,0-2 128-15,-2-1-128 0,0-4 288 0,1-1-16 16,-3-1 0-16,1-1 0 0,-1-3 304 0,-1-1 64 16,-1-3 16-16,1-2 0 0,-1-3 0 0,1-1 0 0,0 0 0 0,-2-1 0 15,-1 0-320-15,0 2-64 0,-2-2-16 0,1 3 0 16,-2 3-64-16,1 1 0 0,-2 3-16 0,0 0 0 15,0 3 64-15,-2 2 16 0,-1 2 0 0,0 2 0 16,0 2-64-16,0 6 0 0,0 0 0 0,0 0 0 16,0 0-192-16,0 0 0 0,0 0 0 0,0 0 0 15,0 0-336-15,-3 14 32 0,1 2 16 0,1 1 0 16,-1 1 16-16,1 2 0 0,0 4 0 0,1 2 0 16,-1 3-112-16,0 1 0 0,-1 3-16 0,2 3 0 15,-1-1-592-15,1-1-112 0,1 0-32 0,2-1 0 16,-1-2-656-16,1 0-144 0,2-1-32 0</inkml:trace>
  <inkml:trace contextRef="#ctx0" brushRef="#br0" timeOffset="34973.54">8045 4850 10127 0,'0'-9'896'0,"0"9"-704"0,0 0-192 0,2-9 0 15,1 2 4176-15,-3 7 816 0,1-7 144 0,-1 7 48 16,0 0-3696-16,0 0-720 16,0 0-160-16,0 0-32 0,0 0-192 0,0 0-64 0,0 0 0 0,0 0 0 15,-8 9-320-15,1 1 0 0,1 0 0 0,-1 0-128 16,2 1 128-16,-1-2-192 0,2 1 192 0,0 0-192 16,1 0 192-16,1 0 0 0,0 0 0 0,2-10 0 15,-1 9 192-15,1-9-48 0,3 9 0 0,-3-9 0 16,5 7 112-16,-5-7 0 0,9 8 16 0,1-3 0 15,-10-5 48-15,11 5 16 0,1-3 0 0,1 0 0 16,-2 0-16-16,2 0 0 0,0-2 0 0,0 1 0 0,0 0 0 0,0 0 0 16,1-1 0-16,-2 2 0 0,0 0 0 0,0 2-16 15,-2-2 0-15,0 2 0 0,-2 1-48 0,0-1 0 16,-1 3 0-16,-1 0 0 16,0 1-96-16,-1 1-32 0,0 1 0 0,-2 1 0 0,-1 1-128 0,0-1 0 15,-2 1 144-15,-1 0-144 0,0-2 0 0,-1 1 128 16,-1-1-128-16,-1 0 0 0,1-3 128 0,-1 0-128 15,-2 0 160-15,1-1-160 0,-1 1 144 0,0-2-144 16,-2 0 128-16,0-1-128 0,1-1 0 0,-2 2-272 16,0-3 32-16,0-1 16 15,0-1-544-15,1 0-128 0,-1-1 0 0,-1-2-16 16,-1-3-2224-16,0 0-448 0</inkml:trace>
  <inkml:trace contextRef="#ctx0" brushRef="#br0" timeOffset="35140.42">8059 4891 24879 0,'0'-11'1088'0,"0"11"256"0,0-9-1088 0,0 1-256 16,0 8 0-16,5-9 0 0,-2 2 2240 0,3 1 400 0,0 1 80 0,2-1 16 15,1 1-2032-15,2-1-416 0,1 0-80 0,4 1-16 16,2 2-192-16,2 0 0 16,1-2 0-16,1 1 0 0,1-1-272 0,1 1 48 15,1-2 16-15,2 2 0 16,-1 0-976-16,0-2-192 0,0-2-32 0,-2 4-12512 0</inkml:trace>
  <inkml:trace contextRef="#ctx0" brushRef="#br0" timeOffset="35708.85">8246 4530 20271 0,'-9'-6'1792'0,"-4"1"-1424"15,0 0-368-15,0 2 0 0,0 0 1072 0,0 1 144 16,-2-1 16-16,1 2 16 0,0-1-624 0,1 2-128 16,-1 0-32-16,2 2 0 15,0 1-256-15,0 0-48 0,0 1-16 0,1 2 0 16,0 0 48-16,2 2 0 0,-2 1 0 0,1 2 0 0,0 0-48 0,-1 3 0 16,0 2 0-16,0 0 0 0,0 3-144 0,1 2 0 0,1 0 0 0,-2 4 0 15,-3 3 0-15,2 4 0 0,0 4 0 0,2-2 0 16,0 0-176-16,0 2 176 15,2 0-128-15,1 3 128 0,2 2 0 0,2-1-128 16,0 0 128-16,2-1 0 0,1 1 0 0,4-1 0 16,3-2 144-16,3-3-144 0,2-2 464 0,2-1-16 15,1-3 0-15,2 0 0 0,3-2 64 0,1 0 0 16,0-4 0-16,1-2 0 0,1 0-144 0,1-3-32 16,0-3 0-16,4-3 0 0,0-2-64 0,3-3-16 0,1-1 0 0,1-3 0 15,2-3 64-15,3-2 0 0,2-3 0 0,0-2 0 16,1-1 128-16,-3-5 16 0,-2-2 16 0,-1-4 0 0,-2-4-96 15,-2-1 0-15,0-1-16 0,-1-2 0 0,-4-5 128 0,1-3 16 16,-2-1 16-16,-3-1 0 0,-2-2 0 0,-4 0 0 16,-2 1 0-16,-3-2 0 0,-3-1-112 0,-3 2-32 15,-3 0 0-15,-4 4 0 0,-3-2-16 0,-3 1-16 16,-3-2 0-16,-6 3 0 0,-2-1-80 0,-3 4-16 16,-2 2 0-16,-3 1 0 0,-3 2-256 0,-2 1 0 15,1 4 0-15,-2 3-144 0,1 4-96 0,-1 3-16 16,-3 3 0-16,-1 1 0 15,0 1-128-15,2 4-48 0,2 2 0 0,1 2 0 16,3 2-448-16,1 3-80 0,3 1-32 0,3 3 0 16,1 0-544-16,2 6-96 15,2 1-32-15,2 3-8848 0,2 0-1776 0</inkml:trace>
  <inkml:trace contextRef="#ctx0" brushRef="#br0" timeOffset="36302.51">9561 4901 8287 0,'0'0'736'0,"0"0"-592"15,0 0-144-15,0 0 0 16,0 0 1344-16,0 0 224 0,0 0 48 0,0 0 16 15,-2-7-464-15,2 7-80 0,0 0-32 0,0 0 0 16,-4-7-256-16,4 7-48 0,0 0-16 0,0 0 0 16,0 0 0-16,0 0 0 0,0 0 0 0,0 0 0 15,0 0-112-15,0 0-32 0,0 0 0 0,0 0 0 16,0 0-208-16,0 0-64 0,0 0 0 0,9-2 0 16,2 0 16-16,0 2 0 0,2 1 0 0,5 0 0 0,4-1-96 0,4 0-32 15,3 0 0-15,4-1 0 0,3-2-208 0,2-1 128 16,-1 0-128-16,4 1 0 0,1-1 192 0,1 2-64 15,2 1-128-15,2 0 192 0,5 1-192 0,0-1 176 16,2-1-176-16,-2 0 160 0,-4-3-160 0,1 2 160 16,-2 1-160-16,2 1 160 0,-2 1 32 0,2 0 0 15,1 0 0-15,-5-2 0 0,-3-1 112 0,-5 0 16 16,-4 1 16-16,-3-1 0 0,-3 0 128 0,-2 1 32 16,-5 1 0-16,-1 0 0 0,-3 0 16 0,-4-2 16 15,-2 1 0-15,-2 1 0 0,-8 1-272 0,0 0-48 0,0 0-16 0,0 0 0 16,0 0-192-16,0 0-128 15,0 0 128-15,0 0-208 0,0 0-608 0,-9 0-112 16,-3 0-32-16,-1 1 0 0,-2 4-768 0,-3-1-176 16,-3 2-16-16</inkml:trace>
  <inkml:trace contextRef="#ctx0" brushRef="#br0" timeOffset="38010.07">2243 6838 10127 0,'0'0'896'0,"0"0"-704"0,-6-4-192 0,6 4 0 16,-8-3 1424-16,8 3 256 0,0 0 48 0,-6-2 16 15,0-1-848-15,6 3-160 0,0 0-32 0,0 0-16 16,0 0-320-16,-7-3-64 0,7 3-16 0,-8-2 0 16,8 2 96-16,-8-1 0 0,8 1 16 0,0 0 0 0,-7-1 80 0,7 1 16 15,0 0 0-15,0 0 0 0,0 0-96 0,-8 0-16 16,8 0 0-16,0 0 0 0,0 0-48 0,0 0-16 15,0 0 0-15,0 0 0 0,0 0-176 0,0 0-144 16,0 0 192-16,0 0-192 0,0 0 432 0,0 0-32 16,8 2 0-16,0 0 0 0,-8-2 0 0,12 1 0 15,2 1 0-15,2-2 0 0,0-2-96 0,2 2-32 16,1 0 0-16,1-1 0 0,2 1 80 0,1 0 16 16,1-1 0-16,1 1 0 0,1-1-48 0,-1 0-16 15,0 0 0-15,2 0 0 0,-3 1-112 0,-3-1 0 16,0 0-16-16,2 0 0 0,0-1-48 0,-1 1-128 0,-3-1 192 0,-1 0-64 15,0 1-128-15,-1-1 192 0,-1-1-192 0,-2 2 192 16,-1 0-192-16,-1 1 0 0,-1-1 144 0,-1 1-144 16,-10 0 0-16,10 0 144 0,-10 0-144 0,0 0 0 15,9 0 176-15,-9 0-176 0,0 0 160 0,0 0-160 16,0 0 0-16,0 0-240 0,0 0 32 0,0 0 0 31,0 0-880-31,0 0-160 0,0 0-32 0,0 0-7888 0,0 0-1584 0</inkml:trace>
  <inkml:trace contextRef="#ctx0" brushRef="#br0" timeOffset="38620.65">3474 6510 18431 0,'0'0'1632'0,"0"0"-1312"15,0 0-320-15,0 0 0 0,0 0 1344 0,0 0 208 16,0 0 48-16,0 0 0 0,0 0-720 0,0 0-144 16,0 0-32-16,0 0 0 0,0 0-320 0,0 0-80 15,-8 3-16-15,1 3 0 0,2 1-32 0,0 3 0 16,1 1 0-16,-2 2 0 15,1 1-80-15,-1 1-32 0,-2 0 0 0,1 5 0 0,3 2-144 0,-2 2 0 0,0 1 0 0,1 1 0 16,-1 2 0-16,1-1 0 0,2 1 0 0,1-1 0 16,-1-1 0-16,2 0 0 0,1-1 0 0,0-2 0 15,-1-1 0-15,0-1 0 0,0 0 144 0,1-3-144 16,0-3 0-16,0-2 128 0,-1-1-128 0,1-1 0 16,0-3 128-16,1 0-128 0,-1-8 160 0,0 0-160 15,0 0 160-15,0 0-160 0,0 0 160 0,0 0-160 16,0 0 224-16,0 0-48 0,0 0-16 0,0 0 0 15,0 0 160-15,-3-8 48 0,-1-3 0 0,3 0 0 16,-2-1-48-16,1-4 0 0,1-1 0 0,1-3 0 16,1-1 48-16,-1-1 0 0,1-1 0 0,1-2 0 0,0-3-48 0,3 0-16 15,1-3 0-15,2 1 0 16,1 0-176-16,2 1-128 0,1-1 192 0,0 4-192 0,-1-2 0 0,0 2 0 16,0-1 0-16,0 4 0 0,0 2 0 0,1 2 0 15,-1 1 0-15,1 3-144 0,-2 2 144 0,2 4 0 16,0-1-144-16,0 1 144 0,-1 0 0 0,0 2-144 31,0 3 144-31,0 1 0 0,0 1-144 0,0 2 144 0,-1 2 0 0,1 1-144 0,-1 1 144 0,0 3 0 16,-1 0-144-16,0 0 144 0,0 0-192 0,-1 1 16 15,-1 0 16-15,0 2 0 16,0 1-224-16,0 0-32 0,-2 1-16 0,0 2 0 16,-2-1-592-16,-1 1-128 0,-2 2-32 0</inkml:trace>
  <inkml:trace contextRef="#ctx0" brushRef="#br0" timeOffset="38839.79">3398 6911 29087 0,'0'0'1280'0,"0"0"272"0,0 0-1232 0,0 0-320 0,10-3 0 0,-1 0 0 16,2 1 336-16,2-1 16 0,0 0 0 0,0 0 0 15,1-1-96-15,2 2 0 0,0-1-16 0,1 0 0 16,-2 0-240-16,0 1 176 0,1-1-176 0,-1 1 160 16,1 0-160-16,1 0 0 0,-1 1 0 0,0 0 0 15,1 0-1152-15,1 0-256 16,-1 0-48-16</inkml:trace>
  <inkml:trace contextRef="#ctx0" brushRef="#br0" timeOffset="39074.5">3975 6890 26943 0,'0'0'1200'0,"0"0"240"0,0 0-1152 0,0 0-288 15,0 0 0-15,0 0 0 16,0 0 496-16,0 0 32 16,0 0 16-16,0 0 0 0,-4 10-304 0,0 0-64 0,1-1-16 0,0 3 0 0,0 1-160 0,-1 2 0 0,2 0 144 0,2 3-144 15,-2-1 208-15,0 2-16 0,-1-1-16 0,1 1 0 16,0 3-176-16,1 0 160 0,-1 0-160 0,0-2 160 15,-1-2-160-15,2-2 0 0,0 1 0 0,2-1 0 32,-2 1-448-32,0-3-128 0,1-3-32 0,0 0-8096 0,0-2-1600 0</inkml:trace>
  <inkml:trace contextRef="#ctx0" brushRef="#br0" timeOffset="39575.08">4844 6303 18191 0,'0'0'800'0,"0"0"176"0,0 0-784 0,0 0-192 16,-1-8 0-16,1 8 0 0,-2-7 1344 0,2 7 208 0,-5-8 48 0,5 8 16 16,-5-7-480-16,5 7-112 0,-8-4 0 0,1 1-16 15,-1-2-288-15,0 3-48 0,-1 1-16 0,1 2 0 16,-1 1-208-16,-1 2-32 0,0-1-16 0,-1 2 0 15,0 1-400-15,0 2 0 0,-1 0 0 0,0 3 0 16,1 4 0-16,0 0 0 0,-2 2 0 0,-2 3 0 0,2 4-160 0,1 0 160 0,0 2 0 0,0 4-144 16,-1 5 144-16,0 4 0 0,1 2 0 0,1 2-128 15,-1 0 128-15,1 3 0 0,1 4 0 0,3-2 0 16,-1 0-128-16,4-2 128 0,1-1-128 0,3-3 128 16,1-4 0-16,3-2 0 0,1 0 0 0,2-1 128 15,2-3 176-15,2-1 32 16,1-4 16-16,1-1 0 0,2-4 64 0,1-1 16 0,0-3 0 0,3-3 0 15,3 0-144-15,1-3-32 0,0-2 0 0,1-2 0 16,1 0-256-16,-1-2-192 0,-1-3 16 0,0-1 16 16,-2-2-1904-16,0-3-384 0</inkml:trace>
  <inkml:trace contextRef="#ctx0" brushRef="#br0" timeOffset="40169.73">5345 6502 8287 0,'0'0'736'0,"2"-8"-592"0,-1 0-144 0,2 0 0 16,1 0 4416-16,0 1 864 0,1-2 160 0,2 0 48 15,0 0-3824-15,0 1-768 0,1 1-160 0,1-1-32 16,0 0-224-16,1 3-48 0,-1-1-16 0,2 1 0 16,0-1 0-16,2 1 0 0,-1-3 0 0,2 3 0 15,1-2-64-15,2 3-16 0,-1 0 0 0,1 2 0 16,-2 0-144-16,2 1-48 0,-2 0 0 0,1 2 0 15,-1 2-144-15,-2 3 0 0,-2-1 0 0,0 3 0 16,-1 1 0-16,0 2 0 0,-1 2 0 0,-3 1-176 16,-1 2-160-16,-2 3-48 0,-2 4 0 0,-2 5 0 15,-2 2-432-15,-3-1-80 16,0 0-32-16,-4-2 0 0,0 1 240 0,-2-4 48 0,-1-2 16 0,2-3 0 0,-3-3 480 0,2 0 144 16,-1-2 0-16,1-2 0 0,1-1 0 0,-1-1 0 15,0-1 160-15,1-1-32 0,1-3 320 0,0 1 80 16,0-2 16-16,2-1 0 0,1 1 16 0,7-4 0 15,-8 3 0-15,1-1 0 0,7-2-16 0,0 0 0 16,0 0 0-16,0 0 0 0,0 0 96 0,0 0 32 16,0 0 0-16,0 0 0 0,0 0-96 0,0 0-32 15,0 0 0-15,0 0 0 0,10 2-256 0,1 0-48 16,-1 0-16-16,4-1 0 0,2 0-96 0,3-1-128 16,1 0 176-16,1 0-176 0,0-1 128 0,1 0-128 15,1-1 0-15,0 1 0 0,-2 0 0 0,0 0-256 0,-1 0 64 16,1 0 0-1,0-1-1600-15,1 1-320 0,0-2-64 0,2 0-13072 0</inkml:trace>
  <inkml:trace contextRef="#ctx0" brushRef="#br0" timeOffset="40655.53">6368 6641 31551 0,'0'0'1408'0,"-5"-8"272"0,1-2-1344 0,-2 1-336 0,1 1 0 0,-1-1 0 15,-1-2 1024-15,-1 1 144 0,-1-1 32 0,0 2 0 16,-2 0-560-16,0 0-128 0,1 2 0 0,1 0-16 16,-2 2-160-16,0-1-16 0,1 3-16 0,-1 0 0 0,0-1-128 0,0 3-32 15,1 1 0-15,-1 3 0 0,-2 2-144 0,-1 1 0 16,0 1 0-16,2 2 0 0,2 0-256 0,-1 1 80 16,-1 2 16-16,1 1 0 0,1 1-160 0,1 2-16 15,2-1-16-15,2 1 0 16,2 2-192-16,1 0-32 0,2-2-16 0,1 0 0 15,1-2-16-15,3-1 0 0,2-1 0 16,3-1 0-16,0-1 176 0,2-2 48 0,1-3 0 0,3 0 0 0,0-3 384 0,2-3 0 16,-1-1 144-16,1-2-144 0,-2-1 448 0,1 0-32 15,-1-1 0-15,1-2 0 0,-1-2 96 0,0-1 0 16,-2 0 16-16,-3-1 0 0,1-1 32 0,-1 0 0 0,-1-1 0 16,-1 0 0-16,-3 0-96 0,1 0-16 0,-1-1 0 0,-1 2 0 15,-1 1-192-15,0 0-32 0,-2 2-16 0,-1 1 0 16,-1 1 48-16,0 2 16 0,-2 0 0 0,2 6 0 15,0 0-16-15,0 0 0 0,-6-3 0 0,6 3 0 16,0 0-256-16,0 0 0 0,-7 7 0 0,1-1 0 16,1 3-128-16,1 1-48 0,1 0 0 0,1 3 0 15,0-1 16-15,1 1 0 0,-1 1 0 0,2 0 0 16,2 1 160-16,0 1-208 0,0-2 80 0,1 0 128 16,3-1-336-16,0 1 48 0,2-2 16 0,1-1 0 31,0-1-448-31,1 0-96 0,1-2-16 0,2 0 0 0,-1-1-448 0,4-3-80 15,2-2-32-15,1-2-13200 0</inkml:trace>
  <inkml:trace contextRef="#ctx0" brushRef="#br0" timeOffset="40921.48">6870 6410 23951 0,'-2'-7'2128'0,"0"-1"-1696"15,0 2-432-15,0-1 0 0,-2 1 2208 0,2 0 352 16,2 6 80-16,-3-8 16 0,3 8-1392 0,0 0-288 15,-5-7-48-15,5 7-16 0,-4-6-416 0,4 6-96 16,0 0-16-16,0 0 0 0,0 0-128 0,-8 2-48 16,8-2 0-16,-4 8 0 0,-2 2-208 0,3 1 0 15,1 0 0-15,0 2 0 0,-1 3-176 0,1 0 176 16,0 1-160-16,0 1 160 0,0 5-160 0,-1 2 160 16,1 1-160-16,0 0 160 0,-1-1 0 0,-1-1 0 0,2 1-128 0,1 0 128 15,-1 1-240-15,0-3 0 0,1-2 0 0,0 0 0 31,-1-2-288-31,2-1-64 0,0-4-16 0,0 0 0 16,0-3-512-16,0 0-96 0,0-3-32 0,0-8-13088 0</inkml:trace>
  <inkml:trace contextRef="#ctx0" brushRef="#br0" timeOffset="41124.62">6583 6692 18431 0,'0'0'816'0,"0"0"160"0,-4-5-784 0,-1-2-192 0,3 2 0 0,2 5 0 16,0 0 3040-16,0 0 560 0,11-5 112 0,0 2 32 0,1-1-2992 0,2 0-608 16,2 2-144-16,1 1 0 0,2 0 0 0,3 0 0 15,3-1 0-15,1 0 0 0,1-1 0 0,3 2 0 16,0 1 0-16,4-1 0 0,2 1-192 0,5-1-80 16,2-1-16-16,-1-1-8992 15,-1-4-1808-15</inkml:trace>
  <inkml:trace contextRef="#ctx0" brushRef="#br0" timeOffset="41624.67">7627 6358 21183 0,'-3'-11'944'0,"1"3"192"0,-1 1-912 0,3 7-224 16,-4-9 0-16,0 1 0 0,-1 2 2272 0,5 6 416 0,-5-7 64 0,5 7 32 16,-8-4-1776-16,8 4-368 0,-8 0-64 0,8 0 0 15,-10 0-320-15,3 3-64 0,0 1-16 0,2 3 0 16,-2 1-176-16,2 1 0 0,-1 5 0 0,1 1 0 15,-3 0 0-15,1 4 0 0,3 1 0 0,-1 3 0 16,1 2 0-16,0 4 0 0,-1 4 0 0,1 2 0 16,-1-2-144-16,1 0 144 0,1 0 0 0,1-1 0 15,-3-1 0-15,2-3 0 0,0 0 0 0,1-3 0 16,2-3 0-16,0-3 0 0,-2-3 0 0,1-2 144 16,1-3 192-16,0-11 48 0,0 0 0 0,0 0 0 15,0 0 64-15,0 8 32 0,0-8 0 0,0 0 0 16,0 0 32-16,0 0 16 0,0 0 0 0,0 0 0 15,0 0 32-15,0 0 0 0,3-8 0 0,2-2 0 16,1-1-192-16,3-1-48 0,1 0 0 0,2-1 0 16,3 1-112-16,-1-1-16 0,0 0-16 0,0 1 0 0,2 2-176 15,-1-1 0-15,1 1 0 0,0 2 0 16,2 2 0-16,-1 1 0 0,-2 2 0 0,1 0 0 0,-3 1-128 0,2 0 128 16,-2 1 0-16,0 4 0 0,0-1 0 0,-2 2 0 15,-1 1 0-15,1 0 0 0,0-1-192 0,-2 2 192 16,-9-6-192-16,11 8 192 0,-1 2-192 0,-1-1 192 15,-4-1-160-15,0 1 160 0,-5-9-224 0,2 11 48 16,-3-1 16-16,-3-1 0 0,0-1 32 0,-2 0 0 16,-1 0 0-16,-2-2 0 0,-1 1 128 0,-1 0 0 15,-2-2 0-15,-1 1 0 0,-1-1 0 0,-1 1-208 16,-2-1 80-16,1-2 128 0,-2 1-368 0,1-2 48 0,0 0 16 16,0 0 0-1,1-1-1424-15,2-2-272 0,1 0-64 0,2 0-8304 0,0-1-1664 0</inkml:trace>
  <inkml:trace contextRef="#ctx0" brushRef="#br0" timeOffset="42220.05">8110 6271 11967 0,'0'0'1072'0,"0"0"-864"0,0 0-208 0,0 0 0 0,0 0 2256 0,0 0 416 16,0 0 80-16,0 0 0 0,0 0-1504 0,7-4-304 15,-7 4-64-15,0 0-16 0,6-5-16 0,-6 5 0 16,0 0 0-16,9-1 0 0,-9 1 176 0,9-2 16 15,-9 2 16-15,9-1 0 0,-9 1-96 0,8-1 0 16,-8 1-16-16,13 2 0 0,-4 0-320 0,0 0-64 16,0 1-16-16,1 0 0 0,-1 0-256 0,1 2-48 15,0 0-16-15,1 2 0 0,0-2-64 0,1 2-16 0,0-1 0 0,1 2 0 16,0 2 48-16,1 2 16 0,-1 0 0 16,0 1 0-16,1 1-16 0,-1 1 0 0,0 0 0 0,-2 3 0 15,2 1-64-15,-2 3 0 0,0 2-128 0,-3 3 192 16,0 3-192-16,-4 3 0 0,0 1 0 0,-2 3 0 15,-2 1 0-15,-1 3 128 0,-1 1-128 0,-2-2 0 16,1 0 0-16,-5-2 0 0,0-1 0 0,-2-1 0 16,0 0 0-16,1-2 128 0,0-4-128 0,-1-5 0 15,-2-3 144-15,1-1-144 0,0-2 128 0,0-3-128 16,-2 0 192-16,1-2-64 0,0 0 0 0,2-1 0 16,1-2 144-16,-3-2 32 0,1 0 0 0,1-1 0 15,-1-1-96-15,1-1-16 0,2 0 0 0,-1-1 0 16,0 0-48-16,1-1-16 0,0-1 0 0,1 1 0 0,-1-2-128 0,8-2 0 15,-8 2 0-15,2 0 0 0,6-2 0 0,-8 1 0 16,8-1 0-16,0 0 0 0,0 0-336 0,0 0 48 16,-8 0 16-16,8 0 0 15,0 0-496-15,0 0-112 0,0 0-16 0,0 0 0 16,-2-6-2016-16,2-1-416 0,0 7-64 0</inkml:trace>
  <inkml:trace contextRef="#ctx0" brushRef="#br0" timeOffset="43695.28">9770 6552 17391 0,'0'0'768'0,"0"0"160"0,-8-4-736 0,8 4-192 16,0 0 0-16,-5-3 0 0,-1 0 608 0,6 3 96 15,0 0 0-15,-4-4 16 0,1 0-16 0,3 4-16 16,0 0 0-16,0 0 0 0,0 0 240 0,0 0 48 0,0 0 16 16,0 0 0-16,2-7-48 0,-2 7-16 15,0 0 0-15,5-4 0 0,-5 4-352 0,11-4-64 0,0-1 0 0,0 4-16 16,0 1-80-16,1 1-16 0,-1-1 0 0,3-1 0 15,0 0 48-15,1 0 16 0,2 0 0 0,0 1 0 16,1 0-80-16,1 0 0 0,-1 0-16 0,1 0 0 16,0 0-112-16,-1 0-32 0,1 0 0 0,-1 0 0 15,-1 1-96-15,2-1 0 0,2-2-128 0,-1 1 192 16,-2 1-192-16,1 0 176 0,-1-1-176 0,-1 1 160 16,0-2-160-16,-2 2 0 0,-2 0 0 0,0-1 0 0,-2-2 128 0,0 1-128 15,-11 2 0-15,8-2 128 16,0 1-128-16,-8 1 160 0,0 0-160 0,0 0 160 15,0 0-160-15,0 0 0 0,0 0 0 0,0 0 0 16,0 0-832-16,9-3-32 0,-9 3-16 0,0 0 0 16,0 0-1808-16,9 3-384 0,-9-3-64 0,8 1-8944 0</inkml:trace>
  <inkml:trace contextRef="#ctx0" brushRef="#br0" timeOffset="44305.34">11133 6203 13823 0,'0'0'1216'0,"2"-7"-960"0,-2 7-256 0,5-6 0 16,-5 6 2048-16,4-7 352 0,-4 7 80 0,0 0 16 15,2-6-832-15,-2 6-144 0,0 0-48 0,0 0 0 16,-1-6-192-16,1 6-64 0,0-5 0 0,0 5 0 15,0 0-464-15,0 0-112 0,0 0 0 0,0 0-16 16,0 0-368-16,-7 5-80 0,7-5-16 0,-5 9 0 16,2 2-160-16,-1 1 0 0,2 2 0 0,0 2 128 0,0 0-128 0,0 3 0 15,-1 1 0-15,1 3 0 0,0 2 0 0,0 1 0 16,0 3 0-16,-2 0 0 0,3-2 0 0,1 0 0 16,-2-1 0-16,1-1 0 0,1-1 0 0,0 0 0 15,0-2 0-15,0-4 0 0,-1 0 0 0,1-3 0 16,0 0 0-16,-1-2 0 0,1-4 0 0,0-9 160 15,0 0-160-15,-3 8 160 0,3-8-32 0,0 0-128 16,-2 8 192-16,2-8-64 0,0 0 16 0,0 0 0 16,0 0 0-16,0 0 0 0,-7-4 32 0,1-2 0 0,1-2 0 15,-1-1 0-15,2-2-16 0,-1-2 0 16,0 0 0-16,0-3 0 0,0-4 144 0,2 0 16 0,-1-1 16 0,2-1 0 16,2-2-176-16,0 1-32 0,0 0-128 0,4 0 192 15,2-3-192-15,-1 1 128 0,2 0-128 0,2 0 0 16,-1 0 0-16,1 2 0 0,0 0 0 0,1 1 0 15,0 0 0-15,1 0 0 0,1 0 0 0,0 1 0 16,-1 1 0-16,0 4-128 0,0 1 128 0,0 1 0 16,-1 2-144-16,0 0 144 0,1-1 0 0,0 3-144 15,-1 2 144-15,1 3 0 0,-1-1-144 0,1 1 144 16,0 3 0-16,1 1-176 0,-2-1 176 0,1 2-128 16,0 2-64-16,-1 0 0 0,0 0 0 0,0 2 0 15,-2 2-64-15,2-1-32 0,-1 2 0 0,0 1 0 16,-3 0-192-1,1 1-32-15,-1-1-16 0,-1 2 0 0,1 1-480 0,0 1-80 0,-1 1-32 0,-1-1 0 16,0-1-464-16,0 0-80 0,-2 0-32 0</inkml:trace>
  <inkml:trace contextRef="#ctx0" brushRef="#br0" timeOffset="44570.95">11164 6466 7359 0,'0'0'656'0,"0"0"-528"16,0 0-128-16,0 0 0 0,0 0 4416 0,0 0 832 15,0 0 192-15,0 0 16 0,0 0-3888 0,0 0-784 0,0 0-144 0,0 0-48 16,10-1 0-16,0 0 0 0,-1 1 0 0,1 1 0 16,1-1-192-16,0 0-32 0,1-1-16 0,1 1 0 15,-1 0-144-15,1 0-16 0,0 0-16 0,0 0 0 16,-1 0-176-16,0 0 0 0,1 0 0 0,-1 0 0 31,0 0-320-31,0 0-112 0,-1 0-16 0,0 0 0 16,0 0-848-16,0 0-176 0,0 1-48 0,0-1-11024 0</inkml:trace>
  <inkml:trace contextRef="#ctx0" brushRef="#br0" timeOffset="44946.2">11714 6468 20495 0,'0'0'896'0,"0"0"208"0,0 0-880 0,0 0-224 16,0 0 0-16,0 0 0 0,0 0 1216 0,0 0 208 15,0 0 48-15,0 0 0 0,0 0-192 0,0 0-48 16,0 0 0-16,0 0 0 0,0 0-240 0,0 0-48 15,0 0-16-15,0 0 0 0,0 0-336 0,0 0-64 16,0 0-16-16,0 0 0 0,-5 8-288 0,2 1-64 16,0-1-16-16,1 3 0 0,-2 1-144 0,2 3 0 15,0 0 0-15,0 2 0 0,-2 0 0 0,2 1 0 16,2-2 0-16,-1 3 0 0,0 1 0 0,0-1 0 16,0-2 0-16,0 1 0 0,0-1 0 0,-1-1 0 0,4-1 0 0,-2-1 0 15,0 1 0-15,1-2 0 0,0-1 0 0,0 0 0 16,0-1 0-16,1-1-144 0,-1-1 144 0,1 0-160 31,-2-9-496-31,4 10-112 0,-4-10 0 0,0 0-16 16,4 8-1840-16,1-1-352 0,-5-7-80 0</inkml:trace>
  <inkml:trace contextRef="#ctx0" brushRef="#br0" timeOffset="45681.1">12464 6109 15663 0,'0'0'1392'0,"-2"-8"-1120"15,1-2-272-15,0 1 0 0,-1 1 1984 0,2 2 320 16,2-1 80-16,-2 7 16 0,3-8-1280 0,-3 8-256 0,2-6-48 16,-2 6-16-16,0 0-288 0,0 0-48 0,0 0-16 0,0 0 0 15,0 0 16-15,0 0 0 0,0 0 0 0,0 0 0 16,0 0-80-16,4 13-32 0,-1 2 0 0,-1 3 0 15,-1 0-224-15,-1 2-128 0,-2 2 128 0,-2 4-128 16,0 1 0-16,0 2 0 0,-2 1 0 0,2 1 0 16,-4 1 0-16,1 1 144 0,2-1-144 0,-1-2 160 15,1-3-160-15,1-2 0 0,0-2 0 0,2-1 0 16,0-1 0-16,1-3 0 0,0-1 0 0,0-4 0 16,1-2 0-16,1-3 128 0,-1-8-128 0,2 7 128 15,-2-7-128-15,0 0 128 0,0 0-128 0,0 0 128 16,0 0 32-16,0 0 0 15,0 0 0-15,0 0 0 0,6-6 288 0,2-2 48 16,-3-1 16-16,1-2 0 0,1-3-64 0,2 0-16 16,0-1 0-16,-1 0 0 0,2 0-80 0,1-1-16 0,1 2 0 0,1 1 0 0,-1 0-336 0,1-1 128 15,-1 1-128-15,-1 2 0 0,0 1 0 0,0 1 0 16,1 2 0-16,0 1 0 0,0 1 0 0,0 1 0 16,1 3-144-16,0 1 144 0,0 0 0 0,-1 3-144 15,0 1 144-15,-1 3 0 0,1 0-144 0,-1 4 144 16,0-1 0-16,-1 2-144 0,-1 0 144 0,-3 2 0 15,-1 0-144-15,-1 0 144 0,-1-1-144 0,-1 2 144 16,-2-1-192-16,0 1 192 0,-1 3-224 0,-1-3 64 16,-1 0 16-16,-2-2 0 0,0-3 144 0,-1 0 0 15,-1-4 0-15,-1 1 0 0,0-1 240 0,-2 1-32 16,-1 0 0-16,0-3 0 0,-2 0 16 0,-1 0 0 0,-1-2 0 0,-2 1 0 16,1-1-224-16,0 1 144 0,2-1-144 0,-2 1 128 15,1-1-256-15,0 3-64 0,-2-2-16 0,2 0 0 31,-1 0-432-31,1-1-64 0,0 0-32 0,-1 0 0 16,1 1-1696-16,0 2-320 0,1 0-80 0,0 1-16 0</inkml:trace>
  <inkml:trace contextRef="#ctx0" brushRef="#br0" timeOffset="46464.12">10761 7176 19807 0,'0'0'880'0,"-7"-3"176"0,1 1-848 0,6 2-208 0,-9-2 0 0,1 0 0 16,1-2 544-16,0 1 64 0,2 1 16 0,5 2 0 15,0 0 48-15,0 0 16 0,-9-2 0 0,2-1 0 16,7 3-16-16,0 0 0 0,0 0 0 0,0 0 0 16,0 0-96-16,0 0-32 0,0 0 0 0,0 0 0 15,0 0-176-15,0 0-48 0,0 0 0 0,11 0 0 16,-2 0-160-16,1 3-32 0,1-1-128 0,1 0 192 15,0-2-64-15,2 0 0 0,3 1-128 0,3 1 192 16,2 0 864-16,3 1 160 0,4-1 48 0,3 1 0 16,2-1-1584-1,5 1-304-15,4-2-64 0,3 0-16 0,2 1 704 0,0-1 224 0,0-1 0 0,3 1 0 0,1 1-80 0,5 1-16 16,5-2 0-16,0 1 0 0,3-1-128 0,0 1 160 16,0-2-160-16,3 1 160 0,4 1-160 0,2 1 160 15,5-2-160-15,-1-1 160 0,-2 0-160 0,5 0 0 16,6 1 144-16,-2-1-144 0,-3 0 0 0,-1 0 144 15,0-1-144-15,0 0 0 0,5 1 144 0,-4 0-144 16,-5-1 0-16,-1-1 144 0,-2 0 48 0,0 1 0 16,1 1 0-16,-5 0 0 0,-5-2 112 0,-4 1 16 0,-2 1 16 0,-4 0 0 15,-5-1 0-15,0 2 0 16,-3-2 0-16,-2 1 0 0,-2-1-48 0,-5 1-16 0,-5 0 0 0,-6 0 0 16,-4-1-96-16,-4-1-32 0,-4 1 0 0,-2 0 0 15,-3 1-144-15,-10 0 0 0,0 0 144 0,0 0-144 16,0 0 0-16,0 0-288 0,0 0 48 0,0 0 16 31,0 0-256-31,0 0-48 0,-11 1-16 0,-3 2 0 16,-4-1-496-16,-2 2-112 0,-7 1 0 0,-6 1-16 15,-8 3-1888-15,-3 1-368 0,-20 5-80 0,7-3-16 0</inkml:trace>
  <inkml:trace contextRef="#ctx0" brushRef="#br0" timeOffset="47340.36">11164 7858 2751 0,'0'0'256'0,"-9"-5"-256"0,1-3 0 0,3 1 0 0,-1-1 3904 0,1 0 752 16,-1-1 144-16,2 2 16 0,1-1-2896 0,0-1-592 15,2-1-112-15,0 0-32 0,0-1 64 0,2 0 16 16,1 0 0-16,2 1 0 0,-1 2-208 0,2-2-32 16,2-1-16-16,3 2 0 0,1-1-432 0,1 0-96 15,0 1-16-15,0 2 0 0,1-1-272 0,1 1-48 16,-1 3-16-16,1 0 0 15,0-1-128-15,2 2 0 16,-1 1 0-16,1 2 0 0,-1 0 0 0,-1 3 0 0,0 1 0 0,-1 2 0 16,-1 0 0-16,0 4 0 0,-2 1-144 0,-1 3 144 0,-3 1-160 0,-1 1 32 0,-2 5 0 0,-1 2 0 15,-3 3-112-15,-2 3-16 0,-4 4 0 16,-3 4 0 0,-3 2-272-16,-3 3-64 0,-2 2-16 0,-3-1 0 15,-3-1 48-15,1-4 16 0,2-2 0 0,1-8 0 0,0-5 368 0,2-3 176 0,0-2-160 0,0-4 160 16,-1-3 464-16,1-3 192 0,-1-3 48 0,2-2 0 15,-1 0 48-15,2 0 16 0,1-1 0 0,3-2 0 16,0-2-192-16,3 0-16 0,2 0-16 0,7 2 0 16,-7-4 144-16,7 4 16 0,-4-4 16 0,4 4 0 15,0 0-96-15,2-8-32 0,-1 2 0 0,-1 6 0 16,9-6-256-16,-1 2-48 0,3-1-16 0,2 1 0 16,1 1-64-16,2-1-16 0,2 2 0 0,1 0 0 0,2 1-192 15,-1 0 0-15,0 0 0 0,0 1 0 0,-1 0 0 0,2 0 0 16,0 0 0-16,1 1 0 0,0 0-192 0,1-1 0 15,0 0 16-15,0 1 0 16,0 0-256-16,1-1-48 0,-1-1-16 0,1 1 0 16,1 0-656-16,-2 0-128 0,-1-1-16 0,0 0-16 15,0-2-1760-15,-2 1-336 0,-3-1-80 0</inkml:trace>
  <inkml:trace contextRef="#ctx0" brushRef="#br0" timeOffset="48498.25">12299 7435 12895 0,'0'0'576'0,"0"0"112"0,0 0-560 0,0 0-128 0,0 0 0 0,0 0 0 15,-1-7 1536-15,1 7 256 0,-3-8 64 0,3 8 16 16,-5-6-656-16,5 6-144 0,-4-7-32 0,4 7 0 15,-7-4 32-15,2 2 0 0,5 2 0 0,-8-2 0 16,0-1-176-16,8 3-16 0,-9-1-16 0,1 1 0 16,-1 3-368-16,1 0-80 0,-1 0-16 0,1 3 0 15,-1-1-160-15,1 2-48 0,-2-1 0 0,1 3 0 16,1 3-48-16,-1 3-16 0,-1 1 0 0,0 3 0 16,0 3-128-16,-2 2 0 0,-1 3 0 0,-2 5 128 0,-2 2-128 15,-1 4 0-15,0 1 0 0,0 2 0 16,0 2 0-16,3 2 0 0,1 1 0 0,0 2 0 0,1-3 0 0,3 0 0 15,3-1 0-15,1-2 0 0,3-3 0 0,2 0 0 16,1-2 0-16,3-3 0 0,3-1 0 0,1-1 0 16,2-1 144-16,1-2-144 0,1-4 192 0,2-3-16 15,1-2-16-15,2-3 0 0,0 0-160 0,1-4 0 16,0-2-160-16,2 0 160 16,3-2-688-16,-2-4-32 0,1 1-16 0,3-4-8752 15,0-1-1760-15</inkml:trace>
  <inkml:trace contextRef="#ctx0" brushRef="#br0" timeOffset="48982.94">12328 7753 25919 0,'0'-11'1152'0,"2"3"224"0,1 0-1104 0,3 1-272 0,-1 0 0 0,2-1 0 15,0 1 448-15,2 0 16 0,0 2 16 0,2-1 0 16,0 2 144-16,0 0 16 0,2 2 16 0,-1 1 0 16,0 0-32-16,0 2-16 0,-2 1 0 0,-1 4 0 15,-9-6-96-15,9 10 0 0,0 0-16 0,-3 3 0 16,-1 2-496-16,-2 2 0 0,-1 0 0 0,-2 3 0 0,-2 2-144 0,-1 2-32 15,-3 1 0-15,-1 2 0 16,-2 4-144-16,-2 2-48 0,-2-1 0 0,-2-4 0 0,-1-1 0 0,0-3 0 16,3-1 0-16,0-4 0 0,1-3 368 0,1 0 0 15,2-4 0-15,-1-1 0 0,2-5 272 0,2 0 80 16,0-1 16-16,1 0 0 0,5-5 32 0,0 0 16 16,-8 3 0-16,8-3 0 0,0 0-144 0,0 0-16 15,0 0-16-15,0 0 0 0,0 0 272 0,0 0 64 16,0 0 16-16,0 0 0 0,0 0-144 0,0 0-16 15,0 0-16-15,12 0 0 0,-2-2-160 0,1 1-48 16,0-1 0-16,1 0 0 0,1 1-80 0,3 0-128 0,1 1 176 16,1 0-176-16,-1 0 0 0,1 0 0 0,4 0 0 0,-2 0 0 15,-1 0-176-15,-1 0-32 0,0 0-16 0,0 0 0 32,-1-1-864-32,2 2-192 0,1 0-16 0,1-2-9216 0,0-1-1840 0</inkml:trace>
  <inkml:trace contextRef="#ctx0" brushRef="#br0" timeOffset="49483.23">13039 8000 28271 0,'-4'-10'1248'0,"2"3"272"0,-2-2-1216 0,1-2-304 0,-1-1 0 0,0 0 0 16,1-1 672-16,-2 2 80 0,-1 1 16 0,1-1 0 15,-3 1 64-15,1 1 32 0,0 0 0 0,0 0 0 16,0 3-112-16,0 0-32 0,-2 2 0 0,0-2 0 15,2 2-224-15,0 2-48 0,-2 0-16 0,1 0 0 0,1 2-176 0,-1 3-16 16,-1 0-16-16,0 2 0 0,-1 2-384 0,0 3-80 16,-2 1-16-16,1 1 0 0,1 1 80 0,1 3 16 15,0 0 0-15,1 3 0 0,1 1 16 0,0-1 0 16,0 1 0-16,3-1 0 0,-1-1 0 0,3-3 0 16,0-1 0-16,2-1 0 0,1-2 144 0,1 2-192 15,0-4 192-15,2-1-192 0,-4-8 192 0,7 9-192 16,-1-2 192-16,2-2-192 0,0-2 192 0,1 0-192 15,-9-3 192-15,12-2-192 0,-1 0 192 0,1-1 0 16,1-1 128-16,-2-2-128 0,-2 2 256 0,2-4-32 0,0-1 0 16,-1 0 0-16,-1 1 32 0,0-2 0 0,-1 0 0 0,-1 0 0 15,0-1 16-15,0 0 16 0,-3-1 0 0,0 1 0 16,0 1-48-16,-1 2-16 0,-3 8 0 0,3-8 0 16,1 1 96-16,-4 7 0 0,0 0 16 0,0 0 0 15,0 0 0-15,0 0 0 0,0 0 0 0,0 0 0 16,0 0-336-16,0 0 0 0,0 0 0 0,-5 11 0 15,2 1 0-15,1 0-208 0,1 0 48 0,1 0 16 16,0-1 144-16,1 0-128 0,1 0 128 0,1 0-128 16,2 1-112-16,0 0-16 0,1-1 0 0,0-1 0 31,1 0-368-31,2 0-80 0,-1-4 0 0,2-2-16 16,0 0-624-16,1 0-112 0,0-1-16 0,2-2-8736 0,2-3-1744 0</inkml:trace>
  <inkml:trace contextRef="#ctx0" brushRef="#br0" timeOffset="49734.2">13381 7780 28559 0,'-7'-8'2544'0,"7"8"-2032"15,-5-7-512-15,5 7 0 0,-4-8 1408 0,1 3 176 16,3 5 32-16,0 0 16 0,0 0-544 0,0 0-128 16,-4-7 0-16,4 7-16 0,0 0-240 0,0 0-64 15,0 0 0-15,0 0 0 0,0 0-352 0,0 0-80 16,0 0-16-16,-3 12 0 0,2 0-192 0,0 2 0 15,1-1 0-15,-1 3 0 0,0 2-160 0,1 1 160 16,0 0-128-16,0 3 128 0,-3 3-144 0,2-1 144 0,0 0-160 16,0 0 160-1,0-2-448-15,0-1 16 0,-1-1 0 0,2 0 0 16,0-3-272-16,0 0-48 0,-3-2-16 0,2-2 0 16,-1-1-448-16,1-4-80 0,1-8-32 0,0 0-8480 0,-3 7-1712 0</inkml:trace>
  <inkml:trace contextRef="#ctx0" brushRef="#br0" timeOffset="49937.66">13203 8009 22111 0,'0'0'1968'0,"0"0"-1584"0,-3-5-384 0,3 5 0 16,0 0 2112-16,0 0 320 0,2-8 80 0,-2 8 16 16,0 0-1888-16,9-6-384 0,1 2-80 0,0 1-16 15,0-1 48-15,2 3 16 0,1 1 0 0,2-1 0 0,3 1-16 0,1-1 0 16,1 0 0-16,1 0 0 0,1 0-208 0,0 0 0 15,0 0 0-15,-1 0 0 16,0-2-528-16,-1 2-208 0,-1-1-32 0,-1 0-8656 16,1 0-1728-16</inkml:trace>
  <inkml:trace contextRef="#ctx0" brushRef="#br0" timeOffset="50407.04">13728 7758 31263 0,'0'0'1392'0,"-3"-7"272"0,-2-1-1328 0,5 8-336 15,-5-8 0-15,5 8 0 0,-4-6 992 0,4 6 128 0,0 0 32 16,-7-5 0-16,7 5-240 0,0 0-32 0,0 0-16 0,0 0 0 16,-7 0-672-16,7 0-192 0,-5 8 0 0,0 2 0 15,3 1 0-15,1 2 0 0,0 0-192 0,0 4 64 16,1 0 128-16,0 3-128 0,0 2 128 0,0 1-128 16,-1 1 128-16,1 3 0 0,-3-2 0 0,2 2 0 15,0-1 0-15,0-2 0 0,-1-2 0 0,0 0 0 16,-1-4 0-16,1-2 0 0,1 1 0 0,0-5 0 15,0-2 0-15,1-3 0 0,0-7 0 0,0 0 128 16,0 0 0-16,0 0 0 0,0 0 0 0,0 0 0 16,0 0 128-16,0 0 16 0,0 0 16 0,0 0 0 15,0 0-48-15,10-4-16 0,-2 0 0 0,-2-4 0 16,2-1 32-16,1 1 0 0,1-1 0 0,1-2 0 16,1 0-256-16,2 1 144 0,1 1-144 0,1 1 128 0,-1 0-128 0,1 2 0 15,-1 0 0-15,-1 3 0 0,1 0 0 0,-1 1 0 16,-1-2 0-16,-1 3 0 0,0 0 0 0,-1 1 0 15,-1 0 0-15,-1 2 128 0,0 2-128 0,0 1 0 16,-2-1 0-16,0 1 0 0,-7-5 0 0,6 6 0 16,0 1 0-16,-6-7 0 0,4 9-128 0,0 0 128 15,-2-2-160-15,-2-7 160 0,0 0-192 0,-2 10 48 16,-1-1 16-16,0 0 0 0,-1-1-64 0,-2 0-16 16,-1 0 0-16,-1 1 0 15,-2-1-224-15,0-3-32 0,-1-1-16 0,0 1 0 16,-1 0-288-16,0 0-64 0,-1-1-16 0,1-2 0 15,2 1-1360-15,1-3-272 0,-1-3-48 0,1 1-10624 0</inkml:trace>
  <inkml:trace contextRef="#ctx0" brushRef="#br0" timeOffset="50844.63">14211 7523 21183 0,'0'0'1888'0,"0"-7"-1504"0,1 2-384 0,-1 5 0 16,0 0 2000-16,4-6 336 0,0 1 64 0,-4 5 16 16,0 0-1456-16,7-5-304 0,-7 5-48 0,0 0-16 0,9-1 64 0,-9 1 16 15,0 0 0-15,10 3 0 16,-10-3-144-16,10 4-16 0,-1 0-16 0,-1 2 0 0,0 0-128 0,0 1-32 15,-3 0 0-15,3 0 0 0,0 2-80 0,1 2 0 16,0 1-16-16,1 1 0 0,-1 1-32 0,-1-1 0 16,0 0 0-16,0 4 0 0,-1-1-80 0,0 3 0 15,-1 1-128-15,1 3 192 0,-2 3-192 0,1 2 176 16,-1-1-176-16,0 2 160 0,-3 0-160 0,0 2 0 16,-1 3 144-16,-1 0-144 0,-2-1 192 0,-1 0-16 15,-2 1-16-15,0-1 0 0,-3-1-160 0,-1 0 0 16,-2 0 0-16,-2-1 0 0,1-4 0 0,-1 0-224 0,-2-3 48 15,1-1 16-15,0-1-48 0,0-1-16 0,-1-2 0 0,1-4 0 16,1-2-32-16,1-2 0 0,0-2 0 0,-1-1 0 31,2 1-320-31,2-2-64 0,0 1 0 0,-1-1-16 16,-1-3-2512-16,1-1-496 0</inkml:trace>
  <inkml:trace contextRef="#ctx0" brushRef="#br0" timeOffset="52114.42">15161 6354 18431 0,'-10'-7'816'0,"5"3"160"0,-1-2-784 0,1 2-192 0,-3-1 0 0,3 1 0 16,-2 1 1472-16,7 3 256 0,-9-4 64 0,1 2 0 15,2 1-864-15,6 1-160 0,-9 0-48 0,1 2 0 16,1 0-304-16,0 2-64 0,0 0-16 0,1 2 0 16,-1 1-16-16,1 3-16 0,-1 0 0 0,0 2 0 15,0 1-32-15,-1 3 0 0,0 1 0 0,1 3 0 16,-2 1-128-16,1 3-16 0,0 2-128 0,1 2 192 16,0 5-192-16,1 1 176 0,-1 2-176 0,3 0 160 15,2-1-160-15,-1 0 192 0,2-1-192 0,2-1 192 16,2-1 16-16,1-2 16 0,1-1 0 0,2-2 0 15,1 1-16-15,0-4 0 0,2-1 0 0,1-1 0 0,1-1-208 0,3-3 144 16,-1-2-144-16,2-2 128 0,1-2-128 0,2-2-176 16,3-1 48-16,1-1 0 15,1-4-384-15,5-2-80 0,-1-2-16 0,1-1 0 16,-2-5-624-16,1-3-128 0,-1-4-32 0,1-1-10960 16</inkml:trace>
  <inkml:trace contextRef="#ctx0" brushRef="#br0" timeOffset="52661.72">15710 6416 28559 0,'-9'-15'1264'0,"5"6"272"0,1-1-1232 0,-2 3-304 0,1-2 0 0,-1-1 0 16,1 2 960-16,1 2 144 0,-1 0 32 0,4 6 0 16,-5-5-368-16,5 5-64 0,0 0 0 0,0 0-16 15,0 0-416-15,0 0-80 0,0 0 0 0,-6 5-16 16,3 3-176-16,-1 2 0 0,1 3-192 0,1 2 192 15,1 3-256-15,1 2 64 0,0 1 0 0,0 2 16 16,0 3 176-16,1 3-160 0,0 0 160 0,-1 0-160 16,0-2 160-16,0 0 0 0,1-1 0 0,1-2 0 15,-1 0 0-15,1-2 0 0,-1-3 0 0,1 0 0 16,0-2 0-16,2-3 0 0,0-3 0 0,-2-1 0 16,-2-10 128-16,5 10-128 0,-5-10 160 0,5 7-160 15,-5-7 176-15,0 0-176 0,0 0 192 0,9 5-192 16,-9-5 224-16,10 0-64 0,-1-2-16 0,-2-3 0 0,0 1 64 15,1-2 16-15,-3 0 0 0,3-3 0 0,-2-2 48 0,3 0 16 16,1 0 0-16,0-1 0 0,-1 0-160 0,1 1-128 16,1 0 192-16,0 1-192 0,1 0 0 0,0 0 0 15,0 1 0-15,1 3 0 0,0 0 0 0,1 2 0 16,-1 0 0-16,0 2 0 0,0 0 0 0,0 2 0 16,0 2 0-16,-1 1 0 0,-1 2 0 0,1 0 0 15,-1 2 0-15,0 2-144 0,-1 1 144 0,-2 0 0 16,0-2 0-16,-1 2 0 0,-3 1-144 0,-1 0 144 15,0 0-160-15,-1 1 160 0,-2 2-176 0,0-2 176 16,-1-2-192-16,0-1 192 0,-4 0 0 0,1 0 0 16,-2 0 0-16,0-3 0 0,-3-1 0 0,1 0 0 15,1 0 128-15,-1-1-128 0,-1-2 128 0,-1 1-128 0,-1-1 0 0,-1-1 0 16,-1 0 0-16,0 0-336 0,-2-1 48 0,1 0 16 31,0-1-352-31,1 0-64 0,-1 0-16 0,2 0 0 16,0 0-352-16,1-2-80 0,1 0-16 0,1 0 0 15,2-3-1616-15,-1 0-336 0</inkml:trace>
  <inkml:trace contextRef="#ctx0" brushRef="#br0" timeOffset="53005.61">16293 6280 5519 0,'0'0'496'0,"0"0"-496"0,0 0 0 0,0-8 0 16,-1 1 5216-16,1 7 944 0,1-8 192 0,-1 8 48 16,0 0-4288-16,0 0-864 0,4-6-160 0,-4 6-48 15,0 0-272-15,9-3-64 0,-9 3-16 0,0 0 0 16,10 2-352-16,-2 3-64 0,-2 1-16 0,1 2 0 16,-1 1-128-16,0 2-128 0,2 1 192 0,-2 2-192 15,1 2 160-15,1 2-160 0,-1 3 128 0,1 0-128 16,-3 3 144-16,0 0-144 0,1 2 160 0,-2 2-160 0,0 4 144 0,-1 0-144 15,-2-1 128-15,-1 0-128 0,-1 1 160 0,-1-2-160 16,0-1 192-16,-1 0-192 0,0-2 0 0,-1 0 0 16,-1-1 0-16,-1-2 0 0,0-1 0 0,-1-1 0 15,-1-1-128-15,0-2 128 16,-1-2-432-16,-1 1 16 0,-1-1 0 0,1-2 0 16,-3 0-416-16,1 0-96 0,1-3-16 0,1-2-8944 15,1 0-1792-15</inkml:trace>
  <inkml:trace contextRef="#ctx0" brushRef="#br0" timeOffset="53411.8">17412 6290 23951 0,'0'0'2128'0,"0"0"-1696"0,-4-8-432 0,0 2 0 16,4 6 1440-16,-4-7 208 0,0-1 32 0,4 8 16 16,-4-5-480-16,4 5-80 0,0 0-32 0,0 0 0 15,-4-6-240-15,4 6-48 0,0 0-16 0,0 0 0 16,0 0-320-16,0 0-64 0,0 0-16 0,0 0 0 0,0 0-192 0,0 0-32 15,0 0-16-15,-3 10 0 0,1 0-160 0,2 0 0 16,0 0 0-16,0 2 0 0,0 2 0 0,-2 3 0 16,2 0 0-16,2 4 0 0,-1 0-160 0,0 1 160 15,-1-1 0-15,0 1-144 0,1 1 144 0,-1 0 0 16,0-1 0-16,3 1 0 0,-1 2 0 0,0-1 0 16,-2-1 0-16,1-2-128 0,1-3-176 0,1 0-16 15,-2-3-16-15,1 1 0 16,0-3-368-16,0 1-64 0,0-3 0 0,1-1-16 15,-3-10-1824-15,3 10-352 0,-2-1-80 0</inkml:trace>
  <inkml:trace contextRef="#ctx0" brushRef="#br0" timeOffset="53708.77">17184 6622 20271 0,'0'0'1792'0,"0"0"-1424"0,-5-5-368 0,5 5 0 15,0 0 2096-15,0 0 336 0,0 0 80 0,0 0 16 16,0 0-1888-16,3-7-368 16,2 1-80-16,4 3 0 0,2 1-32 0,3 1 0 0,3 0 0 0,2 0 0 15,2 1 192-15,3-1 32 16,2-2 16-16,2 1 0 0,1 1 128 0,3 0 32 0,1-1 0 0,-2 0 0 0,-3-2-240 0,-3 1-64 16,-2 1 0-16,-1 1 0 0,-2 0-256 0,-2-2 128 15,0 2-128-15,-1 1 0 0,-3-1 128 0,-1 0-128 16,-1-1 0-16,-2 1 0 0,-1 0 144 0,0 0-144 15,-9 1 0-15,8-2 144 0,-8 2-144 0,9 2 0 16,-9-2 0-16,0 0 0 16,0 0-304-16,8-3-80 0,-8 3-32 0,0 0 0 15,0 0-736-15,0 0-160 0,0 0-32 0,0 0-12384 0</inkml:trace>
  <inkml:trace contextRef="#ctx0" brushRef="#br0" timeOffset="54695.98">19049 6349 17503 0,'0'0'768'0,"0"0"176"0,-4-7-752 0,4 7-192 0,-4-8 0 0,4 8 0 15,0 0 1760-15,-2-7 320 16,2 7 64-16,0 0 16 0,-5-7-848 0,5 7-160 16,0 0-48-16,0 0 0 0,0 0-336 0,0 0-64 15,0 0 0-15,0 0-16 0,0 0-240 0,0 0-64 16,0 0 0-16,0 0 0 0,0 0-112 0,0 0-16 0,0 0-16 0,0 0 0 15,0 9-112-15,0 4-128 0,0 1 176 0,0 1-176 16,0 0 128-16,0 1-128 0,-1 2 0 0,1-1 0 16,-1 2 128-16,1 1-128 0,-1 2 0 0,1 1 0 0,-1 0 0 0,0 1 0 15,0 1 128-15,0-1-128 0,-1-2 0 0,1-2 0 16,0 2 128-16,0-3-128 0,0-2 0 0,0-2 0 16,0-2 0-16,1 0 0 0,-1-4 144 0,1 0-144 15,-1 0 0-15,1-9 144 0,0 0-144 0,0 0 192 16,-1 9-192-16,1-9 192 0,0 0-192 0,0 0 0 15,0 0 0-15,0 0 128 0,0 0-128 0,-5-5 160 16,5 5-160-16,-4-10 160 0,0-1-16 0,3-1 0 16,-2-1 0-16,1-2 0 0,1-2 112 0,0-3 32 15,1-1 0-15,1-3 0 0,0-2-32 0,0-1-16 16,1 0 0-16,0 1 0 0,1-1-240 0,1 1 144 16,0 0-144-16,1 2 128 0,0 1-128 0,2 2 0 0,2 0 144 0,-3 4-144 15,1 0 0-15,-1 3 128 16,1 1-128-16,1 2 0 0,-1 2 0 0,1 2 0 15,1 2 0-15,0-1 0 0,0 3 0 0,0-1 0 0,1-1 0 0,0 3 0 16,-1 2 0-16,1 1 0 0,0 1 0 0,0 1 0 16,-1-2 0-16,-9-1 0 0,9 5 0 0,-1 2 0 15,-2-1-192-15,-2 2 32 0,-4-8 16 0,3 13 0 16,-3 0-64-16,-1 2-16 0,-2 0 0 0,-1 2 0 16,-2-1 64-16,-1 1 16 0,0-2 0 0,-2-1 0 15,-1 0 144-15,0-2 0 0,-1-2-144 0,0 1 144 16,0-2 0-16,-1 1 0 0,0 0 128 0,0-1-128 15,0-2 128-15,0-2-128 0,0 0 0 0,1 0 128 32,-2 1-432-32,2-2-80 0,0-1-32 0,2 1 0 0,-2-1-1808 0,1 0-352 15,1-1-80-15</inkml:trace>
  <inkml:trace contextRef="#ctx0" brushRef="#br0" timeOffset="55148.83">19984 5931 20271 0,'0'0'1792'0,"0"0"-1424"16,-4-9-368-16,2 1 0 0,2 8 1408 0,-2-9 224 15,2 9 32-15,-2-8 16 0,2 8-784 0,-3-6-176 16,3 6-16-16,0 0-16 0,0 0-112 0,0 0-32 16,0 0 0-16,0 0 0 0,0 0-208 0,-6 0-32 15,-1 2-16-15,2 3 0 0,-1 2-96 0,1 2-32 16,-1 1 0-16,1 3 0 0,-1 3-160 0,0 3 0 0,-1 1 0 0,-1 3 0 15,1 3 0-15,-2 5 0 16,-1 4 0-16,0 4 0 0,-2 4-160 0,0 3 160 0,-1 0 0 16,-1 1-144-16,1 1 144 0,2 1 0 0,1 2 0 0,3-1-128 15,1-2 128-15,3-3 0 0,2-1 0 0,-1-2 0 0,4-4 144 0,0-1-144 16,1 0 192-16,3-5-192 0,0-4 176 0,2-1-176 16,1-4 160-16,1-1-160 0,0-1 0 0,1-2-240 15,1-1 32-15,2-4 0 16,1-3-880-16,4-2-192 0,3-3-16 15</inkml:trace>
  <inkml:trace contextRef="#ctx0" brushRef="#br0" timeOffset="55680.77">20572 6380 27647 0,'-6'-16'1216'0,"0"5"256"0,1-2-1168 0,-2 1-304 15,-1 2 0-15,1-1 0 0,-1-1 1072 0,-1 0 144 16,0 1 48-16,-1 1 0 0,0-1-608 0,1 1-112 16,0 3-32-16,0-1 0 0,-1 1-240 0,1 2-48 0,0 1-16 0,1 1 0 15,-2 2 0-15,1 2 0 0,0 2 0 0,1 0 0 16,0 1-208-16,-1 4 0 0,1 1 0 0,-1 2 0 16,1 1 0-16,-1 3-128 0,0 2-16 0,1-1 0 15,-1 3 144-15,2 1-192 0,-2 1 192 0,2 0-192 16,1-1 192-16,0-1-160 0,3-1 160 0,1-1-160 15,2-1-16-15,1-1 0 0,1-2 0 0,1 1 0 16,2-1-16-16,0-1 0 0,2-1 0 0,-1-2 0 16,2-3 192-16,1 0-192 0,0-4 192 0,-1-1-192 0,2-1 192 0,0-1 0 15,-1-2 0-15,1-3 128 0,-1-2 128 16,1 0 16-16,1-2 16 0,-1-1 0 0,-2 0 192 0,1-2 32 16,0-2 16-16,0 1 0 0,0-1 0 15,-3-1 0-15,1 0 0 0,-1 0 0 16,-1 1-160-16,-1 2-48 0,0 1 0 0,0 1 0 0,-3 2 0 0,0 2-16 15,-1 7 0-15,0 0 0 0,0 0 144 0,0 0 48 16,0 0 0-16,0 0 0 0,0 0-496 0,0 0 128 16,0 0-128-16,-4 11 0 0,0 0 0 0,2 1-288 15,0 0 64-15,1 2 16 0,0 0 80 0,1-1 128 16,0-1-208-16,1 1 80 0,1-1-96 0,0 2-16 16,2-2 0-16,0-1 0 15,2-1-176-15,0-2-32 0,3-1-16 0,1 2 0 16,0 0-608-16,3-2-112 0,2 0-32 0,2-3 0 15,0 0-1888-15,5-5-384 0,14-10-80 0,-4-4-16 0</inkml:trace>
  <inkml:trace contextRef="#ctx0" brushRef="#br0" timeOffset="55915.61">20933 6181 26719 0,'-1'-8'2368'0,"0"1"-1888"0,0-1-480 0,0 1 0 15,-1 1 1744-15,2 6 256 16,-3-7 48-16,3 7 16 0,-2-8-864 0,2 8-176 0,0 0-48 0,0 0 0 15,0 0-464-15,0 0-112 0,0 0-16 0,0 0 0 0,0 0-384 0,0 0 0 16,0 0 0-16,0 14 0 16,0-1 0-16,1 1-144 0,0 3 0 0,0 0 0 15,1 1 144-15,0 2-128 0,-2 0 128 0,0 4-128 0,0-1 128 0,-2 1-160 16,1 1 160-16,0 2-160 16,0-2-224-16,0-2-64 0,0-3 0 0,0-2 0 15,1 1-448-15,0 0-80 0,0-3-32 16,0 0 0-16,0-3-464 0,0-2-80 0,0-1-32 0</inkml:trace>
  <inkml:trace contextRef="#ctx0" brushRef="#br0" timeOffset="56104.33">20740 6422 29775 0,'0'0'1312'0,"-2"-8"288"0,2 8-1280 0,0 0-320 0,0 0 0 0,0 0 0 16,2-8 368-16,-2 8 16 0,6-5 0 15,2 2 0-15,0 0-128 0,3 3 0 16,3 0-16-16,-1 2 0 0,2-2-240 0,3 1 0 16,3 0-144-16,0 0 144 0,3-1-272 0,1 1 32 0,2 0 16 0,1-1 0 31,2 0-1632-31,0 0-320 0,-1-1-64 0</inkml:trace>
  <inkml:trace contextRef="#ctx0" brushRef="#br0" timeOffset="56557.2">21282 6160 28799 0,'0'0'1280'0,"-6"-5"256"0,1-3-1232 0,-1 2-304 0,1 0 0 15,5 6 0-15,-5-5 1008 0,5 5 144 16,-7-2 16-16,7 2 16 0,0 0-736 0,0 0-128 16,-9 8-48-16,3 3 0 0,2 2-272 0,1 2-144 15,-2 2 16-15,2 1 0 0,1 0 128 0,-1 1-192 0,0 0 192 0,1 2-192 0,0 1 192 0,0 2 0 16,-1 1 0-16,2 0 0 0,-1 2 0 0,1-3 0 15,0-1 0-15,0-2 0 0,0-2 0 0,2-2 0 16,1-2 0-16,-1-2 0 0,-1-1 128 0,1-2-128 16,1-3 128-16,-2-7-128 0,0 0 240 0,0 0-32 15,0 0 0-15,0 0 0 0,0 0 240 0,0 0 32 16,10-2 16-16,-1-1 0 0,-2-5 80 0,-1 1 32 16,1-1 0-16,-1-2 0 0,1 0-176 0,2 0-48 15,0 0 0-15,-1 0 0 0,1-1-192 0,1 3-64 0,1-1 0 16,0 2 0-16,0 2-128 0,0 0 0 15,-1 1 0-15,1 1 0 0,-1 0 0 0,0 2 0 16,-1 1-128-16,1 2 128 0,-2 2 0 0,1-1-144 0,-9-3 144 0,10 6 0 16,-1 0 0-16,-3 1 0 15,-6-7 0-15,8 9 144 0,-5 0-144 0,1 1-192 0,-2-1 32 0,-2 0 16 16,0 0 144-16,-1 0 0 0,-1-2 0 0,-2 0 0 16,0-1 0-16,-2 1 0 0,0-1 0 0,-2-1 0 15,0 2 0-15,0-2 0 0,-1 1 0 0,0-2 0 16,-1-2-224-16,0 2-64 0,-1-2-16 0,1 0 0 15,0-1-400 1,2-1-64-16,-1-1-32 0,1 1 0 0,0 0-1552 0,1 0-304 0,-1-2-64 16</inkml:trace>
  <inkml:trace contextRef="#ctx0" brushRef="#br0" timeOffset="56899.65">21649 5999 25791 0,'0'0'2304'16,"4"-7"-1856"-16,1-1-448 0,0 1 0 0,2 3 1232 0,0 0 160 15,0 0 16-15,2 2 16 0,0 1-704 0,0 1-144 16,-1 0-16-16,2 2-16 16,1 0 96-16,1 2 0 15,2 2 16-15,-1 1 0 0,-1 2-256 0,1 0-48 16,0 0-16-16,2 4 0 0,-1 1-48 0,-1 2-16 0,-1 2 0 0,1 3 0 0,1 3-128 0,-1 1-16 15,-1 1-128-15,0 1 192 0,0 3-64 0,-3 3-128 16,-1-1 176-16,-3 2-176 0,-2 3 192 0,0 1-192 16,-4-1 192-16,-1 2-192 0,0 1 144 0,-1 1-144 15,-1 0 0-15,-2-4 144 0,-1-2-144 0,0-2 0 16,-3-1 0-16,0 0 0 16,-2 0-480-16,-1-1-32 0,-2-2 0 0,1-3 0 15,-1-4-192-15,-1-2-32 0,1-2-16 0,-1-3 0 16,0-4-1280-16,1-3-256 0,-1-1-48 0,2 0-6336 15,1-2-1264-15</inkml:trace>
  <inkml:trace contextRef="#ctx0" brushRef="#br0" timeOffset="57212.86">22825 6295 15663 0,'0'0'688'0,"0"0"144"0,0 0-656 0,3-8-176 16,1 0 0-16,-4 8 0 0,0 0 4496 0,9-5 880 15,1 1 160-15,1 2 32 0,0 2-4224 0,1 0-832 16,3 2-192-16,2-1-16 0,1-1-304 0,2 0 128 15,1 0-128-15,0 2 0 0,-3 1 0 0,1-1-352 16,0 0 48-16,-1-1 16 16,1-1-816-16,0 1-176 0,-2 0-16 0,0 0-13360 0</inkml:trace>
  <inkml:trace contextRef="#ctx0" brushRef="#br0" timeOffset="57400.26">22816 6444 11967 0,'0'0'1072'0,"0"0"-864"0,-8-3-208 0,8 3 0 0,0 0 4288 0,0 0 800 16,0 0 160-16,0 0 48 16,0 0-4304-16,0 0-864 0,0 0-128 0,0 0 0 15,5 8 176-15,1 0 128 0,3-1 16 0,4-1 16 16,6 0-336-16,2-2 0 0,1 1 0 0,3-1 0 0,0 0-160 0,1 0-96 16,1-2-32-16,1-1 0 15,-1-2-1760-15,2-2-368 0,14-6-64 0,-3 0-16 0</inkml:trace>
  <inkml:trace contextRef="#ctx0" brushRef="#br0" timeOffset="57775.52">23560 6310 6447 0,'0'0'272'0,"0"0"80"0,0 0-352 16,0 0 0-16,0 0 0 0,-8 2 0 0,0 1 4640 0,2 2 864 15,-2 0 160-15,1 3 32 0,1 2-4656 0,0 0-1040 0,2 1 0 0,0 0 0 16,0 1 0-16,0 0 0 15,2 1 0-15,1-1 0 0,1 0 0 0,2 0 0 0,3 0 176 0,1-1-48 16,0 0 336-16,3-2 80 16,2 1 16-16,1-1 0 0,3 0-16 0,0-3 0 15,1 0 0-15,1-2 0 0,-1-1-256 0,2-1-48 16,0-2-16-16,-2-2 0 0,0 0 48 0,-1-1 16 0,0-4 0 16,-1 2 0-16,-1-1 240 0,0-1 48 0,0-3 16 0,-1-1 0 15,-1 0 128-15,-1-2 32 0,0-2 0 0,-2 0 0 16,-3-3-48-16,1 1 0 0,-5-1 0 0,1 2 0 15,-1-1-80-15,-2 2-32 0,-1-1 0 0,-1 3 0 16,-3 2-336-16,1 0-64 0,-3-1 0 0,-1 1-16 16,-3 1-176-16,0 0 192 0,-1 1-192 0,-2 2 192 15,1 0-192-15,-1 2-224 0,-3 0 48 0,0 2 16 16,0 2-160-16,-3 3-48 0,1 2 0 0,-1 2 0 16,-1 2-528-16,0 0-128 15,1 2 0-15,-1 2-16 0,-3 3-1456 0,0 1-272 0,-3 1-64 16,2-1-11040-16</inkml:trace>
  <inkml:trace contextRef="#ctx0" brushRef="#br0" timeOffset="59703.94">5042 9459 5519 0,'0'0'496'0,"0"0"-496"15,0 0 0-15,-1-8 0 0,1 8 2512 0,0-7 416 16,-1 0 80-16,1 7 0 0,0-9-1408 0,0 3-272 16,0 6-64-16,0-8-16 0,0 8 0 0,0 0 0 15,0-9 0-15,0 9 0 0,0-8-112 0,0 8-32 16,0 0 0-16,3-7 0 0,-3 7-256 0,0 0-48 15,-1-7-16-15,1 7 0 0,0 0-144 0,0 0-48 16,0 0 0-16,0 0 0 0,0 0-112 0,0 0-32 0,0 0 0 0,0 0 0 16,0 0-240-16,-2 13-48 0,1-2-16 0,0 4 0 15,-1 0-144-15,-1 4 0 16,1 3 0-16,0 2 0 0,0 3 0 0,0 5 0 0,-2 1 0 0,1 4 0 16,2 0-176-16,-2 2 176 15,3-1-128-15,-2 1 128 0,2-2 0 0,2-2-128 16,-1-2 128-16,1-1 0 0,0-2 0 0,1-2 0 0,1 0 0 15,-2-3 0-15,-1-2 0 0,0-2 144 0,0-3-144 0,0-3 0 16,0-1 176-16,0 0-176 0,1-3 160 0,-1-3-160 16,-1-8 176-16,-1 9-176 0,1-9 192 0,0 0-192 15,0 0 144-15,0 0-144 0,0 0 0 0,-7 5 144 16,7-5-144-16,-9-3 0 0,3-1-160 0,0-1 160 16,1-4 0-16,0-1 0 0,1-1-128 0,-1-2 128 0,2-3 0 0,0-1 0 15,1-3 0-15,-1-1 0 0,2-1 0 0,0 0 0 16,1-1 0-16,-1-1-144 0,1-4 144 0,0 1 0 15,1-2 0-15,1 0 0 0,1 0 0 0,-1-2-160 16,1 0 160-16,0 1 0 0,2 1-224 0,0 0 64 16,3 1 16-16,0 1 0 0,0 2 144 0,1 3-160 15,1 2 160-15,1 1-160 0,1 2 160 0,1 1 0 16,1 2-144-16,0 2 144 0,0 1-128 0,2 1 128 16,0 2-160-16,2 2 160 0,-2-1 0 0,2 4 0 15,-2 1-128-15,0 0 128 0,-2 5 0 0,-1 0-176 16,0 0 176-16,0 3-160 0,-1-1 32 0,0 2 0 15,-1 1 0-15,1 2 0 16,-1 2-384-16,0 1-64 0,0-1 0 0,-1 2-16 16,-3 3-304-16,0-1-64 0,-1 2-16 0,-2 1-7984 15,-1 1-1584-15</inkml:trace>
  <inkml:trace contextRef="#ctx0" brushRef="#br0" timeOffset="59924.13">5033 9982 23039 0,'0'0'1024'0,"0"0"192"0,0 0-960 0,0 0-256 0,0 0 0 0,0 0 0 16,0 0 1968-16,10-6 336 0,-1 1 80 0,2 0 16 16,0 2-1968-16,2 0-432 0,0 0 0 0,4 1 0 15,1 0 320-15,-1 0 144 0,0 0 32 0,0 0 0 16,3 1-240-16,-1 0-32 0,-1 0-16 0,-2 0 0 15,-1 1-208-15,2 1-240 0,-2-2 48 0,1 0 16 16,-1 1-2368-16,0 0-464 0</inkml:trace>
  <inkml:trace contextRef="#ctx0" brushRef="#br0" timeOffset="60190">5571 9995 31551 0,'0'0'1408'0,"0"0"272"0,0 0-1344 0,0 0-336 16,0 0 0-16,0 0 0 0,0 0 160 0,0 0-32 16,0 0-128-16,-5 5 192 0,5-5 272 0,-6 7 48 15,6-7 16-15,-3 10 0 0,0 0 240 0,2 2 32 16,-1 1 16-16,1 1 0 0,0 1-496 0,0 0-112 16,1 1-16-16,1 2 0 0,1 2-192 0,0-1 128 15,-1-1-128-15,0 1 0 0,1 1 0 0,-1 0 0 16,1-2 0-16,0 0 0 0,1-2 0 0,-1 0 0 0,1-1 0 0,2-1 0 31,-3 0-624-31,1-3-16 0,1-1 0 0,1-2 0 16,-1-1-1616-16,-4-7-336 0,8 7-64 0</inkml:trace>
  <inkml:trace contextRef="#ctx0" brushRef="#br0" timeOffset="60439.97">5964 9896 23039 0,'0'0'2048'0,"0"0"-1648"16,0 0-400-16,0 0 0 0,11-6 1760 0,0 2 272 16,1-1 48-16,2 2 16 0,2 0-1440 0,0 0-272 15,0-1-64-15,-1 2-16 0,0 0 96 0,1 1 32 16,-1-1 0-16,0 0 0 0,-3 1-432 0,0 0 128 15,2 1-128-15,-1-1 0 16,-1 1-368-16,0 0-144 0,2 0-48 0,0 0-8976 16,-2 0-1808-16</inkml:trace>
  <inkml:trace contextRef="#ctx0" brushRef="#br0" timeOffset="60643.59">6099 10060 28559 0,'-9'1'2544'0,"1"1"-2032"0,0 0-512 0,8-2 0 16,-8 2 1216-16,8-2 128 0,0 0 48 0,0 0 0 16,0 0-1152-16,0 0-240 0,0 0 0 0,1 9 0 15,-1-9 240-15,8 8 112 0,2-3 32 0,2 0 0 16,1-2-112-16,3-1-16 0,0 0 0 0,3 1 0 16,-2-3-256-16,2 0-192 0,0 0 16 0,2-3 16 15,2-1-720-15,1 0-144 0,2-3-16 0,3-2-13520 16</inkml:trace>
  <inkml:trace contextRef="#ctx0" brushRef="#br0" timeOffset="61536.29">7891 9275 19343 0,'0'0'1728'0,"-2"-6"-1392"0,-5-2-336 0,3 2 0 0,0 1 2352 0,4 5 400 15,0 0 64-15,0 0 32 16,-3-6-1760-16,3 6-336 0,0 0-80 0,0 0-16 16,0 0-64-16,0 0-16 0,0 0 0 0,0 0 0 15,0 0-128-15,0 0-16 0,-2 14-16 0,1-2 0 0,1-1-176 0,0 2-48 16,0 1 0-16,1 3 0 0,-1 1-192 0,1 3 0 16,1 2 0-16,1 2 0 0,0 1 0 0,-1 2 0 0,-1-1 0 0,0 2 0 15,0-2 0-15,2 1 0 16,0-1 0-16,0 1 0 0,-1-2 0 0,1-2 0 15,0-1 0-15,-1-1 0 0,0-2 0 0,1-1 0 16,0-3 0-16,0-2 0 0,0-1 0 0,0-3 0 0,-3-10-176 0,0 9 176 16,0-2-304-16,0-7 64 0,0 0 16 15,0 0 0-15,0 0 224 0,0 0 0 0,0 0-160 0,0 0 160 16,-6-3 0-16,1-3 0 0,-1-1 0 0,0-1 0 16,-1-3 160-16,-1-3-160 0,2-4 192 0,-1-2-192 15,2-3 256-15,0 0-48 0,0-2-16 0,1-2 0 16,2-1-192-16,1-2 128 0,0-1-128 0,2 2 0 15,2 0 0-15,1 2 0 0,1-1 0 0,0 2 0 16,1 1 0-16,2 2 0 0,1-1 0 0,1 1 0 0,-1 0 0 0,1 2 0 16,0 0 0-16,2 2 0 0,2 2 128 0,-1 1-128 15,0 1 0-15,0 2 144 0,-1 2-144 0,0 1 192 16,-1 2-192-16,1 2 192 0,-1 1-64 0,2 2 0 16,-1 1 0-16,0-1 0 0,0 2-128 0,0 2 128 15,0 3-128-15,-3 1 128 0,0 2-128 0,-1 2 0 16,-1 1 0-16,-1 2-176 0,-1 0-48 0,-2 4-16 15,0 2 0-15,-3 2 0 0,-2 2 0 0,0 0 0 16,-2 0 0-16,-1-1 0 0,-1-2 112 0,-2 1 128 16,-1 0-208-16,-1-2 80 0,-1-3 128 0,-1-1 0 15,0 0 0-15,0-2 128 0,1 0 16 0,0-2 16 16,-1-4 0-16,0 1 0 0,1-1-16 0,-2 0 0 16,-2-1 0-16,1 0 0 0,0 0-352 0,0-1-80 0,-1-1-16 0,0-1 0 31,-2-1-352-31,3 0-80 0,1-2-16 0,1 1 0 15,2 0-592-15,1-1-128 0,1-1-32 0,8 2-7264 16,-6-3-1440-16</inkml:trace>
  <inkml:trace contextRef="#ctx0" brushRef="#br0" timeOffset="61973.8">8790 8960 19343 0,'0'0'1728'0,"-3"-6"-1392"16,-4-1-336-16,3 2 0 0,0-1 2048 0,4 6 352 15,-4-6 64-15,4 6 16 0,-6-6-1504 0,1 3-288 16,5 3-64-16,-7-3-16 0,0-1 96 0,0 3 32 15,7 1 0-15,-9 0 0 0,1 3-288 0,1 0-48 16,-1 1-16-16,0 3 0 0,1-1-160 0,-2 3-32 16,-1 2-16-16,0 1 0 0,0 3-176 0,0 2 0 15,-1 3 0-15,0 3 0 0,-1 4 0 0,0 1 0 16,-1 3 0-16,0 4 128 0,-1 3-128 0,1 4 0 16,1 5 144-16,1 2-144 0,-2 1 0 0,2 0 0 15,1 3 0-15,1 1 0 0,2 1 0 0,3-1 0 16,3-3 0-16,1-2 0 0,2-4 0 0,2-2 0 0,1-2 0 0,2-3 0 15,0 0 0-15,2-3 0 16,1-2 0-16,1-3 0 0,2-4 0 0,2-2 144 16,-1-1-144-16,1-2 0 0,2-4 0 0,0-3-256 15,2-2 32-15,2-2 0 16,0-2-784-16,2-3-144 0,0 0-48 0,4-3-13072 0</inkml:trace>
  <inkml:trace contextRef="#ctx0" brushRef="#br0" timeOffset="62599.08">9559 9327 15663 0,'0'0'688'0,"-2"-8"144"0,-1 1-656 0,1-3-176 15,0 0 0-15,0-2 0 0,0 0 3392 0,0 1 640 16,-2-2 128-16,1 1 16 0,-1-2-2736 0,0 1-544 16,-1 0-128-16,-1 1 0 0,-1 1 128 0,1 0 16 15,-2 2 16-15,0 1 0 0,0 1-352 0,0 2-64 16,-1-1 0-16,0 3-16 0,1 0-304 0,-2 2-48 15,-1 1-16-15,-1 2 0 0,-2 2-128 0,0 3 0 0,-1 2-160 0,-3 4 160 16,-2 3-224-16,2 3 48 16,-2 1 16-16,1 2 0 0,0 2 160 0,4 0-192 0,0-1 192 0,0 1-192 15,2-1 192-15,3-1-192 0,2-1 192 0,3-3-192 16,1 0 0-16,1-1 0 0,2 1 0 0,2-2 0 16,2-4-48-16,1-1-16 0,1-2 0 0,3 0 0 15,1-1-32-15,1-4-16 0,1 1 0 0,2-2 0 16,1-2 144-16,1-2 32 0,-2-1 0 0,1-1 0 15,2-2 128-15,-1-4 0 0,-1 1 160 0,-1 0-160 16,0-2 336-16,-1-2-16 0,-1-2-16 0,0-2 0 16,-1 1 32-16,-2-2 16 0,0 1 0 0,1-1 0 0,-3 0-128 15,1 1-32-15,-1 1 0 0,-2 3 0 0,-1 1 32 0,1 2 0 16,-1 0 0-16,-3 9 0 0,1-8 176 0,-1 8 48 16,0 0 0-16,0 0 0 0,0 0-176 0,0 0-16 15,0 0-16-15,0 0 0 0,0 0-240 0,2 9 0 16,-1 1-144-16,1 2 144 0,0 0-208 0,0 2 48 15,0 0 16-15,2 1 0 0,1 2 144 0,-1 0-208 16,2 0 80-16,0 0 128 0,1 2-384 0,2-1 32 16,-2-4 16-16,3 0 0 15,0 1-304-15,1-2-64 0,1-2-16 0,0-2 0 16,2-2-560-16,1-1-96 0,0-3-32 0,3-2-8384 16,1-2-1696-16</inkml:trace>
  <inkml:trace contextRef="#ctx0" brushRef="#br0" timeOffset="62864.88">9944 9195 34895 0,'0'0'1536'0,"-2"-6"336"0,-4-2-1488 0,3 1-384 15,3 7 0-15,0 0 0 0,-6-9 832 0,2 4 80 0,4 5 32 0,0 0 0 16,-6-5-64-16,6 5-16 0,0 0 0 0,0 0 0 16,-6 1-288-16,6-1-64 0,0 0-16 0,-6 9 0 15,3 1-336-15,1 2-160 0,0 1 160 0,-1 3-160 16,2 1 0-16,0 2 0 0,1 1 0 0,0 2-160 15,-1 0 160-15,1 0-128 0,0 1 128 0,0 1-128 16,0-1 128-16,0 2 0 0,0-2-144 0,1 0 144 16,0-1-384-16,1-1 0 0,1 0 0 0,-1-3 0 15,0-2-272-15,0-1-64 0,0-1-16 16,2-1 0-16,-3-4-1504 0,0 0-288 0,-1-9-64 0,0 0-12032 16</inkml:trace>
  <inkml:trace contextRef="#ctx0" brushRef="#br0" timeOffset="63051.81">9741 9463 26719 0,'0'0'2368'0,"-6"-3"-1888"0,0 0-480 0,6 3 0 16,0 0 2000-16,0 0 304 0,0 0 64 0,0 0 16 0,0 0-1984 0,0 0-400 0,6-6 0 0,-6 6-144 16,11-4 144-16,1 2 256 15,4 1-64-15,1-1-16 0,-1 1-176 0,2 0 0 16,1 1 0-16,-2 0 0 0,3-1-192 0,2 0-32 15,0 0 0-15,2 0 0 16,0-1-2080-16,2-2-432 0,-1 2-80 0</inkml:trace>
  <inkml:trace contextRef="#ctx0" brushRef="#br0" timeOffset="63520.82">10328 9178 9215 0,'-5'-7'816'0,"1"-1"-656"0,-1 0-160 0,1 3 0 16,4 5 5632-16,-4-6 1104 0,4 6 224 0,-5-5 32 15,5 5-5024-15,0 0-1008 0,-6-5-208 0,6 5-48 16,-8 0-128-16,8 0-48 0,-6 6 0 0,3 2 0 16,0 2-272-16,1 3-48 0,1 2-16 0,-2 4 0 15,1 1-192-15,1 2 0 0,1 2-192 0,0 1 192 16,0 2 0-16,0-1 0 0,0-1 0 0,0 3 0 16,0 1-128-16,0-1 128 0,0-2 0 0,1-1 0 15,-1-3 0-15,0-3 0 0,0-2 0 0,1-2 0 16,3-1 0-16,-4-2 0 0,1-4 0 0,-1-8 0 0,0 0 0 0,1 9 0 15,-1-9 0-15,0 0 0 0,0 0 176 0,0 0-176 16,0 0 192-16,0 0-192 0,3-9 320 0,1 1-32 16,1-2-16-16,-1 0 0 0,1 0-64 0,0-2-16 15,1-2 0-15,0-1 0 0,1 2 0 0,2-2-16 16,-1 3 0-16,2-1 0 0,0 0-176 0,1 2 0 0,0 4 0 0,1-1 128 16,0 0-128-16,1 3 0 15,0-1 0-15,-1 4-176 0,0-1 176 0,0 0 0 0,-1 2 0 0,0 2 0 16,-1 2 0-16,-1 2 0 0,0 1 0 0,-2 0 0 15,0 1 0-15,-1 1 0 16,-6-8 0-16,8 12 0 0,-2 0 0 0,-2 0 0 16,-1-2 0-16,0 0 0 0,-3 0 0 0,-2 0-128 0,0 3 128 0,-1-2 0 15,-3-1-144-15,1 1 144 16,-1-2-160-16,-1 2 160 0,-1-1-256 0,-1 0 32 16,-2-1 16-16,0 0 0 15,0 0-240-15,0-2-32 0,-1 1-16 0,1-2 0 16,0-1-1568-16,0-1-320 0,-1 0-64 0</inkml:trace>
  <inkml:trace contextRef="#ctx0" brushRef="#br0" timeOffset="63848.92">10835 9013 19343 0,'0'0'1728'0,"0"0"-1392"0,0 0-336 0,5-5 0 0,2 1 3280 16,-7 4 592-16,10-2 112 0,-1 1 32 0,-9 1-2896 0,11 0-576 16,-3 1-112-16,1 2-32 0,0 0 336 0,0 1 64 15,-1 3 16-15,0 2 0 0,1 2-192 0,0 1-48 16,0-1 0-16,1 3 0 0,0 3-208 0,-1 0-48 16,1 2-16-16,1 3 0 0,0 2-96 0,0 4-16 15,-2 2 0-15,0 2 0 0,0 1 16 0,-2 1 0 16,0 2 0-16,-1 1 0 0,-3 3-64 0,-3 1-16 15,-2 3 0-15,-4 2 0 0,-2 1-128 0,-1-1 0 16,-5-1 0-16,0-2 0 0,-1-2 0 0,-4 1-320 16,-3-2 48-16,-2 1 16 15,-6 0-1344-15,-3-1-272 0,-4 0-48 0,-7 1-9472 16,-7-1-1904-16</inkml:trace>
  <inkml:trace contextRef="#ctx0" brushRef="#br0" timeOffset="64927.87">7396 10407 18303 0,'0'0'816'0,"0"0"160"0,0-6-784 0,0 6-192 16,0 0 0-16,0-8 0 0,-1 0 672 0,1 8 96 16,2-7 0-16,-2 7 16 0,0 0 128 0,5-7 32 15,-5 7 0-15,0 0 0 0,4-7-64 0,-4 7-16 0,7-4 0 0,-7 4 0 16,8-3-336-16,1 0-64 0,1 2-16 0,0 1 0 15,1 0-192-15,0 1-32 0,2 1-16 0,0-1 0 16,2 0-32-16,0 0-16 0,-1 1 0 0,3 0 0 16,-3-1 0-16,4 0 0 0,2 2 0 0,1-1 0 15,2-1 80-15,1 0 16 0,2-1 0 0,3 1 0 16,-1 0 80-16,5 1 32 0,5 0 0 0,0-1 0 16,1-1-64-16,-2 0-16 0,0 0 0 0,0 0 0 15,1 1-80-15,2-1-16 0,1 0 0 0,2 1 0 0,2-1-16 16,3 1-16-16,3 0 0 0,-2-1 0 0,-1 0-32 15,0 0-128-15,0 0 192 0,3 1-64 0,0-1-128 0,2 0 0 16,5 1 144-16,-3-1-144 0,-1 0 160 0,-2 0-32 16,-1 0-128-16,1 1 192 0,0 0-192 0,3 1 0 15,2-1 0-15,0 0 0 0,0 1 0 0,-3-1 144 16,-2-1-144-16,-1 0 192 0,0 0-192 0,2 0 0 16,-2 0 144-16,4 0-144 0,3 0 0 0,-3 1 144 0,-6-2-144 0,3 0 0 15,-2 0 192-15,2 0-192 16,1 0 192-16,2 0-192 0,4-1 192 0,-3 0-192 0,-2 0 192 0,-1 1-192 15,0-1 144-15,0 0-144 16,1-2 0-16,2 2 144 0,3-1-16 0,0-1-128 0,0 1 192 0,-2 1-64 16,-1-1 16-16,-1-1 0 15,0 2 0-15,3-1 0 0,4 0-16 0,-1-1-128 16,-4 1 192-16,1 0-64 0,-1-2-128 0,0 2 192 0,1 1-192 0,2-2 192 16,3 1-192-16,0-1 0 15,-4-1 0-15,-1 2 0 0,-1-1 0 0,1 0 128 0,-1 2-128 0,3 0 0 16,2-1 0-16,-4-2 0 0,-4 0 128 0,0 1-128 15,-1 1 0-15,1 2 0 0,0 0 0 0,3 0 0 16,1-1 0-16,-1-2 0 0,-3 0 0 0,-1 0 0 16,-2 0 0-16,-1 1 0 0,1 0 0 0,3 0 0 15,2 2 0-15,-1-1 128 0,-1-3-128 0,-3 0 0 16,0 2 0-16,-1 0 0 0,-2-2 128 0,1 2-128 16,3 0 0-16,0-1 0 0,2 1 0 0,-3-1 128 15,-2-1 48-15,-2 0 0 0,-1 0 0 0,-1 2 0 16,-2 0 16-16,0-1 16 0,0 0 0 0,2 1 0 15,-1-1-16-15,-1 2 0 0,-2-2 0 0,-3 1 0 0,-1 0 64 16,-3 1 0-16,-2 1 0 0,-2 0 0 0,0 0-16 0,-2-1 0 16,-3 1 0-16,0-1 0 0,-1 1-80 0,0 0-16 15,-1 1 0-15,-4 0 0 0,0-1-144 0,-2 1 0 16,-4 0 0-16,-2 0 0 0,-2 0 0 0,-9 0 0 16,7 0-144-16,-7 0 144 0,0 0-416 0,0 0 32 15,0 0 0-15,0 0 0 16,0 0-272-16,0 0-48 0,0 0-16 0,-11 10 0 15,-1-2-496-15,-3-1-80 0,-3 1-32 0,-4 1 0 16,-4 0-2288-16,-2 0-464 0</inkml:trace>
  <inkml:trace contextRef="#ctx0" brushRef="#br0" timeOffset="66337.19">8150 11156 16575 0,'-6'-4'1472'0,"1"-2"-1168"15,0 1-304-15,1-3 0 0,-1-1 1680 0,2 1 288 16,0-1 48-16,1 0 16 0,1-1-1184 0,1-1-224 16,1-1-48-16,1 1-16 0,0 0 256 0,2-1 48 15,2 1 16-15,1 0 0 0,2 0-80 0,2 0-16 16,3-2 0-16,0 0 0 0,1 2-352 0,3 1-80 0,-2 1-16 0,4 0 0 15,2 2 112-15,1 2 0 16,-1 1 16-16,0 0 0 0,-1 2-16 0,0 1 0 0,-2 1 0 0,-2 2 0 16,0 3-240-16,-3 0-48 0,-2 2-16 15,-1 3 0-15,0 1-144 0,-2 2 0 0,-1 2 0 0,-2 3 0 16,0 2-304-16,-3 3 64 0,-3 3 16 0,-1 3 0 16,-4 3-80-16,-1 3-16 0,-3 1 0 0,-1 0 0 15,-3 1-64-15,-1-3 0 0,-1-3-16 0,-3-2 0 16,0-1 400-16,0-3-128 0,-1-3 128 0,0-2 0 15,1-3 192-15,0-1 112 0,-1-3 16 0,3-1 16 16,0-2 32-16,2-1 0 0,1-3 0 0,2 0 0 16,1-2-48-16,1 0 0 0,0-2 0 0,9-2 0 0,0 0 96 0,-7 2 16 15,7-2 0-15,0 0 0 16,0 0 0-16,0 0 0 0,0 0 0 0,0 0 0 0,0 0-176 0,0 0-16 16,0 0-16-16,11 0 0 0,1 0-224 0,1 0 144 15,1 0-144-15,4 1 128 0,3-1-128 0,2 0 0 16,1-1 0-16,2 0 0 0,1 0 0 0,-1 0 0 15,0 0 0-15,-2 0 0 0,-1-1-176 0,1 1 48 16,1 0 0-16,1 0 0 16,-1-1-544-16,1 0-96 0,2 0-32 0,0-1 0 15,2 1-1792-15,2-1-352 0,1-2-80 0</inkml:trace>
  <inkml:trace contextRef="#ctx0" brushRef="#br0" timeOffset="66837.13">9219 11258 5519 0,'0'0'496'0,"3"-8"-496"0,-4-1 0 0,1-1 0 16,0-1 5600-16,0 0 1024 0,0 0 208 0,-1 0 32 16,-1 0-5280-16,-2-2-1072 0,-1-1-192 0,1 2-64 15,-1 2 496-15,0 1 80 0,-3 0 32 0,-1 1 0 16,0 2 224-16,1 0 64 0,-2 1 0 0,1 0 0 16,-1 1-432-16,1 1-80 0,-1 0 0 0,1 2-16 15,0 1-368-15,-1 3-64 0,-1 0 0 0,1 2-16 16,-1 2-176-16,0 3-144 0,0 1 144 0,2 1-208 15,0 1 80-15,-1 3 128 0,1-1-208 0,2 1 80 16,-1 1 128-16,4 2-208 0,-1-1 80 0,2 1 128 16,0-2-240-16,2-1 80 0,1 1 16 0,1-1 0 15,1-1-80-15,1-1-16 0,2-3 0 0,0-1 0 16,2-2-16-16,1-1-16 0,1-2 0 0,1 0 0 0,0-2 16 0,1-1 16 16,-1-3 0-16,1 0 0 0,0 0 240 0,-1-2-192 15,0-3 192-15,0 1-192 0,0-2 192 0,-2-1 0 16,0 0 0-16,-1-2 0 0,-1-2 224 0,1-2 32 15,-2 1 16-15,1 1 0 0,-2 1 112 0,1 0 0 16,-2-2 16-16,0 1 0 0,1 1-80 0,-2 1-32 16,-2 1 0-16,1 1 0 0,0 1 48 0,-1 7 16 15,-1-7 0-15,1 7 0 0,0 0 144 0,0 0 16 16,0 0 16-16,0 0 0 0,0 0-272 0,0 0-48 16,0 0-16-16,0 0 0 0,0 0-192 0,1 10-192 15,1 3 48-15,0 0 0 0,2 3 0 0,-2-2 0 0,1 0 0 0,3 2 0 16,0 1-48-16,2 1 0 0,1-1 0 0,1-1 0 31,-2 1-256-31,5-2-48 0,-1 0-16 0,0-1 0 16,0-5-352-16,1 2-80 0,2-2-16 0,2-2 0 15,-2-3-1376-15,1 1-288 0,-1-3-48 0,3-4-11040 0</inkml:trace>
  <inkml:trace contextRef="#ctx0" brushRef="#br0" timeOffset="67102.74">9703 10965 6447 0,'-5'-6'576'0,"0"1"-576"0,-3-1 0 0,2 2 0 16,0 0 7184-16,1 0 1328 0,5 4 272 0,-6-3 48 0,6 3-6720 0,-5-3-1360 15,5 3-272-15,0 0-48 0,-8 0 208 0,8 0 64 16,0 0 0-16,-7 6 0 0,3 2-368 0,1 2-64 16,-1 1-16-16,2 1 0 0,0 1-256 0,1 4-144 15,0 1 16-15,0 2 0 0,0 0 128 0,-1 3-208 16,1-1 80-16,2 1 128 0,-1-1-176 0,0 1 176 15,0 2-128-15,2-2 128 0,-1-1-368 0,1 1 16 16,0-1 0-16,0-1 0 16,0-3-352-16,1 0-80 0,-1-2-16 0,-1 0 0 15,-1-2-1520-15,1-1-304 0,2-2-64 0,-3-2-11520 0</inkml:trace>
  <inkml:trace contextRef="#ctx0" brushRef="#br0" timeOffset="67307.82">9539 11289 11055 0,'0'0'976'0,"-7"-2"-784"16,1 0-192-16,6 2 0 0,0 0 4704 0,0 0 896 0,0 0 176 0,0 0 48 15,-4-7-4064-15,4 7-800 16,0 0-176-16,0 0-16 16,0 0-1056-16,10-4-208 0,0 2-32 0,1 1-16 0,2 0 768 0,2 1 160 0,-1 0 16 0,4 1 16 15,-1-1-416-15,4 1 0 0,0-1 128 0,1 0-128 16,0 0 0-16,2-1-176 0,-3 0 48 0,1-2 0 31,-1 1-640-31,1-1-112 0,-1-3-16 0,1 0-16 0,1-1-1616 16,-1 0-320-16,0-3-64 0</inkml:trace>
  <inkml:trace contextRef="#ctx0" brushRef="#br0" timeOffset="67775.67">10098 11041 22911 0,'-1'-11'1024'0,"1"4"192"0,1 0-960 16,-1-2-256-16,-4-1 0 0,3 0 0 0,0 2 2000 0,-1 2 368 15,0-1 64-15,0 2 0 0,-3-1-704 0,5 6-160 16,0 0-32-16,0 0 0 0,0 0-464 0,0 0-112 15,0 0 0-15,-7 4-16 0,1 2-608 0,3 3-112 16,-1 1-32-16,2 2 0 0,0 3-192 0,1 3 0 16,0 0-144-16,0 1 144 0,0 1-144 0,0 2 144 15,-1 1-128-15,4 0 128 0,-2 0 0 0,0 1-128 16,0 1 128-16,0-2 0 0,1-1 0 0,0-1 0 16,-1-4 0-16,1 1 0 0,-1-3 0 0,1-2 0 15,0 0 0-15,0-2 0 0,0-3 128 0,-1-8 0 16,0 0 0-16,2 10 0 0,-2-10-128 0,0 0 0 15,0 0 0-15,0 0 128 0,0 0 32 0,0 0 16 16,0 0 0-16,0 0 0 0,9-2 112 0,-1-1 32 16,-1-2 0-16,-1-1 0 0,1-2-144 0,2 0-32 0,-4 1 0 0,4-2 0 15,1 0-16-15,0 0-128 0,0-1 192 0,1 2-64 16,-2-2-128-16,2 2 0 0,0 1 144 0,0 3-144 16,-1 3 0-16,0-1 128 0,-1-1-128 0,1 1 0 15,-1 1 0-15,-2 0 128 0,-7 1-128 0,10 2 0 16,-1-1 0-16,0 2 0 0,-1 0 0 0,-8-3 0 0,7 2 0 0,-7-2 0 15,8 4 0-15,-1 2 0 0,-7-6-160 16,4 8 160-16,0-1-192 0,-4-7 192 0,3 10-272 0,-3-10 48 16,-1 11 16-16,-2-1 0 0,0-1-16 0,1-1 0 15,2-8 0-15,-7 10 0 0,-2-2 32 0,2 1 0 16,-1-2 0-16,-1 0 0 0,-1 1-128 0,0-1-32 16,1-4 0-16,0 1 0 15,-3 0-384-15,3-1-80 0,0 0-16 0,2 0 0 16,-2-2-1760-16,1-1-352 0,0-1-80 0</inkml:trace>
  <inkml:trace contextRef="#ctx0" brushRef="#br0" timeOffset="68150.64">10741 10767 31439 0,'0'0'1392'0,"0"0"288"0,0 0-1344 0,0 0-336 15,7-6 0-15,-7 6 0 0,8-4 608 0,-8 4 48 0,8-2 16 0,-8 2 0 16,0 0 112-16,10 0 32 0,-10 0 0 0,0 0 0 16,9 4-96-16,-1 3-16 0,-8-7 0 15,9 11 0-15,-3-1-384 0,1 1-96 0,-2 2-16 0,2 1 0 16,-2 1-16-16,2 1-16 0,1 1 0 0,-1 1 0 15,-1 2 48-15,0 2 16 0,0 2 0 0,1 2 0 16,-2 1-96-16,1 4-16 0,-2 1 0 16,0 2 0-16,1 2-128 0,-4 2 0 0,-1 0 144 0,-1 1-144 15,-1-2 0-15,-2 1 0 0,0 0 0 0,-3-1 0 16,0 1 0-16,-3-2-288 0,-4-2 48 0,0 0 16 16,-1-1-336-1,-4 1-64-15,-3 0-16 0,-4-2 0 0,-4-1-1536 0,-4-1-304 0,-5-2-64 0,1 0-7504 16,-2-2-1488-16</inkml:trace>
  <inkml:trace contextRef="#ctx0" brushRef="#br0" timeOffset="68760.72">8409 10815 27647 0,'-10'-3'1216'0,"10"3"256"16,-10-4-1168-16,-1 1-304 0,2 1 0 0,-1 1 0 0,0 1 288 0,0 0 0 15,0 1 0-15,0 1 0 0,-1 2 160 0,-1 0 48 16,0 2 0-16,0-1 0 0,0 1 176 0,0 1 32 16,-2 3 16-16,2 0 0 0,-1 3-208 0,1 2-32 15,0-1-16-15,0 2 0 0,-1 3-192 0,0 2-32 16,1 1-16-16,-1 3 0 0,0 3-64 0,0 3-16 0,0 3 0 0,0 2 0 15,2 3-144-15,0 2 128 16,3 6-128-16,0 1 128 0,1 3-128 0,5 0 0 0,-1 3 0 0,6-1 128 16,-1-2-128-16,5-4 0 0,2-1 0 15,4 1 0-15,1-2 0 0,5-1 0 0,2-2 0 0,3-2 0 16,4-2 0-16,2-2-144 0,4-6 0 16,5-2 0-1,4-5-368-15,2-4-64 0,2-5 0 0,4-4-16 0,-1-6-448 0,8-4-96 0,7-5-16 16</inkml:trace>
  <inkml:trace contextRef="#ctx0" brushRef="#br0" timeOffset="69888.21">11707 10863 18431 0,'0'0'1632'0,"0"0"-1312"16,0 0-320-16,0 0 0 0,-1-7 1648 0,1 7 256 16,0 0 48-16,0 0 16 0,0-8-624 0,0 8-128 0,0 0-32 0,0 0 0 15,0 0 64-15,0 0 16 16,0-6 0-16,0 6 0 0,0 0-352 0,0 0-64 0,0 0-16 0,0 0 0 16,0 0-384-16,0 0-96 15,0 0-16-15,0 0 0 0,4 9-144 0,1 3-48 16,-2 0 0-16,0 2 0 0,0 1-16 0,-1 3-128 15,-2 0 192-15,0 4-64 0,1 0-128 0,0 1 160 16,0 0-160-16,1 0 160 0,-1 0-160 0,2 0 0 0,0 1 144 16,-1-2-144-16,-1 0 0 0,1-1 0 0,1-2 0 15,-1 0 0-15,-1-1 0 0,1 0 0 0,-1-4 0 0,1-1 0 16,0 0 0-16,-1-1-128 0,0-1 0 0,0-1 0 31,-1-10-448-31,0 0-96 0,1 8-16 0,-1-8 0 16,0 0-1232-16,0 0-256 0,0 0-64 0,0 0-11952 0</inkml:trace>
  <inkml:trace contextRef="#ctx0" brushRef="#br0" timeOffset="70138.23">11608 11129 30351 0,'0'0'1344'0,"0"0"272"0,-6-3-1296 0,6 3-320 15,0 0 0-15,0 0 0 0,0 0 128 0,0 0-128 16,0 0 128-16,0 0-128 0,0 0 400 0,8-3 16 15,2 3 0-15,-1 0 0 0,0 0 384 0,3 0 80 16,2 0 16-16,2 1 0 0,1 2-320 0,3-1-64 16,1-1-16-16,1 0 0 0,1-1-288 0,1 1-48 15,2 1-16-15,-2 1 0 0,-2-2-144 0,2 1 0 16,0-1 0-16,0-1 0 0,2 0 0 0,-1 1-176 16,0 0 48-16,-2-1 0 15,-2-1-544-15,0 0-96 0,-4 0-32 0,-1-1 0 16,-2-1-1632-16,1 1-336 0,-1 0-64 0</inkml:trace>
  <inkml:trace contextRef="#ctx0" brushRef="#br0" timeOffset="70514.19">12606 10835 10127 0,'0'0'448'0,"0"0"96"16,0 0-544-16,4-6 0 0,0-3 0 0,-4 9 0 0,2-8 4352 0,-2 8 752 0,2-8 144 0,-2 8 48 15,1-7-2896-15,-1 7-576 0,0 0-112 0,0 0-32 16,-1-7-176-16,1 7-32 0,0 0-16 0,0 0 0 16,0 0-688-16,0 0-128 0,0 0-16 0,0 0-16 15,0 0-416-15,0 0-192 0,-6 7 160 0,3 1-160 0,0 2 0 0,1 1 0 16,-2 0 0-16,2 1 0 0,0 4 0 0,1-2 0 15,-1 3 0-15,-1 0 0 0,1 3 0 0,-1 0 0 16,1-1-128-16,0 0 128 0,0 2 0 0,1 0 0 16,0-2 0-16,2 0 0 0,-1-2 0 0,1 1 0 15,-1-2-128-15,0 0 128 0,0-3 0 0,2 0-128 0,0-2 128 0,-1 0 0 32,0-1-496-32,1 0 16 0,-2-1 0 0,1-2 0 15,-1-7-608-15,1 9-112 0,-1-9-16 0,1 8-16 16,-1-8-1920-16,0 0-384 0</inkml:trace>
  <inkml:trace contextRef="#ctx0" brushRef="#br0" timeOffset="70780.25">12292 11305 21183 0,'0'0'944'0,"0"0"192"0,0 0-912 0,0 0-224 0,0 0 0 0,0 0 0 0,0 0 1840 0,0 0 320 16,0 0 64-16,0 0 16 0,0 0-1152 0,10 5-240 15,0 0-32-15,2-2-16 0,-2-1 352 0,4 0 64 16,3 1 0-16,2-2 16 0,2-1-496 0,1 0-96 16,0 0-32-16,1 0 0 0,1 0-336 0,0-1-64 15,-3-2-16-15,0 2 0 0,-4 0-192 0,1 0 128 16,0 0-128-16,-1 1 0 16,1-1 0-16,-2 1 0 0,0-1 0 0,-3 1 0 15,-1 0-496-15,0 0-32 0,-1-1-16 0,-1 1 0 16,0 0-1200-16,-10 0-240 0,10 2-64 0,-10-2-7824 15,9 2-1584-15</inkml:trace>
  <inkml:trace contextRef="#ctx0" brushRef="#br0" timeOffset="71217.73">12532 11573 15663 0,'0'0'688'0,"-8"1"144"0,0-2-656 0,8 1-176 16,0 0 0-16,0 0 0 0,0 0 3328 0,0 0 624 15,0 0 128-15,0 0 16 0,0 0-2912 0,0 0-592 16,5-5-112-16,3 0-32 0,1 2 288 0,1 0 48 0,1-1 16 0,0 1 0 16,-2 1-304-16,2 0-64 15,2 0-16-15,-1 0 0 0,0 2-224 0,0 2-32 16,-1-1-16-16,0 2 0 0,-1 1-144 0,0 2 0 0,-2 0 0 0,0 2 128 16,-2 1-128-16,-1 1-272 0,1 1 64 0,-3 1 16 15,-1 1-432-15,-2 3-80 0,-1 1 0 0,-1 1-16 16,-3 2 80-16,0-1 0 0,-1 0 16 15,-2 2 0-15,-3 1-48 0,-3 0-16 0,1 0 0 16,-2 0 0-16,1-1 336 0,-1-2 64 0,1-2 16 0,1 1 0 0,0-3 496 0,-1-3 96 16,0-2 32-16,1-1 0 0,1-1 288 0,2-3 48 15,1-2 16-15,1 1 0 0,1-1-48 0,7-3 0 16,0 0 0-16,0 0 0 0,0 0-32 0,0 0-16 16,0 0 0-16,0 0 0 0,0 0-176 0,12 2-48 15,1-1 0-15,1-1 0 0,2-1-128 0,0 0-48 16,1 0 0-16,1 0 0 0,1-1-64 0,2 0-16 15,2-1 0-15,0 1 0 0,1 0-128 0,-1 0 0 16,2 0 0-16,0-2 0 0,0 1 0 0,1-1-272 16,-1-1 64-16,1 0 16 15,1-1-656-15,-1 0-128 0,0-1-32 0,0-1-9744 16,-3-2-1968-16</inkml:trace>
  <inkml:trace contextRef="#ctx0" brushRef="#br0" timeOffset="71797.27">13718 10598 7359 0,'0'0'656'0,"0"0"-528"16,0 0-128-16,0 0 0 0,-6-7 3248 0,6 7 608 16,0 0 128-16,-6-3 32 0,-1 0-2704 0,7 3-544 15,-9 0-96-15,2 3-32 0,-1 0 448 0,0 1 64 16,1 1 32-16,0 0 0 0,-1 3-352 0,2 0-80 16,-1 0-16-16,-1 2 0 0,1 0-352 0,-2 3-80 15,0 2-16-15,-1 2 0 0,0 0-144 0,0 2-16 0,-1 0-128 0,0 4 192 16,0 2-16-16,-1 3-16 15,0 4 0-15,0 3 0 0,-1 4-160 0,-1 4 0 0,-2 4 0 0,0 3 0 16,-2 0 0-16,1 6 0 0,-2 3 0 0,1 2 0 16,2 4 128-16,1 1-128 0,3 2 128 0,1-2-128 15,1-2 192-15,4 1-64 0,1 0 0 0,4-2 0 16,2-3 0-16,4-2 0 0,1-5 0 0,4-3 0 16,4-4-128-16,1-2 192 0,4-6-192 0,0-1 192 15,1-2-192-15,1-3 160 0,1-3-160 0,0-3 160 16,0-4-160-16,1-1-176 0,1-5 48 0,3-3 0 15,1-2 128-15,3-5 0 0,1-4 160 0,6-4-10400 16,2-4-2064-16</inkml:trace>
  <inkml:trace contextRef="#ctx0" brushRef="#br0" timeOffset="72642.06">14125 10232 2751 0,'0'0'256'0,"0"0"-256"16,0 0 0-16,0 0 0 0,0 0 2896 0,9-3 544 15,-9 3 96-15,9-3 32 0,-3-1-2256 0,-6 4-448 16,9-2-96-16,0 0 0 0,0 1 320 0,0 0 80 0,1 1 16 0,1 0 0 16,3-1-256-16,2 0-48 0,2 0-16 0,3-1 0 15,2 0-64-15,3-1-16 0,3 0 0 0,0-1 0 16,1 1-160-16,3 0-48 0,2 1 0 0,3-1 0 15,1 1-48-15,7 0-16 16,4 0 0-16,2 0 0 0,3-1-16 0,-1 1-16 0,-1-1 0 0,2 0 0 16,3 0 16-16,3 1 0 0,7 0 0 0,1 0 0 15,-1 0-96-15,0-1-16 0,-1 1 0 0,2 0 0 16,3 1-64-16,-1-2 0 0,-1 0-16 0,-2 0 0 16,-3 0-144-16,1-1-32 0,-2 2 0 0,2 0 0 0,2 0-128 15,-3-1 0-15,-6-2 144 0,-1 2-144 0,-1 0 0 0,-2-1 0 16,-2 1 0-16,2 1 128 0,0-2-128 0,-2 1 0 15,-3-2 0-15,-5 0 128 0,-2 1-128 0,-3-1 0 16,-2 1 0-16,-2 1 0 0,-4-1 0 0,-1 1 0 16,-3 1 0-16,-1 0 128 0,-5 0-288 0,-3 0-48 15,-4 1-16-15,-3 0 0 16,-3 0-352-16,-9 1-80 0,0 0-16 16,0 0 0-16,0 0-416 0,0 0-96 0,0 0-16 0,-11 6 0 15,-6-1-400-15,-4 3-96 0,-3 1-16 0,-5 1-10704 16</inkml:trace>
  <inkml:trace contextRef="#ctx0" brushRef="#br0" timeOffset="73325.46">14606 10563 7359 0,'0'0'656'0,"-6"-5"-528"0,1 1-128 0,-1-2 0 16,6 6 4176-16,-4-5 816 0,4 5 144 0,-5-6 48 0,5 6-3680 0,-4-5-736 15,4 5-128-15,0 0-48 16,0 0 576-16,0 0 112 0,0 0 32 0,0 0 0 0,0 0-528 0,0 0-96 16,0 0-32-16,-6 8 0 0,3 1-464 0,1 2-192 15,1 2 176-15,1 4-176 0,0 0 128 0,0 4-128 16,-1 1 0-16,1 1 0 0,0 1 128 0,0 0-128 16,0 1 0-16,0 3 0 0,0-1 128 0,0 1-128 15,1 0 0-15,0 0 0 0,0-2 0 0,1-1 0 16,-1 0 0-16,3-2 0 0,-3-1 0 0,1-3 0 15,0-1 0-15,0-3 0 0,2 0 144 0,-2-4-144 16,0-2 128-16,0-2-128 0,-2-7 160 0,0 0-160 16,0 0 192-16,0 0-192 0,0 0 192 0,0 0-192 0,0 0 192 0,0 0-192 15,0 0 416-15,0 0-32 0,0 0 0 0,9-3 0 16,-3-4-48-16,-1-1-16 16,1-2 0-16,0 0 0 0,2-6 0 0,2 2-16 15,-1 0 0-15,2-1 0 0,-3 1-160 0,4 0-16 0,1-2-128 0,1 2 192 16,1 2-192-16,1 1 0 0,-1 2 128 15,0 2-128-15,1-1 0 0,-1 2 0 0,-2 2-144 0,0 2 144 16,-2 1 0-16,0 1 0 0,-2 1 0 0,0 1 0 16,-9-2 0-16,10 7 0 0,-1-1 0 0,-2 2 0 15,-2 1-128-15,-1 1 128 0,0-1-208 0,-1 2 80 16,-1 2-64-16,-2-1 0 0,0 0 0 0,-2 0 0 16,-1 1 192-16,-3-1-192 0,0 0 192 0,-1 0-192 15,-1-1 192-15,0-1 0 0,-3 0 0 0,-2-1 0 16,0 0 0-16,-2-3 0 0,-4 0 0 0,-1-2 128 0,1 1-128 0,-2-3-160 15,1 0 160-15,0-1-208 16,0-1-304-16,2 1-48 16,0-2-16-16,1-1 0 0,1 0-1200 0,-1-2-240 15,2 0-48-15,1-1-12288 0</inkml:trace>
  <inkml:trace contextRef="#ctx0" brushRef="#br0" timeOffset="73721.27">15004 10477 23039 0,'0'0'1024'0,"0"0"192"0,8-6-960 0,0 2-256 0,2 0 0 0,1 1 0 16,1 0 2112-16,3 1 384 15,-3 0 80-15,1 1 16 0,1 1-1552 0,-2 1-304 16,-2 1-64-16,0 0-16 0,-10-2-256 0,10 5-48 0,-2 1-16 15,-2 1 0-15,-6-7-336 0,6 13 0 16,-3 0 0-16,-1 0 0 0,-1 1-336 0,-2 2 16 16,-2 1 0-16,-1 1 0 0,-3 1 0 0,-1-1 16 0,-2 0 0 0,1-2 0 15,-1 1 48-15,1-2 16 16,0-4 0-16,0-1 0 0,0-1 240 0,2-1 0 0,1-3 144 0,1 1-144 16,5-6 464-16,-5 4 0 0,5-4 0 0,0 0 0 0,0 0 0 0,0 0 0 15,0 0 0-15,0 0 0 0,0 0-96 0,9 7-32 16,0-3 0-16,3-1 0 0,3 1-112 0,4-1-32 15,2-1 0-15,2 1 0 0,1 0-192 0,3-1 128 16,1-1-128-16,1 1 0 0,-2-1 0 0,1 3-320 16,1-3 64-16,0 1 0 15,2-1-1440-15,0 0-288 0,-1 1-48 0,0-1-12560 16</inkml:trace>
  <inkml:trace contextRef="#ctx0" brushRef="#br0" timeOffset="74332">14133 11347 11967 0,'0'0'1072'0,"-8"1"-864"15,0-1-208-15,1 0 0 0,-2 0 1664 0,0 0 272 16,1 0 64-16,2 0 16 0,-4-1-736 0,2 1-128 0,0 0-48 0,1 0 0 16,-1-1 128-16,0 1 32 0,1 0 0 0,0 0 0 15,0-2-176-15,7 2-16 0,-7 0-16 0,-1 0 0 0,8 0-352 0,-8 2-64 16,8-2 0-16,-7 2-16 0,7-2-304 0,-8 2-48 15,8-2-16-15,0 0 0 0,-7 3-112 0,7-3-16 16,0 0-128-16,-4 7 192 0,4-7-192 0,0 0 176 16,0 0-176-16,0 0 160 0,0 0-160 0,6 10 192 15,1-4-192-15,3 0 192 0,1-2-48 0,4 0 0 16,3-2 0-16,4 0 0 0,2-1-16 0,5-1 0 16,3-2 0-16,5 1 0 0,6-1-128 0,3-1 0 15,6 1 0-15,1 0 0 0,-1-1 192 0,5-2-32 16,3-1-16-16,6 1 0 0,6 1 80 0,0-1 16 15,-3 0 0-15,3-1 0 0,1 1-64 0,7-2-16 16,3 1 0-16,0-1 0 0,-5 1 0 0,1-1 0 16,2-1 0-16,2 3 0 0,0-1-160 0,-4 1 0 0,-4-2 144 0,-3 1-144 15,0 0 0-15,-1-1 128 16,1 1-128-16,-5 0 0 0,-7 1 128 0,-2 0-128 16,-5 0 128-16,-3 2-128 0,-4-1 0 0,-2 1 144 0,-2 1-144 0,-4 1 0 15,0-1 128-15,-6-1-128 0,-6 1 0 0,-5 1 0 16,-4-1 0-16,-4 1 0 0,-3 0 0 0,-10 1-144 31,0 0-240-31,0 0-32 0,0 0-16 0,0 0 0 16,0 0-224-16,0 0-48 0,-10 3-16 0,-7 0 0 15,-5 2-496-15,-7 0-112 0,-8 3-16 0,-2 3-8432 0,-4 2-1680 0</inkml:trace>
  <inkml:trace contextRef="#ctx0" brushRef="#br0" timeOffset="74862.96">14591 11975 27647 0,'-4'-9'2448'0,"3"3"-1952"15,-1-2-496-15,2-2 0 0,1-1 1408 0,2 0 192 0,0 0 48 0,2-1 0 16,0 0-1296-16,2 1-352 16,1 0 128-16,0 1-128 0,1-1 432 0,2 2 32 15,1 1 16-15,0 3 0 0,-1 1 64 0,3 1 16 16,1-1 0-16,0 1 0 0,1 2-224 0,0 0-32 16,0 1-16-16,-1 1 0 0,-2 3-288 0,0 0 0 15,0 0 128-15,-2 4-128 0,-4 1 0 0,1 2 0 16,-1 0 0-16,-2 2 0 0,-2 1-272 0,1 3-16 15,-2 3 0-15,-2 1 0 0,-2 0-64 0,-2 2-16 0,0 1 0 0,-3 1 0 32,-3-1-64-32,-2 1-16 0,-1 0 0 0,-2-3 0 0,-2-3 144 0,0-2 32 0,-2 2 0 15,-1-4 0-15,1-2 432 0,2 0 96 16,-1-4 0-16,2 0 16 0,-1-1 144 0,3-1 32 16,1-1 0-16,1 0 0 0,1-3-64 0,1-1-16 0,1 0 0 0,9-2 0 15,0 0 128-15,-8 1 16 0,8-1 16 0,0 0 0 0,0 0 80 0,0 0 16 16,0 0 0-16,0 0 0 0,0 0-288 0,0 0-48 15,11-1-16-15,1 1 0 0,2 3-272 0,1-2 160 16,1-1-160-16,3 1 128 0,2-1-128 0,2 1-176 16,2-1 48-16,3 1 0 0,-1 1 0 0,1 0 0 15,-2-3 0-15,1 1 0 16,1 0-608-16,1-1-112 0,1-1-32 0,0 0 0 16,2-3-2384-16,1-1-496 0</inkml:trace>
  <inkml:trace contextRef="#ctx0" brushRef="#br0" timeOffset="75347.85">15501 11977 26719 0,'-10'-10'1184'0,"5"3"240"0,-3 0-1136 0,0-1-288 16,1-1 0-16,-2 2 0 0,-1 0 2096 0,0 0 352 0,-1 1 80 0,0-1 16 16,-1 3-1488-16,1 0-288 0,0 2-64 0,1 1-16 15,-1 2-96-15,0 3-16 0,1-1 0 16,0 2 0-16,-1 2-448 0,1 2-128 0,0 2 0 0,0 2 0 15,1 0 0-15,0 1 0 0,0 2-160 0,0 0 160 16,1 1-176-16,2-2 176 0,0 1-160 0,2 0 160 16,1 2-320-16,0-2 48 0,1 0 0 0,2-1 0 15,2-1-48-15,3-2-16 0,0-1 0 0,2-2 0 16,0-1-48-16,2 0 0 0,2-2 0 0,0 0 0 16,0-3 192-16,2-1 48 0,-1-2 0 0,-1 0 0 15,0-2 144-15,0-2 176 0,0-2-48 0,0 1 0 0,0-1 192 16,1-2 16-16,-1 0 16 0,0-3 0 0,-1-1 96 15,-2-1 32-15,1 1 0 0,0-1 0 0,-2 0-176 0,-1 1-48 16,0 0 0-16,-2 2 0 0,1 0-16 0,-2 1-16 16,-1 0 0-16,0 3 0 0,-2 6 144 0,0 0 16 15,0 0 16-15,0 0 0 0,0-6-32 0,0 6-16 16,0 0 0-16,0 0 0 0,0 0-352 0,0 0 0 16,0 0 0-16,-3 9 0 0,0 1 0 0,2 1-128 15,-1 0 0-15,2 1 0 0,0 0 128 0,2 1-160 16,-1 1 160-16,1-1-160 0,1 0-64 0,0 0-16 15,1-2 0-15,0 0 0 16,2 0-256-16,0-1-48 0,2 0-16 0,0-1 0 16,0-2-432-16,2 0-96 0,1-1 0 0,1-3-16 15,2-2-1824-15,2-2-352 0,3-1-80 0,3-6-9296 0</inkml:trace>
  <inkml:trace contextRef="#ctx0" brushRef="#br0" timeOffset="75582.42">15890 11802 34095 0,'0'0'3024'0,"-3"-7"-2416"16,-1 2-480-16,4 5-128 0,-5-6 704 0,5 6 112 0,-5-5 16 0,5 5 16 15,0 0-16-15,0 0-16 0,0 0 0 0,0 0 0 16,0 0-144-16,0 0-32 0,0 0 0 0,-3 10 0 16,0 0-464-16,1 0-176 0,2 2 0 0,1 3 144 0,1 2-144 0,1 1 0 15,-1 1-160-15,0 3 160 0,0-1 0 0,0 1-144 16,0 0 144-16,-1 1 0 0,0 0-160 0,0 0 160 15,0 0-192-15,0-1 192 16,-1 0-480-16,1-2 16 0,-1-2 0 0,0 0 0 16,0-2-368-16,0-1-80 0,-1-2-16 0,0 0 0 15,0-4-1952-15,1-9-400 0,0 0-80 0</inkml:trace>
  <inkml:trace contextRef="#ctx0" brushRef="#br0" timeOffset="75801.09">15686 12064 17503 0,'0'0'1552'0,"0"0"-1232"16,0 0-320-16,0 0 0 0,-3-6 3968 0,3 6 752 15,0 0 144-15,0 0 16 0,0 0-4048 0,8-4-832 16,2 1 0-16,0 2-256 0,1 1 704 0,2 0 144 16,2-2 32-16,0 2 0 0,2 2-256 0,2-1-48 15,2-1-16-15,2 1 0 0,2-1-304 0,-1 1 128 0,0 0-128 0,0 0 0 16,0-1 0-16,1 0-256 0,0 0 32 0,0 0 0 31,-1-1-2304-31,2-1-464 0,-1-3-80 0</inkml:trace>
  <inkml:trace contextRef="#ctx0" brushRef="#br0" timeOffset="76285.46">16271 11740 33807 0,'0'0'1488'0,"0"0"320"0,-7-5-1440 0,2-1-368 0,1 1 0 0,4 5 0 0,-5-6 448 15,5 6 32-15,0 0 0 0,0 0 0 0,-6-2 288 0,6 2 64 16,0 0 16-16,0 0 0 0,-6 6-560 0,3 3-112 16,2 2-32-16,0 3 0 0,-1 2-144 0,1 2 0 15,1 1 0-15,0 3 0 0,0 0-160 0,0 4 160 16,-1 2 0-16,1-1-144 0,-1 2 144 0,1-1 0 16,0 1 0-16,0-3 0 15,-2-2 0-15,2 0-128 0,-1 0 128 0,1-4 0 0,0-4 0 0,0-1 0 16,0-1 0-16,0-3 0 0,0 0 144 0,0-4-144 15,0-7 192-15,0 0-192 0,0 0 192 0,0 0-192 0,0 0 192 0,0 0-192 16,0 0 240-16,0 0-64 16,0 0-16-16,0 0 0 0,8-7 176 0,-2 1 48 15,1 1 0-15,-1-3 0 0,1-1 16 0,1-2 16 0,0-1 0 0,1 0 0 16,0-2-160-16,1 0-48 16,1 2 0-16,1 0 0 0,-2 0-208 0,1 2 0 15,1 1 0-15,0 2 0 0,-1-2 0 0,1 3 0 0,0 2 0 0,0 1 0 16,-1-1 0-16,0 3 0 15,-1 0 0-15,0 2 0 0,1 2 0 0,-1-2 0 0,0 1 0 0,-2 2 0 16,1 2 0-16,-3-1 0 0,2 2-128 16,-4-1 128-16,2 2 0 0,-2 0-192 0,-1 1 192 0,1 1-160 15,-2-2 160-15,-2 2-208 0,0 0 80 0,-1 1 128 16,-2-1-224-16,-1 1 80 0,0 0 16 0,-2-2 0 16,-1-3-64-16,-1 1-16 0,-1 1 0 0,0-1 0 15,1 1-240 1,-1-1-32-16,0-1-16 0,1 0 0 0,1-2-400 0,-2 1-96 0,0-3-16 15,0 0-10160-15,0-3-2032 0</inkml:trace>
  <inkml:trace contextRef="#ctx0" brushRef="#br0" timeOffset="76942.34">16775 10463 11967 0,'0'0'1072'0,"0"0"-864"0,0 0-208 0,0 0 0 0,0 0 320 0,3-6 0 16,0-1 16-16,-3 7 0 0,0 0 608 0,0 0 112 15,0 0 32-15,0 0 0 0,7-5 560 0,-7 5 112 16,0 0 32-16,0 0 0 0,9-3-240 0,-9 3-32 16,9-1-16-16,-9 1 0 0,10-1-384 0,-2 2-80 15,-8-1-16-15,11 4 0 0,0-1-160 0,0 1-32 16,0 0-16-16,0 0 0 0,0-1-176 0,1 2-16 16,2-1-16-16,1 3 0 0,3 2 16 0,-2 0 0 15,1 2 0-15,0 3 0 0,2 1-304 0,2 0-64 16,-1 3-16-16,-1 1 0 0,0 1-48 0,0 2 0 15,1 1 0-15,-2 1 0 0,0 1 0 0,1 4-16 16,-1-1 0-16,1 5 0 0,-2 3-16 0,-1 2 0 16,-1 3 0-16,-1 4 0 0,-2 3-160 0,-2 5 0 15,-2 1 0-15,0 4 0 0,-3 5 0 0,-3 2-224 16,-3 0 48-16,-2 1 16 0,-3 0 160 0,-3-1-160 16,-3-5 160-16,-1-2-160 0,-3-4 160 0,0-3 0 15,-2-2-144-15,0-1 144 0,-2-4-144 0,0-4 144 16,-1-2-192-16,1-5 192 0,0-2-176 0,0-5 176 15,-1-1-160-15,0-4 160 0,1-3-400 0,2 1 16 16,0-3 0-16,0-1 0 16,0 1-1632-16,3-3-320 0,-3-1-64 0,0-1-12848 0</inkml:trace>
  <inkml:trace contextRef="#ctx0" brushRef="#br0" timeOffset="77443.72">16272 12249 18543 0,'0'0'816'0,"0"0"176"0,0 0-800 0,0 0-192 15,0 0 0-15,0 0 0 0,0 0 832 0,0 0 112 0,0 0 16 0,0 0 16 16,0 0 128-16,0 0 32 0,0 0 0 0,0 0 0 16,0 0-128-16,10 1-32 0,-10-1 0 0,11 0 0 15,-2-1-352-15,0 1-80 0,-1-1-16 0,1-1 0 16,1 1-384-16,0 0-144 15,0 0 0-15,1 0 144 0,0 0-304 0,0-2-64 0,1-1-16 0,0 0 0 32,0-2-736-32,0 0-160 0,0-2-16 0,1 2-16 0</inkml:trace>
  <inkml:trace contextRef="#ctx0" brushRef="#br0" timeOffset="79370.71">17725 8815 12895 0,'0'0'1152'0,"-5"-4"-928"0,-1 0-224 0,6 4 0 16,-6-6 1152-16,0 1 176 0,2 0 32 0,4 5 16 16,-5-4-768-16,5 4-160 0,0 0-16 0,0 0-16 15,-5-5 480-15,5 5 112 0,0 0 16 0,0 0 0 16,0 0-128-16,0 0 0 0,0 0-16 0,0 0 0 16,0 0-336-16,0 0-64 0,0 0-16 0,0 0 0 15,0 0-272-15,0 0-64 0,0 0-128 0,8-2 192 16,-8 2-64-16,0 0 0 0,8 0-128 0,1-1 192 15,-9 1-64-15,11-1 0 0,-1 1-128 0,0-1 192 16,-2 0-16-16,0-1-16 0,2-1 0 0,1 1 0 0,0-1 112 16,0 1 32-16,0 0 0 0,1-1 0 0,2 0 16 0,0 0 0 15,1-1 0-15,2 1 0 0,-1-1-32 0,1-2 0 16,-1 3 0-16,1 0 0 0,-1-2 0 0,0 1 0 16,-3 1 0-16,0-1 0 0,-1 1-96 0,-1 1 0 15,0 0-16-15,0-1 0 0,-1 2-176 0,0 0 160 16,-10 1-160-16,11-1 160 0,-1 1-160 0,-1 0 0 15,-9 0 0-15,10 1 0 0,-2-1 0 0,-8 0 0 16,0 0 0-16,10 2 0 0,-10-2 0 0,8 5 0 16,-8-5 0-16,0 0 0 0,7 6 0 0,-2 1 0 15,-5-7 0-15,5 11 0 0,-2 0 0 0,-1 0 0 16,0 0 0-16,0 2 0 0,1 3 0 0,-2 1 0 0,0 0 0 0,0 0 0 16,-1 2 0-16,1 2 0 15,0 2 0-15,1 0 0 0,-2 0 0 0,3 4 0 16,-2 1 0-16,0 1 0 0,1 0 0 0,0 0 0 15,0 0 0-15,2 0 0 0,-1 2 0 0,1 3 0 0,1 3 0 0,0 0 0 16,1 1 0-16,0 1 0 0,2-1 0 0,0 4 0 16,-1 2 160-16,1 1-160 0,1 1 192 0,0 1-192 15,0 2 128-15,0 2-128 0,5 1 0 0,-1 0 0 16,-1 2 128-16,1 0-128 0,0 1 0 0,1 2 0 16,-1 3 128-16,-1-4-128 0,0-1 0 0,-1-1 0 15,-1-1 0-15,1 1 0 0,-1-1 0 0,0 2 0 16,-2 0 0-16,0-2 0 0,-1-2 128 0,-1-3-128 0,0 0 0 15,-2-6 0-15,0-2 0 0,-1 0 0 0,0-3 144 0,-1-3-144 16,1-3 0-16,-1-1 144 0,0 0 0 0,-1-3 0 16,-1-4 0-16,-1 0 0 0,0-2 224 0,-1-3 32 15,-1-2 16-15,0-3 0 0,0 0 0 0,-2 0 0 16,0-4 0-16,-2 1 0 0,1 0-16 0,-2-1 0 16,-1-1 0-16,-1 1 0 0,-1-1 16 0,-1 0 0 15,-1-1 0-15,-1-2 0 0,-2 1-144 0,1-2-16 16,-3 0-16-16,1 1 0 0,-2-1-240 0,-1 2 176 15,-1-2-176-15,0 1 160 0,-2-1-160 0,0 0 0 16,-1 0 0-16,1-1 0 0,0 0 0 0,1 1-224 16,0-1 80-16,1 0 16 15,-1 0-256-15,0 1-64 0,0-1 0 0,-1 0 0 16,0 0-432-16,0 0-80 0,1 0-32 0,0 2 0 16,-1-2-2400-16,-1 0-496 0,-7 3-80 0,7-1-32 0</inkml:trace>
  <inkml:trace contextRef="#ctx0" brushRef="#br0" timeOffset="82532.7">7386 9027 19583 0,'0'0'864'0,"0"0"176"0,0 0-832 0,0 0-208 16,0 0 0-16,-1-8 0 0,1 8 688 0,-3-7 80 0,3 7 32 0,-5-6 0 16,0 0-128-16,-3 2-32 15,1-2 0-15,-2 1 0 0,0 0-224 0,-1 1-48 0,-1 1-16 0,0-2 0 16,0 1 240-16,-3 0 48 0,-1 0 16 15,1 2 0-15,0 1-336 0,-2 1-64 0,0 0 0 0,-1 3-16 16,2-1-240-16,-1 2 0 0,-2 0 0 0,0 1 0 16,1 0-144-16,-2 1 144 0,-1 0 0 0,-1 1-144 15,0-1 144-15,2 2-192 0,1 0 192 0,3-3-192 16,0 2 192-16,3-1 128 0,1 1-128 0,2 0 176 16,1-2 112-16,1 3 32 0,2 0 0 0,0-1 0 15,5-7 16-15,-2 11 16 0,-1-1 0 0,0-1 0 16,2 1-48-16,1 0-16 0,0 0 0 0,0 2 0 0,1 0-64 0,1 2-16 15,0 2 0-15,0 0 0 0,1 2-64 0,1 0-16 16,-1 3 0-16,0 1 0 0,2 2-128 0,-1 1 160 16,-1 0-160-16,1 2 160 0,-1 2-160 0,0 3 0 15,0 3 0-15,2 3 128 0,0 0-128 0,1 3 0 16,-2 2 0-16,2 1 0 0,0 0 0 0,2 0 0 16,-1-1 0-16,-2 1 0 0,-2 1 0 0,2 1 0 15,-4 1 0-15,2 3 0 0,1 1 0 0,-1 1 0 16,-3 0 0-16,0 0 0 0,-2 0 0 0,-1 3 128 15,1 3-128-15,0 3 0 0,0 0 0 0,-1-1 0 16,0-2 0-16,2 2 0 0,-3-3 0 0,-1 1 128 16,1 0-128-16,0-1 0 0,-2 1 0 0,0-3 0 15,-2-2 0-15,1-1 0 0,1-3 128 0,-1-1-128 16,0 1 0-16,2-2 128 0,-1 0-128 0,1-1 0 0,2-2 0 0,-1-4 0 16,2-1 0-16,1-4 128 0,0-2-128 0,2-2 0 15,1-3 144-15,0-1-144 0,1-3 160 0,0 0-160 16,8 21 128-16,-6-25-128 0,3-1 144 15,0-2-144-15,1-1 0 0,-1-1 0 0,3-2 0 16,3 1 144-16,0-2-144 0,1-2 160 0,2-1-160 16,-1-1 128-16,2 0-128 0,0-2 0 0,0 0 0 15,2-3 176-15,2-1-176 0,0 0 192 0,2-2-192 16,2 0 192-16,0-2-192 0,1 1 192 0,2 0-192 16,-3-1 144-16,2-1-144 0,-1-1 0 0,1 1 144 15,-1 0-144-15,2 1 0 0,-4-3-160 0,-2 1 160 16,-2-1-448-1,-2 2 0-15,-1 1 0 0,-2 0 0 0,1 1-1584 16,-2 0-304-16,0 1-64 0</inkml:trace>
  <inkml:trace contextRef="#ctx0" brushRef="#br0" timeOffset="90574.59">4359 14520 2751 0,'0'0'256'0,"0"0"-256"0,-4-5 0 0,0-1 0 16,4 6 1472-16,-4-8 256 0</inkml:trace>
  <inkml:trace contextRef="#ctx0" brushRef="#br0" timeOffset="91153.29">4344 14368 5519 0,'0'0'240'16,"0"0"64"0,4-7-304-16,-1 0 0 0,-3 7 0 0,5-9 0 0,-3 0 2944 0,-1 2 544 0,-1-1 96 0,0 8 32 0,1-9-2048 0,0 2-416 15,-1 7-64-15,1-8-32 0,-1 1 176 0,0 7 48 16,0-9 0-16,0 9 0 0,0-7-224 0,0 7-32 16,0 0-16-16,0-7 0 0,0 7-240 0,0 0-64 15,0 0 0-15,0 0 0 0,0 0-16 0,0 0-16 16,0 0 0-16,0 0 0 0,0 0-416 0,-4 11-64 15,0 2-32-15,1 3 0 0,0 1-160 0,0 4 0 16,-2 2-192-16,1 2 192 16,0 1-160-16,0 3 160 0,1 2 0 0,0 5-144 0,-1 0 144 0,1 1 0 15,0 1 0-15,1-1 0 0,0-2 0 0,1 1 0 16,2-2 0-16,-1-1 0 0,-1-4 0 0,0 1 0 16,1 1 0-16,0-1 0 0,1-2 0 0,-2 1 0 15,1-3 0-15,0-2 0 0,-1-3 0 0,1-3 0 0,0-3 0 16,0-3 128-1,-1-3-128-15,1-9 0 0,0 0 0 0,0 0 128 0,0 0-128 0,0 0 0 0,0 0-176 0,0 0 176 16,0 0 0-16,0 0 0 0,0 0 0 0,-2-8 0 16,0-3 0-16,-1-2 192 0,1-3-64 0,0-4-128 15,-1-2 128-15,-1-4-128 0,2-4 0 0,-2-1 0 16,2 1 0-16,1-2 0 0,-1-2 0 0,2-1-144 16,3 0 144-16,0 0 0 0,0-3-144 0,2 1 144 15,-2 0 0-15,1-1 0 0,2 1 0 0,0 0 0 16,1 3-144-16,1 4 144 0,-1 2 0 0,1 3 0 0,-2 1 0 0,1 3-128 15,0 1 128-15,1 2 0 0,-1 1 0 0,1 1 0 16,0 2 0-16,-1 2 0 0,0 2 0 0,1 1 0 16,1 0 0-16,-2 4 0 0,2 2 0 0,1-1 0 15,0 3-128-15,0 2 128 0,0 1-208 0,0 2 16 16,-1 0 0-16,1 3 0 16,1 2-384-16,-2 2-64 0,-1 1 0 0,1 1-16 15,-1 0-240-15,0 5-32 0,-1-2-16 0,0 3 0 16,0 1-1712-16,-1 1-352 0</inkml:trace>
  <inkml:trace contextRef="#ctx0" brushRef="#br0" timeOffset="91419.17">4244 14804 21183 0,'0'0'1888'0,"0"0"-1504"0,-7-1-384 0,7 1 0 15,0 0 2240-15,0 0 368 0,0 0 80 0,0 0 0 32,0 0-2000-32,0 0-416 0,9-1-80 0,0-1 0 15,-1 0 912-15,2 1 192 0,1 0 48 0,1 0 0 16,2 0-576-16,-1 0-96 0,1 0-32 0,1 0 0 16,0-1-384-16,-1 0-96 0,-1 1-16 0,3 0 0 15,-3 0-144-15,1 0 0 0,-1 0 0 0,1 2 0 0,-1 0-272 0,0 0 16 16,0-2 0-16,0 1 0 31,1 0-480-31,-2 0-96 0,-1 1 0 0,-1 1-16 0,1 1-1760 0,0-1-336 0,-2 1-80 0</inkml:trace>
  <inkml:trace contextRef="#ctx0" brushRef="#br0" timeOffset="92013.52">4888 15366 27647 0,'0'0'2448'0,"0"0"-1952"15,-4-5-496-15,4 5 0 0,-4-9 1520 0,3 1 208 0,0-1 32 0,0 2 16 16,1-1-960-16,0 8-192 0,0-8-48 0,0 8 0 16,2-10 336-16,2 3 64 0,-2-1 16 0,-2 8 0 15,4-8-544-15,-4 8-96 0,8-8-32 0,-1 3 0 16,-1 1-320-16,-6 4 0 0,10-4 0 0,-10 4 128 16,11-1-128-16,-1 2 0 0,-10-1 0 0,10 6 0 15,0-1 0-15,-1 3-208 0,-2 1 16 0,1 1 16 31,-1-2-208-31,-2 3-32 0,1 2-16 0,-4 3 0 0,0 3 16 16,-1 2 0-16,-2 1 0 0,0 2 0 0,-1 0-176 0,-2 0-48 16,0-2 0-16,-2 0 0 0,0-2 368 0,-1-1 64 0,1-3 16 0,-2 1 0 0,1-2 384 0,1-2 64 15,-3-1 32-15,1-1 0 0,-1-1 144 0,2 0 16 16,-2-2 16-16,1 0 0 0,2-2-16 0,1 1-16 16,5-7 0-16,-5 6 0 0,5-6 48 0,-6 6 16 15,6-6 0-15,0 0 0 0,0 0-112 0,0 0-32 16,0 0 0-16,0 0 0 0,0 0-64 0,0 0-16 15,0 0 0-15,5 9 0 0,-5-9-128 0,7 5-16 0,2 0-128 0,1-2 192 16,1-1-192-16,1-1 128 16,1-1-128-16,2-1 0 0,1 0 0 0,1 0 0 15,-1-1 0-15,2 0 0 0,0-2-224 0,2 1 16 0,0-3 0 0,2 1 0 32,2-2-352-32,0 1-64 0,0-2-16 0,-2 0 0 15,0 1-544-15,0-3-112 0,0-1-32 0,-2-4-9696 16,1-2-1952-16</inkml:trace>
  <inkml:trace contextRef="#ctx0" brushRef="#br0" timeOffset="92294.75">5775 14883 36623 0,'0'0'1616'0,"0"0"352"0,0 0-1584 0,0 0-384 0,10-3 0 0,1-2 0 15,-1 0 0-15,2 2 0 0,0-1 0 0,0 3 0 0,-1 0 464 0,0 1 224 16,1-1 32-16,1 0 16 0,0 0-224 0,1 0-64 16,-1 1 0-16,0 0 0 0,2 0-448 0,0 0 0 15,-1 0-176-15,-1-1 176 16,3 2-784-16,-2 0-48 0,-1-1 0 0,-1 1 0 15,-2-1-1920-15,0 0-400 0,0-1-80 0,-10 1-16 0</inkml:trace>
  <inkml:trace contextRef="#ctx0" brushRef="#br0" timeOffset="92497.86">5810 15106 35295 0,'-12'6'1568'0,"12"-6"320"0,-10 3-1504 0,2 1-384 16,8-4 0-16,0 0 0 0,0 0 0 0,-5 4 0 15,5-4 0-15,0 0 0 0,0 0 768 0,0 0 96 16,0 0 16-16,0 0 0 0,0 0-176 0,6 5-16 16,3 0-16-16,2-2 0 0,1 0-496 0,3 0-176 0,-1-3 0 0,2 1 144 15,3-1-320-15,1 0-64 0,1-1-16 0,1 0 0 32,0-2-576-32,3 0-112 0,1-1-16 0,4-3-16 15,2-2-1968-15,1-2-400 0,13-6-80 0,-8-3-9424 0</inkml:trace>
  <inkml:trace contextRef="#ctx0" brushRef="#br0" timeOffset="92890.32">7484 14280 35135 0,'0'0'1552'0,"0"0"320"0,0 0-1488 0,0 0-384 16,-2-6 0-16,2 6 0 0,0 0 560 0,0 0 32 16,-1-7 16-16,1 7 0 0,0 0 544 0,0 0 128 15,0 0 0-15,0 0 16 0,0 0-352 0,0 0-80 16,0 0-16-16,0 0 0 0,0 0-544 0,-3 9-112 15,3-9-32-15,-3 12 0 0,1 0-160 0,0 1 0 16,1 2 0-16,0 1 0 0,-3 2 0 0,3 0 0 0,2 1 0 0,1 3 0 16,-2 2 0-16,1 3 0 0,1 0 0 0,0 1 0 15,0-1 0-15,0 2 0 0,1-1 0 0,-1 0 0 16,-1-4 0-16,1 0 0 0,1 1-176 0,2-1 176 31,-3-2-480-31,1 0-16 0,0-1 0 0,-2-3 0 0,-1-1-1248 0,-1-1-256 0,-2 2-48 0,1-3-9616 16,-1 0-1920-16</inkml:trace>
  <inkml:trace contextRef="#ctx0" brushRef="#br0" timeOffset="93218.93">7035 15090 26943 0,'0'0'1200'0,"0"0"240"0,0 0-1152 0,0 0-288 16,0 0 0-16,0 0 0 0,9 3 400 0,0-1 32 16,0 0 0-16,1-1 0 0,1 1 1040 0,1-1 224 15,0-1 32-15,3 0 16 0,4 0-272 0,2 0-48 16,0-1-16-16,2 0 0 0,2 0-736 0,3 0-160 16,-1 1-16-16,2 0-16 0,-2 0-112 0,1 0-32 15,0-2 0-15,1 2 0 0,0 0-336 0,-2 0 0 16,-2-1 0-16,0 1 0 0,-5 1 0 0,0-1 0 0,0 0 0 0,-1 2 0 15,-2-1 0-15,-1-1 0 0,-2 0-144 0,-1 2 144 16,-1 0-384-16,-1-1 0 0,-1 0 0 0,-1 0 0 16,-9-1-384-16,8 3-96 0,-8-3-16 15,0 0 0-15,0 0-1488 0,0 0-288 0,0 0-64 16,4 6-11424-16</inkml:trace>
  <inkml:trace contextRef="#ctx0" brushRef="#br0" timeOffset="93814.05">7189 15619 33855 0,'0'0'1504'0,"0"0"304"0,0 0-1440 0,0 0-368 15,4-9 0-15,1 2 0 0,0-1 208 0,2 2-16 16,0 0-16-16,1-1 0 0,0-1 800 0,2 3 176 15,0-1 16-15,2 1 16 0,0-2-288 0,2 1-64 16,-1 0-16-16,1 1 0 0,0 0-416 0,2 1-80 16,-1 1 0-16,1 0-16 0,-1 2-304 0,-4 1 160 15,2 3-160-15,0-1 128 0,1 0-128 0,-1 2 160 16,-1 2-160-16,-1 0 160 0,0 2-160 0,-1 1 0 16,-1 2-192-16,-3-1 192 0,0 0-336 0,-1 2 48 15,-3 3 16-15,1 1 0 0,-2 0-80 0,-2 3-16 0,-3 1 0 0,1 1 0 31,-3-1-272-31,-1 4-48 0,-5 1-16 0,-2 2 0 16,0 1 128-16,-1-1 0 0,-2-1 16 0,2-2 0 0,-2-1 560 0,2-2 0 0,-3-1 0 0,3-2 0 16,0-1 352-16,0-2 32 0,2 0 0 0,2-3 0 15,0-2 64-15,-1-1 0 0,2-1 16 0,1 0 0 16,2-2-16-16,-1 0-16 0,0-2 0 0,8-4 0 16,-8 5-16-16,8-5 0 0,0 0 0 0,0 0 0 0,0 0-16 0,0 0 0 15,0 0 0-15,0 0 0 0,0 0-64 0,0 0-16 16,0 0 0-16,0 0 0 0,8 3-176 0,2-2-144 15,0-1 192-15,3-1-192 0,1 0 192 0,3-1-192 16,1 0 192-16,4-1-192 0,2 1 192 0,3-1-192 16,3 0 192-16,0-1-192 0,0 0 144 0,0 1-144 15,-1-2 0-15,-1 0 144 0,1-1-144 0,1 1 0 16,-3-2 0-16,0 3 128 0,-2-1-128 0,-2 2 0 16,-1-1 0-16,-2 0 0 0,-3 0 0 0,1 2 128 15,-2-1-128-15,-1 2 0 0,-3-2 0 0,-2 1 0 16,-10 2 0-16,10-2-176 0,-10 2-144 0,0 0-48 15,0 0 0-15,0 0 0 16,0 0-480-16,0 0-112 0,0 0 0 0,0 0-16 16,0 0-2064-16,-8-5-416 0</inkml:trace>
  <inkml:trace contextRef="#ctx0" brushRef="#br0" timeOffset="102380.65">8695 14140 3679 0,'0'0'320'0,"0"0"-320"16,0 0 0-16,0 0 0 0,0 0 2368 0,0 0 416 16,0 0 80-16,0 0 16 0,0 0-2448 0,0 0-432 15,0 0-192-15,0 0 0 0,0 0 848 0,0 0 176 16,0 0 16-16,0 0 16 0,0 0-96 0,0 0 0 15,0 0-16-15,0 0 0 0,0 0-176 0,0 0-48 16,0 0 0-16,0 0 0 0,8-4-16 0,-8 4 0 16,0 0 0-16,0 0 0 0,0 0-128 0,0 0-48 15,0 0 0-15,0 0 0 0,0 0-16 0,0 0-16 16,0 0 0-16,0 0 0 16,0 0 64-16,0 0 16 0,0 0 0 0,0 0 0 0,0 0-16 0,0 0 0 15,0 0 0-15,-6-5 0 0,6 5-16 0,-7-4 0 0,0 1 0 16,-2 1 0-16,1 1-96 0,-1 0-32 0,0 1 0 0,0 0 0 15,0 0-48-15,1 1-16 16,-3 0 0-16,1-1 0 0,0 0-32 0,0 1-128 16,0 0 192-16,0-1-64 0,-1 0 32 0,1 0 0 0,0 0 0 0,1 1 0 15,1-1-32-15,-1 0 0 0,0 0 0 0,2 0 0 16,0 0 0-16,-1 1-128 16,0-1 192-16,1 1-64 0,7-1 64 0,-7 2 16 0,-2-1 0 0,9-1 0 15,-9 0 48-15,2 0 0 0,7 0 0 0,-6 0 0 16,6 0-64-16,0 0-16 0,-9 2 0 0,9-2 0 15,0 0 16-15,0 0 16 0,-6 3 0 0,6-3 0 16,0 0 48-16,0 0 0 0,0 0 0 0,0 0 0 0,0 0-16 0,0 0 0 16,0 0 0-16,-1 10 0 15,1-10-16-15,0 9 0 0,0-9 0 0,1 10 0 0,1-1-96 16,-2-9 0-16,4 11-128 0,0-2 192 0,-3 2-64 0,0-1-128 16,2 1 176-16,-2 1-176 0,0 2 144 0,2 1-144 15,-2-1 0-15,1 4 144 0,1 0-144 16,-1 1 0-16,0 3 0 0,0 4 0 0,0-1 0 0,0 5 128 15,0 3-128-15,1 5 0 0,-1 4 0 0,1 3 0 16,-3 2 0-16,1 4 0 0,0 1 0 0,-1 3-144 16,0-1 144-16,0 1 0 0,-1 2 0 0,1 0 0 15,0-3 0-15,0 0 0 0,-1 1 0 0,-2-2 0 0,1-2 0 0,-1 0 0 16,-1-2 0-16,0 1 0 16,-1-3 0-16,1-2 0 0,-1-4 0 0,2 0 0 15,-1-1 0-15,0-1 0 0,0-3 128 0,1 2-128 16,0 0 0-16,0-2 0 0,1-2 128 0,-1-1-128 15,0-2 0-15,3-1 0 0,0-3 128 0,0 0-128 0,0-3 0 0,2-1 144 16,0-1-144-16,0 0 0 0,-1-1 144 0,0-2-144 16,0-2 128-16,-1-1-128 0,0 0 128 0,1 0-128 15,2-1 128-15,-1-1-128 16,-1 0 128-16,0 0-128 0,1 0 192 0,0-1-48 16,1-2 0-16,-1 1 0 0,0-3-16 0,1 1 0 0,2 0 0 0,-1-1 0 15,-4-9 0-15,6 10-128 0,-1-1 192 0,1-3-64 16,-6-6-128-16,0 0 160 0,6 10-160 0,1-2 160 15,-7-8-32-15,9 9-128 0,-1-3 192 0,0 0-64 16,-8-6 32-16,9 4 0 0,0-1 0 0,-1 0 0 16,1-1-160-16,1-1 0 0,0 1 0 0,1-1-176 15,0-1 176-15,1 0 0 0,0 0-144 0,0-1 144 16,3 0-320-16,0 0 16 0,2-2 0 0,1-1 0 16,3 0-608-16,0-4-128 0,1-3-32 0,6-3-10512 15,5-4-2112-15</inkml:trace>
  <inkml:trace contextRef="#ctx0" brushRef="#br0" timeOffset="103194.05">10107 14220 23039 0,'0'0'2048'0,"-6"-7"-1648"0,2 0-400 0,0-1 0 0,2 0 1968 0,1 0 304 16,-1 1 64-16,1-1 16 0,1 0-1632 0,-1 1-320 16,0 0-64-16,1 7-16 0,0 0 704 0,1-7 128 15,-1 7 16-15,0 0 16 0,0-6-352 0,0 6-64 16,0 0 0-16,0 0-16 0,0 0-464 0,0 0-96 15,0 0 0-15,1 11-16 0,-1 1-176 0,0 3 0 16,0 4-192-16,0 2 192 0,-1 2-128 0,0 2 128 16,-1 2 0-16,1 2 0 0,-1 2 0 0,1-1 0 15,0-3 0-15,1 2 0 0,-1 0 0 0,0-1 0 16,1-1 0-16,0-2 0 0,-2-2 0 0,2-2 0 16,0-2 0-16,0-3 0 0,0-2 176 0,-2 0-48 15,1-3-128-15,0-3 192 0,1-8-32 0,0 0-16 16,0 0 0-16,0 0 0 0,0 9-16 0,0-9 0 15,0 0 0-15,0 0 0 0,0 0 80 0,0 0 16 16,0 0 0-16,0 0 0 0,0 0 48 0,6-5 16 16,-6 5 0-16,7-9 0 0,0-1-128 0,2-1-32 0,1-1 0 0,0 0 0 15,-2-1-128-15,2 1 0 0,4-3 0 0,0 2 0 16,-1 1 0-16,1 0 0 0,1 1 0 0,0 1 0 16,0 3 0-16,0 2 0 0,-1 0 0 0,-2 2-176 15,0 1 176-15,-1 3 0 0,0 1 128 0,-1 3-128 16,0-1 0-16,1 3-128 0,0 0 0 0,0 3 0 0,-1 1 128 15,0 1-192-15,-2-1 192 0,-2 1-192 0,1 1 16 16,-4-1 0-16,-1 1 0 0,-1 0 0 0,-2 1 32 0,0-2 0 16,-2 1 0-16,-2-1 0 0,-2 0 144 0,-3-1-192 15,-1-1 192-15,-1 0-192 0,-3-1 192 0,0 0 192 16,-1 0-32-16,-2-2-16 0,-2 0 112 0,-1-1 32 16,-2-1 0-16,1 0 0 0,0-2-48 0,1 0-16 15,1 0 0-15,2-2 0 0,0-1-224 0,3-1 176 16,2-1-176-16,2 1 160 0,0-1-288 0,1 0-64 15,1 0-16-15,1-2 0 16,0 1-544-16,2 0-96 0,0-2-32 0,2 0 0 16,1-2-2640-16,3 7-544 0</inkml:trace>
  <inkml:trace contextRef="#ctx0" brushRef="#br0" timeOffset="103803.47">9466 14905 27759 0,'-10'-2'1216'0,"10"2"272"0,-8-3-1184 0,0-1-304 0,0 0 0 0,2 1 0 0,6 3 0 16,-9-6 0-16,9 6 0 0,-9-5 0 16,9 5 624-16,-10-5 64 0,10 5 16 0,-8-4 0 15,8 4 320-15,-8-2 64 0,8 2 0 0,0 0 16 16,0 0-560-16,0 0-112 0,0 0-32 0,0 0 0 0,0 0-240 0,0 0-160 16,0 0 192-16,0 0-192 0,0 0 160 0,0 0-160 15,0 0 128-15,0 0-128 0,6 3 160 0,3 0-160 16,2 1 192-16,3-1-192 0,3 0 288 0,3 0-48 15,3 2-16-15,4-2 0 0,4-1 112 0,6 1 32 16,3-1 0-16,4 0 0 0,4 0-16 0,3 0 0 16,0 1 0-16,3-2 0 0,4 1 16 0,2-1 0 15,5-1 0-15,3 1 0 0,3 0 16 0,-1-1 16 16,1 0 0-16,2 1 0 0,5-1-112 0,3 0-32 16,1 0 0-16,2 0 0 0,-4 0-16 0,3 1-16 15,3-3 0-15,-1 0 0 0,-3 0-224 0,-2 0 176 16,-2-2-176-16,2 1 160 0,3-1-160 0,-5-1 0 15,-4 1 144-15,-3-1-144 0,-3 0 176 0,1-2-48 16,-1 1 0-16,-3 0 0 0,-4 3-128 0,-2-2 0 0,-5-1 0 0,-3 0-176 16,-1 1 176-16,-4 0 0 0,-3 1 0 0,-1 0 0 15,-3-1 0-15,-2 0 0 16,-4 1 0-16,-5 1 0 0,-4 0 0 0,-4 0 0 16,-3 0-176-16,-4 1 176 0,-2 0-256 0,-11 2 32 15,10-1 16-15,-10 1 0 16,0 0-208-16,0 0-32 0,0 0-16 0,0 0 0 15,0 0-416-15,0 0-80 0,0 0 0 0,-11 9-16 0,-5-1-1712 0,-8 3-320 0,-8 3-80 0,-7 0-11168 16</inkml:trace>
  <inkml:trace contextRef="#ctx0" brushRef="#br0" timeOffset="104413.37">9988 15617 6447 0,'-12'-1'576'0,"4"1"-576"16,-1-1 0-16,0-3 0 0,1 0 3936 0,-1 0 672 15,0 0 144-15,1 0 32 0,3-2-3072 0,-2 1-624 16,2-1-112-16,-1 0-16 0,1-2 176 0,-1 0 32 16,3 1 16-16,1-2 0 0,-1-1 112 0,3 0 32 15,0 0 0-15,2 0 0 0,0-1-512 0,1 0-112 16,1 1 0-16,2-2-16 0,1-2-288 0,1 0-48 0,3-1-16 0,0 2 0 16,3 0-96-16,-1 1-32 0,1 0 0 0,0 1 0 15,1 1 128-15,-1 1 32 0,0 1 0 0,1 3 0 16,-1 0-112-16,0 2 0 0,-1 2-16 0,2 1 0 15,-2 2-80-15,-1 2-16 0,0 1 0 0,0 3 0 16,-3 2-144-16,0 2-176 0,-2 1 48 0,0 3 0 16,-3 3-80-16,0 3-16 0,-4 1 0 0,-2 5 0 0,-3 3-32 15,-3 2 0-15,0 2 0 0,-4 1 0 16,-2-1-128-16,-2-1-16 0,2-1-16 0,-2-1 0 0,1-1 288 16,0-1 128-16,1-2-128 0,-1-3 128 0,0-5 0 0,1-1 272 15,1-1-32-15,1-3-16 0,1-4 32 0,2-1 16 16,-1-2 0-16,4-2 0 0,-2 1-16 0,8-7-16 15,-7 5 0-15,7-5 0 0,0 0 80 0,0 0 0 16,0 0 16-16,0 0 0 0,0 0-144 0,0 0-48 16,0 0 0-16,0 0 0 0,0 0-144 0,0 0 0 15,9 2 0-15,1-2 128 0,0 0-128 0,1 0 0 16,1 0 0-16,2 0 0 0,2 0 0 0,-1 0 0 16,0 0 0-16,3 0 0 0,1 0-176 0,-1 0 48 15,1 0 0-15,2 0 0 16,0 0-480-16,0-2-96 0,0 1 0 0,0 0-16 15,0-1-1584-15,1-1-320 0,-2-2-64 0,1-1-12688 0</inkml:trace>
  <inkml:trace contextRef="#ctx0" brushRef="#br0" timeOffset="104882.4">10694 15715 22111 0,'0'0'976'0,"0"0"208"0,-7-2-944 0,1-3-240 0,-1 0 0 0,2-1 0 16,-1-2 3216-16,0 2 608 0,0-2 112 0,-1 2 32 15,-1-1-2976-15,-2 1-592 0,0 1-112 0,0-1-32 16,-1 1 640-16,-1 1 128 0,0 0 32 0,-1 2 0 0,2 1-384 0,0 0-80 16,0 0-16-16,0 1 0 0,1 1-576 0,-4 2 0 15,3 0-144-15,0 3 144 0,0-1-208 16,0 2 80-16,2 1 128 0,1 1-208 0,-1 0-112 0,1 2 0 16,3 0-16-16,0 2 0 15,1-1-240-15,1 0-32 0,1-2-16 16,3 1 0-16,-1 0 48 0,2 0 16 0,1-1 0 0,2-2 0 15,0 1 96-15,2-1 16 0,1-2 0 0,2 0 0 0,0-3 128 0,1-1 48 16,1 0 0-16,2-4 0 0,-2 0 272 0,1-1-192 16,-1-1 192-16,1-2-160 0,-1-2 160 0,0 0 144 15,-1-2-16-15,-1 1-128 0,0 0 400 0,-1 1-16 16,-1 1-16-16,-2-1 0 0,1-1 208 0,-3 1 32 16,2 0 16-16,-2 0 0 0,-2 0-144 0,-2 8-32 15,3-7 0-15,-3 7 0 0,0-7-64 0,0 7 0 16,0 0-16-16,0 0 0 0,0 0 96 0,0 0 32 15,0 0 0-15,0 0 0 0,0 0-304 0,0 0-48 16,-3 10-16-16,2 1 0 0,0 0-128 0,0 0 0 16,3 0 0-16,2 1 0 0,-1 1-192 0,1 1 192 0,2 2-160 0,-1-2 160 15,2-1-208-15,-1 1 48 16,3-2 16-16,0-2 0 16,0-2-480-16,0-1-80 0,1-2-32 0,-1 0 0 15,2-2-2080-15,0-3-400 0,3-2-96 0,-1-5-10944 0</inkml:trace>
  <inkml:trace contextRef="#ctx0" brushRef="#br0" timeOffset="105148.18">10958 15414 34095 0,'0'0'1504'0,"0"0"320"0,-7 0-1456 0,7 0-368 0,0 0 0 0,0 0 0 16,-6-1 1504-16,6 1 224 0,0 0 64 0,0 0 0 0,0 0-832 0,0 0-176 15,0 0-16-15,-6 6-16 0,6-6 96 16,-4 9 32-16,1-1 0 0,3 3 0 0,0 2-592 0,0-1-112 15,0 2-32-15,0 2 0 0,1 2-144 0,0 0 0 16,1 0 0-16,0 2 0 0,0 0 0 0,2 1 0 16,-1 1-144-16,0 0 144 0,-1 1-176 15,2 0 32-15,-1-2 0 0,0 1 0 16,1 0-336-16,-1-1-64 0,0-2-16 0,1-2 0 16,-1-1-368-16,1-3-80 0,-1-2-16 0,-2-1 0 15,-1-10-2064-15,0 0-432 0,0 0-64 0,0 0-32 0</inkml:trace>
  <inkml:trace contextRef="#ctx0" brushRef="#br0" timeOffset="105822.6">10867 15684 24879 0,'0'0'2208'0,"0"0"-1760"16,0 0-448-16,0 0 0 0,0 0 2288 0,0 0 368 0,0 0 80 0,0 0 16 15,0 0-2480-15,0 0-480 0,0 0-112 0,8-1 0 16,-8 1 960-16,13 0 192 0,0 1 32 0,0 1 16 15,5 1-464-15,-3 0-96 0,2-2 0 0,2 0-16 16,2-2-304-16,1 1 0 0,1 0-176 0,0 0 176 16,-1-1-288-16,0-2 48 0,2 1 16 0,-4-1 0 31,0-1-672-31,0-2-128 0,-3-1-16 0,-1 0-16 16,-1-1-496-16,1-1-112 0,-2-1 0 0,0-1-16 0,-3-1-400 15,-1 1-80-15,-2 0-16 0,0-1 0 0,-2-1 480 0,0 1 96 16,-3 0 0-16,-1 0 16 0,-1 0 2336 0,1 2 464 0,-2 0 80 0,0 1 32 0,-2-1 1040 0,1 2 224 15,1 8 32-15,-2-8 16 0,1-1-672 0,1 9-144 16,-2-7-32-16,2 7 0 0,0 0-384 0,0 0-96 16,0 0-16-16,0 0 0 0,0 0-208 0,0 0-32 15,0 0-16-15,0 0 0 0,-6 5-640 0,2 3-128 16,2 3-16-16,2 4-16 0,0 1-240 0,0 3 0 16,1 1 0-16,0 1 0 0,0 1 0 0,1 1-128 15,0 1 128-15,1 0 0 0,-1 1 0 0,0 0-128 16,-1-3 128-16,1-2 0 0,1-1 0 0,0 0 0 15,-1-3 0-15,0 0 0 0,0-4 0 0,1 0 0 0,-1-3 0 0,1-3 0 16,-3-6 208-16,0 0-48 0,0 0-16 0,0 0 0 16,6 5-144-16,-6-5 0 0,0 0 0 0,8 1 0 15,-8-1 0-15,11-2 0 16,-3-3 0-16,1 0 0 0,0-1 0 0,0-1 0 0,-1-2 128 0,1 0-128 16,0-1 128-16,2 0-128 0,-1 1 128 0,2 1-128 15,-1 1 0-15,0 1 0 0,-1 0 0 0,0 1 0 16,0 2 0-16,0 1 0 0,-10 2 0 0,11 0 0 15,-11 0 0-15,11 2 0 0,0 0-144 0,-2 3 144 16,-9-5-208-16,9 6 64 0,-2 1 16 0,-2 1 0 16,0 0-32-16,-2 1 0 0,-1 0 0 0,-2 1 0 15,-1 0 160-15,-2 0-192 0,-2 0 192 0,0 0-192 0,-2 1 32 16,0 0 0-16,-1-2 0 0,-1 1 0 16,-2 0 160-16,0-1 0 15,0 0 0-15,-1-1 0 0,1-2 0 0,0 1 0 16,0-2 0-16,0 1 0 0,-1-2-256 0,2-1 48 15,1 0 0-15,0-2 0 16,2-1-448-16,-2 0-96 0,9 0-16 0,-11-6 0 16,1-1-2240-16,1-6-464 0,-2-11-96 0,4-5-16 0</inkml:trace>
  <inkml:trace contextRef="#ctx0" brushRef="#br0" timeOffset="106182.14">11845 15146 33119 0,'0'0'1472'0,"0"0"288"0,0 0-1408 0,0 0-352 0,0 0 0 0,0 0 0 16,0 0 1072-16,0 0 144 0,8 2 16 0,-8-2 16 15,0 0-48-15,9 6-16 0,-9-6 0 0,7 6 0 16,-7-6-80-16,8 9-16 0,-3 0 0 0,1 0 0 0,-1 0-608 0,3 2-128 15,-3 1-32-15,2 1 0 0,2 1-128 0,-1 2-48 16,1-2 0-16,0 2 0 0,1 3 160 0,-2 1 16 16,-1 1 16-16,1 2 0 0,2 1-192 0,0 2-144 15,-1 1 192-15,-2 3-192 0,-1 1 128 0,-1 1-128 16,-1 0 0-16,-3 2 0 0,-3 4 0 0,-2 0-176 16,0 3 0-16,-4 3 0 15,-3 3-400-15,-1 4-96 0,-2 1-16 0,-4-3 0 16,-3-2-432-16,-1 1-96 0,-1-3 0 0,-3-1-16 15,-3-5-1072-15,-2 2-192 0,-2-1-64 0,-3-2-13360 0</inkml:trace>
  <inkml:trace contextRef="#ctx0" brushRef="#br0" timeOffset="106683.93">9527 15183 32367 0,'0'0'1424'0,"0"0"304"0,0 0-1376 0,-8 4-352 0,8-4 0 0,0 0 0 0,-8 5 384 0,3 1 16 16,-1 0 0-16,1 2 0 0,-4-1-112 0,1 1-32 15,0 3 0-15,0 2 0 0,-1 1 448 0,3 2 64 16,-3 1 32-16,0 3 0 0,0 2-432 0,0 4-96 15,1 3-16-15,-1 3 0 0,-2 1-256 0,1 3 128 16,0 2-128-16,0 3 0 0,-1 0 160 0,1 1-160 16,1-1 128-16,3 4-128 0,-1 1 144 0,3 1-144 15,0-1 160-15,4 0-160 0,2-2 144 0,2-1-144 16,4-2 128-16,2-3-128 0,1-1 128 0,3-2-128 16,1 0 0-16,2-1 128 15,-1-3-128-15,3-4-192 0,1-1 32 0,2-5 16 31,1-4-416-31,2-2-80 0,3-3 0 0,1-4-16 16,3-2-496-16,6-7-80 0,2-6-32 0,3-6-13808 0</inkml:trace>
  <inkml:trace contextRef="#ctx0" brushRef="#br0" timeOffset="108470.61">12941 13862 17279 0,'0'0'768'0,"0"0"144"0,0 0-720 0,0 0-192 0,0 0 0 0,0 0 0 0,0 0 160 0,0 0 0 15,0 0 0-15,0 0 0 0,0 0-160 0,0 0 0 16,0 0 0-16,0 0 0 0,0 0 656 0,0 0 112 15,0 0 0-15,0 0 16 0,0 0-80 0,0 0 0 16,0 0-16-16,0 0 0 0,0 0-368 0,0 0-64 16,0 0 0-16,0 0-16 0,0 0 0 0,0 0 0 15,0 0 0-15,0 0 0 0,0 0 16 0,0 0 0 16,0 0 0-16,0 0 0 0,0 0 160 0,0 0 32 0,0 0 16 0,0 0 0 16,0 0 112-16,0 0 0 15,6-4 16-15,-6 4 0 0,8-3-32 0,-8 3-16 0,8-4 0 0,-8 4 0 16,9-2-96-16,0 1-32 15,-9 1 0-15,10-1 0 0,-1-1-64 0,-9 2-16 0,10-2 0 0,-2 0 0 16,1 1 112-16,0 0 0 0,-9 1 16 0,10 0 0 16,-1-1 16-16,-1 1 0 0,1 1 0 0,-9-1 0 15,10 2-96-15,-1 2-32 0,-1-1 0 0,-2 1 0 16,1 2-112-16,-1 2-32 0,-1 0 0 0,-1 2 0 16,1 0-80-16,-1 3-128 0,-1 3 176 0,2 1-176 15,-3 1 128-15,1 2-128 0,-2 1 0 0,2 4 0 16,-1 3 144-16,0 1-144 0,-1 4 0 0,1 2 144 0,-1 3-144 0,3 0 0 15,-3 2 0-15,0 2 0 0,0 1 0 0,0 0 0 16,-1 2 0-16,0 2 0 0,0 0 0 0,1 2 0 16,1-1 0-16,-1 2 0 0,-1-2 0 0,0 0 0 15,0 2 0-15,0-1 0 0,0 3 0 0,3-1 0 16,-2-3 0-16,0-1 0 0,1-2 0 0,-1 1 192 16,1-1-192-16,1-1 192 0,-1-3-48 0,0 2 0 15,0 1 0-15,1-1 0 0,1-1-144 0,-1 0 192 16,0-1-192-16,1-2 192 0,-1 1-192 0,2-2 128 15,0 1-128-15,-1 1 128 0,0 1-128 0,-1-2 0 16,0-2 144-16,0-1-144 0,1-2 0 0,0-1 128 16,-2-1-128-16,2-2 0 0,-2-2 0 0,0-2 144 15,0-2-144-15,0-2 0 0,1-1 224 0,-2-3-64 16,-2-4-16-16,1 0 0 0,0 1 48 0,-1-2 0 16,-1-1 0-16,0 0 0 0,0-1-32 0,-1 0 0 15,-1-2 0-15,1 0 0 0,-3-2 64 0,0 1 16 16,1-3 0-16,-3 0 0 0,0-2-48 0,0 0 0 15,0 1 0-15,-2-2 0 0,-1 0-192 0,0-1 0 16,0 0 128-16,-1 0-128 0,0-1-144 0,-1 0-80 16,-1-1-16-16,2-1 0 15,2 0-272-15,-2-1-64 0,2-2-16 0,1 1 0 16,1-2-1392-16,-1-2-256 0,0-3-64 0,1-5-14352 0</inkml:trace>
  <inkml:trace contextRef="#ctx0" brushRef="#br0" timeOffset="109454.98">14816 13637 28911 0,'0'0'1280'0,"-8"-5"256"0,0 0-1216 0,2-2-320 15,-2 2 0-15,1 0 0 0,2 1 192 0,-1 0-32 16,-2-1 0-16,0 2 0 0,0 0 416 0,2 0 96 0,-3 1 16 0,1 0 0 16,0 1 288-16,2 0 64 0,-4 0 16 0,2 1 0 15,1 0-512-15,-2 0-96 16,0 1-32-16,0 1 0 0,0 0-416 0,1 0 0 16,-1 1 0-16,0 1 0 0,0 0 0 0,-1 1 0 15,0-1 0-15,0 1 0 0,2-2 0 0,-3 1 0 0,1 1 0 0,0-1 0 16,0 1 0-16,1-1 0 0,0 1 0 0,1 0 0 0,-1-1 0 0,0 1 0 15,1-2 0-15,3 0 0 0,5-3 192 0,-9 5-32 16,2-2-16-16,7-3 0 0,-8 5 16 0,1 0 0 16,7-5 0-16,-6 5 0 0,6-5 32 0,-6 7 0 15,6-7 0-15,-5 9 0 0,2-2-16 0,0 0 0 16,3-7 0-16,-3 11 0 0,0-1-16 0,1 0 0 16,1-1 0-16,0 2 0 0,1 1 0 0,0 2 0 15,0 1 0-15,0 1 0 0,2 0-160 0,-1 4 192 16,1 0-192-16,1 2 192 0,-2 0-192 0,1 3 192 15,0 4-192-15,0 2 192 0,-1 1-192 0,2 2 0 16,0 1 144-16,0 3-144 0,1 0 0 0,-1 0 0 16,0 0 0-16,0 2 128 0,1 0-128 0,0 2 192 15,-1 2-64-15,2 2 0 0,0 1-128 0,0 2 144 16,-2-3-144-16,0 0 160 0,1 0-160 0,-1 3 0 16,0-3 0-16,2 2 128 0,-2 3-128 0,0-1 128 15,1 0-128-15,-1-2 128 0,1 1-128 0,0 1 0 16,-1-1 0-16,0-1 0 0,-1-1 0 0,1 2 0 15,-1-2 0-15,0-1 0 0,-1-1 0 0,2 1 0 16,-3-4 0-16,1 1 0 0,2 0 0 0,-3-1 128 16,0-2-128-16,0-1 128 0,-1 1-128 0,-1-3 0 15,1-3-192-15,1 0 192 0,-2-2-144 0,1-1 144 0,-1 0 0 0,1-1 0 16,-1-2-128-16,0 0 128 0,0-2 0 0,1-1 0 16,-1-1 0-16,0-2 0 0,0 0 0 0,0 0 0 15,0 0 0-15,1 0 0 0,0-3 0 0,0 0 0 16,0-1 0-16,1-1 0 0,0 0 0 0,0-2-160 15,0-2 160-15,0 1 0 0,0-3 0 0,1 0 0 16,0 0 0-16,1 0 0 0,0-3 0 0,0 1 0 16,1 0 128-16,0-1-128 0,-3-8 128 0,6 8-128 15,-1 0 0-15,1-1 144 0,-6-7-144 0,8 9 0 0,-8-9 192 16,10 7-192-16,-1 0 192 0,0-2-192 16,-1 0 0-16,2-1 0 0,-1 1 0 0,2-1 0 0,0 0 128 15,0 0-128-15,3-1 0 0,0 0 0 0,1-1 144 0,2 0-16 16,0-2-128-16,1 1 192 0,3 0-192 0,-2 0-160 15,-1-1 32-15,0 0 0 0,0 0 128 0,-2-1-192 16,-2-1 192-16,3-1-192 16,-2 1-176-16,3-1-32 0,-1-2-16 0,0 1 0 15,1 0-432-15,-1-2-96 0,0 0-16 0,0-2-10736 0,2-1-2144 0</inkml:trace>
  <inkml:trace contextRef="#ctx0" brushRef="#br0" timeOffset="110363.17">16319 13839 22911 0,'0'0'1024'0,"-3"-5"192"0,0-2-960 0,1-1-256 0,1 0 0 0,-1 1 0 0,1 2 992 0,0-1 160 16,0-1 16-16,1 1 16 0,0 6 464 0,-1-7 80 15,0 1 32-15,1 6 0 0,0 0-288 0,0 0-64 16,0 0-16-16,0 0 0 0,-1-6-576 0,1 6-112 16,0 0-32-16,0 0 0 0,0 0-400 0,0 0-80 15,0 0 0-15,0 0-16 0,0 0-176 0,2 13 0 16,0 3 144-16,0-1-144 0,1 3 0 0,-1 2 0 16,-1 2 0-16,0 2 0 0,1 2 0 0,0 2 0 15,0 1 0-15,0 3 0 0,1 1 0 0,-2 0 0 16,0 0 0-16,0-1 128 0,0-2-128 0,1 0 0 15,-1-2 0-15,2 0 128 0,-2-4-128 0,0 0 0 16,0-2 0-16,0 0 0 0,0 0 0 0,1-4 0 16,-2-3 0-16,0-2 0 15,0 0-432-15,0 0 0 0,1-1 0 0,-1-2 0 16,0-10-464-16,0 9-80 0,0-9-32 0,0 0 0 16,-3 8-1648-16,3-8-336 0,0 0-64 0,0 0-10144 0</inkml:trace>
  <inkml:trace contextRef="#ctx0" brushRef="#br0" timeOffset="110707.09">16236 14113 13823 0,'0'0'608'0,"-5"-9"128"0,-1-2-592 0,1-1-144 0,3-2 0 0,0 0 0 0,0-1 3952 0,1 0 752 15,1-2 160-15,1 3 16 0,1 2-3712 0,1-2-736 16,2-2-160-16,0 1-16 0,1 0 304 0,0-1 64 16,3 2 16-16,1 1 0 0,1 1-240 0,2-1-32 15,2 2-16-15,0 0 0 0,-1 0 32 0,2 3 0 16,-1-1 0-16,0 2 0 0,0 3-32 0,-2 1 0 15,-1 0 0-15,0 3 0 0,-1 1-128 0,-1 3-32 16,0 0 0-16,-1 3 0 0,0 0-192 0,-1 2-240 16,0 0 48-16,-4 2 16 0,1 0 16 0,-2 2 0 15,-1 0 0-15,-1 3 0 0,-1-1 160 0,0 1-128 16,-2-2 128-16,-1 1-128 0,-1 1 128 0,-2-1 0 16,-2-1 0-16,1 0 0 0,-1-2 0 0,0 0 128 15,-1-2-128-15,1 1 176 0,-1-1 80 0,0 0 0 16,-1-3 16-16,0 1 0 0,0-1-144 0,0-2-128 15,1-1 192-15,0 1-192 0,-1-1 0 0,1 0 0 16,0-2-160-16,0 0 160 16,1-2-512-16,-1 1 0 0,1 0 16 0,8-1 0 15,-8-1-528-15,2 0-96 0,6 1-32 0,0 0-9200 0,-6-6-1840 0</inkml:trace>
  <inkml:trace contextRef="#ctx0" brushRef="#br0" timeOffset="111114.38">17095 13563 17503 0,'0'0'768'0,"-8"-4"176"0,1-4-752 15,-2 1-192-15,0 1 0 0,1 0 0 0,2 1 2816 0,-1 2 512 16,-1 1 128-16,8 2 0 0,-10-2-1792 0,2 1-384 16,-2 1-64-16,1 0 0 0,1-1-176 0,1 2-16 15,-1 2-16-15,-1 3 0 0,0 2-640 0,-1 2-128 16,3 2-32-16,-1 3 0 0,0 2-208 0,1 0 0 16,-1 4 0-16,0 3 0 0,-1 3 128 0,1 1 0 15,0 3-128-15,0 3 192 0,-1 2-192 0,2 3 128 16,-1 3-128-16,1 1 0 0,2 2 0 0,0 1 0 0,3 1 0 0,2-1 0 15,1 0 144-15,4-4-16 0,0 1 0 0,4 1 0 16,0-2 32-16,1-2 0 0,1-4 0 0,1-2 0 16,0-1-160-16,1-2 0 0,1-2 0 0,3-3 0 15,1-2-144-15,1-3-112 0,2-1-32 0,2-3 0 32,-2-2-624-32,3-4-128 0,4-1-32 0,-1-5-9920 0,2-4-1984 0</inkml:trace>
  <inkml:trace contextRef="#ctx0" brushRef="#br0" timeOffset="111756.32">17676 13990 22111 0,'0'0'1968'0,"0"0"-1584"16,0 0-384-16,0 0 0 0,0 0 2288 0,6-9 368 0,-3-1 80 0,0 0 16 15,-1 0-2256-15,0 1-496 16,-1-2 0-16,0 0 0 0,-1 0 848 0,0 0 240 16,-1-2 32-16,0 2 16 0,-1-1-304 0,0 1-64 15,0 1-16-15,-2 1 0 0,2-4-368 0,-1 4-64 16,-2 0 0-16,1 1-16 0,0 0-32 0,-2 3 0 15,1-1 0-15,-2 3 0 0,-1 1-64 0,1 1-16 16,-1 1 0-16,0 2 0 0,-2 0-192 0,2 4 0 0,-3 0 0 0,0 3 0 16,-2 2 0-16,1 2-128 0,-1 2 128 0,1 1-208 15,-1 1 208-15,1 2-176 0,1 2 176 0,1 1-160 16,0-1 160-16,2 0-192 0,2 0 192 0,1 0-192 16,0-1 192-16,3-1-128 0,0 1 128 0,5-2-128 15,0-3 128-15,2-2-208 0,2 0 80 16,2-2 128-16,0-3-128 0,1 0 128 0,-1-1 0 0,2-2 0 0,0-2 0 0,0 0 0 15,2-3 0-15,-2-1 0 0,-2-2 0 0,1 0 0 16,0-1 0-16,-1-2 0 0,-1-2 192 0,-1 0 16 16,2-1 0-16,-2-2 0 0,-1-3 16 0,1-1 0 15,0 0 0-15,-2-1 0 0,1 1-32 0,-1 2-16 16,0-1 0-16,-2 1 0 0,-1 1-176 0,0 4 160 16,-2 8-160-16,0 0 160 0,1-9-16 0,-1 9 0 15,0 0 0-15,0 0 0 0,0 0 0 0,0 0 0 16,0 0 0-16,0 0 0 0,0 0-144 0,0 0 0 15,0 0-160-15,0 0 160 0,-3 9-192 0,2 2 192 16,0 1-208-16,2 1 80 0,-1 1 128 0,2 3-192 16,1 0 192-16,2 1-192 0,0-2 192 0,0 0-128 0,1 1 128 0,3 0-128 15,0-1-128-15,1 0-32 16,0-3 0-16,1-1 0 16,1-1-512-16,1-1-96 0,0 1-32 0,2-2 0 15,-1-4-2016-15,2 0-416 0,2-3-80 0</inkml:trace>
  <inkml:trace contextRef="#ctx0" brushRef="#br0" timeOffset="112017.06">18127 13715 26719 0,'0'0'1184'0,"0"0"240"0,-7-7-1136 0,3 2-288 0,4 5 0 0,0 0 0 15,-5-6 3072-15,5 6 576 0,0 0 96 0,0 0 32 16,0 0-2752-16,0 0-528 0,0 0-112 0,0 0-32 0,0 0 160 0,-4 11 48 15,2 1 0-15,2 2 0 0,0 0-336 0,2 2-64 16,1 3-16-16,-2 3 0 0,3-1-144 0,-1 0 0 16,1 1 0-16,0 2 0 0,-2 0 0 0,0-1 0 15,1-1 0-15,1 2 0 0,0-1-144 0,-2 1 144 16,2 0 0-16,-1-1 0 0,-1-2-400 0,0-1 16 16,0-1 16-16,1-2 0 15,-1-1-400-15,-1-3-96 0,-1 0-16 0,0-2 0 16,0-2-1888-16,0-9-384 0,-2 7-80 0</inkml:trace>
  <inkml:trace contextRef="#ctx0" brushRef="#br0" timeOffset="112241.3">17885 13988 39039 0,'0'0'1728'0,"0"0"368"0,0 0-1680 16,0 0-416-16,0 0 0 0,0 0 0 15,5-8-336-15,2 4-160 0,-7 4-16 0,11-3-16 0,-1-1 816 0,1 3 160 0,1 1 48 0,2 0 0 16,3 1 0-16,0 0 0 0,1 1 0 0,1 1 0 16,-1-1-368-16,3 0-128 0,0 0 0 0,1 0 0 15,-1-1-192-15,1-1-144 0,0 0-32 0,0 2 0 16,1-4-1744-16,-1 0-336 0,-1 0-80 0,1-1-12496 16</inkml:trace>
  <inkml:trace contextRef="#ctx0" brushRef="#br0" timeOffset="112741.37">18467 13672 33983 0,'0'0'1504'0,"0"0"304"0,-5-7-1440 0,1 1-368 15,1 0 0-15,3 6 0 0,-4-7 656 0,4 7 64 16,0 0 16-16,0 0 0 0,-4-6 160 0,4 6 48 16,0 0 0-16,0 0 0 0,0 0-240 0,0 0-64 15,0 0 0-15,2 12 0 0,0 1-640 0,2 3 0 16,0 1-256-16,-1 4 80 0,1 2 176 0,-1 2 0 15,0 0-144-15,-1 0 144 0,1 1 0 0,-1 1 0 0,0 1 0 0,0-2 0 16,0 0 0-16,1-1 0 16,-1-2 0-16,0 1 0 0,0 0 0 0,0-2 0 15,1-3 0-15,-1-2 0 0,0 0 160 0,-1-3-160 16,0-2 192-16,1-1-192 0,-1-1 0 0,-1-10 0 0,0 0 0 0,0 0 0 16,3 9 0-16,-3-9 0 15,0 0 0-15,0 0 0 0,0 0 0 0,0 0 0 16,0 0 0-16,0 0 0 0,0 0 0 0,6-9 0 15,0 0 0-15,-1-1 0 0,1-1 160 0,0 0-160 16,1-1 128-16,1 1-128 0,0-2 0 0,1 1 0 0,0 0 0 0,1 1 0 16,-1 1 0-16,0 1 0 15,-1 2 0-15,1 0 0 0,0 1 0 0,0 2 0 0,1 1 0 0,-2 1 0 16,-8 2 0-16,11 0 0 0,-1 1 0 0,-1 1 0 16,-9-2 0-16,11 5 0 0,-4 1-144 0,-1 0 144 15,0 2-240-15,-2 1 64 0,0 1 16 0,-1 0 0 0,-1 1 16 0,-1 0 0 16,-1 0 0-16,-1 0 0 0,-1 0 144 0,0 1-128 15,-2 0 128-15,1-1-128 0,-2 0 128 0,-1-1 0 16,-1 0 0-16,0 0-128 0,-1-3 128 0,-1 0-208 16,-1-2 80-16,0 0 128 15,1-2-496-15,-1-1 32 0,-1-1 0 0,0 1 0 16,-1-4-1376-16,-2 1-272 0,0-2-48 0,0-2-12752 16</inkml:trace>
  <inkml:trace contextRef="#ctx0" brushRef="#br0" timeOffset="113086.45">18919 13508 16575 0,'0'0'736'0,"0"0"160"0,0 0-720 0,0 0-176 15,0 0 0-15,0 0 0 0,9-3 4000 0,-9 3 768 0,0 0 160 0,9 0 16 16,-9 0-3312-16,9 2-672 0,-9-2-128 0,9 6-16 16,-9-6 32-16,9 6 16 0,-1 2 0 15,-1 2 0-15,0 1-416 0,-1 2-64 0,1 0-32 0,11 19 256 16,-10-14-352-16,1 1-16 0,0 2 0 16,0-2 112-16,0 3 32 0,-3 1 0 0,0 1 0 15,-2 1-96-15,1 1-16 0,-2 4 0 0,-1-1 0 16,-2 2-272-16,-1 1 0 0,-1 0 128 0,-2 1-128 0,-1 1 0 0,-3 1 0 15,-1 2 0-15,-3 0 0 16,-2 1-240-16,-1 1-96 0,-3-1-32 0,-1 0 0 16,0-1-368-16,-5-3-80 0,0-4-16 0,-4 1 0 15,-3-1-1920-15,-4-2-384 0,-2 1-64 0</inkml:trace>
  <inkml:trace contextRef="#ctx0" brushRef="#br0" timeOffset="121863.31">15412 14896 3679 0,'0'0'320'0,"0"0"-320"16,0 0 0-16,0 0 0 0,0 0 2016 0,0 0 336 15,-7-2 64-15,7 2 16 0,-6-3-1904 0,6 3-368 16,-6-5-160-16,6 5 128 0,0 0 1024 0,-6-2 208 15,6 2 48-15,0 0 0 0,-8-1-304 0,8 1-48 0,0 0-16 0,0 0 0 16,-8-2-512-16,8 2-96 0,-6-1-32 0,6 1 0 16,-7 0-144-16,7 0-48 0,0 0 0 0,-8 2 0 15,8-2-80-15,-6 2-128 0,6-2 176 0,0 0-176 16,-8 4 0-16,8-4 0 0,0 0 0 0,-5 5-192 16,5-5 192-16,0 0-144 0,-7 6 144 0,7-6-128 15,0 0 128-15,-6 5 0 0,6-5 0 0,0 0 0 16,0 0 256-16,0 0 0 0,0 0-16 0,0 0 0 15,-6 6 64-15,6-6 16 0,0 0 0 0,0 0 0 16,0 0-128-16,0 0-32 0,0 0 0 0,0 0 0 16,0 0-160-16,0 0 0 0,0 0 144 0,0 0-144 15,0 0 272-15,0 0-16 0,0 0 0 0,0 0 0 16,0 0 64-16,0 0 0 0,0 0 0 0,0 0 0 16,0 0-80-16,0 0-16 0,0 0 0 0,0 0 0 15,0 0-48-15,0 0-16 0,0 0 0 0,0 0 0 16,0 0-32-16,0 0-128 0,0 0 192 0,0 0-64 15,0 0-128-15,0 0 160 0,0 0-160 0,6 6 160 0,-6-6-32 0,0 0-128 16,10 5 192-16,0-2-64 0,-10-3-128 0,12 3 160 16,-1 2-160-16,1-3 160 0,1-2 816 0,-1 1 176 15,0 1 16-15,1 0 16 16,1 0-1664-16,2 0-336 0,0-1-64 0,1 0-16 0,1 0 896 0,2 0 128 16,1 0 64-16,2-2 0 0,1 1-16 0,2 1 0 15,1 0 0-15,1 0 0 0,-1-1-48 0,1 1 0 16,-3 0 0-16,0-1 0 0,3 0 0 0,-2 2 0 0,2-2 0 0,-1 0 0 15,1 0-128-15,0 0 0 0,1 0 144 0,2 0-144 16,2-2 0-16,0 2 128 0,0 0-128 0,-1 0 0 16,-2 0 0-16,0 0 0 0,0 0 0 0,-1-1 128 15,2 0-128-15,1 1 0 0,0-1 0 0,2 0 128 16,1 0-128-16,3 0 0 0,0-1 0 0,1-1 0 16,1 1 0-16,-1 0 144 0,-2 0-144 0,2 1 0 15,-3-1 128-15,4-1-128 0,-2 1 0 0,2 0 0 16,1-1 144-16,1 0-144 0,4 2 0 0,-1 0 144 15,-2-1-144-15,1 1 192 0,-2-1-192 0,4 0 192 16,-1-1-192-16,1 2 160 0,2-1-160 0,3 0 160 16,1 0-160-16,-2-2 128 0,-3 1-128 0,1 0 128 15,0-1-128-15,1 1 160 0,0 1-160 0,3-1 160 16,2-1-160-16,0 1 0 0,-2-1 144 0,-1 1-144 16,-3 1 0-16,0 0 0 0,0-1 0 0,3-1 128 0,-1 2-128 0,4-2 0 15,3-1 0-15,-3 1 128 0,-4-1-128 0,-1-1 0 16,1 1 0-16,-1 0 0 0,2 1 0 0,3-1 128 15,2 1-128-15,-1 1 0 0,-1-2 128 0,-3 1-128 16,-1-2 128-16,1 2-128 0,0 0 144 0,3 0-144 16,1 0 192-16,0 1-192 0,2-2 144 0,-2-1-144 15,-3 0 0-15,1 2 144 0,2-1-144 0,0 1 0 16,3 1 0-16,3-2 128 0,0 0-128 0,1-1 0 16,-4 0 0-16,0 2 0 0,3 2 0 0,3 1 0 15,4-1 0-15,-3-2 0 0,-4 1 0 0,0 0 0 16,-2 0 0-16,3 0 0 0,1 1 0 0,2 0 0 0,2-1 0 15,-5-1 0-15,-3 1 0 0,0 0 0 0,-1-2 0 0,4 1 0 16,1-2 0-16,1 1 128 0,2 1-128 0,-3-1 0 16,-1 1 0-16,-2 0 0 0,2 0 0 0,2 0 0 15,3-2 0-15,-2 2 0 0,-4-1 128 0,-2 2-128 16,-4 0 0-16,-1-2 0 0,-2 2 144 0,2 0-144 16,1-2 0-16,-2 2 144 0,-2 0-144 0,-4-1 0 15,-3 0 192-15,-2 1-64 0,-4-2 0 0,1 2-128 16,-1 0 288-16,-2-1-48 0,-3-1-16 0,-2 2 0 15,1 0-64-15,-2 0-16 0,-2 1 0 0,-3 1 0 16,-3 0-144-16,-3-1 0 0,-2 0 144 0,-3 2-144 16,0-1 0-16,-3 1 0 0,-4 0 0 0,-7 0-192 15,0 0-128-15,0 0-16 0,0 0-16 0,0 0 0 16,0 0-672-16,0 0-128 0,0 0-16 16,-10 5-16-16,-5-1-1952 15,-8-1-384-15</inkml:trace>
  <inkml:trace contextRef="#ctx0" brushRef="#br0" timeOffset="122943.48">15941 15524 11055 0,'0'0'976'0,"0"0"-784"0,-7-4-192 0,2 0 0 15,5 4 3088-15,-4-7 576 0,4 7 112 0,-5-8 32 16,2 2-2512-16,3 6-496 0,-1-8-96 0,0 0-32 16,1 8 448-16,2-10 96 0,-1 2 0 0,1-1 16 15,0 0-240-15,2 0-48 0,0 0-16 0,2 1 0 0,0-2-480 0,3 1-112 16,0-2-16-16,1 1 0 0,2 1-64 0,0 0 0 16,0 1-16-16,2-1 0 0,2 0 64 0,0 1 16 15,2 2 0-15,-1 0 0 0,-1 1-16 0,1 1 0 16,1 1 0-16,0 2 0 0,-4 0-128 0,-1 3-32 15,-1 3 0-15,0-1 0 0,-2 1-144 0,-1 3 0 16,-1 2 0-16,-2 2 0 0,0 1 0 0,-1 4-256 16,-1 3 64-16,-2 2 16 15,-2 2-96-15,-2 4-32 0,-3 4 0 0,-1 2 0 16,-3 2-288-16,-1-1-64 0,-1-2-16 0,-2-2 0 0,-3-5 416 0,1-1 96 16,-2 0 16-16,1-3 0 15,-2-2 288-15,2-1 64 0,-2-3 16 0,3-1 0 16,0-2-16-16,2-2 0 0,-1-1 0 0,2-2 0 0,0-2 96 0,2 0 16 0,1-3 0 0,1-1 0 15,8-2 16-15,-7 3 16 0,7-3 0 0,0 0 0 16,0 0 48-16,0 0 16 0,-8-2 0 0,8 2 0 16,0 0-144-16,0 0-16 0,0 0-16 0,0 0 0 15,0 0-112-15,0 0-128 0,8-5 176 0,0 2-176 16,1-1 208-16,1 1-64 16,1 0-16-16,0 2 0 0,2 0-128 0,2 1 0 15,1 0 0-15,2 1-176 0,0 0 176 0,2 0 0 0,0 0-144 0,-1 1 144 16,1 1-160-16,-3 0 160 15,0-1-208-15,-1 0 80 16,1 0-544-16,0 0-96 0,1 0-32 0,1-1 0 0,-1 0-1936 0,4-2-384 16,-1-3-80-16,0-1 0 0</inkml:trace>
  <inkml:trace contextRef="#ctx0" brushRef="#br0" timeOffset="123428.5">16776 15568 21183 0,'-4'-1'1888'0,"-2"-1"-1504"15,-1-3-384-15,2 0 0 0,-1 0 3888 0,2 0 704 16,-3-1 144-16,2-2 16 0,-1 1-3920 0,0 2-832 16,-3-2 0-16,1 2-176 0,2 0 512 0,-2 1 112 15,-1 1 0-15,0 1 16 0,1 0 112 0,1 1 32 16,-2 2 0-16,-1 3 0 0,0-2-480 0,1 2-128 16,0 2 0-16,-1-1 0 0,0 1 0 0,-1 3 0 15,1-1-176-15,1 1 176 0,-1-1-224 0,3 2 48 0,-1 1 16 0,0 0 0 16,2 0-80-16,1 0-16 0,1 0 0 0,-1-1 0 31,4 1-128-31,1-1-48 0,3 0 0 0,0-1 0 0,2 0 48 0,1-1 0 0,-3 0 0 0,4-3 0 31,2 1-48-31,0-1 0 0,0-3 0 0,1-1 0 0,1 1 128 0,0-4 32 0,0 0 0 0,-1 0 0 16,0-2 272-16,-1-1 0 0,-3 0 0 0,3-1 0 16,-2-1 320-16,-1-2-48 15,0 1 0-15,-2 0 0 0,1 0 160 0,-2 0 16 0,1 0 16 0,-4 8 0 16,4-11-16-16,-1 2 0 0,-1 2 0 0,0 0 0 15,-2 2-96-15,0 5-32 0,0-6 0 0,0 6 0 16,0 0 48-16,0 0 0 0,0 0 0 0,0 0 0 16,0 0-112-16,0 0-32 0,0 0 0 0,0 0 0 15,0 0-224-15,0 0 0 0,0 0 0 0,0 0-160 0,6 9 160 0,-6-9-128 16,4 11 128-16,2-1-128 16,-1 0 128-16,1 0-192 0,-1-1 192 0,1 1-192 0,-1-2-128 0,2 0-16 15,1-1-16-15,0 1 0 16,0-1-480-16,1-1-112 0,1 1-16 0,-1-2 0 15,2 0-576-15,0-2-112 0,1-1-16 0,1-2-8192 16,1-2-1616-16</inkml:trace>
  <inkml:trace contextRef="#ctx0" brushRef="#br0" timeOffset="123678.45">17105 15384 8287 0,'0'0'736'0,"0"0"-592"15,0 0-144-15,-5-6 0 0,1 1 6240 0,4 5 1216 0,-3-6 240 0,3 6 48 16,-4-5-5552-16,4 5-1104 0,0 0-240 0,0 0-32 15,0 0 48-15,0 0 16 0,0 0 0 0,0 0 0 16,0 0-192-16,0 0-48 0,0 0 0 0,0 0 0 16,-3 7-400-16,2 4-96 0,1 1-16 0,1 3 0 15,0 0-128-15,1 2 0 0,1 0 0 0,0 2 0 16,-2 1 0-16,1 2-144 0,-1 0 144 0,2 0-208 16,-2 0 64-16,1-1 16 0,0-2 0 0,0 0 0 31,0-1-240-31,2-1-32 0,-1 0-16 0,0-3 0 15,-2 0-256-15,3-3-48 0,-4-11-16 0,3 10 0 16,-3-10-1440-16,3 11-272 0,-3-11-64 0,0 0-7840 0,0 0-1552 0</inkml:trace>
  <inkml:trace contextRef="#ctx0" brushRef="#br0" timeOffset="123881.54">16907 15600 36735 0,'0'0'1632'0,"0"0"336"0,0 0-1584 0,0 0-384 15,0 0 0-15,0 0 0 16,0 0-320-16,0 0-128 0,0 0-48 0,0 0 0 0,0 0 496 0,12-1 160 16,-1 1 0-16,1 2 0 0,1 2 304 0,3-1 64 15,0-1 16-15,2 2 0 0,-1-2-544 0,3 0 0 16,1 0 0-16,-2-2 0 16,-2 0-752-16,1 0-208 0,0-1-32 0,-1-1-16 15,1-1-2192-15,-1-3-448 0,5-4-96 0,-3-4-7520 0</inkml:trace>
  <inkml:trace contextRef="#ctx0" brushRef="#br0" timeOffset="124350.52">17360 15348 28559 0,'0'0'2544'0,"-5"-2"-2032"0,5 2-512 0,0 0 0 16,0 0 1856-16,-6-2 256 0,6 2 64 0,0 0 16 16,0 0-1648-16,0 0-336 0,0 0-64 0,0 0-16 15,-7 4 320-15,7-4 48 0,-4 10 16 0,2 1 0 16,0 3-256-16,2 1-32 0,0 3-16 0,1 1 0 15,0 1-208-15,0 1 0 0,0 3-144 0,-1 0 144 16,0 1 0-16,-1-1-144 0,1 0 144 0,0-2 0 16,0-2 0-16,0-1 0 0,-1-2 0 0,1 0 0 15,0-2 0-15,-1-2 0 0,1-2 0 0,0-11 0 16,0 0 0-16,0 0 144 0,0 0-144 0,0 0 0 0,0 0 0 16,0 0 0-16,0 0 0 0,0 0 0 0,0 0 0 0,0 0 0 15,0 0 0-15,0 0 0 0,10-2 0 0,-2-1 0 16,-2-3 208-16,2-3-64 0,2 1-16 0,-3-1-128 15,2-1 192-15,1 1-64 0,1-1-128 0,-2 1 0 16,2 1 0-16,1 1 0 0,-1 0 0 0,1 1 0 16,0 1 0-16,-2 2 0 0,2 1 0 0,0 1 0 15,-1-1 0-15,0 2 0 0,0 1 0 0,-2 1 0 16,-9-2 0-16,10 4 0 0,-10-4 0 0,9 8 0 16,-1-1 0-16,-8-7 0 0,5 8-224 0,-1 1 80 15,-4-9 16-15,4 10 0 0,-4 2 128 0,-2-2-192 16,0 0 192-16,0 0-192 0,-2-1 192 0,-2-2 0 0,0-1 0 15,-3 1 0-15,-1-1 0 0,-1 1 0 0,-3 0 0 0,0 1 0 16,-1-1 0-16,1-1 0 0,-1 0 0 0,1-2-192 16,0 1-128-16,-1-2-48 0,1 0 0 0,1-1 0 31,0 0-1264-31,1-2-256 0,1 0-48 0,0-4-12832 0</inkml:trace>
  <inkml:trace contextRef="#ctx0" brushRef="#br0" timeOffset="124663">17774 15260 23039 0,'0'0'1024'0,"0"0"192"0,0 0-960 0,0 0-256 0,0 0 0 0,10-2 0 0,-3 0 2176 0,-7 2 400 15,9-2 80-15,-9 2 16 0,9 0-1392 0,-9 0-256 16,10 2-64-16,-10-2-16 0,9 4 208 0,-1 3 64 15,0 0 0-15,1-1 0 0,-1 1-688 0,0 3-128 16,1 1-16-16,0 2-16 0,-2 2-192 0,0 2-48 16,2 2 0-16,-1 1 0 0,-1 4 32 0,-1 1 0 15,-3 1 0-15,2 4 0 0,-2 1-160 0,0 0 0 16,-3 2 0-16,-2 1 0 0,-1 3-240 0,-2 2 32 16,-1-3 0-16,-3 1 0 15,-3 1-336-15,0-3-64 0,-1 0-16 0,-3-1 0 16,-3-2-144-16,0-1-16 0,-4-1-16 0,-3-1 0 15,-3 0-2208-15,-6 1-432 0</inkml:trace>
  <inkml:trace contextRef="#ctx0" brushRef="#br0" timeOffset="125241.92">15716 15166 22751 0,'0'0'1008'0,"-8"-1"208"0,1 0-976 0,3 0-240 16,-4-2 0-16,2 2 0 0,6 1 1008 0,-8-1 144 0,1 0 48 0,1 1 0 15,-1 1 368-15,0 0 80 16,7-1 16-16,-8 4 0 0,-1-1-368 0,1 0-64 0,2-1-16 0,0 2 0 16,1 0-464-16,-1 0-112 0,-2 2 0 0,3 2-16 15,-1 0-320-15,1 3-64 16,-2 3-16-16,1 2 0 0,-3 3-224 0,1 1 144 0,0 1-144 0,2 5 128 16,-2 6-128-16,2 3 0 0,-1 4 0 0,1 3 0 15,2 4-176-15,-1 3 176 0,0 2-128 0,3 3 128 16,1 2 0-16,3 1-160 0,1 0 160 0,3-2 0 15,2-1 0-15,1-3 0 0,2-4 0 0,4-2 0 16,2-3 0-16,2-2 144 0,2-1-144 0,-1-3 128 16,1-3-128-16,1-2 0 0,1-2 0 0,0-4 128 15,-3-2-128-15,1-3-144 0,1-4 144 0,2-1-208 16,0-4-336-16,2-3-64 16,2-2-16-16,2-4 0 0,1-3-1600 0,5-3-320 0,2-4-64 0</inkml:trace>
  <inkml:trace contextRef="#ctx0" brushRef="#br0" timeOffset="127761.71">18655 15213 31615 0,'0'0'1408'0,"0"0"272"0,0 0-1344 0,0 0-336 15,-4-5 0-15,4 5 0 0,0 0 240 0,0 0-32 16,-2-7 0-16,2 7 0 0,0 0 624 0,0 0 112 0,0 0 16 0,0 0 16 16,0 0-224-16,0 0-48 0,0 0-16 0,0 0 0 15,2 11-480-15,1 1-80 0,-1 0-128 0,0 3 176 16,-1 0-48-16,1 1-128 0,-1 1 192 0,2 1-64 15,-2 0 16-15,1 3 0 0,0 1 0 0,0 0 0 16,-1-1-144-16,1 1 0 0,-1 0 0 0,1 0 0 16,-1-1 0-16,0-2 0 15,0-2 0-15,0 0 0 0,0-1 0 0,-1 0-192 0,0-3 32 0,1-2 16 32,-1-1-224-32,0 0-32 0,0-10-16 0,-1 8 0 15,1-8-512-15,-2 9-96 0,2-9-32 0,-3 7 0 0,3-7-2240 16,0 0-448-16</inkml:trace>
  <inkml:trace contextRef="#ctx0" brushRef="#br0" timeOffset="128011.67">18488 15493 17503 0,'0'0'1552'0,"0"0"-1232"0,0 0-320 0,0 0 0 0,0 0 2400 0,0 0 416 0,0 0 96 0,0 0 16 16,0 0-2672-16,0 0-544 0,0 0-96 0,6-6-32 0,-6 6 1296 0,0 0 256 15,8-5 48-15,0 2 16 0,-8 3-432 0,11-1-96 16,0 0-16-16,1 1 0 0,-1 0-336 0,2 0-80 16,1 0-16-16,2 0 0 0,-1 1 32 0,0-1 0 15,2 0 0-15,-1 1 0 0,1 2-256 0,-1-3 0 16,0 0 0-16,0 0 0 16,2 1-368-16,1-1-112 0,-1-1-32 0,1-1 0 15,0 2-816-15,2-1-160 0,-2-2-48 0,-1 0-11648 0</inkml:trace>
  <inkml:trace contextRef="#ctx0" brushRef="#br0" timeOffset="128371.34">19248 15321 18255 0,'0'0'800'0,"7"-6"176"0,3 3-784 0,-2-3-192 0,1-3 0 0,0 0 0 15,2 0 576-15,-5 1 64 0,0 1 0 0,-1 1 16 16,-5 6 1120-16,6-7 208 0,-6 7 64 0,4-7 0 16,-4 7-192-16,0 0-48 0,4-7 0 0,-4 7 0 15,0 0-416-15,0 0-96 0,0 0-16 0,0 0 0 0,0 0-416 0,0 0-96 16,0 0 0-16,0 0-16 0,0 0-288 0,0 0-48 16,0 0-16-16,0 0 0 0,0 0-400 0,5 11 0 15,-3 0-224-15,0 0 80 0,-1 0 144 0,0 3 0 16,1 1 0-16,-2 1 0 0,0 2 0 0,1 1 0 15,0 2 0-15,1 0 0 0,0 1 0 0,0 0 0 16,1-2 0-16,-1 2 0 0,1 0 0 0,0 0 0 16,1-2 0-16,-1-1 0 0,0-1-272 15,1-1-32-15,-1-1 0 0,0-1 0 16,-1 0-224-16,2-1-48 0,-2-1-16 0,0 0 0 16,0-1-1792-16,0-1-368 0,-2 1-64 0,0-12 0 0</inkml:trace>
  <inkml:trace contextRef="#ctx0" brushRef="#br0" timeOffset="128699.96">19089 15857 2751 0,'0'0'256'0,"0"0"-256"0,0 0 0 0,0 0 0 15,0 0 5392-15,0 0 1040 0,0 0 208 0,0 0 32 16,0 0-5200-16,0 0-1024 0,0 0-224 0,0 0-32 31,0 0 1184-31,12 4 240 0,-1-2 48 0,3-1 16 0,1-2-512 0,4 1-96 0,2-1-32 0,2 0 0 0,0-1-304 0,3 0-64 16,2-1-16-16,0 1 0 0,0 0-240 0,-2 0-48 15,-1 0-16-15,0-1 0 0,-2 2-192 0,0-1-32 16,0-1-128-16,0 1 192 0,0 1-192 0,-1-1 0 16,-2 1 0-16,-1 0 0 0,-2 0 0 0,-1 1 0 15,-3 0-176-15,0 0 176 16,1 0-640-16,-4 0-16 0,-1 1 0 0,-9-1 0 15,0 0-384-15,10 2-80 0,-10-2-16 0,0 0 0 16,0 0-2272-16,5 8-464 0,-5-8-96 0,-11 16 0 0</inkml:trace>
  <inkml:trace contextRef="#ctx0" brushRef="#br0" timeOffset="129106.15">19277 16188 13823 0,'0'0'1216'0,"0"0"-960"0,0 0-256 0,0 0 0 16,6-8 3808-16,0 0 720 0,1 0 144 0,1 0 16 16,-1 0-3392-16,2 0-672 0,1 2-144 0,0 0-32 15,0 1 752-15,1-1 144 0,-1 2 16 0,0 0 16 16,0-1-672-16,0 1-128 0,-1 0-16 0,1 2-16 16,0 0-256-16,0 1-48 0,-10 1-16 0,11 1 0 15,-1 1-224-15,-10-2 0 0,10 6 0 0,-1 0 0 16,-3 2-256-16,0 2-80 0,-1 1-32 0,-2 2 0 15,0 3-336-15,-5-1-64 0,-1 0 0 0,-1 2-16 16,-3 2 16-16,0 3 16 16,-3 0 0-16,0 1 0 0,-1-1 48 0,0-3 16 0,0-1 0 0,0-3 0 15,0 0 688-15,1-2 224 0,0-1 0 0,0-2 0 0,1-2 368 0,2-2 80 16,0-1 16-16,7-5 0 0,-5 4 96 0,5-4 32 16,0 0 0-16,0 0 0 0,0 0-64 0,0 0-16 15,0 0 0-15,0 0 0 0,0 0-304 0,0 0-64 16,0 0-16-16,12 2 0 0,-1-1-224 0,1 0-128 15,1-1 160-15,1-1-160 0,1 0 0 0,1 0 0 16,1-1 0-16,0 0 0 0,1 0 0 0,1-1-128 16,-1 1-16-16,1 0 0 15,-1 0-368-15,-1 0-64 0,1-3 0 0,-2 2-16 16,2-2-1600-16,-2 1-320 0,1-4-64 0,-1 1-11952 0</inkml:trace>
  <inkml:trace contextRef="#ctx0" brushRef="#br0" timeOffset="129622.04">20296 15081 22911 0,'0'0'1024'0,"-2"-9"192"0,0 2-960 0,2-1-256 0,-3 0 0 0,3 8 0 0,-1-7 416 0,1 1 32 0,0 6 16 0,0 0 0 0,-1-8 1184 0,1 8 224 16,0 0 48-16,0 0 16 0,0 0-528 0,0 0-96 15,0 0-32-15,0 0 0 0,0 0-608 0,0 0-128 16,0 0-32-16,0 0 0 0,0 0-240 0,-6 6-48 15,0-1-16-15,1 3 0 0,0 2-208 0,1 1 176 16,-2 2-176-16,1 3 160 0,-3 0-160 0,0 3 0 16,1 2 0-16,-2 2 0 0,0 1 0 0,-1 3 128 15,-1 2-128-15,0 4 0 0,0 3 0 0,-1 5 0 16,-1 2 0-16,2 4 0 0,0 3 0 0,1 3 0 0,2-1 0 16,1 2 0-16,-1 1 0 0,2 4 0 0,1-1 0 0,3-1 0 15,1-1 0-15,2-2 0 0,1-3 0 0,2-1 0 16,4-2 176-16,1-2-48 0,2-1-128 0,2-1 192 15,1-2 0-15,4-2-16 0,2 0 0 0,2-5 0 16,0-3-48-16,0-3-128 0,1-3 192 0,-3-2-64 16,-1-1-128-16,1-4 0 0,-1-4-192 0,2-1 192 31,1-2-672-31,2-2-16 0,1-4 0 0,3-1 0 16,2-6-1920-16,3-4-384 0,2-4-80 0</inkml:trace>
  <inkml:trace contextRef="#ctx0" brushRef="#br0" timeOffset="130325.58">20861 14945 20271 0,'0'0'1792'0,"0"0"-1424"15,0 0-368-15,-1-8 0 0,1 8 2096 0,0 0 336 0,0 0 80 16,1-8 16-16,-1 8-1200 0,0 0-240 15,0 0-64-15,0 0 0 0,0 0 48 0,0 0 0 0,0 0 0 0,0 0 0 16,0 0-736-16,4 14-144 0,-2 0-16 0,0 2-16 16,-1 3-160-16,1 2 160 0,0 2-160 0,-1 2 160 15,-1 2-32-15,0 2-128 0,1 0 192 0,-1 1-64 16,0-1-128-16,2 0 0 0,0-1 0 0,-1 0 128 16,-1-1-128-16,0-3 0 0,1-1 0 0,0-1 0 15,-1-1 0-15,0-3 0 0,0-1 0 0,0-3 0 16,0-1 128-16,0-2-128 0,0-2 0 0,0-9 128 15,2 8-128-15,-2-8 0 0,0 0 0 0,0 0 0 16,0 0 0-16,0 0 0 0,0 0 0 0,0 0 0 16,0 0 144-16,0 0 0 0,0 0 0 0,3-11 0 15,-1 0 48-15,2-2 0 0,-1-2 0 0,0 1 0 0,1-2 16 0,1-1 16 16,0 0 0-16,3 0 0 0,0-1-224 0,0 3 128 16,1 3-128-16,1 1 0 0,0-1 0 0,0 1 0 15,1 1 0-15,-1 1 0 0,0 1 0 0,1 3 0 16,-1 2 0-16,0 0 0 0,-1 2 0 0,0 1 0 15,1 3 0-15,0 0 0 0,0 1 0 0,0 3 0 16,0 2-208-16,-3 1 64 0,1-2 144 0,0 3-208 16,-2 1 80-16,-1 3 128 0,-2-1-304 0,-1 1 64 15,1 1 16-15,-3 1 0 0,-2 1-16 0,0-1 0 16,-1-2 0-16,-1-1 0 0,-3-1 240 0,0 0 0 16,0-1 0-16,-1-4 0 0,-1 0 304 0,0-1-48 15,-1-1-16-15,-1 1 0 0,-1-3-48 0,0 0-16 0,1-1 0 16,0-2 0-16,-1-1-176 0,0 0-144 0,0-1 144 0,-2-1-208 31,2 0-176-31,-1-2-16 0,1 1-16 0,1-1 0 16,0-2-512-16,1 1-96 0,2-3-32 0,-1-1 0 15,0-1-2160-15,1-1-432 0</inkml:trace>
  <inkml:trace contextRef="#ctx0" brushRef="#br0" timeOffset="130763.14">21261 14929 12895 0,'0'0'576'0,"0"0"112"15,1-6-560-15,1-2-128 16,1 0 0-16,3 1 0 0,0-2 5008 0,2 1 976 0,2 0 192 0,-1 3 32 0,0 1-4560 0,1 1-928 15,-2-1-176-15,1 1-32 0,1-1 304 0,0 2 64 16,0 0 16-16,0 1 0 0,-1 2-560 0,-2 0-96 16,-7-1-32-16,9 2 0 0,-9-2-208 0,9 5-128 15,-9-5 128-15,5 11-208 0,-2 0-144 0,-1 1-32 16,-3 1 0-16,-2 0 0 16,-1 3-128-16,-1 0-48 0,-3 1 0 0,0-1 0 0,0-1 240 0,1-1 32 15,-1-1 16-15,1-1 0 0,1-3 272 0,0 0 176 0,1-2-32 16,0 0 0-16,5-7 176 0,-5 6 48 0,5-6 0 15,0 0 0-15,-3 8 80 0,3-8 32 0,0 0 0 0,0 0 0 16,0 0-32-16,3 8-16 0,-3-8 0 0,9 6 0 16,-3-1-176-16,4-2-48 0,1-1 0 0,1 1 0 15,3 0-208-15,1-1 0 0,1 0 128 0,2 0-128 16,2 0 0-16,2 0 0 0,2 0-144 0,-1-1 144 31,0-1-560-31,1 0-16 0,1 0 0 0,-3 0 0 16,-2 0-1504-16,0 0-304 0,-2-1-64 0,0 0-12832 0</inkml:trace>
  <inkml:trace contextRef="#ctx0" brushRef="#br0" timeOffset="131482.06">20437 15643 20783 0,'0'0'912'0,"0"0"208"0,0 0-896 0,0 0-224 0,-8-1 0 0,8 1 0 16,-9-1 0-16,3 1 0 0,6 0 0 0,-8 2 0 15,0-1 512-15,8-1 192 0,-7 3 64 0,7-3 0 16,-7 2 0-16,7-2 0 0,-7 2 0 0,7-2 0 16,0 0-80-16,0 0-16 0,-6 3 0 0,6-3 0 15,0 0-16-15,0 0 0 0,0 0 0 0,0 0 0 16,0 0-80-16,0 0 0 0,0 0-16 0,0 0 0 15,0 0-144-15,0 0-32 0,0 0 0 0,0 0 0 16,0 0 0-16,0 0 0 0,0 0 0 0,0 0 0 16,0 0-112-16,0 0-16 0,0 0-16 0,2 9 0 15,-2-9 0-15,7 6 0 0,0-2 0 0,3-1 0 16,1-1-80-16,1 1-16 0,3-2 0 0,1 1 0 16,3-2-16-16,4 0-128 0,-1 0 192 0,5 0-64 15,4-1 64-15,3 1 16 0,4-1 0 0,-1 0 0 0,1-2 48 0,-1 1 0 16,0 1 0-16,4-1 0 0,2 0-64 0,4 0-16 15,4-1 0-15,3 1 0 0,2-1 0 0,0 0 0 0,-1-2 0 0,3 2 0 0,2 0-32 0,2 0 0 32,4 1 0-32,3 0 0 0,0 0-144 0,-4-2 192 15,0 0-192-15,2 2 192 0,1 1-192 0,2-1 0 0,3-3 0 0,-3 1 0 0,-3-2 0 0,-1 1 0 32,-1-1 128-32,2 2-128 0,2-1 0 0,-3 0 0 15,-5-3 0-15,-2 2 0 0,-4-1 0 0,-3 0 0 16,-1 0 0-16,-3 1 128 0,2 0-128 0,-3-1 0 15,-1 0 0-15,-6 1 0 0,-6 0 0 0,-2 0 0 0,-3-1 0 0,-3 3 0 16,-4-2-176-16,-1 3 176 0,-5-1-128 0,0-1 128 16,-3 3-272-16,-2 0 16 0,-2-3 16 0,0 4 0 31,-9 1-288-31,0 0-64 0,5-3-16 0,-5 3 0 16,0 0-416-16,0 0-64 0,0 0-32 0,0 0 0 15,0 0-1744-15,-11 9-336 0,-3-3-80 0</inkml:trace>
  <inkml:trace contextRef="#ctx0" brushRef="#br0" timeOffset="133939.53">20728 16154 20607 0,'0'0'912'0,"0"0"192"0,-6-4-880 0,0 0-224 16,1 0 0-16,5 4 0 0,-5-6 0 0,2 1 176 15,-1-1-176-15,4 6 160 0,-3-5 736 0,3 5 128 16,0-9 48-16,2 1 0 0,0 1 192 0,1 1 32 16,-1-1 16-16,3 0 0 0,1-2-640 0,1-1-128 0,-1 1-32 0,1 0 0 15,2 0-192-15,0 0-32 0,1-1-16 0,-2 0 0 16,1 1-80-16,2-1-32 0,-1 0 0 0,2 2 0 15,-1 0 128-15,1 2 32 0,0 1 0 0,-1 1 0 16,1 1 224-16,-1 2 48 0,2-1 16 0,-1 4 0 16,-1 0-288-16,-1 3-48 0,-10-5-16 0,12 8 0 15,-2 1-256-15,-4 3 0 0,0 1 0 0,-4 2-144 16,-1-1-64-16,-2 3-16 0,-2 1 0 0,-2 3 0 16,-4 2-96-16,-1 3 0 0,-3 0-16 0,-1 1 0 15,-3 2 0-15,1-1 0 0,-1-2 0 0,1-3 0 16,1-1 336-16,0-3 0 0,2-3 0 0,1 0 0 15,0-3 256-15,1-1 112 0,0-1 16 0,1-2 16 0,1-3-32 16,0 1-16-16,2-3 0 0,0 1 0 0,7-5 0 0,-7 4 0 16,7-4 0-16,0 0 0 0,0 0 112 0,0 0 32 15,0 0 0-15,0 0 0 0,0 0-176 0,0 0-16 16,10 3-16-16,1 0 0 0,-1-2-160 0,1 0-128 16,2 0 192-16,2-1-192 0,0-1 128 0,2 0-128 15,-1 1 0-15,2 1 0 0,-1 0 0 0,1 0 0 16,1-1 0-16,-1 0 0 15,1 0-496-15,1 0 0 0,0 0 0 0,1 0 0 16,1-1-640-16,-2 0-128 0,0-1-16 0,1-2-9472 16,2 1-1904-16</inkml:trace>
  <inkml:trace contextRef="#ctx0" brushRef="#br0" timeOffset="134392.51">21369 16245 32015 0,'0'0'1408'0,"0"0"320"0,-3-10-1392 0,1 1-336 0,1-2 0 0,0 2 0 15,0 1 320-15,-1-2-16 0,-1 0 0 0,1 0 0 16,-1 1 528-16,-1 0 96 0,0 1 32 0,1 1 0 16,-1 0-192-16,-1 1-16 0,0 0-16 0,0 1 0 15,0 1-224-15,-1 2-64 0,1 0 0 0,-1 1 0 16,-1 1-448-16,0 0 0 0,0 2 0 0,1 3 0 16,-2-2 0-16,0 2-208 0,1 2 16 0,-1 1 0 15,1 2 0-15,1 1 0 0,-1 0 0 0,1-2 0 16,-2 0-112-16,2 0-16 0,2 2 0 0,0 0 0 15,0 0 32-15,1-2 0 0,3-9 0 0,-2 12 0 16,2-1 48-16,0-11 16 0,0 0 0 0,5 11 0 16,-5-11 16-16,6 10 0 0,0-4 0 0,-6-6 0 0,0 0 208 0,10 4 0 15,0-2-160-15,-1-3 160 0,-9 1 0 0,10-3 240 16,-1-1-48-16,-2 0 0 0,0-1 176 0,0 0 16 16,-7 5 16-16,6-8 0 0,1 2 112 0,-2 0 32 15,1 0 0-15,-6 6 0 0,6-7-112 0,-6 7-32 16,7-8 0-16,-7 8 0 0,0 0-64 0,7-5-16 15,-7 5 0-15,0 0 0 0,0 0 16 0,0 0 0 16,0 0 0-16,0 0 0 0,8 4-336 0,-8-4 128 16,7 9-128-16,-2 1 0 0,1 1 0 0,-1 0 0 15,-1 1 0-15,1 1 0 0,1 0 0 0,-1-1 0 16,2-1-144-16,-1 0 144 0,1-1-240 0,-1-1 32 16,0 0 0-16,2-1 0 15,-8-8-560-15,11 6-96 0,-1 1-32 0,0-4 0 16,0-3-2080-16,-1-5-416 0,5-5-96 0,1-6-16 0</inkml:trace>
  <inkml:trace contextRef="#ctx0" brushRef="#br0" timeOffset="134658.51">21640 15972 19343 0,'0'0'1728'0,"0"0"-1392"0,0 0-336 0,0 0 0 16,-3-9 3776-16,0 2 704 0,3 7 128 0,0 0 16 15,-3-8-3088-15,3 8-640 0,0 0-112 0,0 0-16 16,0 0 480-16,0 0 96 0,0 0 32 0,0 0 0 15,0 0-800-15,0 0-144 0,0 0-48 0,0 0 0 16,5 10-384-16,-2 1 0 0,-1 1 0 0,1 2 0 16,-1 2 0-16,0 0 0 0,0 1 0 0,-1 0 0 15,0 1 0-15,0 1 0 0,1 0 0 0,-1 1 0 0,-1-1-176 0,0 1 176 16,0-2-128-16,0 2 128 16,0-1-576-16,0-2-48 0,0 0 0 0,0-2 0 15,-1-1-320-15,1-5-64 0,0 1-16 0,0-10 0 16,-3 9-2288-16,3-9-464 0,0 0-80 15,0 0-32-15</inkml:trace>
  <inkml:trace contextRef="#ctx0" brushRef="#br0" timeOffset="134845.94">21510 16164 33343 0,'0'0'1472'0,"0"0"320"0,0 0-1440 0,0 0-352 15,0 0 0-15,0 0 0 0,0 0 0 0,0 0 0 0,7-6 0 0,0 3 0 16,-7 3 448-16,11-2 128 0,1-1 32 0,0 2 0 15,-1 1-80-15,2 1-16 0,1 0 0 0,2-1 0 16,-2 2-512-16,1-1 0 0,2-1 0 0,-2 0 0 16,0 0-144-16,0 0-144 0,0 0-32 0,2-1 0 31,-1-1-1840-31,1 0-368 0,-1 0-80 0</inkml:trace>
  <inkml:trace contextRef="#ctx0" brushRef="#br0" timeOffset="135377.43">21983 15891 11967 0,'0'0'528'0,"0"0"112"0,0 0-512 0,-4-7-128 0,0-1 0 0,4 8 0 0,-4-7 4960 0,4 7 960 15,-3-8 192-15,3 8 32 0,-1-7-3984 0,1 7-816 16,0 0-144-16,0 0-48 0,0 0-80 0,0 0-32 16,0 0 0-16,0 10 0 0,0 1-800 0,1 3-240 15,1 0 0-15,0 3 128 0,1 2-128 0,-2 2 0 16,1 1 0-16,-2 1-128 0,0 0 128 0,0 1 0 15,0 0 0-15,0 0 0 0,-2 0 0 0,1-1 0 16,0-3-144-16,1 0 144 0,-2-1 0 0,1-1 0 16,-1-3 0-16,0-1 0 0,0-2 0 0,0-2 0 15,0-2 0-15,2-8 0 0,-2 9 0 0,2-9 0 16,0 0 0-16,0 0 0 0,0 0-128 0,0 0 128 16,0 0 0-16,0 0 0 0,0 0 0 0,0 0 128 0,0 0 0 15,0 0 0-15,5-12 48 0,-1 1 0 0,-1 0 0 0,4-1 0 16,-2-1-32-16,1 2 0 0,2 1 0 0,2-2 0 15,1 0-144-15,0 1 0 0,-2-1 0 0,1 2 128 16,2 0-128-16,2 2 0 0,-2-1 0 0,0 4 0 16,-1 0 0-16,-1 2 0 0,0 0 0 0,-2 2 0 15,1 1 0-15,-9 0 0 0,11 1 0 0,-1 2 0 16,0 2 0-16,-1 0 0 0,-1 2-224 0,-2 0 80 16,0 2 144-16,-1 0-192 0,0 2 192 0,-2-1-192 15,-3-10 0-15,1 12 0 0,-1 0 0 0,-1 1 0 16,-2 0-64-16,-2 1-32 0,0-1 0 0,-4 0 0 15,0-3 288-15,0 1-160 0,-2-1 160 0,0 1-128 16,-1-3 128-16,0 0 128 0,-1 0-128 0,0-2 176 16,-3-3-176-16,1 0 0 0,-1 0 0 0,2-1 128 0,0-2-128 0,0-2-272 15,0 1 64-15,1-1 16 16,0-1-608-16,1-2-112 0,0-2-32 0,1-2 0 16,0 1-2112-16,1-3-416 0,-3-9-96 0,4-4-16 0</inkml:trace>
  <inkml:trace contextRef="#ctx0" brushRef="#br0" timeOffset="136018.53">22839 14944 7359 0,'0'0'320'0,"0"0"80"0,0 0-400 0,0 0 0 16,0 0 0-16,8-6 0 0,-1 1 3040 0,-7 5 528 15,7-6 96-15,0 1 32 0,-7 5-1776 0,8-6-336 16,-8 6-80-16,0 0-16 0,8-5 176 0,-8 5 48 16,8-5 0-16,-8 5 0 0,11-3-496 0,-1 1-112 15,-10 2-16-15,11 1 0 0,2 0-336 0,-3 1-80 16,1 1-16-16,-1 2 0 0,0 0-256 0,1 2-48 16,0 0-16-16,0 1 0 0,-1 2-128 0,1 2-16 0,0 3-16 0,0 1 0 15,0 2-48-15,1 0-128 16,0 4 192-16,1 4-64 0,0-1 32 0,1 4 0 0,-1 1 0 0,0 6 0 15,-2 2-160-15,1 5 0 0,-1 0 0 0,-2 5 128 16,-1 5-128-16,-2 3 0 0,-3 3 0 0,-1 2 0 16,-4 4 0-16,-2 1 0 0,-4 1 0 0,0 0-176 15,-3-1-64-15,-2-5-16 0,0-6 0 0,-1-6 0 16,0-6 32-16,-1-2 0 0,0-3 0 0,0-4 0 16,-1-3-32-16,-1-3 0 0,-3-5 0 0,-1 0 0 31,-1-1-304-31,-2-4-64 0,-1-4-16 0,0-3 0 15,-1-1-1392-15,-1-4-272 0,0-2-64 0</inkml:trace>
  <inkml:trace contextRef="#ctx0" brushRef="#br0" timeOffset="137128.23">23470 13103 1839 0,'0'0'160'0,"0"0"-160"0,0 0 0 0,0 0 0 0,-2-7 4288 0,2 7 832 16,2-9 176-16,-2 9 16 0,1-8-3712 0,-1 8-736 15,0 0-160-15,0 0-16 0,0 0 368 0,2-9 80 16,-2 9 16-16,3-8 0 0,0 0-320 0,-3 8-48 15,5-8-16-15,-5 8 0 0,5-8-240 0,-5 8-48 16,8-6-16-16,0 1 0 0,-8 5-96 0,10-4-32 16,-2-1 0-16,2 0 0 0,0 2 64 0,1 0 16 15,1 0 0-15,0 1 0 0,3 0-32 0,0 1-16 16,-1 1 0-16,2-1 0 0,-1-1-96 0,2 0-16 16,-3 1 0-16,3 0 0 0,-3 1-64 0,2 1 0 15,-1 0-16-15,-1 2 0 0,0-2-16 0,1 1 0 0,-1 0 0 0,-1 0 0 16,-2 1 32-16,0 0 0 0,-2-1 0 0,0 4 0 15,1-1 64-15,-3 2 0 0,0 0 16 0,-1 2 0 16,-6-9-272-16,6 13 128 0,-2-1-128 0,0 2 0 16,-2 0 176-16,-1 1-176 0,-1 0 160 0,1 2-160 15,0 1 144-15,-1 3-144 0,-2 1 128 0,0 1-128 16,0 2 128-16,-1 2-128 0,0 1 0 0,0 1 128 16,-1-1-128-16,1 2 0 0,-1 0 144 0,-1 3-144 15,1 1 0-15,0 2 0 0,-3 0 0 0,1 4 128 16,2 2-128-16,-1 2 0 0,-1 1 128 0,3 0-128 15,-2-1 0-15,1 1 0 0,-2 2 0 0,3 3 128 16,1 1-128-16,0 2 0 0,0 4 0 0,0-2 0 16,4-3 0-16,0 3 0 0,0-2 0 0,1 0 128 15,3-1-128-15,0 0 0 0,1 2 0 0,1-2 128 0,-1-1-128 0,2-1 176 16,1-2-176-16,0 2 192 0,0 1-192 0,0 0 128 16,-1 2-128-16,-1 2 128 0,1 2-128 0,0 0 0 15,-2-1 144-15,0-1-144 0,0 0 0 0,-1 1 0 16,-1 2 0-16,-1-3 0 0,1-1 0 0,-1-1 0 15,0-4 0-15,0 1 0 0,-1-4 0 0,0 0 0 16,2 0 0-16,-3-3 0 0,0-1 0 0,0-3 128 16,1-5-128-16,-2-1 0 0,0-1 0 0,-1-3 144 15,-1-2-144-15,0-1 0 0,-2-3 192 0,2-3-192 16,-1-2 192-16,0-2-192 0,-1 2 208 0,-1-3-64 16,1-1-16-16,-1 0 0 0,-2-3 64 0,1 0 0 15,-1 0 0-15,-1-2 0 0,0 0 80 0,-3 0 32 0,-1-1 0 0,-1-1 0 16,0 0-128-16,-2 1-32 0,-1-3 0 0,0 2 0 15,-2-2-16-15,2 1 0 0,-4-1 0 0,1 1 0 16,0-2-128-16,0 1 0 0,2-1 0 0,1 0 0 16,-2 1 0-16,0-1 0 0,1 0 0 0,-1-1 0 15,1 1-240-15,-1 0-16 0,1-2-16 0,-1 0 0 32,0-1-368-32,-1 0-64 0,-1 0 0 0,0 0-16 15,-1 2-2352-15,-4-3-480 0,-4-5-96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3:57:42.007"/>
    </inkml:context>
    <inkml:brush xml:id="br0">
      <inkml:brushProperty name="width" value="0.05292" units="cm"/>
      <inkml:brushProperty name="height" value="0.05292" units="cm"/>
      <inkml:brushProperty name="color" value="#FF0000"/>
    </inkml:brush>
  </inkml:definitions>
  <inkml:trace contextRef="#ctx0" brushRef="#br0">3772 1360 9215 0,'-5'-7'816'0,"4"4"-656"16,2-2-160-16,-1-1 0 0,0 0 1792 0,1-1 336 0,-1-1 64 15,3 0 16-15,-2-2-736 0,1 1-128 16,0-2-48-16,0 3 0 0,-2-1-656 0,0 0-128 16,0-2-16-16,0 1-16 0,-1 0-256 0,0-1-48 0,-1 0-16 0,-1 1 0 15,-1-1-160-15,1 1 160 0,-1 1-160 0,-2-1 160 16,-2 2-16-16,1 1 0 0,-1-1 0 0,0 2 0 15,-1-1 32-15,2 3 0 0,-1 0 0 0,0-1 0 16,0 4-48-16,-2 1 0 0,1 0 0 0,0 2 0 16,-3 1-128-16,1 2 0 0,-1 2 0 0,0 1 0 15,0 1 0-15,0 2 0 0,-1 1 0 0,1 4 0 16,-1 2 0-16,0 2 0 0,2 1 0 0,-1 2 0 16,0 1 0-16,1 3 0 0,0-2 0 0,3 2 0 15,-1-2 0-15,3 0 0 0,0 0 0 0,3 0 0 0,1-2 0 16,1-3 0-16,1-3-144 0,1-1 144 0,2-3 0 0,1-2 0 15,1-2 0-15,0-1 0 0,2 0 0 0,-1-2 128 16,2-3-128-16,0 0 192 0,-8-3 224 0,11 1 32 16,0-2 16-16,0-1 0 0,0-1-96 0,0-2-32 15,-1-1 0-15,0-1 0 0,0-1-16 0,1-2-16 16,0-1 0-16,-2-2 0 0,1-2-32 0,0-2 0 16,-2 0 0-16,1-3 0 0,0 0 112 0,-3 0 0 15,-1 1 16-15,-1-1 0 0,-1 1-112 0,1 1-32 16,-2 2 0-16,-1 1 0 0,-1 0 0 0,-1 3 0 15,0 1 0-15,0 2 0 0,-1 2-48 0,2 7-16 16,-3-7 0-16,3 7 0 0,0 0 0 0,-4-5-16 0,4 5 0 0,0 0 0 16,0 0-176-16,-8 3 0 0,1 1 0 0,2 2 0 15,-1 1 0-15,1 4-224 0,1 2 80 0,0 2 16 16,1 0 128-16,1 1-160 0,0-1 160 0,0 1-160 16,2-2 160-16,2 0 0 0,1 2-144 0,1-1 144 15,1-1 0-15,0 1 0 0,1-2 0 0,0-1 0 16,3-1-144-16,-2 0 144 0,-1-1 0 0,3-1 0 31,1-3-448-31,0 1 32 0,0-2 0 0,1 0 0 16,1-2-736-16,2 0-160 0,2 1-32 0,-2-2-12032 0</inkml:trace>
  <inkml:trace contextRef="#ctx0" brushRef="#br0" timeOffset="328.28">4044 1053 22111 0,'2'-12'1968'0,"-1"2"-1584"0,1 2-384 0,1-1 0 0,-2-1 1184 0,1 0 160 15,1 2 16-15,0 1 16 0,1 0-224 0,-4 7-32 16,6-5-16-16,-6 5 0 16,6-4-592-16,-6 4-112 0,9-4-16 0,-9 4-16 15,0 0-368-15,9 2 0 0,-9-2 0 0,10 8 0 0,-2 3 0 0,-2 1 0 16,1 0 0-16,-2 4 0 0,1 1 0 0,-1 3-128 15,2 1 128-15,-3 2 0 0,0 2 0 0,-1 4 0 16,-1 5 0-16,-1-1 128 0,-1 0-128 0,0 0 144 16,-1 1-144-16,-1-1 160 0,0 0-160 0,0-1 0 0,-3-1 144 15,1-2-144-15,-3-2 0 0,1-1 144 0,-2 0-144 0,-1-3 0 16,-1-2 0-16,-1 0-304 0,-2 1 48 0,-1-3 0 31,-1 1-336-31,-1 0-64 0,-1 0-16 0,-2 0 0 16,-1-3-784-16,0-1-144 0,0-1-48 0,1-4-9872 0</inkml:trace>
  <inkml:trace contextRef="#ctx0" brushRef="#br0" timeOffset="656.63">3276 1003 19455 0,'-15'-17'864'0,"6"8"176"0,0 0-832 0,-1 0-208 0,1 0 0 0,1 2 0 0,0-1 1264 0,2 3 208 16,0-1 32-16,1 2 16 0,5 4-496 0,0 0-112 15,-8-3-16-15,8 3 0 0,-9 3-512 0,2 2-96 16,0 4-32-16,-1 3 0 0,0 3-256 0,-1 5 0 16,0 2 0-16,-1 5 0 0,1 0-176 0,0 6 176 15,1 0-192-15,0 5 192 0,0 3-144 0,3 6 144 16,-1-1 0-16,5 1-144 0,-2 3 144 0,3-1-160 15,1-1 160-15,2 0-160 0,3-3 160 0,1-1 0 16,3-5 0-16,0 0-128 0,1-1 128 0,2-3 0 16,3-4 0-16,1-1 0 0,2-1-176 0,2-3 0 15,1-5 0-15,6-4 0 16,2-4-848-16,7-3-160 0,1-3-32 0</inkml:trace>
  <inkml:trace contextRef="#ctx0" brushRef="#br0" timeOffset="3148.59">6917 1188 5519 0,'0'0'496'0,"-4"-4"-496"0,1-1 0 0,3 5 0 15,-3-5 1024-15,-1-2 96 0,4 7 32 0,-2-6 0 16,0 0-672-16,-2 2-128 0,0-2-32 0,4 6 0 16,-2-5-192-16,0 0-128 0,2 5 128 0,-5-4-128 15,3-2 240-15,2 6-32 16,-3-4 0-16,3 4 0 0,0 0 224 0,-3-4 32 0,3 4 16 0,0 0 0 16,-5-4 32-16,5 4 0 0,-4-3 0 0,4 3 0 15,0 0 32-15,0 0 16 0,-6-2 0 0,6 2 0 0,0 0 64 0,0 0 16 16,0 0 0-16,0 0 0 0,0 0-96 0,0 0-16 15,0 0 0-15,0 0 0 0,0 0-16 0,0 0 0 16,0 0 0-16,0 0 0 0,0 0-128 0,0 0-48 16,11-2 0-16,0 2 0 0,0 0 48 0,5 0 0 15,0-2 0-15,2 2 0 0,-1 0-112 0,3-1-16 16,1 1 0-16,1 0 0 16,0 0-48-16,-1 0-16 0,-2 0 0 0,-1 1 0 0,1-1-192 0,0 0 144 15,0 0-144-15,-1 0 128 0,0-1-128 0,-1 1 0 16,1 0 0-16,-1 0 128 0,-2 0-128 0,-2 0 0 15,-1-1 0-15,-1 1 128 0,-1 0-128 0,-1 0 0 16,-9 0 0-16,10-1 0 0,-10 1 0 0,0 0 128 0,0 0-128 0,0 0 0 16,0 0 192-16,0 0-32 0,0 0-16 0,0 0 0 15,0 0 176-15,0 0 48 0,-5-5 0 0,-1 0 0 16,-3 2-144-16,-2 0-32 0,-1 0 0 0,-2 1 0 16,-2 1-192-16,0 0 0 0,-3 0 128 0,0 0-128 15,1 1 0-15,-1-1 0 0,-1 1 0 0,-1 1 0 16,-1 0 0-16,-2 1 0 0,-1 0 0 0,-3 2 0 15,0-1 0-15,-1 1 0 0,2 1 0 0,0-1 0 16,1 2 0-16,-1 0 0 0,2 2 0 0,2 0 0 16,-1-2-128-16,2 3 128 0,-1 1 0 0,2 3 0 15,3 0 0-15,-1 3 0 0,3 0 0 0,-1 1 0 16,2 1 0-16,1 1-128 0,1 0 128 0,2 0 0 16,1-3 0-16,1 1-160 0,1-2 160 0,6 0-128 15,0 0 128-15,4-2 0 0,0-1 0 0,4 0 0 0,-1-1 0 0,4-1 0 16,2-1 144-16,0-2-144 0,-1 0 480 15,1-3-16-15,1 0 0 0,1-2 0 0,0-2-160 0,1-1-48 16,-1-1 0-16,0-2 0 0,0-1-16 0,0-3-16 16,-2-1 0-16,0-1 0 0,0 1-16 0,-1-1 0 15,-2 0 0-15,0 0 0 0,-1-1 96 0,0-1 16 16,-3-1 0-16,1-1 0 0,-2 0-64 0,-1 1-16 16,-2 0 0-16,-1 2 0 0,-1-3-48 0,0 2 0 15,-2 1 0-15,0 3 0 0,-3-1-64 0,1 1-128 16,-2-1 176-16,0 4-176 0,1 1 0 0,-2 3 0 15,-2 1 0-15,0 1 0 0,0 2-256 0,-2 1-96 16,1 5-32-16,1 0 0 16,-3-1-352-16,2 2-80 0,-1 1-16 0,0 4 0 15,0 1-1728-15,2 1-368 0,1-1-64 0</inkml:trace>
  <inkml:trace contextRef="#ctx0" brushRef="#br0" timeOffset="3476.7">7139 1476 19343 0,'0'0'1728'0,"0"0"-1392"0,0 0-336 0,10-1 0 16,-10 1 576-16,11 0 32 0,-3 0 16 0,-8 0 0 15,9 1 464-15,-9-1 80 0,9 4 32 0,-9-4 0 16,0 0-576-16,7 9-112 0,-2 0-32 0,-3 1 0 15,-1 0 32-15,-1 0 0 0,-1 1 0 0,0 0 0 0,0 1-64 0,1 0-16 16,0 2 0-16,-2 1 0 0,1-1-160 0,0 1-16 16,0 1-16-16,1-1 0 0,0 1-240 0,0-1 176 15,-1-2-176-15,1 0 160 0,0 2-160 0,0-2 0 16,1 0 0-16,-1 0 128 0,0-2-128 0,0-1 0 16,0 0 0-16,0-1 0 15,0-1-320-15,0-1-128 0,0-7-48 0,0 9 0 16,0-9-832-16,1 9-160 0,-1-9-48 0,0 0-10512 0</inkml:trace>
  <inkml:trace contextRef="#ctx0" brushRef="#br0" timeOffset="3758.4">7651 1373 20271 0,'0'0'1792'0,"0"0"-1424"0,0 0-368 0,0 0 0 16,7-6 2336-16,-7 6 400 0,8-5 80 0,-2 0 0 15,1 1-1760-15,2 2-352 0,-1 0-80 0,1 1-16 16,1-1-336-16,0 2-64 0,0 0-16 0,0 2 0 0,0 0-192 0,-1 0-128 15,-9-2 128-15,12 3-208 16,-1-1-1376-16,0 1-272 0,-1 0-48 0,-2 0-10816 16</inkml:trace>
  <inkml:trace contextRef="#ctx0" brushRef="#br0" timeOffset="3977.13">7484 1606 26207 0,'0'0'1152'0,"0"0"256"0,0 0-1136 0,0 0-272 16,0 0 0-16,0 0 0 0,11 4 736 0,0 0 96 15,0-2 0-15,2-1 16 0,3 0-208 0,0 0-64 0,2 1 0 0,3-2 0 16,2-1-352-16,1 0-80 0,1 0-16 0,2 0 0 16,0 0-336-16,2 0-80 0,2-2-16 0,3-1 0 31,3-1-2688-31,-2-2-528 0,15-4-128 0,-9 0 0 0</inkml:trace>
  <inkml:trace contextRef="#ctx0" brushRef="#br0" timeOffset="4556.1">9097 1076 12895 0,'2'-8'1152'0,"0"-1"-928"16,0 2-224-16,2-1 0 15,-1 1 3584-15,-3 7 656 16,4-6 144-16,-4 6 32 0,0 0-2688 0,0 0-512 0,0 0-128 0,0 0 0 0,0 0-576 0,0 0-96 31,0 0-32-31,0 0 0 0,0 0-384 0,3 12 0 16,-3 1-224-16,0 1 80 0,-3 2 144 0,2 0 0 0,0 2 0 0,0 2 0 0,-1 2-128 0,1 1 0 15,0 0 0-15,0 1 0 0,-1 4 128 0,4-2-128 16,0 0 128-16,1-1-128 0,0-3 128 0,1 1 0 0,0-2 0 0,0-2-128 16,0-1 128-16,-1-2 0 0,0-1 0 15,1-2 0-15,-1-2 0 0,-1-1 144 0,0-2-144 0,-2-8 0 16,0 0 144-16,0 7-144 0,0-7 0 0,0 0 144 16,0 0-144-16,0 0 0 0,0 0 0 0,0 0 0 15,0 0 0-15,-4-6 0 0,0-3 0 0,-1-1 128 16,2-1-128-16,0-3 128 0,-1-4-128 0,1-2 128 15,0 0 0-15,2 1 0 0,-3-4 0 0,3-2 0 16,1 0 0-16,1 0 0 0,0-3 0 0,2 0 0 16,0-2 64-16,1 1 16 0,1 3 0 0,0-2 0 15,1 1-16-15,1-1-16 0,-2 2 0 0,0 2 0 16,2 1-176-16,1 2 0 0,0 3 144 0,0 4-144 16,0 1 0-16,1 1 0 0,0 2 0 0,0 1 0 15,1 1 0-15,2 2 0 0,-2 0 0 0,2 2 0 0,0-1-144 16,0 3 144-16,1 0-160 0,0 2 160 0,2 2-160 15,-2 3 160-15,-2-1-160 0,0 1 160 0,1 1-144 0,-2 2 144 16,0 0-128-16,1 3 128 0,-3 2-160 0,1-1 160 16,-3 0-192-16,0 3 192 15,-2 3-544-15,1-2 0 0,-2 0 0 0,0 0 0 16,-2 2-496-16,-1-2-112 0,-1 1 0 0,-1-1-16 16,-1 0-1328-16,-3 0-256 0</inkml:trace>
  <inkml:trace contextRef="#ctx0" brushRef="#br0" timeOffset="4743.83">9157 1356 21183 0,'0'0'1888'0,"0"0"-1504"15,-4-6-384-15,4 6 0 0,0 0 1280 0,0 0 192 0,-5-5 48 0,5 5 0 16,0 0-240-16,0 0-64 0,0 0 0 0,0 0 0 16,0 0-624-16,0 0-128 0,10 0-16 0,1 3-16 15,0-1-288-15,3 0-144 16,1-1 160-16,1 1-160 0,1 0 0 0,-1 1 0 0,2-1 0 0,1 0 0 31,-1-1-832-31,1 1-144 0,-1 1-48 0,-1-2-12512 0</inkml:trace>
  <inkml:trace contextRef="#ctx0" brushRef="#br0" timeOffset="4993.79">9718 1387 24879 0,'0'0'2208'0,"0"0"-1760"0,0 0-448 0,0 0 0 16,0 0 960-16,0 0 96 0,0 0 32 0,0 0 0 0,0 0-64 0,0 0 0 16,0 0 0-16,1 12 0 0,2-1-624 0,-2 1-128 15,-1-1-16-15,0 4-16 0,0 0-240 0,0 2 0 16,0-1 0-16,0 1 0 0,0-2 0 0,-1 0 0 16,-1 2 0-16,1 0 0 0,0 2 0 0,0-2 0 15,0-2 0-15,0 0 0 0,1 2-192 0,0-3 0 16,0-2 16-16,1 0 0 15,1-2-272-15,2-2-48 0,-1-1-16 0,-3-7 0 16,4 7-1616-16,2-1-336 0,-6-6-64 0</inkml:trace>
  <inkml:trace contextRef="#ctx0" brushRef="#br0" timeOffset="5353.14">10281 1170 22111 0,'7'-14'976'0,"-1"5"208"0,0 2-944 0,2-2-240 0,1 0 0 0,-2 0 0 15,1-1 1376-15,-1 3 224 0,-1-1 64 0,0 0 0 16,-2 2-496-16,1 0-80 0,-5 6-32 0,3-5 0 16,-3 5-480-16,0 0-112 0,0 0-16 0,0 0 0 15,0 0-240-15,0 0-48 0,0 0-16 0,0 0 0 16,0 0-144-16,-7 10 0 0,1 1 0 0,-2 1 0 15,-1 1-160-15,0 2 160 0,-1 3 0 0,-1 3-144 0,-2 2 144 0,-2 3 0 16,-4 5 160-16,-2 3-160 0,-2 2 128 0,-1 6-128 16,-4 3 0-16,0 3 144 0,-1 1-144 0,2 3 0 15,-3 1 0-15,1 2 0 0,2-1 0 0,-1 1 0 16,2 0 0-16,1-3 0 0,2-4 0 0,3-4 0 16,2-5 0-16,2 1 0 0,-2-2 0 0,4 0 0 15,1-5-192-15,1-5 192 16,1-2-480-16,1-2 32 0,1-3 0 0,2-3 0 15,3-2-1424-15,1-1-288 0,-1-2-48 0</inkml:trace>
  <inkml:trace contextRef="#ctx0" brushRef="#br0" timeOffset="5916.13">10749 1672 23951 0,'7'-10'2128'0,"-7"10"-1696"0,5-8-432 0,1 2 0 16,0 1 928-16,-6 5 96 0,0 0 32 0,7-3 0 16,-7 3 208-16,0 0 32 0,0 0 16 0,0 0 0 15,0 0-720-15,0 0-144 0,0 9-16 0,-2 3-16 16,-4 3-416-16,1 3 0 0,-5 0 0 0,-1 3 0 16,-4 2 0-16,0 2 0 0,-4 1 0 0,-1 4-176 15,-2 2 176-15,0 0 0 0,-1 2-144 0,2-1 144 16,1-1 0-16,1 0 0 0,3 0 0 0,1-3 0 0,1-1 0 15,2-4 0-15,2 0-144 0,1-5 144 0,2-4 0 16,2-1 0-16,0-3 0 0,2-3 0 0,3-8 0 0,0 0 0 16,0 0 0-16,0 0 0 0,0 0 0 0,0 0-192 15,0 0 16-15,0 0 0 0,0 0 176 0,7-10-160 16,-1-3 160-16,3-2-160 0,1-3 160 0,1-4 0 16,0-3 0-16,2-3 0 0,2 0 0 0,1-3 0 15,3-2 0-15,-2-1 176 0,2-2-176 0,0 0 0 16,1 2 144-16,-1 2-144 15,-3 2 0-15,-2 1 144 0,-3 3-144 0,-1 0 0 0,-2 3 352 0,-2 3-32 16,0 4-16-16,-2 3 0 0,1 2 144 0,-1 2 16 16,0 0 16-16,-1 3 0 0,-3 6 48 0,0 0 16 0,0 0 0 0,0 0 0 15,0 0-336-15,0 0-64 0,0 0-16 0,0 0 0 16,5 11-128-16,1 2 0 0,-4 2-192 0,1 2 192 16,0 0-192-16,1 3 192 0,-1 2-160 0,0 1 160 15,2 1-128-15,-1 3 128 0,0 0 0 0,1 2-144 16,-1 1 144-16,1-2 0 0,-1 0 0 0,-1-4 0 15,1-1 0-15,-1-1 0 0,0-1 0 0,2-1 0 16,-3-1 0-16,1-1 0 0,0 0-144 0,1-3 144 31,-2 0-592-31,-1-1-48 0,0-2-16 0,-1-1 0 16,0-2-1552-16,-1-2-304 0,1-7-64 0,-3 8-10448 0</inkml:trace>
  <inkml:trace contextRef="#ctx0" brushRef="#br0" timeOffset="6103.63">10493 2067 22111 0,'0'0'976'0,"0"0"208"0,-1-8-944 0,1 8-240 0,0 0 0 0,4-6 0 0,-4 6 1616 0,10-5 288 16,0 1 48-16,3 1 16 0,3 0-944 0,4 2-176 16,3 0-32-16,2 0-16 0,0 0-320 0,2 0-64 15,1 0-16-15,-2 1 0 0,-2-1-400 0,1 1 0 16,-1 0 0-16,3 0 0 15,0-3-1872-15,-1 2-416 0,1 0-80 0,-2-1 0 0</inkml:trace>
  <inkml:trace contextRef="#ctx0" brushRef="#br0" timeOffset="6353.63">11365 1999 18431 0,'0'0'1632'0,"0"0"-1312"0,0 0-320 0,0 0 0 16,0 0 2592-16,0 0 448 0,0 0 96 0,0 0 0 15,0 0-1136-15,0 0-224 0,0 0-48 0,0 0-16 16,0 0-784-16,0 0-160 0,0 0-16 0,0 0-16 16,0 0-544-16,0 0-192 0,0 12 0 0,0 1 144 15,0 2-144-15,0 1 0 0,0-1 0 0,-2 3 0 16,1 1 0-16,0 0 0 0,-2 0 0 0,1 3 0 16,0 0-128-16,0 0 128 0,0 1 0 0,-1 0 0 31,0-1-544-31,1 1-32 0,0 2-16 0,1-2 0 15,0-1-816-15,1-3-176 0,0-1-16 0,0-1-12976 0</inkml:trace>
  <inkml:trace contextRef="#ctx0" brushRef="#br0" timeOffset="7795.73">7515 3795 21183 0,'0'0'944'0,"-4"-5"192"0,0-1-912 0,4 6-224 0,-4-5 0 0,4 5 0 16,0 0 432-16,-3-6 32 0,-1 2 16 0,4 4 0 15,0 0 0-15,0 0 0 0,0 0 0 0,0 0 0 16,0 0-48-16,0 0-16 0,2-8 0 0,-2 8 0 16,7-4 224-16,1 0 64 0,-8 4 0 0,11-2 0 15,0 1-96-15,1 0-16 0,1 2 0 0,2 1 0 16,1 0-288-16,1 1-64 0,4 0-16 0,1 1 0 15,0-3-224-15,1 2 128 0,2-1-128 0,-1 1 0 16,1-1 160-16,2 0-160 0,0 0 160 0,2-1-160 16,-1-1 144-16,-1 0-144 0,-2 0 128 0,-1 0-128 15,-2 0 128-15,-1 0-128 0,-3-1 0 0,-2-1 128 0,-2 1-128 16,-1 0 0-16,-4-1 0 0,1 0 128 0,0 1-128 0,-10 1 160 16,7-4-160-16,-7 4 160 0,0 0-32 0,0 0 0 15,0 0 0-15,3-7 0 0,-3 7 192 0,-3-8 16 16,-3 0 16-16,-2 3 0 0,-2 0-96 0,-2 2-32 15,-3 0 0-15,-2 1 0 0,-4 1-224 0,-5 2 0 16,-3 0 0-16,-3 2 0 0,-3 0 0 0,1 2-128 16,-1-1 128-16,2 1 0 0,-1 0 0 0,0 2-128 15,-1 0 128-15,2 2 0 0,1 0 0 0,-1 1 0 16,-1 1-128-16,0 0 128 0,-1 1 0 0,1 1 0 16,2 0 0-16,3 2 0 0,4 0-128 0,2 0 128 0,1 2 0 0,3-2 0 15,1 1 0-15,3-1-128 0,2-1 128 0,4 2 0 16,4-1 0-16,0 1-160 0,3-3 160 0,0-1-128 15,2-1 128-15,3 0 0 0,3-2 0 0,-1 1 0 16,4 0 0-16,2-2 0 0,1 0 144 0,1-2-144 16,1-3 368-16,3 0-48 0,1-1 0 0,-1-1 0 15,2-1-64-15,1-2 0 0,-1-2-16 0,1-2 0 16,-3 0 16-16,-1-2 16 0,1 0 0 0,-4 0 0 16,-2-1 112-16,0-1 32 0,-2 0 0 0,-3-1 0 15,-1-1 112-15,-2 0 32 0,-2-1 0 0,-1-2 0 16,-1 0-128-16,-1 1-32 0,-3-1 0 0,0 2 0 15,-2 1-160-15,0 1-48 0,-2 0 0 0,0 1 0 16,-1 1-192-16,0 2 0 0,-1-1 128 0,-1 3-128 16,0 2 0-16,-1 2-288 0,-1 1 64 0,-1 2 16 15,1 0-400-15,1 4-80 16,0 2-16-16,2 2 0 0,1 1-624 0,1 2-128 0,0 2-16 0,2 4-9568 16,1 1-1904-16</inkml:trace>
  <inkml:trace contextRef="#ctx0" brushRef="#br0" timeOffset="8202.43">7833 4282 17503 0,'0'0'768'0,"-1"-7"176"0,1-1-752 0,0 8-192 15,2-7 0-15,2 2 0 0,2-1 3296 0,-1 1 624 16,2 0 128-16,-7 5 32 0,9-5-2688 0,1 1-544 0,1 0-96 0,-1 1-32 15,-1 1-400-15,1 1-96 0,0 0-16 0,1 1 0 16,1 0-48-16,-2 2-16 0,-1 0 0 0,-9-2 0 16,10 4-16-16,-2 2-128 0,-3 0 192 0,0 3-64 15,-2 1-128-15,-1 1 0 0,-1 1 0 0,-2 1 0 16,-1 3-384-16,-3 1 32 0,-2 3 16 0,-2 1 0 31,-2 0-176-31,-1 0-48 0,0-1 0 0,0-2 0 0,-2-2 240 0,3-2 32 0,2-2 16 0,-1-1 0 16,1-2 272-16,1 0 0 0,0-4 0 0,2 1 0 15,6-6 192-15,-7 4 0 0,7-4 0 0,0 0 0 16,0 0 240-16,0 0 32 0,0 0 16 0,0 0 0 16,0 0-96-16,0 0 0 0,4 9-16 0,-4-9 0 15,7 7-64-15,2-2-16 0,1-2 0 0,1 1 0 16,1-2-160-16,1-1-128 0,0 0 192 0,3-1-192 0,-1 0 0 0,2 0 0 16,0 0 0-16,0 0 0 15,-1-1-336-15,2-1-176 16,1-1-48-16,2-2 0 0,1 1-2272 0,0-3-464 0</inkml:trace>
  <inkml:trace contextRef="#ctx0" brushRef="#br0" timeOffset="8420.86">8529 4102 35871 0,'0'0'1600'0,"0"0"320"0,0 0-1536 0,0 0-384 16,0 0 0-16,9-2 0 0,2 0 0 0,-1-1 0 0,0 2 0 0,1 1 0 16,1 0 0-16,0 0 0 0,1-1 0 0,0 1 0 31,-1 1-416-31,2 1-48 0,-2 1-16 0,0 0 0 16,-1 0-800-16,2 1-176 0,0-1-16 0,2 1-7728 15,-1 1-1536-15</inkml:trace>
  <inkml:trace contextRef="#ctx0" brushRef="#br0" timeOffset="8626.12">8625 4256 11967 0,'0'0'528'0,"0"0"112"0,-7-3-512 0,7 3-128 0,0 0 0 0,0 0 0 0,0 0 3984 0,0 0 768 16,0 0 160-16,0 0 16 0,0 0-3536 0,8 5-720 15,0 0-144-15,0-1-16 0,2 0-272 0,2 0-48 16,1-1-16-16,0-1 0 0,0 0-176 0,3 1 0 15,2-2 144-15,3 1-144 16,1-1-256-16,1-1-128 0,0 0-32 0,2-1-8928 16,1-2-1776-16</inkml:trace>
  <inkml:trace contextRef="#ctx0" brushRef="#br0" timeOffset="9110.66">9579 3798 28959 0,'0'0'1280'0,"0"0"272"0,-2-7-1232 0,2 7-320 0,0 0 0 0,0 0 0 15,-1-7 880-15,1 7 112 16,0 0 32-16,0 0 0 0,0 0-464 0,0 0-96 0,0 0-16 0,0 0 0 16,0 0-448-16,0 0 128 0,0 0-128 0,3 10 0 15,-1 0 0-15,-2 2 128 0,1 1-128 0,-1 4 0 16,0 1 0-16,0 4 0 0,-1 1 0 0,1 2 0 15,-4-1 0-15,2 1 0 0,0 2 0 0,0-2 0 16,0-1 0-16,-1 0 0 0,1 0 0 0,0 1 0 16,0-2 0-16,1-2 0 0,0-4 0 0,0 0 0 0,-1-2 0 0,1-2 0 15,0-1-208-15,1 1 64 0,-1-6 144 0,1-7 0 16,0 0 0-16,0 0-128 0,0 0-32 0,0 0 0 16,0 0 0-16,0 0 0 0,-8-2 160 0,2-3 0 15,0-3 128-15,2-1-128 0,0-2 272 0,0-3-16 16,1-4 0-16,0-2 0 0,-1-3 112 0,2-1 16 15,0 1 0-15,0-3 0 0,0-2-192 0,-1-1-16 16,1-1-16-16,1 1 0 0,0 0-160 0,2 3 0 16,1 2 0-16,0 1 128 0,1 1-128 0,0 1 192 15,1 2-192-15,3 3 192 0,0-1-192 0,-1 3 0 16,2 1 0-16,1 1 0 0,1 2 0 0,1 1 0 16,0 0 0-16,1 4 0 0,0-1-144 0,1 2 144 0,2 0-192 0,2 2 192 15,-1 0-160-15,1 3 160 0,0 1-128 0,2 2 128 16,0 0-192-16,0 1 64 0,0 2 0 0,-1 2 0 31,-3 0-736-31,-1-1-144 0,-2 5-16 0,-1-2-8960 0,-3-2-1776 0</inkml:trace>
  <inkml:trace contextRef="#ctx0" brushRef="#br0" timeOffset="9330.14">9555 4089 30287 0,'0'0'1344'0,"0"0"272"0,0 0-1296 0,0 0-320 0,0 0 0 0,0 0 0 0,0 0 464 0,0 0 32 16,0 0 0-16,0 0 0 0,0 0-16 0,8-4 0 15,1 2 0-15,1 1 0 0,2 1-480 0,1 0 0 16,3 0 0-16,1 1 0 0,2-1 0 0,3 0 128 16,0 0-128-16,1 1 0 15,0 0-288-15,-1-1-96 0,0 0-32 0,-1 0 0 16,-1 0-2480-16,-3 2-496 0</inkml:trace>
  <inkml:trace contextRef="#ctx0" brushRef="#br0" timeOffset="9735.87">10081 4259 11967 0,'0'0'1072'0,"-2"-5"-864"0,0-1-208 0,2 6 0 15,1-4 4160-15,-1 4 768 0,0 0 176 0,4-5 16 16,-4 5-3616-16,7-5-736 0,-7 5-128 0,11-3-48 16,-1-1-272-16,1 2-48 0,0 1-16 0,0 0 0 15,-2 1-256-15,1 0 128 0,-1 2-128 0,-9-2 0 16,11 3 192-16,0 3-192 0,-2-1 192 0,0 3-192 16,-2 1 0-16,-2 1 0 0,0 1 0 0,-2 0 0 15,-2-1 0-15,-1 1-304 0,-2 1 48 0,-2 1 0 31,-3 1-496-31,-3 3-80 0,-1-3-32 0,-1 0 0 0,0-1 224 16,0-2 32-16,1-2 16 0,1 0 0 0,0-1 448 0,2-1 144 0,1-3 0 0,7-4 0 16,0 0 224-16,-5 4 160 0,5-4 16 0,0 0 16 0,0 0 384 0,0 0 80 15,0 0 16-15,0 0 0 0,0 0-352 0,0 0-64 16,10 6-16-16,1-3 0 0,0-1-208 0,2-1-32 16,2-2-16-16,2 0 0 0,1 0-208 0,2 0 128 15,2 1-128-15,2 0 0 0,-5-3 0 0,3-1 0 16,0 1-128-16,1 1 128 15,1 1-960-15,0 0-96 0,-2 1-16 0,2-1-13296 0</inkml:trace>
  <inkml:trace contextRef="#ctx0" brushRef="#br0" timeOffset="10095.82">10940 3803 28559 0,'-4'-18'1264'0,"2"8"272"0,0-1-1232 0,2 1-304 0,0 2 0 0,1 0 0 15,0 0 1168-15,1 2 176 0,-1 0 48 0,-1 6 0 16,0 0-848-16,0 0-160 0,0 0-48 0,0 0 0 16,0 0-160-16,0 0-48 0,0 0 0 0,0 0 0 15,0 0-128-15,0 0 192 0,0 0-192 0,-5 10 192 16,-1 2-192-16,1 0 0 0,-1 1 144 0,1 4-144 15,-2 2 0-15,-1 4 0 0,-1 2 0 0,0 5-128 16,-4 3 128-16,-1 4-160 0,-2 4 160 0,-1 5-160 0,0 3 160 0,-3 4 0 16,-1 2 0-16,-2 5-128 0,-6 1 128 0,2 2 0 15,-3-3 0-15,1 0 128 0,1-1-128 0,2-4-128 16,6-6 128-16,2-4-192 0,1-2 192 0,3-4-128 16,1-2 128-16,2-3-128 15,1-5-768-15,1-2-160 0,0-5-32 0,3-1 0 0,-1-2 1312 0,3-1 256 16,-1 0 48-16,2-5 16 15,1-2-2768-15,1-2-544 0</inkml:trace>
  <inkml:trace contextRef="#ctx0" brushRef="#br0" timeOffset="10674.15">11371 4221 34095 0,'3'-11'3024'0,"0"4"-2416"0,2-1-480 0,0 2-128 32,2 0-656-32,-1 1-160 0,0 0-16 0,-6 5-16 0,6-4 848 0,-6 4 240 0,0 0 16 0,0 0 0 15,0 0-64-15,0 0 0 0,0 0 0 0,0 0 0 16,0 0 0-16,-4 8 0 0,-3 1 0 0,0 2 0 16,-3 0-192-16,-1 3 144 0,-1 1-144 0,-2 5 128 15,0 5-128-15,-2 3 0 0,-3 0 0 0,0 4 0 16,2 2 0-16,-4 2 0 0,0-1 0 0,1 0 0 15,-2 0-144-15,3-2 144 0,2-3-192 0,1-4 192 16,2-3 0-16,2-2 0 0,2-3 0 0,1-2 0 16,2-3 144-16,0-4-144 0,3-1 128 0,0-1-128 0,4-7 176 15,0 0-48-15,0 0-128 0,0 0 192 0,0 0-48 0,0 0-16 16,0 0 0-16,0 0 0 0,-1-8 48 0,2-2 0 16,3-3 0-16,0-1 0 0,1-3 16 0,3-2 0 15,1-3 0-15,2-3 0 0,2-1 64 0,3-2 32 16,0 1 0-16,1-3 0 0,-3-1-160 0,0 2-128 15,0-2 144-15,0 2-144 0,-1 2 128 0,-3 1-128 16,1 3 0-16,0 2 144 0,-1 4-144 0,-2 0 192 16,1 4-192-16,0 2 192 0,-1 2 48 0,-2 3 16 15,0-1 0-15,-1 2 0 0,-5 5 80 0,0 0 32 16,8-5 0-16,-8 5 0 0,0 0-208 0,0 0-32 16,0 0-128-16,11 7 192 0,-2-1-192 0,-3 2 0 15,1 2 0-15,-4 2-160 0,2 1 160 0,-1 4 0 0,1-1-144 0,-1 3 144 16,0 2 0-16,0 2 0 0,-1 1-144 0,0 0 144 15,2 1 0-15,-1-1 0 0,0-1 0 0,1 0 0 16,-2 0 0-16,0 0 0 0,2-2 0 0,-1 1 0 16,1 0-144-16,-1-2 144 0,-1-3-208 0,1 0 80 31,-1-2-384-31,0 1-80 0,-1-2-16 0,1-1 0 16,-2 0-1376-16,-1-2-256 0,0 0-64 0,-1-2-7312 0,1-9-1456 0</inkml:trace>
  <inkml:trace contextRef="#ctx0" brushRef="#br0" timeOffset="10877.99">11175 4577 32591 0,'0'0'1440'0,"0"0"304"0,0 0-1392 0,1-8-352 0,-1 8 0 0,0 0 0 0,4-7 736 0,-4 7 80 16,8-5 16-16,2 2 0 15,2 0-480-15,1 1-96 0,1-1 0 0,4 2-16 0,2 1-240 0,1 0 0 16,0 0 128-16,1 1-128 0,1-1 0 0,0 0 0 15,0-1 0-15,1 1 0 16,3 0-1616-16,-1 1-224 0,0-1-32 0,1 0-7792 16,-1 0-1536-16</inkml:trace>
  <inkml:trace contextRef="#ctx0" brushRef="#br0" timeOffset="11284.55">11885 4535 13823 0,'0'0'608'0,"0"0"128"0,0 0-592 0,6-6-144 0,-2 0 0 0,2 1 0 16,1 0 3600-16,2 2 688 0,1 0 144 0,-1-1 32 15,0 2-2960-15,1 0-592 0,0 1-112 0,-1 0-32 16,1 0-304-16,1 1-64 16,0 0-16-16,0 1 0 0,0 1 0 0,-1 1 0 15,0 1 0-15,0 1 0 0,0 1-240 0,0 0-144 0,-2 2 160 0,-2 1-160 16,-3 2 0-16,1 0 0 0,-2 0 0 0,-2 1 0 15,-2 1-448-15,-2 0-96 16,1 2-16-16,-6 0 0 0,1 0-368 0,-3 2-80 0,-2-1-16 0,1 1 0 16,0-2 464-16,2-2 96 15,2-2 16-15,1-1 0 0,0 2 448 0,3-4 192 0,4-8-16 0,0 0 0 0,0 0 688 0,-2 8 144 16,2-8 16-16,0 0 16 0,0 0-352 0,2 9-80 16,-2-9-16-16,7 5 0 0,-7-5-192 0,12 3-32 15,0 1-16-15,2-1 0 0,1 0-128 0,2-2-32 16,-1-2 0-16,2 1 0 0,1 0-32 0,1 0-16 15,2 0 0-15,1 1 0 0,1-2 48 0,1 1 16 16,2 0 0-16,-1 0 0 0,0 0-48 0,0 0-16 16,-2 0 0-16,0 0 0 0,2 3-144 0,-1-2-176 15,-2-1 48-15,-1 1 0 16,-1 1-1632-16,-3 1-320 0,0-1-64 0,-3 2-12624 0</inkml:trace>
  <inkml:trace contextRef="#ctx0" brushRef="#br0" timeOffset="13410.99">2713 5629 29199 0,'-7'-11'1280'0,"3"5"288"0,1 2-1248 0,3 4-320 0,0 0 0 0,0 0 0 16,-2-7 0-16,2 7 0 0,0 0 0 0,0 0 0 15,0 0 0-15,0 0 0 0,0 0 0 0,0 0-144 16,0 0 144-16,0 0 0 0,0 0 0 0,-1 12 0 16,-2 2 144-16,0 1 64 0,3 1 16 0,-1 3 0 0,0 2 0 0,0 3 0 15,0 4 0-15,0 0 0 0,-1 3-224 0,-1 2 0 16,1 3 0-16,0 1 0 0,-1-1 0 0,1-1 0 16,-1-1 0-16,2 0 0 0,-1 2 0 0,0-3 0 15,1-1 0-15,-3-4 0 0,1-1 144 0,1-4-144 16,0-4 128-16,0 0-128 0,-1-2 128 0,2-3-128 15,0-3 0-15,0-2 128 0,1-9 0 0,-1 9-128 16,1-9 192-16,0 0-64 0,0 0 64 0,0 0 16 16,0 0 0-16,0 0 0 0,0 0 240 0,0 0 64 15,0 0 0-15,0 0 0 0,0 0 160 0,0 0 32 16,2-10 16-16,1-1 0 0,3 1-160 0,-1-2-48 16,0-2 0-16,1 0 0 0,2 0-208 0,1-2-48 0,1 0-16 0,-2 2 0 15,3 0-240-15,0 2 128 0,0 1-128 0,1 0 0 16,2-1 0-16,-2 1 0 0,0 2 0 0,1 3 0 15,2 0 0-15,-2 2 0 0,0 1-128 0,2 0 128 16,1 1 0-16,-1 2-128 0,-2 4 128 0,2 0 0 16,-1 3-176-16,-1-1 176 0,-1 1-160 0,0 2 160 15,-2-1-144-15,-2 2 144 0,-1 2-128 0,-3 0 128 16,0-1-368-16,-1 2 16 0,-4-2 0 0,-2 2 0 16,1 0-16-16,-2 0 0 0,-3-2 0 0,-2 0 0 15,-2-1 368-15,-2 0 0 0,-2 0 0 0,-3-1 0 16,-2-2 0-16,1 1 0 0,0 0 160 0,0-2-160 15,-1 0 128-15,3-1-128 0,0 1 0 0,2-2 0 16,-1 0 0-16,1-1 0 0,1-1 0 0,2 0-192 16,0-1-304-16,1-1-48 15,1 0-16-15,2 0 0 0,2-2-1424 0,6 2-304 0,0 0-48 0,-4-6-10448 16</inkml:trace>
  <inkml:trace contextRef="#ctx0" brushRef="#br0" timeOffset="13754.65">3346 5636 22111 0,'0'0'1968'0,"2"-8"-1584"15,0 0-384-15,-2 8 0 0,4-6 928 0,-4 6 96 0,5-7 32 0,1 1 0 16,-6 6-160-16,6-3-48 0,-6 3 0 0,0 0 0 15,0 0-128-15,0 0-16 0,0 0-16 0,10 3 0 16,-10-3-192-16,8 7-48 0,-4 1 0 0,1 0 0 16,0 3-112-16,1 1-16 0,-2 3-16 0,2 1 0 15,0 2-144-15,2 3-32 0,-3 0 0 0,1 1 0 16,-2 1-128-16,1 1 160 0,-1 2-160 0,-1 3 160 16,1 2-160-16,-2 1 0 0,-1 0 0 0,-1-1 0 15,-1 1 128-15,0 1-128 0,-1 3 0 0,-2-1 128 16,-2-1-128-16,-2 1 0 0,-2 0 144 0,-2 0-144 15,-3 2 0-15,-3-2-320 0,-2-1 64 0,0-2 16 32,1-3-464-32,-2-2-80 0,-2-1-32 0,-3 2 0 15,0-1-1744-15,-3 1-368 0</inkml:trace>
  <inkml:trace contextRef="#ctx0" brushRef="#br0" timeOffset="14458.07">2574 5471 18431 0,'0'0'1632'0,"-2"-6"-1312"0,2 6-320 0,-4-7 0 16,3 1 944-16,1 6 112 0,-3-8 32 0,3 8 0 0,0 0-528 0,-3-6-112 15,3 6 0-15,0 0-16 0,-6-4-16 0,6 4 0 16,0 0 0-16,0 0 0 0,-7-2 272 0,7 2 48 16,0 0 16-16,-8 2 0 0,0 1-176 0,1 3-16 15,2 2-16-15,-2 0 0 0,-2 1-320 0,1 2-64 16,-2 2-16-16,2 3 0 0,0-1-144 0,-2 4 0 15,-1 1 144-15,-1 4-144 0,-1 4 0 0,0 4 0 16,0 1 0-16,-2 4 0 0,0 0 0 0,1 5 0 16,-1 3 0-16,2 1 0 0,0 3 0 0,1 0-128 15,2 1 128-15,2-3 0 0,3-1 0 0,3-1-160 16,3-4 160-16,2 0 0 0,3-3 0 0,1-1 0 16,4-2 0-16,0-4 0 0,2-2 0 0,4-1 0 15,4-2 192-15,0 0-48 0,2 0 176 0,3-3 48 0,1-1 0 16,-1-4 0-16,0-2 128 0,-1-2 16 0,-2-4 16 0,0-1 0 15,0 1-144-15,-1-3-16 0,-1-1-16 0,-2-3 0 16,-2-1-128-16,0 1-32 0,-2-1 0 0,-1-1 0 16,-2-1-48-16,-1 0-16 0,-11 0 0 0,9 0 0 15,-9 0 0-15,0 0-128 0,0 0 192 0,0 0-64 16,0 0-128-16,0 0-144 0,0 0 144 0,0 0-208 31,0 0-464-31,0 0-96 0,0 0 0 0,0 0-16 16,0 0-1760-16,0 0-336 0,-12-1-80 0,1 2-16 0</inkml:trace>
  <inkml:trace contextRef="#ctx0" brushRef="#br0" timeOffset="16609.72">14068 684 10127 0,'0'0'896'0,"0"0"-704"0,2-9-192 0,1 2 0 0,-3 7 1248 0,5-6 224 15,-1 0 32-15,2 0 16 0,-6 6-592 0,7-6-112 16,0 0-32-16,-1 2 0 16,1-1-352-16,1 2-80 0,-1 0-16 0,2 0 0 0,-2 1-80 0,2 0 0 15,-1 1-16-15,5 0 0 0,-2 0 144 0,2 0 48 16,0 2 0-16,1 1 0 0,-1 1-176 0,2 1-48 16,0-1 0-16,-1 1 0 0,0 1-80 0,-1 0-128 15,2 2 176-15,-3 2-176 0,-2-1 128 0,0 3-128 16,0 0 0-16,-2 1 0 0,-3 2 128 0,0 1-128 15,-2 2 0-15,-1 1 0 0,-2 3 128 0,-1-1-128 16,-2-1 0-16,-2 3 0 0,0 2 0 0,-3 0 160 0,-3 0-160 0,-1 2 128 16,-1 0-128-16,-1 3 128 0,-2 1-128 0,1 1 128 15,0 0-128-15,-2 3 160 0,0 0-160 0,1 1 160 16,0-2-160-16,2 3 192 0,0-3-192 0,1 1 192 16,-2-1-192-16,3 3 128 0,0 1-128 0,3 2 128 15,1-1-128-15,0 0 0 0,1-2 0 0,3 1 128 16,2-2-128-16,2-2 0 0,2-3 0 0,2-1 0 15,3-3 320-15,2 0 0 0,1-4-16 0,2-1 0 16,0-3 160-16,2-1 48 0,0-3 0 0,2-1 0 16,1-2-32-16,-1-1 0 0,-1-1 0 0,1-2 0 15,-1-2-160-15,0-1-48 0,1 0 0 0,-2-1 0 16,-1-1-80-16,-1-1 0 0,-1 2-16 0,-1-3 0 16,-1-2-48-16,-9 2-128 0,10-2 192 0,-10 2-64 15,0 0 0-15,10-3-128 0,-10 3 192 0,0 0-64 16,6-6-128-16,-6 6 192 0,0 0-192 0,4-7 192 0,-4 7 0 0,-1-8 0 15,1 8 0-15,0 0 0 0,-6-8-16 0,1 3 0 16,-1 0 0-16,-2 4 0 0,1-1 0 0,-2 2 0 16,0 0 0-16,0 2 0 0,-1 1-176 0,1 1 160 15,0 1-160-15,-1 2 160 0,0 2-160 0,1 1 0 16,1 1 0-16,0 1 0 0,1 0-160 0,2 1 160 16,-1 4 0-16,2-1-144 0,-3 2 144 0,3 3-128 15,-1 2 128-15,2 2-128 0,1 1 128 0,1 4 0 16,0 2-144-16,-1 3 144 0,1 3 0 0,0 1 0 15,0 3 0-15,1 2 0 0,0 0-144 0,0 4 144 16,0 4 0-16,0 3 0 0,0-1-128 0,0 1 128 16,0 3 0-16,2 2 0 0,2 2 0 0,-1 1 0 0,1 0 0 0,1 0 0 15,-2-2 0-15,1 0 0 0,3-1 0 0,0 2 0 16,-1 3 0-16,2-4 0 0,-1-4 0 0,-1 0 0 16,0-5 0-16,1-1 0 0,1-4 0 0,0 2 0 15,-5-3 0-15,0-2 0 0,1-2 0 0,-2-3 0 16,0-1 0-16,0-1 0 0,-2-4 0 0,-2-1 0 15,-1-3 128-15,-3-2-128 0,1 1 0 0,-4-4 144 16,-1-1-144-16,1-1 0 0,0 0 144 0,1-2-144 16,-2-3 0-16,-1 0 144 0,0-2-144 0,0-1 0 15,0-3 176-15,-1-1-176 0,-2-1 160 0,2-1-160 16,-2-4 176-16,0 1-176 0,-2-1 192 0,1 0-192 16,-2-1 192-16,2 0-192 0,1 0 192 0,-3-2-192 15,0-2 176-15,0 1-176 0,2-1 160 0,-1-2-160 0,1-2 128 0,0 0-128 16,0-3 0-16,1 2 0 0,0-2-192 0,-3-1-128 15,1-3-16-15,1-1-16 16,1-3-2032-16,1-4-416 0</inkml:trace>
  <inkml:trace contextRef="#ctx0" brushRef="#br0" timeOffset="17078.91">15212 1800 7359 0,'0'0'320'0,"-4"-9"80"16,1 0-400-16,1-1 0 0,1 0 0 0,1 1 0 0,-2 2 3584 0,1-1 640 0,-1-1 128 0,1 2 32 15,0 0-2512-15,0 0-496 0,1 7-96 0,-1-7-32 16,0 0-336-16,0 0-64 0,1 7-16 0,0-7 0 16,-1 0-48-16,1 7-16 0,0 0 0 0,0 0 0 15,0 0-224-15,0 0-48 0,0 0-16 0,0 0 0 16,0 0-320-16,0 0-160 0,-2 9 160 0,-1 1-160 15,2 1 0-15,-1 1 0 0,0 1 0 0,0 4 0 16,-1 0 0-16,2 4 0 0,-2 0 0 0,2 0 0 16,0 2 0-16,1 1 0 0,-1 0-144 0,1 2 144 0,1-2 0 0,0 0 0 15,-1-2 0-15,1 0 0 0,1-1 0 0,0 1 0 16,0 0 0-16,-1 1 0 0,-1 0 0 0,0 0 0 16,0-2 0-16,-1 0 0 0,-3-2-128 0,1 0 128 15,1-1-208-15,0 2 80 16,-5 0-880-16,1-1-160 0,0-3-48 0,1-3-8336 0,0-1-1680 15</inkml:trace>
  <inkml:trace contextRef="#ctx0" brushRef="#br0" timeOffset="17313.31">15014 2132 26719 0,'-6'-11'2368'0,"3"4"-1888"0,0 0-480 0,2 0 0 16,1 7 800-16,0-7 64 0,0 2 16 0,0 5 0 15,0 0-192-15,3-7-48 0,2 3 0 0,3 1 0 16,2-2-304-16,2 2-64 0,0 1-16 0,5 1 0 16,1-1-256-16,4 1 0 0,3 1 0 0,-1-1 0 15,1 0 0-15,0 0 0 0,2 0 0 0,-3 1 0 16,-1 0-192-16,0 1-32 0,-2 1-16 0,1-1 0 31,0-1-816-31,0 1-160 0,-1 2-48 0,1 0-7504 0,-4-1-1520 0</inkml:trace>
  <inkml:trace contextRef="#ctx0" brushRef="#br0" timeOffset="17719.78">15504 2155 25791 0,'0'0'2304'0,"0"0"-1856"16,0 0-448-16,0 0 0 0,0 0 464 0,0 0 0 15,0 0 0-15,0 0 0 0,0 0 32 0,0 0 0 16,0 0 0-16,0 0 0 0,0 0-224 0,0 0-32 15,5-8-16-15,0 1 0 0,1-2-32 0,0-1 0 16,1-1 0-16,0 0 0 0,-1-1 176 0,1 1 16 0,-2 0 16 0,1 0 0 16,-2-1-160-16,1 2-48 0,-1-1 0 0,-2 1 0 15,1 0 0-15,1 1 0 0,-2-1 0 0,-1 1 0 16,-1 1-16-16,0-1-16 0,0 1 0 0,-1 0 0 16,-1 0-160-16,2 8 192 0,-4-7-192 0,4 7 192 15,-3-5-64-15,3 5 0 0,0 0 0 0,-6-4 0 16,6 4-128-16,-9 0 0 0,1 2-192 0,0 2 192 15,2 1-192-15,-1 2 192 0,1 2-192 0,0 1 192 16,1 2-176-16,-1 1 176 0,-1-1-128 0,3 2 128 16,-1 1-128-16,0 0 128 0,2 1-128 0,0 1 128 15,0 1 0-15,2-1-128 0,1 1 128 0,1 0 0 16,0 0 0-16,2 0-128 0,0 0 128 0,1 0 0 16,1 0 0-16,0-2 0 0,1-2 0 0,1 0 0 15,1-2-128-15,1 0 128 0,1-2-128 0,1 0 128 16,0-2-768-16,1-1-64 15,1-3 0-15,3 0-16 0,0-3-1776 0,2-3-336 16</inkml:trace>
  <inkml:trace contextRef="#ctx0" brushRef="#br0" timeOffset="18361.43">15854 2056 3679 0,'0'0'160'0,"0"0"32"0,0 0-192 0,-8 0 0 15,1 1 0-15,7-1 0 0,-8 4 4400 0,0 3 832 16,2 0 160-16,0 1 48 0,0 2-4000 0,0 1-800 15,2 0-144-15,-3 1-48 0,1 3-320 0,0-3-128 16,2-1 0-16,-1 0 144 0,2 0 0 0,1-2 0 16,1-2 0-16,1-7 0 0,0 0 368 0,0 0 80 0,0 0 16 0,0 0 0 15,0 0 16-15,0 0 0 0,0 0 0 0,0 0 0 16,0 0 144-16,4-7 48 0,0-1 0 0,1 0 0 16,-1 2-48-16,2-2 0 15,-1-1 0-15,1-2 0 0,-1-2-224 0,1 1-48 0,0 0-16 0,1 1 0 16,0 1-224-16,-1 1-32 0,2 1-16 0,-2 2 0 15,1 0-208-15,-7 6 0 0,7-4 0 0,-7 4 0 16,0 0 0-16,10 3-128 0,-2 2 128 0,0 0-160 16,-1 3 160-16,0 1-192 0,0 0 192 0,1 4-192 15,0 0 192-15,1 1 0 0,0-1-144 0,1 0 144 16,0 1 0-16,0-2 0 0,1 0 0 0,1-3 0 16,1-3 0-16,1 0 0 0,1-2 0 0,0-2 0 0,2-3 0 0,-1-1 0 15,1-3 0-15,0-3 0 0,2-2 128 0,0-1-128 16,-2-2 0-16,0-2 128 0,-3 0-128 0,-1 0 160 15,-1-1-160-15,-1 1 160 0,-1-3-160 0,-1 2 192 16,-1-1-192-16,-3 2 192 0,1-2-192 0,-2 1 0 16,0-1 144-16,0 2-144 0,-2 1 0 0,0 0 0 15,-2 3 0-15,0 4 0 0,-1 0-160 0,1 7 160 16,0 0-192-16,0 0 192 0,0 0-288 0,0 0 48 16,-8 5 16-16,2 1 0 0,-1 3-16 0,3 2 0 15,0 1 0-15,1 1 0 0,1 0 0 0,0 2 0 16,2-1 0-16,2 1 0 0,-1 0 80 0,3 0 16 15,2-2 0-15,1 1 0 0,0-1 144 0,3 0-160 0,0-1 160 16,1-2-160-16,0-3 160 0,1 0 0 0,1 2 0 16,1-2-128-16,-2-2 128 0,0 1 0 0,-1 0 0 0,0 1 0 15,-1-2 128-15,0 0-128 0,-3-1 160 0,-7-4-160 16,9 6 144-16,-9-6-144 0,0 0 128 0,0 0-128 16,0 0 176-16,0 0-48 0,0 0-128 0,6 6 192 15,-6-6-64-15,0 0 0 0,0 0-128 0,-4 8 192 16,4-8-192-16,-7 7 0 0,-1-2 0 0,-1 2 0 31,0-2-384-31,-1 1-112 0,0-1-16 0,2 0-16 16,0-1-1904-16,8-4-384 0,-9 2-80 0</inkml:trace>
  <inkml:trace contextRef="#ctx0" brushRef="#br0" timeOffset="18595.75">16679 1993 23375 0,'0'0'1024'0,"0"0"240"0,0 0-1008 0,6-5-256 0,-6 5 0 0,0 0 0 0,0 0 1248 0,0 0 208 16,0 0 32-16,0 0 16 0,0 0-672 0,0 0-128 16,0 0-16-16,7 4-16 0,-7-4-416 0,5 9-96 15,-2 1-16-15,-1 2 0 0,-2 1-144 0,0 1 160 16,0 2-160-16,-1-1 160 0,0 3-160 0,0-2 192 16,0 2-192-16,1-2 192 0,0 1-192 0,0 1 0 15,1-1 0-15,1 0 128 0,0-4-128 0,2-1 0 16,-1-1 0-16,0-1 0 15,-3-10-448-15,6 9-128 0,-1-2-32 0,-5-7-8656 16,9 5-1728-16</inkml:trace>
  <inkml:trace contextRef="#ctx0" brushRef="#br0" timeOffset="18798.87">16842 1786 31039 0,'-9'-12'1376'0,"4"5"288"0,-2-1-1344 0,0 2-320 0,2 1 0 0,5 5 0 16,-8-4 304-16,8 4-16 0,-6-4 0 0,6 4 0 16,0 0-160-16,0 0-128 0,0 0 144 0,0 0-144 31,-5 6-384-31,5-6-192 0,-4 10-16 0,3-2-16 16,1-8-736-16,0 11-160 0,1-2-32 0,-1-9-10336 0</inkml:trace>
  <inkml:trace contextRef="#ctx0" brushRef="#br0" timeOffset="19080.53">17065 1637 12895 0,'0'-7'1152'0,"0"1"-928"16,-1-2-224-16,1 1 0 0,-1 1 3024 0,0 0 560 16,1 6 128-16,-1-6 0 0,1 0-1936 0,0 6-400 15,-1-6-80-15,1 6-16 0,0 0-528 0,0 0-112 16,0 0-32-16,0 0 0 0,0 0-480 0,0 0-128 15,0 0 0-15,0 0 0 0,-4 13 0 0,2 0 0 16,1 1 0-16,-2 4 0 0,2 2 0 0,1 1 144 0,0 1-144 0,-1 0 160 16,-2 1-32-16,2 1-128 0,1 0 192 15,1 2-64-15,-1 2-128 0,3 1 0 0,-1-1 144 0,-1 1-144 16,1-2 0-16,-2 1 0 0,2 0 0 0,-1 2 0 16,-2 0 0-16,0 2 0 0,0 0 0 0,1-3 0 31,-2-1-896-31,2-2-80 0,0-1-32 0,2-1 0 15,-1-4-1984-15,4-3-400 0</inkml:trace>
  <inkml:trace contextRef="#ctx0" brushRef="#br0" timeOffset="19502.88">17223 2148 26719 0,'0'0'1184'0,"0"0"240"0,0 0-1136 0,0 0-288 0,0 0 0 0,0 0 0 0,0 0 288 0,5-5 0 15,-5 5 0-15,7-5 0 0,-1 0 96 0,3 1 32 16,1-2 0-16,1-1 0 0,0 0-192 0,1-1-32 16,1 0-16-16,0 1 0 0,1-2 208 0,-1 0 64 15,-2-2 0-15,2 1 0 0,1-1-176 0,0 1-16 16,-3 0-16-16,0 0 0 0,-2 1-48 0,0-1 0 16,-1-2 0-16,-4 2 0 0,0 0 16 0,-1 0 0 15,0 0 0-15,-1 1 0 0,-2 1-16 0,0 8-16 16,-1-8 0-16,-1 0 0 0,-2 2-32 0,4 6 0 15,-6-4 0-15,-3 2 0 0,0 1-144 0,-1 3 160 16,-1 1-160-16,-1 3 160 0,-2 0-160 0,1 4 0 0,-1 1 0 0,-2 4 0 16,1 0-176-16,1 0 176 0,-1 0-128 0,2 0 128 15,2 2-128-15,2-1 128 0,2 1-128 0,0-1 128 16,3 1 0-16,2-2 0 0,0-2 0 0,4 1 0 16,0 1 0-16,2-1 176 0,2-1-176 0,1-1 192 15,2 0-16-15,3-1 0 0,-2-2 0 0,3 0 0 16,3-1 16-16,1-2 16 0,1-1 0 0,3-2 0 15,1-1-64-15,2-1-16 0,1-2 0 0,2-1 0 16,-2 0-128-16,-1-3 0 0,-2 1 0 0,-1-3 0 31,-2-1-2320-31,0-2-352 0</inkml:trace>
  <inkml:trace contextRef="#ctx0" brushRef="#br0" timeOffset="28012.06">4816 6136 14735 0,'0'0'1312'0,"-4"-8"-1056"0,2-1-256 0,1 1 0 0,0-1 1216 0,0 1 176 16,0 0 32-16,1 1 16 0,0-3-608 0,0 1-128 15,0 1-32-15,0 1 0 0,-1-1-272 0,-1 1-48 16,1 1-16-16,1 6 0 0,-1-8 192 0,0 0 48 16,0 1 0-16,1 7 0 0,-3-8-32 0,2 2 0 15,1 1 0-15,0 5 0 0,0 0-256 0,-3-6-48 16,3 6-16-16,0 0 0 0,0 0-32 0,0 0 0 16,-5-4 0-16,5 4 0 0,-7 1-192 0,7-1 0 15,-10 6 128-15,2 0-128 0,0 2 0 0,0 1 0 16,1 1-144-16,-2 2 144 0,-1 3-144 0,1 3 144 0,1 0-128 0,1 5 128 15,-3 4 0-15,0 0-160 0,1 0 160 0,0 0 0 16,2 0-160-16,0-1 160 0,1 0-128 0,2 1 128 16,0 0 0-16,1 1 0 0,2-2 0 0,2 0 0 15,1-2 0-15,0-1 0 0,2 0 0 0,2 0 0 16,0 0 0-16,3-1 0 0,1-2 128 0,2-1-128 16,3-2 304-16,1-2-16 0,-1-4 0 0,3-2 0 15,1 0 208-15,-1-3 32 0,1-3 16 0,0-2 0 16,-1-4-96-16,3-3 0 0,-1-1-16 0,1-2 0 15,0-1 48-15,0-1 16 0,0-2 0 0,0-3 0 16,-3-1 16-16,0-2 16 0,-3-2 0 0,1 1 0 16,-1-1-80-16,0-1 0 0,-4-2-16 0,0-1 0 15,-1-1-176-15,-1-2-48 0,-3 1 0 0,-1-1 0 0,1 1-64 16,-3-1-16-16,-3-1 0 0,-1-1 0 0,0-2-128 0,-3 2 128 16,-1 3-128-16,-2 0 128 0,-1 2-128 15,-2 4 0-15,0 1 0 0,-1 1 128 0,-2 2-128 0,-1 0 0 16,1 4 0-16,-1 2 0 0,-3-1 0 0,3 2 0 15,-1 2 0-15,0 3 0 0,1 1 0 0,0 1-144 16,-1 2 0-16,1 3 0 0,1 3 0 0,1 0 0 16,1 3 0-16,1 1 0 0,1 1 16 0,1 1 0 15,2 1 0-15,0 1 0 0,2 0 0 0,1 0 0 16,0 1 0-16,3 0 0 0,0 0 128 0,3 2 0 16,-1 0-144-16,2 2 144 0,2-1 0 0,0 0 0 15,1-2 0-15,3 2 0 0,0-3 0 0,1 0 128 16,0 0 0-16,1-1 0 0,1 0-128 0,1-1 160 0,2-1-160 0,-3-1 160 15,2-1-160-15,2 0 160 0,-1-1-160 0,0-1 160 16,-2-2-288-16,3 1-64 0,0-1-16 0,1 1 0 31,0-1-624-31,1 0-112 0,1-2-16 0,1 0-9760 0,2-1-1952 0</inkml:trace>
  <inkml:trace contextRef="#ctx0" brushRef="#br0" timeOffset="28356.13">5699 6203 24879 0,'0'0'2208'0,"0"0"-1760"16,0 0-448-16,0 0 0 0,10-3 1472 0,-1-1 224 15,-9 4 32-15,9-4 16 0,1 2-688 0,-1-2-144 16,0 1-16-16,1 1-16 0,0 0-208 0,0 0-32 16,1-2-16-16,0 1 0 0,0 1-240 0,0 0-32 15,0-1-16-15,0 1 0 0,0-1-192 0,0 1-144 16,-1 1 192-16,-1 1-192 0,1 0 0 0,0 0 0 0,-1-2 0 0,-1 2 0 31,-8 0-896-31,11 2-128 0,-2-1-16 0,-9-1-9584 16,8 2-1904-16</inkml:trace>
  <inkml:trace contextRef="#ctx0" brushRef="#br0" timeOffset="28575.12">5613 6432 33519 0,'0'0'1472'0,"0"0"320"0,0 0-1424 0,0 0-368 0,0 0 0 0,0 0 0 16,0 0 256-16,0 0-32 0,0 0 0 0,11 1 0 15,1 0-96-15,1 0 0 0,2 2-128 0,-1-2 192 16,0-1-192-16,2 0 0 0,-2 2 0 0,1-2 0 16,0 0 0-16,0-2 0 0,2 1 0 0,1 0 0 15,2 0-1408-15,1 0-208 0,1-2-48 0,2-2-12048 16</inkml:trace>
  <inkml:trace contextRef="#ctx0" brushRef="#br0" timeOffset="29201.09">6811 6214 25791 0,'0'0'1152'0,"0"0"224"0,0 0-1104 0,0 0-272 0,0 0 0 0,0 0 0 16,0 0 704-16,0 0 64 0,0 0 32 0,0 0 0 15,0 0-288-15,0 0-48 0,0 0-16 0,4 9 0 16,-4-9-16-16,8 4-16 0,-8-4 0 0,11 3 0 16,-1 0 112-16,1-3 32 0,-1-1 0 0,2-2 0 15,0 0-160-15,1-1-16 0,0-2-16 0,3 0 0 16,0-1-112-16,0-1-32 0,-2-1 0 0,-1 0 0 16,-1-2 0-16,0-2 0 0,1-1 0 0,-2 0 0 0,-3-2 32 0,1 1 0 15,0-1 0-15,-4 0 0 0,0 2 0 0,-2-2 0 16,-1 2 0-16,-1 0 0 0,-1 0 0 0,0 1 0 15,-1 1 0-15,-1 1 0 0,-1 1 0 0,-2 2 0 16,0 0 0-16,-1 1 0 0,0 2-48 0,-2 0 0 16,-2 1 0-16,0 2 0 0,0 0-208 0,-1 2 0 15,-2 2 0-15,-1 2 0 0,-1 2-176 0,-2-1 32 16,1 3 0-16,-1 1 0 0,1 1 144 0,0 2-208 16,1 1 80-16,0 1 128 0,0 1-144 0,0 0 144 15,0 0 0-15,1 3 0 0,0 1-144 0,3 2 144 16,-2 1 0-16,3 0-144 0,0-2 144 0,2 1 0 0,3 1-144 15,1-2 144-15,3-2 0 0,1-2-144 0,2 0 144 0,3-1 0 16,-1-1-144-16,5 1 144 0,0-3 0 0,1-1-144 16,2-1 144-16,-1 0 0 0,2-2 0 0,2 0 128 15,2-2-128-15,0-2 128 0,0-1-128 0,2-1 128 16,0 0-128-16,2-2 0 0,1-2 0 0,1-1 0 31,1 1-528-31,0-1-32 0,0 0 0 0,-2-1 0 16,-3-3-1424-16,-1 1-272 0,-1-1-64 0,-2 1-12064 0</inkml:trace>
  <inkml:trace contextRef="#ctx0" brushRef="#br0" timeOffset="29577.19">6416 6677 27183 0,'0'0'1200'0,"0"0"256"0,0 0-1168 0,0 0-288 16,0 0 0-16,0 0 0 0,0 0 512 0,0 0 32 16,9 2 16-16,2-1 0 0,1 0-272 0,3-1-48 0,2 0-16 15,3 0 0-15,1 0 48 0,2-1 16 0,2-2 0 0,1 0 0 16,-1-2 320-16,1 1 64 0,0-2 16 0,2 3 0 15,2-1-192-15,0-1-48 0,2 2 0 0,0 0 0 16,-1-1-224-16,0 2-48 0,-2 0-16 0,1-1 0 16,-1 2-160-16,-1 0 0 0,0 1 0 0,-3-2 0 15,-2 1 0-15,-1 0 128 0,-3-1-128 0,1 1 0 16,1 0 0-16,-2 0 0 0,0-1 0 0,0 0 0 16,0 0 0-16,-2 1 0 0,1 0 128 0,-4 1-128 15,-3 0-240-15,0-2-80 0,-1 1 0 0,-10 1-16 31,0 0-2144-31,10-2-416 0,-10 2-96 0</inkml:trace>
  <inkml:trace contextRef="#ctx0" brushRef="#br0" timeOffset="30061.82">7331 6369 4607 0,'0'0'400'15,"0"0"-400"-15,0-9 0 0,2 2 0 0,2-1 5488 0,-4 8 1008 0,5-7 208 0,3 0 32 16,-1 0-4752-16,-1 1-960 15,-6 6-192-15,10-5-48 0,1 1-144 0,-1 0-48 0,-2 1 0 0,-8 3 0 16,10-3-160-16,-2 0-48 0,-8 3 0 0,0 0 0 16,10 0-112-16,-10 0-16 0,0 0-16 0,7 7 0 15,-7-7-240-15,3 9 0 0,-3-1 0 0,-1 0 0 32,-1 2-576-32,-3 1 0 0,-1 0 0 0,-3 2 0 15,-2 2-64-15,-1-1-32 0,1 0 0 0,1-2 0 0,0-1 288 0,1 0 48 0,2-2 16 0,1 0 0 16,6-9 320-16,-4 9 0 0,4-9 128 0,0 0-128 15,0 0 640-15,0 0 64 0,0 9 0 0,0-9 0 16,0 0-128-16,5 7 0 0,-5-7-16 0,10 6 0 16,1-3-288-16,-1-1-48 0,1-1-16 0,2 1 0 0,2-2-208 0,1 0 128 15,1 0-128-15,1 0 0 0,1 0 0 0,0 0-240 16,-1 0 32-16,2 0 0 16,0-2-1808-16,-1 1-352 0,0 1-80 0,2-1-10784 15</inkml:trace>
  <inkml:trace contextRef="#ctx0" brushRef="#br0" timeOffset="30703.32">6955 6958 15663 0,'-7'-8'688'0,"4"3"144"0,-1 0-656 0,2 1-176 0,2 4 0 0,0 0 0 15,0 0 4240-15,0 0 816 0,1-6 176 0,-1 6 16 16,0 0-3984-16,0 0-816 0,0 0-144 0,0 0-48 15,6 8-256-15,-1 2 0 0,-3 1 0 0,0 1 0 16,0 4 0-16,0 3 0 0,-2 2-160 0,0 1 160 0,0 0 0 0,0 1 0 16,0 2 0-16,0 4 0 0,-1-4 0 0,0 2 0 15,1-1 0-15,0 0 0 0,0 1 0 0,-1-2 0 16,0-2 0-16,0-2 0 0,-1-1 0 0,1-4 0 16,-3-2 0-16,3-3 0 0,1-11 192 0,0 9-64 15,0-9 0-15,0 0 0 0,0 0 128 0,0 0 32 16,0 0 0-16,0 0 0 0,0 0 224 0,0 0 32 15,0 0 16-15,0 0 0 0,9-5-32 0,-1-3 0 16,-2-2 0-16,1-1 0 0,0 0-208 0,0 0-32 16,1-1-16-16,1 0 0 0,1 0-144 0,1 0-128 15,0 1 192-15,-1 1-192 0,-1 1 0 0,1 3 0 16,-1 1 0-16,0 2 0 0,0 1 0 0,0 0 0 16,-9 2 0-16,9 0 0 0,1 1-176 0,0 2 176 0,-1 1-192 0,1 4 192 15,0 0-320-15,-1 1 64 0,1 0 0 16,-2 2 0-16,1-1 64 0,-2 1 32 0,-1 0 0 0,0 1 0 15,-2 1 160-15,0-1-192 0,-2 0 192 0,0-1-192 16,-2-1-32-16,-2 0-16 0,0-2 0 0,-2 1 0 16,-1 0 64-16,-3-1 16 0,-1-1 0 0,-2 0 0 15,-1-2 160-15,-1 0 0 0,-1-3 160 0,-2 1-160 16,1 1 256-16,-1-2-64 0,1-1 0 0,0 1 0 16,-2-1-192-16,3 0 0 0,0-2 0 0,3 0 0 15,1 0-128-15,1 0-128 0,0 0-32 0,2-1 0 31,3-3-1552-31,2 0-304 0,2-3-64 0</inkml:trace>
  <inkml:trace contextRef="#ctx0" brushRef="#br0" timeOffset="31219.38">8230 6432 6447 0,'0'0'576'0,"0"0"-576"0,0 0 0 0,0 0 0 16,0 0 4576-16,0 0 800 0,7-6 176 0,-7 6 16 15,7-5-3280-15,1 1-672 0,-1 1-128 0,1 0-16 16,1 1-272-16,1-1-48 0,1 2-16 0,1 0 0 16,1 0-432-16,-1 0-96 0,1 0-16 0,0 0 0 15,1 0-112-15,1 0-32 0,-2-2 0 0,1 2 0 0,-2-1-256 0,0 2-64 16,-1-2-128-16,-1 1 192 0,-1 0-192 0,-9 1-192 16,10-2 48-16,-2 0 0 15,-8 2-560-15,9-2-128 0,-1 1 0 0,-8 1-16 16,0 0-1808-16,10-2-352 0,-10 2-80 0,10-2-16 0</inkml:trace>
  <inkml:trace contextRef="#ctx0" brushRef="#br0" timeOffset="31532.95">8250 6565 11055 0,'0'0'976'0,"0"0"-784"0,0 0-192 0,0 0 0 16,0 0 1136-16,0 0 176 0,0 0 32 0,0 0 16 16,0 0 96-16,10 4 16 0,-2 1 0 0,2-3 0 15,0-1-176-15,1 0-16 0,0 0-16 0,2-1 0 16,3-1-64-16,0 0-16 0,1 0 0 0,0 0 0 16,2 1-160-16,0-2-48 0,-2-3 0 0,1 2 0 15,0 1-336-15,-2-1-64 0,0 2 0 0,0-1-16 16,1-1-192-16,-2 1-48 0,-2-1 0 0,0 1 0 15,-1 0-160-15,-1 1-32 0,-1 0-128 0,0 1 192 16,-10 0-192-16,11-1 0 0,-2 0 128 0,-9 1-128 16,10-1-256-16,-10 1-112 0,10-2-16 0,-10 2 0 15,9 0-608-15,-9 0-128 16,0 0-32-16,10-1-13632 0</inkml:trace>
  <inkml:trace contextRef="#ctx0" brushRef="#br0" timeOffset="32877.5">10627 6043 24879 0,'0'0'1088'0,"0"0"256"0,-5-5-1088 0,5 5-256 0,0 0 0 0,0 0 0 15,-2-6 288-15,2 6 0 0,0 0 0 0,0 0 0 16,0 0 112-16,0 0 32 0,0 0 0 0,0 0 0 16,0 0-240-16,0 0-32 0,-3 13-16 0,1 0 0 15,1 0 16-15,1 5 0 0,-4-1 0 0,1 4 0 16,0 2-160-16,1 4 192 0,-3 1-192 0,1 0 192 16,-3-1-192-16,2 2 0 0,-1 0 0 0,2 1 0 15,-1 0 0-15,2-4 0 0,0-2 0 0,-2 0 0 16,2-2 0-16,1-3 0 0,1-2 0 0,0-1 0 15,-2 1 144-15,2-4-144 0,0-4 160 0,0 0-160 16,1-1 176-16,0-8-176 0,0 0 192 0,0 0-192 16,0 0 208-16,0 0-64 0,0 0-16 0,0 0 0 0,0 0 80 0,0 0 16 15,-6-3 0-15,6 3 0 16,-7-10 272-16,3-1 48 0,0-1 16 0,2-2 0 0,0-3-96 0,1-1-16 16,-1-3 0-16,0-2 0 0,1-4-64 0,0-1-32 15,1-3 0-15,1 0 0 0,2 2-96 0,0 1-32 16,0-3 0-16,2 1 0 0,0 2-96 0,2-2 0 15,-1 0-128-15,3 3 192 0,0 0-192 0,1 3 0 16,0 2 128-16,0 0-128 0,1 2 0 0,-3 3 0 16,3 1 0-16,0 2 0 0,-1 2 0 0,0 1 0 15,2 1 0-15,-1 1 0 0,0 2 176 0,0 1-176 16,0 2 192-16,-1 0-192 0,-1 2 128 0,-9 2-128 0,10 0 0 0,-1 4 0 16,-9-4 0-16,10 6 0 15,-2 2-192-15,-1 1 48 0,-2-1-96 0,1 1-16 0,-6-9 0 0,4 12 0 31,0-1-144-31,0 1-48 0,-1 1 0 0,1-1 0 16,-2-1-144-16,0 0-48 0,-2-1 0 0,0 1 0 16,-2 0-1648-16,0 1-336 0,-2 1-64 0</inkml:trace>
  <inkml:trace contextRef="#ctx0" brushRef="#br0" timeOffset="33096.43">10442 6404 17503 0,'0'0'768'0,"0"0"176"0,0 0-752 0,0 0-192 0,0 0 0 0,0 0 0 0,0 0 3952 0,0 0 752 16,4-7 160-16,2 1 16 0,2 1-3600 0,0 0-736 15,2 2-144-15,0 0-16 0,1-2-192 0,0 2-48 16,0 0 0-16,0-1 0 0,0 2-144 0,1 0 0 16,0 0 0-16,3 1 128 0,-1-2-272 0,1 2-64 15,1 1-16-15,0 0 0 16,2 0-2128-16,0 2-416 0,-1 1-96 0,0-1-10384 0</inkml:trace>
  <inkml:trace contextRef="#ctx0" brushRef="#br0" timeOffset="33535.43">10948 6552 8287 0,'0'0'736'0,"0"0"-592"16,-2-7-144-16,2 7 0 0,0-8 4960 0,0 8 960 0,2-8 192 0,-2 8 32 15,4-7-4272-15,1 1-848 0,-1-1-192 0,1 1-16 16,-5 6-256-16,6-5-48 0,1-1-16 0,-7 6 0 16,9-4 16-16,-9 4 0 0,11-2 0 0,-11 2 0 15,7-3-144-15,-7 3-32 0,9 3 0 0,-9-3 0 16,0 0-336-16,8 7 0 0,-8-7 0 0,5 10 0 16,-1 0-256-16,-1 1-112 0,-3 0-16 0,-2 2-16 31,-1 1-288-31,-2 0-48 0,-3 0-16 0,1 2 0 15,-2 1 0-15,0 0 0 0,-1-2 0 0,0-1 0 0,0-2 432 0,0-1 96 0,2 0 16 0,-1-2 0 16,1-1 208-16,2-1 0 0,-1-2 192 0,7-5-192 16,-7 4 640-16,7-4 32 0,0 0 0 0,0 0 0 0,0 0 64 0,0 0 16 15,0 0 0-15,0 0 0 0,0 0-176 0,0 0-48 16,0 0 0-16,0 0 0 0,0 0-208 0,0 0-64 16,10 5 0-16,1-3 0 0,-1 0-128 0,1-1-128 15,0-1 192-15,1 0-192 0,2 0 128 0,1 0-128 16,0 1 0-16,1-1 0 0,-1 0 0 0,1 0 0 15,-1 0 0-15,0 0 0 0,1-1 0 0,-2 1 0 16,0 0 0-16,0 1 0 0,-1-2 0 0,-3 0-224 16,0 0 16-16,-2 1 0 15,-8 0-320-15,10-1-64 0,-10 1-16 0,10-1 0 16,-10 1-1360-16,10-1-272 0,-1 2-48 0,-9-1-11584 0</inkml:trace>
  <inkml:trace contextRef="#ctx0" brushRef="#br0" timeOffset="34348.12">11654 6107 28511 0,'-4'-11'1264'0,"4"11"256"0,-3-7-1216 0,2-1-304 0,-1 0 0 0,2 2 0 15,0-1 704-15,3 0 96 0,-1 0 16 0,1-1 0 16,0 0-208-16,3 1-32 0,1-1-16 0,0 1 0 16,2 0-192-16,2 0-48 0,-2-1 0 0,3 2 0 15,1-1 192-15,0 0 16 0,3 1 16 0,-1 0 0 16,1 2-160-16,0 0-16 0,1 0-16 0,-2 2 0 15,-1 1-208-15,-1 2-144 0,-2 1 192 0,0 3-192 0,0 0 0 0,-1 2 0 16,-1 0 0-16,0 1 0 16,-2 2 0-16,-2 0 0 0,-1 0-176 0,0 2 176 0,-3 1-400 0,-2 4 16 15,-1 0 16-15,-3 4 0 16,-3 2-144-16,0 0-16 16,-2 3-16-16,-1-2 0 0,1-1 128 0,-2-1 32 0,0-1 0 0,1-4 0 0,1 0 384 0,0-3 0 15,0-1 0-15,1 0 0 0,0-4 0 0,2 0 0 16,0 0 0-16,2-1 176 15,-1-2-16-15,6-6 0 0,0 0 0 0,-3 8 0 0,3-8 192 0,0 0 32 16,-5 7 16-16,5-7 0 0,0 0-48 0,0 0-16 16,3 7 0-16,-3-7 0 0,7 7 64 0,2-2 16 15,-9-5 0-15,11 6 0 0,1-2-224 0,1-1-64 0,-1-1 0 16,2-1 0-16,-1 0-128 0,1-1 160 0,0 0-160 16,1 0 160-16,0 0-160 0,-2 0 128 0,2 0-128 15,0 0 128 1,0 0-608-16,2 0-128 0,1-1-32 0,-1 0 0 15,2-1-1536-15,-3-1-304 0,1 1-64 0,-1 0-11248 0</inkml:trace>
  <inkml:trace contextRef="#ctx0" brushRef="#br0" timeOffset="34754.73">12373 6051 28911 0,'-4'-14'1280'0,"3"6"256"0,1 0-1216 0,0 0-320 0,0-1 0 0,1 0 0 0,0 1 704 0,2 1 64 16,-1-1 32-16,-2 8 0 0,3-8-16 0,-3 8 0 15,6-7 0-15,-6 7 0 0,0 0-208 0,5-5-64 16,-5 5 0-16,0 0 0 0,9-1-64 0,-9 1 0 16,0 0-16-16,7 8 0 0,-3 1-432 0,-2 0 128 15,-2 2-128-15,-1 2 0 0,-1 0 0 0,-1 2 0 16,-4 3-144-16,0 3 144 0,1 1-256 0,-1 3 64 15,-2 0 16-15,2 1 0 0,1-1 176 0,2 0-208 16,-1 0 80-16,3-1 128 0,0-2-144 0,2-2 144 16,2 1 0-16,1-1 0 0,1-2 0 0,0-2 0 15,2 0 192-15,0-2-48 0,3-1 176 0,2-2 16 0,1-1 16 0,1-1 0 16,2 0-80-16,1-1-16 0,3 0 0 0,2 0 0 16,-1-3-32-16,0 1-16 0,2-2 0 0,0 0 0 15,-1 0-208-15,1-2 0 0,1-1 0 0,1-1 0 16,-1-1-240-16,-1 0 16 0,0 0 0 0,0 0 0 31,-3-1-720-31,1 1-144 0,0-2-16 0,-1 1-16 16,-3 0-2096-16,0-1-432 0,1-4-64 0,-2 0-32 0</inkml:trace>
  <inkml:trace contextRef="#ctx0" brushRef="#br0" timeOffset="35380.08">10202 6976 23903 0,'0'0'1056'0,"0"0"224"0,0 0-1024 0,4-6-256 16,-4 6 0-16,6-6 0 0,-1 1 256 0,-5 5 16 0,7-6 0 0,1 2 0 15,1-1 80-15,-2 2 16 0,-7 3 0 0,10-3 0 16,-1-1 80-16,0 2 0 0,0 1 16 0,1 0 0 15,3 0 176-15,-2 1 16 0,2 0 16 0,4 0 0 16,0 1-304-16,4 1-64 0,3 0-16 0,4 1 0 16,0-1-128-16,6 0-32 0,5-1 0 0,3 1 0 15,4 1 144-15,2-2 32 0,-1-2 0 0,3 1 0 16,2 0 64-16,5 0 16 0,5 1 0 0,4-1 0 16,2-3 0-16,1 1 16 0,1 0 0 0,3 0 0 15,4 0-112-15,5-1-32 0,1 1 0 0,2-1 0 16,0 0-16-16,3-1-16 0,4 0 0 0,-1 1 0 15,0 0 48-15,0 0 16 0,1 0 0 0,2 1 0 16,0-2-32-16,-2 1-16 0,-4 1 0 0,-1-1 0 0,-1-1-112 16,-1 1 0-16,-3-1-128 0,-4 0 192 0,-2 1-192 0,-2 0 176 15,0-2-176-15,-6 2 160 0,-5 0-160 0,-5 0 160 16,-6 1-160-16,-4 0 160 0,-6-1-160 0,-6 1 192 16,-4-1-192-16,-3 1 192 0,-3 1-192 0,-5 0 160 15,-4-1-160-15,-4 1 160 0,-2-2-160 0,-2 2 0 16,-9 1 0-16,0 0 0 0,0 0-256 0,0 0-64 15,0 0-32-15,0 0 0 16,-10-4-432-16,-4 1-96 0,-4 2-16 0,-4 2 0 16,-3 1-1792-16,-5 3-352 0,-4 3-80 0</inkml:trace>
  <inkml:trace contextRef="#ctx0" brushRef="#br0" timeOffset="37231.86">11100 7404 21183 0,'0'0'944'0,"-3"-6"192"0,-2-2-912 0,3-1-224 0,1 2 0 0,1 7 0 16,-3-7 1584-16,3 7 272 0,-1-8 48 0,1 8 16 16,0 0-864-16,0 0-160 0,3-8-48 0,-3 8 0 15,0 0-208-15,0 0-64 0,0 0 0 0,0 0 0 16,0 0 192-16,0 0 16 0,0 0 16 0,0 0 0 15,0 0-256-15,0 0-48 0,0 0-16 0,0 0 0 16,0 0-304-16,-1 9-176 0,-1 1 192 0,-3 1-192 16,0 1 128-16,-1 4-128 0,-2 0 0 0,1 4 0 0,-2 2 0 15,1 1 0-15,1-2 0 0,-2 1 0 0,0 2 0 0,0 0 0 16,1 0-160-16,2 0 160 0,-1 0 0 0,3-1 0 16,1-2-144-16,-1 0 144 0,2-2 0 0,1-1 0 15,1-3 0-15,-2-1 0 0,4-2 0 0,0-1 0 16,0-1 0-16,3 0 144 0,-1-2 32 0,2 0 0 15,-6-8 0-15,10 8 0 0,-1-3 144 0,2 0 48 16,0-2 0-16,2 0 0 0,0-1-48 0,1 2-16 16,1-4 0-16,2-1 0 0,1 0-48 0,-1-1-16 15,1 1 0-15,-2-1 0 0,1-1-96 0,-2 1-16 16,-1 2 0-16,2-1 0 0,-3-2-128 0,1 1 0 0,1 0 0 0,-2 0 0 16,-1 0 0-16,0-1 0 0,-1 1-144 0,0 0 144 31,0 0-576-31,-1 1 0 0,-2-2 0 0,-8 3 0 15,10-3-432-15,-2 1-80 0,-8 2-32 0,9-2 0 16,-9 2-1936-16,9-5-384 0,-1-5-80 0,-5-2 0 0</inkml:trace>
  <inkml:trace contextRef="#ctx0" brushRef="#br0" timeOffset="37481.83">10952 7413 32255 0,'0'0'2864'0,"3"-10"-2288"16,-1 0-576-16,3 1 0 0,2 2 608 0,3 0 16 15,1 0 0-15,2 1 0 0,3 0-368 0,1-1-80 16,1 1-16-16,0 1 0 0,2-1-160 0,1 2 192 16,0 0-192-16,-2 1 192 0,-3 0-192 0,0 1 0 15,-1 1 0-15,-1-1 0 0,0 1 0 0,-1 2 0 16,-1 2 0-16,2-1 0 15,-3 0-800-15,1 1-32 0,-2 1-16 0,0-1 0 16,-1 1-1776-16,-1 0-368 0,-8-4-64 0</inkml:trace>
  <inkml:trace contextRef="#ctx0" brushRef="#br0" timeOffset="37684.94">11072 7634 24879 0,'0'0'2208'0,"0"0"-1760"0,0 0-448 15,0 0 0-15,0 0 1232 0,0 0 176 0,0 0 16 0,0 0 16 16,0 0-832-16,10 1-160 0,-1 0-48 0,2 0 0 16,1 0-224-16,1-1-48 0,3 0-128 0,0 0 192 15,0-1-192-15,0 1 176 0,1-1-176 0,0-1 160 16,3 0-160-16,2 0 160 0,-1-1-160 0,2 1 160 16,2 0-448-16,2-1-96 0,-1-1 0 0,4 1-9008 15,2-1-1792-15</inkml:trace>
  <inkml:trace contextRef="#ctx0" brushRef="#br0" timeOffset="38216.57">12048 7358 29663 0,'0'0'1312'0,"0"0"272"0,0 0-1264 0,0 0-320 15,0 0 0-15,0 0 0 0,-5-4 624 0,5 4 64 16,0 0 16-16,0 0 0 0,-8 1-304 0,1 2-48 15,1 1-16-15,0 4 0 0,0 2-336 0,-1 2 128 16,-2 1-128-16,2 3 0 0,0 0 192 0,0 3-48 16,0 1 0-16,-1 1 0 0,0 1-144 0,-1 2 0 15,1 1 0-15,-2 0 0 0,0 0 0 0,1 1 0 16,0-2 0-16,2 0-176 0,-1-1-16 0,1-2 0 0,2-3 0 0,0-4 0 16,3-3 192-16,1-2-192 0,1-9 192 0,0 0-192 15,0 0 192-15,0 0 0 0,0 0 0 0,0 0 0 16,0 0 144-16,0 0-144 0,0 0 192 0,7-4-192 15,-2-4 384-15,1-3-16 0,-1-2-16 0,3-3 0 16,-2 0 0-16,2-3 0 0,1-2 0 0,1-1 0 16,2-1-96-16,0-1 0 0,1-2-16 0,0 0 0 15,1-1 32-15,-1 0 16 0,-1 0 0 0,0 4 0 16,-1 3-48-16,0 2-16 0,-1 1 0 0,0 2 0 16,-1 3 0-16,-3 4 0 0,0 0 0 0,-6 8 0 15,5-5 128-15,-5 5 32 0,0 0 0 0,0 0 0 16,0 0-192-16,10 4-48 0,-10-4 0 0,10 7 0 15,-3 1-144-15,-1 2 0 0,-1 2 0 0,-1 4 0 0,0-1 0 0,0 3-144 16,-1 1 144-16,0 3 0 0,1 1 0 0,0 2 0 16,0 0 0-16,0 1 0 0,-1 1 0 0,0-1-128 15,1 2 128-15,-1-2 0 0,-1-2 0 0,1-1 0 16,0 0-128-16,1-1 128 0,-3-3-240 0,1 0 16 16,-1-2 0-16,2-1 0 15,-2-2-336-15,1-3-64 0,-1-1-16 16,0-1 0-16,-1-9-1152 0,1 8-256 0,-1-8-32 0,0 0-7808 15,0 0-1568-15</inkml:trace>
  <inkml:trace contextRef="#ctx0" brushRef="#br0" timeOffset="38419.89">11846 7682 22111 0,'0'0'1968'0,"-6"-5"-1584"16,6 5-384-16,-3-8 0 0,0 2 2512 0,3 6 432 0,0 0 64 0,4-6 32 15,2 1-2416-15,0 0-496 0,4 1-128 0,0 1 0 16,2-1 192-16,3 3-32 0,1 0 0 0,3 0 0 16,1 0 160-16,2 0 16 0,2 0 16 0,-1 1 0 15,0 0-96-15,0 0-32 0,-1-1 0 0,0-1 0 32,-1 4-672-32,0-2-128 0,0 0-16 0,1-2-16 15,0 0-2464-15,-2-1-512 0</inkml:trace>
  <inkml:trace contextRef="#ctx0" brushRef="#br0" timeOffset="38997.94">12592 7335 26431 0,'-2'-10'1168'0,"2"2"240"0,0-1-1120 16,2 1-288-16,-1-1 0 16,-1 9 0-16,2-9 960 0,-2 9 128 0,1-9 16 0,-1 9 16 0,1-7-80 0,-1 7-16 15,0 0 0-15,0 0 0 0,0 0-384 0,0 0-96 16,0 0-16-16,0 0 0 0,0 0-224 0,4 11-48 15,0 1-16-15,-1 1 0 0,-1 2-112 0,-1 1-128 16,0 0 176-16,1 3-176 0,-1 2 128 0,0 2-128 16,1 1 0-16,-2 2 0 0,0 1 0 0,0-1 0 15,1 1 0-15,-1 0 0 0,0-3 0 0,0-1 0 16,0-1 0-16,0-1 0 0,0-1 0 0,0-1 0 16,0-3 0-16,0-1 0 0,0-2 128 0,0-2-128 0,0-2 144 0,0-9-144 15,-1 8 192-15,1-8-64 0,0 0-128 0,0 0 192 16,0 0-16-16,0 0-16 0,0 0 0 0,0 0 0 15,0 0 32-15,0 0 16 0,0 0 0 0,0 0 0 16,3-8 176-16,1-2 48 0,-1 0 0 0,0 0 0 16,2 0-96-16,1-2-16 0,1-1 0 0,3-2 0 15,-2 1-128-15,2 1-48 0,-1-2 0 0,1 0 0 16,0 2-144-16,2 2 0 0,0 1 0 0,0 2 128 16,0 1-128-16,0 1 0 0,1 3 0 0,-1 0 0 15,0-1 0-15,0 4 0 0,1 3 0 0,0 0-176 16,0 1 176-16,1 2-128 0,-1 1 128 0,0 2-128 15,0-1 128-15,0 1-128 0,0 1 128 0,-2 1-128 16,-2 0 128-16,-2 1-208 0,0 1 80 0,-2 0 128 0,-2-1-320 16,-3 1 48-16,-2 1 16 0,0-1 0 0,-1-1-96 0,-3-1-16 15,-1-2 0-15,-2 0 0 0,-2-2 368 0,-4 0-176 16,-1-3 176-16,-2 1-128 0,-3-2 256 0,2-1 64 16,-2 0 16-16,1-1 0 0,0-1 16 0,0 0 0 15,1 0 0-15,0 0 0 0,1-1-224 0,3 0 144 16,-1-1-144-16,2 1 128 0,2-1-128 0,1 1 0 15,1-2 0-15,2 1 0 16,1 0-480-16,0 0-80 0,2-1-16 0,5 3 0 16,-8-4-2496-16,4 0-512 0</inkml:trace>
  <inkml:trace contextRef="#ctx0" brushRef="#br0" timeOffset="41723.37">3353 10116 9439 0,'0'0'416'0,"0"0"96"0,-5-6-512 0,2 2 0 15,0-2 0-15,-1 1 0 0,1-1 736 0,1 1 48 16,0-1 16-16,-2 1 0 0,-1-3-16 0,0 2 0 0,1 0 0 0,0 1 0 15,-1-1 304-15,2 1 64 0,-2-2 16 0,3 0 0 16,-3 2 0-16,5 5 0 0,-4-8 0 0,2 2 0 16,0 0-64-16,0 1-16 0,0-1 0 0,-1 1 0 15,3 5-96-15,0 0-32 0,-2-9 0 0,2 9 0 16,0 0-128-16,0 0-16 0,-1-8-16 0,1 8 0 16,0 0-176-16,0 0-48 0,0 0 0 0,0 0 0 15,0 0-288-15,0 0-64 16,1 11-16-16,-1 2 0 0,-1 3-208 0,-1 2 0 0,2 4 0 0,0 4-160 15,-1 1 160-15,0 4-160 0,1 2 160 0,0 2-160 16,-1 4 160-16,-2 1-128 0,1 1 128 0,0 2-128 16,0-1 128-16,1-3-160 0,0 1 160 0,-2-3-160 15,1 0 32-15,0-5 0 0,1-5 0 0,0-2 0 0,0-3 128 0,0-3 0 16,0-1 0-16,-1-5 0 0,1-3 0 0,0-1 0 16,1-9 0-16,-2 6 0 0,2-6 0 0,0 0-160 15,0 0 160-15,0 0 0 0,0 0 0 0,-8-2 0 16,8 2 0-16,-7-7 0 0,1-3 0 0,2-3 256 15,-2-3-32-15,3-3 0 0,0-3 16 0,0-3 0 16,2-3 0-16,1-4 0 0,1-4-80 0,2 1-16 16,0-1 0-16,1-2 0 0,1-1-144 0,0-1 0 15,2 0 0-15,1 3 0 0,0 0 0 0,1 1 0 16,1 1 0-16,0 3 0 0,1 1 0 0,0 5 0 16,0 4 0-16,-1 2 0 0,1 3 0 0,0 1 0 15,0 2 0-15,1 4 0 0,0 3 0 0,0 2 0 0,0 1 0 0,1 0 0 16,-2 3 0-16,0 0 0 0,-1 1 0 0,0 4 0 15,-1 2 0-15,0 2 0 0,0 2-160 0,-1 2 160 16,-1 1-224-16,0 2 48 0,-2 2 16 0,0 1 0 16,-2 2-48-16,-2 1-16 0,-1 0 0 0,-1-1 0 15,-2-1 32-15,-3-1 16 0,1 0 0 0,-5-1 0 16,-1 0 176-16,-1-1 128 0,-2 0-128 0,-1-2 176 16,-3-1-16-16,1 1 0 0,0-1 0 0,0 0 0 15,-4-1-160-15,2 0-176 0,-1 1 48 0,3-1 0 31,-1-2-720-31,2 1-144 0,-1 0-32 0,2 0-8800 0,0-1-1760 0</inkml:trace>
  <inkml:trace contextRef="#ctx0" brushRef="#br0" timeOffset="42364.4">3507 10353 29663 0,'0'0'1312'0,"0"0"272"0,0 0-1264 0,9-4-320 15,1-2 0-15,0 1 0 0,0-2 320 0,1-1 16 16,-3-2 0-16,0-1 0 0,-1 0 320 0,1-1 64 16,-1-3 16-16,-1 1 0 0,1-1-192 0,-1-2-32 15,-1 1-16-15,0-3 0 0,1 0 32 0,-1 0 16 16,1 2 0-16,-2-2 0 0,2 2-320 0,-1 1-64 16,1 1-16-16,-2 0 0 0,0 4-144 0,1 3 0 15,-2 0 0-15,-1 2 0 0,-2 6 0 0,0 0 0 0,0 0 0 0,0 0 0 16,0 0 0-16,0 0-256 0,0 0 64 0,3 10 16 15,-2 2-48-15,0 4-16 0,-1 1 0 0,0 4 0 16,0 0 240-16,-1 1-144 0,1-1 144 0,2-1-128 16,0-1 128-16,1-2-160 0,0-1 160 0,0-3-160 15,0-1 160-15,0-2 0 0,2-1 0 0,0-2 0 16,-5-7 160-16,9 6-32 0,-1-2-128 0,-8-4 192 16,11 2-64-16,0-2-128 0,-1-1 176 0,0-1-176 15,-2-2 208-15,1 0-64 0,1-1-16 0,-1-2 0 16,1-1 16-16,-2-2 0 0,-2-2 0 0,3-1 0 15,0 1-144-15,0-3 192 0,-2-2-192 0,0 1 192 16,-2 2-192-16,1 0 0 0,-2 3 144 0,0 3-144 16,-2 1 0-16,-2 7 0 0,0 0 0 0,0 0 128 15,0 0-128-15,0 0-240 0,0 0 64 0,0 0 16 0,0 0-144 0,0 0-16 16,1 12-16-16,1-1 0 0,0 1 48 16,0 1 16-16,2 1 0 0,-1 0 0 0,3-2 144 15,-1-1 128-15,2 0-192 0,-1-1 192 0,1-1-144 0,2-3 144 16,1-1 0-16,1-2-144 0,0-1 144 0,2-2 144 15,-1-1-16-15,0-1-128 0,0-1 320 0,0-2-32 16,-1-2-16-16,0-1 0 0,-1 0 304 0,-1 0 48 16,-1 0 16-16,-2-2 0 0,-1-2 192 0,-1-3 32 15,-2 1 16-15,0 0 0 0,-1-2-272 0,-1 1-48 16,-1-2-16-16,-1 1 0 0,0-1-288 0,-2 1-64 16,0 1-16-16,-1 1 0 0,-3 2-176 0,-1 2 0 15,-1 2 0-15,0 1 0 16,-1 3-448-16,0 1-32 0,0 2 0 15,-1 3 0-15,0 2-416 0,0 2-96 0,0 3-16 0,1 2 0 16,-1 1-1936-16,-1 5-384 0,0 3-64 0</inkml:trace>
  <inkml:trace contextRef="#ctx0" brushRef="#br0" timeOffset="42880.82">4318 9729 21183 0,'-3'-9'1888'0,"2"3"-1504"0,1-1-384 0,0 7 0 16,0 0 3264-16,4-7 592 0,1 0 112 0,-5 7 32 16,4-5-3104-16,-4 5-608 0,0 0-128 0,0 0-32 15,0 0 16-15,0 0 0 0,8 8 0 0,-3 3 0 16,-1 2-144-16,-2 1 0 0,0 4 0 0,-1-1 0 16,1 3 0-16,-2 2 128 0,0 1-128 0,0 5 0 0,0 1 0 0,0 3 0 15,0 0 0-15,0-2 0 0,0-3 0 0,0 0 0 16,0-3-224-16,0-2 80 0,0-4 144 0,0-3 0 15,0-3 0-15,0-2 0 0,0-10 128 0,3 8-128 16,-3-8 128-16,0 0-128 0,0 0 336 0,0 0 0 16,0 0 0-16,0 0 0 0,0 0 160 0,3-8 16 15,0 0 16-15,0 1 0 0,1-3 32 0,-1-2 0 16,1-5 0-16,2 2 0 0,-1-2-144 0,2 1-32 16,2-1 0-16,0 0 0 0,-1-1-384 0,1 3 0 0,2 0 128 15,0 3-128-15,-2 1 0 0,1 2 0 0,-1 2 0 0,0 2 0 16,-2 2-176-16,-7 3 176 0,11-1-128 0,-1 3 128 15,-1 1-176-15,-2 3 176 0,-1 2-208 0,-1 0 80 16,0 1 128-16,2 2 0 0,-4 2 0 0,0 1 0 16,-1 1-304-16,1 1 32 0,-3 2 0 0,-3 1 0 15,1-1 16-15,-1 0 16 16,0-1 0-16,-4-2 0 0,-1-2 240 0,0 0-144 0,-2-2 144 0,1-1-128 16,0-1 128-16,-2 0 144 0,-1-1-16 0,0-2-128 15,0 1 160-15,1-2-160 0,0-1 128 0,1-2-128 16,0 0 0-16,2-2-256 0,1-1 48 0,7 1 0 31,-10-2-512-31,2-1-112 0,0 0 0 0,3-2-16 16,0-2-2208-16,3-5-432 0,-1-13-96 0,8-9-9296 0</inkml:trace>
  <inkml:trace contextRef="#ctx0" brushRef="#br0" timeOffset="43083.92">4655 9571 12895 0,'0'0'576'0,"0"0"112"16,0 0-560-16,0 0-128 0,0 0 0 0,0 0 0 0,0 0 5456 0,9-1 1072 15,-9 1 192-15,10 1 64 0,-10-1-5120 0,10 5-1024 16,-4-1-208-16,1 3-48 0,-2 1 48 0,0 3 0 16,-1 2 0-16,0 1 0 0,0 2-144 0,-2 2-32 15,-2 1 0-15,0 2 0 0,1 1-80 0,1 0-32 16,-2 1 0-16,0 2 0 0,-1 1-144 0,0 3 0 16,0 0-192-16,1 0 192 15,-2 2-704-15,1-1 0 0,1-3-16 0,0 1 0 16,0-2-1488-16,0-1-288 0,0-1-64 0,0-2-12096 0</inkml:trace>
  <inkml:trace contextRef="#ctx0" brushRef="#br0" timeOffset="43475.01">4900 9997 5519 0,'0'0'240'0,"0"0"64"0,0 0-304 0,0 0 0 0,0 0 0 0,0 0 0 15,0 0 5984-15,0 0 1136 0,0 0 240 0,0 0 32 16,0 0-5984-16,0 0-1184 0,9 4-224 0,-1-3 0 15,-8-1 0-15,11-1 0 0,-1-2 0 0,-2 0 176 16,1-3 320-16,1 0 64 0,0-3 16 0,0 0 0 16,0 0 128-16,0-2 16 0,-1-3 16 0,-1 0 0 15,1-3-416-15,-1 1-96 0,1-1-16 0,-5 1 0 0,0-2-208 0,1 2 128 16,-1-1-128-16,0 1 0 0,-2-1 160 0,-2 3-160 16,1 3 160-16,-1 1-160 0,-2-2 176 0,-1 3-176 15,3 9 192-15,-3-6-192 0,3 6 464 0,-5-3-16 16,-1 2 0-16,6 1 0 0,-8 3-208 0,1 4-48 15,-3 2-16-15,2 2 0 16,0 1-176-16,1 3 0 0,-1 2 0 0,0 1 0 0,1 1-176 0,0 1 176 16,0-1-128-16,3 0 128 0,0 1 0 0,0 0 0 15,2-2 0-15,1 0-128 0,2 0 128 0,1 0 0 16,2-2 0-16,1-1 0 0,1 0 0 0,1-2 0 16,1-1 0-16,2 0 128 0,0-3-128 0,1 0 0 0,1-3 0 15,-1 0 0 1,1-2-528-16,2 0-128 0,2-3-32 0,1-2 0 15,3-3-1456-15,2-3-288 0,2-6-64 0,3-3-11872 0</inkml:trace>
  <inkml:trace contextRef="#ctx0" brushRef="#br0" timeOffset="43974.96">5414 9853 18431 0,'-8'6'1632'0,"3"0"-1312"0,-2 1-320 0,2 0 0 15,-2 2 1760-15,0 3 288 0,0 2 48 0,0 1 16 16,1-2-1728-16,-1 1-384 0,0 2 0 0,2-3 0 15,-1-2 0-15,2-1 0 0,0-3 160 0,4-7-160 16,-4 8 944-16,4-8 96 0,0 0 32 0,0 0 0 16,0 0 272-16,0 0 48 0,0 0 16 0,0 0 0 15,0 0-640-15,0 0-112 0,2-9-16 0,2-1-16 0,-1-1-64 0,1-1-16 16,2 0 0-16,1-2 0 0,0-1-112 16,3-2-32-16,1-1 0 0,0 1 0 15,0 1-192-15,0 2-32 0,0 1-16 0,0 2 0 0,-1 2-160 0,-1 3 0 16,0 0 0-16,-9 6 0 0,8-2 0 0,-8 2 0 15,13 4 0-15,-6 3 0 0,0 2-192 0,-1 2 48 16,0 0 0-16,-2 3 0 0,2 2-32 0,-3 2 0 16,0 0 0-16,2 0 0 0,-3 3 176 0,1-3-208 15,1-2 80-15,-1-1 128 0,0-4 0 0,2-1 0 16,-5-10 0-16,4 8 0 0,-4-8 0 0,0 0 0 16,8 5 192-16,-8-5-64 0,0 0 192 0,11-4 16 15,-1 0 16-15,0-1 0 0,-2-2 112 0,1-2 32 0,1-2 0 0,-1-2 0 16,0-1-112-16,1-2-32 0,-3 1 0 0,4-2 0 15,1 0-80-15,2 0-16 0,-2 0 0 0,-1 2 0 16,0 2-256-16,-1 2 128 0,-2 0-128 0,0 3 0 16,-1 4 128-16,-7 4-128 0,7-2 0 0,-7 2 0 15,10 2 0-15,-10-2 0 0,9 7 0 0,-1 1 0 16,-2 2 0-16,1 1-144 0,0 3-16 0,-1 1 0 16,1 1-96-16,2 3-32 0,-1 2 0 0,1 3 0 31,-1 2-544-31,0 0-96 0,0-1-32 0,3-1 0 15,0-4-1360-15,0-1-288 0,1-1-48 0,3-4-12704 0</inkml:trace>
  <inkml:trace contextRef="#ctx0" brushRef="#br0" timeOffset="44413.17">6715 9680 23951 0,'0'0'2128'0,"0"0"-1696"16,0 0-432-16,0 0 0 0,0 0 1936 0,0 0 304 15,0 0 64-15,0 0 16 0,-4 7-1936 0,-2 3-384 16,1 2 0-16,0 1-192 0,0 1 0 0,1 4 0 16,-1 2 0-16,1-1 0 0,-1 1 192 0,3 0 192 15,-1 1-48-15,1 1 0 0,1 0 160 0,1-1 16 16,1-2 16-16,2-1 0 0,0 0-160 0,2-2-48 16,-1-2 0-16,0-3 0 0,2-4 128 0,-6-7 32 15,0 0 0-15,10 7 0 0,-2-4 128 0,0-2 32 16,-8-1 0-16,11-2 0 0,-1-2 0 0,0-2 0 0,-1-2 0 0,1-1 0 15,0-2 80-15,0-2 32 0,1 0 0 0,1-1 0 16,0-4-128-16,1 2-32 0,1-2 0 0,1 2 0 16,-1 0-160-16,1 2-48 0,0 3 0 0,-1 1 0 15,0 2-192-15,-1 3 144 0,0 1-144 0,-1 1 128 16,-1 2 144-16,-1 2 32 0,-10-1 0 0,8 5 0 16,1 0-128-16,0 3-32 0,-1 0 0 0,-2 2 0 15,0 1-144-15,-3 1 0 0,-1 0 0 0,-1 3 0 16,-2 2 0-16,-1-1 0 15,-1 0 0-15,-3-1 0 0,0 0 0 0,-2-1-144 0,-1-2 144 0,-1 0-208 16,-3-1 64-16,0 1 16 0,-3-1 0 0,0-1 0 16,-2-3-32-16,1 0 0 0,-1-1 0 0,-1-3 0 15,0-3-1536 1,-1-2-304-16,0-4-64 0,0-4-14624 0</inkml:trace>
  <inkml:trace contextRef="#ctx0" brushRef="#br0" timeOffset="44570.34">6688 9416 34095 0,'0'0'1504'0,"-6"-4"320"0,1-2-1456 0,5 6-368 16,-6-5 0-16,6 5 0 0,0 0 2768 0,0 0 496 15,0 0 80-15,0 0 32 0,0 0-2720 0,0 0-528 16,0 0-128-16,0 0 0 0,0 0 0 0,0 0-208 16,0 0 64-16,0 0 16 15,0 0-512-15,0 0-112 0,-2 8-16 0,2-8-18784 0</inkml:trace>
  <inkml:trace contextRef="#ctx0" brushRef="#br0" timeOffset="45573.59">8994 9456 28559 0,'0'0'1264'0,"0"0"272"0,0 0-1232 0,-3-6-304 16,3 6 0-16,-1-8 0 0,1 8 1264 0,-2-7 192 0,2 7 32 0,-3-8 16 16,0 0-1184-16,-1 3-320 0,4 5 0 0,-6-6 0 15,1 2 0-15,-1 1 0 0,0-2-128 16,-1 3 128-16,7 2 0 0,-9-1 0 0,1 0 0 0,0 2 144 16,0 1-144-16,1 1 160 0,-1 2-160 0,-1-1 160 15,-1 2-160-15,0 0-224 16,-1 2 48-16,0 1 16 15,0 1 160-15,1 1-192 0,-1 0 192 0,1-1-192 16,1 0 192-16,1 0 0 0,2-1 0 0,3 2-128 16,0 0 128-16,-1-2 0 0,4-9 0 0,2 11-128 15,-2-11 128-15,4 12 0 0,3-3 0 0,-2-1 0 16,3 1 192-16,2-1-16 0,0 1-16 0,1 0 0 16,-2-1-32-16,2-2 0 0,-1 1 0 0,1 0 0 15,-1 0-128-15,-1 2 0 0,-1 0 144 0,-2 1-144 0,2-1 128 16,-2 2-128-16,-1 0 160 0,-1 0-160 0,1 0 128 0,-2 0-128 15,-2 1 0-15,-1-1 144 0,-1 0 112 0,1-1 32 16,-2-2 0-16,-1 2 0 0,-2 0 160 0,0 1 16 16,0-1 16-16,-2 0 0 0,-3 0-176 0,0 0-48 15,-2 0 0-15,-3 1 0 0,-1-3-256 0,-3 3 128 16,-3 0-128-16,0-1 0 0,0-2 0 0,1 0-320 16,0-1 32-16,3 0 16 15,0-1-448-15,2-3-96 0,1 0-16 0,3-3-9856 16,1-2-1984-16</inkml:trace>
  <inkml:trace contextRef="#ctx0" brushRef="#br0" timeOffset="45807.93">9026 9286 35759 0,'0'0'1584'0,"0"0"336"0,0 0-1536 0,0 0-384 0,0 0 0 0,9 0 0 15,-9 0 496-15,10 2 16 0,-2 2 16 0,-1 1 0 16,-7-5-272-16,6 9-64 0,1 3-16 0,-3 1 0 15,-1 3 128-15,-2 1 16 0,0 3 16 0,1 1 0 16,-4 1 0-16,2 3 0 0,0 2 0 0,0 1 0 16,0 2-160-16,0 2-48 0,-1 1 0 0,1 3 0 15,0 2-128-15,0-2 0 0,-1-1 0 0,1-2 0 16,0-1-160-16,1-1-64 0,-1-4-16 0,1-1 0 16,1-3-512-1,0-2-96-15,-1-4-32 0,1-2-10528 0,1-4-2112 0</inkml:trace>
  <inkml:trace contextRef="#ctx0" brushRef="#br0" timeOffset="46839.76">9132 9649 8287 0,'0'0'736'0,"0"0"-592"15,0 0-144-15,0 0 0 0,0 0 4496 0,9 3 880 16,0-1 160-16,2 1 32 0,0-1-4704 0,1 0-864 15,1 0-336-15,2 0 16 0,2 0 320 0,1-1 0 16,1 1 0-16,1-2 128 0,-1-2 48 0,-1 0 0 16,1 0 0-16,0-1 0 0,-1 1-176 0,4-2 0 15,2-3 0-15,-1 0 0 16,0-2-976-16,1-1-128 0,-1-1-32 0,-1 0 0 16,-2-1 304-16,-3-1 48 0,-1-1 16 0,-2 2 0 0,-2 2 768 0,-2 0 256 0,-3-2 0 0,-1 2 0 15,-1 2 640-15,-3-1 144 0,-3-1 32 0,0 0 0 16,-3 0 304-16,0 2 64 0,-1 0 16 0,-3 0 0 15,-1 2-112-15,0 1 0 0,-1-1-16 0,2 3 0 16,-5 1-368-16,1 3-64 0,0 0 0 0,-1 2-16 16,-1 2-496-16,2 2-112 0,-2 3-16 0,1 3 0 15,-1 1-256-15,2 2 0 0,2 1-128 0,-1 0 128 16,1 3-144-16,2 1 144 0,2 0-128 0,1-1 128 16,1 0-128-16,1 1 128 0,-1-1-128 0,3-1 128 15,0-1 0-15,2-2-160 0,1-1 160 0,2-3 0 16,-1-1-256-16,3-1 64 0,-1-2 16 0,2-1 0 0,0-2-32 15,3-1-16-15,0-4 0 0,0-2 0 0,0-2 224 0,1 0 0 16,0-2 0-16,0-1 0 0,0-3 0 0,0-2 0 16,-1-4 128-16,-1 1-128 0,-1-2 256 0,1 0-64 15,-1-4-16-15,1 1 0 0,-4 0 16 0,1 2 16 16,-2-1 0-16,1 1 0 0,-2 2-80 0,0 1 0 16,-1 3-128-16,1 3 192 0,-3 9-192 0,0 0 176 15,0 0-176-15,0 0 160 0,0 0-16 0,0 0 0 16,0 0 0-16,0 0 0 0,0 0-144 0,-3 12-192 15,2 2 32-15,0 0 16 0,1 3-16 0,0 1 0 16,-1 3 0-16,3 1 0 0,2 0 160 0,0 1-192 16,0 0 192-16,2-1-192 0,2-2 192 0,0-1-192 0,1-1 192 0,1-3-192 15,0-3 192-15,3-2 0 0,0-1-144 0,2-4 144 16,-1-1-176-16,1-2 48 0,1-2 0 0,0-1 0 16,-1-4 128-16,-1-4-192 0,0-4 192 0,0 1-192 15,2-2 192-15,-2-3 0 0,0-2 0 0,1-3 128 16,-2-3-128-16,0-1 192 0,-1-2-64 0,0-1 0 15,-1-2 16-15,0 0 16 0,0-1 0 0,-2 2 0 16,-1 2 0-16,-2 1 0 0,0 2 0 0,-1 2 0 16,0 1 16-16,-2 3 0 0,-1 4 0 0,1 3 0 15,-3 2 80-15,0 1 0 0,-2 1 16 0,2 8 0 16,0 0 64-16,0 0 16 0,0 0 0 0,0 0 0 16,0 0-352-16,-5 13-208 0,2 0 16 0,-2 3 16 15,2 3-64-15,0 2-16 0,-1 1 0 0,2 2 0 16,1 2 96-16,0 3 16 0,0 1 0 0,1 2 0 15,1 1-64-15,1 1-16 0,0 1 0 0,3 0 0 16,0-1-240 0,3-2-48-16,0-2-16 0,0-5 0 0,3-4 128 0,-2-4 16 0,2-4 16 0,1-3 0 0,3-4 0 0,1-1 0 15,2-4 0-15,-1-3 0 0,1-3 368 0,1-1 0 16,-2-4 0-16,1-3 0 0,1-4 0 0,-3-2 240 16,-1 0-16-16,0-3 0 0,-3-4 96 0,0 1 32 15,-1 0 0-15,-1 2 0 0,-2 1 16 0,-2 4 0 16,0 3 0-16,-2 2 0 0,-2 4-48 0,0 1 0 15,-2 8 0-15,0 0 0 0,0 0 208 0,0 0 48 16,0 0 0-16,0 0 0 0,0 0-448 0,-5 10-128 16,2 1 0-16,-2 2 0 0,2 2 0 0,1 1 0 0,0 1-208 15,-1 2 80-15,2 1 128 0,1-1 0 0,1-1 0 16,2-1-128-16,-2-3 128 0,2 0 0 0,1 2 0 0,2-4-128 16,-2-2-16-16,2-1 0 0,0-2 0 0,3 0 0 31,0-3-384-31,0 0-80 0,0-2-16 0,0-2 0 15,4-1-1104-15,-1-4-240 0,1-1-32 0,3-6-8112 0,2-5-1600 0</inkml:trace>
  <inkml:trace contextRef="#ctx0" brushRef="#br0" timeOffset="47011.62">10523 9279 26719 0,'-15'-13'1184'0,"4"6"240"0,-1-2-1136 0,0 1-288 0,-1 1 0 0,1 1 0 16,1 2 2992-16,0 0 528 0,2 0 128 0,0 1 0 15,-1 0-2752-15,1 2-544 0,9 1-112 0,-9-1-32 16,9 1-208-16,-7 0 0 0,7 0-192 0,0 0 192 16,-8 4-672-16,8-4-32 0,0 0 0 0,-5 5 0 15,5-5-2704-15,-6 6-560 0</inkml:trace>
  <inkml:trace contextRef="#ctx0" brushRef="#br0" timeOffset="47214.72">9927 9474 35759 0,'0'0'1584'0,"0"0"336"0,0 0-1536 0,0 0-384 15,0 0 0-15,0 0 0 0,0 0 128 0,0 0-128 16,0 0 160-16,9 6-160 0,1-3 0 0,3 0 0 0,4 2 0 0,4-3 0 16,1 0 0-16,3-2 0 0,3 1 0 0,4-1 0 15,7 0 0-15,-2-2 0 0,4-1-128 0,1-3 128 31,-2-1-2832-31,2-2-464 0</inkml:trace>
  <inkml:trace contextRef="#ctx0" brushRef="#br0" timeOffset="47762.28">10951 9562 27583 0,'0'0'1216'0,"0"0"256"0,0 0-1168 0,0 0-304 0,0 0 0 0,0 0 0 15,0 0 144-15,-8 3-16 0,8-3-128 0,-9 0 192 16,1-1 352-16,8 1 64 0,-9-3 16 0,2 2 0 0,-1 0 336 0,1-1 80 16,7 2 16-16,-7-4 0 0,7 4 32 0,-7-5 16 15,7 5 0-15,0 0 0 16,0 0-784-16,-4-6-144 0,-1 0-48 0,5 6 0 0,0 0-128 0,0 0 0 16,0 0-192-16,0 0 192 0,0 0-256 0,0 0 64 15,0 0 0-15,0 0 16 16,0 0-288-16,0 0-64 0,0 0-16 0,0 0 0 15,0 0-32-15,0 0-16 0,0 0 0 0,0 0 0 0,1-8 400 0,-1 8 192 16,0 0-192-16,0 0 192 0,2-10 0 0,-2 10 208 16,0 0 0-16,0 0 0 0,0 0 176 0,0 0 16 15,-2-10 16-15,2 10 0 0,-3-8 0 0,3 8 0 0,-4-8 0 16,4 8 0-16,0 0-80 0,-8 0-16 0,-2 0 0 0,1 2 0 16,9-2-320-16,-10 7 0 0,1 2 0 0,2 1 0 15,-1 2 0-15,1 1 0 0,2 1-160 0,-1 2 160 16,1-1-176-16,1 1 176 0,0 1-160 0,2-1 160 15,1 0-128-15,0-1 128 0,1 2 0 0,1-2-144 16,2-2 144-16,1-1 0 0,1-1-144 0,2-1 144 16,-1-2-336-16,3-1 0 0,0-2 0 0,1-2 0 15,1-1-16-15,1-1 0 0,0-2 0 0,2-3 0 16,-1-1-32-16,2-1 0 0,-1 0 0 0,0-3 0 16,-1-3 176-16,0 0 16 0,0-2 16 0,-1 0 0 15,-1-1 176-15,0-1 0 0,0 1 0 0,-1 1 128 16,0-1-128-16,-2 2 144 0,-3 2-144 0,-1 1 160 15,1 1-160-15,-2 3 0 0,-3 6 0 0,0 0 0 16,0 0-368 0,0 0-48-16,0 0-16 0,0 0 0 0,0 0-304 0,0 13-64 15,0 0-16-15,0 2 0 0,0-2-368 0,2 2-80 0,4 1-16 0</inkml:trace>
  <inkml:trace contextRef="#ctx0" brushRef="#br0" timeOffset="48419.12">11437 9494 12895 0,'0'0'1152'0,"0"0"-928"0,-7-3-224 0,7 3 0 0,-9-6 1344 0,0 2 240 15,3 0 32-15,6 4 16 0,-9-5-1312 0,1 2-320 0,8 3 0 0,-9-2 0 16,1 1 0-16,1 1-288 0,7 0 48 0,-10 2 16 15,2 0 80-15,8-2 16 0,0 0 0 0,-8 2 0 16,8-2 272-16,-8 4 64 0,8-4 16 0,0 0 0 16,0 0-80-16,0 0-16 0,-9 2 0 0,9-2 0 15,-8 0 288-15,8 0 48 0,0 0 16 0,-7-4 0 16,0 0 400-16,7 4 80 0,-6-8 0 0,0 3 16 16,2-1 32-16,-1 1 0 0,0-1 0 0,-1 1 0 15,1-1-224-15,0 2-32 0,5 4-16 0,-7-6 0 16,-1 1-224-16,8 5-64 0,-8-1 0 0,8 1 0 15,-10-1-192-15,3 2-32 0,7-1-16 0,-10 5 0 16,0 1-208-16,0 1 0 0,0 3 0 0,0 3 0 0,0-1 0 0,1 3-128 16,1 0 128-16,0 3-160 0,-2 2 160 0,2 1-208 15,1-3 80-15,-1 3 128 0,5 1-160 0,-2 0 160 16,1-1 0-16,2-1-144 0,2 0-16 0,2-3 0 16,-1-1 0-16,2-3 0 0,2-1 160 0,1-2-128 15,1-3 128-15,2-2-128 0,1 1 128 0,1-4 0 16,0-3 0-16,2-1 0 0,-3-2 0 0,1-1 0 15,1-3 0-15,-1-2 176 0,-1-2 48 0,0-2 16 16,1-4 0-16,-2 1 0 0,1-2 112 0,-1-2 32 16,0-1 0-16,0 0 0 0,-2-1 160 0,1 1 32 15,-2 0 16-15,-1 2 0 0,0-1-240 0,0 2-48 0,-2 3-16 16,0 3 0-16,-1 2-64 0,-2 2-16 16,0 9 0-16,0 0 0 0,0-9 64 0,0 9 16 0,0 0 0 0,0 0 0 15,0 0-144-15,0 0-16 0,-5 10-128 0,2 2 192 16,1 3-192-16,0 2-288 0,-2 1 64 0,2 1 16 15,1 3 208-15,0 0-192 0,1 0 192 0,1 0-192 16,0 0 192-16,2 0 0 0,2 0-160 0,0-1 160 16,1-3-224-16,2-2 32 0,0 0 0 0,1-3 0 31,1-2-240-31,1-2-32 0,0-1-16 0,2-4 0 16,0-4-304-16,3-1-64 0,0-1-16 0,3-4 0 0,2-3-768 15,2-6-160-15,2-6-16 0</inkml:trace>
  <inkml:trace contextRef="#ctx0" brushRef="#br0" timeOffset="48669.64">11729 9374 22287 0,'2'-28'976'0,"-1"10"224"0,1-1-960 0,-2-2-240 0,-2-1 0 0,1 3 0 0,0 1 2048 0,-1 3 384 16,0 0 64-16,-1 3 0 0,0 2-544 0,1 3-112 15,0 1-32-15,2 6 0 0,0 0-464 0,0 0-112 16,-3-4-16-16,3 4 0 0,0 0-640 0,0 0-144 16,0 0-32-16,-5 12 0 0,2 1-400 0,1 4 0 15,1 1 0-15,-2 3 0 0,1 2 0 0,1 1 0 16,1 3 0-16,0 0 0 0,-1 0 0 0,-1 1 0 15,2 3 0-15,0 1 0 0,0 0-160 0,0 2 160 16,0-2 0-16,2 0-144 0,0-3 16 0,0-1 0 16,1 1 0-16,-1-5 0 15,1-2-320-15,0-3-48 0,2-3-16 0,-1 0 0 16,1-3-480-16,-1-4-96 0,2-3-32 0,-6-6 0 16,9 0-1712-16,2-4-352 0,3-6-64 0,0-6-9888 0</inkml:trace>
  <inkml:trace contextRef="#ctx0" brushRef="#br0" timeOffset="49373.48">11994 9352 17503 0,'0'-17'1552'0,"0"-1"-1232"0,0 2-320 0,0-2 0 16,-3 0 3376-16,2 3 608 0,0 4 128 0,0 1 32 16,-2 1-1888-16,0 3-368 0,3 6-80 0,0 0-16 15,-4-5-672-15,4 5-144 0,0 0-16 0,0 0-16 16,-7 6-592-16,2 1-112 0,0 3-32 0,2 2 0 16,-1 4-208-16,0 0 0 0,1 3 0 0,1 2 0 15,0 1 0-15,-1 0-160 0,2 1 160 0,0 2-128 16,1 3 128-16,0-1 0 0,1 1-144 0,1-1 144 15,1 1 0-15,0-1 0 0,1 1 0 0,1-2 128 0,0-1-384 0,3-3-96 16,0-2-16-16,0-1 0 16,2-1-80-16,-1-4 0 0,1-2-16 0,1-2 0 15,-2-3-112-15,2-2 0 0,1 0-16 0,-1-2 0 16,0-5 96-16,0-2 32 0,-1 0 0 0,1-3 0 0,-1-3 192 0,0-1 32 16,-2 0 16-16,1-1 0 0,-1-1 224 0,0 1 160 15,-2 1-32-15,1 2 0 0,-1 2-128 0,1 0 160 16,-3 1-160-16,-4 6 160 0,7-3-160 0,-7 3 192 15,0 0-192-15,9 0 192 0,-9 0 0 0,9 3 0 16,-9-3 0-16,10 5 0 0,-3 0-192 0,0 2 0 16,-7-7 0-16,10 7 0 0,-1-1 0 0,-1 0-144 15,1-1 144-15,0 0 0 0,1-2-144 0,0-1 144 0,1-3 0 0,0 0-144 16,1-1 0-16,1-2 0 0,-2-1 0 0,1-2 0 16,1 0 144-16,-3-4 0 0,1 0-144 0,-1-2 144 15,0 1 240-15,-3-1 112 0,-3-2 32 0,-1-1 0 16,2 2 304-16,-2 0 64 0,1-2 16 0,-1 2 0 15,-3 0-160-15,0 3-32 0,0 3 0 0,0 8 0 16,-3-9-64-16,3 9 0 0,0 0-16 0,0 0 0 16,0 0-160-16,0 0-16 0,-5 0-16 0,5 0 0 15,-7 8-304-15,4 4 0 0,0 3-128 0,-1 3 128 16,2 3-192-16,0 4 192 0,0 4-208 0,2 3 80 16,1 2-64-16,1 3 0 0,0 2 0 0,2 1 0 15,-1 4 0-15,1 3 0 0,1 2 0 0,-1 5 0 16,1 3-256-16,1 2-48 0,1-2-16 0,-1 0 0 15,-1-2 80-15,0-3 16 16,2-4 0-16,-2-1 0 0,-1-2 96 0,0-4 0 0,0-3 16 0,0-8 0 0,-3-3 160 0,-1-6 144 16,-1-4-208-16,0-5 80 0,1-3 128 0,0-9 0 15,0 0 128-15,0 0-128 0,-11-2 304 0,-3-4-16 16,-1-5 0-16,0-5 0 0,-1-4 64 0,0-2 16 16,-1-3 0-16,2-2 0 0,2-2 96 0,2-1 32 15,1-2 0-15,2 1 0 0,1 1-128 0,4-1-32 16,2 0 0-16,3-1 0 0,3-1-336 0,3-1 144 15,3-2-144-15,6-2 0 16,4-2-304-16,6 0-160 0,5 1-48 0,1 2 0 16,1 2-1712-16,3 3-336 0,1 0-80 0,2 2-16 0</inkml:trace>
  <inkml:trace contextRef="#ctx0" brushRef="#br0" timeOffset="50563.83">14267 9365 16575 0,'-11'-5'1472'0,"5"2"-1168"15,0-2-304-15,-1 0 0 0,-1-1 3392 0,2 3 608 16,6 3 128-16,-7-3 32 0,1-1-2816 0,-1 3-576 16,7 1-96-16,-8 5-32 0,1 0-400 0,0 2-96 15,3 0-16-15,-1 4 0 0,1 3-128 0,-1 0 0 0,1 1-192 0,1 3 192 32,1 2-880-32,2 0-48 0,1-2-16 0,1 3 0 0,1 2 1552 0,2-4 304 0,-1-2 64 0,3 0 16 15,-2 1-816-15,3-3-176 0,-2-3 0 0,3-2 0 16,0-2 0-16,2-2 0 0,0-1 0 0,0-2 0 15,0-3-288-15,1-1 32 0,1-1 16 0,0-5 0 16,0-3-48-16,1-3-16 0,0 0 0 0,0-4 0 16,-1-1 112-16,0-3 32 0,0-1 0 0,-1 1 0 15,-1-2 992-15,0 1 192 0,0 0 32 0,1 1 16 16,-2 1-832-16,-1 4-240 0,-3-1 0 0,0 4 128 31,-1 2-928-31,1 3-176 0,-6 8-48 0,0 0 0 0,0 0 1680 0,0 0 336 0,0 0 64 0,5 7 16 16,-1 3-1072-16,-2 1 0 0,-1 0 0 0,-1 2-192 15,0 2-864-15,0 2-160 16,-1 0-48-16,0 0 0 0,0-1 992 0,0 1 272 0,0-2 0 0,-1-3-128 0,1-1 128 0,1-3 0 16,0-8 0-16,1 10 128 0,-1-10 112 0,0 0 16 15,0 0 16-15,0 0 0 0,0 0 272 0,0 0 48 16,0 0 16-16,9-2 0 0,-2-3-16 0,-1 0 0 16,1-2 0-16,0-1 0 0,0 0 192 0,0-1 48 15,2-2 0-15,0 1 0 0,0-1-368 0,1 1-64 16,-1 1-16-16,1 2 0 0,1 0-384 0,-1 3 128 15,0 0-128-15,1 3 0 0,1 2 0 0,1 3 0 16,0-1 0-16,-1 4 0 0,1 1 0 0,-1 2 0 0,-1 1 0 16,0 2 0-16,-1 4 0 0,-2 1 0 0,1-2 0 0,-1 2-176 15,-3 0-96-15,0 3-32 0,-2 1 0 0,-1-1 0 32,-2-3-448-32,-1 1-80 0,-1 0-32 0,-1 0 0 15,-3-1-1616-15,-2-2-320 0,0-3-64 0</inkml:trace>
  <inkml:trace contextRef="#ctx0" brushRef="#br0" timeOffset="50751.17">14389 9258 36399 0,'-12'-8'1600'0,"4"4"352"0,0 0-1568 0,2 1-384 0,-1 0 0 0,7 3 0 0,0 0 160 0,0 0-160 16,0 0 192-16,0 0-192 0,0 0-144 0,0 0-144 15,0 0-32-15,0 0 0 16,0 0-640-16,8 7-128 0,1 2-16 0,1 0-16 16,1-4-800-16,3 1-176 0,4-1-16 0</inkml:trace>
  <inkml:trace contextRef="#ctx0" brushRef="#br0" timeOffset="51595.56">15324 9520 23039 0,'0'0'1024'0,"0"0"192"16,0 0-960-16,-2-7-256 0,2 7 0 0,-2-8 0 0,2 8 1696 0,-5-9 288 0,0-1 64 0,0 1 16 16,0-1-896-16,-2 0-176 0,-1 0-32 0,1 1-16 15,-2 0 0-15,-1 2 0 0,-1-1 0 0,0 2 0 16,0 2-48-16,-1 0-16 0,0 0 0 0,0 2 0 15,0 1-560-15,0 0-96 0,-1 1-32 0,1 2 0 16,-1 1-320-16,1 2-80 0,1-1-16 0,0 4 0 16,-1 1 32-16,2 3 0 0,0 2 0 0,1 0 0 15,2 1 32-15,-1 0 16 0,1 3 0 0,2 0 0 16,-1-1-128-16,3-1-32 0,0 0 0 0,1-1 0 16,0-2 0-16,4 1 0 0,-1-3 0 0,1-1 0 15,-2-10 48-15,5 9 16 0,-5-9 0 0,9 8 0 0,0-2 240 0,-9-6-192 16,12-1 192-16,0-3-192 0,-1 1 192 0,1-3 128 15,1-2 0-15,0-4-128 0,1-3 448 0,0-1 0 16,-1-2-16-16,1-2 0 0,-3-3 16 0,0 1 16 16,-2-1 0-16,1-1 0 0,0-1 48 0,-1-2 0 15,-1 2 0-15,-2-2 0 0,0 1-80 0,-2 1-16 16,0-1 0-16,-1 2 0 0,-1 0-96 0,0 3-32 16,0 4 0-16,0 1 0 0,-2 2-96 0,-2 4-32 15,2 2 0-15,0 8 0 0,0-5 32 0,0 5 16 16,0 0 0-16,0 0 0 0,0 0-208 0,0 0-256 15,-3 13 48-15,2 1 16 16,-1 3-256-16,1 4-32 0,-1 2-16 0,0 2 0 16,2 1-96-16,3 4-32 0,-1 1 0 0,0 1 0 15,-1 0-336-15,2 1-64 0,-1 1 0 0,2-1-16 16,-2 0-1568-16,1-1-304 0,1-4-64 0,0-3-16 16,2-6 80-16,1-3 16 0,1-7 0 0,2-4 0 15,0-4 1952-15,1-3 400 0,1-3 80 0,0-4 16 0,0-2 448 0,0-2 0 0,-2-1 176 0,0 1-48 16,-1 0 1408-16,-1 1 304 0,-2 1 48 0,0 0 16 15,-2 0 16-15,0 1 16 0,1 1 0 0,-1 1 0 16,0-1-512-16,-1 1-96 0,-3 8-32 0,4-9 0 16,2 1-528-16,-3 2-128 0,1-2 0 0,1 0-16 15,-1 1-192-15,1-2-48 0,-2 1 0 0,0-1 0 16,1-2 0-16,-1 0 0 0,-1 0 0 0,1 0 0 16,0 0-32-16,-1-1-16 0,-1-2 0 0,0 2 0 15,0 1-80-15,0 0 0 0,-1 0-16 0,0 1 0 0,0 1 16 0,0 1 0 16,-2 3 0-16,2 5 0 0,0 0 48 0,0 0 16 15,-3-8 0-15,3 8 0 0,0 0-96 0,0 0-16 16,-7 3 0-16,2 4 0 16,-2 2-208-16,1 3-128 0,1 3 128 0,-1 3-208 0,1 1 80 0,1 2 128 15,-1 1-208-15,3 1 80 0,0 0 128 0,1 0-128 16,0-1 128-16,2 0-128 0,-1 0-80 0,3-1-16 16,0-2 0-16,3-2 0 15,0 0-192-15,1-2-32 0,0-2-16 0,1-1 0 16,2-2-512-16,2-3-112 0,2-4 0 0,1-2-16 15,1-3-1408-15,3-2-288 0,4-6-48 0,3-5-9888 0</inkml:trace>
  <inkml:trace contextRef="#ctx0" brushRef="#br0" timeOffset="51814.29">15882 9242 24639 0,'-1'-18'1088'0,"1"5"240"0,-2-1-1072 0,0 0-256 0,0 0 0 0,0 3 0 16,-1 1 2128-16,0 2 368 0,0 2 80 0,3 6 16 15,-2-6-736-15,2 6-128 0,0 0-48 0,0 0 0 16,0 0-800-16,0 0-176 0,0 0-16 0,0 0-16 15,-9 8-480-15,5 3-192 0,-1 4 128 0,3 3-128 16,0 0 0-16,1 4 0 0,0 0 0 0,0 2 0 16,-1 3 0-16,1 1 0 0,0 0-144 0,0 1 144 15,1-1 0-15,-1 3-128 0,1 0 128 0,-2 1 0 16,1-2-528 0,1-1 0-16,0-1 0 0,0-3 0 0,-1-2-368 0,1-1-80 15,0-3-16-15,0-3 0 0,0-1-1472 0,2-3-288 0,0-5-64 0</inkml:trace>
  <inkml:trace contextRef="#ctx0" brushRef="#br0" timeOffset="52017.93">15782 9495 12895 0,'0'0'1152'0,"-6"-4"-928"16,1-1-224-16,5 5 0 0,-4-4 5696 0,4 4 1088 15,0 0 208-15,0 0 48 0,0 0-5568 0,0 0-1136 16,5-6-208-16,-5 6-128 0,8-6 192 0,2 3-48 15,1 0 0-15,1 2 0 0,2 0-144 0,1-1 0 0,0 1 144 0,2 0-144 16,2-1 0-16,2 1 0 0,1 0 0 0,2-1-192 31,0 0-2032-31,2 0-400 0,1 0-96 0,-1-2-7168 0,-3 0-1440 16</inkml:trace>
  <inkml:trace contextRef="#ctx0" brushRef="#br0" timeOffset="52377.29">16216 9526 28559 0,'0'0'2544'0,"0"0"-2032"0,0 0-512 0,0 0 0 16,0 0 992-16,0 0 96 0,0 0 32 0,0 0 0 15,0 0-480-15,0 0-112 0,0 0-16 0,0 0 0 16,1-10-112-16,-1 10-16 0,6-6-16 0,-3-1 0 16,0-2 80-16,1 0 32 0,0 1 0 0,-1-1 0 0,1-2-144 0,-1 1-16 15,-1-1-16-15,0 1 0 16,-1-1-176-16,0 2-128 0,-1-1 144 0,-1 1-144 0,0 1 192 0,1 8-64 15,-2-9-128-15,2 9 192 0,-3-9-16 0,-2 2-16 16,5 7 0-16,-5-3 0 0,-2 1 96 0,7 2 0 16,-6 1 16-16,-3 2 0 0,0 2-272 0,1 1 0 15,1 3 0-15,0 2 0 0,0 0 0 0,0 2 0 16,-1 3-128-16,1 0 128 0,2 2 0 0,1 0 0 16,-1-1-128-16,4 0 128 0,1 2 0 0,2-2-144 15,0 1 144-15,2 0-128 0,-1 2 128 0,4-2 0 16,1-2 0-16,2 0-128 0,-1-1 128 0,0-1-160 15,3-1 160-15,0 0-160 16,0-5-320-16,1-1-64 0,2-3-16 0,1 0 0 16,1-3-1408-16,1-3-272 0,2-3-64 0,2-4-7520 0,1-5-1504 0</inkml:trace>
  <inkml:trace contextRef="#ctx0" brushRef="#br0" timeOffset="52752.55">16582 9405 27183 0,'0'0'1200'0,"-6"1"256"0,-1-1-1168 0,7 0-288 0,-9 5 0 0,2 0 0 15,-2 2 576-15,1 1 48 0,3 3 16 0,-1 2 0 16,0-1-480-16,0 0-160 0,1 0 0 0,0 1 144 16,0-1-16-16,0 1-128 0,3-2 192 0,-1 0-64 15,3-11 528-15,-1 11 112 0,1-11 0 0,0 0 16 16,0 0-80-16,1 10-32 0,-1-10 0 0,0 0 0 16,0 0-240-16,0 0-48 0,0 0-16 0,0 0 0 0,10 0 80 0,-2-3 0 15,-1-2 16-15,2-2 0 0,-4-1 64 0,3-1 16 16,0-2 0-16,1 2 0 0,-1-1-96 0,2-1 0 15,0-2-16-15,2 3 0 0,-1-2-272 0,-1 3-160 16,0 1 192-16,-1 2-192 0,-1 1 128 0,-8 5-128 16,8-2 0-16,-8 2 0 0,9 0 128 0,-1 4-128 15,-2 0 144-15,1 4-144 0,-1 2 0 0,-1 1 0 16,-1 0 0-16,1 1 0 0,-1 1-208 0,0 2 64 16,-1 0 16-16,1-2 0 0,1-1 128 0,0-2-208 15,-2 0 80-15,2-1 128 0,-5-9-144 0,8 9 144 16,-1-4 0-16,1 0 0 0,1-2-320 0,-9-3 32 15,9 0 16-15,-1-1 0 16,2-1-224-16,-2-2-32 0,1 0-16 0,0-1 0 16,-1-3-832-16,2-2-160 0,1-2-48 0,0-4-13888 0</inkml:trace>
  <inkml:trace contextRef="#ctx0" brushRef="#br0" timeOffset="53393.11">16528 9412 10127 0,'0'0'896'0,"0"0"-704"16,0 0-192-16,0 0 0 0,0 0 3136 0,5-6 608 15,-5 6 112-15,5-6 32 0,-5 6-2192 0,8-6-432 16,-8 6-96-16,9-4-16 0,-9 4-192 0,9-5-32 15,-9 5-16-15,8-3 0 0,-8 3-272 0,9-2-64 16,-9 2-16-16,9 0 0 0,-9 0-144 0,9 2-32 0,-3 2 0 16,0 3 0-16,-2 0-240 0,2 1-144 0,-1 3 160 0,0 3-160 15,-2-2 192-15,0 3-48 0,1 1-16 0,-1 1 0 16,0 2 64-16,1-1 0 0,-1 1 0 0,0 1 0 16,-1 1-192-16,1 0 0 0,-2-2 0 0,0-2 0 15,1 2 0-15,-1 0 128 0,0-2-128 0,-1-1 0 16,0-2 128-16,0-3-128 0,-1-2 0 0,1-9 128 15,0 8-128-15,0-8 0 0,0 0 144 0,0 0-144 16,0 0 128-16,0 0-128 0,0 0 128 0,0 0-128 16,-8-2 416-16,8 2 16 0,-5-6 0 0,0-2 0 15,2-2 320-15,1-2 64 0,2-3 16 0,1-2 0 16,1-1-160-16,2-2-32 0,1-1 0 0,1 0 0 16,1-2-384-16,2 0-96 0,1-1-16 0,0 2 0 15,1 0-144-15,1 4 0 0,-1-1 0 0,1 2-176 0,0 2-48 0,0 2-16 16,-1 1 0-16,0 2 0 15,-1 2-384-15,0 2-80 0,-1 0 0 16,0 4-16-16,-2 1-1248 0,1 3-240 0,-8-2-48 0,11 4-16 16,-3 2-992-16,-3 0-192 0,1 5-32 0,-6-11-16 0</inkml:trace>
  <inkml:trace contextRef="#ctx0" brushRef="#br0" timeOffset="53971.61">16877 9467 22111 0,'0'0'1968'0,"0"0"-1584"15,0 0-384-15,0 0 0 0,1-8 1872 0,-1 8 304 16,1-8 48-16,-1 8 16 0,0 0-1200 0,0 0-224 0,0 0-48 0,0 0-16 16,0 0-224-16,0 0-32 0,0 0-16 0,0 0 0 15,0 0-64-15,4 11-16 16,-2 1 0-16,-1 0 0 0,-1 1-192 0,-1 1-32 0,0 1-16 0,0 0 0 16,0 0-160-16,1 0 0 0,-2 1 0 0,1-2 0 15,1-2 0-15,0-2 0 0,0-10 0 0,-1 10 128 16,1-10-128-16,0 10 128 0,0-10-128 0,0 0 128 15,0 0-128-15,0 0 192 0,0 0-192 0,0 0 192 16,0 0 16-16,0 0 16 0,0 0 0 0,7-7 0 16,-2 0 160-16,1-2 16 0,-2-1 16 0,1-1 0 15,-1 0 144-15,2-1 16 0,-1-1 16 0,2-2 0 16,0-1-368-16,1 0-80 0,0 2-16 0,1 0 0 16,0 0-128-16,1 1 0 0,-1 2 144 0,1 3-144 15,-1 0 0-15,-1 3 0 0,-2 1 0 0,-6 4 0 16,11-2 0-16,-2 2 0 0,-9 0 0 0,10 4-128 0,-1 1 128 0,-1 1-128 15,-1 1 128-15,-1 2-128 0,-1-1-16 0,1 2 0 16,-2-1 0-16,0 1 0 0,1 2 144 0,-1 0-160 16,-1 0 160-16,1-1-160 0,-1-2 160 0,0 0-128 15,-3-9 128-15,5 9-128 0,-5-9 128 0,0 0 0 16,0 0 0-16,6 6 0 0,-6-6 0 0,0 0 0 16,10 2 0-16,-10-2 128 0,9-4 80 0,-1-1 32 15,-1-2 0-15,0-1 0 0,0 0 224 0,0-2 48 16,1-1 16-16,2 0 0 0,0 0-32 0,0-1-16 15,0 0 0-15,1 2 0 0,1-1-288 0,0 1-64 16,-1 0-128-16,1 2 192 0,-1 3-192 0,1 0 0 16,-2 2 0-16,0 2 0 0,-1 0 0 0,-1 2 0 15,-8-1 0-15,11 4 0 0,-1 1 0 0,0 1-128 0,-1 2 128 0,-1 1 0 16,-2 0-272-16,1 1 48 0,1 4 16 0,-2-1 0 31,-1 0-304-31,0 0-64 0,2 2-16 0,-2-1 0 16,0 0-640-16,0-1-128 0,2 0-32 0,-1-1 0 15,0-2-2272-15,0-4-464 0,-6-6-96 0,18-1 0 0</inkml:trace>
  <inkml:trace contextRef="#ctx0" brushRef="#br0" timeOffset="54503.97">17675 9373 12895 0,'0'0'1152'0,"-3"-8"-928"0,1 2-224 0,0-1 0 16,0 1 4544-16,2 6 848 0,-2-5 176 0,2 5 48 15,0 0-3680-15,0 0-720 0,0 0-160 0,0 0-32 16,-8 5-448-16,2 1-80 0,2 4-32 0,-1 1 0 0,0 1-464 0,2 0 128 15,0 4-128-15,0 0 0 0,1 1 0 0,1 0 144 16,0 0-144-16,1 2 128 0,1-1-128 0,1 1 0 16,0-2 0-16,2-2 0 0,0-1 0 0,2-1 0 15,-1 0 0-15,3-2 0 0,0-4-400 0,0 2 32 16,3-2 16-16,-1-3 0 16,2-2-496-16,2-3-112 0,-1-3 0 0,2-2-16 31,1-1-144-31,-1-3-32 0,-1-1 0 0,-1-4 0 0,2 0 640 0,-2-2 128 0,-2 0 32 0,-1 1 0 0,1-1 352 15,-1 1 0-15,-1-1 192 0,-1-1-64 0,1 1 96 0,1 1 16 16,0 2 0-16,0 2 0 0,-2 1-64 0,-3 3-16 0,-5 8 0 16,0 0 0-16,6-8 48 0,-6 8 16 0,0 0 0 0,0 0 0 15,0 0 16-15,0 0 0 0,0 0 0 0,-3 12 0 16,2-1-240-16,-3 2 0 0,-1-1-192 0,1 1 192 16,-1 0-192-16,-1 1 192 0,1 0-192 0,0-2 192 15,-1-3 0-15,1-2 0 0,5-7 0 0,0 0 0 16,-2 9 144-16,2-9 144 0,0 0 32 0,0 0 0 15,0 0 304-15,0 0 64 0,0 0 16 0,0 0 0 16,9-4 48-16,0-1 16 0,-1 1 0 0,2-3 0 16,-3-2 112-16,2 1 16 0,1-1 16 0,-1 0 0 15,1-1-288-15,1 1-64 0,0 2-16 0,0-1 0 16,0 0-352-16,0 4-192 0,1 0 192 0,-2 3-192 16,-1-1 0-16,0 2 0 0,0 1 0 0,0 3 0 0,-1 1 0 15,2 3 0-15,-2 1 0 0,1 2 0 0,-2 1 0 0,1 1-144 16,-1 0 16-16,-1 3 0 0,0-1-192 0,-1 1-48 15,-1-1 0-15,-1 0 0 16,-1-2-496-16,0-2-96 0,-2-11-32 0,-3 11 0 16,0-1-2384-16,3-10-464 0</inkml:trace>
  <inkml:trace contextRef="#ctx0" brushRef="#br0" timeOffset="54701.67">17749 9067 40895 0,'-9'-11'1808'0,"4"6"368"0,5 5-1728 0,-4-7-448 0,4 7 0 0,0 0 0 15,0 0 0-15,0 0 0 0,0 0-144 0,0 0 144 16,0 0-384-16,0 0 48 0,9 0 0 0,0 1 0 31,0 2-464-31,2 0-96 0,1 1 0 0,3 1-16 16,1 1-1232-16,5 1-240 0,3-1-48 0</inkml:trace>
  <inkml:trace contextRef="#ctx0" brushRef="#br0" timeOffset="55693.98">18653 9370 24879 0,'0'0'2208'0,"0"0"-1760"0,-2-10-448 0,0 1 0 0,-1 0 1408 0,1 1 208 15,0-2 48-15,-4 0 0 0,1-1-256 0,-1 1-32 16,-2-1-16-16,1 1 0 0,-2 0-288 0,0 0-64 16,0 2-16-16,0 3 0 0,0 1-400 0,-1 0-80 15,0 2 0-15,0 0-16 0,-1 4-304 0,-1 2-48 16,0 2-16-16,-3 4 0 0,1 2-128 0,0 3-272 16,-2 3 64-16,0 2 16 0,0 0 0 0,1-1 16 15,2 0 0-15,1 2 0 16,0 0-32-16,3 1-16 0,0 0 0 0,5-1 0 15,0-2-32-15,3-3-16 0,1-1 0 0,2-2 0 0,2-2-48 0,2-3 0 0,1-1 0 0,2-2 0 16,-9-5 320-16,13 3 0 0,-1-3 128 0,0-3-128 16,0 0 304-16,0-1-48 0,0-2 0 0,1-3 0 15,-2-2 160-15,0 0 32 0,0 0 0 0,-3-3 0 16,1-2-48-16,0-1 0 0,0 2 0 0,-2-2 0 16,1 1-48-16,-1-1-16 0,-1 0 0 0,1 0 0 15,-2 2-176-15,1 3-32 0,-2 3-128 0,1 1 192 16,-3 0-192-16,-2 8 0 0,0 0 128 0,0 0-128 15,0 0 0-15,0 0 0 0,0 0 0 0,0 0 0 16,2 9-192-16,-1 1-96 0,-1 1-16 0,2 2 0 16,-2 0-16-16,0 2 0 0,2 0 0 0,0 2 0 15,1-1 0-15,1 1 0 0,3-1 0 0,0 0 0 16,-1-4 128-16,3-1 32 0,1 0 0 0,1-1 0 0,1-4 160 0,1 0 0 16,0-2 0-16,3-2 0 0,0-3 0 0,2-1 0 15,1-1 0-15,-1-4 0 0,2-1 0 0,1 0 0 16,1-2 192-16,-1-1-64 0,-1-5-128 0,-2 0 192 15,0-3-64-15,-1-1 0 0,-1-1 32 0,-2-1 16 16,-2-4 0-16,1 0 0 0,0-3 0 0,-1 1 0 16,-1 0 0-16,-1-1 0 0,0 1 48 0,-2 0 16 15,0 3 0-15,-1 2 0 0,-3 2-32 0,1 1 0 16,-3 4 0-16,-2 1 0 0,0 4 80 0,0 2 16 16,0 3 0-16,0 6 0 0,-5-6-48 0,5 6-16 15,-6-1 0-15,-1 3 0 0,-1 1-368 0,2 5-80 0,-2 5-16 0,0 1 0 16,1 1 32-16,-1 4 0 0,0 2 0 0,1 1 0 15,-1 0 192-15,1 5 0 0,2 3-160 0,0 0 160 16,1-2-224-16,2 2 32 0,0 2 0 0,2-2 0 16,1-3 0-16,1 0 16 0,1-1 0 0,2-2 0 15,0-1 176-15,2-2-208 0,0-1 80 0,2-5 128 16,1 0-272-16,2-3 64 0,1-3 16 0,1-1 0 16,-1-1 0-16,2-3 0 0,1-2 0 0,-1-2 0 15,0-2 192-15,2 0 0 0,-2-2 0 0,2-3-144 16,-1-2 144-16,2-3 0 0,-2-2 0 0,1-1 0 15,-1-1 0-15,2-1 192 0,-1-2-64 0,-3-1 0 16,-2-1-128-16,0 4 176 0,0 0-176 0,-2-1 192 16,-2 0-192-16,-2 2 128 0,-1 0-128 0,-2 3 128 15,-2 1-128-15,-1 3 160 0,0 9-160 0,-1-9 160 0,-1 1 16 16,-1 3 0-16,3 5 0 0,-8-1 0 0,8 1-176 0,-9 3 0 16,-1 0 0-16,0 4 0 15,0 3-160-15,-1 3-16 0,-1 0 0 0,1 1 0 0,1 1 176 0,2 0-208 16,-1 1 80-16,1 0 128 0,1 2-160 0,3-1 160 15,0 2 0-15,1-1-144 0,2-2 144 0,1-1 0 16,1 2 0-16,2-3 0 0,-1-2 0 0,2 1 0 16,1-2 0-16,1 0 0 0,3-2 0 0,1 0 0 15,1-3 0-15,0-1 0 0,0 0-256 0,1-1 16 16,0-2 16-16,1-2 0 16,-1-3-288-16,2-1-48 0,0-3-16 0,1-1 0 15,0-2-1504-15,0-4-304 0,2-5-64 0</inkml:trace>
  <inkml:trace contextRef="#ctx0" brushRef="#br0" timeOffset="56037.71">19111 9185 21183 0,'-5'-5'1888'0,"-3"-1"-1504"0,1 2-384 0,2 0 0 15,5 4 2512-15,0 0 432 0,0 0 96 0,0 0 16 16,0 0-2144-16,0 0-416 0,0 0-96 0,0 0-16 15,10-4 0-15,1 1 0 0,2 2 0 0,4-1 0 16,-1 0-48-16,5 0-16 0,2 0 0 0,5 1 0 16,1-1 96-16,3-2 16 0,0 1 0 0,0 0 0 15,-3-1-112-15,-1 0 0 0,1 0-16 0,-3-1 0 16,2 1 192-16,-1-2 32 0,0 1 16 0,-2-1 0 16,-2 1-96-16,-2 1 0 0,-1-1-16 0,-3 1 0 0,-1-1-128 0,-3 1-32 15,-3 0 0-15,0 1 0 0,-10 3-80 0,7-3-32 16,-7 3 0-16,0 0 0 0,0 0-160 0,0 0 128 15,0 0-128-15,0 0 128 0,0 0-384 0,0 0-64 16,0 0-32-16,0 0 0 16,0 0-480-16,0 0-112 0,0 0-16 0,0 0 0 15,0 0-1152-15,0 0-256 0,0 0-32 0,0 0-12672 0</inkml:trace>
  <inkml:trace contextRef="#ctx0" brushRef="#br0" timeOffset="60807.99">4173 11034 9951 0,'0'0'448'0,"0"0"80"0,0 0-528 0,0 0 0 0,0 0 0 0,0 0 0 16,0 0 496-16,0 0-16 0,0 0 0 0,0 0 0 15,0 0-288-15,0 0-64 0,0 0-128 0,0 0 192 16,0-6-192-16,0 6 0 0,0 0 0 0,0 0 0 16,0 0 176-16,0 0-16 0,0 0 0 0,0 0 0 15,0 0 336-15,0 0 64 0,0 0 16 0,0 0 0 16,2-7 80-16,-2 7 32 0,1-8 0 0,-1 8 0 16,0 0 0-16,0 0 0 0,5-7 0 0,-5 7 0 15,5-8 64-15,-2 1 16 0,-3 7 0 0,3-6 0 16,-1-1-16-16,-2 7 0 0,3-8 0 0,-3 8 0 15,4-7-208-15,-1-1-32 0,-1 0-16 0,-2 8 0 16,1-7 80-16,-1 7 0 0,0 0 16 0,0 0 0 16,1-8 32-16,-1 8 0 0,0 0 0 0,0 0 0 15,0 0-48-15,0 0-16 0,0 0 0 0,0 0 0 16,0 0-400-16,-3 14-160 0,0 2 128 0,-1 1-128 16,0 2 0-16,0 3 0 0,0 1-144 0,-1 2 144 0,-1 2-128 0,2-1 128 15,2-1 0-15,-2 1 0 0,0-1 0 0,1-1-128 16,1-2 128-16,-3-1 0 0,3-1 0 0,-1-1 0 15,-1-3 0-15,1-2 0 0,0-3 192 0,-1-1-48 16,1-2-16-16,3-8 0 0,-3 8 128 0,3-8 32 16,0 0 0-16,0 0 0 0,0 0 128 0,0 0 32 15,0 0 0-15,0 0 0 0,0 0 48 0,0 0 16 16,-7 1 0-16,7-1 0 0,0 0 0 0,-4-7 16 16,2 0 0-16,1-1 0 0,1-2-256 0,2 0-48 15,0-1-16-15,1 0 0 0,3 1-208 0,-1-1 144 16,2-1-144-16,1 0 128 0,-2 0-128 0,3 1 0 15,1 2 0-15,1 0 0 0,1 0 0 0,0 3 0 0,0 1 0 0,-1 2 0 16,1 1-176-16,1 1 176 0,-2 1-128 0,0 3 128 16,2 0-160-16,0 2 160 0,0 1-192 0,0 2 192 31,-2 2-176-31,-1 1 176 0,0 1-160 0,-1 0 160 16,-2 0-208-16,1 2 48 0,0 1 16 0,-3 0 0 15,0 0-48-15,-3-1-16 0,-1-1 0 0,-1 0 0 16,-1-1 208-16,-1 1-176 0,-2-2 176 0,-1 0-160 15,-3 0 160-15,1-2 144 0,-3-1-16 0,-1 1-128 16,-3 1 208-16,-1-1-64 0,-1-3-16 0,-2 1 0 16,-1-1-128-16,1 0 160 0,0-2-160 0,0 0 160 15,0-2-160-15,0-1 0 0,4 0-160 0,1-2 160 16,0 0-320-16,1 0 48 0,1 0 0 0,1-2 0 16,2 0-1408-16,0 0-288 15,2 0-48-15,0-2-13008 0</inkml:trace>
  <inkml:trace contextRef="#ctx0" brushRef="#br0" timeOffset="61292.62">4580 11205 11967 0,'0'0'1072'0,"0"0"-864"15,0 0-208-15,8-4 0 0,-8 4 2400 0,0 0 432 16,6-5 96-16,-6 5 16 0,0 0-1504 0,0 0-288 15,0 0-64-15,0 0-16 0,0 0 528 0,0 0 96 0,0 0 32 0,0 0 0 16,0 0-576-16,0 0-128 0,0 0 0 0,0 0-16 16,-2 9-592-16,0 1-112 0,1 0-32 0,0 2 0 15,0 1-272-15,0 1 0 0,0-1 0 0,-1 3 0 16,2 0 0-16,0 0 0 0,0-1-160 0,2-1 160 16,0 0 0-16,0-1 0 0,1-1 0 0,1-1 0 15,-4-11 0-15,4 10-144 0,3-3 144 0,0 0 0 16,-7-7-336-16,0 0 32 0,10 4 16 0,0-1 0 15,-1-4-32-15,1-2 0 0,-1-1 0 0,0-2 0 16,1-1 320-16,-2-3 0 0,0-1 0 0,-2-1 0 16,0-1 304-16,-2-1 16 0,1 0 0 0,-3 0 0 15,1-1 96-15,2 2 32 0,-3 2 0 0,-1 0 0 16,-1 0-208-16,0 2-48 0,0 9 0 0,1-8 0 0,-1 8-16 0,0 0-16 16,0 0 0-16,0 0 0 0,0 0 32 15,0 0 16-15,0 0 0 0,-6 7 0 0,3 4-208 0,1 1-208 16,1 1 32-16,1 1 16 0,0 2 160 0,0 2-208 15,2-2 80-15,1 2 128 0,3 0-160 0,2-2 160 16,1 0 0-16,0-3-144 0,-2 0-16 0,2-2 0 16,1-2 0-16,-1-2 0 15,1-1-320-15,1-2-64 0,0-1-16 0,1-3 0 16,-2-3-464-16,2 0-112 0,1-5-16 0,1-5-13584 0</inkml:trace>
  <inkml:trace contextRef="#ctx0" brushRef="#br0" timeOffset="61526.91">5165 10924 34959 0,'0'0'1536'0,"-6"-4"336"0,-1-1-1488 0,7 5-384 0,-5-3 0 0,5 3 0 15,0 0 1136-15,0 0 144 0,0 0 48 0,-8-1 0 16,8 1-816-16,0 0-176 0,0 0-16 0,-6 6-16 16,2 0-128-16,0 3-32 0,1 2 0 0,2 1 0 15,0 2-16-15,1 3 0 0,0 3 0 0,1 2 0 16,2 0-128-16,-1 2 128 0,-1 0-128 0,1 1 128 15,1 2-128-15,0-1 0 0,-3 2 0 0,0-1 0 16,0 1-224-16,0-1-32 0,-2 0 0 0,1-1 0 31,0 0-304-31,1 1-64 0,-1-3-16 0,0-1 0 16,-2-1-528-16,-1-2-112 0,2-1-32 0,0-3-9376 0,-1-4-1888 0</inkml:trace>
  <inkml:trace contextRef="#ctx0" brushRef="#br0" timeOffset="61714.72">4984 11283 36047 0,'0'0'1600'0,"-8"0"320"0,3-3-1536 0,5 3-384 15,0 0 0-15,0 0 0 0,0 0 544 0,0 0 32 16,0 0 0-16,0 0 0 0,5-7-576 0,2 3 0 16,2 0 0-16,0 1 0 0,2 1 0 0,3 0 160 15,0-1-160-15,1 2 192 0,2 0-192 0,2 1 0 16,3 0 0-16,2 0 0 15,3-1-464-15,2 0-128 0,1-1-32 0,1-2 0 16,0 0-2928-16,1 0-592 0</inkml:trace>
  <inkml:trace contextRef="#ctx0" brushRef="#br0" timeOffset="62714.96">6408 11513 21135 0,'0'0'928'0,"0"0"208"0,0 0-912 0,0 0-224 0,0 0 0 0,0 0 0 16,0 0 944-16,0 0 144 0,0 0 16 0,0 0 16 0,0 0-240 0,0 0-48 15,0 0-16-15,0 0 0 0,0 0 0 0,0 0 0 16,0 0 0-16,0 0 0 0,0 0-240 0,0 0-64 16,0 0 0-16,0 0 0 0,0 0-256 0,0 0-48 15,0 0-16-15,0 0 0 0,0 0-192 0,0 0 144 16,0 0-144-16,0 0 128 0,0 0-128 0,0 0 192 16,-4-4-192-16,4 4 192 0,0 0-192 0,0 0 0 15,0 0 144-15,0 0-144 0,0 0 0 0,0 0 0 16,0 0 0-16,0 0 0 0,0 0 0 0,0 0 0 15,0 0 0-15,0 0 0 0,-8 0 0 0,8 0 0 16,0 0 0-16,0 0 0 0,0 0 0 0,0 0 0 0,0 0 128 0,0 0-128 16,0 0 256-16,0 0-32 0,0 0 0 0,0 0 0 15,0 0 96-15,0 0 0 0,0 0 16 0,0 0 0 16,6-7-48-16,-1-1-16 0,2 0 0 0,-2 1 0 16,1-3-64-16,-1 0-16 0,2 0 0 0,1-1 0 15,-1-2-16-15,2-3-16 0,-1 0 0 0,1-2 0 16,-2 1-160-16,1-2 0 0,1-1 144 0,-3 3-144 15,2 0 0-15,-2 1 0 0,-1-1 0 0,1 2 0 16,-1 0 0-16,1 2-128 0,-3 1 128 0,0 1-128 16,-1 2 128-16,-2 9 0 0,4-9-144 0,-4 9 144 15,1-6 0-15,-1 6-176 0,0 0 176 0,0 0-128 16,0 0-16-16,0 0 0 0,0 0 0 0,0 0 0 16,0 0 144-16,0 0 0 0,0 0-144 0,1 12 144 15,0 0 0-15,1 1 0 0,2 0 0 0,-2 3 0 0,0 0 0 16,0 0 0-16,0-2 0 0,4 1 0 0,-2 1 0 0,3-1 0 15,1-2 0-15,-1 1 0 0,0-1 0 0,2-1 0 16,-1-1 0-16,1-1 0 0,0-1 0 0,1-3 0 16,1-1 0-16,0-2 0 0,1-1-256 0,1-2 0 15,0-2 16-15,2-2 0 16,-2-3-336-16,1-3-80 0,-1 0-16 0,1-1 0 16,-1-2 0-16,-1 0 0 0,-1-3 0 0,0 2 0 0,-1 0 672 0,-2-1 0 15,-2 0 0-15,0 1 0 0,-1 1 176 0,-2 2 112 16,1 1 32-16,-2 1 0 0,0 1 48 0,-2 8 16 15,0 0 0-15,0 0 0 0,0 0 224 0,0 0 48 16,0 0 16-16,0 0 0 0,0 0-448 0,0 0-96 0,-5 8 0 16,1 2-128-16,2 0 0 0,2 2-192 0,0 0 0 15,1 0 0-15,1 0 192 0,2 0-144 0,0 0 144 0,1-1-128 16,0 0 128-16,3-2 0 0,-1-1 0 0,3-2-128 16,2 0 128-16,2-2 128 0,0-2-128 0,1 0 176 15,1-4 16-15,-1 1 0 0,-1-2 0 0,1-1 0 16,-1-3 112-16,-1 0 16 0,0-1 16 0,-2-1 0 15,-1-1 256-15,0 1 48 0,-2 1 16 0,0-3 0 16,-2-4 16-16,0 0 0 0,-2-1 0 0,1 1 0 16,-2-3-256-16,-1 1-48 0,-2-1-16 0,-1 0 0 15,0 1-176-15,-1 0-48 0,-2 2 0 0,1 1 0 16,-4-1-128-16,0 4-224 0,-1 1 48 0,-1 2 16 31,-2 1-352-31,1 3-64 0,-2 1 0 0,-2 3-16 0,-1 3-304 0,-2 2-48 0,1 1-16 0,-1 4 0 16,1 1-1088-16,0 3-208 0,2 2-48 0,2 3-7776 15,0 1-1552-15</inkml:trace>
  <inkml:trace contextRef="#ctx0" brushRef="#br0" timeOffset="63511.69">7485 11196 14735 0,'0'0'1312'0,"0"0"-1056"16,9-4-256-16,0-1 0 0,0 0 3872 0,-2-1 720 15,-1 1 144-15,-1-1 16 0,-1-2-3328 0,-3 1-656 16,-1-2-144-16,-1 1-32 0,-3 2 304 0,0-1 48 16,-4-1 16-16,-1 3 0 0,1-1 0 0,-3 2 0 15,-1 0 0-15,-1-1 0 0,1 3-368 0,-1 2-64 0,-1 0-16 0,0 3 0 16,-3 2-512-16,2 1-144 0,0 2-16 0,2 3 0 16,0 1-80-16,1 2-16 0,1 2 0 0,1 0 0 15,0 2 128-15,3 1 128 0,2 0-208 0,2 0 80 16,0-1 128-16,3-1-208 0,2 1 80 0,1-2 128 15,1-1-304-15,3-3 64 0,-1-3 16 0,2-2 0 16,1-2-32-16,2-1 0 0,1-2 0 0,1-2 0 16,3-1 256-16,1-2 0 0,3-4 0 0,-1-2 0 15,-2-2 0-15,2-3 208 0,0-1-32 0,-1-2-16 16,-1 1 32-16,-2-3 0 0,0-1 0 0,-3-2 0 16,-1 0 32-16,0-1 16 0,-2-2 0 0,-1-2 0 15,0 0 48-15,-1-1 16 0,-2 1 0 0,1-1 0 0,-2 1-64 0,0 4-16 16,0 2 0-16,-2 3 0 15,-2 3-80-15,0 2-16 0,0 3 0 0,0 1 0 0,-1 1 96 0,1 8 16 16,0 0 0-16,0 0 0 0,0 0-240 0,0 0 176 16,-8 4-176-16,3 3 160 0,-1 3-384 0,1 3-80 15,0 2-16-15,1 3 0 0,-1 4 112 0,3 3 16 16,-1 1 0-16,1 2 0 0,0 0 0 0,2 2 16 16,1 1 0-16,3-2 0 0,-1-1-96 0,2-1-32 15,1-2 0-15,2-3 0 0,1-5 112 0,2 0 32 16,1-3 0-16,0-2 0 0,-1-1-16 0,1-3 0 15,1-3 0-15,1-1 0 0,1-6 176 0,-2 1 0 16,0-2 0-16,2-2 0 0,-1-4 0 0,0-1 128 16,-1-1-128-16,2-1 128 0,0-1-128 0,-1-2 192 0,0-2-64 0,-1-2 0 15,-1-2-128-15,0-1 128 0,-1-1-128 0,0 1 128 16,0-1-256-16,-1 2-64 0,-2 1 0 0,-4 4 0 31,-3 1-256-31,-1 4-64 0,-1 1-16 0,-1 4 0 16,2 6-48-16,-6-1 0 0,-1 2 0 0,-1 5 0 15,0 7-384-15,-1 2-64 0,-2 3-32 0,2 1 0 16,2 4-144-16,0-1-16 0,3-2-16 0,2-1 0 16,2 0 592-16,2-1 128 0,3 1 32 0,3-1 0 0,1-3 304 0,0-1 176 0,0 0-192 0,2-2 192 15,1-1 0-15,0-1 320 0,0-2-32 0,0 1-16 16,0-2 320-16,-2-1 64 0,0 0 16 0,-1-1 0 16,-2 1 144-16,2-2 16 0,-1 0 16 0,-2-1 0 15,-6-3-80-15,0 0 0 0,0 0-16 0,0 0 0 16,0 0 32-16,0 0 16 0,0 0 0 0,0 0 0 0,0 0 0 0,0 0 0 15,-8 4 0-15,-3 1 0 0,-3-2-800 16,0 0 0-16,-1 1 0 0,-2-1 0 16,0 1-736-16,-1 1-96 0,-2-1-32 0,2 0-10544 15,-1 0-2112-15</inkml:trace>
  <inkml:trace contextRef="#ctx0" brushRef="#br0" timeOffset="64340.13">9192 11145 21183 0,'0'0'944'0,"7"-5"192"0,-7 5-912 0,7-8-224 0,-3-1 0 0,0 1 0 15,-2-2 2368-15,-2 0 416 0,-4-2 96 0,0 0 0 16,-3-1-1360-16,0 1-288 0,-3 0-48 0,-2 1-16 15,1 1-112-15,-2 2-32 0,0 1 0 0,-1 1 0 16,-1 2-272-16,-1 1-64 0,1 1-16 0,-2 3 0 16,0 2-464-16,0 2-80 0,0 3-128 0,0 3 176 15,1 3-176-15,-1 4-192 0,-1 2 32 0,2 2 16 16,-1 1 16-16,1 2 0 0,2-2 0 0,-1 2 0 16,2-1 128-16,3-1-208 0,1-1 80 0,4 0 128 15,3-1-224-15,2-1 80 0,3-2 16 0,3-2 0 16,0-2-64-16,3-1 0 0,1-1 0 0,2-1 0 15,0-1 192-15,1-3-128 0,2-3 128 0,0-2-128 0,0-1 128 0,1-2 0 16,0-2 0-16,1-1 0 0,0-3 0 0,0-1 128 16,-2 0-128-16,1-5 176 0,-2 1 80 0,0-2 0 15,-1-1 16-15,0-1 0 0,0 1-16 0,-2-2 0 16,-1-2 0-16,0-1 0 0,-2 0-48 0,1 1-16 16,0 2 0-16,0 0 0 0,-3 1-192 0,0 1 0 15,-3 4 128-15,2 3-128 0,-2 0 0 0,-3 8 0 16,2-8 128-16,-2 8-128 0,0 0 0 0,0 0 0 15,0 0-144-15,0 0 144 0,0 0-384 0,0 0 32 16,2 11 0-16,0 1 0 0,-2 0 32 0,2 3 16 16,1-1 0-16,0 2 0 0,0 3-48 0,1 0-16 0,-1 0 0 15,1 1 0 1,2 4-96-16,1-1-32 0,0-1 0 0,1-1 0 0,1-2 144 0,0-1 32 0,-1-3 0 0,2-3 0 16,2-2 320-16,0-2 0 0,1-2 128 0,-1-3-128 15,-1-1 384-15,0-2 0 0,1 0 0 0,-2-1 0 16,-2-2 64-16,2-2 16 0,0 0 0 0,0-3 0 15,-1-2 96-15,1-2 16 0,0-2 0 0,0-2 0 16,0 0-240-16,-1-2-32 0,1 0-16 0,2-4 0 16,-2-5-288-16,0 1 0 0,0-1 0 0,-1 3 0 31,-1 1-448-31,-2 2-80 0,0-1-32 0,-3 5 0 16,-1 2-288-16,-1 3-64 0,-2 2-16 0,-1 3 0 15,2 7 176-15,-4-6 48 0,-2 3 0 0,6 3 0 16,-8 1-128-16,1 2 0 0,-1 3-16 0,0 0 0 0,2 3 160 0,0 1 48 0,2 1 0 0,-1 1 0 15,3 1 432-15,0 0 208 0,0 2-192 0,2-1 192 0,0-1 0 0,2 0 0 16,1 1 224-16,2 0-64 0,-1 0 464 0,3-1 80 16,0 1 32-16,2-1 0 0,1 0 288 0,0 1 64 15,1 0 16-15,0-1 0 0,1-2-240 0,0 1-48 16,1 0-16-16,2 1 0 0,-1-1-352 0,0-1-64 16,1-1 0-16,0 0-16 0,0-2-368 0,-1-1 144 15,-4 2-144-15,-1-3 0 0,4-3 0 0,-2 0 0 16,0 1 0-16,-2-3-192 15,2-1-592-15,-1-2-112 0,-10 2-32 0,8-8-10288 16,1-2-2064-16</inkml:trace>
  <inkml:trace contextRef="#ctx0" brushRef="#br0" timeOffset="64715.71">9945 11287 34319 0,'0'0'1520'0,"0"0"320"0,0 0-1472 0,0 0-368 0,0 0 0 0,0 0 0 16,0 0 384-16,0 0 0 0,9 6 0 0,-9-6 0 15,8 3-384-15,-8-3 0 0,0 0 0 0,10-2 0 16,-1 0 192-16,-1-2 64 0,-8 4 0 0,9-4 16 16,-3-3 352-16,1 0 64 0,-2-3 16 0,1 0 0 15,-1-1-224-15,0-1-32 0,-2 0-16 0,1-2 0 16,-1 1-240-16,-1-1-64 0,-2-1 0 0,0 0 0 16,-1 0 48-16,-1 2 0 0,-2 2 0 0,1 0 0 15,-1 0 64-15,-1 1 16 0,0 1 0 0,-1 0 0 16,1 4-256-16,-4 0 0 0,1 2 0 0,-1 2 0 15,-1 0 0-15,1 3 0 0,-4 2-144 0,4 2 144 0,-5 2-240 0,2 3 48 16,-1 1 16-16,1 3 0 0,1 2 176 0,1 0-208 16,0 1 80-16,1 0 128 0,2 2-160 0,1 1 160 15,2 0 0-15,0-1-144 0,2-1 144 0,2 0 0 16,1 2 0-16,3-2 0 0,1-1 0 0,2-2 0 16,-1 1 192-16,3-2-64 0,0-1 0 0,2-2 16 15,1-1 0-15,1-2 0 0,3-2-144 0,0-2 0 16,2-1-160-16,0-4 160 15,2-3-1328-15,3-3-160 0,2-6-48 0,6-9-15488 0</inkml:trace>
  <inkml:trace contextRef="#ctx0" brushRef="#br0" timeOffset="65997.6">11287 11359 10127 0,'0'0'896'0,"0"0"-704"15,0 0-192-15,0 0 0 0,0 0 2400 0,0 0 448 16,0 0 96-16,0 0 0 0,0 0-1760 0,0 0-352 15,0 0-80-15,0 0-16 0,0 0 336 0,0 0 64 16,0 0 16-16,0 0 0 0,0 0-160 0,0 0-32 16,0 0 0-16,0 0 0 0,0 0-192 0,-3-6-64 15,3 6 0-15,-1-7 0 0,-1-1-208 0,2 8-48 16,3-9-16-16,-1 1 0 0,-1-2 80 0,1 3 32 0,-2 7 0 0,5-10 0 16,-1-1-208-16,-1 0-32 0,2 0-16 0,0-1 0 15,1-1-48-15,0-2-16 0,1 0 0 0,1-1 0 16,-1 1-224-16,2-1 0 0,-1-2 0 0,1-1 0 15,-2 1-256-15,1-3 64 0,-3 1 16 0,1 1 0 32,-1 2-320-32,0 1-64 0,-3 2-16 0,0 1 0 15,0 3 16-15,0 1 0 0,-1 2 0 0,-1 7 0 16,-3-4-176-16,3 4-32 0,0 0-16 0,0 0 0 16,0 0-176-16,0 0-48 0,-5 3 0 0,5-3 0 15,-4 9 432-15,-1-1 96 0,2 1 16 0,0-1 0 0,-1 2 288 0,2 0 176 0,0 0-192 0,1 1 192 16,1 1 0-16,0-1 272 0,0 0-16 0,1 0-16 15,1 0 192-15,0 0 32 0,2-1 16 0,-1 1 0 0,1 0-32 0,2 0 0 16,-1-1 0-16,2 0 0 0,-1 0 128 0,2-1 0 16,1-3 16-16,0 1 0 0,1-2-144 0,1 1-16 15,0-2-16-15,1-1 0 0,-2 1-208 0,0-1-32 16,-1 0-16-16,1 1 0 0,1-3-160 0,-1 0 0 16,1-1 144-16,-1 0-144 0,-1-1 0 0,1 0-288 15,2-3 48-15,-2 0 16 16,-1-2-704-16,1 0-144 0,1-2-16 0,0-1-16 15,-2-4-272-15,1-1-48 0,0-3-16 0,-1 2 0 16,-1 1 496-16,-2-1 112 0,1 1 0 0,-2 2 16 0,0 2 816 0,-3 1 384 16,0 2-48-16,-2 7 0 0,0 0 944 0,0 0 176 15,0 0 32-15,0 0 16 0,0 0 160 0,0 0 48 0,0 0 0 16,0 0 0-16,-4 6-880 0,1 3-192 0,0 1-16 0,1 2-16 16,0 0-368-16,1 2-80 0,1 3-16 0,0-1 0 15,0-1-144-15,3-1 0 0,-1 0 0 0,2-1 0 16,0-2 0-16,2 0 0 0,-1-2 0 0,2-1 0 15,-1-1-192-15,2-3-32 0,1-2 0 0,1-2 0 32,1-2-544-32,1-4-96 0,1-2-32 0,2-7-9200 0,2-4-1840 0</inkml:trace>
  <inkml:trace contextRef="#ctx0" brushRef="#br0" timeOffset="66153.84">11934 10655 15663 0,'-10'-4'1392'0,"3"2"-1120"0,-2-2-272 0,2 1 0 15,-1 0 4352-15,1 1 800 0,2 0 160 0,5 2 48 0,0 0-4080 0,-7 2-800 16,7-2-160-16,0 0-48 0,0 0-448 0,-5 7-80 16,5-7-32-16,-3 11 0 15,1-1-800-15,5 1-144 0,0 0-48 0,2 0-8288 16,2 0-1664-16</inkml:trace>
  <inkml:trace contextRef="#ctx0" brushRef="#br0" timeOffset="66748.92">12214 11085 25791 0,'0'0'1152'0,"0"0"224"0,0 0-1104 0,0 0-272 15,0 0 0-15,0 0 0 0,0 0 1808 0,0 0 304 16,2-8 64-16,-2-1 16 0,0 1-976 0,-1-1-208 0,-2 0-48 0,-1 0 0 16,-2 0-16-16,1 1-16 0,-1-1 0 15,1 0 0-15,-3 1-352 0,1 1-64 0,1 0 0 0,0 1-16 16,0 1-496-16,0 1 0 0,6 4 0 0,-8-3 0 31,1 2-464-31,7 1-144 0,-9 4-32 0,0 1 0 16,0 3 16-16,2 2 0 0,-1 0 0 0,-1 4 0 15,0 3 144-15,2 1 32 0,0 0 0 0,2 0 0 16,0 1-64-16,3-1-16 0,0-2 0 0,2-2 0 16,1-1-208-16,2-2-32 0,3-4-16 0,-1 1 0 15,2-4 272-15,-1-1 64 0,2-2 16 0,2-2 0 0,0-3 432 0,0 0 0 0,0-3 192 0,1-2-64 16,-1-2 448-16,-1-1 80 0,1 0 32 0,0 0 0 15,-1 0-48-15,0-1-16 0,0-1 0 0,-2 0 0 16,-1 1 96-16,-1 0 32 0,1 0 0 0,-4 1 0 0,-1 1-192 0,1 2-48 16,-2 0 0-16,0 2 0 0,0 7-256 0,0 0-64 15,0 0-16-15,0 0 0 0,0 0 32 0,0 0 16 16,0 0 0-16,-4 10 0 0,1 2-224 0,-1 5-240 16,1 4 48-16,0 2 16 0,-2 2 32 0,1 3 0 15,1 1 0-15,0 4 0 0,-1 2 144 0,1 1-160 16,-1 1 160-16,1 4-160 0,0 2-32 0,0 2 0 15,-1 1 0-15,1 0 0 0,-1 1 0 0,0-5-16 16,0-1 0-16,-1-5 0 0,1-4 208 0,0-4 0 16,-1-5-160-16,0-2 160 0,-1-5 0 0,1 0 160 15,-1-5-16-15,2-2 0 0,-2-3 192 0,6-6 48 16,-7 3 0-16,7-3 0 0,-10 2 96 0,1-4 32 0,0-2 0 0,0-1 0 16,1-3-64-16,-1-1 0 0,0-1 0 0,1-2 0 15,3-2-240-15,0-2-48 0,1 1-16 0,2-3 0 16,2-3-144-16,2-2-192 0,1-3 32 0,4-3 16 31,2-4-496-31,4-4-80 0,3-7-32 0,1-3 0 16,3-5-2576-16,3-1-528 0</inkml:trace>
  <inkml:trace contextRef="#ctx0" brushRef="#br0" timeOffset="66968.37">12538 10967 21183 0,'0'0'944'0,"0"0"192"0,0 0-912 0,-1 9-224 0,-1 0 0 0,2 2 0 0,2 2 2112 0,-1 0 368 15,-1 0 80-15,0 3 0 0,0-1-1600 0,-1 2-320 16,-1-2-64-16,1 0 0 0,-1 2 320 0,0-3 80 16,-1-1 16-16,0 1 0 0,1-1-240 0,1 1-48 15,0-2-16-15,1 0 0 0,0-2-432 0,0 0-96 16,0-1-16-16,0-9 0 0,2 8-416 0,-2-8-96 16,0 0-16-16,0 0 0 15,0 0-448-15,0 0-80 0,8-5-32 0,-1-4 0 16,-2-3-1184-16,3-4-240 0,-1-4-64 0,2-5-10368 0</inkml:trace>
  <inkml:trace contextRef="#ctx0" brushRef="#br0" timeOffset="67077.81">12618 10851 21359 0,'0'0'944'0,"-4"-8"208"0,0-1-928 0,1 1-224 0,0 1 0 0,3 7 0 15,-4-8 2048-15,0 2 352 0,4 6 80 0,0 0 16 16,0 0-1360-16,0 0-272 0,-6-2-48 0,6 2-16 16,0 0-608-16,0 0-192 0,0 0 128 0,-2 9-128 31,2-9-656-31,2 10-192 0,-2-10-48 0,8 11-8448 0,2 0-1712 0</inkml:trace>
  <inkml:trace contextRef="#ctx0" brushRef="#br0" timeOffset="67593.41">13036 11000 18431 0,'0'0'1632'0,"0"0"-1312"0,0 0-320 0,0 0 0 15,-4-8 3328-15,0 3 576 0,4 5 128 0,-3-8 32 16,-4-2-2624-16,2 2-528 0,-3 0-96 0,-1 0-32 0,-1 2 176 0,-1 0 16 15,-2 1 16-15,0 0 0 0,0 1-336 0,-1 0-64 16,-1 3-16-16,0 1 0 0,-1 0-320 0,1 1-64 16,-1 4 0-16,0 3-16 0,1 0-320 0,0 4-64 15,1 3-16-15,0 1 0 0,0 0-32 0,0 2 0 16,1 3 0-16,2 1 0 0,0 0 80 0,3 1 16 16,1-1 0-16,1 0 0 15,4 1-208-15,0-3-32 0,1-1-16 16,1-1 0-16,3-2 16 0,0-1 0 0,3-4 0 0,0-2 0 0,2-2 64 0,2-2 16 15,0 0 0-15,1-3 0 0,2-3 320 0,-1-1 0 16,0-3 0-16,2-1 0 0,0-2 192 0,-1-2 16 16,0-3 0-16,2-3 0 0,-1 0 32 0,0-2 0 0,-1 1 0 0,-2-3 0 15,0-2 160-15,-2-1 48 0,0-2 0 0,-1-1 0 16,-2 0-16-16,1-1 0 0,-1 0 0 0,-2 2 0 16,-1 0-48-16,0 2-16 0,1 1 0 0,-2 3 0 15,-2 2-64-15,0 3-16 0,1 1 0 0,0 3 0 16,-1 1-16-16,0 9 0 0,0 0 0 0,0 0 0 15,-3-7 64-15,3 7 16 0,0 0 0 0,0 0 0 16,0 0-352-16,-7 7 0 0,1 1 0 0,1 4-128 16,1 3-64-16,0 4-16 0,1 1 0 0,0 3 0 15,-2 3 208-15,2 3 0 0,0 0 0 0,1 2-144 16,-1 0-48-16,2 1 0 0,0 1 0 0,1-1 0 16,1-1-128-16,2-2-48 0,-1-1 0 0,1-1 0 15,1 1-400 1,2-2-64-16,2-3-32 0,0-1 0 0,1-3-1376 15,2-3-256-15,4-3-64 0,0-5-12224 0</inkml:trace>
  <inkml:trace contextRef="#ctx0" brushRef="#br0" timeOffset="67968.92">13866 11047 28959 0,'0'0'1280'0,"0"0"272"0,0 0-1232 0,0 0-320 0,0 0 0 0,0 0 0 15,0 0 768-15,0 0 112 0,0 0 16 0,11-1 0 16,0 0-64-16,2 1-16 0,0 1 0 0,1-1 0 16,1-1-96-16,1 0-16 0,1-1 0 0,3 0 0 15,2 0-160-15,1-1-32 0,0 0-16 0,1 1 0 16,-2 0-352-16,1-1-144 0,-1 1 128 0,-1 0-128 16,-2 0-128-16,2 0-128 0,-1-3 0 0,-1 2-16 31,-1 0-336-31,-2-1-64 0,-2 1-16 0,-2 0 0 0,-1-1-1872 15,-1 2-384-15,-1-1-80 0,-9 3-16 0</inkml:trace>
  <inkml:trace contextRef="#ctx0" brushRef="#br0" timeOffset="68187.89">13962 11142 5519 0,'-10'-2'496'16,"1"1"-496"-16,-3 0 0 0,1 2 0 0,-1 0 5504 0,2 1 1024 15,2 0 192-15,0 0 32 0,2 2-5344 0,6-4-1056 16,0 0-224-16,0 0-128 0,0 0 384 0,0 0-32 15,0 0 0-15,0 0 0 0,9 7 176 0,2 0 48 16,0-3 0-16,5 1 0 0,0-2-272 0,2-1-48 16,0-2-16-16,3 0 0 0,1-1-240 0,1 0 0 0,0-1-192 0,1 0 192 15,-1 0-224-15,0-1 64 0,0 2 16 16,-1 0 0-16,-1-1-128 0,1 0-32 0,-1 0 0 0,-2-2 0 31,0 1-688-31,-1-1-144 0,-2-2-16 0,1 1-12096 0</inkml:trace>
  <inkml:trace contextRef="#ctx0" brushRef="#br0" timeOffset="68578.58">14165 10866 22111 0,'-10'-10'976'0,"2"3"208"0,-2 1-944 0,1-2-240 0,0 0 0 0,2 2 0 15,0-1 2688-15,7 7 512 0,-8-7 80 0,8 7 32 0,-7-7-1888 0,7 7-368 16,0 0-80-16,0 0-16 15,0 0-368-15,0 0-80 0,0 0 0 0,0 0-16 0,0 0-496 0,6 10 0 16,3-1 0-16,1 1 0 0,2-1 0 0,1 1 0 16,3 0-128-16,1 0 128 0,2 0-192 0,2-1 192 15,1-1-192-15,0-1 192 0,-1-1-176 0,0-1 176 16,2 0-160-16,0-2 160 0,-4 0-240 0,-1-1 48 16,0 1 16-16,-2-2 0 0,0-1 176 0,-2 0-192 15,-1 0 192-15,-2 0-192 0,-1 0 192 0,-1 0 0 16,-9 0 0-16,0 0 128 0,0 0 32 0,0 0 16 15,0 0 0-15,0 0 0 0,0 0 192 0,0 0 32 16,-1 10 16-16,-3 1 0 0,-4 2-160 0,-2 2-16 16,-2 2-16-16,-1 1 0 0,-3 3-224 0,0 2 0 15,-2 2 128-15,-2 1-128 0,-3-2 0 0,0 0 0 0,1-2 0 0,1 0 0 16,0-1 0-16,3-1 0 0,0-1 128 0,3 0-128 16,-1-1-160-16,3 0-80 0,2-3-16 0,1 0 0 31,2-2-1792-31,2-1-352 0,0-1-80 0,5-2-12688 0</inkml:trace>
  <inkml:trace contextRef="#ctx0" brushRef="#br0" timeOffset="69642.78">15780 11307 21183 0,'0'0'1888'0,"0"0"-1504"15,-6 1-384-15,6-1 0 0,-8 2 1184 0,8-2 160 0,-6 4 48 0,6-4 0 16,-7 4-944-16,7-4-192 0,0 0-48 0,0 0 0 16,-4 6 272-16,4-6 48 0,0 0 16 0,0 0 0 15,0 0 160-15,-5 6 16 0,5-6 16 0,0 0 0 16,0 0-176-16,0 0-48 0,0 0 0 0,0 0 0 15,0 0-256-15,0 0-64 0,0 0-16 0,0 0 0 16,0 0 208-16,0 0 32 0,0 0 16 0,0 0 0 16,0 0-16-16,0 0 0 0,0 0 0 0,0 0 0 15,0 0-96-15,0 0 0 0,0 0-16 0,0 0 0 16,0 0-48-16,0 0-16 0,0 0 0 0,0 0 0 16,0 0 16-16,0 0 16 0,0 0 0 0,2-8 0 15,2 0 64-15,0 0 16 0,0-1 0 0,2 0 0 16,-2 2 48-16,3-4 16 0,0-1 0 0,0-3 0 0,1 0-288 0,1-2-128 15,0 0 0-15,0-2 128 0,2-2-128 0,0 1 0 16,0 1 0-16,0-1 0 0,-1-1 0 0,0 1 0 16,-1-1 0-16,0 2 0 0,-1 0-352 0,-3 1 48 15,-1 2 16-15,2 1 0 16,-5 0-336-16,0 2-64 0,-1 1-16 0,-1 1 0 16,0 2-320-16,-2 1-64 0,3 8 0 0,-6-5-16 15,1 1 16-15,5 4 16 16,-9 2 0-16,1 4 0 0,0 1 464 0,3 1 96 0,-1 0 0 0,2 2 16 0,0 1 288 0,0 1 48 15,3-1 16-15,1 2 0 0,1 0 144 0,3 1 224 16,0-2-48-16,2 0-16 0,0 0 496 0,3 1 112 16,0-1 0-16,1 0 16 0,1 0-112 0,0 1-32 15,1-1 0-15,-1-1 0 0,-1 0-176 0,1 0-32 0,-1-1-16 0,1-1 0 16,1-1-144-16,-1 0-16 0,-3-2-16 0,1 1 0 16,0-1-112-16,0-1-128 0,-3-1 176 0,1 1-176 15,-7-5 0-15,10 5 0 0,-10-5 0 0,9 5-192 31,-9-5-512-31,9 1-112 0,-9-1-16 0,8-1 0 16,-8 1-1248-16,10-5-256 0,-2 1-48 0,-1-2-16 16,-1 1 704-16,0-2 144 0,-6 7 16 0,4-7 16 15,-1-1-16-15,-3 8 0 0,4-8 0 0,-4 8 0 0,0-7 2304 0,0 7 464 0,0 0 96 0,0 0 16 16,0 0 608-16,0 0 128 0,0 0 32 0,0 0 0 16,0 0-1008-16,0 0-192 0,0 0-32 0,4 11-16 15,-1-2-320-15,1 2-64 0,-1-2-16 0,1-1 0 16,-4-8-144-16,6 9-16 0,-1-2-16 0,1 0 0 15,-6-7 80-15,10 4 16 0,0 0 0 0,-2-3 0 16,-8-1 0-16,11-3 16 0,-1-1 0 0,0-2 0 0,-1-2 144 0,0-1 32 16,-1-1 0-16,-2-1 0 0,1-2 16 0,-3-1 16 15,1-1 0-15,-2 1 0 0,-1 0 96 0,-1 0 32 16,-2-2 0-16,0 2 0 0,0-2-192 0,-1 2-32 16,-2 0-16-16,1 2 0 0,0-1-160 0,-4 2-16 15,2 1-16-15,-1 0 0 0,2 2-176 0,-3 3-128 16,-1 0 192-16,3 3-192 15,5 2 0-15,-8 0-304 0,-1 1 48 0,2 3 0 16,-1 3-368 0,0 2-64-16,1 0-16 0,-1 2 0 0,-1 2-432 0,1 2-80 0,1 2-32 0,0 0 0 15,1 1-2080-15,2-2-432 0,4 0-80 0</inkml:trace>
  <inkml:trace contextRef="#ctx0" brushRef="#br0" timeOffset="69924.63">16654 10792 36287 0,'-5'-12'1600'0,"4"4"336"0,0 0-1552 15,0-1-384-15,-1 0 0 0,1 1 0 0,0 1 944 0,1 7 96 0,-2-9 32 0,-1 2 0 16,3 7-16-16,0 0 0 0,-3-5 0 0,3 5 0 16,0 0-416-16,0 0-64 0,0 0-32 0,0 0 0 15,0 0-368-15,-4 10-176 0,1 2 160 0,1 2-160 0,0 3 0 0,0 1-160 16,1 2 0-16,1 3 0 0,-4 2 160 0,3 2-160 15,0 0 160-15,-1 2-160 16,-1 1-96-16,1 2 0 0,0 1-16 0,1 0 0 16,-1-4-368-16,0 0-64 0,1-4 0 0,0-1-16 15,0-2-304-15,-2-1-64 0,0-2-16 0,1-3 0 16,-1-2-1840-16,-1-3-352 0,0-1-80 0</inkml:trace>
  <inkml:trace contextRef="#ctx0" brushRef="#br0" timeOffset="71175.78">16391 11080 28959 0,'0'0'1280'0,"0"0"272"0,-3-6-1232 0,3 6-320 0,-1-9 0 0,1 2 0 15,0 7 0-15,6-6 0 0,0 0-128 0,2 1 128 16,2 0-256-16,2 1 64 0,4-1 0 0,3 0 0 16,3 1 64-16,2-2 128 0,3 2-208 0,2-1 80 15,1 0 128-15,-1-2 0 0,0-1 0 0,-1-1 0 16,1 0 0-16,0 0 0 0,-2 0 0 0,-2 1-128 15,-1-1 128-15,-2 1 0 0,-3 0 0 0,-1 2 0 16,-3-1 528-16,0 2 48 0,-1-1 0 0,-4 2 0 16,-2-1 432-16,-8 5 80 0,0 0 32 0,0 0 0 15,5-5-16-15,-5 5 0 0,0 0 0 0,0 0 0 16,-5-3-256-16,-2 0-48 0,-1 3-16 0,1 1 0 16,-3 2-464-16,0 0-112 0,0 1-16 0,-1 2 0 15,-2-1-192-15,-1 2 0 0,1 0 128 0,1-1-128 0,-1 2 0 0,1 1 0 16,0 2 0-16,0 0 0 0,1 0-240 0,1 1 64 15,1 0 16-15,2-1 0 0,2 0-80 0,0-1-16 16,2 0 0-16,1 0 0 0,2-2-112 0,2 1-16 16,-2-9-16-16,3 7 0 0,-3-7 48 0,7 6 16 15,0-1 0-15,0-2 0 0,2-3 336 0,0 0 240 16,-9 0-48-16,11-2 0 0,0-1 160 0,0 0 32 16,-1-1 0-16,0-2 0 0,0 0-64 0,0 0-16 15,-1 1 0-15,0-1 0 0,0 2-160 0,-1 0-16 16,-8 4-128-16,9-4 192 0,-9 4-192 0,0 0 0 15,9 1 0-15,-9-1 0 0,9 5 0 0,-2 0 0 0,-7-5 0 16,6 10 0-16,1 0 0 0,0 0 0 16,-2 0-160-16,2-1 160 0,-2-1 0 0,2 1-128 0,-1-2 128 0,2-1 0 15,0 0 0-15,1-2 0 0,1 0 0 0,-1-3 0 16,2-1 0-16,2-2 0 0,-1-2 0 0,0-1 0 16,0-3 0-16,1-2-128 0,0-3 128 0,-1 0 0 15,-1-3 0-15,0 1 0 0,-1-3 0 0,-1 1 0 16,-2-1 0-16,-1-2 272 0,0 1-32 0,-2-2-16 15,1 0 160-15,-1 0 48 0,-1 0 0 0,1 0 0 16,-1 0 32-16,-1 0 16 0,-1 0 0 0,1 2 0 16,-2 1-96-16,0 1-32 0,0 4 0 0,0 0 0 15,-2 0-48-15,1 3-16 0,1 10 0 0,-1-8 0 16,0 2-32-16,1 6 0 0,0 0 0 0,0 0 0 16,0 0-256-16,0 0 0 0,0 0 0 0,0 0 0 15,-7 10 0-15,3 2-192 0,1 1 0 0,-1 2 0 0,0 2-32 0,1 3 0 16,-1 2 0-16,2 2 0 0,-2 1 32 0,1 3 16 15,1-1 0-15,-1 3 0 0,1 2-144 0,1 1-16 16,2-1-16-16,0-2 0 0,0-1-32 0,2-2 0 16,3-1 0-16,-1-4 0 15,0-4-112-15,0-2-16 0,2-3-16 0,0-3 0 0,1-2 144 0,1-3 16 16,2 0 16-16,-1-3 0 0,1-1 160 0,0-3 16 16,1-3 16-16,-2-1 0 0,2-3 160 0,0 0 128 15,0-2-128-15,0-3 176 0,0-2 16 0,-1 0 0 16,-1-3 0-16,-1 0 0 0,0 1 96 0,-1-1 32 15,-2-1 0-15,0 4 0 0,-1-1 0 0,-2 3 0 0,0 1 0 16,-1 3 0-16,0 1-128 0,-2 9-32 0,0-7 0 0,0 7 0 16,0 0 80-16,0 0 16 0,0 0 0 0,-5 5 0 15,0 3-256-15,0 0-256 0,0 4 48 0,1 3 16 16,-1 1-80-16,1 2-16 0,1-1 0 0,2 2 0 16,1 0 96-16,0 0 32 0,1 0 0 0,1-1 0 15,1-2-64-15,2-1-16 16,0-3 0-16,2 0 0 0,2-1-48 0,0-1-16 0,1-4 0 0,2 0 0 15,-1-2 64-15,3-1 16 0,-1-3 0 0,1-2 0 16,3-1 224-16,-2-1 0 0,-1-2 0 0,1-1 0 16,-2-3 192-16,0-1-32 0,-1-1 0 0,0-3 0 15,-1 0 48-15,0-2 16 0,0 0 0 0,-1-1 0 16,0 2-96-16,-1 0 0 0,-1 0-128 0,-3 4 192 16,-1 1-192-16,0 3 0 0,-2 1 128 0,-2 7-128 0,0 0 0 0,0 0 0 15,0 0 0-15,0 0 0 0,0 0-336 0,-4 8 32 16,-1 1 16-16,1 2 0 0,0 0 16 0,1 2 0 15,2 1 0-15,-1 2 0 0,1-1 32 0,2 1 16 16,1-3 0-16,0-1 0 0,3-1 96 0,0 0 128 16,2-1-208-16,2-1 80 0,0-3 128 0,2-1 0 15,0-1-144-15,3-2 144 0,-1-1 0 0,1-2 240 16,0-2-48-16,1-2 0 0,-1 1 320 0,-1-1 48 16,0-2 16-16,1-1 0 0,1 1 128 0,-2-2 16 15,-1-4 16-15,0 0 0 0,-2 0-48 0,0-1-16 16,0-1 0-16,-2-1 0 0,-3 0-192 0,0 0-32 15,-3 1-16-15,0-1 0 0,-1 3-208 0,-2 1-32 0,-2 0-16 16,0 1 0-16,-1 1-304 0,0 1-64 16,-3 3-16-16,0 1 0 15,-2 2-464-15,-1 2-96 0,0 0 0 0,0 2-16 16,0-1-496-16,1 3-112 0,-1 2-16 0,2 1 0 16,-1 1-1936-16,1 2-400 0,2-1-80 0,0 1-16 0</inkml:trace>
  <inkml:trace contextRef="#ctx0" brushRef="#br0" timeOffset="71503.86">18088 11124 18431 0,'0'0'1632'0,"6"13"-1312"0,-1-4-320 0,1 1 0 15,-1 0 1072-15,1 0 144 0,-2-1 16 0,1 0 16 16,0-3-304-16,-5-6-64 0,0 0-16 0,0 0 0 16,6 8 640-16,-6-8 128 0,0 0 32 0,0 0 0 0,0 0 128 0,0 0 48 15,8-3 0-15,0-2 0 0,-1-1-768 0,0-1-160 16,0-1-16-16,2 0-16 0,0-3-368 0,-1 0-80 15,1 0-16-15,0 0 0 0,2 0-32 0,1 1 0 16,0 0 0-16,1 0 0 0,2-1-160 0,0 1-32 16,2 1-16-16,-2 0 0 0,0 2-176 0,1 1 0 15,-1 2 0-15,1 1 0 0,-3-1 0 0,-1 3-144 16,0 2 144-16,-1 3 0 0,-1 1 0 0,-1 2 0 16,-2 0 0-16,1 3 0 0,0 0 0 0,-1 1 0 15,1 1-160-15,-1 0 160 0,-1-1-160 0,0 1 160 16,-2-1-192-16,1 0 192 0,-1-1-288 0,0-1 48 15,0 0 16-15,-4-9 0 16,0 0-176-16,0 0-48 0,0 0 0 0,0 0 0 16,0 0-592-16,0 0-128 0,0 0-32 0,0 0-10576 15,-11-10-2112-15</inkml:trace>
  <inkml:trace contextRef="#ctx0" brushRef="#br0" timeOffset="71691.34">17657 10488 34095 0,'-11'-9'3024'0,"-1"0"-2416"0,1-1-480 0,1 1-128 16,1 2 1344-16,2 0 240 0,-1 1 48 0,1 3 16 15,7 3-1168-15,0 0-224 0,-7-3-64 0,7 3 0 32,0 0-544-32,0 0-112 0,0 0-32 0,0 0 0 15,0 0-784-15,-6 6-176 0,1 1-16 0,5-7-9168 0,-4 9-1840 0</inkml:trace>
  <inkml:trace contextRef="#ctx0" brushRef="#br0" timeOffset="71879.32">16971 10643 37839 0,'-10'-8'1664'0,"4"4"368"0,0-2-1632 0,6 6-400 16,-6-4 0-16,6 4 0 0,0 0 496 0,0 0 16 16,0 0 0-16,0 0 0 0,0 0-48 0,10 1 0 15,2 0 0-15,5 1 0 0,4 1-240 0,4 1-48 16,3-2-16-16,2 0 0 0,1 0 144 0,3-1 16 15,0-1 16-15,0 0 0 0,1 0-336 0,0 0 0 0,-2 1-160 0,1-2 160 32,0 0-1104-32,0 0-112 0,-1-1-32 0,-3-1-10688 0,-4-2-2144 0</inkml:trace>
  <inkml:trace contextRef="#ctx0" brushRef="#br0" timeOffset="81804.31">3694 12976 2751 0,'0'0'256'0,"0"0"-256"16,0 0 0-16,0 0 0 0,0 0 3312 0,0 0 608 16,0 0 128-16,0 0 32 0,-3-7-2560 0,3 7-512 15,-2-6-112-15,2 6 0 0,0 0 192 0,0-7 64 16,0 7 0-16,0 0 0 0,0-8 160 0,0 8 32 16,-1-9 16-16,1 9 0 0,0-6 48 0,0 6 0 15,1-8 0-15,-1 8 0 0,0-6-560 0,0 6-96 16,0 0-32-16,0 0 0 0,0 0-320 0,0 0-64 15,3-7-16-15,-3 7 0 0,0 0-112 0,0 0-16 16,0 0-16-16,0 0 0 0,8-6-176 0,-8 6 0 16,0 0 0-16,0 0 0 0,0 0 0 0,0 0 0 15,0 0 0-15,6-4 0 0,-6 4-128 0,0 0 128 16,0 0 0-16,0 0 0 16,0 0-496-16,0 0-16 0,0 0-16 0,0 0 0 15,0 0-2208-15,0 0-432 0,0 0-96 0</inkml:trace>
  <inkml:trace contextRef="#ctx0" brushRef="#br0" timeOffset="82085.74">3455 13374 35071 0,'0'0'1552'0,"0"0"320"0,-7-3-1488 0,7 3-384 0,-4-6 0 0,4 6 0 0,0 0 384 0,0 0 0 15,0 0 0-15,0 0 0 0,0 0-96 0,0 0-16 16,-1-9 0-16,1 9 0 0,0 0 240 0,0 0 64 16,0 0 0-16,0 0 0 0,0 0-256 0,0 0-32 15,0-5-16-15,0 5 0 16,0 0-272-16,0 0 0 0,0 0-208 0,0 0 80 16,0 0-528-16,0 0-112 0,0 0 0 0,6 8-16 15,-6-8-208-15,6 8-32 0,-1-1-16 0,1 1 0 16,-1-2-2032-16,1 1-416 0</inkml:trace>
  <inkml:trace contextRef="#ctx0" brushRef="#br0" timeOffset="82298.39">3860 13377 27759 0,'0'0'1216'0,"0"0"272"0,0 0-1184 16,0 0-304-16,0 0 0 15,7 4 0-15,-7-4 656 0,0 0 80 0,8 3 16 0,-8-3 0 0,0 0 288 0,0 0 64 0,0 0 16 0,0 0 0 16,0 0-160-16,3 9-16 0,-3-9-16 0,1 7 0 16,-1-7-464-16,0 9-80 0,0-9-32 0,-1 8 0 15,1-8-352-15,0 0-192 0,0 0 32 0,0 0 0 32,0 0-784-32,0 0-144 0,0 0-48 0,0 0-9600 15,0 0-1920-15</inkml:trace>
  <inkml:trace contextRef="#ctx0" brushRef="#br0" timeOffset="82946.16">5621 13062 33407 0,'-9'-5'1472'0,"9"5"320"0,-6-5-1440 0,1 0-352 0,-1 1 0 0,6 4 0 15,-6-5 624-15,-1 2 48 0,0 1 16 0,7 2 0 16,-8 0-288-16,0 2-48 0,0 1-16 0,1 3 0 15,-2 3-32-15,0 2-16 0,0 1 0 0,1 5 0 16,-3 4-288-16,0 4 0 0,0 1 0 0,1 1 0 16,1 2 0-16,1 0-176 0,2-1 176 0,1 0-208 15,1-2 80-15,3-3 128 0,0-3-208 0,1-3 80 16,0-3 128-16,2-3-192 0,0-2 192 0,-2-9-192 16,5 6 64-16,-5-6 0 0,10 1 0 0,0-3 0 15,0-2 128-15,1-4 0 0,0-2-144 0,1-2 144 16,1-3 144-16,2-3 112 0,-2 0 0 0,1 0 16 0,1-3 272 0,1 0 48 15,3-1 16-15,-5 1 0 0,0 2-352 0,0 4-80 16,-2 2-16-16,1 3 0 0,-3 2-160 0,0 4 0 16,-2 0 0-16,-8 4 0 0,0 0 0 0,10 6 0 15,-1 3-224-15,0 1 80 0,-1 1-16 0,-1 2 0 16,0 1 0-16,1 2 0 0,0-1 160 0,1 0-160 16,-1 0 160-16,1-3-160 0,1-1 160 0,0-1 0 15,-1-4 0-15,2 1 0 0,0-2 128 0,0-1 48 16,0-3 16-16,0-1 0 0,0 0 144 0,0-2 48 15,0-3 0-15,0 0 0 0,-1-1 144 0,0 1 48 16,-1-2 0-16,-1-2 0 0,-2-1 16 0,0-1 16 16,-1-1 0-16,1 0 0 0,-2-2-192 0,0 0-32 0,-2-2-16 0,-1 1 0 15,0 0-240-15,0 2-128 0,-1 1 128 0,-1 1-128 32,-1 2-320-32,0 2-144 0,-2 1-32 0,4 6 0 15,-5-5-1744-15,5 5-336 0,0 0-80 0,0 0-9040 0,-9-1-1808 0</inkml:trace>
  <inkml:trace contextRef="#ctx0" brushRef="#br0" timeOffset="83274.63">6186 13313 14735 0,'0'0'640'0,"0"0"160"0,0 0-640 0,0 0-160 0,9-1 0 0,0-1 0 16,-9 2 5040-16,12-4 976 0,-1-2 192 0,1 1 32 0,0-1-4560 0,0 0-912 15,-1-3-176-15,0 0-32 0,-1 0 160 0,-1-1 48 16,1-1 0-16,-3-1 0 0,0 0-208 0,0-1-48 15,-1-4 0-15,0 1 0 0,-2-1-192 0,1 2-32 16,-2-1-16-16,0 1 0 0,0 3-272 0,0 1 0 16,-3 0 0-16,0 1 0 0,-3 0 0 0,3 10 0 15,-3-6 0-15,3 6 0 0,-6-5 0 0,6 5 0 16,-9 0 0-16,0 5 0 0,0 0-256 0,-1 4 64 16,0 1 0-16,0 3 0 0,-1 3 32 0,2 1 16 15,0 1 0-15,1 2 0 0,0 0 144 0,2 1 0 16,1 0-144-16,3 1 144 0,1-1 0 0,1 0 0 15,2 0 0-15,3 0 0 0,0-1-176 0,4-2 176 16,1-1-128-16,2-2 128 0,2 0-368 0,3-3 16 0,1 0 0 16,4-1 0-1,0-4-1504-15,6-1-288 0,1-4-64 0,6-4-14112 0</inkml:trace>
  <inkml:trace contextRef="#ctx0" brushRef="#br0" timeOffset="83697.13">7581 13132 23039 0,'0'0'1024'0,"0"0"192"0,0 0-960 0,0 0-256 0,0 0 0 0,0-8 0 0,-1 1 3824 0,1-1 720 16,0 0 128-16,0 8 48 0,-1-10-3536 15,-1 3-704-15,2 7-144 0,-6-8-16 0,-1-1 80 0,2 1 32 0,-4 4 0 0,0 0 0 16,-1-1-96-16,-1 3-16 0,-1 1 0 0,-2 3 0 0,-1 1-320 0,-1 2-208 15,1 0 16-15,-3 5 16 16,-3 2-336-16,3 3-64 0,1 1 0 0,3 1-16 0,2-1 160 0,2 2 48 16,2 0 0-16,5 0 0 15,-2-3-48-15,5-1 0 0,3-1 0 0,1-1 0 16,3-1-176-16,1-1-32 0,1 0-16 0,3-2 0 0,4 0 464 0,1-1 192 16,3-2-128-16,1 1 128 0,1-2 0 0,-2 1 224 15,0-1-32-15,-3 0 0 0,-1 0 128 0,-3-1 32 16,-1-1 0-16,-2 0 0 0,-10-2 160 0,9 4 16 15,-9-4 16-15,0 0 0 0,6 7 144 0,-6-7 16 16,0 0 16-16,-1 10 0 0,-3 0-144 0,-3 0-48 0,-2-1 0 16,-3 0 0-16,-4 1-528 0,-2 1 0 0,-2 0 0 0,1 1 0 31,-5 1-480-31,1 0-48 0,0-1-16 0,2-1 0 16,3-3-416-16,1-2-96 0,2 1-16 0,2-3 0 15,2 0-1376-15,2-3-288 0,9-1-48 0,0 0-11296 0</inkml:trace>
  <inkml:trace contextRef="#ctx0" brushRef="#br0" timeOffset="83993.91">7717 13161 15663 0,'0'0'1392'0,"0"0"-1120"0,3 8-272 0,-3 1 0 16,0 1 3632-16,0 2 656 0,0 2 144 0,-3 3 32 16,1-1-3536-16,0 2-704 0,1-1-224 0,-1-1 128 15,-1 1-128-15,1-1 0 0,0 2 0 0,1-2 128 16,1 0 32-16,1-2 16 0,1-1 0 0,2-1 0 15,0-2 368-15,1-1 80 0,2-4 16 0,1 1 0 0,1-3-64 0,0-1-16 16,2-2 0-16,-1-1 0 0,0-1-112 0,0-2 0 16,-1-2-16-16,0-2 0 0,2 0 320 0,-1-2 64 15,-2-1 16-15,1-2 0 0,-1-3-64 0,-1 0 0 16,-2-2 0-16,-1-2 0 0,1 0-128 0,-2 1-48 16,-3-1 0-16,0 2 0 0,-1 0-304 0,0 2-64 15,-2 2-16-15,-1 3 0 0,0-2-208 0,-2 3 0 16,-1 2-144-16,-2 3 144 15,0 0-624-15,0 2-16 0,-1 1-16 0,-1 2 0 16,-1 2-2176-16,-2 1-432 0,-1 2-96 0,-1 0-16 0</inkml:trace>
  <inkml:trace contextRef="#ctx0" brushRef="#br0" timeOffset="84264.65">8059 12898 3679 0,'0'0'320'0,"0"0"-320"0,0-7 0 0,0 7 0 16,0-8 8160-16,0 8 1568 0,4-7 304 0,-4 7 64 16,4-6-7472-16,-4 6-1504 0,0 0-288 0,0 0-64 15,0 0 48-15,0 0 16 0,10 0 0 0,-10 0 0 16,0 0-352-16,9 7-64 0,-4 0-16 0,1 3 0 16,-2 1-272-16,1 3-128 0,-2 4 128 0,0 2-128 15,1 2 0-15,-1 1 0 0,-1 1 0 0,0 4-176 16,0 2 48-16,1 1 0 0,-2 4 0 0,0 1 0 0,-1 0-128 15,-1 0-32-15,0 0 0 0,0 0 0 16,-2 0-528 0,1-1-96-16,1 0-32 0,-1-5 0 0,1-1-656 0,0-5-144 0,-2-3-32 0,2-4-9680 15,0-5-1952-15</inkml:trace>
  <inkml:trace contextRef="#ctx0" brushRef="#br0" timeOffset="84588.6">8240 13200 31327 0,'0'0'2784'0,"0"0"-2224"16,0 0-560-16,0 0 0 0,0 0 2032 0,0 0 288 16,0 0 64-16,0 0 16 0,0 0-1936 0,9 6-464 15,-9-6 0-15,10 8 0 0,-2 1 192 0,2 3-32 16,0 2 0-16,0 1 0 0,-1 1-160 0,1 1 0 16,0-1 0-16,1 2 0 0,2 3 0 0,-1-2 0 15,0-2 0-15,1 0 0 0,0-1-272 0,1 0 64 0,0-1 16 0,-2-2 0 16,-1-3-64-16,0-1 0 0,-2-4 0 15,0 1 0 1,-2-4 256-16,1-3 192 0,0-2-48 0,-2-1 0 0,1-1 272 0,0-3 48 16,0-2 16-16,0-1 0 0,-1-1 80 0,1 1 16 15,0-3 0-15,-1-1 0 0,2-2-64 0,0-2-16 0,-1 0 0 0,1-1 0 16,0 0-496-16,1 1 0 16,-1-1-208-16,1 3 64 15,0 0-832-15,0 2-176 0,-2 0-16 0,1 2-16 16,-1 5-2400-16,-1 1-464 0,1 3-112 0</inkml:trace>
  <inkml:trace contextRef="#ctx0" brushRef="#br0" timeOffset="85260.68">8751 13355 15663 0,'0'0'1392'0,"0"0"-1120"0,0 0-272 0,11 2 0 16,1 1 2976-16,1-3 544 0,-2-1 96 0,1-1 32 0,0 0-2000 0,0 0-400 16,-1 0-80-16,0-1-16 0,0-2-176 0,-1 0-32 31,0-3-16-31,-2 0 0 0,0 1-160 0,-1-1-48 0,-1-2 0 0,1-1 0 0,0 0-304 0,-2 0-64 15,1 0-16-15,-2 2 0 0,-1-1-336 0,1 0 0 16,-2 2 0-16,0 0 128 0,-2 0-128 0,0 8-208 16,-2-6 48-16,2 6 16 0,-7-5-128 0,2 3-32 0,-3 0 0 0,0 2 0 15,-1 2-16-15,-2 2-16 16,-2 3 0-16,-1 1 0 0,0-2 80 0,-1 3 0 16,1 2 16-16,2 1 0 0,1 0 32 0,1 1 0 0,1 2 0 15,3 0 0 1,0 1-512-16,4-1-112 0,2-1 0 0,4 1-16 15,3-2-208-15,5-1-32 0,3-1-16 0,5-2 0 16,4-2 176-16,2-2 32 0,1-2 16 0,1-3 0 0,1-2 400 0,4-1 80 16,2-4 16-16,0-1 0 0,0-1 176 0,2 1 32 15,0-2 16-15,0 0 0 0,-1-1 576 0,-2-1 112 0,-3-3 32 0,-4 2 0 16,-5 0 912-16,-3-1 192 16,-2-3 48-16,-3 1 0 0,-3 1-32 0,-2 0 0 15,-3 0 0-15,-3 0 0 0,0 1-592 0,-3 2-128 16,-1 1-32-16,-2 2 0 0,-2 0-432 0,-1 3-96 0,-3 1-16 0,-1 4 0 15,-2 1-256-15,-2 4-128 0,-3 0 0 0,0 3 128 0,-2 2-128 0,-1 4-256 16,0 1 64-16,2 1 16 0,0 1-80 0,0-1 0 16,3 2-16-16,3-2 0 15,2 1-256-15,2-1-48 0,3-2-16 0,3-1 0 16,2-1 64-16,3-1 16 0,-3-10 0 0,9 10 0 16,1-2 384-16,2-3 128 0,1-2 0 0,2-2 0 0,3-1 0 0,2-2 0 31,1-2 192-31,-3-3-48 0,0-2 208 0,-1-2 32 0,0-2 16 0,-1-2 0 0,-1-2 80 0,-2 0 16 15,0-1 0-15,-1-3 0 0,-1-2 128 0,-1 0 16 32,-1 1 16-32,-1 0 0 0,-2 0 128 0,0 0 32 0,-1 0 0 0,0 0 0 0,-2 0-240 0,-1 3-32 15,0 4-16-15,-1 3 0 0,-1 1-208 0,0 3-64 16,-1 2 0-16,1 6 0 0,0 0-64 0,0 0-32 16,0 0 0-16,0 0 0 0,0 0-160 0,-5 12-224 15,-1 4 48-15,1 3 16 0,-1 3-96 0,2 2 0 16,1 4-16-16,0 1 0 0,1 4 48 0,1 1 16 15,1 3 0-15,2-1 0 16,1 1-560-16,1 0-96 0,0-4-32 0,2-5 0 16,-1-2-1904-16,3-6-384 0,0-2-80 0,2-8 0 0</inkml:trace>
  <inkml:trace contextRef="#ctx0" brushRef="#br0" timeOffset="86170.64">11200 13019 21183 0,'0'0'1888'0,"0"0"-1504"0,-5-7-384 0,0 2 0 16,1-1 2752-16,4 6 464 0,-4-5 112 0,4 5 0 16,0 0-2288-16,0 0-464 0,0 0-80 0,0 0-32 15,0 0 208-15,0 0 32 0,0 0 16 0,0 0 0 16,-2 8-80-16,1 3-32 0,1 3 0 0,0 2 0 0,1 1-320 15,0 3-64-15,2 4-16 0,-1 1 0 0,-1 1-208 0,0 3 0 16,-1-1 128-16,0 0-128 0,0-1 0 16,0 0 0-16,-1-3 0 0,0-1 0 0,0 0-256 15,1-2 0-15,-1-1 0 0,-1-1 0 16,0-2-512-16,0-1-112 0,-1-4-16 0,-2-1-10272 16,1-2-2064-16</inkml:trace>
  <inkml:trace contextRef="#ctx0" brushRef="#br0" timeOffset="86702.09">10880 13263 16575 0,'0'0'1472'0,"0"0"-1168"16,0 0-304-16,0 0 0 0,0 0 4160 0,0 0 784 16,0 0 160-16,10 5 16 15,2-1-4784-15,3-1-960 0,3 1-192 0,3-1-32 0,0-2 448 0,2 0 80 16,0-1 32-16,2 0 0 0,2 2 288 0,0-2 0 15,-2-1 0-15,1-1 0 0,-3 1 0 0,1-2 0 16,-1 1 0-16,0-2 0 0,0-4 0 0,-1 0 0 0,-1 1 0 0,-1-2 0 16,-1-2-192-16,-2-1 32 0,-1-1 0 0,-3-1 0 15,-1 0 160-15,-1 0 144 0,-2-1-16 0,-1 0-128 16,-2 0 480-16,0 0-16 0,-2 3 0 0,0 0 0 16,0-2-128-16,-2 2-16 0,-2 0-16 0,0 1 0 15,-2 1 240-15,0 1 48 0,-2 1 16 0,4 8 0 16,-5-5 160-16,5 5 16 0,-6-5 16 0,6 5 0 15,0 0-448-15,-6 1-96 0,6-1 0 0,-6 7-16 16,2 1-384-16,0 3-80 0,1 3-16 0,1 3 0 16,0 0-16-16,1 4-16 0,0 2 0 0,1 4 0 0,0 2 0 15,0 3 0-15,1 1 0 0,1-1 0 16,1-2-128-16,0-3-32 0,1-1 0 0,0-4 0 0,1-4 240 0,0-2 64 16,-1-5 0-16,2-3 0 0,-6-8 128 0,8 6 128 15,-8-6-128-15,10 3 176 0,-2-3 16 0,1-2 16 16,0-2 0-16,1-1 0 0,0-1 144 0,1-3 32 15,0-2 0-15,1-1 0 0,0-1 16 0,2-2 16 16,1-1 0-16,0-2 0 0,0-2-32 0,1 2-16 16,-2 0 0-16,-1 3 0 0,-1 1-240 0,-1 3-128 0,0 2 128 15,0 2-128-15,-1 3 0 0,-1 1 144 0,0 2-144 16,0 5 0-16,-1 1 0 0,1 4 0 16,-1 1 0-16,1 1 0 15,-2 2-448-15,2 2-32 0,-1 2-16 0,1 2 0 16,-2-1-1456-16,0 3-288 0,-3 0-64 0,2 2-7680 0,-2-1-1520 0</inkml:trace>
  <inkml:trace contextRef="#ctx0" brushRef="#br0" timeOffset="87061.73">11994 13362 19343 0,'0'0'1728'0,"0"0"-1392"0,0 0-336 0,0 0 0 15,0 0 2896-15,0 0 512 0,0 0 112 0,0 0 0 16,9-2-2688-16,-1-3-560 0,-2 0-96 0,2-1-32 0,-2 2 32 0,0-1 0 15,1 0 0-15,-1-2 0 0,0-1 480 0,0-2 112 16,1-1 0-16,-1-1 16 16,-1-2-112-16,1 0-32 0,0 0 0 0,-1-1 0 0,-1-1-384 0,-1-1-96 15,1 2-16-15,-2 0 0 0,0-1-144 0,-2 2 128 16,0 2-128-16,-1 1 128 0,0 1-128 0,-1 1 192 16,-1 1-192-16,3 8 192 0,-4-5-16 15,4 5 0-15,-8-1 0 0,1 2 0 0,-2 2 128 0,-1 3 16 16,0 3 16-16,0 2 0 0,0 0-336 0,0 3 0 15,0 3 0-15,2 2 0 0,-2 2 0 0,1 0 0 16,1-2 0-16,3 2-128 0,-1 1 128 0,2-2 0 0,0-2 0 0,3-1-128 16,1-3 128-16,3 1 0 15,1 0 0-15,3-3 0 0,0-1-224 0,4-1 32 16,2-2 16-16,5 0 0 16,0-2-464-16,1-2-112 0,2-2-16 0,4-2 0 15,2-2-1888-15,3-5-384 0,3-4-80 0,4-4-16 0</inkml:trace>
  <inkml:trace contextRef="#ctx0" brushRef="#br0" timeOffset="87671.94">13234 12981 26719 0,'0'0'2368'0,"0"0"-1888"0,0 0-480 0,0 0 0 0,0 0 1728 0,0 0 240 16,0 0 48-16,0 0 16 0,0 0-1392 0,0 0-256 15,0 0-64-15,0 0-16 0,0 0 528 0,0 0 96 16,0 0 32-16,0 0 0 0,-7 7-192 0,2 1-48 16,0-1 0-16,2 4 0 0,0 2-416 0,1 3-96 15,-1 1-16-15,1 4 0 0,0 4-192 0,0 3 0 16,0 5 0-16,-1 2 0 0,1 3-128 0,0 0 128 16,0 3 0-16,0 2 0 0,1 2 0 0,-3 1 0 15,2 0 0-15,0 2 0 0,0-1 0 0,1-2 0 16,-2-4 0-16,2-3 0 0,0-4 0 0,0-4-128 15,1-4 128-15,-1-2-160 0,1-6 16 0,-1-1 0 0,0-5 0 0,0-3 0 16,1-9-64-16,0 0-16 16,0 0 0-16,0 0 0 0,0 0-80 0,-9-3-16 0,0-1 0 0,2-5 0 15,1-3 160-15,0-2 32 0,1-4 0 0,0-2 0 16,2-3 128-16,1-2 224 16,0-2-48-16,1-4-16 0,1-4 48 0,0-2 16 15,1 0 0-15,1 1 0 0,0 0-224 0,1 2 128 16,2 1-128-16,0 1 0 0,2 0 0 0,1 3 0 15,-2 0 0-15,3 4-160 0,0 1 160 0,1 3 0 0,-1 0 160 0,0 4-160 16,1 2 192-16,1 2-48 16,-1 2-16-16,1 1 0 0,0 1-128 0,1 4 192 0,2 0-192 15,-1 3 192-15,-2 1-192 0,1 2 0 0,0 2 0 0,1 2 0 16,3-1 0-16,-7 5 0 0,1 1-144 0,-1 2 144 16,0 0-384-16,-1 1 16 0,-3 0 16 0,-2 3 0 15,-3 1-80-15,-1 2-16 0,-2 0 0 0,-2-2 0 0,-4 1 96 0,-1-2 16 16,-2 1 0-16,-1-3 0 0,-2-2 336 0,1-1 0 15,0-1 0-15,-1 0 128 0,3-2 0 0,0-2-128 16,1 1 192-16,0-1-64 0,1-3-272 0,1-1-64 16,2 0-16-16,7-2 0 15,-9-1-832-15,9 1-160 0,-8-3-48 0,8 3 0 16,-4-7-864-16,4 0-176 0,2-1-48 0,4-2 0 0</inkml:trace>
  <inkml:trace contextRef="#ctx0" brushRef="#br0" timeOffset="88266.96">13470 13341 17151 0,'13'0'768'0,"-5"0"144"0,1 1-720 0,1-1-192 16,0 0 0-16,0 0 0 0,-1-1 1232 0,1 0 224 16,-1 1 32-16,1-1 16 0,-1-1-288 0,0-1-64 15,0 0-16-15,-2 0 0 0,0-2 912 0,0 0 176 16,-1-2 32-16,0 0 16 0,-1-1-1712 0,1-1-352 16,-1-1-64-16,-1 0-16 0,0 0 352 0,-1 2 64 15,1-1 16-15,-1 1 0 0,-1 0-176 0,-2 8-48 16,2-8 0-16,-2 8 0 0,1-8 0 0,-1 8 0 0,0 0 0 0,0 0 0 15,0 0-96-15,0 0-32 0,0 0 0 0,-2 10 0 16,0 1-208-16,0 1-208 0,1 2 32 0,0 2 16 16,-1 0 160-16,2 1-128 0,0 0 128 0,3 1-128 15,-1-1-32-15,2 0 0 0,1-1 0 0,0 0 0 16,3-3-128-16,1 0-32 0,-1-2 0 0,5-2 0 16,0-1-32-16,2-3-16 0,2-2 0 0,2-1 0 15,1-4-16-15,2-1 0 0,0-2 0 0,0-3 0 16,-1-1 112-16,-1-2 16 0,-2-1 0 0,-2-1 0 0,-2-3 256 15,0 1 0-15,-1-1 0 0,-3-1 0 16,0-1 288-16,-3 1 16 0,0 0 0 0,-2 2 0 0,1-2 144 0,-2 3 48 16,1 2 0-16,-2 1 0 0,-1 1-144 0,0 1-32 15,-1 2 0-15,-1 7 0 0,0 0 32 0,0 0 0 16,0 0 0-16,0 0 0 0,0 0-224 0,0 0-128 16,-6 10 160-16,1-1-160 0,1 1 0 0,1 4-320 15,-1 1 64-15,1 1 0 0,1 2 16 0,1 1 16 16,1-2 0-16,2 2 0 0,0 0-48 0,3-2-16 0,1 0 0 0,1-2 0 15,1 1 112-15,0-4 32 16,2-2 0-16,1-2 0 0,1-1 144 0,3-1 0 16,-1-1 0-16,1-3-128 0,1-1 128 0,0-2 128 15,1-1-128-15,0-1 176 0,1-4 208 0,1 1 32 16,-1-3 16-16,0 0 0 0,-3-3 80 0,1 0 32 16,-2-3 0-16,-1 1 0 0,-1-2 48 0,-2-2 16 0,-3-2 0 0,-4 0 0 15,0 1-48-15,-3 0-16 16,-2 1 0-16,-1 2 0 0,-4-1-544 0,0 1 0 15,-3 3 0-15,0 2 0 0,-2 2-352 0,-3 2 32 16,-1 2 0-16,-3 3 0 16,-2 0-704-16,0 6-128 0,-2 1-16 0,0 4-16 15,0 1-1904-15,0 1-384 0,0 1-80 0</inkml:trace>
  <inkml:trace contextRef="#ctx0" brushRef="#br0" timeOffset="88735.94">14507 12937 37151 0,'0'0'1648'0,"0"0"336"0,0 0-1600 0,6-6-384 15,-6 6 0-15,7-5 0 0,-7 5 560 0,0 0 16 16,0 0 16-16,0 0 0 0,0 0-80 0,5 8 0 16,-2 1-16-16,-3 3 0 0,-2 1-352 0,0 2-144 15,-1 3 128-15,0 1-128 0,-1-1 128 0,1 7-128 16,-1 0 128-16,-1 2-128 0,1 1 0 0,-1 1 0 15,1-1 0-15,1 0 0 0,-1-4-192 0,2-2 48 16,0-3 0-16,1-3 0 0,0-3 144 0,1-2 0 16,1-2 0-16,-1-9 0 0,0 0 0 0,0 0 0 0,0 0-144 0,0 0 144 15,0 0 0-15,9 3 0 16,-9-3 0-16,10-2 0 0,0-2 272 0,-3-2 128 16,2 0 32-16,1-3 0 0,1-2-16 0,1 0 0 15,1 0 0-15,3-1 0 0,0-1-416 0,2 2 0 16,0-3 0-16,0 4 0 0,0 3 0 0,-1 1 0 0,1 3 0 0,-2 1 0 15,0 1 0-15,0 1 0 16,-1 3-224-16,-2 2 80 0,-2 4 16 0,0 1 0 0,-4 1 0 0,1 1 0 16,-2 0-128-16,-1 4 0 0,0 0-16 0,-4 1 0 15,0-3 16-15,-2 1 0 0,-3 2 0 0,0-1 0 16,-5 0 0-16,-1-1 16 0,-1-2 0 0,-2 0 0 16,-1-1 240-16,-2-1 0 0,-1-3 0 15,-1 0-144-15,1 0 144 0,0-4 0 0,1 0 128 0,-3-1-128 0,2-3-176 0,2-1-96 16,0-1-32-16,0-3 0 31,2 1-784-31,2-4-144 0,1-2-48 0,1-2-9520 0,2-3-1904 0</inkml:trace>
  <inkml:trace contextRef="#ctx0" brushRef="#br0" timeOffset="88939.43">14939 12844 35535 0,'0'0'1568'0,"0"0"336"0,0 0-1520 0,0 0-384 16,0 0 0-16,10 0 0 0,-10 0 1136 0,9 3 144 15,-2 1 48-15,0 2 0 0,-7-6-544 0,7 10-96 16,-3 1-32-16,-1 2 0 0,-1 0-224 0,1 4-48 0,-3 0-16 0,1 3 0 16,-1 1-176-16,1 2-48 15,-1 2 0-15,0 2 0 0,-1-1-144 0,1 1 0 0,0-1 0 0,0 3 0 32,-1 0-512-32,0-1-96 0,1-1-16 0,0 0 0 15,0-2-1440-15,1-2-304 0,0-1-48 0,1-2-13904 0</inkml:trace>
  <inkml:trace contextRef="#ctx0" brushRef="#br0" timeOffset="89315.21">15252 13267 36223 0,'0'0'1600'0,"0"0"336"0,0 0-1552 0,0 0-384 0,7-6 0 0,1 0 0 15,-1 2 0-15,1-2-192 0,0 0 0 0,0-1 16 16,0-1 176-16,1 1 0 0,0-1 0 0,0-2 128 15,0-1 160-15,-1-1 32 0,1-2 16 0,0-1 0 16,0 1-32-16,1 0-16 0,-2-1 0 0,2 0 0 16,-2-4-288-16,0 2 0 0,-3-1 0 0,1 2 0 0,-3-2-256 0,-1 3 64 15,-1 0 0-15,-1 4 0 16,-1 1 320-16,0 3 80 0,1 7 16 0,-4-6 0 0,4 6 240 0,-8-1 48 16,-1 1 16-16,-1 3 0 0,0 2-320 0,1 3-64 15,-2 3-16-15,0 2 0 0,0 1-128 0,0 3 0 16,0 1 0-16,1 1 128 0,0-1 0 0,2 0-128 15,1 3 192-15,2 0-64 0,-1-1-128 0,3 1 160 16,1-1-160-16,1 0 160 0,0-1-160 0,3 0 128 0,1-2-128 16,2 0 128-16,-1-3 0 0,4-1-128 15,-1 0 192-15,3-1-64 0,-1-2-128 0,2-1-144 16,1-1 144-16,1 0-208 16,2-2-416-16,1-1-80 0,1-2 0 0,3-2-16 15,-1-1-1312-15,3-3-256 0,0-1-48 0,4-4-7728 0,0-3-1552 0</inkml:trace>
  <inkml:trace contextRef="#ctx0" brushRef="#br0" timeOffset="89816.94">15769 13078 31215 0,'0'0'1376'15,"0"0"288"-15,-7 1-1328 0,7-1-336 0,-9 8 0 0,0 2 0 16,0 0 656-16,2 2 64 0,-3 1 16 0,0 3 0 0,-1 1-448 0,1 2-96 16,2-1 0-16,1 1-16 0,-2-1 96 15,1-1 32-15,0 3 0 0,2-1 0 0,0-4 16 0,2-1 16 16,1 0 0-16,1-3 0 0,2-1-48 0,0-10-16 15,2 9 0-15,-2-9 0 0,4 9-272 0,-4-9 160 16,0 0-160-16,0 0 128 0,10 4-128 0,-1-4 192 16,-9 0-192-16,11-5 192 0,0 0 48 0,0-3 16 15,0-1 0-15,1-2 0 0,0-3 128 0,0-2 48 16,-1-1 0-16,2-1 0 0,0 1-112 0,1-1 0 16,-1-2-16-16,1 3 0 0,-1-1-304 0,0 5 0 15,0 4 128-15,-1 1-128 0,-2 4 0 0,-2 2 0 16,1 1 0-16,-9 1 0 0,10 2-128 0,0 2-48 15,-2 3 0-15,-1 2 0 0,0 1-144 0,-2 1-16 16,1 0-16-16,-1 2 0 0,0 0 32 0,-1 1 0 16,2-1 0-16,-3 1 0 0,1-3 160 0,2-1 160 15,-1-3-208-15,3 0 80 0,-8-7 128 0,10 4 0 16,-10-4 0-16,11 1 128 0,0-1 0 0,0-2 16 0,-2-2 0 16,2-3 0-16,1-3 256 0,-1 1 48 15,1-3 16-15,0 0 0 0,1-1 48 0,3-1 16 0,-3-1 0 0,1 0 0 16,-1 0 128-16,2 0 32 0,-1 0 0 15,-2 4 0-15,-1 2-240 0,0 4-64 0,-1-1 0 0,0 4 0 16,-1 1-16-16,0 4-16 0,-2 2 0 0,2 2 0 16,0 3-352-16,0 3 0 0,-1 5 0 0,1 1 128 15,0-1-128-15,0 4-240 0,0 1 64 0,-1 1 16 16,2-2-144-16,0 0-16 0,-1-2-16 0,1-1 0 31,0-1-512-31,0-5-112 0,0-3 0 0,0-4-12144 0,-1-2-2416 0</inkml:trace>
  <inkml:trace contextRef="#ctx0" brushRef="#br0" timeOffset="91003.53">17907 12824 32767 0,'0'0'1456'0,"0"0"288"0,0 0-1392 0,0 0-352 16,0 0 0-16,0 0 0 0,0 0 0 0,-1 11 144 15,1-2-144-15,-1 1 0 0,-1 1 240 0,0 0-64 0,-2 0-16 0,-1 1 0 16,2 3 272-16,-1 1 48 15,-1-1 16-15,1 3 0 0,1 1-64 0,-1 1-16 0,1 1 0 0,2-1 0 16,0-1-224-16,2 1-32 0,1 1-16 0,1-1 0 16,1 0-144-16,0-1 0 0,3-1 0 0,-1-1 0 15,1-3 0-15,2-2 0 0,1-2 0 0,1-1 128 16,1-2 0-16,1-2-128 0,2-2 192 0,2-2-64 16,-2-3-128-16,2-2 0 0,-1-3 0 0,2 0 0 15,-1-4 0-15,2-3 0 0,1-1 0 0,0-3 0 16,1-1 0-16,0 0 0 0,-2-2 144 0,1 1-144 0,-2 1 176 0,0 1-48 15,-2-1 0-15,0 5 0 0,-1 1-128 0,-3 3 128 16,-1 2-128-16,-2 4 128 0,-9 4-128 0,0 0 0 16,8 0 144-16,-8 0-144 0,8 6 0 0,-2 3 0 15,-3 2 0-15,0 1 128 0,0 0-128 0,1 4-240 16,-1 0 64-16,1 1 16 0,1-2 160 0,0 0-192 16,0 0 192-16,0-2-192 0,2-1 192 0,2-2 0 15,-1-5 0-15,1 1 0 0,2-2 0 0,0-2 0 16,0-2 160-16,1-2-160 0,2-2 144 0,-5-3-144 15,2 0 128-15,0-2-128 0,0-2 160 0,0-2-160 16,3-3 192-16,-4 1-192 0,1 0 0 0,-2-1 0 16,0-2 0-16,0-1 0 0,-1-2 0 0,-1 0 0 15,0 0 0-15,-1 1-192 16,-1 0-256-16,1 4-32 0,-3 3-16 0,-2 3 0 16,1 2-400-16,-2 8-96 0,0 0-16 0,0 0 0 15,0 0 48-15,0 0 0 0,0 0 0 0,-2 13 0 16,0 0 16-16,1 3 16 0,-2-1 0 0,2 1 0 15,0-2 368-15,1 1 80 0,0 1 16 0,2-1 0 0,1 2 320 0,0-4 144 0,1-2-128 0,2 1 128 16,0-1 0-16,2 0 304 0,0 0-48 0,3 0-16 16,-2 0 816-16,2-2 160 0,0-1 48 0,-1 2 0 15,1 0-176-15,1 0-48 0,0-2 0 0,-1 0 0 0,-2-1-208 0,0-1-32 16,0-1-16-16,0 1 0 0,-2-1-64 0,-7-5-16 16,0 0 0-16,0 0 0 15,0 0-16-15,0 0-16 0,0 0 0 0,0 0 0 0,0 10-224 0,0-10-64 16,-4 9 0-16,-1-2 0 0,-2-2-384 0,0-1-144 15,-3 1 0-15,0-2 0 16,0-1-1584-16,0-1-304 0,-1 1-64 16,1-4-9136-16,1-1-1824 0</inkml:trace>
  <inkml:trace contextRef="#ctx0" brushRef="#br0" timeOffset="91207.11">19003 13024 29487 0,'0'0'1296'0,"0"0"288"0,0 0-1264 0,2 13-320 16,-2-1 0-16,0 3 0 0,-2 1 1472 0,1 1 256 0,-1 1 32 0,1 1 16 16,0 1-1424-16,0 0-352 0,-1-2 0 0,-1 0 0 15,2-1 192-15,0-1-16 16,0-2-16-16,1 1 0 0,0-2-32 0,0-1 0 16,1-2 0-16,-1-10 0 15,2 10-1280-15,-2-10-272 0,0 0-48 0,0 0-8576 16,0 0-1728-16</inkml:trace>
  <inkml:trace contextRef="#ctx0" brushRef="#br0" timeOffset="91379.64">19039 12776 8287 0,'0'0'736'16,"-8"-6"-592"-16,2-2-144 0,1 3 0 0,-1-1 7616 16,6 6 1504-16,-5-3 288 0,5 3 64 0,-6-2-7616 0,6 2-1536 15,0 0-320-15,0 0 0 0,0 0-320 0,0 0-32 16,0 0 0-16,0 0 0 15,0 0-464-15,0 0-80 0,6 9-32 0,1-2 0 16,1 1-2160-16,3-1-432 0,7 0-96 0,-2-6-16 0</inkml:trace>
  <inkml:trace contextRef="#ctx0" brushRef="#br0" timeOffset="92238.75">19190 13211 34143 0,'0'0'1520'0,"0"0"304"0,0 0-1456 0,0 0-368 16,0 0 0-16,0 0 0 0,0 0 624 0,0 0 48 16,0 0 16-16,-4-4 0 0,4 4 80 0,0 0 0 15,-2-10 16-15,2 1 0 0,2 1-272 0,0 1-48 16,2-2-16-16,1 1 0 0,3-1 32 0,1-1 0 16,0 1 0-16,4-2 0 0,1-3-352 0,1 3-128 15,2 1 0-15,0 1 0 0,1-4 0 0,0 2-128 16,-1 2-16-16,1 1 0 0,-2 1-80 0,-1 4-16 15,-2 2 0-15,-1 1 0 16,-1 1-224-16,1 3-48 0,-1 3-16 0,0 2 0 16,0 1-256-16,1 0-48 0,-1 1-16 0,0 0 0 15,0 0 240-15,1 1 48 0,0 0 16 0,1-1 0 0,0-1 304 0,1 0 64 0,0-3 16 0,2 0 0 16,0-2 160-16,2-1 0 0,0-3-144 0,1-1 144 16,0-2 0-16,-1-2 0 0,-3-1 0 0,0-2 0 0,-2-1 352 15,-1 0-16-15,1-1 0 0,-5-1 0 16,1-1 144-16,-2 2 32 0,-1 0 0 0,-2-2 0 0,-2-1-48 0,-1 0 0 15,-2-1 0-15,1 1 0 0,-5 1-32 0,2 1-16 16,0 1 0-16,-2 3 0 0,-2 0-224 0,-1 2-64 16,-2 0 0-16,0 3 0 0,0 1-128 0,-1 4-224 15,-2 1 48-15,1 2 16 16,0 0-224-16,0 3-64 0,-1 2 0 0,1 0 0 16,-1 1-96-16,5 0-32 0,0 1 0 0,2 0 0 15,2 1 32-15,2-1 0 0,1-2 0 0,2 0 0 0,1-2 224 0,1-2 64 16,-3-8 0-16,9 10 0 0,1-3 256 0,0-2 0 15,1-4 0-15,1-1 144 0,-1-2 112 0,1-1 0 16,-1 0 16-16,0-2 0 0,0-2 336 0,0 0 64 16,-1 0 16-16,0-1 0 0,0 0 128 0,0 0 16 15,-3-2 16-15,1 0 0 0,0 0-128 0,-3 1-16 16,2 2-16-16,-7 7 0 0,5-9-176 0,1 1-16 16,-6 8-16-16,4-8 0 0,-4 8-160 0,0 0-16 15,0 0-16-15,0 0 0 0,0 0-144 0,0 0-16 16,0 0-128-16,7 8 192 0,-7-8-192 0,5 12-208 15,0 2 32-15,-1 3 16 0,0 0-32 0,-1 5-16 0,-1 3 0 0,2 2 0 16,-1 3-16-16,0 2 0 0,0 4 0 0,1 2 0 16,-1 4-80-16,-1 4-16 0,-1 4 0 0,0 4 0 31,-1 4-80-31,-1 4-32 0,-1-1 0 0,-1 0 0 16,-2-3 16-16,1-1 0 0,-1-4 0 0,1-2 0 0,-1-5 240 0,0-3 176 0,-1-7-208 0,-1-4 80 15,1-6 128-15,-1-4 0 0,-1-3 160 0,0-6-160 0,-2-4 224 16,1-3-48-16,-2-2-16 0,0-3 0 0,-3-3 32 0,1-2 16 15,-1-5 0-15,-3-2 0 0,1-2 320 0,-1-3 64 16,1-4 16-16,0 1 0 0,4-2 144 0,-1-1 16 16,2-4 16-16,2-1 0 0,2-2-272 0,1 2-48 15,2-1-16-15,2 0 0 0,0-3-256 0,5-1-48 16,0 1-16-16,1 3 0 0,1-2-128 0,4 1-224 16,-2 0 48-16,3 2 16 15,0 3-272 1,1 1-48-16,0 2-16 0,0 2 0 0,1 2-192 0,-1 2-32 0,-3 3-16 0,1 1 0 15,-1 2-1184-15,-1 4-256 0,-3 1-32 0,-4 4-9168 16,0 0-1824-16</inkml:trace>
  <inkml:trace contextRef="#ctx0" brushRef="#br0" timeOffset="92724.51">18323 12838 3679 0,'0'0'320'0,"0"0"-320"16,0 0 0-16,0 0 0 0,3-6 3440 0,-3 6 608 15,5-7 128-15,-5 7 32 0,6-8-2032 0,-6 8-416 16,0 0-80-16,0 0-16 0,5-5-352 0,-5 5-80 16,0 0-16-16,0 0 0 0,0 0-448 0,0 0-80 15,0 0-32-15,0 0 0 16,0 0-144-16,0 0-48 0,0 0 0 0,5 10 0 0,-3 0-192 0,-2 1-32 16,-1 2-16-16,0 3 0 0,0 2-224 0,-2 1 0 0,2-1 0 0,-2 3-160 15,0-1-192-15,2 1-32 0,0 1-16 0,-1-2 0 31,1-2-1664-31,2 0-336 0,2-1-64 0,-1-4-16 0</inkml:trace>
  <inkml:trace contextRef="#ctx0" brushRef="#br0" timeOffset="95334.96">20940 13119 13823 0,'0'0'1216'0,"0"0"-960"16,0 0-256-16,0 0 0 0,0 0 2784 0,0 0 512 16,0 0 96-16,0 0 32 0,0 0-2336 0,0 0-448 15,0 0-112-15,0 0-16 0,9 0-32 0,-9 0-16 16,13 0 0 0,-2 0 0-16,0-1 304 0,0 0 48 0,0-1 16 0,2 0 0 15,1 0-96-15,1-1-16 0,0-3 0 0,1 0 0 0,3-1-352 0,-1 0-80 0,-1 1-16 0,1-3 0 16,0-3-96-16,-1-1-32 0,-3 1 0 0,1-3 0 15,-2 0-144-15,-1 1 128 0,-1-1-128 0,-3 1 128 16,-1-2-128-16,-1 1 0 0,-2 1 144 16,1 2-144-16,-5 0 192 0,0 1-48 0,-2 1 0 0,0-1 0 15,-1 1 192-15,-1 1 48 0,-2 0 0 0,1 4 0 16,-3 0-48-16,0 2 0 0,0 1 0 0,0 3 0 16,-3 1-176-16,-1 4-32 0,-1 0-128 0,-2 4 192 15,-3 5-192-15,1 0-128 0,-1 1 128 0,2 2-208 16,-1 2 208-16,2 0-192 0,-1-1 192 0,2 2-192 0,1 0 192 15,2-1 0-15,2-1 0 0,1-1 0 0,3 3-128 0,3-2 128 16,2-1 0-16,4-1-144 0,2 1 144 0,2-2-128 16,1-2 128-16,4-3-128 0,5 0 128 0,1-3-128 15,3-1 128-15,2-3-128 0,3 0 128 0,3-7-160 16,-1-2 160-16,3-4-160 0,1-4 160 0,2-2 0 16,1-5 0-16,2-2 0 0,-1-2 0 0,3-2 0 15,-1 0 0-15,1-2 0 0,-2-1 128 0,-4-2-128 16,-4-2 160-16,-2 0-160 0,-4 0 256 0,-1 1-32 15,-1 1-16-15,-3 1 0 0,-5 3 64 0,0 2 16 0,-3 2 0 0,-1 2 0 16,0 2 16-16,-5 5 0 16,0 2 0-16,-2 1 0 0,-3 0 48 0,0 2 16 15,0 9 0-15,-2-8 0 0,2 8-64 0,0 0-16 16,-8-3 0-16,8 3 0 0,-7 4-432 0,-1 3-96 16,0 2-16-16,-2 4 0 0,-2 3-48 0,0 5-16 15,0 2 0-15,0 4 0 0,0 1 64 0,0 5 0 16,0 4 0-16,-1 1 0 0,0 1-128 0,1 0 0 0,2 1-16 0,3-2 0 15,-2 0 128-15,4-2 16 0,3-1 16 0,2-2 0 16,1-4-16-16,4-3-16 0,0-4 0 0,2-3 0 16,0-4 0-16,3-3 0 0,1-2 0 0,3-3 0 15,-1-4-32-15,1-4 0 0,1-3 0 0,2-3 0 16,-1-1 304-16,3-2 0 0,-1-3-128 0,2-2 128 16,-2-3 128-16,1-2 64 0,-1-2 32 0,-1 0 0 15,0 2 32-15,-1 0 0 0,0 3 0 0,-1 1 0 0,-2-1-256 0,-1 3 176 16,-2 2-176-16,-1 3 160 0,-2 1-160 0,-7 8 0 15,0 0 144-15,0 0-144 0,0 0 0 16,0 0 0-16,0 0 0 0,0 0 0 0,1 10 0 0,-1 0-320 16,-1-1 64-16,-1 2 16 0,1 1-32 0,1 1-16 15,0 0 0-15,3 1 0 0,0-1 96 0,2-1 0 16,2-1 16-16,1-1 0 0,0 0 176 0,5-1-128 16,0-4 128-16,2-1-128 0,-1 1 128 0,1-4 0 15,-1-3 0-15,0 0 0 0,0-2 160 0,-1-1 64 16,0-3 16-16,-1-1 0 0,-1-1 352 0,1 0 80 15,-2 1 16-15,-1-2 0 0,-3-2 96 0,1 1 32 0,0-1 0 0,-3-1 0 16,-1-2-64-16,0 1-16 16,-3 2 0-16,-2-1 0 0,0-1-464 0,-1 2-80 15,-1 1-32-15,-3 2 0 0,-1 3-160 0,-1 2 0 0,-2 1 0 0,-1 1 0 32,-1 2-352-32,-1 3-48 0,-2 3-16 0,0 3 0 15,-3 0-368-15,-1 4-80 0,-2 3-16 0,0 0 0 16,0 2-2000-16,0 0-416 0,0 1-80 0,4-1-16 0</inkml:trace>
  <inkml:trace contextRef="#ctx0" brushRef="#br0" timeOffset="96100.7">22371 13159 10127 0,'0'0'896'0,"0"0"-704"0,0 0-192 0,0 0 0 16,0 0 2992-16,0 0 560 0,0 0 112 0,0 0 32 15,0 0-2032-15,0 0-416 0,-8 4-80 0,8-4-16 16,0 0 272-16,-8-2 48 0,-1-4 16 0,3 1 0 0,6 5-176 0,-7-9-32 16,2-1-16-16,3 1 0 0,-1-1-272 0,3 0-48 15,0-1-16-15,4 4 0 0,-1-1-496 0,1-1-112 16,2-2 0-16,0 0-16 0,1 1-128 0,2 1-32 16,1 1 0-16,0 0 0 0,-2 3-144 0,2 2 0 15,-1 1 0-15,0 2 0 0,-9 0-256 0,12 4 80 16,0 3 16-16,-3 2 0 0,0 2-192 0,0 0-32 15,0 1-16-15,0 1 0 0,0 2 96 0,1 1 32 16,2-2 0-16,0 0 0 0,-1 0 272 0,1-1-160 16,-1-2 160-16,1-1-128 0,-1-3 128 0,1-1 0 0,2-4 0 0,0-2-128 15,2-1 128-15,-1-2 0 16,-1-2 0-16,0-1 0 0,1-2 160 0,-2-1-32 16,-1 0-128-16,-1 1 192 0,1-3 80 0,-2-1 16 15,-2-1 0-15,-2 2 0 0,0 2 32 0,-2-1 16 16,1-5 0-16,-3 3 0 0,-2 0-80 0,0 0-32 15,0 0 0-15,-1 2 0 0,-2 2-224 0,3 8 0 0,-4-7 0 0,4 7 0 16,-8-5 0-16,1 3-256 16,7 2 48-16,-9 2 16 15,0 3-192-15,1 0-48 0,1 1 0 0,-1 2 0 16,0 2-112-16,3 2-32 0,-1 3 0 0,1-2 0 16,-1-2-144-16,3 1-48 0,0-1 0 0,2 0 0 0,-1-1 160 15,2-10 32-15,4 9 0 0,-4-9 0 0,0 0 288 0,6 6 64 0,-6-6 16 0,9 4 0 16,0-3 368-16,0-2 80 0,-9 1 16 0,10-5 0 15,-3 0 272-15,0-1 64 0,0 0 16 0,-2-1 0 16,1 0 192-16,-6 7 32 0,6-6 16 0,0 0 0 16,-2-1-48-16,-4 7-16 0,3-8 0 0,-3 8 0 0,0 0-368 0,0 0-80 31,0 0-16-31,0 0 0 0,0 0-320 0,0 0 0 0,0 0 0 0,3 10 128 0,-2 4-128 0,-1 5-208 16,-1 1 48-16,-1 5 16 0,1 2 16 0,-1 2 0 15,0 1 0-15,1 1 0 0,0 3 128 0,-1 0 0 16,-2 2 0-16,1 0-128 0,1 2-16 0,-3 1 0 15,-1 3 0-15,-1 2 0 0,-1 1-48 0,1-2-16 16,-2-3 0-16,0-3 0 0,0-3 208 0,1-4 0 16,-1-4-160-16,0-4 160 0,1-1 0 0,1-4 0 15,-1-4 192-15,1-2-64 0,1-2 0 0,0-3 0 16,6-6 0-16,-8 4 0 0,8-4 32 0,-8 0 0 16,0-4 0-16,1 0 0 0,1-3-160 0,0-1 0 15,1-3 0-15,0-2 0 16,2-2-736-16,1-3-32 0,2-4 0 0,2-4 0 15,2-5-2448-15,5-3-496 0</inkml:trace>
  <inkml:trace contextRef="#ctx0" brushRef="#br0" timeOffset="97227.86">23311 13085 23039 0,'0'0'1024'0,"0"0"192"0,0 0-960 0,0 0-256 0,0-8 0 0,-2-1 0 0,-1 0 3024 0,0 2 560 15,3 7 128-15,-5-10 0 0,-1 2-2496 0,1 1-496 16,-2 1-96-16,1 1-32 0,-1 2-144 0,-3 1-16 16,0 0-16-16,-1 1 0 15,0 1-144-15,-1 0-16 0,-1 1-16 0,0 1 0 0,0 0-240 0,-1 3 0 16,0 0 128-16,1 2-128 0,0 1 0 0,1 2 0 16,0-1 0-16,1 1-160 0,0 1 16 0,2 2 0 15,2 0 0-15,2 1 0 0,0-2-80 0,2 1-16 0,2-1 0 16,1-1 0-1,2-1-176-15,1 0-32 0,-3-10-16 0,7 9 0 0,2-5 64 0,1 0 16 16,1-1 0-16,1-3 0 0,1-1 384 0,0-3 0 0,3 0 0 0,0-3 0 16,1-2 192-16,0 0 64 0,0-1 0 0,0 0 16 15,0-1 144-15,-2-1 32 0,-1 0 0 0,1 1 0 16,0-2 0-16,-3 5 0 0,-2 2 0 0,-1 2 0 16,-1-2-160-16,-8 6-32 15,0 0 0-15,0 0 0 0,0 0-64 0,0 0 0 16,0 0-16-16,0 0 0 0,5 8-176 0,-2 3-176 0,-3 1 48 15,0 1 0-15,-1-1-64 0,1 2 0 0,0-2 0 0,0 0 0 16,1-2 32-16,2 1 0 0,-3-11 0 0,4 11 0 16,-4-11 32-16,9 6 0 0,-9-6 0 0,12 2 0 15,0-2-112-15,2-3-16 0,-2-2 0 0,3-4 0 16,-1-2 96-16,-1-1 16 0,0-1 0 0,0-2 0 16,-1 0 144-16,0-1 256 0,-3 2-64 0,0-2-16 15,1-4 144-15,0 0 16 0,-1-1 16 0,1 1 0 16,0 1 96-16,0-2 32 0,-1-1 0 0,-1 1 0 15,0 0 32-15,-1 0 0 0,-1 1 0 0,1 1 0 16,-1 2-192-16,-1 1-16 0,-1 2-16 0,1 2 0 0,-2 1-64 0,-1 3-16 16,-2 3 0-16,0 5 0 0,0 0-32 0,0 0-16 15,0 0 0-15,0 0 0 0,0 0-160 0,0 0 0 16,-5 10-192-16,0 2 192 0,1 1-288 0,-1 4 64 16,1 1 16-16,0 2 0 0,-2 1 16 0,2 2 0 15,0 2 0-15,0 4 0 16,0 0-256-16,-2 0-64 0,2 3 0 0,0 1 0 15,2 1-128-15,1-1-48 0,0-1 0 0,2-3 0 16,1-5-16-16,3-2 0 0,0-3 0 0,3-3 0 16,1-5 192-16,1-2 16 0,1-4 16 0,1 0 0 0,1-3 304 0,1-2 176 0,1-3-192 0,0-3 192 15,0-1 128-15,1-3 128 16,-1-1 16-16,2-3 16 0,-3 0 176 0,2 0 48 0,-1-3 0 0,-1 1 0 16,-1-2 16-16,-1 2 16 15,-1 1 0-15,0 2 0 0,-3 0-272 0,-1 2-48 0,0 2-16 0,-3 3 0 16,-4 6-80-16,0 0 0 15,0 0-128-15,0 0 192 0,0 0-192 0,0 0 0 0,0 0 0 0,-4 12 0 16,0 0-144 0,0 1-128-16,-3 1-32 0,1 3 0 0,2 0-64 0,1 0-16 0,-2-1 0 0,2 2 0 15,1 0 32-15,2-3 0 0,1-2 0 0,1-1 0 0,3-1-32 0,-1 0-16 16,3-3 0-16,0-2 0 0,2-2 16 0,3-2 16 16,0-1 0-16,0-2 0 0,0-2 368 0,1-2-144 15,-1-1 144-15,1-3 0 0,0-1 0 0,0 0 128 16,0 0 0-16,1-1 16 0,-1-2 80 0,-1-1 16 15,0-2 0-15,0 1 0 0,0 0 64 0,-1-1 16 16,0 1 0-16,-1 2 0 0,-2 1-320 0,-2 2 128 16,1 2-128-16,-3 2 0 0,-4 6 0 0,0 0-176 15,0 0 0-15,0 0 0 0,0 0-64 0,0 0-16 16,3 11 0-16,-1 2 0 0,-2-1-48 0,0 0-16 16,0 0 0-16,1 1 0 0,1 0 128 0,0-1 32 15,3-1 0-15,-2 0 0 0,4-1 160 0,1-2 0 16,1-1 0-16,2-3 0 0,1-1 0 0,0-1 176 15,1-3-48-15,0 0 0 0,1-1 352 0,0-1 64 16,1-3 16-16,-3 1 0 0,-1-1 64 0,0 0 16 0,-1-2 0 0,-2 0 0 16,-1 1-48-16,0-3 0 15,-2-1 0-15,1 0 0 0,-3 0-176 0,-1 1-32 0,-2-1-16 16,-1 1 0-16,-1 1-192 0,-1 2-48 16,-2 1 0-16,-1 0 0 0,-2 2-400 0,0 1-96 15,2 0-16-15,-5 5 0 16,-4-1-640-16,0 2-144 0,-1 1-32 0,1 1-10464 15,1 0-2096-15</inkml:trace>
  <inkml:trace contextRef="#ctx0" brushRef="#br0" timeOffset="97540.71">24479 13222 3679 0,'0'0'320'0,"0"0"-320"0,0 0 0 0,0 0 0 0,0 0 5808 0,0 0 1088 16,0 0 208-16,0 0 64 0,0 0-5376 0,0 0-1056 15,0 0-224-15,0 0-32 0,0 0 592 0,0 0 112 16,0 0 32-16,0 0 0 0,0 0-48 0,-1-6 0 16,1-2 0-16,1 1 0 0,-1 7-400 0,4-10-64 15,0 0-32-15,2 2 0 0,1 0-480 0,2 0-192 16,0 1 176-16,2 0-176 0,0 0 128 0,1 2-128 16,1-1 0-16,0 2 144 0,2 1-144 0,-4 2 0 15,0-1-160-15,-1 2 160 0,-10 0 0 0,9 5-144 16,0-1 144-16,-1 2 0 0,-8-6 0 0,9 10 0 15,-3 0 0-15,0-2 0 0,-3 3-192 0,2 0-48 16,-1-1-16-16,-1-1 0 0,-3-9-96 0,1 10-32 0,-1-10 0 0,0 9 0 31,0-9-256-31,0 0-48 0,0 0-16 0,0 0 0 16,0 0-1632-16,0 0-336 0,-8 0-64 0,0-5-11168 0</inkml:trace>
  <inkml:trace contextRef="#ctx0" brushRef="#br0" timeOffset="97698.25">24342 12789 10127 0,'-17'-12'896'0,"-1"-5"-704"0,-2-3-192 0,0 2 0 16,0-1 5312-16,2 1 1024 0,2 1 192 0,2 1 64 15,0 2-5072-15,0 1-1008 16,2-1-208-16,2 3-48 16,0 0-816-16,1 1-160 0,-2 0-48 0,0 1-9072 15,-3 1-1808-15</inkml:trace>
  <inkml:trace contextRef="#ctx0" brushRef="#br0" timeOffset="97853.46">23619 12701 8287 0,'-11'6'368'0,"11"-6"80"0,-8 4-448 0,8-4 0 16,-6 3 0-16,6-3 0 0,0 0 6816 0,0 0 1280 15,0 0 256-15,0 0 48 0,6 10-5872 0,4-1-1184 16,2-1-224-16,5 0-48 0,3-2-384 0,3-1-80 16,3 0-16-16,4-1 0 0,3 0-432 0,3 0-160 15,3-4 0-15,-1 0 144 16,1-1-1360-16,3-2-256 0,0-2-64 0,4-2-16784 0</inkml:trace>
  <inkml:trace contextRef="#ctx0" brushRef="#br0" timeOffset="99258.6">6636 15042 22463 0,'0'0'992'0,"0"0"208"0,0 0-960 0,0 0-240 0,0 0 0 0,0 0 0 0,0 0 416 0,-5 4 32 15,5-4 16-15,0 0 0 0,0 0-464 0,-7 4 0 16,0 0 0-16,7-4 0 0,-4 5 656 0,4-5 48 31,-6 5 0-31,6-5 0 0,-5 4 512 0,5-4 128 0,-6 4 0 0,6-4 16 0,0 0-304 0,0 0-64 32,0 0-16-32,0 0 0 0,0 0-400 0,0 0-96 0,0 0-16 0,0 0 0 0,0 0-80 0,0 0-32 15,10-1 0-15,0-1 0 0,-2-1 96 0,1-3 32 16,1 0 0-16,1-2 0 0,-1 0-32 0,1-1 0 15,1-2 0-15,1 0 0 0,0-2-112 0,1 0-16 16,0-1-16-16,0-2 0 0,0 0-112 0,0-1-32 16,0 0 0-16,-1 0 0 0,-1 1-160 0,0-1 0 15,-1 1 144-15,-1-1-144 0,-2 2 0 0,-2 1 0 16,0 0 0-16,-1 2-128 0,-1 1-160 0,-1 0-32 16,-2 1 0-16,-2 2 0 15,0 0-208-15,1 8-48 0,-2-6-16 0,2 6 0 16,-5-4-176-16,1 2-16 0,4 2-16 0,-9 2 0 15,-1 2 96-15,1 2 0 0,2 2 16 0,-1 1 0 0,1 2 240 0,1 2 32 0,0-1 16 0,1 1 0 16,0 0 400-16,3 0 0 0,-2 0 144 0,3 0-144 16,1-2 496-16,1 1-16 0,3 2 0 0,-1 0 0 15,2 1-128-15,0 0-32 0,2 0 0 0,-1 1 0 16,2-1 208-16,0 1 48 0,-2-3 0 0,2 2 0 16,0-1-176-16,1 2-16 0,-1-1-16 0,0 0 0 15,-1-1-176-15,2 0-48 0,-1-1 0 0,0 1 0 0,-2-2-144 16,0-1 0-16,1 0-160 0,2-3 160 15,-1-1-560-15,2-1-16 0,0-2 0 0,0-2 0 16,-1-3-544-16,2-2-112 0,0-2-32 0,0-3 0 16,0-5-720-16,0-1-160 0,1-3-32 0</inkml:trace>
  <inkml:trace contextRef="#ctx0" brushRef="#br0" timeOffset="100589.99">7110 14989 11055 0,'0'0'976'0,"0"0"-784"0,0 0-192 0,0 0 0 0,0 0 3328 0,0 0 608 16,0 0 128-16,0 0 32 0,0 0-2400 0,0 0-480 15,0 0-80-15,0 0-32 0,0 0-688 0,0 0-144 16,0 0-16-16,0 0-16 0,8 4 192 0,-8-4 32 16,9-2 16-16,-1-1 0 0,0-2 352 0,0-1 80 0,1-2 16 0,-2-1 0 15,0-1-288-15,0-1-48 0,-1-1-16 0,0 0 0 16,0-1-288-16,-1 2-64 16,-2 1-16-16,-1 1 0 0,0-2 48 0,-1 0 0 0,-1 1 0 0,0 1 0 15,-1 1 0-15,-1 0 16 0,2 8 0 0,-3-7 0 16,-2 3-48-16,5 4-16 0,-6-3 0 0,6 3 0 15,-9 1-16-15,0 2-16 0,0 3 0 0,1 2 0 16,-1 2-176-16,-1 1 0 0,0 1-160 0,-1 4 160 16,1 1-224-16,0 4 48 0,1 1 16 0,2 0 0 15,0 1 160-15,3 0-208 0,-1 1 80 0,3-2 128 16,1-2-240-16,3 1 80 0,3-3 16 0,0 0 0 16,2-3-48-16,2-2 0 0,2-1 0 0,1-2 0 15,1-2-32-15,2-3-16 0,3 0 0 0,1-3 0 16,1-3 96-16,2-1 16 0,2-3 0 0,0-2 0 15,1-4 128-15,0-4-192 0,4-3 192 0,0-3-192 16,0-5 192-16,1-1 0 0,-3-3-144 0,0-2 144 0,-5-3 0 16,0 1 0-16,-2 0 0 0,-4 2 0 0,-2 0 0 0,0 1 0 15,-3 0 128-15,-1 4-128 0,-3 2 304 0,-1 2-32 16,-2 1 0-16,-2 3 0 0,1 2 208 0,-3 3 32 16,-2 2 16-16,1 2 0 0,-1 2-16 0,2 8-16 15,-5-6 0-15,-1 1 0 0,6 5-176 0,-8-1-16 16,2 2-16-16,-1 4 0 0,1 0-288 0,-1 5-144 15,-1 1 16-15,1 3 0 0,-1 4-48 0,0 3 0 16,1 1 0-16,-1 2 0 0,0 3 16 0,2 2 0 16,1 4 0-16,1 2 0 0,0 2-112 0,4 0-32 15,3 3 0-15,0 0 0 16,1 1-112-16,4-2-32 0,2-3 0 0,1-3 0 16,0-3 0-16,3-4 0 0,3-4 0 0,1-4 0 15,2-4-352-15,3-3-80 0,0-4-16 0,4-5 0 16,1-3-96-16,4-5-32 0,1-4 0 0,4-4 0 15,0-4-352-15,-1-3-80 0,-2-3-16 0,-3-2 0 16,-4-1 528-16,-5 0 112 0,-4 1 0 0,-2-1 16 0,-3 1 1024 0,-2 2 208 0,-3 2 32 0,-4 1 16 16,-3 2 944-16,-2 2 176 0,-1 4 32 0,-1 2 16 15,-3 1-112-15,-2 3-32 0,0 0 0 0,-2 3 0 16,-2 0-544-16,-3 3-112 0,0 1-32 0,-3 2 0 16,-3 1-560-16,0 3-112 0,-1 4-128 0,-1 1 176 15,-2 2-416-15,2 2-80 0,2 0 0 0,3 2-16 16,2-1-32-16,2 1 0 0,3-1 0 0,1-1 0 31,2 2-208-31,3-1-32 0,1 1-16 0,4-2 0 0,0-1-80 0,4-2-32 16,0-2 0-16,3-2 0 0,-7-8 592 0,12 7 144 0,0-4 0 0,1-1 0 0,3-2 288 0,1 0 96 15,-1-1 0-15,1-1 16 0,-2-2 432 16,1-1 96-16,0 1 16 0,-1-2 0 0,-3-1 0 0,0 0 0 16,-1 1 0-16,-1 0 0 0,-3 1-192 0,-7 5-48 15,7-4 0-15,-7 4 0 0,0 0-112 0,0 0-16 16,0 0-16-16,9 4 0 0,-3 1-368 0,1 3-64 15,-3 1 0-15,1 0-128 0,-1 1 0 0,1 1 0 16,-1 1-160-16,0-1 160 0,3 0-320 0,-2-1 64 16,2-1 16-16,2-1 0 15,0-3-208-15,2 0-32 0,0-4-16 0,1-2 0 16,1-4-688-16,2-2-144 0,2-4-16 0,0-5-16 16,3-4-544-16,2-4-96 0,2-5-32 0,1-2 0 15,2-1-2352-15,1 1-480 0,8-13-80 16,-6 10-32-16,-14 13 2144 0,0 1 416 0,-2 2 96 0,-1-1 16 0,-4-1 4848 0,0 2 976 0,-4 1 192 15,1 0 32-15,-2 2 128 0,0 2 32 0,-1 0 0 16,-1 2 0-16,-1 1-1392 0,-1 1-272 0,-1 1-48 0,1 8-16 16,0 0-704-16,-1-6-160 15,1 6-32-15,0 0 0 0,0 0-400 0,0 0-96 0,0 0-16 16,-7 1 0-16,7-1-352 0,-8 6-80 0,2 2-16 0,0 2 0 16,2 2-320-16,0 2 0 0,-1 3 0 0,2 1 0 15,0 2 0-15,-1 1 0 0,2 1-128 0,1 2 128 16,1 3 0-16,0 1-160 0,1 2 160 0,1 2 0 15,-1 0-176-15,3 1 176 0,0 0-160 0,-1-2 160 16,2-4-320-16,0 0 48 0,2-4 0 0,-1-1 0 16,1-4-464-1,1 0-96-15,2-4 0 0,0-2-16 0,-1-3-1776 0,4-3-336 0,0-4-80 0,1-3-16 16,1-5 1504-16,1-3 288 0,0-4 64 0,1-1 16 16,-2-1 224-16,1-2 64 0,-2-2 0 0,-1 2 0 0,-3 0 896 0,0 2 128 15,-3-1 48-15,-1 2 16 0,0-1 1216 0,-2 3 256 16,-1 0 64-16,0 2 0 0,-1 1 0 0,-2 9 0 15,1-8 0-15,-1 8 0 0,0 0-544 0,0 0-96 16,0 0-32-16,0 0 0 0,0 0-528 0,0 0-96 16,-3 9-32-16,-1 3 0 0,1 2-224 0,1 2-48 15,1-1-128-15,0 2 192 0,-1 0-192 0,0 1 0 16,2-2-192-16,2 2 192 0,1-2-176 0,0 2 176 16,0-1-160-16,2-1 160 0,0-1-208 0,2-2 48 15,-1-4 16-15,2-1 0 16,1-1-544-16,0-2-96 0,1-1-32 0,1-4 0 15,1-3-2288-15,2-2-464 0</inkml:trace>
  <inkml:trace contextRef="#ctx0" brushRef="#br0" timeOffset="100762.24">8928 14782 23951 0,'-11'1'2128'0,"11"-1"-1696"0,-9-1-432 0,0 0 0 16,0 0 4160-16,3 0 736 0,-1 0 160 0,0 1 16 15,1 0-4320-15,0 0-752 0,6 0-384 0,-8-2 32 16,3 2-160-16,5 0-16 0,-8 0-16 0,2 0 0 16,-1 0-160-16,7 0-16 0,-9 3-16 0,0-1 0 15,-1-1-2016-15,1-1-384 0</inkml:trace>
  <inkml:trace contextRef="#ctx0" brushRef="#br0" timeOffset="100965.33">8257 14910 39503 0,'0'0'1744'0,"0"0"368"0,0 0-1680 0,0 0-432 15,0 0 0-15,0 0 0 0,0 0 320 0,13 3-32 16,-1-1 0-16,3 0 0 0,3 0-288 0,0 0 0 0,2-1 0 0,1-1-144 16,3 0 144-16,0 1 0 0,-2-1 128 0,0 0-128 15,0 0 0-15,3-1 0 16,1-2 0-16,3 0-192 15,3-1-2560-15,1-3-528 0,1-1-112 0</inkml:trace>
  <inkml:trace contextRef="#ctx0" brushRef="#br0" timeOffset="101277.79">9096 15011 15663 0,'-3'10'1392'0,"1"2"-1120"16,0 1-272-16,0 3 0 0,-1 2 2816 0,0 1 512 15,0-1 112-15,0 2 16 0,-1 0-2496 0,1 2-480 16,1-1-96-16,0-1-32 0,0-3 48 0,2 1 16 15,0-2 0-15,2 1 0 0,1-2 368 0,1-1 80 16,3-2 16-16,1-1 0 0,1-3 48 0,2-2 16 16,2-2 0-16,1-3 0 0,1-3-592 0,2-2-112 15,2-4-32-15,-3-1 0 0,4-2 64 0,-1 0 16 16,-2 0 0-16,0-2 0 0,-3-3 256 0,-1-1 48 16,-1 1 16-16,-1-1 0 0,-2 1 16 0,0-2 0 15,-1-2 0-15,-4 2 0 0,-1 0-128 0,1 0-32 16,-2-1 0-16,-2 1 0 0,-2 0-160 0,-1 4-48 15,0 2 0-15,0 1 0 0,-2 1-256 0,0 2 0 16,-2 2-128-16,0 1 128 16,-2 2-576-16,-1 1-32 0,0 0 0 0,-1 3 0 15,2 2-1232-15,2 1-240 0,-1 1-48 0,-1 0-16 16,2 2-1344-16,2 2-272 0,1 5-48 0,4-14-16 0</inkml:trace>
  <inkml:trace contextRef="#ctx0" brushRef="#br0" timeOffset="101872.18">9520 15143 28271 0,'4'13'1248'0,"-2"-4"272"0,-1 1-1216 0,1 1-304 0,0 0 0 0,0 1 0 16,1-1 928-16,-1 1 128 0,-1-1 32 0,0 1 0 15,0-2-576-15,-1-1-96 0,0-2-32 0,0-7 0 16,0 0 576-16,0 0 96 0,0 0 32 0,0 0 0 16,0 0 80-16,0 0 32 0,0 0 0 0,0 0 0 15,0 0-528-15,0 0-96 0,0 0-32 0,3-8 0 0,2-1-368 0,-1-1-176 16,2 0 160-16,0 0-160 15,4-1 144-15,-1 0-144 0,1 0 128 0,0 0-128 0,2-2 160 0,1 2-160 16,0 1 192-16,1 1-192 0,0 1 0 0,1 2 0 16,1 1 0-16,-4 2 0 0,0 2-272 0,0 1 32 15,1 3 16-15,0 3 0 0,1-1 0 0,-3 3 0 16,1 1 0-16,0 1 0 0,0-1 0 0,-1 0 0 16,0 2 0-16,0-1 0 0,1-1 224 0,1 1 0 15,0-2-160-15,1-2 160 0,0 0 0 0,1-2 0 16,2-2 0-16,-2 1 0 0,1-4 128 0,-1-2 0 15,-1 0 0-15,1-2 0 0,-2-2 160 0,0-1 32 16,-1-1 0-16,-1 1 0 0,-2-1-32 0,0-1 0 16,-2-2 0-16,0 0 0 0,-2 0-64 0,0-3-16 15,-1 1 0-15,1-2 0 0,-2-3-208 0,-1 0 0 16,0-1 0-16,-2 4 0 0,0 2-256 0,0 0-80 16,-3 2-32-16,0 1 0 15,-2 1-464-15,1 3-112 0,4 7-16 0,-10-5 0 16,0 2-1248-16,0 4-256 0,1 2-48 0,2 5-16 15,0 3-224-15,3 2-32 0,-1 3-16 0,2 0 0 16,2 1 1136-16,2-2 240 0,1 0 32 0,3 1 16 0,1-1 864 0,3 0 192 0,0-3 16 0,1 0 16 16,0 0 1504-16,2-1 320 0,0-1 48 0,1-1 16 15,1-2 384-15,1 1 96 0,-5 0 16 0,2-2 0 16,0 1-160-16,-1-2-16 0,-2 1-16 0,-1-1 0 16,-1 0-496-16,-7-5-112 0,0 0-16 0,0 0 0 15,0 0-336-15,0 0-80 0,-1 7-16 0,1-7 0 16,0 0-352-16,-9 6-80 0,0-2-16 0,-2 0 0 15,-1-2-528-15,-2-1-128 0,1-1 0 0,-2 0-16 32,1 0-1552-32,0-2-304 0,-1-2-64 0,2-1-9424 0,2-3-1888 0</inkml:trace>
  <inkml:trace contextRef="#ctx0" brushRef="#br0" timeOffset="102309.65">10376 14682 38127 0,'0'0'1680'0,"0"0"368"0,0 0-1648 0,0 0-400 16,0 0 0-16,0 0 0 0,0 0 816 0,0 0 80 16,0 0 0-16,0 0 16 0,0 0-640 0,9 6-128 15,-3 3-16-15,-1 2-128 0,-3 2 400 0,-1 4-16 16,-1 3-16-16,0 1 0 0,-1 2-144 0,0 1-32 16,0 0 0-16,0 4 0 0,1 0-192 0,-1 3 0 15,0 0 0-15,-1 0 0 0,1 1-176 0,0-2-16 16,0-1-16-16,0-2 0 0,-1 1-48 0,1-4-16 15,1-2 0-15,1-3 0 0,0-4 272 0,1-2-192 16,1-2 192-16,2-3-160 0,-3-1-80 0,-2-7-16 0,0 0 0 0,8 2 0 16,-8-2 128-16,7 0 128 0,0-4-208 15,0-2 80-15,-1-2 336 0,2 0 80 0,1-2 16 0,0-1 0 16,-1-3 144-16,2 0 48 0,1-1 0 0,0-2 0 16,0 1 0-16,2 0 0 0,1 1 0 0,0 1 0 15,-1-2-192-15,0 6-48 0,-1 3 0 0,1 1 0 16,-2 2 0-16,-2 2 0 0,-9 2 0 0,11 1 0 15,-11-1-80-15,11 6-32 0,-2 3 0 0,0 1 0 0,-2 1-144 16,-1 1 0-16,0 0 0 0,-1 2 0 0,0 2-224 0,-1 0 32 16,2 0 0-16,-2 0 0 15,-1 1-192-15,2-1-16 16,-1 2-16-16,0-3 0 0,2-2-416 0,-1-3-96 0,1-3-16 0,1-3 0 16,-1 1-1504-16,4-4-304 0,1-2-64 0,3-5-7872 15,4-5-1552-15</inkml:trace>
  <inkml:trace contextRef="#ctx0" brushRef="#br0" timeOffset="102513.24">11019 15023 32367 0,'0'0'1424'0,"0"0"304"0,0 0-1376 0,0-7-352 16,0 7 0-16,0 0 0 0,0 0 1856 0,0 0 288 15,0 0 64-15,0 0 16 0,0 0-1136 0,0 0-240 16,0 0-32-16,0 0-16 0,0 0-352 0,-4 11-64 0,1-1 0 0,0 0-16 16,0 3-160-16,1 2-16 0,0 0-16 0,0-1 0 15,1-1-176-15,1 3 128 0,0-1-128 0,2 1 128 16,0-1-272-16,1 0-64 0,2 0-16 0,0-2 0 31,1-1-240-31,-1 0-48 0,1-1-16 0,0-3 0 16,2-3-560-16,1 0-96 0,1-3-32 0,0-3 0 15,3-4-1808-15,2-2-368 0,2-5-80 0</inkml:trace>
  <inkml:trace contextRef="#ctx0" brushRef="#br0" timeOffset="102685.11">11217 14759 28559 0,'0'0'1264'0,"-8"-3"272"0,0-4-1232 0,2 3-304 0,0-1 0 0,2 1 0 16,-1 0 3088-16,5 4 560 0,0 0 128 0,-5-3 0 16,5 3-2880-16,-6-3-592 0,6 3-112 0,0 0-32 15,0 0-160-15,0 0 0 0,0 0 0 0,0 0 0 16,0 0-512-16,0 0-16 0,0 0-16 16,0 0 0-16,0 0-2400 0,8 9-464 0,1-3-112 0</inkml:trace>
  <inkml:trace contextRef="#ctx0" brushRef="#br0" timeOffset="102919.46">11352 14831 3679 0,'3'10'320'0,"-1"-2"-320"16,-2-8 0-16,1 10 0 0,1 1 5600 0,-1 3 1056 15,0 4 192-15,2 2 64 0,-3 1-4672 0,2 2-944 16,-1 2-176-16,0 1-32 0,-1 2-464 0,0 0-96 16,0 2-16-16,0 2 0 0,0 0 32 0,0 1 0 15,0 3 0-15,-1-1 0 0,0 0-160 0,0-1-48 16,0-1 0-16,1 0 0 0,0-3-144 0,-2-1-16 15,1-5-16-15,-1-2 0 0,3-2-160 0,-1-3 0 16,-1-4 144-16,1-2-144 0,-2-2 128 0,2-9-128 16,0 0 160-16,0 0-160 15,0 0-320-15,0 0-144 0,0 0-48 0,0 0 0 16,-1-11-512-16,1-5-128 0,0-5 0 0,0-4-16 16,0-3-1968-16,1-5-400 0</inkml:trace>
  <inkml:trace contextRef="#ctx0" brushRef="#br0" timeOffset="103200.94">11391 14918 29599 0,'6'-10'1312'0,"-2"3"272"0,2-3-1264 0,3 0-320 0,1 1 0 0,1-1 0 16,0 0 960-16,4 0 144 0,-1 1 32 0,4 0 0 15,-2 2-560-15,3 3-128 0,-4 0 0 0,2 2-16 0,-2 2 144 0,1 2 48 16,-1 3 0-16,1 0 0 0,-2 2-112 0,-1 1 0 16,0-1-16-16,-2 2 0 0,-1 2-240 0,0 1-32 15,-3 1-16-15,-2 1 0 0,0 0-208 0,-2 1 0 16,-1 1 0-16,-2-1 0 0,-1 2-192 0,-2-3 32 15,-2 1 0-15,0 1 0 0,-3-1 160 0,-1 1 0 16,-1-2 0-16,-2-1 0 0,-1 0-240 0,-1 0 48 16,-3 0 0-16,1-2 0 0,-2-3 192 0,-1 1 0 15,1-1 0-15,0 0-144 0,2-3 144 0,0-1 0 16,1-1 0-16,2-2 0 16,-1-1-448-16,3 0-64 0,2-1-16 0,9 1 0 15,-8-4-1488-15,8 4-288 0,-8-8-64 0,5-2-11520 0</inkml:trace>
  <inkml:trace contextRef="#ctx0" brushRef="#br0" timeOffset="103560.75">11848 14828 11967 0,'16'-5'528'0,"-6"1"112"0,1 0-512 0,0-3-128 0,3 2 0 0,0-1 0 16,-1 1 4992-16,-1 0 960 0,-1 1 192 0,-2 0 32 16,-9 4-4144-16,0 0-832 0,0 0-176 0,0 0-16 15,0 0-304-15,0 0-64 0,0 0-16 0,-11 1 0 16,-2 2-304-16,-2 4-64 0,1 1-16 0,-1 2 0 15,-1 1-240-15,1 0 0 0,1-1 0 0,2 1 0 0,-2 0 0 0,3 1-208 16,1-1 64-16,3 0 16 0,0 0-128 0,3 0 0 16,0-1-16-16,3 0 0 0,1-1-32 0,0-9 0 15,4 11 0-15,0 0 0 0,3-1 0 0,0-1 0 16,2-4 0-16,1 0 0 0,1 0 96 0,0 1 16 16,1-2 0-16,0 0 0 0,-1 1 192 0,0-1 0 15,1-1 0-15,-1 2 0 0,-1-1 192 0,0 1 48 16,-10-5 0-16,10 4 0 0,-10-4 240 0,10 7 48 15,-10-7 16-15,0 0 0 0,0 0 32 0,0 0 16 16,0 0 0-16,0 0 0 0,0 0 32 0,0 0 0 16,0 0 0-16,-4 8 0 0,-3-2-176 0,-2-3-48 15,-2-1 0-15,-2 1 0 0,1-2-272 0,-1 0-128 16,-2-1 128-16,2 0-128 0,-1 1 0 0,2 0-320 16,-1 0 48-16,-1 0 16 15,2 0-432-15,-1-1-80 0,-1-1 0 0,-2 0-11968 0,0-1-2400 0</inkml:trace>
  <inkml:trace contextRef="#ctx0" brushRef="#br0" timeOffset="105092.63">14429 15417 23039 0,'-5'1'2048'0,"-1"-1"-1648"16,0 1-400-16,2-2 0 0,-3 0 2704 0,3 1 464 15,4 0 96-15,-7-3 0 16,0 1-3408-16,1 1-688 0,0 1-144 0,1-1-32 0,-3-1 1184 0,2 0 224 16,0-1 48-16,1 1 16 0,-3 0 240 0,2 0 32 15,1-3 16-15,-2 1 0 0,-2-1-48 0,2-3 0 0,-1-1 0 0,-2-1 0 16,2-1-352-16,-4 0-80 15,1 0-16-15,0-2 0 0,-1-1-256 0,1-3 0 16,-1-2-176-16,0 0 176 0,1-1 0 0,0-1 0 16,0-1 0-16,2-1 0 0,0 0 0 0,1-1 0 0,0-2 0 0,1 0 0 15,1-1 0-15,2 0 0 0,0-1 0 0,2 2 0 16,2 0 0-16,0 3-128 0,1 1 128 0,2 2 0 16,2 0 0-16,0 2 0 0,1 1 0 0,1 0 144 15,3 1-144-15,-2 0 0 0,3 2 0 0,1 0 0 16,-1 3 0-16,3 2 0 0,3 1-160 0,-2 2 160 0,-2 0-320 15,1 2 48-15,1 2 0 0,-2 0 0 16,-1 1-176 0,0 2-16-16,-1 2-16 0,-2 0 0 0,-9-3 32 15,9 8 0-15,-3-1 0 0,-3 3 0 0,-2 2-464 16,-4 3-96-16,-6 2-16 0,-3 4 0 0,-6 2 64 0,-3 3 16 16,-5-1 0-16,-1 1 0 0,1 1 640 0,0-1 128 0,-1 0 32 0,1 0 0 0,-2-2 688 0,2-2 144 15,1 0 16-15,3-1 16 0,0-1 432 0,1-3 96 16,1 0 16-16,3-1 0 0,1 0-432 0,3-2-96 15,1-2-16-15,3-1 0 0,1-1 80 0,4-1 16 16,2-2 0-16,2-7 0 0,4 9-256 0,4-1-48 16,2-1-16-16,4-2 0 0,1-1-192 0,6-1-48 15,3-2 0-15,5-2 0 0,2-3-48 0,4 0-16 0,3-3 0 0,4-1 0 16,2-2-16-16,5-1-16 0,-1-3 0 0,-2-1 0 16,-2-3-160-16,-1 0 0 0,0-1 144 0,-2 0-144 15,-1 0 0-15,1-2-240 0,-1 2 48 0,-3 0 0 31,-1 3-1568-31,-3 0-304 0,-3 2-64 0,-6 1-9264 16,-3 2-1856-16</inkml:trace>
  <inkml:trace contextRef="#ctx0" brushRef="#br0" timeOffset="105795.99">16604 14738 39215 0,'-13'-6'1728'0,"4"3"384"0,-1 0-1696 0,1-2-416 16,-2 0 0-16,0-1 0 0,-3 1 352 0,2 1-16 16,1 0 0-16,0 2 0 0,-1 1-80 0,1 1 0 15,-1-1-16-15,2 3 0 0,0 1 16 0,0 4 16 16,0 0 0-16,2 2 0 0,-2 4-272 0,1 1 0 0,0 1 0 0,1 4 0 16,1 3-208-16,-1 0 0 15,1 0 0-15,2 1 0 0,2 0-80 0,-1 1-16 16,2 4 0-16,1-3 0 0,1-1 0 0,1-2 0 15,1-1 0-15,3-2 0 0,0-3 0 0,2-1 0 16,1-3 0-16,1-3 0 0,1-3-16 0,1 0-16 16,0-2 0-16,4-2 0 0,-1-3 80 0,2-3 0 15,1-1 16-15,-1-1 0 0,2-4 240 0,2-1 256 0,-1-2-48 0,0-2-16 16,1 0 192-16,-2 0 48 16,-2-2 0-16,0 1 0 0,-1-3-96 0,-1 1-16 15,-2 1 0-15,-1 2 0 0,-1 1-192 0,0 3-128 16,-3 2 128-16,-2 4-128 0,-5 5 0 0,0 0 0 0,0 0 0 0,0 0 0 15,0 0-176-15,7 6-96 0,-3 3-32 0,1 2 0 32,-2 1-128-32,0 3-16 0,1 1-16 0,0 1 0 0,0-1 208 0,2 1 64 0,1-2 0 0,0 2 0 0,2-5 0 0,1-1 16 15,1-1 0-15,1-3 0 0,0-3 176 0,1-2-160 16,1-3 160-16,-1-2-160 0,0 0 288 0,2-2 64 16,2-4 16-16,-3-1 0 0,-2-1 304 0,-1-1 64 15,1-1 16-15,0-2 0 0,-1 1 112 0,-1-1 32 16,-1-2 0-16,-2 1 0 0,-4-2 48 0,-1-1 16 15,0 1 0-15,0 0 0 0,-4 3-224 0,0-1-64 16,-2 1 0-16,-2 1 0 0,-2 1-512 0,-1 4 0 16,-1 0 0-16,1 2 0 15,0 4-576-15,-4 1 0 0,-2 2-16 0,-1 3 0 16,0 2-1472-16,-1 4-304 0,-4 3-48 0,2 3-8912 16,-2 0-1792-16</inkml:trace>
  <inkml:trace contextRef="#ctx0" brushRef="#br0" timeOffset="106280.32">17202 14932 23951 0,'0'0'1056'0,"0"0"224"0,0 0-1024 0,0 0-256 0,2 9 0 0,0 0 0 16,-2-9 1952-16,0 11 336 0,0-2 64 0,0-9 16 15,-3 9-1280-15,3-9-240 0,-5 6-48 0,5-6-16 16,-5 6 448-16,5-6 96 0,-6 3 16 0,6-3 0 15,0 0-384-15,0 0-80 0,-5-2-16 0,5 2 0 0,0 0-480 0,-6-8-80 16,5 0-32-16,1-1 0 16,1 0-272-16,3 0 0 0,0-2 0 0,3 0 0 0,1 0 0 0,2 0 0 15,2-1 144-15,3 1-144 0,0 0 0 0,1 1 0 16,0 0 0-16,1 1 0 0,-1 2 0 0,-3 1 0 16,0 3-144-16,1 1 144 0,-1 2-192 0,-2 2 192 15,0 1-208-15,1 2 80 0,0 0-48 0,-1 1 0 16,-1-2 0-16,0 3 0 0,0 1 0 0,-1 2 0 15,-1 0 0-15,0 0 0 0,-4 0-16 0,3 0 0 16,1-1 0-16,-1 0 0 0,3-3 192 0,-2 0 0 16,1-2 0-16,-9-4 0 0,10 2 0 0,1-2 0 15,0-2 160-15,0-1-160 0,-1-3 352 0,0 0-32 16,-1-2 0-16,2-1 0 0,0-2 160 0,0 1 32 16,0-1 0-16,2 1 0 0,-2-1-48 0,1 0 0 15,-1 0 0-15,0 3 0 0,1-2-144 0,-1 1-48 16,-1 1 0-16,-2 4 0 0,1 0-272 0,-9 4 128 15,10-1-128-15,-1 2 0 0,-9-1 0 0,10 6 0 16,-2 1-192-16,-2 2 48 16,1 2-368-16,-1 0-80 0,0 0-16 0,0 2 0 15,2 1-480-15,-1 1-80 0,-1 1-32 0,0-1 0 16,0-1-2144-16,1-4-432 0,1-2-96 0</inkml:trace>
  <inkml:trace contextRef="#ctx0" brushRef="#br0" timeOffset="106795.98">18118 14760 37151 0,'0'0'1648'0,"0"0"336"0,-1-7-1600 0,1 7-384 16,-1-8 0-16,0 1 0 16,1 7 1344-16,-1-8 176 0,-1 3 32 0,2 5 16 0,0 0-672 0,0 0-144 15,0 0-32-15,0 0 0 16,0 0-64-16,0 0-16 0,0 0 0 0,0 0 0 0,-5 9-352 0,1 2-80 16,0 2-16-16,1 3 0 0,0 3-192 15,-1 3-128-15,2 1 128 0,-1 3-208 0,-2 4 208 0,1 3-144 16,0 3 144-16,-1 2-128 0,-1 0 128 0,-1 3-208 15,0 1 80-15,1 2 128 0,0-1-416 0,1-3 32 16,0-2 16-16,1-2 0 16,0-1-112-16,0-3-32 0,0-5 0 0,1-5 0 15,-1-5-80-15,2-1-32 0,0-5 0 0,2-11 0 0,-1 7 176 0,1-7 48 16,0 0 0-16,0 0 0 0,0 0 64 0,-2-8 16 16,-1-5 0-16,3-2 0 0,0-3 320 0,2-2 0 15,-2-6 0-15,1 1 0 0,0 0 256 0,1-2 32 16,1-4 0-16,2 0 0 0,-1-4 96 0,3-1 0 15,-1-1 16-15,2-2 0 0,-1-1-32 0,1-1-16 16,2 0 0-16,1 4 0 0,2 4-208 0,0 2-144 16,2 1 192-16,0 6-192 0,1 3 176 0,-1 4-176 0,1 0 160 0,0 4-160 15,-1 3 224-15,0 2-48 0,-1 3-16 0,1 1 0 16,-2 3-32-16,2 2 0 0,0 3 0 0,1 0 0 16,-1 3-128-16,-1 2 0 0,2 2 0 0,-1 2 0 15,0 1 0-15,-3 0 0 0,-1 1 0 0,-3-1 0 16,-1 2 0-16,-1 1-144 0,-2-2 144 0,-1 1-160 15,-3-1 160-15,-1 1-208 0,-2-1 80 0,-2-1 128 16,0-1-256-16,-3 0 80 0,-1-4 16 0,0 0 0 16,-1-2 160-16,-1 1-208 0,-3-2 80 0,2-1 128 15,0-2-816-15,-1-1-32 16,-2-2-16-16,0 0 0 0,1-3-2896 0,0-2-576 0,-6-6-112 16,6-6-8864-16</inkml:trace>
  <inkml:trace contextRef="#ctx0" brushRef="#br0" timeOffset="107796.16">18684 14731 18431 0,'0'0'1632'0,"11"0"-1312"15,0-1-320-15,2 0 0 0,-2-1 3392 0,0 1 624 16,0-1 112-16,-2-1 32 0,0 1-2576 0,-9 2-512 16,8-3-112-16,-8 3 0 0,7-4 128 0,-7 4 16 15,0 0 16-15,0 0 0 0,4-7-112 0,-4 7-32 0,0 0 0 0,0 0 0 16,-3-8-272-16,-1 3-48 0,4 5-16 0,-5-5 0 15,-2 2-448-15,1 0-192 16,-2-1 176-16,1 2-176 0,0 0 0 0,-1 1 0 16,0 1 0-16,1 0 0 0,-1 0 0 0,0 0 0 0,-2-1 0 0,1 1 0 15,1-1-288-15,-1 2 48 16,0 1 16-16,0 0 0 0,2 0 32 0,-3 1 0 16,1-1 0-16,1 0 0 0,8-2-128 0,-9 6-32 0,2-1 0 0,0 1 0 31,2-1-160-31,5-5-16 0,-6 9-16 0,1-1 0 15,0-1 16-15,2 2 0 0,1 0 0 0,-1 0 0 0,2-1 208 0,0 3 32 0,1-2 16 0,1 1 0 16,2 0 272-16,0 0 0 0,0 0 0 0,0 0 0 16,2-3 0-16,0 1 0 0,2 0 128 0,0 0-128 15,0-1 128-15,-1 0-128 0,0-1 176 0,3 0-176 16,0-1 192-16,0 0-64 0,0-2 0 0,-1-1-128 16,1-2 192-16,0 0-192 0,0-2 192 0,1-1-192 15,-2-2 208-15,1 1-64 0,0-4-16 0,0 0 0 16,0-2 160-16,-2 1 32 0,2 0 0 0,-1 0 0 0,0-2 0 0,-2 0 16 15,1 0 0-15,-3 0 0 0,2-1-16 0,-2 2 0 16,-1 1 0-16,1 1 0 0,-1 0-32 0,-1 2-16 16,-2 6 0-16,2-6 0 0,-2 6-16 0,0 0 0 15,0 0 0-15,0 0 0 0,0 0-64 0,0 0 0 16,0 0-16-16,0 0 0 0,0 0-176 0,-5 6-224 16,2 2 48-16,-1 1 16 0,1 1-48 0,0 1-16 15,0 2 0-15,2 0 0 0,1 2-80 0,1-2-16 16,1-2 0-16,0 0 0 0,0 1 0 0,2-1 0 0,3-1 0 0,1-1 0 15,0-2 0-15,2 1-16 16,1-4 0-16,1 0 0 0,2-2-32 0,-2-3 0 16,3-3 0-16,2 0 0 0,0-3 160 0,-2-1 16 0,0-2 16 0,0-1 0 15,2 0 176-15,-2-1 0 0,1-3 0 0,-2 1 0 16,0-4 0-16,-1 1 224 16,0-3-32-16,-1 0 0 0,0 0 192 0,-2 0 48 0,1 0 0 15,-1 0 0-15,-2-1 80 0,0 0 32 0,0 1 0 0,-2 1 0 16,0 0-96-16,-1 2 0 0,0 1-16 0,-2 2 0 15,-1 1-144-15,0 5-32 0,-2 0 0 0,0 8 0 16,0 0 64-16,0 0 0 0,0 0 0 0,0 0 0 16,0 0-320-16,0 0 0 0,0 0 0 0,-4 10 0 15,0 1 0-15,-1 2-176 0,1 4 32 0,-1 0 0 0,2 3 16 16,0 2 0-16,0 1 0 0,0 1 0 0,2 0-128 16,1 2-32-16,0 0 0 0,2 1 0 0,2-2-32 0,2-1-16 15,1 0 0-15,2-2 0 0,2-1-32 0,0-2 0 16,1-3 0-16,1-1 0 15,0-3-144-15,3-3-16 0,0-3-16 0,2-1 0 0,-1-3 192 0,1-3 32 16,0-4 16-16,-2-1 0 0,1-2 304 0,-2-2 0 16,-1-2 0-16,-2 0 0 0,0-2 0 0,-1-1 256 15,0 1-64-15,-1 0 0 0,0-1 144 0,-1 1 32 16,0 0 0-16,-3 2 0 0,-1 1 16 0,-2 1 0 16,0 2 0-16,-3 8 0 0,0 0 48 0,0 0 16 15,0-7 0-15,0 7 0 0,0 0-128 0,0 0-32 16,0 0 0-16,-5 6 0 0,1 2-288 0,1 2-144 15,-1 1 16-15,1 1 0 0,0 1-16 0,2 0 0 16,0-1 0-16,1 1 0 0,1-1 16 0,2 1 0 16,1-2 0-16,0-2 0 15,2 0-288-15,-2-2-48 0,2-1-16 0,0-1 0 16,3-2-544-16,1-2-128 0,1-3 0 0,2-3-10944 16,3-4-2176-16</inkml:trace>
  <inkml:trace contextRef="#ctx0" brushRef="#br0" timeOffset="107952.48">19674 14419 16575 0,'-11'-2'736'0,"4"1"160"0,-1-2-720 0,0 0-176 0,0-2 0 0,-1-1 0 0,0 1 6208 15,1-1 1216-15,1 2 256 0,-1 0 32 0,1 1-6240 0,7 3-1232 16,-6-1-240-16,6 1 0 0,-8 0-384 0,8 0 16 16,0 0 0-16,-6 3 0 15,6-3-1312-15,0 0-272 0,-8 5-48 0,1-1-15008 16</inkml:trace>
  <inkml:trace contextRef="#ctx0" brushRef="#br0" timeOffset="108108.63">19031 14565 35007 0,'0'0'1552'0,"0"0"320"0,0 0-1488 0,0 0-384 15,0 0 0-15,0 0 0 0,0 0 1328 0,12 5 192 16,2 0 32-16,3 0 16 0,0-2-1408 0,4 0-160 15,4 0-272-15,1 1 64 0,3-2 208 0,1 0 0 0,2-2 0 0,0 0 0 16,1 0-272-16,2-1-64 0,-1-1-16 0,3-5-11296 16,0-3-2272-16</inkml:trace>
  <inkml:trace contextRef="#ctx0" brushRef="#br0" timeOffset="108577.66">19973 14344 23039 0,'0'0'2048'0,"0"0"-1648"0,0 0-400 0,0 0 0 15,0 0 3408-15,0 0 608 16,0 0 112-16,0 0 32 0,-6-6-2560 0,6 6-496 0,0 0-96 0,0 0-32 16,0 0-352-16,-4 3-80 0,0 3-16 0,1 3 0 15,1 3-304-15,0 2-64 0,1 2-16 0,-1 2 0 16,1 3-144-16,0 4 0 0,-1 1 0 0,0 2-176 16,0 0 176-16,-2 1-128 0,1-2 128 0,0 1-128 0,-3-1-64 0,3 0-16 15,0-1 0-15,-1-2 0 0,0 0-112 0,2-2 0 16,0-4-16-16,0-1 0 0,1-5 32 0,1-2 16 15,0-10 0-15,0 9 0 0,0-9 128 0,0 0 32 16,0 0 0-16,0 0 0 0,0 0 128 0,0 0 0 16,0 0 0-16,0 0 0 0,0 0 288 0,10-8-16 15,-1-1 0-15,1 0 0 0,1 0 48 0,1 0 16 16,0-4 0-16,2 2 0 0,2-1-160 0,0 1-48 16,2-1 0-16,0 1 0 0,-2 0-128 0,2 1 0 15,0 2 0-15,0 1 0 0,0 3 0 0,-2 1 0 16,-1 1 0-16,0 1 0 0,-3 3 0 0,1 0 0 15,-1 2 0-15,-2 1 0 0,-2 3 0 0,-2 1-192 16,1-2 32-16,-3 2 16 0,1 1 144 0,-4 1-160 16,-1 2 160-16,-1 1-160 0,-5 0 160 0,1 1 0 15,-2 2 0-15,-2-3 0 0,-1-1 0 0,-4 0-128 0,-1 1 128 0,-1 0 0 16,1-2-128-16,1-1 128 16,-3 0-128-16,2-1 128 0,-1-1-320 0,2-3 0 15,0 0 16-15,2-2 0 16,1-3-1696-16,0-2-352 0,0-2-64 0,2-3-13136 0</inkml:trace>
  <inkml:trace contextRef="#ctx0" brushRef="#br0" timeOffset="108780.86">20365 14637 24879 0,'0'0'2208'0,"0"0"-1760"0,0 0-448 0,1 10 0 15,-1-10 3104-15,-1 13 544 0,0 0 96 0,0 1 32 16,-1 1-3056-16,0 0-592 0,-3-1-128 0,3 2 0 15,0-1 128-15,0 3 64 0,-2-2 16 0,2 0 0 0,2-3 0 0,-1 0 0 16,0 0 0-16,0-1 0 0,1 0-208 0,1-2 0 16,0-2 0-16,-1-8 0 15,0 0-1632-15,0 0-272 0,5 6-48 0,-5-6-16 16,0 0-656-16,10-7-144 0</inkml:trace>
  <inkml:trace contextRef="#ctx0" brushRef="#br0" timeOffset="108937">20528 14499 22111 0,'0'0'1968'0,"-2"-6"-1584"16,0-3-384-16,-3 0 0 0,2 0 3856 0,3 9 688 16,-4-10 144-16,-1 3 32 0,1 0-3456 0,4 7-688 0,-5-5-144 0,5 5-32 15,0 0-272-15,0 0-128 16,0 0 0-16,0 0 128 16,-5-5-464-16,5 5-112 0,0 0 0 0,0 0-16 15,0 0-2688-15,0 0-544 0,0 0-96 0,0 0-32 0</inkml:trace>
  <inkml:trace contextRef="#ctx0" brushRef="#br0" timeOffset="109343.26">20715 14313 11967 0,'0'0'1072'0,"0"0"-864"0,0 0-208 0,0 0 0 16,0 0 6480-16,0 0 1264 0,0 0 240 0,0 0 48 16,0 0-6080-16,0 0-1216 0,0 0-240 0,-3 10-48 15,-2 2-144-15,2 3-32 0,-1 0 0 0,-1 2 0 16,1 0 32-16,0 3 0 0,0 2 0 0,1 1 0 0,0 2-80 0,-2 2-16 15,1-3 0-15,1 5 0 0,0 0-208 0,1 0 144 16,0-2-144-16,2-1 128 0,-2-2-128 0,2-1-192 16,3 1 32-16,0-2 16 15,1-2-352-15,2-2-64 0,1-4-16 0,1-2 0 16,-2-1-272-16,3-1-64 0,1-4-16 0,1 0 0 16,0-2-112-16,0-3-32 0,0-2 0 0,1-1 0 15,0-3 368-15,1 0 80 0,-1-1 16 0,2-3 0 0,-1-2 304 0,1-2 64 16,-2-1 16-16,0 0 0 0,-1 1 800 0,0-1 176 15,-1-1 16-15,-1 3 16 0,-1 2 192 0,-2 2 48 16,1-2 0-16,-2 3 0 0,-5 7-80 0,6-4-16 16,-6 4 0-16,0 0 0 0,0 0-304 0,0 0-64 0,0 0-16 0,0 0 0 15,0 0-336-15,8 6-64 0,-8-6-16 0,4 11 0 16,-1 0-128-16,-1 1 0 0,0 2 0 0,-2-1-176 16,0 1-16-16,1 1-16 0,0 1 0 0,0-2 0 31,0-2-208-31,1 0-32 0,3 3-16 0,-1-3 0 15,0-1-1200-15,1-1-256 0,-5-10-32 0,7 8-16 16,1-2-1360-16,2-5-288 0</inkml:trace>
  <inkml:trace contextRef="#ctx0" brushRef="#br0" timeOffset="109530.96">21232 14473 21183 0,'0'0'944'0,"-5"-6"192"0,-1-1-912 0,1 0-224 0,-1 0 0 0,1 2 0 0,-2-1 4800 0,7 6 896 15,-5-6 192-15,5 6 48 0,-6-6-4448 0,6 6-880 16,0 0-176-16,0 0-48 0,0 0-384 0,0 0 128 16,0 0-128-16,0 0 0 15,0 0-320-15,0 0-128 0,0 0-48 0,0 0 0 16,0 0-2576-16,4 7-512 0,-4-7-96 16</inkml:trace>
  <inkml:trace contextRef="#ctx0" brushRef="#br0" timeOffset="109749.61">21436 14399 27647 0,'0'0'2448'0,"0"0"-1952"0,0 0-496 0,0 0 0 16,0 0 2896-16,0 0 496 15,0 0 80-15,0 0 32 0,0 0-2560 0,0 0-512 0,-3 11-112 0,2 1 0 16,-1 0 48-16,1 3 16 16,-1 1 0-16,0 2 0 0,-1 4 32 0,2 0 16 15,1 1 0-15,-2 0 0 0,1 1-176 0,0 0-16 16,0 1-16-16,1-1 0 0,-3 0-224 0,1 0-128 15,2 0 128-15,-2-1-208 16,0 1-432-16,0-2-64 0,0-5-32 0,-1 0 0 16,0 0-1392-16,0-2-288 0,-2-3-48 0,1-1-13744 0</inkml:trace>
  <inkml:trace contextRef="#ctx0" brushRef="#br0" timeOffset="110516.19">21232 14740 35295 0,'0'0'1568'0,"0"0"320"0,0 0-1504 0,0 0-384 0,0 0 0 0,6-5 0 0,-6 5 432 0,8-5 16 16,1 2 0-16,1 1 0 0,1 0-448 0,1 0 0 15,1 1-144-15,4 1 144 0,-3-1-128 0,4 1 128 16,-1 0 0-16,3 0 0 0,2 1 0 0,0 0 0 16,1-1 0-16,2-1 0 0,1-1-240 0,0-1-32 15,2-2-16-15,-1 1 0 0,-2 0-80 0,-2-2-16 16,-1 0 0-16,-4 0 0 0,-1 1 384 0,-2-1 288 15,-2-1-48-15,-2 3-16 0,-1 1 224 0,-2 1 64 16,-8 2 0-16,0 0 0 0,0 0 48 0,0 0 16 16,0 0 0-16,0 0 0 0,0 0-32 0,3 11 0 0,-5 0 0 0,0 0 0 15,-1 1-352-15,-1 1-192 16,0 1 192-16,1 3-192 0,-1-3 0 0,2 1 0 0,0 0 0 0,1 0 0 16,0 2 0-16,3-4 0 0,1-3 0 0,2 1 0 15,0-1 0-15,3 1 0 16,-2-3 0-16,4-1 0 0,0 0 0 0,1-3 0 0,1-2-208 0,0-1 80 15,2-1 128-15,0-1-208 0,1-2 80 0,0-2 128 16,-2-1 0-16,0-2 0 0,-1-1 0 0,1 1 0 16,2 1 160-16,-2-3 0 0,-1-2 0 0,0-1 0 15,-1-2 112-15,1 1 32 0,0-1 0 0,0 0 0 16,-1 1 96-16,0-1 32 0,-1-1 0 0,-1 2 0 16,-1 2-176-16,-2 0-16 0,1 0-16 0,-3 2 0 0,0 2-32 0,-1 0-16 15,0 2 0-15,-1 0 0 0,-2 6-48 0,0 0-128 16,0 0 192-16,0 0-64 0,0 0-128 0,0 0 0 15,0 0 0-15,0 10-176 0,0-10-16 0,-1 17 0 16,0 0 0-16,-1 1 0 0,0 1 0 0,0 2 0 16,-1 2 0-16,2 2 0 0,-3 1-16 0,1 5-16 15,-2 4 0-15,0 5 0 0,-2 2-112 0,-1 4-32 16,0 1 0-16,-1 1 0 16,0-2-32-16,0 1-16 0,-3-1 0 0,2 0 0 0,1 0 144 0,2-2 16 15,-3-5 16-15,0-1 0 0,-2-4 80 0,1-4 16 16,1-3 0-16,-1-5 0 0,0-3-16 0,0-4 0 15,1-5 0-15,-1-2 0 0,0-3 160 0,0-3 144 16,-1-2-16-16,1-3-128 0,0-4 304 0,-1 0-48 16,0-2-16-16,1-2 0 0,0-2 240 0,1-2 48 15,1 0 16-15,1 0 0 0,1-3 192 0,2-1 32 16,2-2 16-16,1-1 0 0,1 1 0 0,3-2 0 16,2-1 0-16,5 2 0 0,1-1-368 0,2-1-80 15,3-3-16-15,5 1 0 0,2 0-320 0,4-1-160 16,0 3 16-16,3 1 0 15,1 1-368-15,2 2-64 0,0 0 0 0,0 6-16 16,-1 2-176-16,-3 2-48 0,-1 2 0 0,-3 5 0 16,-2 2 96-16,-1 1 16 0,-2 2 0 0,-2 3 0 15,-2 1-1056-15,-3 2-208 0,-4 1-32 0,-2 2-8720 0,-3 0-1744 0</inkml:trace>
  <inkml:trace contextRef="#ctx0" brushRef="#br0" timeOffset="113204.89">12394 16420 3679 0,'0'0'320'0,"0"0"-320"0,0 0 0 0,0 0 0 16,0 0 1296-16,0 0 192 0,2 9 48 0,-2-9 0 15,0 0-480-15,0 0-96 0,0 0 0 0,0 0-16 16,0 0 256-16,0 0 48 0,4 10 16 0,-4-10 0 16,0 0-240-16,0 0-32 0,0 0-16 0,6 7 0 15,-6-7-208-15,0 0-64 0,0 0 0 0,7 6 0 16,-7-6 0-16,0 0 0 0,0 0 0 0,0 0 0 0,0 0-128 0,10 2-48 15,-10-2 0-15,0 0 0 0,9-1 16 0,-9 1 0 16,0 0 0-16,7-5 0 0,-7 5-16 0,0 0 0 16,4-6 0-16,-4 6 0 0,4-8-160 0,-4 8-48 15,0 0 0-15,6-8 0 0,-6 8-128 0,0-7-16 16,0 7-16-16,0 0 0 16,-3-8-160-16,3 8 0 0,-3-8 144 0,3 8-144 0,-4-5 0 0,1-1 128 15,3 6-128-15,-5-7 0 0,1 1 0 0,-2 1 0 16,1 0 0-16,5 5 128 0,-6-5-128 0,0-1 192 15,-2 1-64-15,2 0 0 0,0 1-128 0,-1 0 176 16,0-2-176-16,-1 3 192 0,8 3 0 0,-10-6 16 16,1 2 0-16,1 1 0 0,8 3 112 0,-11-3 32 15,0 1 0-15,0 3 0 0,0 0-352 0,1 0 128 16,-1 1-128-16,0 1 0 0,-1 1 0 0,-1 3 0 16,1 2 0-16,0-1 0 0,0 2-128 0,0 2 128 15,1 3-128-15,0 0 128 0,0 1-160 0,2 0 160 16,3 1-192-16,-1-1 192 0,0 1-176 0,4-1 176 0,1-1-160 0,0 0 160 15,1-2-272-15,1 0 32 0,3-1 16 0,-1 0 0 16,3-1 0-16,0-1 0 0,1-1 0 0,0-2 0 16,2-2 48-16,1 0 16 0,1-3 0 0,1-2 0 15,2-1 160-15,0-3 0 0,-1 1 0 0,0-4-128 16,0 0 128-16,0-2 0 0,0-2 128 0,-1 0-128 16,0 0 208-16,-1-1-16 0,-3 0-16 0,0 0 0 15,-3-2 240-15,0 2 48 0,0 0 16 0,-1 1 0 16,-2 0 96-16,0 0 0 0,0 1 16 0,0-1 0 15,-1 3-224-15,0 0-48 0,-1 1-16 0,1 7 0 16,-2-5-160-16,2 5-16 0,0 0-128 0,0 0 192 16,0 0-192-16,-5 2 0 0,5-2 0 0,-6 9 0 0,2 1-208 0,-1 1-48 15,2 1 0-15,0 2 0 0,2 1-32 0,1 2-16 16,1-1 0-16,1 1 0 0,3-2 16 0,1 1 0 16,-1-2 0-16,2-1 0 15,2 0-192-15,2-3-32 0,1-3-16 0,3-2 0 16,2 0-32-16,1-2 0 0,1-3 0 0,3-1 0 0,2 0 240 0,-1-3 32 15,-1-4 16-15,0-4 0 0,-1-4-16 0,-1 0 0 16,0-3 0-16,0-1 0 0,0-2 288 0,-4 1-160 0,-1 1 160 0,0-2-128 16,-3-4 320-16,0 4 64 0,-2 0 0 0,-1-1 16 15,-2-1 480-15,0 1 80 16,0 1 32-16,-3 1 0 0,0 1 16 0,0 4 0 16,-2 1 0-16,-1 3 0 0,-1 0-224 0,0 1-32 15,-1 1-16-15,1 10 0 0,-2-9-32 0,2 9 0 16,-4-5 0-16,4 5 0 0,0 0-16 0,0 0-16 0,-7 0 0 0,7 0 0 15,-8 8-416-15,1 2-128 16,1-1 0-16,0 5 0 0,1 1 0 0,0 4 0 0,0 2-240 0,0 3 80 16,1 2 160-16,0 2-128 0,1-2 128 0,0 3-128 15,1-1 128-15,1 0-128 0,1-1 128 0,1 1-128 16,1-2 128-16,1 1-128 0,1-3 128 0,0-2-128 16,2-3-208-16,1-2-48 0,1 1 0 0,1-3 0 15,0-1-720 1,1-3-160-16,-1-3-16 0,4-3-16 0,0-3-1552 0,2-7-304 0,2-5-64 0</inkml:trace>
  <inkml:trace contextRef="#ctx0" brushRef="#br0" timeOffset="113486.33">12808 16364 29487 0,'0'0'1296'0,"-10"3"288"0,0-2-1264 0,2 0-320 15,8-1 0-15,0 0 0 0,0 0 1824 0,-8 5 304 16,8-5 64-16,0 0 16 0,0 0-1760 0,0 0-448 15,0 0 0-15,0 0 0 0,0 0 592 0,11 10 48 16,0-3 0-16,2-2 0 0,4-1-256 0,2-2-32 16,5 0-16-16,1 1 0 0,3-2-64 0,1-3-16 15,-1-1 0-15,-2 1 0 0,-2 0-256 0,0-1 0 16,-4-1-176-16,-1 1 176 0,-2 0 0 0,-1-1 0 16,-3 2 160-16,0 0-32 0,-4 0-128 0,0 1 176 0,-9 1-176 0,0 0 192 15,0 0-192-15,0 0 0 16,0 0 0-16,0 0 0 15,0 0-384-15,0 0-96 0,0 0-32 0,0 0 0 16,-8-1-2048-16,-1 3-400 0</inkml:trace>
  <inkml:trace contextRef="#ctx0" brushRef="#br0" timeOffset="116225.11">15336 16509 34783 0,'0'0'1536'0,"0"0"320"0,0 0-1472 0,0 0-384 0,0 0 0 0,0 0 0 16,4-9 352-16,0 1 0 0,-2 1 0 0,-2 7 0 16,-1-9 432-16,0 1 96 0,-3-1 16 0,1 2 0 15,0 0-160-15,0 1-32 0,-3-1 0 0,2 0 0 16,-1 0-416-16,1 1-96 0,-2 1 0 0,1 0-16 16,-2 1-352-16,2 1-64 0,-3 0-16 0,0 2 0 15,1 1-128-15,-1 2-16 0,-1 2-16 0,-1 0 0 16,0 2 16-16,-1 1 0 0,1 2 0 0,1 1 0 15,-2 1-544-15,1 0-96 0,0-1-32 0,0 1 0 16,2 0-272-16,3-1-64 0,0-1-16 0,2-3 0 16,3-6 368-16,-2 9 80 0,2-9 16 0,0 0 0 15,0 0 128-15,0 0 16 0,10 6 16 0,0-3 0 16,1-3 368-16,-3-1 80 0,2-3 16 0,1 0 0 0,1 0 464 0,0-4 80 16,-2-2 32-16,0 1 0 0,0-1 752 0,-1 2 160 15,-2-1 16-15,-1 0 16 0,0-1 256 0,-1 0 48 16,-2-1 16-16,1 1 0 0,-2 0-240 0,0 2-48 15,-1 1-16-15,-1 7 0 0,0-8-352 0,0 8-64 16,0 0-16-16,0 0 0 0,0 0-192 0,0 0-32 16,0 0-16-16,0 0 0 0,0 0-208 0,-5 11-64 15,-1 4 0-15,2 2 0 0,-1 4-416 0,2 3-96 16,1 3 0-16,-2 2-16 0,-1 3 80 0,2 1 0 0,2 0 16 0,0 5 0 16,0 5 48-16,-1-1 0 0,4 2 0 0,-1 0 0 15,1-1-128-15,-1-1 0 16,-2-1-16-16,1-4 0 0,0-3 272 0,0-1-160 15,0-1 160-15,0-2-128 0,-1-4 128 0,1-3 144 0,-1-3-16 0,0-3-128 16,-1-5 384-16,1-1-48 0,1-11 0 0,-3 9 0 16,-1-3 144-16,4-6 32 0,-6 5 0 0,6-5 0 15,-10 1 0-15,1-1 16 0,0-1 0 0,1-2 0 0,-3-1-144 0,0-1-16 16,0-3-16-16,0-1 0 0,0-1-352 0,1-1 0 16,0-1 0-16,2-2 0 15,1-3-368-15,0 0-32 0,0-3-16 16,2 0 0-16,2 0-1440 0,2-3-272 0,-1-4-64 0,6-3-15264 15</inkml:trace>
  <inkml:trace contextRef="#ctx0" brushRef="#br0" timeOffset="116443.83">15617 16432 19343 0,'0'0'848'0,"0"0"192"0,0 0-832 0,0 0-208 0,0 0 0 0,0 0 0 16,0 0 4352-16,1 9 832 0,-1-9 176 0,0 10 16 15,0-10-3520-15,-3 10-720 0,2-1-144 0,-1 2-32 16,-1 2-192-16,0 0-32 16,1 0-16-16,0 2 0 0,-1 2-528 0,0 0-192 0,0 2 0 0,0-1 144 15,0-2-144-15,1 1-272 16,-1 0 64-16,2 2 16 16,0-1-624-16,0-3-112 0,0-2-32 0,0-1 0 15,0-2-1840-15,1-10-368 0,0 0-80 0</inkml:trace>
  <inkml:trace contextRef="#ctx0" brushRef="#br0" timeOffset="116618.34">15630 16286 33855 0,'0'0'1504'0,"0"0"304"0,-9 0-1440 0,9 0-368 0,0 0 0 0,-7 1 0 0,7-1 0 0,0 0 0 16,0 0 0-16,0 0 0 15,0 0-832-15,0 0-64 0,0 0-32 0,9 9 0 31,2-1-528-31,3-1-96 0,4-2-32 0,2 1-10320 0</inkml:trace>
  <inkml:trace contextRef="#ctx0" brushRef="#br0" timeOffset="117101.29">16151 16332 13823 0,'13'1'1216'0,"-4"0"-960"16,0-1-256-16,-9 0 0 0,10 1 2704 0,-10-1 496 0,6 1 112 0,-6-1 16 0,0 0-976 0,0 0-192 15,0 0-48-15,0 0 0 0,0 0-384 0,0 0-64 16,0 0-32-16,-6-7 0 0,-2 2-432 0,-1 2-96 15,-1 0-16-15,1 1 0 0,-1 1-384 0,-1 1-96 16,-3 0-16-16,1 3 0 0,-1 0-384 0,0 1-80 16,-1 1 0-16,2 1-128 0,0 2 0 0,1 2 0 15,0 1 0-15,1 1 0 0,0 0-192 0,1 1 192 16,1 0-208-16,1 2 80 0,2 0 0 0,0 1 0 16,2-1 0-16,1-1 0 15,0-2-240-15,3 2-32 0,1-1-16 0,2-1 0 16,0-2-160-16,2-1-48 0,1-2 0 0,2 0 0 0,0-2 192 0,3 0 48 0,2-2 0 0,2-3 0 15,1-1 128-15,2-2 16 0,1-1 16 0,-1-3 0 16,2-3 224-16,-1-1 0 0,1-2 0 0,-3-2-144 16,0-1 144-16,-3-3 176 0,-2-2-48 0,0 1 0 0,-1 1 224 15,-1-2 32-15,0-1 16 0,-1-1 0 16,-1-2 176-16,-2 2 48 0,0-1 0 0,-2 1 0 0,-1 1 0 0,2 2 0 16,-3 3 0-16,0 0 0 0,-1 2-176 0,0 1-16 15,-1 3-16-15,0 3 0 0,0-1 0 0,0 9 0 16,0-8 0-16,0 8 0 0,0 0-160 0,0 0-16 15,0 0-16-15,0 0 0 0,0 0-224 0,0 0 0 16,0 0 0-16,0 0 0 0,-5 11 0 0,3 2-208 16,-3 3 32-16,3 1 16 0,0 2 0 0,0 3 0 15,0 3 0-15,-1 3 0 0,2 2 160 0,0 0-208 16,-1-1 80-16,1 2 128 0,0 0-288 0,0-2 64 16,1 0 16-16,0-2 0 0,0-1-160 0,1-3-16 15,0-1-16-15,1-5 0 16,0-2-416-16,2-3-80 0,-1-1 0 0,1-2-16 15,2-2-2064-15,-6-7-416 0,0 0-64 0</inkml:trace>
  <inkml:trace contextRef="#ctx0" brushRef="#br0" timeOffset="125924.69">14099 16510 8287 0,'0'0'736'0,"0"0"-592"16,0 0-144-16,0 0 0 0,0 0 1408 0,0 0 256 15,0 0 64-15,0 0 0 0,0 0-1280 0,0 0-240 16,0 0-48-16,0 0-16 0,0 0 800 0,0 0 144 16,0 0 48-16,0 0 0 0,0 0 16 0,0 0 0 15,0 0 0-15,0 0 0 0,0 0-336 0,0 0-64 16,0 0-16-16,0 0 0 0,0 0-336 0,0 0-64 15,0 0-16-15,0 0 0 0,0 0-48 0,0 0-16 16,0 0 0-16,0 0 0 0,0 0-48 0,0 0-16 0,0 0 0 0,-4 7 0 16,4-7 0-16,-4 7 0 0,4-7 0 0,0 0 0 15,0 0 192-15,-6 7 48 0,6-7 0 0,0 0 0 16,0 0 0-16,-6 5 0 0,6-5 0 0,0 0 0 16,0 0-208-16,-7 5-32 0,7-5-16 0,0 0 0 15,0 0-48-15,0 0 0 0,0 0 0 0,0 0 0 16,-8 4 160-16,8-4 32 0,0 0 0 0,0 0 0 15,0 0-128-15,0 0-32 0,0 0 0 0,0 0 0 16,0 0-32-16,0 0 0 0,0 0 0 0,0 0 0 16,0 0 96-16,0 0 16 0,0 0 0 0,0 0 0 15,0 0 16-15,0 0 16 0,0 0 0 0,5-5 0 16,-1-2 32-16,2 1 0 0,-1-1 0 0,3-1 0 0,-1-1-48 0,-1 1 0 16,1-2 0-16,0-1 0 15,1-1 0-15,0-2-16 0,2 1 0 0,0-2 0 0,0-3 32 0,1 1 16 16,-3-2 0-16,2-1 0 0,0 0-128 0,0 1-32 15,1-1 0-15,-1 0 0 0,-2 2-128 0,-1 2 0 16,1 0 0-16,-2 2 0 0,-2 0 0 0,1 0 0 16,-1 0 0-16,-2 3 0 0,-2 1-176 0,0 3-64 0,0-1-16 0,0 8 0 31,-2-7-192-31,2 7-64 0,0 0 0 0,0 0 0 16,-8-3-256-16,8 3-48 0,-9 2-16 0,0 3 0 15,1 1 48-15,-1 4 0 0,0 2 0 0,-1 2 0 16,1-2 144-16,1 2 16 0,1 2 16 0,0 1 0 0,0-2 416 0,-1 2 192 0,4-1-192 0,0 0 192 15,1-1-144-15,0-2 144 0,-1-1 0 0,3-1 0 16,0-1 0-16,1-10 0 0,0 9 192 0,0-9-48 16,2 10 256-16,-2-10 48 0,0 0 16 0,7 9 0 15,-7-9 48-15,10 6 16 0,-1 0 0 0,-1-1 0 16,1 0-160-16,0-2-48 0,0 2 0 0,1 0 0 16,1 2-96-16,-1-1-32 0,0 1 0 0,-2 3 0 15,1 0-192-15,0 0 176 0,0-2-176 0,1 2 160 16,-2 1-160-16,0-1 0 0,-1-1 0 0,2 0 0 15,-2-2 0-15,0 1 0 0,-1-1 0 0,0-1 0 0,-2 1 128 0,-4-7-128 16,5 5 0-16,-5-5 128 0,0 0-128 16,0 0 0-16,6 6 0 0,-6-6 0 15,0 0-384-15,7 2-96 0,0-2-32 0,-7 0 0 16,6-3 320-16,2-2 48 0,-2 0 16 0,2-4 0 16,0-1-2416-16,1-2-464 0,-1-1-112 0</inkml:trace>
  <inkml:trace contextRef="#ctx0" brushRef="#br0" timeOffset="126174.67">14545 16308 18431 0,'0'0'1632'0,"0"0"-1312"15,0 0-320-15,0 0 0 0,0 0 2688 0,0 0 448 16,0 0 112-16,0 0 16 0,0 0-1968 0,0 0-384 16,0 0-80-16,0 0 0 0,0 0 144 0,3 8 48 0,-3-8 0 0,3 11 0 15,-1-1-448-15,-2 1-64 16,0 0-32-16,0 1 0 0,0 1-336 0,0 0-144 15,-1 1 128-15,2-1-128 0,-3 0 0 0,2 0 0 0,-1 0 0 0,1 0 0 16,0-1 0-16,0-1 0 0,1 0 0 0,0-1 0 16,0 0 0-16,0-1 0 0,-1-9 0 0,0 0 0 15,4 7-432-15,-4-7 48 0,0 0 0 0,7 6 0 32,-7-6-464-32,9 1-96 0,-9-1-16 0,10-6-9472 0,0-3-1888 0</inkml:trace>
  <inkml:trace contextRef="#ctx0" brushRef="#br0" timeOffset="126362.07">14674 16149 34031 0,'-13'-2'1504'0,"13"2"320"0,-6-3-1456 0,6 3-368 0,-6-5 0 0,1 2 0 16,1 0 704-16,4 3 80 0,0 0 16 0,0 0 0 15,0 0-400-15,0 0-80 16,-4-4 0-16,4 4-16 0,0 0-48 0,0 0-16 0,0 0 0 0,0 0 0 31,0 0-1520-31,0 0-288 0,0 0-64 0,0 0-14000 0</inkml:trace>
  <inkml:trace contextRef="#ctx0" brushRef="#br0" timeOffset="128025.27">18455 16673 32303 0,'0'0'1424'0,"-5"-8"304"0,1-1-1376 0,2 1-352 16,0-1 0-16,4-1 0 0,1-3 320 0,1-3-16 16,1 0 0-16,1-2 0 0,1-1 144 0,1 0 16 15,-2-3 16-15,2 0 0 0,-3-1 224 0,2-1 32 16,-2 0 16-16,2-2 0 0,0 1-64 0,-1-1-16 0,2 2 0 0,0 1 0 16,-4 0-288-16,2 2-48 0,-2 4-16 0,0 2 0 15,0 2-64-15,-2 2 0 0,-1 1-16 0,-1 1 0 16,0 9 128-16,0 0 16 0,-2-8 16 0,2 8 0 15,0 0-224-15,0 0-48 0,-7-2-128 0,7 2 192 16,-9 7-192-16,2 3-240 0,-1 1 48 0,0 5 16 16,-1 6-16-16,0 6 0 0,0 5 0 0,0 1 0 15,0 1 192-15,3 1-208 0,-2 2 80 0,2-2 128 0,2-2-176 0,2-1 176 16,1 0-128-16,1-3 128 0,1-3-224 0,2-1 32 16,1-2 16-16,2-3 0 15,2-1-224-15,0-5-48 0,1-4-16 0,3-3 0 16,-1-4-48-16,3-3 0 0,1-4 0 0,4-3 0 0,-2-4 176 0,3-3 16 15,1-4 16-15,0-2 0 0,0-1 304 0,-1-1-128 16,-3-2 128-16,-1 0 0 0,-1 0 0 0,0 1 272 16,1-1-16-16,-2 1-16 0,-2-1 16 0,-2 2 16 15,0 1 0-15,-2 2 0 0,-2 3-144 0,-1 3-128 16,-2 4 144-16,-3 8-144 0,0 0 0 0,0 0 0 16,0 0 0-16,0 0 0 15,-4 11-416-15,0 5-80 0,-1 0-16 0,1 3 0 0,0 2 112 0,1 0 16 16,1 0 0-16,-1-1 0 0,3 1 208 0,3 0 176 15,0-2-208-15,3-1 80 0,5-4-48 0,-1-2 0 16,1-1 0-16,1-1 0 0,2-1 176 0,1-5 0 16,2-1 0-16,-1-3 0 0,1-2 176 0,-2-1-48 15,3-5 0-15,-3 2 0 0,0 0 368 0,2-3 64 16,-2-2 16-16,1-1 0 0,-3-1 0 0,-1-1 0 16,-2-2 0-16,-1 1 0 0,-2-1 256 0,0 0 48 15,-3-2 16-15,1 0 0 0,-3-2-144 0,-1 0-32 0,-2-1 0 0,0 1 0 16,-2 2-336-16,-2 1-80 0,1 1-16 15,-5 1 0-15,0 2-288 0,0 2 0 0,-1 1-208 0,-3 1 80 16,-1 3-224-16,-1 1-32 16,-2 2-16-16,1 3 0 15,-1 2-320-15,-1 2-64 0,1 1-16 0,-1 5 0 0,0 2-1968 0,-2 4-400 0,-1 0-80 0</inkml:trace>
  <inkml:trace contextRef="#ctx0" brushRef="#br0" timeOffset="128322.1">19569 16402 34319 0,'0'0'1520'0,"0"0"320"0,0 0-1472 0,0 0-368 16,0 0 0-16,0 0 0 0,5-6 832 0,-5 6 112 16,0 0 16-16,0-7 0 0,0 7 336 0,-4-5 80 15,-2 0 16-15,-2 3 0 0,-1 2-560 0,-1 1-128 0,0 1 0 0,-1 3-16 16,-1 0-464-16,0 3-96 15,0 2 0-15,0 1-128 0,0 1 0 0,1 2 0 0,0 2 0 0,0-1-192 16,1 1-16-16,1 2 0 16,1 0 0-16,2 1 0 0,0 1-160 0,3-1-16 15,2-1-16-15,3-1 0 16,1 2-496-16,4-2-112 0,0 2-16 0,3-3 0 16,1-4-528-16,5-2-112 0,0-3-32 0,5-2 0 15,3-6-928-15,6-7-192 0,2-6-48 0,4-3 0 0</inkml:trace>
  <inkml:trace contextRef="#ctx0" brushRef="#br0" timeOffset="129541.86">20097 16418 18431 0,'0'0'1632'0,"0"0"-1312"16,0 0-320-16,0 0 0 0,0 0 2816 0,0 0 512 15,0 0 80-15,0 0 32 0,0 0-2032 0,-1 11-416 16,-1-1-80-16,2-10-16 0,-3 8-176 0,3-8-32 16,-3 11-16-16,3-11 0 0,0 0-80 0,-1 11-16 15,1-11 0-15,0 0 0 0,0 11-224 0,0-11-48 16,0 0-16-16,0 0 0 0,0 0 32 0,0 0 0 15,0 0 0-15,0 0 0 0,0 0-16 0,0 0 0 16,0 0 0-16,7-5 0 0,-7 5-32 0,4-8 0 16,-2-1 0-16,-1-1 0 0,-2 3-16 0,0-2 0 15,-1 0 0-15,-1 0 0 0,-1-2-48 0,-1 3-16 16,0-2 0-16,0 1 0 0,-2 1-192 0,0 3 0 16,-3 0 0-16,0 2 0 0,-1 2 0 0,-1 2-240 15,-3 1 48-15,1 3 16 0,0 2 0 0,1 3 0 16,-4 1 0-16,3 3 0 0,-3 3-144 0,3 1-48 15,0 0 0-15,0 3 0 16,1 0-272-16,1 0-48 0,2 0-16 0,1 2 0 16,2-2 128-16,2-2 32 0,-1-4 0 0,5-1 0 0,3-1 320 0,1 0 64 0,0-2 16 0,3-3 0 15,1-1 144-15,1-3 0 0,1 0 160 0,2-3-160 16,1-1 224-16,3-2-48 16,1-3-16-16,1-1 0 0,-1-2 368 0,1-2 80 15,-2 0 16-15,0 0 0 0,0 1-112 0,-2-1 0 0,0-2-16 0,-1 0 0 16,-1 0 128-16,-1 1 16 15,0-1 16-15,-2 1 0 0,-2 1-240 0,0 1-48 0,-3 2-16 0,-3 7 0 16,4-7-128-16,-4 7-32 0,0 0 0 0,0 0 0 16,0 0-192-16,0 0 0 0,0 0 0 0,0 0 0 15,0 0-240-15,0 0-32 0,0 0-16 0,0 0 0 16,0 0-256 0,5 9-48-16,-2 1-16 0,3 0 0 0,-1-2-32 0,2 1-16 15,-1-1 0-15,3 0 0 16,1-2-112-16,2 0-32 0,1-2 0 0,3-2 0 0,0-2 160 0,3-2 16 0,2-3 16 0,0-3 0 0,-2 0 256 0,0-4 48 15,0-2 16-15,1-3 0 0,1 0 96 0,-3-2 32 16,1-1 0-16,0 0 0 0,-2 0 432 0,-1-1 96 0,-1-1 16 16,0 0 0-16,-2-3 464 0,-1 0 112 0,-1 0 0 15,0 0 16-15,-2-1 160 0,-1 3 16 16,1 1 16-16,0 0 0 0,-3-2-320 0,-1 2-64 16,1 2-16-16,-1 1 0 0,-3 2-384 0,0 1-64 15,0 2-32-15,-2 2 0 0,-2 2 32 0,1 1 0 0,-1 2 0 0,2 7 0 16,-4-8-128-16,-1 4-32 15,5 4 0-15,-6-3 0 0,0 1-160 0,0 4 0 16,-2 3 0-16,1 1-176 0,1 1-80 0,-2 4-32 16,-1 4 0-16,0 3 0 0,0 4-96 0,-1 4 0 0,-1 4-16 0,0 1 0 31,0 0-48-31,1 2 0 0,0 3 0 0,2 0 0 16,2-3-16-16,1 1-16 0,1-1 0 0,2-2 0 0,0-3 192 0,4-3 32 15,0-2 16-15,2-3 0 0,2-3-80 0,4-3-32 0,-1-3 0 0,5-3 0 31,-2-1-160-31,3-1-48 0,2-3 0 0,0-3 0 0,2-2 304 0,2-2 64 0,-1-2 16 0,1-3 0 0,-1-1 176 0,0-1 176 16,-1-2-48-16,-4-1 0 0,3-1 192 0,-3 0 48 16,-1-2 0-16,-2 0 0 0,0-1 144 0,-2 1 48 15,-3-1 0-15,0 3 0 0,-2 0-128 0,0 4-32 16,-1 2 0-16,1 2 0 0,-5 7-128 0,0 0-16 16,0-6-16-16,0 6 0 0,0 0-64 0,0 0-16 15,0 0 0-15,-8 6 0 0,1 3-352 0,2 2-64 16,-1 1 0-16,1 2-16 0,-1 1-48 0,2 1-16 15,0-1 0-15,-1 1 0 16,1-2-64-16,0 0-16 0,3-1 0 0,1 1 0 0,0-3 64 0,1-2 16 16,2-1 0-16,0-1 0 0,-3-7-48 0,8 6-16 15,0-1 0-15,1-2 0 0,0-3 128 0,0-1 16 16,0 0 16-16,1-2 0 0,1-3 240 0,0-2 0 16,0-2 192-16,1 1-192 0,1-1 256 0,-1-2-64 15,-1-2-16-15,1 1 0 0,0 0 16 0,0 0 16 16,0-3 0-16,2 0 0 0,0 0-208 0,-2 5 0 15,-1 0 0-15,0 4 0 0,-3 1 0 0,-1 3-320 16,-7 3 64-16,10 2 0 16,1 1-272-16,-3 5-48 0,0 1-16 0,-3 2 0 0,2 1 208 0,0 0 32 15,1 0 16-15,0 0 0 0,0-1 336 0,1 0-176 0,2-1 176 0,0-1-128 16,0 0 256-16,2-3 48 0,0-1 16 0,0-2 0 16,-1-1 400-16,-1-1 96 0,-1-2 16 0,0 0 0 15,0-1 48-15,-1-1 16 0,-2-2 0 0,0 1 0 16,-1-2 48-16,1 1 16 0,-4-2 0 0,-3 7 0 15,4-8-256-15,-2 0-32 0,-3-1-16 0,0 0 0 16,-2 2-240-16,1-2-48 0,-1 0-16 0,-1 0 0 0,-2 0-464 0,-2 2-80 16,0 1-32-16,-2 1 0 15,-2-1-496-15,-3 2-112 0,-3 2 0 0,-3 2-16 16,-4 2-2336-16,1 2-464 0</inkml:trace>
  <inkml:trace contextRef="#ctx0" brushRef="#br0" timeOffset="129872.6">21312 16588 34319 0,'0'0'1520'0,"0"0"320"0,0 0-1472 0,0 0-368 15,0 0 0-15,0 0 0 0,0 0 624 0,0 0 48 16,0 0 16-16,10-1 0 0,-10 1 464 0,8-5 112 15,-1-2 16-15,-2-1 0 0,2 1-224 0,-2-1-32 16,2-1-16-16,2 0 0 0,-1 0-304 0,2 0-64 0,0-2-16 0,2 1 0 16,0 0-272-16,1 1-48 0,-1 1-16 0,0 3 0 15,0-1-144-15,1 2-16 0,-1 1-128 0,0-1 192 16,-1 4-64-16,-2 1-128 0,0 2 176 0,1 1-176 16,0 0 0-16,0 3 0 0,-2 1-240 0,1 2 80 15,0 1-160-15,0 1-48 0,-2 0 0 0,1 1 0 31,-5-1-112-31,3 1-32 0,-1 2 0 0,-1-3 0 0,-2-1-384 16,0-3-64-16,-1-1-32 0,-1-7 0 0,0 0-1696 16,0 0-320-16,0 0-80 0,-10-11-12400 0</inkml:trace>
  <inkml:trace contextRef="#ctx0" brushRef="#br0" timeOffset="130029.18">21119 16000 37087 0,'-33'-15'1648'0,"13"5"336"0,-2-3-1600 0,0 0-384 15,1 0 0-15,1 3 0 0,1 0 736 0,1 1 64 16,1 2 16-16,2 0 0 0,1 0-544 0,1 2-96 16,-1-2-32-16,2 3 0 0,0 1-304 0,0-1-64 15,0 0-16-15,-2-1-11632 16,-3 0-2336-16</inkml:trace>
  <inkml:trace contextRef="#ctx0" brushRef="#br0" timeOffset="130201.16">20177 16037 28559 0,'0'0'2544'0,"0"0"-2032"0,0 0-512 0,0 0 0 16,-3 7 3424-16,3-7 592 0,5 10 112 0,4-1 32 15,2 0-3392-15,5 0-768 0,2 0 0 0,4 1 0 16,0-1 240-16,4-2 80 0,0 1 32 0,5-1 0 16,4-2-352-16,5-2 0 0,3 1 0 0,9-5 0 15,7-5-2592-15,2-4-480 0,25-11-112 16,-11-3-16-16</inkml:trace>
  <inkml:trace contextRef="#ctx0" brushRef="#br0" timeOffset="130639.02">23012 16435 34143 0,'0'0'1520'0,"-8"2"304"0,8-2-1456 0,-7 3-368 16,7-3 0-16,0 0 0 0,-8 2 240 0,8-2-32 16,0 0 0-16,0 0 0 0,0 0-80 0,0 0 0 0,0 0-128 0,0 0 192 15,10-7 192-15,2 0 16 16,1-3 16-16,4 0 0 0,-2-1 96 0,3-2 32 0,0-2 0 0,1 0 0 15,1-1-288-15,0 2-48 0,0-2-16 0,-1 0 0 16,-2-1 128-16,-2 0 32 0,-1 1 0 0,-2 0 0 16,-1 3 160-16,-2-1 16 0,-1-2 16 0,-3 2 0 15,0-1-544-15,-3 0 0 0,0 2 0 0,-3 1 0 16,-3 0-176-16,-3 1-32 0,-3 0-16 0,-1 2 0 16,-3 3 32-16,-3-1 16 0,0 3 0 0,-1 1 0 15,0 3-208-15,-2 3-32 16,0-1-16-16,1 3 0 0,1 2-272 0,0 2-64 0,0-1-16 0,2 2 0 15,2 1-192-15,1 1-48 16,5 1 0-16,3 0 0 0,1 0-96 0,4-1-32 0,4-1 0 0,5 0 0 16,3 0-400-16,4-1-96 0,2-2-16 0,4-3-9520 15</inkml:trace>
  <inkml:trace contextRef="#ctx0" brushRef="#br0" timeOffset="130967.84">23888 16025 20271 0,'6'-9'1792'0,"-1"1"-1424"15,-1-1-368-15,-1-4 0 0,-1-2 3328 0,0-1 576 16,-2-2 128-16,0 0 32 0,-3 2-2640 0,0-2-528 16,-2 1-96-16,-3 0-32 0,-1 2 224 0,-2 2 32 15,-1 2 16-15,0 1 0 0,0 2-32 0,-1 2-16 0,0 2 0 0,0 2 0 16,0 1-320-16,1 3-64 16,1 1-16-16,0 3 0 0,-1-2-432 0,1 5-160 0,1 2 0 0,0 1 144 15,1 5-144-15,0 1 0 16,2 1 0-16,0 4 0 0,1 1 0 0,0 4 0 15,1 1 0-15,0 3 0 0,2 1 0 0,0 3 0 0,-1 0 0 0,2 2 0 16,0 3 0-16,1 1 0 0,0 1 0 0,1 0 0 16,0-2 0-16,0 1 0 0,0 1 0 0,0-1 0 15,0 0 0-15,0-3 192 0,0 0-192 0,-1 0 192 16,-1 0-192-16,2-4 0 0,-2-4 0 0,1-1 128 16,0-4-128-16,0-3 0 0,-1-4-160 0,0-2 160 15,-1-1-592-15,1-3-32 0,0-2 0 16,0-3 0-16,2-8-464 0,0 0-112 15,0 0-16-15,0 0-11456 0,-7-9-2288 0</inkml:trace>
  <inkml:trace contextRef="#ctx0" brushRef="#br0" timeOffset="131108.46">23529 16513 18431 0,'0'0'1632'0,"0"0"-1312"16,0 0-320-16,0 0 0 0,0 0 6000 0,0 0 1120 16,0 0 240-16,0 0 32 0,10 1-5808 0,0 1-1168 15,0-4-224-15,2 2-64 0,2 0-128 0,1 2 0 16,2-2-192-16,2-2 192 0,0-1-448 0,3-1 48 15,3-4 0-15,2-2-12768 16,5-4-2544-16</inkml:trace>
  <inkml:trace contextRef="#ctx0" brushRef="#br0" timeOffset="131501.09">22951 16157 25791 0,'0'0'1152'0,"0"0"224"0,0 0-1104 0,0 0-272 0,-4-8 0 0,4 8 0 0,-2-5 576 0,2 5 64 15,-2-6 16-15,2 6 0 0,0 0 272 0,-3-7 48 16,3 7 16-16,-2-8 0 0,1 1 96 0,1 7 32 15,0 0 0-15,-3-6 0 0,1 0-288 0,2 6-48 16,-3-5-16-16,3 5 0 0,0 0-208 0,0 0-48 16,0 0-16-16,0 0 0 0,-7-1 48 0,7 1 16 15,-9 3 0-15,2 1 0 0,-1 2-400 0,2 3-160 16,1 0 128-16,-1 4-128 0,2 0 0 0,3 0 128 16,-2 0-128-16,6 1 0 0,-3 3 320 0,3-1-32 0,1 0 0 0,4 0 0 15,1 1-112-15,3-2-32 16,0 1 0-16,2-2 0 0,1-3-144 0,0-1 0 15,0-4 0-15,2-2 0 16,-1-2-256-16,1-2-128 0,-2-1-16 0,2-1-16 16,-1-3-672-16,3-4-128 0,0-4-16 0,0-2-16544 0</inkml:trace>
  <inkml:trace contextRef="#ctx0" brushRef="#br0" timeOffset="132345.85">17443 17390 13823 0,'0'0'1216'0,"-10"1"-960"0,2-1-256 0,0-1 0 16,1-1 6688-16,7 2 1296 0,-7-3 256 0,7 3 48 15,0 0-6624-15,0 0-1344 16,0 0-320-16,0 0 0 0,0 0 256 0,-2 9 0 16,2 2-16-16,0 4 0 0,1 0-240 0,0 5 144 0,0 3-144 0,-1 3 128 15,0 1-128-15,0 3 0 0,0 3 0 0,0 1 0 16,-2 0-128-16,0 2 128 0,-2 0 0 0,1-2 0 16,0-2-256-16,-2-3 0 0,-2-3 16 0,0 0 0 15,2-4 240-15,0-3 0 0,0-1 0 0,1-5 0 0,0-3 0 16,3-1 0-16,-4-2-160 0,5-7 160 0,0 0 0 0,-4 5 0 15,4-5 0-15,0 0 0 0,0 0 0 0,0 0 0 16,0 0 0-16,0 0 0 0,-4-5 0 0,4 5 192 16,1-10-192-16,1-1 192 0,0-1-192 0,1-2 192 15,3 0-192-15,2 0 192 0,0 1-192 0,3-2 192 16,2 0-192-16,1 1 192 0,3 0-192 0,1 2 0 16,1 2 0-16,1 2 0 0,-2 0 0 0,1 3 0 0,-3 4 0 0,1 1 0 15,1 1-224-15,-2 3 80 16,2 2 16-16,-1 2 0 0,2 2-64 0,-1 2-16 0,-2 0 0 0,1 4 0 15,-1-2 0-15,-1 0 0 16,-2 2 0-16,-4-1 0 16,-1 0-400-16,-3 2-80 0,-3-4-16 0,-3 0 0 15,-2 0 128-15,-4 1 0 0,-3-2 16 0,-3 1 0 0,-4-2 560 0,-2 0 0 0,-3-1 0 0,-1-1 0 16,-2-2 0-16,0-1 0 0,-2-3 0 16,0-1-160-16,-3-2 160 0,2-1 0 0,-1-2 0 0,1-1 0 31,6-3-368-31,3-2-32 0,0-1-16 0,4-2 0 15,1-2-2128-15,4-3-416 0,-1-11-96 0,8-2-16 0</inkml:trace>
  <inkml:trace contextRef="#ctx0" brushRef="#br0" timeOffset="133112.09">18095 17819 8287 0,'0'0'736'0,"0"0"-592"16,0 0-144-16,0 0 0 0,0 0 5952 0,0 0 1152 15,0 0 224-15,0 0 48 0,0 0-5200 0,0 0-1056 16,0 0-208-16,-8-3-32 0,0-2 208 0,2 1 64 16,-1 0 0-16,1-2 0 0,-2-1-432 0,0 2-80 15,1-1 0-15,-1 2-16 0,0 0-240 0,-1-1-32 16,1 1-16-16,-2 1 0 0,-2 0-192 0,1 3-144 0,1 0 192 16,0 4-192-16,0 0 0 0,-2 3 0 15,1 1 0-15,0 3 0 0,0 3-256 0,0 1 32 0,-1 2 16 0,2 0 0 31,-1 1-208-31,2 3-32 0,0 1-16 0,4-1 0 16,0-1-48-16,2-1-16 0,2 0 0 0,1-2 0 0,1-1 160 0,4-3 48 16,1-2 0-16,3-2 0 0,0-3 128 0,2-1 48 15,0-3 0-15,2-2 0 0,0-2 144 0,0 0 0 16,0-4 0-16,2-2 0 0,0 0 128 0,-1-2 64 16,1-2 16-16,-3 0 0 0,0-2 224 0,-1 0 32 0,-1-1 16 0,-1-2 0 15,-1 1 96-15,0 0 0 0,-1 1 16 0,-1-1 0 16,0 1-208-16,-1 3-32 0,1 1-16 0,-3 2 0 15,-1 1-192-15,-2 8-144 0,0 0 192 0,0 0-192 16,0 0 0-16,0 0 0 0,0 0 0 0,0 0 0 16,0 0 0-16,0 0-304 0,4 10 48 0,-1 1 0 31,-1 1-144-31,2-1-32 0,-1 2 0 0,0 1 0 0,1 1 96 0,2 0 16 0,0-2 0 0,0-1 0 0,-1-2 320 0,2 0 0 16,0-2-144-16,1-1 144 0,1-3 0 0,1 1 176 15,0-2-32-15,0-1 0 0,0-2 16 0,1-1 0 16,0-1 0-16,0-1 0 0,-1-3 96 0,1 1 32 15,0 0 0-15,-1-2 0 0,-3-3-32 0,2-2-16 16,-1-3 0-16,0 1 0 0,-1-1-48 0,1-2-16 16,0-2 0-16,-1-1 0 0,-1-2-176 0,2-3 0 15,-1-1 0-15,0 1-176 0,1 2-64 0,-3 2-16 16,-1 1 0-16,-1 3 0 16,-1 3-480-16,-1 3-96 0,-2 2-32 0,1 9 0 15,0 0 320-15,0 0 64 0,0 0 16 0,0 0 0 0,-9 0 80 0,1 5 32 16,1 0 0-16,0 3 0 0,0 2 32 0,3 2 16 15,2 0 0-15,0 1 0 0,-2 3 304 0,4 0 0 0,0 1 0 0,1-1 0 16,1 1 624-16,1 0 16 0,1 0 16 0,2-1 0 16,0 1 128-16,1-1 32 0,1 0 0 0,-1-1 0 15,1 0-80-15,1 1-16 16,1-1 0-16,0-2 0 0,-2-1-336 0,1 1-80 16,0-1-16-16,-1 0 0 0,-2-1-64 0,1 0-16 0,0-1 0 0,0-2 0 15,-2 1-208-15,-1-1 176 0,2-1-176 0,-6-7 160 16,5 6-160-16,-5-6-144 0,0 0 144 0,0 0-208 31,0 0-480-31,6 7-80 0,-6-7-32 0,0 0 0 0,0 0-2320 16,0 0-464-16</inkml:trace>
  <inkml:trace contextRef="#ctx0" brushRef="#br0" timeOffset="133283.95">18726 18046 24879 0,'0'0'2208'15,"0"0"-1760"-15,0 0-448 0,0 0 0 0,0 0 4160 0,2 10 768 16,1-3 128-16,-3-7 48 0,3 9-3984 0,-1-1-800 16,-1-1-144-16,-1-7-48 0,4 8 32 0,-4-8 0 15,2 9 0-15,-2-9 0 16,0 0-1872-16,0 0-368 0,0 0-80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1:17.848"/>
    </inkml:context>
    <inkml:brush xml:id="br0">
      <inkml:brushProperty name="width" value="0.05292" units="cm"/>
      <inkml:brushProperty name="height" value="0.05292" units="cm"/>
      <inkml:brushProperty name="color" value="#FF0000"/>
    </inkml:brush>
  </inkml:definitions>
  <inkml:trace contextRef="#ctx0" brushRef="#br0">2639 988 9439 0,'0'0'416'0,"0"0"96"0,0 0-512 0,0 0 0 16,0 0 0-16,0 0 0 0,0 0 848 0,0 0 80 15,3-7 16-15,-3 7 0 0,0 0-112 0,0 0-32 16,0 0 0-16,0 0 0 0,0 0-64 0,0 0-16 0,0 0 0 0,0 0 0 16,2-7-288-16,-2 7-64 0,0 0-16 0,0 0 0 15,0 0-144-15,0 0-16 0,0 0-16 0,7-5 0 16,-7 5-176-16,10-2 0 0,0 0 144 0,2 2-144 16,1-1 336-16,2 1 0 0,3-1 0 0,2 1 0 15,2 0 272-15,3 0 48 0,4 0 16 0,0 0 0 16,2 0-144-16,0 0-16 0,0-2-16 0,-3 1 0 15,-1 0-208-15,-1 1-32 0,2 0-16 0,-1 0 0 16,-2-1-240-16,1 1 176 0,-2 0-176 0,-1 0 160 16,0-1-160-16,0 1 0 0,-3 0 0 0,2 0 128 0,-1 0-128 15,0 1 0-15,-3-1 0 0,-1 0 128 0,-2 0-128 0,-4 0 0 16,0 0 0-16,-2 0 0 0,-9 0 0 16,9 0 128-16,-9 0-128 0,0 0 0 15,0 0 176-15,0 0-48 0,0 0-128 0,0 0 192 0,0 0 128 0,0 0 0 16,-6-4 16-16,-1-1 0 0,-3 1 128 0,-2 1 32 15,-4-1 0-15,-1 1 0 0,-3 0-336 0,-1 1-160 16,-1-1 160-16,0 2-160 0,-1-1 0 0,0 0 0 16,0 0 0-16,-1 1 0 0,-2 2 0 0,1 1 0 15,1-1 0-15,0 2 0 0,-3-1 0 0,0 2 0 16,-4-1 0-16,-1 1 0 0,-2 0 0 0,0 1 0 16,0 1-128-16,2 1 128 0,1 2 0 0,1 1-128 15,3 1 128-15,0 0 0 0,2 1-128 0,1 3 128 0,3-1 0 0,2 2 0 16,2-1-128-16,2 0 128 0,3 0 0 0,1 2 0 15,1 1-144-15,3 0 144 0,0 0 0 0,5-2-144 16,4 0 144-16,1 0 0 0,3-3-144 0,0 0 144 16,3-4 0-16,2 1 256 0,1-3-32 0,4-2-16 15,-1 0 64-15,2-2 16 0,0 0 0 0,3-3 0 16,0-1-16-16,2-1 0 0,-2-2 0 0,-1-2 0 16,0 1-48-16,0-2-16 0,-2-2 0 0,-1 1 0 15,-3-2 112-15,-2-1 0 0,-2-1 16 0,-3-1 0 16,0 0 144-16,-3 0 32 0,-3-1 0 0,-2 1 0 15,-1-1-32-15,-3 2 0 0,-3 1 0 0,0 0 0 16,-2 1-240-16,-2 0-48 0,0-1-16 0,-2 4 0 0,-2 0-176 16,0 3 0-16,-1 0 0 0,1 3 0 0,-1 0-400 0,0 3 32 15,0 1 16-15,0 1 0 16,3 3-240-16,-1-1-48 16,2 2-16-16,1 0 0 0,1-1-448 0,0 2-96 0,-1 1-16 15,1 3-8448 1,1 4-1712-16</inkml:trace>
  <inkml:trace contextRef="#ctx0" brushRef="#br0" timeOffset="298.3">3093 1278 24879 0,'0'0'1088'0,"3"-5"256"0,-3 5-1088 0,7-5-256 0,-7 5 0 0,0 0 0 16,6-4 432-16,-6 4 16 0,0 0 16 0,0 0 0 16,0 0 16-16,0 0 0 0,0 0 0 0,0 0 0 15,0 0-224-15,5 9-64 0,-3 1 0 0,-2 0 0 16,-2-1 64-16,0 4 0 0,-1 0 0 0,1 2 0 16,0-1-80-16,0 2-16 15,1 0 0-15,0 1 0 16,0 0-32-16,-1 0 0 0,2-1 0 0,0 1 0 15,2-1-128-15,-2 0 128 0,0-2-128 0,2-1 128 16,0-1-128-16,0 1 0 0,-1-4 144 0,1 0-144 0,2 0 0 16,-4-9 0-16,2 11 0 0,0-2 0 15,0 0-1792-15,-2-9-288 0,0 0-48 0</inkml:trace>
  <inkml:trace contextRef="#ctx0" brushRef="#br0" timeOffset="811.82">3896 1222 23951 0,'0'0'2128'0,"0"0"-1696"15,0 0-432-15,0 0 0 0,0 0 864 0,9-5 96 16,1-1 0-16,1 1 16 0,0 0-272 0,1 2-48 15,1 0-16-15,2-1 0 0,2 0-256 0,0 1-64 16,0-2-16-16,-1 2 0 0,1 0-176 0,-1 0-128 16,0 1 192-16,-1 0-192 0,1 0 0 0,-2 1 0 15,0-1 0-15,2 2 0 16,-1 0-2016-16,-2 0-352 0</inkml:trace>
  <inkml:trace contextRef="#ctx0" brushRef="#br0" timeOffset="1014.94">3978 1338 16575 0,'0'0'1472'0,"0"0"-1168"0,0 0-304 0,0 0 0 16,0 0 2832-16,0 0 512 0,7-6 112 0,2 3 0 16,0 2-2432-16,2 0-480 0,0 1-96 0,2 0-32 15,2 0-160-15,2 0-48 0,1 1 0 0,0 0 0 16,2 0-64-16,1 0-16 0,2-1 0 0,0 1 0 15,1-1-128-15,1 0 0 0,2 0 0 0,-1 0 0 16,0-1-832 0,-2 0-208-16,-1-1-48 0,-1 1-11952 0</inkml:trace>
  <inkml:trace contextRef="#ctx0" brushRef="#br0" timeOffset="1859.14">5725 910 15663 0,'0'0'1392'0,"0"0"-1120"0,0 0-272 0,0 0 0 15,0 0 976-15,1-8 144 0,-1 8 32 0,1-7 0 16,-1 7 208-16,0-7 48 0,0 7 16 0,3-8 0 15,-3 8-512-15,0 0-96 0,1-8-32 0,-1 8 0 16,0 0-176-16,0 0-32 0,0 0-16 0,0 0 0 16,0 0-272-16,0 0-48 0,0 0-16 0,0 0 0 15,0 0-224-15,3 11 0 0,-2 3 0 0,-1 0 0 0,-1 0 0 0,0 4 128 16,-1 3-128-16,-2 2 192 0,1 2-192 0,1 1 176 16,0 1-176-16,0-1 160 0,-2 1-160 0,2 0 0 15,1 0 0-15,0-2 0 0,0 0 128 0,2-4-128 16,-1-2 0-16,0-2 128 0,-1 0-128 0,1-4 0 15,0-2 0-15,0-2 128 0,1 0-128 0,-1-9 0 16,0 0 0-16,0 0 128 0,0 0-128 0,0 0 0 16,0 0 0-16,0 0 128 0,0 0-128 0,0 0 192 15,0 0-192-15,1-10 192 0,0-1-32 0,0-2 0 16,-2-3 0-16,2-1 0 0,1-5-32 0,1-2-128 0,0-2 192 16,0 0-64-16,-1-3 16 0,2-1 0 0,-1-2 0 0,0 2 0 15,-1-3-144-15,1 4 128 0,0 3-128 0,-1-1 128 16,0 1-128-16,1 1 0 0,0 3 0 0,1 1 0 15,1 0 0-15,1 1 0 0,2 0 0 0,1 3 0 16,0-1 0-16,2 0 0 0,-2 3-144 0,5 1 144 16,0 2 0-16,1 2 0 0,0 1 0 0,0 1 0 15,0 3 0-15,1 1 0 0,-2 2 0 0,3 1 0 16,-1 0 0-16,2 3 0 0,2 3 0 0,0 1 0 16,0 2 0-16,-1 2-160 0,-4 0 160 0,0 2-128 15,-3 3 128-15,-2 2 0 0,-3 0 0 0,-2 1 0 16,-5-1 0-16,-1 2-160 0,-3 0 160 0,-1 0-160 15,-3-2-160-15,-1 0-48 0,-2-3 0 0,-1-2 0 16,-2-2 368-16,-1-1 0 0,-2 0-144 0,1-2 144 0,-1 0 0 16,1-2 0-16,0 1 128 0,1-2-128 0,0 0 256 0,1-1-32 15,1 0-16-15,-1 2 0 0,0 0-208 0,0 1 0 16,-1-1 0-16,0 1 0 0,1-1-144 0,1 1-80 16,1-3-16-16,1 1 0 15,0 2-704-15,1 1-144 0,1 1-16 0,1 1-7648 16,1-1-1520-16</inkml:trace>
  <inkml:trace contextRef="#ctx0" brushRef="#br0" timeOffset="2249.73">5445 1650 21711 0,'0'0'960'0,"-7"1"192"0,-1-1-912 0,8 0-240 0,-8 2 0 0,8-2 0 15,-8 4 896-15,8-4 128 0,-6 3 16 0,6-3 16 16,0 0-176-16,0 0-48 0,0 0 0 0,0 0 0 15,0 0-128-15,0 0-16 0,8 5-16 0,4 0 0 16,3-2-320-16,2 0-64 0,3 1-16 0,4-2 0 16,5 0-48-16,5-1-16 0,3-2 0 0,2 0 0 15,1-2 128-15,2 1 32 0,0-3 0 0,0 1 0 0,-1 0-48 0,0 1 0 16,0 1 0-16,0 0 0 0,-3 1-160 0,1-2-32 16,-2 0-128-16,-3 1 192 0,-3 0-192 0,-3 1 128 15,-3-2-128-15,-2 2 0 0,-2 0 0 0,-2 1 128 16,-2 0-128-16,-3 2 0 0,-3 1-128 0,-1-1-80 15,-10-2-16-15,7 5 0 16,-7-5-2144-16,2 10-416 0,-4 0-96 0</inkml:trace>
  <inkml:trace contextRef="#ctx0" brushRef="#br0" timeOffset="2767.03">5877 1950 27871 0,'0'0'1232'0,"0"0"256"0,0 0-1184 0,0 0-304 0,0 0 0 0,0 0 0 15,0 0 208-15,0 0-16 0,0 9 0 0,-1 2 0 16,0 1-192-16,-1 1 0 0,-4 3 0 0,1 1 0 16,-2 3 0-16,-1 3 0 0,0-1 0 0,0 1 0 15,0 2 0-15,0 3 0 0,0 3 0 0,0-1 0 16,1-4 0-16,1 2 0 0,0-2 0 0,2-2 0 15,-1-3 0-15,1-3 0 0,0-1 0 0,0-3 0 16,2-3 0-16,2-11 0 0,0 0 128 0,0 0-128 16,-2 7 224-16,2-7 0 0,0 0 0 0,0 0 0 15,0 0 320-15,1-9 64 0,1-3 16 0,3-3 0 0,-1-5-176 0,4-2-16 16,1-2-16-16,2-2 0 0,1-2 48 0,2-3 16 16,0-1 0-16,2 0 0 0,-1-1-256 0,-1 3-48 15,1 1-16-15,-1 4 0 0,-2 2-160 0,0 3 0 16,-1 2 144-16,-1 4-144 0,-2 0 128 0,-2 4-128 15,0 2 128-15,-1 3-128 0,-5 5 320 0,0 0 0 16,8-4 0-16,-8 4 0 0,0 0-176 0,10 6-144 16,-2 0 192-16,-2 4-192 0,0 1 0 0,-1 2 0 15,0 2 0-15,-1 1-144 0,0 2 144 0,-1 4 0 16,1 4 0-16,-1 1 0 0,1-2 0 0,-1 0 0 0,0-1 0 0,-1 1 0 16,1-1 0-16,0-1 0 0,0-2 0 0,-1 0 0 15,0-1 0-15,0-3 0 0,0-1 0 0,0-3 0 16,-1-1 0-16,0 0 0 0,-1-12 0 0,3 11 0 31,-3-11-704-31,2 10-64 0,-2-10-16 0,0 0 0 16,0 0-2096-16,0 0-400 0</inkml:trace>
  <inkml:trace contextRef="#ctx0" brushRef="#br0" timeOffset="2939.5">5807 2289 12895 0,'0'0'1152'0,"-6"-5"-928"0,3-2-224 0,3 7 0 15,0 0 3488-15,0 0 656 0,0 0 128 0,4-7 16 16,2 2-3008-16,3 1-592 0,3 0-128 0,3 1-32 16,2 0-272-16,2-1-64 0,3 0-16 0,3 1 0 15,0-1 48-15,2 3 16 0,4-1 0 0,2-1 0 16,0-2-576-16,1 0-112 0,-1-3-32 0</inkml:trace>
  <inkml:trace contextRef="#ctx0" brushRef="#br0" timeOffset="3801.59">7622 774 20271 0,'0'0'1792'0,"-1"-7"-1424"0,-2-1-368 0,3 8 0 16,-2-10 960-16,0 2 128 0,-1 2 32 0,-2 0 0 15,5 6-608-15,-9-5-128 0,0-2-32 0,-2 2 0 16,-3 0-352-16,-1 1 0 0,-4 0 0 0,-1 0 0 0,0 2 0 0,-2 0 0 16,-4 0 0-16,1 1 0 0,0-1 0 0,2 4 0 15,-1-2 0-15,2 1 0 0,0 0 0 16,2 1-128-16,-1 0 128 0,1 0 0 0,1 2 0 0,3-1 0 16,-1 0 0-16,3 1 176 0,1-1 48 0,2 0 16 15,2 0 0-15,0 1 0 0,1-1 176 0,8-3 32 16,-6 4 16-16,6-4 0 0,-6 6 0 0,6-6 0 15,-3 8 0-15,1-1 0 0,2-7-112 0,-1 10-32 16,2-1 0-16,1 0 0 0,1 0 0 0,1 1 0 16,0-1 0-16,1 1 0 0,2 1-64 0,-1 0 0 15,0 0-16-15,1 3 0 0,-2 1-64 0,2 1-16 0,-1 2 0 0,1 3 0 16,-1 1-32-16,-1 2-128 0,1 0 192 0,0 4-64 16,0 0-128-16,-1 3 192 0,0 1-192 15,-1 3 192-15,-2 1-192 0,0 2 192 0,-1 4-192 0,-1 4 192 16,0 0-192-16,-1 3 0 0,0 1 144 0,-2 2-144 15,0 0 0-15,-1-1 144 0,1 2-144 0,0 1 0 16,-1 0 0-16,1 2 0 0,0 0 0 0,1-3 0 16,1-4 128-16,-1 2-128 0,2-3 0 0,0 2 0 15,0-1 144-15,0 0-144 0,0-2 0 0,0-1 144 16,0-5-144-16,0-2 160 0,0-5-160 0,0-2 160 16,-1-2-32-16,0-3-128 0,0-4 192 0,1-2-64 15,0-3 192-15,0-1 48 0,1-4 0 0,0 0 0 0,0-2-48 16,2-1-16-16,-1-2 0 0,1-1 0 0,-3-7-48 15,5 9-16-15,-1-2 0 0,0-1 0 0,-4-6-48 0,6 5-16 16,-6-5 0-16,0 0 0 0,8 6 0 0,-8-6 0 16,7 4 0-16,1 1 0 15,-8-5 32-15,10 4 16 0,0-2 0 0,0 0 0 0,0-1-224 0,-1 0 0 16,2-1 0-16,2 1 0 0,-1 2 0 0,1-1 128 16,0 0-128-16,2 0 0 0,3-1 0 0,1 2 0 15,-1-1 128-15,2-1-128 0,0 0 0 0,0-1 128 0,1 0-128 16,-3 0 0-16,0 0 144 0,-1-1-144 0,-3 0 128 15,0 0-128-15,-2 0 0 0,0 1 128 0,0 0-128 0,1 0 0 16,-1 0 0-16,1 0 128 0,-3 0-128 0,0 0 0 16,0-2-160-16,-10 2-112 15,11 0-32-15,-3-2 0 16,-8 2-1296-16,9-5-256 0,-3-1-48 0,-1-3-16 0</inkml:trace>
  <inkml:trace contextRef="#ctx0" brushRef="#br0" timeOffset="5468.96">10272 1188 7359 0,'0'0'656'0,"0"0"-528"15,0 0-128-15,0 0 0 0,0 0 2224 0,0 0 400 16,0 0 96-16,0 0 16 0,2-2-1536 0,1-3-304 15,1 0-64-15,1-2-16 0,-1-3-384 0,2 1-80 16,-1-4-16-16,2 2 0 0,-2-1 0 0,1-3 0 16,-2 0 0-16,2-2 0 0,-1 2 32 0,0-2 0 15,-2-3 0-15,0 3 0 0,1 0-16 0,-2 2 0 16,-1 1 0-16,0 0 0 0,-1 2 64 0,0-1 16 0,0 1 0 0,1 0 0 16,-1 0 0-16,-1 0 0 0,-1 0 0 15,0-1 0-15,-1 4-144 0,0 0-32 0,0 0 0 0,-2 2 0 16,1 1 64-16,0 0 0 0,-2 1 0 0,-1-1 0 15,1 3-64-15,-3 1-16 0,0 1 0 0,2 3 0 16,-1 1-240-16,0 2 0 0,-2-1 0 0,0 1 0 16,-1 2 0-16,1 2 0 0,-1 1 0 0,2 2 0 15,-2 1-192-15,0 2 64 0,-2 3 128 0,2 0-208 16,0 0 208-16,2 3-176 0,0 2 176 0,1 2-160 16,3 1 160-16,0 0 0 0,2 0 0 0,2-2 0 15,2-1 0-15,2 0-192 0,3-1 192 0,1-2-192 16,2-3 192-16,1 1 0 0,1-3 0 0,1-1 0 0,0-3 0 0,1-3 0 15,2-1 0-15,0-4 0 0,3-2 144 0,-4-3 16 16,3-2 0-16,-3-3 0 0,1 0 32 0,1-3 0 16,-2-4 0-16,0 0 0 0,1-2-64 0,-1-1-128 15,-2-2 192-15,-1 1-64 0,-2-2 0 0,-2 0 0 16,0-1 0-16,-1 1 0 0,-2 1 0 0,-2 1 0 16,0 2 0-16,1 0 0 0,-3 1 64 0,0 4 0 15,0 1 0-15,-3 3 0 16,2 1-800-16,1 6-160 0,0 0-16 0,0 0-16 0,0 0 1664 0,0 0 336 15,0 0 64-15,0 0 16 0,-7 5-1104 0,1 4-176 16,2 2 0-16,-1 2-192 16,1 0-736-16,1 3-144 0,0 0-16 0,2 3-16 0,0 1 1664 0,1 0 336 0,0-3 64 0,1 1 0 15,0-1-784-15,4 0-176 0,-2-2 0 0,3 1 0 16,-1-1 0-16,3-2 0 0,1-1 0 0,2-2-144 31,0-1-336-31,1-1-64 0,2-2-16 0,0 0-9184 0,3-2-1840 0</inkml:trace>
  <inkml:trace contextRef="#ctx0" brushRef="#br0" timeOffset="5735.13">10951 754 33567 0,'-4'-13'1488'0,"4"13"304"0,0 0-1424 0,0 0-368 0,-2-7 0 0,2 7 0 0,0 0 512 0,0 0 16 15,0 0 16-15,0 0 0 16,0 0-544-16,0 0 0 0,0 0 0 0,2 12 0 0,-1 0 0 0,0 2 0 16,0 2 0-16,0 0-192 0,0 1 192 0,1 1-144 15,-2 4 144-15,2 0-128 0,-1-1 128 0,1 0 0 16,0 0 0-16,2 1 0 0,-1-1-320 0,0 1 32 16,2-1 0-16,-1-2 0 15,0-2-464-15,1-1-80 0,-2-2-32 0,2-1 0 16,0-1-1760-16,-2-2-368 0</inkml:trace>
  <inkml:trace contextRef="#ctx0" brushRef="#br0" timeOffset="5970.26">10917 954 29599 0,'0'0'1312'0,"-5"-6"272"0,-1 0-1264 0,2 0-320 0,4 6 0 0,0 0 0 16,-3-8 720-16,3 8 96 0,0 0 16 0,0 0 0 15,0 0-512-15,0 0-80 0,7-5-32 0,2 2 0 16,0 0-208-16,1 2 128 0,1-1-128 0,2 2 0 16,2 1 0-16,3 0 0 0,1 0 0 0,2 2 0 15,1-2-192-15,1 0-144 0,1 0-32 0,1-1 0 16,-1 0-752-16,0-1-160 0,-1 0-16 16,-1 1-16-16,-3-4-1536 15,1 1-304-15,-1 0-64 0,0-3-16 0</inkml:trace>
  <inkml:trace contextRef="#ctx0" brushRef="#br0" timeOffset="6440.6">11411 778 8287 0,'0'-9'736'0,"-1"-2"-592"16,-1-1-144-16,1 1 0 0,0 1 3296 0,-1 1 624 16,-1-1 128-16,0 3 32 0,1 0-1936 0,-3 1-384 15,5 6-80-15,-4-5-16 0,0 1-448 0,4 4-112 16,0 0-16-16,0 0 0 0,0 0-656 0,-8 2-144 16,8-2-32-16,-8 7 0 0,2 3-256 0,0 2-144 15,1 2 16-15,0 2 0 0,2 4 128 0,-1 2-208 16,-1 0 80-16,1 2 128 0,-1 0-192 0,2 2 192 15,0-2-160-15,1-1 160 0,-1-1 0 0,2-1 0 0,1-1-128 16,0-2 128-16,1-1 0 0,0-2 0 0,1-2 0 0,-1 0 0 16,0-2 0-16,1-3 0 0,-1 0 160 0,-1-8-160 15,0 0 192-15,0 0-64 0,0 0 0 0,0 0 0 16,0 0 144-16,9 3 32 0,-9-3 0 0,9-2 0 16,-1-1 128-16,1-4 16 0,1-2 16 0,1 0 0 15,0-2-64-15,1-2-16 0,0 0 0 0,2 1 0 16,0 0-192-16,1 1-64 0,1 0 0 0,-1 2 0 15,0 2-128-15,1 1 0 0,-2 1 0 0,0 0 0 16,0 3 0-16,-2 1 0 0,0 0 0 0,-1 1 0 16,-1 1 0-16,0 2 0 0,0 2 0 0,-2 0 0 15,0 1-192-15,-1 0 192 0,-1 4-160 0,0 0 160 0,-1 0-128 0,-3 1 128 16,1 1 0-16,-1 1-144 0,-2 0 144 0,-1-1 0 16,0 2 0-16,0-3 0 0,-3-3 0 0,-1 1 0 15,-1-2 0-15,-1-1 0 0,-1 0 160 0,-2-2-32 16,-2 2-128-16,-1-3 192 0,-3-1-48 0,0 2-16 15,0-1 0-15,0-1 0 0,-2 0-128 0,2-1 0 16,-1-1-160-16,2 2 160 16,2-1-560-16,1 0-16 0,-1-1 0 0,2 0 0 15,2 0-1984-15,-1 0-384 0,-6-2-96 0,4-4-16 0</inkml:trace>
  <inkml:trace contextRef="#ctx0" brushRef="#br0" timeOffset="6895.02">10763 1009 7359 0,'0'0'656'0,"0"0"-528"15,0 0-128-15,0 0 0 0,0 0 1760 0,0 0 320 16,0 0 64-16,0 0 16 0,0 0-592 0,0 0-112 16,6 6-32-16,-6-6 0 0,0 0-544 0,0 0-112 15,4 8-32-15,-4-8 0 0,0 0-368 0,0 0-80 16,5 7-16-16,-5-7 0 0,0 0-272 0,0 0 0 16,0 0 128-16,5 5-128 0,-5-5 0 0,0 0 0 0,8 5 0 0,-8-5 0 15,0 0 0-15,10 2 0 0,-2-2 128 0,1-1-128 16,0-2 0-16,1 0 0 0,0-1 0 0,1-1 0 15,2 2-240-15,2-2-96 0,0-4-32 0,-1-1 0 16</inkml:trace>
  <inkml:trace contextRef="#ctx0" brushRef="#br0" timeOffset="7363.74">10855 967 5519 0,'0'0'240'0,"0"0"64"0,0 0-304 0,0 0 0 16,0 0 0-16,0 0 0 0,0 0 736 0,-8-1 96 15,8 1 0-15,-8-1 16 0,8 1-528 0,-8 0-128 16,8 0 0-16,0 0-16 0,0 0 160 0,0 0 48 16,-7 0 0-16,7 0 0 0,0 0 192 0,-8 1 32 15,8-1 16-15,0 0 0 0,-8 2-48 0,8-2 0 0,0 0 0 0,0 0 0 16,-7 4 48-16,7-4 0 0,0 0 0 0,0 0 0 15,0 0 64-15,0 0 16 0,0 0 0 0,0 0 0 16,0 0-48-16,0 0 0 0,0 0 0 0,0 0 0 16,0 0-64-16,0 0-16 0,0 0 0 0,0 0 0 15,0 0-128-15,0 0-16 0,8 2-16 0,1-2 0 16,0-3-208-16,1 2-32 0,-10 1-16 0,11-1 0 16,-1 0-160-16,0 0 0 0,0-1 0 0,0 1 0 15,-2 0 0-15,1-1 0 0,0 2 0 0,-9 0 0 16,11 0-192-16,-1 0-80 0,-10 0-16 0</inkml:trace>
  <inkml:trace contextRef="#ctx0" brushRef="#br0" timeOffset="8350.28">12429 520 9551 0,'0'0'416'0,"0"0"96"0,0 0-512 0,0 0 0 0,0 0 0 0,0 0 0 16,0 0 640-16,0 0 0 0,0 0 16 0,0 0 0 16,0 0 176-16,1-7 16 0,-1 7 16 0,0 0 0 15,0 0 16-15,0 0 0 0,0 0 0 0,2-8 0 16,-2 8-128-16,0 0-32 0,0 0 0 0,0 0 0 0,4-7-16 16,-4 7 0-16,0 0 0 0,0 0 0 0,8-3-176 0,-8 3-32 15,11-1-16-15,-2 1 0 0,-9 0 96 0,11 2 32 16,-1 0 0-16,0 2 0 0,-10-4-192 0,11 5-32 15,-1 2-16-15,-2 2 0 0,1 0-160 0,-3-1-16 16,0 2-16-16,1 3 0 0,1 0-176 0,-1 3 160 16,1 0-160-16,0 4 160 0,-1 0-160 0,6 18 0 15,-5-2 144-15,0-1-144 0,0-1 0 0,-3 0 128 0,-1 0-128 16,-3 4 0-16,-1-1 0 0,-4 1 0 0,-2 2 0 16,-3 1 0-16,-2-3-208 0,-3 2-112 0,-4 1-32 0,-4-3 0 31,-3-4-608-31,-6-2-112 0,-3-2-16 0</inkml:trace>
  <inkml:trace contextRef="#ctx0" brushRef="#br0" timeOffset="8929.44">9890 548 17855 0,'-7'-12'784'0,"4"4"176"0,-1-1-768 15,0 0-192-15,0 0 0 0,1 0 0 0,0 0 1056 0,1 1 176 16,0 1 48-16,1-1 0 0,1 8-96 0,-2-8-16 0,2 8 0 0,0 0 0 16,0 0-64-16,0 0-16 0,-3-8 0 0,3 8 0 15,0 0-528-15,0 0-112 0,0 0-32 0,-6 10 0 16,-2 0-416-16,0 7 0 0,0 3-224 0,2-6 80 16,-2 6 144-16,0 4 0 0,-4 3 0 0,-2 6 0 15,-1 5 0-15,-2 1 0 0,-1 3 0 0,-15 38 0 16,6-9 0-16,6-6 0 0,5-1 0 0,4-5 0 0,4-3 0 15,5-4 0-15,2-4 0 0,4-3 0 0,3-3 0 0,2-3 0 16,3-3 0-16,5-3 0 0,4-2 0 0,3-4-128 16,2-5 128-16,4-3 0 15,0-2-432-15,3-2 0 0,0-4 0 16,5-4-8624-16,2-1-1728 0</inkml:trace>
  <inkml:trace contextRef="#ctx0" brushRef="#br0" timeOffset="9899.61">8206 1773 14735 0,'0'0'1312'0,"-8"-6"-1056"0,1 0-256 0,1 1 0 0,0 0 976 0,6 5 144 16,0 0 32-16,0 0 0 0,-6-4-384 0,6 4-64 15,0 0 0-15,0 0-16 0,0 0-304 0,0 0-64 16,0 0-16-16,0 0 0 0,0 0 96 0,0 0 32 16,0 0 0-16,0 0 0 0,10-3 0 0,0 0 0 15,-1 2 0-15,2 1 0 0,2 0-96 0,0 1-16 16,1 2 0-16,4-2 0 0,3-1 0 0,1 0 0 15,2 0 0-15,2 0 0 0,3 0 16 0,0-1 0 16,0-3 0-16,1 3 0 0,2 0-80 0,1 0-32 0,1 0 0 16,3 2 0-16,4 1-48 0,4-1-16 0,2 0 0 15,2-1 0-15,0-1-160 0,0 0 160 0,-1-1-160 0,3 2 160 16,2 0-160-16,4 1 0 0,3 1 0 0,2-2 128 16,-1-3-128-16,1 1 0 0,-1 0 144 0,2 0-144 15,3 2 160-15,2 0-32 0,4 0-128 0,-3-2 192 16,-2-1-64-16,0 2-128 0,2 1 176 0,4 0-176 15,8 1 224-15,-3-2-64 0,-4-2-16 0,1 1 0 16,1 2 32-16,4 2 0 0,5-2 0 0,-1-2 0 16,-4 0-176-16,1 2 160 0,3 2-160 0,1-2 160 15,1-1-160-15,-1 1 0 0,0 0 0 0,3 3 128 16,3 1-128-16,0-2 0 0,-2-3 0 0,0 3 0 16,1 3 128-16,2-2-128 0,3-2 0 0,-1 1 128 15,-3 0-128-15,6 4 0 16,3 1 0-16,-3-2 0 0,-5-3 0 0,1 2 160 0,3 3-160 0,0-2 160 0,-2-4-160 15,1 0 0-15,-1 1 0 0,3 0 128 0,2-1-128 0,-3-1 0 16,-5 0 144-16,2 1-144 0,0 3 0 0,2-4 128 16,-5-2-128-16,-1 0 0 0,0 4 128 0,2-2-128 15,1-2 128-15,-4 0-128 16,-4-2-768-16,-1 3-208 0,0 2-48 0,-1-2-16 16,0-3 1680-16,-3-1 352 0,-3-1 64 0,0 3 16 0,1 3-752 0,-2-1-160 15,2-2-32-15,-4-1 0 0,-1 1 0 0,-4 2 0 16,-1 1 0-16,2 0 0 0,-1-1-128 0,-3-1 0 15,-4-2 0-15,-3 2 0 0,-2 1 0 0,-2 1 128 16,-3 1-128-16,-1 0 0 0,0-1 128 0,-3-1-128 16,-4 0 0-16,-5 0 128 0,-3 0-128 0,-4 0 128 0,-1 0-128 15,-1 1 128-15,-4 1-128 0,-4 1 192 0,-1-1-192 0,-3 0 192 16,0 1-192-16,-5 1 192 0,-1-1-192 0,-3 0 192 16,-8-2-192-16,0 0 0 0,0 0 0 0,0 0 0 15,0 0-256-15,0 0-64 0,0 0-32 0,0 0 0 31,0 0-96-31,0 0-32 0,0 0 0 0,-8 3 0 16,-4-2-1200-16,-1 2-240 0,-3-1-64 0,-4 0-11056 0</inkml:trace>
  <inkml:trace contextRef="#ctx0" brushRef="#br0" timeOffset="11561.02">8922 2407 27983 0,'-2'-19'1232'0,"1"7"272"0,-2 0-1200 0,2 0-304 0,2-1 0 0,2 1 0 15,0-1 768-15,1 4 112 0,2-2 16 0,1 0 0 16,1 1-416-16,1 1-80 0,0-3-16 0,1 2 0 15,0 2-16-15,-1 0-16 0,2 0 0 0,3 0 0 16,-3 1-96-16,2 2 0 0,0 0-16 0,0 2 0 16,-1 0-240-16,0 2 144 0,1 2-144 0,-2 2 128 15,0 2-128-15,-2 1 0 0,-1 3 0 0,-1 1 0 16,-1 0 0-16,-1 2 0 0,-1 3 0 0,-2 3 0 16,-2 1-304-16,-2 5 64 0,-1 3 16 0,-3 3 0 31,-1 3-192-31,-4-1-32 0,-3 0-16 0,0 1 0 0,0 0 128 0,0-2 16 0,-1-4 16 0,2-3 0 15,1-1 304-15,1-4 0 0,0-4 0 0,2-1 0 16,-1-3 0-16,1-1 192 0,1-3-16 0,-2 1-16 0,0-1 192 0,1-1 32 16,1 0 16-16,1-2 0 0,-1 0-176 0,2 1-32 15,6-5-16-15,0 0 0 0,-5 4-16 0,5-4 0 16,0 0 0-16,0 0 0 0,0 0 208 0,0 0 32 16,0 0 16-16,0 0 0 0,0 0 48 0,11 1 16 15,1-1 0-15,0-2 0 0,0-1-192 0,4-2-32 31,0 2-16-31,1 0 0 0,-2 0-112 0,2-2 0 16,0 1-128-16,1-1 192 0,-1 1-192 0,1 1 0 16,-2 0 128-16,2 2-128 0,1-1 0 0,-1 1-192 15,1 0 48-15,0 1 0 16,0 0-1584-16,-1 0-320 0,1-1-64 0,-1 1-8032 16,-3 0-1600-16</inkml:trace>
  <inkml:trace contextRef="#ctx0" brushRef="#br0" timeOffset="12015.74">9565 2598 20271 0,'0'-13'896'0,"0"4"192"0,0-1-880 0,0-2-208 0,-1-1 0 0,1 1 0 15,0 0 2400-15,0 0 432 0,-1 1 96 0,0 1 16 16,-1-1-1760-16,-1 2-352 0,-2 0-64 0,1 0 0 16,-2 2-112-16,0 0-16 0,-1 1 0 0,0 0 0 15,0 2-256-15,0 0-64 0,1 1-16 0,-2 2 0 16,-2 1-304-16,0 3 0 0,-1 2 128 0,1 1-128 15,-1 2 0-15,-1 1-176 0,0 1 32 0,1 1 0 16,0 3 144-16,0 1-192 0,2 1 192 0,-1 2-192 16,0 3 16-16,3-1 0 0,-1-1 0 0,2-2 0 0,2-1-16 15,2-2 0-15,2 2 0 0,2-4 0 0,1-2 192 0,3-2-160 16,0-1 160-16,3-3-160 0,-9-4 160 0,12 3 0 16,0-1 0-16,-1-2-128 0,2-2 128 0,-1-3 0 15,0 0 160-15,1-3-160 0,-1-1 176 0,0 0-176 16,1 1 192-16,-3-1-192 0,0-1 288 0,0-1-48 15,-1-1-16-15,0 0 0 0,-3-2 112 0,1 2 32 16,-1-1 0-16,0 1 0 0,-2 1-96 0,0 1-16 16,-2 0 0-16,0 3 0 0,-2 7 0 0,0-6-16 15,0 6 0-15,0 0 0 0,0 0 0 0,0 0 0 16,0 0 0-16,0 0 0 0,0 0-240 0,0 0 0 0,-5 7 0 0,0 3 0 16,2 1-208-16,1 1 64 0,-1 2 16 0,3 2 0 15,0 1 128-15,3 2-128 0,-1-2 128 0,1 0-128 16,2-3-208-16,0 0-48 0,1 1 0 0,1-2 0 31,1-3-256-31,1 0-64 0,1-2-16 0,1-1 0 16,1-1-576-16,2-4-112 0,4 0-32 0,0-3-12704 0</inkml:trace>
  <inkml:trace contextRef="#ctx0" brushRef="#br0" timeOffset="12265.72">10049 2295 25791 0,'0'0'2304'0,"-2"-9"-1856"0,-2 0-448 0,0 1 0 0,1 2 1440 0,3 6 192 16,0 0 32-16,0 0 16 0,-5-6-464 0,5 6-112 16,0 0-16-16,0 0 0 0,0 0-784 0,0 0-176 15,-8 5-128-15,2 2 192 0,1 3-192 0,2 2 0 16,-2 3 0-16,2 1-176 0,0 3 176 0,0 2 0 16,0 2-144-16,0 0 144 0,0-1 0 0,0 0-144 15,0 3 144-15,1 1 0 0,0-1-272 0,-1-2 48 16,3-2 16-16,-1-2 0 15,1-2-480-15,0 0-80 0,-2-2-32 0,2-2 0 16,0-2-1248-16,-1-1-256 0,1-1-64 0,0-9 0 0</inkml:trace>
  <inkml:trace contextRef="#ctx0" brushRef="#br0" timeOffset="12469.29">9702 2583 32079 0,'0'0'2848'0,"0"0"-2272"0,-1-9-576 0,1 9 0 16,0 0 816-16,5-7 48 0,3 2 16 0,1 1 0 16,1-1-736-16,3 2-144 0,0 0 0 0,5 0 0 15,-1 0 0-15,2 1 0 0,1 0 0 0,1-1 0 16,-1 2 0-16,2 0-144 0,0-1 144 0,2 1 0 31,-4 0-640-31,4 2-32 0,-1 2-16 0,-2-1 0 16,1-2-2192-16,0-1-432 0,-2 2-80 0</inkml:trace>
  <inkml:trace contextRef="#ctx0" brushRef="#br0" timeOffset="12924.81">10363 2343 23375 0,'-1'-14'1024'0,"1"14"240"0,0-11-1008 0,-1 1-256 16,1 10 0-16,-1-11 0 0,-1 2 1744 0,2 9 304 16,0 0 64-16,0 0 16 0,-3-8-912 0,3 8-176 15,0 0-32-15,0 0-16 0,0 0-608 0,0 0-128 16,0 0-32-16,-5 8 0 0,0 1-224 0,2 3-160 15,0 3 32-15,-1 2 0 0,2 0 128 0,0 3-128 16,-1 3 128-16,0-1-128 0,0 0 128 0,1 4-160 16,0 1 160-16,-2 3-160 0,1 0 160 0,1-3 0 15,1-2 0-15,-2 0-128 0,1-6 128 0,1-2 0 0,1-5 0 0,0-2 0 16,0-2 0-16,0-8 0 0,0 0 0 0,0 0 128 16,4 7 64-16,-4-7 0 0,0 0 16 0,0 0 0 15,8-3 112-15,-1-3 0 0,-1-2 16 0,0-2 0 16,2-3 32-16,1-1 0 0,-1 0 0 0,3 0 0 15,0-2-80-15,0 2-16 0,0 0 0 0,0-1 0 16,2 0-272-16,-1 3 128 0,-1 3-128 0,0 1 0 16,0 2 0-16,-1 0 0 0,-1 1 0 0,0 3 0 15,-9 2 0-15,11 1 0 0,-2 1 0 0,-9-2 0 0,11 7-128 16,-1 1 128-16,-3 1 0 0,-1 1-144 0,-1 2 144 16,-1 1-128-16,-1-1 128 0,-1 2-128 0,2 1 128 15,-4-1 0-15,-2 1 0 0,0-1-128 0,0-1 128 0,-1 0 0 16,-1-2 0-16,-1-1 0 0,0 0 0 0,-2-1 0 15,0-1 160-15,-2-2-160 0,-1 0 0 0,-1 0 0 16,-1 0-208-16,-2-1 64 16,0 0-496-16,0-3-112 0,1 2-16 0,-3-1 0 15,2-1-1664-15,2-2-352 0,1-1-64 0</inkml:trace>
  <inkml:trace contextRef="#ctx0" brushRef="#br0" timeOffset="13207.67">10763 2178 23951 0,'6'-10'2128'0,"-1"5"-1696"0,2 0-432 0,-1 1 0 15,2-1 1280-15,1 3 192 0,1 1 16 0,0 0 16 16,1 0-368-16,-1 2-80 0,-2 1-16 0,1 3 0 16,0-1-496-16,0 3-96 0,-3 0-32 0,1 4 0 15,1 1-112-15,-4 5-32 0,2 2 0 0,-2 2 0 16,1 1-64-16,-2 4-16 0,-1 3 0 0,0 4 0 15,-2 2-32-15,-1 1-16 0,-1 3 0 0,-1 0 0 16,-3 2-144-16,-1 0 0 0,1-1 144 0,-2-1-144 16,0-4 0-16,0 0 144 0,0-1-144 0,-3-1 0 15,-1-3 0-15,-1-3-224 0,-1-2 16 0,-1-2 0 16,-1 0-400 0,-5 0-80-16,-5 0-16 0,-3-1 0 0,-7-2-1312 0,-3-3-272 0,-4-2-48 0,1-2-6288 15,0 0-1248-15</inkml:trace>
  <inkml:trace contextRef="#ctx0" brushRef="#br0" timeOffset="13582.51">8598 2030 29487 0,'-3'-6'2624'0,"1"-1"-2112"0,2 7-512 0,0 0 0 16,0-7 448-16,0 7 0 0,0 0-16 0,0 0 0 16,0 0-160-16,0 0-16 0,0 0-16 0,0 0 0 15,0 0-240-15,-4 9 0 0,0 3 0 0,-2 3 0 16,-3 3 0-16,0 4 0 0,0 4 0 0,0 5 0 15,2 4 0-15,0 6 176 0,2 4-176 0,-1 3 160 16,0 3-160-16,2 3 0 0,2 2 0 0,1 0 0 16,2 0 0-16,2-2-144 0,3-2 144 0,2-4 0 0,1-2 0 15,4-4 0-15,0-5 0 0,2-1 0 0,3-3 0 0,3-4-192 16,2-2 192-16,3-3-208 16,3-3-368-1,4-4-80-15,3-2-16 0,6-8 0 0,1-2-1328 0,2-5-272 0</inkml:trace>
  <inkml:trace contextRef="#ctx0" brushRef="#br0" timeOffset="14052.38">11772 2276 12895 0,'0'0'576'0,"-2"-8"112"0,1-1-560 0,1 9-128 0,-2-9 0 0,0 1 0 16,2 8 3904-16,0 0 768 0,-1-8 128 0,1 8 48 15,0 0-3104-15,1-8-608 0,-1 8-128 0,0 0-32 16,0 0-528-16,0 0-128 0,0 0 0 0,0 0-16 16,0 0-304-16,0 0 0 0,5 11 0 0,-1 2 0 0,0 0 0 0,-3 1 0 15,1 0-176-15,0 3 176 0,-1 4-128 0,0 1 128 16,0 1 0-16,-1 1 0 0,0-2-128 0,1 1 128 15,1 1 0-15,0-1 0 0,0-1-128 0,-1 0 128 16,1-1 0-16,0-1 0 0,0-2-320 0,0-1 64 16,-1 1 0-16,1-3 0 15,0-3-576 1,-1 1-96-16,2-2-32 0,-3-2-8336 0,0-1-1680 0</inkml:trace>
  <inkml:trace contextRef="#ctx0" brushRef="#br0" timeOffset="14271.52">11537 2528 8287 0,'-7'-7'368'0,"7"7"80"0,-5-6-448 0,5 6 0 0,0 0 0 0,0-7 0 16,1 2 4672-16,-1 5 832 0,0 0 192 0,11-5 16 16,1 1-4352-16,1 0-864 0,0 2-176 0,3 0-48 15,-1 1-144-15,0-1-128 0,2 0 144 0,-1 0-144 16,1 2 128-16,0 0-128 0,2 0 0 0,2 0 0 31,0 0-320-31,1 2-176 0,0-1-16 0,1 1-16 16,-1-1-2320-16,1-1-464 0,9-2-80 0,0-3-32 0</inkml:trace>
  <inkml:trace contextRef="#ctx0" brushRef="#br0" timeOffset="14647">12549 2202 14735 0,'-3'-11'640'0,"3"11"160"0,-2-10-640 0,1 2-160 16,2 1 0-16,-1-1 0 0,-1-1 4096 0,1 1 800 0,0 8 160 15,0 0 16-15,2-9-3536 0,-2 9-704 16,0 0-128-16,0 0-48 0,0 0-288 0,0 0-64 0,0 0-16 0,0 0 0 15,0 0-160-15,0 0-128 0,0 0 192 0,-2 9-192 16,0-1 0-16,0 3 0 0,0 2 0 0,0 2-192 16,0 1 192-16,0 3 0 0,-1 0 0 0,1 2 0 15,-3 1 0-15,4 0 0 0,-2 2 0 0,1 1 0 16,-1 1 0-16,2-2 0 0,1-2 0 0,0 0 0 16,0 0 0-16,0-1 0 0,0-3 0 0,1 3 0 15,0 0 0-15,2-2 0 0,-2-3 0 0,-1 0 0 16,0-3 0-16,1-1 0 0,-1-1 0 0,0 0 0 31,0-2-512-31,0-1-144 0,0-8-48 0,0 0 0 16,0 8-1984-16,0 0-384 0,0-8-96 0</inkml:trace>
  <inkml:trace contextRef="#ctx0" brushRef="#br0" timeOffset="14923.99">12088 2762 26719 0,'0'0'1184'0,"0"0"240"0,0 0-1136 0,0 0-288 16,0 0 0-16,0 0 0 0,0 0 1040 0,0 0 160 15,0 0 16-15,10 0 16 0,0 0-592 0,2 0-112 0,1 0-16 0,2 0-16 16,3 0-64-16,3 0-16 16,3 0 0-16,2 0 0 0,3-1 0 0,1 0 0 0,2 0 0 0,2 0 0 15,4 0-224-15,-2 0-32 0,-1-2-16 0,-4 1 0 16,-1 0-144-16,-2 0 0 15,-3 0 144-15,-1 0-144 0,-2 0 0 0,-1 0 0 0,-2 1-160 0,-2 0 160 32,-1 0-576-32,-1 1-16 0,-3 0 0 0,-1 1 0 15,-1 0-1776-15,-10-1-368 0,0 0-64 0,9 3-9552 0</inkml:trace>
  <inkml:trace contextRef="#ctx0" brushRef="#br0" timeOffset="15337.8">12273 3095 22111 0,'0'0'976'0,"-4"-6"208"0,4 6-944 15,-1-8-240-15,1 8 0 0,0 0 0 0,5-10 2160 0,1 3 384 16,1 1 80-16,2 2 0 0,0-1-1904 0,2 2-384 16,2 0-80-16,0 0 0 0,-1 1 0 0,2-1 0 15,2 2 0-15,-1 1 0 0,-1 1-80 0,1 2-16 16,-2 1 0-16,0 1 0 0,-2 1-160 0,-1 1 0 15,-1 2 0-15,-3 3 0 0,0 1-144 0,-2 2 144 16,-3-1-192-16,-1 1 192 16,-2 2-624-16,-2 0-16 0,-5 3 0 0,-2 3 0 15,-3 4-80-15,-3 0-32 0,-3 0 0 0,0-1 0 16,0-1 240-16,0-2 32 0,1-3 16 0,4-3 0 0,0-3 464 0,4-3 0 0,3-3 176 0,1-3-48 16,0 1 960-16,7-6 208 0,0 0 48 0,0 0 0 15,0 0 0-15,0 0 0 0,0 0 0 0,0 0 0 16,0 0-608-16,0 0-112 0,8-4-32 0,3 1 0 15,2 0-336-15,4 1-64 0,1 2 0 0,6-1-16 16,2-1-48-16,3 1-128 0,2 0 192 0,0 0-64 16,1 1-128-16,-1 0 0 0,-1 1 0 0,0 1 0 15,2 1 0-15,0-1-144 0,-2 1 0 0,2 2 0 16,1-1-720 0,1-1-144-16,0-1-16 0,2 0-16 0,3-4-2160 0,-2-1-416 0</inkml:trace>
  <inkml:trace contextRef="#ctx0" brushRef="#br0" timeOffset="15880.42">13586 2072 25167 0,'0'0'1104'0,"0"0"240"0,1-6-1072 0,-1 6-272 0,2-8 0 0,-2 8 0 16,2-8 800-16,-2 8 96 0,0 0 32 0,0 0 0 16,2-5-336-16,-2 5-64 15,0 0-16-15,0 0 0 0,0 0-16 0,0 0-16 0,0 0 0 0,0 0 0 16,-8 7-288-16,1-1-64 0,1 2-128 0,-2 3 192 16,0 4-192-16,-1 2 0 0,1 0 0 0,-3 6 0 15,-1 4 0-15,-2 4 0 0,0 1 0 0,-2 6 0 16,-3 5 0-16,-2 4 0 0,-1 4 0 0,1 5 0 0,1 3-160 0,2 4 160 15,-3 1-128-15,3 3 128 0,2 2 0 0,1 3-160 16,3 0 160-16,2-2 0 0,1-4-128 0,4 0 128 31,1-3 0-31,2-3 0 0,4-6 0 0,1-3 0 0,1-1 0 0,4-3 0 0,1-4 224 0,2-2-48 16,2-5-16-16,2-1 0 0,3-3 48 0,2-3 16 16,2-3 0-16,2-3 0 0,2-4-224 0,1-4-160 15,-1-2 32-15,1-4 0 16,-1-2-2176-16,3-3-448 0,12-5-64 0,-3-9-32 0</inkml:trace>
  <inkml:trace contextRef="#ctx0" brushRef="#br0" timeOffset="16511.14">14105 2063 29487 0,'0'0'2624'0,"0"0"-2112"0,0 0-512 0,7-6 0 0,-2-1 144 0,-5 7-144 15,0 0 0-15,0 0 144 0,0 0-16 0,9 4-128 16,-9-4 192-16,6 9-64 0,-6-9-128 0,2 13 128 15,-2 4-128-15,-1 1 128 0,-2 2-128 0,0 3 0 16,-1 2 144-16,-2 4-144 0,0 3 896 0,0 2 96 16,0 3 32-16,1 1 0 15,1-1-1648-15,0-3-320 0,2-4-64 0,1-1-16 0,0 0 1664 0,1-5 336 16,0-2 64-16,0-2 16 16,0-2-1632-16,0-3-320 0,0-3-64 0,0-2 0 0,0-2 960 0,0-8 0 15,0 0 144-15,0 0 0 0,0 0 64 0,0 0 16 0,0 0 0 0,0 0 0 16,0 0 304-16,0 0 64 0,2-9 16 0,0-1 0 15,1-2-128-15,-1-1-32 0,0-2 0 0,1-1 0 16,2-2-112-16,-1 1-16 0,1-1-16 0,0 2 0 16,2 0-32-16,-1 1 0 0,2-2 0 0,1 2 0 15,-2 0-272-15,2 1 160 0,1 2-160 0,-1 1 128 16,1 2-128-16,1 1 0 0,-1 2 0 0,1 2 0 16,0 0-176-16,0 3 176 0,0 1-128 0,-1 4 128 15,0 0-160-15,-1 0 160 0,0 4-192 0,0 1 192 16,0 2-192-16,-1 1 192 0,-1 0-192 0,-1 1 192 15,-3 2-144-15,-1 1 144 0,2 2 0 0,-4 2-144 16,-4 0-64-16,1 1-16 0,-3 1 0 0,0-1 0 16,-2 0-96-16,0-3 0 0,0-2-16 0,-1-4 0 15,0-1 336-15,-1-1 0 0,0-1-144 0,-1-2 144 16,-1-1 0-16,0-1 176 0,0-2-32 0,0 0 0 0,0-1-144 16,0 1 0-16,0-3 0 0,-1 1-176 0,0-2-160 0,1 0-48 15,0-1 0-15,1 0 0 16,0 0-496-16,1-2-96 0,1-3-32 15,2 0-8368-15,1 1-1680 0</inkml:trace>
  <inkml:trace contextRef="#ctx0" brushRef="#br0" timeOffset="16980.11">14425 2002 24879 0,'1'-9'2208'0,"0"0"-1760"0,1 1-448 0,0-1 0 16,1 0 2000-16,1 1 320 0,1 1 64 0,0 0 16 15,2 2-1648-15,0 0-336 0,-1 1-64 0,3-1-16 16,0 1-336-16,0 1 144 0,-2 0-144 0,2 1 0 16,0 1 224-16,-9 1-64 0,10 2-16 0,-1 2 0 15,-2 0-144-15,-7-4 0 0,7 9-192 0,-3 0 192 16,0 1-192-16,-2 1 192 0,-2 1-192 0,-1 0 192 0,-2 0-432 0,0 0 48 16,-1 0 0-16,-2 1 0 15,2 3 64-15,-2-2 32 0,-1-1 0 0,1-1 0 0,1-2 288 0,-1 0 0 16,0-1 0-16,0-1 0 0,1-2 0 0,5-6 0 15,-6 6 128-15,6-6-128 0,0 0 416 0,0 0-16 16,0 0 0-16,0 0 0 16,0 0-80-16,1 7-32 0,-1-7 0 0,7 7 0 0,-7-7-32 0,12 4-16 15,1 1 0-15,2-2 0 0,2-1-240 0,2 0 0 16,-2 2 128-16,4-2-128 0,1 1-128 0,1-1-80 16,1 0-16-16,0-1 0 15,-2 1-2144-15,0-2-448 0,-2-1-64 0</inkml:trace>
  <inkml:trace contextRef="#ctx0" brushRef="#br0" timeOffset="17543.4">13626 2864 7359 0,'0'0'320'0,"0"0"80"0,-7-1-400 15,7 1 0-15,-8-2 0 0,1 0 0 0,-1 1 2688 0,8 1 464 16,-9-2 96-16,1 1 16 0,8 1-2336 0,-7-2-464 16,7 2-80-16,0 0-32 0,-8-1 400 0,8 1 80 15,0 0 0-15,0 0 16 0,0 0-64 0,0 0-16 16,0 0 0-16,0 0 0 0,0 0-288 0,0 0-64 16,13 3-16-16,1-1 0 0,3 0-176 0,2 0-32 15,2 0-16-15,4 1 0 0,3-2 192 0,8 1 32 16,3 0 16-16,5 0 0 0,2-1 160 0,4 0 48 0,1-1 0 15,2 2 0-15,5-1-176 0,4 0-16 0,8 0-16 16,-1-1 0 0,0 1-224-16,1-1-64 0,0 0 0 0,4 0 0 0,2-1-128 0,-2 1 0 0,-1-1 0 0,-3 0 0 15,0 0 0-15,0-1 0 0,3 1 0 0,-3 0 0 16,-1-1 0-16,-3 0 128 0,-2-3-128 0,-2 1 0 16,-4 0 0-16,-1 0 128 0,-2 0-128 0,-4 0 0 15,-5-1 128-15,-7 2-128 0,-6 0 0 0,-5-1 128 16,-5 2-128-16,-3 0 0 0,-3 0 0 0,-5 1 0 31,-12 1-400-31,0 0-112 0,0 0-32 0,0 0 0 16,0 0-736-16,0 0-160 0,-14 3-32 0,-3 0-11488 0</inkml:trace>
  <inkml:trace contextRef="#ctx0" brushRef="#br0" timeOffset="18090.46">13901 3402 16575 0,'0'0'1472'0,"-6"-6"-1168"16,2-2-304-16,0 0 0 0,1 1 1200 0,3 7 176 0,-1-9 32 0,1 1 16 16,0 0-272-16,2 2-64 0,-2 6-16 0,5-9 0 15,0-1-240-15,1 1-32 0,-1 1-16 0,3-1 0 16,1 0-208-16,-1 0-32 0,2 0-16 0,0 3 0 16,0 0 544-16,0 2 96 0,0-2 32 0,0 2 0 31,0 1-1696-31,0 0-336 0,-1 2-64 0,1 4 0 0,-1 0 896 0,0 1 144 0,-9-4 48 0,10 7 16 15,-2 1-208-15,-2 1 0 0,0 2 128 0,-3 3-128 16,-1 1 0-16,-1 0 0 0,-2 2 0 0,-2 2 0 16,-3 2 576-16,-1 2 160 0,-3 2 32 0,-2 4 16 31,-3-1-1856-31,1 1-368 0,1-1-80 0,-1 0-16 0,-1-5 1088 0,2-2 192 0,1-2 64 0,2-3 0 0,0-1 544 0,2-2 112 16,1-5 32-16,1 0 0 0,6-8 448 0,0 0 80 15,-4 7 32-15,4-7 0 0,0 0-160 0,0 0-48 16,0 0 0-16,0 0 0 0,0 0-416 0,0 0-96 15,0 0-16-15,6 8 0 0,2-1-112 0,1-1-16 16,0-2-16-16,1-1 0 0,1 1-176 0,1 0 128 16,0 0-128-16,2 1 128 0,3-1-128 0,-1 1 0 15,1-3 0-15,0 1 0 0,1-1-272 0,2 0-96 16,-1 0-16-16,2-2 0 16,1-2-704-16,3 0-128 0,1-2-48 0,1-3 0 15,2 2-1936-15,-1-4-384 0</inkml:trace>
  <inkml:trace contextRef="#ctx0" brushRef="#br0" timeOffset="18496.8">14509 3585 11055 0,'4'-15'480'0,"0"6"112"16,-2-2-464-16,-1 0-128 0,0 0 0 0,-1 0 0 0,-1 1 3376 0,-1 1 656 0,-2 1 128 0,0 1 16 15,0-2-1888-15,-4 1-384 0,0 3-80 0,-1 0-16 16,-1 1-672-16,1 1-144 0,-2 0-32 0,1 2 0 16,-1 2-544-16,0 2-112 0,0 0-32 0,-4 2 0 15,1 4-272-15,-1 1 0 0,-2 1 0 0,0 1 0 16,-1 2 0-16,0 2-144 0,2-1 144 0,2 1-128 15,0-1 128-15,3 0 0 0,0 1-144 0,3-1 144 16,1 0 0-16,1-2 0 0,3 0 0 0,2-1 0 16,2-1 0-16,-1-11-176 0,3 10 176 0,3-1-192 15,-6-9 192-15,10 6-192 0,0-2 192 0,0-2-192 16,-10-2 192-16,13-2 0 0,0-3 0 0,0-1 0 16,0-3 160-16,0-1 64 0,-1-1 16 0,0-1 0 0,0 0-48 15,-1-1 0-15,-2-2 0 0,-2 1 0 0,0 0 48 0,0-1 0 16,-1 2 0-16,0 1 0 0,-2 1-32 0,0 1 0 31,0 1 0-31,-2 2 0 0,-2 7 16 0,0 0 0 0,0 0 0 0,0 0 0 0,0 0 80 0,0 0 16 16,0 0 0-16,0 0 0 0,0 0-320 0,1 11 0 15,-1 1 0-15,0 1-144 0,0 0 0 0,0 1 0 16,1 2 0-16,0-1 0 16,1 1-240-16,1 0-32 0,-1 1-16 0,1-1 0 15,2 0-432-15,-1-1-96 0,1-2 0 0,0-1-16 16,1-1-1232-16,3-2-240 0,0-2-48 0,1-3-16 0</inkml:trace>
  <inkml:trace contextRef="#ctx0" brushRef="#br0" timeOffset="18731.23">14720 3366 33167 0,'-5'-9'2944'0,"5"9"-2352"0,-6-5-464 0,6 5-128 16,-4-5 832-16,4 5 128 0,0 0 48 0,0 0 0 31,0 0-256-31,0 0-48 0,0 0-16 0,0 0 0 0,0 0-688 0,3 9 0 0,0 0-128 0,1 2 128 16,-1 2-192-16,1 1 192 0,2 1-160 0,-2 2 160 15,2 2 0-15,-2 0-144 0,-1-1 144 0,0 3 0 16,-1-1-192-16,0 0 64 0,1-1 0 0,-2 0 0 16,-1 0-512-16,1 1-80 0,1 0-32 0,-2-2 0 15,-3-1-1808 1,2-1-384-16,1 0-64 0</inkml:trace>
  <inkml:trace contextRef="#ctx0" brushRef="#br0" timeOffset="18937.41">14507 3568 30399 0,'0'0'2704'0,"0"0"-2160"31,0 0-544-31,0 0 0 0,0 0 896 0,0 0 64 0,0 0 0 0,0 0 16 0,8-1-656 0,3 1-128 15,2 0-16-15,3 1-16 0,3 2-160 0,1-2 0 0,0 1 0 0,6 0 0 16,0 0 0-16,2 1 0 0,-1-1 0 0,3-1 0 47,-2-1-560-47,-1 1-80 0,-3-2-32 0,-1 0-9120 0,-1 0-1840 0</inkml:trace>
  <inkml:trace contextRef="#ctx0" brushRef="#br0" timeOffset="19419.52">15059 3275 32079 0,'0'0'1408'0,"-5"-7"320"0,0 2-1392 0,-1-1-336 0,6 6 0 0,-5-4 0 16,5 4 1040-16,0 0 144 0,0 0 32 0,0 0 0 16,0 0-896-16,-6 7-192 0,2 3-128 0,1 2 192 15,1 3-192-15,0 0-192 0,1 1 32 0,0 1 16 16,0 2 144-16,0 3-128 0,1 1 128 0,-1 2-128 0,1 1 128 0,-1-1 0 15,-1 1-144-15,-1 0 144 0,0-2-176 0,0 0 48 16,0 0 0-16,0-3 0 0,1-4-48 16,1-3 0-16,0-1 0 0,1-3 0 0,0-10 176 0,0 8 0 15,0-8 0-15,0 0 0 0,0 0 128 0,0 0-128 16,0 0 128-16,0 0-128 0,0 0 256 0,7-6-32 16,0 0 0-16,0-3 0 0,-1-1 128 0,1 0 32 15,2-1 0-15,-1 0 0 0,0-2-128 0,2 0 0 16,1-1-16-16,1 1 0 0,2 1-240 0,-1 1 0 15,0 2 0-15,0 2 0 0,0-1 0 0,1 1 0 0,-1 2 0 0,-1 1 0 16,-1 2 0-16,-1 2 0 0,0 0 0 16,1 1 0-16,-3 2 0 0,1 0 0 0,0 1 0 0,-1 2 144 15,-2 0-144-15,1 3 0 0,0 0 0 0,-2 1 0 16,-1-2 0-16,1 0 0 0,-2 2 0 0,0-1 0 16,-3-9 0-16,2 11 0 0,-2 0 0 0,-3-1 0 15,0-1 0-15,0-2 0 0,-3 0-160 0,0 1 160 16,-3-1-256-16,-1 1 32 0,-4-1 16 0,0-1 0 15,0 0-128-15,0-1-32 0,-2 0 0 0,1-1 0 32,-1-1-240-32,-1 0-48 0,3-1-16 0,1-2 0 15,2 0-480-15,1-1-80 0,0-3-32 0,2 0-12368 0</inkml:trace>
  <inkml:trace contextRef="#ctx0" brushRef="#br0" timeOffset="20108.13">15839 2096 4607 0,'0'-10'192'0,"0"10"64"16,0-8-256-16,1 0 0 0,0 2 0 0,1 0 0 0,-2 6 5296 0,3-6 1008 31,1 0 208-31,-4 6 32 0,6-4-4736 0,-6 4-944 0,10-3-192 0,-1 1-32 0,0 1-272 0,-9 1-48 16,11 1-16-16,0 3 0 0,0 0 128 0,-1 1 16 15,0 1 16-15,1 2 0 0,1 0-96 0,-2 5-32 32,1 1 0-32,1 1 0 0,0 2 112 0,2 1 32 15,0 6 0-15,2-1 0 0,-2 1-160 0,2 3-48 16,-1 4 0-16,0 4 0 0,1 5-80 0,-3 3 0 0,1 1-16 0,-1 5 0 15,0 5-176-15,-4 3 128 0,0 1-128 16,-1 2 128-16,-4 4-128 0,0 0 0 0,-2 1 0 0,-1-3 128 16,-2 0-128-16,-2-2 0 0,-3 0 144 0,-1-2-144 15,1-2 0-15,-3-1 144 0,-3 0-144 0,-1-3 0 16,-2-4 0-16,-1-4 0 0,-3-3 0 0,-1-5 0 31,-3 0-464-31,-2-5-208 0,-1-1-32 0,-5-2-16 16,-4-3-736-16,-2 0-144 0,-1-3-16 0,-2-2-12704 0</inkml:trace>
  <inkml:trace contextRef="#ctx0" brushRef="#br0" timeOffset="21141.15">16807 758 15663 0,'0'0'1392'0,"0"-7"-1120"16,1 0-272-16,0-1 0 0,1 1 928 0,-2 7 128 15,3-8 32-15,1 0 0 0,-4 8-208 0,5-6-48 16,2 1 0-16,-1 2 0 0,2-2-256 0,2 1-48 16,1-1-16-16,1 2 0 0,0-1 16 0,4 1 0 15,1 1 0-15,4 0 0 0,2 0 128 0,3 1 32 16,-1 0 0-16,0 2 0 0,0 1-224 0,0 0-32 15,-3 0-16-15,-1 1 0 0,-3-1-144 0,1 1-16 16,-1 0-16-16,-1 1 0 0,-1-1-112 0,-1 1-128 0,-1 2 176 16,-1-1-176-16,0 1 160 0,-1 0-160 0,-1 2 128 0,-1 2-128 15,-2 0 192-15,1 1-64 0,-1 1 0 0,0 1 0 16,-2-1 64-16,1 2 16 0,-2 0 0 0,1 2 0 16,-3 2-16-16,0 1-16 0,1 2 0 0,-1-1 0 15,-1 2 32-15,-1 3 16 0,-1 2 0 0,-1 3 0 16,1 4-80-16,-3 1-16 0,0 1 0 0,0 4 0 15,1 3-128-15,-1 0 0 0,0 1 0 0,-1 3 0 16,2 2 0-16,-1 1 0 0,-1 3 128 0,3 3-128 16,-2 1 0-16,1 0 0 0,2 2 144 0,-2-1-144 15,2 1 208-15,0 2-16 0,2-4-16 0,-1 0 0 16,3 3 16-16,-1-2 0 0,-1 0 0 0,1 3 0 0,1 2-16 16,2-3 0-16,-1-2 0 0,3 1 0 0,-3 0-32 15,1-2 0-15,1-4 0 0,-1 0 0 0,1 0 16 0,0-3 0 16,-1-1 0-16,-1-3 0 0,-2-2 64 0,0-1 16 15,0-5 0-15,0-1 0 0,-1-3 48 0,-2-4 16 16,-2-1 0-16,-1-3 0 0,1 0-16 0,-1-3 0 16,0-2 0-16,-2-3 0 0,0 0 32 0,-3-5 0 15,-2-2 0-15,0-1 0 0,-1-2 0 0,-2-2 0 16,-2 0 0-16,-2-1 0 0,0 2-96 0,-2-3-16 16,-1 0 0-16,0-1 0 0,0-1-208 0,2 0 176 15,-1 1-176-15,0-1 160 0,2 1-160 0,-2-1 0 16,-1-2 0-16,-3 1 0 15,-3-1-320-15,-3-1-112 0,-5-1-16 0,-2 0 0 16,-4 0-1920-16,-4 1-384 0,-3 0-64 0,-5 1-13408 0</inkml:trace>
  <inkml:trace contextRef="#ctx0" brushRef="#br0" timeOffset="21781.95">3196 5815 7359 0,'-13'2'656'0,"5"-2"-528"16,1 0-128-16,-1 2 0 0</inkml:trace>
  <inkml:trace contextRef="#ctx0" brushRef="#br0" timeOffset="22439.66">3107 5804 3679 0,'0'0'320'0,"0"0"-320"15,0 0 0-15,7-8 0 0,-2 1 640 0,-5 7 48 0,6-6 16 0,-6 6 0 16,0 0-896-16,4-8-160 0,0 0-32 0,-4 8-16 16,0 0 528-16,0 0 96 0,0 0 32 0,0 0 0 15,0 0 1600-15,0 0 320 0,0 0 64 0,0 0 0 16,0 0-384-16,0 0-96 0,0 0-16 0,0 0 0 16,0 0-576-16,0 0-112 0,0 0-32 0,0 0 0 15,0 0-416-15,0 0-96 0,0 0 0 0,11 0-16 16,-2 1-112-16,2 2-32 0,2-1 0 0,0 0 0 15,1 0 32-15,4 0 16 0,1 1 0 0,3-1 0 16,2 0 48-16,2 0 0 0,1-2 0 0,2-1 0 16,-1 0 64-16,-1-1 0 0,-1-1 16 0,1 0 0 15,-1 1-64-15,1 0-16 0,0 0 0 0,-3 1 0 0,1 0-192 16,-2-1-32-16,-2 0-16 0,-3 2 0 0,0 1-208 16,-2 0 176-16,-1-1-176 0,-2 0 160 0,-2-1-160 0,-1 1 160 15,-10 0-160-15,0 0 160 0,0 0-160 0,0 0 192 16,0 0-192-16,0 0 192 0,0 0 32 0,0 0 16 15,0 0 0-15,-9-2 0 0,-2 0-80 0,-1 0-16 16,-2 0 0-16,-2-1 0 0,-1 1-144 0,0 1 0 16,-4 1 144-16,1 0-144 0,-1-1 144 0,-2 2-144 15,0 2 192-15,-1 1-192 0,-1 0 144 0,-2 0-144 16,0 1 0-16,-2 0 144 0,0 1-144 0,-1-1 160 16,1-1-160-16,2 0 160 0,0 2-32 0,2-1-128 15,1 2 192-15,2 0-64 0,2 1-128 0,1 0 0 16,2-1 0-16,0 3 0 0,2 1 0 0,1 1 0 0,0 2 0 0,3 0 0 15,3 0-176-15,-1 2 176 0,1 0-128 0,1 2 128 16,3-1-160-16,1 1 160 0,1-2-192 0,2 0 192 16,1-1-192-16,2 1 192 0,0-2-192 0,3 0 192 15,-1 1-176-15,3-3 176 0,2-2-160 0,1-2 160 16,1-1 0-16,-1-2 0 0,0-1 128 0,1-3-128 16,-1-2 320-16,0-1-32 0,0-1-16 0,-3 0 0 15,1-2 176-15,-3-3 16 0,1-1 16 0,-1-1 0 16,-1 0 160-16,-1-1 16 0,-1-2 16 0,0 0 0 15,-2 0-208-15,-1-1-32 0,-2 1-16 0,0 0 0 16,0-1-160-16,-1 1-48 0,-1-1 0 0,-1 2 0 16,0 0-208-16,-1 3 0 0,-2 2 0 0,1 0 0 15,-1 2-384-15,0 0 16 0,1 2 16 0,7 3 0 16,-8 1-1072 0,0 2-224-16,1 2-32 0,0 0-16 0,0 2-1744 0,2 3-336 0</inkml:trace>
  <inkml:trace contextRef="#ctx0" brushRef="#br0" timeOffset="22908.93">3618 6381 26719 0,'0'0'1184'0,"0"0"240"0,0 0-1136 0,0 0-288 16,7-6 0-16,0 0 0 0,1-1 1136 0,-1 2 160 0,1-2 48 0,1 2 0 15,-1-1-608-15,-1 1-112 0,1-1-32 0,1 2 0 16,0 0 336-16,-1 0 64 0,1 1 16 0,0 2 0 16,1-1-368-16,-1 1-80 0,-1 1-16 0,-1 1 0 15,-7-1-352-15,10 2-192 0,-1 0 192 0,-2 2-192 16,1 1 0-16,-8-5 0 0,0 0 0 0,7 9 0 16,-1 1 0-16,-1-2-256 0,-5-8 80 0,2 11 16 31,-3-2-208-31,0 0-32 0,0 1-16 0,-2 0 0 15,0 0-16-15,-1 0 0 0,-1-1 0 0,0 0 0 0,-2-2 288 0,1-1 144 0,-1 0-160 0,2-1 160 16,-2 0 0-16,1-1 192 0,-1 1-16 0,7-5 0 16,-7 3 96-16,7-3 32 0,-6 5 0 0,6-5 0 0,-7 6-32 0,7-6 0 15,0 0 0-15,0 0 0 0,0 0 16 0,0 0 0 16,0 0 0-16,0 0 0 0,-2 8 32 0,2-8 0 16,0 0 0-16,0 0 0 0,5 8-176 0,-5-8-16 15,10 7-128-15,0-3 192 0,-1 0-192 0,1-1 128 16,3-1-128-16,-2-1 0 0,0 2 0 0,0-3 0 15,1 0 0-15,2-2 0 16,2 0-432-16,-1 0-16 0,-1-1-16 0,2-1 0 16,-2 0-496-16,2-1-112 0,0-2-16 0,2-1-9872 15,0-1-1984-15</inkml:trace>
  <inkml:trace contextRef="#ctx0" brushRef="#br0" timeOffset="23168.15">4354 5998 14735 0,'0'0'1312'0,"0"0"-1056"0,0-6-256 0,0 6 0 15,4-8 4768-15,3 1 896 0,1 2 176 0,3 1 48 16,3 0-4688-16,1 1-944 0,1-1-256 0,2-1 0 15,0 2 0-15,0 0 0 0,1-2 0 0,0 2 0 16,-4 1 0-16,2-1 0 0,-1 0 0 0,0 1 0 31,-1 0-592-31,0 0-80 0,1 0-16 0,-2 1-14576 0</inkml:trace>
  <inkml:trace contextRef="#ctx0" brushRef="#br0" timeOffset="23363.87">4468 6129 26719 0,'0'0'1184'0,"-7"-5"240"0,0 1-1136 0,7 4-288 16,0 0 0-16,0 0 0 0,0 0 1888 0,0 0 320 15,0 0 64-15,0 0 16 0,0 0-1936 0,0 0-352 16,10 5-128-16,-1-1 0 0,1 0 128 0,1-1 0 16,4-1 0-16,0 0 0 0,2-1 0 0,0-1 0 15,2-1 0-15,3 0 0 16,3 0-1680-16,5-2-304 0,5-3-64 0</inkml:trace>
  <inkml:trace contextRef="#ctx0" brushRef="#br0" timeOffset="24115.32">6879 5444 22111 0,'-2'-6'1968'0,"2"6"-1584"16,0 0-384-16,-2-7 0 0,2 7 2864 0,0 0 480 15,0 0 112-15,0 0 0 0,0 0-2720 0,0 0-544 16,0 0-192-16,0 0 0 0,0 0 0 0,-2 10 0 16,-1 1 0-16,1 1 0 0,0 1 128 0,0 3-128 15,0 3 192-15,0 2-192 0,0 0 128 0,1 2-128 0,0 1 0 16,0 3 0-16,-1 0 0 0,1 2 0 0,0 0 0 0,1 0 0 15,-2-1 0-15,1-2 0 0,1-3 0 0,0 1 0 16,-1-2 0-16,1-2 0 0,0-2 128 0,1-2-128 16,0-2 0-16,-1 0 0 0,0-3 0 0,0-1 0 31,0-10-352-31,0 8-128 0,0-8-32 0,0 0 0 16,0 0-720-16,0 0-160 0,-7 1-16 0,7-1-16 15,-9-5-560-15,1-3-128 0,1-2 0 0,0-2-16 16,1-2 192-16,2-3 32 0,1 0 16 0,1-3 0 0,0-2 1888 0,4-1 160 0,-1-2 144 0,1-3 16 15,0 1 688-15,0-2 128 0,0 0 16 0,2 0 16 16,-2-2-32-16,1-1-16 0,2 2 0 0,0 1 0 0,1-1-304 0,1 2-64 16,2 2-16-16,0 1 0 0,1 3-160 15,0 1-16-15,2 2-16 0,1 3 0 0,2 1 48 0,2 3 16 16,1 2 0-16,0 2 0 0,2-1-32 0,1 1-16 16,3 1 0-16,-3 4 0 0,0 2-112 0,-1 0-32 15,-3 1 0-15,2 2 0 0,-2 3 160 0,-1 2 16 16,-1 0 16-16,0 3 0 0,-3 1-352 0,-1 1-64 15,-1 1 0-15,-3 1-16 0,-1 1-176 0,-3 0 192 16,-1 0-192-16,-2 2 192 0,-1-2-192 0,-2 2 0 16,-2-2 0-16,-2 1 0 0,-3-1 0 0,-1-1 0 0,-1-2 0 15,-1-2 0-15,-2 0 224 0,1-2 16 0,0-1 0 0,-2-2 0 16,1-1 48-16,-3 1 16 0,-1-1 0 0,-1 0 0 16,-2-1-304-16,2-1 128 0,0-1-128 0,4 1 0 15,0 1-208-15,3-1-160 0,1 0-16 0,3 0-16 31,2 1-1856-31,7-3-368 0,-7 3-80 0</inkml:trace>
  <inkml:trace contextRef="#ctx0" brushRef="#br0" timeOffset="24584.9">5943 6161 16575 0,'-8'-3'1472'0,"0"1"-1168"15,-1-2-304-15,1 2 0 0,8 2 3040 0,0 0 544 16,-9-3 128-16,9 3 0 0,0 0-2608 0,0 0-528 15,0 0-96-15,0 0-32 0,0 0 320 0,0 0 48 16,0 0 16-16,8-2 0 0,3 1-448 0,2 1-96 16,4 1-16-16,4 1 0 0,4-1-144 0,5 0-128 0,5-1 144 0,3 0-144 15,4 0 144-15,1 0-144 0,2 1 128 0,3 1-128 16,4 1 224-16,4 0-32 0,5 0-16 0,0-1 0 16,3-2-16-16,1 0 0 0,-3 0 0 0,-1 1 0 15,2 1-160-15,3 0 160 0,3-1-160 0,-4-1 160 16,-7-1-160-16,0 1 0 0,0 0 0 0,-3 1 0 15,-2 0 0-15,-2 1 128 0,0-1-128 0,-4 1 0 16,-4 0 0-16,-3-2 0 0,-5-2 128 0,-3 4-128 16,-3-1 0-16,-4 1 0 0,-4 1 0 0,-5 0 128 31,-3 1-448-31,-3-1-80 0,-10-3-32 0,0 0 0 16,0 0-1664-16,-1 10-336 0,-5 1-64 0,-8 1-11168 0</inkml:trace>
  <inkml:trace contextRef="#ctx0" brushRef="#br0" timeOffset="25070.8">6185 6889 21183 0,'-7'-8'944'0,"3"0"192"0,0-1-912 0,-1-1-224 15,2-1 0-15,2 0 0 0,1 1 3184 0,2-1 592 16,1-1 112-16,3 1 16 0,-2 1-2800 0,4 0-560 16,1 0-112-16,1 1-32 0,2-1 80 0,0 1 16 15,1 1 0-15,4 0 0 0,0 2-144 0,2 1-32 16,-2 2 0-16,2 2 0 0,0 0-176 0,1 2-144 0,-4 0 192 0,1 2-192 16,-2 1 128-16,-2 1-128 0,-1 1 0 15,-1 0 0-15,-1 3 0 0,-1 1 0 0,-2 1-128 0,-2 2 128 31,-2 2-384-31,1 0 32 0,-4 1 0 0,-2 3 0 16,-4 2-192-16,-2 1-32 0,0 0-16 0,-3 2 0 16,-2 3 80-16,0-2 0 0,-1-1 16 0,0-2 0 15,0-4 496-15,0-2 0 0,0-1 0 0,1-1 0 0,-1-2 144 0,2-2 128 0,1-1 32 0,1-2 0 16,2-1 144-16,-1-1 48 0,1 0 0 0,8-5 0 16,-6 4-48-16,6-4-16 0,0 0 0 0,0 0 0 15,0 0-32-15,0 0 0 0,0 0 0 0,0 0 0 0,0 0-128 16,5 10-16-16,2-3-16 0,1-2 0 0,2-2-240 0,2 1 0 15,3-1 0-15,1-1 0 0,2 0 0 0,1 1 0 16,1-1 0-16,4-2-160 0,0-1-192 0,3 0-32 16,2 0-16-16,2-2 0 15,1 0-1648-15,1-1-320 0,-3-4-64 0,2-2-12752 16</inkml:trace>
  <inkml:trace contextRef="#ctx0" brushRef="#br0" timeOffset="25525.15">7177 6764 24879 0,'0'0'2208'0,"-6"-4"-1760"16,-1-2-448-16,0 1 0 0,1 0 1984 0,6 5 304 0,0 0 64 0,-8-3 16 15,-1 2-1408-15,9 1-288 0,-7 2-48 0,-1 1-16 16,0 3-224-16,1 1-32 0,-1 3-16 0,0 4 0 16,0 1-160-16,0 3-48 0,0-1 0 0,-2 3 0 15,1 1-128-15,2 0 0 0,-3 3 144 0,2 0-144 16,0 1 0-16,1 3 0 0,-1 2 0 0,1-1 0 15,0 0 0-15,0-4 0 0,0-2 0 0,4-2 0 16,0-3 0-16,1-4 0 0,-2-2-144 0,2-1 144 16,2-11 0-16,-1 9-176 0,1-9 176 0,0 0-128 15,0 0-16-15,0 0 0 0,0 0 0 0,0 0 0 16,4-8 144-16,1-2 0 0,-1-3 0 0,3-3 0 0,0-4 0 16,2-4 0-16,2-3 128 0,0-1-128 0,0-4 0 0,2 0 144 15,1-1-144-15,0 0 0 0,-3 1 128 0,1 2-128 16,1 3 0-16,-3 2 0 0,0 1 144 0,-1 4-144 15,0 3 0-15,-2 3 144 0,0 2 160 0,-2 3 16 16,1 1 16-16,-6 8 0 0,7-6 32 0,-7 6 0 16,7-4 0-16,-7 4 0 0,0 0-96 0,11 4-16 15,-1 1 0-15,-3 3 0 0,-1 1-256 0,1 2 0 16,0 1 0-16,-1 3 0 0,0 3 0 0,-1 0 0 16,0 1 0-16,-1 3 0 0,0 0 0 0,1 2 0 15,-2 3 0-15,0 0 0 0,0 1 0 0,-1-1 0 0,-1 1 0 0,1-2 0 16,0-2-176-16,0 0-32 0,0 0-16 0,-1-2 0 31,1-4-208-31,1 1-32 0,-2-4-16 0,0 0 0 16,0-2-1632-16,-1-2-320 0,0-11-64 0</inkml:trace>
  <inkml:trace contextRef="#ctx0" brushRef="#br0" timeOffset="25728.53">7006 7094 21183 0,'-11'-6'944'0,"5"2"192"0,1-1-912 0,5 5-224 0,0 0 0 0,0 0 0 16,0 0 2960-16,0 0 560 0,6-6 96 0,2 2 32 15,1-1-3040-15,3 1-608 0,4-1 0 0,3 2-224 16,0-1 224-16,3-1 192 0,1 0-48 0,2-1 0 16,2 1 16-16,1-1 0 0,3 1 0 0,-1-2 0 15,0 1-1696-15,5-1-320 0,1-1-80 0</inkml:trace>
  <inkml:trace contextRef="#ctx0" brushRef="#br0" timeOffset="27169.71">8805 5338 29487 0,'-6'-11'2624'0,"1"6"-2112"0,-2-2-512 0,0 2 0 15,1 0 608-15,1 2 16 0,-2 1 0 0,0 0 0 47,-3-2-1088-47,-1 3-224 0,-1 0-32 0,-3 1-16 0,0-1 96 0,-3 1 0 0,-1 2 16 0,0 0 0 0,-1 1 624 0,1-1 0 0,1 0 0 0,-1 1 0 16,0 1 192-16,3 1-32 0,0 1-16 0,2-1 0 16,-2 0-144-16,0-1 0 0,2 0 144 0,0 1-144 15,-1-2 0-15,2 0 128 0,1 1-128 0,1-1 0 16,1-1 160-16,1 0-32 0,-1-1-128 0,10-1 192 15,-7 0 160-15,7 0 32 0,0 0 0 0,0 0 0 16,0 0 32-16,0 0 16 0,0 0 0 0,0 0 0 0,-7 3 16 0,7-3 16 16,0 0 0-16,0 0 0 0,0 0 48 0,0 0 16 15,-5 6 0-15,5-6 0 0,-5 8-96 0,5-8-32 16,-2 11 0-16,1 0 0 0,0-1-112 0,1 3-32 16,-1 0 0-16,1 3 0 0,-1 0-64 0,1 3 0 15,-2 2-16-15,2 1 0 0,2 1-32 0,-2 3 0 16,-2 5 0-16,1 3 0 0,-1 5-144 0,0 0 0 15,0 3 144-15,0 3-144 0,-2 4 0 0,1 1 0 16,0 4 0-16,-1 3 128 0,2 4-128 0,-1-1 0 16,0 1 0-16,-1 1 0 0,2 1 0 0,-3 1 0 15,-1-1 0-15,1 0 0 0,-1 0 0 0,1 0 0 0,-1-5 0 0,1-3 0 16,0-4 0-16,1-3 0 0,-1-3 128 0,2-2-128 16,0-2 128-16,1-4-128 0,-3-2 128 0,1-2-128 15,-1-1 0-15,1 1 144 0,0-2-144 0,-1-2 0 16,1-3 144-16,0-2-144 0,1 1 0 0,0-3 144 15,1-4-144-15,-1 0 0 0,2-3 144 0,0 1-144 16,1-2 0-16,0-1 0 0,1-3 0 0,0-1 128 16,-1-9-128-16,3 10 0 0,-1-1 0 0,-2-9 0 15,3 9 0-15,-3-9 0 0,3 9 0 0,-3-9 0 16,6 9 0-16,-1-2 0 0,-5-7 0 0,8 6 128 16,-1 1-128-16,0-2 0 0,-7-5 0 0,11 6 0 15,0-2 0-15,2 2 0 0,-1-3 0 0,1 0 128 16,3 0-128-16,1-1 0 0,0 0 0 0,2 0 0 0,-1-1 0 15,0 0 0-15,-2-1 0 0,0 1 128 0,0-2-128 0,-1 0-256 16,-2 1 64-16,1-1 0 16,-1 0-496-1,0 1-96-15,0-2-32 0,-1-3-10320 0,1-2-2048 0</inkml:trace>
  <inkml:trace contextRef="#ctx0" brushRef="#br0" timeOffset="27873.2">9277 5407 29487 0,'0'0'2624'0,"0"0"-2112"0,-4-7-512 0,4 7 0 16,0 0 768-16,0 0 32 0,0 0 16 0,0 0 0 31,0 0-816-31,0 0-384 0,0 13 48 0,0 3 0 15,-1 0 336-15,-2 2 0 0,0 4 0 0,0 1 0 16,0 2 0-16,-2 3 288 0,1 2-48 0,-1 4-16 0,1 3-224 0,1-2 0 0,-1-1 0 0,2-1 0 16,2-4 144-16,0-2-144 0,-1 0 128 0,1-3-128 0,0-1 160 0,1-1-160 15,1-3 192-15,1-3-192 0,-2-2 240 0,0-2-64 16,0-3-16-16,-1-9 0 0,0 0 80 0,0 0 16 16,0 0 0-16,0 0 0 0,0 0 64 0,0 0 32 15,0 0 0-15,0 0 0 0,0 0 256 0,0 0 48 16,0 0 16-16,10-5 0 0,-1-4-160 0,-2-2-48 15,1-1 0-15,0-1 0 0,-1-2-160 0,3 1-48 16,2-1 0-16,0 0 0 0,1 3-128 0,-1-1-128 16,0 1 144-16,-1 2-144 0,-1 0 0 0,0 4 0 15,-1 0 0-15,1 2 0 0,0 0 0 0,0 2 0 0,0 1 0 16,1 3-160-16,0 2 160 0,0 1-192 0,0 3 192 0,0 2-192 16,0 0 192-16,-1 1-192 0,-1 0 192 0,0 2-192 31,-4-1 192-31,1 3-128 0,-3 2 128 0,-1-1-128 15,-1 2-112-15,-1-2-16 0,-2 1 0 0,-1-4 0 16,-2-2 80-16,0-1 16 0,-2-2 0 0,-1-1 0 16,0 0 160-16,-4-2 192 0,-3 0-32 0,1-2-16 15,-1-1 128-15,-1 1 32 0,1-2 0 0,-1-1 0 16,0-1-144-16,0-1-32 0,-1 0 0 0,-1 0 0 16,1-1-128-16,0-1 0 0,2 1 0 0,-1 0 0 31,2-2-560-31,2 2 16 0,1 0 0 0,1-2 0 15,1 1-2208-15,0-3-432 0,-7-1-80 0,4-1-32 0</inkml:trace>
  <inkml:trace contextRef="#ctx0" brushRef="#br0" timeOffset="28343.25">8580 6316 26719 0,'0'0'2368'0,"0"0"-1888"16,0 0-480-16,0 0 0 0,0 0 1440 0,0 0 192 0,0 0 32 0,0 0 16 15,0 0-1344-15,0 0-336 0,0 0 0 0,10 0 0 16,0-1 256-16,2 1-32 0,2 0 0 0,5 1 0 15,2 0-80-15,6 0-16 0,5 1 0 0,4-2 0 16,5 0 64-16,1-2 16 0,2 1 0 0,2 1 0 16,2 0 80-16,3 0 16 0,4-1 0 0,4 0 0 15,4 0 96-15,0 1 32 0,-2 0 0 0,3 0 0 16,1-1-112-16,1 0-32 0,-1 1 0 0,3 0 0 16,1-1-128-16,-1 1-32 0,-4-1 0 0,1 1 0 15,1-1-128-15,3 1 192 0,0-2-192 0,-3 1 192 16,-5 0-192-16,1 0 128 0,-1-1-128 0,-3 1 128 15,-1-1-128-15,-1-1 0 0,-1 1 0 0,-3-1 128 16,-7 0-128-16,-3-1 128 0,-4 2-128 0,-4 0 128 0,-3 0-128 0,-4 0 128 16,-5 0-128-16,-4 1 128 0,-1 1 0 0,-4-1-128 15,-3 0 192-15,-1 1-64 0,-9 0-128 0,0 0-176 16,0 0 48-16,0 0 0 16,0 0-704-16,0 0-144 0,0 0-32 0,-9 1 0 15,-5 3-1776-15,-5 1-352 0,-3 3-80 0</inkml:trace>
  <inkml:trace contextRef="#ctx0" brushRef="#br0" timeOffset="28858.84">8936 6768 20271 0,'-3'-7'1792'0,"0"-2"-1424"0,-1-1-368 0,2 0 0 15,2 0 3328-15,1-1 608 0,0-1 112 0,3 0 32 16,0 0-3184-16,1-1-640 0,2 2-128 0,0 1-128 16,-1 1 432-16,2 1-16 0,1-1 0 0,1 3 0 15,0 0 32-15,1 2 16 0,1 1 0 0,-2 0 0 16,1 3-240-16,-2 2-48 0,1 0-16 0,0 2 0 15,-1 3-160-15,0 2 0 0,-3-1 144 0,1 2-144 16,-1 2 0-16,-2 2 0 0,-2 0 0 0,-1 1-192 0,-1 2-16 0,-2 1-16 16,-1 2 0-16,-4 2 0 15,-1 2-160-15,-1 3-16 0,-4 0-16 0,-1 1 0 16,-1-3 112-16,-2-2 32 0,2 0 0 0,-1-1 0 0,2-2 272 0,1-2 0 16,1-4 0-16,1-2 0 0,1 1 0 0,1-3 272 15,-1-3-16-15,0-1-16 0,0 0 272 0,3-2 48 16,-1 1 16-16,0-1 0 0,1-1-128 0,7-3-32 15,0 0 0-15,0 0 0 0,0 0 16 0,0 0 0 16,0 0 0-16,0 0 0 0,0 0-32 0,0 0 0 16,0 0 0-16,0 0 0 0,10 5-256 0,1-2-144 15,0-1 160-15,1-1-160 0,-1-1 0 0,1 2 0 16,1-1 0-16,0-1 0 0,0 0 0 0,3 1-160 0,0-1 32 0,1 0 0 31,-1 0-496-31,3 0-80 0,0 1-32 0,2-1 0 16,1-1-1952-16,3-1-400 0,2-2-80 0</inkml:trace>
  <inkml:trace contextRef="#ctx0" brushRef="#br0" timeOffset="29281.91">9654 6826 34143 0,'-9'-8'1520'0,"3"1"304"0,2 0-1456 0,-2-1-368 0,0 0 0 0,-2 0 0 15,0 2 528-15,-1 0 48 0,-1 1 0 0,-1 2 0 16,-1-2 32-16,0 2 16 0,-1 1 0 0,0 2 0 15,0 0-96-15,1 2-16 0,-3 0 0 0,3 4 0 16,0 0-512-16,1 4 0 0,1 0 0 0,0 1 0 0,1 1 0 16,2 0 0-16,1 4-192 0,0 0 48 0,1 1 144 0,2-1-208 15,1 1 80-15,2-1 128 0,0-1-272 0,2 1 64 16,1-2 16-16,2-1 0 0,-1 1-176 0,2-3-16 16,1-2-16-16,2-1 0 0,0-3 128 0,2 0 16 15,1-3 16-15,0-1 0 0,0-2 240 0,0-1 0 16,0-2 0-16,0-2 0 0,-1-2 0 0,0 0 240 15,0-4-32-15,-1-1 0 0,0 0 128 0,-2-1 32 16,-1 0 0-16,-2-1 0 0,1 0 16 0,-1 1 16 16,1-2 0-16,-4 2 0 0,0 2-64 0,0 2-16 0,-2 2 0 15,0 8 0-15,0-9 0 0,0 9-16 0,0-7 0 0,0 7 0 16,0 0 0-16,0 0 0 0,0 0 0 0,0 0 0 16,0 0-304-16,0 0 0 0,0 0-176 0,2 11 176 15,1 1-224-15,-1 0 64 0,0 1 16 0,1 0 0 16,-1 1-16-16,3-2 0 0,0 2 0 0,1 1 0 31,-1 2-272-31,2-1-48 0,1 0-16 0,0-2 0 16,1 0-432-16,1 0-96 0,2-2 0 0,1-1-16 15,2-3-1744-15,0-1-352 0,2-3-64 0</inkml:trace>
  <inkml:trace contextRef="#ctx0" brushRef="#br0" timeOffset="29536.5">10116 6695 24879 0,'-6'-9'1088'0,"6"9"256"0,-3-9-1088 0,-3 1-256 0,2 2 0 0,4 6 0 16,-5-7 2784-16,2 2 496 0,0 0 112 0,3 5 0 0,0 0-2096 0,0 0-416 15,0 0-96-15,0 0-16 0,0 0-192 16,0 0-64-16,0 0 0 0,-3 11 0 0,2 0-352 0,1 2-160 16,-1 1 128-16,1 1-128 0,1 0 0 0,0 3 0 15,1 0 0-15,-1 1 0 0,-1 0-160 0,0 3 160 16,0 1 0-16,0 0-144 0,-1-2-32 0,1 1 0 15,-2 0 0-15,1 0 0 16,0-1-624-16,0 0-128 0,0 1-32 0,0-2 0 16,0-3-400-16,0-1-96 0,-3-5-16 0,2 0-8752 0,0 0-1744 0</inkml:trace>
  <inkml:trace contextRef="#ctx0" brushRef="#br0" timeOffset="29735.04">9874 6925 34495 0,'0'0'1536'0,"-5"-5"304"0,5 5-1472 0,0 0-368 0,-4-5 0 0,4 5 0 16,0 0 272-16,0 0-16 0,0 0 0 0,0 0 0 15,9-3-256-15,1 5 0 0,1-2 0 0,3 0 0 16,2 0 0-16,2 1 208 0,0 0-32 0,4 1-16 16,1 0-160-16,2 0 0 0,-1-3 144 0,3 2-144 15,2-1 0-15,1 0 0 0,-2 0 0 0,1 0-192 16,-2-1-720-1,0 0-160-15,-3-1-16 0,-1 0-8848 0,-1 0-1776 0</inkml:trace>
  <inkml:trace contextRef="#ctx0" brushRef="#br0" timeOffset="30204.24">10547 6635 17503 0,'0'0'1552'15,"-5"-5"-1232"-15,-1-3-320 0,1 3 0 0,5 5 4000 0,0 0 736 16,0 0 160-16,0 0 32 0,0 0-3536 0,0 0-704 15,0 0-144-15,0 0-32 0,-6 8-352 0,1 2-160 16,2 0 128-16,2 3-128 0,0 3 224 0,1 1-32 16,0 1-16-16,1 2 0 0,0 1-176 0,-1 1 128 15,-1 0-128-15,1 2 128 0,0 1-128 0,0 0 192 16,-1 1-192-16,1-3 192 0,0 1-192 0,1-1 0 16,-1-1 0-16,1-4-176 0,-1-4 176 0,0-2 0 0,0-2 128 0,1-1-128 15,-1-9 192-15,2 8-48 0,-2-8 0 0,0 0 0 16,0 0 160-16,0 0 16 0,0 0 16 0,0 0 0 15,0 0 160-15,10-5 16 0,0 0 16 0,-3-3 0 16,-1-2-144-16,3 0-16 0,0-1-16 0,1 0 0 16,1 1-96-16,1-2 0 0,0 1-16 0,0 1 0 15,-2 0-240-15,3 2 0 0,1 1 0 0,0 1 0 16,-2 2 0-16,0 1 0 0,-1-1-128 0,0 3 128 16,0 2-192-16,-2 2 0 0,0 0 16 0,0 1 0 15,-1 2-16-15,-1 0 0 0,-1 2 0 0,1 2 0 16,-1 0 0-16,0 0-16 0,-1 0 0 0,-1 0 0 15,-2 1-64-15,-1-1-16 0,-1-2 0 0,-1 1 0 0,-2 0-16 0,-2 0 0 16,-3-3 0-16,1 0 0 0,-3-1 304 0,0 0-128 16,-2-1 128-16,-1-1 0 0,-1 1 0 0,-1-2 0 15,0 0 0-15,-3 0 0 0,-1-2-256 0,1 0-80 16,0-1-32-16,0-1 0 16,1-1-1744-16,0-1-336 0,2 0-80 0</inkml:trace>
  <inkml:trace contextRef="#ctx0" brushRef="#br0" timeOffset="30986.66">11219 5358 26719 0,'0'0'1184'0,"0"0"240"0,0 0-1136 0,0 0-288 0,3-6 0 0,-3 6 0 0,3-8 0 0,3 1 0 16,-3 1-208-16,3 0 80 0,-6 6 512 0,8-9 96 16,0 1 32-16,0 1 0 0,1 0 512 0,1 1 96 15,-1-1 32-15,2 1 0 0,2 0-448 0,0 1-96 16,0-2-16-16,2 0 0 0,2 0-192 0,0 1-32 15,0 2-16-15,1-1 0 0,0 2-80 0,3 1-16 16,0 0 0-16,-1 1 0 0,-1 2 16 0,-1 1 0 16,0 0 0-16,-3 1 0 0,-3 2-48 0,0 0-16 0,1 2 0 15,-2 2 0-15,-3 1 48 0,1 1 0 0,0 1 0 0,0 2 0 16,-4 2-112-16,2 3-16 0,-1 0 0 0,0 2 0 16,-2 0-128-16,1 5 192 0,0 4-192 0,0 4 192 15,-2 2-192-15,0 3 192 0,-1 1-192 0,2 3 192 16,-2 2-192-16,0 3 128 0,-1 1-128 0,-1 5 128 15,0 3-128-15,1 3 0 0,0 0 0 0,1 2 0 16,-2 2 0-16,0-2 0 0,0 0 0 0,0-1 0 16,0-1 0-16,1 0 0 0,-1 0 144 0,2-1-144 15,-1 1 0-15,0-3 0 0,0-2 0 0,0-1 128 16,0-4-128-16,0-2 0 0,1-3 0 0,0-4 0 16,-1 0 128-16,1-3-128 0,-1-3 128 0,-1-1-128 15,1-3 144-15,-1-2-144 0,0-2 192 0,0-3-192 16,0-3 176-16,0-1-176 0,0-2 160 0,0-1-160 0,-1-4 192 0,0-1-64 15,0-3-128-15,1-9 192 0,-3 9-16 0,-1-3-16 16,4-6 0-16,-5 6 0 0,-2-2 128 0,0 0 32 16,-2-1 0-16,1-1 0 0,-2-1-128 0,0 0 0 15,-1 0-16-15,-3 0 0 0,0-1-176 0,-1 2 0 16,1-5 0-16,-1 2 0 0,-2-1 0 0,1 1-144 16,-1-1 0-16,1 0 0 0,-1-2-176 0,2 1-48 15,-1-1 0-15,2 0 0 16,1 1-432-16,1 0-96 0,0-2 0 0,0 0-11248 15,-1-2-2240-15</inkml:trace>
  <inkml:trace contextRef="#ctx0" brushRef="#br0" timeOffset="31895.48">13198 4980 23951 0,'0'0'2128'0,"-3"-7"-1696"16,3 7-432-16,-2-8 0 0,2 8 464 0,0 0 16 16,-3-8 0-16,3 8 0 0,-4-7-272 0,-2 3-48 15,6 4-16-15,-10-4 0 0,1 1 240 0,1 0 32 16,-2 1 16-16,0-1 0 0,-1 2 16 0,0 0 16 15,-1 1 0-15,0 0 0 0,-2-1-160 0,1 2-48 16,0 1 0-16,-2-1 0 0,-2-1-64 0,-1 0-32 16,1 2 0-16,-2-1 0 0,-1 0-160 0,2 1 128 15,-1 0-128-15,1 0 128 0,1 1 48 0,0-1 0 0,3 0 0 16,1 0 0-16,1 0 112 0,1 2 32 0,0-1 0 0,1 0 0 16,1 1-32-16,0-2 0 0,0 2 0 0,2 1 0 15,0 0-96-15,7-5 0 0,-7 8-16 0,3-2 0 16,4-6 32-16,-4 11 16 0,0 1 0 0,1-3 0 15,3-9-32-15,-1 12 0 0,0 0 0 0,2 2 0 16,1-1 80-16,0 0 16 0,2-1 0 0,-1 0 0 16,0 1 96-16,2 3 0 0,-1 1 16 0,2 1 0 15,0-1-144-15,-1 2-48 0,1 1 0 0,1 1 0 16,-2 1 48-16,3 1 16 0,-3 1 0 0,1 2 0 16,-1 0-80-16,1 3 0 0,-1 1-16 0,1 3 0 15,-2 4-48-15,1 1 0 0,-1 1 0 0,1 3 0 16,-1 3-128-16,0 2 0 0,0 0 0 0,-2 3 0 15,0 1 0-15,-1 3 160 0,0 0-160 0,-1 2 160 0,-1 3-160 16,0-2 128-16,-2 0-128 0,1 2 128 0,-1 2-128 0,0-1 0 16,-2 0 0-16,-1 1 128 0,1 1-128 0,-1 1 0 15,1-4 144-15,-1 1-144 0,1-3 0 0,-1-1 0 16,1-2 0-16,1-3 128 0,1-1-128 0,1-3 128 16,0 1-128-16,0-4 128 0,2-2-128 0,0-2 0 15,0-1 128-15,0-3-128 0,2-5 128 0,-2-2-128 16,0-1 128-16,0-2-128 0,0 0 144 0,0-1-144 15,-2-3 192-15,2-1-192 0,-1-1 192 0,1-3-64 16,0 0 0-16,1-2-128 0,1-1 256 0,0 1-48 16,0-2-16-16,1-1 0 0,1 1 0 0,-1-1-16 15,0 0 0-15,2 0 0 0,-1-1-176 0,1-2 192 0,1-2-192 0,-1-1 192 16,2 1-192-16,1 1 128 0,-1-2-128 0,1 1 128 16,2 0-128-16,0-2 0 0,1-1 0 0,1 1 128 15,3-1-128-15,2 1 0 0,1-1 0 0,0-1 0 16,4 1-224-16,-2-1-32 0,1-1 0 0,1 0 0 31,0 1-624-31,2-3-128 0,3-2-16 0,2 0-11600 0,0-1-2320 0</inkml:trace>
  <inkml:trace contextRef="#ctx0" brushRef="#br0" timeOffset="33099.32">15515 5140 27647 0,'0'0'2448'0,"-2"-8"-1952"0,-2-2-496 0,0 0 0 16,2 0 640-16,1 0 48 0,0-1 0 0,-1 0 0 15,1 0-144-15,0 0-32 0,0-1 0 0,-2 1 0 16,1-2-48-16,0-1-16 0,-1 1 0 0,0 1 0 0,0 0-16 0,0 2-16 15,0-1 0-15,-2 1 0 0,1 0-64 0,-3 3-16 16,2-2 0-16,-1 2 0 0,1 2-80 0,-2 1 0 16,0 1-16-16,7 3 0 0,-9-1-240 0,0 1 0 15,-1 3 128-15,1 1-128 0,0 0 0 0,0 3-160 16,1 1 32-16,-1 3 0 0,1 2 128 0,0 0-208 16,1 1 80-16,-1 3 128 0,1 1-192 0,1 0 192 15,-1 1-160-15,3-1 160 0,-1 1-128 0,2-1 128 16,1-3 0-16,0-1-144 0,0-1 144 0,2 0 0 15,0-1 0-15,2-2 0 0,0-2 0 0,-2-8 0 16,7 7 0-16,-7-7 0 0,7 7 0 0,3-3 0 0,-1-1 0 0,-9-3 0 16,10 1 0-16,0-2 0 0,-1-1 0 0,-2-1 0 15,1-2 160-15,0 0-32 0,-2-2-128 0,1 1 192 16,-1-2 0-16,0 0 0 0,-1-1 0 0,0 1 0 16,-1-2 80-16,0 0 16 0,-1 0 0 0,0 0 0 15,-1 0 16-15,1 1 0 0,-1 2 0 0,-2 7 0 16,0 0 32-16,0 0 16 0,0-7 0 0,0 7 0 15,0 0 32-15,0 0 16 0,0 0 0 0,0 0 0 16,0 0-400-16,2 11 0 0,-2 1 0 0,1 1 0 16,0 1 0-16,2-1-144 0,1 1 144 0,1 0-208 15,1 2 208-15,-1-2 0 0,2-1 0 0,1 0-144 16,0 1 144-16,2 0 0 0,0-1 0 0,1-1-128 16,1-1-128-16,3-2 0 0,0-1-16 0,3-2 0 15,1-1-720 1,3-2-144-16,3-3-16 0,2-4-10096 0,-1-6-2000 0</inkml:trace>
  <inkml:trace contextRef="#ctx0" brushRef="#br0" timeOffset="33334.05">15963 4946 5519 0,'0'0'496'0,"-3"-9"-496"0,-1 0 0 0,2 1 0 0,0 2 6016 0,2 6 1120 16,-2-8 224-16,2 8 32 0,0 0-4944 0,0 0-976 15,0 0-208-15,0 0-48 0,0 0-528 0,0 0-112 16,0 0-32-16,0 0 0 0,0 0-256 0,0 0-48 0,0 0-16 0,0 10 0 15,0 0-224-15,2 1 176 0,0 1-176 0,0 2 160 16,0 1-160-16,0 1 0 0,-2 3 0 0,2 1 128 16,0 0-128-16,-1 0 0 0,0 1 0 0,0 1 0 15,-1 0 0-15,2 0 0 0,-2-2 0 16,1 1-176 0,-1 1-432-16,0-3-96 0,0-2 0 0,0 0-16 15,-1-3-1552-15,-1 0-304 0,0-1-64 0,-1-2-11120 0</inkml:trace>
  <inkml:trace contextRef="#ctx0" brushRef="#br0" timeOffset="33537.12">15742 5221 30399 0,'0'0'1344'0,"-2"-7"288"0,2 7-1312 0,0 0-320 0,-1-5 0 0,1 5 0 15,4-6 1344-15,-4 6 192 0,10-3 32 0,1 1 16 0,1 0-1312 0,2 2-272 16,2 0 0-16,1-1 0 0,3 1 0 0,2 0 0 15,0 0 0-15,2 0 0 0,1 0-128 0,1 1 128 16,1-1 0-16,3 0 0 16,2 0-1504-16,1-1-192 0,1 0-32 0,-2-1-7824 15,-3-1-1568-15</inkml:trace>
  <inkml:trace contextRef="#ctx0" brushRef="#br0" timeOffset="34021.96">16561 4934 13823 0,'-7'-10'608'0,"7"10"128"0,-7-8-592 0,2-1-144 0,0-1 0 16,2 3 0-16,0 1 4608 0,3 6 896 0,0 0 192 0,0 0 16 15,0 0-4160-15,-6-4-832 0,6 4-160 0,0 0-48 16,0 0-304-16,0 0-64 0,-8 8-16 0,4 2 0 16,1-1-128-16,1 3 0 0,0 3 0 0,2 1 0 15,0 2 0-15,0 1 0 0,-1 3 0 0,0 3 0 16,0 1-144-16,0 0 144 0,0-1 0 0,0 1 0 15,0 0 0-15,0 1 0 0,-2-1 0 0,2-2 0 16,0 0 0-16,0-4 0 0,0-1-128 0,1-2 128 16,0-5 0-16,0-3 0 0,0-9 0 0,1 7 0 15,-1-7 192-15,0 0-64 0,0 0-128 0,0 0 192 16,0 0 64-16,0 0 16 0,0 0 0 0,0 0 0 0,8-3 208 16,-2-3 32-16,1-1 16 0,0-1 0 0,0 0-176 15,2 0-32-15,2-3-16 0,0 0 0 0,-1-2-160 0,1 2-16 16,1 0-128-16,0 3 192 0,0 0-192 0,-1 1 0 15,0 1 0-15,0 1 0 0,-1 1 0 0,0 2 0 16,-1 2 0-16,1 1 0 0,-2 1-128 0,0 1 128 16,-8-3 0-16,10 7 0 0,0 0-160 0,-3 0 160 15,-2 1-128-15,0 1 128 0,-2-2 0 0,-1 2-128 16,-1 0 128-16,-1-9 0 0,-2 10 0 0,-1-1 0 16,-2 0 0-16,1-1-128 0,-4 0 128 0,-1-1 0 15,0-1 0-15,-4 0 0 0,-1-1 128 0,-2 0 0 16,-3-1 0-16,0-1 0 0,-3 0-128 0,1-2 128 15,0 0-128-15,1 0 128 0,-1 0-128 0,0 0-240 16,1 0 64-16,2 1 16 16,2-1-1360-16,-1 2-272 0,1-2-48 0</inkml:trace>
  <inkml:trace contextRef="#ctx0" brushRef="#br0" timeOffset="34662.87">17171 4729 23951 0,'0'0'2128'0,"2"-7"-1696"0,-2 7-432 0,0 0 0 0,3-10 1824 0,1 3 288 0,-4 7 48 0,5-6 16 15,-5 6-880-15,0 0-160 0,8-4-48 0,-8 4 0 16,9-1-368-16,-1 1-80 0,-8 0 0 0,11 4-16 16,-1 2-256-16,0 1-48 0,0 3-16 0,0 2 0 15,-1 2-304-15,1 2 128 0,0 2-128 0,0 1 0 16,-2 2 128-16,0 2-128 0,0 3 0 0,-3 0 0 16,2 2 144-16,-4 2-144 0,-3 3 0 0,-2 3 144 15,-2 0-144-15,-4 0 0 0,-4-1 0 0,-1 2 0 0,-4 0-304 0,-2 2-32 16,-3-3-16-16,-2-1 0 15,-4-1-336-15,-3 0-64 0,-4-1-16 16,-5-1 0-16,-6-1-720 0,-3-2-160 0,-2-4-16 0,-1-1-7824 16,1-2-1568-16</inkml:trace>
  <inkml:trace contextRef="#ctx0" brushRef="#br0" timeOffset="35037.91">15206 4645 29487 0,'-10'-3'2624'0,"-1"1"-2112"0,0 1-512 0,-1 2 0 16,-1 2 0-16,-1 3-256 0,-2 1 32 0,1 2 0 15,-4 2 32-15,2 3 0 0,-2 2 0 0,1 1 0 16,1 3 192-16,0 4 128 0,2 4 0 0,-1 1-128 16,-1 1 384-16,3 4-16 15,0 3-16-15,4 1 0 0,2 3-144 0,1 0-16 0,4-2-16 0,2 2 0 0,1 1-176 0,3-2 160 16,5-1-160-16,-1-2 160 0,3 0-160 0,3-2 0 15,2-2 0-15,1-1 0 0,2-1 0 0,2-4-304 16,-1-3 48-16,5-4 16 16,1-3-2128-16,3-4-448 0</inkml:trace>
  <inkml:trace contextRef="#ctx0" brushRef="#br0" timeOffset="35899.68">13791 5910 23263 0,'-10'-6'1024'0,"10"6"224"0,-9-5-992 0,1 2-256 0,0 0 0 0,3 1 0 16,5 2 304-16,0 0 16 0,-7-3 0 0,7 3 0 0,0 0 16 0,0 0 16 15,0 0 0-15,0 0 0 0,0 0 224 0,0 0 64 16,11 3 0-16,1-2 0 0,2-1-272 0,1 1-48 16,3 0-16-16,3-1 0 0,1 0-64 0,1 1-16 15,0-2 0-15,3 0 0 0,1 0 16 0,1 1 0 16,4 0 0-16,1 0 0 0,2-1 800 0,4 1 176 16,3 0 16-16,3 0 16 15,3 0-1696-15,-1-2-352 0,0 1-64 0,0 0-16 0,2-1 880 0,4 2 0 0,1 0 176 0,5 0-32 16,4-1-144-16,-1-1 192 0,-2-2-192 0,2 1 192 15,1 1-64-15,5 1-128 0,2-1 192 0,3-1-64 16,-3 1-128-16,4-1 0 0,0 1 144 0,4-2-144 16,3 1 0-16,-1 0 0 0,0-2 0 0,-1 2 128 15,1 0-128-15,6 1 0 0,2-1 0 0,-3 0 0 16,-5-2 0-16,0 1 0 0,0 3 0 0,5 0 0 16,4-1 0-16,-1 1 0 0,-4-1 0 0,3 1 128 15,2-1-128-15,1 1 0 0,0-2 0 0,3 1 0 16,-2 2 0-16,2-1 0 0,4-1 0 0,0-1 128 15,-3 1-128-15,3 2 0 0,6 1 0 0,-5-1 0 16,-5-2 0-16,2 2 0 0,2 3 0 0,-1 0 0 16,1-3 0-16,-1 1 128 0,-3 2-128 0,4 0 0 15,4-1 128-15,-2 1-128 0,-5-2 160 0,4 0-160 0,4 0 240 0,-3-1-48 16,-4-2-16-16,3 1 0 0,2 1-32 0,-1-1 0 16,-3-4 0-16,-1 3 0 0,-1 1 48 0,0 0 0 15,2-1 0-15,-7-2 0 0,-5 0 176 0,-3 3 32 16,5 1 16-16,-3-1 0 0,-1-3-32 0,-4 2-16 15,-3 0 0-15,0 2 0 0,2 2-176 0,-2-2-16 16,0-2-16-16,-4-1 0 0,-6-1-160 0,-2 1 0 16,0 1 144-16,0 1-144 0,-2 0 0 0,-2-2 144 15,-5 1-144-15,-5-1 0 0,-6-3 160 0,-5 1-160 16,0 2 128-16,-6 0-128 0,-3 2 0 0,-3 0 0 16,-4-1 128-16,-4 0-128 0,-4-1-144 0,-4 1-64 15,-10 2-16-15,0 0 0 16,0 0-400-16,0 0-80 0,-4-4 0 0,-6 1-16 15,-6 2-544-15,-6 1-96 0,-7 0-32 0,-5 2 0 16,-9 3-400-16,-10 2-64 0,-10 2-32 0</inkml:trace>
  <inkml:trace contextRef="#ctx0" brushRef="#br0" timeOffset="36572.42">14616 6598 2751 0,'-4'-3'256'0,"1"-3"-256"15,-3-3 0-15,3 2 0 0,-1-1 4672 0,0-1 880 16,1-1 176-16,0-1 32 0,0-1-2896 0,0 0-592 15,0-1-112-15,2 1-32 0,1-2-720 0,1 2-128 0,1-2-48 0,2 1 0 16,0-1-304-16,1 1-64 0,2 2-16 0,2 0 0 16,2 0-352-16,1 2-80 0,2-2-16 0,3 2 0 15,1 0-96-15,0 2-32 0,1 1 0 0,2 1 0 16,1 2-32-16,-1 2-16 0,-3 0 0 0,-1 2 0 16,-2 2-224-16,-2 3 144 0,1 0-144 0,-2 4 128 15,-2 2-128-15,-2 4 0 0,-1 0 0 0,-2 3 0 16,0 2-320-16,-3 1 48 0,-3 1 16 0,-2 6 0 31,-5 4-272-31,-2 3-48 0,-2 0-16 0,-3 2 0 0,-4-1 144 0,-2-1 48 0,-3-2 0 0,-2-4 0 16,2-5 272-16,0-3 128 0,2-3-128 0,1-2 128 15,2-5 192-15,2-2 112 0,1-4 16 0,2 0 16 0,2-2 256 16,2-1 48-16,0 0 16 0,4-1 0 0,6-2-144 0,0 0-16 16,-8 1-16-16,8-1 0 0,0 0-80 0,0 0-16 15,0 0 0-15,0 0 0 0,0 0-224 0,0 0-160 16,10 1 192-16,1 0-192 0,0 0 0 0,4 0 0 15,2-1 0-15,1 0 0 0,3-1 0 0,1 2 0 16,1 1 0-16,2 1-144 0,0-2 16 0,-1 1 0 16,-1-1 0-16,-1 1 0 15,-1 0-448-15,0 0-96 0,1-2-16 0,0 1 0 16,0-1-1776-16,1 0-352 0,0-3-80 0,0 1-12448 0</inkml:trace>
  <inkml:trace contextRef="#ctx0" brushRef="#br0" timeOffset="37011.07">15416 6700 27647 0,'0'0'1216'0,"-3"-10"256"0,-1-1-1168 0,-1 0-304 0,1 0 0 0,-1 0 0 15,1 1 1472-15,0 0 256 0,-2 2 32 0,1 0 16 16,-2 1-960-16,0 0-192 0,0 1-48 0,-1 2 0 16,-1-1-80-16,2 3-32 0,-2 0 0 0,1 1 0 15,-2 2-288-15,1 3-176 0,1 2 192 0,-1 0-192 16,0 2 0-16,-1 1 0 0,0 1-192 0,1 1 48 15,2 1 144-15,-2 3-208 0,2 2 80 0,1 0 128 16,0 1-304-16,3 1 64 0,0-1 16 0,1 1 0 16,4 1-192-1,1-2-32-15,-1-3-16 0,4-3 0 0,0 1 64 0,3-2 16 0,0-1 0 0,2-3 0 0,0-2 128 0,0-1 16 16,0-2 16-16,0-2 0 0,0-1 224 0,0-3 192 16,-1 0-48-16,0-3 0 0,-2-1 368 0,1-1 64 15,-1 0 0-15,0-1 16 0,-2-2 48 0,0-1 16 16,-1-2 0-16,0 1 0 0,-1-1-240 0,0 0-48 15,0 2-16-15,-2 1 0 0,-1 0-144 0,0 3-16 16,-1-1-16-16,-1 2 0 0,0 1 224 0,1 7 48 16,0 0 16-16,0 0 0 15,0 0-96-15,0 0-32 0,0 0 0 0,0 0 0 0,-8 4-336 0,4 3 0 16,0 2-160-16,2 2 160 0,1 1-224 0,1 1 64 0,0 1 16 16,2 2 0-16,1-1-176 0,1 2-16 0,0-2-16 0,1-1 0 31,1 2-464-31,2-1-80 0,1-2-32 0,1-1 0 15,0-2-1472-15,1-2-288 0,1-2-64 0,2-3-10896 0</inkml:trace>
  <inkml:trace contextRef="#ctx0" brushRef="#br0" timeOffset="37250.78">15855 6444 20271 0,'0'0'1792'0,"-5"-7"-1424"0,-2 0-368 0,2 0 0 16,0 1 3584-16,1 2 640 0,4 4 128 0,-5-5 16 15,5 5-2704-15,0 0-528 0,0 0-112 0,0 0-32 16,0 0-400-16,0 0-80 0,0 0 0 0,0 0-16 16,-3 8-320-16,1 2-176 0,2 0 192 0,0 2-192 15,1 1 0-15,0 3 0 0,1 1 0 0,1 3 0 0,-2 1 0 0,1 2 0 16,0 3 0-16,-1-1 0 16,0 1-176-16,0 2 176 0,0-1-192 0,1 0 192 15,-2-2-576-15,0-1 0 16,0-1 0-16,0-1 0 15,0-1-528-15,-2-1-112 0,1-2-32 0,-1-3-9584 16,-1-2-1920-16</inkml:trace>
  <inkml:trace contextRef="#ctx0" brushRef="#br0" timeOffset="37465.18">15541 6767 31327 0,'0'0'2784'0,"0"0"-2224"0,0 0-560 0,0 0 0 16,3-7 1136-16,-3 7 112 0,9-6 32 0,3 3 0 15,1-1-1152-15,4 2-128 0,2 0-192 0,4 1 32 16,4 0 160-16,-1-1-160 0,1-1 160 0,0 1-160 16,1-1 160-16,0 0 0 0,3 0 160 0,0 2-160 15,0-1-208-15,-2 0-144 0,1 1-32 0,2-1 0 47,2 1-2240-47,-1-3-464 0,0 0-96 0</inkml:trace>
  <inkml:trace contextRef="#ctx0" brushRef="#br0" timeOffset="37903.62">16316 6431 27647 0,'-6'-8'2448'0,"6"8"-1952"0,-6-7-496 0,1 2 0 0,-1 2 1792 0,6 3 272 15,-5-3 48-15,5 3 16 0,0 0-1104 0,0 0-240 16,0 0-32-16,-7 7-16 0,1 2-592 0,2 1-144 16,1 1 0-16,1 2 0 0,0 0 0 15,1 4 0-15,0 1 0 0,1 4 0 0,0 4 0 0,0-2 0 16,0 0 0-16,0 2 0 0,1 2 0 0,-1-1 0 15,-1 0 0-15,0-1 0 0,0 1 0 0,0-4 0 16,1-2 0-16,0-3 0 0,-3-1 0 0,2-3 0 16,-1-2 144-16,2-2-144 0,0-10 144 0,0 0-144 15,0 0 192-15,0 0-192 0,0 0 192 0,0 0-64 0,0 0 0 0,0 0-128 16,0 0 336-16,0 0-32 0,0-9-16 0,3-1 0 16,0 0 48-16,1-1 16 0,2 0 0 0,0 0 0 15,3-1 16-15,1 1 0 0,0-2 0 0,1 1 0 16,0 1-368-16,0 1 0 0,0 2 0 0,0 2 128 15,0 0-128-15,0 3 0 0,1 1 0 0,-2 1-128 16,0 1 128-16,-1 3 0 0,0-1-144 0,-1 2 144 16,1 0 0-16,0 1 0 0,-2 2 0 0,0 0 0 15,2-1-192-15,-2 1 192 0,-2 2-192 0,1-1 192 16,-6-8-176-16,3 11 176 0,-1 2-128 0,-1-5 128 16,-1-8-128-16,0 0 128 0,-4 10-128 15,-2 0 128-15,-1-1-176 0,-1-1 176 0,-2-1-208 0,1 1 80 16,-3-1-96-16,1-1-16 0,-2 1 0 0,-1-1 0 15,-3 0-544 1,1-1-112-16,-1 1-32 0,1-2 0 0,-2-1-784 0,2-2-144 16,0-1-48-16</inkml:trace>
  <inkml:trace contextRef="#ctx0" brushRef="#br0" timeOffset="38216.04">16875 6240 34031 0,'0'0'1504'0,"0"0"320"0,10 3-1456 0,-1-1-368 15,1 1 0-15,-1 1 0 0,1 1 272 0,1 1-16 0,0 2 0 0,1 2 0 16,-1 0 128-16,-1 2 32 0,-2 1 0 0,1 3 0 16,2 0 160-16,0 3 48 15,-3 2 0-15,0 1 0 0,0 0-192 0,1 3-48 0,-1 0 0 16,-1 5 0-16,0 2-128 0,-2 3-48 0,2 0 0 15,-6 2 0-15,-2-1-208 0,-1 1 0 0,-3 1 128 16,-1-1-128-16,-3 1 0 0,0-2 0 0,0-1 0 0,-3 1 0 31,-3 2-272-31,-3-3 0 0,-3-4 0 0,-2 1 0 16,-1-3-464-16,-5-1-96 0,-2-1 0 0,-5 1-16 16,-4-1-1968-16,-4 0-384 0,-5-4-64 0,-2-3-32 0</inkml:trace>
  <inkml:trace contextRef="#ctx0" brushRef="#br0" timeOffset="38638.89">14419 6130 3679 0,'-8'-4'320'0,"-1"1"-320"0,-1 0 0 0,-1 2 0 16,1 0 6320-16,-3 3 1184 0,0 3 240 0,-1 3 64 15,-2 0-6384-15,0 3-1264 0,-4 4-160 0,0 1-224 16,0 3 224-16,1 2 0 0,-1 2-160 0,2 5 160 16,2 5 0-16,0 6 192 0,2 3-32 0,2 7 0 31,1 7 96-31,3 4 32 0,2 2 0 0,2 2 0 16,4 3-128-16,4 2-32 0,2 0 0 0,4-1 0 15,4 0-128-15,5-2 0 0,3-1 0 0,3-7 0 16,3-4-192-16,5-3 192 0,3-3-192 0,2-5 192 31,-3-4-688-31,3-7-16 0,2-8 0 0,4-2 0 0,5-5-1072 16,6-7-208-16</inkml:trace>
  <inkml:trace contextRef="#ctx0" brushRef="#br0" timeOffset="39091.8">17892 6401 33567 0,'0'0'1488'0,"0"0"304"0,-1-8-1424 0,1 8-368 0,0 0 0 0,0 0 0 15,0 0 784-15,0 0 96 0,0 0 16 0,0 0 0 16,5-7-432-16,-5 7-80 0,0 0 0 0,0 0-16 15,0 0 0-15,0 0 0 0,0 0 0 0,0 0 0 16,6 9-176-16,0 1-48 0,-3 4 0 0,0 0 0 16,0 1-144-16,-2 4 0 0,0 1 0 0,-1 2 0 15,-1 2 0-15,0 1 0 0,0 2 0 0,-1-1 0 0,0 2 0 0,1-2-144 16,1-2 144-16,0-1 0 16,-2 0-480-16,0-2 16 0,1-2 0 15,-2-1 0-15,0-2-432 0,0-1-64 0,-2-1-32 0,1-1-9680 16,-3-2-1936-16</inkml:trace>
  <inkml:trace contextRef="#ctx0" brushRef="#br0" timeOffset="39296.24">17545 6707 4607 0,'0'0'192'0,"0"0"64"0,-3-7-256 0,3 7 0 0,2-9 0 0,-2 9 0 16,6-5 6384-16,4 0 1232 0,2 2 240 0,3 0 48 15,0 1-6432-15,4 1-1296 0,3-1-176 0,2 2-192 16,2 0 368-16,3 2 80 0,3-2 0 0,2 1 16 16,2 0-128-16,3 0-16 0,-1 0-128 0,1 0 192 31,-1-2-1616-31,-1 0-336 0,-3 0-64 0</inkml:trace>
  <inkml:trace contextRef="#ctx0" brushRef="#br0" timeOffset="39672.66">18578 6331 24879 0,'0'0'2208'0,"0"0"-1760"0,0 0-448 0,2-7 0 0,0-1 2208 0,-2 8 352 16,0 0 80-16,0 0 16 0,0 0-1536 0,6-5-304 16,-6 5-64-16,0 0-16 0,0 0-352 0,0 0-64 15,0 0 0-15,0 0-16 0,0 0 16 0,0 0 0 16,0 0 0-16,0 0 0 0,0 0-144 0,5 12-32 0,-2-1 0 0,0 2 0 16,-2 2-16-16,-1 2-128 0,0 1 192 0,-1 0-64 15,0 1 0-15,-1 1 0 0,1 0 0 0,-1 2 0 16,0 1-128-16,0 1 0 0,0 2 144 0,-1-2-144 15,1 1 0-15,1-2 144 0,1 0-144 0,-1 1 0 16,1-2 0-16,0-1 0 0,-1-3 0 0,0-1 0 31,0 2-352-31,0-3-80 0,-1 0-16 0,2-2 0 0,-2-1-528 0,1-1-112 16,0 0-32-16,-1-1-9872 0,-1-2-1968 0</inkml:trace>
  <inkml:trace contextRef="#ctx0" brushRef="#br0" timeOffset="39938.33">18019 6927 11967 0,'0'0'1072'0,"0"0"-864"0,0 0-208 0,0 0 0 0,0 0 4704 0,0 0 896 16,0 0 176-16,0 0 48 0,0 0-4544 0,12 1-896 15,0-2-176-15,2 3-32 0,1 1 320 0,2-2 64 16,4 0 16-16,2 1 0 0,4-1 224 0,0 0 48 15,3 0 16-15,4-1 0 0,3 0-400 0,2 1-80 16,-2-1 0-16,0 0-16 0,-2 0-368 0,-2-1 128 16,-3 0-128-16,-2 0 0 0,0 1 0 0,-3 0 0 15,-2-1 0-15,-1-1 0 16,-1 2-272-16,-2 0-128 0,-2 0-32 0,-1 0 0 16,-3-1-560-16,-1 1-112 0,-1 0-32 0,-1-1-9616 0,-1 0-1920 0</inkml:trace>
  <inkml:trace contextRef="#ctx0" brushRef="#br0" timeOffset="40345.83">18276 7211 25791 0,'0'0'2304'0,"0"0"-1856"0,0 0-448 0,0 0 0 16,0 0 1488-16,0 0 208 0,0 0 32 0,0 0 16 15,0 0-1360-15,0 0-384 0,9-2 128 0,1 1-128 16,1 1 256-16,1 1 0 0,0 1 0 0,3 0 0 15,0 0 240-15,1 0 48 0,1 1 16 0,1 2 0 16,-2-1-112-16,-1 2-32 0,-1-1 0 0,-2 3 0 0,-1 1-256 0,-2-2-160 16,-3 1 192-16,0 1-192 0,-3 2 0 0,-3 0 0 15,0 0-240-15,-2 1 80 16,-2 0-352-16,-1 1-80 0,-3-1-16 16,-3 3 0-16,-3 1 336 0,-1 0 64 0,-2-2 16 0,-1 1 0 0,-4 2 192 0,3-2 0 15,0-4 144-15,1 0-144 0,1-1 544 0,1-1 16 16,2-1 0-16,2-2 0 0,2 0 272 0,1-2 48 15,2 1 16-15,7-5 0 0,-6 5-272 0,6-5-48 16,0 0-16-16,0 0 0 0,-1 9-176 0,3-1-48 0,3-2 0 0,1 1 0 16,2-1-160-16,3 0-48 0,4 0 0 0,3 0 0 15,3-1 0-15,3 0 0 0,3-2 0 0,1 0 0 16,1 0-128-16,-1-1 0 0,2-1-160 0,-2 0 160 31,1-2-448-31,1-1 0 0,-1 0 0 0,3-1 0 16,1 0-1600-16,0-2-304 0,4-2-64 0</inkml:trace>
  <inkml:trace contextRef="#ctx0" brushRef="#br0" timeOffset="40924.87">19690 6193 23951 0,'-6'-10'1056'0,"6"10"224"0,-4-5-1024 0,0-2-256 0,-1-1 0 0,2 3 0 16,-3 2 960-16,6 3 128 0,-7-2 16 0,7 2 16 15,-9 0-896-15,1 0-224 0,2 0 0 0,6 0 0 16,-10 2 464-16,2 1 48 0,1 1 16 0,1 2 0 15,-1-1-80-15,2 3 0 0,-2 1-16 0,-1 3 0 16,1 3-272-16,-2 3-160 0,-1 1 192 0,0 1-192 16,-2 4 0-16,-1 4 0 0,-2 5 0 0,-1 2 0 15,-2 5 0-15,1 5 0 0,-2 6 0 0,-2 4 0 16,-2 3 0-16,-1 2 0 0,-3 4 0 0,2 4 0 0,2 3 128 16,3 0-128-16,-1 1 144 0,5-4-144 0,2-2 192 0,4-1-64 15,0-2-128-15,4-3 192 0,4-2-48 0,3-3-16 16,2-3 0-16,5-3 0 0,3-3 256 0,2-4 64 15,1-5 0-15,3-1 0 0,4-1-192 0,1-4-16 16,1-4-16-16,2-4 0 0,1-1-224 0,-1-5-256 16,0-2 48-16,3-4 16 15,0-4-2112-15,5-3-432 0,4-7-80 0,3-6 0 0</inkml:trace>
  <inkml:trace contextRef="#ctx0" brushRef="#br0" timeOffset="41567.1">20349 6046 27647 0,'0'0'2448'0,"0"0"-1952"0,0 0-496 0,0 0 0 0,0 0 688 0,0 0 32 16,0 0 16-16,1 11 0 16,0 3-736-16,-1 1-128 0,-1 3-48 0,0 2 0 0,0 3 176 0,-1 2 0 15,-1 0 0-15,1 3 0 16,0 1 176-16,0 2 64 0,-1 4 16 0,1-1 0 0,0-1-112 15,2 0-16-15,0-1 0 0,1-3 0 0,0 1 0 0,0-3-128 16,2-1 192-16,-2-3-64 0,-1-2-128 0,1-3 160 16,0-4-160-16,-1-3 160 0,0-3-32 0,0-8 0 15,0 0 0-15,0 0 0 0,0 0 0 0,0 0 0 16,0 0 0-16,0 0 0 0,0 0 176 0,0 0 16 16,5-8 16-16,0-2 0 0,-2-1 80 0,1-1 16 15,1-2 0-15,0 0 0 0,1-1-112 0,2-2-32 0,-1 1 0 0,2-1 0 16,1 1-32-16,0 1-16 0,0 3 0 0,1 0 0 15,0 1-112-15,0 1-128 0,1 2 176 0,-1 2-176 16,0 2 0-16,0 0 0 0,-1 3-240 0,0 1 80 16,-3 2 160-16,2 3 0 0,-2 0-144 0,1 3 144 15,-1 1 0-15,1 1 0 0,0 1 0 0,-1 1 0 16,0 0 0-16,0 2 0 0,-3 1 0 0,-1 1 0 16,-1 1 0-16,-2-1 0 0,0 1 0 0,-2-2 0 15,-1-1 0-15,-3-3 0 0,0-1 0 0,-4 0 0 16,1-1 128-16,0 1-128 0,-2-4 0 0,-1-1 128 15,-1-2 64-15,-1 0 0 0,-2-2 0 0,0 1 0 16,-1-2-192-16,2 0 192 0,0 0-192 0,-1 0 192 16,2 0-192-16,1-3 0 0,0 1 0 0,1-1 0 15,1 0-544 1,0-2-96-16,0 0 0 0,0 0-16 0,0 0-2544 16,0-2-496-16</inkml:trace>
  <inkml:trace contextRef="#ctx0" brushRef="#br0" timeOffset="41942.92">20711 6064 32655 0,'4'-10'1440'0,"2"5"304"0,0-1-1392 0,2 1-352 0,0 1 0 0,0 0 0 16,1 1 480-16,1 1 32 15,1 1 0-15,0 0 0 0,-2-1-224 0,0 2-32 0,-9 0-16 0,9 0 0 16,-9 0 80-16,8 3 0 0,-8-3 16 0,7 6 0 16,-7-6-336-16,3 11 0 0,-2 0 0 0,-1 1 0 15,-2 2-256-15,-1 0 16 0,-2 1 16 0,0 1 0 16,-4-1 64-16,1 0 16 0,0 2 0 0,-1-2 0 16,1 2 144-16,0-5 0 0,2-2 0 0,0-1 0 15,1-1 128-15,0 0 48 0,2-2 16 0,3-6 0 16,0 0 368-16,0 0 80 0,0 0 0 0,0 0 16 15,0 7-48-15,0-7-16 0,5 8 0 0,1-1 0 16,-6-7-192-16,11 4-32 0,0-1-16 0,1 0 0 16,0-3-224-16,2 1-128 0,1 2 128 0,1-2-128 0,1-1-192 15,1 0-128-15,-1 0 0 0,2 0-16 16,-2 0-800-16,2 1-144 16,-5-1-48-16,0 0-9888 0,-2 1-1984 0</inkml:trace>
  <inkml:trace contextRef="#ctx0" brushRef="#br0" timeOffset="42522.6">19591 6901 11055 0,'0'0'976'0,"0"0"-784"0,-9 2-192 0,1-1 0 15,1-1 512-15,7 0 64 0,-9 1 16 0,9-1 0 16,-8 1-32-16,8-1-16 0,-8 0 0 0,8 0 0 16,0 0 1152-16,-7 0 224 15,7 0 64-15,0 0 0 0,0 0-320 0,0 0-64 16,-7-1-16-16,7 1 0 0,0 0-432 0,0 0-64 0,0 0-32 0,0 0 0 15,0 0-384-15,0 0-80 0,0 0-16 0,0 0 0 16,0 0-128-16,0 0-48 0,0 0 0 0,0 0 0 16,0 0 48-16,0 0 16 0,0 0 0 0,0 0 0 15,10 4-80-15,1-1 0 0,0 0-16 0,2-1 0 0,4 0-192 0,1 0-48 16,6 0 0-16,1 0 0 0,5-2 128 0,5 0 0 16,4 0 16-16,3 0 0 15,1-2 48-15,5 1 16 0,3-1 0 0,8 0 0 0,7-1 16 0,5-1 0 16,3 0 0-16,4-2 0 0,2 0-208 0,9-3-144 15,9-1 192-15,0 0-192 0,-3-1 128 0,7 0-128 16,6 0 0-16,-1-1 0 0,-1-1 0 0,1 2 0 16,1 3 0-16,-6-1 0 0,-8 0 0 0,-3 0 0 15,-7 1 0-15,3 1 0 0,-3 2-160 0,-5-2 16 0,-7 1 0 0,-6-1 0 16,-6 1-16-16,-7 1 0 0,-6 3 0 0,-4 0 0 16,-4-2 16-16,-6 2 0 0,-6-1 0 0,-4 1 0 15,-4 0-64-15,-4-1-16 0,-3 1 0 0,-3 1 0 16,-9 1-112-16,0 0-32 0,0 0 0 0,0 0 0 31,-8-3-368-31,-5 2-80 0,-7 0-16 0,-4 1 0 16,-5 0-608-16,-7 1-128 0,-3 0-32 0,-5 2-8032 0,-5 1-1616 0</inkml:trace>
  <inkml:trace contextRef="#ctx0" brushRef="#br0" timeOffset="43069.93">19815 7352 21183 0,'-15'-2'1888'0,"6"1"-1504"15,0 0-384-15,0 0 0 0,-2-1 1488 0,3 0 240 16,8 2 32-16,-7-3 16 0,7 3-752 0,0 0-160 15,-5-5-32-15,5 5 0 0,-2-7 240 0,4 1 32 16,-2 6 16-16,5-10 0 0,2 0-224 0,1 1-32 16,3 1-16-16,3 0 0 0,0-1-64 0,1-1-16 15,2 0 0-15,-2 0 0 0,2 0-368 0,-1 1-80 16,2 1 0-16,-1 2-16 0,1 1-160 0,0 0-16 0,-3 1-128 0,-1 0 192 16,1 2 16-16,-2 3 0 0,-2 0 0 15,0 2 0-15,-1 0-208 0,-3 1 144 0,0 2-144 0,-1 0 128 16,-2 2-128-16,-1 2-176 0,-2 2 48 0,-2 1 0 31,-1 2-256-31,-1 1-64 0,-4 3 0 0,-2 2 0 16,-2 0-96-16,-2 1-32 0,-2-1 0 0,-3 2 0 0,-1 0 176 0,1 0 16 0,-1-1 16 0,1-2 0 15,2-3 240-15,1 0 128 0,-1-3-160 0,2-2 160 16,1-1 0-16,1-2 128 0,1-2 16 0,2-2 0 16,1-1 304-16,8-4 48 0,0 0 16 0,0 0 0 15,0 0 0-15,0 0 16 0,0 0 0 0,0 0 0 16,0 0-80-16,4 8 0 0,2-2-16 0,3-2 0 15,3-1-288-15,-2 1-144 0,2 0 160 0,1-2-160 0,1-1 0 0,3 2 128 16,0-1-128-16,2 0 0 0,0 0 0 16,2 0 0-16,0 1-192 0,1-2 192 15,1 0-800-15,2-1-48 16,1 0-16-16,4 0 0 0,2-2-2496 0,1-2-496 0</inkml:trace>
  <inkml:trace contextRef="#ctx0" brushRef="#br0" timeOffset="43539.08">20616 7368 27647 0,'0'0'2448'0,"-6"-8"-1952"0,-2-2-496 15,0 1 0-15,0 2 1472 0,1-1 192 0,-2 0 32 0,1 3 16 16,1-1-944-16,-1 1-192 0,-1 0-48 16,0 2 0-16,2 0 80 0,-1 1 16 0,-1 2 0 0,0 1 0 15,2 1-256-15,-1 1-48 0,0 2-16 0,0 0 0 16,1 3-304-16,-1 1 0 0,0 1-128 0,2 1 128 15,0 0-192-15,2 1 192 0,-4 1-208 0,3 2 80 16,0 1-112-16,2-1-16 0,0 0 0 0,0 2 0 31,3-1-192-31,0-1-64 0,0-3 0 0,3 0 0 16,-1 0 16-16,1 0 0 0,2 0 0 0,0-3 0 0,1-2 192 0,1-2 48 0,1 2 0 0,2-4 0 16,0-1 256-16,1-1 144 0,-1-1-16 0,1-1 0 15,0-4 288-15,0-1 48 0,1 1 16 0,-2-3 0 16,1-2 224-16,0-1 64 0,0-1 0 0,0-2 0 15,-1-2-128-15,-2 1 0 0,0 0-16 0,0 1 0 16,-1 2-176-16,1 1-48 0,-3 1 0 0,-2 2 0 0,-1 0 64 0,0 2 16 16,-2 6 0-16,0 0 0 0,0 0-80 0,0 0-16 15,0 0 0-15,0 0 0 0,0 0-384 0,0 0 0 16,0 0 128-16,0 0-128 0,0 12 0 0,-1-1-144 16,1-1 144-16,1 2-208 0,0 4 0 0,2-1 0 15,-1 1 0-15,1-1 0 16,-1 0-240-16,3-1-64 0,-1-2 0 0,2 0 0 15,-1 0-288-15,2 0-64 0,-2-2-16 0,2-1 0 16,-2-4-1264-16,3 1-256 0,2-1-48 0,-1-3-7488 16,-9-2-1504-16</inkml:trace>
  <inkml:trace contextRef="#ctx0" brushRef="#br0" timeOffset="43790.18">20964 7238 29487 0,'0'0'1296'0,"-2"-8"288"0,-1 1-1264 0,3 7-320 0,0 0 0 0,-1-8 0 16,1 8 1856-16,0 0 320 16,0 0 64-16,0 0 16 0,0 0-1376 0,0 0-288 15,0 0-48-15,0 0-16 0,0 0-80 0,0 0 0 16,5 9-16-16,-1 2 0 0,-1 2-272 0,1 0-160 0,-1 1 192 0,0 3-192 16,-1-1 128-16,2 3-128 0,-2 0 0 0,0 2 0 15,0 0 0-15,1 1 0 0,-1-1 0 0,0 1 0 16,-1 0 0-16,0-2-176 0,0-1 176 0,0 0-160 15,0-3-320 1,-1 0-64-16,0-2-16 0,0-2 0 0,0-2-384 16,0-1-80-16,-1-1 0 0,1-8-16 0,-2 6-2352 0,2-6-448 0</inkml:trace>
  <inkml:trace contextRef="#ctx0" brushRef="#br0" timeOffset="43962.92">20738 7473 32255 0,'0'0'2864'0,"0"0"-2288"0,-3-7-576 0,3 7 0 0,0 0 848 0,0 0 64 0,0 0 16 0,0 0 0 16,7-6-928-16,1 3 0 16,1 1 0-16,2 0 0 0,2 0-224 0,3 1 80 0,-1 1 16 15,4 0 0-15,4 0 128 0,2 1-192 0,3 1 192 0,1-1-192 32,3 0-336-32,1-1-80 0,1 1-16 0,2-2-9200 0,0 0-1840 0</inkml:trace>
  <inkml:trace contextRef="#ctx0" brushRef="#br0" timeOffset="44605.69">21553 7215 27647 0,'0'0'2448'0,"0"0"-1952"16,3-7-496-16,-3 7 0 0,0 0 1024 0,2-5 96 15,-2 5 32-15,0 0 0 0,0 0-256 0,0 0-64 16,0 0 0-16,0 0 0 0,0 0-384 0,0 0-64 15,0 0-32-15,1 12 0 0,-1 0-112 0,-1 1-32 16,-1 2 0-16,-1 0 0 0,1 3-80 0,1 0-128 0,-2 0 176 0,-1 3-176 16,0 0 0-16,0 1 0 15,-1-3 0-15,0 5 0 0,-3-1 128 0,1 0-128 0,3-2 0 0,1-3 0 16,1-1 0-16,-1-1 0 0,1-1 0 0,1-2 0 16,0-3 144-16,0-3-144 0,1-7 0 0,0 0 144 15,0 0-144-15,0 0 0 0,0 0 0 0,0 0 0 16,0 0 144-16,0 0-144 15,0 0 160-15,0 0-160 0,0 0 256 0,0 0-64 0,8-8 0 0,-1-1 0 16,0 0 80-16,1-1 16 0,1 0 0 0,2-1 0 16,0-1 96-16,2 1 0 0,1 0 16 0,-1 0 0 0,2-2-272 15,1 2-128-15,-1 0 0 0,0 4 128 0,-2 3-128 0,-1 2 0 16,0 1 0-16,-1 1-176 0,-2 1 176 0,1 2-128 16,0 0 128-16,-2 3-128 0,-1 0-32 15,0 3 0-15,-2 1 0 0,-1 1 0 0,1 1-32 0,-2 1-16 16,-2 0 0-16,-1 0 0 0,-1 2-32 0,-1-2 0 15,-1-2 0-15,-3 0 0 0,0 0 48 0,-2 0 0 16,-1 0 0-16,0-3 0 0,-1-1 192 0,-1-2 0 16,-1-2-160-16,-1 1 160 0,-1-1 0 0,-1-3 0 15,0-1 0-15,0 0 0 0,-1-1 0 0,1-3 0 16,-2-1-144-16,2 0 144 16,0-2-704-16,-1 0-16 0,1-3-16 0,2-3 0 15,0-1-1632-15,2-1-336 0,2-2-64 0</inkml:trace>
  <inkml:trace contextRef="#ctx0" brushRef="#br0" timeOffset="45043">22253 6127 32303 0,'0'0'1424'0,"2"-8"304"0,-2 8-1376 0,5-5-352 0,-5 5 0 0,6-5 0 0,1 2 352 0,-7 3 0 15,9-1 0-15,-1 1 0 0,1 1-80 0,0 2-16 16,0 1 0-16,1 0 0 0,0 3 224 0,1-1 32 15,-2 2 16-15,2 2 0 0,2 2-208 0,1 2-64 16,2 3 0-16,-1 0 0 0,1 2-48 0,1 3-16 16,0-1 0-16,0 2 0 0,-1 1 0 0,-1 5 0 15,1 3 0-15,-3 2 0 0,-1 2-32 0,-1 4-16 16,-1 3 0-16,-2 5 0 0,-1 4-144 0,-4 3 0 16,-2 4 0-16,-2 4 128 0,-4 3-128 0,-1 3 0 15,-3 3 0-15,-2-2 128 0,-4-2-128 0,-2-3 0 0,0-2 0 0,-2-3 0 16,-2-3 0-16,-1-6 0 15,-1-3-192-15,0-8 192 0,1-5-320 0,-1-4 48 0,-3-3 16 0,1-1 0 32,-1-3-272-32,-3-3-48 0,-2-6-16 0,-2-2 0 15,-2-2-1664-15,-3-2-336 0,-6-4-64 0</inkml:trace>
  <inkml:trace contextRef="#ctx0" brushRef="#br0" timeOffset="45652.83">21723 5739 6447 0,'0'0'576'0,"0"0"-576"0,0 0 0 0,0 0 0 16,0 0 2432-16,0 0 368 0,0 0 80 0,0 0 0 15,0 0-1696-15,0 0-352 0,0 0-64 0,0 0 0 16,0 0-16-16,7-4 0 0,2 1 0 0,3 0 0 15,0 0-16-15,4 0 0 0,0 1 0 0,3 0 0 16,1-1-400-16,2 0-80 0,2 0 0 0,2 2-16 16,2 0 128-16,1 0 16 0,0-2 16 0,2-1 0 15,-1 1 48-15,-2 1 16 0,0-2 0 0,-2 1 0 16,-3-1-272-16,0 0-48 0,-1 1-16 0,-1 0 0 0,-3 0 16 0,-2 0 0 16,0 1 0-16,-4 0 0 0,-2 0-16 0,-1 1-128 15,-9 1 192-15,8-1-64 0,-8 1-304 0,0 0-64 16,0 0-16-16,0 0 0 15,0 0-704-15,0 0-128 0,-7-6-48 0,-2 2-6880 16,-1-1-1392-16</inkml:trace>
  <inkml:trace contextRef="#ctx0" brushRef="#br0" timeOffset="46545.95">22747 4434 12895 0,'0'0'576'0,"0"0"112"0,-1-9-560 0,0 2-128 0,1 7 0 0,0 0 0 15,0-8 1744-15,0 8 320 0,0 0 64 0,2-8 16 16,0 1-1088-16,-2 7-224 0,0 0-32 0,6-7-16 0,-1 3 160 0,2 0 16 16,-7 4 16-16,11-3 0 0,0 1-272 15,0 0-48-15,-1-1-16 0,3 2 0 0,3 1-144 16,0 1-48-16,1 2 0 0,4-2 0 0,2 0-144 0,0 0-48 15,2 0 0-15,-1-1 0 0,0 0 0 0,-1 1-16 16,0 0 0-16,-1 1 0 0,0 1-48 16,-1-1 0-16,-1 0 0 0,-1 1 0 0,-2 1-32 0,1-1-16 15,-2-1 0-15,0 1 0 0,-4 2 32 0,0 0 0 16,0 1 0-16,-1-1 0 0,-1 0-16 0,0-1 0 16,-1 2 0-16,0 0 0 0,1 2 16 0,0 0 0 0,-4-1 0 15,0 0 0-15,2-2 16 0,-1 2 0 16,-7-7 0-16,6 11 0 0,-1 0 0 0,-2 0 0 15,0 0 0-15,-2 2 0 0,-1 0-64 0,0 3-128 0,0-1 192 0,-1 2-64 16,0 1 48-16,0 2 0 0,-1 1 0 0,0 2 0 16,1 2-176-16,-3 3 192 0,1 4-192 0,0 0 192 15,-1 1-192-15,1 2 160 0,1 1-160 0,0 4 160 16,-1 3-160-16,1 2 192 0,1 1-192 0,-1 5 192 16,-1 1-192-16,0 3 192 0,1 0-192 0,2 4 192 15,-3 0-192-15,2 1 128 0,3 0-128 0,0 4 128 16,0 1 0-16,2-4 0 0,0 0 0 0,2-1 0 15,0 2 128-15,1 0 0 0,1-2 16 0,-3 3 0 16,3-2-48-16,-1 1-16 0,1-4 0 0,0 1 0 16,-2-1-80-16,1 1-128 0,0 0 176 0,-2-1-176 0,2-3 160 15,-1-1-160 1,0-1 128-16,-1-1-128 0,0 0 256 0,0-1-16 0,2-2-16 0,-2 1 0 0,0-4-80 0,-1 0-16 31,1-2 0-31,-1 1 0 0,-1-3 48 0,1-1 0 16,0-1 0-16,-1-1 0 0,1-2-32 0,-2 1 0 15,0 0 0-15,-1-2 0 0,0 0-144 0,-1-3 128 16,0-1-128-16,0-2 128 0,0-1-128 0,-1-2 0 16,-1-3 0-16,0-2 0 0,-2-3 176 0,0 0-48 15,0-1-128-15,0-4 192 0,-1-2-64 0,0-1 0 16,0 0-128-16,-3-1 192 0,0-1-64 0,0 0-128 16,-1-1 176-16,1 0-176 0,0-1 192 0,0-3-64 15,-3-2 0-15,0 2-128 0,0-2 240 0,-3 0-64 0,-1-1-16 16,0-1 0-16,-1-1 0 0,0-1 0 0,-2-2 0 0,-1 1 0 15,0 0-160-15,-2-2 0 0,0 0 144 0,0-2-144 16,-1 1 0-16,1 0 0 0,-1 1 0 0,1 0-128 16,0 0-208-16,0-1-48 0,-1 1 0 0,-2 0 0 31,-3 2-1856-31,-5-1-384 0,-5-2-80 0</inkml:trace>
  <inkml:trace contextRef="#ctx0" brushRef="#br0" timeOffset="48318.08">4861 10700 22111 0,'-9'-3'1968'0,"-1"-1"-1584"0,-1 0-384 0,-2-1 0 15,-4 1 336-15,2 1-16 0,-1-1 0 0,2 2 0 16,-1 0 64-16,0-1 0 0,2 1 0 0,1-1 0 16,1 0 448-16,2 0 112 0,-1-2 16 0,3 1 0 15,-2 0 224-15,1-2 48 16,2 2 16-16,-1-3 0 0,2-1-400 0,-1 1-80 0,1-3 0 0,-2 2-16 15,0-1-432-15,2 2-64 0,-1-1-32 0,1 0 0 16,0-1-224-16,-1 2-128 0,0-2 128 0,1 1-208 16,0 2-320-1,2-1-64-15,0-1-16 0,-2 3 0 16,2-1-480-16,0 2-80 0,0-1-32 0,3 5 0 0,-6-6 144 16,6 6 32-16,-5-5 0 0,5 5 0 0,-7-4 688 0,7 4 144 0,-6-3 16 0,6 3 16 0,-5-5 480 0,5 5 112 15,-6-4 16-15,6 4 0 0,-5-6 256 0,5 6 64 16,-6-6 16-16,2 0 0 0,4 6 48 0,0 0 0 15,-5-7 0-15,0 1 0 0,1 2 0 0,4 4 16 16,0 0 0-16,-5-7 0 0,1 2-32 0,4 5-16 16,0 0 0-16,0 0 0 0,0 0-208 0,0 0-32 15,-4-7-16-15,4 7 0 0,0 0-192 0,0 0-32 16,0 0-16-16,0 0 0 0,0 0-96 0,0 0-16 16,0 0 0-16,0 0 0 0,-8 0-192 0,8 0 0 15,-6 6 0-15,2 1 0 0,0 2 0 0,0 2 0 16,1-1 0-16,0 3 0 0,-1 3 0 0,0 1-160 0,0 4 160 0,-2 2-128 15,1 4 128-15,0 0-160 0,1 2 160 0,0 1-160 16,0 3 160-16,1 4-128 0,2-1 128 0,-2 1-128 16,2 1 128-16,1 0 0 0,1 2 0 0,2 0-128 15,0-1 128-15,1 0 0 0,2-2 0 0,-1-4-128 16,2-3 128-16,2-2 0 0,2 0 0 0,1-3 0 16,2-2 0-16,2-3 0 0,-2-5 0 0,2 1 0 15,1-4 144-15,0-2-144 0,1-4 192 0,0-1-192 16,-1-3 320-16,2-1-32 0,0-2-16 0,-2-2 0 15,1-3 16-15,-1-1 0 0,0-2 0 0,-2-1 0 16,-1 0-32-16,-2-3-16 0,0-3 0 0,-1 1 0 16,-2-4 80-16,-1-2 0 0,0-2 16 0,-2-1 0 15,-2-2 0-15,0-2 0 0,0-2 0 0,-3 0 0 0,-2-2-336 16,0 0 0-16,-2-1 0 0,0 2 128 0,-1 0-128 16,-2 3 0-16,0-1 0 0,-2 2 0 0,0 0 0 0,-1 3-160 15,-1 1 160-15,1 1-160 0,-4 2 160 0,2 0 0 16,-1 0-144-16,1 3 144 0,0 1-176 0,-1 4 48 15,0 0 0-15,2 3 0 0,-1 2 0 0,1 1 0 16,2 2 0-16,-1-1 0 0,1 3-64 0,0 2-16 16,1 1 0-16,0 2 0 0,0 0 32 0,7-3 16 15,-6 5 0-15,0 3 0 0,1 1-48 0,3 0-16 16,-3 1 0-16,3 1 0 0,1 2 64 0,1 0 16 16,1 2 0-16,1 1 0 0,0 0 144 0,3 1-128 15,0-3 128-15,2 0-128 0,1 1 128 0,0-2 0 0,1 0 0 16,2 0 0-16,0-1 0 0,1 0 0 0,2-1 0 15,0-2 0-15,1-2 0 0,1-1 192 0,-2-1-64 0,1-1 0 16,1 1-128-16,0-2 0 0,1-1 0 0,-2-1 0 16,1-1 0-16,-2 0-240 0,-1-2 48 0,0 0 0 31,0 0-672-31,1-2-128 0,0 0-32 0,2-3-10880 0,0-3-2192 0</inkml:trace>
  <inkml:trace contextRef="#ctx0" brushRef="#br0" timeOffset="48929.51">4492 10391 16575 0,'0'0'736'0,"0"0"160"0,0 0-720 0,0 0-176 0,0 0 0 0,0 0 0 0,0 0 2288 0,0 0 416 15,0 0 96-15,0 0 16 0,0 0-2304 0,0 0-512 16,0 0 0-16,9-1 0 0,-9 1 320 0,10 0 64 15,-1 1 0-15,1 2 16 16,-1-1-144-16,2 4-16 0,-1 0-16 0,1 3 0 0,1 0-224 0,-2 1 0 16,1 0 0-16,1 0 0 15,2 1-528-15,-2 2-160 0,0 2-16 0,-2 1-11392 0</inkml:trace>
  <inkml:trace contextRef="#ctx0" brushRef="#br0" timeOffset="49399.08">5446 10813 24879 0,'0'0'2208'0,"0"0"-1760"15,0 0-448-15,0 0 0 0,0 0 2240 0,0 0 384 0,0 0 64 0,0 0 0 16,11 0-1808-16,0-1-368 16,1-2-80-16,0 2-16 0,0 0 464 0,1 1 80 0,1-2 32 0,1 2 0 15,1-1-416-15,1 1-96 0,2-1-16 0,-1 0 0 16,0 1-464-16,0-1 128 15,-2 1-128-15,-1-1 0 16,-1 0-448-16,-2 0-128 0,-1 1-16 0,-1 0-16 16,-2-1-2208-16,-8 1-448 0,10 0-96 0</inkml:trace>
  <inkml:trace contextRef="#ctx0" brushRef="#br0" timeOffset="49586.74">5531 10987 36975 0,'0'0'1632'0,"0"0"352"0,0 0-1600 0,0 0-384 0,0 0 0 0,0 0 0 16,0 0 0-16,2 9 0 0,-2-9-144 0,5 9 144 0,2-4 0 0,1-1 192 16,-1 0 0-16,3 0 0 0,2-1 128 0,4 1 32 15,2-1 0-15,1-1 0 0,2-2-576 0,0-1-112 16,0-1-32-16,0-1 0 16,1-3-2448-16,-1 0-512 0</inkml:trace>
  <inkml:trace contextRef="#ctx0" brushRef="#br0" timeOffset="53020.38">7427 10304 6447 0,'0'0'272'0,"0"0"80"0,0 0-352 0,0 0 0 15,0-9 0-15,0 9 0 0,1-8 2160 0,-1 8 352 0,-2-8 80 0,2 0 16 16,0-1-816-16,0 1-144 0,0 2-48 0,0 6 0 15,0-8-128-15,0 8-48 0,-1-9 0 0,1 9 0 16,0-7-336-16,0 7-80 16,0 0-16-16,0 0 0 0,0 0-224 0,0 0-32 0,0-7-16 0,0 7 0 15,0 0-208-15,0 0-64 0,0 0 0 0,0 0 0 16,0 0-192-16,1 11-32 0,0 1-16 0,-1 3 0 16,-1 2-208-16,0 3 176 0,-3 2-176 0,2 3 160 15,0 3-16-15,0 3 0 0,2 5 0 0,0 2 0 16,-1 4-144-16,0 2 0 0,0 1 144 0,-1-2-144 15,1-2 0-15,1-2 0 0,1-1 0 0,-1-2 128 16,-1 0-128-16,0-3 0 0,0-2 128 0,0-2-128 16,1-3 128-16,-1-3-128 0,0-2 160 0,0-2-160 15,1-3 192-15,-1-3-64 0,0-2-128 0,-1-3 192 16,2-8-32-16,0 0-16 0,0 0 0 0,0 0 0 0,0 0 48 0,0 0 0 16,0 0 0-16,0 0 0 0,-8-5 96 0,1-3 32 15,3-1 0-15,-2-3 0 0,1-2 0 0,-1-4 0 16,1-3 0-16,0-1 0 0,2-2-160 0,1-2-32 15,0-2 0-15,0 0 0 0,2-5-128 0,3 0 0 16,-1 0 0-16,2-2 0 0,2-1 0 0,0 0 0 16,2 0 0-16,2-2 0 0,1 1-192 0,1 2 192 15,1 3-160-15,0 4 160 0,-2 4 0 0,2 2-144 16,0 2 144-16,0 3 0 0,-1 1 0 0,-1 4 0 16,-1 2 0-16,0 2-128 0,0 1 128 0,1 1 0 15,-4 3 128-15,-7 3-128 0,11-1 0 0,-1 1 0 0,-1 2 0 16,0 2 0-16,-1 3 0 0,-1 1 0 0,1 1 0 0,0 3-192 15,-2 1 192-15,1 2-160 0,0 2 160 0,-2 1-160 16,-1 2 160-16,1 0 0 0,-4-2 0 0,-2-1-128 16,1 3 128-16,-3-1 0 0,-1-3 0 0,0 1 0 15,-3-2 0-15,0-1 0 0,-1 1 0 0,-1-2 0 16,-1-2 128-16,0 0-128 0,-3 0 160 0,1 0-160 16,-2-2 160-16,-2 1-160 0,0-2 160 0,-2 1-160 15,-1 0 0-15,0-1 0 0,-2-2 0 0,0 1-160 16,1-2-144-16,2 2-16 0,2-1-16 0,2-1 0 31,2-1-352-31,2 1-64 0,2-2-16 0,8-3 0 16,0 0-1952-16,0 0-400 0,0 0-80 0</inkml:trace>
  <inkml:trace contextRef="#ctx0" brushRef="#br0" timeOffset="53442.67">7990 10385 29247 0,'0'0'1296'0,"0"0"272"0,-2-11-1248 0,0 1-320 16,1 2 0-16,1 0 0 0,0 0 576 0,0 8 48 16,1-10 16-16,-1 10 0 0,0-7 448 0,0 7 80 15,0 0 32-15,0 0 0 0,0 0-64 0,0 0-16 16,0 0 0-16,0 0 0 0,0 0-736 0,0 0-128 0,-5 9-48 0,1 4 0 15,0 1-208-15,0 1-128 0,2 2 128 0,0 0-208 16,-1 3 208-16,0 2 0 0,1 0 0 0,1 2 0 16,1 2 0-16,1 1 0 0,-1 1 0 0,2 0 0 15,1-4 0-15,0 1 0 0,-2-1 0 0,1-2 0 16,1-1 128-16,2-3-128 0,-1-1 0 0,1-1 0 16,-1-1 256-16,3-2-64 0,-2-1-16 0,1-2 0 15,-1-1 16-15,2 0 16 0,-1-2 0 0,1 0 0 16,0-2-64-16,0 1-16 0,2-2 0 0,1 1 0 15,1-2-128-15,1-1 0 0,2 1 144 0,2-1-144 16,-2-2 0-16,1 0 144 0,1-2-144 0,0 1 0 16,1 0-192-16,-1 0-160 0,0-1-32 0,-1 1 0 15,1-1-464 1,-3 1-112-16,-1-1 0 0,0 2-16 0,0-1-2128 16,0 1-416-16,-1 1-96 0</inkml:trace>
  <inkml:trace contextRef="#ctx0" brushRef="#br0" timeOffset="54178.07">6899 11342 19343 0,'0'0'1728'0,"0"0"-1392"0,-11-2-336 0,3 1 0 16,8 1 1056-16,-7-1 144 0,7 1 16 0,-9-1 16 16,1 0-672-16,8 1-144 0,-9-1-32 0,9 1 0 15,-9 0 832-15,9 0 144 0,0 0 48 0,0 0 0 0,-8-3-432 0,8 3-80 16,0 0 0-16,0 0-16 0,0 0-288 16,0 0-48-16,0 0-16 0,0 0 0 0,-8-1-128 15,8 1-16-15,0 0-16 0,0 0 0 0,0 0-160 0,0 0-16 16,0 0-16-16,0 0 0 0,0 0-176 0,0 0 192 15,10 2-192-15,1 1 192 0,1-1-192 0,4 0 192 16,2-2-192-16,5 1 192 0,4-2-16 0,2 1 0 16,4 2 0-16,2-2 0 0,2 0 16 0,3 0 16 15,3 0 0-15,4-1 0 0,3 0 16 0,5 0 0 16,6 0 0-16,0 0 0 0,2 0 80 0,3 0 16 16,-1-2 0-16,7 1 0 0,5 0-32 0,2 0 0 0,-1 1 0 0,2-3 0 15,1 0-96-15,5 0-32 0,5 0 0 16,-1 1 0-16,-2 1-16 0,3-3 0 0,5 1 0 0,0 0 0 15,0-1-144-15,1 0 192 0,1-1-192 0,2 0 192 16,-1-2-64-16,-3-1 0 0,-5-1 0 0,0 2 0 16,0 0-128-16,-4-1 160 0,-4-1-160 0,-4 0 160 15,-5 2-160-15,-4 1 0 0,-3 0 144 0,-3 0-144 16,-6 1 128-16,-7-1-128 0,-7 1 128 0,-4 1-128 16,-5 1 128-16,-4-1-128 0,-5 1 160 0,-3 1-160 15,-4 1 160-15,-3 0-160 0,-3 1 160 0,-4 0-160 16,-9 1 0-16,0 0-208 0,0 0 16 0,0 0 0 15,0 0-208 1,0 0-48-16,0 0 0 0,0 0 0 16,-9 2-512-16,-2 3-96 0,-3 0-32 0,-3 3 0 0,-5 1-1600 15,-5 2-320-15,-5 2-64 0,-7 2-11296 0</inkml:trace>
  <inkml:trace contextRef="#ctx0" brushRef="#br0" timeOffset="54788.34">6880 11927 22111 0,'0'0'976'0,"-6"-5"208"0,0-3-944 0,3 2-240 0,0-3 0 0,0 1 0 16,2 0 2000-16,2 1 368 0,-1-1 64 0,1 0 0 16,2 1-1536-16,-3 7-304 0,2-9-64 0,1 1-16 15,-3 8 576-15,1-8 96 0,-1 8 32 0,0 0 0 16,4-5-336-16,-4 5-64 0,0 0-16 0,0 0 0 0,0 0-416 0,0 0-64 16,0 0-32-16,0 0 0 0,0 0-288 15,2 9 0-15,-2 1 128 0,0 2-128 0,-1 1 0 16,0 1 0-16,-3 4 0 0,0 1 0 0,-1-1 0 0,1 1 0 15,-1 1-160-15,0 1 160 0,-1 0 0 0,0 1 0 16,2 0 0-16,-1 0 0 0,2 0 0 0,0 0 0 16,-1-4 0-16,2 1 0 0,0 0 0 0,2-2 0 15,0 0 0-15,3-1 0 0,-1-1 0 0,2-2 0 16,0-1 0-16,2 0 0 0,1 0 240 0,2-1-48 16,0-1 0-16,1-1 0 0,2-3 80 0,2 1 16 0,2 1 0 0,1-1 0 15,2-1-32-15,0-2-16 0,-1 1 0 0,1-1 0 16,1-1-112-16,0 1 0 0,-1-1-128 0,0-1 192 15,-1-2-192-15,-2 1 0 0,0-1 0 0,-2 0 0 16,-1-1-256-16,0 0-112 0,1-1-16 0,-1 1 0 31,-2-1-512-31,1-2-96 0,-2 0-32 0,0-2-11008 0,-2 0-2192 0</inkml:trace>
  <inkml:trace contextRef="#ctx0" brushRef="#br0" timeOffset="55054.12">6851 11870 23039 0,'0'0'2048'0,"-7"-3"-1648"0,0-4-400 0,4 2 0 0,3 5 2448 0,0-8 416 16,2 0 80-16,3 2 0 0,0-1-2528 0,3 1-416 15,1-1-272-15,2 3 32 0,1 0 640 0,3 0 128 16,2-2 32-16,1 2 0 0,2 0-48 0,2 0 0 15,0 1 0-15,1 0 0 0,-1 2-384 0,0-2-128 16,-3 2 0-16,-1 0 0 16,-2 1-320-16,1 2-112 0,-1 0-16 0,-3-1-16 15,-1 1-1872-15,-1 0-368 0,-1 0-80 0</inkml:trace>
  <inkml:trace contextRef="#ctx0" brushRef="#br0" timeOffset="55257.23">6901 12065 31727 0,'-11'-1'1408'0,"11"1"288"0,-8-1-1360 0,8 1-336 0,0 0 0 0,0 0 0 16,0 0 0-16,0 0 144 0,0 0-144 0,0 0 0 15,0 0 272-15,0 0-48 0,0 0-16 0,0 0 0 16,9 1 432-16,1 0 64 0,0-1 32 0,3 0 0 16,4 0-480-16,0 0-112 0,2 0-16 0,2-1 0 15,2 1-128-15,-2-2-272 0,-2-1 64 0,0 0 16 31,2-1-640-31,1-1-112 0,0 1-16 0,3-3-16 16,-1 0-1888-16,1-1-368 0,11-5-80 0,-4 0-16 0</inkml:trace>
  <inkml:trace contextRef="#ctx0" brushRef="#br0" timeOffset="55743.71">7709 11831 24879 0,'0'0'2208'0,"0"0"-1760"15,0 0-448-15,0 0 0 0,0 0 1968 0,0 0 304 16,0 0 64-16,0 0 16 0,0 0-1312 0,0 0-256 15,0 0-48-15,-8-1-16 0,8 1 336 0,-7 2 64 16,0 0 16-16,-1 5 0 0,-1 1-720 0,1 3-144 16,0 4-16-16,0 1-16 0,0 3-240 0,0 2 0 15,0 2-192-15,-1 1 192 0,0 0-128 0,1 2 128 16,2-2 0-16,-1 2 0 0,1-1-144 0,-1 0 144 16,0-2 0-16,3 0-144 0,-2 0 144 0,3-2-192 15,0-4 192-15,0 0-192 0,-2-2 0 0,2-1 0 0,1-5 0 0,-1 0 0 16,3-9-32-16,0 0-16 0,0 0 0 0,0 0 0 15,0 0-80-15,0 0-32 0,0 0 0 0,0 0 0 16,6-11 48-16,-1-3 16 0,1-3 0 0,1-1 0 16,-1-3 128-16,2-1 32 0,0-2 0 0,0-2 0 15,2-1 128-15,0-3 0 0,0-2 0 0,1 1 0 16,0 0 0-16,0 0 0 16,-1 1 0-16,0 3 0 0,0-1 0 0,0 5 144 0,-2 3-144 0,0 5 0 15,-1 3 432-15,-1 2-32 0,1 1 0 0,-3 3 0 16,-4 6 240-16,0 0 64 0,0 0 0 0,0 0 0 15,10 3-288-15,-10-3-48 0,9 6-16 0,-1 4 0 16,-2 1-224-16,0 3-128 0,-1 3 160 0,0 1-160 0,1 1 160 16,0 6-160-16,-2-1 160 0,2 1-160 0,-1 1 128 15,1 1-128-15,-3-1 0 0,1 1 0 0,2-1 128 0,-2-2-128 16,0-1 0-16,0 0 0 0,-1 1 0 0,1-4 128 16,-1-1-128-16,0 0 0 0,2-2 0 0,-2 0-208 15,-1-3 32-15,0-2 16 16,-1-2-1632-16,-1-10-320 0,0 10-64 0</inkml:trace>
  <inkml:trace contextRef="#ctx0" brushRef="#br0" timeOffset="55931.19">7614 12172 35759 0,'0'0'1584'0,"0"0"336"0,0 0-1536 16,0 0-384-16,0 0 0 0,0 0 0 15,9-6-368-15,2 2-144 0,0-1-16 0,1 3-16 0,1 0 544 0,1 0 192 0,2 0 0 0,1 0 0 16,3 1 128-16,1 0 32 0,0 0 0 0,3 0 0 16,4-1-352-16,0 0-288 0,3-2 48 0,1 0-10224 15,2-2-2048-15</inkml:trace>
  <inkml:trace contextRef="#ctx0" brushRef="#br0" timeOffset="56292.39">8652 11632 26431 0,'0'0'1168'0,"-3"-10"240"0,1 2-1120 0,0-2-288 16,-2-2 0-16,1 3 0 0,0 1 1312 0,-1 3 208 15,1 1 32-15,3 4 16 0,-6-5-96 0,0 2-32 16,1 2 0-16,5 1 0 0,-9 1-448 0,1 1-96 15,-1 1 0-15,2 4-16 0,-2 3-640 0,0 2-240 16,-1 0 176-16,0 5-176 0,0 1 0 0,0 4 0 16,-1 1 0-16,0 6 0 0,0 3 176 0,-1 4-176 15,-1 3 192-15,-1 4-192 0,1 3 160 0,-2 2-160 0,0 1 128 0,2-1-128 16,1-2 144-16,3 1-144 0,2 1 160 0,3-1-160 16,0 0 224-16,4 0-48 0,3-2-16 0,1-2 0 15,4-3-160-15,2 1 0 0,1-3 0 0,3-2 0 16,1-4 0-16,2-3 0 0,-2 0 0 0,1-4 0 15,-1-2-160-15,2-2-64 0,1-3-16 0,2-3 0 32,0-3-688-32,2-1-144 0,1-2-16 0,2-5-16 15,3-5-1872-15,1-3-368 0,4-5-80 0,3-8-16 0</inkml:trace>
  <inkml:trace contextRef="#ctx0" brushRef="#br0" timeOffset="56716.44">8993 12056 34607 0,'-7'-10'1536'0,"3"4"320"0,0-3-1488 15,2-1-368-15,0 0 0 0,2 0 0 0,1 0 0 0,1 0 0 16,0-1 0-16,1 1-192 0,2 2 576 0,0-1 128 16,1 3 0-16,0 1 16 0,3 0 384 0,0 2 80 15,1 0 16-15,1 1 0 0,0-1-560 0,2 2-128 16,0 4 0-16,2 0-16 15,-2 0-304-15,0 2 128 0,-1 0-128 0,0 4 0 16,-2 1 0-16,0 2 0 0,-2 1 0 0,-2 2 0 0,-1 2 0 0,-2 1-320 16,-2-1 32-16,-2 4 16 15,-2 1-160-15,-1 2-16 0,-2 2-16 0,-3 1 0 32,-1 2-208-32,-1-1-32 0,0 0-16 0,0-3 0 0,1-3 512 0,0-1 208 0,0-3-176 0,2-3 176 0,0-2 448 0,0-2 176 15,2-1 32-15,0-1 16 0,2-3 64 0,4-6 16 0,-6 8 0 0,6-8 0 16,-4 8-240-16,4-8-32 0,0 0-16 0,-1 9 0 15,1-9-208-15,0 0-32 0,4 8-16 0,2-1 0 16,0-3-208-16,3 1 0 0,1-1 128 0,2-2-128 16,0 1-176-16,1-2-80 0,2-1 0 0,2-1-16 15,2 0-448 1,2-3-96-16,1 0-16 0,4-3 0 0,3-3-1808 16,2-3-368-16,-1-3-80 0,0-2-6688 0,0-1-1328 0</inkml:trace>
  <inkml:trace contextRef="#ctx0" brushRef="#br0" timeOffset="57122.9">9658 12164 13823 0,'0'0'1216'0,"4"-8"-960"15,-1 1-256-15,-1-1 0 0,-4 0 3408 0,1 2 640 16,1 6 128-16,-2-9 32 0,-1 1-1904 0,-2 1-384 16,-1 2-80-16,-2 1-16 0,0-1-448 0,1 2-96 15,-2 0 0-15,-1 1-16 0,-1 1-368 0,0 4-80 16,0 0-16-16,0 1 0 0,0 3-480 0,1 1-80 16,0 1-32-16,1 4 0 0,1 1-208 0,0 1 0 0,0 2 0 0,2 1-160 15,0 3 32-15,2 1 0 0,0 0 0 16,3 1 0-16,2-1-64 0,3 0 0 0,0-1 0 0,2 0 0 15,0-2-160-15,2-4-32 0,2-3-16 0,1-1 0 32,1-2-48-32,1-3-16 0,1-2 0 0,2-2 0 0,-1-3 128 0,1-2 16 0,-3-3 16 0,3-1 0 15,0-4 304-15,0-2 0 0,1-3 0 0,-3 0 0 16,-1 0 192-16,-2 0 80 0,0-3 32 0,-2 0 0 16,0 1 144-16,-4 0 16 0,-1 0 16 0,-2 2 0 15,0-1-112-15,-1 4-32 0,0 3 0 0,0 3 0 16,-1-2 16-16,0 9 0 0,0-9 0 0,0 9 0 15,-2-5-32-15,2 5-16 0,0 0 0 0,0 0 0 16,0 0-304-16,0 0 128 0,0 0-128 0,-6 3 0 31,6-3 0-31,-4 9 0 0,4-9 0 0,-2 12-144 0,1 2 144 0,1 0-208 0,2 2 80 0,1 1 128 0,2 2-192 0,3 1 192 16,-2 0-192-16,3 1 192 0,0-2-128 0,0 1 128 16,-1-1 0-16,2-2 0 15,0 0-448-15,0-3 0 16,0-2-16-16,0-1 0 0,1 1-480 0,0-2-80 0,2-2-32 15,0-2 0-15,0-4-2064 0,2-2-400 0,-1-4-96 0</inkml:trace>
  <inkml:trace contextRef="#ctx0" brushRef="#br0" timeOffset="57390.1">10122 12023 26719 0,'-7'-8'2368'0,"4"3"-1888"15,-1-2-480-15,-1 1 0 0,2-1 2320 0,3 7 368 0,-2-8 80 0,1 2 16 31,0 0-1520-31,1 6-304 0,0 0-64 0,0 0-16 16,0 0 336-16,0 0 80 0,0 0 16 0,0 0 0 16,0 0-672-16,0 0-144 0,0 0-32 0,1 10 0 15,1 0-336-15,0 3-128 0,0 3 0 0,2 0 0 16,-1 2 0-16,0 1 0 0,0 1 0 0,2 2 0 16,0 0 0-16,1 3 0 0,-1 1 0 0,-1 2 0 15,1-1 0-15,0 1 0 0,-1-3 0 0,0 0 0 16,1 0 0-16,-1-1-288 0,2-2 32 0,-2-3 16 15,-2-2-336 1,2-2-64-16,-2-2 0 0,0 0-16 0,-2-2-1616 0,1-3-320 16,-1-8-64-16,0 0-8544 0,0 0-1696 0</inkml:trace>
  <inkml:trace contextRef="#ctx0" brushRef="#br0" timeOffset="57577.72">10032 12321 19343 0,'0'0'1728'0,"0"0"-1392"16,0 0-336-16,-6-3 0 0,6 3 3424 0,0 0 608 15,0 0 128-15,0 0 32 0,0 0-3312 0,0 0-672 16,0-8-208-16,0 8 128 0,6-6 272 0,-6 6 64 16,10-5 16-16,1 2 0 0,1 1-144 0,4-2-16 15,4 2-16-15,2 0 0 0,2 0-304 0,3 0-144 16,-2-2 16-16,1 1 0 16,1 0-432-16,-2-2-80 0,-1 2 0 0,0-2-16 15,1-2-2000-15,-1-1-400 0,-1-2-80 0,0 0 0 0</inkml:trace>
  <inkml:trace contextRef="#ctx0" brushRef="#br0" timeOffset="58047.64">10583 12002 11055 0,'0'0'480'0,"-6"-6"112"0,0-2-464 0,-2 0-128 0,3 1 0 0,-1 1 0 16,1 2 5584-16,5 4 1104 0,-6-6 224 0,6 6 32 16,0 0-4688-16,0 0-928 0,-5-2-192 0,5 2-48 15,0 0-288-15,0 0-64 0,-5 9-16 0,3 2 0 16,0 1-560-16,2 3-160 0,1 3 0 0,1 1 0 15,0 0 0-15,0 3-208 0,1 0 16 0,0 1 16 16,-2 1 176-16,1 0 0 0,0 1 0 0,1 0-128 16,-1 1 128-16,0-2 128 0,-1-2-128 0,1-2 176 0,1-4-176 0,-1-2-176 15,0-1 48-15,0-4 0 0,-2-9 128 0,0 0 0 16,0 0 128-16,0 0-128 0,0 0 208 0,0 0-16 16,0 0-16-16,0 0 0 0,0 0 48 0,7-5 16 15,-3-3 0-15,1-1 0 0,0 0 112 0,1-4 32 16,-1-1 0-16,2 0 0 0,1 0-16 0,2-1 0 15,1 0 0-15,3 1 0 0,-3-1-368 0,2 3 0 16,0 0 0-16,0 5 128 0,-1 3-128 0,0 0 0 16,-1 0-128-16,-1 2 128 0,0 1 0 0,0 3 0 15,-10-2 0-15,10 4-128 0,-1-1 128 0,-2 1 0 0,0 3-144 16,0 1 144-16,-2 0-192 0,0 3 48 0,-1 0 0 0,-1 1 0 16,-2-1 144-16,-1 4-208 0,0 1 80 0,-1 1 128 15,-2-1-240-15,-1 1 80 0,-2-2 16 0,-2 1 0 16,0-2 16-16,-1-1 0 0,1-1 0 0,-1 0 0 15,-2-1-64-15,0-1 0 0,-1-2 0 0,-1-2 0 32,-1 0-256-32,-2-2-48 0,1 1-16 0,-3-3 0 15,0-2-1760-15,0-2-352 0,0-2-80 0,2-2-12976 0</inkml:trace>
  <inkml:trace contextRef="#ctx0" brushRef="#br0" timeOffset="58328.88">11023 11695 7359 0,'0'0'656'0,"0"0"-528"0,0 0-128 0,9 5 0 0,0 0 5856 0,0 2 1136 16,2 2 240-16,2-1 32 0,-2 1-5440 0,1 2-1088 16,-2 4-224-16,1 1-32 0,0 2 336 15,1 1 64-15,0 5 16 0,0 2 0 0,-1 1-224 0,-1 4-32 16,0 0-16-16,-2 3 0 0,0 2-112 0,1 3 0 15,-4 3-16-15,0 0 0 0,-3-1-176 0,-2 4-48 16,-1 4 0-16,-2-1 0 0,-4 0-80 0,-1-2-32 16,-3 0 0-16,-1-4 0 0,-3-3-160 0,-2-3 0 15,1-6-160-15,-4-1 160 16,-3 1-448-16,-1-4 16 0,-2-2 0 0,1-3 0 16,0-3-1440-16,-2-3-304 0,0-5-48 0,-1-3-8928 0,0-4-1792 0</inkml:trace>
  <inkml:trace contextRef="#ctx0" brushRef="#br0" timeOffset="58830.74">10332 11186 19343 0,'0'0'848'0,"0"0"192"0,11-2-832 0,-1-1-208 0,1-1 0 0,1 1 0 16,1 0 512-16,4 0 64 0,-3 1 16 0,4 0 0 15,-1 0 688-15,3 1 128 0,1 0 16 0,1 1 16 16,1 0-176-16,1 0-48 0,2 0 0 0,0 0 0 15,-1 0-608-15,2-1-128 0,-5-2-32 0,-1 1 0 16,-3-2-288-16,-1 0-160 0,-3 1 160 0,-1 0-160 16,-1 0 128-16,-2 0-128 0,-1 1 0 0,-9 2 0 15,9-3 0-15,-9 3-288 0,0 0 32 0,0 0 16 32,0 0-528-32,0 0-128 0,0 0 0 0,0 0-8096 0,0 0-1616 0</inkml:trace>
  <inkml:trace contextRef="#ctx0" brushRef="#br0" timeOffset="60086.68">12465 9570 13823 0,'0'0'1216'0,"0"0"-960"0,0 0-256 0,0 0 0 16,7-5 1424-16,-1 0 240 0,-6 5 64 0,6-4 0 15,-6 4-832-15,0 0-176 0,5-6-16 0,-5 6-16 16,0 0 480-16,0 0 112 0,0 0 0 0,0 0 16 16,2-7-368-16,-2 7-80 0,0 0-16 0,0 0 0 15,0 0-464-15,0 0-112 0,0 0 0 0,-5-5-16 16,5 5-240-16,-9-1 0 0,-1 1 0 0,-2 1 0 15,-1 0 0-15,-1 2 0 16,-1-1 0-16,1 1 0 0,0 0-128 0,-1 1 128 0,1-2 0 0,0 0 0 16,-2 0 0-16,1 0 0 0,-1 1 0 0,0-1 0 15,0 0 0-15,-1 0 128 0,1 0-128 0,-1 1 144 0,1-2-144 0,0 0 0 16,1 0 144-16,-1 0-144 0,1-2 128 0,-1 2-128 16,-1 0 128-16,-1 0-128 0,1-1 128 0,-2 2-128 15,0 2 128-15,2-1-128 0,0-1 0 0,1 2 128 16,-1-2-128-16,2 1 0 0,2 0 224 0,2 0-32 15,1-1 0-15,2 0 0 0,0 1 160 0,8-3 32 16,-8 4 0-16,1 0 0 16,7-4 64-16,-5 5 0 0,5-5 16 0,0 0 0 0,-6 7-48 0,6-7-16 15,0 0 0-15,-3 8 0 0,3-8 16 0,-1 9 0 16,1 0 0-16,1-1 0 0,0-1-48 0,1 2-16 0,0-1 0 0,2 1 0 16,-4-9-96-16,4 12 0 0,-1 1-16 15,1 1 0-15,-1-3-48 0,0 3 0 0,-1 4 0 0,2 1 0 16,-1 0 16-16,0 3 0 0,-1 2 0 0,2 5 0 15,-2 3-80-15,0 3-128 0,-1 2 176 0,0 6-176 16,-1 5 160-16,0 1-160 0,-1 3 128 0,0 3-128 16,-1 2 0-16,0 3 0 0,-3 3 0 0,1 2 0 15,0 1 0-15,-1 2 0 0,0 0 128 0,-1 2-128 16,0 0 0-16,0 2 0 0,-1-1 0 0,3 1 0 16,-3-1 0-16,2 0 0 0,1 0 0 0,-1 1 128 15,1-2-128-15,-1 0 0 0,2-4 0 0,-1 1 0 16,-2-2 0-16,2 0 0 0,-2-3 128 0,1-3-128 15,-1 0 0-15,1-3 0 0,-2-5 144 0,1 1-144 16,-1-4 144-16,0 1-144 0,1-3 192 0,0 0-192 0,1-1 144 16,0-4-144-16,2-4 0 0,0 0 144 0,-1-4-144 0,2-2 0 15,1-2 0-15,1-1 0 0,0-2 0 0,0-3 160 16,1-3-32-16,1 0-128 0,1-3 224 0,-1 2-64 16,1-1-16-16,0-1 0 0,2 0-144 0,-1 0 160 15,2 0-160-15,0-2 160 0,2 0-160 0,1-2 0 16,0-1 0-16,1 0 128 0,1-1-128 0,0 0 192 15,1-1-192-15,1-1 192 0,0-2-192 0,2 1 0 16,1 1 0-16,0-2 0 0,2-2 0 0,0 1 0 16,-1-1 0-16,3-1 128 0,1 1-272 0,1-2-64 0,1 0-16 0,0 0 0 15,0-1-32-15,1 0 0 0,2-2 0 0,0 1 0 32,2-2-1168-32,2-2-240 0,4-2-64 0,4 0-15968 0</inkml:trace>
  <inkml:trace contextRef="#ctx0" brushRef="#br0" timeOffset="61197.98">15377 10079 17615 0,'0'0'768'0,"-7"-5"192"0,-1-1-768 0,2 1-192 16,0-1 0-16,1 1 0 0,-1 1 448 0,1-1 48 0,2 0 16 0,-3-1 0 0,6 6 960 0,-4-8 208 15,-1 1 48-15,3-1 0 0,1-1 64 0,0 0 0 16,0 1 16-16,1-1 0 0,1-1-512 0,0 1-96 0,-1 9-32 0,2-11 0 16,0-2-400-16,-1 1-96 0,2 1-16 0,-2 0 0 15,0 0-272-15,0 1-48 16,-1-1-16-16,-1 0 0 0,0-1-80 0,0 1-32 16,-2 2 0-16,1 0 0 0,-1-1-16 0,0 2-16 15,-1-1 0-15,0 3 0 0,-2 2-48 0,6 4 0 16,-7-5 0-16,-2 3 0 0,-1 0-128 0,-1 2 0 15,-1 2-192-15,-1 2 192 0,-2 0-256 0,0 4 80 0,-3 2 16 0,1 2 0 16,-1 1 16-16,2 2 0 0,-4 4 0 0,3 3 0 16,2 2 144-16,0 1-208 0,0 0 80 0,3-1 128 15,1 0-176-15,2-1 176 0,2 1-128 0,1-1 128 16,2-2 0-16,2-1-160 0,2-1 160 16,1-3 0-16,1 0 0 0,1-3-128 0,2 0 128 0,0-2 0 15,2-2 0-15,2-1 0 0,0-2-128 0,2-1 128 16,0-3 0-16,0-1 0 0,2-2 0 0,0-1 0 0,0-1 0 0,1 0 176 15,1-1-32-15,0-2 0 0,1-3 16 0,0 0 0 16,-1-2 0-16,0 0 0 0,-2-3-16 0,-1 0 0 16,0-2 0-16,-1 1 0 0,-2 1 48 0,0-1 16 15,-4-1 0-15,3 2 0 0,-4 1-16 0,1 1 0 16,-1 1 0-16,-1 2 0 0,-1 0 16 0,-2 9 0 31,3-8 0-31,-3 8 0 0,0 0 144 0,0 0 32 0,0 0 0 0,0 0 0 0,0 0-240 0,0 0-144 16,0 0 192-16,0 0-192 15,-3 12 0-15,2 0-144 0,0 2-16 0,0 1 0 0,-1 0 160 0,1 4-192 16,1 0 192-16,0 1-192 0,0 2-48 0,1-1-16 16,1-3 0-16,1 1 0 15,1 0-320-15,0-3-64 0,1 0 0 0,0-3-16 16,2-1-1056-16,3-1-208 0,-2-1-32 0,2-5-8912 0,2 0-1776 0</inkml:trace>
  <inkml:trace contextRef="#ctx0" brushRef="#br0" timeOffset="61463.59">15666 9788 33167 0,'-9'-12'1472'0,"5"5"304"0,-2 0-1424 0,2 0-352 16,0 0 0-16,0 2 0 0,2-1 1472 0,2 6 208 0,0 0 48 0,0 0 16 16,-3-4-832-16,3 4-160 0,0 0-48 15,0 0 0-15,0 0-176 0,0 0-32 0,0 12-16 16,2 1 0-16,1 2-304 0,2 1-176 0,-2 3 192 0,1 2-192 15,0-2 0-15,0 5 0 0,2 1 0 0,-5 3 0 0,1 3 0 0,0 1 0 16,-1 1 0-16,0-1 0 16,-1 2-240-16,1 0 48 0,0 0 16 0,1-2 0 15,-1-3-416-15,1-3-96 0,-2-3-16 0,-1-1 0 16,0-2-1408-16,-2 0-304 0,0-4-48 0,0-1-13136 16</inkml:trace>
  <inkml:trace contextRef="#ctx0" brushRef="#br0" timeOffset="61667.49">15448 10087 36287 0,'0'0'1600'0,"0"0"336"0,-4-5-1552 0,4 5-384 0,0 0 0 0,0 0 0 0,0 0 0 0,0 0 0 16,0 0 0-16,9-3 0 0,1 1 224 0,2 3 112 15,1 2 32-15,3-1 0 0,2 0 240 0,3 1 48 0,1 1 16 0,2 0 0 16,2-1-400-16,2 1-80 15,-2-2 0-15,2 1-16 16,-5 0-672-16,1 1-128 0,-1-2-16 0,0 0-16 16,-1-2-1904-16,-1-1-384 0,0 0-80 0</inkml:trace>
  <inkml:trace contextRef="#ctx0" brushRef="#br0" timeOffset="62105.31">16088 9826 32879 0,'0'0'1456'0,"0"0"304"0,-3-6-1408 0,0-1-352 0,0 2 0 0,3 5 0 16,0 0 656-16,0 0 64 0,-5-5 16 0,5 5 0 16,0 0 0-16,0 0 0 0,-5 7 0 0,1 3 0 15,2 1-400-15,0 3-80 0,1 2 0 0,0 3-16 16,0 3-240-16,1 4 176 0,-3 0-176 0,2 3 160 16,0-1-160-16,-1 3 128 0,-1 1-128 0,-1 0 128 15,1 1-128-15,0-1 0 0,1 0 0 0,-1-5 0 0,1-4 0 0,1-2 128 16,0-3-128-16,0-3 0 0,0-3 176 0,1-1-48 15,0-11-128-15,0 9 192 0,0-9-32 0,0 0-16 16,0 0 0-16,0 0 0 0,0 0 48 0,0 0 0 16,0 0 0-16,8-3 0 0,-2-3 192 0,2 0 32 15,1-2 16-15,-2-1 0 0,2 0-160 0,1-1-16 16,1 2-16-16,2-3 0 0,-1 0-240 0,2 0 0 16,-1 1 0-16,1 1 0 0,-3 0 0 0,0 3 0 15,0-1 0-15,0 3 0 0,-1 1 0 0,0 2 0 16,0 1 0-16,0 2-160 0,-2 1 160 0,1 1-160 15,-1 0 160-15,0 3-160 0,-1 1 160 0,0 2 0 16,0-2 0-16,-1 1-128 0,0 1 128 0,-2 0 0 16,-1 0 0-16,0 0 0 0,-1 1 0 0,-2-1 0 0,-1-1 0 0,-2-1-128 15,1 2 128-15,-2 0 0 16,-2 0 0-16,0 1-128 0,-2-3-192 0,-1-1-48 16,-1 0 0-16,0 1 0 15,1-2-464-15,-1 1-80 0,0-2-32 0,1 0 0 16,-1-3-1424-16,1-2-272 0,2-1-64 0,-1-3-11552 0</inkml:trace>
  <inkml:trace contextRef="#ctx0" brushRef="#br0" timeOffset="62434.24">16736 9625 36447 0,'0'0'1616'0,"0"0"336"0,0 0-1568 0,0 0-384 16,8-5 0-16,-8 5 0 0,10-3 512 0,-1 3 0 15,-9 0 16-15,10 2 0 0,-2 1 288 0,1 1 48 32,-2 3 16-32,1 1 0 0,0 0-160 0,1 3-16 0,-1 3-16 0,0 1 0 0,-1 3-288 0,2 1-48 15,-1 3-16-15,-1 4 0 0,1-1-176 0,0 2-32 16,-3 2-128-16,0 2 192 0,-3 3-192 0,-2 2 0 16,-1 2 128-16,-2 0-128 0,-2 4 0 0,-1-1 128 15,-2-1-128-15,-2 3 0 0,-2-2 0 0,-2 0 0 0,-3-1-176 0,-4 1 176 31,-2-1-752-31,0-2-16 0,-5 0-16 0,0-2 0 32,-6 0-304-32,-4-2-64 0,-3-1-16 0,-2-4 0 0,-2-4-1312 0,-2-1-256 0,0-3-48 0,1-3-11520 0</inkml:trace>
  <inkml:trace contextRef="#ctx0" brushRef="#br0" timeOffset="62795.22">14297 9682 25791 0,'-10'-10'1152'0,"4"6"224"0,0 0-1104 0,-1-1-272 16,0 2 0-16,7 3 0 0,-6-2 1472 0,-1 1 256 15,7 1 32-15,-10 4 16 0,-1 2-1472 0,-1 1-304 32,0 3 0-32,-1 4 0 0,0 5 0 0,-1 1 0 15,1 2 208-15,2 2-64 0,-2 3 32 0,3 3 0 16,2 3 0-16,-1 4 0 0,2 0-176 0,3 3 160 15,1 1-160-15,3 1 160 0,3 0 16 0,1 1 0 0,4-1 0 16,2-2 0-16,3 0-176 0,3-1 0 0,0-2 0 0,5-3 0 31,4-2-304-31,5-2-80 0,4-3-32 0,2-2-9408 0,1-5-1888 0</inkml:trace>
  <inkml:trace contextRef="#ctx0" brushRef="#br0" timeOffset="63376.82">16030 10299 6447 0,'0'0'576'0,"0"0"-576"0,0 0 0 0,0 0 0 15,0 0 1168-15,0 0 128 0,0 0 32 0,0 0 0 0,0 0 144 0,0 0 48 16,0 0 0-16,0 0 0 0,0 0 240 0,0 0 48 16,0 0 16-16,0 0 0 0,0 0-528 0,-3 9-96 15,3-9-32-15,0 9 0 0,0-9-416 0,5 10-96 16,0-1-16-16,1-3 0 0,1 1-192 0,1-2-64 16,-1 1 0-16,3-1 0 0,1 0-112 0,1-1-16 15,0 0-16-15,3-1 0 0,-3-1-112 0,2 0 0 16,0-1-128-16,2-1 192 0,0-1-448 0,-1-1-112 15,-2 0-16-15,1-1 0 16,2 0-768-16,-1-1-176 0,0-2-16 0</inkml:trace>
  <inkml:trace contextRef="#ctx0" brushRef="#br0" timeOffset="64394.72">12516 10870 24527 0,'0'0'1088'0,"0"0"224"0,0 0-1056 0,0 0-256 16,-4-4 0-16,4 4 0 0,0 0 0 0,0 0 0 0,0 0 0 0,0 0 0 15,6-6 224-15,-6 6-16 16,10-3 0-16,-1 2 0 0,-1 0 592 0,1 1 112 0,1 0 32 0,1 0 0 0,1 1-176 0,0 0-16 15,3 0-16-15,1 1 0 0,1 0-224 0,1 0-32 16,2-1-16-16,-1 1 0 0,3 0-144 0,2 0-48 16,2 1 0-16,2-1 0 0,2 0-96 0,0 1-32 15,2 1 0-15,2-1 0 0,2-1 128 0,0 1 32 16,0 2 0-16,3-2 0 0,2-1-304 0,1 1 128 16,4-1-128-16,5 0 0 0,3 0 208 0,1 0-64 15,-1-1-16-15,2 2 0 0,2-2 0 0,2 0-128 16,0-1 192-16,5 0-64 0,4 0 0 0,1 0 0 15,-4 0 0-15,2 0 0 0,-1 0-128 0,6-1 192 16,5 0-192-16,-1 0 192 0,-4 1-192 0,2-2 128 16,0 0-128-16,3 0 128 0,5 0-128 0,-2 0 0 15,-4-1 0-15,2 1 128 0,1 0-128 0,4 0 0 16,2 0 0-16,-3-1 0 0,-1 0 0 0,4 2 128 16,1-1-128-16,-3 0 0 0,2-1 0 0,-3 1 0 0,-1 0 0 0,5 1 0 15,1-1 0-15,-2 1 0 16,-5-2 128-16,2 1-128 0,-2 0 0 0,3 1 0 15,1-1 0-15,0 0 128 0,-3-2-128 0,1 2 0 0,3-1 0 0,0 1 0 16,1 0 0-16,0 0 128 0,1 0-128 0,2 1 0 16,4 0 0-16,-3 1 0 0,-7 0 0 0,2 0 0 15,2 0 0-15,1 2 0 0,-1-1 0 0,-3 1 0 16,-3-1 144-16,3 1-144 0,3 0 160 0,-1 0-160 0,-5 0 0 16,2 0 0-16,0 1 0 0,4-1 0 15,3 0 0-15,0 0 0 0,-3-1 0 0,1 1 0 16,5 2 0-16,-2-2 0 0,0 0 0 0,-4 0 0 0,0 2 0 0,2-1 0 15,4-1 0-15,-7 1 0 0,-5 1 208 0,-1-2-48 16,0-1-16-16,2-2 0 0,-2 1-144 0,-3 0 0 16,-7-1 0-16,-3 0 0 0,0-1 0 0,1-1 0 15,0 0 0-15,-5-1 0 0,-7-1 0 0,-5 0 0 16,-6-1 0-16,-3 1 0 0,-3-2 0 0,-4 2 128 16,-7 0-128-16,-2 1 128 0,-4 1 0 0,-3-1-128 15,-7 0 192-15,-3-2-64 0,-4 1-128 0,-6 5-256 16,0 0 64-16,-5-9 16 15,-5 1-528-15,-9 2-128 0,-5 0 0 0,-12 4-16 16,-8 0-1744-16,-8 2-352 0,-9 2-64 0,-12 0-9984 0</inkml:trace>
  <inkml:trace contextRef="#ctx0" brushRef="#br0" timeOffset="65130.43">13520 11633 27647 0,'-8'-7'1216'0,"4"3"256"0,-3-3-1168 0,3-3-304 15,-1 0 0-15,3 0 0 0,1 0 2048 0,-1 1 368 16,2-1 64-16,1 0 16 0,0 0-1600 0,2 0-304 16,3 0-64-16,-1 0-16 0,2 1 176 0,2 2 16 15,0-1 16-15,3 1 0 0,1 2-192 0,1-1-32 16,3 1-16-16,-1 2 0 0,1 0-288 0,-1 2-48 0,0 0-16 0,-1 2 0 15,-1 3 0-15,0-1-128 0,-3 2 192 0,2 3-64 16,0 1-128-16,-2 2 0 0,-2 2 0 0,-2 1 0 16,0 2-288-16,-3 1 64 0,1 3 16 0,-4 2 0 15,-4 0-112-15,-3 5 0 0,-3 2-16 0,-1 2 0 16,-2 1-176 0,-1 1-16-16,-1-1-16 0,-2-1 0 0,0-3-32 15,1-1 0-15,-2-3 0 0,2-4 0 0,-2-3 576 0,2-1 0 0,-1-3 0 0,1-1 144 0,2-3 176 0,0-2 16 16,0 1 16-16,4-2 0 0,-4-1 80 0,4-3 16 15,0-1 0-15,9-1 0 0,-10 2 32 0,2-2 16 16,8 0 0-16,0 0 0 0,0 0 0 0,0 0 0 16,0 0 0-16,0 0 0 0,0 0-128 0,0 0-32 15,0 0 0-15,0 0 0 0,0 0-336 0,12-3 144 16,-2 2-144-16,1 1 0 0,0 0 0 0,1 2 0 16,1 0 0-16,4 0 0 0,-2 0 0 0,2 0 0 15,-2 0 0-15,2 1-144 0,0-2-176 0,1 1-16 16,1 0-16-16,-1 0 0 15,0-1-656-15,2 0-128 0,3-1-16 0,2 0-16 16,2-1-1904-16,1-2-384 0,2-4-80 0</inkml:trace>
  <inkml:trace contextRef="#ctx0" brushRef="#br0" timeOffset="65614.75">14251 11795 20271 0,'0'0'1792'0,"-4"-6"-1424"0,0-3-368 0,-1-1 0 15,2-1 2880-15,0 1 496 16,-1 1 96-16,1 0 32 0,-1-4-2160 0,-2 2-448 15,0-1-64-15,-2 1-32 0,-1 3 48 0,0-2 16 16,-1 1 0-16,0 1 0 0,1 3-16 0,-2-1 0 16,-2 2 0-16,1 0 0 0,2 3-384 0,-3 1-80 0,0 3 0 0,0 0-16 15,0 1-368-15,-1 3-128 0,0 1 0 0,1 0 0 16,0 2 128-16,1 5-208 0,2 0 80 0,-1 0 128 16,1 1-224-16,1 1 80 0,2 1 16 0,1 1 0 15,1-1-144-15,2 1-32 0,2-1 0 0,1-2 0 16,2-2 48-16,3 1 0 0,-1-1 0 0,2-1 0 15,0-3 0-15,3-1 16 0,1-2 0 0,1-2 0 0,1-2-32 0,0 0-16 16,2-3 0-16,0-2 0 0,-1 0 288 0,1-2 0 16,-1-2 0-16,0-1 0 0,1-3 192 0,-2 0-64 15,-1-2-128-15,0 0 192 0,0-2 112 0,-4 0 16 16,2-1 0-16,-3-1 0 0,-1 2 128 0,1 0 48 16,-3-1 0-16,0 2 0 0,0 1-96 0,-2 2-16 15,-1 10 0-15,-1-7 0 0,1 7 64 0,-2-8 0 16,2 8 0-16,0 0 0 0,-6-6-32 0,6 6 0 15,0 0 0-15,-7 0 0 0,0 1-416 0,7-1 0 16,-8 9 0-16,2 2-176 0,1 1 176 0,2 2-208 16,-1 0 80-16,2 1 128 0,1 2-176 0,0-1 176 15,1 2-128-15,1-1 128 0,0 0-192 0,2 1 64 16,2-2 0-16,-1-1 0 16,2 0-240-16,0-2-32 0,1-1-16 0,3-2 0 15,1-1-464-15,0 0-80 0,0-2-32 0,2 0 0 16,3-3-1712-16,4 0-352 0,0-6-64 0,1-2-11328 0</inkml:trace>
  <inkml:trace contextRef="#ctx0" brushRef="#br0" timeOffset="65850.39">14569 11568 4607 0,'0'0'400'0,"-3"-7"-400"0,0-1 0 0,-1 2 0 16,2-1 7152-16,0 2 1344 0,2 5 272 0,-2-6 48 15,2 6-6224-15,0 0-1248 0,0 0-240 16,0 0-48-16,0 0-64 0,0 0-16 0,0 0 0 0,0 0 0 0,0 0-464 0,0 0-112 15,1 12-16-15,1 0 0 16,-1 5-384-16,0 1 0 16,0-1 0-16,1 2 0 0,-2 2 0 0,1 1 0 0,-1 2 0 15,1 0 128-15,-1-1-128 0,0 1 0 0,0 2 0 0,0 0-176 0,0 1-16 0,0 0-16 16,0-2 0-16,0 1 0 16,0-4-416-16,0-3-80 0,0-1 0 0,0 0-16 15,-1-3-1296-15,0-2-256 0,-1-2-48 0,0-1-8576 16,0-2-1712-16</inkml:trace>
  <inkml:trace contextRef="#ctx0" brushRef="#br0" timeOffset="66054">14322 11855 29487 0,'0'0'2624'0,"0"0"-2112"16,-5-3-512-16,5 3 0 0,0 0 1616 0,0 0 224 0,0 0 32 0,0 0 16 15,0 0-1440-15,10-5-272 0,1 2-176 0,1 1 192 16,2 1 144-16,1 1 48 0,2 0 0 0,2 0 0 15,4-2-144-15,1 2-32 0,2 2 0 0,1-2 0 16,2 0-208-16,0 0-160 0,-1-2 32 0,2 0 0 31,1 0-640-31,0-1-128 0,-1-3-32 0,1 1 0 16,-1-2-2224-16,-3-1-448 0</inkml:trace>
  <inkml:trace contextRef="#ctx0" brushRef="#br0" timeOffset="66494.59">14982 11544 28271 0,'-5'-10'1248'0,"5"10"272"0,-5-8-1216 0,1 1-304 0,-1 0 0 0,1 1 0 0,-2 1 1600 0,6 5 272 16,-7-5 48-16,7 5 16 16,-7-2-512-16,7 2-96 15,-8 1-32-15,8-1 0 0,-6 7-752 0,0 3-160 0,2 1-16 0,0 3-16 0,1 2-352 0,1 3 0 16,0 1 0-16,1 3 0 0,1-1 0 0,0 2 0 0,0 2 0 0,-3 1 0 16,2 1 0-16,1-1 0 15,-1-2 0-15,1 1 0 0,-1-1 0 0,1-1 0 16,0-2 0-16,0-1 0 0,-1-3 0 0,1-2 0 15,-1-4 128-15,0-2-128 0,0-2 160 0,1-8-32 16,0 0-128-16,0 0 192 0,0 0-48 0,0 0-16 0,0 0 0 0,0 0 0 16,0 0 48-16,0 0 0 15,0 0 0-15,0 0 0 0,2-9 80 0,1-1 32 16,2-1 0-16,-2 0 0 0,2-1-96 0,2 0-32 16,0 0 0-16,1 0 0 0,2 0-160 0,1 0 0 0,0 1 144 0,1 1-144 15,1 1 0-15,-1 2 0 0,0 2 0 0,0 0 0 16,0 2 0-16,1 1 0 0,-1 1 0 15,0 2 128-15,2 1-128 0,-1 1-128 0,0 3 128 0,-1 0-192 16,-1 2 192-16,-1 1 0 0,0 1 128 0,0 0-128 16,-1 0 0-16,-3 1 0 0,-1 0 0 0,-2 2-128 15,-1-1 128-15,-2 1 0 0,-1 0-144 0,-2 1 144 16,-2-1-192-16,0 0 16 0,-3-2 16 0,-1 1 0 0,0-1-112 0,0-1-32 16,-2-1 0-16,-2-3 0 15,1 2-272-15,2-2-48 0,-2-3-16 0,1-1 0 16,-1-1-1376-16,1-1-288 0,-1-2-48 0,1-1-8112 15,-1-3-1632-15</inkml:trace>
  <inkml:trace contextRef="#ctx0" brushRef="#br0" timeOffset="66791.66">15343 11428 33343 0,'0'0'1472'0,"0"0"320"0,0 0-1440 0,0 0-352 15,10 0 0-15,-2 2 0 0,-8-2 640 0,11 4 64 0,-1-1 16 0,0 1 0 16,0 2 400-16,-1 1 80 16,0 3 16-16,1 2 0 0,-2 3-240 0,2-1-32 0,-1-1-16 15,1 4 0-15,-1 1-400 0,0 2-80 16,2 0 0-16,-4 2-16 0,1 0-176 0,0 2-16 0,-3 2-16 0,1 1 0 16,-2 3-96-16,-2 2-128 15,0 2 176-15,-2 2-176 0,-2 1 128 0,-1 4-128 16,-3 1 0-16,-1-1 0 0,-2-3 0 0,-1 3 0 0,-4-3 0 0,1 0-144 15,-4-2 528-15,-1-3 96 0,0-2 32 0,-3-1 0 32,-1-2-1952-32,0-1-384 0,-2-4-80 0,-4-2-16 0,-4-3 640 0,-2-2 128 0,-2-4 32 0,-4-5 0 15,-3-2-1728-15,-1-2-352 0,-2-2-64 0</inkml:trace>
  <inkml:trace contextRef="#ctx0" brushRef="#br0" timeOffset="67197.95">13549 11280 36735 0,'-11'-7'1632'0,"4"4"336"0,-1-1-1584 0,1 1-384 0,-1 1 0 0,0 2 0 16,0 0 128-16,1 2-128 0,-3 1 0 0,0 1 128 16,-1 0-128-16,-1 3 0 0,-2 1 0 0,-1 2 0 15,0 5 224-15,-1 1 16 0,0 2 0 0,1 3 0 16,-3 4-80-16,1 5-16 0,1 3 0 0,1 4 0 16,-1 2-144-16,3 3 160 0,0 4-160 0,1 1 160 15,0 3-32-15,1 4 0 0,0 2 0 0,2 2 0 16,2-2-128-16,3-2 0 0,2-2 0 0,3-2 0 15,3-3 0-15,2-2 0 0,1-3 0 0,3-3 0 16,3-4 0-16,1-3 128 0,1-4-128 0,1-2 0 0,2-5 0 0,2-4 0 16,2 0 0-16,2-5 0 15,2-2-576 1,3-4-64-16,2-1 0 0,0-6 0 0,1-4-1216 0,2-3-256 0,3-5-64 0</inkml:trace>
  <inkml:trace contextRef="#ctx0" brushRef="#br0" timeOffset="68248.99">16241 11495 29999 0,'0'0'1328'0,"0"0"272"0,-3-6-1280 0,3 6-320 16,0 0 0-16,0 0 0 0,0-8 752 0,0 8 80 15,0 0 0-15,0 0 16 0,0 0 304 0,0 0 64 0,0 0 16 0,0 0 0 16,0 0-448-16,0 0-80 0,3 11-32 0,1 1 0 16,-2 1-448-16,1 4-96 15,2 0 0-15,0 2-128 0,-2 0 128 0,2 3-128 0,0-1 0 0,1 2 0 16,-2 3 0-16,3-1 0 0,-3 0 0 0,3-2 0 16,-1 0 0-16,1 0 0 0,-2 0 0 0,2 0 0 15,-3-1-160-15,2-1 16 16,-1 1 0-16,0-3 0 0,-1-1-1264 0,0-1-240 0,-1-3-48 0,-1-1-9056 31,-2-1-1792-31</inkml:trace>
  <inkml:trace contextRef="#ctx0" brushRef="#br0" timeOffset="68467.46">16104 11838 11967 0,'-6'-4'1072'0,"6"4"-864"16,-3-6-208-16,3 6 0 0,0 0 5440 0,0 0 1056 15,6-5 208-15,1 1 32 0,2-1-5680 0,2 2-1056 32,2 1-384-32,3 1 16 0,0-1 976 0,3 1 192 15,-3 1 32-15,4 0 16 0,2 0-352 0,2 0-80 16,1 0-16-16,0 0 0 0,0 0-400 0,0 1-144 0,0 1 0 0,0 0 0 31,-2-1-1648-31,2 0-320 0,0-1-64 0,0 0-12928 0</inkml:trace>
  <inkml:trace contextRef="#ctx0" brushRef="#br0" timeOffset="68749.56">17042 11589 33343 0,'0'0'1472'0,"0"-8"320"0,0 1-1440 0,0 7-352 16,1-7 0-16,-1 7 0 0,4-8 720 0,-4 8 80 15,2-7 16-15,-2 7 0 0,0 0 352 0,0 0 80 16,5-5 16-16,-5 5 0 0,0 0-480 0,0 0-80 16,0 0-32-16,0 0 0 0,0 0-432 0,6 12-96 15,-2 0-16-15,-1 0 0 0,0 4-128 0,-1 0 0 16,-1 1-160-16,0 2 160 0,-1 2-128 0,1 2 128 16,0 2 0-16,-1 0-144 0,-1 0 144 0,0 3 0 15,0-1 0-15,0 2 0 0,0-2-320 0,0 3-16 16,-2-3-16-16,1 0 0 15,-1-3-480-15,0-1-112 0,-2-1-16 0,1-2 0 16,-1-1-2112-16,-1 0-416 0</inkml:trace>
  <inkml:trace contextRef="#ctx0" brushRef="#br0" timeOffset="69000.56">16755 12138 26719 0,'0'0'1184'0,"0"0"240"0,0 0-1136 0,0 0-288 0,0 0 0 0,0 0 0 16,0 0 1168-16,0 0 176 0,0 0 48 0,0 0 0 16,12 0-192-16,-1 0-48 0,1-2 0 0,4 2 0 15,0 0-32-15,2 0-16 0,0 0 0 0,4 0 0 16,3 0-592-16,0 0-112 0,1 0-16 0,1-1-16 16,0 0-368-16,0 0 144 0,-1 0-144 0,-2 0 0 15,-2 0 0-15,-1 1 0 0,0 0-160 0,-3 1 160 16,-2 0-976-16,0 1-80 0,-2-1-16 0,-1 2 0 15,-1-1-2416-15,-2 1-480 0</inkml:trace>
  <inkml:trace contextRef="#ctx0" brushRef="#br0" timeOffset="69376.64">16872 12505 26719 0,'0'0'1184'0,"0"0"240"0,0 0-1136 0,0 0-288 15,0 0 0-15,0 0 0 0,3-7 1776 0,-3 7 288 16,8-5 64-16,-1 0 16 0,1 1-1248 0,2 1-240 16,3-2-48-16,0 3-16 0,1 1 112 0,1 1 32 15,1 0 0-15,1 2 0 0,-1 0-448 0,0 2-96 16,-2-1 0-16,0 1-16 0,0 2-176 0,-3-1 0 16,-1 2 0-16,-4 1 0 15,-1 1-544-15,-2 0 16 0,-1 2 0 0,-3 3 0 16,-2 2-368-16,-5 0-64 0,-3-1 0 0,-2 3-16 15,-4 0-224-15,-1 1-32 0,-3-1-16 0,0-2 0 0,1-1 800 0,1-1 176 0,-1-3 16 0,4-1 16 0,1-3 1024 0,0-2 208 16,3-1 32-16,1 0 16 0,2 1 384 0,2-2 80 16,7-3 16-16,-8 3 0 0,8-3-336 0,0 0-64 15,0 0-16-15,0 0 0 0,0 0-464 0,0 0-80 16,0 0-32-16,5 6 0 0,4-2-304 0,3 1-64 16,2-1-16-16,3 1 0 0,4-3-144 0,2 1 0 15,4 0 0-15,0 0 0 0,3-3 0 0,-1 1 0 16,1 1-192-16,0-2 192 15,0-1-656-15,-1-1-16 0,1-2 0 0,1 0 0 16,0-3-1888-16,0 1-384 0,0-4-80 0</inkml:trace>
  <inkml:trace contextRef="#ctx0" brushRef="#br0" timeOffset="70007.23">18131 11395 6447 0,'0'0'576'0,"0"0"-576"0,-3-9 0 0,0 2 0 0,3 7 6016 0,-3-7 1104 16,1 1 224-16,2 6 32 0,0 0-5920 0,-3-5-1200 15,3 5-256-15,0 0 0 0,-5-6 448 0,5 6 96 16,-6-3 16-16,6 3 0 0,-8 1-128 0,8-1-32 16,-9 5 0-16,2 0 0 0,-1 2-208 0,0 2-32 15,-1 2-16-15,0 2 0 0,-2 2 0 0,0 3 0 16,1 4 0-16,-2 3 0 0,-3 4 48 0,0 3 0 0,-1 4 0 0,0 2 0 15,-3 4-192-15,-1 5 0 16,1 5 0-16,0 5 0 0,1 4 192 0,2 4-64 0,0-4 0 0,4 3 0 16,2 1-128-16,4 0 128 0,1 0-128 0,4-4 128 15,2-2 48-15,3-3 0 16,2-3 0-16,2-3 0 0,1-2-32 0,4-3 0 16,2-4 0-16,2-1 0 0,-1-5-144 0,3-2 160 0,0-2-160 15,2-3 160-15,0-4-160 0,1-3-256 0,0-4 64 0,1 0 16 16,0-5-688-16,2-3-144 0,3-3-16 15,1-4-16-15,3-2-1232 0,3-3-240 0,3-5-48 0</inkml:trace>
  <inkml:trace contextRef="#ctx0" brushRef="#br0" timeOffset="70584.71">18727 11205 33983 0,'-1'-12'1504'0,"0"4"304"0,1-1-1440 0,0 1-368 16,1 1 0-16,-1 7 0 0,2-9 464 0,1 2 32 0,-3 7 0 0,0 0 0 15,0 0 144-15,0 0 16 16,0 0 16-16,0 0 0 0,0 0-288 0,0 0-48 15,5 12-16-15,0 4 0 0,-2 0-320 0,-1 4 0 16,-1 3 0-16,0 1 0 0,-1 3 0 0,-1-1 144 0,0 2-144 0,0 0 0 16,0 2 160-16,0-1-160 0,1 0 128 15,-1-1-128-15,0-3 0 0,-1-1 128 0,2-1-128 0,0-2 0 16,-2-2 128-16,2-2-128 0,0-4 0 0,2-2 128 16,0-2-128-16,0-2 160 0,-2-7-160 0,2 8 160 15,-2-8-32-15,0 0-128 0,0 0 192 0,0 0-64 16,0 0 32-16,0 0 0 0,0 0 0 0,0 0 0 15,8-8 16-15,-2 1 0 0,-1-1 0 0,1 0 0 0,-1-1 0 0,1-2 0 16,1-2 0-16,2 0 0 0,1 0-176 0,1 0 0 16,2-1 144-16,-1 1-144 0,0 0 0 0,1 1 0 15,0 1 0-15,-1 1 0 0,1 0 0 0,-2 5-160 16,-2 0 160-16,1 3 0 0,0 0-144 0,-1 1 144 16,-9 1 0-16,11 4-144 0,-2 3 144 0,0 0 0 15,-3 2 0-15,1 2 0 0,-2 1 0 0,0 1-128 16,-1 1 128-16,-1 0-128 0,-1 1 128 0,-2 2 0 15,-2-1-144-15,0 0 144 0,-1-2 0 0,-1 0 0 16,-1 0-144-16,0-1 144 0,-1-1 0 0,0 0 0 16,-1-2-128-16,-1-1 128 0,-1-2 0 0,1 0 0 15,-2-4 0-15,0-1 0 0,-2 1 0 0,0-2-208 16,1-2 32-16,0 1 16 16,0 0-368-16,-3-3-80 0,1 0-16 0,0-2 0 0,-1-3-1584 0,2-1-320 15,2 0-64-15</inkml:trace>
  <inkml:trace contextRef="#ctx0" brushRef="#br0" timeOffset="70944.58">19164 11117 25791 0,'0'0'2304'0,"0"0"-1856"0,0 0-448 0,8-6 0 16,-2 1 1856-16,2 0 256 0,-8 5 64 0,9-3 16 0,0 1-848 0,-9 2-192 15,8 0-16-15,-8 0-16 0,9 2-448 0,-9-2-96 16,7 7 0-16,-3 0-16 0,-2 3-432 0,0 0-128 16,-2 1 0-16,-2 1 0 0,-3 3 0 0,1-1-144 15,-2 0-16-15,1 2 0 0,-3-1-16 0,1 0 0 16,2 0 0-16,-1 0 0 0,1-1 48 0,-1 0 0 16,1-2 0-16,0-1 0 0,-1-1 128 0,1-3 0 15,0 0 0-15,5-7 128 0,-6 6 0 16,6-6 16-16,-5 7 0 0,5-7 0 0,0 0 144 0,0 0 32 15,0 0 0-15,0 0 0 0,0 0-16 0,0 0 0 16,5 9 0-16,3-3 0 0,1-1-48 0,2-1-16 16,2 1 0-16,5-2 0 0,3-1-240 0,2 0 0 0,3 1 0 0,2-2-160 31,-1-2-320-31,-1 2-64 0,0 0-16 0,-1-1 0 16,0 0-1952-16,0 1-400 0,-1 0-80 0</inkml:trace>
  <inkml:trace contextRef="#ctx0" brushRef="#br0" timeOffset="71430.06">18185 12007 30863 0,'0'0'1360'0,"0"0"304"0,-8-4-1344 0,8 4-320 0,-5-3 0 0,5 3 0 0,0 0 320 0,0 0 0 15,0 0 0-15,0 0 0 0,0 0 720 0,0 0 144 16,0 0 32-16,0 0 0 0,0 0-432 0,0 0-80 16,8-4 0-16,0 1-16 0,1 2-336 0,2 1-64 15,0 1-16-15,3 1 0 0,2-1-144 0,4 1-128 16,3 0 144-16,6-1-144 0,7-1 160 0,2-1-160 15,3 0 160-15,5-1-160 0,4-3 192 0,7 2-64 16,5 1-128-16,9-1 192 0,5-2-32 0,3 1-16 16,-1-1 0-16,6 2 0 0,6 0-144 0,1-1 0 15,-1 0 144-15,3 0-144 0,1-1 0 0,4 1 0 0,3 1 0 16,0-1 128-16,-8 1-128 0,4 1 0 0,2-2 0 0,-7 2 0 16,-7 0 0-16,-4-1 0 0,-2 1 0 15,-4 0 128-15,0 2-128 0,-9-1 0 0,-7-2 0 0,-8 1 0 16,-7 0 0-16,-5 1 0 0,-6-2 0 0,-5 2 0 15,-3-1-288-15,-7 0 32 0,-3 0 0 0,-4-1 0 32,-11 3-352-32,0 0-64 0,0 0-16 0,0 0 0 15,-4-5-400-15,-6 1-96 0,-6-1-16 0,-6 2-9392 0,-6 1-1888 16</inkml:trace>
  <inkml:trace contextRef="#ctx0" brushRef="#br0" timeOffset="71947.59">18375 12553 34095 0,'-8'-7'3024'0,"1"-1"-2416"16,1 0-480-16,3-2-128 0,1-3 880 0,2 1 144 16,1-1 48-16,3 0 0 0,5-1-848 0,1 2-224 15,0 0 0-15,2-1 0 16,2 0 400-16,1 2 0 0,2 0 0 0,2 1 0 0,0 1-208 0,2 1-64 0,0 4 0 0,-1 1 0 16,2 1-128-16,-1 2 0 15,-2 1 144-15,-1 2-144 0,-2 0 0 0,0 3 0 0,-3 1 0 0,-2 2 128 16,-1 1-128-16,-2 3-192 15,-2 2 64-15,-3 1 0 0,-1 1-160 0,1 0-32 0,-6 2 0 0,0 0 0 0,-3-1 112 16,-3 3 16-16,-1 1 0 0,-3 0 0 0,-3 0-128 0,1-1 0 16,-2 0-16-16,1-2 0 0,-1-3 336 0,2 0 0 15,1-3 0-15,0-2 0 0,2-1 448 0,1-3 48 16,0 0 16-16,1-1 0 0,2-2 16 0,0-1 16 16,0-2 0-16,8-1 0 0,-6 1-96 0,6-1-32 15,0 0 0-15,0 0 0 0,0 0-96 0,0 0 0 16,0 0-16-16,0 0 0 15,0 0-304-15,0 0 128 0,11 6-128 0,1-2 0 0,0 1 0 0,1-1 0 16,1-1 0-16,3 1 0 0,0-1 0 0,2 1 0 16,0 1-128-16,2-2 128 15,1-1-416-15,1 1 16 0,1-1 0 0,2-1 0 16,2 0-560-16,2-2-96 0,2-1-32 0,2-3 0 16,-1 0-2496-16,-3-2-496 0</inkml:trace>
  <inkml:trace contextRef="#ctx0" brushRef="#br0" timeOffset="72402.31">19167 12573 30175 0,'-6'-11'1344'0,"0"3"256"0,0 1-1280 0,-2-2-320 0,0-2 0 0,-1 0 0 15,0 2 672-15,0 0 64 16,-3 1 16-16,0-2 0 0,-1 2 368 0,1 2 80 16,0 2 16-16,1 1 0 0,-1 1-448 0,1 0-64 15,0 4-32-15,0 2 0 16,1 1-448-16,0 3-96 0,0 1 0 0,1 2-128 0,-2 1 0 0,1 2 0 15,1 0 0-15,0 1 0 0,0 3 0 0,2-1 0 16,-1 0-176-16,2-1 176 0,2 2-320 0,2-1 64 0,2 0 0 0,2-3 0 0,1-2 32 0,2 0 16 16,0-3 0-16,2 1 0 0,0-1-80 0,2-3-16 31,0-1 0-31,1-2 0 0,0-2 64 0,0-2 16 0,-1-1 0 0,2-2 0 0,-3-3 224 0,2-2 240 16,-1-1-48-16,1-1-16 0,0 0 176 0,0 0 32 15,0-1 16-15,-3-1 0 0,1 0 96 0,0-2 16 16,-1 0 0-16,1 1 0 0,-1 1-176 0,-1 2-16 15,0 1-16-15,-2 1 0 0,2 0-64 0,-3 2-16 16,-3 7 0-16,0 0 0 0,4-6 176 0,-4 6 48 16,0 0 0-16,0 0 0 0,0 0-272 0,0 0-48 15,0 0-128-15,0 0 192 0,0 0-192 0,4 10 0 16,0 0 0-16,-2 1 0 0,1 1-160 0,-1 1 160 0,0 0-128 0,0 0 128 16,0 2-128-16,2-1 128 15,-1 0-128-15,0 1 128 0,1-1-208 0,1-2 32 0,1 1 16 0,0-1 0 31,1-1-416-31,2 0-64 0,-1-1-32 0,3-1 0 16,1-2-1712-16,2-3-352 0,-1-1-64 0,3-2-12304 0</inkml:trace>
  <inkml:trace contextRef="#ctx0" brushRef="#br0" timeOffset="72654.14">19538 12372 11967 0,'0'0'528'0,"-3"-9"112"0,-2 0-512 0,2 2-128 0,0-1 0 0,1 1 0 0,-1 1 5760 0,3 6 1136 15,-3-8 208-15,3 8 64 0,0 0-4720 0,0 0-928 16,0 0-192-16,0 0-48 0,0 0-480 0,0 0-96 31,0 0-32-31,0 0 0 0,0 0-464 0,0 11-80 0,1 1-128 0,0 2 176 0,1 3-176 0,0 0-176 16,-1 2 48-16,0 1 0 0,-1 1 128 0,0 1 0 16,0 0 0-16,0 2-128 0,-1-1 128 0,1 0-128 31,0 1 128-31,0 0-128 0,-3-1-144 0,2-1-32 0,-1-1 0 0,1-3 0 15,-1 0-400-15,0-2-96 0,-1 0-16 0,0-2 0 16,0-3-2000-16,-3 0-384 0,-2-2-96 0</inkml:trace>
  <inkml:trace contextRef="#ctx0" brushRef="#br0" timeOffset="72857.39">19251 12635 23039 0,'0'0'2048'0,"0"0"-1648"16,0 0-400-16,0 0 0 0,0 0 2944 0,1-7 496 0,-1 7 96 0,8-8 32 15,-1 3-2864-15,3 1-560 0,0-1-144 0,2 2 0 16,2 1 432-16,2-1 48 0,3 2 16 16,2 0 0-16,-4 0-240 0,3 1-64 0,0 0 0 0,2 1 0 15,1 0-192-15,0 0 0 0,0-1 128 0,1 2-128 32,-1-1-336-32,1-1-112 0,-1 0-32 0,1 0 0 0,3-1-2672 0,-2-1-544 0,8-3-96 15,-4-3-32-15</inkml:trace>
  <inkml:trace contextRef="#ctx0" brushRef="#br0" timeOffset="73311.53">19866 12309 32767 0,'-2'-13'1456'0,"-2"5"288"0,1-1-1392 0,1 2-352 16,0 0 0-16,2 7 0 0,-5-9 992 0,2 4 128 0,3 5 32 0,0 0 0 0,0 0 112 0,0 0 16 0,0 0 16 0,0 0 0 31,0 0-688-31,0 0-144 15,0 0-16-15,-2 13-16 0,1 4-432 0,1 0 0 0,0 1 128 0,2 2-128 16,0 4 0-16,0 0-192 16,0-1 32-16,1 1 16 0,-2 2 144 0,1-2 0 15,-1 1 0-15,0 0-128 0,0 1 128 0,-1-2 0 0,0-2 0 0,0-1 0 16,0-3 0-16,1 0 0 16,-1-4 0-16,1-2 0 0,-1-3 0 0,0-9-128 0,0 0 128 0,0 0-128 15,0 9 128-15,0-9 0 0,0 0 0 0,0 0-128 16,0 0 128-16,0 0 0 0,0 0 0 0,0 0 0 15,7-7 128-15,0 0 16 0,-1-3 0 16,1 0 0-16,-1-1-16 0,3 1 0 0,0 0 0 0,1-1 0 16,0 0-128-16,1 0 0 0,1 1 0 0,-1 3 0 15,0-1 0-15,0 2 0 0,0 1 0 0,0 2 0 16,-1-1 0-16,0 4 0 0,0 0 0 0,0 1 0 0,-1 2 0 16,0 1 0-16,-1 0 160 0,0 3-160 0,-2 2 128 0,1 1-128 15,-1 1 0-15,1 0 0 0,-1-1 0 0,-1 1 0 16,1 1-208-16,-3 0 80 0,-1 0 128 0,-1 0 0 15,-2 0 0-15,-2 0 0 0,-2 0-128 0,1 0 0 16,-3 0 0-16,0-1 0 0,-2-1-64 0,-1-1 0 16,-1-1 0-16,0-2 0 0,-3-1 32 0,-1-2 0 15,0-1 0-15,0-2 0 16,-1 0-272-16,1-2-48 0,-1-2-16 0,1-2 0 16,2 0-1792-16,-2-4-352 0,2-3-80 0</inkml:trace>
  <inkml:trace contextRef="#ctx0" brushRef="#br0" timeOffset="73766.37">20650 11278 30463 0,'0'0'1344'0,"0"0"288"0,0 0-1312 0,9-4-320 0,-9 4 0 0,10-4 0 15,-1 0 576-15,0 2 64 0,-1 1 0 0,1 1 0 16,0 0 368-16,0 2 80 0,1 0 0 0,0 2 16 15,-1 0-304-15,1 1-64 0,-1-1-16 0,1 4 0 16,0 2-320-16,1 1-64 0,0 1-16 0,0 1 0 0,0 1-128 0,1 3-16 16,0-1-16-16,0 4 0 0,0 3 80 0,0 5 16 15,-1 0 0-15,2 3 0 0,-2 2-112 0,-2 3-16 16,0 4 0-16,-1 2 0 0,-1 4-128 0,-3 4 128 16,-2 4-128-16,-3 4 128 0,-1 3-128 0,-4-1 0 15,-1-1 0-15,-3 0 0 0,-3-1 0 0,-2-3 0 16,-1-4 0-16,-2-1 0 0,-1-3-224 0,0-4-80 0,0-2-16 0,-6-4 0 31,-4-2-640-31,-8-2-128 0,-6-4-16 0,-8-2-10528 16,-5-2-2096-16</inkml:trace>
  <inkml:trace contextRef="#ctx0" brushRef="#br0" timeOffset="74720.23">21129 9246 26655 0,'-5'-16'1184'0,"4"7"240"0,1 1-1136 0,0 0-288 16,0 0 0-16,2 2 0 0,-2 6 128 0,5-7-128 15,-1-2 144-15,1 4-144 0,-1-1 144 0,2 1-144 16,0 0 128-16,2 1-128 0,0-1 624 0,1 1 32 0,2-1 16 0,0 1 0 16,2 1 32-16,0 1 16 15,1-2 0-15,1 1 0 0,2 0-336 0,2 1-80 0,0-1-16 16,2 1 0-16,2 0 144 0,1 1 16 15,-1 1 16-15,1 0 0 0,1 0 16 0,-1 1 0 0,3 1 0 0,-2 0 0 16,-1 2-112-16,-1-1-32 0,-3 0 0 0,-1 2 0 0,-2 0-128 0,0 2-16 16,-5-1-16-16,0 1 0 0,0 2-176 0,-3-1 0 15,0 0 0-15,0 3 128 0,-2 3-128 0,0-1 0 16,0-1 0-16,-1 1 128 0,2 2-128 0,-3 3 192 16,2 1-192-16,-2-1 192 0,0 1-16 0,0 2 0 15,0 0 0-15,-1 0 0 0,-1-1-16 0,0 4 0 16,-1 2 0-16,0 3 0 0,-1 1 32 0,0 0 0 15,0 0 0-15,0 3 0 0,1 1-64 0,-1 3 0 16,0 0 0-16,-1 3 0 0,0 1-128 0,0 3 160 16,0 0-160-16,-1 3 160 0,0 0-160 0,-1 2 0 15,1 4 0-15,0 0 0 0,0 0 0 0,1 2 0 16,0-1 128-16,0 0-128 0,0 1 0 0,2 0 0 16,2 1 0-16,-2 0 0 0,0-1 0 0,0 1 0 15,0-1 0-15,1-1 128 0,0-1-128 0,-2 0 0 16,1 2 0-16,0-2 0 0,0 0 0 0,-2-2 0 15,0-3 128-15,0 2-128 0,0 1 0 0,-2-1 0 16,1-2 0-16,0 1 128 0,0 0-128 0,1-1 0 0,-1 2 0 0,1-3 0 16,0 1 0-16,1-1 0 0,0-2 0 0,1-1 128 15,1-1-128-15,-1-2 0 0,0-1 0 0,-1-2 128 16,-1-3 0-16,0-3-128 0,0-3 192 0,-1-2-64 16,0-2 96-16,-1-1 16 0,0-2 0 15,-2 0 0-15,1-1-48 0,0-2 0 0,-1-1 0 0,1-2 0 16,0 1 48-16,-1-1 0 0,0 2 0 0,-1-3 0 15,0-2-48-15,-1 0 0 0,-1 1 0 0,-1-2 0 16,-1 1-16-16,1-1-16 0,-1-1 0 0,-1-1 0 16,0-1 16-16,-3 0 0 0,1-2 0 0,-3 0 0 0,-1 1-176 0,-3-3 160 15,-1 1-160-15,0-1 160 0,-2 2-160 0,0-3 0 16,-2-1 0-16,2 0-176 0,2-2-144 0,-1-1-16 16,0-1-16-16,0-1 0 15,-1 2-1088-15,0-2-224 0,-1-1-32 0,-4 1-10880 16,-3 0-2176-16</inkml:trace>
  <inkml:trace contextRef="#ctx0" brushRef="#br0" timeOffset="77102.77">765 1642 18431 0,'-5'-5'1632'0,"-3"-2"-1312"0,0 1-320 0,1-1 0 0,2 0 560 0,0 2 32 15,-1-1 16-15,2 2 0 0,4 4 32 0,-6-4 0 16,6 4 0-16,0 0 0 0,0 0-304 0,0 0-48 15,0 0-16-15,0 0 0 0,0 0-272 0,0 0 0 16,0 8 0-16,3 2 0 0,-1 0 0 0,2 2 0 16,1 2-176-16,0 1 176 0,2 1-128 0,0 2 128 15,1 1 0-15,0 2 0 0,-1 1 0 0,2 0-128 16,0 0 128-16,0 1 0 0,-1-1 0 0,0-1 0 16,1-3 0-16,0-2 0 0,-1-4 0 15,0-2 0-15,-2-4 0 0,-6-6 0 0,9 6 544 0,-9-6 16 0,10 3 0 0,0-2 0 16,-2-2 176-16,2-2 32 0,1-4 16 0,2-4 0 15,3-4 80-15,4-5 16 0,2-3 0 0,6-6 0 16,6-5-176-16,3-6-16 0,-1-8-16 0,4-2 0 16,-1-5-352-16,6-7-80 0,3-5-16 0,5-6 0 15,6-3-224-15,1-2 128 0,2-3-128 0,-3 1 0 16,-1 0 0-16,-5 6 0 0,0 7 0 0,-3 9 0 31,-6 9-560-31,-4 6-144 0,-3 8-48 0,-4 6 0 0,-4 6-1536 16,-2 8-304-16,-5 5-64 0</inkml:trace>
  <inkml:trace contextRef="#ctx0" brushRef="#br0" timeOffset="77964.12">876 6617 23039 0,'-16'-7'2048'0,"6"4"-1648"0,0-1-400 0,1 1 0 16,2 1 1216-16,7 2 144 0,-7-2 48 0,7 2 0 15,0 0-1216-15,-7 1-192 0,7-1 0 0,0 0-192 16,-5 6 192-16,2 2-160 0,0 1 160 0,2 2-160 15,1 2 160-15,0 2-160 0,-1 1 160 0,3 1-160 16,2 4 160-16,-2 0-128 16,-3-1 128-16,1 1-128 0,2 1 128 0,0-1 0 0,0-2 0 0,2-2 0 15,-2-1 0-15,1-2 0 0,0-1 0 0,2-1 0 16,-1 0 0-16,1-2 0 0,-5-10 128 0,6 10-128 16,0-2 384-16,-6-8 0 0,6 5 0 0,-6-5 0 0,10 5 112 15,-10-5 16-15,10-1 16 0,0-2 0 0,-1 1-32 0,2-2-16 16,0-4 0-16,1-1 0 0,1-4 128 0,3-2 32 15,1-5 0-15,4-2 0 0,2-2-128 0,4-5 0 16,3-3-16-16,2-4 0 0,0-6-208 0,2-5-32 16,1-4-16-16,4-4 0 0,2-2-240 0,4-4 128 15,4-1-128-15,3-2 0 0,4-2 0 0,-6 3 0 16,-6 3-176-16,-3 5 176 16,0 4-1856-16,0 5-256 0,0 4-64 0,-2 7-7456 15,-3 7-1504-15</inkml:trace>
  <inkml:trace contextRef="#ctx0" brushRef="#br0" timeOffset="78808.16">1572 11639 20271 0,'-12'-1'1792'0,"1"0"-1424"0,1 0-368 0,1 0 0 16,1 0 1392-16,2 0 208 0,6 1 32 0,0 0 16 16,-6-3-1328-16,6 3-320 0,0 0 0 0,-4-3 0 15,4 3 208-15,0 0-16 0,-6-4-16 0,6 4 0 16,0 0 64-16,0 0 16 0,0 0 0 0,0 0 0 16,0 0 128-16,0 0 16 0,-2-6 16 0,2 6 0 15,0 0-32-15,0 0-16 0,0 0 0 0,0 0 0 0,0 0-224 0,0 0-144 16,8 11 192-16,-3 1-192 0,0 0 0 0,1 4 0 15,3 0 0-15,1 2 0 0,-4-2 0 0,3 3 0 16,1 1 0-16,1 1 0 0,-3 0 0 0,1-1 0 16,-1-1 0-16,0 0 0 0,-2-2 0 0,-1-2 0 15,2-2 0-15,-1 1 0 0,0-1 0 0,-1-2 0 16,1-3 0-16,-6-8 0 0,5 8 288 0,-5-8-48 16,10 7-16-16,-10-7 0 0,12 3 176 0,-2-2 48 15,-10-1 0-15,13-4 0 0,2-4 176 0,-1-2 32 16,3-2 16-16,1-6 0 0,2-5-208 0,3-5-32 0,2-6-16 15,5-7 0-15,6-5-96 0,4-7 0 0,4-5-16 0,2-8 0 16,0-10-160-16,6-6-16 0,4-4-128 0,9-3 192 16,9-3-192-16,1 0 0 0,-1-2 0 0,5 2-11456 31,1 0-2304-31</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33:15.131"/>
    </inkml:context>
    <inkml:brush xml:id="br0">
      <inkml:brushProperty name="width" value="0.05292" units="cm"/>
      <inkml:brushProperty name="height" value="0.05292" units="cm"/>
      <inkml:brushProperty name="color" value="#FF0000"/>
    </inkml:brush>
  </inkml:definitions>
  <inkml:trace contextRef="#ctx0" brushRef="#br0">4268 5838 2751 0,'0'0'128'0,"0"0"16"0,0 0-144 0,0 0 0 15,0 0 0-15,0 0 0 0,-5 0 2912 0,5 0 544 16,-5-1 128-16,5 1 0 0,0 0-2288 0,0 0-464 0,0 0-80 0,0 0-32 16,0 0-464-16,0 0-112 15,0 0-16-15,0 0 0 0,0 0-128 0,0 0 0 0,0 0 0 0,5 5 0 16,3 0 0-16,2-1 0 16,2 0-144-16,1 0 144 0,2-2 0 0,-1 0 0 15,2 0 0-15,2 0 0 0,2 0 176 0,2-1-16 0,1 0 0 0,3 0 0 16,1-1 96-16,2 1 0 0,3 0 16 0,3-1 0 0,2 0 16 0,2 0 0 15,2-1 0-15,0 0 0 0,-2 0-128 0,2-1-32 16,0-2 0-16,2 2 0 0,2 0 0 0,0 0 0 16,4-1 0-16,1 1 0 0,-2 0 144 0,1-1 32 15,-1-1 0-15,2 1 0 0,-1 0 16 0,4 0 16 16,3-1 0-16,1 1 0 0,1 1-160 0,-1-2-48 16,-4 0 0-16,1 0 0 0,-1-1 96 0,1 2 16 15,1 1 0-15,0 0 0 0,0-2 0 0,-2 1 0 16,-4 0 0-16,0 2 0 0,-3-3-240 0,0 2 128 15,0 1-128-15,2 0 0 0,0 0 144 0,0 1-144 16,1 0 128-16,-4-1-128 0,-1-2 0 0,-2 2 0 16,-2 0 0-16,1 1 0 0,1 0 0 0,-2 1 0 15,0 2 0-15,2-1 0 0,1-1 0 0,-2-1 0 16,-3 0 0-16,-3 0 0 0,-3-1 0 0,-4 1 0 16,-4-2 0-16,-2 0 0 0,-3 1 144 0,-4 0-144 15,-2 0 160-15,-3 0-160 0,-2 0 240 0,-3 1-48 16,-5 0-16-16,0 0 0 0,0 0 32 0,0 0 16 15,0 0 0-15,0 0 0 16,0 0-608-16,0 0-128 0,-5 7-32 0,-2-1 0 16,0 1-1616-16,-3 0-320 0,-1 1-64 0</inkml:trace>
  <inkml:trace contextRef="#ctx0" brushRef="#br0" timeOffset="704.85">4583 6014 11967 0,'-18'-5'528'0,"10"4"112"0,-1-1-512 0,-1 0-128 16,0-1 0-16,-4-2 0 15,2 2-368-15,2 0-96 0,0-1-32 0,5 2 0 0,-1 0 496 0,1 0 128 16,-2-2 16-16,1 1 0 0,-1 0-144 0,1-1 128 16,-1 2-128-16,0 0 128 0,1-1 96 0,-1-1 16 15,-1 1 0-15,1 1 0 0,0 0 400 0,0 0 96 16,1-1 16-16,6 3 0 0,-7-2 192 0,2 1 32 15,5 1 16-15,0 0 0 0,0 0-288 0,0 0-48 0,0 0-16 0,0 0 0 16,0 0-208-16,0 0-48 0,0 0-16 0,7 3 0 16,3 1 80-16,1-2 0 0,1 1 16 0,3-1 0 15,0 1 48-15,4-1 16 0,1-2 0 0,2 1 0 16,2 0-144-16,3 0-16 0,3 0-16 0,4-1 0 16,5 0-160-16,-1-1-48 0,3 0 0 0,18-1 0 0,-4 0-144 0,0-1 0 15,0 2 144-15,3 0-144 0,4-1 0 0,0 0 128 16,-2 1-128-16,1-3 0 15,-1 1 0-15,3 1 0 0,2-1 0 0,3-1 0 0,3 3 0 16,-1-1 0-16,-4-1 0 0,1-1 0 0,1 1 0 0,4 0 0 16,2 1 0-16,-1-2 0 0,-6 1 0 0,-2 1 0 15,0 0 0-15,1-1 0 0,1 2 0 0,-2 0 128 16,-1 0-128-16,-5 1 0 0,-3-2 0 0,-1 0 144 16,-1 1-144-16,1-1 0 0,1 2 192 0,-1 0-192 15,-2-1 192-15,-4 1-192 0,-5-1 192 0,-2 0-64 16,-1 0 0-16,-1 1-128 0,-2 0 352 0,-2 0-32 15,-2 1-16-15,1-1 0 0,-2 0 32 0,-4 0 16 16,-2 1 0-16,-3 0 0 0,-1 0-48 0,-4 1-16 16,-3-2 0-16,-4 0 0 0,-2 0-32 0,-2 0-16 0,-8 0 0 0,0 0 0 15,0 0 0-15,0 0 0 16,0 0 0-16,0 0 0 0,0 0-240 0,0 0 176 16,0 0-176-16,0 0 160 15,0 0-800-15,0 0-176 0,-8 0-16 0,-2 1-8688 16,1 1-1728-16</inkml:trace>
  <inkml:trace contextRef="#ctx0" brushRef="#br0" timeOffset="861.13">7673 5774 18431 0,'0'0'1632'0,"1"-8"-1312"0,-2 1-320 0,1 7 0 0,-3-9 3648 0,3 9 640 15,0 0 144-15,0 0 32 0,0 0-3888 0,0 0-768 16,0 0-144-16,-8-2-14608 15</inkml:trace>
  <inkml:trace contextRef="#ctx0" brushRef="#br0" timeOffset="10127.96">575 7126 18431 0,'0'0'816'0,"-6"-5"160"0,6 5-784 0,0 0-192 0,0-8 0 0,0 8 0 0,6-8 432 0,1 2 32 15,-1 1 16-15,4-1 0 16,4 1-96-16,2-2 0 0,2 0-16 0,2-1 0 0,1-3 16 0,3-1 16 16,4-2 0-16,-6 4 0 0,4-1 176 0,4-1 48 15,3-1 0-15,2 2 0 0,5 0-272 0,0 0-48 32,4 2-16-32,-4-1 0 0,-1 1-160 0,-3 1-128 0,0 2 192 0,-2 1-192 0,-2 2 0 0,-3 2 0 15,-3 0 0-15,-2 3 0 0,-3 1 0 0,-2 2 0 16,-4 0 0-16,-1 3 0 15,-6 2-320-15,-2 1-160 0,-3 0-32 0,-4 4-16 16,-3 3-384-16,-5 1-80 0,-3 2-16 0,-4 0-5696 0,-2 1-1136 0</inkml:trace>
  <inkml:trace contextRef="#ctx0" brushRef="#br0" timeOffset="10662">594 7242 13295 0,'-10'-6'576'0,"10"6"144"0,-6-8-576 0,1 0-144 0,-1 0 0 0,1-1 0 0,0 0 1344 0,2 0 256 16,1 2 32-16,1-2 16 0,1-1-448 0,2 0-96 15,3 0-16-15,2 2 0 0,1-3-160 0,2 1-32 16,2 1-16-16,3 0 0 0,1 1-176 0,1 0-48 16,3 2 0-16,-2 0 0 0,-2 3-160 0,-2 2-48 15,0 3 0-15,-2 1 0 0,-2 3-320 0,-2 3-128 16,-1 1 0-16,-2 3 144 0,-1 4-144 0,-3 4 0 15,-3 3 144-15,-2 4-144 0,0 7 0 0,-4 3 128 16,-2 1-128-16,2 2 0 0,0 1 0 0,0-3 0 16,0-1 0-16,3-2 0 0,-2-3 0 0,1-3 0 15,0-4 0-15,2 0 0 0,1-1 0 0,1-2 0 32,5-3 0-32,-2-3 0 0,-1 0 0 0,3-3 0 0,1-2 0 0,1-1 0 0,-1-2 176 0,3-1 64 31,1-2 16-31,-1-1 0 0,1-2 96 0,3-1 32 0,1-2 0 0,3-2 0 0,1-1-128 0,3-3 0 15,1-4-16 1,2-1 0-16,3-2-112 0,-1 0-128 0,2-2 176 0,3 1-176 16,-1-2 0-16,3 0-304 0,0 1 48 15,1 1 0-15,0-1-768 0,-2 2-128 0,-3 0-48 0,-1 0-12368 16</inkml:trace>
  <inkml:trace contextRef="#ctx0" brushRef="#br0" timeOffset="11162.49">1759 7051 22175 0,'-8'-11'976'0,"5"7"208"0,-1-2-944 0,0 1-240 0,0-1 0 0,-3 1 0 16,7 5 400-16,0 0 48 16,-8-4 0-16,8 4 0 0,-7 3 256 0,7-3 48 0,-5 6 16 0,2 3 0 15,0 2-240-15,1 2-32 16,2 5-16-16,0 3 0 0,-1 1-96 0,2 1 0 16,4 5-16-16,-3 0 0 0,1-1-160 0,0-6-16 15,0 3-16-15,1 4 0 0,1 2-176 0,0-1 0 16,1 1 0-16,4 13 128 0,-2-6-128 0,0-5 0 15,-2-2 0-15,-1-5 128 0,-1-2-128 0,0-4 0 0,-1-6 144 0,0-1-144 16,-2-1 128-16,1-2-128 0,-2-9 160 0,0 0-160 16,0 0 192-16,0 0-64 0,0 0-128 0,0 0 192 15,-4-9 16-15,0-3 0 0,-1-4 0 0,1-4 0 16,0-3-80-16,-1-2 0 0,0-2-128 0,-1-1 192 16,1-4-192-16,0 0 0 0,3-1 0 0,0 9 0 0,1-4 0 0,1-3 128 15,1-2-128-15,1-1 192 16,1-1 128-16,1 0 0 0,0 0 16 0,3 2 0 15,0-2-144-15,2 5-48 0,1 0 0 0,1 4 0 16,1 1-144-16,1 3 0 0,2 1 0 0,-1 3 0 16,1 1 0-16,1 3 0 0,-1 2 0 0,1 3 0 0,-2 2-128 0,-1 2 128 15,0 1 0-15,1 2 0 16,-1 4-400-16,-1 0-16 0,-2 4 0 0,0 3 0 16,-2 3-2256-16,-1 4-448 0</inkml:trace>
  <inkml:trace contextRef="#ctx0" brushRef="#br0" timeOffset="11366.1">1821 7245 32479 0,'-7'-8'1440'0,"7"8"288"0,0 0-1376 0,-1-4-352 16,1 4 0-16,0 0 0 0,2-6 128 0,1 1-128 15,3-2 160-15,1 1-160 0,4 3 320 0,2-2-16 16,3-3-16-16,3 1 0 0,1 1-96 0,4-1 0 0,0 1-16 0,0-2 0 31,0-1-1376-31,0-1-272 0,-1 0-48 0,1 0-7760 0,-1 2-1536 0</inkml:trace>
  <inkml:trace contextRef="#ctx0" brushRef="#br0" timeOffset="11853.55">2124 6511 23551 0,'0'0'1040'0,"0"-6"224"0,0 0-1008 0,1-1-256 0,0 0 0 0,0 0 0 15,-1 0 736-15,1 2 96 16,0-1 32-16,-1 6 0 0,0 0 0 0,0 0 0 0,3-5 0 0,-3 5 0 15,0 0-352-15,0 0-64 0,7 1 0 0,0 3-16 16,2 4-160-16,-1 3-16 0,2 3-16 0,1 5 0 16,1 4 0-16,2 5 0 0,-1 5 0 0,1 5 0 15,-2 5-80-15,0 7-16 0,-1 3 0 0,-1 7 0 16,-1 4-16-16,-3 4 0 0,-5 4 0 0,-4 41 0 16,-2-14-128-16,-4-9 160 0,-1-7-160 0,-4-2 160 15,-1-6-32-15,-2-7-128 0,1-6 192 0,-2-4-64 0,-2-6-128 16,-1-1 0-16,-2-1 0 0,-3-6 0 15,-3-4-640 1,-7 1-144-16,-8-3-48 0,-1-1-8960 0,-1-2-1792 0</inkml:trace>
  <inkml:trace contextRef="#ctx0" brushRef="#br0" timeOffset="12337.11">436 6721 19455 0,'-3'-12'864'0,"3"12"176"0,-2-8-832 0,2 8-208 0,-3-7 0 0,3 7 0 0,0 0 704 0,0 0 112 16,-8-4 16-16,0 4 0 0,8 0-256 15,-9 8-32-15,1 4-16 0,-1 7 0 0,-2 4-208 0,1 8-64 16,0 5 0-16,-1 8 0 0,-1 7 32 0,0 8 0 16,1 9 0-16,-1 8 0 0,0 7-144 0,2 2-16 15,2 3-128-15,4 3 192 0,-1-3-192 0,3-6 0 16,2-6 0-16,4-6 0 0,5-3 0 0,2-5 0 0,1-5 0 0,5-3 0 16,5-4 0-16,3-6 0 0,3-5 0 0,5-2 0 15,1-2 0-15,7-6 0 16,7-2-144-16,2-3 144 15,0-3-1920-15,0-7-304 0</inkml:trace>
  <inkml:trace contextRef="#ctx0" brushRef="#br0" timeOffset="12727.8">2665 7007 26719 0,'0'0'2368'0,"-3"-9"-1888"16,2 2-480-16,1-1 0 0,2-1 1024 0,1 0 128 0,3 0 0 0,1 1 16 16,3-2-944-16,2 1-224 15,0 0 0-15,4 1 0 0,-1 0 0 0,4-1-176 0,0-1 176 0,3 0-208 31,-1 0-800-31,1 0-144 0,1 0-48 0,-4 2-11152 0</inkml:trace>
  <inkml:trace contextRef="#ctx0" brushRef="#br0" timeOffset="12900.41">2707 7192 27647 0,'0'0'2448'0,"0"0"-1952"0,0 0-496 0,0 0 0 16,0 0 976-16,0-9 112 0,0 9 0 0,5-9 16 15,3 2-720-15,2 0-160 0,2-1-32 0,3-2 0 16,4 2-192-16,4-1 176 0,5-3-176 0,0-3 160 16,3-1-1760-1,1-3-336-15,0-3-80 0,-1-1-10448 0</inkml:trace>
  <inkml:trace contextRef="#ctx0" brushRef="#br0" timeOffset="13197.39">3470 6617 22111 0,'0'0'1968'0,"0"0"-1584"16,-9 0-384-16,1 3 0 0,-1 5 736 0,0 0 64 16,-1 2 16-16,-1 3 0 0,0 3-144 0,0 0-32 15,0 1 0-15,0 2 0 0,0 1-240 0,2 2-48 16,3 2-16-16,0-1 0 0,3 0-144 0,2-3-48 16,3-2 0-16,4 0 0 0,1-1-144 0,3-2 160 15,1-4-160-15,3-2 160 0,2-3 32 0,0-4 0 16,0-4 0-16,1-4 0 0,2-5 752 0,3-5 144 15,-1-4 48-15,-6 4 0 0,1-6 16 0,-1-7 16 16,2-5 0-16,-2-3 0 0,-1-2-256 0,-2 1-48 0,-3 1-16 0,-2 4 0 16,-5 4-160-16,-2 2-48 0,-3 4 0 0,-3 5 0 15,-1 1 0-15,-2 5-16 0,-2 3 0 0,0 5 0 16,-2 3-432-16,-3 4-64 0,-1 5-128 16,-2 5 176-1,0 4-1632-15,-1 5-320 0,1 5-64 0,-3 5-16880 0</inkml:trace>
  <inkml:trace contextRef="#ctx0" brushRef="#br0" timeOffset="14292.95">1046 9009 12895 0,'-12'-2'576'0,"12"2"112"0,-9 1-560 0,1 0-128 15,2-1 0-15,6 0 0 0,-7 2 1472 0,7-2 256 16,0 0 48-16,0 0 16 0,0 0-400 0,0 0-80 16,0 0-16-16,0 0 0 0,11-1-144 0,0-1-48 15,3-1 0-15,4-3 0 0,2 0-16 0,3-2 0 16,3 0 0-16,4-2 0 0,0-3-304 0,1 0-64 16,5 0-16-16,0-2 0 0,1 0-336 0,0 2-80 15,1 1-16-15,-1 1 0 0,-2 0-144 0,-2 2-128 16,-2 0 144-16,-4 1-144 0,-4 2 0 0,-2 0 128 15,-3 0-128-15,-3 1 0 0,-2 2 0 0,-1 1 0 16,-1 0 128-16,-1 0-128 16,-10 2-336-16,0 0-112 0,0 0-32 0,0 0 0 15,8 7-944-15,-8-7-192 0,-3 10-48 0,-3 1 0 16,-3 1-448-16,-3 3-80 0,-3 2-32 0,-3 1 0 0</inkml:trace>
  <inkml:trace contextRef="#ctx0" brushRef="#br0" timeOffset="14714.97">1151 9155 17503 0,'-13'0'768'0,"4"0"176"0,1-1-752 0,0 0-192 0,8 1 0 0,0 0 0 16,-6-5 1152-16,3-1 208 0,3 6 48 0,0-8 0 15,3 1-272-15,4-1-48 0,2 1-16 0,1 0 0 16,2-3-336-16,0 0-64 0,1-2-16 0,4 1 0 16,1 1 16-16,1-1 0 0,-1-1 0 0,0 2 0 0,0 2-160 0,-1 2-16 15,1-1-16-15,-3 4 0 0,-1 2-288 0,-2 2-64 16,-2 3-128-16,0 4 192 0,-3 3-192 0,0 3 144 15,-3 3-144-15,0 4 128 0,-3 3-128 0,-2 4 128 16,-2 5-128-16,-1 5 128 0,-3 1-128 0,-1 4 0 16,-3 0 0-16,-2-1 0 0,1-2 0 0,-1-3 0 15,-1-3 0-15,0-2 0 0,-1-1 128 0,1-4-128 16,-1 0 0-16,0-3 128 0,1-2-128 0,2-1 128 0,1-2-128 0,1-3 128 16,1 1 64-16,4-4 0 15,-1-2 0-15,3-1 0 0,1-2 0 0,2-8 16 16,0 0 0-16,2 8 0 0,-2-8-16 0,6 5 0 15,2-3 0-15,4-3 0 0,5-4 176 0,-1-1 16 16,4-4 16-16,3 0 0 0,4 0 0 0,1-1 0 0,3-4 0 0,2 1 0 16,1 2-96-16,1 0-32 0,-1-1 0 0,-1 1 0 15,-2 1-80-15,-2 1-32 0,-4 1 0 16,-2 1 0-16,-3 1-160 0,0 0 0 0,0 2 0 0,-5 1 0 16,-5 1 0-16,-1 0 0 0,-9 3-192 0,0 0 192 31,0 0-896-31,9-2-64 0,-9 2-16 0,0 0-10432 0,0 0-2096 0</inkml:trace>
  <inkml:trace contextRef="#ctx0" brushRef="#br0" timeOffset="15420.02">2170 9007 21183 0,'0'0'1888'0,"0"0"-1504"16,0 0-384-16,0 0 0 0,0 0 720 0,0 0 80 15,0 9 16-15,-2 1 0 0,-1 1-256 0,0 4-48 16,2 3-16-16,-1 2 0 0,-2 2-256 0,0 3-48 16,1 1-16-16,1 2 0 0,-1-1-176 0,0 2 160 15,3 0-160-15,-1 0 160 0,-1-5-160 0,1-2 0 0,0-2 0 0,0-4 128 16,1-3 16-16,-2-5 0 16,2-8 0-16,0 0 0 0,0 0 832 0,0 0 176 15,0 0 16-15,2-8 16 0,-1-6-16 0,0-2 0 16,0-6 0-16,3-5 0 0,4-4-624 0,-2-7-128 0,-2-4-32 0,2-3 0 0,0-3-384 15,2-1 128-15,-2 2-128 0,2 5 0 0,0 5 0 0,-3 5 0 16,1 6 0-16,-1 5 0 16,1 5 176-16,-2 6-48 0,-4 10-128 0,0 0 192 0,0 0 48 0,10 5 0 15,-5 4 0-15,1 6 0 0,2 5-240 0,0 5 0 16,-3 4 0-16,1 4 0 0,-1 3 0 0,1 1 0 16,0 1 0-16,2 0 0 0,0 3 0 0,-1-2 0 15,1-3 0-15,2-3 0 0,0-6 0 0,1-2 0 16,1-5 0-16,-2-3 0 0,2-4 0 0,-2-4 0 15,-1-5 0-15,0-1 0 16,2-5 128-16,2-3-128 0,-4-5 176 0,2-5-176 0,2-5 432 0,-2-7-32 16,0-7 0-16,-2-4 0 0,1-4-128 0,0-4-16 15,-2-5-16-15,0 4 0 0,-1 3-240 0,1 3 0 0,-1 4 0 0,-2 5 0 16,0 6 128-16,-3 10-128 16,0 0 0-16,1-2 0 0,-1 6 176 0,1 3-176 15,-3 9 192-15,3-6-192 0,-3 6 0 0,0 0 0 16,0 0 0-16,0 0 0 0,0 0 0 0,11 3-144 15,-1 1 144-15,-4 2-192 0,-6-6 64 0,4 10 0 16,-1 2 0-16,0 3 0 0,1 3 128 0,-2 3-208 16,0 4 80-16,0 2 128 0,2 3-144 0,-1 1 144 0,0 0 0 0,2 0 0 15,-1-2-400-15,1-1 16 0,2-2 16 0,3 8 0 32,0-6-560-32,1-7-112 0,-1-5-32 0,1-3-9872 0,0-2-1968 0</inkml:trace>
  <inkml:trace contextRef="#ctx0" brushRef="#br0" timeOffset="15733.11">3016 8488 29487 0,'-3'-7'2624'0,"-2"-1"-2112"16,1 0-512-16,1-1 0 0,-1 2 480 0,2 1-16 15,-2-1 0-15,4 7 0 0,-3-7 432 0,3 7 96 16,-2-6 16-16,2 6 0 0,0 0-400 0,0 0-80 15,0 0-16-15,0 0 0 0,0 0-304 0,5 6-64 16,-3 4-16-16,0 1 0 0,0 2-128 0,2 4 128 16,-1 3-128-16,-1 4 128 0,-1 5-128 0,1 4 160 15,1 2-160-15,-1 4 160 0,0 5-160 0,1 5 128 16,1 2-128-16,1 28 128 0,-2-9-128 0,0-6 0 0,1-7 0 0,-1-3 128 16,-1-4-128-16,1-2 0 15,-2-2 0-15,-2-3 0 0,-2-5 160 0,1 2-160 0,-3 0 192 0,-3-2-192 16,-2-2 0-16,-4 0 0 15,-5-1-240-15,-5 1 80 16,-8 2-2832-16,-6-3-560 0,-9-2-112 0</inkml:trace>
  <inkml:trace contextRef="#ctx0" brushRef="#br0" timeOffset="16172.48">965 8749 20159 0,'0'0'896'0,"-6"-5"176"0,0 2-864 0,1 0-208 16,-3 1 0-16,8 2 0 0,-9 2 896 0,2 3 144 15,-2 0 32-15,1 4 0 0,0 3-256 0,0 3-48 16,-2 0-16-16,-1 6 0 0,0 4-352 0,-1 5-64 16,-2 2-16-16,3 6 0 0,3 6 16 0,-4 5 0 15,-2 1 0-15,4 6 0 0,3 6-64 0,0 2-16 16,-1 1 0-16,5 0 0 0,2-2-96 0,2 0-32 0,1-6 0 0,5-1 0 15,5-4 80-15,2-2 16 0,3-4 0 0,-3-16 0 16,4 0-80-16,4 2-16 0,3-1 0 0,5-1 0 16,4-2-128-16,5-1 192 0,3-4-192 0,21 7 192 15,-7-10-192-15,0-6 0 0,2-7 0 0,5-6 128 16,4-6-960-16,3-8-208 0,0-10-48 16</inkml:trace>
  <inkml:trace contextRef="#ctx0" brushRef="#br0" timeOffset="16517.45">3590 8622 19343 0,'0'0'1728'0,"-4"1"-1392"15,-2-1-336-15,1 1 0 0,0 0 1472 0,5-1 208 16,0 0 48-16,0 0 16 0,0 0-1280 0,0 0-256 0,-1 6-48 0,1-6-16 16,6 3 608-16,0-1 112 0,3-3 32 0,2 0 0 15,3-1 112-15,3-2 16 16,2 0 16-16,2-3 0 0,2 0-624 0,1-3-128 0,1-1-32 15,2-1 0-15,0 0-256 0,-2 0-224 16,-2 1 32-16,8-4 16 16,-7 3-528-16,-2 4-128 0,-5 4 0 0,-2 2-13184 0</inkml:trace>
  <inkml:trace contextRef="#ctx0" brushRef="#br0" timeOffset="16689.3">3665 8943 34959 0,'0'0'1536'0,"0"0"336"0,0 0-1488 0,0 0-384 16,0 0 0-16,0 0 0 0,0 0-128 0,5 3-112 16,3 1-16-16,2-3 0 0,3-2 256 0,5-2-144 15,4 0 144-15,4-2-128 0,2-4-192 0,0-2-48 16,1-1 0-16,14-10 0 16,-5-1-2016-16,2-2-416 0,0 1-80 0,-1 1-8656 15</inkml:trace>
  <inkml:trace contextRef="#ctx0" brushRef="#br0" timeOffset="17003.09">4676 8352 8287 0,'0'0'736'0,"0"0"-592"15,0 0-144-15,0 0 0 0,-5-2 3040 0,-1 1 576 16,-4 0 112-16,0 3 32 0,0 3-1840 0,0 1-352 16,0 4-80-16,-1 2-16 0,-1 2-384 0,0 4-64 15,-1 3-32-15,1 3 0 0,0 1-336 0,1 2-64 0,0 4-16 0,2-1 0 16,2 1-256-16,3-1-48 0,2-1-16 0,3-2 0 15,2-1-256-15,3 0 128 0,1-4-128 0,3-2 0 16,2-3 144-16,4-3-144 0,-2-1 0 0,4-4 144 16,1-2 272-16,1-4 48 0,2-2 16 0,-1-4 0 15,1-5 416-15,0-3 64 0,0-5 32 0,-2-4 0 16,-2-3-224-16,-2-3-32 0,-2-4-16 16,0-3 0-16,-3-3-272 0,-3-2-48 0,-2 0-16 0,-3 1 0 0,-1 2-64 0,-4 4-32 15,-1 3 0-15,-4 4 0 0,-2 1 32 0,0 3 0 16,-4 3 0-16,0 5 0 0,-3 2-320 0,-2 4 0 15,-1 2 0-15,0 5 0 16,-6 5-352-16,2 4-176 0,0 2-48 0,0 6 0 16,0 4-2528-16,0 4-512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0:25.618"/>
    </inkml:context>
    <inkml:brush xml:id="br0">
      <inkml:brushProperty name="width" value="0.05292" units="cm"/>
      <inkml:brushProperty name="height" value="0.05292" units="cm"/>
      <inkml:brushProperty name="color" value="#FF0000"/>
    </inkml:brush>
  </inkml:definitions>
  <inkml:trace contextRef="#ctx0" brushRef="#br0">10893 1733 5519 0,'0'0'496'0,"0"0"-496"0,0 0 0 0,0 0 0 15,0 0 1904-15,-7 5 272 0,7-5 64 0,-5 6 16 16,5-6-1120-16,-6 5-240 0,6-5-32 0,0 0-16 16,0 0-288-16,-3 9-64 0,3-9-16 0,0 0 0 15,0 0-48-15,0 0-16 0,2 4 0 0,2 1 0 16,-4-5-160-16,6 3-48 0,1-1 0 0,1-1 0 15,0 0-64-15,2-1-16 0,9-3 0 0,-1-1 0 16,-2-3 64-16,2-1 0 0,-1 0 0 0,3-2 0 16,0-1 272-16,-1-3 64 0,-2-1 16 0,2-1 0 15,-1 0 96-15,-3 1 0 0,-2-2 16 0,0 2 0 16,-2 1-256-16,-1-1-48 0,-2 1-16 0,-1 2 0 16,-2 1-176-16,-1 0-32 0,0 0-128 0,-2 1 192 0,-1 0-64 0,-1 0-128 15,-1 4 176-15,1 6-176 0,-3-8 144 0,-1 3-144 16,4 5 0-16,-5-3 144 0,-2 1-144 0,0 3 128 15,-1 1-128-15,-1 2 128 0,-3 2-128 0,0 3 0 16,-1 1 0-16,-2 1 0 0,2 1 0 0,-2 2 0 16,-1 2 0-16,1 1-176 0,0 1 176 0,1 2 0 15,2-2 0-15,1 3-128 16,1 0 128-16,2-1 0 0,0-2 160 0,2-1-160 0,2 1 0 0,2-1 0 16,0-1-208-16,3-2 64 0,2-1 144 0,1 0 0 15,2 0 0-15,0-1 0 0,2-1 0 0,2 0 0 16,1-1 0-16,2-2 0 0,2 0 0 0,1-1 0 15,2-3 0-15,0-1-128 0,2-2-224 0,1-2-32 0,0-2-16 0,0-2-7616 16,0-4-1520 0</inkml:trace>
  <inkml:trace contextRef="#ctx0" brushRef="#br0" timeOffset="234.33">11489 1516 22799 0,'0'0'1008'0,"0"0"208"0,-4-7-960 0,4 7-256 0,0 0 0 0,-6-5 0 16,6 5 1440-16,0 0 240 0,0 0 48 0,0 0 16 16,0 0-832-16,0 0-160 0,0 0-48 0,-4 7 0 15,2 2-560-15,2 1-144 0,1 1 0 0,1 2 0 16,1 1 0-16,1 1 0 0,0 1 0 0,3 1 0 16,-4-1 0-16,3 2 0 0,-1 1 0 0,2-3 0 0,-1 0-368 0,0-1 48 15,-1-2 16-15,2-1 0 16,1 2-720-16,-3-3-128 0,1-3-48 0,-2 1-11088 15</inkml:trace>
  <inkml:trace contextRef="#ctx0" brushRef="#br0" timeOffset="406.22">11708 1572 15023 0,'0'0'656'0,"0"0"160"0,0 0-656 0,0-8-160 15,0 8 0-15,0 0 0 0,0 0 768 0,0 0 112 16,2-7 16-16,-2 7 16 0,0 0-576 0,0 0-112 0,0 0-32 0,0 0 0 16,0 0-192-16,0 0-160 0,0 0 32 0</inkml:trace>
  <inkml:trace contextRef="#ctx0" brushRef="#br0" timeOffset="796.8">11433 1532 8287 0,'0'0'736'0,"0"0"-592"0,0 0-144 0,0 0 0 0,0 0 1664 0,0 0 288 15,-7 3 64-15,7-3 16 0,0 0-800 0,0 0-144 16,0 0-48-16,0 0 0 0,0 0-208 0,-6 5-32 16,6-5-16-16,0 0 0 0,0 0-384 0,-2 9-80 15,2-9 0-15,1 9-16 0,2-3 320 0,1 2 64 16,0-1 16-16,1 1 0 0,1 3-368 0,1-1-64 16,1 0-16-16,3 2 0 0,-1 5 64 0,1-2 0 15,1 1 0-15,2 0 0 0,2 1-16 0,-3-1 0 16,2 2 0-16,0-2 0 0,1 1-160 0,0-2-16 15,-3 0-128-15,0 1 192 0,-1 0-192 0,0 0 144 16,1 0-144-16,-4 0 128 0,0-2-128 0,0 0 0 0,-3 2 144 16,-1-2-144-1,1-1-272-15,-2-1-128 0,-2-2-32 0,0 0 0 16,-2 0-992-16,-1-1-208 0,1-9-32 0</inkml:trace>
  <inkml:trace contextRef="#ctx0" brushRef="#br0" timeOffset="1031.65">11791 1593 15663 0,'0'0'688'0,"-8"-3"144"0,1-1-656 0,7 4-176 0,-7-1 0 0,7 1 0 16,-7 1 2256-16,-2 1 432 0,1 2 64 0,0 1 32 15,-1 3-1888-15,0 3-384 0,0 2-80 0,1 4-16 16,-2 0-416-16,-1 4 0 0,1-1 0 0,-1 2 0 0,-1 2 0 0,0 0 0 15,-2 1 0-15,0 1 0 0,0 0-192 0,0 0 192 16,0-2-160-16,2-1 160 16,1-2-576-16,1-2 0 0,0-3-16 0,3-1 0 15,1-2-560-15,1-2-96 0,1-3-32 0</inkml:trace>
  <inkml:trace contextRef="#ctx0" brushRef="#br0" timeOffset="1328.5">11985 1235 28559 0,'0'0'2544'16,"5"-8"-2032"-16,-1-1-512 0,-2 1 0 0,1 0 512 0,-3 8 16 0,0 0 0 0,0 0 0 15,0 0 96-15,0 0 16 0,0 0 0 0,0 0 0 16,0 0-496-16,3 11-144 0,-3 0 0 0,0 3 0 15,0 1 0-15,0 3 0 0,-1 0 0 0,0 1 0 16,0 1 0-16,0 2 0 0,-1 2-128 0,1 2 128 16,0 2 0-16,1-2-144 0,1 2 144 0,2-3-128 15,-1-1-32-15,1-1 0 0,0 0 0 0,2 2 0 16,-1-3-160-16,1 0-48 0,0 0 0 0,-1-1 0 31,1-2-528-31,-1-2-128 0,2-3 0 0,-1 0-11488 0</inkml:trace>
  <inkml:trace contextRef="#ctx0" brushRef="#br0" timeOffset="1531.6">11921 1650 25279 0,'-2'-11'1120'0,"2"11"224"0,3-9-1072 0,0 2-272 16,2 0 0-16,2 1 0 0,0 0 896 0,3 0 128 15,-1 0 32-15,4 0 0 0,1 1-496 0,3-1-112 16,1 0 0-16,-1 1-16 0,0 1-432 0,1-1 0 16,-2 1 0-16,2 0 0 15,1-1-352-15,0 2-160 0,2-1-16 0,0-1-8224 16,-1 1-1632-16</inkml:trace>
  <inkml:trace contextRef="#ctx0" brushRef="#br0" timeOffset="1938.48">12468 1553 9215 0,'0'0'816'0,"0"0"-656"0,0 0-160 0,0 0 0 15,-4-4 2832-15,4 4 544 0,0 0 96 0,0 0 32 16,-4-6-1728-16,4 6-352 0,0 0-64 0,0 0-16 16,0 0-624-16,0 0-128 0,0 0-16 0,0 0-16 15,0 0-432-15,0 0-128 0,0 0 0 0,0 0 0 16,6 7 0-16,1 1 0 0,-1 2 0 0,0-1 0 15,0 2-128-15,1 2 128 0,0 0 0 0,-3 2-144 0,-2 1 144 0,2 0 0 16,-1-2 0-16,-1 1 0 0,-4-1-144 0,1-1 0 16,2-2 0-16,-1-1 0 0,-1-2 0 0,0-1 0 15,1 0 0-15,0-7 0 0,0 0 144 0,0 0 0 16,0 0 160-16,0 0-160 0,0 0 656 0,0 0 48 16,0 0 0-16,-3-9 0 0,3 0 32 0,3-2 16 15,-1 0 0-15,2-2 0 0,-2 0-240 0,3-2-64 16,-2-2 0-16,3 0 0 0,-1-1-176 0,2 0-32 15,0 1-16-15,2 0 0 0,0 2-224 0,1-2 0 16,0 3 0-16,1 1 0 0,-1 1 0 0,3 2 0 16,0 1-192-16,0 1 192 15,-1 2-528-15,2 1 0 0,-1 0 0 0,1 2 0 16,2 0-1968-16,-2 2-400 0,1 1-80 0,2 0-16 0</inkml:trace>
  <inkml:trace contextRef="#ctx0" brushRef="#br0" timeOffset="2360.6">13030 1500 20895 0,'0'0'928'0,"0"0"192"0,-1-6-896 0,0-2-224 0,-1 0 0 0,0 0 0 15,-1 0 1408-15,-2 0 256 0,1-1 32 0,-1 2 16 16,0-1-640-16,-1 3-128 0,1-1-32 0,-2 2 0 16,-3-1-384-16,0 2-80 0,1 1 0 0,-1 1-16 15,-2 2-256-15,1 2-48 0,-2 1-128 0,1 4 192 16,-1 2-192-16,0 2 0 0,-1-1-192 0,0 3 192 15,2 3-224-15,2-1 64 0,1 1 16 0,1-1 0 0,1 2 144 16,3-1-128-16,-1-1 128 0,3 1-128 0,2-1 128 0,2-1-160 16,1 0 160-16,0-2-160 0,1-1 0 0,2-2 0 15,2-2 0-15,0-2 0 0,2 0 160 0,2-2-160 16,2-3 160-16,0-2-160 0,2-1 160 0,-1-1 0 16,1-2 0-16,-3-2 0 0,2-2 128 0,-2-1-128 15,0-2 160-15,0 1-160 0,-4 0 256 0,0-1-32 16,-3-2-16-16,1 0 0 0,-1 0 144 0,-1 2 32 15,-1 0 0-15,-1-2 0 0,-2 3-64 0,0 2-16 16,0 0 0-16,-1 2 0 0,0 7 64 0,0 0 16 16,0 0 0-16,0 0 0 0,0 0-48 0,0 0 0 0,0 0 0 0,-7 7 0 15,3 2-336-15,1 0 0 0,-1 2 0 0,3 2-128 16,0 1 128-16,1 0-160 0,2-1 160 0,2 3-160 16,0-1-64-16,3 2-16 0,0-3 0 0,4 0 0 31,0 1-640-31,3-3-128 0,0-2-16 0,2-2-16 15,2-1-592-15,4-3-112 0</inkml:trace>
  <inkml:trace contextRef="#ctx0" brushRef="#br0" timeOffset="3065.18">14441 1443 15663 0,'-3'-7'1392'0,"1"-2"-1120"16,0 1-272-16,1 0 0 0,0 2 1952 0,1 6 336 0,0 0 64 0,0 0 16 16,0 0-928-16,0 0-176 0,0 0-48 0,0 0 0 15,0 0-640-15,0 0-128 0,0 0-16 0,-7 6-16 16,2 4-416-16,0 3 0 0,1 3 0 0,1 3-176 16,-2 0 176-16,2 3-160 0,0 0 160 0,-1 3-160 15,0 1 160-15,1 4-128 0,-1 3 128 0,1 1-128 16,-1 2 128-16,0 1 0 0,-1-1-144 0,3-1 144 15,-2 0 0-15,2-1 0 0,1-2 0 0,0-2 0 16,0-5-160-16,0-1 160 0,-1-1-208 0,0-4 80 16,0-5 128-16,0-2-208 0,0-1 80 0,0-2 128 15,-2-1-144-15,4-8 144 0,0 0 0 0,0 0 0 16,0 0-432-16,-8-2 32 0,0-4 0 0,0-4 0 31,2-2-144-31,0-3-32 0,2-2 0 0,1-1 0 0,2-4 304 0,1-3 48 0,3-3 16 0,1-2 0 0,3-3 208 0,1-1 0 16,2-2 0-16,1-1 0 0,-1 1 0 15,0-2 0-15,-1-1 144 0,1 3-144 16,-1 3 336-16,-1 1-16 0,2 1-16 0,0 1 0 0,0 3 80 0,0 3 0 16,0 2 16-16,1 4 0 15,1 3 0-15,-1 3 0 0,0 2 0 0,0 2 0 16,1 3-112-16,0 0-32 0,1 3 0 0,-1 1 0 0,4 2-64 0,-2 1-32 16,-3 1 0-16,3 3 0 0,-3-1-160 0,2 3 192 15,-4 1-192-15,0 2 192 0,-1 1-192 0,-4 1 0 16,-3 2 0-16,-1 1-176 15,-1 2-208-15,-3-1-64 0,-3 2 0 0,-1 0 0 0,-3-3 208 0,0 1 48 0,0-2 0 0,-3-2 0 16,0-1 192-16,0-1 192 0,-2 0-48 0,0 0 0 16,-1 1 240-16,1-1 64 0,-1-1 0 0,1-1 0 15,0-2-272-15,1-2-48 0,0 0-128 0,0-1 192 32,0 2-736-32,1-3-160 0,2-1-16 0,-2-2-7728 0,0-1-1552 0</inkml:trace>
  <inkml:trace contextRef="#ctx0" brushRef="#br0" timeOffset="3424.52">14711 1425 17615 0,'0'0'768'0,"0"0"192"0,10 0-768 0,-1 1-192 0,-9-1 0 0,11 3 0 0,-11-3 1280 0,11 5 240 15,-2 1 32-15,-2 2 16 0,-2-1-800 0,-1 3-176 16,-2 0-16-16,1 1-16 0,-1 1-240 0,-1 1-64 15,-1 1 0-15,-1 0 0 0,1 1-64 0,-1 3 0 16,0-2-16-16,0 2 0 0,-3 1-176 0,1-2 128 16,-1 1-128-16,2-2 128 0,-2-1-128 0,1-3 0 15,-2-2 144-15,2 0-144 0,3-10 144 0,0 0-144 16,0 0 192-16,0 0-192 0,0 0 528 0,0 0 0 16,0 0 0-16,0 0 0 0,0 0 208 0,4-10 32 15,1 0 16-15,1-2 0 0,-1-4-176 0,3 0-32 16,-1-2-16-16,1 0 0 0,-1-2-176 0,0 1-16 15,1 0-16-15,0 0 0 0,-2-2-224 0,2 2-128 0,-1 1 160 16,0 2-160-16,0-1 0 0,-1 4 0 0,0 2 0 0,1 3 0 31,-3 2-336-31,-4 6-64 0,7-5-16 0,-7 5 0 16,0 0-800-16,0 0-144 0,9 3-48 0,0-1-7888 0,0 1-1584 0</inkml:trace>
  <inkml:trace contextRef="#ctx0" brushRef="#br0" timeOffset="3752.6">15072 1412 11967 0,'0'0'1072'0,"0"0"-864"0,0 0-208 0,0 0 0 16,0 0 2720-16,-7-2 496 0,7 2 112 0,-7 2 0 15,7-2-1616-15,-9 7-336 0,0 1-64 0,0 2-16 16,2 1-944-16,-1 2-192 0,0 1-32 0,1 2-128 16,-1 0 0-16,1 1 0 0,2-2 0 0,1 0 0 15,2 2 0-15,1-4 0 0,1-1 0 0,2 1 0 16,2-1 0-16,2-1 0 0,1 0 0 0,2-2 0 15,1-2 0-15,2-2 0 0,1-1 0 0,1-3 0 0,3-2 224 0,-1-3-64 16,4-1-16-16,-1-3 0 0,-1-1 176 0,1 1 16 16,0-3 16-16,-3 0 0 0,0-3 352 0,-2 1 64 15,-1-1 0-15,-2 0 16 0,-2-3-64 0,-1-1-16 16,-3 0 0-16,1-2 0 0,-2 0-352 0,-1 0-80 16,0 2-16-16,-2 0 0 0,-1 3-128 0,-1 0-128 15,-1 2 144-15,0 2-144 0,-1 3 0 0,-1 3 0 16,-1-1-128-16,-1 3 128 15,-3 1-832-15,0 2-64 0,-2 2-16 0,-1 1 0 16,-1 2-736-16,-1 0-144 0,0 3-16 0,0 0-11392 0</inkml:trace>
  <inkml:trace contextRef="#ctx0" brushRef="#br0" timeOffset="4252.74">15408 1190 15663 0,'4'-12'1392'0,"0"3"-1120"0,1-1-272 0,0 1 0 15,1-2 1424-15,0 1 240 0,1 0 32 0,1 1 16 16,-2 0-48-16,1 3-16 0,-1 0 0 0,-6 6 0 16,7-4-544-16,-7 4-96 0,0 0-32 0,0 0 0 15,0 0-576-15,0 0-112 0,9 7-32 0,-4 2 0 16,0 3-256-16,-2 1 0 0,-2 3 0 0,-1 1-144 16,1 2 880-16,-1 1 176 0,-1 2 48 0,0 0 0 15,-3 1-1712-15,-1 1-336 16,1 2-64-16,-2 0 0 0,0-1 672 0,1-1 144 0,1 1 16 0,2-3 16 15,-3-4 112-15,3-2 0 0,1-3 16 0,1-2 0 0,0-2 176 0,0-9 0 16,0 0 0-16,0 0 128 0,0 0 96 0,6 6 32 16,-6-6 0-16,0 0 0 0,0 0 96 0,8-3 32 15,0-2 0-15,0-3 0 0,1-1-64 0,-2-1 0 16,2-2 0-16,2-1 0 0,1-1-48 0,1-1-16 16,2 0 0-16,0 1 0 0,2-2-96 0,-1 3-32 15,-1 2 0-15,1 2 0 0,-3 3-128 0,-1 0 0 16,0 2 0-16,-1 0 0 0,-1 1 0 0,-1 2 0 15,-9 1 0-15,9 4 0 0,-2 2 0 0,1 0 0 16,-1 3 0-16,-2 1 128 0,0 1-128 0,-1 2 0 0,-1 1 0 16,1 0 0-16,-3 1-144 0,-1 2 144 0,-1-1 0 0,0 2 0 15,-3-1-320-15,0 0 32 0,-2-1 16 0,0 0 0 16,-3-3 0-16,-1-1 0 0,-1 0 0 0,0-1 0 16,-2-1 272-16,-3-2 0 0,0-2 0 0,-2 1 0 15,0 0 0-15,-1-3 0 0,0-2-144 0,2 0 144 16,-1 1-352-16,2-2 32 0,1-2 0 0,2-2 0 31,-1 1-1664-31,2-1-320 0</inkml:trace>
  <inkml:trace contextRef="#ctx0" brushRef="#br0" timeOffset="4471.52">15797 1122 24191 0,'0'0'1072'0,"7"-4"208"0,-7 4-1024 0,8-5-256 0,1 2 0 0,-9 3 0 0,10-2 1280 0,-1 2 192 16,-9 0 32-16,9 3 16 0,-9-3-880 0,8 8-160 16,-2 1-32-16,-2 3-16 0,0 1-432 0,-2 2 0 15,0 2 0-15,-1 1 0 0,-1 3 0 0,-1 1 0 16,0 1 128-16,-1 4-128 0,0 0 0 0,-2 4-144 16,0 0 144-16,-1 0-208 15,1 0-240-15,1-3-32 0,2-1-16 0,0-3 0 16,1-2-496-16,1-2-96 0,1-1-32 0,1-3-10688 0</inkml:trace>
  <inkml:trace contextRef="#ctx0" brushRef="#br0" timeOffset="4846.43">16027 1528 26719 0,'0'0'1184'0,"0"0"240"0,0-8-1136 0,0 8-288 0,3-9 0 0,0 1 0 16,2 0 1344-16,-1-1 192 0,2 0 64 0,-1-1 0 16,1-1-784-16,-1 0-160 0,2-1-16 0,-1-1-16 15,1 0-448-15,1 0-176 0,-3-2 128 0,1 1-128 16,-3 3 0-16,0-2 128 0,1-1-128 0,-1 0 0 16,0 2 0-16,-1 1 0 0,-2 1 0 0,0 10 0 15,0 0 0-15,0 0 0 0,-3-7 0 0,3 7 0 0,0 0 0 0,0 0 0 16,0 0 0-16,-8 5 0 0,1 3 0 15,-1 2 0-15,0 2 0 0,3 0 0 16,-1 0 0-16,3 1-144 0,0 2 144 0,1 0 0 16,-1 0-128-16,3 1 128 0,1 0 0 0,2 0 0 0,-1-1-176 0,1-1 176 15,2 1-160-15,1-2 160 16,1-1-448-16,2-1 16 0,-1-2 0 0,3-1 0 16,1-2-256-16,2 0-48 0,1-3-16 0,-1-1 0 15,3-2-1424-15,-3-1-304 0,3 0-48 0,-1-5-16 0</inkml:trace>
  <inkml:trace contextRef="#ctx0" brushRef="#br0" timeOffset="5316.14">16449 1397 18367 0,'0'0'816'0,"0"0"160"0,0 0-784 0,0 0-192 0,0 0 0 0,-5 6 0 16,-2-1 960-16,2 2 160 0,-1-2 32 0,1 2 0 16,-1-1-624-16,1 2-112 0,-1 0-32 0,1-2 0 15,-1 0-384-15,6-6 0 0,-5 6 0 0,5-6 0 16,-5 7 304-16,5-7-32 15,0 0 0-15,0 0 0 0,0 0 448 0,0 0 96 16,0 0 16-16,0 0 0 0,0 0-64 0,0 0-16 0,0 0 0 0,10-5 0 16,-2-3-176-16,1 0-48 0,-1-1 0 0,2 1 0 15,1-1 128-15,0 0 32 0,0-1 0 0,3 1 0 16,0 0-160-16,1 2-16 0,0 0-16 0,-2 3 0 16,-2-1-288-16,0 2-48 0,-2 2-16 0,-1 2 0 0,0 1-144 15,-8-2 0-15,7 6 0 0,-2 1 0 16,1 2 0-16,-1 2 0 0,0 1-160 0,-2 2 160 0,-1 0-176 0,1 1 176 15,2 0-192-15,-3-2 192 0,1 0-240 0,1-1 64 16,0-2 16-16,0-2 0 0,-4-8 160 0,7 6 0 16,-7-6 0-16,10 4 0 0,0-3 0 0,-1-2 128 15,-1-2-128-15,2-1 176 0,1-3-32 0,0 0 0 16,1-3 0-16,0-1 0 0,2 0 96 0,-1 0 16 16,-1-2 0-16,0 0 0 0,0-1 0 0,1 2 0 15,-1 0 0-15,2 2 0 0,-1-1-80 0,0 1-16 16,1-1 0-16,1 2 0 0,0 3-160 0,-2 1 0 15,-1 2 0-15,-1 2 0 0,-1 1 0 0,-1 2 0 16,-1 3 0-16,-2 2 0 0,0 0 0 0,-1 3 0 16,2 1 0-16,0 2 0 0,-2 2 0 0,4 1 0 0,0 0 0 0,1 0 0 15,-1-1 0-15,2-2 0 0,2-1-176 0,-1-2 176 32,-1-3-640-32,1-2-32 0,0-1-16 0,-1-4-15984 0</inkml:trace>
  <inkml:trace contextRef="#ctx0" brushRef="#br0" timeOffset="6504.77">16109 2043 3679 0,'-1'-8'320'0,"1"0"-320"16,2 0 0-16,1 0 0 0,-1 0 3776 0,-2 8 704 15,3-8 128-15,-3 8 16 0,3-8-3024 0,1 1-624 16,-4 7-112-16,0 0-32 0,0-8-320 0,0 8-80 15,0 0-16-15,0 0 0 0,0 0 96 0,0 0 32 16,-9-2 0-16,1 2 0 0,-2 3-176 0,-1 3-48 16,-1 3 0-16,0 2 0 0,-4 2-320 0,-1 2 144 15,1 4-144-15,-1 4 0 0,3 5 192 0,-2-1-64 0,1 2 0 0,1 2-128 16,-1 3 192-16,3 3-192 0,1 5 192 0,4 0-192 16,-1 1 0-16,4-2 0 0,1 1 0 0,3-1 0 15,3 0 0-15,1-3 0 0,1 1 0 0,4-5 0 16,0-4-224-16,2-1 48 0,2 0 16 0,3-4 0 31,-2-3-672-31,5-3-128 0,2-4-16 0,4-3-16 16,2-3-1264-16,4-5-256 0</inkml:trace>
  <inkml:trace contextRef="#ctx0" brushRef="#br0" timeOffset="6957.85">16491 2375 26719 0,'0'0'1184'0,"0"0"240"0,-9-1-1136 0,9 1-288 16,-7 2 0-16,7-2 0 0,-8 7 496 0,1-1 32 16,2 2 16-16,-2 2 0 0,3 1-544 0,0 0 0 15,1 0 0-15,0 0 0 0,0 1 0 0,0 0 0 16,1 0 0-16,1 1 0 0,0-1 0 0,2 1 0 15,-1-1 0-15,0-1 0 0,0-4 0 0,0-7 0 16,0 0 0-16,0 0 0 0,0 0 160 0,0 0 32 16,0 0 0-16,0 0 0 0,0 0 256 0,9-3 64 15,-3-2 16-15,2-3 0 0,0-1 112 0,1-1 32 0,-2 0 0 0,2-2 0 16,1-2 160-16,-1-2 48 0,2 4 0 0,0-2 0 16,-1-2-224-16,1-1-32 0,0 3-16 0,1-2 0 15,0 3-336-15,-1 2-64 0,-1 2-16 0,0 2 0 16,-3 1-192-16,2 3 0 0,-9 3 128 0,0 0-128 15,8 2 0-15,-8-2 0 0,7 8 128 0,-2 2-128 16,-1 1 0-16,1 1 0 0,-1 2 0 0,1 0-160 16,-2 3 160-16,0 0-192 0,1-1 192 0,-1 1-192 15,0 3-128-15,2-1-16 0,-2 0-16 0,1-3 0 16,2-3-224 0,-2-1-32-16,-1-1-16 0,2 0 0 15,0-4-352-15,2-1-80 0,0-2-16 0,1-2 0 0,2-2-1632 16,1-3-336-16,1-3-64 0</inkml:trace>
  <inkml:trace contextRef="#ctx0" brushRef="#br0" timeOffset="7270.94">16986 2365 2751 0,'4'-9'128'0,"-4"9"16"0,0-7-144 0,0 7 0 0,3-8 0 0,-3 8 0 0,-1-6 4992 0,1 6 960 16,0 0 192-16,0 0 32 0,0 0-4320 0,0 0-848 16,0 0-176-16,-6 7-48 0,1 2-592 0,0 0-192 15,2 3 0-15,0 1 0 0,-1-1 0 0,2 0 0 16,1-1-160-16,1 0 160 0,2-1 0 0,3 0 0 15,-1 0 0-15,1-1 0 0,2-2 0 0,1 1 0 16,-1-1 0-16,2-2 0 0,3-1 224 0,-2-1 112 0,1-3 32 0,1-1 0 16,0-3 192-16,1-1 32 0,-4-2 16 15,1 1 0-15,-1-2 144 0,0-1 16 0,-2-1 16 0,-1-1 0 16,-1-3 32-16,-1-2 0 0,-1 1 0 0,-1-4 0 16,-2 1-208-16,0-2-32 0,0 0-16 0,-1 1 0 15,-2 2-320-15,-1 1-64 0,-1 5-16 0,0 0 0 16,-1 3-160-16,0 1 0 0,-1 1 0 0,0 2 0 15,-1 1-336-15,-2 3-48 0,-1 3-16 0,0 1 0 32,1 2-784-32,0 1-160 0,-1 2-16 0,2 1-9072 0,1-1-1824 0</inkml:trace>
  <inkml:trace contextRef="#ctx0" brushRef="#br0" timeOffset="7536.5">17447 2042 23951 0,'-2'-9'2128'0,"0"1"-1696"0,0 0-432 0,1 1 0 0,0-1 2320 16,1 1 384-16,0 7 80 0,1-8 16 0,2 1-976 0,-3 7-192 15,0 0-32-15,0 0-16 0,0 0-944 0,0 0-192 16,0 0-48-16,0 0 0 0,0 0-400 0,0 0 0 16,0 0 0-16,-4 11 0 0,2 1-128 0,0 4-16 15,-1 1 0-15,0 2 0 0,1 2 16 0,0 2 0 16,-1 1 0-16,2 5 0 0,-1-1-128 0,0 2-32 15,2-1 0-15,0-1 0 16,2 1-320-16,-2-2-64 0,2-1-16 0,-2-3 0 16,0 0-272-16,1-6-48 0,0-2-16 0,-1-3 0 15,-1 0-672-15,-2-2-144 0,3-10-16 0,0 0-10896 0</inkml:trace>
  <inkml:trace contextRef="#ctx0" brushRef="#br0" timeOffset="7723.99">17360 2371 10127 0,'-2'-6'896'0,"-1"-1"-704"0,0 0-192 0,-1-1 0 15,1-1 3520-15,-1 2 656 0,1 0 144 0,3 7 32 16,-2-8-2240-16,2 8-432 0,-1-7-80 0,1 7-32 16,0-7-880-16,0 7-176 0,0 0-48 0,9-7 0 15,-1 3-336-15,2 1-128 0,2 0 0 0,4 1 0 16,1 0 0-16,4 0 0 0,2 0 0 0,3-1-160 16,0 1-32-16,2-1-16 0,-2 0 0 0,1-1 0 31,2 1-2320-31,1 0-464 0</inkml:trace>
  <inkml:trace contextRef="#ctx0" brushRef="#br0" timeOffset="8318.11">18412 2164 14735 0,'0'0'640'0,"0"0"160"0,0 0-640 0,0 0-160 16,0 0 0-16,0 0 0 0,0-7 2304 0,0 7 416 16,0 0 96-16,0 0 0 0,0 0-1504 0,0 0-304 15,0 0-64-15,0 0-16 0,0 0-608 0,0 0-112 0,0 0-16 16,0 0-16-16,-6 7-176 0,2 2 0 0,-1 0 0 16,2 4-176-16,1 0 176 0,0 1 0 0,-2-1 0 0,2 3 0 15,0 1 0-15,1 0 0 0,1 1 128 0,1 1-128 16,0 0 0-16,2-2 0 0,1-1 0 0,0 0 0 15,0-1 0-15,3-3 0 0,1-3 0 0,2-2 0 16,2-1-128-16,0-3-112 0,-1-3-16 0,1-1 0 16,0-1-112-16,0-4-16 0,1-1-16 0,1-2 0 15,0-2 32-15,1-1 16 0,1 0 0 0,-2-2 0 16,-2-1 352-16,1 1-176 0,-2 0 176 0,1-1-128 16,2 0 128-16,-6-1 0 0,2 1 0 0,-1 2 0 15,0-1 0-15,-3 3 128 0,-1 2-128 0,-2 1 0 16,-3 8 0-16,0 0 0 0,0 0 0 0,0 0 0 0,0 0 0 0,0 0-128 15,0 0 128-15,-9 1-128 0,1 3 128 0,0 2-208 16,0-1 80-16,2 2 128 0,-1 3-128 0,3-1 128 31,-3-3 0-31,1 1 0 0,6-7 0 0,-4 6 0 0,4-6 0 0,0 0 0 0,0 0 256 0,0 0 192 16,0 0 16-16,0 0 16 0,0 0 544 0,0 0 128 16,0 0 0-16,8-5 16 0,1-2-112 0,-2 0-32 15,2 1 0-15,1-2 0 0,1 1-208 0,1 0-48 16,0 1-16-16,2 0 0 0,2 1-336 0,-1 1-64 15,1 3-16-15,-1 0 0 0,-2 2-192 0,2 4-144 16,-3 2 192-16,2 2-192 0,-2 2 0 0,-1 2 0 16,-1 2 0-16,-1 1 0 0,-3 2 0 0,1 0-192 0,-2 1 192 0,0 1-192 31,-1-1-416-31,-2-1-80 0,1-2-16 0,-2-5 0 16,-1-11-576-16,1 10-128 0,-1-10-32 0,0 0-12784 0</inkml:trace>
  <inkml:trace contextRef="#ctx0" brushRef="#br0" timeOffset="8505.58">18522 1695 35007 0,'-7'-4'3120'0,"0"-1"-2496"0,2 1-496 0,5 4-128 16,0 0 304-16,0 0 32 0,0 0 16 0,0 0 0 15,0 0-352-15,0 0 0 0,0 0 0 0,1 11 0 16,3-1-2464 0,5-1-512-16,2-1-96 0</inkml:trace>
  <inkml:trace contextRef="#ctx0" brushRef="#br0" timeOffset="8803.82">19813 1587 28383 0,'0'0'1264'0,"0"0"256"0,0 0-1216 0,9 1-304 0,-1 4 0 0,-8-5 0 16,0 0 816-16,0 0 96 0,0 0 32 0,4 10 0 16,-2 1-560-16,-2 1-128 0,-2 1 0 0,-1 5-16 15,-1 1-240-15,-2 2 0 16,-1 0 128-16,1 1-128 0,-1 2 0 0,0 3 128 0,1 1-128 0,-1 3 0 15,1 2 0-15,-1 0 0 0,0-1 0 0,2 0 0 16,-1 0 0-16,1 1 0 0,0 0 0 0,1 1 0 31,0-2-448-31,1-2-144 0,-2-3-32 0,2 0 0 16,-1-3-784-16,2-1-144 0,0-3-48 0,1-6 0 0</inkml:trace>
  <inkml:trace contextRef="#ctx0" brushRef="#br0" timeOffset="9179.03">19788 2158 23263 0,'0'0'1024'0,"-8"-1"224"0,8 1-992 0,0 0-256 0,-8-3 0 0,8 3 0 0,-6-3 1088 0,6 3 192 15,0 0 16-15,0 0 16 0,0 0-720 0,0 0-144 16,0 0-16-16,0 0-16 0,11-4-144 0,2 1-16 16,2-3-16-16,2 1 0 0,-2-3 80 0,2 1 0 15,-1-2 16-15,2-1 0 0,1-1-64 0,-1 0-16 16,1-1 0-16,-1 0 0 0,-2 0-64 0,-1-2 0 15,0 3-16-15,-3-1 0 0,-1 0 160 0,-1 0 48 16,-1 0 0-16,-3 0 0 0,0 1-112 0,-1 0-16 16,-2 0 0-16,0 2 0 0,-2 0-96 0,-1 2-32 0,0-1 0 0,0 8 0 15,0 0-128-15,-6-6 128 0,0 2-128 0,-1 3 128 16,-1 1-128-16,-2 3 192 16,-1 2-192-16,-1 0 192 0,-1 3-192 0,0 2 0 0,-1 0-192 0,-1 2 192 15,0 0-160-15,2 1 160 0,-2 0 0 0,4 0-144 16,2-1 144-16,0 2 0 0,1 0-144 0,3 1 144 15,0 1 0-15,2 0-144 0,1 3 144 0,-2-1 0 16,3-2-144-16,2 2 144 0,3 1 0 0,-2 0-144 16,2-1 144-16,2-2-192 0,0 0 192 0,4-2-192 31,1-2-480-31,2-1-96 0,4-2-32 0,2-4 0 0,0-1-1936 16,5-4-384-16</inkml:trace>
  <inkml:trace contextRef="#ctx0" brushRef="#br0" timeOffset="10257.35">20440 1984 15663 0,'-3'-9'1392'0,"3"9"-1120"16,-5-9-272-16,1 1 0 0,2 1 2176 0,2 7 368 15,-9-6 80-15,1 1 0 0,2 1-848 0,-1 1-176 16,-1 1-48-16,2 2 0 0,-2 1-944 0,0 2-192 16,1 0-32-16,-3 3-16 0,2 0-368 0,0 2 0 15,0 1 0-15,0 1 0 0,0 0 0 0,1 2 0 16,-1 1-176-16,2 2 176 0,0 2-128 0,1 3 128 15,1 1 0-15,2 1-144 0,1 1 144 0,2-1-128 16,2 0 128-16,1-1-128 0,3-3 128 0,1 0 0 16,1-2 0-16,1-1-128 0,2-3 128 0,1-3 0 0,1-3 0 0,3 0 0 15,1-3-128-15,1-3 128 0,2-3-128 0,-1-3 128 16,2-2-144-16,0-1 144 0,-1-4-160 0,-1-2 160 16,1-1 0-16,-1-3 0 0,-1-2 176 0,-2-3-48 15,-1-3 240-15,0 1 48 0,-1-2 16 0,-1 1 0 16,0-2-48-16,-1 0 0 0,-3-2 0 0,-1 0 0 15,-1 0-80-15,-2 3-32 0,0 2 0 0,-3 3 0 16,-1 1 112-16,0 4 0 0,-2 1 16 0,-2 3 0 16,1 2 208-16,-1 3 32 0,2 9 16 0,-3-8 0 15,0 3-272-15,3 5-48 0,0 0-16 0,-8 2 0 16,0 2-320-16,2 4 0 0,-1 2 0 0,-1 1-192 16,1 1 0-16,-1 4 0 0,1 2 0 0,1 3 0 15,-1 0 192-15,2 4-208 0,-1 3 80 0,1 0 128 0,-1 1-256 16,2-1 80-16,0 2 16 0,2 1 0 0,2 1-48 0,0-1-16 15,2-3 0-15,2 0 0 0,0-3 48 0,4-3 16 16,1-3 0-16,2-3 0 0,0-3 160 0,2 0 0 16,1-6-144-16,-1-1 144 0,0-3 0 0,1-2 0 15,-1-2 0-15,0-1 0 0,0-3 0 0,0 1 0 16,0-1 0-16,-1-3 128 0,0-3 0 0,0-2 0 16,1-2 0-16,-1 0 0 0,-1-2 64 0,-1 2 0 15,0-3 0-15,0 1 0 0,-1-1-192 0,-2 3 128 16,-1 1-128-16,-2 4 128 0,-2 1-128 0,1 2 160 15,-3 2-160-15,0 5 160 0,0 0 128 0,0 0 32 16,0 0 0-16,0 0 0 0,-8 2-320 0,0 3 0 16,1 4 0-16,0 2-144 0,0 0-112 0,2 1-32 15,-1 2 0-15,3 0 0 0,-1 0-32 0,1 3-16 0,2-1 0 0,1 0 0 32,3-3-112-32,0 0 0 0,1 0-16 0,3-2 0 15,2-1 32-15,2-1 16 0,0-1 0 0,2-3 0 0,1-2 144 0,0 0 16 0,3-5 16 0,-2 0 0 16,3-1 240-16,0-1 0 0,0-3 0 0,1-1 0 15,0-1 304-15,-1-2 0 0,0-2 0 0,0-2 0 16,-3-1-32-16,-1-1 0 0,1-3 0 0,-3-1 0 16,-2 0-112-16,-1 1-32 0,0 1 0 0,-1 1 0 15,-3 2-128-15,1 2 160 0,-3 3-160 0,1 1 160 16,-3 3 112-16,-1 7 32 0,-3-6 0 0,3 6 0 16,0 0 80-16,0 0 32 0,0 0 0 0,-6 2 0 15,6-2-416-15,-10 8 0 0,1 2 0 0,1 1-176 16,4 0 32-16,-1 3 0 0,-1 3 0 0,2 0 0 0,1 1 144 15,1 0-128-15,1 0 128 0,0 2-128 0,1-2 128 0,1-3-192 16,1-1 192-16,2 0-192 0,0-3 192 0,2-1 0 16,0-4-144-16,1 1 144 0,-7-7-128 0,11 3 128 15,1-3-160-15,-2-2 160 0,2-1-128 0,2-3 128 16,-2-2 0-16,1 0-144 0,0-3 144 0,-1-2 0 16,0-1 0-16,0 0 0 15,0-2 0-15,0 1 0 0,-2-1 160 0,0-2-160 0,1 0 144 0,-3 2-144 16,0 0 128-16,-1 2-128 0,-3 0 192 0,1 3-64 15,-1 2 0-15,-3 2 0 0,-1 7 160 0,0 0 32 16,0 0 0-16,0 0 0 0,0 0-64 0,0 0 0 16,0 0 0-16,0 0 0 0,-9 7-256 0,3 2 0 15,0 3-208-15,2 2 80 0,1 2 128 0,0 0-128 0,2 2 128 16,1-1-128-16,1 1 128 0,2 1 0 0,1-2-144 0,2 1 144 16,1-2-160-16,3 1 160 0,-1-3-208 0,3 0 80 15,1-1 0-15,3-2 0 0,1-2 0 0,2-1 0 16,1-2-224-16,3-3-32 0,-1-1-16 0,1-2 0 31,-1-2-704-31,-1-1-144 0,0-4-32 0,0-1-8736 0,0-3-1760 0</inkml:trace>
  <inkml:trace contextRef="#ctx0" brushRef="#br0" timeOffset="10507.29">20460 1810 36575 0,'0'0'1616'0,"-3"-6"336"0,3 6-1568 0,0 0-384 15,0 0 0-15,0 0 0 0,6-3 368 0,6 2-16 16,4 1 0-16,6 2 0 0,6-2-592 0,9 1-112 15,4-1-32-15,5-1 0 16,0-2-2640-16,1-3-544 0</inkml:trace>
  <inkml:trace contextRef="#ctx0" brushRef="#br0" timeOffset="11007.22">21794 2242 25791 0,'0'0'2304'0,"0"0"-1856"0,6-7-448 0,-2 0 0 0,2 0 672 16,-1 1 32-16,0 0 16 0,1 0 0 0,1 0-240 0,0-1-48 16,2 1-16-16,0-3 0 0,1-1-416 0,0 0 0 15,-1 0 0-15,1 0-176 0,-1 0-128 0,1-1-16 16,1-3-16-16,-2 2 0 0,-2 0 336 0,-1 0 0 16,0 0-144-16,-2 1 144 0,1 0 0 0,-3 1 256 15,0 1-64-15,-2 1 0 0,-2 0 160 0,0 2 32 16,-2 0 0-16,0 1 0 0,4 5 64 0,-8-5 0 15,-1 2 16-15,1 2 0 0,-1 1-336 0,-1 2-128 16,-1 3 0-16,0-1 144 0,-1 3-144 0,0 0-144 16,0 1 144-16,0 1-208 0,1 1 208 0,1 1 0 15,2 1-160-15,1 0 160 0,3 0 0 0,1 2-144 0,0 2 144 0,3-1 0 16,2 1 0-16,0-1 0 0,2 1 192 0,2 0-48 16,0-1 16-16,3 0 0 0,0-3 0 0,2 0 0 15,1 1-32-15,0-1-128 0,1 0 192 0,4-2-64 16,0-2-128-16,3-2 0 0,1 0 0 0,1-3-176 31,1-1-592-31,2-3-112 0,2-1-16 0,0-2-8240 0,-1-3-1632 0</inkml:trace>
  <inkml:trace contextRef="#ctx0" brushRef="#br0" timeOffset="11477.55">22462 1708 17503 0,'0'0'1552'0,"-4"-4"-1232"0,4 4-320 0,0 0 0 0,-8-1 2128 0,8 1 368 16,-8 5 80-16,-1 3 16 0,2 2-1840 0,1 3-368 15,1 4-80-15,-1 0-16 0,0 2-288 0,1 2 0 16,1 0 128-16,0 3-128 0,2 2 208 0,1 1-16 16,0 1 0-16,1 0 0 0,1-2-64 0,-1 1 0 15,0-1-128-15,1 0 192 0,1 1-192 0,1-3 128 16,-3-2-128-16,1-2 0 0,1-5 144 0,0 0-144 15,-1-3 128-15,1-2-128 0,-2-10 208 0,4 6-32 16,-4-6-16-16,0 0 0 0,0 0 128 0,0 0 32 16,0 0 0-16,6-5 0 0,0-3 320 0,0-2 64 15,3-2 0-15,1 0 16 0,-3-1-16 0,3-2-16 0,1-2 0 16,2 0 0-16,1 1-224 0,2-1-32 0,0 1-16 16,1-1 0-16,-2 3-224 0,0 1-32 0,0 1-16 0,-2 2 0 15,-1 1-144-15,-2 2 0 0,-4 1 0 0,1 2 0 16,-7 4 0-16,9-1-144 0,-9 1 144 0,0 0 0 15,8 6-160-15,-8-6 160 0,6 10-128 0,-1 0 128 16,-2 0-144-16,-1 1 144 0,0-3-160 0,-2 3 160 16,-2 1 0-16,0 1 0 0,-1 0-128 0,-1 1 128 15,0 3 0-15,-2-3 0 0,0-1 0 0,-1 0-144 16,-1-2 144-16,1 0 0 0,-2-1-144 0,0 0 144 16,-1 0 0-16,-1-1-176 0,-1 0 176 0,0-1-128 31,-2-1-384-31,-2-2-64 0,1 0 0 0,-2-2-16 0,-1-1-1504 0,0 2-288 15,2-2-64-15</inkml:trace>
  <inkml:trace contextRef="#ctx0" brushRef="#br0" timeOffset="11820.71">22718 1933 24191 0,'0'0'1072'0,"0"0"208"0,0 0-1024 0,0 0-256 16,5 9 0-16,-1-1 0 0,-1 2 624 0,1 0 64 15,-2 0 16-15,1 1 0 0,-1 1-496 0,2 0-80 16,0-1-128-16,-1 1 176 0,1 0-176 0,0 1 0 16,2-2 0-16,0 2 0 0,1-1 0 0,0 0 128 15,2-1-128-15,0-1 128 0,1-5-128 0,2 0 0 0,2-1 0 0,2-2 0 16,-1 2 256-16,2-4-16 16,1-1-16-16,-2-2 0 0,-1 0 224 0,1-4 64 0,-1 0 0 0,-1-2 0 15,-2-2 256-15,-1-1 64 0,-2 0 16 0,-1 0 0 16,-2 0 32-16,0-2 0 0,-2 0 0 0,0 0 0 15,-4-3-320-15,0 2-64 0,0-2-16 0,-1 2 0 16,-4 1-256-16,1 0-48 0,-2 2-16 0,-1 2 0 16,-2 2-160-16,-1 1-192 0,-1 3 32 0,-2 1 16 31,-3 3-368-31,0 3-64 0,-1-1 0 0,2 2-16 16,-2 2-368-16,3 1-80 0,1 2-16 0,1 1-8944 0,1 0-1792 0</inkml:trace>
  <inkml:trace contextRef="#ctx0" brushRef="#br0" timeOffset="12149.07">23165 2013 15663 0,'0'0'1392'0,"0"0"-1120"0,0 0-272 0,-1 10 0 0,1-10 2240 0,-1 10 400 16,-2 0 80-16,1 0 16 0,0 0-1648 0,0-1-320 15,0 1-64-15,1 0 0 0,-1 0-528 0,2-1-176 16,3 0 0-16,-1 0 144 0,-2-9-144 0,5 8 128 15,1 0-128-15,2-4 128 0,0-1 80 0,3-2 16 16,0 0 0-16,3-1 0 0,-1-2 0 0,0-2 0 16,0 1 0-16,1-1 0 0,1-2 304 0,-1-2 64 15,-1 0 16-15,-1-1 0 0,-2-1 32 0,-1 0 0 16,-1-1 0-16,-1-1 0 0,0-3 112 0,-1 0 16 0,-3 1 16 16,0 0 0-16,-1-3-368 0,-1 1-80 0,-2-2-16 0,-1 3 0 15,0 1-192-15,-1 2-128 0,-2 2 128 0,-1 2-128 16,-3 1 0-16,0 3-192 15,0 0 32-15,-3 4 0 16,-1 1-432-16,0 3-96 0,-2 0-16 0,1 3 0 16,-1 0-512-16,-1 2-96 0,1 0-32 0,1 1-8384 0,-1 0-1696 0</inkml:trace>
  <inkml:trace contextRef="#ctx0" brushRef="#br0" timeOffset="12670.84">23595 1752 6447 0,'8'-14'576'0,"-3"4"-576"0,2-2 0 0,0-1 0 0,2-1 4672 0,1 1 816 15,-1 1 160-15,0 2 48 0,0 2-3200 0,-2 2-640 16,0 1-128-16,-7 5-32 0,6-5-864 0,-6 5-160 31,0 0-32-31,0 0-16 0,0 0-448 0,7 9-176 0,-1 2 128 0,-6 2-128 0,0 3 0 0,-4 0 0 16,0 1 0-16,-1 1-176 0,1 3 176 0,-1-1-160 15,-2 0 160-15,0 0-160 0,2-2 160 0,-1 3 0 16,1 0-144-16,0 0 144 0,1-1 0 0,1-3 0 16,-1 1 0-16,4-1 0 0,-2-3 0 0,2-2 0 15,2-2 0-15,-2-10 0 0,4 10 0 0,-4-10 0 0,5 9 128 0,-5-9-128 16,7 6 128-16,-1 0-128 0,-6-6 128 0,10 3-128 16,-10-3 192-16,11 0-64 0,-1-2 0 0,0-2 0 15,-1 0 0-15,0 0 0 0,0-2 0 0,0-2 0 16,1-1 0-16,0-2-128 0,-1-2 192 0,2-1-64 15,2 0-128-15,0 0 0 0,-4-1 144 0,1 1-144 16,-1 1 0-16,0 2 0 0,-5 1 0 0,-1 2 0 16,-3 8 0-16,0 0 0 0,0 0 0 0,0 0 0 15,-2-6 144-15,2 6-144 0,-5-3 192 0,-4 4-192 16,0 4 0-16,-1 1 0 0,1 3 0 0,0 2 0 16,0 2-128-16,2 1 128 0,3-2-208 0,3 2 80 15,-3 0 128-15,5 1 0 0,3-2-144 0,1-1 144 16,1-1 0-16,1 0 0 0,4-1-144 0,-1 0 144 15,4 1 0-15,1-4 0 0,0-1 0 0,3-2 0 0,1 1 0 16,0-2 0-16,0-1-192 0,0-2 192 16,-2-1-512-16,1-1 16 0,-1 0 0 0,-1-2 0 31,1-1-640-31,-3-1-128 0,-2 1-16 0,0-3-8096 16,-2-2-1616-16</inkml:trace>
  <inkml:trace contextRef="#ctx0" brushRef="#br0" timeOffset="12993.7">24068 1505 25567 0,'-1'-10'1136'0,"1"10"224"0,0 0-1088 0,2-9-272 0,0 3 0 0,-2 6 0 15,4-8 1408-15,-4 8 208 0,4-8 48 0,-4 8 16 16,7-4-752-16,-7 4-160 0,8-2-16 0,-8 2-16 15,10 0-432-15,0 2-96 0,-1 1-16 0,1 1 0 16,0 1-192-16,0 1 128 0,0 2-128 0,-1 2 0 16,1 1 0-16,1 1 128 0,3 1-128 0,0 3 0 15,-1-1 0-15,1 4 128 0,2 0-128 0,0 4 0 16,0 4 208-16,-1 1-48 0,-1-1-16 0,1 4 0 16,-2-1 64-16,-1 2 16 0,-2 2 0 0,-1 3 0 15,-2 4-80-15,-3 1-16 0,-1-1 0 0,-3 4 0 16,-1 4-128-16,-7 1 0 0,-3 4 0 0,-6 2 0 15,-7 2-240-15,-7 0 80 0,-11 1 16 0,-10 2-10736 16,-8 2-2128-16</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2:52.189"/>
    </inkml:context>
    <inkml:brush xml:id="br0">
      <inkml:brushProperty name="width" value="0.05292" units="cm"/>
      <inkml:brushProperty name="height" value="0.05292" units="cm"/>
      <inkml:brushProperty name="color" value="#FF0000"/>
    </inkml:brush>
  </inkml:definitions>
  <inkml:trace contextRef="#ctx0" brushRef="#br0">386 12876 11055 0,'0'0'480'0,"0"0"112"0,0 0-464 0,0 0-128 0,-8 1 0 0,8-1 0 15,-7 0 1600-15,7 0 288 0,0 0 64 0,-7 0 16 16,7 0-1008-16,-7 0-208 0,7 0-48 0,0 0 0 16,0 0 320-16,-8 2 48 0,8-2 16 0,0 0 0 15,0 0-512-15,0 0-112 0,0 0-16 0,0 0 0 16,0 0-128-16,0 0-16 0,0 0-16 0,0 0 0 15,0 0 48-15,0 0 16 0,0 0 0 0,9 4 0 16,0 0 96-16,1-3 0 0,1-1 16 0,1-2 0 16,1-2-240-16,2 0-48 0,0-3-16 0,0 0 0 15,1-3 0-15,-2 0 0 0,0 0 0 0,1-1 0 16,-1-2 0-16,-2 1 0 0,-2 2 0 0,0 0 0 0,0-1 128 0,-1 1 32 16,-5 0 0-16,0 0 0 0,0 0 48 0,-3 0 16 15,-1 1 0-15,0 2 0 0,0-1-16 0,-4 3 0 16,-1-2 0-16,1 1 0 0,4 6-176 0,-6-5-16 15,-2 1-16-15,1 0 0 0,-2 1-160 0,1 2 0 16,0 1 0-16,0 1 128 0,-1 1-128 0,-1 3 0 16,0 1 0-16,0 2-176 0,-1 1 32 0,0 1 0 15,0 1 0-15,2 3 0 0,-3 2 16 0,2 2 0 16,2 0 0-16,-3 0 0 0,4 1 128 0,1 0-160 16,2 0 160-16,1 1-160 0,1 0 160 0,0-2 0 0,4-2-144 15,0 0 144-15,1-2 0 0,3-1-144 16,0-1 144-16,3-2 0 0,1-2 0 0,2-2 0 0,1 1 0 0,1-3 0 15,2-1 0-15,1-3 144 0,2-3 16 0,2 0 0 16,1-4-160-16,0 0 0 0,0-3 0 0,1-2 128 16,1-3 48-16,-2-3 0 0,-2-3 0 0,-2-3 0 15,-2-3 0-15,0-1 0 0,-2-5 0 0,-2 0 0 16,0-1-16-16,-2-3 0 0,-1 1 0 0,-1-1 0 16,-2-1 16-16,0 1 0 0,-3 0 0 0,-1 2 0 15,-1 2-32-15,-1 1 0 0,-1 2 0 0,0 1 0 16,-1 3-144-16,0 4 160 0,-3 2-160 0,1 3 160 15,-1 4 160-15,-1 1 16 0,0 2 16 0,1 2 0 16,-1 3 64-16,6 5 16 0,0 0 0 0,0 0 0 16,-8 0-432-16,0 3 0 0,0 3 0 0,3 2 0 0,-1 3-144 15,1 5-64-15,-3 4-16 0,4 4 0 0,-1 4 32 0,2 4 16 16,0 4 0-16,0 0 0 0,2-1 176 0,0 0-160 16,1 0 160-16,1 0-160 0,1-1 160 0,2-1 0 15,0-1-144-15,3-2 144 0,-1 0-144 0,3-1 144 16,0-3-192-16,0-3 192 0,0-2-400 0,0-2 16 15,2-3 16-15,3-1 0 16,-2-2-224-16,1-3-48 0,-1-2-16 0,2-1 0 16,1-3 16-16,0 0 0 0,2-2 0 0,-1-2 0 0,1-2 304 0,0-3 64 15,1-1 16-15,2-3 0 0,0-1-80 0,0-1-16 16,2-1 0-16,-1 0 0 0,-4 0 208 0,-2-1 144 16,0-1-192-16,-2 1 192 0,-1 1 208 0,-5 1 160 15,0-1 16-15,-2 1 16 0,1 0 336 0,-1-1 64 0,-2-1 16 0,0 1 0 16,-2-2-144-16,-1 2-32 0,-1 0 0 0,1-2 0 15,-3-2-112-15,0 2-16 0,1 0-16 0,-1 0 0 16,-3-2-112-16,1 2-32 0,-1 0 0 0,0 3 0 16,-3-3-144-16,1 4-16 0,1 2-16 0,-1 1 0 15,-1 2 16-15,1 0 16 0,0 2 0 0,0 2 0 16,-1 1-208-16,0 2 144 0,1 2-144 16,-1 4 128-16,0 2-128 0,1 1-256 0,1 4 64 0,0 2 16 15,-2 0 48-15,4 4 0 0,1 1 0 0,1 0 0 16,-1-1 128-16,3 2 0 0,-1-1 0 0,5-1 0 15,1-1 0-15,0-1-208 0,1-2 16 0,1 0 16 16,0-2 0-16,2-2 0 0,2 0 0 0,3-2 0 16,-1-3-336-16,3-1-80 15,3-2-16-15,-2-1 0 0,2-2-336 0,1-2-64 16,-3-1-16-16,4-1 0 0,-2-5-1728 0,0-2-336 0,1-4-80 0,0-2-4944 16,-1-4-976-16</inkml:trace>
  <inkml:trace contextRef="#ctx0" brushRef="#br0" timeOffset="1364.82">1397 12661 4607 0,'0'0'192'0,"0"0"64"0,0 0-256 0,0 0 0 15,0 0 0-15,0 0 0 0,0 0 4512 0,0 0 864 16,-1 11 160-16,-1 1 32 0,-1 0-4096 0,0-1-816 16,-2 3-160-16,1 0-48 0,-1 0-272 0,0 2-176 15,0-1 192-15,0-1-192 0,1-1 288 0,1 0-48 0,-1-2-16 0,1-3 0 16,3-8 336-16,-2 9 64 0,2-9 16 0,0 0 0 16,0 0-64-16,0 0-16 0,0 0 0 0,0 0 0 15,0 0 176-15,0 0 32 0,0 0 16 0,2-8 0 16,-2-1-272-16,3-2-48 0,1-3-16 15,1-1 0-15,-1-3 0 0,2 0 0 0,1-2 0 0,0 0 0 16,1 0-208-16,1 0-48 0,0 2-16 0,0 3 0 16,1 4-176-16,0 3 0 0,-1 0 0 0,0 2 0 15,0 4 0-15,0 2 0 0,-1 2 0 0,2 1 0 16,-1 0-144-16,2 2 144 0,-3 4-192 0,1 2 192 16,-1 2-192-16,1 2 64 0,-1-1 128 0,1 3-208 15,2-1 208-15,-4 1-192 0,2-4 192 0,-2-1-192 16,-2-3 192-16,1-3 0 0,-6-6 0 0,0 0 0 15,6 6 128-15,-6-6 0 0,9 2 16 0,-9-2 0 16,0 0 80-16,9-6 16 16,0 0 0-16,-4-4 0 0,0-1 160 0,0-1 48 0,1-1 0 0,-1-2 0 0,2 0-176 0,-1-2-16 15,1 0-16-15,1-1 0 0,-1 1-240 0,2 1 144 16,0 1-144-16,1 1 128 0,-1 1-128 0,-2 4 0 31,0 1 0-31,0 3 0 0,-7 5-144 0,9-2 144 16,-9 2-192-16,11 1 192 0,-2 3-400 0,0 0 16 15,-1 2 16-15,1 0 0 0,-2 3 128 0,2 2 32 16,-1 1 0-16,1-1 0 0,0-1 16 0,-1-1 0 16,1 0 0-16,0-2 0 0,0-1 192 0,-1-1-144 0,2-1 144 0,-10-4-128 15,11 1 0-15,-1-2 0 0,-1-3 0 0,0-1 0 16,-3-4-96-16,2-1-16 0,0-1 0 0,-1-3 0 16,0-4 240-16,-1 1 0 0,-1-2-160 0,-1-2 160 15,1-1 0-15,-3-1 0 0,0 0 160 0,-1-3-160 16,-2 1 288-16,0 2-48 0,0 1-16 0,-3 2 0 15,0 4-48-15,0 3-16 0,-2 2 0 0,0 1 0 16,0 3 288-16,1 4 48 0,-2 2 16 0,0 3 0 16,-1 0-512-16,-2 4 0 0,1 2 0 0,1 3 0 15,2 3-144-15,-1 2-32 0,0 4 0 0,2 1 0 16,3-3 176-16,1 3-208 0,0 0 80 0,3-1 128 16,2-2-160-16,3-2 160 0,1 0 0 0,-1-2-144 15,1-1 144-15,2-1-128 0,2-1 128 0,0-2-128 0,1-2-48 16,-1-1 0-16,1-3 0 0,0-1 0 0,0-4-48 0,1-1-16 15,1-1 0-15,-2-1 0 0,0-1 48 16,0-2 0-16,-2-2 0 0,0 0 0 0,0-1 64 0,1-1 128 16,-3-2-208-16,1-2 80 0,0-1 128 0,0 0 0 15,-1 2 128-15,-1 1-128 0,-1-1 0 0,0 3 128 16,-2 2-128-16,-1 3 0 0,0 0 0 0,-4 7 0 16,0 0 0-16,0 0 0 0,0 0 0 0,0 0-128 15,0 0 0-15,0 0 0 0,0 0-80 0,0 11-16 16,-1-2 0-16,-2 0 0 0,1-1 80 0,0 1 16 15,2-9 0-15,-3 10 0 0,-1-2 128 0,4-8 0 0,0 0 160 16,0 0-160-16,0 0 576 0,0 0 0 0,0 0 16 0,0 0 0 16,0 0 192-16,0 0 48 0,-5-7 0 0,2 0 0 15,-1-2-240-15,3-1-32 0,0-1-16 0,1-1 0 16,0-1-32-16,1-1-16 0,0 1 0 0,2 1 0 16,0-1-256-16,-1 2-48 0,0 0-16 0,0 3 0 15,-2 8-176-15,4-6 0 0,-4 6 0 0,0 0 0 16,0 0-176-16,9-2-16 0,-9 2 0 0,12 4 0 15,-1 1 0-15,1 3-16 0,1 2 0 0,-1 0 0 16,1-3 48-16,2 2 16 0,1-1 0 0,-1 0 0 16,3-2-80-16,1-1-16 0,-1-2 0 0,2-2 0 15,0-1 80-15,0-2 16 0,-1-4 0 0,-2 0 0 16,1-2-64-16,-3-2-16 0,1-1 0 0,-3-2 0 16,-2-2 80-16,0-2 16 0,0 1 0 0,-1-4 0 15,-2-1 128-15,2 0 0 0,-2-1 0 0,-1-1 0 0,-1-2 192 0,0-1-48 16,-2-1 0-16,1-1 0 0,-2 0 80 0,-1-2 16 15,-1-2 0-15,0 5 0 0,0 1-96 0,-1 5-16 16,0 3 0-16,-1 2 0 0,0 4-128 0,0 3 0 16,0 4 144-16,1 5-144 0,0 0 0 0,0 0 0 15,0 0 0-15,0 0 0 0,0 0-224 0,-2 12-112 16,1 4-32-16,1 3 0 0,0 3 48 0,2 3 16 16,1 3 0-16,0 2 0 0,1 2 112 0,0 1 0 15,2 1 16-15,1-4 0 0,2-3-16 0,0-2-16 16,-1-5 0-16,-1-2 0 0,1-5 208 0,0-2 0 0,1-4 0 0,-1-1 0 15,-8-6 304-15,10 3 48 0,-1-2 16 0,0-2 0 16,0-2 112-16,1-1 32 0,-2-2 0 0,2-2 0 16,1-2 16-16,1 2 16 0,0-1 0 0,2-1 0 15,-1-1-176-15,0 0-48 0,0 1 0 0,2 0 0 16,-2 0-320-16,0 3 128 0,-1 1-128 0,-2 3 0 16,-2-1 0-16,0 3 0 0,2 4 0 0,-1 0 0 15,0 2 0-15,-1 2-160 0,-2 2 160 0,1 2-208 16,-2 1 80-16,1 0 128 0,-2 0-208 0,-2 1 80 15,1 2 128-15,-2-1-128 0,-1-1 128 0,-1 0-128 16,-3-1 128-16,0-1 0 0,-3 0 0 0,0 0 0 16,-1-1 0-16,-2-1 144 0,-1-1-16 0,-1-2-128 0,-2-2 0 15,-2 0 0-15,-1-1 0 0,-1 0 0 16,-1-3-640-16,0-2-224 16,-5 0-48-16,2-2-11488 0,0-5-2288 0</inkml:trace>
  <inkml:trace contextRef="#ctx0" brushRef="#br0" timeOffset="1552.29">2629 11886 20271 0,'0'0'1792'0,"0"0"-1424"16,-1-7-368-16,3 2 0 0,3-1 4640 0,5-1 864 16,2 2 160-16,3-2 32 0,2 0-4864 0,2-2-960 15,1 1-208-15,0 0-48 0,-2 2 240 0,3-2 144 16,1 2-192-16,1-1 192 0,1 0 0 0,1 2-128 0,-2-1 128 0,2 2 0 31,1-2-2608-31,0 2-464 0,-3 0-80 0,0-2-11024 0</inkml:trace>
  <inkml:trace contextRef="#ctx0" brushRef="#br0" timeOffset="2154.46">958 13466 34607 0,'0'0'1536'0,"-5"-4"320"0,5 4-1488 0,-3-8-368 0,3 8 0 0,0 0 0 16,-1-7 576-16,1 7 64 0,0 0 0 0,0 0 0 15,0 0-176-15,0 0-16 0,0 0-16 0,0 0 0 16,0 0 144-16,0 0 16 0,0 0 16 0,0 0 0 16,7 8-384-16,-2 4-80 0,1 3-16 0,-2 0 0 15,0-1-128-15,2 4 0 0,-1 2 0 0,0 2 0 16,0 0 0-16,1 1 0 0,-1 2 0 0,3 1 0 16,-3-1-368-16,1-1 48 0,-1-1 16 0,1-1 0 15,3-1-288-15,-4-3-64 0,2-3-16 0,1-2 0 16,-3-1-2080-16,2-3-400 0,-1-2-96 0</inkml:trace>
  <inkml:trace contextRef="#ctx0" brushRef="#br0" timeOffset="2381.71">1246 13399 24879 0,'0'0'2208'0,"0"0"-1760"15,0 0-448-15,0 0 0 0,0 0 3104 0,0 0 544 16,0 0 96-16,0 0 32 0,0 0-3280 0,0 0-656 0,0 0-128 0,9 7-32 15,-2 2 320-15,0-1-128 0,0 1 128 0,-2 2 0 16,1 1 208-16,-2 3 160 0,-1 0 16 0,1 2 16 16,-1-1-176-16,-1 3-32 0,-1 3-16 0,-1 2 0 15,-1 3-368-15,-1 1-80 0,-1-2-16 0,-2 1 0 32,-2-1-288-32,-1 1-48 0,-4-1-16 0,-1 0 0 15,-2-1-1328-15,0-1-272 0,-1-1-48 0,-1-2-6960 0,-4-4-1392 0</inkml:trace>
  <inkml:trace contextRef="#ctx0" brushRef="#br0" timeOffset="2616.13">639 13449 38751 0,'0'0'1728'0,"-8"0"336"15,0 1-1648-15,8-1-416 0,0 0 0 0,0 0 0 0,-3 9 0 0,2 1 0 16,3 1-192-16,0 1 192 0,-1 0-320 0,3 4 48 15,0 3 16-15,1 2 0 0,-2 2 400 0,2 1 96 16,2 1 16-16,0 2 0 0,-2 0 0 0,2 1 0 16,1-1 0-16,0 1 0 0,4-2-256 0,-1 1 0 15,-1-3 0-15,1 0 0 0,1-2-272 0,0-2 48 16,0-3 16-16,2-1 0 16,1-2-496-16,3-2-80 0,-4-1-32 0,4-2 0 15,1-3-1840-15,4-3-368 0,3-4-80 0</inkml:trace>
  <inkml:trace contextRef="#ctx0" brushRef="#br0" timeOffset="2850.45">1708 13693 32255 0,'0'0'2864'0,"0"0"-2288"0,0 0-576 0,0 0 0 15,0 0 1472-15,11 7 176 0,-1-1 32 0,0 1 16 16,-2 0-1440-16,-2 1-256 0,0 0-128 0,-1 1 128 15,0 2 0-15,-1 0 288 0,-4 0-32 0,0 1 0 16,0 1 144-16,0 0 32 0,-2 1 0 0,0 1 0 16,-2 0-432-16,0 2 128 0,-1-1-128 0,1 2 0 15,-3-2-448-15,4 2-160 0,-5-2-32 0,4 1-16 16,0-2-1376-16,-1-2-272 0,2 0-48 0,0-1-12240 16</inkml:trace>
  <inkml:trace contextRef="#ctx0" brushRef="#br0" timeOffset="3257.69">2166 13199 31615 0,'0'0'1408'0,"2"-10"272"0,1-1-1344 0,4-1-336 0,2-1 0 0,0-1 0 15,1-1 192-15,1 1-16 0,1 1-16 0,-1 2 0 16,-1 2 304-16,0 2 64 0,-1 4 16 0,-1 0 0 16,-8 3 336-16,10-2 64 0,-10 2 16 0,10-2 0 15,-10 2-496-15,0 0-80 0,9 4-32 0,-9-4 0 16,9 10-352-16,-3 2 0 0,-1 0 0 0,-1 5-192 31,-4 3-240-31,0 3-48 0,-2 4-16 0,-1 4 0 16,-1 3-144-16,-2 0-48 0,0-1 0 0,-1-4 0 0,-1-1 352 0,2-4 64 0,-1-1 16 0,3-4 0 15,-1-3 384-15,2-1 96 0,0-3 16 0,2-2 0 16,1-10 400-16,0 0 64 0,-1 7 32 0,1-7 0 16,0 0-48-16,0 0-16 0,0 0 0 0,4 7 0 0,-4-7-320 0,0 0-64 15,8 3-16-15,2 0 0 0,-1-3-144 0,1-2-128 16,1 0 192-16,3 1-192 0,0 0 0 0,1-1 0 16,2-1 0-16,1-3 0 15,3-1-560-15,0 1-16 0,0-3 0 0,2-1 0 16,1-1-2160-16,0-2-432 0,-2-1-96 0</inkml:trace>
  <inkml:trace contextRef="#ctx0" brushRef="#br0" timeOffset="3477.8">2887 13228 21183 0,'0'0'944'0,"0"0"192"0,0 0-912 0,0 0-224 16,0 0 0-16,0 0 0 0,0 0 3744 0,0 0 704 15,0 0 144-15,0 0 16 0,0 0-3520 0,0 0-720 0,0 0-144 0,0 0-32 16,0 0 208-16,0 10 48 0,-1-2 0 0,2 2 0 15,3 0-256-15,-1 1-32 0,0 1-16 0,0 1 0 16,1 1-144-16,-1 0 0 0,-1 0 0 0,-1 1 0 16,0-1-128-16,-2 1 128 0,-2 2-160 0,-2 0 160 31,-4 2-800-31,-2 2-64 0,-2 1-16 0,-4 2 0 16,-3 3-2784-16,-1-1-560 0,-13 9-128 0,3-11 0 0</inkml:trace>
  <inkml:trace contextRef="#ctx0" brushRef="#br0" timeOffset="3931.75">2616 12805 34895 0,'0'0'1536'0,"0"0"336"0,0 0-1488 0,0 0-384 0,0 0 0 0,0 0 0 15,4-7 208-15,-4 7-16 0,7-6-16 0,-7 6 0 16,0 0 240-16,11-1 48 0,-2 1 16 0,-9 0 0 16,11 5 96-16,-1 2 32 0,0 1 0 0,0 2 0 15,1 3-336-15,-1 2-64 0,1 1-16 0,1 1 0 16,-1 2 16-16,0 2 0 0,0 1 0 0,-1 1 0 16,0 1-80-16,0 1 0 0,0 2-128 0,0 0 192 15,-2 1-192-15,0 2 0 0,-2 0 0 0,-3 1 0 16,-1-1 0-16,-2 1-208 0,-1-1 16 0,-2 1 0 15,-3-2-320 1,-1 1-48-16,-3-1-16 0,-4 1 0 0,-1 0-1712 0,-5 3-336 0,-3 1-80 0</inkml:trace>
  <inkml:trace contextRef="#ctx0" brushRef="#br0" timeOffset="4261.58">2092 12965 33119 0,'0'0'1472'0,"0"0"288"0,0 0-1408 0,-4-4-352 0,4 4 0 0,0 0 0 16,-7-4 640-16,7 4 64 0,0 0 16 0,0 0 0 15,0 0-176-15,-7 6-32 0,2 0-16 0,0 5 0 16,-1 0 16-16,-1 6 0 0,1 2 0 0,1 3 0 15,1 2-384-15,1 2-128 0,-1 3 0 0,2 2 0 16,1 2 0-16,0 4 0 0,1 1 0 0,2 2 0 16,2-2 0-16,3 1 0 0,1-1 0 0,2 0 0 15,1-3-176-15,1 0 176 0,-1-1-160 0,2-2 160 16,1-2-192-16,3-4 48 0,0-2 16 0,3-2 0 16,1-3-448-1,2-2-64-15,1-4-32 0,2-3 0 0,2-3-1056 16,5-3-192-16,5-5-64 0,2-6-7504 0,3-5-1520 0</inkml:trace>
  <inkml:trace contextRef="#ctx0" brushRef="#br0" timeOffset="4496.39">3361 13238 36623 0,'0'0'1616'0,"0"0"352"0,0 0-1584 0,0 0-384 16,0 0 0-16,9-3 0 0,0 3 0 0,-9 0 128 15,0 0-128-15,9 3 0 0,-9-3 384 0,7 6 0 0,-1 1 0 0,-2 2 0 16,0 0 144-16,-1 4 32 0,-1 0 0 0,-1 1 0 16,-1-1-336-16,1 3-64 0,-2 1-16 0,0 0 0 15,0-1-144-15,-1 1-224 0,-3 0 48 0,1 3 16 32,-3 0-480-32,0-1-112 0,-1-3-16 0,0 1 0 15,1 0-1888-15,-2 0-384 0,-4-1-80 0,-1-4-16 0</inkml:trace>
  <inkml:trace contextRef="#ctx0" brushRef="#br0" timeOffset="5022.12">3647 12651 31327 0,'0'0'2784'16,"0"0"-2224"-16,6-7-560 0,2 0 0 0,0 1 1088 0,2 1 128 16,0-2 0-16,0 1 16 0,0-1-672 0,0 2-144 15,0-1-32-15,0 2 0 0,-2 0 480 0,3 2 96 16,-3 0 0-16,1 2 16 0,-9 0-368 0,10 2-80 16,0 0-16-16,-3 2 0 0,-7-4-384 0,7 9-128 15,-1 0 0-15,-2 0 0 0,0 0 0 0,0 2-224 16,-2 2 32-16,-1 3 16 0,-2-1-80 0,0 4 0 15,-1 2-16-15,-2-2 0 0,0 0 16 0,1-1 0 16,-2-1 0-16,3 1 0 0,1-3 256 0,0 1-128 0,-1-3 128 16,2-1 0-16,1-2 0 0,-1-1 0 0,0-9 0 0,0 9 0 15,0-9 0-15,3 8 0 0,1 1 0 0,3-2 0 16,-7-7 0-16,8 5 0 0,-2 0 0 0,3-1 0 16,0-1 128-16,0 1-128 0,-2 0 0 0,2-1 144 15,2 0-144-15,-1 0 0 0,-1 0 0 0,-1 2 0 16,-8-5 0-16,7 5 0 0,0 1 0 0,-2 0 0 15,-5-6 0-15,5 8 0 0,0 0 144 0,-5-8-144 16,0 8 240-16,-1 0-32 0,1-8 0 0,-4 10 0 16,-1 0 112-16,-1-2 0 0,-3-1 16 0,-1-1 0 15,-1-2-144-15,-1 2-48 0,-5 0 0 0,0 2 0 16,-2 0-144-16,2-2-176 0,-2 0 48 0,1-1 0 16,0 1-432-1,1-1-80-15,2-3 0 0,1 1-16 0,2-3-1584 0,1-1-304 0,0-2-64 0</inkml:trace>
  <inkml:trace contextRef="#ctx0" brushRef="#br0" timeOffset="5324.94">4065 12418 34143 0,'0'0'1520'0,"0"0"304"0,0 0-1456 0,0 0-368 15,7-3 0-15,-7 3 0 0,9-4 144 0,-9 4-144 16,10 0 192-16,-10 0-192 0,10 4 704 0,-2-1 16 16,-8-3 16-16,10 7 0 0,-1 1 224 0,0 2 64 0,-1 1 0 0,-1 3 0 15,2 0-560-15,1 1-96 0,1 2-32 16,-1 1 0-16,-1 1-96 0,-1 2-32 0,0 1 0 0,0 2 0 16,-2 4-80-16,0 1 0 0,-3 3-128 0,1 1 192 15,-1 1-192-15,-1 3 0 0,-1 0 0 0,-2-2 0 16,-2-1 0-16,-1 1 0 0,0-1 0 0,-1-2 0 31,-3-2-240-31,-2 0-144 0,-3-1-16 0,-2-1-16 16,0-1-272-16,-4-1-48 0,-2-2-16 0,-1-2 0 15,-2-2-2016-15,-2-2-416 0,-2-4-80 0</inkml:trace>
  <inkml:trace contextRef="#ctx0" brushRef="#br0" timeOffset="5606.44">3311 12627 20271 0,'0'0'896'0,"-7"-1"192"0,-1-1-880 0,8 2-208 15,0 0 0-15,0 0 0 0,0 0 3200 0,0 0 608 16,-5 5 112-16,1 4 32 0,0 2-3472 0,2 3-688 16,0 2-144-16,1 5-32 0,-1 2 784 0,0 2 160 15,2 1 16-15,2 3 16 0,0 1 112 0,1 2 0 16,0 1 16-16,3 0 0 0,2-1-384 0,1 1-80 15,0-4 0-15,1 1-16 0,0 1-32 0,1 0 0 0,3-2 0 0,-3-1 0 16,0-3-208-16,1-2 128 16,3-3-128-16,-2-1 0 15,-1-4-320-15,2-2-144 0,1-3-48 0,1-1 0 16,1-2-1392-16,1-3-272 0,3-4-64 0,3-6-12304 0</inkml:trace>
  <inkml:trace contextRef="#ctx0" brushRef="#br0" timeOffset="6815.11">1549 15243 4607 0,'0'0'192'0,"0"0"64"0,0 0-256 0,0 0 0 0,0 0 0 0,0 0 0 15,0-9 4672-15,2 2 880 0,-2 7 176 0,3-7 32 16,-3 7-4560-16,0 0-928 0,1-8-272 0,-1 8 128 16,0 0 832-16,0 0 176 0,0 0 16 0,0 0 16 15,0 0-160-15,0 0-48 0,0 0 0 0,0 0 0 0,0 0-512 0,0 0-128 16,0 0 0-16,0 0-16 15,0 0-80-15,0 0-16 0,0 0 0 0,0 0 0 0,0 0 16 0,0 0 0 16,2 9 0-16,-1 1 0 16,-1 2-64-16,0 3-16 0,0 2 0 0,3 0 0 15,-2 1-144-15,1 4 0 0,1 3 0 0,2 5 0 16,-4 1 0-16,3 3 0 0,-1 2 0 0,3 0 0 16,2 1-160-16,-2-2 160 0,2-1 0 0,-4 0-144 15,1-4 144-15,0-2 0 0,1 1 0 0,0-3 0 16,-1 0 0-16,-1-3 0 0,1-3 0 0,-1-3 0 15,0-1 0-15,1-3 144 0,-2-2-144 0,-1-2 160 16,-2-9-16-16,5 7 0 0,-5-7 0 0,0 0 0 16,8 6 16-16,0-2 0 0,-8-4 0 0,10 1 0 15,0-1 96-15,0-1 32 0,0-1 0 0,0 0 0 16,-2-1 16-16,2-2 0 0,1 0 0 0,1-2 0 16,1 0-176-16,0 1-128 0,0-1 144 0,-1 0-144 15,1-1 0-15,0 0 0 0,1 2 0 0,-1 0 0 16,1 1 0-16,0-1 0 0,1-1 0 0,0 2 0 15,1 1 0-15,-2-1-192 0,-1 1 16 0,0-1 0 16,-1 2-560-16,-1-1-112 16,-2-1-32-16,0 0 0 0,1-2-2304 0,-2-1-464 0</inkml:trace>
  <inkml:trace contextRef="#ctx0" brushRef="#br0" timeOffset="7082.32">1637 15192 8287 0,'0'0'736'0,"0"0"-592"0,0 0-144 0,0 0 0 15,2-7 5152-15,1-2 992 0,0-1 208 0,3 0 48 16,0 0-5024-16,3 0-992 0,0 0-208 0,1 1-48 15,0 0 96-15,1 0 16 0,-1-1 0 0,2 2 0 16,-1 0-48-16,0 2 0 0,0 0 0 0,1 2 0 16,-2 0-192-16,1 1 0 0,0 1 0 0,0 2-160 31,-11 0-656-31,12 1-128 0,0 0-16 0,-12-1-8272 0,9 6-1648 0</inkml:trace>
  <inkml:trace contextRef="#ctx0" brushRef="#br0" timeOffset="7371.73">1662 15570 6447 0,'0'0'576'0,"0"0"-576"16,0 0 0-16,0 0 0 0,0 0 6192 0,0 0 1120 16,0 0 240-16,0 0 32 15,0 0-6448-15,0 0-1296 0,0 0-256 0,4-8-48 0,-4 8 848 0,0 0 192 16,6-6 16-16,-6 6 16 0,6-6 224 0,2 0 32 15,0 2 16-15,1-1 0 0,0 1-496 0,1-1-112 16,1-1-16-16,1 1 0 0,1-3-256 0,0 0 0 0,-1 0 0 0,1 0 0 16,0 0 0-16,-1 0 0 0,-1 1-192 15,0 0 192 1,1 0-560-16,-2 2-16 0,-2 0 0 0,0 1 0 16,-8 4-656-16,9-4-144 0,-9 4-32 0,8-4-8384 0,-8 4-1696 0</inkml:trace>
  <inkml:trace contextRef="#ctx0" brushRef="#br0" timeOffset="7983.97">2305 15488 5519 0,'0'0'496'0,"0"0"-496"16,0 0 0-16,0 0 0 0,0 0 2464 0,0 0 400 15,0 0 80-15,0 0 0 0,0 0-992 0,0 0-208 16,0 0-32-16,0 0-16 0,0 0 64 0,0 0 16 16,0 0 0-16,0 0 0 0,0 0-240 0,0 0-32 15,0 0-16-15,0 0 0 0,0 0-272 0,0 0-64 16,-1-8-16-16,1 8 0 0,0 0-304 0,0 0-48 15,0 0-16-15,0 0 0 0,0 0-240 0,0 0-48 16,0 0-16-16,0 0 0 0,0 0-208 0,0 0-64 16,0 0 0-16,0 0 0 0,0 0-48 0,0 0-16 15,0 0 0-15,7 11 0 0,-1-2-128 0,0 3 0 0,-1 3 0 0,0 1 0 16,-1 1 0-16,1 1-176 0,0 3 48 16,1 2 0-1,-2 0 128-15,2 3 0 0,0 0 0 0,2-2-128 16,0-1 128-16,-2 1 0 0,-1 0 0 0,1 0-128 15,0-1 128-15,0-2-128 0,0-2 128 0,-2-1-128 0,1-1 128 0,-1-2-128 0,-3-3 128 0,1 0-128 16,2-1-192-16,-1-1-16 0,-3-10-16 0,2 9 0 31,-2-9-256-31,0 0-48 0,0 0-16 0,0 0 0 0,0 0-1392 16,0 0-288-16,0 0-48 0,0 0-7664 0,0 0-1536 0</inkml:trace>
  <inkml:trace contextRef="#ctx0" brushRef="#br0" timeOffset="8300.04">2635 15108 26719 0,'0'0'2368'0,"0"0"-1888"0,0 0-480 0,0 0 0 15,0 0 2336-15,0 0 368 0,0 0 80 0,0 0 16 16,8-8-2432-16,0 2-368 0,-2 1-320 0,3 0 64 16,0 0 432-16,1-1 80 0,1 1 0 0,0-1 16 15,0 1-272-15,1-1 128 0,0 1-128 0,1-1 0 16,-1 2-160-16,0-1-144 0,-1-1-16 0,2-1-16 15,-1 2-1776-15,-1 1-368 0,-1-1-64 0,-2 1-10832 16</inkml:trace>
  <inkml:trace contextRef="#ctx0" brushRef="#br0" timeOffset="8505.43">2672 15321 31327 0,'0'0'2784'0,"0"0"-2224"15,0 0-560-15,0 0 0 0,0 0 320 0,0 0-32 0,0 0-16 0,10-3 0 32,-1-1-592-32,1 2-112 0,-10 2-16 0,14-3-16 0,-1-2 1104 0,-1 1 240 15,1 0 32-15,1-2 16 0,2 1-480 0,0-2-112 0,1-1-16 0,0 1 0 16,-1-2-320-16,1 1-208 0,-1-1 16 0,-1 2 16 31,-2-1-1536-31,-1 0-304 0,1 1-64 0</inkml:trace>
  <inkml:trace contextRef="#ctx0" brushRef="#br0" timeOffset="9091.41">3287 14587 10127 0,'0'0'448'0,"0"0"96"0,0 0-544 0,0 0 0 15,0 0 0-15,0 0 0 0,0-6 4416 0,0 6 768 16,0 0 144-16,0 0 48 0,0 0-3296 0,0 0-656 0,0 0-128 0,0 0-16 16,0 0-144-16,0 0-32 0,0 0 0 0,0 0 0 15,0 0-640-15,0 0-128 0,0 0-16 0,0 0-16 16,0 13-144-16,0 1-32 0,-2 0 0 0,2 2 0 16,3-2-128-16,-2 3 0 0,-2 0 0 0,1 2 0 15,0 0 128-15,2 2 0 0,0-1 0 0,0 4 0 16,0-2-128-16,1-2-144 0,-2-1 144 0,2 1-208 15,3 0 208-15,-2 0 0 0,-1-2 0 0,2 0 0 16,-1-1 0-16,2-1 128 0,-1-4 0 0,1 0-128 16,0 1 0-16,1-3 0 0,-1-3 0 0,1-1 0 15,0 1 144-15,-1-2 32 0,2-1 0 0,1-1 0 16,-1-1-16-16,1 0 0 0,0 0 0 0,0-1 0 16,0-1-32-16,-1-1 0 0,1-2 0 0,-1 1 0 15,2-1-128-15,0-2 192 0,0 1-192 0,1 1 192 0,1-2-192 16,0 0 0-16,0-1 0 0,1 1 0 0,-2-2 0 0,2 2-144 15,1-3 144-15,-2-1-208 0,0-1-160 16,-1 2-16-16,-1-1-16 0,0 0 0 31,-2 0-512-31,0 0-112 0,-2 1 0 0,-1-2-16 0,-1-1-2544 0,0-1-512 0,-2-8-112 16,-4 0-16-16</inkml:trace>
  <inkml:trace contextRef="#ctx0" brushRef="#br0" timeOffset="9341.86">3335 14563 3679 0,'-7'-3'320'0,"1"-1"-320"16,-1 0 0-16,7 4 0 0,-2-9 5872 0,2 0 1104 16,2 1 208-16,3 0 48 0,0 0-6064 0,-1 1-1168 15,2 0-320-15,-1 0-32 0,2 0 1360 0,0 1 272 0,0 1 48 0,0-1 16 16,2 0-560-16,1-1-96 0,1 0-32 15,0 1 0-15,0-1-528 0,1 2-128 0,-1-1 0 16,-1 3 0-16,-2 1 0 0,1-1-224 0,0 1 48 0,2 0 16 31,-11 2-800-31,9-2-176 0,-1 1-16 0,-2 0-8560 0,-6 1-1696 0</inkml:trace>
  <inkml:trace contextRef="#ctx0" brushRef="#br0" timeOffset="9595.92">3305 14772 22111 0,'0'0'976'0,"0"0"208"0,-9 2-944 0,3 0-240 0,6-2 0 0,0 0 0 0,0 0 2816 0,0 0 528 15,0 0 112-15,0 0 0 16,0 0-2688-16,0 0-528 0,9 0-112 0,1-1-128 16,-1 0 1088-16,2-1 128 0,2 0 32 0,0 0 0 15,3-2-528-15,2 0-96 0,-1 1-32 0,1-3 0 0,0 0-240 0,-1 0-48 16,-1 1-16-16,0-2 0 0,0 0-288 0,-3 1 0 15,0-1 0-15,-1 2 0 0,0-1 0 0,-2 1-192 16,0 0 192-16,-1 1-192 16,-2 1-208-16,-1 0-48 0,-6 3 0 0,8-3 0 15,-8 3-352-15,0 0-80 0,8-3-16 0,-8 3 0 16,0 0-1552-16,0 0-320 0,0 0-64 0,0 0-10912 0</inkml:trace>
  <inkml:trace contextRef="#ctx0" brushRef="#br0" timeOffset="11837.78">1579 16686 20271 0,'0'0'1792'0,"0"0"-1424"0,0 0-368 0,0 0 0 16,0 0 1440-16,0 0 224 0,0 0 32 0,4-8 16 15,-4 8-1072-15,0 0-224 0,0 0-32 0,0 0-16 0,0 0 528 0,0 0 96 16,0 0 32-16,0 0 0 0,0 0-176 0,0 0-16 16,0 0-16-16,0 9 0 0,-1 1-400 0,-1 2-80 15,2 2-16-15,0 3 0 0,0 2-192 0,0 3-128 16,0 1 128-16,0 3-128 0,-1 3 0 0,4 0 128 15,-1 1-128-15,-2-1 0 0,-2-1 0 0,2 1 0 16,3 2 0-16,-1-4 0 0,-2-1 0 0,1-2 0 16,1 0 0-16,2-1 0 0,0-2 192 0,0-2-16 15,-1-3-16-15,1-2 0 0,3-1 160 0,-2-2 48 16,0-3 0-16,0-1 0 0,3 0-48 0,-3-2 0 16,-5-5 0-16,11 6 0 0,0-3-128 0,1-1-48 0,0-2 0 15,1 0 0-15,-1-1-16 0,1-1 0 0,1-2 0 16,0 0 0-16,1-1-128 0,0-2 0 0,-1-1 144 0,2 1-144 15,-3-1 0-15,1-1 0 0,-2 0 0 0,4 0 0 32,-4 1-320-32,3-1-64 0,2-1-32 0,-3 0 0 15,2 0-496-15,-1 0-112 0,0-1 0 0,0 0-16 16,-4-1-2000-16,0 2-400 0</inkml:trace>
  <inkml:trace contextRef="#ctx0" brushRef="#br0" timeOffset="12103.38">1535 16805 20271 0,'-14'0'1792'0,"5"0"-1424"0,0-1-368 0,3-3 0 0,1-2 3648 0,4-2 672 16,2-2 128-16,4-2 32 0,1-2-3888 0,2 0-768 15,0 0-144-15,2 0-48 0,2 1 752 0,1 0 128 16,1-2 48-16,2 4 0 0,-2 1-80 0,0 1-16 15,1-2 0-15,-1 0 0 0,1 2-336 0,0-1-128 16,-1 1 0-16,0 2 0 0,1 2 0 0,-3 1-240 16,-1-1 32-16,0 2 0 15,-1 1-560-15,-1 2-96 0,-9 0-32 0,11 2 0 16,-11-2-1984-16,13 4-416 0,-6 3-80 0,0 3-16 0</inkml:trace>
  <inkml:trace contextRef="#ctx0" brushRef="#br0" timeOffset="12322.17">1646 17039 15663 0,'0'0'688'0,"0"0"144"0,0 0-656 0,-5 5-176 0,5-5 0 0,0 0 0 15,0 0 3472-15,0 0 672 0,0 0 128 0,0 0 16 16,0 0-2752-16,11-3-576 0,-2 0-96 0,0-1-32 16,0-1 192-16,2 1 16 15,-1-1 16-15,2 1 0 0,1 0-560 0,-1-2-112 16,0 1-32-16,0-1 0 0,0 1-352 0,0 0 0 15,0 2 0-15,-1 0 0 16,0-2-368-16,0 2-32 0,-11 3-16 0,12-3 0 0,0-1-1680 0,-2 1-336 0,1 1-64 0,0 1-11712 16</inkml:trace>
  <inkml:trace contextRef="#ctx0" brushRef="#br0" timeOffset="12727.2">2174 17203 29487 0,'0'0'2624'0,"0"0"-2112"0,0 0-512 0,4-7 0 15,2-1 1008-15,2-1 80 0,1-2 32 0,-1 1 0 16,1 0-576-16,0 0-112 0,1 1-32 0,-2 2 0 16,-2-1 688-16,1 2 128 0,-7 6 16 0,10-4 16 15,-10 4-624-15,0 0-128 0,9-2-32 0,-9 2 0 16,0 0-464-16,9-2 128 0,-9 2-128 0,0 0 0 0,0 0-240 0,0 0-80 15,0 0-32-15,5 10 0 16,-2-1-384-16,-3 4-80 0,-1 1-16 0,-2 5 0 16,-1 3-272-16,-3 2-64 0,-1 2-16 0,1-1 0 15,-2 0 352-15,0-3 80 0,0-3 16 0,0-1 0 0,2-3 912 0,0-1 176 0,0-2 32 0,4-1 16 16,0-2 48-16,3-9 16 0,0 0 0 0,-5 8 0 16,5-8 64-16,0 0 16 0,0 0 0 0,0 0 0 15,0 0-64-15,0 0-16 0,0 0 0 0,0 0 0 16,0 0 144-16,8 7 32 0,1-4 0 0,0-1 0 15,-9-2-256-15,12 0-32 0,1-1-16 0,0-1 0 16,-2 0-336-16,2-1 144 0,1-3-144 0,-2 2 0 16,1-1 0-16,0 1 0 0,1 0-160 0,2-2 160 31,-1-1-656-31,1 1-16 0,-3-2 0 0,2 0 0 0,2-1-2032 16,-2-5-416-16</inkml:trace>
  <inkml:trace contextRef="#ctx0" brushRef="#br0" timeOffset="12995.87">2522 16675 38175 0,'0'0'1696'15,"0"0"352"-15,0 0-1648 0,4-5-400 0,6-3 0 0,-1 1 0 0,1 2 0 0,2-2 0 16,2-1-144-16,0 1 144 0,-2-1 192 0,1 0 160 16,-1 2 32-16,0-1 0 0,-1 2-208 0,0-1-48 15,0 2 0-15,0-1 0 16,-1 2-432-16,0 0-80 0,-1 1-32 0,-9 2 0 16,11-2-2192-16,-11 2-432 0,11-1-96 0</inkml:trace>
  <inkml:trace contextRef="#ctx0" brushRef="#br0" timeOffset="13178.46">2608 16920 25791 0,'0'0'2304'0,"0"0"-1856"16,0 0-448-16,0 0 0 0,0 0 2096 0,0 0 320 16,0 0 64-16,0 0 16 15,11-3-2496-15,0-1-656 0,0-2-48 0,1 2-16 0,0-2 1136 0,1 2 224 0,2-2 64 0,0 0 0 16,1-2-448-16,2-1-96 0,-1-1-16 0,2-1 0 31,2-2-1600-31,1-2-320 0,1-2-64 0,-1-1-11968 0</inkml:trace>
  <inkml:trace contextRef="#ctx0" brushRef="#br0" timeOffset="13542.19">3189 16114 37839 0,'0'0'1664'0,"0"0"368"0,0 0-1632 0,0 0-400 16,-4-8 0-16,4 8 0 0,-1-6 0 0,1 6 0 15,0 0 0-15,0 0 0 0,0 0 896 0,0 0 112 16,0 0 16-16,0 0 0 16,0 0-256-16,0 0-32 0,0 0-16 0,-3 9 0 0,0 2-720 0,-1 2 0 0,1 2 0 0,1 4 0 15,-1 2 0-15,1 3-240 0,0 5 80 0,0 1 16 16,0 3 144-16,1 3-160 0,0 0 160 0,1-2-160 15,0-1 160-15,2 0-128 0,1 0 128 0,0-2-128 16,2-4 128-16,0-1 0 16,3-3-144-16,0-2 144 0,1-2 0 0,-1 0 0 0,2-2 0 0,1-3 0 15,0-2 0-15,1-1 160 0,2-2-32 0,1-3-128 16,0 1 128-16,2-4-128 16,-1-2 0-16,2-2 0 0,2-1 0 0,-2-2 0 15,1-3 0-15,0-2 0 0,-2-2 0 0,0-2-176 0,-1-2 0 0,3-2 0 31,-2-4-464-31,1-2-112 0,-1-3-16 0,2-5 0 0,-2-2-2352 0,0-6-464 0</inkml:trace>
  <inkml:trace contextRef="#ctx0" brushRef="#br0" timeOffset="13792.34">3140 16232 16575 0,'0'0'1472'0,"0"0"-1168"0,0 0-304 0,-6-2 0 16,6 2 4816-16,0 0 912 0,0-10 176 0,3 1 48 16,2 0-4896-16,2 0-1056 0,2-1 0 0,1 0-176 15,0-1 832-15,1 2 176 0,1-2 16 0,1 1 16 16,0-1-416-16,4 1-96 0,-1 0-16 0,2 0 0 16,-1 1-336-16,1 0 0 0,0-1 0 0,-2 2 0 15,1 0-128-15,-2 2-112 0,-1 1-16 0,-1-1 0 31,1 1-512-31,-3 2-96 0,-1-1-32 0,-2 2 0 16,2 0-1824-16,-10 2-368 0,6-1-80 0</inkml:trace>
  <inkml:trace contextRef="#ctx0" brushRef="#br0" timeOffset="14028.21">3182 16487 30863 0,'0'0'1360'0,"0"0"304"0,-8 4-1344 0,8-4-320 15,0 0 0-15,0 0 0 0,0 0 0 0,0 0 0 16,0 0 0-16,0 0-192 0,0 0 1152 0,0 0 240 16,0 0 32-16,0 0 16 0,9-2-64 0,0 0-16 15,0-1 0-15,1-1 0 16,1 1-720-16,2-1-128 0,1-1-48 0,2 0 0 0,-2-3-272 0,1 0 0 16,0 1 0-16,1-1 0 0,-2 0-176 0,2 1-80 15,-1 0-32-15,1-1 0 16,-1 1-1392-16,0-1-288 0,-1-1-48 0,-2 1-8384 0,-1 2-1680 0</inkml:trace>
  <inkml:trace contextRef="#ctx0" brushRef="#br0" timeOffset="14560.53">3639 16560 29487 0,'0'0'1296'0,"0"0"288"0,0 0-1264 0,0 0-320 0,0 0 0 0,0 0 0 0,0 0 1344 0,6-7 192 16,1 0 64-16,-1 2 0 16,-6 5-560-16,9-7-96 0,0 1-32 0,0 0 0 0,-3 1 192 15,3-1 48-15,0 1 0 0,1 0 0 0,0 0-704 0,1 1-128 16,0 2-16-16,-1 1-16 0,-10 1-160 0,11-1-128 16,-11 1 192-16,11 0-192 0,-11 0 0 0,0 0 0 15,8 4 0-15,-8-4 0 0,8 6-192 0,-8-6-128 16,3 10-48-16,0-1 0 15,-1-1-272-15,-3 2-64 0,-3 1-16 0,0 3 0 16,-3 1-176-16,2 0-16 0,-2 1-16 0,2-3 0 0,-2-2 496 0,2-1 112 16,-1 0 0-16,2-1 16 0,1-2 304 0,3-7 128 0,0 0-128 15,-2 10 192-15,2-10 112 0,0 0 16 0,0 8 0 0,0-8 0 16,0 0-64-16,5 8-16 0,-5-8 0 0,8 5 0 16,-8-5 64-16,8 6 16 0,1-2 0 0,0-1 0 15,1 1 0-15,-1-1 16 0,-2 1 0 0,2 1 0 16,0-2-176-16,0 1-32 0,1 1-128 0,-2 0 192 15,1 2 0-15,-1 1-16 0,-1-2 0 0,-1 2 0 16,0 0 48-16,-2 0 16 0,-1-1 0 0,-3-7 0 16,3 10 64-16,-2-1 16 0,-1-9 0 0,-1 10 0 15,-2-2 0-15,-1 0 0 0,-3-1 0 0,0 0 0 16,-3 2-64-16,1 0 0 0,-1-4 0 0,-1 2 0 16,-1 0-112-16,0-1-16 0,-1 1-128 0,-2-2 192 15,1 0-192-15,0-1-208 0,1-1 32 0,0 1 16 16,0-2-160-16,1-1-16 0,1-1-16 0,2-1 0 15,-3-1-1376 1,3-3-256-16,0-1-64 0,1-6-9808 0,-2-8-1968 0</inkml:trace>
  <inkml:trace contextRef="#ctx0" brushRef="#br0" timeOffset="14794.88">4043 16028 40479 0,'0'0'1792'0,"0"0"384"0,0 0-1744 0,0 0-432 16,10-3 0-16,1-1 0 15,0-3-272-15,0 3-144 0,-1-1-32 0,1 2 0 0,-1-2 832 0,0 2 144 16,-1 0 48-16,1 0 0 0,2-1-256 0,0 0-32 16,0-1-16-16,0 2 0 0,0-1-272 0,-1 0-192 15,1 1 16-15,0 0 16 16,0-2-1376-16,-2 3-256 0,-1-1-64 0,-9 3-16 15,10-4-1600-15,-10 4-320 0</inkml:trace>
  <inkml:trace contextRef="#ctx0" brushRef="#br0" timeOffset="14967.42">4125 16234 12895 0,'0'0'1152'0,"0"0"-928"0,0 0-224 0,-5 5 0 15,5-5 5360-15,0 0 1024 0,0 0 208 0,0 0 32 31,0 0-5664-31,0 0-1152 0,0 0-208 0,9 4-48 0,-9-4 752 0,14 1 144 0,1-2 48 0,1-1 0 16,4-3-496-16,3 0 0 0,2-3 0 0,3 0 0 16,1 1-480-1,-1-4-192-15,0-4-32 0,-2-1-16 16,-1-3-2336-16,1-1-464 0,8-8-80 0,-5-1-32 0</inkml:trace>
  <inkml:trace contextRef="#ctx0" brushRef="#br0" timeOffset="15452.52">4817 15691 23951 0,'0'0'2128'0,"0"0"-1696"16,-8-8-432-16,4-1 0 0,1-1 2784 0,2 0 480 0,0-4 80 0,2 0 32 16,0-1-2336-16,2 1-464 0,0 0-80 0,0 1-32 15,2 0 944-15,-2 0 192 0,2 0 48 0,2 1 0 16,0 0-832-16,1 1-176 15,0 0-16-15,2 1-16 0,0 1-352 0,0 0-80 0,2-1-16 0,-1 3 0 16,0-1-160-16,0 3 160 0,0 0-160 0,-1 2 160 16,0 1-160-16,0 2 0 15,1 0 0-15,-2 2 0 16,0 2 0-16,0 3-192 0,0-2 0 0,-1 4 16 16,-2 1-144-16,1 1-48 0,-2 2 0 0,0 5 0 15,-3 3-336-15,0 3-80 16,-3 3-16-16,-1 3 0 0,1 4-176 0,-7 0-48 0,-1-1 0 0,-1-1 0 15,0-1 512-15,-1 0 112 0,0-3 16 0,3-2 0 0,-3-4 384 0,2-4 176 0,0-1-16 0,1-2 0 16,-1-1 304-16,3-3 64 0,-1-3 16 0,2 0 0 0,-1-1-48 0,6-7-16 16,-5 6 0-16,5-6 0 0,-5 7 128 0,5-7 32 15,0 0 0-15,0 0 0 0,0 0-192 0,0 0-16 16,0 0-16-16,0 0 0 0,0 0-144 0,0 0-16 16,9 4-16-16,0 0 0 0,1-4 16 0,1 0 16 15,0-2 0-15,3 0 0 0,2-1-272 0,-1 0 0 16,1-2 128-16,2 0-128 0,1-2 0 0,1-1 0 15,0 2 0-15,0-1 0 0,2-2-320 0,0 2-32 16,-1-2 0-16,-1 0 0 16,-1-1-560-16,-1 0-112 0,-1-1-32 0,-2-1 0 15,0-2-1792-15,-2 0-352 0,0-3-80 0</inkml:trace>
  <inkml:trace contextRef="#ctx0" brushRef="#br0" timeOffset="15856.61">5471 15243 28559 0,'0'0'2544'0,"0"0"-2032"0,0 0-512 0,0-7 0 16,-1 0 1824-16,1 7 272 0,2-7 48 0,-2 7 16 0,4-6-1456 0,-4 6-272 16,0 0-64-16,0 0-16 0,0 0 704 0,0 0 144 15,0 0 16-15,0 0 16 0,0 0-720 0,0 0-160 16,4 13-32-16,-1 0 0 0,-1 2-320 0,0 1 0 15,-2-1-192-15,-2 4 64 0,1 2 128 0,0 2-160 16,-1 3 160-16,2 2-160 0,0 0 160 0,1 0 0 16,0-1 0-16,0 1 0 0,2-1 0 0,0-2 0 15,0 0-128-15,2-2 128 0,-2-1 0 0,2-1 0 16,1-3 0-16,0-1 128 0,2-1 0 0,0-1 0 16,1-4 0-16,-3-1 0 0,4-1 112 0,0 0 16 0,1-1 16 0,1-1 0 0,1-3 16 0,1 0 0 15,0 0 0-15,0-2 0 0,0-1-16 0,2-1 0 16,0-1 0-16,1-1 0 0,-3-2-272 0,0 0 160 15,1 0-160-15,-1-2 128 0,0-2-128 0,3 2 0 16,-2 0-160-16,1 0 160 0,-1-4-384 0,2-1 32 16,-2-1 0-16,0 0 0 15,1-2-480-15,-2 1-80 0,-1-2-32 0,0-1 0 16,1 1-2128-16,-1-3-448 0,-2-3-64 0</inkml:trace>
  <inkml:trace contextRef="#ctx0" brushRef="#br0" timeOffset="16107.75">5449 15238 33167 0,'0'0'2944'0,"0"0"-2352"0,0 0-464 0,0 0-128 15,1-7 1216-15,3-1 240 0,0 0 32 0,1 1 16 16,1 1-1120-16,1 1-240 0,-1 0-144 0,3 1 192 15,1-1 512-15,1 1 128 0,1-1 0 0,2 0 16 16,1 0-624-16,2 0-224 0,2 1 144 0,0-1-144 16,-1 2 0-16,0 1-272 0,-1 0 32 0,0 0 16 15,-2 0-544-15,-3 1-128 0,-1-1 0 0,-1 2-16 16,0 1-2064-16,-1 1-416 0,-9-2-64 0</inkml:trace>
  <inkml:trace contextRef="#ctx0" brushRef="#br0" timeOffset="16326.71">5426 15556 36223 0,'0'0'1600'0,"-5"3"336"0,5-3-1552 0,0 0-384 15,0 0 0-15,0 0 0 0,0 0 320 0,0 0 0 16,0 0-16-16,0 0 0 0,11 1 368 0,2-1 80 0,-1-1 16 0,2-2 0 16,2 1 208-16,1-1 48 0,4-4 16 15,3 2 0-15,3-2-592 0,0-1-128 0,3 0-32 0,0-1 0 16,-3 0-288-16,-1 0 0 0,-2 0 0 0,-1 2 0 15,-2 0 0-15,-2-1 0 0,-1 1 0 0,0-1 0 32,-3 1-528-32,-1 0-112 0,-2-1-32 0,0 0 0 15,-2 2-2080-15,-1 0-432 0,-1 0-80 0</inkml:trace>
  <inkml:trace contextRef="#ctx0" brushRef="#br0" timeOffset="24141.79">20224 12850 22111 0,'0'0'1968'0,"4"-6"-1584"0,-1-2-384 0,1 0 0 16,2 1 1136-16,-1-1 144 0,0-1 16 0,2 1 16 15,1 1-640-15,0-1-128 0,-2-1-32 0,-1 0 0 16,2 0 576-16,-3 0 128 0,0 0 0 0,1 0 16 16,-1-1-160-16,2 1-48 0,-1 0 0 0,1-1 0 15,-3-1-416-15,0-1-96 0,1-1 0 0,-1 2-16 16,0 0-256-16,-1 0-48 0,1 0-16 0,-1-1 0 16,-2 0-176-16,0 1 0 0,-1 0 0 0,0 0 128 15,-2 1-128-15,0 2 0 0,0-1 0 0,-2 2-176 16,0 1 0-16,-2 1 0 15,0 2 0-15,-2 2 0 0,-1 1-16 0,0 2 0 16,-2 1 0-16,-2 3 0 0,-2 1 0 0,-1 4 0 0,-3 3 0 16,-1 2 0-16,-1 4 192 0,1 1-208 15,0-1 80-15,1 2 128 0,4 0-144 0,0 0 144 0,3-3 0 0,2 1 0 0,2 0 0 0,3-2 0 16,1-3 192-16,3 0-48 0,1 2-16 0,2-3-128 16,1-2 192-16,3-1-64 0,-1-1-128 0,3 0 0 15,0-2 144-15,2-2-144 0,2-1 0 0,1-1 0 16,2 0 0-16,0-3 0 0,0-1 0 0,3-3 0 15,0-1 0-15,2-4 0 0,0 0 0 0,-4-3 0 16,2-2 0-16,-2 0 0 0,-2-2 128 0,-1-2-128 0,-2 0 128 0,-1-3-128 16,-1-2 240-16,-2 2-32 0,0 1 0 0,-3 1 0 15,0-1 80-15,0 3 16 0,-3 2 0 16,0 2 0-16,0 1-32 0,-2 1 0 0,0 2 0 0,2 8 0 16,-2-7 80-16,2 7 16 0,0 0 0 0,0 0 0 15,0 0-176-15,0 0-16 0,-6 7-16 0,0 1 0 16,2 1-160-16,0 3-192 0,1 3 32 0,1 1 16 15,0 1 144-15,2 3-192 16,2 2 192-16,0 0-192 0,0 0 192 0,3 2 0 16,-1-1-144-16,2-1 144 0,-1-1 0 0,2-2-144 15,0 0 144-15,1-1 0 0,0-4-176 0,2-1 176 0,-1 0-160 0,3-2 160 32,-2-2-832-32,2-1-64 0,0-3 0 0,0 0-16 15,0-3-2416 1,0-3-464-16</inkml:trace>
  <inkml:trace contextRef="#ctx0" brushRef="#br0" timeOffset="24342.1">20515 12675 18431 0,'0'0'1632'16,"0"0"-1312"-16,0 0-320 0,0 0 0 0,-3-6 4176 0,3 6 768 0,0 0 160 0,0 0 16 16,0 0-3600-16,0 0-736 0,7-3-144 0,2 3-16 15,0 1-160-15,3 2-16 0,1 1-16 0,3 2 0 16,0 2 0-16,2 0 0 0,-2 0 0 0,2 3 0 15,-1 2-304-15,2 2-128 0,-1-2 128 0,-2 1-128 16,-1 0 0-16,-2 2 0 0,-1-2 0 0,-2 0 0 16,1 1-480-16,-1-3-32 0,-2-1 0 0,1-1 0 15,0-3-1696-15,-1 0-352 0,-2-3-64 0,-6-4-7760 16,10 1-1568-16</inkml:trace>
  <inkml:trace contextRef="#ctx0" brushRef="#br0" timeOffset="24558.56">20838 12627 23951 0,'0'0'1056'0,"-4"-5"224"0,-2-3-1024 0,1 0-256 0,1 0 0 0,-1 3 0 16,0 1 3408-16,5 4 624 0,0 0 128 0,0 0 32 15,0 0-2832-15,0 0-560 0,-9 0-112 0,9 0-32 16,-8 6-368-16,0 3-80 0,2-1-16 0,-1 3 0 16,0 2-192-16,-1 2-128 0,-2 1 128 0,-1-1-208 0,-1 3 208 0,-1 0 0 15,-1 3-160-15,0-1 160 0,-1-1-256 0,-1 1 0 16,0 2 16-16,3-2 0 15,-1-2-320-15,2 0-64 0,0-2-16 0,3 0 0 16,1-3-1504-16,1-2-304 0,-2-2-64 0,4-4-12016 0</inkml:trace>
  <inkml:trace contextRef="#ctx0" brushRef="#br0" timeOffset="24775.65">20844 12641 18431 0,'0'0'1632'0,"0"0"-1312"0,6-4-320 0,-6 4 0 16,8-4 3136-16,-8 4 544 0,9-4 112 0,-9 4 32 15,0 0-1920-15,8-1-384 0,-8 1-80 0,0 0-16 16,0 0-592-16,8 7-128 0,-8-7-32 0,7 12 0 16,-6 0-224-16,0 1-64 0,-1 1 0 0,0 3 0 15,-1 1-208-15,0-1-48 0,-3 1-128 0,0-1 192 16,1 2-192-16,1 1 0 0,0-1 0 0,-1-1 0 31,0 0-528-31,1-2 0 0,1 1 0 0,1-4 0 16,0-2-1680-16,2-2-336 0,0-3-64 0,-2-6-12304 0</inkml:trace>
  <inkml:trace contextRef="#ctx0" brushRef="#br0" timeOffset="24925.47">21022 12513 39103 0,'-9'-7'1728'0,"9"7"368"0,0 0-1680 0,-4-4-416 16,-2-2 0-16,2 2 0 0,4 4 448 0,0 0 0 15,-6-5 0-15,6 5 0 0,0 0-448 0,0 0 0 16,0 0 0-16,0 0-176 15,0 0-352-15,0 0-80 0,-4 8-16 0,3 0 0 16,1 1-2880-16,1-1-576 0,3 4-112 0,4-2-32 0</inkml:trace>
  <inkml:trace contextRef="#ctx0" brushRef="#br0" timeOffset="25580.79">21262 12628 19343 0,'0'0'1728'0,"0"0"-1392"0,0 0-336 0,0 0 0 16,4-6 2992-16,0-2 528 0,-1 0 96 0,-3 8 32 15,1-10-1984-15,-1 1-384 0,-1 2-64 0,1 7-32 16,-2-10-288-16,-1 3-48 0,3 7-16 0,-4-5 0 16,0-1-160-16,-2 2-32 0,1 1-16 0,5 3 0 15,-9-2-416-15,0 5-80 0,-1-1 0 0,0 2-128 16,0 2 0-16,-1 3-256 0,-1-1 32 0,0 3 0 16,-1 0 32-16,-1 3 0 0,-2-2 0 0,3 1 0 15,1 2-32-15,1 1 0 0,0-2 0 0,1 0 0 16,5-1 32-16,0 2 16 0,1-2 0 0,2 0 0 15,0-2-48-15,2-1-16 0,0-10 0 0,5 9 0 16,-5-9 48-16,10 8 16 0,-1-3 0 0,0-2 0 16,2-2 176-16,2-2 0 0,0-2 0 0,0 0-128 15,-1-3 128-15,1 1 256 0,3-3-64 0,-3-1-16 16,-2-2 144-16,-1-1 16 0,0 0 16 0,0 0 0 0,-1 0 32 0,-1 0 0 16,0 1 0-16,-4 1 0 0,1 1-80 0,-2 1-16 15,-3 8 0-15,0 0 0 0,0 0-144 0,0 0-16 16,0 0-128-16,0 0 192 0,0 0-192 0,0 0 144 15,0 0-144-15,0 10 128 0,0 1-128 0,0 0-256 16,1 1 64-16,0 2 16 0,1-1 176 0,1 1 0 16,-1 0-144-16,1 0 144 0,0-2-128 0,2-1 128 15,-1-1-160-15,2-1 160 0,0 0-320 0,2-3 16 16,1-3 16-16,0-1 0 16,-1-1-128-16,3-2-32 0,0-3 0 0,3-4 0 0,0-2 128 0,1-3 0 0,1-3 16 0,0-3 0 15,0-2 128-15,0-1 32 0,1-3 0 0,-2 0 0 16,0 0 144-16,-1-1 192 0,-3-2-32 0,0 0-16 15,0-2 240-15,-2 0 32 0,-1-1 16 0,0 1 0 16,-3-2 144-16,-1 3 48 0,0 1 0 0,0 3 0 16,0 3 16-16,-2 5 0 0,-1 0 0 0,0 4 0 15,0 2 16-15,-1 1 16 0,-1 2 0 0,1 8 0 16,0 0-240-16,0 0-48 0,0 0-16 0,0 0 0 16,0 0-368-16,0 0 0 0,0 0 0 0,-1 16-128 15,-1-2-48-15,-1 5 0 0,0 2 0 0,1 3 0 16,-1 5 176-16,0 0-128 0,0 1 128 0,0 3-128 15,-2 2 128-15,0 4-160 0,1-1 160 0,-1 0-160 16,1-2-80-16,1 1-16 0,-1 0 0 0,3-4 0 16,1-4-480-1,2-1-96-15,1-2-32 0,1-4 0 0,3-3-416 0,1-4-64 16,0-2-32-16,3-4-10352 0,3-4-2080 0</inkml:trace>
  <inkml:trace contextRef="#ctx0" brushRef="#br0" timeOffset="26227.23">22354 12231 17503 0,'0'0'768'0,"1"-9"176"0,-1-2-752 0,0 1-192 16,0 2 0-16,0-2 0 0,0 0 3728 0,0 0 720 0,-1 0 144 16,1 0 16-16,0 1-2880 0,0 9-592 15,-1-10-112-15,1 10-32 0,-1-10 112 0,1 10 32 0,0 0 0 0,0 0 0 16,-2-7-464-16,2 7-96 0,0 0 0 0,0 0-16 15,0 0-304-15,0 0-64 0,0 0-16 0,-6 6 0 16,0 2-176-16,0 4-256 0,1 5 64 0,-1 2 16 16,0 2 176-16,-1 2-160 0,0 3 160 0,2 2-160 15,-2 4 160-15,2 2 0 0,-1 3 0 0,2-1-128 16,1 0 128-16,1 1 0 0,1-1-144 0,2-3 144 16,2-2 0-16,-1-3 0 0,1 0 0 0,2-4 0 15,0-3 0-15,1-2 0 0,0-3 0 0,3-4 0 16,-1-2-384-16,0-2-16 0,1-3 0 0,0-1 0 15,1-3 16-15,0-2 0 0,-1-2 0 0,2-1 0 16,0-4 384-16,0-1 0 0,0-2 0 0,0-1 0 16,1-2 0-16,0-1 256 0,0-4-64 0,-1 1-16 0,-1 3-48 0,0 1 0 15,0 0 0-15,-3 3 0 16,0 2-128-16,-2 1 0 0,-5 8 0 0,0 0 0 0,0 0 0 0,0 0 0 16,0 0 128-16,0 0-128 0,0 0 0 0,9 6 0 15,-3 3-144-15,-1 1 144 0,0 0-192 0,0 1 192 16,0 0-192-16,0 1 192 0,2 0-144 0,0 0 144 15,2-1 0-15,0-1-144 0,1-1 144 0,0-2-208 16,1-4 80-16,1 0 128 0,0-1-256 0,1-2 64 16,0-1 0-16,2-1 16 0,-2-1 176 0,0-3 0 15,0 0 0-15,0-3 128 0,0-1 128 0,-1 0 48 16,-1 0 0-16,-3-2 0 0,0 0 208 0,-1-2 64 16,-2-2 0-16,0 1 0 0,-2 0-64 0,-1-1 0 15,-2 2 0-15,-1 1 0 0,-1-1-208 0,-1 3-48 16,-3 2-16-16,-2 0 0 0,-2 1-240 0,-1 3 0 0,-2 0-144 0,-1 3 144 15,-1 1-320-15,-3 1 48 0,-1 2 0 0,1 2 0 32,-2 3-256-32,0 3-48 0,0 1-16 0,1 2 0 15,-1 1-1824-15,0 2-352 0,1 0-80 0,1 1-13184 0</inkml:trace>
  <inkml:trace contextRef="#ctx0" brushRef="#br0" timeOffset="27109.17">23165 12518 4607 0,'11'-4'192'0,"-11"4"64"0,9-6-256 0,-1 1 0 0,0-3 0 0,-1-1 0 16,-2-1 6144-16,0 0 1200 0,-2 1 224 0,-1-1 48 15,-2 1-5200-15,0-1-1056 0,-2 1-208 0,-1 1-32 32,-2 0 96-32,0-1 0 0,-2 3 16 0,-1 2 0 0,1 0-496 0,-2 0-96 15,1 2-32-15,-3 1 0 0,0 2-480 0,-1 3-128 16,-1 3 0-16,0 2 0 0,-2 1 0 0,2 2-208 15,0 2 48-15,0 3 16 0,-1 1 144 0,0 1-208 0,2 0 80 0,-1 1 128 0,1-2-272 16,2 1 64-16,3 1 16 0,0-4 0 0,1-3-128 0,4 1 0 16,2-3-16-16,1-1 0 0,-1-10 96 0,6 9 32 15,0-2 0-15,3-3 0 0,0-2 208 0,2-4 0 16,1-1-160-16,1-2 160 0,0-4 0 0,2 0 160 16,-2 0-16-16,0-2 0 0,0-2 112 0,0-1 0 15,0-1 16-15,-1 2 0 0,-1-3 128 0,-1-1 32 16,-1 1 0-16,0-1 0 0,-1 2-64 0,-1 1-16 15,-3 1 0-15,0 4 0 0,0 1-176 0,-4 8-48 0,0 0 0 0,0 0 0 16,0 0-128-16,0 0 0 0,0 0 0 16,0 0 0-16,0 0 0 0,-4 12-192 15,1 1 64-15,1 1 128 16,0 1-320-16,1 1 48 0,1 2 16 0,1-1 0 16,1 0-80-16,2 2-16 0,2-2 0 0,0 0 0 15,2-5 16-15,2 0 0 0,1-1 0 0,2-1 0 16,0-1-192-16,4-3-48 0,2-1 0 0,3-3 0 15,1-2 96-15,2-2 16 0,1-2 0 0,1-1 0 0,-2-4 144 0,-1 0 48 0,-2 0 0 0,-1-2 0 16,-2-2 272-16,0-1 0 0,0 0 0 0,-3-3 0 16,-2 0 272-16,-1-1 16 0,-1-1 0 0,0 1 0 15,-3-1 80-15,0 0 16 0,-2-1 0 0,-1 3 0 16,-4-1-32-16,2 1 0 0,-4 1 0 0,0 3 0 16,-4 1-96-16,2 1-32 0,-3 0 0 0,-1 2 0 15,-1 1-96-15,-1 3 0 0,-1 0-128 0,0 1 192 16,-2 2-192-16,0 1 0 0,-1 1 0 0,0 2 0 15,-1 1 0-15,0 4 0 0,-2 1-144 0,1 3 144 16,0 3-208-16,-2 2 48 0,0 2 16 0,0 2 0 0,3 0-48 16,0 0-16-16,0 2 0 0,3-2 0 0,1-1 16 0,1-1 16 15,2-2 0-15,3 1 0 0,1-2 176 0,5-1-192 16,0-1 192-16,2 0-192 0,2-4 192 0,2-3 0 31,0-2 0-31,1 0 0 0,2-4 0 0,-1-1 0 0,3-1 128 0,1-2-128 0,2-5 192 0,-1-1-48 16,1-3 0-16,0-2 0 0,1-4 176 0,0-2 16 15,-1-3 16-15,1-1 0 0,-1-3-32 0,0-2-16 16,1-4 0-16,-2-2 0 0,1 0-96 0,-4-1-16 16,0 0 0-16,0 0 0 15,-2-1 144-15,-1 3 32 0,0 2 0 0,0 2 0 0,-1 2 208 0,-1 2 32 0,-3 3 16 0,-1 3 0 16,0 2-80-16,-2 3-16 0,-1 4 0 0,0 3 0 16,0 2-208-16,-1 7-64 0,0 0 0 0,0 0 0 15,0 0-256-15,0 0 0 0,0 0-208 0,-5 17 80 31,-1-1-64-31,1 4 0 0,-2 2 0 0,-1 3 0 16,1 3 64-16,-2 3 0 0,0 2 0 0,0 2 0 16,0 2-48-16,1 3 0 0,0 1 0 0,0-2 0 15,0 2-368-15,2 0-80 0,0 0-16 0,2-3 0 16,0-4-544-16,0-2-112 0,3-4-32 0,-1 1-10704 0,0-4-2160 0</inkml:trace>
  <inkml:trace contextRef="#ctx0" brushRef="#br0" timeOffset="28189.75">20393 13825 24527 0,'0'0'1088'0,"0"0"224"0,0 0-1056 0,0 0-256 0,0 0 0 0,0 0 0 16,0 0 320-16,9-3 0 0,-2-1 0 0,0 0 0 15,-2 0 704-15,2-2 128 0,-1-1 48 0,0 2 0 16,1-3 96-16,-1 1 32 0,0-1 0 0,-1-1 0 0,1-1-496 0,-1 0-112 16,0-1-16-16,-1 0 0 0,-1-1-256 0,1 0-48 15,-2 0-16-15,-1-1 0 0,-1-3-192 0,-1 4-32 16,-1 0-16-16,0 2 0 0,-2 0-144 0,0 2 0 16,1 1 0-16,-3 1 0 0,-2 2 0 0,1 1 0 15,-1 2 0-15,-1 1 0 0,0 1 0 0,-1 2 0 16,-1 1 0-16,0 3 0 0,-1 2 0 0,1 3 0 15,0 2-144-15,0 3 144 0,-1 0-192 0,2 3 64 16,0 1 128-16,2 0-208 0,0-1 208 0,1-2-144 16,3-2 144-16,1 0-128 15,-1 1 128-15,3-1 0 0,1-4-144 0,2-1 144 0,2-1 0 16,0-1-144-16,1-2 144 0,1-1 0 16,0 0-176-16,1-2 176 0,2 0-160 0,0-2 160 15,-1-2 0-15,1-1 0 0,1-3 0 0,1 1 0 16,2-1 0-16,-1-2 192 0,0-2-64 0,0 1-128 15,0 0 240-15,-1-1-64 0,0 1-16 0,0 0 0 16,-1 2-160-16,-1 0 0 0,-9 5 144 0,0 0-144 16,8-1 0-16,-8 1 0 0,0 0 0 0,0 0 0 15,9 7 0-15,-2 0 0 0,-3 1-128 0,2 1 128 16,-4-1 0-16,2 0-160 0,1 1 160 0,-1-1 0 16,1 0 0-16,-5-8 0 0,7 7 0 0,3 0 0 0,-2-3 0 0,1 0 0 0,-1-3 0 0,2-2 0 15,1-2 0-15,4-1 0 16,-3-3 0-16,1-1 0 0,-1-3-128 0,0-1 128 0,1-2 0 0,-1 0 0 15,-2-2 0-15,-1-1 0 0,-1-2 0 0,0 0 0 16,-3-3 256-16,-1 0-64 0,0-2 0 0,-2 0 0 16,0-1 32-16,-2 0 0 15,-1-1 0-15,-1 1 0 0,0 0 32 0,-2 3 16 0,-1 1 0 0,-2 1 0 16,-2 0 32-16,1 2 0 0,-2 0 0 0,-1 1 0 0,-4 3-64 0,0 1-16 16,-4 0 0-16,3 2 0 0,-2 1-224 0,0 1 144 15,-3-1-144-15,0 4 128 0,0 0-128 0,-1 3 0 16,-1-1-160-16,1 4 160 0,0 2-128 0,0 1 128 15,0 1 0-15,0 4-144 0,0 1 144 0,-1 3 0 16,0 2 0-16,-3 2 0 0,0 0-144 0,-2 4 0 16,0 2 0-16,-2 2 0 0,1 1 144 0,3 5 0 15,1 2-144-15,2 2 144 0,1 1 0 0,2 0 0 16,2 2 0-16,4-1 0 0,1-1 0 0,3 0 0 16,1 1 0-16,3-3 0 0,4-3 0 0,2 1 0 0,4-1 0 0,2 0 0 15,3-1 0-15,4 2 0 0,3-1 0 0,3-3 0 16,2-1-160-16,5-3 160 0,2-1 0 0,5-4-144 15,5-3-176-15,1-4-16 16,2-2-16-16,-1-5 0 31,-1-2-2272-31,4-4-448 0,2-5-80 0</inkml:trace>
  <inkml:trace contextRef="#ctx0" brushRef="#br0" timeOffset="28756.59">21223 13656 31327 0,'0'0'2784'0,"-3"-6"-2224"0,-4-2-560 0,3 2 0 0,0 0 1600 0,4 6 192 16,-6-7 64-16,2 1 0 0,-1 2-1424 0,5 4-288 16,-6-4-144-16,6 4 160 0,-8-2 272 0,8 2 48 15,-8 0 16-15,2 2 0 0,-1-1-208 0,-1 5-32 16,2 1-16-16,-1 1 0 0,2 2-240 0,-2 1-160 15,-1 1 32-15,2 4 0 16,-1 0 0-16,1 2 0 0,-1 1 0 0,2-1 0 0,0 1-224 0,2 0-32 16,1-1-16-16,-1 0 0 15,2-3 0-15,2 1 0 16,1-3 0-16,0 1 0 0,1-2 112 0,0-2 32 0,3-2 0 0,-1-1 0 16,4-2 64-16,1-2 0 0,0-2 16 0,1-2 0 15,1-1 176-15,1 0 0 0,0-4 0 0,2 0 0 0,-4-2 336 0,2-1 0 0,-1 1 0 0,0-1 0 16,0-1 0-16,0 0 0 0,0 0 0 0,1 1 0 15,-1 0-192-15,0 3-144 0,-1 0 192 0,-1 3-192 16,-2 2 0-16,-8 1 0 0,11 3 0 0,-1 2-144 16,-1 0-16-16,0 2 0 0,-2 2 0 0,0-1 0 15,0 2 160-15,1 1-192 0,0-2 192 0,1 0-192 16,0 0 192-16,0-2 0 0,0 0 0 0,0-2 0 16,1-1 0-16,1-3 0 0,1-2 128 0,1-1-128 15,-1-3 256-15,1 1 0 0,2-4-16 0,-2-1 0 16,0-2 144-16,-1 0 16 0,-1 0 16 0,-1-2 0 15,-3-2 160 1,0 0 16-16,-1 1 16 0,-1-1 0 0,-2-2 96 0,-1 2 0 0,-1-2 16 0,-2 1 0 16,-2 0-272-16,0 3-48 0,-1 2-16 0,1 1 0 15,-3 0-384-15,-2 2 0 0,0 1 128 0,-1 3-128 16,-1 0-320-16,-1 3-80 0,-3 3-32 0,0 3 0 16,0-1-592-16,-1 3-128 0,0 0-32 0,1 3-11296 31,-1 1-2272-31</inkml:trace>
  <inkml:trace contextRef="#ctx0" brushRef="#br0" timeOffset="29108.46">21740 13714 16575 0,'0'0'1472'0,"0"0"-1168"16,-1 9-304-16,0-1 0 0,0 3 3584 0,0 2 672 0,0-1 128 0,0 1 32 15,0-1-3536-15,0 1-704 16,-2-1-176-16,2-1 0 0,-1-1 640 0,0 0 112 0,2-10 16 0,-1 9 0 15,1-9 96 1,0 0 32-16,0 0 0 0,0 0 0 16,0 0-448-16,0 0-64 0,0 0-32 0,0 0 0 15,0 0 32-15,4-10 0 0,2 0 0 0,-1-1 0 16,1-1-112-16,1-1-16 0,-1-2 0 0,2 0 0 0,-1 0 80 0,3-2 16 0,-2 0 0 16,1 1 0-16,-1 1 96 0,2 0 0 0,0 1 16 0,0 2 0 15,0 2-208-15,0 2-32 0,-2 3-16 0,-1 2 0 16,-7 3-16-16,10-1 0 0,-1 3 0 0,-9-2 0 15,10 6-192-15,-1 3 0 0,0 2 0 0,-1 1-160 16,2 1-32-16,0 3 0 0,-4-1 0 0,1 3 0 16,1-1-128-16,0 1-48 0,-1-1 0 0,-1 0 0 15,-2 2-448-15,1-4-80 16,-1-2-32-16,-1-2 0 0,1-1-1616 0,-1-3-320 0,-3-7-64 0</inkml:trace>
  <inkml:trace contextRef="#ctx0" brushRef="#br0" timeOffset="29484.19">22128 13557 25791 0,'0'0'2304'0,"0"0"-1856"16,0 0-448-16,0 0 0 0,0 0 2624 0,0 0 416 15,0 0 96-15,4 9 0 0,0 2-2240 0,0 2-448 16,-1 0-80-16,-3 2-32 0,0 3-16 0,0-1 0 16,0-1 0-16,0 2 0 0,0 2-64 0,0-1 0 15,0-1-16-15,0-1 0 0,0 0-240 0,-2-1 0 16,2 0 0-16,-1-3 0 0,0-3 0 0,-1-2 0 0,2-8 0 0,0 0 0 15,0 0 0-15,0 0 0 0,0 0-160 0,0 0 160 16,0 0 0-16,0 0-160 0,0 0 160 0,0 0 0 16,0-11-144-16,2-1 144 0,-1-1 0 0,2-1-144 15,-1-2 352-15,3 0 80 0,-1-2 16 0,1 0 0 16,1-2 160-16,2 0 48 0,0-1 0 0,2 1 0 16,1 1-272-16,1 2-48 0,2 2-16 0,-1 1 0 15,0 3-48 1,0 3 0-16,0 0 0 0,1 4 0 0,0 1 96 0,-3 3 16 0,1 1 0 0,1 3 0 15,-3 1-48-15,1 4 0 0,0 1 0 0,0 1 0 16,-1 4-192-16,0 3 0 0,0 1 0 0,-1 3 0 16,-2 0 0-16,2 2-256 0,-3 2 48 0,-1 2 16 15,0-1-288-15,-3 0-48 16,-2-2-16-16,-1 1 0 0,-3 2-1072 0,-2-3-224 0,-1-3-32 16,-5-2-9648-16,-2-2-1920 0</inkml:trace>
  <inkml:trace contextRef="#ctx0" brushRef="#br0" timeOffset="29859.49">21440 13673 13823 0,'0'0'1216'0,"0"0"-960"0,0 0-256 0,0 0 0 16,0 0 2752-16,0 0 512 0,2-8 112 0,2 1 16 16,-1-1-2496-16,0 0-480 0,-3 8-96 0,2-8-32 15,1-1 624-15,-3 9 128 0,0 0 32 0,0 0 0 16,0-8-176-16,0 8-16 0,0 0-16 0,0 0 0 15,0 0-416-15,0 0-64 0,0 0-32 0,-8 8 0 16,1 2-352-16,1 2 0 0,-2 1-160 0,1 2 160 16,0 1-208-16,0 1 64 0,2 1 16 0,1 0 0 15,2-2-320-15,1 2-64 0,1-1-16 0,2 0 0 16,1-4-1840-16,3-1-352 0,2-1-80 0</inkml:trace>
  <inkml:trace contextRef="#ctx0" brushRef="#br0" timeOffset="30312.19">22650 13694 30287 0,'0'0'1344'0,"0"0"272"0,0 0-1296 0,0 0-320 0,0 0 0 0,0 0 0 16,3-9 0-16,1 2 144 0,-1-1-144 0,0 0 0 15,1 0 752-15,0 1 32 0,0-2 16 0,1 0 0 16,0-1-32-16,1 0 0 0,-1-1 0 0,1 0 0 16,0 0-256-16,0-1-64 0,-1 0-16 0,0 2 0 15,-2 0-160-15,0 0-16 0,0 1-16 0,-2-1 0 16,-1 0-64-16,-1 1-16 0,-1 1 0 0,0 1 0 15,2 7-160-15,-4-8 0 0,-2 2 0 0,0 3 0 16,-2 1 0-16,-1 1 0 0,-1 2 0 0,0 2 0 16,-1 2 0-16,0 1-224 0,0 3 80 0,2 3 16 15,-2 2 128-15,1 0 0 0,1-1 0 0,1 2 0 16,0 2 192-16,2 0 80 0,0 2 16 0,3 0 0 0,0-1-32 0,2 0-16 16,2 0 0-16,2 0 0 0,1 1-240 0,2 0 144 15,2-2-144-15,0 0 128 0,2-4-128 0,1-1 0 16,3-1-160-16,1-1 160 15,3-1-608-15,0-3-32 0,3-2 0 0,3-3 0 16,2-3-1936-16,1-3-400 0,3-1-80 0</inkml:trace>
  <inkml:trace contextRef="#ctx0" brushRef="#br0" timeOffset="30530.99">23115 13418 8287 0,'0'0'736'0,"0"0"-592"15,-5-8-144-15,-1 3 0 0,1 0 5616 0,5 5 1088 16,-7-4 208-16,7 4 64 0,0 0-4608 0,-7-2-928 15,-1 2-176-15,8 0-48 0,-9 4-592 0,1 3-128 0,1 0-32 0,-1 3 0 16,0 2-336-16,2 3-128 0,-1 0 0 0,0 2 144 16,2-1-144-16,-1 3 0 15,2 2 0-15,1 1 0 0,-1-2 0 0,3 2 0 0,2-2 0 0,2 0 0 16,-1-2-320-16,2-2 0 0,3 0 0 0,-1-3 0 31,1-1-624-31,1-3-112 0,1-4-32 0,2-2 0 16,1-5-768-16,3-3-144 0,3-5-48 0,1-4 0 15,3-6-1296-15,2-3-272 0</inkml:trace>
  <inkml:trace contextRef="#ctx0" brushRef="#br0" timeOffset="30751.5">23313 13461 4607 0,'15'-21'400'0,"0"-2"-400"0,0-4 0 0,-1 0 0 16,-3-3 3888-16,-1 2 688 15,-2 0 144-15,-2 1 16 0,-3 0-1648 0,0 3-336 0,1 2-64 0,-2 3 0 16,-2 5-640-16,-1 2-112 16,-1 0-16-16,-1 3-16 0,0 2-416 0,3 7-80 15,-4-5 0-15,4 5-16 0,0 0-592 0,0 0-112 16,-8 2-32-16,8-2 0 0,-7 9-656 0,2 0 0 15,1 3 0-15,0 3 0 0,1 2 0 0,0 0-176 16,-1 3 176-16,2 3-192 0,0 4 192 0,0 0 0 16,0 1 0-16,-1 0 0 0,1 2 0 0,1 1 0 15,0 0 0-15,0 0-128 0,-1-2 128 0,-1 1 0 16,1-2 0-16,0 1 0 0,1-2 0 0,0-2-160 16,1-2 160-16,-1-2-160 15,0-4-672-15,1-1-128 0,0-4-16 0,0-2-16 16,-1-2-2208-16,1-8-432 0,0 0-80 0</inkml:trace>
  <inkml:trace contextRef="#ctx0" brushRef="#br0" timeOffset="31157.06">23132 13485 4607 0,'0'0'400'0,"0"0"-400"0,0 0 0 0,0 0 0 16,-3-5 7120-16,3 5 1344 0,0 0 272 0,0 0 48 15,6-8-6912-15,3 2-1376 0,3 2-288 0,2 1-48 16,3-3-160-16,2 2 192 0,1-1-192 0,4 0 192 15,1-2-192-15,3 1 160 0,1-2-160 0,1 0 160 16,-1 1-160-16,-1-1-176 0,-4-2 48 0,-2 3 0 16,-4 4-64-16,-2 1 0 0,-4 0 0 0,-3 3 0 15,-9-1 192-15,9 5 0 0,-9-5 0 0,7 11 128 0,-4 2-128 0,-1 2 0 16,-3 0 0-16,0 2 128 0,0 1-128 0,0 0 128 16,0 0-128-16,-3-2 128 0,2 2-128 0,1-2 0 15,2 1 0-15,1-3 128 0,-1-2-128 0,3-1 176 16,-1-2-176-16,-3-9 192 0,7 8 112 0,0-2 16 15,-7-6 16-15,10 5 0 0,0-4 128 0,0-2 32 16,0-3 0-16,-1 0 0 0,-1-2-64 0,0-1-16 16,0-1 0-16,0-1 0 0,-2-2 160 0,1-1 16 15,-1-1 16-15,2 0 0 0,-2-2-96 0,-2 0 0 16,0-2-16-16,0 2 0 0,-2-3-272 0,0 2-48 16,-2 1-16-16,0 0 0 0,-1 3-160 0,-1 1 0 0,-2 1-160 15,0 1 160-15,-1 2-432 0,-3 1 16 0,-1 2 0 0,-1 2 0 16,0 1-704-16,-1 1-144 0,-2 0-16 0,0 2-16 15,-1 2-2288-15,0 3-464 0</inkml:trace>
  <inkml:trace contextRef="#ctx0" brushRef="#br0" timeOffset="31531.13">23747 13428 32943 0,'0'0'1456'0,"0"0"304"0,9 0-1408 0,-1 0-352 0,-8 0 0 0,12 1 0 16,1 0 928-16,-2 2 112 0,-3 1 32 0,1 1 0 16,0 0-144-16,0 2-32 0,-3 2 0 0,2 2 0 15,0 0-400-15,1 2-96 0,-4-3-16 0,2 3 0 0,-1 2-240 0,1-1-144 16,-2-1 160-16,1 0-160 0,-2-1 0 0,1 1 0 16,-2-1 0-16,0-1 0 0,-3-11-176 0,2 10-16 0,-2-10-16 0,0 0 0 0,0 0 0 0,0 0 0 15,0 0 0-15,0 0 0 0,0 0 208 0,0 0 160 16,0 0-32-16,-1-10 0 0,0-1 336 0,0-1 64 15,-1-3 16-15,1 1 0 0,0-3 32 0,1 2 16 16,1 1 0-16,1-2 0 0,1 0 48 0,2-1 0 16,-1 1 0-16,2-1 0 0,-1 2-400 0,2 1-80 15,0 2-16-15,2 1 0 16,-1 0-144-16,1 1-192 0,-2 2 32 0,1 1 16 16,-1 4-368-16,0 1-64 0,-7 2 0 0,10 0-16 15,-1 2-2096-15,-9-2-432 0,11 6-80 0,-1-1-13504 0</inkml:trace>
  <inkml:trace contextRef="#ctx0" brushRef="#br0" timeOffset="31842.69">24531 13071 20271 0,'1'-8'1792'0,"0"-1"-1424"0,1-1-368 0,1 1 0 16,-1 0 3360-16,1 2 608 0,0-1 112 0,-3 8 16 31,4-6-2112-31,-4 6-416 0,0 0-96 0,0 0 0 0,0 0-368 0,0 0-64 16,0 0-16-16,0 0 0 0,0 0-528 0,6 6-112 15,0 3-32-15,-3 2 0 0,0 1-352 0,0 1 144 16,-2 1-144-16,-1 3 0 0,0 0 0 0,0 3 0 0,-1-1 0 0,0 3 0 0,-1 2 0 0,1 1 0 15,0 0 0-15,0 0 0 0,0 1 0 0,0 1-176 16,0-1 176-16,-1 1-208 16,-1-2-432-16,2-2-96 0,-1-2-16 0,0-1 0 15,-1-2-1840-15,-1-2-368 0,0-4-80 0,0-3-12672 16</inkml:trace>
  <inkml:trace contextRef="#ctx0" brushRef="#br0" timeOffset="32172.93">24410 13117 8287 0,'-3'-14'368'0,"2"6"80"0,-2-2-448 0,2-1 0 0,0-3 0 0,1 2 0 31,0 0 5488-31,2 1 1008 0,1 1 208 0,1 2 32 16,2 0-4832-16,0 0-976 0,1 2-192 0,2 0-32 15,-1 2 64-15,4-1 32 0,-1 2 0 0,4 1 0 16,1 0-208-16,2 0-32 0,-1 1-16 0,3 2 0 15,1 2-224-15,0 0-32 0,-1 2-16 0,2 1 0 16,1 1-32-16,-1 0-16 0,-1 1 0 0,1 2 0 16,-3 1-64-16,-1 2-16 0,0 0 0 0,-2 4 0 15,0 1-144-15,-3 2 192 0,-2 0-192 0,-3 1 192 0,-3 1-32 0,0-1 0 0,-4-1 0 0,-2 1 0 16,-3 1-160-16,-2 0 0 0,-4 0 0 0,-3-2 128 16,-3-1-320-16,-3-1-64 15,0-2 0-15,-4 1-16 0,-3-4 112 0,1-1 32 16,-1-1 0-16,-1-1 0 0,0 0-112 0,1 0-16 15,2-3 0-15,1 0 0 16,1-1-512-16,2-1-128 0,3-2 0 0,-1 1-10688 16,2-3-2112-16</inkml:trace>
  <inkml:trace contextRef="#ctx0" brushRef="#br0" timeOffset="42066.13">20373 14968 9663 0,'0'0'432'0,"0"0"80"0,0 0-512 0,0 0 0 0,-8 0 0 0,8 0 0 0,0 0 704 0,-6 1 16 16,-1-1 16-16,7 0 0 16,0 0-96-16,0 0-32 0,-6 1 0 0,6-1 0 0,0 0 176 0,0 0 48 15,-6 1 0-15,6-1 0 0,0 0-32 0,0 0 0 16,0 0 0-16,0 0 0 0,0 0-224 0,0 0-32 15,-8 1-16-15,8-1 0 0,0 0-64 0,0 0-16 16,-7 4 0-16,7-4 0 0,0 0-16 0,0 0-16 16,-9 2 0-16,9-2 0 0,0 0 32 0,-7 3 16 31,7-3 0-31,0 0 0 0,-7 0 48 0,7 0 0 0,0 0 0 0,-7 2 0 0,7-2-48 0,0 0 0 16,-7 0 0-16,7 0 0 0,0 0-16 0,0 0 0 15,0 0 0-15,0 0 0 0,-7 2-48 0,1 0-16 16,6-2 0-16,0 0 0 0,0 0 0 0,0 0-16 0,0 0 0 0,0 0 0 15,0 0-32-15,0 0 0 0,0 0 0 0,0 0 0 16,0 0-112-16,0 0-32 0,0 0 0 0,12-2 0 16,0 0-192-16,0 0 176 0,2 0-176 0,0 0 160 15,3-1-160-15,5 1 0 0,0 0 144 0,4 0-144 16,-1 0 144-16,2-1-144 0,1 1 192 0,2 0-192 16,1 1 224-16,-1 0-64 0,1-1-16 0,-1 1 0 15,-3-1-144-15,-2 1 0 0,-3 0 144 0,-4 1-144 16,0-1 0-16,-2 0 0 0,1 0 0 0,-3 1 128 15,-2 0-128-15,-1-1 0 0,-1 0 0 0,-10 1 128 16,9-1-128-16,-9 1 0 0,0 0 0 0,0 0 0 16,0 0 0-16,0 0 0 0,0 0 0 0,0 0 128 15,0 0-128-15,-1-8 144 0,-3 1-144 0,-2 2 160 0,-2-1-160 16,0 2 192-16,-1 0-192 0,-1-1 192 0,-1 2-192 0,-1 1 128 16,-3-1-128-16,1 1 128 0,-1 1-128 0,-2 0 0 31,0 1 0-31,-3 1 0 0,-1 0 0 0,0 1 0 15,0 1 0-15,-2 0 0 0,1 1 0 0,1 2 0 16,0 0 0-16,-1 3 0 0,-1 1 0 0,1 1 0 16,0 1 0-16,0 1 0 0,-1 2-192 0,2-1 192 15,1 1-192-15,2 1 192 0,-1-1-304 0,3 0 64 16,2 1 16-16,1-1 0 0,-1-1 32 0,4-1 16 16,-2-1 0-16,4-2 0 0,0 1 16 0,5 0 0 15,-1-1 0-15,4-10 0 0,0 11 160 0,4-1 0 0,-1-2-144 0,4-1 144 16,2 0 0-16,1-1 0 0,-1 0 160 0,4-1-160 15,-1 0 192-15,0-2-64 0,-1 0 0 0,1-1-128 16,-2-2 320-16,2 0-32 0,0-1-16 0,0 0 0 16,0 0 16-16,0-2 0 0,-1 0 0 0,0-1 0 15,-2 0 0-15,0-1 0 0,-2 0 0 0,-1-1 0 16,0 1 96-16,-6 5 32 0,2-10 0 0,-1 1 0 16,-1 0 32-16,-1 2 16 0,-1-2 0 0,-3 1 0 15,1-1-288-15,-2 2-176 0,-1-1 192 0,-1 0-192 16,0 1 0-16,-1 0 0 0,1 2 0 0,-2-1-192 15,-1-1-144-15,1 3-32 0,0 0 0 0,0 0 0 16,0 2-336 0,1 0-80-16,1 0-16 0,0 2 0 0,1 0-1888 15,7 0-384-15,-9 3-80 0</inkml:trace>
  <inkml:trace contextRef="#ctx0" brushRef="#br0" timeOffset="42394.34">20830 15221 22111 0,'0'0'1968'0,"0"0"-1584"0,0 0-384 0,-6-2 0 16,6 2 2432-16,0 0 384 0,-8-3 96 0,8 3 16 15,-5-2-1360-15,5 2-272 0,0 0-48 0,0 0-16 16,0 0-16-16,0 0-16 0,0 0 0 0,0 0 0 15,-6 8-560-15,6-8-96 0,-2 10-32 0,1 0 0 16,0 1-304-16,1 0-64 0,0 0-16 0,0 1 0 16,-1-1-128-16,1 2 0 0,0 1 0 0,0 2 0 15,-1 0 0-15,1 1 0 0,0 0 0 0,0 0 0 16,-1-2 0-16,-2 1-224 0,3-2 48 0,-1-1 16 31,-1-2-304-31,2 0-64 0,-2-1-16 0,2-10 0 0,0 10-464 0,0-10-80 16,0 0-32-16,0 0 0 0,0 0-2512 15,0 0-496-15</inkml:trace>
  <inkml:trace contextRef="#ctx0" brushRef="#br0" timeOffset="42785.95">21099 15405 25919 0,'0'0'1152'0,"0"0"224"0,0 0-1104 0,0 0-272 0,0 0 0 0,0 0 0 15,0 0 1792-15,0 0 288 0,0 0 64 0,0 0 16 16,0 0-400-16,0 0-80 0,0 0-16 0,9 4 0 16,-9-4-432-16,8 4-80 0,-8-4-32 0,0 0 0 15,7 5-480-15,-7-5-112 0,0 0-16 0,6 7 0 16,-1 0-320-16,-5-7-64 0,4 10 0 0,-1 0-128 16,0 0 128-16,-1-1-128 0,-2-9 0 0,0 13 0 15,0 0-192-15,-1-1-112 0,-2 0-16 0,0 0 0 16,-2 0-320-16,0 0-80 0,-2-1-16 15,-1 0 0-15,-1 0-1856 0,-4 0-368 16,0-2-80-16,0 0-12672 0</inkml:trace>
  <inkml:trace contextRef="#ctx0" brushRef="#br0" timeOffset="43459.32">21738 14927 23039 0,'0'0'1024'0,"-8"-3"192"0,1 0-960 0,1-2-256 0,1 1 0 0,5 4 0 15,-7-6 2288-15,3 2 400 0,4 4 96 0,0 0 16 16,0 0-1984-16,0 0-400 0,0 0-80 0,0 0-16 15,0 0 352-15,0 0 64 0,6-5 16 0,3 2 0 16,1 1-384-16,3 1-80 0,3 0-16 0,1 0 0 16,2 0-80-16,3-1 0 0,1 1-16 0,2-1 0 15,3 0-32-15,2-1 0 0,1-1 0 0,2 1 0 16,-2 0-144-16,-3 1 0 0,0-2 0 0,-1 2 0 16,-5 0 0-16,-2 1 0 0,-3 1 0 0,1-1 0 15,-4-2 0-15,-2 2 0 0,-2 0-192 0,-2 0 192 16,-8 1-224-16,0 0 80 0,0 0 16 0,0 0 0 0,0 0 128 0,0 0 0 15,0 0 0-15,0 0 0 0,-8-6 0 0,-1 0 0 16,-1 2 0-16,-2 0 0 0,-2 1 0 0,-3 1 0 16,0 1 0-16,-2 1-128 0,-5 0 128 0,-1 1-128 15,-2 1 128-15,0 1-128 0,-2 1 128 0,2 0 0 16,-1 4 0-16,1-1 0 0,-1 0 0 0,2 2 0 16,0 1 0-16,3 1 0 0,-2 2 0 0,4 1 0 15,1 1 0-15,3-1 0 0,0 0 0 0,3-1-160 16,3 1 160-16,0-2-160 0,2-2 160 0,3-1-128 15,0 0 128-15,3 0-128 0,3-9 128 0,0 10 0 0,0-10 0 0,0 0 0 16,4 11 0-16,3-2 0 16,0 0 0-16,3-3 0 0,0-1 0 0,1-1 144 0,-2-1-144 15,1-1 160-15,2-2-32 0,1 0-128 0,-1-1 192 0,0 0-64 16,1-1 128-16,-2-1 32 0,0-2 0 0,-2 1 0 16,0-2 128-16,-1 1 32 0,-4-2 0 15,1 0 0-15,-2-1 64 0,-3 8 32 0,1-10 0 0,-1 1 0 16,0 0-144-16,0 9-16 0,-3-9-16 0,-2-1 0 15,0 0-240-15,-1 1-128 0,0 0 160 0,-1 4-160 16,0 0 0-16,0 2-240 0,-2-3 32 0,0 3 0 31,-1 2-304-31,2 0-48 0,-1 0-16 0,1 1 0 16,0 2-1760-16,2 1-352 0,-1 1-80 0</inkml:trace>
  <inkml:trace contextRef="#ctx0" brushRef="#br0" timeOffset="43851.01">22179 15209 33983 0,'0'0'1504'0,"0"0"304"0,0 0-1440 0,8-4-368 16,1 1 0-16,1 0 0 0,0 0 608 0,-1-1 48 15,0 1 16-15,0 1 0 0,-9 2 96 0,10-2 32 16,-1 0 0-16,-9 2 0 0,9-1-128 0,-9 1-32 15,0 0 0-15,8 3 0 0,-8-3-416 0,0 0-96 0,7 6 0 0,-7-6-128 16,0 0 0-16,2 9-144 16,-3 0-16-16,-1-2 0 15,-3 2-256-15,0 0-48 0,-3 0-16 0,-1 1 0 16,0 0 0-16,-2 1 0 0,-2 0 0 0,1-1 0 0,0-4 240 0,1 1 48 0,1 0 16 0,2 0 0 16,-1 0 416-16,2-2 80 0,7-5 0 0,-5 6 16 15,5-6 304-15,0 0 48 0,0 0 16 0,-3 8 0 16,3-8-144-16,0 0-32 0,5 10 0 0,0-2 0 15,-5-8-144-15,10 9-48 0,1-1 0 0,1-2 0 16,0 0-176-16,3-1-32 0,-1 0-128 0,1 0 192 16,2-2-192-16,-1 1 0 0,1-1 0 0,-1-1 0 15,-1 0-384 1,1-1-80-16,-4-1-16 0,3 0 0 0,0-1-1744 16,0-1-336-16,-1-3-80 0,0-2-8448 0,-1-2-1696 0</inkml:trace>
  <inkml:trace contextRef="#ctx0" brushRef="#br0" timeOffset="44055.44">22650 15307 26719 0,'0'0'2368'0,"0"0"-1888"16,0 0-480-16,0 0 0 0,0 0 2528 0,9-1 416 15,-9 1 64-15,10 2 32 0,-10-2-1808 0,10 4-352 16,-10-4-80-16,8 7-16 16,-1-1 112-16,-1 3 32 0,-1 0 0 0,-2 1 0 0,2 1 384 0,-1 1 80 15,-1 0 16-15,0 1 0 16,-1 0-1936-16,-2 1-384 0,0-1-80 0,0 0-16 15,-5-3 464-15,1 0 96 0,-1 0 0 0,-1 0 16 16,-2-3-592-16,0 1-128 0,-3-1-32 0,-3-1 0 16,0 0-2464-16,-1-2-480 0,-10-3-96 0,7-6-9056 0</inkml:trace>
  <inkml:trace contextRef="#ctx0" brushRef="#br0" timeOffset="44728.17">22982 14795 17503 0,'0'0'1552'0,"0"0"-1232"16,-5-3-320-16,5 3 0 0,-4-5 3584 0,4 5 672 15,0 0 128-15,0 0 32 0,0 0-2944 0,0 0-576 16,5-5-112-16,1 1-16 0,2 1-80 0,2 1-16 15,2 1 0-15,2 0 0 0,2 0-192 0,3 0-32 16,4 1-16-16,2 0 0 0,2 0-176 0,4 0-48 16,0 0 0-16,2 0 0 0,1 0-208 0,2 0 0 15,0 0 128-15,-1 0-128 0,-2 0 0 0,-1 0 0 16,-3-1 128-16,-4 1-128 0,-2 0 0 0,-2 0 0 16,-4-1 0-16,0-1 0 0,-4 1 0 0,-2 0-240 0,-1 0 48 15,-10 1 16-15,0 0-80 0,9-1 0 0,-9 1-16 0,0 0 0 16,0 0 96-16,0 0 32 0,0 0 0 0,0 0 0 15,-5-8 144-15,-1 2-128 0,-4 0 128 0,-2 1-128 16,-3-1 128-16,-2 1-128 0,-1 1 128 0,-2 0-128 16,-3-1 128-16,-2 1 0 0,0 1-144 0,-4 1 144 15,0-2 0-15,1 2 0 0,-3 0 0 0,2 1 0 16,2 0 0-16,-1 1 0 0,1-1 0 0,1 3 0 16,0 0 0-16,2 3 0 0,1 0-128 0,2 2 128 15,2-1 0-15,-2 2-176 0,2 1 176 0,0 1-128 16,0 1-64-16,2 1 0 0,-2 1 0 0,2 0 0 15,3 1-128-15,1-1-48 0,1-2 0 0,4 1 0 16,3 0 112-16,1 0 32 0,3 0 0 0,3 0 0 16,2-1 224-16,1 0 0 0,3 0 144 0,4 0-144 15,2-2 192-15,2 1-48 0,0-1-16 0,2-2 0 0,2-2 0 0,-1-1-128 16,0-2 192-16,-1-1-64 0,-1-1 80 0,0-1 16 16,-1-1 0-16,0-1 0 0,-3-3 160 0,-1 1 16 15,0 0 16-15,-3-1 0 0,-1-2 96 0,-3-1 0 16,0-1 16-16,-2 2 0 0,-3-2-96 0,0 0-32 15,-1-1 0-15,-1 2 0 0,2 9-208 0,-5-10-32 16,-1-1-16-16,-2 1 0 0,-1 1-144 0,-1 2-192 16,-1 1 32-16,0 1 16 15,-1 0-432-15,0 2-96 16,0 1-16-16,0 2 0 0,1 1-1472 0,-1 2-288 0,-3 2-64 0,1 0-12496 0</inkml:trace>
  <inkml:trace contextRef="#ctx0" brushRef="#br0" timeOffset="45213.75">23278 15073 19343 0,'0'0'848'0,"11"3"192"0,-1-2-832 0,2-1-208 0,4-2 0 0,0-1 0 16,1 1 3104-16,0 0 576 0,1 0 112 0,-1 0 32 15,1-2-1968-15,-2 2-400 0,0 0-80 0,-2 1-16 16,-1 1-256-16,-1 0-48 0,1 0-16 0,-1 0 0 15,-1 0-400-15,-1 2-64 0,-1 0-32 0,1 0 0 16,-10-2-320-16,10 4-64 0,-10-4-16 0,9 4 0 16,-9-4-144-16,0 0 0 0,0 0 0 0,6 9 0 15,-6-9-192-15,0 10-64 0,0-10 0 0,-6 10-16 0,-3-2-16 0,2 1 0 16,-2 0 0-16,0 0 0 0,0 1 0 0,0 0 0 16,1-3 0-16,-1 2 0 0,1-1 288 0,1-2-192 15,2-1 192-15,5-5-160 0,-6 6 160 0,6-6 144 16,-3 7-16-16,3-7-128 0,1 10 256 0,1-2-64 15,-2-8-16-15,6 8 0 0,1-1-176 0,-1 0 128 16,2-1-128-16,1 2 128 0,1-3-128 0,-2 1 128 16,2 1-128-16,0 0 128 0,0 0-128 0,-1-1 0 15,0-1 0-15,-2 0 128 0,-1 2-128 0,-6-7 128 0,5 8-128 0,-1-1 128 16,-4-7 64-16,2 9 0 0,-2-1 0 16,-1-2 0-1,1-6 32-15,-6 8 16 0,0-1 0 0,-2-1 0 0,-2-1-240 0,0-1 176 0,-1-1-176 0,-1 1 160 16,1-1-160-16,-2 0 0 0,-3 0 0 0,1-2 0 15,0-1-224-15,-1 0 80 0,1 0 16 0,-1 0 0 32,1-3-272-32,1 1-48 0,-1-2-16 0,2-1 0 15,0 0-1184-15,0-2-224 0,-3-3-48 0,3-1-9456 16,2-2-1872-16</inkml:trace>
  <inkml:trace contextRef="#ctx0" brushRef="#br0" timeOffset="45699.41">24191 14606 30399 0,'0'0'1344'0,"0"0"288"0,5-7-1312 0,0 1-320 15,2-2 0-15,3 1 0 0,2 2 2080 0,1 1 352 16,0-1 64-16,2 1 0 0,2 2-1552 0,1-1-320 16,0 0-64-16,1 2-16 0,-1 2 160 0,-1 1 16 15,2 0 16-15,-3 2 0 0,2-1-336 0,0 0-64 16,0 2-16-16,0 0 0 0,-1 2-128 0,1-1-48 16,-1 0 0-16,-2 1 0 0,-2-1-16 0,0 1 0 15,-1-1 0-15,-1 1 0 0,-2 0-128 0,-1-1 0 16,-3 1 0-16,1-1 0 0,-6-6 0 0,0 0 0 15,2 10 0-15,-2-1 0 0,0-9-272 0,-2 11 64 16,-7-1 16-16,0 0 0 0,1 0 0 0,-2 1 16 16,-5 0 0-16,2 2 0 0,0-2 176 0,-1 1 0 15,-1 0-144-15,1 1 144 0,0 1 0 0,1-2 0 0,0 0 0 0,2-1 0 16,0 1 0-16,2 0 128 0,-1-1-128 0,1 1 0 16,0-2 128-16,2 1-128 0,2-1 128 15,1 0-128-15,-1 0 0 0,2 1 0 0,1-3-192 0,1 1 192 31,1-9-656-31,1 11-16 0,2-1 0 0,1 0 0 16,2-1-208-16,-1 0-32 0,3-2-16 0,0 1 0 0,-1 0-512 16,3-1-96-16,2 1-32 0,1-1 0 0,-1-1-2144 0,0 0-416 0,4 0-96 15,-1 1 0-15</inkml:trace>
  <inkml:trace contextRef="#ctx0" brushRef="#br0" timeOffset="46123.16">24499 15311 19343 0,'0'0'1728'0,"-2"10"-1392"16,-2 0-336-16,0-1 0 0,1 1 2448 0,1-1 432 31,0 0 64-31,-1 0 32 0,3-9-1232 0,-2 11-240 0,0-2-48 0,2-9-16 0,0 0-288 0,-2 9-64 16,2-9-16-16,0 0 0 0,0 0-368 0,0 0-64 15,-4 7 0-15,4-7-16 0,0 0-128 0,0 0-32 16,0 0 0-16,0 0 0 0,0 0-16 0,0 0 0 16,0 0 0-16,0 0 0 0,0 0-240 0,10-1-48 15,0 0-16-15,0 0 0 0,1 0-144 0,-1-1 128 16,0 1-128-16,0 0 128 0,1 1-128 0,0 0 0 15,-1 1 0-15,0 2 0 0,-2-1 0 0,0 1 0 16,-8-3 0-16,9 6 0 0,-9-6-176 0,8 8-16 0,-8-8 0 0,5 10 0 16,-5-10-64-16,5 11-32 15,-5-11 0-15,1 11 0 0,-1-11-32 0,-3 11 0 16,-2-2 0-16,-2-2 0 0,0-1-16 0,-3-2-16 0,-1 0 0 0,-1 0 0 16,-3-3 352-16,2-1 0 0,0-1 0 0,0-2 0 15,-2-1 192-15,3 0 128 0,0-1 0 16,1 1 16-16,2-2 176 0,1 1 48 0,1-2 0 0,2 0 0 15,0-1 0-15,2 0 0 0,3 8 0 0,-1-11 0 16,1 1-176-16,2 0-16 0,1 0-16 0,3 1 0 16,0 0-352-16,3 0 0 0,2-1 0 0,3 1-128 31,2 2-256-31,0 1-64 0,2-1 0 0,0 2 0 16,-1 1-1104-16,2 0-240 0,0 1-32 0,-2 1-10656 0,-1 1-2112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4:10.71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1478 723 13823 0,'0'0'608'0,"-1"-7"128"0,0 2-592 0,1 5-144 0,-1-6 0 16,1 1 0-16,0-1 960 0,2 0 144 15,2-1 48-15,1 1 0 0,-2 1-320 0,3-2-64 16,-1-1-16-16,2 0 0 0,-3-1-80 0,3 0-16 0,0-1 0 0,0 0 0 16,0-1-80-16,-3 4 0 0,2-1-16 0,-2-1 0 15,0 0-96-15,1 1-16 0,-2-1 0 0,-1 1 0 16,-1 0-224-16,-3-4-48 0,0 2-16 0,0 3 0 16,-2 2-160-16,4 5 192 0,-7-4-192 0,-3 3 192 15,-2 3-192-15,-1 2 0 0,-3 2 0 0,1 3 0 16,-1 2 0-16,8-5 0 0,-3 3-192 0,-2 2 192 15,0 2-160-15,0 2 160 0,0-1 0 0,1 1-144 16,2 2 144-16,-9 9 0 0,7-7 0 0,3-1-128 16,3-2 128-16,3-2 0 0,2-2 0 0,3-1 0 15,3-2 0-15,1-1 256 0,3-1-64 0,2-2-16 16,2 1 256-16,3-2 48 0,-1-1 16 0,3 1 0 0,4 0-176 16,0-2-48-16,1 0 0 0,0 1 0 0,-1-1 32 15,0 2 0-15,0 1 0 0,-2 1 0 16,-4 0-48-16,0 1-16 0,-2 1 0 0,-1 2 0 0,-1 1-16 0,-1 0 0 15,-2 0 0-15,-2 1 0 0,-2 1-48 0,-1 0-16 16,-2 0 0-16,-1 0 0 0,-1 2 80 0,-1 1 16 16,-5-1 0-16,1-2 0 0,-2-2-32 0,0 1 0 15,-3 0 0-15,-1 0 0 0,1-1-32 0,-1-1-16 16,-2-1 0-16,-2-1 0 0,-1-2-176 0,0 0 128 16,2-1-128-16,0 0 128 0,-1-2-320 0,3-1-64 0,2-2 0 0,1 0-16 31,0-1-448-31,0-1-96 0,9 2-16 0,-4-7 0 15,2-1-1584-15,7-3-320 0</inkml:trace>
  <inkml:trace contextRef="#ctx0" brushRef="#br0" timeOffset="250.86">1991 571 21823 0,'7'-14'960'0,"0"6"208"0,1-1-928 0,-1 1-240 0,1 1 0 0,0 0 0 15,-4 1 1440-15,-4 6 240 0,8-7 48 0,-8 7 16 16,5-6-480-16,-5 6-112 0,0 0 0 0,0 0-16 15,0 0-448-15,0 0-96 0,0 0-16 0,0 0 0 16,0 0-256-16,-6 13-64 0,-1 1-16 0,3-3 0 16,-1 3-240-16,0 4 0 0,1 0 128 0,-2 4-128 15,1 3 0-15,0 2 128 0,1 2-128 0,-4 25 0 0,1-7 128 16,3-7-128-16,1-7 0 0,1-4 144 0,0-1-144 0,2-1 0 16,2-4 0-16,0-1 128 0,0-1-128 0,-1-1 0 15,-1-2 144-15,0-3-144 16,1-3-1408-16,-1 0-368 0,-1-2-64 0,-1-1-12240 0</inkml:trace>
  <inkml:trace contextRef="#ctx0" brushRef="#br0" timeOffset="470.09">1722 936 16575 0,'-14'-12'736'0,"5"3"160"0,0-1-720 0,2 2-176 0,-1-1 0 0,1 1 0 15,1 0 2960-15,1 2 560 0,5 6 128 16,0 0 0-16,2-9-2048 0,1 1-400 0,1 1-96 0,5 2-16 15,3-1-512-15,4 0-96 0,1-1-32 0,5 3 0 16,0 2-96-16,2 1-32 0,2 0 0 0,0 1 0 16,2 1-320-16,1 1 0 0,2 1 0 0,1 1 0 31,0 0-736-31,0-1-64 0,-1-1-16 0,-2 1 0 16,-1-2-1632-16,-1 1-336 0,1 2-64 0</inkml:trace>
  <inkml:trace contextRef="#ctx0" brushRef="#br0" timeOffset="814.17">2470 937 7359 0,'0'0'656'16,"0"0"-528"-16,-5 5-128 0,5-5 0 0,-7 5 3536 15,7-5 688-15,-5 6 128 0,5-6 16 0,0 0-2640 0,-5 6-544 16,5-6-96-16,0 0-32 0,0 0-96 0,0 0 0 16,0 0-16-16,0 0 0 0,0 0-48 0,0 0-16 15,0 0 0-15,0 0 0 0,5-10-400 0,0 0-80 16,3 1-16-16,-1-2 0 0,-2-3-224 0,1-1-160 15,-2 0 192-15,0-2-192 0,2 2 192 0,-3-2-192 16,-1 0 192-16,-1-1-192 0,-1-1 256 0,-1 3-64 16,-2 1-16-16,0 3 0 0,-2 2 80 0,0 2 32 15,-2 0 0-15,0 1 0 0,-1 3-32 0,0 3-16 16,0 1 0-16,0 3 0 0,-3 3-112 0,-1 1-128 0,-4 3 176 16,3 3-176-16,2 4 0 0,0 1 0 0,0-1 0 0,2 3-144 15,1 0 144-15,2 1 0 0,0 0-144 0,3-1 144 16,2 0 0-16,1-2-176 0,2-1 176 0,3 1-128 15,0 0 128 1,1-2 0-16,1-2 0 0,4 0-128 0,0-2-96 0,4-1-16 0,0-4 0 0,3-1 0 31,0-3-432-31,4-2-96 0,1-2 0 0,2-2-16 16,-3-4-2368-16,0 1-480 0</inkml:trace>
  <inkml:trace contextRef="#ctx0" brushRef="#br0" timeOffset="1299.32">2781 800 9215 0,'1'-16'816'0,"-1"8"-656"0,0-3-160 0,0 2 0 0,0 9 2992 0,-3-8 560 0,3 8 112 0,-2-5 32 0,2 5-1408 0,0 0-288 16,0 0-48-16,0 0-16 16,0 0-976-16,-6 7-192 0,0 3-32 0,1 2-16 15,-1 1-480-15,1 4-112 0,-1 1 0 0,2 0-128 0,-1 2 0 0,1 1 0 16,0 1 0-16,-1 1 0 16,2 1 0-16,0 3 0 0,-2 0 0 0,2 2 0 0,0-2 0 0,0 0 0 15,1-3 0-15,1-1 0 0,1-3 0 0,-1-3 0 16,1-3 0-16,0-2 0 0,0-6 128 0,0-6 80 15,0 0 16-15,0 0 0 0,0 0 176 0,0 0 48 16,0 0 0-16,0 0 0 0,0 0 96 0,1-11 32 16,0-2 0-16,1-2 0 0,-1-3-128 0,2-2 0 15,0-3-16-15,1-3 0 0,2-4-48 0,2 0-16 16,0 1 0-16,0 0 0 16,0 0-112-16,1 4 0 0,-1 2-16 0,1 2 0 0,0 1-240 0,1 2 0 0,0 0 0 0,0 0 0 15,0 4 0-15,-1 3 0 0,1 2 0 0,-1 3 0 16,-1 1 0-16,-8 5-192 0,11-1 192 0,-11 1-160 15,0 0 160-15,10 9-208 0,-4 3 80 0,-1 1 128 16,-3 3-208-16,0 1 80 0,-4 1 128 0,0 3-208 16,-3 1 208-16,0 0-176 0,-3 0 176 0,-1 3-160 31,-4 4-224-31,0 0-64 0,-1 0 0 0,-1-4 0 16,3-4-16-16,-1-3-16 0,3-4 0 0,1-3 0 0,2-2 480 0,-1-4 0 0,8-5 0 0,-9 0 0 15,3-3 0-15,-1-2 256 0,1-3-48 0,1-2-16 16,1-3-192-16,0-1-208 0,1-3 32 0,1-1 16 15,1 0-720-15,2 0-144 16,2 2-16-16,3-2-16 16,1 0-2064-16,3 1-400 0,2-1-96 0</inkml:trace>
  <inkml:trace contextRef="#ctx0" brushRef="#br0" timeOffset="1596.35">3026 754 5519 0,'15'-11'496'0,"-4"2"-496"16,1-1 0-16,2 0 0 0,-1 0 3248 0,0 0 544 15,-1 0 112-15,1 0 32 0,-3 0-1504 0,0 1-320 16,1-2-48-16,-3 1-16 0,-2 1-560 0,-2 2-112 15,-2 1-32-15,-2 6 0 0,0 0-320 0,0 0-64 16,0 0 0-16,0 0-16 0,0 0-560 0,-8 2-96 16,-1 3-32-16,-1 4 0 0,1 1-256 0,-1 1-224 15,1 1 32-15,0 1 16 0,2 1 0 0,2 0 0 16,1 0 0-16,2 2 0 0,2 0-16 0,3-2 0 16,1-2 0-16,3-1 0 0,1 0 0 0,3-2 0 0,3-2 0 0,-1-1 0 15,0 1 192-15,0-1 0 0,-1-3 0 0,2 1 0 16,-1 1 0-16,-1-1 0 0,-1-1 0 0,-1 2 0 15,-3-1 0-15,-7-4 144 0,7 8-16 0,-3-2-128 16,-4-6 320-16,3 10-32 0,-3-10-16 0,-4 11 0 16,-2 0 32-16,-2 0 0 0,-1 0 0 0,-1-1 0 15,-2-1-176-15,-1 1-128 0,-1 1 192 0,-1 0-192 16,0 0-176-16,1-2-144 0,-1-2-16 0,2 0-16 31,-3-3-2048-31,1 1-416 0</inkml:trace>
  <inkml:trace contextRef="#ctx0" brushRef="#br0" timeOffset="2160.85">1136 1525 3679 0,'-11'-3'320'0,"0"1"-320"0,0 2 0 0,1 0 0 16,0-1 4448-16,1 1 816 0,3 0 176 0,6 0 16 15,-7 0-3600-15,7 0-704 16,0 0-160-16,0 0-32 16,0 0-384-16,0 0-96 0,11 3-16 0,3 0 0 0,2-1-240 0,4-1-48 0,3-1-16 0,2 0 0 15,3 1 288-15,3-2 48 0,6-2 16 0,3 0 0 16,6 1 64-16,3-1 32 0,5 0 0 0,2-1 0 16,1 0-176-16,1 0-48 0,-3-2 0 0,2 3 0 15,4-1-192-15,5 1-64 0,3 0 0 0,-1 0 0 16,-1 0-128-16,1 2 192 0,1-3-192 0,6 1 192 0,4-1-192 0,1 2 160 15,-2-2-160-15,0 0 160 0,0 1-160 0,3 0 160 16,3-2-160-16,-6 0 160 0,-5-2-160 0,-5 2 0 16,-2 1 144-16,-1 1-144 0,-3 1 0 0,-4-1 144 15,-6-2-144-15,-5 2 0 0,-7 0 144 0,-2-1-144 16,-4 1 0-16,-2 2 144 0,-5-1-144 0,-4 1 128 16,-3 0-128-16,-3-1 128 15,-4 1-128-15,-2 0 192 0,-11 1-192 0,0 0 192 0,0 0-384 0,0 0-80 16,0 0-16-16,0 0 0 15,0 0-2016-15,0 0-416 0,0 0-80 0</inkml:trace>
  <inkml:trace contextRef="#ctx0" brushRef="#br0" timeOffset="2521.01">5305 749 16575 0,'0'0'736'0,"-2"-9"160"0,-4 1-720 0,3 1-176 0,0 1 0 0,3 6 0 0,-4-5 2784 0,4 5 528 15,0 0 96-15,0 0 32 0,0 0-2160 16,0 0-448-16,0 0-64 0,0 0-32 0,0 0-416 0,0 0-96 16,0 0-16-16,-1 13 0 0,0 1 64 0,1 3 16 15,0 1 0-15,1 0 0 0,-1 3-32 0,1 1 0 16,-1 1 0-16,2 1 0 0,-2 2-64 0,0-1-32 16,0-1 0-16,0 0 0 0,1-2-160 0,1 0 0 15,0 0 0-15,0-2 0 0,2-3 128 0,-2-1-128 16,0-1 0-16,1-2 128 0,1-1-336 0,-3-1-80 0,1-1-16 0,-2-10 0 31,3 7-2448-31,-3-7-480 0</inkml:trace>
  <inkml:trace contextRef="#ctx0" brushRef="#br0" timeOffset="3006.6">5220 605 24303 0,'-13'-13'1072'0,"9"8"224"0,-2 0-1040 0,1-3-256 0,-2 2 0 0,-1 0 0 0,-1 1 944 0,-1-1 128 0,0 2 16 0,-7-3 16 15,3 2-528-15,2 4-96 0,1 1-32 0,0 3 0 16,-1 2-448-16,4 1 0 0,-1 2 0 0,-1 1 0 16,0 4 0-16,-1 1 0 0,0 2 0 0,0 4 0 15,0 2 0-15,-11 22 0 0,4-3-176 0,1 2 176 0,3 1 0 0,2 0 0 16,1-1 144-16,2 3-16 0,2-1-128 0,4-2 0 15,2-4 0-15,3 0 0 0,6-3 176 0,2-2 16 16,1-3 0-16,3-2 0 0,3-2 304 0,1-3 64 16,3 0 16-16,2-5 0 0,2-1-80 0,3-3-16 15,3-3 0-15,1-3 0 0,2-3 64 0,0-2 16 16,1-4 0-16,-2-3 0 0,-2-3 80 0,0-2 0 16,2-5 16-16,-2-1 0 0,-4-5-80 0,2-1-32 15,-2-4 0-15,0-2 0 0,-2-4-96 0,-1-2 0 0,-1-4-16 16,-3-2 0-16,-6-2-128 0,0-2-32 0,-3 0 0 15,-3 1 0-15,-1-1-96 0,-5 1-32 0,-4 0 0 0,-2 2 0 16,-5 1-144-16,-6 3 192 16,-2 1-192-16,-3 3 192 0,-3 2-48 0,9 14 0 0,-5-1 0 0,-3-1 0 15,-3 3-432-15,-4 1-96 0,-3 2 0 0,-2 2-16 32,1 2-240-32,-27 1-32 0,7 4-16 0,10 4 0 15,4 3-480-15,21 1-112 0,-3 3 0 0,-1 2-16 16,2 1-1504-16,2 4-288 0,2 2-64 0,2 2-16 0</inkml:trace>
  <inkml:trace contextRef="#ctx0" brushRef="#br0" timeOffset="3554.33">6444 716 31327 0,'0'0'2784'0,"2"-9"-2224"16,-1 2-560-16,-1 7 0 0,0-7 304 0,0 7-48 16,0 0-16-16,0 0 0 0,-2-7 208 0,2 7 64 15,0 0 0-15,0 0 0 0,0 0-256 0,0 0-32 16,-8 6-16-16,2 3 0 0,1 2-208 0,-1 2 0 15,1 2 0-15,-1 4 0 0,2 3-128 0,-1 2 128 0,-1 0 0 0,1 2 0 16,0-1-144-16,1 0 144 16,0 0 0-16,2-1-144 0,0-1 144 0,1 0 0 0,0-1 0 0,1-1 0 15,0-2 0-15,1-3 0 0,-2-3 0 0,1-1 0 16,0-3 128-16,0-1-128 0,0-8 160 0,0 6-160 16,0-6 0-16,0 0-160 0,0 0 0 0,0 0 0 31,0 0-352-31,0 0-64 0,0 0 0 0,0 0-16 31,-5-6 80-31,2-2 0 0,0-3 16 0,1-3 0 0,-1-3 496 0,1 0-144 0,0-2 144 0,0-1 0 0,0-1 240 0,1-2 128 0,1 0 16 0,2 1 16 31,0-3 112-31,1 0 32 0,2-3 0 0,0 1 0 16,2-1-96-16,0 1 0 0,1 0-16 0,1 3 0 0,0 2-208 0,0 1-32 0,0 1-16 0,1 0 0 0,1 3-176 0,-4 8 192 31,1 0-192-31,2-1 192 0,-1 2-48 0,2 0 0 16,2 0 0-16,-1 3 0 0,1-1-144 0,9-2 0 15,-5 3 0-15,0 3 0 0,-5 2 0 0,-1 2 0 0,-2 1 0 0,-4 1-176 16,1 0-176-16,0 4-32 16,1 0-16-16,1 3 0 15,-3 3-2224-15,1 1-448 0,-2 0-96 0</inkml:trace>
  <inkml:trace contextRef="#ctx0" brushRef="#br0" timeOffset="3759.04">6436 921 20271 0,'0'0'1792'0,"0"0"-1424"0,0 0-368 0,0 0 0 16,0 0 1600-16,0 0 256 0,0 0 64 15,0 0 0-15,0 0-576 0,0 0-96 0,0 0-32 0,0 0 0 16,0 0-672-16,9 1-144 0,1 0-16 0,1-1-16 16,2 0-240-16,1 0-128 0,1 0 128 0,1-1-128 15,0 0 0-15,2 0 0 0,1 0 0 0,-2-1 0 31,1 1-1728-31,-2-1-400 0,0-2-96 0</inkml:trace>
  <inkml:trace contextRef="#ctx0" brushRef="#br0" timeOffset="3963.24">6925 732 27119 0,'0'0'1200'0,"0"0"256"15,0 0-1168-15,0 0-288 0,0-8 0 0,0 8 0 0,0 0 1344 0,0 0 224 16,1-7 32-16,-1 7 16 0,0 0-512 0,0 0-96 15,0 0-32-15,0 0 0 0,0 0-560 0,0 0-112 16,-1 11-32-16,0 1 0 0,2 3-272 0,-1-1 0 16,1 0 0-16,-1 2 0 0,0 0 0 0,0 3 0 15,0 2 0-15,0 0 0 0,-1-4 0 0,0 1 0 16,0-2 0-16,0 1 0 16,0 0-432-16,1 1 16 0,1 0 0 0,-1-1 0 15,-1 0-1712-15,-1-2-352 0,0-2-64 0,-1-1-10784 0</inkml:trace>
  <inkml:trace contextRef="#ctx0" brushRef="#br0" timeOffset="4432.01">6874 857 25791 0,'-5'-15'2304'0,"4"6"-1856"0,1-4-448 0,0 0 0 16,0 2 1152-16,0 0 144 0,2 0 32 0,2 0 0 15,-1-1-64-15,2 0-16 0,3 0 0 0,2 1 0 16,1 0-400-16,2 0-80 0,3 1 0 0,1 1-16 0,2 1-368 0,2 1-64 15,-1 2 0-15,1-1-16 16,-3 2-304-16,-2 1 160 0,-2 1-160 0,-2 2 128 16,-1 1-128-16,-2 2 0 0,-9-3 0 0,9 6 0 0,-4 1-256 0,-2 2 80 15,1-1 16-15,-3 2 0 16,-1 3-336-16,-2 2-64 0,-3 1-16 0,0 2 0 16,-2 1-32-1,1-1-16-15,-2-1 0 0,2-1 0 0,1-3 320 0,2 0 64 0,-1-4 16 0,2 0 0 0,2-9 224 0,-3 9 0 16,-1-1 0-16,4-8 0 0,2 9 384 0,-2-9-48 15,0 0 0-15,4 8 0 0,-4-8-64 0,7 8-16 16,0-1 0-16,1-3 0 0,1-1-64 0,0 1-32 16,-1-1 0-16,1 0 0 0,0 1 16 0,1 0 0 15,-2 0 0-15,1 1 0 0,1-1-32 0,0 3 0 16,-1-1 0-16,-1 1 0 0,-8-7-16 0,7 9-128 0,0 0 192 0,-4-1-64 16,-3-8-128-16,3 10 160 0,-3-10-160 0,-2 9 160 15,2-9-160-15,-4 10 192 0,-1-1-192 0,-2-3 192 16,-2 0-64-16,-1-1-128 0,0 0 192 0,-1-2-64 15,0 0-128-15,0 0 192 0,-1-1-192 0,0-1 192 16,0 0-192-16,1 0 0 0,0-1 0 0,0 0 0 16,1 0 0-16,0 0-192 0,0-1 0 0,2 0 16 31,-1 0-528-31,2 0-128 0,7 1 0 0,-10-3-10064 0,3 0-2016 0</inkml:trace>
  <inkml:trace contextRef="#ctx0" brushRef="#br0" timeOffset="4697.6">7524 705 32655 0,'0'0'1440'0,"0"0"304"0,5-5-1392 0,-5 5-352 0,0 0 0 0,0 0 0 0,8-4 656 0,-8 4 64 15,0 0 16-15,0 0 0 0,0 0-224 0,0 0-64 16,8 9 0-16,-4 1 0 0,-3 0-448 0,-1 2 128 15,0 2-128-15,-1 3 0 0,0 3 0 0,0 1 0 16,-1-1 0-16,1 2 0 0,-1 2 0 0,2-2 0 16,0-2 0-16,0 1-160 0,2 0 160 0,-1-1 0 15,1-1 0-15,0-2 0 0,0 1-320 0,2-2-48 16,0-1 0-16,-2-3 0 16,0 0-1904-16,1-3-384 0,-3-9-80 0</inkml:trace>
  <inkml:trace contextRef="#ctx0" brushRef="#br0" timeOffset="5027.06">7387 833 4607 0,'-2'-20'400'0,"1"7"-400"0,0-2 0 0,2 1 0 16,1 1 5760-16,3 0 1056 0,-1 1 224 0,3 0 32 16,1 2-4720-16,2 1-944 0,0 1-192 0,1 2-48 15,2-1-272-15,3 4-48 0,-1-1-16 0,3 3 0 16,1 1-352-16,-1 1-80 0,1 3-16 0,2-1 0 15,0 1-208-15,1 2-48 0,1 2-128 0,-1 1 192 16,-2 2-192-16,-2 3 144 0,0 1-144 0,-3 3 128 16,0-1-128-16,-3 2 0 0,-1 1 0 0,-1 0 0 0,-2-1 0 0,0 2 0 15,-1 0 0-15,-3-1 0 0,-2-2 0 0,-2-1 0 16,-1 2 0-16,-2-2 0 0,-3-1 0 0,-1-1 0 16,-3 2 128-16,-2-2-128 0,-5-1 160 0,-3 0-160 15,-2-3 192-15,-3 0-192 0,-3 0 0 0,-2 0 0 16,1-3 0-16,1 1 0 0,-2-1-336 0,0 0-32 15,1-3 0-15,1 1 0 16,-2-3-2080-16,5-1-432 0</inkml:trace>
  <inkml:trace contextRef="#ctx0" brushRef="#br0" timeOffset="6979.33">9612 855 6447 0,'0'0'576'0,"0"0"-576"15,0 0 0-15,0 0 0 0,0 0 1472 0,0 0 176 16,0 0 32-16,0 0 16 0,0 0-1248 0,0 0-240 15,0 0-48-15,0 0-16 0,0 0-144 0,0 0 0 16,0 0 0-16,0 0 0 0,0 0 0 0,0 0 0 16,0 0 0-16,0 0 0 0,0 0-256 0,0 0-64 15,0 0-32-15,0 0 0 16,2 9-48-16,-2-9-16 0,0 0 0 0,0 0 0 0,0 0 416 0,0 0 144 16,0 0 0-16,0 0 0 0,0 0 432 0,10 2 96 15,-10-2 16-15,0 0 0 0,7-2 64 0,-7 2 16 16,0 0 0-16,0 0 0 0,0 0-192 0,0 0-48 15,8-3 0-15,-8 3 0 0,0 0-272 0,0 0-48 16,0 0-16-16,0 0 0 0,0 0-192 0,0 0 0 0,0 0 128 16,0 0-128-16,0 0 0 0,0 0 144 15,10-1-144-15,-10 1 128 0,0 0 0 0,0 0 0 0,0 0 0 0,0 0 0 16,9-2 64-16,-9 2 0 0,0 0 0 0,0 0 0 16,0 0-64-16,0 0 0 0,0 0 0 0,0 0 0 15,9-2 0-15,-9 2-128 0,0 0 192 0,0 0-64 16,0 0 32-16,0 0 0 0,0 0 0 0,0 0 0 15,0 0-160-15,0 0 192 0,0 0-192 0,0 0 192 16,0 0-192-16,0 0 0 0,0 0 0 0,0 0 128 16,0 0-128-16,0 0 0 0,0 0 0 0,0 0 0 15,0 0 0-15,0 0 0 0,0 0 0 0,0 0 0 16,0 0 0-16,0 0 0 0,0 0 0 0,0 0 0 16,0 0 0-16,0 0 0 0,0 0 0 0,0 0 128 15,0 0-128-15,0 0 0 0,0 0 0 0,0 0 128 0,0 0-128 0,-3-6 0 16,3 6 0-16,0 0 0 15,0 0 0-15,-4-5 0 0,0-1 0 0,4 6 0 16,0 0 0-16,0 0 0 0,-9-1 0 0,9 1 0 0,-8-2 0 0,8 2 0 16,-9-2 0-16,9 2 0 0,-7-1 0 0,7 1 0 15,-8-1-192-15,8 1 192 0,-9-1-176 0,9 1 176 16,-8-3-128-16,8 3 128 0,-6-3 0 0,6 3 0 16,-7-3 0-16,7 3 0 0,-6-5 160 0,6 5 16 15,-7-3 0-15,7 3 0 0,-6-4 16 0,6 4 0 16,-4-5 0-16,4 5 0 0,-5-3-192 0,5 3 160 15,-6-3-160-15,6 3 160 16,0 0-160-16,-5-4 0 0,5 4 0 0,-7-2 128 0,7 2-128 0,0 0 0 0,-8-2 0 0,8 2 0 16,0 0 0-16,-7-1 0 0,7 1 0 0,0 0 0 15,0 0-176-15,0 0 176 0,-8-1-128 0,8 1 128 16,0 0-240-16,0 0 48 0,0 0 0 0,0 0 0 31,0 0-368-31,0 0-64 0,0 0-16 0</inkml:trace>
  <inkml:trace contextRef="#ctx0" brushRef="#br0" timeOffset="8329.96">9477 834 10479 0,'0'0'448'0,"0"0"128"0,4-6-576 16,-4 6 0-16,4-6 0 0,-1 0 0 16,0 0 1008-16,-1-2 80 0,-1-1 32 0,0 1 0 0,-1 0-352 0,0 1-80 0,0 0-16 0,-1 0 0 15,-1-2-128-15,1 0-32 0,-3-1 0 0,1 3 0 16,-3-2 0-16,1 0 0 0,-3 0 0 0,1-1 0 16,-1 3 32-16,0 0 0 0,-1 0 0 0,-2 1 0 15,1-2-32-15,-1 4 0 0,0 0 0 0,0 2 0 16,-4 1-192-16,1 1-32 0,-2 2-16 0,0 2 0 15,-2-1-144-15,1 2-128 0,-2 1 144 0,1 3-144 16,0 2 128-16,0 1-128 0,-1 2 0 0,2 1 0 16,0 2 240-16,2 1-48 0,1 0-16 0,0 3 0 15,2-1-176-15,2 1 0 0,2-1 0 0,1-1 128 16,3-2-128-16,0 1 0 0,3-2 0 0,1-1 0 0,2-2 144 0,3-1 0 16,0-1 0-16,2 0 0 0,1-1 336 0,1-3 64 15,4-1 16-15,0-2 0 0,4-2-144 0,-1-2-32 16,2-3 0-16,4-1 0 0,3-3 0 0,-1-1-16 15,0-2 0-15,-1-2 0 0,-1-1 16 0,-2-1 16 16,-2-2 0-16,-2 0 0 0,-2-3-32 0,1 1-16 16,-3-2 0-16,0-1 0 0,-3-1-80 0,1 0-16 15,-1 1 0-15,-1 2 0 0,-2 2-256 0,-1 1 128 16,0 4-128-16,-3 2 0 0,-1 1 144 0,-1 1-144 16,0 8 0-16,0 0 144 0,0 0-144 0,0 0 160 15,0 0-160-15,-8 2 160 0,0 2-160 0,2 3 0 16,0 3 0-16,1 2 0 0,-1 3-224 0,1 4 80 15,0 2 16-15,1 3 0 0,-1-1 128 0,0 1-160 0,1-1 160 0,2 1-160 16,0-4 160-16,2 0 0 0,3-2 0 0,0-2 0 16,0 1 0-16,2-4-160 0,0-3 160 0,2-1 0 15,-1-3 0-15,3 0 0 0,1-3 0 0,1-2 0 16,0-2 0-16,0-1 0 0,1-1 128 0,0-4-128 16,1-3 240-16,2-2-48 0,-1-1-16 0,0-1 0 15,1-2 80-15,0-1 32 0,2-3 0 0,-2-2 0 16,0-2 0-16,1-2 0 0,-2 0 0 0,-2-2 0 15,-2 0-144-15,-1 0-16 0,-3 1-128 0,0 1 192 16,-3 2-64-16,1 2 0 0,-2 1-128 0,-1 11 192 16,0 1 112-16,0-2 16 0,-1 1 0 0,-1 1 0 0,0 1 64 15,0 2 0-15,-1-1 16 0,-3 0 0 16,0 4-224-16,-2 3-48 0,0 2-128 0,3 2 192 0,-1 2-192 0,-1 3-160 16,-1 3 32-16,0 2 0 0,0 2 128 0,1 1-208 15,0 2 80-15,-6 17 128 0,3-3-176 0,3-3 176 16,1-1-128-16,2-3 128 0,0-1 0 0,1-2-128 15,4 1 128-15,1-4 0 0,1-1-144 0,1-1 144 16,-1-3-160-16,3-2 160 0,0-1-272 0,3 1 32 16,1-2 16-16,0-2 0 15,1-1-176-15,0-1-48 0,1-1 0 0,1-2 0 16,2-2-1408-16,0-2-272 0,-1-2-64 0</inkml:trace>
  <inkml:trace contextRef="#ctx0" brushRef="#br0" timeOffset="8502.7">9746 812 25791 0,'-6'-7'2304'16,"-1"1"-1856"-16,0 0-448 0,1 1 0 0,1-1 1152 0,1 1 144 0,0-1 32 0,4 6 0 15,0 0-176-15,0 0-16 0,0 0-16 0,0 0 0 16,0 0-640-16,0 0-128 0,10-3-32 0,2 1 0 16,3-2-320-16,2 2 0 0,3-1 0 0,2 1-128 15,0 1-80-15,3-1-16 0,3 1 0 0,0 1 0 31,2 0-1040-31,1 0-208 0,0 0-32 0</inkml:trace>
  <inkml:trace contextRef="#ctx0" brushRef="#br0" timeOffset="9775.62">10742 938 24879 0,'0'0'2208'16,"0"0"-1760"-16,0 0-448 0,0 0 0 0,0 0 752 0,0 0 64 16,0 0 16-16,0 0 0 0,0 0 128 0,8-4 16 15,-8 4 16-15,9-4 0 0,-1-4-320 0,-3-1-64 16,2-2-16-16,-1 0 0 0,1-2-208 0,1 0-32 16,-2-1-16-16,1 1 0 0,-1 0-128 0,0-1-16 15,-2-3-16-15,1 2 0 0,-4 1-176 0,0 0 192 16,0 1-192-16,-1 1 192 0,0 0-192 0,-1 2 192 0,-1 0-192 0,-1 2 192 15,0 1-192-15,-1 2 0 0,4 5 0 0,-6-3 128 16,1 1-128-16,5 2 192 0,-9 1-192 0,0 2 192 16,0 4-192-16,1 1 0 0,0 0 0 0,0 4 0 15,-1 3-144-15,1 0 144 0,0 2-192 0,1 1 192 16,1 3-160-16,2 0 160 0,1-1-128 0,2-1 128 16,3-2-160-16,1-1 160 0,3-1-192 0,1-2 192 15,0-2-192-15,3-2 64 0,2 0 128 0,1-3-208 16,2-2 208-16,2-1 0 0,4 0 0 0,1-3 0 15,0-2 192-15,0 0 0 0,3-1-16 0,0-3 0 16,2-2 80-16,1 0 32 0,-2 0 0 0,1-1 0 0,-2-4 0 0,-1-1 0 16,-4-3 0-16,-1 1 0 0,-3-3-96 0,-2 0 0 15,-1-1-16-15,-5 1 0 0,0-1-32 0,-5 1 0 16,1 2 0-16,-3 1 0 0,-1 2-144 0,-2 1 0 16,-2 1 0-16,0 1-176 0,-2 3-160 0,-2 1-48 15,-3 2 0-15,-2 1 0 16,-1 2-128-16,1 1-16 0,-1 2-16 0,2 1 0 0,-1 2 192 15,2 0 32-15,2 1 16 0,1 0 0 16,-1 1 112-16,2 2 0 0,2 2 16 0,1 0 0 0,0 1-16 0,3 1-16 16,0 1 0-16,1 1 0 0,1-1 32 0,1 1 16 15,2 3 0-15,0-1 0 0,2 1 160 0,-2-1 0 16,-1 2 0-16,2 0-128 0,-1 1 128 0,-1 0 0 0,0 1 160 16,-1 1-160-16,0-1 160 0,0 2-160 0,-1 3 160 0,-1 1-160 15,0 2 128-15,0-2-128 0,-1 0 0 0,0 1 144 16,0-3-144-16,0 1 0 0,0-1 0 0,1 0 128 15,0-4-128-15,0 1 0 0,-1-2 144 0,1-2-144 16,0-1 0-16,0-3 144 0,0-1-144 0,0-2 0 16,1 0 176-16,1-3-176 0,-2-7 160 0,4 6-160 15,-4-6 240-15,7 5-48 0,-7-5-16 0,0 0 0 16,10 0 64-16,1-1 16 0,0-4 0 0,1-2 0 16,0-6 80-16,2-1 32 0,2-3 0 0,-1-4 0 15,1-5-48-15,-1-2-16 0,1-4 0 0,3-2 0 16,1-1-176-16,0-3-128 0,1-1 192 0,-2-2-192 15,2 0 208-15,0 3-64 0,-2 2-16 0,-1 3 0 0,-1 3-128 16,-3 2 0-16,1 2-192 0,-3 3 192 0,-2 4 0 0,-1 2 0 16,-5 3 0-16,0 3 192 0,0 2 160 0,-2 2 32 15,-2 1 16-15,0 6 0 0,0 0-48 0,0 0-16 16,0 0 0-16,0 0 0 0,-7 3-336 0,0 4 0 16,-1 4-160-16,1 0 160 0,1 2-288 0,0 4 48 15,1 0 16-15,0 1 0 0,-1 1 96 0,1 2 128 16,2 1-208-16,1-3 80 0,2-2 128 0,1-1-160 15,0 0 160-15,2-2-160 0,3-2 160 0,0 0-128 16,2-1 128-16,2-2-128 0,0-1 128 0,2-3-192 16,1 0 192-16,0-3-192 0,2-2 192 0,-1-2 0 15,1-2-144-15,1-1 144 0,0-4 0 0,0-1 0 0,-2-1 0 0,-3-1 0 16,1 0 0-16,1-2 0 0,-4-3 176 0,0 0-176 16,0-2 192-16,-2 0-64 0,0 0-128 0,0 3 192 15,-3-1-16-15,-1 3-16 0,-1 1 0 0,0 2 0 16,-2 1 16-16,-2 2 0 0,2 8 0 0,0 0 0 15,-3-7-32-15,3 7 0 0,0 0 0 0,-8 3 0 16,2 2-144-16,0 3 0 0,1 2-160 0,-1 2 160 16,0 0-224-16,0 1 48 0,2 1 16 0,-1 1 0 15,1 2-16-15,1-2 0 0,1-1 0 0,0 1 0 16,2-2 0-16,4-2 0 0,-2-1 0 0,2-2 0 16,1 1-48-16,-5-9-16 0,9 7 0 0,-1-3 0 15,1-2 112-15,0-2 128 0,0-2-208 0,3-2 80 0,-2-3 128 16,2 0 128-16,0-3-128 0,0-1 176 0,-1-3 128 15,1 1 16-15,-1-2 16 0,0-1 0 0,-1 1-48 0,0 1-16 16,-1-1 0-16,-3 3 0 0,2 1-272 0,-4 4 160 16,-4 7-160-16,0 0 128 0,3-9 16 0,-3 9 0 15,0 0 0-15,0 0 0 0,0 0-144 0,0 0 0 32,-3 10 0-32,1 1 0 0,1 1 0 0,0 1 0 0,-1 4-224 0,1-2 80 0,0 1 144 0,1 0-208 15,0-1 80-15,2 0 128 0,0-3-432 0,1 0 48 16,2-2 0-16,0-2 0 15,-5-8-240-15,10 8-32 0,0-3-16 0,2-3 0 32,1-3-1504-32,5-5-320 0,4-2-48 0</inkml:trace>
  <inkml:trace contextRef="#ctx0" brushRef="#br0" timeOffset="9944.31">12130 513 14735 0,'-13'-12'1312'0,"6"5"-1056"0,-1 0-256 0,0 2 0 16,0-1 3968-16,0 2 720 0,1 1 160 0,1 0 16 15,-2 1-3216-15,1 1-656 0,0 0-128 0,7 1-32 16,-8 1-704-16,8-1-128 0,-8 3 0 0,8-3 0 31,-7 7-1872-31,7-7-304 0,-4 9-48 0</inkml:trace>
  <inkml:trace contextRef="#ctx0" brushRef="#br0" timeOffset="10352.74">12293 446 19343 0,'0'0'1728'16,"0"0"-1392"-16,0 0-336 0,4-9 0 0,-4 9 1840 16,2-8 288-16,-2 8 64 0,0 0 16 0,0 0-576 0,0 0-112 15,0 0-32-15,0 0 0 0,0 0-752 0,0 0-160 16,-8 1-16-16,1 4-16 0,-1 2-416 0,1 3-128 16,1 1 0-16,0 2 0 0,-2 4 0 0,5-5 0 15,0 3 0-15,-2 4 0 0,0 2 0 0,-2 2 0 16,2 0-128-16,-2 4 128 0,2-1 0 0,-5 22 0 0,3-6 0 15,3-4 0-15,1-7-144 0,1-2 16 0,2-3 0 16,3-2 0 0,1-7-256-16,-1-1-64 0,3-4 0 0,3-2 0 0,1-4 160 0,1 0 32 0,0-3 0 0,2-3 0 15,1-3 256-15,1-2-192 0,0 0 192 0,0-3-160 16,-1-1 160-16,1-1 0 0,-1-3 0 0,0 0 0 16,1-2 128-16,-2-1 16 0,-1 1 0 0,1-2 0 15,-4-3 352-15,0 3 64 0,-3-1 16 0,1 4 0 16,-5 4 80-16,1 1 32 0,-1 0 0 0,-2 9 0 15,0 0-16-15,0 0 0 0,0 0 0 0,0 0 0 16,0 0-448-16,-6 7-96 0,-1 4 0 0,2 1-128 16,-1 0 0-16,2 1 0 0,1 3-240 0,1 0 80 15,0 0 160-15,2-1 0 0,2-1 0 0,1 0-128 0,1-2-80 0,2 0-16 16,-1-1 0-16,3-2 0 16,1-2-288-1,0-1-48-15,0-2-16 0,4-2 0 0,0-2-1312 0,1-2-272 16,0-2-48-16</inkml:trace>
  <inkml:trace contextRef="#ctx0" brushRef="#br0" timeOffset="10508.95">12572 477 28799 0,'-8'-9'1280'0,"3"3"256"0,-3-1-1232 16,1 3-304-16,7 4 0 0,-7-5 0 0,-1-1 1072 0,8 6 144 15,0 0 48-15,0 0 0 0,-8-3-960 0,8 3-304 16,0 0 160-16,0 0-160 15,0 0-1728-15,0 0-448 0,-4 5-64 0</inkml:trace>
  <inkml:trace contextRef="#ctx0" brushRef="#br0" timeOffset="10948.95">12784 430 9215 0,'0'0'816'0,"0"0"-656"0,0 0-160 0,6-6 0 15,-2-1 3456-15,-4 7 672 0,0 0 128 0,0 0 32 16,0 0-2112-16,0 0-432 0,0 0-80 0,0 0 0 15,0 0-880-15,0 0-160 0,0 0-48 0,-3 10 0 16,-2 0-320-16,2 2-80 0,-4 1-16 0,1 4 0 16,-1 0-160-16,3-6 192 0,-2 5-192 0,0 2 192 15,-1 3-192-15,-1 2 0 0,1 1 0 0,-2 4 128 0,0-2-128 16,-4 22 0-16,1-11 0 0,3-5 0 0,1-6 0 0,3-5-176 16,0-5 48-16,4-3 0 0,-1-3 128 0,2-10 0 15,0 0 0-15,0 0 0 0,0 0 208 0,0 0 80 16,0 0 16-16,10-4 0 0,0-1 336 0,0-4 80 15,-1 0 16-15,0-2 0 0,0-1-256 0,3-2-48 16,0-1-16-16,2-1 0 0,0 1-224 0,0-1-64 16,1 2 0-16,0 1 0 0,1 1-128 0,0 2 0 15,-3 2 0-15,-1 3 128 0,1-1-128 0,-1 4 0 16,-1 1 0-16,-1 2 0 0,-10-1 0 0,11 5 0 16,-2 3 0-16,-1 1 0 0,-2 2 0 0,-1 0 0 0,-2 0 0 0,0 2 0 15,-3 3 0-15,0-2 0 0,0-1 0 0,-3 0 0 16,-1 0-144-16,-2 0 144 0,-1-2 0 0,-2 0 0 15,-1 0-272-15,-2-2 48 0,-3 0 16 0,1-2 0 16,-1-1 208-16,-1 0-192 0,0-2 192 0,0 1-192 16,0-1-128-16,1 1 0 0,0-2-16 0,3-1 0 31,0 0-1344-31,0 0-272 0,1 2-48 0</inkml:trace>
  <inkml:trace contextRef="#ctx0" brushRef="#br0" timeOffset="11839.34">12969 842 19343 0,'0'0'1728'0,"11"-3"-1392"0,-1-1-336 0,1 0 0 0,0-3 1360 0,0 0 208 0,-1 0 32 0,1-2 16 0,0-1-208 0,0-1-64 16,0-2 0-16,1-2 0 0,0 2-560 0,0 0-112 16,-1 1-32-16,0-1 0 0,0 0-224 0,-1-1-48 15,-1 0-16-15,-1 2 0 0,-1 0 32 0,0 1 0 16,-3 0 0-16,0 3 0 0,0 0 80 0,-1 4 32 15,-3 4 0-15,0 0 0 0,0 0-192 0,0 0-48 16,0 0 0-16,0 0 0 0,0 0-256 0,-2 14 0 16,-1 2 0-16,-1 0 0 0,1 2-144 0,0-1 144 15,-1 1-128-15,1 0 128 0,1 0 0 0,1 2-128 16,1-2 128-16,1-1 0 0,1 1 0 0,1-3 0 16,2 0 0-16,0-2-128 0,2-2 128 0,-1-1 0 0,4-3 0 0,-1 0 0 15,1-1 0-15,2-3 0 0,-1 0 0 0,3-3 128 16,2-2-128-16,1-1 128 0,2-2-128 0,0-1 128 15,-2-3-128-15,0-1 176 0,-1-1-176 0,0-2 192 16,-2-4-192-16,-1 1 192 0,-1-2-192 0,-1-1 192 16,-1-1-192-16,0 0 192 0,-3 1-192 0,1 3 192 15,-2 1-192-15,0 2 0 0,-3-1 0 0,0 3 0 16,1 2 192-16,-4 1-64 0,0 3 0 0,0 5 0 16,0 0 0-16,0 0 0 0,0 0 0 0,0 0 0 15,0 0-128-15,-6 7 0 0,2 3 0 0,-1 1-176 16,0 1 176-16,-1 3-208 0,2-1 80 0,-1 3 128 15,3-1-208-15,-2 2 80 0,1 1 128 0,1 1-208 16,1-2 48-16,4-1 16 0,-1-1 0 0,1-2 0 16,1-1 144-16,2-1 0 0,1 1 0 0,-1-5-128 0,2-1 128 15,1-2 0-15,-1 0 0 0,3-2 0 0,0-2 0 0,2-1 0 16,0-2 0-16,0-1 128 0,0-2-128 0,1 0 144 16,-1-3-144-16,0-1 160 0,-1-1-160 0,0-1 128 15,-1 0-128-15,1-1 128 0,-1-1-128 0,-1-2 192 16,0-4-192-16,-1 0 192 0,-1 2-192 0,0-1 128 15,-1 3-128-15,-3 0 128 0,2 3-128 0,-2 2 128 16,-1 2-128-16,0 0 128 0,-3 8 0 0,0 0-128 16,0 0 192-16,0 0-64 0,0 0-128 0,0 0 0 15,-8 7 0-15,1 1 0 0,1 3-144 0,0 3-16 16,-3 1 0-16,5 0 0 0,0 1 160 0,-1 0 0 0,1 1-144 16,0 0 144-16,3-1 0 0,-1-1-176 0,1 1 176 15,2-3-128-15,2-1 128 0,2-1 0 0,-1-1 0 0,3-1-128 16,1-3 128-16,0 0 0 0,1-2 0 0,1-2 0 15,2-2 0-15,1-1 144 0,1-1-144 0,0-2 0 16,0-2 128-16,2-1-128 0,-3 0 0 0,1-3 0 16,-1-3 128-16,-1-2-128 0,-1 1 144 0,0-2-144 15,-1-1 160-15,0-2-160 0,-1 2 160 0,0-1-160 16,-3 1 128-16,0 1-128 0,-2 1 0 0,0 3 0 16,-1 2 128-16,-1 2-128 0,-1 3 0 0,-1 5 0 15,0 0 0-15,0 0 0 0,0 0 0 0,0 0 0 16,0 0 0-16,-8 8 0 0,3 3-176 0,-1 1 176 15,2 1-208-15,0 2 80 0,-1 1 128 0,2 1-208 16,1 1 16-16,2-1 16 0,-1 0 0 0,2-2 0 16,1-1-80-16,2-2 0 0,1-1-16 0,1 0 0 0,2 0-48 0,1-1-16 15,0-3 0-15,2-2 0 16,1 0-352-16,1-3-64 0,2-2-16 0,3 0 0 16,1-2-1920-16,-2-1-384 0,3-2-64 0</inkml:trace>
  <inkml:trace contextRef="#ctx0" brushRef="#br0" timeOffset="12293.53">14316 762 10127 0,'0'0'896'16,"0"0"-704"-16,0 0-192 0,0 0 0 0,-10 0 2880 0,1 3 528 16,-1 0 112-16,-1 1 32 0,0 5-2224 0,-1 0-448 15,-1 0-96-15,1-1-16 0,0 1-448 0,2-1-80 16,-1-1-32-16,3-1 0 0,1 1-80 0,3-1 0 16,4-6-128-16,-7 6 192 0,7-6 512 0,0 0 80 0,0 0 32 15,0 0 0-15,0 0 192 0,0 0 32 16,0 0 16-16,10-5 0 0,0 1-464 0,1-1-80 0,-1-4-32 0,2 0 0 15,0 1-176-15,1-1-48 0,1 0 0 0,1-2 0 16,-1-3 0-16,1 2 0 0,1-1 0 0,-1 2 0 16,1 2-128-16,-3 3-128 0,-1 0 192 0,-1 2-192 15,-1-1 0-15,0 4 0 0,-10 1 0 0,0 0 0 16,7 6 0-16,0 1 0 0,-3 2 0 0,0 1 0 16,-2 1-160-16,0 1 160 0,-2 0-160 0,0 2 160 15,0-1 0-15,2-1 0 0,0-1-128 0,1-1 128 16,-1-1 0-16,-2-9 0 0,5 7 0 0,1 1 0 15,-6-8 0-15,10 4 160 0,1-3-160 0,-1-1 192 0,1-1 64 0,1-1 32 16,0-2 0-16,1-1 0 0,0 0 16 0,2-1 0 16,-1 0 0-16,0-1 0 0,0 1-48 0,1-1-16 15,0-1 0-15,-1 1 0 0,0-1-16 0,-1 2 0 16,0 2 0-16,-1 1 0 0,-3-1-224 0,-9 4 128 16,10 3-128-16,-10-3 0 0,0 0 128 0,0 0-128 15,6 8 0-15,-1 2 0 0,-3 1 0 0,-2 0 0 16,-1 0 0-16,-1 2 0 0,-2 1 0 0,1-1-128 15,-1 0 128-15,0-1 0 0,1-1-256 0,1-1 16 16,2-10 0-16,0 0 0 16,0 0-224-16,0 0-48 0,-6 8-16 0,6-8 0 15,0 0-1824-15,-7 0-352 0,-2-4-80 0</inkml:trace>
  <inkml:trace contextRef="#ctx0" brushRef="#br0" timeOffset="12481.07">13670 334 27647 0,'-24'-23'2448'0,"10"10"-1952"0,-1 1-496 0,-1 2 0 15,2 1 2128-15,2 3 336 0,1 0 64 0,2 4 16 16,1 1-1808-16,8 1-352 0,-7 1-80 0,7-1-16 31,0 0-1952-31,-5 9-400 0,1-1-80 0</inkml:trace>
  <inkml:trace contextRef="#ctx0" brushRef="#br0" timeOffset="13294.82">4982 2121 29487 0,'-5'-10'1296'0,"5"10"288"0,-3-10-1264 0,2 2-320 15,1 1 0-15,1-1 0 0,0 0 1216 0,2 1 192 16,1-2 48-16,0 0 0 0,2 0-832 0,0 0-176 16,1 2-16-16,2 0-16 0,0 0-32 0,1 1 0 0,-1-1 0 0,1 2 0 15,1-1-64-15,1 3 0 16,0 0-16-16,0 0 0 0,-2 2-112 0,0 2-32 16,-10-1 0-16,10 4 0 0,-1 1-160 0,-1 1 0 15,-8-6 0-15,4 10 0 0,0 0 0 0,-1 1 0 0,-5 1 0 0,0 3 0 16,-3 0 0-16,-3 4-256 0,-1 3 48 0,-2 0 0 31,-2 1-176-31,0-1-16 0,0 0-16 0,-1-2 0 0,2-3 176 0,1-2 48 0,0-2 0 0,3 0 0 16,0-3 192-16,-1-1 0 0,1-2 0 0,8-7 0 15,0 0 128-15,-5 5 0 0,5-5 16 0,0 0 0 16,0 0 112-16,0 0 32 0,0 0 0 0,0 0 0 16,0 0 0-16,0 0 0 0,6 7 0 0,4-3 0 15,-1-1-160-15,2 0-128 0,1-2 144 0,1-1-144 16,3 0 128-16,1 0-128 0,1 0 0 0,1-1 0 15,1-2 0-15,-2 2 0 0,3-1 0 0,0 0 0 16,0-2-432 0,-2 0-80-16,-2 0 0 0,0-1-16 0,-1 1-1712 0,0 0-320 15,-1-2-80-15</inkml:trace>
  <inkml:trace contextRef="#ctx0" brushRef="#br0" timeOffset="13779.94">4916 1814 30863 0,'-18'-12'1360'0,"8"6"304"0,-1 0-1344 0,0 1-320 0,-1 2 0 0,1 0 0 16,0-2 256-16,1 2 0 0,0 1-16 0,0 3 0 16,-2 1-240-16,0 1 0 0,0 2 0 0,0 0 0 15,-1 2-192-15,-2 1 64 0,0 3 128 0,1 3-208 16,-1 2 208-16,2 4 0 0,0 3 0 0,2 3-144 15,0 2 272-15,2 3 48 0,0 1 16 0,2 3 0 16,1 7-192-16,2 3 0 0,-1 2 0 0,5 2 0 16,4 0 0-16,2-1 0 0,4-3 0 0,1-1 0 15,4-6 0-15,3-3 128 0,3 1-128 0,4-7 128 16,3-2 160-16,1-4 32 0,-1-5 0 0,1-2 0 16,-1-6 112-16,3-5 16 0,1 0 16 0,2-5 0 15,4-4 272-15,-2-2 48 0,-1-3 16 0,2-3 0 16,1-2-176-16,-1-5-48 0,-2-4 0 0,0-3 0 0,-5-2-272 0,-1-2-64 15,-3-1-16-15,-1-4 0 0,-3-4 48 0,-3-2 16 16,-1-3 0-16,-3 0 0 0,-3-1-32 0,-2-1 0 16,-3-1 0-16,-4 2 0 0,-4 1-48 0,-1-1-16 15,-2-1 0-15,-3 2 0 0,-2 3-16 0,-2 5-16 16,-2 3 0-16,-1 4 0 0,-3 5 80 0,0 3 16 16,-2 3 0-16,0 3 0 0,-2 4-256 0,-2 5-160 15,-3 1 32-15,-2 5 0 16,-1 4-368-16,-2 2-64 0,0 5-16 0,2 3 0 15,3 3-384-15,3 3-96 0,2 1-16 0,3 4 0 16,3 2-1504-16,3 4-304 0,2 4-64 0</inkml:trace>
  <inkml:trace contextRef="#ctx0" brushRef="#br0" timeOffset="14140.23">6288 1866 28959 0,'14'-12'1280'0,"-4"5"272"0,2-1-1232 0,1 2-320 0,-1-2 0 0,0 2 0 15,-1 1 928-15,-2 2 128 0,-9 3 32 0,9-3 0 16,-9 3-272-16,0 0-48 0,0 0-16 0,0 0 0 16,0 0-432-16,-3 13-64 0,-1 0-32 0,-3 3 0 15,0 3-224-15,-2 2 0 0,-1 1-144 0,-1 2 144 16,-1 1 0-16,-1 3 0 0,-2-1 0 0,1 3 0 15,0 2 0-15,0 2 0 0,0 1-128 0,2 2 128 16,2-4 0-16,2-2 0 0,1-2 0 0,1-3 0 0,2-2 0 0,2-5 0 16,2-2 0-16,1-4 0 0,1-1 336 0,-2-12 64 15,6 11 16-15,2-2 0 0,2-2 0 0,2-2 0 16,1-1 0-16,2-1 0 0,3-3-160 0,0-1-48 16,3 1 0-16,0-2 0 0,0 0-208 0,0 0 144 15,-1-1-144-15,1 1 128 16,-1-2-368-16,1 1-80 0,0 0 0 0,0-2-16 15,-1 1-624-15,2-2-112 0,0-1-16 0,0-2-9776 16,-3 0-1936-16</inkml:trace>
  <inkml:trace contextRef="#ctx0" brushRef="#br0" timeOffset="14499.98">6755 2131 17503 0,'0'0'768'0,"-2"-8"176"0,-2 0-752 0,2 3-192 0,2 5 0 0,-3-6 0 15,3 6 2976-15,-5-6 560 0,1 0 112 0,4 6 32 16,0 0-2128-16,-8 0-416 0,2 2-96 0,-1 4-16 15,-1 2-704-15,2 2-160 0,0 2-32 0,0 3 0 16,-2 3-128-16,3 0-176 0,0 3 48 0,2 1 0 16,1-3 128-16,1 2-160 0,1 0 160 0,3 0-160 15,-2 0 160-15,3-2 0 0,2-1 0 0,0-4-128 16,2 1 128-16,3-4 0 0,-2-3 0 0,3 0 0 16,1-2 128-16,0-3 48 0,2-2 16 0,-3-2 0 15,1-4 208-15,1 0 48 0,0-4 16 0,0-1 0 16,-3-2 240-16,1-3 32 0,-2-3 16 0,-1-1 0 0,-3 0-192 0,0-1-48 15,-2 0 0-15,-1-2 0 0,-1-1-96 0,-1 1-32 16,-2 1 0-16,-2 0 0 0,0 0-256 0,-1 1-128 16,-2 3 0-16,0 3 128 0,-2 3-128 0,-1 1 0 15,-1 1 0-15,1 2 0 16,1 4-512-16,-2 1-64 0,-1 1-32 0,1 2 0 16,0 2-1584-16,2 1-320 0,3 1-64 0,5-5-16 15,-5 9-624-15,3-2-128 0,2-7-32 0,6 17 0 0</inkml:trace>
  <inkml:trace contextRef="#ctx0" brushRef="#br0" timeOffset="15393.38">7270 2171 11967 0,'0'0'1072'0,"10"-1"-864"0,-2 1-208 0,-8 0 0 16,10 0 2048-16,-10 0 384 16,10 0 64-16,-10 0 0 0,0 0-928 0,9-2-192 0,-9 2-32 0,0 0-16 15,7-5-368-15,-7 5-64 16,1-6 0-16,-2 0-16 0,-3-3 208 0,0 0 64 0,-4 0 0 0,-1 1 0 15,-1 3-128-15,-1-2 0 0,-1 0-16 0,0 0 0 16,-1 0-416-16,-1 2-80 0,-1 2 0 0,1-1-16 16,0 1-240-16,2 1-32 0,0 1-16 0,1 1 0 15,1 0-208-15,-1 1 0 0,1 1 0 0,1 0 0 16,0-1 0-16,0 3 0 0,1 0 0 0,-1 2 0 16,0-2 0-16,0 5-128 0,0 2 128 0,1 0-160 0,-1 1 160 15,2 0-128-15,2 3 128 0,-1 2-128 0,2-1 128 0,1 2-208 16,1 0 80-16,2-1 128 0,2 1-224 0,1-1 80 15,2 1 16-15,3 0 0 0,0-2-144 0,1-2-32 16,2-2 0-16,0-2 0 0,1-2 112 0,-1-1 0 16,2-4 16-16,0-2 0 0,0-2 176 0,0-1 0 15,1-4 0-15,0 1 0 0,0-4 0 0,-1-1 0 16,0-2 160-16,0-1-160 0,-2-2 208 0,0 0-48 16,-1 0-16-16,0-1 0 0,-3 0 192 0,1-2 48 15,-1 1 0-15,-2 0 0 0,1 1-96 0,-1 1-16 16,-3 4 0-16,0 2 0 0,0 2-48 0,-2 7-16 15,-2-8 0-15,2 8 0 0,0 0 96 0,0 0 16 0,0 0 0 0,0 0 0 16,0 0-320-16,-4 9 0 0,1 0 0 0,-1 1-144 16,2-1-80-16,0 4-16 0,1 2 0 0,1 0 0 15,2 2-96-15,0-2-32 0,2 1 0 0,0-1 0 32,-1 0-304-32,4 1-64 0,1-2-16 0,2-1 0 15,2-2-320-15,1-2-64 0,1-2-16 0,3-4 0 16,5-2-480-16,2-2-96 0,2-2-32 0,2-2 0 15,-1-2-464-15,0-2-80 0,-4 0-32 0,-1-1 0 16,-1 0 720-16,-2-1 144 0,-1 0 16 0,-1-2 16 0,-2-2 1584 0,-2-1 320 0,-2 2 64 0,0-1 16 16,-5-1 1424-16,-1 2 272 0,-2 0 64 0,-1-1 16 15,-4 1-304-15,0 0-64 0,-1-1-16 0,-1 4 0 16,-3 1-240-16,-1 3-48 0,1 0-16 0,-2 2 0 16,-1-1-624-16,0 3-128 0,-1 2-32 0,0 2 0 0,-1 2-544 0,0 3-112 15,-1 0-32 1,0 5 0-16,0 4-160 0,1 1 0 0,0-1-160 0,1 1 160 15,-1 0-176-15,1 2 176 0,1 0-192 0,1 0 192 16,2 1-384-16,1 0 48 0,3-2 0 0,1 0 0 16,2-2-96-16,3-1-16 0,2-1 0 0,3-4 0 15,1-2 112-15,1-1 16 0,1-3 0 0,1-2 0 0,1-3 320 0,2-4 0 16,2-4 0-16,1-2 0 0,0-3 0 0,1-2 256 16,0-1-32-16,-1-4-16 0,-1-4-16 0,-2 1 0 15,-2 0 0-15,2-2 0 0,-2 0 64 0,1-2 16 16,-4 1 0-16,1-1 0 0,-1 4-16 0,-1-1 0 15,-3 0 0-15,-1 2 0 0,-2 2 48 0,-2 3 0 0,1 4 0 16,0 3 0-16,-1 2 192 0,-2 2 32 0,1 8 16 0,0 0 0 16,0 0-160-16,-7 0-16 0,-1 4-16 0,1 4 0 15,-2 5-352-15,0 4 0 0,0 2-192 0,0 1 64 16,1 2-16-16,0 2 0 0,-1-1 0 0,1 3 0 16,2 2-112-16,-1 1-32 0,2 2 0 0,0 2 0 31,2 1-416-31,1 1-96 0,2-2-16 0,1-1 0 15,1 0-1296-15,1-2-256 0,2-3-48 0,0-1-11552 0</inkml:trace>
  <inkml:trace contextRef="#ctx0" brushRef="#br0" timeOffset="15565.24">8074 2362 18431 0,'0'0'816'0,"0"0"160"0,0 0-784 15,0 0-192-15,0 0 0 0,0 0 0 0,6-5 3264 0,4 2 592 16,-2 1 128-16,3 1 32 0,1 0-3264 0,0 0-752 16,4-1 0-16,2 1 0 15,3 0-768-15,0 1-128 0,1-1-48 0,4 0-12624 0</inkml:trace>
  <inkml:trace contextRef="#ctx0" brushRef="#br0" timeOffset="16051.28">9137 2179 26719 0,'0'0'2368'0,"-2"-8"-1888"0,-2 2-480 0,-2-1 0 15,0 2 1376-15,-3-1 176 0,-1 0 48 0,-1 0 0 16,-2 2-320-16,-1 2-64 0,-3-2-16 0,-2 4 0 16,1 4-768-16,-1 0-160 0,0 1-16 0,1 3-16 15,-3 2-240-15,1 1 0 0,-1 0 0 0,-1 2 0 16,0 2 0-16,1 0 0 0,1 1 0 0,2 2 0 15,-1 2-160-15,3 1 160 0,3 2-128 0,2-1 128 16,4-1-192-16,1 0 64 0,3-3 0 0,1-2 0 16,3-2-208-16,3-2-48 0,3-2 0 0,3-4 0 0,3-2 96 0,3-1 16 15,3-1 0-15,3-4 0 0,2-3 272 0,3-3 144 16,-2-3-16-16,-1-3 0 0,-1-3 0 0,0-3-128 16,-1-4 192-16,0 0-64 0,-1 0 80 0,-1-4 16 15,0-1 0-15,-2-1 0 0,0 0 112 0,-1 1 32 16,-3-2 0-16,0 1 0 0,-1 1-16 0,-3 2 0 15,0 1 0-15,-2 1 0 0,1 2 32 0,-5 3 0 16,0 3 0-16,0 1 0 0,-2 2 144 0,-2 3 48 16,-1 2 0-16,0 3 0 0,1 6-128 0,-5-5-32 15,5 5 0-15,0 0 0 0,-7 4-416 0,-3 1 0 16,1 6 0-16,0 2 0 0,0 2-240 0,1 1 32 0,-2 3 0 16,0 2 0-16,0 1-16 0,1 3 0 0,-1 4 0 0,1 3 0 31,1 2-320-31,1 1-64 0,0 2-16 0,3 1 0 15,1 0-464-15,2 0-112 0,2-2-16 0,2-2 0 16,1-5-576-16,4-4-128 0,2-4-32 0,4-5 0 16,3-5-1184-16,3-4-224 0</inkml:trace>
  <inkml:trace contextRef="#ctx0" brushRef="#br0" timeOffset="16614.48">9471 2374 14735 0,'0'0'1312'0,"0"0"-1056"0,0 0-256 0,-1-9 0 15,1 9 2816-15,-3-9 512 0,3 9 112 0,-3-9 16 16,3 9-1792-16,-1-8-368 0,-1 1-64 0,2 7-16 15,0 0-432-15,-2-9-80 0,1 0-32 0,1 9 0 16,0-11-320-16,1 2-64 0,1 0-16 0,0-1 0 0,1 0-32 0,2-3-16 16,-1-3 0-16,2 1 0 15,-3 1 128-15,0-1 32 16,1 0 0-16,-1 1 0 0,-1 0-96 0,0 1-16 0,-1 0 0 0,-1 2 0 0,0 2-32 0,0 2-16 16,-1-1 0-16,1 8 0 0,-2-7 64 0,2 7 16 15,-7-3 0-15,1 2 0 0,-2 1-64 0,0 4-16 16,0 4 0-16,-2 3 0 0,-1 2-224 0,0 3 0 15,0 0 0-15,0 3 0 0,1 1-160 0,1 2 160 16,0 0-128-16,2-2 128 0,-1 0-144 0,2 1 144 16,1-1-160-16,3 1 160 0,-1-2-192 0,6-1 48 15,-1 0 16-15,2-4 0 0,2-2-144 0,1-1-32 16,4-2 0-16,-1-3 0 16,2-2-208-16,4-2-32 0,0-3-16 0,3-2 0 15,2-5-640-15,2-3-128 0,2-4-16 0,1-3-16 16,-1-4-272-16,1-1-48 0,0-1-16 0,0-2 0 15,0-2-48-15,1-3-16 0,-1-2 0 0,-2 0 0 16,0-1 784-16,-6 2 144 0,-1 0 48 0,-3 2 0 0,-1 3 1600 0,-3 2 320 0,-2 0 64 0,-3 3 16 16,-1 2 896-16,-2 2 176 0,-3 4 32 0,0 2 16 15,-2 1-176-15,0 2-48 0,0 2 0 0,3 7 0 16,-6-4-816-16,6 4-160 0,-6-4-48 0,6 4 0 16,-8 2-672-16,8-2-144 0,-8 6-16 0,2 4-16 15,-3 2-240-15,2 4 0 0,0 1 0 0,-1 3-160 16,-1 3 160-16,3 1 0 0,-2 0 0 0,1 7 0 15,0 6 0-15,-2 3 144 0,0 4-144 0,0 2 160 16,0 4-160-16,-1 3 0 0,-1 1 0 0,0 2 0 0,3-3 0 0,-3-1 0 16,2 1 0-16,0-4 0 15,1-3-448 1,1-3 16-16,1-4 16 0,2-2 0 0,0-4-16 0,0-6 0 0,2-5 0 0,1-3 0 16,0-4-32-16,1-2-16 0,1-2 0 0,-1-11 0 15,0 0-1680-15,0 0-336 0,0 0-64 0,0 0-11200 0</inkml:trace>
  <inkml:trace contextRef="#ctx0" brushRef="#br0" timeOffset="17005.08">9643 2417 27647 0,'0'0'2448'0,"0"0"-1952"15,6-9-496-15,1 1 0 0,1 2 384 0,3-2-32 16,1-1 0-16,4 1 0 0,3 0 160 0,1-1 48 0,4 0 0 15,-1 0 0-15,-1-1-368 0,-1 2-64 0,-1 0 0 0,2 0-128 16,-4 0 0-16,1 4 0 0,-2 1 0 0,-1 3 0 16,-3-1 0-16,-2 3 0 0,-1 1 0 0,-4 3 0 15,0 1 0-15,-3 4 0 0,-1 3 0 0,0 2 0 16,-2 2 0-16,-2 3 128 0,0-2 0 0,0 1-128 16,0-1 256-16,1 0-64 0,0-1-16 0,2 1 0 15,0-1-176-15,2-2 0 0,0-2 0 0,3-2 128 16,-1-1-128-16,2-2 0 0,0-2 144 0,1-2-144 15,1-2 208-15,1-2-16 0,0-2-16 0,1-3 0 16,1-1 304-16,0-3 64 0,-1-2 16 0,0-2 0 0,1-3 32 16,-1-2 16-16,-2 1 0 0,-1-2 0 0,-3-2-96 0,0-1-32 15,-2-2 0-15,-1 0 0 0,-1-3-192 0,-2 2-32 16,-1 0-16-16,0 1 0 0,-3 1-240 0,0 1 144 16,-3 2-144-16,1 4 128 0,-2 2-128 0,-1 2 0 15,-1 1 0-15,-2 4 0 16,-2 1-688-16,-1 4-64 0,-3 2-16 0,0 3 0 15,1 0-2128-15,1 4-432 0,0 2-96 0</inkml:trace>
  <inkml:trace contextRef="#ctx0" brushRef="#br0" timeOffset="17365.25">10415 2287 13823 0,'0'0'1216'0,"0"0"-960"0,0 0-256 0,7 4 0 15,-7-4 3344-15,8 10 624 0,-1 0 128 0,-3 1 32 16,-1 0-3040-16,1 2-592 16,-2 1-128-16,0-1-32 15,-2 1-336-15,0-1 128 0,-1 0-128 0,-1 0 0 0,-2-1 0 0,1-1 144 0,-1 0-144 0,-1-1 0 16,1-2 176-16,-1 0-176 0,2 0 160 0,3-8-160 16,0 0 224-16,0 0-48 0,0 0-16 0,0 0 0 15,0 0 336-15,0 0 64 0,-5-5 16 0,1-1 0 16,2-3 272-16,2-2 64 0,0-1 16 0,2-1 0 15,1-2-32-15,0-1 0 0,1-2 0 0,2-3 0 16,0 0-304-16,2 2-64 0,1-1-16 0,0 2 0 16,1 2-240-16,-1 1-48 0,1 3-16 0,0 2 0 0,0 3-208 0,0 1-160 15,0 2 32-15,1 3 0 16,-3 1-256-16,2 2-32 16,-1 1-16-16,2 2 0 0,-1-1-1600 0,1 3-320 0,1-1-64 0,1 1-16 15,-1-1-672-15,0 2-144 0</inkml:trace>
  <inkml:trace contextRef="#ctx0" brushRef="#br0" timeOffset="17789.61">10856 2323 22175 0,'0'0'976'0,"0"0"208"0,0 0-944 0,0 0-240 15,0 11 0-15,0 0 0 0,-1 0 1024 0,-2 0 144 16,0-1 48-16,0 1 0 0,-2-1-624 0,1-1-112 16,4-9-32-16,-7 10 0 0,2-1 64 0,5-9 16 31,-6 5 0-31,6-5 0 0,0 0 432 0,0 0 96 0,0 0 16 0,0 0 0 0,0 0-240 0,0 0-32 0,0 0-16 0,0 0 0 15,1-8-208-15,3 0-64 0,1-3 0 0,3-2 0 16,1 0-32-16,1-1-16 0,-2-1 0 0,3 0 0 16,0 0-128-16,2 1-16 0,-1 0-16 0,1 1 0 15,1 0-176-15,-1 3-128 0,0 1 192 0,-2 2-192 16,0 1 0-16,-2 3 0 0,0 2 0 0,-9 1 0 16,9 1 0-16,-1 3 0 0,-3 3 0 0,1 0-192 31,-2 2 64-31,1 1 128 0,-1 1-208 0,-1 2 80 0,1 3 0 0,-1-1 0 0,-1 1 0 0,1-1 0 0,1-2-32 0,-1-1 0 15,-3-12 0-15,5 13 0 0,1-5 160 0,-6-8 0 32,9 5 0-32,-9-5 0 0,10 1 192 0,0-2-48 15,-1-3 0-15,2-1 0 0,2-2 384 0,-1-2 80 16,0 1 16-16,0-2 0 0,-2-2-176 0,1 1-48 16,-1 0 0-16,1 0 0 0,0 1-144 0,0 0-48 15,-1 0 0-15,-1 1 0 0,0 0-208 0,1 3 176 16,-1 1-176-16,0 2 160 0,-9 3-160 0,10-1 0 15,-10 1 0-15,10 3-176 16,-2 2-208-16,1 0-64 0,-1 3 0 0,0 1 0 16,0 0-416-16,1 1-96 0,0 1 0 0,1 1-16 15,1 1-2784-15,-1-2-544 0,6 0-112 0,5-7-32 0</inkml:trace>
  <inkml:trace contextRef="#ctx0" brushRef="#br0" timeOffset="18853.05">11752 2209 23951 0,'-2'-12'1056'0,"0"3"224"0,-1-1-1024 0,-1 1-256 0,1 3 0 0,0-2 0 16,-2 0 2752-16,1 1 512 0,-4 1 80 0,0 1 32 16,1-1-1904-16,-1 3-384 0,-3 1-80 0,1 2-16 15,-2 1-688-15,-1 2-144 0,0 4-32 0,-2 0 0 16,1 1-128-16,1 1 0 0,1 1-160 0,0 1 160 16,1 1-176-16,1 1 176 0,1 1-192 0,1 3 192 15,3 0-208-15,1 1 64 0,2 0 16 0,2-1 0 16,2 1-208-16,3-2-48 0,-1 0 0 0,3-3 0 0,2-3 80 0,-1-1 16 15,1-5 0-15,2-1 0 0,1-2 288 0,2-2 0 16,-1-1 0-16,0-2 0 0,-2-3 256 0,0-2-64 16,0-1 0-16,0-1 0 0,-1-1 208 0,-1 0 48 15,-3 0 0-15,1 0 0 0,-1 0 48 0,2-2 16 16,0-1 0-16,-2 2 0 0,0 1-192 0,-1 1-48 16,0 2 0-16,-2 1 0 0,-3 8-144 0,0 0-128 15,0 0 144-15,0 0-144 0,0 0 128 0,0 0-128 16,0 0 0-16,0 0 144 0,0 0-144 0,0 0-256 15,6 11 64-15,-1 2 16 0,-2-2-64 0,2 1-16 16,-1-1 0-16,2 0 0 0,-1 0-32 0,3-1-16 16,-1-2 0-16,2 0 0 0,1-2 128 0,2-2 32 0,1-2 0 0,0-1 0 15,0-2 16-15,2-2 0 0,2-3 0 0,0 0 0 16,2-3 0-16,1-1 0 0,1-1 0 0,-2-2 0 16,-2-1 128-16,1-2 0 0,-2 0 0 0,0-1 128 15,-3 0 32-15,-1-4 16 0,-1-2 0 0,-1 1 0 16,-2 1 160-16,0-1 48 0,1 0 0 0,-1 1 0 15,-2-1 16-15,3 1 16 0,-3 0 0 0,0 1 0 16,0-1-96-16,-2 5-32 0,0 1 0 0,-1 3 0 16,-1 2 80-16,-1 4 16 0,-1 6 0 0,0 0 0 15,0 0-144-15,0 0-32 0,0 0 0 0,0 0 0 16,-4 9-208-16,-1 3-288 0,1 2 64 0,-2 3 16 16,2 1 16-16,0 2 16 0,-1 1 0 0,1 2 0 15,-2 1 0-15,2 4 0 0,0 1 0 0,-1 3 0 0,2 1-96 16,1-2-32-16,1-1 0 0,2-3 0 0,1-2 32 15,2-3 0-15,2-4 0 0,1-1 0 0,2-3 144 0,0-3 128 16,3-2-192-16,1-3 192 0,3-2 0 0,1-4 0 16,0-2 0-16,2-4 0 0,-1-3 0 0,1-1 0 15,0-2 0-15,-1 0 0 0,1-1 0 0,0-1 0 16,-1-2 0-16,0 1 0 0,-1-3 0 0,-2 1 176 16,-2-2-176-16,-1 2 160 0,-2 2-160 0,-1 2 0 15,-2 1 144-15,-3 2-144 0,-2 2 144 0,-2 8-144 16,-1-5 192-16,1 5-192 0,0 0 176 0,0 0-176 15,-9 5 160-15,0 3-160 0,1 2 0 0,0 2-160 16,0 2 0-16,2 2 0 0,-1 0-128 0,2-1-32 0,-1 1 0 16,3-1 0-16,1 1 64 0,2 0 0 0,1 0 0 0,2-2 0 15,2-3 64-15,2 0 0 0,3-1 16 0,-1-3 0 16,1-1 176-16,1-2 0 0,2-1 0 0,0-3 0 16,0-2 0-16,2-2 144 0,-1-1-144 0,-1-2 160 15,-1-2-32-15,0-1 0 0,-1-1 0 0,0 0 0 16,-1 1 0-16,0-2-128 0,-1-1 192 0,0 0-64 15,-1 1-128-15,0 1 0 0,-1 1 144 0,-2 1-144 16,0 0 0-16,-5 9 0 0,0 0 0 0,0 0 0 16,0 0-144-16,0 0-48 0,0 0-16 0,0 0 0 15,0 0-48-15,4 9-16 0,-3 2 0 0,1-1 0 16,-1 1 64-16,2-1 16 0,-1 0 0 0,1-1 0 16,-3-9 32-16,6 8 16 0,1-1 0 0,2-2 0 15,1 0 144-15,0-2 0 0,0-3 0 0,1-1 0 0,-1-2 272 0,1-2 48 16,-2-1 0-16,-1 0 0 0,0 0 240 0,-1-3 48 15,-3-1 16-15,2-1 0 0,-2-2-96 0,-1 0-16 16,-2 0 0-16,-1 0 0 0,0 0-192 0,-2 1-64 16,-1 0 0-16,0 2 0 0,-1 0-256 0,-2 2 160 15,-1 1-160-15,-1 2 128 16,0 3-528-16,-2 2-112 0,-1 2-32 0,-1 2 0 16,-3-1-1504-16,1 2-288 0,0 2-64 0,0 2-13664 0</inkml:trace>
  <inkml:trace contextRef="#ctx0" brushRef="#br0" timeOffset="19150.25">13018 2236 27647 0,'0'0'2448'0,"0"0"-1952"0,3 10-496 0,-2 0 0 16,-1-10 448-16,-1 13 0 0,1-1 0 0,0-2 0 16,0-10 0-16,-3 14 0 0,2-3 0 0,1-11 0 15,-2 11 32-15,2-11 0 0,0 0 0 0,0 0 0 16,0 0 272-16,0 0 48 0,6 7 16 0,-6-7 0 15,7 4-64-15,3-4-16 0,-1-2 0 0,1-1 0 16,0-1-208-16,2-2-32 0,0 1-16 0,1-2 0 16,1 1-48-16,2-1-16 0,-1-1 0 0,1 2 0 15,0-1-48-15,1 2-16 0,-2-1 0 0,-1 3 0 16,-2 1-208-16,-1 0-144 0,-2 1 192 0,-9 1-192 16,9 4 0-16,-9-4 0 0,6 7 0 0,-3 2 0 15,-1 0 0-15,-2 2 0 0,-1 1 0 0,-1 0 0 16,0 2 0-16,-1 0 0 0,0-1-144 0,0-1 144 15,-1 0-624 1,2-3-32-16,2-9-16 0,0 0 0 0,0 0-320 0,0 0-64 0,0 0-16 0,0 0-15760 16</inkml:trace>
  <inkml:trace contextRef="#ctx0" brushRef="#br0" timeOffset="19307.49">12693 1795 34959 0,'-20'-17'1536'0,"8"8"336"0,-2 1-1488 0,0 3-384 16,2 0 0-16,0 2 0 0,0 1 128 0,0 1-128 16,0 1 160-16,0 2-160 15,-1 1-320-15,-2 3-176 0,2-2-16 0,-3 0-9616 0,1 1-1920 16</inkml:trace>
  <inkml:trace contextRef="#ctx0" brushRef="#br0" timeOffset="19480.34">11886 1927 19343 0,'-8'-10'848'0,"2"4"192"0,2-2-832 0,0 1-208 0,4 7 0 0,0 0 0 16,0 0 5184-16,0 0 976 0,0 0 208 0,9 0 32 15,4 2-4880-15,7 1-992 0,8 0-192 0,6 2-32 16,8-1-304-16,4 0 0 0,-1 1 0 0,8-2 0 16,5-1-912-1,5 0-240-15,5-2-64 0,-1-1-16896 0</inkml:trace>
  <inkml:trace contextRef="#ctx0" brushRef="#br0" timeOffset="22437.27">14951 2193 23951 0,'0'0'2128'0,"0"0"-1696"16,0 0-432-16,7-8 0 0,-2-1 1552 0,4 0 240 16,0-1 32-16,3 1 16 15,2 2-912-15,3-2-176 0,0-2-48 0,2 0 0 16,1-1-432-16,2 1-80 0,1-1-32 0,-1 0 0 0,-1-3-160 0,0 1 0 15,0 2 0-15,-4 0 128 0,-1 0-128 0,-4 1 128 16,-2 0-128-16,-3 2 128 0,-2 0-128 0,-2 2 160 16,-3 7-160-16,0-7 160 0,0 7 80 0,-3-6 16 15,3 6 0-15,-8-3 0 0,-3 2-64 0,0 2-16 16,-3 2 0-16,-3 3 0 0,0 0-176 0,-1 3-224 0,-1 1 48 0,2 0 16 16,0 1 160-16,1 1 0 0,0 0-144 0,2 1 144 15,3-1 0-15,1 2-144 0,1 0 144 0,3 1 0 16,0 1-160-16,3-1 160 0,3-1-128 0,0 0 128 15,2-2-144-15,2 2 144 0,3 0-160 0,2 0 160 16,3-2-128-16,3-1 128 0,4-3 0 0,3-1-144 16,3-4 144-16,3 0-128 0,0-2 128 0,1-1-128 15,0-4 0-15,-1 0 0 0,1-4 0 0,1-2 0 16,0-2 128-16,0 0 0 0,0 0 0 0,-2 0 0 16,-1 0 0-16,-1-1 0 0,1-4 0 0,-4 1 0 15,-2-1 128-15,-4 1-128 0,-3-2 160 0,-1 2-160 16,-4-1 176-16,-2 3-176 0,-4 2 192 0,0 1-192 15,-6 0 240-15,1 1-64 0,-2 1-16 0,-4 1 0 16,-2 3 32-16,-1 1 0 0,-3 2 0 0,-2 2 0 0,0 2-192 0,-2 3 160 16,1 1-160-16,-1 3 160 0,1 1-160 15,0 0-176-15,2 1 48 0,0 0 0 0,2-1 128 0,2 1 0 16,1 0-144-16,4 1 144 0,1 0-144 0,2-1 144 16,2-1-192-16,2 1 192 0,2-2-176 0,3 0 176 15,0-2-160-15,4 0 160 0,3-2 0 0,2 0 0 16,-1-2 0-16,3-1 0 0,0 1 256 0,2-2 64 15,2-1 0-15,0 0 0 0,-2-1 16 0,0-1 16 16,-1 0 0-16,-3 0 0 0,-2-1-224 0,-2 1-128 16,-1 0 160-16,-10 2-160 0,9 2 128 0,-9-2-128 0,7 4 0 15,-7-4 144-15,3 8-144 0,-1 2 0 0,-3 1 0 0,-1 2 0 16,-4 2 0-16,0 3 0 0,-2 0 0 0,-2 3 0 16,-2 1 0-16,1 4 0 0,-2 1 0 0,-1 2 0 15,-1 3 0-15,2-2 0 0,0 1 0 0,1 0 0 16,-1-1 0-16,0-1-176 0,4 0 176 0,0-1-128 15,1-4 128-15,1-2 0 0,3-2 0 0,1-4-128 16,1-3 128-16,-2-2 0 0,4-2 0 0,0-9 0 16,0 0 0-16,0 0 144 0,7 7-144 0,1-4 0 15,-8-3 224-15,12-1-64 0,1-4-16 0,1-1 0 16,3-3 128-16,1-4 32 0,5-6 0 0,3-4 0 16,-3-8-112-16,2-1 0 0,0-2-16 0,1-2 0 15,-2-3-176-15,0-1 128 0,0-4-128 0,-1-1 128 16,-1 3-128-16,-2 3 0 0,-2 3 144 0,-2 4-144 0,-2 1 128 15,-3 6-128-15,-4 3 128 0,0 4-128 0,-2 4 240 0,0 3-32 16,-3 1 0-16,0 3 0 0,-2 0 128 0,0 7 32 16,0 0 0-16,0 0 0 0,0 0-224 0,0 0-144 15,0 0 192-15,-6 5-192 0,-1 4 0 0,1 1-320 16,1 0 32-16,1 3 16 0,-1 4 80 0,2 1 0 16,0 1 16-16,0 0 0 0,2 0 48 0,1 1 0 15,0 2 0-15,2 0 0 0,2-2-48 0,0-1 0 16,2-1 0-16,1-2 0 0,2-2 32 0,1-2 0 15,0-2 0-15,2-3 0 0,2-2 144 0,2-2-208 16,0-3 80-16,2-3 128 0,2-2-208 0,-2-3 80 16,3-1 128-16,0-2-208 0,-1-2 208 0,-1-1 0 15,-3-3 0-15,0 2 0 0,-2 0 160 0,-1-2-160 0,-1-2 128 16,-3 3-128-16,0 1 128 0,-3 1-128 0,1 2 0 0,-4 3 128 16,-1 3-128-16,-2 6 192 0,0 0-192 0,0 0 192 15,0 0 64-15,0 0 32 0,0 0 0 0,-5 5 0 16,-3 4-288-16,3 2-176 0,0 2 32 0,2 2 0 15,0-2-128-15,1 2-32 0,-1 1 0 0,4-1 0 32,1 2-336-32,0-1-64 0,0-1 0 0,2 0-16 15,3-2-224-15,4-3-32 0,-2-2-16 0,4-2 0 16,2 0-1056-16,3-4-224 0,1-2-32 0,3-3-16 16,1-5 880-16,2 0 176 0,0-3 48 0,3 0 0 15,0-1-560-15,0-1-96 0,-4 0-32 0,-1-1 0 0,-3 0 1712 0,-2-1 352 0,-4-3 64 0,-2 1 16 16,-2-3 1424-16,-2 1 304 0,-2 1 48 0,-1 1 16 15,-3-1-304-15,-2 3-48 0,0 2-16 0,-2 2 0 0,-2 1-176 0,1 1-32 16,0 1-16-16,-3 4 0 0,-1 1-464 0,-1 0-80 16,-2 2-32-16,0 0 0 0,-1 3-464 0,-1 2-80 15,0 0-32-15,-1 2 0 0,-2 0-288 0,2 3 0 16,0 2 0-16,0 2 0 0,1 1 0 0,0 2 0 16,-1 0-128-16,4 2 128 0,0 1 0 0,1 2-192 15,1-1 192-15,2 4-192 0,1-4 48 0,0 4 16 16,3-2 0-16,2 0 0 0,1-2-192 0,4-1-16 15,-2-1-16-15,4-5 0 0,2-3 32 0,2-2 0 16,3-3 0-16,3-2 0 0,0-3 0 0,1-1 0 16,3-4 0-16,2-1 0 15,-2 0-96-15,-2-4-16 0,-2-1 0 0,-1-2 0 0,-3-3 432 0,-2 1 144 0,-2-2 0 16,0 2 0-16,-3-1 208 0,0 2 32 0,-1 2 16 16,-2-1 0-16,1 1-112 0,-1 1-32 0,-2 1 0 0,-1 1 0 15,-1 9-64-15,0 0 0 0,0 0-16 0,-2-8 0 16,-1 2 16-16,3 6 16 0,0 0 0 0,0 0 0 15,0 0-352-15,-8-2-80 0,8 2-16 0,0 0 0 16,-8-2-64-16,8 2-16 0,0 0 0 0,0 0 0 16,0 0 320-16,0 0-192 0,0 0 192 0,0 0-160 15,0 0 160-15,0 0 0 0,0 0 0 0,0 0 0 16,0 0 0-16,0 0 0 0,0 0 0 0,-5-5 128 16,5 5-128-16,-4-7 0 0,4 7 128 0,-2-7-128 15,2 0 0-15,0 7 144 0,0 0-144 0,0 0 0 16,0 0 176-16,0 0-176 0,0 0 160 0,0 0-160 15,-5-4 192-15,5 4-64 0,-8 4-128 0,8-4 192 16,-8 8-192-16,3 2 0 0,-1 0 0 0,2 1 0 16,-1-2 0-16,2 2 0 0,2 2 0 0,-1-2-160 0,1 0 160 0,2 0 0 15,-1 0 0-15,2-2 0 0,-2-9 0 0,3 11 0 16,2-1 0-16,-1-1 0 0,-4-9 0 0,8 7 0 16,0-2 0-16,-8-5 0 0,9 5 0 0,2-4 0 15,0-2 0-15,0-3 0 0,2 0 0 0,0-2 0 16,0-1 128-16,1-2-128 0,1-1 128 0,-1-1-128 15,0-2 128-15,0-1-128 0,2-1 128 0,-3-2-128 16,1-4 128-16,1-1-128 0,-2 0 128 0,1-1-128 16,0-4 128-16,0 2-128 0,-1-3 176 0,0 2-48 15,0 0 0-15,-2-1 0 0,-1 1 112 0,-1 1 16 16,-1 0 0-16,-1 4 0 0,-1 3 192 0,-3 1 32 16,-1 3 16-16,-2 3 0 0,-1 1 144 0,0 2 16 0,1 8 16 0,0 0 0 15,0 0-304-15,0 0-64 0,0 0-16 0,-10 3 0 16,0-1-288-16,2 4 0 0,-1 4-128 0,1 5 128 15,-1 2-208-15,2 3 48 0,-1 2 16 0,0 0 0 16,2 2 144-16,-1 1-128 0,-1 2 128 0,2 3-128 16,0 4 128-16,3 0-128 0,2-1 128 0,0 1-128 15,0-2 128-15,3 0 0 0,1-3-144 0,1 0 144 16,1-2-240-16,1-2 32 0,3-4 0 0,1-3 0 16,2-5 64-16,3-2 16 0,0-3 0 0,3-2 0 15,0-3-64-15,1-2 0 0,0-2 0 0,0-3 0 16,1-4-16-16,1-2-16 0,-1-2 0 0,1-2 0 15,-2-6 224-15,-1 0 0 0,0 0 144 0,-2-1-144 16,1-1 192-16,-2 1-64 0,-2-2-128 0,0 2 192 16,-4 0-48-16,0 3-16 0,-1 0 0 0,-3 4 0 0,1 3 48 0,-2 2 0 15,-3 2 0-15,-1 7 0 0,-1-6 192 0,1 6 32 16,0 0 16-16,0 0 0 0,-5 3-416 0,-3 6 0 16,2 2 0-16,-1 2 0 0,0-1-384 0,2 4 64 15,-1 2 0-15,2 0 0 0,0 0 80 0,1-1 32 16,1 1 0-16,2-1 0 0,0-1 16 0,3 0 0 15,1 1 0-15,1-2 0 0,1-3 192 0,1-3-176 16,1-1 176-16,2-2-160 0,0 0 160 0,2-4 0 16,1-1 0-16,2-1 0 0,0-2 0 0,-1-1 0 15,-1-4 0-15,2 0 0 0,0 0 0 0,-2-2 0 16,-1-2 0-16,1 0 0 0,-1-1 0 0,-1 0 0 16,-1-1 0-16,-2 0 128 0,1 1-128 0,-2 1 0 0,0 3 128 15,0-1-128-15,-1 0 0 0,-6 9 0 0,0 0 0 0,0 0 0 16,0 0 0-16,0 0-192 15,0 0 64-15,4 7 0 0,-4-7-64 0,3 11 0 0,1 0 0 0,-1 0 0 16,0 0 48-16,2 0 0 0,-1 1 0 0,1 0 0 16,1-2 16-16,1 0 0 0,0-2 0 0,2 0 0 15,2-2 128-15,1-2 0 0,1-2-144 0,2-2 144 16,-2-2 0-16,1-1 208 0,-2-3-16 0,0-2-16 16,2 0 336-16,-5-2 80 0,0-1 16 0,-2 0 0 15,-2 0-144-15,-1-1-16 0,-2-3-16 0,-2 2 0 16,-1-1-96-16,-3 0-16 0,-1-1 0 0,-3 2 0 15,-1 1-320-15,-2 1 0 0,-2 2 0 0,-2 4 128 16,-2 0-416-16,1 4-80 0,-2 2-16 0,2 3 0 16,-2 0-336-1,4 1-80-15,0 3-16 0,1 3 0 0,2 2-1984 0,0 1-400 16</inkml:trace>
  <inkml:trace contextRef="#ctx0" brushRef="#br0" timeOffset="23000.77">17912 2292 23951 0,'0'0'2128'0,"0"0"-1696"16,0 0-432-16,0 0 0 0,0 0 896 0,2 9 80 15,-2-9 32-15,0 0 0 0,0 0 80 0,0 0 32 16,0 0 0-16,0 0 0 0,0 0-208 0,0 0-32 16,0 0-16-16,9 4 0 0,-9-4-224 0,10-3-64 0,-1 0 0 0,0-1 0 15,0-2-192-15,0 1-32 0,4-1-16 0,-4 1 0 16,1-2-96-16,1 2-32 0,-2 0 0 0,1 1 0 15,-1-1-208-15,0 3 0 0,-1 1 128 0,1 1-128 16,-9 0 0-16,11 3 0 0,-1 2 0 0,0 0 0 16,-1 1 0-16,0 0-192 0,1 1 192 0,-2 0-160 15,1-1 160-15,1 0 0 0,0 0-144 0,1 1 144 16,1-2 0-16,0 0 0 0,1-3 0 0,2-1 0 16,-1-1 0-16,0-1 0 0,1-2 0 0,0-2 0 15,1 0 0-15,0-2 192 0,-3-2-192 0,1 1 192 16,-2-2-64-16,1 0 0 0,-2 0 0 0,-2-2 0 15,-1-1 0-15,-1-2-128 0,-2 1 192 0,0 0-64 0,-1-2 0 16,0 2-128-16,0 1 192 0,-2 1-64 16,-2 1-128-16,0 2 0 0,-2 2 0 0,2 7 0 0,-4-6 0 0,4 6 0 15,0 0 0-15,0 0 0 0,-7 2-384 0,0 3 0 16,-1 3 0-16,3 3 0 16,1 2-416-16,-2 3-96 0,1-1 0 0,1 2-16 15,3 0 80-15,-1 0 32 0,2-1 0 0,3 0 0 0,2-1 416 16,-1 0 64-16,2 0 32 0,0-2 0 0,3-1 288 0,1-2 128 15,1 0-128-15,0 0 192 0,0-2 352 0,0 0 64 16,-1-2 16-16,-1-1 0 0,-1 1-48 0,-8-6 0 16,0 0 0-16,8 5 0 0,-8-5-256 0,0 0-64 15,0 0-16-15,0 0 0 16,0 0 112-16,0 0 32 0,0 0 0 0,0 0 0 0,-9 3-128 0,-2 0-32 0,-3-2 0 16,-1-1 0-16,-2 0-224 0,-1-1-288 0,-1 0 64 0,-1-2 16 31,-1 1-464-31,1-1-96 0,-1-4 0 0,1 0-16 15,3-2-1792-15,-2-2-368 0,-2-4-64 0</inkml:trace>
  <inkml:trace contextRef="#ctx0" brushRef="#br0" timeOffset="23172.85">17415 1684 38303 0,'-18'-21'1696'0,"9"11"352"0,0 3-1648 0,0-1-400 0,0-2 0 0,3 3 0 15,0 4 464-15,6 3 16 0,-4-4 0 0,4 4 0 16,0 0-1552-16,0 0-304 0,0 0-64 0,-7 4-16 16,7-4-1968-16,-7 8-400 0</inkml:trace>
  <inkml:trace contextRef="#ctx0" brushRef="#br0" timeOffset="23360.66">16813 1868 29487 0,'-10'-8'2624'0,"5"4"-2112"15,-1-1-512-15,6 5 0 16,-5-4 1488-16,5 4 192 0,0 0 48 0,0 0 0 0,0 0-416 0,0 0-80 16,0 0-16-16,10-3 0 0,3 2-880 0,6 1-176 15,4 1-32-15,7 1-128 0,5 0 0 0,5 0 0 16,6 0 0-16,-1 1 0 0,-2-2-192 0,-1 0-112 16,1 0-16-16,0 2 0 15,-1-1-2096-15,0 1-416 0,0-1-96 0,-1-1-16 0</inkml:trace>
  <inkml:trace contextRef="#ctx0" brushRef="#br0" timeOffset="24677.26">4886 3682 27183 0,'0'0'1200'0,"0"-7"256"0,0-1-1168 0,2 2-288 16,0 0 0-16,-2 6 0 0,6-7 720 0,0 0 96 16,1-1 16-16,1 2 0 0,-1 0-64 0,2 1 0 15,1-1 0-15,0 1 0 0,0 0-160 0,0 1-32 16,0 2-16-16,0 1 0 0,-10 1-208 0,11 0-32 15,-11 0-16-15,10 3 0 0,-10-3-176 0,8 7-128 16,-8-7 192-16,6 9-192 0,-6-9 128 0,3 13-128 0,-1 0 0 0,-2 0 0 16,0 0 0-16,-1 1 0 0,-2 0-176 0,1-2 176 15,-2 1-240-15,2 0 64 0,0-1 16 16,0 0 0-16,0-1 160 0,-1-2-128 0,3-9 128 0,0 10-128 16,0-10 128-16,0 10 0 0,0-10 0 0,3 9 0 15,-3-9 0-15,2 11 0 0,0-2 0 0,-2-9 0 16,6 9 0-16,-6-9 0 0,7 10 0 0,0-1 0 15,-1-1 0-15,1 0 0 0,-7-8 0 0,9 9 0 16,-1 1 256-16,-1 0 0 0,1-1-16 0,-1-1 0 16,-2-2 16-16,-5-6 16 0,3 7 0 0,0 1 0 15,-2-1-16-15,-1-7 0 0,0 0 0 0,-4 9 0 0,4-9 48 16,-6 7 0-16,-2-2 0 0,-1 0 0 0,-1-3 96 16,0 1 32-16,-1 0 0 0,-1 0 0 0,-1-3-112 0,0 0 0 15,-1-1-16-15,-1 2 0 0,0 0-144 0,2-1-32 16,-4 0 0-16,3-1 0 0,0-2-128 0,-1 3 0 15,3-1 0-15,0 0 0 0,0 1 0 0,1 0 0 16,1 1 0-16,0-1-176 16,3-1-448-16,-2 0-80 0,9 1-32 15,-8-3 0-15,0 1-2080 0,8 2-432 0,-6-7-80 0</inkml:trace>
  <inkml:trace contextRef="#ctx0" brushRef="#br0" timeOffset="25193.56">4916 3477 23951 0,'-9'-13'2128'0,"4"5"-1696"0,0 1-432 0,1-1 0 0,-2 0 832 0,2 0 96 0,-1 1 16 0,1-1 0 16,-2-1-96-16,1 2-16 0,-2-1 0 0,0 2 0 16,0 0-272-16,-1 1-64 0,-1 2-16 0,2 1 0 15,0 0 16-15,-1 2 0 0,-1 1 0 0,0 1 0 16,-3 1-208-16,1 3-32 0,0 0-16 0,1 4 0 15,-1 2-240-15,0 4 0 0,-2 2 0 0,-1 3 0 16,1 1 0-16,1 3 0 0,0 1 0 0,0 4 0 16,1 2 0-16,0 5-192 0,-1 5 192 0,2 1-160 15,1 2 160-15,2 2 0 0,0 1-144 0,3 1 144 16,2-2 0-16,3-2-144 0,3-3 144 0,2-1 0 16,3-4 0-16,2-3 0 0,2-3 0 0,0-2 0 0,4-3 0 15,3-3 0-15,1-3 0 0,4-2 0 0,4-3 320 16,-1 0 32-16,2-4 0 0,0-4 0 0,1-5 160 15,2-3 48-15,0-4 0 0,2-3 0 0,-1-2-176 0,1-1-16 16,1-4-16-16,0-4 0 0,0-2-144 0,-3-3-16 16,0-3-16-16,-6-1 0 0,-3-1 128 15,-3-3 16 1,-2-2 16-16,-1-2 0 0,-4-3 96 0,-1 0 16 0,-2-3 0 0,-2-1 0 0,-3-2-144 0,0 0-32 16,-3 0 0-16,-3-1 0 0,-2-1-144 0,-3 2-128 15,-2 1 192-15,-1 2-192 0,-2 2 224 0,-2 3-64 0,-1 6-16 16,-2 2 0-16,-2 4 80 0,-3 0 16 0,-1 5 0 0,-4 2 0 15,1 4-112-15,-2 3-128 0,-5 3 176 0,1 5-176 16,1 3-160-16,0 4-144 0,-2 4-16 0,1 3-16 31,3 3-480-31,0 4-80 0,2-1-32 0,4 4 0 16,2 1-1440-16,5 2-304 0,3 3-48 0,5 2-12624 0</inkml:trace>
  <inkml:trace contextRef="#ctx0" brushRef="#br0" timeOffset="25788.46">6275 3706 30399 0,'-4'-10'2704'0,"3"5"-2160"0,-4-2-544 0,2 0 0 0,0 0 528 0,-2 0 0 16,1 0 0-16,-2 2 0 0,-1-1 272 0,-2 3 48 15,1 1 16-15,-1 0 0 0,1 1-240 0,-4 2-48 16,1 2-16-16,-4 3 0 0,-1 1-368 0,-1 4-64 31,2 1 0-31,-2 5-128 0,2 0 0 0,2 3 0 0,2 1 0 0,1 1 0 0,-1-1-160 0,3 3 160 16,2 3-160-16,3-1 160 0,3 0-144 0,5 1 144 31,0-2-128-31,4-1 128 0,0-3-192 0,2-3 64 16,1-2 0-16,0-4 0 0,1-3 128 0,4-3-208 0,0-2 80 0,2-4 128 0,-1-2 0 0,-1-1 0 0,1-5 0 0,1-2 0 15,-1-3 144-15,1-1 0 0,-1-3 0 0,-2 1 0 16,-1-1 48-16,0 1 0 0,-2-1 0 0,-1 1 0 16,-1-2 0-16,-1 1 16 0,-1 0 0 0,-2 4 0 15,-1 3-208-15,-2 2 128 0,-4 8-128 0,0 0 0 16,0 0 0-16,0 0 0 0,0 0 0 0,0 0 0 16,0 0 0-16,1 14 0 0,-2 2-176 0,2-1 176 31,2 1-240-31,0-1 80 0,-2 1 16 0,2 1 0 15,2-3 144-15,1-1-160 0,3 2 160 0,1-4-160 16,1-2 160-16,2-3 0 0,3-1 0 0,-1-3 0 16,0-1 0-16,2-2 0 0,-1-1 0 0,3-5 0 15,0-2 256-15,-3-1 64 0,-1-1 32 0,-3 0 0 0,-2-1 48 16,-3-1 16-16,-1-1 0 0,-3-2 0 16,-1 1 160-16,1-2 16 0,-2 1 16 0,-2-1 0 0,-3 2-208 0,0 0-32 15,-1-1-16-15,-1 3 0 0,-3 1-112 0,-1 1-32 16,-1 1 0-16,-2 3 0 0,1 3-208 0,-2 2-192 15,0 1 48-15,1 2 0 16,-3 2-672-16,1 1-128 0,1 2-16 0,1 1-16 16,0 0-1728-16,3 1-352 0,2 1-64 0</inkml:trace>
  <inkml:trace contextRef="#ctx0" brushRef="#br0" timeOffset="26227.16">6732 3931 25791 0,'0'0'1152'0,"0"0"224"0,0 0-1104 0,-1 11-272 0,1 2 0 16,0-2 0-16,-1-2 1280 0,1 0 208 0,0 0 48 0,0-9 0 16,0 10-976-16,0-10-192 0,-2 9-48 0,2-9 0 15,0 0 96-15,0 0 16 0,0 0 0 0,0 0 0 16,0 0 176-16,0 0 32 0,0 0 16 0,0 0 0 16,6-10-64-16,-2 0-16 0,2 0 0 0,-1 0 0 15,1 0-96-15,0 0-32 0,2-1 0 0,2 0 0 16,-1-1-160-16,2-1-32 0,-1 0-16 0,0 2 0 15,0 3-240-15,-2 3 0 0,0-2 128 0,0 4-128 16,-8 3 0-16,0 0 0 0,11 0 0 0,-11 0 0 16,10 5-144-16,-3 2 144 0,-7-7-208 0,9 12 80 15,0 1 0-15,-1 0 0 0,-2 1 0 0,-1-1 0 0,0-2 128 0,2-1 0 16,-4-2-144-16,3 0 144 0,-1-1 0 0,2-1 0 16,0 0 0-16,1-3 0 0,-8-3 0 0,10 0 0 15,0-1 0-15,1 0 128 0,-2-2 224 0,1-3 32 16,-1 0 16-16,1-1 0 0,0-1 32 0,1-1 0 15,-1 1 0-15,0-1 0 0,-1 1-160 0,1-1-16 16,-5-1-16-16,3 2 0 0,0-1-64 0,-1 0-16 16,1 1 0-16,-2 3 0 0,-6 5-160 0,8-2 0 15,-8 2 0-15,9 1 0 0,-9-1 0 0,11 4-192 16,0-1 64-16,-1 4 128 0,-1 2-448 0,1 1 48 16,1 1 0-16,0 0 0 15,1 0-480-15,1-1-80 0,1-2-32 0,2 0 0 16,-1-1-2368-16,3-4-480 0,0-3-80 0</inkml:trace>
  <inkml:trace contextRef="#ctx0" brushRef="#br0" timeOffset="26728.69">7578 3774 5519 0,'-3'-5'496'0,"0"-4"-496"0,0 0 0 0,1 0 0 16,-1 2 6176-16,1-1 1136 0,-1 0 240 0,3 8 32 16,-4-8-4800-16,4 8-960 0,0 0-192 0,0 0-32 15,-5-5-576-15,5 5-128 0,0 0 0 0,0 0-16 16,0 0-608-16,0 0-112 0,-4 10-32 0,2 1 0 15,0 2-128-15,2 2 0 0,2 1-160 0,-1 3 160 16,-1 1-144-16,1 4 144 0,-1 0-128 0,0 4 128 16,0 3 0-16,0 3-160 0,-1 4 160 0,0-1 0 0,-3 2-192 0,1-1 192 15,0 1-192-15,0-2 192 0,2-3-352 0,0-4 32 16,1-2 16-16,0-5 0 0,0-3 304 0,1-3-160 16,-1-4 160-16,0-3-128 0,0-10 128 0,0 0 0 15,0 0 0-15,0 0 128 0,0 0-128 0,0 0 144 16,0 0-144-16,-2-10 160 0,-1-4-160 0,1-2 128 15,-3 2-128-15,2-4 128 0,0-3-128 0,0-1 160 16,2-1-160-16,0-2 160 0,0-1 32 0,3-2 0 16,3-2 0-16,0-1 0 0,2-6 32 0,1-2 16 15,1-3 0-15,4-1 0 0,0 0-240 0,2 1 0 16,2 4 0-16,-1 3 0 0,3 2 0 0,0 5 0 0,-3 5 0 0,1 4-160 16,-2 3 160-16,-1 4 0 0,-1 3 0 0,0 3 128 15,-2 3-128-15,0 1-240 0,-11 2 64 0,12 3 16 16,-2 2 160-16,-2 0 0 0,-1 3-144 0,-3 3 144 15,-1 1 0-15,-1 2 0 0,-2 0 0 0,0 3 0 16,-1-1-144-16,-3 1 144 0,-1-1 0 0,-2 2 0 16,0 0 0-16,-2-1-128 0,0 1 128 0,-1-2 0 15,-1-2 0-15,0-2 0 0,0-1 0 0,0 0 0 16,1-1 0-16,0-2 0 0,1 1 0 0,3-3 0 31,6-6-576-31,-7 3 0 0,7-3 0 0,0 0 0 0,0 0-2800 16,0 0-560-16</inkml:trace>
  <inkml:trace contextRef="#ctx0" brushRef="#br0" timeOffset="27574.44">8125 3652 20271 0,'7'-3'1792'0,"2"-3"-1424"0,0 1-368 0,-1 0 0 0,1 1 1824 0,-1 0 288 16,-1-1 64-16,-7 5 16 0,6-8-576 0,-3 2-112 15,-3 6-32-15,0 0 0 0,-1-7-160 0,1 7-32 16,0 0-16-16,-7-4 0 0,-1 2-560 0,-1 2-96 15,0 3-32-15,-2 2 0 0,0 4-320 0,-1 1-64 16,-2 2 0-16,1 3-16 0,2 0-176 0,0 3 0 16,0 0 0-16,2 3 0 0,0 1 0 0,1 0 0 15,2-1 0-15,1-1-176 0,3 2-16 0,1-1-16 0,1-1 0 0,2-3 0 16,2 0-144-16,1-3-32 0,3-3 0 0,1-2 0 16,-1-4 144-16,3 0 32 0,2-5 0 0,0-4 0 15,2-1 208-15,1-3 0 0,-1-2-160 0,0-1 160 16,0-3 0-16,-3-3 0 0,-2 1 160 0,0-1-160 15,-2 1 256-15,0-1-48 0,-2 0-16 0,-1-1 0 16,-1 0 48-16,0 0 0 0,-1 1 0 0,-1 2 0 16,-1 1-112-16,-1 2-128 0,-1 2 176 0,0 2-176 15,1 8 320-15,0 0-64 0,0 0 0 0,0 0 0 16,0 0-256-16,-5 4 160 0,-1 5-160 0,2 2 128 16,0 1-128-16,-1 3-272 0,2 2 64 0,0 1 16 15,1-2-48-15,2 1 0 0,0 0 0 0,2 3 0 16,1 1-96-16,0 0-32 0,2-1 0 0,0-3 0 0,0-1 48 15,3-3 0-15,1-3 0 0,2-1 0 0,2-2 128 0,2-2 48 16,3-2 0-16,1-4 0 0,2-3-80 0,1-4-16 16,2 0 0-16,-2-5 0 0,-1-2 240 0,-1-2-192 15,-3-2 192-15,0 1-192 0,-2-3 192 0,0-1 0 16,-1-1 0-16,0-1 160 0,-1-3 112 0,-1-1 32 16,0-3 0-16,-1 1 0 0,-1 0 80 0,-1 2 0 15,-1 0 16-15,-2 3 0 0,-1-3 128 0,-2 5 32 16,-1 4 0-16,-2 2 0 0,-1 4 64 0,-1 3 16 15,0 2 0-15,2 8 0 0,0 0-80 0,0 0-16 16,-7-3 0-16,1 6 0 0,-2 4-544 0,0 4 0 16,-1 3 0-16,2 3 0 0,-1 0 0 0,0 4 0 15,2 3-208-15,0 2 80 0,1-1 128 0,0 4-192 0,1 2 192 0,1 2-192 16,0-1 16-16,2-1 0 0,1-1 0 0,1 0 0 31,2-2-192-31,0 1-32 0,3-2-16 0,0-1 0 0,2-4 128 0,0-4 32 0,1-1 0 0,3-4 0 16,0-3-32-16,3-1 0 0,0-3 0 0,1-1 0 15,0-4 32-15,2-2 16 0,-1-4 0 0,2-1 0 16,2-3 240-16,-1-2-192 0,-3-1 192 0,1-5-192 16,-1-3 192-16,-1-2 0 0,-2-1 192 0,-2-1-192 15,-1 1 320-15,-2 2-64 0,-1 1 0 0,-3 3 0 16,0 0 112-16,-4 3 16 0,1 2 0 0,-2 3 0 16,-1 2 80-16,1 7 32 0,0 0 0 0,0 0 0 15,0 0-176-15,-8 4-16 0,3 0-16 0,-2 6 0 0,-1 2-288 16,2 1-144-16,0 2 16 0,2 0 0 0,-1 2 128 0,3-1-160 15,1 1 160-15,1 0-160 0,1 1-48 0,1-1-16 16,2 0 0-16,0-1 0 16,3-2-192-16,-1-3-32 0,3-3-16 15,1 0 0-15,0 0-256 0,1-5-48 0,0-3-16 0,0-2 0 16,2-1-1792-16,0-2-368 0,3-5-64 0</inkml:trace>
  <inkml:trace contextRef="#ctx0" brushRef="#br0" timeOffset="27731.96">9067 3549 33407 0,'-11'-17'1472'0,"4"7"320"0,-1-1-1440 0,-1 1-352 16,-1 2 0-16,1 0 0 0,0 0 1392 0,1 3 208 0,-1-1 32 0,0 3 16 15,2 1-880-15,7 2-192 0,-7-4-16 0,7 4-16 16,0 0-544-16,-8 0 0 0,8 0 0 0,0 0-192 31,-7 5-624-31,7-5-112 0,0 0-32 0,0 0 0 16,-2 9-2320-16,2-9-480 0</inkml:trace>
  <inkml:trace contextRef="#ctx0" brushRef="#br0" timeOffset="27919.38">8508 3618 35007 0,'0'0'1552'0,"-9"-3"320"0,2 2-1488 0,7 1-384 0,0 0 0 0,0 0 0 15,0 0 1024-15,0 0 144 0,0 0 32 0,0 0 0 16,0 0-752-16,4 7-128 0,3 0-48 0,4-2 0 0,3-1-272 15,5-2 0-15,3 0-128 0,4-2 128 16,4-2-848-16,4 0-80 0,4-2-16 0,4 0 0 16,3-2-1488-16,0-1-288 0,-2-2-64 0,0 0-6384 15,-5 0-1280-15</inkml:trace>
  <inkml:trace contextRef="#ctx0" brushRef="#br0" timeOffset="28357.88">9346 3468 11967 0,'9'-10'1072'0,"-3"5"-864"15,-2-3-208-15,2 3 0 0,-6 5 3200 0,4-6 576 16,-4 6 128-16,0 0 32 0,0 0-1088 0,0 0-224 15,4-6-32-15,-4 6-16 0,0 0-1200 0,0 0-240 16,0 0-48-16,0 0-16 0,0 10-624 0,-2 2-128 16,1 1-32-16,-1 2 0 0,0 1-288 0,0 1 0 15,-1 3 128-15,1 1-128 0,1-1 0 0,-1 2 0 0,0 1 0 0,-2 2 0 16,1 2 0-16,1-1 0 0,0 3 0 0,-3-2 0 16,2-3 0-16,2-1 0 0,0-1 0 0,1-2 0 15,-1-2 0-15,1-4 0 0,3-3 0 0,-1-2 0 16,-2-9 0-16,2 9 0 0,-2-9-144 0,0 0 144 15,0 0 0-15,0 0 0 0,0 0 0 0,7-9 176 16,-2 0-48-16,1-1 0 0,-1-1 0 0,2-1 0 16,-1-2 64-16,0-1 0 0,2 1 0 0,1-1 0 15,1-1-64-15,-1 1 0 0,1 0 0 0,4 1 0 16,-1 3-128-16,0 0 0 0,-2 3 0 0,0 0 128 0,0 2-128 0,-1 3 0 16,0 3 0-16,-10 0-176 0,10 4 176 15,-2 2-128-15,0 1 128 0,0 1-128 0,-2 2 128 16,0 1 0-16,-2 1-144 0,1 0 144 0,-3 2 0 0,0-1-144 15,0 0 144-15,-1 0 0 0,-1-1-144 0,-1 0 144 16,-2 1 0-16,0-1-144 0,-3-1 144 0,-3 0-160 16,1 0 160-16,-2-3-160 0,-1-1 160 0,0 0-192 15,-1-2 192-15,-3 1-192 16,1-1 192-16,0 0-160 0,-1-1 160 0,2-1-160 16,1-2-368-16,0-2-80 0,0-1-16 0,3 0 0 15,-1-1-1952 1,3-3-400-16,0-2-80 0</inkml:trace>
  <inkml:trace contextRef="#ctx0" brushRef="#br0" timeOffset="28545.37">9686 3605 26719 0,'0'0'1184'0,"0"0"240"0,0 0-1136 0,8 10-288 0,0 0 0 0,-1 2 0 16,-1 0 1360-16,-2 2 224 0,0 1 32 0,-1 3 16 15,-1-1-992-15,-1 0-192 0,0 1-32 0,-1-1-16 16,0 0-224-16,0-1-48 0,0 2-128 0,0-2 192 15,0 0-192-15,0-2 128 0,-1-1-128 0,1 1 0 16,0-1 0-16,2-2 0 0,2-1 0 0,-1-4-160 31,-3-6-1696-31,8 0-320 0,2-4-80 0</inkml:trace>
  <inkml:trace contextRef="#ctx0" brushRef="#br0" timeOffset="28717.24">9876 3406 33167 0,'-9'-11'2944'0,"3"6"-2352"0,1 2-464 0,-1 0-128 0,1 0 640 0,5 3 96 16,-8-1 32-16,8 1 0 0,-8 0-320 0,8 0-48 15,0 0-16-15,-7 5 0 16,7-5-640-16,0 0-144 0,-6 5-32 0,6-5 0 16,0 0-1936-16,2 9-384 0,4-2-64 0,2-2-10240 0</inkml:trace>
  <inkml:trace contextRef="#ctx0" brushRef="#br0" timeOffset="28936.19">10100 3405 31791 0,'0'0'1408'0,"0"0"288"0,0 0-1360 0,0 0-336 0,-3 7 0 0,-2 4 0 16,0 4 800-16,0 1 96 0,0 3 0 0,-1-1 16 16,1 1-432-16,-1 1-96 0,1 0 0 0,0 2-16 15,1-1-208-15,0 1-32 0,-1 0-128 0,2 1 192 16,0 1-48-16,0 0-16 0,2 1 0 0,0-1 0 15,0-2 0-15,2-2-128 0,1 1 192 0,2-1-64 16,0-2-128-16,1-2-144 0,0 0 144 0,1-4-208 31,0-5-496-31,2-1-80 0,-8-6-32 0,12 3 0 16,0-1-1808-16,2-5-352 0,3-5-80 0</inkml:trace>
  <inkml:trace contextRef="#ctx0" brushRef="#br0" timeOffset="29108.09">10255 3698 13823 0,'0'0'1216'0,"0"0"-960"0,0 0-256 0,0 0 0 0,0 0 3648 0,-9 4 672 15,2 0 144-15,1 3 16 0,1 2-2272 0,-1 4-464 16,1 0-80-16,0 1-32 0,2 0-960 0,1 1-192 16,1 1-32-16,1 1-16 0,1-1-272 0,1 0-160 15,0-1 192-15,0 1-192 0,0 2 128 0,2-1-128 16,2-4 0-16,0-1 0 0,-2-3-144 0,3-3-96 16,2-1-16-16,-1-3 0 15,1-1-1600-15,1-4-320 0,2-5-64 0,1-5-11904 0</inkml:trace>
  <inkml:trace contextRef="#ctx0" brushRef="#br0" timeOffset="29280.72">10437 3402 22111 0,'-5'-5'1968'0,"5"5"-1584"0,-5-6-384 0,5 6 0 16,-6-4 3120-16,6 4 528 0,0 0 128 0,0 0 0 15,0 0-2352-15,0 0-464 0,0 0-112 0,0 0-16 16,0 0-592-16,0 0-240 0,0 0 176 0,0 0-176 15,0 0 0-15,-2 10-240 0,2-10 32 0,1 11 0 32,2-2-720-32,2-1-144 0,0 2-16 0,1-2-9600 0,-6-8-1920 0</inkml:trace>
  <inkml:trace contextRef="#ctx0" brushRef="#br0" timeOffset="29499.84">10641 3421 24879 0,'0'0'2208'0,"0"0"-1760"0,0 0-448 0,0 0 0 15,0 0 2064-15,0 0 336 0,-3 9 64 0,-3 1 16 0,2 2-1328 0,-2 1-256 16,0 1-48-16,-1 3-16 0,0-3-544 0,0 5-112 16,1 3-32-16,1-2 0 0,-1-2-144 0,2 3 192 15,1 0-192-15,-2 1 192 0,2 0-64 0,0 3 0 16,-1 2 0-16,1-1 0 0,-1-2-128 0,2 2 0 16,-2-1 0-16,2 1 0 15,1 1-320-15,-3-3-128 0,-1-1-48 0,2-3 0 16,0-4-1984-16,0-2-400 0,2-4-64 0,1-10-6064 0,0 0-1200 0</inkml:trace>
  <inkml:trace contextRef="#ctx0" brushRef="#br0" timeOffset="30126.92">10374 3797 25567 0,'0'0'1136'0,"-8"-4"224"0,0-1-1088 0,3 2-272 0,5 3 0 0,0 0 0 16,-6-3 1472-16,6 3 224 0,0 0 48 0,0 0 16 15,0 0-928-15,0 0-192 0,0 0-48 0,0 0 0 16,11 0-592-16,3 0 0 0,2 0 0 0,3 0 0 15,2-1 0-15,1 0 0 0,2 1-128 0,1-1 128 16,2-3-160-16,2 1 160 0,3 0-192 0,1-2 192 16,0 1-192-16,-1-1 64 0,-4 1 128 0,-4 0-208 15,-2-1 208-15,-2 2 0 0,-3 0 0 0,0 0 0 16,-3 2 0-16,-2 0 0 0,-1 2 0 0,-2 2 0 16,-9-3 176-16,8 6-32 0,-8-6 0 0,5 11 0 0,-2 0-16 0,0 0 0 15,-1 0 0-15,-1 1 0 0,0 1-128 0,0 2 0 16,1-2 0-16,1 0 128 0,-1 0-128 0,1-2 0 15,2-1 0-15,0 0 0 0,0-1 0 0,2 0 0 16,0-2 144-16,3-2-144 0,-3-3 192 0,3-2-48 16,0-2 0-16,1 0 0 0,0-2 96 0,1 0 16 15,0-4 0-15,0-1 0 0,-1 0 240 0,0-4 48 16,0 0 16-16,0 0 0 0,-1-1-16 0,-1-1 0 16,-1 1 0-16,-2-2 0 0,2-1-32 0,-2 0-16 15,-1-2 0-15,0 0 0 0,-1 2-112 0,-1 0-32 16,1 1 0-16,0 2 0 0,-3 3 80 0,0 3 16 0,0 0 0 15,-1 8 0-15,0 0 32 0,0 0 16 0,0 0 0 0,0 0 0 16,0 0-352-16,0 0-144 0,0 0 128 0,0 0-128 16,-3 10 0-16,0 3 0 0,-1 3-192 0,3 3 192 15,1 3-176-15,1 1 176 0,0 3-128 0,-1 1 128 16,0 5-176-16,2 2 176 0,-1 2-208 0,2 4 80 16,-3 1 128-16,0 2 0 0,0-1-144 0,2 2 144 15,0 0 0-15,-1-1 0 0,1-1 0 0,-1-1 0 16,-1 0 0-16,2-5 0 0,0-3 0 0,-1-5 0 15,-2-2 0-15,2-5 0 0,-1-4 0 0,0 0 0 16,-2-5 0-16,1-3 192 0,1-9-192 0,-2 6 192 16,2-6-32-16,0 0 0 0,0 0 0 0,0 0 0 15,-8 2 16-15,0 0 0 0,8-2 0 0,-9-4 0 16,1 0-32-16,0-2 0 0,1 0 0 0,1-1 0 16,-1-2-432-16,2-1-96 0,-1-1 0 0,1-1-16 15,-1-2-1264-15,0-4-240 16,-1-4-48-16,0-1-16512 0</inkml:trace>
  <inkml:trace contextRef="#ctx0" brushRef="#br0" timeOffset="32643.76">12350 3837 11055 0,'0'0'976'0,"-6"-5"-784"16,6 5-192-16,0 0 0 0,0 0 3328 0,0 0 608 16,0 0 128-16,0 0 32 0,0 0-2688 0,0 0-512 15,0 0-128-15,11 0 0 0,-2 0-192 0,4 2-16 16,4 0-16-16,1-2 0 0,2-2 304 0,2-1 64 0,2 0 16 0,-1 0 0 15,2-1-96-15,-1 1 0 0,-2-1-16 0,0-1 0 16,-1-1-464-16,0 0-96 0,-2 0 0 0,-1-1-16 16,-2 2-112-16,-2-3-128 0,-4 0 176 0,-1-1-176 15,-1 1 160-15,-2-1-160 0,-2 0 128 0,-2 0-128 16,-3 0 192-16,-1 1-32 0,-2-2-16 0,-3 1 0 16,-2 1-144-16,-1 3-192 0,-2-1 32 0,-4 3 16 15,-3 2-96-15,-1 2-16 0,-1 1 0 0,-1 2 0 16,-1 2 112-16,-1 2 16 0,-2-1 0 0,-2 2 0 15,1 4 128-15,-1 2 0 0,1 0-144 0,2 2 144 16,4-2 0-16,4 1-144 0,3 1 144 0,3 1 0 16,1-1-192-16,4 2 64 0,5 0 128 0,3-1-208 15,4 1-128-15,6-3-32 0,3 1 0 0,6-2 0 16,3 0 176-16,7-4 16 0,5-3 16 0,0-3 0 0,1-4-144 16,4-2-16-16,3-1-16 0,1-1 0 15,-1-2-496-15,3-1-112 16,0 1-16-16,2-2 0 0,-2-1-400 0,-3-3-96 0,-5-3-16 0,-2 1 0 0,-6-3 880 0,-1-2 160 15,-3 0 48-15,-3 1 0 0,-2-2 512 0,-3 3 128 16,-4-1 0-16,-3 1 16 0,-2-1 432 0,-3 1 64 16,-3 0 32-16,-3 2 0 0,-2 1 144 0,-2 0 16 15,-2 0 16-15,-4 4 0 0,-2 0-176 0,-1 2-32 16,-3 2-16-16,-1 1 0 16,-4 2-1136-16,-1 2-240 0,0 3-32 0,0 2-16 0,0 3 1424 0,1 0 272 0,-1 1 64 15,1 1 16-15,0 1-880 0,2 0-224 0,3 0 0 0,1 0 0 16,2 0 0-16,2 0 0 0,3-1 0 0,3-1 0 15,4-9 0-15,-1 10 0 0,1-10 0 0,4 10 0 16,3-3 0-16,3-1 0 0,1-3 0 0,3 0 0 16,2 0 0-16,2-2 0 0,1-2 0 0,-2-2 0 15,1 1 144-15,-2-1-16 0,1-3 0 0,-2 2 0 16,1 0 16-16,-2 0 0 0,-1 1 0 0,-1 1 0 16,-3 0-16-16,-9 2 0 0,9-3 0 0,-9 3 0 15,0 0 112-15,0 0 16 0,0 0 0 0,0 0 0 16,2 9 64-16,-2 1 0 0,-2 2 16 0,-3 4 0 15,-2 1-80-15,-1 3 0 0,1 3-16 0,0-1 0 16,-2 1-112-16,0 1-128 0,1 2 176 0,1 1-176 16,-2 2 0-16,2-1 0 0,-1 2 0 0,1 2 0 15,1 0 0-15,2-4 0 0,1-2 0 0,1-3 0 16,2-1 0-16,0-1 0 0,0-3 0 0,2-1 0 0,0-4 0 0,1-2 0 16,1-1 160-16,0-2-160 0,1-3 160 15,-5-5-160-15,10 2 192 0,-1-2-192 0,-1-3 288 0,1-2-48 16,1-3-16-16,1-3 0 0,1-4 112 0,1-3 32 15,-1-2 0-15,2-2 0 0,1-2-80 0,-1-2-16 16,0-4 0-16,2-2 0 0,0-2-144 0,1-1-128 16,-2-1 192-16,1 2-192 0,1 0 144 0,-1 1-144 15,-1 1 0-15,-2 4 144 0,-1 2-144 0,-2 6 0 16,-2 2 144-16,-3 3-144 0,0 4 240 0,-2 2-32 16,-2 1 0-16,-1 8 0 0,0 0 64 0,0 0 16 15,0 0 0-15,0 0 0 0,0 0-288 0,0 0 0 16,-7 10 0-16,1 2 0 0,-1 1-272 0,2 2 32 15,0 3 16-15,2 2 0 0,0 2 80 0,2 0 16 0,-1-1 0 0,4 0 0 16,1 0-64-16,0-1 0 16,2-2 0-16,0 1 0 0,2-5 0 0,0-1 0 0,2 0 0 0,1-4 0 15,1-2 192-15,1-1-160 0,1-3 160 0,1-1-160 16,-2-2 160-16,1-1 0 0,0-2 0 0,0-3 0 16,-1-2 0-16,2 1 0 0,-1-4 0 0,1-2 0 15,-1-2 0-15,-1 0 144 0,-1-3-144 0,0 0 160 16,-1-2 16-16,0 0 0 0,-1-1 0 0,-1 1 0 15,-3 2-176-15,0 0 192 0,-2 3-192 0,1 1 192 16,-3 3-192-16,0 3 160 0,-1 0-160 0,0 8 160 16,0 0 16-16,0 0 0 0,0 0 0 0,0 0 0 15,0 0-176-15,0 0-224 0,-7 8 48 0,1 1 16 0,2 1-176 0,2 2-48 16,-1 2 0-16,3 1 0 16,0 0-80-16,4 2-32 15,0-1 0-15,3 0 0 0,-1-1-192 0,5 0-32 0,0-3-16 0,3-1 0 16,-1-3-96-16,4-1 0 0,0-3-16 0,4-1 0 15,2-3-176-15,1-4-16 0,1-1-16 0,0-4 0 16,-2-2 384-16,-1 0 80 0,-5 0 16 0,-1-2 0 0,-4-3 576 0,-1 1 320 16,-2-1-48-16,-2-1 0 0,-1 1 432 0,-1-2 64 15,-3 1 32-15,0 2 0 0,0 2-160 0,-2 2-16 16,-4-1-16-16,2 3 0 0,-3 1 192 0,0 3 32 16,0 0 16-16,-1 3 0 0,-1 1-352 0,-2 3-80 15,0 2-16-15,-1 1 0 0,0 2-400 0,0 1 0 0,0 1 0 0,2 1 0 16,-1 2-144-16,1 1 144 0,0 2-192 0,3 0 192 15,1 3-352-15,-2-1 32 0,5 1 16 0,0-4 0 16,2-2 80-16,2-1 16 0,1-1 0 0,1-3 0 16,3-2 208-16,2 0 0 0,0-3 0 0,1-2 0 15,-2-1 160-15,2 0 80 0,0-1 16 0,-1-1 0 16,2 0 176-16,-4 0 32 0,1-3 16 0,0 1 0 16,-2-1-16-16,1 2 0 0,-1-1 0 0,-7 5 0 15,0 0-240-15,0 0-48 0,0 0-16 0,9 3 0 16,-9-3-160-16,0 0 0 0,7 6 0 0,-1 3 0 15,-2 1 0-15,1 0 0 0,-1 0 0 0,0 0-176 16,1 0 176-16,1-4 0 0,-6-6-144 0,9 6 144 16,0-2-144-16,2-2 144 0,1-3-192 0,1-2 192 15,2-3-320-15,0-1 64 0,0-4 0 0,2 0 0 0,2-3-80 0,-3 0-16 16,2-2 0-16,-1-2 0 0,1-2 352 16,-2 0 0-16,-1 1 0 0,-3-2 0 0,-2 1 0 0,2-1 0 15,-3-2 192-15,0 0-64 0,1 0 224 0,0-1 32 16,-1-2 16-16,-1 2 0 0,-2 0 112 0,1 0 32 15,0-2 0-15,-2 5 0 0,-1 5-32 0,1 1 0 16,-3 1 0-16,0 4 0 0,0 3 0 0,-2 7-16 16,0 0 0-16,0 0 0 0,0 0-352 0,0 0-144 15,0 0 128-15,-3 7-128 0,-2 3 0 0,-1 5 0 16,2 1-224-16,-2 3 80 0,0 1 16 0,-1 3 0 16,0 2 0-16,0 4 0 0,-1 1 128 0,3 2-192 15,-1 1 192-15,2 0-192 0,-2 0 0 0,3 0-16 16,1 0 0-16,3-1 0 0,0-1 16 0,2-2 16 0,2-3 0 0,2-4 0 15,2-4-16-15,1-4 0 0,1-2 0 0,1-2 0 16,0-1 48-16,2-4 0 0,2-3 0 0,-1-2 0 16,2-2 144-16,-1-2-128 0,2-3 128 0,1-2-128 15,-5-2 128-15,2-2 128 0,-1 0-128 0,0-3 176 16,-1-4-176-16,-2 0 0 0,1 0 0 0,-2 1 128 16,-2 1-128-16,1 0 160 0,-1 1-160 0,-1 1 160 15,-2 3-160-15,-1 2 0 0,-2 2 144 0,-1 4-144 16,-2 5 256-16,0 0-32 0,0 0 0 0,0 0 0 15,0 0-224-15,-7 6-128 0,-1 4 128 0,0 1-208 16,1 1-48-16,0 3 0 0,1 0 0 0,2 0 0 16,0 1 0-16,0-1 0 0,2 1 0 0,1 0 0 15,1-1 80-15,1 0 16 0,2-3 0 0,2-2 0 0,1-1 160 0,2-3-160 16,2 0 160-16,1-2-160 0,2-1 160 0,3-2-128 16,0-1 128-16,1-2-128 0,-1-1 128 0,1-1 0 15,-2-2 0-15,0 1 0 0,-1-2 0 0,-1-1 0 16,-2 1 0-16,-1-3 128 0,-1-4-128 0,-1 2 176 15,1 1-176-15,-1 1 192 0,-3 1-192 0,1-1 128 16,-1 1-128-16,0 3 128 0,-5 6-128 0,0 0 0 16,0 0 0-16,0 0 0 15,0 0-176-15,0 0 48 0,0 0 0 0,4 9 0 0,-1 0 128 0,0 0-208 16,-1 1 80-16,0 0 128 0,0-2-144 0,3 1 144 16,-3 0 0-16,2-1 0 0,1-2-144 0,2 0 144 15,-7-6 0-15,12 3-144 0,1-1 144 0,-1-2 0 16,0-2 0-16,-2-1 128 0,1-1-128 0,-1-1 176 15,-1-1-176-15,0-1 192 0,0-4 80 0,0 0 32 16,-5-1 0-16,2 0 0 0,-3-1 32 0,0-1 16 16,0-1 0-16,-3-2 0 0,-2 3-32 0,0 0-16 15,-2-1 0-15,-1 3 0 0,0 0-144 0,-3 3-32 16,1 3 0-16,-3 0 0 0,-1 2-128 0,-3 1-192 16,-1 3 32-16,-1 2 16 15,-1 1-336-15,2 3-64 0,0-1-16 0,3 4 0 16,0 0-400-16,2 3-64 0,1 1-32 0,2 2 0 15,1 2-2464-15,2-1-480 0,-2 7-96 0,9-7-9008 0</inkml:trace>
  <inkml:trace contextRef="#ctx0" brushRef="#br0" timeOffset="33192.37">15084 3986 21135 0,'0'0'928'0,"10"4"208"0,-10-4-912 0,11 3-224 0,0 1 0 0,-2 1 0 16,-9-5 1472-16,10 8 256 0,-5-3 64 0,2 1 0 15,-7-6-1024-15,6 8-192 0,1 0-32 0,0-1-16 16,-7-7-288-16,7 7-64 0,0-1-16 0,-7-6 0 15,9 3 496-15,0-2 112 0,-9-1 0 0,12-2 16 16,-1 0 80-16,0-1 16 0,0-3 0 0,0-1 0 16,0-1-272-16,1-1-48 0,-1-1-16 0,1 0 0 15,0 1-96-15,0 0-32 0,0 1 0 0,0-1 0 0,0-1-64 0,0 1-16 16,1 1 0-16,-1 3 0 0,-4 1-192 0,1 1-144 16,-9 3 192-16,10-1-192 0,-10 1 0 0,9 2 0 15,-9-2 0-15,9 6 0 0,-3 1 0 0,1 0 0 0,0 1-192 0,-1 0 192 16,2-1 0-16,0 0-144 15,0 0 144-15,2-1 0 0,0 1 0 0,1-2 0 0,0 0 144 0,2-2-144 16,3-4 0-16,0-1 0 16,1-3 0-16,-2 1 0 0,1-2 0 0,-1 1 256 15,-2-3-48-15,0-2-16 0,1-1-192 0,-2-1 0 16,-2-2 0-16,-1 0 0 0,-1-1 0 0,0 1 0 16,-2 2 0-16,0-1 0 0,-1-1 0 0,1 2 0 15,-2 0 0-15,0 1 0 16,-3 2-368-16,-1 3-64 0,0 0-16 0,0 6 0 15,-4-4-176-15,4 4-32 0,-6-1-16 0,-1 4 0 16,0 3-288-16,-2 1-64 0,0 3-16 0,0 1 0 16,1 1 112-16,2 4 32 0,0 0 0 0,2 1 0 0,0-1 384 0,1 1 96 0,2-1 16 0,2 0 0 15,0-1 400-15,2-2 0 0,1-1 0 0,0-1 0 16,2-2 672-16,-1 0 64 16,1 1 16-16,-1-4 0 0,-5-6-112 0,7 8 0 0,-7-8-16 0,7 7 0 15,-7-7-80-15,0 0-16 0,0 0 0 0,0 0 0 16,0 0 64-16,-5 7 16 0,5-7 0 0,-9 6 0 15,-2-3-240-15,-1-1-48 0,-2 1-16 0,-2-2 0 0,-2-1-512 0,0-1-112 16,0-2 0-16,-1 1-16 16,0-1-1280-16,1-3-256 0,-1-1-48 0,0-1-8192 15,2-2-1616-15</inkml:trace>
  <inkml:trace contextRef="#ctx0" brushRef="#br0" timeOffset="33349.08">14530 3380 41407 0,'-12'-14'1840'0,"4"7"368"0,-1 1-1760 0,1 1-448 15,2 2 0-15,6 3 0 0,-7-3 144 0,7 3-144 16,0 0 160-16,0 0-160 16,0 0-1152-16,0 0-336 0,0 0-64 0,0 0-16 15,0 0-1424-15,-5 5-272 0,5-5-64 0</inkml:trace>
  <inkml:trace contextRef="#ctx0" brushRef="#br0" timeOffset="33537.33">13998 3529 14735 0,'0'0'1312'0,"-5"-3"-1056"16,-1-2-256-16,6 5 0 0,0 0 4960 0,0 0 928 0,0 0 192 0,0 0 48 0,0 0-4080 0,11-5-832 16,5 0-144-16,3 3-48 0,4 0-528 15,4 0-112 1,3 1-32-16,5 1 0 0,5 2-176 0,3 0-48 0,3-1 0 0,-1-2 0 0,-3-2-128 0,-2-1 0 15,0 2 0-15,-2 1 0 16,0 0-1728-16,-2 1-320 0,-2 0-64 0,3 0-14496 16</inkml:trace>
  <inkml:trace contextRef="#ctx0" brushRef="#br0" timeOffset="36074.37">5058 5070 4607 0,'0'0'400'0,"0"0"-400"0,0 0 0 0,0 0 0 15,2-8 1920-15,0 2 288 0,-2 6 64 0,3-8 16 16,-3 8-880-16,4-8-160 0,-1 1-32 0,-3 7-16 15,4-9-112-15,1 1 0 0,0 1-16 0,-5 7 0 0,3-7-112 0,-3 7 0 16,4-9-16-16,-4 9 0 0,5-7-112 0,-5 7 0 16,0 0-16-16,0 0 0 0,0 0-96 0,0 0-16 15,0 0 0-15,0 0 0 0,0 0-176 0,0 0-32 16,0 0-16-16,-4 10 0 0,-2 2-160 0,0 2-48 16,-4 1 0-16,0 3 0 0,-2-1-272 0,0 1 128 15,-1-2-128-15,-1 3 0 0,2 1 128 0,1 0-128 16,1-1 0-16,0 0 0 0,2-2 0 0,0-2 0 15,2-1 0-15,2-1 0 0,1-2 0 0,1-1 0 16,0-2 0-16,2 0 0 0,4-1 128 0,-2 0-128 16,-2-7 0-16,7 8 0 0,0-3 224 0,3 1-16 15,2-2 0-15,1 1 0 0,2-2-208 0,1-1 176 16,2-1-176-16,2-1 160 0,-1 0-160 0,3-1 0 16,3-1 144-16,-1 0-144 0,0-3 0 0,-1 0 128 15,0-2-128-15,-2 1 0 0,-3-1 0 0,-2-1 0 16,0-1 0-16,-3 1 128 0,-1 0-128 0,-1-1 0 15,-1-2 0-15,-1 0 128 0,-2 0-128 0,0 0 144 16,0-1-144-16,-2 0 160 0,-1 0 144 0,1 0 16 0,-2 0 16 0,-1 2 0 16,1 1 32-16,-2 1 0 15,-1-2 0-15,-1 4 0 0,1 6-64 0,-4-8-16 0,1 3 0 0,3 5 0 16,-3-6 32-16,3 6 0 0,-6-3 0 0,6 3 0 16,0 0-128-16,-8 2 0 0,8-2-16 0,-6 9 0 15,0 1-176-15,2 3 0 0,0 2 0 0,0 4 0 0,1 2 0 0,0 2 0 16,0 2 0-16,2 3 0 0,-1 1-160 0,1 2 160 15,1 2 0-15,0-1-144 0,-1 0 144 0,1-1 0 16,0-3 0-16,0 0 0 0,1-4-160 0,0-1 160 16,0-1-192-16,0-4 192 15,0-3-448-15,1-2 32 0,-1 0 0 0,-1-2 0 16,0-2-1200-16,0-9-240 0,0 0-64 0,0 0-8128 16,0 0-1648-16</inkml:trace>
  <inkml:trace contextRef="#ctx0" brushRef="#br0" timeOffset="36654.19">5080 4851 15663 0,'-7'-10'1392'0,"3"2"-1120"0,-1 0-272 0,1-1 0 16,-2 0 1504-16,1-2 240 0,-2 1 48 0,1 2 16 15,-1 3-704-15,0 1-144 0,0-2-16 0,-1 1-16 16,-1 1-240-16,0 1-48 0,1 1-16 16,-3 1 0-16,1 1-112 0,1 0-32 0,-2 1 0 0,0 2 0 15,-1 3-160-15,0 3-48 0,0 1 0 0,-2 2 0 16,0 2 32-16,0 2 0 0,-1 3 0 0,-1 3 0 16,-3 4-128-16,-1 3-32 0,-2-2 0 0,0 5 0 15,0 1-16-15,3 4-128 0,-1-1 192 0,2 5-64 16,1 1-128-16,2 5 0 0,3 2 0 0,1 3 0 15,2 0 0-15,4 0 0 0,2 2 0 0,3-2 0 0,2-1 0 0,4-2 0 16,4-3 0-16,4-2 0 0,0-4 0 0,5-5 0 16,1-4 0-16,5-5 128 0,1 0 144 0,2-7 32 15,-1-2 0-15,1-4 0 0,-2-2-16 0,3-3 0 16,-1-3 0-16,2-1 0 0,2-6 80 0,1 0 16 16,1-2 0-16,2-4 0 0,2-3 64 0,0-3 32 15,-1-2 0-15,-1-1 0 0,-4-2-176 0,-2-3-48 16,-2-2 0-16,-2-1 0 15,0-4 112-15,-3-1 16 0,-4 0 0 0,0-5 0 0,-3-2 112 0,-1-4 16 16,-2-2 16-16,-1-1 0 0,-3-1-80 0,-1-1-32 16,-4-1 0-16,-1-2 0 0,-3 1-96 0,-1 1 0 15,-3 3-16-15,0 1 0 0,-4 0-176 0,-1 2-128 16,-2 4 192-16,-2 2-192 0,-3 2 320 0,-1 3-64 16,-3 4 0-16,-1 1 0 0,-1 4-48 0,0 4-16 0,-1 3 0 0,-3 1 0 15,-5 2-192-15,0 5-192 16,-2 3 48-16,0 3 0 15,0 3-368-15,1 2-64 0,0 5 0 0,4 2-16 16,1 2-1264-16,5 3-256 0,4 2-64 0,3 2 0 16,4 1-1104-16,4 1-240 0</inkml:trace>
  <inkml:trace contextRef="#ctx0" brushRef="#br0" timeOffset="37092.62">6766 5297 18431 0,'15'-4'816'0,"-5"1"160"0,1-1-784 0,-1-2-192 15,1 2 0-15,0-1 0 0,0 0 3312 0,-1-2 608 16,-2-1 128-16,-3 1 32 0,0-4-3056 0,-3 1-624 16,-3 0-112-16,-2 1-32 0,0-1 32 0,-6 1 0 15,-2 2 0-15,0-1 0 0,-1 4 192 0,-2 0 32 16,-1 2 16-16,-1 2 0 0,1 0-272 0,-3 3-48 15,3 2-16-15,-1 0 0 0,3 3-192 0,0 2 0 16,2 0 0-16,2 1 0 0,3 0 0 0,3 1-160 0,1 0 160 0,2 0-192 16,1-1-64-16,3 0 0 15,1 1-16-15,4-1 0 0,2-1-16 0,3 0 0 16,3-1 0-16,0 0 0 0,2-1 288 0,0 1-128 0,0-1 128 0,1 0 0 16,0-3 0-16,-1 3 0 0,-3 0 0 0,1 0 0 15,-2-1 0-15,-2 0 0 16,-3-2 0-16,0 3 0 0,-2-1 0 0,-3 1 224 0,-1 1-32 0,-4-9-16 15,1 10 112-15,-1-10 32 0,-5 10 0 0,0-3 0 16,-5-1 112-16,0 1 16 0,-2-1 16 0,-1 1 0 16,-3-2-208-16,0 0-32 0,-2-2-16 0,1 1 0 15,-1 0-208-15,2-2 0 0,-1-2 0 0,1 0-160 16,-1-1-304 0,3-1-64-16,-1-2-16 0,3-1 0 0,0-3-2224 15,2 0-448-15,0-2-96 0</inkml:trace>
  <inkml:trace contextRef="#ctx0" brushRef="#br0" timeOffset="37406.18">6858 5300 6447 0,'13'-7'576'0,"-13"7"-576"0,11 0 0 0,0 2 0 0,2 2 3104 0,-2 0 512 16,-2 1 96-16,2 1 32 0,0 2-2080 0,0 2-432 15,0 0-80-15,0 2 0 0,-3-1-720 0,1 0-144 16,0 1-32-16,0 0 0 0,-2 0 0 0,3 0-16 16,0 1 0-16,1-1 0 0,-1-1 176 0,-1-1 32 15,2-2 16-15,0 0 0 0,-1-2 208 0,0 0 32 16,-1-3 16-16,1-1 0 0,0-2 96 0,0-1 16 15,-1-2 0-15,-1 0 0 0,0-2 160 0,-1-1 32 16,-1-4 16-16,-2 0 0 0,-1-1-16 0,-1-2 0 16,-2-2 0-16,-2-1 0 0,-2-2-304 0,-1 1-64 15,-1-2-16-15,-1 2 0 0,1 0-144 0,-2 0-48 0,0 0 0 0,-1 2 0 16,1 3-128-16,-1 1-48 0,-1 1 0 0,1 3 0 16,0 1-272-16,-1 4 128 0,-1 2-128 0,-1 2 0 15,-1 4 0-15,0 3-320 16,2 2 32-16,1 1 16 15,0 1-352-15,1 2-64 0,1 3-16 0,2-1 0 16,3 1-496-16,2 1-96 0,2-1-32 0,2 1 0 16,1-2-1680-16,5-2-320 0,4-2-80 0,3-3-9728 0</inkml:trace>
  <inkml:trace contextRef="#ctx0" brushRef="#br0" timeOffset="37690.08">7580 4963 25791 0,'-7'-12'2304'0,"5"4"-1856"0,0 0-448 0,-1-1 0 0,-2 0 1808 0,3 0 272 16,2 0 48-16,-2 2 16 0,-2 1-640 0,4 6-128 15,-2-5-32-15,2 5 0 0,0 0-576 0,0 0-128 16,0 0-32-16,0 0 0 0,0 0-160 0,0 0-16 16,0 0-16-16,0 0 0 0,-5 12-416 0,-1 2 128 15,2 2-128-15,-1 2 0 0,2 4 0 0,-2 4 0 16,1 0 0-16,1 4 0 0,1 0 0 0,0 3 0 15,-2 3 0-15,2 1 0 0,0 3-160 0,0-1 160 0,-2 0 0 0,3-2-144 32,0-1-304-32,0-1-64 0,-1-4-16 0,1-1 0 15,1-1-544-15,1-6-96 0,0-4-32 0,-1-2 0 0,1-1-1936 16,1-3-400-16</inkml:trace>
  <inkml:trace contextRef="#ctx0" brushRef="#br0" timeOffset="38053.99">7689 5125 33167 0,'0'0'2944'16,"0"0"-2352"-16,0 0-464 0,0 0-128 0,0 0 864 0,0 0 160 15,0 0 16-15,0 0 16 0,0 0-672 0,0 0-128 16,5 8-16-16,0 0-16 0,-1 2-224 0,0 2 0 16,1 1 0-16,-1 2 0 0,1 3 0 0,-2 0 0 15,0 3 0-15,2 0 0 0,-1 1 0 0,0 1 0 16,0-2 128-16,0 0-128 0,1 0 0 0,-1-1 0 15,0-2 0-15,2 0 0 0,-1-2 128 0,1-2-128 16,-1-4 0-16,3-2 144 0,-2 0-16 0,-6-8-128 16,9 6 192-16,0-4-64 0,0-2 304 0,1-2 48 15,0-3 16-15,0 0 0 0,1-3 288 0,-1-2 64 16,0-2 16-16,-2 0 0 0,1-4-160 0,0 0-16 0,0-2-16 0,0-1 0 16,0-1-368-16,1-1-80 0,0-1-16 0,0-1 0 15,1-1-208-15,0 2 0 16,-1 2 0-16,0 2 0 15,-1 2-560-15,0 1 0 0,-1 3 0 0,1 2 0 16,0 3-1568-16,-1 1-320 0,0 2-64 0,2 0-16 16,0 2-1296-16,0 1-256 0</inkml:trace>
  <inkml:trace contextRef="#ctx0" brushRef="#br0" timeOffset="38395.17">8274 5298 11055 0,'0'0'480'0,"10"4"112"0,-2-1-464 0,0 0-128 0,-8-3 0 0,11 3 0 0,0 0 3520 0,-2 0 704 16,0-3 128-16,-9 0 16 0,10-1-2640 0,-1-1-544 15,-1 0-96-15,-8 2-32 0,9-7-128 0,-1 1-32 16,-1-2 0-16,-1-1 0 0,0-1-32 0,0-1-16 16,2-1 0-16,-1 0 0 0,-3 0-192 0,1-1-32 15,1 0-16-15,-2-1 0 0,0 0-176 0,0 1-48 16,-2 0 0-16,0 1 0 0,0 1-160 0,-2 1-32 16,0 0-16-16,0 1 0 0,0 9-48 0,-2-7 0 15,2 7 0-15,0 0 0 0,-4-3 0 0,4 3 0 16,-10 2 0-16,0 4 0 0,0 2-128 0,0 3-176 15,1 2 48-15,0 2 0 0,-1 2 128 0,1 1-160 16,1 2 160-16,1 2-160 0,1 1 160 0,1 0 0 16,1 0 0-16,2-1-128 0,0-2 128 0,3-1 0 15,2-1 0-15,3-2 0 0,2 1 0 0,0-3 0 16,2-1 0-16,3-1 0 0,2-2 128 0,1-1-128 16,2-3 160-16,-1 0-160 0,1-4 144 0,2-2-144 15,1-3 128-15,1-2-128 0,0-2 0 0,1-2-224 0,0-2 32 0,1-1 0 31,0-1-944-31,-1-3-176 0,3-1-32 0,1-6-15584 0</inkml:trace>
  <inkml:trace contextRef="#ctx0" brushRef="#br0" timeOffset="40525.11">1268 6850 10127 0,'0'0'448'0,"-2"-7"96"0,0-1-544 0,0 2 0 0,2 6 0 0,-1-10 0 16,1 0 2304-16,0 0 368 0,0 0 64 0,0 10 16 15,3-10-1600-15,-1 4-304 0,-2 6-64 0,2-9-16 16,0 0 224-16,-2 9 32 0,5-9 16 0,-5 9 0 15,3-8 0-15,-3 8 0 0,0 0 0 0,0 0 0 16,4-7-240-16,-4 7-48 0,0 0-16 0,0 0 0 16,0 0-288-16,0 0-48 0,0 0-16 0,1 12 0 15,-1 3-176-15,-2 3-32 0,-3 3-16 0,-2 2 0 0,0 3-160 0,1 2 0 16,-2-1 0-16,2 3 0 0,-1 3 0 0,-1 2 0 16,1 2 0-16,-1 0 0 0,-1 3 0 0,0-1 0 15,0 0 0-15,2-2 0 0,0 1 0 0,2-5 0 16,-1-4 0-16,1-1 0 0,-2-3 0 0,3-2 0 15,1-3 0-15,1-4 0 0,0-2 256 0,2-2 0 16,2-2 16-16,3-2 0 0,-2 1 176 0,2-2 16 16,3-3 16-16,0 1 0 0,1-1 0 0,1-1 0 0,1 1 0 15,2-3 0-15,1 0-160 0,3-1-48 16,-2-1 0-16,3 0 0 0,-1-2-96 0,2 1-32 16,1 0 0-16,-2 1 0 0,1-1-144 0,0 1 0 15,-2-2 0-15,1 2 128 0,-1 1-128 0,-1 0 0 16,-1-1 0-16,0 0 128 0,0-1-304 0,-1-1-64 15,0-1-16-15,-1 1 0 16,-4 0-496-16,1-2-96 0,-2 0-32 0,1-1 0 16,-1 2-1776-16,0-5-352 0,-1-2-80 0</inkml:trace>
  <inkml:trace contextRef="#ctx0" brushRef="#br0" timeOffset="40760.01">1321 6780 31791 0,'-12'-7'1408'0,"5"1"288"0,0 0-1360 0,7 6-336 15,-3-8 0-15,3 8 0 0,0 0 448 0,0 0 32 16,1-10 0-16,4 2 0 0,0 1-480 0,4 1 0 16,0 1 0-16,2 0 0 0,2 2 0 0,-1 0 0 15,2-2 0-15,3 2 144 0,-1 1-144 0,3 0 160 16,1-1-160-16,1 2 160 0,2 0-160 0,0 1 0 15,-5 0-192-15,3 1 192 16,2 0-2432-16,-6 3-352 0,-1-2-80 0</inkml:trace>
  <inkml:trace contextRef="#ctx0" brushRef="#br0" timeOffset="40978.66">1337 7198 27359 0,'-15'5'1216'0,"6"-2"240"0,0 2-1168 0,2-1-288 16,7-4 0-16,-7 5 0 0,7-5 144 0,0 0-16 0,-6 6-128 0,6-6 192 16,0 0 64-16,0 0 0 0,0 0 0 0,0 0 0 15,8 5 288-15,2-1 64 0,2-4 16 0,4-1 0 16,1-2-336-16,3 0-64 0,1-1-16 0,3-1 0 16,3-1-208-16,1-1-288 0,3 1 64 0,1-1 16 15,-1 0-2112-15,-2 4-432 0,1-1-64 16,-4 1-8080-16</inkml:trace>
  <inkml:trace contextRef="#ctx0" brushRef="#br0" timeOffset="42013.2">1875 7250 8287 0,'0'0'736'0,"11"5"-592"16,-2-3-144-16,-9-2 0 0,0 0 3184 0,0 0 592 15,9 3 128-15,-9-3 32 0,0 0-1408 0,0 0-288 16,0 0-48-16,0 0-16 0,8-3-592 0,-8 3-128 16,0-8-32-16,-2 1 0 0,0 0-528 0,-1-1-96 15,-1 0-32-15,-2 1 0 0,-2-1-224 0,1 1-48 16,-1 1-16-16,0-1 0 0,-1-1-160 0,1 2-16 15,1 0-16-15,-2 2 0 0,2 2-288 0,-1 1 160 16,0 0-160-16,0 1 128 0,2 2-128 0,-1 2-176 16,0 3 48-16,0 2 0 0,0-1-176 0,2 1-16 15,-1 1-16-15,2 1 0 0,0 1-48 0,1 1 0 16,3 1 0-16,0-2 0 0,-1-2 0 0,1-10 0 16,5 11 0-16,-1-4 0 0,-4-7 128 0,9 6 0 15,-9-6 16-15,12 3 0 0,-2-2 240 0,0-2 0 16,1-2 0-16,-2-2 0 0,0-1 192 0,1-1 64 0,-1-1 32 0,0-1 0 15,-1 0 16-15,-2 0 0 0,1-1 0 0,-3 1 0 16,0 2-96-16,-4 7-16 0,0 0 0 0,0 0 0 16,0 0 48-16,0 0 0 0,0 0 0 0,0 0 0 15,0 0-240-15,0 0 144 0,-7 14-144 0,-2 3 128 16,0 3-128-16,1 3 0 0,-2 2 0 0,1 2 0 16,0 2 0-16,0 3 0 0,0 2 0 0,1 1 0 15,-1-1 0-15,0 1 0 0,1 3-144 0,2 0 144 16,-2 1 0-16,4-2 0 0,0-1-128 0,2-3 128 0,2-2 0 0,-2-5 0 15,1-5-128-15,1-3 128 0,1-4 0 0,1-3 0 16,1-3 0-16,-3-8 0 0,8 5 192 0,1-1-16 16,0-3 0-16,1-3 0 0,0-4 32 0,1-3 16 15,1-2 0-15,1-4 0 0,1-3 32 0,0-3 16 16,2-2 0-16,0-3 0 0,1-4-16 0,0-1 0 16,2-4 0-16,0-1 0 0,-2-4-256 0,2-1 128 15,0-3-128-15,-2 1 0 0,-1-1 128 0,-2 3-128 16,-1 4 0-16,-1 4 0 0,-1 4 0 0,-1 5 0 15,-1 3 0-15,-2 4 0 0,-2 4 0 0,1 4 128 16,-6 9-128-16,0 0 0 0,0 0 176 0,0 0-176 16,0 0 160-16,0 0-160 0,0 0 0 0,1 10 0 15,-1 1-128-15,0 5 128 0,1 1-256 0,-1 3 48 16,-1 2 16-16,1 0 0 0,2 0 64 0,0 2 128 16,0 2-208-16,1-2 80 0,0 0-48 0,1-1 0 15,2-2 0-15,2-2 0 0,-1-4 176 0,3-2-160 0,-2-2 160 0,3-2-160 16,-1-3 160-16,3-3 0 0,0-2-144 0,3-2 144 15,-1-2 0-15,1-3 0 0,1-2 0 0,1-2 0 16,-1-2-128-16,1-2 128 0,-1-1 0 0,1-5 0 16,-2-1 0-16,0 0 0 0,-2-1 0 0,-1 0 0 15,1 0 0-15,-2-1 128 0,-1-1-128 0,1 1 128 16,-1 3-128-16,-2 1 0 0,-4 2 0 0,1 2 128 16,-1 4-128-16,1 2 0 0,-4 2 0 0,-2 7 128 0,0 0-128 15,0 0 0-15,0 0 0 0,0 0 0 0,0 0 0 0,-1 9 0 16,-2 2-160-16,2 2 160 0,1 1-272 0,-2 3 32 15,1 0 16-15,0 1 0 0,0 0 224 0,2 0-176 16,1 0 176-16,1 0-160 0,0 1-32 0,0-1-16 16,2-2 0-16,1-3 0 0,1-2 48 0,0-1 16 15,2-2 0-15,0-1 0 0,0-2 144 0,1-2-160 16,1-3 160-16,0-2-160 0,1-2 160 0,0-3 0 16,0-3 0-16,0 1 0 0,0 0 0 0,0-2 0 15,-1-3 0-15,0 0 0 0,-2-4 144 0,1 2 16 16,-1-2 0-16,-1 1 0 0,0-3 96 0,0 2 0 15,-3 2 16-15,1-1 0 0,-1 2-32 0,0 3-16 16,-2 2 0-16,-1 2 0 0,-2 8 112 0,0 0 32 16,0 0 0-16,0 0 0 0,0 0 0 0,0 0 0 15,0 0 0-15,-5 10 0 0,0 2-368 0,1 4 0 16,0-2-160-16,0 4 160 0,2 0 0 0,1 0 0 0,0-2 0 0,1 3 0 16,-1 2-160-16,3-1 32 0,1-2 0 0,2-1 0 15,-1-4-16-15,2-1 0 0,1-2 0 0,0 0 0 16,2 0-176-16,1-2-48 15,-2-3 0-15,3-3 0 0,3-2-432 16,0-3-96-16,1-2 0 0,3-6-10688 0,2-5-2144 0</inkml:trace>
  <inkml:trace contextRef="#ctx0" brushRef="#br0" timeOffset="42186.16">3014 6953 36047 0,'-12'-8'1600'0,"5"5"320"0,-3 1-1536 0,2 0-384 0,8 2 0 0,-8-2 0 0,-2 0 720 0,1 1 64 15,2 0 16-15,7 1 0 0,-6 2-608 0,6-2-192 16,0 0 0-16,-6 7 0 0,6-7-128 0,0 0-144 16,-3 8-32-16,3-8 0 15,2 10-1616-15,4-2-320 0,1-1-64 0,4-4-12240 16</inkml:trace>
  <inkml:trace contextRef="#ctx0" brushRef="#br0" timeOffset="42576.68">3222 6839 18431 0,'0'0'1632'0,"0"0"-1312"0,0 0-320 0,0 0 0 16,0 0 3520-16,-4 9 624 0,1-1 128 0,0 3 16 16,-1 4-3088-16,0 1-624 15,-3 3-128-15,0 1-32 0,-1 3-144 0,-1 1-16 16,0 1-16-16,2 2 0 0,-1 1 128 0,0 2 16 16,2 0 16-16,0 2 0 0,-1-3-144 0,2 1-48 0,2 1 0 0,2-2 0 15,1 0-208-15,1 0 128 0,-2-1-128 0,2-1 0 16,1-3 0-16,2-4 0 0,2-4 0 0,1-3 0 31,1-1-320-31,2-3-128 0,1-2 0 0,2-4-16 0,2-3 64 0,1-4 16 0,1-4 0 0,0-2 0 16,2-2 0-16,1-2 0 0,0-2 0 0,-2-1 0 15,-1-3 384-15,-2 0-160 0,-2 0 160 0,-2-1 0 16,-2-1 0-16,1 3 304 0,-3-1-48 0,-1 4 0 16,0 2 256-16,-1 2 64 0,-1 2 0 0,-4 10 0 0,0-6 240 0,0 6 48 15,0 0 16-15,0 0 0 0,0 0-240 0,0 0-32 16,-6 5-16-16,1 5 0 0,0 4-464 0,1 2-128 15,1 0 0-15,-1 2 0 0,3-1 0 0,-1 1 0 16,1-2 0-16,1 2 0 0,1 0 0 0,2-2 0 16,1 0-144-16,1-1 144 0,2 0-224 0,0-1 32 15,0-2 0-15,1-2 0 16,0-3-464-16,1-2-96 0,2-3-16 0,0-3 0 16,1-4-1344-16,3-3-256 0,0-6-64 0</inkml:trace>
  <inkml:trace contextRef="#ctx0" brushRef="#br0" timeOffset="42765.62">3647 6903 27647 0,'-14'-8'2448'0,"5"2"-1952"0,-1 0-496 0,0 0 0 15,2 1 1936-15,0 1 304 0,0 1 48 0,1 1 16 16,-2 0-1056-16,2 1-208 16,-2 0-32-16,9 1-16 0,-7 2-720 0,7-2-144 0,-7 4-128 0,7-4 192 15,-5 6-448-15,5-6-96 0,0 0-16 0,-2 8 0 31,2-8-1776-31,5 9-352 0,3-2-80 0,0-3-16 0</inkml:trace>
  <inkml:trace contextRef="#ctx0" brushRef="#br0" timeOffset="43188.32">3819 6813 29487 0,'0'0'2624'0,"0"0"-2112"0,0 0-512 0,0 0 0 15,0 0 1392-15,0 0 160 0,0 0 48 0,-3 13 0 16,-2 0-1088-16,3 2-224 0,-1 2-32 0,-1 0-16 0,0 0-80 0,-1 1-16 15,-1 1 0-15,1 3 0 0,-2 1 176 0,1 1 48 16,0 1 0-16,-1-2 0 0,2 0-48 0,-1-1-16 16,3 0 0-16,-1 1 0 0,-4-1-304 0,3-1 128 15,2 0-128-15,1-4 0 0,0-3 128 0,0-2-128 0,-1-1 0 16,3-1 0-16,0-10 144 0,0 0-144 16,0 0 0-16,0 0 144 0,0 0 0 0,0 0 0 15,0 0 0-15,0 0 0 0,11 2 80 0,0-3 16 16,-1-4 0-16,1 0 0 0,1-3 112 0,2-1 32 15,0-4 0-15,2-1 0 0,3-1-96 0,0 3-16 16,-3 0 0-16,1 2 0 0,-2 2-272 0,-2 2 0 16,-1 2 0-16,2 0 0 0,-3 2 0 0,-1 3 0 0,-1 4-144 0,0 1 144 15,-1 4-256-15,0 0 48 0,-2 1 0 0,0 1 0 16,-2-1 80-16,-1 2 128 0,0 2-208 0,-3-1 80 16,-1-1 128-16,-3 0 0 0,0 1 0 0,-2-2 0 15,-1 0 0-15,-2-1 0 0,-1-1 0 0,0 0 0 16,-1-2 0-16,-1 0 128 0,0 2 0 0,-2-3 0 15,-1-4 0-15,0 0 16 0,-3 0 0 0,1 0 0 16,0-3-144-16,0-1 0 0,-1-3 0 0,1 2 0 16,1-2-384-1,1-1-96-15,1-1-32 0,2 0 0 0,2 1-1984 0,3-1-416 0,1-2-80 0</inkml:trace>
  <inkml:trace contextRef="#ctx0" brushRef="#br0" timeOffset="44095.27">4088 7295 27471 0,'0'0'1216'0,"0"0"256"0,0 0-1184 0,9 5-288 15,-9-5 0-15,11 2 0 0,-2-2 752 0,0-1 80 16,-9 1 32-16,10-5 0 0,-1 0 464 0,-2-2 80 16,0 0 32-16,-1-2 0 0,1 0-320 0,0-2-64 15,-2 0-16-15,1-2 0 0,0 0-336 0,3 0-64 16,-2 1 0-16,0 1-16 0,2-2-240 0,0-1-64 15,1-3 0-15,-1 4 0 0,-2 1-176 0,1 1-144 16,0 0 192-16,-2 1-192 0,1 2 0 0,-7 8 0 16,0 0 0-16,0 0 0 0,0 0 0 0,9-2 0 15,-9 2 0-15,6 4 0 0,-6-4 0 0,5 11 0 16,-2 2 0-16,-1 0 0 0,-1 0 0 0,2 1-144 0,-3 4 144 0,2-1 0 16,-1-1-160-16,0 2 160 15,-1 0-192-15,2 0 192 0,3-3-144 0,0 1 144 16,-1-2 0-16,2-1-144 0,-1-1 144 0,2-1 0 0,0-2-144 15,1-3 144-15,1-3 0 0,1 0 0 0,0-1 0 0,1-2 0 16,0-2 0-16,1-1 0 0,1-3 0 0,1-1 0 16,-2-3 0-16,0 0 0 0,0-1 0 0,-1 0 0 0,-1-1 0 15,-1-1 0-15,-1-2 0 0,0 1 128 0,-1-1 0 0,-1-1 0 16,-1 2 0-16,-1 1 0 0,0-3 32 0,0 1 0 16,-2 1 0-16,0 4 0 0,-2 3-160 0,0 7 192 15,0 0-192-15,0 0 192 0,0 0 96 0,0 0 32 16,0 0 0-16,0 0 0 15,0 0-320-15,0 0-144 0,-6 9 16 0,1 1 0 0,2 2-16 0,2 2 0 16,-1 1 0-16,0 1 0 0,1-1-48 0,2 2 0 16,1 2 0-16,-1-3 0 0,2 1 0 0,1-2-16 15,3 0 0-15,1 0 0 0,-1-3 48 0,3-3 16 16,1-1 0-16,0-1 0 0,1-1 144 0,4-3-192 16,-1-2 192-16,3-2-192 0,-1-1 48 0,2-3 0 15,2-1 0-15,-2-2 0 0,-3-1 144 0,1-1-192 0,-2-3 192 0,0 0-192 16,1 0 192-16,-3-1 0 15,-2-1 0-15,-1-1 0 0,-1-1 160 0,1 1 16 16,-3-2 0-16,0 1 0 0,-2 1 0 0,1-1 0 0,-2 3 0 0,0 2 0 16,-3 2 0-16,-1 1 0 0,-1 2 0 0,1 7 0 15,0 0 112-15,0 0 32 0,0 0 0 0,0 0 0 16,0 0-320-16,-9 6 0 0,1 3 0 0,4 2 0 16,-3 2 0-16,2 3-176 0,0 3 32 0,1-2 0 15,-1-1 144-15,2 2-160 0,1 1 160 0,1-1-160 16,0 1 160-16,1-1-128 0,1-1 128 0,1-2-128 15,1-2 128-15,2-1-192 0,-1-3 192 0,2-2-192 16,0 0 48-16,3-1 0 0,0-2 0 0,1-2 0 16,0-3-80-16,2-1-16 0,-2-3 0 0,2 1 0 15,1-1-16-15,0-4 0 0,1-1 0 0,1-3 0 16,-1-2 128-16,0 1 128 0,-2-1-208 0,1-1 80 16,-1 0 128-16,0-1 0 0,-1 0 0 0,-1 0 0 0,-2 1 0 15,0 0 0-15,-2 3 0 0,-2 2 128 0,-1 3 0 0,-3 8 0 16,0 0 0-16,0 0 0 0,0 0 224 0,0 0 48 15,0 0 16-15,0 0 0 0,0 0-416 0,-5 10 0 16,2 3 128-16,-2 1-128 0,1-1 0 0,0 2 0 16,1 2-160-16,3-1 160 0,-2 0-272 0,3-1 32 15,2 3 16-15,2-1 0 16,0 1-400-16,3-3-80 0,1-3 0 0,2-2-16 16,1-2-544-16,0-4-96 0,3 0-32 0,3-5-9136 15,2-3-1824-15</inkml:trace>
  <inkml:trace contextRef="#ctx0" brushRef="#br0" timeOffset="44580.93">5470 7196 8287 0,'0'0'368'0,"0"0"80"0,6-7-448 0,-6 7 0 16,0 0 0-16,0 0 0 0,0 0 3392 0,0 0 576 15,0 0 128-15,0 0 32 0,-6 5-2432 0,-1 3-480 16,0 1-112-16,-2 0-16 0,0 2-352 0,0 0-80 0,1 0-16 0,0 0 0 16,0-1 16-16,3-1 0 0,-1-2 0 0,6-7 0 15,-4 6 336-15,4-6 64 0,0 0 16 0,0 0 0 16,0 0-192-16,0 0-48 0,0 0 0 0,0 0 0 15,0 0-272-15,0 0-64 0,7-4-16 0,2 0 0 16,0-2-160-16,1-2-16 16,0-2-16-16,1 1 0 0,1-1-32 0,0 1 0 0,1 0 0 0,-1 2 0 15,0 1-256-15,-1 1 128 0,-1 1-128 0,0 2 0 16,0 2 0-16,-1 2 0 0,-9-2 0 0,9 6 0 16,-2-1 0-16,-1 4 0 0,-1 1-208 0,0 0 80 0,-1-2 128 15,0 2 0-15,-2 1-144 0,1 1 144 0,0 1 0 0,0-4 0 16,-3-9 0-16,3 9 0 0,-3-9 0 0,5 9 192 15,-5-9-64-15,0 0 0 0,8 6-128 0,-8-6 0 16,0 0 0-16,12-2 0 0,-1 0 128 0,0-1 128 16,-1-1 48-16,0-2 0 0,0-2 48 0,-1 1 16 15,-2-2 0-15,2 1 0 0,0 0-64 0,0 2-16 16,-2-1 0-16,1 2 0 0,-1-1-160 0,0 2-128 16,-7 4 192-16,0 0-192 0,9 0 160 0,-9 0-160 15,10 8 128-15,-3-1-128 0,-2 1 0 0,0 2 128 0,-1 2-128 0,-1 2 0 16,1 1 0-16,-2-1 0 15,0-1 0-15,-1 0 0 0,0 0 0 0,-1 1 0 16,-1-3 0-16,0-3-176 0,1-8-112 0,0 0-32 16,0 0 0-16,-9 5 0 31,0-4-1200-31,1-4-240 0,-2-4-48 0,-3-4-10400 0,-2-4-2064 0</inkml:trace>
  <inkml:trace contextRef="#ctx0" brushRef="#br0" timeOffset="44753.37">4832 6702 39615 0,'-25'-17'3520'0,"9"8"-2816"0,0 0-560 0,2 1-144 0,1 3 1024 0,4 1 160 15,-1-1 32-15,2 1 16 0,1 2-816 0,7 2-160 16,-4-4-48-16,4 4 0 0,0 0-208 0,0 0-288 16,0 0 64-16,0 0 16 15,0 0-1376-15,0 0-272 0,0 0-48 0,2 10-10000 16,1 1-1984-16</inkml:trace>
  <inkml:trace contextRef="#ctx0" brushRef="#br0" timeOffset="45722.98">1116 8082 5519 0,'0'0'496'0,"0"0"-496"16,-8 2 0-16,8-2 0 0,-7 2 2176 0,0 0 352 0,1-1 64 0,6-1 16 16,0 0-832-16,0 0-176 15,0 0-16-15,0 0-16 0,-6 3-32 0,6-3-16 0,0 0 0 0,0 0 0 31,0 0-480-31,0 0-80 0,0 0-32 0,0 0 0 0,0 0-352 0,0 0-64 16,11 4 0-16,1-1-16 16,0 0-128-16,1-1-32 0,2 0 0 0,0-1 0 0,1 0-16 0,0 0 0 0,3 0 0 0,1 2 0 15,-2-1 32-15,5-1 0 0,4-1 0 0,1-1 0 16,4 0 16-16,2 1 0 0,4 0 0 16,3 0 0-16,1-1 0 0,1-1 0 0,-2 0 0 0,2 1 0 15,1 0-48-15,2 0-16 0,3 0 0 0,1 0 0 16,4 0-304-16,0 0 0 0,-2-1 0 0,-1 1 0 15,-1 0 176-15,-1 0-176 0,1-2 160 0,2 2-160 0,0 0 128 0,6 0-128 16,1 1 0-16,-1-3 144 0,-2 1-144 0,2-1 0 16,2 0 0-16,4 0 0 0,2 0 0 0,1 0 0 15,-1-1 0-15,1 0 0 0,-4-1 0 0,2 1 128 16,2 2-128-16,2-1 0 0,3-2 0 0,-3 1 0 16,-3 0 0-16,-1 0 0 0,0 0 0 0,4 1 128 15,6-1-128-15,-3 0 0 0,-1-2 0 0,-2 1 0 16,0-1 0-16,5 2 0 0,4 1 0 0,-2-3 160 15,-4 0-160-15,0-1 160 0,0 1-160 0,1 1 0 16,3-1 0-16,1 1-176 0,-2 1 176 0,-1 0 0 16,-2 1 0-16,2 0 0 0,2 2 0 0,-1-2 0 15,-6 0 128-15,0 0-128 0,1-2 0 0,-2 2 0 16,1 0 0-16,0-1 0 0,0 2 0 0,-4 2 0 16,-5-1 0-16,-2-1 0 0,-3 0 0 0,-2 0 0 0,-2-1 0 0,-3 1 0 15,-1 0 0-15,-4 0 0 16,-5 0 0-16,-5 0 128 0,-6 1-128 0,-3 0 128 0,-3 1-128 0,-1 2 128 15,-3 0 112-15,-4-1 16 0,-2-1 16 0,-2 0 0 16,-2 0-16-16,-7 0 0 16,0 0 0-16,0 0 0 0,0 0-80 0,0 0-32 0,0 0 0 0,0 0 0 15,0 0-144-15,0 0 0 0,0 0 0 0,0 0-176 32,0 0-384-32,0 0-80 0,-4 8 0 0,0 1-16 15,-3-1-1680-15,0 0-336 0,-1-2-64 0</inkml:trace>
  <inkml:trace contextRef="#ctx0" brushRef="#br0" timeOffset="47244.13">2993 9147 6447 0,'0'0'576'0,"0"0"-576"0,0 0 0 0,-6-6 0 16,2-1 1168-16,0 2 128 0,4 5 32 0,0 0 0 16,-4-8-800-16,1 3-144 0,-3 0-48 0,6 5 0 15,-2-5 112-15,2 5 32 0,-4-6 0 0,1 1 0 16,3 5 112-16,0 0 32 0,-3-8 0 0,1 3 0 0,-1-2 80 16,3 7 0-16,0 0 16 0,0 0 0 15,0-9-48-15,0 9-16 0,0 0 0 0,2-7 0 0,-2 7-64 0,0 0-16 16,0 0 0-16,0 0 0 15,0 0-48-15,4-7-16 0,-4 7 0 0,0 0 0 0,6-7 32 0,-6 7 0 16,0 0 0-16,0 0 0 0,7-5 0 0,-7 5 0 16,0 0 0-16,0 0 0 0,0 0-64 0,0 0-16 15,0 0 0-15,0 0 0 0,0 0-144 0,0 0-16 16,0 0-16-16,9 4 0 0,-1 2-32 0,-8-6-16 16,5 10 0-16,0 1 0 0,-3 2-64 0,0 0-16 15,1 0 0-15,-1 4 0 0,0 1-32 0,0 4 0 16,0 3 0-16,1 3 0 0,-2 3 0 0,2 5 0 15,-1 3 0-15,-1 2 0 0,-1 3-128 0,1 3 0 0,2 3 144 0,-2 8-144 16,-1 2 0-16,1 3 144 16,0 2-144-16,0 1 0 0,-1 1 208 0,3 1-64 15,0 0-16-15,-1-1 0 0,0 1 48 0,0-4 0 16,1-1 0-16,1-2 0 0,-2-1 96 0,0 0 32 0,1-1 0 0,0-4 0 16,-1-2-48-16,-2-4-16 0,-1-1 0 0,1-3 0 15,0-5-80-15,0-2-16 0,-1-2 0 0,1-1 0 16,0-3 0-16,-1-1 0 0,-2-1 0 0,2-2 0 15,0-4 0-15,-1 0 0 0,0-4 0 0,-2 0 0 0,1-2-16 0,1-2-128 16,0 1 192-16,0-2-64 0,-1-2-128 16,-1 2 0-16,1-1 0 0,-1-3 128 0,1-3-128 0,1-1 0 15,0 1 0-15,2-8 0 0,-4 7-144 0,4-7-64 16,0 0-16-16,0 0 0 16,0 0-416-16,0 0-64 0,0 0-32 0,0 0 0 15,0 0-224-15,0-10-32 0,3-7-16 0,0-5 0 16,2-5-1488-16,2-9-288 0,1-8-64 0</inkml:trace>
  <inkml:trace contextRef="#ctx0" brushRef="#br0" timeOffset="48479.89">3003 9041 11967 0,'0'0'528'0,"0"0"112"0,0 0-512 0,0 0-128 0,0 0 0 0,0 0 0 16,0 0 1360-16,0 0 240 0,0 0 64 0,0 0 0 15,0 0-1136-15,7-3-208 0,-7 3-64 0,0 0 0 16,9-4 704-16,-9 4 128 0,10-2 16 0,0 2 16 16,0 0-320-16,1 1-64 0,1-1-16 0,1 2 0 15,3 1-272-15,1 1-64 0,1-3-16 0,3 0 0 16,1-1-64-16,1 1-16 0,4 0 0 0,4 1 0 15,3-1 0-15,-1 1 0 0,4 1 0 0,-1-1 0 0,0 1-64 0,2-1-16 16,0 0 0-16,3 0 0 0,1 0-16 0,4 1 0 16,2-1 0-16,3 0 0 0,0-1-32 0,2 0-16 15,-1 0 0-15,0 1 0 0,0 0-144 0,2 1 192 16,1-2-192-16,4-1 192 0,2 0-192 0,0 0 192 0,-4 0-192 0,1 0 192 16,1 0-64-16,1 0 0 15,2 0 0-15,3 0 0 0,-2 0-128 0,2 0 160 0,-3-1-160 0,1 1 160 16,0 0-160-16,3 0 160 0,3 0-160 0,-2 0 160 15,-2-1-160-15,1 0 192 16,1 1-192-16,-1 0 192 0,1 0-64 0,2-1 0 16,3-1 0-16,-4 1 0 0,-2 0 32 0,1 1 0 0,1 0 0 15,1 0 0-15,3 0-160 0,-4 0 160 16,-3 0-160-16,0 0 160 0,-2 1-160 0,1-1 128 16,4 0-128-16,-4 0 128 0,0-1-128 0,-2 0 0 0,-3 0 0 15,0 1 0-15,-2 0 0 0,2-1 0 0,3-1 0 16,-3 1 0-16,-3 0 0 0,-1-2 0 15,-3 1 0-15,1 1 128 0,-3-1-128 0,2 0 0 0,2-1 0 0,-1 1 128 16,-3 0-128-16,-1 1 0 0,-3 1 0 0,-3-1 0 16,1-1 0-16,-2 2 0 0,-3-1 128 0,2-1-128 15,1 1 0-15,-2 1 0 0,0-2 0 0,-3 0 0 16,-1 1 0-16,-4-1 0 0,-4-1 128 0,-3 1-128 16,0 0 0-16,-3 1 0 0,-1 1 0 0,-4-2 0 15,-1 0-384-15,-2-1-64 16,-2 2-16-16,-1-1 0 0,-1 0-400 0,-2 0-80 0,-8 2-16 0,8-3 0 15,-8 3-128-15,0 0-48 0,0 0 0 0,0 0 0 16,0 0 240-16,0 0 64 0,7-4 0 0,-7 4 0 0,0 0 448 0,0 0 80 16,0 0 32-16,0 0 0 0,-3-8 400 0,3 8 96 15,0 0 16-15,0 0 0 0,0 0 352 0,0 0 80 16,-8-6 16-16,8 6 0 0,0 0 144 0,0 0 16 16,-7-6 16-16,7 6 0 0,0 0 32 0,0 0 16 15,0 0 0-15,0 0 0 0,0 0-144 0,0 0-48 16,0 0 0-16,0 0 0 0,0 0-128 0,0 0-16 15,0 0-16-15,0 0 0 0,0 0-128 0,0 0-32 16,0 0 0-16,0 0 0 0,-6 6-80 0,0 0-32 0,2 2 0 0,2 1 0 16,2-9-288-16,0 13 128 0,-1-1-128 15,1 1 0-15,0 3 0 0,0-1 0 0,0 1 0 0,2 0 0 16,-1 1 0-16,0 2 0 0,-1 3 0 0,0 3 0 16,0-1 128-16,2 3-128 0,-1 2 0 0,-1 2 0 15,0 1 0-15,0 5 0 0,0 1 0 0,0 4 0 16,1 1 0-16,-2 3 0 0,0 3 0 0,1 1 0 15,-2 2 0-15,1 1 0 0,0 1 0 0,2 1 0 16,-2 2 0-16,0 0 0 0,1 2 0 0,0-1 0 0,1 1 0 16,1-2 0-16,1 0 0 0,1-2 160 0,-1 0-32 0,0-2 0 15,0 0 0-15,2 0 0 0,-2-2 32 0,0-3 0 16,1-1 0-16,0-3 0 0,-1-1 16 0,1-1 0 16,-2 0 0-16,0 0 0 0,-1-3-48 0,0 0-128 15,0-2 192-15,1 1-64 0,-2-4 0 0,0 0 0 16,-2-2 0-16,1-2 0 0,0 2-128 0,1-2 0 15,0-1 0-15,0-2 128 0,-1 0 64 0,1-2 0 16,0-1 0-16,0 0 0 0,-1-3-64 0,0-3-128 16,0-3 192-16,0-1-64 0,-1 0-128 0,0-3 0 15,-1-1 0-15,1-2 0 0,0-1-416 0,-2 0 32 16,4-7 16-16,-5 5 0 16,-3-1-1664-16,-1-1-336 0,-3-1-64 0,-3-3-13392 0</inkml:trace>
  <inkml:trace contextRef="#ctx0" brushRef="#br0" timeOffset="49229.98">3072 11203 4607 0,'0'0'400'0,"-2"-7"-400"16,1-1 0-16,-1 1 0 0,-3-1 1328 0,3 0 176 0,0 0 32 0,0 1 16 15,-1-2-336-15,2 0-64 0,-1 1 0 0,1 2-16 16,0-2 208-16,1 8 64 0,-3-8 0 0,1 3 0 16,1-1-32-16,1 6 0 0,-2-5 0 0,2 5 0 15,0 0-160-15,0 0-16 0,0 0-16 0,0 0 0 16,-1-6-304-16,1 6-64 0,0 0-16 0,0 0 0 16,0 0-224-16,0 0-32 0,0 0-16 0,4 11 0 15,0 3 0-15,-1 1 0 0,0 3 0 0,0 0 0 0,-2 1-160 0,-1 2-48 16,0 0 0-16,0 1 0 0,-1 0-176 0,1 1-144 15,-2 0 192-15,2 0-192 0,-1-1 128 0,-1 0-128 16,1 0 0-16,1-1 0 0,0-1 0 0,0-3 0 16,-1 0 0-16,1-3 0 0,0-3 0 0,0 0 0 15,0-2-208-15,0-9 80 16,1 9-240-16,-1-9-32 0,1 9-16 0,-1-9 0 16,0 0-464-16,0 0-80 0,0 0-32 0,0 0 0 15,0 0-1568-15,0 0-320 0</inkml:trace>
  <inkml:trace contextRef="#ctx0" brushRef="#br0" timeOffset="50043.54">2996 11483 23039 0,'0'0'2048'0,"0"0"-1648"15,0 0-400-15,0 0 0 0,0 0 0 0,0 0-304 16,0 0 48-16,0 0 16 0,0 0 240 0,0 0 0 0,0 0 0 0,0 0-144 15,0 0 976-15,0 0 192 0,0 0 32 0,10-2 16 16,-10 2-288-16,10-1-48 16,0 0-16-16,1 1 0 0,0 0-176 0,3 1-32 0,-1-1-16 0,5 1 0 0,-4 0 752 0,5-1 160 15,1-1 16-15,1 2 16 16,1 0-1712-16,2 0-352 0,-1-1-64 16,4 0-16-16,5 0 704 0,0 0 192 0,2-1 16 0,-3 0 0 0,1 0-80 0,-1 1-128 15,-1 0 176-15,0 0-176 0,2-1 256 0,1 0-48 16,-1 0-16-16,2 1 0 0,1-2 48 0,3 2 0 15,-1 0 0-15,2 0 0 0,0 0 0 0,-2 3 0 16,-3-2 0-16,0 0 0 0,1-1-80 0,0 0-16 16,2 1 0-16,1 1 0 0,-1-3-144 0,2 2 160 15,3-1-160-15,0 2 160 0,0-1-160 0,-1-1 0 16,-2-1 0-16,0 1 0 0,1-1 0 0,1 1 128 16,-1-1-128-16,3 0 0 0,3 1 0 0,2-1 0 15,1 0 128-15,0 0-128 0,-7 0 0 0,1 0 0 16,1-1 0-16,0 1 0 0,0 0 0 0,1 1 0 15,1-1 0-15,1 0 0 0,5 0 0 0,-4 2 0 16,-4-2 0-16,1 0 0 0,0 0 0 0,0 0 0 16,1 0 0-16,3-1 128 0,1 1-128 0,3 0 0 0,-2 0 0 0,-3 0 0 15,-3 1 0-15,0-1 0 0,1 0 0 16,-1 0 0-16,-2-1 0 0,3 0 128 0,2 1-128 0,-1 0 0 16,1 0 0-16,-6 1 0 0,-1-1 0 15,1 1 0-15,0 0 128 0,-1-1-128 0,-1 0 128 0,2 1-128 16,0-1 192-16,1 1-64 0,0-1 0 0,-1 1 0 15,-3 0-128-15,1 1 160 0,-3-1-160 0,1 1 160 16,-2-2-160-16,0 0 192 0,2 0-192 16,-1-1 192-16,3 1-192 0,0 0 128 0,1-1-128 0,-1 1 128 15,-3 0-128-15,0 0 160 0,0-1-160 0,-1 2 160 16,0-2-16-16,1 0 0 0,-2 0 0 0,0 1 0 16,1 0 48-16,1-1 0 0,0-1 0 0,0 1 0 0,-1 1-48 0,-2 0 0 15,-2 0 0-15,-1 0 0 0,-1-1-16 0,1 1-128 16,1-3 192-16,-1 2-64 0,-2 0-128 0,2 0 160 15,1-1-160-15,1 1 160 0,1 0-160 0,-1 0 0 16,-1 0 144-16,-3-1-144 0,-3 0 128 0,-1 1-128 16,0 2 128-16,-1-1-128 0,0-1 144 0,0 1-144 15,-2-1 192-15,0 1-192 0,0-1 320 0,-2 1-64 16,-1 0 0-16,-1 1 0 0,2-1-80 0,-1 0-32 16,0 0 0-16,-2 1 0 0,0-1 48 0,-1 1 0 15,-4 0 0-15,0 0 0 0,-2 0-32 0,-1 0 0 16,-9 0 0-16,10 0 0 0,-10 0-160 0,0 0 160 15,0 0-160-15,0 0 160 0,0 0-448 0,0 0-96 16,0 0 0-16,0 0-16 16,0 0-1376-16,0 0-272 0,0 0-48 0,-13 7-15504 0</inkml:trace>
  <inkml:trace contextRef="#ctx0" brushRef="#br1" timeOffset="54751.76">3148 9899 3679 0,'0'0'160'0,"0"0"32"0,0 0-192 0,0 0 0 16,0 0 0-16,0 0 0 0,0 0 928 0,0 0 144 15,0 0 16-15,0 0 16 0,0 0 320 0,0 0 64 16,-3-7 16-16,3 7 0 0,0 0-224 0,0 0-32 16,-4-6-16-16,4 6 0 0,0 0-496 0,0 0-96 15,-4-6-32-15,4 6 0 0,0 0-192 0,0 0-32 16,0 0-16-16,0 0 0 0,-7-5-48 0,7 5 0 15,-5-5 0-15,5 5 0 0,0 0-64 0,0 0 0 16,-6-3-16-16,6 3 0 0,0 0 48 0,0 0 16 16,0 0 0-16,0 0 0 0,0 0-48 0,0 0 0 15,0 0 0-15,0 0 0 0,0 0-32 0,0 0-16 0,0 0 0 0,0 0 0 16,0 0-48-16,0 0-16 0,6-4 0 0,0 0 0 16,-6 4-16-16,11-2-128 0,0 1 192 0,0 0-64 15,0 0 48-15,2 0 0 0,1 0 0 0,1-1 0 16,1 2 32-16,-1 0 16 0,3-2 0 0,3 2 0 15,1-1 32-15,1 0 0 0,1 0 0 0,0 0 0 0,0 0-64 0,0 0 0 16,-3-1 0-16,0-1 0 0,0 1-192 16,0 1 176-16,0 0-176 0,0 0 160 0,0-1-160 0,0 0 128 15,0 0-128-15,1 1 128 0,0-1-128 0,2 1 0 16,1 1 144-16,1 0-144 0,0-1 0 0,1 0 144 16,-1 0-144-16,0 0 0 0,0-2 176 0,0 1-176 15,-3 0 160-15,1 1-160 0,0-2 128 0,0 0-128 16,1 1 0-16,-1 1 0 0,-1-1 0 0,0 1 0 15,0-1 0-15,0 1 0 0,1-1 128 0,1 1-128 16,-1 0 0-16,2 0 0 0,3 0 0 0,-2 0 0 16,1 0 0-16,-2-1 0 0,-1-1 0 0,1 1 128 15,-2 0-128-15,2 1 0 0,1 0 0 0,0 0 144 16,1-1-144-16,0 0 128 0,0 1-128 0,2 1 0 16,3 0 0-16,0 0 128 0,0-1-128 0,0-1 0 15,1-1 0-15,-2-1 0 0,-4 2 0 0,1 0 0 0,0 0 0 0,0 1 0 16,1 0 0-16,-4 1 0 0,2 0 0 0,0 0 0 15,3-1 128-15,1 1-128 16,0-2 0-16,0 2 128 0,0-1-128 0,-3 0 128 16,0-1-128-16,-2 1 128 0,1 0-128 0,-2 0 0 0,1 0 144 0,1 2-144 15,0-1 128-15,-1 0-128 0,0 0 128 0,0 0-128 16,2 0 0-16,1 0 0 0,1 0 0 0,1-1 0 16,1 0 0-16,-2-1 0 0,-2 2 0 0,-2-1 128 15,0 0-128-15,0-1 0 0,0-1 0 0,0 1 128 16,-1 2-128-16,1 1 0 0,-1 1 0 0,2-2 0 15,-1-2 0-15,2-1 0 0,2 3 0 0,-2 0 0 16,3-2 0-16,-2 1 128 0,-3 1-128 0,2-1 0 16,-1-1 0-16,-1 0 128 0,1-1-128 0,0 2 0 15,1 0 0-15,0 1 0 0,1 0 0 0,1 1 0 0,1-4 128 0,1 1-128 16,1 1 128-16,0 0-128 0,1 0 128 0,-2-1-128 16,-1 1 160-16,0 0-160 0,-1-1 128 0,1 1-128 15,1 0 0-15,0 0 144 0,-1 0-144 0,2 1 0 16,1-1 0-16,2 1 0 0,1-2 0 0,-1 1 0 15,-2 0 0-15,-1 0 0 0,-2-1 0 0,0 1 0 16,0 1 0-16,0 0 128 0,0 0-128 0,0 1 160 16,0-1-160-16,-1 0 160 0,0-1-160 0,2 0 0 15,2-1 0-15,-2 0 0 0,-2 2 0 0,-1-1 128 0,-2 1-128 16,0 1 0-16,-1-2 0 0,0 0 0 0,0 0 0 0,-1 1 0 16,-1 1 128-16,-1-1-128 0,1-2 128 0,0 2-128 15,1 0 128-15,1 0-128 16,-2 0 128-16,0-1-128 0,1-1 192 0,-2 2-64 15,-3-2 0-15,-1 0 0 0,-2 1 0 0,0 0 0 16,-3-1 0-16,1 1 0 0,-3 0 64 0,0 0 0 16,0 1 0-16,-1 0 0 0,-2-1 0 0,0 0 0 0,0 1 0 0,-1-2 0 15,0 1-192-15,-1 0 192 0,0 0-192 0,-8 1 192 16,11-2-192-16,-3 1 128 16,-8 1-128-16,9 0 128 0,-2-1-128 0,-7 1 0 0,0 0 0 0,0 0 0 15,0 0-256-15,0 0-64 0,0 0-32 0,0 0 0 31,0 0-2080-31,0 0-432 0,-15 5-80 0</inkml:trace>
  <inkml:trace contextRef="#ctx0" brushRef="#br1" timeOffset="56185.24">3109 10766 2751 0,'0'0'256'0,"0"0"-256"16,0 0 0-16,0 0 0 0,0 0 2752 0,0 0 496 16,0 0 96-16,0 0 32 0,0 0-2288 0,0 0-448 15,0 0-80-15,0 0-32 0,0 0 160 0,0 0 16 16,0 0 16-16,0 0 0 0,0 0-80 0,0 0-32 16,0 0 0-16,0 0 0 0,0 0-96 0,0 0 0 15,0 0-16-15,0 0 0 0,0 0-112 0,0 0-32 16,0 0 0-16,0 0 0 0,0 0-80 0,-6-1-16 15,6 1 0-15,0 0 0 0,-8-2-32 0,8 2-16 16,0 0 0-16,0 0 0 0,0 0-80 0,0 0-128 16,-8 2 176-16,8-2-176 0,0 0 176 0,0 0-176 15,0 0 160-15,0 0-160 0,0 0 192 0,0 0-64 0,0 0-128 0,0 0 192 16,0 0-192-16,0 0 176 0,0 0-176 0,6 9 160 16,-6-9 32-16,10 5 16 0,0-1 0 0,1 1 0 15,1-3 48-15,2 0 16 0,2 0 0 0,0 0 0 16,3-2-48-16,2 0-16 0,1 0 0 0,1 0 0 15,1 0-208-15,3-2 0 0,2 2 0 0,0-1 0 16,-1 0 0-16,0 0 0 0,-1-1 0 0,1 0 0 16,0 1 128-16,1 0-128 0,0-1 0 0,0 1 0 15,1 0 128-15,1 0-128 0,1-1 0 0,1 0 144 16,2 1-144-16,0 0 0 0,-1-2 0 0,-1 2 0 16,-1 0 0-16,0 0 160 0,-1 0-160 0,1 0 160 0,0-1-160 0,-2 1 160 15,1-1-160-15,0 1 160 0,1 0-160 0,2 0 128 16,2 0-128-16,1 1 128 0,-2 0-128 0,-2-1 0 15,-2-1 0-15,-1 0 0 0,1-1 0 0,0 2 0 16,0 0 0-16,1 0 0 0,-2 0 0 0,3 0 0 16,2 1 0-16,0 0 0 0,0-1 0 0,2 1 0 15,1-1 0-15,-2 0 0 0,-3-2 0 0,0 2 0 16,1 0 0-16,-1 2 0 0,0-1 0 0,-1 0 0 0,0 0 128 0,1 1-128 16,1 0 0-16,2-1 0 15,3 0 0-15,-2 0 0 0,-2-1 192 0,0 0-64 16,-2 0 0-16,1 0 0 0,1 0-128 0,0 1 160 15,0 0-160-15,2 0 160 0,-1 0-160 0,2 0 160 16,2 0-160-16,0-1 160 0,-1 0-160 0,0-1 0 0,-5-1 144 0,0 1-144 16,0 0 0-16,1 1 128 0,-1 0-128 15,1 2 0-15,1-2 0 0,1 1 128 0,2-1-128 0,0 0 0 16,-1 1 0-16,-2-3 0 0,-2 1 0 0,0 0 0 16,-1 0 0-16,0 1 0 15,0 1 0-15,-1 0 0 0,0-1 0 0,2 1 0 0,-3 1 0 0,3 0 0 16,1-1 0-16,0 0 0 0,-1 0 0 0,-1-1 128 0,-3 0-128 15,1-1 0-15,-4 1 0 0,2 1 0 0,0 0 0 0,1 1 0 16,-1 2 0-16,0-2 0 0,-1 0 0 0,3 0 0 16,2 0 0-16,1-1 128 0,-2 0-128 0,1 0 176 15,0-1-176-15,-1 0 192 0,-4 0-64 0,1 0 0 16,0 0 0-16,-1-1 0 0,1 1 0 0,-2 1-128 16,1 1 192-16,-1 1-64 0,1-2-128 0,3 0 192 15,-2 0-192-15,1 0 192 0,-1-2-192 0,-1 1 160 16,0-2-160-16,-1 1 160 0,0 0-160 0,-2 1 128 15,-1-1-128-15,0 1 128 0,1 0-128 0,-1-1 0 16,0 0 0-16,0 1 128 0,0 1-128 0,2 0 160 16,0 0-160-16,2 0 160 0,-2 0 0 0,-1 0 0 15,-1-1 0-15,0 0 0 0,-2-1 16 0,-2 1 0 16,-1-1 0-16,-1 0 0 0,-2 0-32 0,1 1 0 16,-2 0 0-16,-2-1 0 0,1 1-144 0,-2 0 192 15,-2 0-192-15,-2 0 192 0,-8 1-192 0,10 0 0 16,-2-1 0-16,-8 1 0 0,8-1 0 0,-8 1 0 15,7-1 0-15,-7 1 0 0,8-1-384 0,-8 1-16 16,10-3 0-16,-10 3 0 16,10 0-240-16,-1-1-32 0,-9 1-16 0,10-1 0 0,-1 0-224 15,-2 1-48-15,-7 0-16 0,7-2-8384 0,-7 2-1680 0</inkml:trace>
  <inkml:trace contextRef="#ctx0" brushRef="#br1" timeOffset="56940.16">3012 9897 4607 0,'0'0'192'0,"0"0"64"0,0 0-256 0,-2-7 0 16,2 7 0-16,2-9 0 0,-2 9 1712 0,0-7 288 0,0 7 64 0,0-8 16 15,0 1-736-15,0 7-128 16,0 0-48-16,0 0 0 0,0 0-96 0,0-7-32 16,0 0 0-16,0 7 0 0,0 0-80 0,0 0-32 0,0 0 0 0,0 0 0 15,0 0-320-15,0 0-64 16,0 0-16-16,0 0 0 0,0 0-80 0,8-2 0 15,1 1-16-15,1 1 0 0,-1 0 16 0,2 2 16 16,2 0 0-16,4 0 0 0,0 1-240 0,4-1-48 16,2 1-16-16,2-1 0 0,2 1-352 0,1-1-64 0,5-1 0 15,2 0-8192 1,0-1-1648-16</inkml:trace>
  <inkml:trace contextRef="#ctx0" brushRef="#br0" timeOffset="62722.77">10464 8565 13823 0,'0'0'608'0,"0"0"128"0,0 0-592 0,-3-6-144 0,3 6 0 0,0 0 0 15,0 0 704-15,0 0 96 0,0 0 32 0,0 0 0 16,0 0-832-16,0 0 0 0,0 0-192 0,0 0 48 15,0 0 752-15,0 0 160 0,0 0 16 0,0 0 16 16,0 0-224-16,0 0-64 0,0 0 0 0,0 0 0 0,0 0-32 0,0 0-16 16,0 0 0-16,0 0 0 0,0 0-128 15,0 0-16-15,3 11-16 0,0-1 0 0,-3-10-112 0,6 12 0 16,-5 0-16-16,1 0 0 0,-1 2-48 16,0 0 0-16,0 2 0 0,-1 3 0 0,-1 0-128 0,0 3 0 15,0 3 144-15,0 4-144 0,0 3 144 0,0 2-144 16,-1 1 192-16,1 1-192 0,1 0 176 0,1 3-176 15,1 3 160-15,-1 0-160 0,1-2 192 0,0 4-48 16,1 4-16-16,0-1 0 0,0-4 16 0,2 2 0 0,0 1 0 0,-1 2 0 16,1 2-16-16,-1-2 0 15,1 3 0-15,-1 1 0 0,0 2-128 0,1 1 128 16,-1-1-128-16,1 2 128 0,0 2-128 0,2 0 0 0,-1 1 0 0,2 0 0 16,1 1 0-16,0-1 128 0,-3-2-128 0,2-2 128 15,1-1-128-15,-2 1 0 16,1 2 0-16,0 0 0 0,-2-3 0 0,0-2 0 15,-2-2 144-15,1-1-144 0,-2-2 128 0,-1 0-128 16,0 2 128-16,2-1-128 0,-2 2 0 0,-1-2 128 0,0-1-128 0,0-1 0 16,0-1 0-16,3-2 0 0,-4-2 0 15,2 3 128-15,0 1-128 0,0 1 128 0,0-1-128 16,0-2 128-16,-2-1 0 0,1 0 16 0,0-1 0 16,-1-3 0-1,-1 0-144-15,0 0 192 0,1 0-192 0,0-1 192 0,-3 1 240 0,1-2 48 0,0-2 16 0,0-1 0 16,1-3-16-16,-3-2 0 0,2 0 0 0,1-1 0 15,0-3-224-15,0 0-32 0,1-1-16 0,0-1 0 16,-1-5-64-16,1 1-16 0,0-1 0 0,0 2 0 16,-2-2-128-16,2-2 192 0,0-2-192 0,-2-1 192 15,0-1-192-15,1-1 0 0,1-2 144 0,0-8-144 16,0 7-176-16,0-7-96 0,0 0-32 0,0 0 0 16,0 0-448-16,0 0-80 0,0 0-32 0,-3-10-8512 15,1-7-1696-15</inkml:trace>
  <inkml:trace contextRef="#ctx0" brushRef="#br0" timeOffset="63396.87">10379 8647 9215 0,'0'0'816'0,"0"0"-656"16,0 0-160-16,0 0 0 0,0 0 2256 0,0 0 432 0,0 0 64 0,0 0 32 15,-2-6-2016-15,2 6-416 16,0 0-80-16,0 0-16 0,0 0 464 0,6-7 96 16,-6 7 16-16,7-8 0 0,1 3 64 0,0 1 0 15,1 1 16-15,0 0 0 0,4 0-272 0,-1-1-48 0,1 1-16 0,2 0 0 16,2-1-96-16,1 2-32 0,4 0 0 15,4-1 0-15,2-1 0 0,3 1 0 0,1-1 0 0,1-1 0 16,-2 1-80-16,0 2-32 0,-1-2 0 16,3 1 0-16,0 0-160 0,2-1-48 0,0 0 0 0,1 1 0 15,0-1-128-15,1 2 0 0,0 0 144 0,-2 0-144 16,-3 0 0-16,-2 2 0 0,-4-1 0 0,-3-1 0 16,-3 1 0-16,-1 0 0 0,-3 0 0 0,0 1 0 31,-3 0-512-31,-1 3-32 0,-2 1 0 0,-1-1 0 15,-9-3-416-15,0 0-96 0,0 0-16 0,8 3 0 0,-8-3-1600 0,0 0-320 0,0 0-64 0</inkml:trace>
  <inkml:trace contextRef="#ctx0" brushRef="#br0" timeOffset="64039.3">11235 8570 4607 0,'0'0'400'0,"0"0"-400"0,0 0 0 0,0 0 0 0,-4-3 3328 0,4 3 592 15,0 0 112-15,0 0 32 0,0 0-2288 0,0 0-464 16,0 0-96-16,0 0 0 0,0 0-160 0,0 0-32 15,0 0 0-15,0 0 0 0,-5-7-224 0,5 7-48 32,0 0-16-32,0 0 0 0,0 0-304 0,0 0-64 0,0 0-16 0,0 0 0 0,0 0-112 0,0 0-32 31,3 11 0-31,-1 0 0 0,-1 0-32 0,1 1-16 0,-1-1 0 0,0 4 0 0,-1 0-32 0,1 0 0 16,1 1 0-16,0 1 0 0,-1 3 48 0,0 2 0 15,0 1 0-15,0 3 0 16,-1 1-48-16,1 4 0 0,0 1 0 15,0 1 0-15,-1-1 0 0,2 4-128 0,-1 3 192 16,-1 1-64-16,0 2 16 0,1 3 0 0,0 2 0 0,1 1 0 16,0-1 32-16,-1 1 0 0,0 1 0 0,2-1 0 15,-2 1 0-15,1 0 0 0,0-1 0 0,-1 1 0 16,1 2-32-16,1-3 0 0,-2 0 0 0,0 2 0 0,0 2-144 16,1-2 192-16,-1 1-192 0,0 1 192 0,2-1-192 15,-1 0 128-15,0-1-128 0,0-1 128 0,0-1 0 0,1 2 0 16,-1-3 0-16,0 0 0 0,1 0 0 0,1-1-128 15,-1 1 192-15,0-2-64 0,-1 1 16 0,1-1 0 16,-1 1 0-16,-1 0 0 0,0-3-144 0,0 2 128 16,1 0-128-16,-2-1 128 0,0-1-128 0,0 1 0 15,0-4 144-15,0 1-144 0,0 0 0 0,1-3 128 16,0 2-128-16,1-2 0 0,-2 3 0 0,0 0 0 16,0-2 0-16,2 2 128 0,-2-2-128 0,1-1 0 15,0 2 0-15,0-2 0 0,0 0 0 0,1-1 128 16,-1-1-128-16,1 0 0 0,-2 0 0 0,0-1 0 15,0-1 0-15,0-1 128 0,0 0-128 0,0-2 0 16,0 0 0-16,0 0 128 0,-2-4-128 0,2-1 0 16,-1 0 0-16,1-2 128 0,0-1-128 0,0-1 0 15,0 0 0-15,0-2 128 0,0 0-128 0,0 1 0 16,1-3 0-16,-1 1 0 0,0-1 0 0,2-2 128 16,-2-3-128-16,0 0 0 0,0 0 0 0,0-2 128 15,-2 0-128-15,2-2 0 0,-1 0 0 0,1 0 128 0,-1 0-128 0,1-9 0 16,-1 10 0-16,0-1-160 0,1-9 16 0,-1 8 0 31,1-8-240-31,-2 10-64 0,2-10 0 0,0 0 0 16,-4 9-624-16,4-9-128 0,0 0-16 0,0 0-9344 0,0 0-1872 0</inkml:trace>
  <inkml:trace contextRef="#ctx0" brushRef="#br0" timeOffset="64680.75">10652 12242 11055 0,'0'0'976'0,"-6"-2"-784"16,0-1-192-16,6 3 0 0,-8-5 960 0,2 2 128 0,6 3 48 0,-7-3 0 15,7 3-608-15,-8-4-112 16,2 2-32-16,0 0 0 0,1 0 832 0,5 2 144 0,-7-3 48 0,7 3 0 16,-7-1-336-16,7 1-64 15,0 0-16-15,-8-1 0 0,1 1-240 0,7 0-48 0,-6 0-16 0,6 0 0 16,0 0-112-16,-7 1 0 0,7-1-16 15,0 0 0-15,-8 3-208 0,8-3-32 0,-6 2-16 0,6-2 0 16,0 0-96-16,0 0-16 0,0 0 0 0,0 0 0 16,0 0-32-16,0 0-16 0,-6 5 0 0,6-5 0 15,0 0-16-15,0 0 0 0,0 0 0 0,0 0 0 16,0 0 80-16,0 0 16 0,2 9 0 0,-2-9 0 16,0 0-32-16,8 8-16 0,0-3 0 0,1 0 0 15,-9-5-16-15,13 2 0 0,0 2 0 0,0 0 0 16,2-2 32-16,0 0 0 0,3-1 0 0,1 0 0 15,2-1 64-15,0 0 0 0,-1 0 16 0,1 0 0 0,0 1 48 0,1-1 16 16,0-1 0-16,3 1 0 0,-1-1-16 0,2 0 0 16,0 0 0-16,2-1 0 0,-1-1-112 0,3 1-16 15,-3 0-16-15,2 0 0 0,-1 0-32 0,0-1 0 16,-3 1 0-16,-2 0 0 0,-3 1-16 0,-1-1 0 16,-2 1 0-16,1 0 0 0,0-2-128 0,-2 1 192 15,1 0-192-15,-2 0 192 0,-2 1-192 0,0 0 0 16,0-2 0-16,-2 1 128 0,0 0-128 0,-3 0 0 0,-1 0 0 0,-7 2 128 15,9-3-128-15,-9 3-144 0,7-3 144 0,-7 3-208 32,0 0-368-32,0 0-80 0,0 0-16 0,0 0 0 15,7-4-1840-15,-7 4-368 0,0 0-80 0,0 0-16 0</inkml:trace>
  <inkml:trace contextRef="#ctx0" brushRef="#br0" timeOffset="66027">13228 9265 20607 0,'0'0'912'0,"0"0"192"0,0 0-880 0,2-6-224 15,-2 6 0-15,2-7 0 0,0-1 368 0,-2 8 16 16,0 0 16-16,0 0 0 0,0 0 288 0,0 0 48 15,2-6 16-15,-2 6 0 0,0 0 80 0,0 0 32 16,0 0 0-16,0 0 0 0,0 0-400 0,0 0-80 0,0 0 0 0,0 0-16 16,0 0 16-16,0 0 16 15,8 8 0-15,-8-8 0 0,6 9-144 0,0 1-16 0,-2 0-16 0,0 2 0 16,-1 2 16-16,0 1 0 16,1 1 0-16,-2 3 0 0,-1 2-16 0,1 4 0 0,0 5 0 15,0 3 0-15,-2 2 32 0,3 6 0 0,-2 4 0 0,0 4 0 16,0 2-64-16,1 3 0 0,0 1 0 0,1 3 0 15,-1 4-192-15,-2 2 128 0,-1 2-128 0,1-1 0 16,2-4 144-16,-1-1-144 0,-1-3 128 0,1-3-128 16,1-2 256-16,0-2-48 0,2 1 0 0,-1-3 0 0,1-2-48 0,1-4-16 15,-1-4 0-15,1-2 0 0,-1-3 0 16,0-5 0-16,1-2 0 0,-2-3 0 0,2-1-144 0,-2-2 192 16,2-4-192-16,-1 0 192 0,-2-4-192 0,0-1 0 15,0-3 144-15,-1-1-144 0,-1-7 0 0,0 0-160 16,0 0 16-16,0 0 0 15,0 0-320-15,0 0-64 0,0 0-16 0,-6 0 0 16,-1-3-560-16,1-4-112 0,-1-3-32 0,-1-5-13040 16</inkml:trace>
  <inkml:trace contextRef="#ctx0" brushRef="#br0" timeOffset="66936.89">13254 9287 6447 0,'0'0'272'0,"0"0"80"0,0 0-352 0,0 0 0 16,-7 0 0-16,7 0 0 0,0 0 736 0,-8-1 80 15,4-1 16-15,4 2 0 0,0 0-224 0,0 0-32 16,0 0-16-16,0 0 0 0,0 0 672 0,0 0 144 16,0 0 32-16,0 0 0 0,0 0-432 0,0 0-80 15,0 0 0-15,0 0-16 0,0 0-336 0,0 0-64 0,0 0-16 0,0 0 0 16,0 0-144-16,12 1-48 15,-1 0 0-15,0-2 0 0,1-1 112 0,1 2 0 0,2 2 16 0,1 0 0 16,1-2-96-16,1 0-32 16,3 0 0-16,1-1 0 0,0-3-128 0,1 2-16 0,-2 1-128 0,2-1 192 15,2-1-192-15,1 1 144 0,0 1-144 0,2 0 128 16,-1-1-128-16,2 2 0 0,0 0 0 0,3 0 128 16,2-2-128-16,3 2 0 0,4-1 0 0,-2 1 0 15,-2 0 0-15,0-1 128 0,2-1-128 0,1 1 0 16,1 1 0-16,1 0 0 0,0-1 0 0,4 1 0 0,4 0 0 0,1-1 0 15,-4-1 0-15,1-2 0 0,-2 1 0 0,0 1 128 16,1 0-128-16,2 0 0 0,0 0 0 0,3 0 0 16,1-1 0-16,-3-1 0 0,-5 2 0 0,2 0 0 15,-1 1 0-15,1 0 0 0,0 0 0 0,5 0 0 16,2-3 0-16,0 2 0 0,0-1 0 0,-1 1 128 16,-2-1-128-16,1 2 0 0,1-1 144 0,1 0-144 15,2-1 160-15,1 0-160 0,0 0 128 0,-2-1-128 16,0-2 0-16,-1 4 0 0,-1 0 128 0,1 0-128 15,1-2 0-15,2 1 0 0,1 0 128 0,-3-1-128 16,-3 1 0-16,-1 0 0 0,1 1 0 0,0-1 0 16,-1 2 0-16,1 0 0 0,3 0 0 0,-3 1 0 15,-3 1 0-15,-2 0 0 0,-2 0 0 0,-1 2 0 16,0-2 0-16,-1 1 0 0,0 0 0 0,2 0 0 16,0 1 0-16,-2-1 0 0,-4 0 128 0,0 0-128 15,-5 1 0-15,-2 0 0 0,-2-1 0 0,-3 0 128 16,0 0-128-16,-2 0 0 0,-3 0 0 0,-2 0 0 0,-3 1 128 15,1 0-128-15,-5-2 0 0,2 1 144 16,-1-2-144-16,-3 1 128 0,-3 0-128 0,1 0 0 0,-2 0 0 16,-7-1 0-1,0 0-320-15,0 0-80 0,0 0-32 0,0 0 0 16,0 0-368-16,0 0-80 0,0 0-16 0,0 0-6128 0,0 0-1232 0</inkml:trace>
  <inkml:trace contextRef="#ctx0" brushRef="#br0" timeOffset="67344.53">17356 9213 24879 0,'0'0'2208'0,"0"0"-1760"0,0 0-448 0,0 0 0 0,0 0 688 0,0 0 48 16,0 0 16-16,0 0 0 0,0 0-592 0,0 0-160 16,0 0 0-16,0 0 0 0,0 0 640 0,0 0 48 15,4 7 16-15,-4-7 0 0,3 10-144 0,0-1-32 16,-2 0 0-16,0 2 0 0,0 1-208 0,1 3-32 15,0 2-16-15,0 1 0 0,0 1-112 0,-1 1-32 16,-1 1 0-16,2 1 0 0,1 2 96 0,-3 4 16 16,0 1 0-16,0 4 0 0,1 4-112 0,-1 2 0 0,-1 4-128 0,1 3 192 15,0 2-192-15,0-2 128 16,0-2-128-16,0 2 0 0,0 0 160 0,1 0-160 16,-1 0 160-16,1 0-160 0,2 0 336 0,-1-2-16 0,-1-2-16 0,1-2 0 15,-1-3-112-15,0-2 0 0,0 0-16 16,2-3 0-16,-1-2-48 0,-1-2 0 15,-1 0 0-15,1-1 0 0,1-1-128 0,0-2 192 0,-2-1-192 0,1-1 192 16,2-2-192-16,-2-2 0 0,-1 0 144 0,2-3-144 16,-1-1 0-16,1-2 144 0,0-1-144 0,-2 0 0 15,-2-2 0-15,1-2-192 0,-1 0 0 16,2-7 0 0,-4 8-336-16,-1-3-64 0,1-1-16 0,-2 2 0 0,0-2-496 0,-2 0-112 0,-1-2 0 0,-2 0-13232 15</inkml:trace>
  <inkml:trace contextRef="#ctx0" brushRef="#br0" timeOffset="68457.49">13448 10715 7359 0,'-9'-4'656'0,"3"1"-528"16,1-2-128-16,-1 1 0 0,-1-1 1648 0,2 1 288 15,1 0 64-15,-2-2 16 0,2 2-1792 0,0-1-352 32,4 5-80-32,-3-5-16 0,1-1 544 0,-1 2 128 15,0-3 0-15,-1 3 16 0,4 4 48 0,0 0 16 16,-3-5 0-16,3 5 0 0,0 0 208 0,-3-4 32 0,0 0 16 0,3 4 0 0,-2-6-16 0,2 6 0 15,0 0 0-15,0 0 0 0,-2-4-320 0,2 4-64 0,0 0 0 0,0 0-16 16,-4-5-128-16,4 5-32 0,0 0 0 0,0 0 0 16,0 0-64-16,0 0-16 15,0 0 0-15,0 0 0 0,0 0-128 0,0 0 160 16,0 0-160-16,0 0 160 0,10-1 32 0,1 0 16 16,-2 0 0-16,2 1 0 0,0 0-48 0,1 0-16 15,1 0 0-15,2-1 0 0,0 0-144 0,2 1 160 16,-1 0-160-16,3 0 160 0,2-1-160 0,2 1 160 0,0 0-160 15,4 0 160-15,0-1 16 0,3 0 0 0,0 1 0 0,4-2 0 16,4 0 32-16,1 0 16 0,2 1 0 16,-1 0 0-16,-3-1-32 0,2 1 0 0,1-1 0 0,1 0 0 0,-1 0-32 0,1 1-16 15,2 0 0-15,4 0 0 16,1 0-16-16,-2 0 0 0,-4-1 0 0,0 1 0 0,0 0 32 0,0 0 0 16,1 0 0-16,1 0 0 0,1 0-32 0,3-1 0 15,0-1 0-15,-1 1 0 0,-5 1 32 0,-1 1 0 16,0 1 0-16,0-1 0 0,-1-1 32 0,1 1 0 15,-1-1 0-15,2 1 0 0,0 0-192 0,0 0 192 16,0-1-192-16,-3 1 192 0,-1 0-192 0,-1 0 0 16,-1 0 144-16,2 0-144 0,0 0 128 0,3 0-128 15,-1-1 128-15,1 1-128 0,2-1 0 0,0 1 0 16,0 0 0-16,-2 0 0 0,-3 0 0 0,2-1 0 16,-2 0 0-16,2-1 0 0,-2 1 0 0,4 0 0 15,-1 1 0-15,2 0 0 0,0-1 0 0,-3 0 0 16,-1 0 0-16,-2 1 128 0,0 3-128 0,-1-2 0 0,1-1 128 0,-1 0-128 15,-2-1 304-15,2 1-16 16,2 1 0-16,2 0 0 0,0-1-48 0,0 0-16 16,-2 0 0-16,-1 0 0 0,-1 0-48 0,1 2-16 15,-2-2 0-15,0 0 0 0,-1-2-32 0,0 2 0 0,3 0 0 0,-1 0 0 16,-1 0-128-16,0 0 128 16,-2 0-128-16,-1 0 128 0,-3 0 0 15,-1 0 0-15,0 0 0 0,-2 0 0 0,-1 0 32 0,-1 0 0 0,-1-1 0 0,0 0 0 16,0 0 0-16,-2 0 0 0,-2 0 0 0,0 0 0 15,1 0-16-15,-1 0 0 0,-3 0 0 0,2 1 0 16,-1-3-16-16,-2 3-128 0,-1-1 192 0,-1 0-64 16,-2 0-128-16,0 0 0 15,0 0 144-15,-2 1-144 0,-9 0 0 0,0 0 0 0,10-1 0 0,-10 1-128 16,0 0-304-16,0 0-48 0,0 0-16 0,0 0 0 16,0 0-1696-16,0 0-352 0,0 0-64 0</inkml:trace>
  <inkml:trace contextRef="#ctx0" brushRef="#br0" timeOffset="69599.39">20533 8247 13935 0,'0'0'608'0,"0"0"144"0,0 0-608 0,0 0-144 0,3-8 0 0,-3 8 0 0,2-8 704 0,-2 8 96 16,3-7 32-16,-3 7 0 0,0 0 464 0,4-8 112 16,-4 8 0-16,0 0 16 0,3-8-224 0,-3 8-48 15,0 0-16-15,0 0 0 0,0 0-416 0,0 0-80 31,0 0 0-31,0 0-16 0,0 0-288 0,9 0-48 0,-9 0-16 0,7 5 0 0,-7-5-16 0,7 6 0 16,-7-6 0-16,4 10 0 0,2 0 64 0,-2 1 0 31,0 1 0-31,-1 1 0 0,0 3-128 0,1 1 0 0,0 4-16 0,-2 2 0 0,0 4 16 0,1 0 0 16,-1 4 0-16,0 2 0 0,-2 0-192 0,0 3 160 0,0 5-160 0,0 2 160 16,-1 2-160-16,-1 6 0 0,-2 3 0 0,1 3 0 15,0 0 128-15,-1 5-128 16,-1 1 128-16,-2 6-128 0,1 0 240 0,-1 1-48 15,2 3 0-15,0-1 0 0,3 1-48 0,-2 0-16 0,1 0 0 0,0-1 0 16,0-3 0-16,1-2 0 0,-1-3 0 16,1-1 0-16,-1 0-128 0,1-2 160 15,0-4-160-15,-1-3 160 0,1-2-16 0,1-5 0 0,-1 1 0 0,1-6 0 16,-1-1 0-16,0-2 0 0,0-2 0 0,1-3 0 16,0-2-16-16,1-2 0 0,0-3 0 0,0-3 0 15,0 0 16-15,1-4 0 0,0 0 0 0,1-1 0 16,0-4-144-16,0 0 192 0,-2-2-192 0,0-2 192 15,0-1-192-15,1 0 0 0,0-2 144 0,0 0-144 0,-1 0 0 0,0-8-128 16,0 0 0-16,1 8 0 0,-1-3-128 0,0-5 0 16,0 7-16-16,0-7 0 15,0 0-192-15,0 0-48 0,-2 5 0 0,2-5 0 16,0 0-416-16,0 0-96 0,-7 2 0 0,7-2-8576 16,-7-2-1728-16</inkml:trace>
  <inkml:trace contextRef="#ctx0" brushRef="#br0" timeOffset="70099.75">20460 8170 20031 0,'0'0'896'0,"0"0"176"0,0 0-864 15,0 0-208-15,7-8 0 0,-2 3 0 0,1-1 320 0,0 3 0 16,-6 3 16-16,11-4 0 0,0 1 272 0,0 1 48 16,1 1 16-16,4 1 0 0,1 0 224 0,4 0 32 15,2 0 16-15,3 0 0 0,1 0-288 0,3 0-48 16,-3 0-16-16,1 1 0 0,-1-1-192 0,2 3-32 15,2-1-16-15,2 1 0 0,1-3-224 0,0 1-128 16,0 1 160-16,3 0-160 0,3-1 128 0,0 1-128 16,-1 0 0-16,-3-1 0 0,0 1 0 0,-2 1 0 15,-1-2 0-15,0 0 0 0,-1-1 0 0,-3 1-128 16,1 1-16-16,-6-1 0 16,-2 1-704-16,-1 0-144 15,-3 0-32-15,-4 0-7360 0,-3 0-1472 0</inkml:trace>
  <inkml:trace contextRef="#ctx0" brushRef="#br0" timeOffset="70695.87">21282 8160 21135 0,'0'0'928'0,"0"0"208"0,-8-5-912 0,2 1-224 0,1 0 0 0,5 4 0 16,0 0 800-16,-8-4 112 0,2 1 32 0,6 3 0 16,0 0-224-16,0 0-32 0,0 0-16 0,0 0 0 15,0 0 0-15,0 0 0 0,0 0 0 0,0 0 0 16,0 0-272-16,0 0-48 0,0 0-16 0,0 0 0 15,0 0-16-15,0 10 0 0,0-10 0 16,2 11 0 0,0-1-144-16,1-1-48 0,-3-9 0 0,5 12 0 0,-2-1 112 0,0-1 16 0,1-2 0 0,-1 2 0 0,0 1 64 0,1 0 0 15,-2 1 16-15,2 2 0 0,-3 0 0 0,1 2 0 16,1 2 0-16,-1 2 0 0,-1 1-96 0,0 4-32 31,-1 1 0-31,0 1 0 0,0 1-16 0,0 1-16 16,-1 1 0-16,0 3 0 0,0 3-48 0,0-1-128 15,1 2 192-15,0 1-64 0,0 4 0 0,0 2 0 16,1 1 0-16,-1 1 0 0,0 1-128 0,1 3 192 16,0 2-192-16,0-1 192 0,0 3-192 0,0 0 160 15,-1 0-160-15,0 0 160 0,0 1-160 0,-1-1 0 16,0 1 0-16,0 1 128 0,0-2-128 0,1 0 0 16,0-2 0-16,0-1 0 0,0 0 144 0,0-2-144 15,1 1 160-15,1-2-160 0,-1 1 192 0,1-2-64 16,1-1-128-16,-1 0 192 0,0 1-64 0,0-5-128 0,0 1 176 15,0-2-176-15,-1 1 128 0,0-3-128 0,1 0 0 0,-2-1 0 16,1 1 128-16,0-1-128 0,0 1 0 0,0-2 0 16,0 2 128-16,1-4-128 0,-2 0 0 0,2-1 0 15,0 0 0-15,-1-2 128 0,-1-3-128 0,1 0 0 16,1-3 144-16,1-1-144 0,-2-1 0 0,0 0 144 16,0-4-144-16,0 1 128 0,0-1-128 0,0-2 128 15,0-3-128-15,0 1 0 0,0-3 144 0,-1 1-144 16,0-2 0-16,2-1 144 0,-2-1-144 0,0 0 0 0,0-1 128 0,0-2-128 15,0 0 0-15,0 1 0 0,-2-2 0 0,2-6-176 16,0 0 0-16,-1 7 0 16,1-7-288-16,0 0-64 0,-3 7-16 0,3-7 0 15,0 0-464-15,-7 4-80 0,7-4-32 0,-8 1 0 16,0-2-1776-16,-3 0-368 0,1-2-64 0</inkml:trace>
  <inkml:trace contextRef="#ctx0" brushRef="#br0" timeOffset="71243.87">20549 10710 8399 0,'-5'-10'368'0,"5"10"80"0,-4-8-448 0,1 3 0 0,0-1 0 0,0 1 0 16,1-1 128-16,2 6-128 0,-4-5 0 0,1 0 0 0,3 5 384 0,-4-5 0 15,1-2-16-15,3 7 0 0,0 0 176 0,-4-4 32 16,4 4 16-16,0 0 0 0,0 0 368 0,0 0 64 15,0 0 0-15,0 0 16 0,0 0 160 0,0 0 16 16,0 0 16-16,0 0 0 0,0 0-256 0,0 0-48 16,0 0-16-16,0 0 0 0,0 0-16 0,0 0 0 15,0 0 0-15,0 0 0 0,0 0-208 0,0 0-48 16,8 6-16-16,-1 1 0 0,-7-7-176 0,4 11-48 16,0 1 0-16,-2 0 0 0,0 1 16 0,0 2 0 15,-1 1 0-15,0 1 0 0,2 0-96 0,-2 2 0 16,-1 0-16-16,1 2 0 0,1-1 0 0,0 2 0 15,-1-1 0-15,2 1 0 0,-2 0-144 0,1 0-32 16,0-2 0-16,-1 0 0 0,1 0-128 0,1-3 128 0,-1 0-128 0,0-2 128 16,0-2-128-16,1 0 0 0,0-4 0 0,-1 1 0 15,0-1 0-15,0-1 0 0,-2-8 0 0,1 10 0 16,-1-10-224-16,0 0-80 16,0 0-16-16,0 0 0 15,0 0-320-15,0 0-80 0,1 6-16 0,-1-6 0 16,0 0-496-16,0 0-112 0,0 0 0 0,0 0-7008 15,0 0-1392-15</inkml:trace>
  <inkml:trace contextRef="#ctx0" brushRef="#br0" timeOffset="71603.32">20515 11087 19231 0,'0'0'848'0,"0"0"176"0,0 0-816 0,0 0-208 0,0 0 0 0,0 0 0 15,0 0 464-15,0 0 48 0,0 0 16 0,0 0 0 16,0 0 192-16,0 0 48 0,0 0 0 0,0 0 0 15,10 4-128-15,-1 0 0 0,-9-4-16 0,13 4 0 0,0 1-96 0,1-1-16 16,0-1 0-16,1 1 0 0,1-1-48 0,3-1-16 16,1 0 0-16,0 0 0 0,2 1-128 0,0-2-16 15,0-1-16-15,0 1 0 0,1-1 144 0,1 0 16 16,1 0 16-16,3 1 0 0,0-1-16 0,2 0 0 16,0-1 0-16,1 1 0 0,1 0-192 0,1 0-64 15,-2 0 0-15,1 0 0 0,-1-1-48 0,-3 1-16 16,-4-1 0-16,0 1 0 0,-3 0-128 0,-1 0 0 15,-2 0 0-15,-1 0 0 0,-2 0 0 0,0 0 128 16,-2 0-128-16,-1 0 0 0,-2 0 0 0,-1 0 0 16,-9 0 0-16,10 0 0 0,-10 0-304 0,0 0 16 15,0 0 0-15,0 0 0 16,0 0-496-16,0 0-112 0,0 0 0 0,0 0-16 16,0 0-176-16,0 0-48 0,0 0 0 0,0 0 0 15,-8 2-1888-15,0 0-384 0</inkml:trace>
  <inkml:trace contextRef="#ctx0" brushRef="#br0" timeOffset="73208.36">21194 12111 6447 0,'0'0'576'0,"-3"-6"-576"0,1-2 0 0,-1 1 0 16,3 7 4384-16,-1-9 768 15,0 2 160-15,1-1 16 0,0 0-3888 0,1 1-784 0,1-1-144 0,0 1-48 0,-2 7 640 0,1-6 128 16,0 0 32-16,-1 6 0 0,0-6-272 0,0 6-48 16,0 0-16-16,0 0 0 0,3-6-64 0,-3 6-16 15,0 0 0-15,0 0 0 0,0 0-288 0,0 0-64 16,0 0-16-16,0 0 0 0,0 0-272 0,4 10-48 16,-2 1-16-16,-1 1 0 0,0 2 16 0,-1 3 0 31,-2 1 0-31,1 2 0 0,0 2-32 0,-1 3-128 0,-1-1 192 0,-1 0-64 0,0 1-128 0,1 2 0 15,0-2 0-15,1 0 0 0,0 1 0 0,-2-2 0 0,0 0 0 0,2-2 0 16,-1-3 0-16,2-1 0 16,3-1-192-16,-2-1 192 15,-2-3-448-15,1-4 16 0,1 0 16 0,-2-2 0 16,2-7-688-16,0 0-144 0,0 0-32 0,0 0 0 16,0 0-1936-16,0 0-400 0,0 0-80 0</inkml:trace>
  <inkml:trace contextRef="#ctx0" brushRef="#br0" timeOffset="73598.95">20982 12138 31263 0,'-5'-9'1392'0,"2"3"272"0,-1-1-1328 0,1 0-336 0,1 0 0 0,1 1 0 16,1-1 0-16,0 7 0 0,2-8 0 0,-2 8 0 16,4-8 448-16,2 1 64 0,0 0 0 0,2 2 16 15,1 1-32-15,1-2-16 0,2 2 0 0,2-1 0 16,1 2-64-16,1 1-16 0,2 1 0 0,1 0 0 15,2-1-80-15,0 2-32 0,-1 2 0 0,0 0 0 16,0 1-16-16,-1 1 0 0,0 2 0 0,1 1 0 0,0 0 80 0,0 2 16 16,-1 1 0-16,0 1 0 0,-1 1-160 0,-1 1-16 15,0 2-16-15,-3 0 0 0,0 0-176 0,-3 2 0 16,-1-1 144-16,0 2-144 0,-5 0 0 0,-1-1 128 16,-1 0-128-16,-1-2 0 0,-2 2 0 0,-1-2 0 15,-1-2 0-15,-1 0 0 0,-2 1 160 0,0-1-32 16,-3-1-128-16,-1-1 192 0,-2-1-64 0,-1-1-128 15,-2-2 176-15,-1 0-176 0,-2-2 256 0,2 1-48 16,-4-1-16-16,0 1 0 0,1-2 0 0,0 0 0 16,3-1 0-16,-1 0 0 0,2 0-192 0,-1 1 144 0,-1-2-144 0,2-1 128 15,0 0-288-15,-2-1-64 0,0 0-16 16,0 0 0 0,3-1-1424-16,-1 0-304 0,-3-1-48 0</inkml:trace>
  <inkml:trace contextRef="#ctx0" brushRef="#br0" timeOffset="74052">10898 13557 11967 0,'-5'-9'1072'16,"2"-1"-864"-16,2-2-208 0,3-5 0 0,3-4 3200 0,3-2 608 16,2-2 112-16,2-1 32 15,1-2-4080-15,-1 3-832 0,2-1-144 0,-1 3-48 0,0 1 832 0,-1 3 144 16,1 3 48-16,1 3 0 0,-1 2 800 0,2 0 160 0,2 3 48 0,-1 1 0 15,0-1-272-15,1 1-48 16,2 2-16-16,0 0 0 0,-2 2-544 0,2 0-192 0,0-3 0 0,-2 1 0 16</inkml:trace>
  <inkml:trace contextRef="#ctx0" brushRef="#br0" timeOffset="74836.06">11412 13013 3679 0,'0'0'320'0,"0"0"-320"0,0 0 0 0,0 0 0 16,0 0 3136-16,0 0 544 0,0 0 112 0,0 0 32 15,0 0-2320-15,0 0-464 0,0 0-80 0,0 0-32 16,0 0-240-16,7-3-48 0,-7 3-16 0,0 0 0 16,0 0 192-16,3-9 32 0,-3 9 16 0,0 0 0 15,-1-9-32-15,1 9-16 0,-3-7 0 0,3 7 0 16,-5-8-224-16,1 2-32 0,-1 2-16 0,5 4 0 15,-8-4-80-15,1 0-16 0,7 4 0 0,-9-2 0 16,1 0-96-16,-1 1-32 0,0 1 0 0,0 2 0 0,0-2-320 0,0 3 0 16,-2 2 0-16,0 1 128 0,-3 0-128 0,1 0 0 15,-1 3 0-15,-2 1-128 0,1 2 128 0,0 2 176 16,-2 1-48-16,0-1 0 0,-1 0 48 0,-1 2 0 16,2 0 0-16,0 2 0 0,2-1 64 0,-1 2 16 15,1 0 0-15,3 0 0 0,2-2 0 0,1 2 0 16,1-3 0-16,3 3 0 0,2 0-16 0,0-2 0 15,2-1 0-15,2 0 0 0,3 1-48 0,0-2-16 0,2-3 0 0,0 0 0 32,3-1 16-32,2 0 16 0,1 0 0 0,1-2 0 15,2 0-32-15,1-1-16 16,2-1 0-16,0-1 0 0,0-1-160 0,0 0 0 16,0-2 144-16,1-2-144 0,0-1 128 0,-1-1-128 0,2-1 128 0,1 0-128 15,-1-3 128-15,-1 1-128 16,-2-3 160-16,1 1-160 0,-2-2 160 0,1 0-160 0,-3 1 160 0,-1 0-160 15,-1 0 0-15,-2 2 128 0,0-2-128 0,-1 3 0 16,-1-1 0-16,-8 5 0 0,4-6 0 0,-4 6 0 16,0 0 0-16,0 0-288 0,0 0 64 0,0 0 16 31,0 0-256-31,0 0-48 0,0 0-16 0,0 0 0 16,0 0-336-16,0 0-64 0,0 0-16 0,0 0 0 0,-5 6-1552 15,-2 1-320-15,-2 0-64 0,-1 0-9536 0</inkml:trace>
  <inkml:trace contextRef="#ctx0" brushRef="#br0" timeOffset="79350.84">1788 10430 2751 0,'0'0'256'0,"0"0"-256"16,0 0 0-16,-6-4 0 0,0 0 3024 0,1-1 560 15,5 5 128-15,-7-4 0 0,7 4-2384 0,-6-5-496 0,0 1-80 0,6 4-32 32,-9-3-96-32,3-1-32 0,-1 1 0 0,7 3 0 0,0 0 144 0,-9-2 32 0,3-1 0 15,6 3 0-15,-9-2-64 0,1 1 0 0,8 1 0 0,-9-2 0 16,2 0-160-16,7 2-32 0,0 0-16 0,-7-2 0 15,-2 1-112-15,9 1-32 0,0 0 0 0,-7 0 0 16,7 0-48-16,-8 0-16 0,8 0 0 0,0 0 0 16,0 0-96-16,0 0-32 0,0 0 0 0,0 0 0 15,0 0-160-15,0 0 192 0,0 0-192 0,0 0 192 16,0 0 0-16,0 0 0 16,0 0 0-16,6 6 0 0,-6-6-32 0,14 6 0 0,-1-2 0 0,3-1 0 0,2 0-32 0,3-1 0 15,1 0 0-15,2 0 0 0,1-1 32 0,1 0 0 16,1 1 0-16,4-1 0 0,3 0 16 0,2 1 0 15,2-1 0-15,-2 0 0 0,-2 0-176 0,-2 1 192 16,3 1-192-16,-1-1 192 0,2 0-192 0,1 0 128 16,1 0-128-16,4 0 128 0,1-2-128 0,0 0 0 15,0 0 0-15,0 0 0 0,-4 0 0 0,-1-2 0 16,-3 1 0-16,0 1 0 0,-1-1 128 0,-1 0-128 16,-1 0 0-16,0 0 128 0,0 0-128 0,-2 0 0 15,-2 0 0-15,-3 0 0 0,-5 1 0 0,-1 0 0 16,-2 0 144-16,-4-2-144 0,-2 2 160 0,-1 0-32 31,-10 0-128-31,9 0 192 0,-9 0-192 0,0 0 128 0,0 0-128 0,0 0 0 0,0 0 0 0,0 0 0 16,0 0 0-16,0 0 0 0,0 0-176 0,0 0-128 15,0 0-16-15,0 0-16 16,-8 9-528-16,-4-1-96 0,-5 0-32 0,-3 0 0 16,-2 0-2144-16,-2 1-416 0,-14 5-96 0,4-4 0 0</inkml:trace>
  <inkml:trace contextRef="#ctx0" brushRef="#br0" timeOffset="79820.45">2128 10314 26719 0,'-4'-9'1184'0,"4"9"240"0,0-10-1136 0,0 0-288 16,0 0 0-16,1 1 0 0,1 1 0 0,0-1-192 15,-2-1 16-15,-1 1 16 0,1 1 160 0,0 8-128 32,-1-7 128-32,1 7-128 0,-5-7 688 0,-1 3 144 0,0-1 16 0,-1 4 16 0,-1 1-80 0,1 1-16 15,-1 2 0-15,-3 1 0 0,-5 1-512 0,0 3-128 16,-1 2 0-16,-1 1 0 0,-4 1 0 0,0 1 0 16,-1 1-160-16,1 0 160 0,0-1 0 0,2 1 0 31,-4 0 0-31,2 0 0 0,1-1 0 0,0 0 0 15,1-2 208-15,1 0-64 0,2 0 48 0,0-1 0 16,2 0 0-16,2-1 0 0,1-3 0 0,1 0 16 0,0-3 0 0,2 2 0 16,9-5 128-16,-8 3 32 0,0-1 0 0,8-2 0 15,0 0 0-15,0 0 0 0,0 0 0 16,0 0 0-16,0 0-128 0,0 0-32 0,0 0 0 16,0 0 0-16,0 0-208 0,10 8 144 0,0-2-144 15,0 1 128-15,0 0-128 0,2-1 0 0,-1 1 144 16,1 1-144-16,0 0 0 0,3 1 0 0,-1-1 0 0,1 1 0 15,1-1 0-15,-1 2 0 0,-1 1 0 0,2 1 0 16,-2 1 0-16,-1-1-192 0,-2-1 64 0,0 0 0 31,0 0-464-31,-1 0-96 0,0-1-16 0,0-1 0 0,-1 1-480 0,1 0-96 0,-4-1-32 16,0-1-7744-16,-3 1-1552 0</inkml:trace>
  <inkml:trace contextRef="#ctx0" brushRef="#br0" timeOffset="80526.39">553 11001 19455 0,'-9'-7'864'0,"3"3"176"0,-3 1-832 0,0 0-208 0,0-2 0 0,1 1 0 15,3-2 272-15,-2 2 16 0,1-2 0 0,-1 2 0 16,-1-1 112-16,2 0 32 0,-1 1 0 0,1 0 0 15,-1 0 736-15,7 4 160 0,-8-4 16 0,8 4 16 16,-7-4-112-16,7 4-32 0,-8-3 0 0,8 3 0 16,0 0-368-16,0 0-80 0,-8-1 0 0,8 1-16 15,0 0-416-15,-6 5-80 0,1 2 0 0,2 2-16 16,0 1-112-16,0 1-128 0,1 2 176 0,0 1-176 0,0 3 256 0,1 0-48 16,1 1-16-16,0 2 0 15,0 2 0-15,0 0-16 0,2 1 0 0,0 0 0 0,-1 1-176 0,1-1 0 16,1 0 0-16,-1-2 0 0,0-2 0 0,0 0 0 15,-1-1 0-15,0-1 0 0,-1-3 128 0,2-2-128 16,-2-1 0-16,1-1 128 0,-1-10-128 0,0 10 160 16,0-10-160-16,0 10 160 0,0-10-160 0,0 0 128 0,0 0-128 15,0 0 128-15,0 0-128 0,0 0 192 16,0 0-192-16,-7 2 192 0,7-2-192 0,-7-3 192 16,2-2-192-16,1-1 192 0,-1-3-192 0,2-2 192 15,0-3-192-15,-1-2 192 0,1-1-192 0,0-2 128 0,0-3-128 0,2-1 128 16,0-2-128-16,1 0 0 0,0 2 0 0,2 1 0 15,1-3 0-15,-1 2 0 16,1 1 0-16,0 1 0 0,0 0 0 0,0 1-144 0,1 3 144 0,2 0 0 16,-1 1-128-16,1 1 128 0,-1 3 0 0,2 1 0 15,0 3-144-15,-1-2 144 0,1 2 0 0,0 2-144 16,0 2 144-16,0 1 0 0,0-1 0 16,-7 4 0-16,0 0 0 0,12 3 0 0,-12-3-144 0,14 5 144 15,-4 1-256-15,-1 1 0 0,-1 1 16 0,-1 3 0 0,-1 2 48 0,1 3 0 16,-2 0 0-16,0 2 0 15,-1 2-224-15,2-1-32 0,-4 1-16 16,0 0 0-16,-1-4-496 0,-1 1-80 0,-1 1-32 0,-1-2 0 16,0-2-1600-16,-5 1-320 0</inkml:trace>
  <inkml:trace contextRef="#ctx0" brushRef="#br0" timeOffset="80745.99">397 11282 19343 0,'0'0'848'0,"0"0"192"0,-6-4-832 0,6 4-208 16,0 0 0-16,0 0 0 0,0-6 2320 0,0 6 432 16,6-7 64-16,0 2 32 0,1-1-1968 0,1 2-400 15,-8 4-80-15,11-6-16 0,0 0 432 0,-3 1 80 16,1 2 0-16,0 0 16 0,0-2-496 0,-9 5-96 0,10-2-32 0,0 0 0 16,0 1-288-16,-1 1 0 0,2 0-208 0,-1 1 80 31,1 0-1728-31,-1 1-352 0,-10-2-64 0,12 4-6688 0,2-1-1344 0</inkml:trace>
  <inkml:trace contextRef="#ctx0" brushRef="#br0" timeOffset="80983.53">762 11249 17503 0,'0'0'1552'0,"0"0"-1232"15,0 0-320-15,0 0 0 0,0 0 2592 0,0 0 464 0,0 0 80 0,0 0 32 16,0 0-2144-16,0 0-416 0,0 0-96 0,0 0 0 15,0 0 176-15,0 0 32 0,0 0 16 0,0 0 0 16,-2 11-96-16,1 0-32 16,-2 1 0-16,1 0 0 0,2 3-400 0,0 2-80 0,0-1 0 0,-1 3-128 15,0 1 0-15,1 1 0 0,-1-1 0 0,1 2 0 0,0 0 0 0,0 0 0 16,-1-2 0-16,0 0 0 0,1-1 0 0,0-1-224 16,0-2 32-16,1-2 16 15,1-2-432-15,0-1-96 0,0 0 0 0,1-2-9312 16,-3-9-1856-16</inkml:trace>
  <inkml:trace contextRef="#ctx0" brushRef="#br0" timeOffset="81372.8">1029 10937 28559 0,'0'0'2544'0,"0"0"-2032"0,0 0-512 0,0 0 0 0,0 0 640 0,0 0 48 15,0 0 0-15,0 0 0 16,0 0-400-16,0 0-80 0,0 0-16 0,0 0 0 15,0 0 112-15,0 10 16 0,-1-1 0 0,0 2 0 0,0 0 144 0,1 2 48 16,0 3 0-16,1 0 0 16,0 1-192-16,1-1-48 0,1 2 0 0,-1 1 0 0,0 0-272 0,1 1 0 15,3-2 0-15,-4-1 0 16,-2 0 0-16,3 0 0 0,1 0 0 0,-2 1-192 16,-3-3-400-16,0 0-80 0,-1 2-16 0,1-2 0 15,-1 1-2000-15,0-3-384 0,0 4-96 0,-4-6-16 0</inkml:trace>
  <inkml:trace contextRef="#ctx0" brushRef="#br0" timeOffset="81561.17">913 11277 26719 0,'0'0'1184'0,"-6"-3"240"0,6 3-1136 0,-4-5-288 15,4 5 0-15,2-8 0 0,2 0 1072 0,3 2 144 0,2-1 48 0,2 0 0 16,1 1-1136-16,0 0-128 0,1 0-192 0,1 0 32 15,2 1 608-15,0-1 112 0,1 1 16 0,-1 0 16 16,1 1-320-16,-1-1-64 0,1 3-16 0,0 0 0 16,1 0-560-1,-3 0-112-15,0-1-32 0,-1 2 0 16,0 1-2640-16,2-1-544 0</inkml:trace>
  <inkml:trace contextRef="#ctx0" brushRef="#br0" timeOffset="82000.02">1445 11006 14735 0,'0'0'1312'0,"-6"-4"-1056"16,-1 1-256-16,7 3 0 0,-4-5 3520 0,4 5 656 15,0 0 128-15,0 0 32 0,0 0-3296 0,0 0-656 16,-5-5-128-16,5 5-16 0,0 0 288 0,0 0 64 0,0 0 16 0,0 0 0 16,0 0 112-16,0 0 32 0,0 0 0 0,-4 12 0 15,-1 1-496-15,3 2-80 0,1-1-32 0,1 3 0 16,0 1-144-16,2 1 0 0,-1 1 0 0,0 1 0 15,-1 0 0-15,1-1 0 16,2 0 0-16,-1 1 0 0,-1-1-160 0,-1-2 160 16,0-2 0-16,1-1-144 0,1 1-64 0,-1-4-16 0,-1 0 0 0,2-2 0 31,-2-10-304-31,0 10-64 0,0-10-16 0,0 0 0 16,0 0-224-16,0 0-64 0,0 0 0 0,0 0 0 15,0 0 224-15,0 0 32 0,0 0 16 0,0 0 0 0,-6-5 384 0,2-2 80 16,-1-3 16-16,0-1 0 0,-2-3 144 0,2-3 0 0,0-2 0 0,2 0 0 0,-2-1 256 15,3-2-32-15,1-1 0 0,0 0 0 0,1-2 304 0,0 0 64 16,1 0 16-16,1 1 0 0,2 0-128 0,-1 1-32 16,0 0 0-16,2 2 0 0,0 2-144 0,1 1-48 15,0 1 0-15,2 2 0 0,1-1-128 0,0 2-128 16,-1 1 192-16,1 2-192 0,0 3 0 0,1 1 0 16,1 0 0-16,-1 2 0 0,0 0 0 0,-3 3-144 15,1 1-16-15,1 2 0 16,1 3-1024-16,0 1-208 0,-1-2-32 0,-1 4-7392 15,1 2-1472-15</inkml:trace>
  <inkml:trace contextRef="#ctx0" brushRef="#br0" timeOffset="82203.25">1447 11192 1839 0,'0'0'0'0,"0"0"160"0,-8-2-160 0,8 2 0 16,0 0 0-16,0 0 0 0,0 0 6464 0,0 0 1248 0,0 0 256 0,0 0 48 15,0 0-6192-15,0 0-1248 16,0 0-240-16,0 0-48 0,0 0 448 0,0 0 96 16,8-4 0-16,1 0 16 0,0-1-416 0,1 1-96 15,1-1-16-15,0 2 0 0,0 1-512 0,1 0-96 16,0 0-32-16,2 0 0 16,3 0-2480-16,-2 0-496 0,0 0-96 0</inkml:trace>
  <inkml:trace contextRef="#ctx0" brushRef="#br0" timeOffset="82562.89">1736 11264 21183 0,'0'0'1888'0,"0"0"-1504"0,0 0-384 0,0 0 0 0,0 0 1984 0,0 0 320 16,0 0 64-16,0 0 0 16,0 0-1680-16,2-8-352 0,0 2-64 0,-2 6-16 0,0 0 240 0,3-8 32 15,1 0 16-15,-4 8 0 0,5-5 240 0,-5 5 48 16,8-6 16-16,-8 6 0 0,9-2-448 0,-9 2-80 15,0 0-32-15,11 1 0 0,-11-1-288 0,8 6-224 16,-8-6 32-16,7 10 16 16,-3 0-464-16,1 1-80 0,-5 0-32 0,-2 0 0 15,-2 2 48-15,0 2 0 0,-2 3 0 0,-1-1 0 16,0 2-64-16,0-1 0 0,1-3 0 0,0-2 0 0,1-2 544 0,0-1 224 16,0-2-192-16,1-1 192 0,4-7 384 0,0 0 208 15,0 0 48-15,0 0 0 0,0 0 64 0,-2 8 0 0,2-8 16 0,0 0 0 16,0 0-96-16,0 0-32 15,10 5 0-15,2-3 0 0,1-3-80 0,2 0 0 0,1-1-16 0,4-2 0 16,1 0-320-16,3-3-176 16,3 1 192-16,2-3-192 0,3 0 0 0,2 0-192 15,3-3 0-15,-2 0 0 16,-2-1-2256-16,3-3-448 0</inkml:trace>
  <inkml:trace contextRef="#ctx0" brushRef="#br0" timeOffset="84036.19">8327 10018 6447 0,'0'0'272'0,"0"0"80"0,0 0-352 0,0 0 0 0,0 0 0 0,0 0 0 16,0 0 1904-16,0 0 304 0,-8 1 64 0,8-1 16 16,-8 0-1680-16,8 0-336 15,0 0-64-15,0 0-16 0,-6 1-192 0,6-1 0 16,0 0 128-16,0 0-128 0,0 0 0 0,0 0 0 0,0 0 128 16,0 0-128-16,-7 1 0 0,7-1 0 15,0 0 0-15,0 0 0 0,0 0 0 0,0 0 0 0,0 0 0 0,0 0 0 16,0 0-128-16,-6 0 128 0,6 0-192 0,-6 1 192 15,6-1 0-15,-8 0 0 0,8 0 0 0,0 0 0 16,-6 0 560-16,6 0 16 0,-8 0 0 0,8 0 0 16,-8 0 256-16,3 0 48 0,-2 0 16 0,7 0 0 15,-7-1-336-15,0 1-64 0,1 0-16 0,6 0 0 16,-8 0-208-16,1 1-32 0,7-1-16 0,-8 1 0 16,8-1 64-16,-7 0 16 0,7 0 0 0,-8 1 0 15,8-1 224-15,0 0 48 0,0 0 16 0,-8 3 0 0,8-3-128 0,0 0-16 16,0 0-16-16,0 0 0 0,-6 4-112 0,6-4 0 15,0 0-16-15,0 0 0 0,0 0 16 0,0 0 16 16,0 0 0-16,0 0 0 0,0 0-128 0,0 0-16 16,0 0-16-16,-3 8 0 0,3-8 0 0,0 0 0 15,0 0 0-15,5 7 0 0,-5-7 96 0,8 7 32 16,0-1 0-16,2-2 0 0,0-1-48 0,1 1 0 16,0-2 0-16,2 0 0 0,4 0 112 0,0 0 16 0,3-1 0 0,3-1 0 15,3 0-32-15,-1 0 0 16,-1-1 0-16,-1 1 0 0,-1 0-48 0,0-1-16 0,1-1 0 15,0 1 0-15,1 0-144 0,-1 0-16 16,-1-1-128-16,0 0 192 0,-1 1-192 0,-1 1 0 16,0-1 128-16,1 1-128 0,-2 0 0 0,0 1 0 15,-1-2 0-15,-1 1 0 0,-2-1 0 0,1 1 0 0,-1-1 0 0,0 1 0 16,-4 0 0-16,3 0 0 0,-1 0-192 0,-2 0 192 16,-1 0-256-16,-2 0 48 0,1-1 16 0,0 2 0 15,-9-1-128-15,0 0 0 0,8-1-16 0,-8 1 0 31,0 0-224-31,0 0-32 0,0 0-16 0,0 0 0 0,0 0-96 16,0 0 0-16,0 0-16 0,0 0 0 0,0 0 144 0,0 0 16 16,-4-7 16-16,4 7 0 0,0 0 48 15,-4-5 16-15,4 5 0 0,-4-6 0 0,4 6 272 0,-5-5 48 0,1-1 16 0,-1 1 0 16,1-1 144-16,4 6 0 0,-4-7 0 0,-1-1 0 16,1 1 0-16,-1 1 0 0,1-2 0 0,0 0 128 15,-1 1 0-15,5 7 16 0,-5-8 0 0,0 1 0 0,1 1 256 0,4 6 48 16,-4-6 16-16,4 6 0 0,0 0 0 0,0 0 0 15,0 0 0-15,0 0 0 0,0 0-112 0,0 0-32 16,0 0 0-16,0 0 0 0,0 0-144 0,0 0-48 16,0 0 0-16,0 0 0 0,0 0-128 0,0 0 0 15,8 5 144-15,2-1-144 0,-1 2 256 0,0-1 0 16,1 1-16-16,0-1 0 0,0 2 144 0,-1-1 16 16,1 1 16-16,-1-1 0 0,0 0-32 0,-1 1-16 15,-2-1 0-15,0 2 0 0,-6-8-224 0,5 11-144 16,-1-1 192-16,-3 1-192 0,-4 0 0 0,1 0 0 15,-1 1 0-15,-1 2-192 16,-6 2-432-16,0 1-80 0,-3 4 0 0,-4 0-16 16,-3 1-528-16,0-1-96 0,-2 0-32 0</inkml:trace>
  <inkml:trace contextRef="#ctx0" brushRef="#br0" timeOffset="86412.83">8425 10996 19231 0,'0'0'848'0,"0"0"176"0,-4-6-816 15,4 6-208-15,-1-7 0 0,1 7 0 0,-2-7 960 0,2 7 128 0,0 0 48 0,0 0 0 16,-2-7-48-16,2 7 0 0,0 0 0 0,0 0 0 15,0 0-112-15,0 0-16 0,0 0-16 0,0 0 0 16,0 0-512-16,-1 10-112 0,0 1 0 0,0 2-16 16,1 3-80-16,1 1-16 0,-1 2 0 0,0 1 0 15,-3 0-80-15,2 2 0 0,1 0-128 0,0 0 192 0,-1 0-64 16,2 1-128-16,2 0 176 0,-2-1-176 0,0-1 128 0,2 0-128 16,-1-3 0-16,0 0 0 0,0-3 0 0,-1-1 0 15,0-2 0-15,0 0 0 0,0-2 0 0,0-1 0 16,-1-9 0-16,2 8 0 15,-2-8-448-15,0 0-112 0,2 8-16 0,-2-8 0 16,0 0-448-16,0 0-80 0,0 0-32 0,0 0 0 16,0 0-1824-16,0 0-368 0</inkml:trace>
  <inkml:trace contextRef="#ctx0" brushRef="#br0" timeOffset="86605.72">8404 11153 21935 0,'-2'-15'960'0,"0"5"224"0,0-2-944 0,-1-2-240 16,1-3 0-16,1 0 0 0,1 1 976 0,2 0 160 15,0 2 16-15,0 2 16 0,0 1-256 0,2 0-48 16,0-1-16-16,1 1 0 0,0 1-144 0,2 2-16 16,-1 1-16-16,1 0 0 0,-1 0-288 0,1 3-48 0,-7 4-16 0,10-5 0 15,-1 0-320-15,0 3 128 0,-1 0-128 0,-8 2 0 16,9 0 0-16,-9 0-192 0,11 1 32 0,-2 1 0 31,-9-2-656-31,8 6-128 0,-8-6-16 0,6 8-16 16,0 0-416-16,-3 2-80 0,-2 1 0 0</inkml:trace>
  <inkml:trace contextRef="#ctx0" brushRef="#br0" timeOffset="86796.05">8303 11214 17503 0,'0'0'1552'0,"0"0"-1232"16,0 0-320-16,0 0 0 0,0 0 2816 0,0 0 496 16,0 0 96-16,0 0 32 0,0 0-2192 0,7-3-432 15,2 1-96-15,1 0-16 0,0 0 64 0,1 0 16 16,-1 0 0-16,2 1 0 0,1-2-368 0,1 1-80 15,0 1-16-15,-2-1 0 0,0 0-320 0,0 1-128 16,1 0 0-16,-1 0 0 16,-1-1-832-16,1 2-176 0,0-2-16 0,0 1-8800 15,1-2-1760-15</inkml:trace>
  <inkml:trace contextRef="#ctx0" brushRef="#br0" timeOffset="87096.86">8591 11324 19343 0,'0'0'848'0,"0"0"192"0,0 0-832 0,0 0-208 0,0 0 0 0,0 0 0 15,0 0 1568-15,0 0 272 0,0 0 48 0,0 0 16 16,0 0-608-16,0 0-112 0,0 0-32 0,0 0 0 16,0 0-112-16,0 0-16 0,0 0-16 0,0 0 0 0,0 0-352 0,0 0-64 15,3 8-16-15,-1 1 0 16,-2-9-384-16,4 13-64 0,-2 1-128 0,0-1 176 15,0 0-176-15,-1 1 0 0,0-1 0 0,-1 2 0 16,0-1-144-16,0 0 144 0,-1 1-192 0,1-2 192 16,-1 0-400-16,1-1 16 0,-1 0 16 0,1-1 0 15,1 0-528 1,-1-1-128-16,0-10 0 0,0 9-16 0,0-9-1664 0,0 0-336 16,0 0-64-16,0 0-16 0</inkml:trace>
  <inkml:trace contextRef="#ctx0" brushRef="#br0" timeOffset="87779.95">8894 10987 11967 0,'0'0'528'0,"0"0"112"0,0 0-512 0,-2-8-128 15,2 8 0-15,0 0 0 0,0-9 3264 0,0 9 640 16,0 0 112-16,0-6 16 0,0 6-2048 0,0 0-432 0,0 0-80 0,0 0 0 15,0 0-384-15,0 0-64 16,0 0 0-16,0 0-16 0,0 0-480 0,0 0-80 0,0 0-32 0,0 11 0 16,1 0-288-16,-1 1-128 0,0 2 128 0,0 2-128 15,0 2 0-15,0 0 0 0,-1-2 0 0,1 2 0 16,1 1 0-16,-1-2 0 16,0 0 0-16,0 2 0 0,1-2 0 0,0 1 0 0,1-2 0 0,-1 0 0 31,-1-2-496-31,1-1 32 0,0 1 0 0,0-1 0 0,-1-1-336 0,0-2-64 0,1-2-16 0,-1-8 0 15,0 0-1184-15,0 9-240 16,0-9-64-16,0 0-9520 0</inkml:trace>
  <inkml:trace contextRef="#ctx0" brushRef="#br0" timeOffset="87983.05">8739 11232 18431 0,'0'0'1632'0,"0"0"-1312"16,0 0-320-16,-3-4 0 0,1-3 2240 0,2 7 368 0,0 0 80 0,4-7 0 15,2 0-1856-15,0 1-368 16,2 1-80-16,2 1 0 0,0 0 224 0,1 1 48 16,1 0 16-16,1-1 0 0,1 1-144 0,2 2-16 15,-1-2-16-15,1 0 0 0,0 1-320 0,-2 0-176 16,1-1 192-16,-1 1-192 0,-1 0 0 0,0 1 0 0,-1 0 0 0,1 0-192 31,-1 1-784-31,-1 0-160 0,-3 0-16 0,1 0-8128 16,-9 0-1632-16</inkml:trace>
  <inkml:trace contextRef="#ctx0" brushRef="#br0" timeOffset="88499.13">9141 10987 20319 0,'0'0'896'0,"0"0"192"0,0-9-864 0,0 0-224 0,1 1 0 0,1 0 0 0,1 0 672 0,-3 8 96 15,0-6 0-15,0 6 16 0,3-6 608 0,-3 6 112 16,0 0 32-16,0 0 0 0,0 0-160 0,0 0-32 16,0 0 0-16,0 0 0 0,0 0-672 0,0 0-144 15,0 0-16-15,4 9-16 0,-1 1-304 0,1 1-64 16,-2-1-128-16,0 3 192 0,-1 1-192 0,0 3 0 16,0 0 0-16,0 1 0 0,-1 2 0 0,1-2 0 15,-1 2 0-15,0 0 0 0,0 0 0 0,0 0 0 16,0-1 0-16,0 0 0 0,2-1 0 0,-2-1 0 15,0-4 0-15,0 0 0 0,0-1-176 0,0-1 176 0,-2-1-160 0,2-2 160 16,0-8-240-16,2 8 48 16,-2-8 16-16,0 0 0 0,0 0 0 0,0 0 0 15,0 0 0-15,0 0 0 0,0 0 176 0,0 0 0 16,-7-1-144-16,7 1 144 0,-9-6 0 0,4 0-176 0,-1-3 176 16,3 0-128-16,-2 2 128 0,1-4 0 0,0-5 0 0,0 1 0 15,2-3 0-15,0-1 144 0,0 0 0 0,1-2 0 16,1-2 160-16,1 0 16 0,0-2 16 0,1 1 0 15,0 0-144-15,2 0-48 0,-1 0 0 0,0 2 0 16,2 2-144-16,-1 2 0 0,0 2 144 0,1 0-144 16,1 2 0-16,1 2 0 0,0 0 0 0,0 2 0 15,1 2 144-15,0 3-144 16,-1-1 192-16,1 1-192 0,1 0 256 0,1 2-64 0,-3 1-16 0,2 1 0 0,0 1-320 0,-9 0-64 16,9 3-16-16,0 0 0 15,-9-3-528 1,10 6-96-16,-2 1-32 0,-1 3 0 0,-2 2-1232 0,-2 3-256 0,-1 0-64 0</inkml:trace>
  <inkml:trace contextRef="#ctx0" brushRef="#br0" timeOffset="88702.51">9144 11144 6447 0,'0'0'576'0,"0"0"-576"16,0 0 0-16,0 0 0 0,0 0 4864 0,0 0 880 15,0 0 160-15,0 0 48 0,0 0-4064 0,0 0-800 16,0 0-176-16,0 0-16 0,7-4 96 0,1 2 32 15,2-1 0-15,0 1 0 0,1 0-368 0,1 0-64 16,2 0-16-16,-1-1 0 0,1 1-384 0,0 1-64 16,1 0-128-16,-1 0 176 0,-1 1-432 0,3-1-64 15,-2 0-32-15,-1 0 0 16,-2 0-832-16,0 1-160 0,0 1-48 0,-1 0-8400 16,-1 0-1696-16</inkml:trace>
  <inkml:trace contextRef="#ctx0" brushRef="#br0" timeOffset="89031">9400 11278 13823 0,'0'0'1216'0,"0"0"-960"0,0 0-256 0,0 0 0 15,0 0 3392-15,0 0 640 0,0 0 128 0,6-5 32 16,-6 5-2784-16,5-6-576 0,-5 6-96 0,8-5-32 16,-8 5 64-16,7-6 16 0,-7 6 0 0,8-3 0 15,-8 3-224-15,0 0-48 0,0 0-16 0,10 0 0 16,-10 0-304-16,0 0-64 0,8 6-128 0,-8-6 192 15,3 11-528-15,0-1-112 0,-3-10-32 0,-2 12 0 16,0 1-16-16,-2 0 0 0,-2 2 0 0,1 0 0 0,-2-2 208 0,2-1 32 16,0-1 16-16,2 0 0 0,0 0 240 0,-1-2 0 15,4-9 0-15,-2 9 0 0,2-9 352 0,0 0 16 16,0 0 0-16,0 0 0 0,0 0 16 0,5 8 0 16,-5-8 0-16,8 5 0 0,1-3-176 0,2-2-16 15,1-2-16-15,0-1 0 0,2-2-176 0,1 0-224 16,3-3 48-16,-2-1 16 15,2 0-288-15,0-1-64 0,0-2-16 0,2 1 0 16,1 0-1696-16,-3-1-336 0,0-1-64 0</inkml:trace>
  <inkml:trace contextRef="#ctx0" brushRef="#br0" timeOffset="89485.14">8349 11197 3679 0,'0'0'320'0,"0"0"-320"15,0 0 0-15,0 0 0 0,9-2 3712 0,-9 2 656 16,8-5 144-16,1 1 32 0,0 1-3200 0,0 1-624 16,0-1-128-16,-1 1-16 0,0 0 128 0,1 0 48 15,0 0 0-15,-1-1 0 0,1 1-176 0,1 1-16 16,0 0-16-16,1 0 0 0,-1-1-288 0,0 1-64 16,-1-1-16-16,1 1 0 0,-2 1-400 0,2 0-80 15,0 0-16-15,-1 0-7584 0,-9 0-1520 0</inkml:trace>
  <inkml:trace contextRef="#ctx0" brushRef="#br0" timeOffset="91634.92">9619 9275 6447 0,'0'0'576'0,"0"0"-576"0,-3-5 0 0,3 5 0 15,0 0 2064-15,0 0 304 16,0 0 64-16,0 0 16 0,-3-7-1936 0,3 7-384 0,0 0-128 0,0 0 0 15,-4-5 160-15,4 5-160 16,-3-6 192-16,3 6-192 0,0 0 576 0,-4-3 16 16,4 3 0-16,0 0 0 0,0 0-64 0,0 0-16 0,-6-2 0 0,2-1 0 15,4 3-80-15,0 0-32 0,0 0 0 0,-7-2 0 0,7 2-64 0,0 0-16 16,-8-1 0-16,8 1 0 0,0 0 208 0,0 0 48 16,-6 0 0-16,6 0 0 0,0 0 48 0,0 0 16 15,0 0 0-15,0 0 0 0,0 0-128 0,0 0-32 16,0 0 0-16,0 0 0 0,0 0-32 15,0 0 0-15,0 0 0 0,0 0 0 0,0 0-160 0,0 0-32 16,0 0-16-16,0 0 0 0,0 0-64 0,0 0-16 16,11 0 0-16,0 2 0 0,2 1 0 0,2-1 0 15,3 0 0-15,2 0 0 0,3-2 64 0,1 0 16 16,3 0 0-16,-1-1 0 0,1 0-16 0,1 0 0 16,-1 0 0-16,2-1 0 0,2-2 0 0,1 1 0 15,-1 0 0-15,0-1 0 0,2 1-48 0,0 0-16 16,2-1 0-16,-1 2 0 0,0 0-160 0,0 0 0 15,-1 0 144-15,-3-1-144 0,-4 1 0 0,-1-1 0 0,-1 0 0 0,0 0 128 16,-4 3-128-16,0-1 128 16,-2-1-128-16,-2 0 128 0,0 1-128 0,-3 0 0 15,-2 0 0-15,-1 1 0 0,-1 0 0 0,-9 0 144 0,0 0-144 0,7-1 0 16,-7 1 0-16,0 0-176 0,0 0 0 0,0 0 0 16,0 0-96-16,0 0-32 0,0 0 0 15,0 0 0-15,-11 1 560 0,0 1 96 0,1 1 32 16,-2 0 0-1,0 2-1968-15,0-1-384 0,0 0-80 0,0-1 0 16,-1-1 512-16,0 0 96 0,0 2 32 0</inkml:trace>
  <inkml:trace contextRef="#ctx0" brushRef="#br0" timeOffset="92073.02">9682 9101 17503 0,'0'0'1552'0,"0"0"-1232"16,0 0-320-16,0-7 0 0,0 7 1760 0,1-8 288 15,-1 8 64-15,0 0 16 0,0 0-1360 0,0 0-288 16,0 0-48-16,0 0-16 0,-4-4-160 0,4 4-16 15,-10 1-16-15,0 2 0 0,-1 1-224 0,0 3 176 16,-1 1-176-16,0 1 160 0,-3-1-160 0,1 2 0 0,0 0 0 0,-1 2 0 16,1 1 0-16,0 2 0 0,1-1 0 0,-1-1 128 15,2-1-128-15,1-1 128 0,0 0-128 0,1-1 128 16,2 0 96-16,1 0 16 0,2-1 0 0,2-1 0 16,3-8 96-16,0 0 32 0,-1 8 0 0,2-1 0 15,-1-7 160-15,6 5 48 0,-1 0 0 0,3 1 0 16,3 0-192-16,-1-2-48 0,1-1 0 0,1 0 0 0,0 1-16 0,2 0 0 15,2-2 0-15,-1 1 0 0,1 3-128 0,-1-2-48 16,0 0 0-16,1 1 0 0,-1-1-144 0,0 1 0 16,-1 0 0-16,-1-1 0 0,0 0-192 0,0 0-64 15,0 2 0-15,-2 0-16 16,-2-1-560-16,0 0-128 0,0 0 0 0,0-1-16 16,-9-4-1728-16,9 4-352 0</inkml:trace>
  <inkml:trace contextRef="#ctx0" brushRef="#br0" timeOffset="92901.89">8474 8466 2751 0,'0'0'128'0,"0"0"16"0,0 0-144 0,0 0 0 0,1-9 0 0,-1 9 0 0,0 0 3792 0,0 0 736 15,0-11 144-15,0 2 16 0,0 9-2832 0,0 0-576 16,1-9-128-16,-1 9 0 0,0-10 208 0,0 4 48 15,0 6 16-15,0 0 0 0,0 0-208 0,0 0-32 16,0 0-16-16,0 0 0 0,0 0-416 0,0 0-96 16,0 0-16-16,0 0 0 0,0 0-384 0,0 0-96 15,0 0-16-15,0 9 0 0,-1 2-144 0,0 2 0 16,1 2 0-16,-1 2 0 0,0-1 0 0,0 3 0 0,0 3 0 16,1 0 128-16,0 1-128 0,1 2 0 15,1 2 0-15,0-3 0 0,0-1 0 0,1-1 0 16,-1 0 0-16,0 0 0 0,1 0 0 0,-2-2 0 15,1-3 0-15,-1 0 0 0,-1-2-144 0,1 0 144 0,-1-4-192 16,0-2 192 0,0 1-560-16,1-1 0 0,-1-1 0 0,0-8 0 0,-1 6-512 15,1-6-96-15,0 0-32 0,0 0 0 16,0 0-304-16,0 0-64 0,0 0-16 0,-8-3 0 16,1-3-368-16,2-4-80 0,-1-2-16 0,0-3 0 15,-1-1 1056-15,-2-3 208 0,0-2 32 0,-2-1 16 0,0-1 480 0,0 1 112 0,1 0 16 0,0 0 0 16,-1 0 768-16,2 1 144 0,1 1 48 0,2 1 0 15,1-1 768-15,1 0 176 0,-1 1 16 0,3 2 16 16,2 1-336-16,4 2-64 0,-1 1 0 0,2 0-16 16,1-2-304-16,2 0-64 0,-1-1-16 0,3 3 0 15,1 2-192-15,1 0-48 0,0 0 0 0,0 1 0 0,1-1-224 16,-1 1-48-16,0 2-16 0,-1 0 0 0,-1 2-288 0,-2 3-64 16,2 0-128-16,0 1 192 0,0 1-192 0,-10 1 0 15,10 3 0-15,-1 1 0 0,0 2-192 0,-1 0-64 16,-2 0-32-16,1 3 0 15,-2 2-128-15,-1 1-32 0,1 1 0 16,-1 2 0-16,-3 1-736 0,2 0-160 0,-1 1-16 0,-1-1-7728 0,-1 2-1552 16</inkml:trace>
  <inkml:trace contextRef="#ctx0" brushRef="#br0" timeOffset="93120.76">8417 8694 29247 0,'0'0'1296'0,"0"0"272"0,0 0-1248 0,0 0-320 16,0 0 0-16,0 0 0 0,0 0 480 0,5-4 32 0,2-1 16 0,-7 5 0 16,9-5-128-16,0 2-16 15,-1-2-16-15,2 1 0 0,0 0 144 0,2 0 16 0,-2 0 16 16,1 0 0-16,1 0-352 0,2 1-192 0,-1 0 192 0,-1 0-192 31,-1 1-304-31,0 0-160 0,1 0-48 0,0 1 0 16,-1-1-2400-16,0 0-480 0</inkml:trace>
  <inkml:trace contextRef="#ctx0" brushRef="#br0" timeOffset="93387.12">8817 8703 25679 0,'0'0'1136'0,"0"0"240"0,0 0-1104 0,0 0-272 16,0 0 0-16,0 0 0 0,0 0 720 0,0 0 96 15,0 0 16-15,0 0 0 0,0 0 256 0,0 0 64 16,0 0 16-16,0 0 0 0,0 0-336 0,0 0-80 16,0 0-16-16,0 0 0 0,5 11-416 0,-2-1-96 15,0 0-16-15,1 1 0 0,-3 0-208 0,1 2 0 16,0 3 128-16,0 0-128 0,1 1 0 0,-1-1 0 16,0 1 0-16,0 0 0 0,0 0 0 0,1-2 0 15,-1 1 0-15,1-3 0 0,-1-2 0 0,0 0 0 16,1-1-144-16,-1 0 144 15,-2-10-592-15,2 8-32 0,1 0 0 0,-3-8 0 16,0 0-736-16,0 0-160 0,3 7-16 0,-3-7-7568 0,0 0-1520 0</inkml:trace>
  <inkml:trace contextRef="#ctx0" brushRef="#br0" timeOffset="93874.87">9041 8422 19343 0,'0'0'1728'0,"0"0"-1392"16,-4-6-336-16,4 6 0 0,0 0 2176 0,0 0 352 0,0 0 80 0,0 0 16 15,0 0-1488-15,0 0-304 16,-2-6-48-16,2 6-16 0,0 0-192 0,0 0-64 16,0 0 0-16,0 0 0 0,0 0-176 0,0 12-32 15,-1 1-16-15,1 1 0 0,0-1-160 0,1 4-128 16,1 2 144-16,1-2-144 0,-1 1 0 0,0 0 0 0,0 2 0 0,1 0 0 16,-1-1 0-16,1-2 0 0,-1 1 0 0,1-3 0 31,1-1-464-31,-1-2 16 0,-1 0 0 0,0 0 0 0,1-1-1744 15,-2-1-352-15,-1-10-64 0,0 0-16 0</inkml:trace>
  <inkml:trace contextRef="#ctx0" brushRef="#br0" timeOffset="94076.93">8926 8643 23039 0,'0'0'1024'0,"0"0"192"0,0 0-960 0,0-8-256 16,0 8 0-16,5-7 0 0,-1 1 1360 0,2 0 240 0,1 1 32 0,3 0 16 15,0 1-944-15,2-1-192 0,2-1-48 0,2 1 0 16,-1-1 128-16,3-1 32 16,-1 2 0-16,3 1 0 0,-2-2-496 0,2 2-128 15,-2-1 0-15,2 2 0 16,2 1-1376-16,-1 0-352 0,1-2-64 0,0 1-11040 0</inkml:trace>
  <inkml:trace contextRef="#ctx0" brushRef="#br0" timeOffset="94577.35">9442 8302 26207 0,'-6'-8'1152'0,"6"8"256"0,-4-5-1136 0,4 5-272 0,0 0 0 0,-4-5 0 16,4 5 816-16,0 0 96 0,0 0 32 0,0 0 0 15,0 0-32-15,0 0 0 0,0 0 0 0,0 0 0 0,0 0-304 0,0 0-64 16,0 0-16-16,0 11 0 0,1 1-240 0,1 1-48 15,0 3-16-15,2-1 0 0,-2 2-224 0,1 1 176 16,-1 6-176-16,1-2 160 0,-2-2-160 0,1 0 0 16,0 0 0-16,0 0 0 0,0-1 0 0,1 0 0 15,-1 0 0-15,0-2 0 0,1-4 0 0,0-2 0 16,-1 0-192-16,0-1 192 16,0-2-704-16,-2-8-32 0,0 0 0 0,0 0 0 15,2 9-640-15,-2-9-128 0,0 0-32 0,0 0 0 16,0 0-16-16,0 0-16 0,-6-4 0 0,-1-3 0 15,2 0-320-15,-1 0-64 0,1-2-16 0,-1-1 0 0,2-2 1312 0,-1 0 256 16,1-2 48-16,0 1 16 0,0-3 1504 0,1 1 304 16,-1-2 64-16,1 0 16 0,-1-3-208 0,0 0-32 0,0 0-16 0,1 3 0 15,-1-1-336-15,-1 0-64 16,3 2 0-16,0 1-16 0,0 1 208 0,2 2 32 16,0 0 16-16,2 0 0 0,1-1-48 0,1 2-16 0,0 0 0 0,2 1 0 15,4 0-416-15,-1 0-80 0,2-1 0 0,1 1-16 16,2 0-304-16,1 2-48 0,-2 0-16 0,1 2 0 15,-1 1-192-15,1 0 0 0,-2 1 128 0,0 1-128 16,0-2 0-16,0 4 0 0,-2 1-144 0,0 2 144 31,-10-2-704-31,12 4-32 0,-2 0-16 0,0 2 0 16,-3 0-464-16,-1 4-112 0,-2 1-16 0,0 2-8096 0,-2 3-1632 0</inkml:trace>
  <inkml:trace contextRef="#ctx0" brushRef="#br0" timeOffset="94780.47">9482 8512 29375 0,'0'0'1296'0,"0"0"272"0,0 0-1248 0,-5-5-320 15,5 5 0-15,0 0 0 0,0 0 560 0,0 0 48 16,0 0 16-16,0 0 0 0,0 0-64 0,0-7-16 16,0 7 0-16,0 0 0 0,0 0-32 0,7-6 0 15,1 2 0-15,0 1 0 0,2-2-304 0,2 3-64 16,1 1-16-16,0-1 0 15,1-1-448-15,1 2-112 0,1 0-16 0,0 0 0 16,2 1-2560-16,-2 0-512 0</inkml:trace>
  <inkml:trace contextRef="#ctx0" brushRef="#br0" timeOffset="95140.12">9850 8472 29487 0,'0'0'1296'0,"0"0"288"0,0 0-1264 0,5-7-320 0,-2 0 0 0,-3 7 0 15,3-8 752-15,-3 8 80 0,5-7 32 0,-5 7 0 16,4-8 32-16,0 2 16 0,1 1 0 0,-5 5 0 16,8-5-48-16,-8 5-16 0,9-3 0 0,1 1 0 15,-1 1-368-15,-9 1-80 0,10 2-16 0,-1 1 0 16,-9-3-384-16,8 8 0 0,-2 1 0 0,-1 0 0 16,-2 1-320-1,-1-1-80-15,-2 2-32 0,-1 2 0 0,-1 1-48 0,0 0-16 0,-1 2 0 0,0-1 0 0,-2 3 128 0,-1-3 32 16,1-2 0-16,-1-2 0 0,2-1 336 0,0 0-144 15,4-10 144-15,-3 10 0 0,3-10 128 0,0 0 128 16,0 0 16-16,0 0 16 0,0 0 288 16,0 0 64-16,3 9 16 0,-3-9 0 0,9 6-48 0,-9-6-16 15,12 4 0-15,0-2 0 0,2-2-80 0,-2 0-32 16,2-2 0-16,2 0 0 0,1 0-288 0,2 0-64 16,0-1-128-16,3-2 192 0,2 2-192 0,0 0 0 15,0-1 0-15,1 1-160 0,1-1-80 0,-2-1-16 0,-3 2 0 0,0 0 0 31,-2 1-1328-31,0-2-272 0,-1 1-48 0,0-1-9392 16,1-3-1888-16</inkml:trace>
  <inkml:trace contextRef="#ctx0" brushRef="#br0" timeOffset="96721.72">12792 10151 7359 0,'0'0'320'0,"0"0"80"16,0 0-400-16,0 0 0 0,0 0 0 0,-7-4 0 0,7 4 1472 0,-5-5 224 15,5 5 32-15,0 0 16 0,0 0-784 0,0 0-144 16,0 0-48-16,0 0 0 0,-7-3 224 16,7 3 32-16,0 0 16 0,0 0 0 0,0 0-16 0,0 0-16 15,0 0 0-15,0 0 0 0,0 0-224 0,0 0-32 16,0 0-16-16,0 0 0 0,0 0-272 0,0 0-48 15,0 0-16-15,0 0 0 0,0 0 16 0,0 0 0 16,0 0 0-16,0 0 0 0,0 0 32 0,0 0 16 16,0 0 0-16,0 0 0 0,10 0-80 0,-2 0 0 15,0 0-16-15,2 1 0 0,1-1 0 0,1 0 0 16,3 0 0-16,1 0 0 0,2 0 64 0,3-1 16 16,1-2 0-16,1 0 0 0,-1 0-48 0,2 0 0 15,-2-1 0-15,0 0 0 0,0 0-192 0,1 0-32 16,0 1-16-16,0 0 0 0,0-1-160 0,1 1 0 15,-1 1 144-15,-1 0-144 0,-1 0 0 0,-3-1 0 16,1 2 0-16,-1 0 0 0,0 0 0 0,-1 0 0 16,-2 0-192-16,-2 1 64 0,-2 0-192 0,0 0-48 15,-11 0 0-15,8 0 0 16,-8 0-288-16,0 0-64 0,0 0-16 0,0 0 0 16,0 0-480-16,0 0-112 0,0 0-16 0,-8 6-7664 0,-5 0-1536 0</inkml:trace>
  <inkml:trace contextRef="#ctx0" brushRef="#br0" timeOffset="97101.09">12981 10054 20271 0,'0'0'1792'0,"0"0"-1424"16,-1-9-368-16,2 2 0 0,2 0 704 0,-3 7 80 31,4-8 16-31,-4 8 0 0,5-6-304 0,-5 6-64 0,0 0-16 0,0 0 0 0,4-6 336 0,-4 6 64 15,0 0 16-15,0 0 0 0,0 0-352 0,0 0-64 16,0 0-16-16,-7 5 0 0,-3 0-400 0,0 3 128 16,0 2-128-16,-2 1 0 0,-1 1 0 0,0 0 0 15,-1 1 0-15,0 1-176 0,-1 2 176 0,0 0 0 16,1 0 0-16,1-1 0 0,0-1 0 0,2 1 0 16,1-3 0-16,1 0 0 0,0-1 0 0,1-2 176 15,3-2-48-15,1 0 0 0,4-7 256 0,-3 7 32 16,3-7 16-16,0 0 0 0,0 0 160 0,4 6 48 15,-4-6 0-15,7 6 0 0,1-1-128 0,1-1-32 16,1-2 0-16,1-1 0 0,1 0-144 0,1-1-16 16,0 0-16-16,2 0 0 0,-1 0-176 0,1 1-128 15,0 0 144-15,-1 1-144 0,-1-1-144 0,2 2-128 0,-1-2-32 0,-1 1 0 32,-2 1-656-32,0 2-128 0,0-2-16 0,-1 1-16 31,-3 1-1840-31,0-1-368 0</inkml:trace>
  <inkml:trace contextRef="#ctx0" brushRef="#br0" timeOffset="97473.78">12615 10640 25567 0,'0'0'1136'0,"0"0"224"0,-4-5-1088 0,2 1-272 15,2 4 0-15,-2-6 0 0,2 6 576 0,0 0 48 16,-2-4 16-16,2 4 0 0,0 0 320 0,0 0 64 16,0 0 0-16,0 0 16 0,0 0-16 0,0 0-16 15,0 0 0-15,0 0 0 0,-5 6-560 0,3 4-96 31,0 2-32-31,1 1 0 0,1 3-320 0,0 0 144 0,0 1-144 0,0 0 0 0,1 2 0 0,0 1 0 0,0 1 0 0,0 0 0 16,-1-3 0-16,2 2 0 16,1 0 0-16,-2 0 0 0,-1-4 0 0,1 2 0 0,-1-2 0 0,1 0 0 15,0-2 0-15,0-1-144 16,0-3 144-16,1 0-192 16,0 0-416-16,-2-10-96 0,2 8 0 0,-2-8-16 0,2 9-2320 0,-2-9-464 15</inkml:trace>
  <inkml:trace contextRef="#ctx0" brushRef="#br0" timeOffset="97724.09">12643 10713 25791 0,'0'0'2304'0,"-1"-9"-1856"16,-2-3-448-16,2 2 0 15,1 0 944-15,1 0 80 16,1 2 32-16,0-2 0 0,-1 1-528 0,3 1-96 0,-1 1-32 0,1-2 0 0,1 2 496 0,-1 2 112 15,2-1 16-15,0 1 0 0,3 0-320 0,-1 0-64 16,2 1-16-16,-2 1 0 0,2-1-352 0,1 2-64 16,0 0-16-16,-1 2 0 0,1-1-192 0,-1 2-288 15,0 2 64-15,0 0 16 16,-10-3-624-16,13 4-128 0,-3 2-32 0,0 2 0 16,-1 0-1552-16,0 2-304 0,-3 1-64 0,-1 1-16 0</inkml:trace>
  <inkml:trace contextRef="#ctx0" brushRef="#br0" timeOffset="97942.81">12645 10874 27359 0,'0'0'1216'0,"0"0"240"0,0 0-1168 0,0 0-288 0,0 0 0 0,0 0 0 15,0 0 352-15,9-5 16 0,-2 1 0 0,1 1 0 16,-8 3 608-16,9-4 128 0,1 2 32 0,1-1 0 15,-1-1-432-15,2 1-64 0,-1 1-32 0,1 0 0 16,1 1-464-16,-1 0-144 0,-1-1 0 0,1 1 0 16,0 0-1744-16,0 1-464 15,0 0-96-15,-2 1-10960 0</inkml:trace>
  <inkml:trace contextRef="#ctx0" brushRef="#br0" timeOffset="98349.01">12868 10937 27871 0,'0'0'1232'0,"0"0"256"0,0 0-1184 0,0 0-304 16,0 0 0-16,0 0 0 0,7-4 720 0,-7 4 96 16,9-3 16-16,-9 3 0 0,9-4-80 0,1 2-16 15,-10 2 0-15,10-2 0 0,-1 1 64 0,-9 1 16 16,9 0 0-16,-9 0 0 0,10 2-288 0,-1 0-48 16,-9-2-16-16,9 7 0 0,-9-7-464 0,7 8 0 15,-2-2-208-15,-2 3 64 16,0 0-320-16,-2 1-64 0,-2 0-16 0,-2 0 0 0,1-2 112 0,-1 3 32 15,0 1 0-15,-1 1 0 0,1-1 128 0,0-1 16 16,0-1 16-16,3-2 0 0,0 0 240 0,0-8 0 0,-2 9 0 16,2 0 0-16,0-9 0 0,5 7 128 0,-5-7 0 15,5 7-128-15,1-2 352 0,-1 1-32 0,2-2-16 0,-1 1 0 16,-6-5 48-16,9 4 16 0,-1-1 0 0,-2 1 0 16,-6-4-48-16,8 3-16 0,-1 0 0 0,-1 2 0 15,-6-5-48-15,8 4-16 0,-8-4 0 0,6 7 0 16,-6-7-48-16,2 7 0 0,-2-7 0 0,-1 9 0 0,1-9 32 0,-4 10 0 15,-1-1 0-15,-1-1 0 0,0-1 16 0,-2 0 0 16,-4 0 0-16,0-1 0 16,-2 1-112-16,-2-1 0 0,0 1-128 0,-1-2 192 0,0 0-192 0,-1-1-128 15,-1 1 128-15,2-1-208 16,-1-2-368-16,3 2-80 0,-1-2-16 0,4-1 0 16,2-1-2208-16,1-1-432 0</inkml:trace>
  <inkml:trace contextRef="#ctx0" brushRef="#br0" timeOffset="99068.45">17378 10090 16415 0,'0'0'720'0,"0"0"160"0,-5-5-704 0,5 5-176 16,-4-9 0-16,1 1 0 0,3 8 960 0,-3-7 176 15,1 1 16-15,2 6 16 0,0 0-128 0,-2-7-16 16,2 7-16-16,0 0 0 0,-2-7-176 0,2 7-48 0,0 0 0 0,0 0 0 16,0 0-80-16,0 0-32 15,0 0 0-15,0 0 0 0,0 0-288 0,4-6-64 16,-4 6-16-16,0 0 0 0,0 0-112 0,9-3-32 0,-9 3 0 0,9-2 0 15,0 1 128-15,-1 1 32 16,1 0 0-16,1 0 0 0,-1-1 80 0,1 1 32 0,1 1 0 0,3 0 0 16,1-2-80-16,3 1-16 0,1 0 0 15,-1 0 0-15,1 1-32 0,1 0-16 16,-1 0 0-16,2 0 0 0,-1-1-48 0,2 0-16 16,2 0 0-16,-1 0 0 0,0 0-224 0,1 0 144 0,-2 0-144 0,0 1 128 15,-1 0-128-15,0-1 0 0,0 0 0 0,-2 2 0 0,-1-2-144 16,-1 0-64-16,-3 0-16 0,-2 0 0 15,-1 0-336-15,-1 0-64 16,-10 0-16-16,9 0 0 0,-9 0-240 0,0 0-48 16,0 0-16-16,0 0 0 0,0 0-1600 0,0 0-320 15,0 0-64-15,0 0-7744 0</inkml:trace>
  <inkml:trace contextRef="#ctx0" brushRef="#br0" timeOffset="99287.18">17809 9931 7359 0,'-7'-7'656'0,"1"0"-528"15,-2-2-128-15,2 0 0 0,1 0 3248 0,1 4 608 16,4 5 128-16,0 0 32 0,-4-10-1728 0,4 10-352 15,0 0-64-15,1-10-16 0,-1 10-528 0,4-8-112 16,-4 8-32-16,6-6 0 0,-6 6-464 0,10-4-80 16,-1 3-32-16,0 1 0 0,-9 0-176 0,10 1-48 15,-2 2 0-15,1 0 0 0,0 1-208 0,1 1-48 16,-1 0-128-16,0 2 192 0,-3 0-64 0,0 2 0 0,-2-1-128 0,0 1 192 16,1 1-48-16,-2 0-16 15,-2-1 0-15,-1 2 0 0,-1 0-128 0,-2 2 0 16,-2-1 0-16,0-1 128 15,-3 0-464-15,-1 1-112 0,-2 0 0 0,-1 1-16 16,-3 0-592-16,-2 3-112 0,0-1-32 0,-3 2-8768 16,-2-1-1744-16</inkml:trace>
  <inkml:trace contextRef="#ctx0" brushRef="#br0" timeOffset="99662.92">18112 10360 11055 0,'0'0'976'0,"0"0"-784"16,-4-7-192-16,4 7 0 0,-3-6 3520 0,3 6 640 15,-4-7 144-15,4 7 32 0,0 0-2384 0,0 0-480 16,-2-6-80-16,2 6-32 0,0 0-80 0,0 0-32 16,0 0 0-16,0 0 0 0,0 0-400 0,0 0-80 15,0 0 0-15,0 0-16 0,0 0-400 0,0 0-80 16,0 0-16-16,0 0 0 0,6 9-256 0,-1 2 0 16,-4 2 0-16,2-1 0 0,-1-1 0 0,0 3 0 15,0 2 0-15,-1 2 0 0,-1-1 0 0,0 2 0 31,0 2-192-31,0-1 192 0,0 0-192 0,-1 0 48 0,0-2 16 0,0 1 0 16,0 0-416-16,-1-3-80 0,-1-1-16 0,1-1 0 16,0-1-416-16,0 0-96 0,0-2 0 0,-1-2-8992 0,0-1-1792 0</inkml:trace>
  <inkml:trace contextRef="#ctx0" brushRef="#br0" timeOffset="99915.99">18111 10407 25791 0,'0'0'1152'0,"1"-7"224"0,1-3-1104 0,0-1-272 0,1-1 0 0,1 1 0 15,3 1 1216-15,0-1 192 0,-1 0 48 0,2 1 0 16,0 0-432-16,0 1-96 0,2 2-16 0,1 1 0 16,0 0-144-16,1 1-16 0,1 0-16 0,-1 2 0 0,0 0-160 0,0 2-48 15,1 1 0-15,1 1 0 0,1 2-400 0,-1-1-128 16,-1 1 0-16,0 0 0 15,-4 1-336-15,1 1-128 0,-1 0-32 0,0 2 0 16,-3-1-544-16,0 3-112 0,-2 1-32 0,-1 1-9120 31,0 0-1808-31</inkml:trace>
  <inkml:trace contextRef="#ctx0" brushRef="#br0" timeOffset="100133.1">18130 10558 15663 0,'0'0'688'0,"0"0"144"0,0 0-656 0,0 0-176 0,0 0 0 0,0 0 0 0,0-8 4144 0,0 8 784 31,3-6 176-31,-3 6 16 0,8-6-3904 0,-1 2-800 0,1-1-160 0,2 2-16 0,1 1 16 0,3 0 16 31,-1 1 0-31,2-1 0 0,2 2-272 0,-1 0 128 0,2 0-128 0,0 0 0 31,2 0-1632-31,0 2-432 0,0 0-96 0,-3-1-11712 0</inkml:trace>
  <inkml:trace contextRef="#ctx0" brushRef="#br0" timeOffset="100539.6">18440 10610 17503 0,'0'0'768'0,"0"0"176"0,0 0-752 0,0 0-192 16,0-8 0-16,0 8 0 0,0 0 3200 0,0 0 624 15,2-6 112-15,-2 6 32 0,0 0-2656 0,7-4-528 16,-7 4-96-16,0 0-32 0,10-1 96 0,-10 1 16 16,10 3 0-16,-10-3 0 0,0 0-384 0,9 7-80 15,-4 1-16-15,0-1 0 0,-1 1-416 0,-1 1-96 16,-3 1-16-16,0-2 0 16,0 1-384-16,-1 0-80 0,-2 0 0 0,1 0-16 15,-3-1 80-15,1 1 32 0,1-2 0 0,-1-1 0 0,1 2 352 0,3-8 80 16,-3 8 16-16,0-2 0 0,3-6 160 0,-2 8 0 0,2-8 0 0,0 7 0 15,0-7 192-15,5 9 80 16,0-2 16-16,1 0 0 0,0-2 96 0,2 1 32 0,0-2 0 16,-1 2 0-16,0-1-48 0,1 1-16 0,-2-1 0 0,2 2 0 15,0-1 32-15,-3 0 16 16,-5-6 0-16,6 7 0 0,-6-7 112 0,4 8 0 0,-4-8 16 0,2 10 0 16,-2-1-48-16,0-9-16 0,-4 10 0 0,-1-1 0 15,-1-2-96-15,-2 0-32 0,-2 0 0 16,-1-1 0-16,1 0-144 0,-3 0-16 0,-1 0-16 0,-3-2 0 15,-1 2-336-15,-2-1-64 0,-1 0-16 0,-2-1 0 16,-1-1-1472-16,-3 0-288 0,-1-2-64 16,-4-2-14240-16</inkml:trace>
  <inkml:trace contextRef="#ctx0" brushRef="#br0" timeOffset="102217.29">11303 9445 3679 0,'0'0'320'0,"0"0"-320"15,0 0 0-15,0 0 0 0,0 0 1872 0,0 0 304 16,0 0 64-16,0 0 16 0,0 0-1104 0,0 0-240 0,0 0-32 0,0 0-16 16,0 0-336-16,0 0-64 0,0 0-16 0,0 0 0 15,0 0-208-15,0 0-48 16,0 0-16-16,0 0 0 0,-8-1-16 0,8 1 0 15,0 0 0-15,0 0 0 0,0 0-160 0,0 0 0 0,0 0 0 0,0 0 128 16,0 0 32-16,0 0 0 0,0 0 0 0,0 0 0 0,0 0 96 0,0 0 32 16,0 0 0-16,0 0 0 15,0 0-48-15,0 0-16 0,0 0 0 0,0 0 0 0,0 0-96 0,0 0-128 16,0 0 176-16,0 0-176 0,0 0 176 0,0 0-176 16,0 0 160-16,0 0-160 0,-3-8 0 0,3 8 0 15,0 0 0-15,0 0 0 0,0 0 128 0,0 0-128 16,0 0 0-16,0 0 0 0,0 0 0 0,0 0 0 15,0 0 0-15,0 0 0 0,0 0 0 0,0 0 0 16,0 0 0-16,0 0 0 0,6-6 0 16,-6 6 0-16,0 0 0 0,0 0 0 0,0 0 0 0,0 0 0 15,0 0 0-15,0 0 0 0,0 0 0 0,0 0 0 16,0 0 0-16,0 0 0 0,5-4 128 0,-5 4-128 16,0 0 0-16,0 0 0 0,0 0 0 0,7-3 0 15,-7 3 0-15,0 0 0 0,0 0 128 0,0 0-128 16,0 0 0-16,0 0 0 0,0 0 128 0,0 0-128 15,0 0 0-15,0 0 0 0,0 0 144 0,0 0-144 16,0 0 128-16,0 0-128 0,0 0 0 0,0 0 0 16,0 0 0-16,0 0 0 0,1-8 0 0,-1 8 0 0,0 0 0 0,0 0 0 15,0 0 0-15,0 0 0 16,0 0 0-16,0 0 0 0,0 0-288 0,0 0 64 0,0 0 16 0,0 0 0 31,0 0-528-31,0 0-96 0,0 0-32 0</inkml:trace>
  <inkml:trace contextRef="#ctx0" brushRef="#br0" timeOffset="103375.03">11273 9439 6447 0,'0'0'576'0,"0"0"-576"15,0 0 0-15,0 0 0 0,0 0 1952 0,0 0 288 16,0 0 48-16,0 0 16 0,0 0-1088 0,0 0-192 16,0 0-64-16,0 0 0 0,0 0-160 0,0 0-32 15,0 0-16-15,0 0 0 0,0 0-16 0,0 0 0 16,0 0 0-16,0 0 0 0,0 0-112 0,0 0-32 0,0 0 0 0,0 0 0 16,0 0-96-16,0 0-32 15,0 0 0-15,0 0 0 0,0 0-96 0,0 0-32 16,0 0 0-16,0 0 0 0,0 0 0 0,0 0 0 15,0 0 0-15,0 0 0 0,0 0 112 0,12 6 0 0,-1-2 16 0,1 1 0 16,1-2 0-16,2 0 0 16,2 0 0-16,2 0 0 0,0-1 144 0,3 0 32 15,2-1 0-15,2 0 0 0,1-1-224 0,3 0-32 16,0 2-16-16,0-2 0 0,-3-1-176 0,1 0-48 16,-2 1 0-16,0 0 0 0,1-1-144 0,-2 0 0 0,-1 0 0 0,2 0 0 15,-4 0 0-15,0 0 128 0,-3 1-128 0,0 0 0 16,-2 0 0-16,-2-2 0 0,0 2 0 0,-1 0 0 15,-3 0 0-15,-11 0-192 0,11 2 0 0,-3-1 16 0,-8-1-144 0,0 0-16 16,0 0-16-16,0 0 0 16,0 0 0-16,0 0 0 0,0 0 0 0,0 0 0 0,0 0 32 0,0 0 0 31,0 0 0-31,0 0 0 0,0 0-64 0,-7-1 0 0,-1-1 0 0,0 1 0 16,2-1-64-16,0 0 0 15,-2 1-16-15,2-1 0 0,-1-2 80 0,7 4 32 0,-9-3 0 0,3 0 0 0,-3-2 16 0,2 2 0 16,1 0 0-16,6 3 0 0,-9-5 192 0,2 2 144 15,7 3-192-15,-7-4 192 0,1-2 0 0,1 1 0 16,5 5 160-16,0 0-32 0,-8-8 128 0,3 2 16 16,5 6 16-16,0 0 0 0,-6-7 32 0,6 7 16 15,0 0 0-15,0 0 0 0,-4-6 112 0,4 6 32 16,-4-6 0-16,4 6 0 0,0 0 0 0,0 0 0 16,0 0 0-16,0 0 0 0,0 0-160 0,0 0-16 15,0 0-16-15,0 0 0 0,0 0-64 0,0 0-16 0,0 0 0 0,9-3 0 16,0 1 48-16,-9 2 16 15,10 2 0-15,-1 2 0 0,-2-1 48 0,1 1 16 16,0 1 0-16,-1-1 0 0,-7-4-112 0,10 8-32 16,-1 1 0-16,-1 0 0 0,-2-3-192 0,0 2 176 0,-2 0-176 0,0 0 160 15,-2 2-160-15,1-1 0 16,-3-9 0-16,0 11 0 0,0-1 0 0,-2-1 0 16,-2 0 0-16,-4 1 0 15,-1-1-304-15,-1 0-144 0,-1 1-16 0,-1 1-16 0,-3-1-448 0,-1 0-96 0,0 0 0 0,-1 0-16 16,1 0-1264-16,0 0-256 0,1-2-64 15</inkml:trace>
  <inkml:trace contextRef="#ctx0" brushRef="#br0" timeOffset="103922.59">12076 8767 20671 0,'0'0'912'0,"-5"-8"192"0,-1 0-880 0,2 0-224 0,0 0 0 0,3 0 0 16,-2 1 1072-16,0 0 160 0,3 7 48 0,-1-8 0 15,-1 2 96-15,2 6 32 16,-1-8 0-16,1 8 0 0,0 0 64 0,0-8 0 0,0 8 16 0,0 0 0 15,0-6-400-15,0 6-96 0,0 0-16 0,0 0 0 0,0 0-480 0,0 0-112 16,0 0 0-16,0 0-16 0,0 0-368 0,0 0 0 16,-2 12 0-16,1 2 0 0,0 3 0 0,-1 0 0 15,1 2 0-15,1 1 0 0,0 1 0 0,1 1 0 16,1-1-144-16,0 2 144 0,0 0 0 0,0-1-144 16,0-1 144-16,2 0 0 0,-1 0 0 0,1-2 0 15,0 0 0-15,-2 0 0 0,0-3 0 0,0 1-128 16,0-2 128-16,1-1 0 15,-3-1-448-15,0-1-16 0,0-1-16 0,0-1 0 16,-3-1-1728-16,2 0-352 0,-1 0-64 0,2-9-7136 16,0 0-1440-16</inkml:trace>
  <inkml:trace contextRef="#ctx0" brushRef="#br0" timeOffset="104188.8">11945 8841 15663 0,'-6'-7'1392'0,"2"-1"-1120"0,-1 0-272 0,2 0 0 16,-1 1 2256-16,2 0 400 0,2-2 80 15,1 1 16-15,0 0-1808 0,1 1-368 0,0 0-64 0,3 1 0 16,1-2 608-16,3 0 128 0,2-1 32 0,0 2 0 16,2-1-224-16,3 0-32 0,0-1-16 0,2 2 0 15,0-2-288-15,1 1-48 0,0 1-16 0,-1-1 0 16,0 0-400-16,0 2-96 0,-1-1-16 0,-1 3 0 15,-1 0-144-15,-1 2 0 0,0 0 0 0,-2 0 0 16,0 1-256-16,-1 3-96 0,0-1-16 0,0 2 0 31,-1 0-496-31,0 2-96 0,-2-1-32 0,0 3 0 0,-2 1-1360 0,-1 0-272 0,-1 2-48 0,-1 1-9552 0</inkml:trace>
  <inkml:trace contextRef="#ctx0" brushRef="#br0" timeOffset="104438.84">12116 8999 11967 0,'0'0'1072'0,"0"0"-864"16,0 0-208-16,0 0 0 0,0 0 3904 0,0 0 752 16,0 0 144-16,0 0 16 0,0 0-3520 0,0 0-704 15,4-8-144-15,-4 8-16 0,0 0 416 0,7-5 96 16,1-1 16-16,1 2 0 0,0-1-320 0,-1 0-48 15,2 2-16-15,0 1 0 0,1-1-576 0,0 1 0 0,-1 0 0 0,0 1 0 32,1 0-1856-32,0 1-352 0,-1 0-64 0,0 0-16 15,0 1-912-15,-1-1-192 0</inkml:trace>
  <inkml:trace contextRef="#ctx0" brushRef="#br0" timeOffset="104878.44">12395 9029 25279 0,'0'0'1120'0,"0"0"224"0,0 0-1072 0,0 0-272 0,0 0 0 0,0 0 0 16,0 0 768-16,8-6 112 0,-8 6 16 0,9-4 0 15,1 1 0-15,-10 3 0 0,9-3 0 0,1 1 0 0,-10 2 128 16,12-1 16-16,-2 0 16 0,-10 1 0 16,11 0-416-16,-11 0-96 0,11 2-16 0,-11-2 0 0,9 5-368 0,-1 0-160 15,-8-5 128-15,8 8-128 0,-8-8 0 0,7 10-144 16,-3 0 0-16,-1 0 0 0,1 1-48 0,-2 0 0 15,-2-2 0-15,-1 0 0 0,1 1 32 0,0-10 0 16,0 11 0-16,0-1 0 0,0-10 160 0,0 11 0 16,0-2-144-16,0-9 144 0,0 0 0 0,0 0 0 15,2 9 0-15,-2-9 0 0,3 8 0 0,-3-8 0 16,5 10 0-16,-1-3 0 0,-4-7 0 0,7 7 0 16,-1-2 0-16,0 1 0 0,-6-6 176 0,8 6-48 15,-2 2-128-15,1-3 192 0,-7-5-32 0,0 0-16 16,6 10 0-16,0-1 0 0,-2-2 48 0,-4-7 0 15,0 0 0-15,6 7 0 0,-3 1 32 0,0-1 16 0,-3-7 0 0,0 0 0 16,0 10 16-16,0-10 16 0,0 0 0 0,-3 8 0 16,0 0 48-16,-2-1 0 15,5-7 0-15,-8 6 0 0,-1 0-16 0,0-2 0 0,0 1 0 0,0 1 0 16,-2 0-96-16,1 0-16 16,-1 0 0-16,0-1 0 0,0 1-192 0,-1 0 0 0,0 1 0 0,0 0 0 15,-1-2-1328-15,1 1-256 0,0-2-48 16,0 1-9888-16,0 0-1968 0</inkml:trace>
  <inkml:trace contextRef="#ctx0" brushRef="#br0" timeOffset="107014.05">19652 9560 6447 0,'0'0'576'0,"0"0"-576"15,0 0 0-15,0 0 0 0,0 0 2192 0,0 0 336 16,-5-4 64-16,5 4 16 0,0 0-1536 0,0 0-304 16,0 0-64-16,0 0-16 0,0 0-32 0,0 0 0 15,0 0 0-15,0 0 0 0,0 0-128 0,0 0-16 16,0 0-16-16,0 0 0 0,0 0-128 0,0 0-32 15,0 0 0-15,0 0 0 0,0 0 48 0,0 0 0 16,0 0 0-16,0 0 0 0,0 0 80 0,0 0 32 16,0 0 0-16,0 0 0 0,0 0 16 0,0 0 0 0,9-1 0 0,-9 1 0 15,12 0-64-15,-2 1 0 0,1 0 0 0,2 0 0 16,1 0 128-16,3 0 32 0,0 0 0 0,3 2 0 16,2-1 16-16,1 0 0 0,-1-1 0 15,2-1 0-15,3 0-192 0,1 0-48 0,3 0 0 0,3 0 0 16,0 0-144-16,4 1-48 0,0-1 0 0,3 0 0 15,1-1-192-15,-3 1 0 0,-1 0 128 0,-3 0-128 0,-2 0 0 16,-1-1 0-16,-1 0 0 0,-1 0 0 0,0 1 0 0,-2 0 0 16,-3 0 0-16,-1 0 0 0,1-1 0 0,-2 0 0 15,1-1 0-15,-4 1 0 0,-3 0 0 0,1 0 0 16,-2 0 0-16,0 1 0 0,-2-1-176 0,-2 0 176 16,-2 0-160-16,-1 0 160 0,-9 1-208 0,9-1 48 15,-9 1 16-15,0 0 0 16,0 0-256-16,0 0-48 0,0 0-16 0,0 0 0 15,0 0-432-15,0 0-96 0,0 0-16 0,-14-3 0 16,-2 3-1568-16,-5 3-320 0,-4 0-64 0</inkml:trace>
  <inkml:trace contextRef="#ctx0" brushRef="#br0" timeOffset="107500.15">19822 9448 23039 0,'0'0'1024'0,"-2"-7"192"0,-2 0-960 15,2-1-256-15,2 8 0 0,0 0 0 0,0-9 960 0,0 9 160 0,0 0 32 0,0 0 0 16,2-8-896-16,-2 8-256 0,0 0 128 0,0 0-128 0,0 0 0 0,0 0 128 15,0 0-128-15,0 0 0 0,0 0 0 0,-7-2 128 16,-2 3-128-16,-1 4 0 16,-1 0 0-16,-1 4 0 0,-2 1 0 0,-1 1 0 0,0 0 0 15,-2 1 0-15,-1-1 0 0,0 2 0 0,0 2 0 0,1 0 0 16,0-2 0-16,2-1 0 0,1 0 160 0,2-2-32 16,-1-1-128-16,2 0 192 0,4 0 192 0,1-4 16 15,6-5 16-15,0 0 0 0,0 0 304 0,0 0 64 16,0 0 16-16,0 0 0 0,4 9-288 0,1-2-64 15,2-2-16-15,1 0 0 0,2-3-144 0,1 1-32 16,1 0 0-16,2 1 0 0,0-1 112 0,2 0 16 16,2 1 0-16,2 0 0 0,1 0-128 0,0 2 0 0,-3 0-16 0,2 2 0 15,0 0-240-15,-1-3 0 16,-3 0 0-16,0 0 0 0,-2 3 0 0,-1-1 0 0,-1-3 0 0,-1 0 0 31,1 3-512-31,-2-3 16 0,0 0 0 0,-1-1 0 16,-9-3-608-16,10 2-128 0,-10-2-32 0,0 0-8384 15,0 0-1680-15</inkml:trace>
  <inkml:trace contextRef="#ctx0" brushRef="#br0" timeOffset="107969.74">19152 8748 22111 0,'0'0'976'0,"-6"-8"208"0,2 0-944 0,1 0-240 15,1 0 0-15,2 8 0 0,0 0 1744 0,0 0 304 0,-4-8 64 0,4 8 16 16,0 0-1168-16,-1-8-224 16,1 8-48-16,0 0-16 0,0 0 0 0,0 0 0 15,0 0 0-15,0 0 0 0,0 0-320 0,0 0-64 16,0 0-16-16,0 0 0 0,5 9-80 0,-2 1-32 0,0 1 0 0,-1 1 0 15,-2 1-160-15,3 3 0 16,-3 0 0-16,0 1-176 0,-2 3 176 0,2 1 0 16,-1-3 0-16,2-1 0 0,-1 1 0 0,0 1 0 15,0-2 0-15,0 2 0 0,0-4 0 0,0 1 0 0,0 0 0 16,0 0 0-16,0-3-400 0,0 0 0 0,0 0 0 0,2-1 0 31,-1-1-752-31,-1 0-128 0,-1-1-48 0,1-1-8080 0,0-9-1600 0</inkml:trace>
  <inkml:trace contextRef="#ctx0" brushRef="#br0" timeOffset="108317.38">19115 8817 13823 0,'-4'-9'1216'0,"1"-1"-960"16,1 1-256-16,-2 0 0 0,2 2 2496 0,2 0 464 15,-2 0 96-15,2 1 16 0,0-2-2288 0,0 1-448 16,0 1-80-16,2 0-32 0,-1 1 192 0,-1 5 32 16,3-7 16-16,-3 7 0 0,4-6 16 0,0-1 0 0,-4 7 0 0,8-5 0 15,-2-1 48-15,1 2 16 16,1 0 0-16,1 0 0 0,0 0-160 0,0-1-16 0,1 0-16 0,2 0 0 16,2 1-48-16,-2-1-16 0,1 0 0 0,0 1 0 15,1-1-32-15,1 1 0 0,-4-1 0 0,2 2 0 0,2 0-128 0,-1 1-128 16,-3-1 192-16,0 2-192 0,-2 0 0 0,1 1 0 15,-1 0 0-15,-9 0 0 0,9 3 0 0,-1 1-352 16,-8-4 48-16,8 5 16 16,-2 2-560-16,-1-1-112 0,0 2-32 0,-2 1 0 15,-3-9-1856-15,0 12-368 0</inkml:trace>
  <inkml:trace contextRef="#ctx0" brushRef="#br0" timeOffset="108536.63">19207 8920 17503 0,'0'0'768'0,"0"0"176"0,0 0-752 0,0 0-192 15,0 0 0-15,0 0 0 0,0 0 2560 0,0 0 496 16,0 0 80-16,0 0 32 0,0 0-2160 0,11 2-432 16,-1 0-96-16,1-1-16 0,0-1 288 0,1 0 48 15,0 0 16-15,1 0 0 0,2 0-384 0,-2 0-80 16,1 0-16-16,0 0 0 0,0 0-336 0,-1-1-128 15,-1 1 0-15,0 0 0 16,0 1-928-16,0 1-176 0,-1-2-48 0,0 1-8096 0,-1 1-1632 0</inkml:trace>
  <inkml:trace contextRef="#ctx0" brushRef="#br0" timeOffset="108974.27">19508 8986 26143 0,'0'0'1152'0,"0"0"256"0,0 0-1136 0,0 0-272 0,0 0 0 0,0 0 0 15,0 0 864-15,6-3 112 0,-6 3 32 0,8-4 0 16,-8 4-304-16,8-2-64 0,0 1-16 0,-8 1 0 16,9-1 0-16,-1 0 0 0,-2 1 0 0,1 0 0 0,-7 0-288 0,9 2-48 15,-9-2-16-15,8 4 0 0,-8-4-272 0,9 7 0 16,-2 0 0-16,-4-1 0 0,-3-6 0 0,3 10-176 16,-3-10 32-16,1 12 0 0,-1-2-192 0,0-10-48 15,-2 12 0-15,0-2 0 0,-1 0 0 0,1 0-16 16,2-10 0-16,-5 11 0 0,5-11 400 0,-2 11-160 15,2-11 160-15,0 0 0 0,0 11 0 0,0-11 0 16,0 0 192-16,4 10-48 16,-4-10 144-16,0 0 32 0,7 9 0 0,1-3 0 0,-8-6 16 0,8 7 16 15,0-2 0-15,0 1 0 0,1-3-96 0,-9-3-32 16,10 6 0-16,-2-1 0 0,-8-5-32 0,11 7 0 16,-1-1 0-16,-2 0 0 0,-8-6 64 0,8 6 16 0,-8-6 0 0,5 9 0 15,-5-9-48-15,2 9-16 16,-2-9 0-16,0 0 0 0,-4 9 80 0,-3-4 16 0,-1 0 0 15,-2-2 0-15,-1 0 16 0,-3 1 16 16,-1-1 0-16,0-1 0 0,-1 0-48 0,1 1-16 16,1-1 0-16,-2 0 0 0,1 1-272 0,3 2 128 15,-2-3-128-15,2 1 0 0,1-1 0 0,0 2-352 0,3-1 48 0,8-3 16 32,-8 1-1856-32,8-1-368 0,0 0-80 0</inkml:trace>
  <inkml:trace contextRef="#ctx0" brushRef="#br0" timeOffset="110383.06">21352 9332 6735 0,'0'0'288'0,"0"0"80"0,0 0-368 0,0 0 0 15,0 0 0-15,0 0 0 0,0 0 304 0,0 0-16 16,0 0 0-16,0 0 0 0,0 10-288 0,0-10 0 31,0 0 0-31,0 0 0 0,-2 9 336 0,2-9 16 0,-1 8 0 0,1-8 0 0,0 0-96 0,0 0-32 16,-4 9 0-16,4-9 0 0,-2 8-224 0,2-8 0 16,0 0 128-16,-2 9-128 0,2-9 0 0,0 0 0 0,-2 9 0 0,2-9 0 15,0 0 160-15,-2 9-16 16,2-9 0-16,0 0 0 0,-4 8 304 0,4-8 48 0,0 0 16 0,-4 7 0 15,4-7 688-15,0 0 144 0,-6 6 16 0,6-6 16 16,0 0-240-16,0 0-48 16,-5 5-16-16,5-5 0 0,0 0-224 0,0 0-32 0,0 0-16 0,0 0 0 15,0 0-160-15,0 0-16 0,0 0-16 16,0 0 0-16,0 0-32 0,0 0 0 0,-3 9 0 0,3-9 0 16,0 0 0-16,0 0 0 0,0 0 0 0,0 0 0 15,0 0 48-15,0 0 0 0,0 0 0 0,7 6 0 0,-7-6-96 0,0 0-16 16,10 3 0-16,0-1 0 0,-1-1-48 0,1 1-16 15,0 1 0-15,2-2 0 0,1-1 0 0,1 2-16 16,3 0 0-16,2 1 0 0,3 1-112 0,2-2 0 31,3 2-16-31,1 1 0 0,3-2-80 0,-1 0-16 0,0 1 0 0,0-1 0 0,-1-1-64 0,3 1-16 16,2 0 0-16,3-1 0 0,-1-3-128 0,3 1 0 16,0 0 0-16,2 0 128 0,1 0-128 0,-2 0 0 15,-1 0 0-15,-2 1 0 0,-2 0 0 0,-2-1 0 16,0 0 0-16,-1-2 0 0,-1 0 0 0,-3-1-144 15,-3 2 144-15,-1 0-208 0,-2 0 32 0,-1 0 16 16,-2 0 0-16,-3 0 0 0,0 1-64 0,-4 0-16 31,-1-1 0-31,-2-1 0 0,-9 2-240 0,0 0-48 0,0 0-16 0,0 0 0 32,0 0-160-32,0 0-48 0,0 0 0 0,0 0 0 15,0 0 48-15,0 0 16 0,0 0 0 0,0 0 0 0,-10-1-208 0,0 0-64 0,-1 0 0 0,1 1 0 31,1-1-160-31,-1 0-32 0,-2-1-16 0,2 0 0 16,0-1 336-16,1 2 64 0,1-1 0 0,8 2 16 16,-10-3 192-16,2-1 48 0,0 1 0 0,1 0 0 0,7 3 384 0,-9-4 128 0,0-2 0 0,2 2 0 15,-1-1 0-15,1 1 0 0,3-2 0 0,-2 1 0 16,1-1 240-16,-1 2 96 0,6 4 32 0,-6-8 0 16,0 2 192-16,6 6 32 0,-5-7 16 0,5 7 0 0,-5-9 176 15,2 4 48-15,3 5 0 0,0 0 0 16,-5-7 80-16,5 7 32 0,0 0 0 0,0 0 0 0,0 0 720 15,0 0 128-15,0 0 48 0,0 0 0 16,0 0-1840-16,0 0-480 16,0 0-32-16,0 0-16 0,0 0 528 0,0 0 0 0,0 0 160 0,0 0-32 0,0 0-128 0,0 0 0 15,0 0 128-15,0 0-128 0,0 0 128 0,10 3-128 16,0 3 160-16,0-2-160 0,-2-2 192 16,3 2-48-16,1 0-16 0,-1 1 0 0,1-3 0 0,2 1-128 15,0 0 192-15,2 1-64 0,-1-2 0 0,3 1-128 16,-1 0 192-16,0 1-64 0,1-1-128 0,-2 0 192 15,0 1-192-15,-3-2 192 0,-2 0-192 0,0 1 0 0,-1 1 144 16,-1-1-144-16,-9-3 128 0,6 6-128 0,-6-6 128 0,5 9-128 16,-5-9 144-16,0 11-144 15,0-11 192-15,-5 12-192 0,-1 0 144 0,-2 1-144 16,-2 1 0-16,-1-3 144 0,-3 2-144 0,-2 2-224 0,1-2 48 0,-1 1 16 31,0 0-288-31,-1 1-64 0,1-3-16 0,1-1 0 16,0-2-464-16,2 0-96 0,1 0 0 0,0-1-8432 0,1-1-1680 15</inkml:trace>
  <inkml:trace contextRef="#ctx0" brushRef="#br0" timeOffset="110852.99">22975 9216 23439 0,'-4'-11'1024'0,"3"4"240"0,0 0-1008 0,1-1-256 15,0 0 0-15,0 0 0 0,0 1 432 0,1-1 32 16,-1 8 16-16,3-8 0 0,-1 1 448 0,-2 7 96 16,2-8 0-16,-2 8 16 0,3-9 96 0,-3 9 16 15,4-6 0-15,-4 6 0 0,0 0-208 0,6-6-48 16,-6 6 0-16,0 0 0 0,8-4-320 0,-8 4-80 16,0 0-16-16,0 0 0 0,0 0-256 0,0 0-48 15,8 6-16-15,-2 2 0 0,-6-8-16 0,5 11 0 16,-1 0 0-16,-2 1 0 0,0 1-16 0,-1 3 0 0,-1 0 0 0,0 2 0 15,-1 0-128-15,1 3 0 16,1-1 0-16,-1 0 0 0,0 1 0 0,0 0 0 16,0-1 0-16,0-2 0 0,-1 1 0 0,1-1 0 0,1-1 0 0,0 1 0 15,0 0-144-15,-1 0 144 0,0-2-192 0,0-1 192 16,0-1-672 0,-1-2-32-16,0 0 0 0,0-2 0 0,1-10-512 0,-2 10-96 15,2-10-32-15,-3 8 0 0,3-8-1888 16,0 0-384-16</inkml:trace>
  <inkml:trace contextRef="#ctx0" brushRef="#br0" timeOffset="122415.9">22910 9059 5519 0,'0'0'496'0,"0"0"-496"0,0 0 0 0,0 0 0 15,0 0 2736-15,0 0 448 0,0 0 80 0,0 0 32 16,0 0-2496-16,0 0-496 0,0 0-112 0,11-3 0 15,0 1 288-15,0 0 64 0,0 0 16 0,0 1 0 16,0 1-112-16,2 0 0 0,0 1-16 0,1-1 0 0,1 0-48 0,0 0 0 16,0 0 0-16,2-1 0 15,1 0-192-15,0-2-64 0,3 0 0 0,1 1 0 0,0 0 32 0,1-1 0 16,0 3 0-16,0-2 0 0,-1 0 256 16,2 1 48-16,1 0 16 0,0 0 0 0,2 0-48 0,-5 0-16 15,-3 1 0-15,0-2 0 0,0 1-224 0,-3 1-32 16,0-1-16-16,-3 1 0 0,-3-1-144 0,-1 1 0 15,-9 0 0-15,0 0 128 0,0 0-368 0,0 0-80 16,0 0 0-16,0 0-16 16,0 0-784-16,0 0-160 0,0 0-16 0,-7 9-16 15,-1-2-704-15,-5-2-144 0</inkml:trace>
  <inkml:trace contextRef="#ctx0" brushRef="#br0" timeOffset="123079.42">23077 9111 8287 0,'0'0'736'0,"0"0"-592"16,0 0-144-16,0 0 0 0,0 0 1632 0,0 0 288 0,0 0 64 0,0 0 16 15,0 0-1520-15,0 0-304 0,0 0-176 0,0 0 192 16,0 0 448-16,0 0 80 0,3 10 32 0,-3-10 0 15,2 9-224-15,-2-9-32 0,1 11-16 0,1 0 0 16,-2 0 64-16,1 0 16 0,-1-1 0 0,0 2 0 16,1 1-176-16,-1 2-16 0,0 0-16 0,0 1 0 15,-1 1-112-15,0 1-32 0,-2-1 0 0,1 3 0 16,0-2-208-16,1 0 144 0,-1 2-144 0,-1-1 128 16,2-1-128-16,-2 1 0 0,1 0 0 0,1 0 128 15,0-2-128-15,0 0 0 0,-2 0 0 0,2-2 0 16,1-1 0-16,0-1 0 0,-1-2 0 0,0 0 128 15,-1 0-128-15,1-1 0 0,-1-1 0 0,-1 0 128 0,1-1-128 16,2-8 0-16,-3 9 0 0,3-9 0 0,0 0 0 0,0 0 0 16,-3 8 0-16,3-8 0 0,-5 8-208 0,5-8-80 15,0 0-16-15,0 0 0 16,0 0-512-16,0 0-96 0,0 0-32 0,0 0-5536 16,-8 1-1120-16</inkml:trace>
  <inkml:trace contextRef="#ctx0" brushRef="#br0" timeOffset="123450.73">23056 9382 19119 0,'0'0'832'0,"0"0"192"0,0 0-816 0,0 0-208 0,7-4 0 0,-7 4 0 16,9-3 256-16,1 1 0 0,0-1 0 0,1 0 0 15,1-1 240-15,2 2 48 0,-1 0 16 0,2 1 0 0,2 0 272 0,0 0 48 16,1-1 16-16,2 2 0 0,-1-1 96 0,2 0 32 15,0 0 0-15,0 1 0 0,0 0-368 0,-1 0-64 16,-1 0-16-16,-2 0 0 0,-1-1-384 0,-2 1-192 16,-2-1 160-16,-1 2-160 0,0 2 0 0,-11-3 0 15,9 3 0-15,-9-3 0 16,0 0-544-16,0 0-96 0,0 0-32 0,0 0-8176 16,0 0-1648-16</inkml:trace>
  <inkml:trace contextRef="#ctx0" brushRef="#br0" timeOffset="126275.62">2500 13579 8799 0,'0'0'384'0,"-8"-4"96"0,0 1-480 0,0-1 0 0,1 0 0 0,1 1 0 16,-2 0 800-16,0-1 64 0,1 1 16 0,0 0 0 15,1-2 224-15,1 1 48 0,-1 0 16 0,6 4 0 16,-4-5-272-16,4 5-64 0,-8-5-16 0,8 5 0 16,0 0-288-16,0 0-48 0,-5-6-16 0,5 6 0 15,0 0-160-15,0 0-48 0,0 0 0 0,0 0 0 16,0 0-64-16,0 0 0 0,-6-4-16 0,6 4 0 15,0 0 64-15,0 0 16 0,0 0 0 0,0 0 0 16,0 0 48-16,0 0 16 0,0 0 0 0,0 0 0 16,0 0 128-16,0 0 16 0,0 0 16 0,0 0 0 15,0 0-96-15,0 0 0 0,0 0-16 0,0 0 0 16,0 0-96-16,0 0-16 0,0 0 0 0,0 0 0 0,0 0-256 0,0 0 128 16,0 0-128-16,0 0 0 0,0 0 160 15,9 6-160-15,-9-6 128 0,0 0-128 0,0 0 0 0,0 0 128 16,0 0-128-16,0 0 0 0,0 0 0 0,0 0 0 15,0 0 0-15,8 3 0 16,-8-3-512-16,0 0-192 0,0 0-48 0,0 0-11344 0</inkml:trace>
  <inkml:trace contextRef="#ctx0" brushRef="#br0" timeOffset="127384.89">2240 14147 18431 0,'0'0'816'0,"0"0"160"0,0 0-784 0,0 0-192 15,0 0 0-15,0 0 0 0,0 0 1040 0,0 0 176 16,8-5 16-16,-1 0 16 0,-1 2-864 0,1-1-160 16,-2-3-32-16,1 2-16 0,-6 5 816 0,5-8 160 15,0 0 48-15,-2 0 0 0,-1 1 0 0,-1-2 0 0,1 0 0 16,-2 0 0-16,-2 1-448 0,0-1-96 0,0 0-16 0,-1 0 0 15,-1-1-384-15,0 0-64 0,-1 0-32 0,-1 2 0 16,-1-1-160-16,0 1 192 0,-1 4-192 0,-1-1 192 16,0 0-48-16,1 0 0 0,-2 2 0 0,0 2 0 15,0-1-144-15,-1 1 0 0,1 2 0 0,-2 1 0 16,0 1 0-16,0 1-144 0,-3-1 144 0,2 2-208 16,0 3 80-16,-1 1 128 0,-1 1-208 0,1 2 80 15,0 0 128-15,1 1 0 0,2 0-144 0,2 1 144 16,1-2 0-16,3 0 0 0,-1 0 0 0,2 0 0 15,3-2 0-15,1 1 0 0,2 0 0 0,0-1 0 16,4-1 0-16,0-1 128 0,2 0-128 0,2 0 128 16,1-2-128-16,1 0 128 0,0-2-128 0,1 0 128 0,-1-2-128 0,3-2 128 15,-2 0-128-15,-1-1 128 0,-1-3-128 0,0 1 192 16,0 0-192-16,0-2 192 0,-1 0-192 0,0-1 192 16,-2 1-192-16,-1-1 192 0,-1 0-64 0,-1-1 0 15,-1 1 0-15,-4 6 0 0,5-7 0 0,-5 7-128 16,0 0 192-16,0 0-64 0,0 0-128 0,2-8 192 15,-2 8-192-15,0 0 192 0,0 0-192 0,0 0 0 16,0 0 0-16,0 0 0 0,0 0 0 0,0 0-144 16,0 0 144-16,0 0-208 0,7 7 208 0,-1 0-192 15,-6-7 192-15,10 6-192 0,-1-1 192 0,-9-5 0 16,11 5 0-16,0-2-144 0,0-3 144 0,0 0 0 0,-1-2 0 0,0-2 0 16,2-1 0-16,1-1 0 0,0-3 0 0,0-1 128 15,0-1-128-15,-1-3 0 0,0-3 128 0,-1 0-128 16,0-2 0-16,-2 0 144 0,-3-1-144 0,0 2 0 15,-3 0 192-15,0-1-192 0,-1-1 192 0,-2-1-192 16,-3 0 224-16,0 0-64 0,-2 0-16 0,0 1 0 16,-4 0 0-16,0 2 0 0,-2-2 0 0,-2 1 0 15,-1 0-16-15,-2 1-128 0,2 1 192 0,-1 3-64 16,-1 2 64-16,0 2 16 0,-3 0 0 0,0 2 0 16,0 3-208-16,-2 2 176 0,0 0-176 0,-1 3 160 15,1 3-160-15,2 0 0 0,-3 1 0 0,1 3-176 16,-2 2 176-16,1 2-160 0,-1 2 160 0,0 4-160 0,-3 4 160 15,1 1-192-15,1 3 192 0,2 1-192 16,1 1 192-16,2 4-192 0,0 1 192 0,1 1-192 0,3-1 192 0,3 0 0 16,1 1 0-16,2 0 0 0,2 1 0 0,4-1 0 15,2-1 0-15,4-1 0 0,3-2 0 0,3 0 144 16,0-3-144-16,5-1 0 0,1-2 0 0,3-2 0 16,1-3 0-16,5-2 0 0,3-2-208 0,2-3 0 15,-1-2 0-15,4-1 0 16,1-3-336-16,0-1-64 0,-2-4-16 0,2-1 0 15,2-2-640-15,3-1-128 0,0-4-16 0,5-3-8432 16,2-3-1680-16</inkml:trace>
  <inkml:trace contextRef="#ctx0" brushRef="#br0" timeOffset="127824.01">3124 14162 16575 0,'0'0'736'0,"0"0"160"0,0 0-720 0,0 0-176 0,0 0 0 0,0 0 0 15,0 0 2816-15,10-4 512 0,0 2 128 0,-3-2 0 16,0-3-2560-16,-2-1-512 0,1-2-96 0,-2-1-32 16,0-1 384-16,-1 0 80 0,-1-2 16 0,0 0 0 15,-1-1 32-15,0 1 0 0,-1 0 0 0,2-1 0 16,-2 2-32-16,1 1 0 0,1 0 0 0,0 1 0 16,-1-1-432-16,1 1-96 0,-1 1-16 0,1 2 0 15,-2 8 16-15,0 0 0 0,0 0 0 0,0 0 0 16,1-7 256-16,-1 7 48 0,0 0 16 0,0 0 0 15,0 0-336-15,0 8-192 0,0 5 192 0,0 1-192 16,-1 2 0-16,1 4-176 0,0 3 0 0,0 5 0 0,-2 3 176 0,2 2 0 16,0 0-144-16,2 3 144 0,-1 0 0 0,0 2 0 15,0-2 0-15,1 0 0 0,-1-2 0 0,2-1 0 16,-1-1 0-16,-1-1 0 0,-1-2 0 0,1-1 160 16,-1-4-160-16,0-2 160 0,-1-3 64 0,0-2 16 15,-1-2 0-15,1-2 0 0,-1-2-96 0,0-2-16 16,-1-1 0-16,3-8 0 0,-6 6 16 0,1 0 0 15,-2-3 0-15,-1-1 0 0,0-1 0 0,-1 0 0 16,-1-1 0-16,0 0 0 0,-1-2-144 0,-1-1-224 0,0 0 48 0,0-2 16 31,2-1-288-31,-2-1-48 0,0-1-16 0,-1 0 0 16,2-3-400-16,2-2-96 0,-2-3-16 0,2-6 0 16,1-7-2656-16,3-3-544 0</inkml:trace>
  <inkml:trace contextRef="#ctx0" brushRef="#br0" timeOffset="128012.2">3153 13752 36047 0,'0'0'1600'0,"-4"-5"320"0,1-2-1536 0,3 7-384 0,-4-6 0 0,4 6 0 15,-2-5 1024-15,2 5 128 0,0 0 32 0,0 0 0 16,0 0-704-16,0 0-144 0,-2-6-16 0,2 6-16 16,0 0-128-16,0 0-32 0,0 0 0 0,0 0 0 15,0 0-352-15,0 0-80 0,0 0-16 0,0 0 0 16,0 0-1776-16,10 3-352 0,0 1-80 0,1 2-8064 15,1-1-1616-15</inkml:trace>
  <inkml:trace contextRef="#ctx0" brushRef="#br0" timeOffset="129155.8">3455 13969 14735 0,'-2'12'1312'0,"-2"-4"-1056"0,-1 0-256 0,0 1 0 0,2 4 3808 0,1 2 704 16,0 1 144-16,1 2 16 0,0 0-3792 0,3 0-880 15,0 1 0-15,-1 0 0 0,0-3 0 16,1 1 192-16,1-3-64 0,-1-2 0 0,0-1 608 0,0-1 112 0,0-1 32 0,-2-9 0 16,5 8-160-16,-5-8-16 0,6 5-16 0,-6-5 0 15,9 3-368-15,0-2-64 0,0-3 0 0,0-2-16 16,-3-2-240-16,4-1 128 0,-2-3-128 0,-1-1 0 16,1-2 144-16,-1-2-144 0,-2 0 128 0,1-3-128 15,-1-2 224-15,0 0-32 0,-2-4-16 0,0 1 0 16,-1 0-176-16,-2 3 192 0,0 2-192 0,-1-1 192 15,-1-1-192-15,-1 4 0 0,-2 0 0 0,0 4 0 16,-2 0 0-16,1 2 0 0,-2 3 0 0,0 1 0 16,1 2 0-16,-2 0 0 0,0 3 0 0,-1 2 0 15,0 2 0-15,0 1-224 0,-1 1 48 0,0 2 16 16,-1 2-32-16,0 2-16 0,0 1 0 0,1 0 0 0,1 0 80 16,0 1 128-16,3 2-208 0,2 0 80 0,2 0 0 0,1-1 0 15,1-1 0-15,2 1 0 0,2-1-16 0,2 1 0 16,1-2 0-16,2-4 0 0,2 1 144 0,2-1 0 15,0 0 0-15,3-2 0 0,1-1-144 0,0-2 144 16,1-1-160-16,0-1 160 0,1-2-176 0,-1-2 176 16,3-2-192-16,-1-1 192 0,1-1-144 0,-1-2 144 15,1 0 0-15,0-4-144 0,-3 0 144 0,0-1 0 16,0 0 0-16,-1-1 0 0,1 1 224 0,-2 0-32 16,-3-1 0-16,0 3 0 0,0 2 128 0,-2 1 0 15,-4-1 16-15,-1 1 0 0,0 1-16 0,-5 8-16 16,5-8 0-16,-5 8 0 0,0 0 48 0,0 0 16 15,0 0 0-15,0 0 0 0,0 0-128 0,0 0-32 0,0 0 0 0,0 0 0 16,-4 8-208-16,-1 2 0 0,1-2 0 0,1 2-160 16,0 1 160-16,2 2-128 0,0 1 128 0,1 2-128 15,0-2 128-15,1 0-160 0,2-1 160 0,-1 1-160 16,1-2 160-16,1-1-208 0,1-1 80 0,0-2 128 31,2 0-496-31,1-1 32 0,-1-2 0 0,2 0 0 16,0-3-624-16,1 0-128 0,0-1-32 0,0-1 0 15,1-1-480-15,0-1-80 0,0-4-32 0,0 0 0 16,1-2-208-16,-1-1-32 0,0-2-16 0,-1 0 0 16,1 1 400-16,-3 1 80 0,-1 1 16 0,0 0 0 0,-2 4 1376 0,-5 4 224 0,0 0 160 0,6-6-32 15,-6 6 1552-15,0 0 304 0,0 0 64 0,0 0 16 16,0 0-240-16,0 0-48 0,0 0-16 0,0 0 0 16,0 0-560-16,0 0-112 0,0 0-32 0,-3 9 0 0,3-9-384 0,-1 9-80 15,1-9-16-15,0 0 0 0,0 0 80 0,-5 6 16 16,5-6 0-16,0 0 0 0,0 0 48 0,0 0 16 15,0 0 0-15,0 0 0 0,0 0-160 0,0 0-16 16,0 0-16-16,0 0 0 0,-1-9-96 0,2 1-32 16,2-2 0-16,2 0 0 0,0 0-192 0,4-1-32 15,-1 0-16-15,1 1 0 0,1 1-176 0,0 0 0 16,0 2 0-16,0 0 128 0,0 2-128 0,0 0 0 16,-1 3 0-16,1 2 0 0,-10 0 0 0,8 4 0 15,2 3-144-15,-1 0 144 0,-9-7-224 0,11 10 16 16,-1 2 0-16,0 2 0 0,-1 0-64 0,1 2-16 0,-1-1 0 15,-1 0 0-15,-3 1-80 0,1-3-16 0,2-2 0 0,1-2 0 32,-2 0-176-32,0-3-32 0,-7-6-16 0,11 5 0 15,0-4-400-15,0-2-80 0,0-4 0 0,0-2-16 16,0-4-96-16,1-4-16 0,-1-3 0 0,1-3 0 16,-2-1 48-16,-1 1 0 0,-1 0 0 0,-1 0 0 0,1-2 816 0,-3 0 160 0,0 0 48 0,0 1 0 15,-1 0 1072-15,-2 1 224 0,-2 0 32 0,1 2 16 16,-1 2 32-16,0 1 16 15,-1 3 0-15,0 1 0 0,0 2-32 0,0 3 0 0,-1 2 0 0,2 5 0 16,-3-5-80-16,3 5-32 0,0 0 0 0,0 0 0 16,0 0-640-16,-5 7-128 0,-1 3-16 0,2 2-16 15,0 1-304-15,1 3 0 0,0 0 0 0,0 3-144 16,-2 2 144-16,1 1 0 0,0 1 0 0,2 2 0 0,0 3 0 16,2-1 0-16,-1 0 0 0,1 0 0 0,1-1-144 0,1 2 144 15,0-2-160-15,1-1 160 16,-1-5-512-16,0 0-16 0,-1-2 0 0,1-2 0 15,-1-2-576-15,2-2-112 0,-1-2-32 0,-2-10 0 32,3 7-1808-32,-3-7-352 0,0 0-80 0</inkml:trace>
  <inkml:trace contextRef="#ctx0" brushRef="#br0" timeOffset="129312.16">4392 13965 8287 0,'0'0'736'0,"0"0"-592"0,-3-6-144 0,3 6 0 31,0 0 6240-31,1-8 1216 0,1 1 240 0,2 0 48 15,2 1-5888-15,2 0-1168 0,0-1-240 0,3 1-64 0,2-1-384 0,0 1 0 0,1-1 0 0,0 0 0 16,0 0 0-16,-1 0 0 0,1 2 0 0,-1-1 0 31,0 1-384-31,1 0-48 0,-1-1-16 0,-1 0-10384 0,1-2-2096 0</inkml:trace>
  <inkml:trace contextRef="#ctx0" brushRef="#br0" timeOffset="129499.64">3897 13650 44175 0,'-22'-9'1952'0,"9"4"416"0,-1-2-1904 0,3 2-464 0,2 0 0 0,1 1 0 0,0 1 0 16,4-1 0-16,4 4-208 0,0 0 64 0,0 0-96 0,0 0-16 15,0 0 0-15,0 0 0 16,0 0-160-16,9-4-32 0,1 2-16 0,3 2 0 15,3 2-1968-15,4 1-400 0,3-1-80 0</inkml:trace>
  <inkml:trace contextRef="#ctx0" brushRef="#br0" timeOffset="130110.68">5456 13825 25791 0,'0'0'2304'0,"0"0"-1856"0,0 0-448 0,0-7 0 16,0 7 1536-16,0-7 224 16,0 7 32-16,1-8 16 0,-1 1-1440 0,0 7-368 0,-3-8 0 0,0 0 0 15,1 1 704-15,-1 1 64 0,-2 0 0 0,1 1 16 16,0-2 96-16,-1 2 16 0,1-2 0 0,-1 1 0 16,1 0-384-16,0 0-64 0,-1 0 0 0,0 0-16 0,-1 1-272 0,1-1-160 15,-1 1 192-15,1 0-192 0,-2 1 0 0,1 0 0 16,-1-2 0-16,0 3 0 0,0-1 128 0,-1 3-128 15,0 0 0-15,1 2 0 0,-1 2 0 0,0 0 0 16,0 0-128-16,1 3 128 0,-3 1-256 0,0 4 64 16,-1 1 0-16,1 4 0 0,0-1 192 0,0 2-144 15,0-1 144-15,3 3-128 0,-3 1 128 0,3 0-128 16,3-2 128-16,0 2-128 0,1 1 128 0,3-3-160 0,0-2 160 16,2 1-160-16,2-1 160 0,1-1 0 0,2 0 0 15,3-2-128 1,-2 0 128-16,5-2 0 0,1-1 0 0,1 0 0 0,2-3 0 0,-2-2 176 0,2-1-48 0,0 0 0 15,2-2-128-15,0-2 0 0,0-1 0 0,1-2 128 16,1-1 32-16,-1 0 0 0,-1-3 0 0,0 1 0 16,-1-2-160-16,0-1 160 0,-1 0-160 0,-1 1 160 15,-4 1-160-15,-1-1 0 0,-2 2 144 0,-3 0-144 16,-6 6 0-16,7-5-160 0,-7 5 16 0,0 0 0 31,0 0-592-31,0 0-112 0,0 0-32 0,-4-7-10320 0,4 7-2048 0</inkml:trace>
  <inkml:trace contextRef="#ctx0" brushRef="#br0" timeOffset="133716.68">5049 14856 21599 0,'0'0'960'0,"0"0"192"0,1-8-928 0,1 1-224 16,0 0 0-16,2 0 0 0,-2 0 128 0,1 1-128 15,-1-1 176-15,-2 7-176 0,4-6 592 0,-4 6 16 16,0 0 0-16,1-7 0 0,-1 7 640 0,0 0 128 0,0 0 32 0,0 0 0 15,0 0-368-15,0 0-64 16,0 0-16-16,0 0 0 0,0 0-400 0,0 0-96 0,0 0-16 0,0 0 0 16,-4 9-448-16,1 2 128 0,0 1-128 0,-1 1 0 15,1 1 128-15,0 4 0 0,-2 2-128 0,1 4 192 16,0 4-16-16,0 1-16 0,1 4 0 0,0 1 0 16,-1 0-160-16,2 1 128 0,0-1-128 0,1 0 128 15,0-2-128-15,1-3 128 0,-2-1-128 0,2-2 128 16,2-2 96-16,-2 0 16 0,0-2 0 0,0-3 0 15,0 0-112-15,0-2 0 0,1-3-128 0,0-1 192 16,-1-2-192-16,1-2 0 0,-1-9 0 0,2 9 0 16,-2-9 0-16,0 0 0 0,0 0-128 0,0 0 128 15,0 0-224-15,0 0 64 0,0 0 16 0,0 0 0 0,0 0-112 16,0 0 0-16,0 0-16 0,9-5 0 16,-2-2-368-1,-2-6-80-15,1-4-16 0,-1-7-9264 0,0-7-1856 0</inkml:trace>
  <inkml:trace contextRef="#ctx0" brushRef="#br0" timeOffset="133983.23">5084 14872 33807 0,'0'0'1488'0,"0"0"320"0,-4-6-1440 0,4 6-368 15,0 0 0-15,1-8 0 0,1-1-192 0,1-1-96 0,2 0-32 16,0 0 0-16,2-1 320 0,0 1 0 15,2 1 0-15,1-1 144 0,1 0 448 0,1 1 96 16,1 0 16-16,1 1 0 0,-1 0-256 0,1-1-64 0,0 0 0 0,2 0 0 16,-1 2-224-16,-1 1-160 0,1 1 192 0,-2-1-192 15,0 2 0-15,-1-1 0 0,-1 2-160 0,0 2 160 16,0 1-448-16,-1 1 48 0,0 1 0 0,-1 3 0 31,-1 0-144-31,-1 2-32 0,0 0 0 0,1 4 0 16,-3-1-2320-16,-1 3-480 0</inkml:trace>
  <inkml:trace contextRef="#ctx0" brushRef="#br0" timeOffset="134249.59">5141 15156 24879 0,'0'0'1088'0,"0"0"256"0,0 0-1088 0,0 0-256 0,0 0 0 0,0 0 0 0,0 0 2240 0,0 0 400 15,8-3 80-15,2-2 16 0,1 1-2400 0,1-1-464 16,-2 1-112-16,2 0-16 0,1-2 880 0,0 2 160 16,2-1 48-16,-2 2 0 0,-1-1-256 0,0 0-32 15,0 1-16-15,1 0 0 0,-2-1-384 0,1 1-144 16,-1 1 0-16,0 0 144 16,0 1-464-16,-1 0-80 0,0 1-32 0,-1 0 0 15,-1 0-480-15,-8 0-112 0,8 3 0 0,0 1-16 16,-1 1-1680-16,-1 0-336 0</inkml:trace>
  <inkml:trace contextRef="#ctx0" brushRef="#br0" timeOffset="135001.73">5626 15417 30863 0,'0'0'1360'0,"0"0"304"0,0 0-1344 0,0 0-320 16,0 0 0-16,0 0 0 0,5-7 640 0,-1 0 48 15,3 1 16-15,-1-1 0 0,0 1 192 0,-1-1 32 0,2 0 16 16,2 2 0-16,-1-1-80 0,2 1-16 0,1-1 0 0,0 3 0 15,1-1-304-15,-1-1-64 0,2 2-16 0,-1 0 0 16,0-1-208-16,-1 3-64 0,0 0 0 0,0 1 0 16,1 1-192-16,-2-1 128 0,-1 1-128 0,-2 3 0 15,-7-4 0-15,7 5 0 0,-7-5-176 0,6 8 176 16,0 0-256-16,-3 0 64 0,-3 3 0 0,0 2 16 31,-1 0-272-31,-1 2-64 0,-2 2-16 0,-1-1 0 16,-1 0 16-16,-1-1 16 0,0-1 0 0,1-2 0 0,-1 2 496 0,2-2 0 0,-1-1 128 0,2-3-128 15,-1-1 240-15,5-7-64 0,-4 9-16 0,4-9 0 16,0 0 16-16,-2 8 0 0,2-8 0 0,0 0 0 16,0 0 16-16,0 0 0 0,1 8 0 0,-1-8 0 0,0 0-48 0,5 8 0 15,2-1 0-15,0-2 0 0,-7-5-144 0,9 5 128 16,1-1-128-16,-1 0 128 0,-1 1-128 0,0-1 0 16,-1 2 0-16,1-1 0 0,0 1 0 0,-2 0 128 15,0 2-128-15,-1 1 0 0,0-2 0 0,-1 1 0 16,-2 1 0-16,-2 0 0 0,0-9 0 0,-1 11 0 15,-1-1 0-15,-1-2 0 0,-3 2 144 0,1-3-144 16,-2-2 160-16,-1 1-160 0,1-1 272 0,-3 1-32 16,0-2-16-16,-1 1 0 0,0-1 96 0,1-1 32 15,0 0 0-15,0-1 0 0,0-1 32 0,1-1 16 16,2-1 0-16,-3 0 0 0,0 0-208 0,0-2-32 0,1 1-16 0,-2-1 0 16,-2 0-352-16,0-2-80 0,0 0-16 0,-1 1 0 31,2 2-464-31,0-1-112 0,0-1-16 0,0-2 0 15,0-1-2416-15,0 0-480 0</inkml:trace>
  <inkml:trace contextRef="#ctx0" brushRef="#br0" timeOffset="137419.01">6474 15149 13183 0,'0'0'576'0,"0"0"128"0,-8-1-560 0,8 1-144 16,0 0 0-16,-9-2 0 0,1 0 768 0,8 2 128 15,0 0 32-15,-8-3 0 0,8 3 64 0,0 0 16 16,-6-4 0-16,6 4 0 0,-9-3 208 0,9 3 64 0,0 0 0 0,0 0 0 15,0 0-112-15,0 0-16 0,-8-3 0 0,8 3 0 16,0 0-288-16,0 0-64 0,0 0-16 0,0 0 0 16,-6-4-160-16,6 4-48 0,0 0 0 0,0 0 0 15,0 0-16-15,0 0-16 0,0 0 0 0,0 0 0 16,0 0-288-16,0 0-64 0,0 0-16 0,0 0 0 16,0 0-176-16,0 0 128 0,0 0-128 0,0 0 128 15,10 5-128-15,1-1 160 0,0-1-160 0,1 1 160 16,3-2-32-16,0 0-128 0,3 0 192 0,2-1-64 15,2 1 64-15,1-2 0 0,-1 0 0 0,0-2 0 16,-1 1 48-16,0 1 16 0,0 0 0 0,1 0 0 0,-4 1-96 16,1-1-16-16,-1 0 0 0,-1 0 0 0,0-1-144 0,0 0 128 15,-1 1-128-15,-2 0 128 0,-1 0-128 0,-1 1 0 16,-2 0 144-16,0 1-144 0,-10-2 0 0,11 1 144 16,-2 1-144-16,-9-2 0 0,10 0 128 0,-10 0-128 15,9 1 0-15,-9-1 0 0,0 0 0 0,0 0 0 16,0 0 0-16,0 0-144 0,0 0-176 0,0 0-16 15,0 0-16-15,0 0 0 16,0 0-272-16,0 0-48 0,0 0-16 0,0 0 0 16,0 0-528-16,0 0-96 0,0 0-32 0,0 0-8544 15,-6 1-1712-15</inkml:trace>
  <inkml:trace contextRef="#ctx0" brushRef="#br0" timeOffset="140383.32">464 15101 19343 0,'-6'-3'1728'0,"-1"0"-1392"15,0 0-336-15,0 0 0 0,1-2 912 0,0 1 112 0,1 0 32 16,-1-1 0-16,1 2-656 0,-1 0-128 0,6 3-16 0,-5-5-16 16,-1 0 528-16,6 5 96 0,-5-5 32 0,5 5 0 15,0 0 144-15,0 0 48 0,-3-6 0 0,3 6 0 16,0 0-336-16,0 0-64 0,3-8-16 0,2 4 0 15,2 0-336-15,4 1-64 0,1 1-16 0,3 0 0 16,3-2-32-16,3 2-16 0,1 0 0 0,3 0 0 16,3 0 64-16,0-1 16 0,3 1 0 0,0 1 0 15,-1 0-32-15,-2 0-16 0,-1 1 0 0,-1 0 0 16,-1 0-240-16,0 0 0 0,-2 0 128 0,0 1-128 16,-2 0 0-16,-2 1 0 0,0-1 0 0,-2 2 0 15,-2 0 0-15,-2-1 0 0,-1 0 0 0,-1 2 0 16,0 0-544-1,-2 1-48-15,-2 1-16 0,-7-6 0 0,3 9-752 0,-3-9-160 0,-2 11-16 0,-4-1-16 16,-4 0-176-16,-4-1-48 0,-5 2 0 0</inkml:trace>
  <inkml:trace contextRef="#ctx0" brushRef="#br0" timeOffset="140807.2">417 15156 28511 0,'0'0'1264'0,"0"0"256"0,-5-10-1216 0,4 2-304 15,1 8 0-15,2-8 0 0,2-1 464 0,1 0 48 0,2 0 0 0,1 1 0 16,2 2-240-16,0 0-32 16,1 1-16-16,1 0 0 0,0 1 288 0,2 0 48 0,-1 0 16 0,1 1 0 15,0 3-224-15,2 2-32 0,0 2-16 0,0 0 0 16,-1 3-176-16,1 0-128 0,-1 1 144 0,-1 2-144 16,-2 0 128-16,0 2-128 0,-2 1 0 0,-1 2 0 15,-1 1 0-15,-4 1-160 0,-2 3 0 0,2 2 0 31,-4 2-240-31,-2 4-48 0,-6-1-16 0,-2 2 0 0,-2-1 80 0,-1-2 32 0,-2-2 0 0,1-2 0 16,-2 1 352-16,-1-2 0 0,-2-1 160 0,2-2-160 16,0-2 320-16,2-1-64 0,-1 0 0 0,2-2 0 15,1-2-32-15,2-1-16 0,0-1 0 0,2-2 0 0,1-1 208 16,2 0 32-16,6-6 16 0,0 0 0 0,0 0 112 16,-6 6 32-16,6-6 0 0,0 0 0 0,0 0-208 0,0 0-32 15,0 0-16-15,7 7 0 0,3-3-96 0,1-1 0 16,1-1-16-16,3 1 0 0,3-3-48 0,3 0 0 15,3-1 0-15,2-1 0 0,2 0-192 0,-1 0 144 16,1 0-144-16,-1 0 128 0,0-1-128 0,-2 2 0 16,-1-2 0-16,3 1 0 15,-1 0-416-15,2-1-16 0,-1 1 0 0,1 1 0 16,0 0-1808-16,3 0-352 0,2-2-80 0</inkml:trace>
  <inkml:trace contextRef="#ctx0" brushRef="#br0" timeOffset="141230.76">1453 15175 19343 0,'0'0'848'0,"0"0"192"0,0 0-832 0,0 0-208 0,-7-4 0 0,7 4 0 16,0 0 4192-16,0 0 800 0,0-7 144 0,0 7 48 16,0 0-4272-16,0 0-912 0,0 0 0 0,0 0-160 15,0 0 160-15,0 0 256 0,6 11-64 0,-3 0-16 16,-2 1-48-16,0 3 0 0,-1 3 0 0,0 2 0 15,0 0-128-15,0 5 0 0,0 3 0 0,-1 3 0 16,0 2-256-16,-1 0-16 0,-1-2-16 0,0-3 0 16,2-1 80-16,0-5 16 0,-1-3 0 0,0-2 0 0,0 0 192 0,0-4 0 15,1-2 0-15,0-2 0 0,1-9 0 0,0 0 0 16,0 0-160-16,0 0 160 0,0 0-352 0,0 0 48 16,0 0 16-16,0 0 0 0,-7-6 288 0,1-3 0 15,0-3 0-15,2-3 0 0,1-5 256 0,1-2-32 16,-1-4-16-16,3-5 0 0,3-4-64 0,-2-2-16 15,2 0 0-15,2 0 0 0,1-1-128 0,1 1 0 16,-1 0 0-16,3 3 0 0,1 2 0 0,0 2 0 16,1 0 0-16,0 2 0 0,-1 3 0 0,1 1 0 15,0 4 0-15,1 4 0 0,-1 1 128 0,-1 4-128 16,1 3 192-16,-1 0-64 0,0 1-128 0,-2 4 0 16,-8 3 0-16,10 0 128 15,-1 2-576-15,-1 3-128 0,-2 0-32 0,2 4 0 16,0 1-1616-16,-3 5-320 0,0 5-64 0,-2 4-10432 0</inkml:trace>
  <inkml:trace contextRef="#ctx0" brushRef="#br0" timeOffset="141482.32">1497 15512 16575 0,'0'0'1472'0,"0"0"-1168"0,-8 3-304 0,8-3 0 16,0 0 3472-16,0 0 640 0,0 0 128 0,0 0 32 15,0 0-3424-15,0 0-672 0,3-7-176 0,-3 7 0 0,7-8 880 0,-1 3 144 16,-6 5 16-16,6-6 16 0,1 1-80 0,2 0-16 16,-1 1 0-16,1 0 0 0,1-1-640 15,1 2-144-15,1 1-32 0,0-1 0 0,0 1-144 0,0 2-272 16,-1-1 64-16,2 0 16 16,-2 1-688-16,0 0-128 0,1 1-16 0,0 1-16 15,-1-1-1280-15,1 1-256 0,-1-1-48 0,0 1-10432 0</inkml:trace>
  <inkml:trace contextRef="#ctx0" brushRef="#br0" timeOffset="141950.42">1980 14889 32767 0,'0'0'1456'0,"0"0"288"0,0 0-1392 0,0 0-352 0,0 0 0 0,4-8 0 0,-1 0 256 0,-3 8-32 16,7-5 0-16,0 0 0 0,-7 5 96 0,10-2 0 15,-2 1 16-15,1 2 0 0,-1 1 336 0,0 3 64 16,1 1 16-16,1 3 0 0,-1 2-304 0,0 1-48 16,0 1-16-16,1 4 0 0,0 2-128 0,1 4-48 15,-2 2 0-15,1 4 0 0,0 3-64 0,-2 2-16 16,-3 3 0-16,0 4 0 0,-3 3-128 0,-2 4 0 15,-3 4 0-15,-2 2 0 0,0 0 0 0,-3 0-176 16,-2-1 48-16,-4-2 0 0,1-1-112 0,-5-4-16 16,-2-2 0-16,-5 1 0 15,-6 0-368-15,-2 0-80 0,-3-2 0 0,-1-1-16 16,-1-3-416-16,1-1-80 0,-1-4 0 0,1-3-16 16,2-5-1520-16,-2-2-320 0</inkml:trace>
  <inkml:trace contextRef="#ctx0" brushRef="#br0" timeOffset="142373.2">343 14635 33167 0,'-8'-4'2944'0,"-1"1"-2352"16,2 1-464-16,-1 0-128 0,8 2 1008 0,-7-3 176 16,7 3 32-16,-7 3 16 0,-1 0-1104 0,1 2-128 15,1 3-192-15,-2 3 32 0,-1 3 160 0,-2 5-192 16,-2 3 192-16,-1 4-192 0,-1 5 192 0,2 3 128 15,1 4-128-15,0 5 176 0,-1 4-176 0,2 6 0 16,1 4 0-16,1 3 0 0,1 1 0 0,2 3 0 16,4 1 0-16,2 1 0 0,1 2 0 0,3-4 0 15,3-5 0-15,5-3 0 0,4-3 0 0,6 1 0 0,4-1 0 0,1-1 0 16,2 0 0-16,2-2 0 0,3-2 0 0,0-3 0 16,3-3 0-16,3-4-320 0,3-3 48 0,4-6 16 31,4-1-400-31,-1-5-80 0,1-3-16 0,-1-4 0 15,2-4-672-15,3-5-144 0,2-5-32 0</inkml:trace>
  <inkml:trace contextRef="#ctx0" brushRef="#br0" timeOffset="142970.46">2398 15908 30399 0,'0'0'2704'0,"0"0"-2160"15,-1-8-544-15,1-1 0 0,2 1 1600 0,1-1 192 16,0-2 64-16,2 1 0 0,-1 0-1520 0,2 2-336 15,-2 0 0-15,1 1 0 0,-5 7 432 0,4-5 80 16,-4 5 32-16,0 0 0 0,0 0 64 0,0 0 16 16,0 0 0-16,0 0 0 0,0 0-448 0,7 6-176 0,-4 3 128 0,-1 3-128 15,0 4 0-15,-2 0-224 16,-2 2 32-16,-2 4 0 16,-3 4-224-16,0 1-32 0,1-2-16 0,-2-1 0 0,-1-1 208 0,2-2 32 0,0-3 16 15,2-2 0-15,-1-1 208 0,2-3 0 0,-1-2 0 0,3-2 0 16,2-8 128-16,0 0-128 0,0 0 0 0,0 0 0 15,0 0 0-15,0 0 0 0,0 0 0 0,0 0 0 16,0 0 176-16,0 0-176 0,6-7 160 0,-1-3-160 16,2-1 144-16,-1-2-144 0,2-5 128 0,1-1-128 15,1-2 0-15,0-1 0 0,-2-3 0 0,3 0 0 16,0 1 0-16,-1 0 0 0,0 4 0 0,-1 0 0 16,0 2 0-16,-3 4 0 0,-1 2 0 0,-1 4 0 15,-1 0 128-15,-3 8-128 0,0 0 128 0,0 0-128 16,0 0 0-16,0 0 0 0,0 0 0 0,0 0 0 15,3 11 0-15,-2 3 0 0,0 0 0 0,-1 2-176 0,0 1 176 0,0 3-160 16,1 2 160-16,0 0-160 0,-1 0 160 0,2 0-208 16,0-1 80-16,3-3 128 0,-3 0-256 0,2-2 80 15,1 0 16-15,1-3 0 16,2-1-288-16,1-1-64 0,1 0-16 0,3-4 0 16,0-3-688-16,4-2-128 0,1-3-16 0,3-4-8448 15,2-5-1696-15</inkml:trace>
  <inkml:trace contextRef="#ctx0" brushRef="#br0" timeOffset="143501.92">3735 15201 34783 0,'0'0'1536'0,"0"0"320"0,0 0-1472 0,0 0-384 0,0 0 0 0,0 0 0 32,5-8 256-32,1 3-32 0,3 0 0 0,2 1 0 0,0-1 32 0,2 0 16 15,3 1 0-15,1 0 0 16,2 1 208-16,0 1 32 0,1 0 16 0,-2 0 0 0,1-1-336 0,-1 2-64 0,0 0 0 0,-1 1-128 16,-1 1 0-16,0 0-192 0,-2 0 0 0,-1 2 0 31,-1-1-576-31,-1 0-128 0,-2 0 0 0,-9-2-16 15,10 4-480-15,-3 0-80 0,-2 3-32 0,-1 0-12512 0</inkml:trace>
  <inkml:trace contextRef="#ctx0" brushRef="#br0" timeOffset="143706.09">3905 15369 20271 0,'0'0'1792'0,"-10"1"-1424"0,-1 1-368 0,2-2 0 0,1 0 2944 0,1 0 528 16,7 0 112-16,0 0 0 0,0 0-2304 0,0 0-480 15,0 0-96-15,0 0 0 0,0 0 16 0,0 0 16 16,0 0 0-16,0 0 0 0,10 3-160 0,1 0-48 15,2-1 0-15,1 1 0 0,1-2-336 0,3-1-64 16,1 1 0-16,2-1-128 0,1 0 0 0,2-1-144 16,1 0-16-16,-2-1 0 31,1 0-560-31,3-1-112 0,0 0-32 0,1-1 0 0,-1 0-2240 0,2 0-448 0</inkml:trace>
  <inkml:trace contextRef="#ctx0" brushRef="#br0" timeOffset="146244.81">7769 14583 18431 0,'0'0'1632'0,"0"0"-1312"0,-7-3-320 0,2-1 0 16,5 4 2688-16,0 0 448 0,0 0 112 0,-8 0 16 15,1 0-2768-15,-1 2-496 0,0 1-208 0,0 0 16 16,1 2 496-16,-1 1 96 0,-1-1 32 0,0 3 0 16,0 2 304-16,-1 2 64 0,-1 1 16 0,0 3 0 0,-1 1-368 0,-1 4-80 15,1 2-16-15,0 5 0 0,-2 4-352 0,1 3 0 16,0 3 0-16,-3 5 128 0,-1 6-128 0,0 1 0 15,2 4 0-15,0-1 0 0,1-1 0 0,2-3 0 16,2-3 0-16,3 1 0 0,5-1 0 0,2-2 0 16,2-2 160-16,4-3-160 0,2-1 192 0,2-3-64 15,2-2-128-15,2-1 192 0,0-3-192 0,3-1 0 16,0-2 128-16,2-3-128 0,0-3 0 0,1-3-160 16,2-2 32-16,1-3 0 0,2-1-80 0,5-2-16 0,-1-3 0 15,4-4 0 1,1-4-560-16,5-4-112 0,3-2-32 0,1-3-8816 0,0-3-1776 0</inkml:trace>
  <inkml:trace contextRef="#ctx0" brushRef="#br0" timeOffset="146745.82">8256 14972 23039 0,'0'0'2048'0,"-4"-6"-1648"0,1-1-400 0,-1-2 0 16,3 0 3088-16,1 1 544 0,0 0 96 0,1 0 32 16,-1 8-3296-16,3-7-656 0,-3 7-128 0,0 0-16 15,0 0 1040-15,0 0 192 0,0 0 64 0,0 0 0 0,0 0-336 0,0 0-64 16,0 0-16-16,4 13 0 0,-1 1-544 0,-1 5 0 16,2 2 0-16,-2 2-144 0,-1 2 144 0,0 1-208 15,0 3 80-15,1 1 128 0,0-1-240 0,-1-1 80 16,-1-3 16-16,1-2 0 0,1-1 144 0,0-3 0 15,-1-4-144-15,-1-1 144 0,0-1-176 0,1-2 48 16,0-1 0-16,2-3 0 0,-3-7-96 0,0 0-16 16,0 0 0-16,0 0 0 0,0 0 240 0,0 0-144 15,0 0 144-15,0 0-128 0,0 0 128 0,0 0 0 16,-7-7 0-16,2-1 128 0,0-2 16 0,2-3 16 16,0-4 0-16,0-1 0 0,3-4-16 0,-1-1 0 0,1-4 0 0,0-1 0 15,0-3-16-15,5-1-128 0,-1-2 192 0,3 0-64 16,0-1-128-16,2 2 0 0,0 1 0 0,1 3 0 15,1 4 0-15,0 2 0 0,1 2 0 0,-1 1 0 16,0 3 0-16,0 3 0 0,-1 2 0 0,0 1 0 16,-1 2 208-16,0 3-32 0,1 1-16 0,0 2 0 15,-10 3-160-15,10-1-144 0,0 1 144 0,0 2-208 32,-1 4-176-32,0 0-16 0,-1 3-16 0,-2 3 0 15,0 3-352-15,0 4-80 0,-2 4-16 0,-1 1 0 16,-3 1-672-16,-2 1-144 0,-1 0-32 0,-2 1 0 15,-1-4-1680-15,0-2-352 0</inkml:trace>
  <inkml:trace contextRef="#ctx0" brushRef="#br0" timeOffset="146934.16">8234 15115 31439 0,'0'0'1392'0,"0"0"288"0,0 0-1344 0,0 0-336 0,0 0 0 0,0 0 0 0,8-6 848 0,2 0 112 15,1 1 0-15,1 0 16 0,1 1-112 0,3-1-32 16,0 1 0-16,2 1 0 0,2-1-112 0,0 1-16 15,1 0-16-15,0 0 0 0,-3 0-464 0,-1 2-96 16,0 0 0-16,-1 1-128 16,1 0-320-16,-1 1-160 0,1 0-32 0,-1 2-16 15,1-2-2560-15,-2 1-512 0</inkml:trace>
  <inkml:trace contextRef="#ctx0" brushRef="#br0" timeOffset="147154.1">8888 15125 38751 0,'0'0'1728'0,"0"0"336"0,0 0-1648 0,0 0-416 0,0 0 0 0,5 7 0 31,-5-7-288-31,6 10-144 0,-2 2-16 0,-1-1-16 0,1 0 464 0,-2 1 208 0,1 0-16 0,-3 2 0 16,0 3 176-16,0 0 16 0,0 2 16 0,0-1 0 15,1-2-400-15,0 1 0 0,1 1 0 0,-1 1 0 16,0-1-320-16,0-1-128 15,0-1-48-15,0-3 0 0,0-2-896 0,1-1-176 0,-2-10-32 0,0 0-8528 16,3 10-1712-16</inkml:trace>
  <inkml:trace contextRef="#ctx0" brushRef="#br0" timeOffset="147404.54">9252 14824 28559 0,'0'0'1264'0,"0"0"272"0,0 0-1232 0,0 0-304 16,0 0 0-16,0 0 0 0,0 0 2560 0,0 0 464 16,0 0 96-16,0 0 16 0,0 0-2496 0,8 9-512 15,-2-3-128-15,-1 4 0 0,-4 2 384 0,1 2 32 0,0 2 0 0,0 3 0 16,-1 1-96-16,-1 2 0 0,-1 0-16 0,0 4 0 16,1 1-304-16,1 1 160 0,0-1-160 0,2 1 128 15,-2-1-304-15,-1 1-64 0,0-3-16 0,0-1 0 31,-1-1-256-31,1-2-48 0,0-3-16 0,0-1 0 16,-3 1-1376-16,1-1-288 0,-1-1-48 0,0-4-13072 0</inkml:trace>
  <inkml:trace contextRef="#ctx0" brushRef="#br0" timeOffset="147592.59">9144 15123 35007 0,'0'0'3120'0,"0"0"-2496"0,0 0-496 0,0 0-128 0,8-3 1216 0,3-2 240 16,4 0 32-16,2 0 16 16,2 2-1856-16,3-1-368 0,2-1-80 0,0 2-16 0,2 0 1072 0,1-1 192 15,-2 1 64-15,0 1 0 0,0 1-256 0,1 0-64 16,-1 0 0-16,1 1 0 16,2 0-576-16,-1 1-128 0,1 0-32 0,-1 0-10992 15,2-1-2208-15</inkml:trace>
  <inkml:trace contextRef="#ctx0" brushRef="#br0" timeOffset="148030.51">9947 14884 24879 0,'0'0'1088'0,"0"0"256"0,-4-4-1088 0,4 4-256 0,-5-7 0 0,5 7 0 16,0 0 2752-16,0 0 480 0,-3-5 96 0,3 5 32 15,0 0-2464-15,0 0-512 0,0 0-80 0,0 0-32 16,0 0 272-16,-3 9 48 0,0 2 16 0,2 3 0 15,1 2-352-15,1 4-80 0,1 2-16 0,-1 3 0 16,0 2-160-16,-1 1 0 0,0 3 0 0,0 0 0 16,0-1-176-16,0-1 176 0,0-1-128 0,0-2 128 15,0-1 0-15,0-3-160 0,0-4 160 0,0 0 0 16,0-3 0-16,1 0 0 0,-1-3 0 0,1-1 0 16,-1-3-336-16,0-8 32 0,0 0 16 0,0 0 0 15,0 0-256 1,0 0-48-16,0 0-16 0,0 0 0 0,0 0 256 0,-7-7 48 0,2-2 16 0,0-2 0 0,3-2 288 0,0-3 0 15,-1-3-128-15,3-2 128 0,0-4 128 0,0-1 96 16,0-4 16-16,1-2 0 0,1-1 32 0,1-1 16 16,0 1 0-16,0 0 0 0,0 0-288 0,2 1 128 15,0 3-128-15,1 2 0 0,0 4 224 0,2 2-64 16,-2 3-16-16,1 0 0 0,0 4 128 0,-1 2 32 16,1 0 0-16,1 3 0 0,-1 0-48 0,0 2-16 15,-1 3 0-15,2 1 0 0,0 0-240 0,-8 3 0 16,10-1 0-16,-10 1 0 15,10 5-544-15,-10-5 0 0,10 11 0 0,-3 1 0 16,-1 3-1440-16,-2 3-272 0,-2 2-64 0,-3 6-12320 0</inkml:trace>
  <inkml:trace contextRef="#ctx0" brushRef="#br0" timeOffset="148249.42">9857 15285 12895 0,'0'0'1152'0,"0"0"-928"0,0 0-224 0,0 0 0 15,0 0 5872-15,9-4 1120 0,2 0 240 0,1-2 32 16,2-1-5776-16,1 1-1152 0,2 0-336 0,1 0 144 16,-1-2 352-16,1 3 64 0,-2-1 16 0,2 2 0 15,-1-1-112-15,2 0-16 0,-1 2 0 0,0 0 0 16,3-1-448-16,1 2-160 0,-3 0 0 0,1 0 0 31,1-1-1776-31,-1 2-368 0,-2 0-64 0,0 1 0 0,-3 1-1136 16,-2 2-208-16,1-1-64 0,-14-2 0 0</inkml:trace>
  <inkml:trace contextRef="#ctx0" brushRef="#br0" timeOffset="148580.07">10394 15248 13823 0,'0'0'1216'0,"0"0"-960"16,0 0-256-16,0 0 0 0,6-6 4640 0,2-1 880 15,1-1 176-15,1 3 48 16,0-1-4848-16,-1 1-896 0,1-1-336 0,0 3 16 0,-1 1 1040 0,1 0 224 15,-1 1 32-15,1 1 16 16,-10 0-160-16,10 3-48 0,-1 1 0 0,0 2 0 0,-1-1-544 0,-4 3-112 0,1 0-128 0,-2 2 176 31,0 0-480-31,-2 1-80 0,-2-2-32 0,-1 5 0 16,-1 1-224-16,-2 3-32 0,0 0-16 0,-1 1 0 0,-1 0 368 0,1-2 64 0,2-1 0 0,-1-1 16 16,2-2 240-16,0-2 192 0,1-2-48 0,2-9 0 15,0 11 304-15,0-11 48 0,0 0 16 0,0 0 0 16,1 11 128-16,1-2 48 0,-2-9 0 0,5 9 0 15,1-3-176-15,1 0-48 0,0-2 0 0,4 1 0 16,1-2-224-16,4 0-48 0,1 2-16 0,2-1 0 16,2-1-176-16,2 1 0 0,2-2 0 0,0-1 0 15,-2-1-352-15,0 0-96 16,-1 0-32-16,0-1 0 0,0-1-1888 0,0-2-368 0,-1-1-80 0</inkml:trace>
  <inkml:trace contextRef="#ctx0" brushRef="#br0" timeOffset="148939.42">10836 14773 36975 0,'0'0'1632'0,"0"0"352"0,0 0-1600 0,1-6-384 0,-1 6 0 0,4-7 0 16,2 0 704-16,0 3 48 0,2 2 16 0,1 1 0 15,-9 1-128-15,10 0-32 0,0 1 0 0,1 2 0 16,0 0 144-16,1 2 16 0,1 1 16 0,1 3 0 16,3 2-432-16,-2 3-96 0,3 3 0 0,1-1-16 15,-2 1-240-15,1 4 176 0,-1 2-176 0,1 4 160 16,0 5-16-16,-2 4 0 0,-2 2 0 0,0 4 0 16,-2 2-144-16,-3 3 160 0,-4 3-160 0,-3 5 160 15,-2 1-160-15,-2 1-192 0,-2 0 32 0,-3-3 16 16,-2-3-80-16,-2-5-16 0,-1-3 0 0,-1-3 0 31,-5-3-272-31,-1-2-48 0,-5 1-16 0,1-3 0 0,-1-1-1312 16,0-3-272-16,-2-3-48 0,-1-3-9264 0,0-2-1856 0</inkml:trace>
  <inkml:trace contextRef="#ctx0" brushRef="#br0" timeOffset="149205.14">11852 14987 40431 0,'0'0'1792'0,"0"0"368"0,8-4-1728 0,3 0-432 0,2-1 0 0,4 0 0 32,0-1-736-32,2 2-224 0,0 0-64 0,-1-1 0 0,0 1 688 0,-1-1 128 0,-1 1 16 0,-2 0 16 31,3 0-400-31,-4 3-64 0,0-1-32 0,-1 1-14704 0</inkml:trace>
  <inkml:trace contextRef="#ctx0" brushRef="#br0" timeOffset="149424.46">11759 15270 35007 0,'0'0'3120'0,"0"0"-2496"0,0 0-496 0,0 0-128 0,0 0 1200 0,12 0 208 16,0-2 64-16,2 1 0 16,3 0-1760-16,-2 0-352 15,1-1-64-15,0-1 0 0,2 1 1168 0,3 1 240 0,3-1 64 0,2 0 0 0,2-2-768 0,0 2 0 16,3 0 0-16,-1-1 0 15,-2-2-1952-15,2-1-336 0,2-4-64 0,1-3-16 0</inkml:trace>
  <inkml:trace contextRef="#ctx0" brushRef="#br0" timeOffset="149753.26">12539 15037 13823 0,'0'0'1216'0,"-8"6"-960"0,-1-1-256 16,-1 6 0-1,0 5 3584-15,2 1 688 0,-1 0 128 0,1-2 16 0,2 2-3712 0,0-3-704 0,2-2-256 0,1 1 16 16,3 0 1136-16,4 1 208 16,2-1 48-16,3-1 16 0,1 1-336 0,2-2-80 0,4 1-16 0,0-4 0 15,1-4-96-15,1 2-32 0,3-3 0 0,0-1 0 16,2-1-448-16,0-2-160 0,0-2 0 0,0-1 144 16,-2-3-144-16,0-2 192 0,-1-1-192 0,-1 0 192 15,-3-3 192-15,1-1 32 0,0-2 16 0,-1 0 0 16,-2-3 0-16,-1-1 0 0,-1-2 0 0,-3-1 0 15,0-2 224-15,-1 1 48 0,-3 1 16 0,-3 0 0 16,1 1-272-16,-5 1-48 0,-1 0-16 0,-1 3 0 16,-2 2-64-16,-3 1 0 0,-2 1-16 0,-2 3 0 0,-2 3-304 15,-2 2 0-15,0 0 128 0,-1 3-128 0,-1 1-128 0,-3 2-96 16,0 1-16-16,0 3 0 16,2 2-240-16,-2 3-48 0,1 2-16 0,0 2 0 15,1 0-1520-15,2 4-304 0,2-1-64 0,2-1-9120 16,0 2-1824-16</inkml:trace>
  <inkml:trace contextRef="#ctx0" brushRef="#br0" timeOffset="150818.87">14336 15059 28559 0,'0'0'2544'0,"0"0"-2032"0,0 0-512 0,0 0 0 16,5-8 1664-16,-1 3 256 0,4-1 32 0,0 2 16 16,-2 0-1696-16,3 0-272 0,0 2-176 0,0 0 32 15,1 0 1104-15,1 0 208 0,1-1 48 0,2 2 16 16,1 0-480-16,4 0-112 0,-2 0 0 0,3 0-16 0,0 0-176 0,1 0-48 15,0 2 0-15,2-1 0 16,-3 0-400-16,3-1 0 0,-1 2 0 0,0 0 0 16,-1 0-320-16,1 1-160 0,0 1-32 0,-1 1 0 15,-3-2-1120-15,0 1-224 0,-2 2-64 0,-1 0-9200 16,-3 0-1840-16</inkml:trace>
  <inkml:trace contextRef="#ctx0" brushRef="#br0" timeOffset="151069.6">14380 15298 25791 0,'0'0'2304'0,"0"0"-1856"0,0 0-448 0,0 0 0 15,0 0 2640-15,0 0 432 0,0 0 96 0,0 0 16 32,0 0-3344-32,9 2-672 0,0-1-128 0,1 0-16 0,-2-1 1568 0,6 1 320 0,0-1 64 0,2 0 16 15,2 0-336-15,1 0-64 0,2-1-16 0,0 1 0 16,-2 0-448-16,2 0-128 0,0-1 0 0,1 0 0 31,0 0-512-31,1 0-128 0,-1-2-32 0,0 1 0 31,-1 0-528-31,0 0-96 0,-2 0-32 0,-2-1-8816 0,-1-1-1760 0</inkml:trace>
  <inkml:trace contextRef="#ctx0" brushRef="#br0" timeOffset="151491.38">14742 14885 25791 0,'-9'-5'1152'0,"4"2"224"0,-2-2-1104 0,3 1-272 15,0-2 0-15,4 6 0 0,0 0 1984 0,0 0 352 16,0 0 64-16,0 0 16 0,-5-4-1728 0,5 4-352 16,0 0-64-16,0 0-16 0,0 0 368 0,0 0 64 15,0 0 16-15,0 0 0 0,0 0-464 0,0 0-96 16,12 8-16-16,1 0 0 0,2 1-128 0,-1 1 0 15,1 0 0-15,2 0 0 0,-1 0 0 0,1 1 0 16,-1 1-144-16,1-2 144 0,0 1 0 0,2-1 0 16,1 0 0-16,0-1 0 0,-1 0 0 0,2-1 0 0,0-3 0 0,0 1 0 15,-1-2 160-15,-1 1-160 0,-1-3 160 0,0 0-160 16,-2-2 0-16,1 2 0 0,-3-1-208 0,-1-1 64 16,0-1 144-16,-5 1 0 0,-8 0 0 0,9 0 0 15,-9 0 128-15,0 0-128 0,0 0 160 0,0 0-160 16,0 0 304-16,0 0-48 0,0 0 0 0,0 0 0 15,0 0 192-15,-3 11 48 0,-2-1 0 0,-1 1 0 16,-3 0-192-16,-1 2-48 0,-2 3 0 0,0 1 0 16,-1 2-256-16,-2 3 128 0,1 2-128 0,0 2 0 15,-2 0 0-15,3-1 0 0,-1-2 0 0,0 2 0 16,2-2 0-16,-2-1 0 0,2 0 0 0,1-1 0 31,1 0-480-31,2-3-48 0,1 0-16 0,-1-2 0 16,4 1-1984-16,1-3-400 0,1-3-80 0</inkml:trace>
  <inkml:trace contextRef="#ctx0" brushRef="#br0" timeOffset="151867.64">16505 14677 36287 0,'0'0'1600'0,"-4"-4"336"0,0-1-1552 0,0-1-384 0,2 1 0 0,2 5 0 15,0 0 576-15,0 0 48 0,-3-5 0 0,3 5 0 16,0 0-176-16,0 0-16 0,0 0-16 0,0 0 0 15,0 0 64-15,0 0 16 0,-1 11 0 0,1 1 0 16,2 1-304-16,0 3-64 0,-2 1-128 0,2 4 192 16,0 2-192-16,1 1 144 0,-2-1-144 0,1 4 128 15,0 3-128-15,-1 2 0 0,0 0 0 0,-1-2 0 16,0 2-128-16,1 0 128 0,2-1 0 0,-1 0 0 16,0-3-192-16,0 0 48 0,-2-2 0 0,1-3 0 15,0-1-496 1,-1-2-112-16,-1-2-16 0,0-2 0 0,-1-4-304 0,0-2-64 0,2-10-16 0,-8 7-14992 15</inkml:trace>
  <inkml:trace contextRef="#ctx0" brushRef="#br0" timeOffset="152102.85">16439 14736 40719 0,'0'0'1792'0,"-1"-9"384"0,1 0-1728 0,1-2-448 16,3-1 0-16,0 0 0 15,0-1-384-15,2 0-176 0,1-3-16 0,1 3-16 0,1 1 896 0,1 0 176 16,0 0 32-16,2 1 16 0,1 2 96 0,3 0 16 16,0 1 0-16,1 1 0 0,0 0-416 0,2 2-80 0,-1-2-16 0,-1 3 0 15,-1 1-128-15,-2 1-176 0,-1 2 48 0,-1 0 0 32,-1 1-432-32,0 3-80 0,-3 2 0 0,0 2-16 15,0 1-176-15,0 1-48 0,-1 3 0 0,0 0 0 16,0 2-2000-16,-2 3-416 0,-1 2-80 0</inkml:trace>
  <inkml:trace contextRef="#ctx0" brushRef="#br0" timeOffset="152323.73">16554 14913 25791 0,'0'0'2304'0,"0"0"-1856"0,0 0-448 0,0 0 0 0,0 0 3168 0,0 0 544 15,0 0 96-15,0 0 32 0,10 1-3072 0,-2 0-624 16,1-1-144-16,1 1 0 15,0-1 816-15,1 0 128 0,0 0 16 0,2 1 16 0,2-1-544 16,0 1-112-16,0-1-32 0,2 1 0 0,0-1-288 0,1 0-256 16,1 0 64-16,-1 0 0 15,0 0-1648-15,-1 0-320 0,-1 0-64 0,-3 0-16 16,-1 0-1008-16,-2 0-208 0</inkml:trace>
  <inkml:trace contextRef="#ctx0" brushRef="#br0" timeOffset="152760.49">16864 15028 28559 0,'0'0'1264'0,"0"0"272"0,0 0-1232 0,0 0-304 0,0 0 0 0,9-3 0 15,0 0 2192-15,-2-1 384 0,-7 4 80 0,10-4 16 16,-1 2-1712-16,0 0-320 0,-9 2-80 0,12-3-16 16,1 2 320-16,0 1 64 0,-1 0 16 0,-1 3 0 15,0-1-544-15,-1 1-96 0,-1 1-32 0,0 2 0 16,-3 1-272-16,0-1 0 0,-6-6 0 0,4 10-144 31,-1 0-224-31,-2 0-32 0,-1-1-16 0,-3 2 0 16,-1 1-128-16,0 0-32 0,0 1 0 0,-1-1 0 15,-1 0 32-15,1 1 0 0,0-2 0 0,1 0 0 0,0-1 288 0,0-1 64 0,2-1 16 0,1-2 0 16,-2 1 176-16,2 1 176 0,1-2-48 0,1 1 0 0,2 1 112 0,-1-2 16 16,2 1 0-16,1 1 0 0,2-2 16 0,1 0 16 15,2-2 0-15,1 2 0 0,0 1-96 0,3 3-32 16,1-1 0-16,-2 0 0 0,-1-2-32 0,-1 1 0 15,0 0 0-15,0 1 0 0,-2-1 16 0,-1 1 0 16,-2-1 0-16,0 1 0 0,-2 0 48 0,0-2 0 16,-4-7 0-16,0 0 0 0,1 12 128 0,-1-2 16 15,0-10 16-15,-3 10 0 0,3-10-96 0,-6 9-32 16,-1-4 0-16,0 2 0 0,-3-1 0 0,0-1 0 16,-1-1 0-16,-1 0 0 0,-2-1-96 0,1-1-128 15,0 2 176-15,-1-1-176 0,-2 0 0 0,2-1 0 16,1-1 0-16,0-1-192 15,-2-1-496-15,1-1-80 0,-1 0-32 0,-1 0 0 16,2-5-2256-16,-4-1-448 0,-6-5-80 0,4-5-32 0</inkml:trace>
  <inkml:trace contextRef="#ctx0" brushRef="#br0" timeOffset="152995.25">17668 14844 43423 0,'0'0'1920'0,"0"0"400"0,0 0-1856 0,8-5-464 0,3 2 0 0,1 0 0 16,2-1-816-16,-1 0-256 15,2 1-48-15,-2 0-16 0,0 1 736 0,0 1 144 0,0-1 16 0,1 1 16 31,0 1-400-31,0 1-80 0,1 1 0 0,-2 0-10288 0,-1 0-2048 0</inkml:trace>
  <inkml:trace contextRef="#ctx0" brushRef="#br0" timeOffset="153185.47">17657 15045 30399 0,'0'0'2704'0,"0"0"-2160"0,0 0-544 0,0 0 0 16,0 0 2032-16,0 0 288 0,0 0 64 0,10 2 16 15,-1 0-2208-15,1 0-432 0,1 1-80 0,3-1-32 16,2 1 896-16,6 2 176 0,0-1 48 0,5 1 0 16,0 1-640-16,3-2-128 0,2 0 0 0,2-1 0 31,2 0-2016-31,1-3-352 0,-1-2-64 0</inkml:trace>
  <inkml:trace contextRef="#ctx0" brushRef="#br0" timeOffset="153684.73">18658 14558 23039 0,'0'0'2048'0,"0"0"-1648"0,0 0-400 0,0 0 0 0,-3-7 3888 0,3 7 688 16,-2-9 144-16,2 9 16 0,0 0-3840 0,0 0-768 15,0 0-128-15,0 0 0 0,0 0 256 0,0 0 112 16,0 0 16-16,1 13 16 0,0 3-400 0,1 1 0 15,1 0 0-15,1 2 0 0,-1 3 0 0,0 2 0 16,0 0 0-16,1 3 0 0,-2 1-128 0,0 1 128 16,0-1-160-16,1 0 160 0,-1-1 0 0,0 0 0 15,0-3-128-15,0 0 128 0,1-1 0 0,-2-1 0 16,-1-1 0-16,0-2 0 0,0-3-192 0,-1 0 0 0,-1-4 0 0,0-2 0 16,2-10-80-16,-3 7-16 0,3-7 0 0,0 0 0 15,0 0-32-15,-8 4 0 0,8-4 0 0,0 0 0 16,-9-6 320-16,2-2 128 0,1-2-128 0,1 1 192 15,0-2 112-15,1-4 16 0,0-1 0 0,0-3 0 16,1-2 112-16,1-2 16 0,0-1 16 0,0 0 0 16,2-3-128-16,2 2-16 0,0-4-16 0,1 1 0 15,3 0-32-15,-2 1 0 0,4-3 0 0,-1 1 0 16,2 3-128-16,1 1-16 0,0-2-128 0,3 2 192 16,-2 2-192-16,1 1 0 0,1 0 0 0,1 0 0 15,3 3 176-15,-1 2-176 0,-1 1 192 0,2 3-192 16,0 3 0-16,0 4 0 0,-2-2 0 0,0 1 0 15,1 2 0-15,-1 1 0 0,-2 1-176 0,0 3 176 16,-2 1-448 0,0 3 32-16,0 1 0 0,-4 1 0 0,-7-6-352 0,9 11-64 0,-2 2 0 0,-3 1-16 15,-3 4-1488-15,-3 4-288 0,-2 2-64 0,-4 4-7280 16,-3 2-1440-16</inkml:trace>
  <inkml:trace contextRef="#ctx0" brushRef="#br0" timeOffset="153888.51">18657 14816 23951 0,'0'0'1056'0,"0"0"224"0,0 0-1024 0,0 0-256 16,0 0 0-16,11-1 0 0,1 0 3696 0,1 0 672 15,3 0 144-15,-1 0 32 0,2-1-3328 0,1 1-640 16,3 1-144-16,2 0-32 0,3 0 176 0,-1 0 16 16,-1 0 16-16,0 1 0 0,-1 1-464 0,-1-1-144 15,-1-1 0-15,0 1 0 16,0 1-1152-16,-1 0-352 0,-1 0-64 0,-1 1-16 15,-1-2-2000-15,-1-1-384 0</inkml:trace>
  <inkml:trace contextRef="#ctx0" brushRef="#br0" timeOffset="154107.46">19238 14809 31327 0,'0'0'1392'0,"0"0"272"16,0 0-1328-16,0 0-336 0,0 0 0 0,0 0 0 0,0 0 1840 0,0 0 288 0,0 0 64 0,0 0 16 15,0 0-1312-15,0 0-272 0,-2 10-48 0,2-1-16 16,0-9-16-16,3 14 0 0,1 3 0 0,1 2 0 0,-1 2-336 16,2-1-64-16,1 0-16 0,-1 1 0 0,-3 0-128 0,3 2-176 15,-1-1 48-15,1-2 0 16,-1-2-432-16,1-2-80 0,-1-2 0 0,1 1-16 16,-1-2-1008-16,1-2-208 0,0-1-48 0,1-1-9040 15,-1-4-1824-15</inkml:trace>
  <inkml:trace contextRef="#ctx0" brushRef="#br0" timeOffset="154374.21">19678 14581 18431 0,'0'0'1632'0,"0"0"-1312"16,0-7-320-16,0 7 0 0,0-9 4256 0,0 9 784 0,1-7 144 0,-1 7 48 15,0 0-3568-15,0 0-720 0,0 0-144 0,0 0-32 16,0 0 320-16,0 0 48 0,0 0 16 0,0 0 0 15,9 4-768-15,-3 4-160 0,0 2-32 0,-1 4 0 16,1 3-192-16,-1 2 0 0,-1 0 128 0,-1 3-128 16,0 3 0-16,0 0 0 15,0 1-144-15,-1 1 144 0,-2 4-208 0,1-2 48 16,-1-3 16-16,0 2 0 16,-1 0-320-16,1 0-64 0,0-2-16 0,0-1 0 15,-2 0-496-15,-1-3-112 0,0-3 0 0,-1-2-16 0,-1-2-2000 16,-1-4-400-16,-4-1-80 0,-2-4 0 0</inkml:trace>
  <inkml:trace contextRef="#ctx0" brushRef="#br0" timeOffset="154577.37">19557 14849 41407 0,'0'0'1840'0,"0"-3"368"0,0-3-1760 0,2 2-448 16,0-2 0-16,3 2 0 0,-1 0 224 0,1-1-32 15,2 2-16-15,2 0 0 0,1 0 192 0,0 1 32 16,2-1 16-16,3 2 0 0,4 1-96 0,3 0 0 15,2 1-16-15,2 0 0 0,2-1-304 0,-1 2 0 16,2 0 0-16,-1-1-144 16,-3-1-368-16,0 0-80 0,0 0-16 0,-1 0 0 15,-2 0-1648-15,-2-1-336 0,0-1-64 0,-1 0-13440 0</inkml:trace>
  <inkml:trace contextRef="#ctx0" brushRef="#br0" timeOffset="155015.97">20316 14543 29487 0,'0'0'1296'0,"0"0"288"0,0 0-1264 0,2-6-320 0,-2 6 0 0,2-6 0 16,-2 6 2400-16,0 0 416 0,0 0 96 0,0 0 16 15,0 0-2000-15,0 0-400 0,0 0-80 0,0 0 0 16,0 0 112-16,5 10 16 0,-1 1 16 0,-1 3 0 16,1 3-368-16,-1 2-80 0,0 0-16 0,-1 4 0 15,0 3-128-15,-1 0 0 0,0 1 0 0,-1 0 0 16,0 2 0-16,0-2-176 0,-1 0 176 0,1 0-128 15,1 1 128-15,-1-2 0 0,0 1 0 0,1 0 0 0,0-4 0 16,0-1-192-16,-1-2 32 0,1-3 0 16,-1 0-224-16,0-3-32 15,0-3-16-15,0-2 0 0,0-9-208 0,0 0-32 0,0 0-16 0,0 0 0 16,0 0 32-16,0 0 0 0,0 0 0 0,-5-3 0 16,-1-4 0-16,1-4 0 0,0-3 0 0,2-3 0 0,-4 1 320 0,5-4 64 15,-1-4 16-15,-1 1 0 0,1-3 464 0,0 2 112 16,1 0 0-16,1-1 16 0,0-3 176 0,1 1 48 15,-2-1 0-15,4 1 0 0,1-1-208 0,0 0-32 16,0 0-16-16,2 1 0 0,0 0 96 0,2 1 32 16,-2 2 0-16,2 2 0 0,1-2-128 0,-1 6-32 0,1 1 0 15,1 1 0-15,1 1-96 0,1 4-32 0,0 2 0 0,0 0 0 16,0 1 0-16,1 3 0 0,0 2 0 0,0 1 0 16,0 0-144-16,0 1 0 0,0 0 0 0,1 1 0 15,-2 0 0-15,-2 3-224 0,1 3 80 0,-1 0 16 31,1 2-464-31,-3 2-96 0,-1 0-16 0,-1 1 0 16,-4 2-1600-16,-2 2-320 0,-2 4-64 0,-3 1-11728 0</inkml:trace>
  <inkml:trace contextRef="#ctx0" brushRef="#br0" timeOffset="155218.97">20249 14855 38127 0,'0'0'1680'0,"0"0"368"0,0 0-1648 0,0 0-400 0,0 0 0 0,0 0 0 0,0 0 192 0,10 3-64 15,-1-1 0-15,1 0 0 0,0-2 640 0,0 1 128 16,1 0 32-16,2 2 0 16,2-1-208-16,0 1-32 0,2-1-16 0,1 1 0 0,2 0-544 0,1 0-128 15,-1-1 0-15,2 2 0 16,1-1-1344-16,-2-1-320 0,1 0-48 0,0 1-16 16,0-1-1232-16,-1 0-256 0,0 0-48 0</inkml:trace>
  <inkml:trace contextRef="#ctx0" brushRef="#br0" timeOffset="155579.18">20731 15039 18431 0,'0'0'816'0,"0"0"160"0,0 0-784 0,8-4-192 0,1-2 0 0,1 2 0 16,0 0 3712-16,1 0 704 0,-1 0 144 0,1 1 32 15,-1-1-2800-15,1 3-576 0,1-1-96 0,1 2-32 16,0 1-16-16,2 1-16 0,-1 1 0 0,1 1 0 15,3 0-624-15,-4 2-128 0,0 0-32 0,0 3 0 16,-2 0-272-16,-1 1 0 0,-4-1 0 0,0 1 0 31,-3 1-336-31,-1 0-176 0,-4 0-48 0,-2 2 0 16,-1 1 48-16,-3 2 0 0,-1-1 0 0,-3 3 0 16,-2-1-64-16,0 2 0 0,0 1 0 0,1-4 0 0,1-2 320 0,2-1 48 0,1-1 16 0,4 0 0 0,-1-3 592 15,1-1 128-15,2 0 32 0,2 0 0 0,0-8 320 0,2 7 64 16,2 0 16-16,-1 0 0 0,-3-7-272 0,9 7-48 15,2 0-16-15,0 0 0 0,2-2-256 0,1-1-48 16,2 1-16-16,0-1 0 0,3 1-176 0,3-1-128 16,0 0 144-16,5 2-144 0,3-3-192 0,0-1-128 15,-1 0-16-15,0-1-16 16,-2-1-1264-16,0-1-256 0,-3-2-48 0,0-1-10240 16,-2-2-2032-16</inkml:trace>
  <inkml:trace contextRef="#ctx0" brushRef="#br0" timeOffset="158507.84">3023 17267 21711 0,'0'0'960'0,"0"0"192"0,0 0-912 0,0 0-240 16,0 0 0-16,0 0 0 0,0-9 0 0,0 1 0 15,0 8 0-15,0-7 0 0,-2-2 352 0,2 1 128 16,0 0 32-16,0 8 0 0,-3-8 640 0,1 0 128 0,2 8 16 0,-3-10 16 16,-2 1-176-16,1 2-48 0,-1 0 0 15,1 0 0-15,-1 2-448 0,-1-1-80 0,-2 0-32 0,2 0 0 16,0 2-256-16,0 1-48 0,-4-1-16 0,1 2 0 15,1 0 112-15,-1 2 0 0,-2 0 16 0,2 2 0 16,0 1-144-16,-1 2-48 0,-2 1 0 0,1 3 0 16,-1 1-144-16,1 1 0 0,1 4-192 0,0 2 192 15,-1-1-176-15,1 2 176 0,0 1-128 0,1 1 128 16,2-1 0-16,0 0-128 0,0-1 128 0,3-2 0 16,2 0 0-16,1-3 0 0,0-1 0 0,3-1 0 15,1-1 0-15,1-1 0 0,2-1 0 0,-1-1 0 16,-5-7-128-16,11 7 128 0,-1-3-128 0,2-1 128 15,-1-2-144-15,4-2 144 0,0-2-160 0,2-1 160 16,-1-3-176-16,1-1 176 0,-2-2-192 0,0 0 192 0,1-1-128 16,-2 0 128-16,-2-1 0 0,-2 1 0 0,0-2 0 0,-1 0 0 15,-3 1 0-15,0 0 0 0,-1 1 0 0,0 2 0 16,-5 9 0-16,4-8 144 0,-4 8-144 0,0 0 0 16,0 0 144-16,0 0-144 15,0 0 0-15,0 0 0 0,0 0 0 0,0 0-192 0,0 0 0 0,0 0 0 16,0 0 0-16,6 9 0 0,-2-1 64 0,1-2 0 15,-5-6 0-15,6 7 0 0,-6-7 128 0,10 4 0 16,-1 0 0-16,0-2 0 0,1-3 128 0,-1-1 48 16,2-2 16-16,-2-1 0 0,2-4-32 0,0 0 0 15,-2 0 0-15,1-1 0 0,0-2 32 0,-1-1 0 16,-1-1 0-16,0-3 0 0,0 1 32 0,-3-2 16 0,0 0 0 0,-2-2 0 16,0 0-48-16,-3 2 0 0,0 1 0 0,-1-1 0 15,-2-2 0-15,-1 1-16 0,-2-2 0 0,-2-1 0 31,2 2-16-31,-2 1 0 0,-1 0 0 0,0 1 0 0,1-1-32 0,-3 3-128 0,0 0 192 0,0 2-64 16,-3 3 128-16,0 0 0 0,1 0 16 0,-1 2 0 16,-2 2 16-16,0 3 0 0,0 1 0 0,-2 1 0 15,-3 2-64-15,-1 1-16 0,-2 1 0 16,-1 2 0-16,0 3-208 0,2 2 0 0,2 2 128 0,-1 2-128 16,1 1 0-16,1 2 0 0,2 0 0 0,-1 4 0 31,1 3 0-31,2 0 0 0,-2 1 0 0,3 4 0 15,-1 3 0-15,3-1-128 0,0 1 128 0,1 2 0 16,2 2 0-16,2-1 0 0,3-1 0 0,0-1 0 0,1 0 0 0,3-2 128 16,1 0-128-16,2-3 192 0,0 0-16 0,4-3-16 15,-1-1 0-15,4-1 0 0,0-3 32 0,3-1 0 16,1 1 0-16,3 0 0 0,0-1-192 0,3-1 0 16,0-2 144-16,1 0-144 0,2-3 0 0,3-1 0 15,-1-3 0-15,3 0 0 0,2-2-368 0,1-3 16 16,-1-1 0-16,2-2 0 15,0-3-1328-15,-1-3-272 0,0-2-48 0,2-3-14640 0</inkml:trace>
  <inkml:trace contextRef="#ctx0" brushRef="#br0" timeOffset="159211.96">4187 17273 18431 0,'0'0'1632'0,"0"0"-1312"16,0 0-320-16,-1-11 0 0,1-1 1664 0,3 0 256 16,0-1 48-16,0 1 16 0,2 0-1264 0,-2 1-240 15,0-2-48-15,-1 1-16 0,1-2 912 0,-2 2 176 0,1 0 32 16,1 1 16-16,-2 0-592 0,0 1-112 0,0 3-16 0,-1 7-16 16,3-9-288-16,-3 9-48 0,2-9-16 0,-2 9 0 15,0 0-144-15,0 0-16 0,0 0-16 0,0 0 0 16,0 0-128-16,0 0-32 0,0 0 0 0,0 0 0 15,6 4-128-15,-1 4 0 0,-5-8 0 0,3 15 0 16,-1 4 0-16,1 4 160 0,-1 5-160 0,0 1 160 16,-2 1-32-16,0 4-128 0,0 3 192 0,0 0-64 15,0 1 0-15,0 1-128 0,1-1 192 0,0 0-64 16,0-4 32-16,1 0 0 0,2-1 0 0,-2 0 0 16,-1-4 208-16,0-3 32 0,0-2 16 0,0 0 0 15,-1-4 16-15,0-2 0 0,-1-4 0 0,0-2 0 16,0-2-112-16,1-1-32 0,0-2 0 0,0-7 0 0,-4 7-96 0,4-7 0 15,-6 5-16-15,6-5 0 0,0 0-176 0,-9 2 192 16,1-2-192-16,8 0 192 0,-10-2-336 0,-1-3-64 16,-3 1-16-16,2-5 0 15,-1-2-272-15,0-1-48 16,0-5-16-16,-3-2 0 0,1-2-1280 0,1-7-256 0,-3-6-48 0,1-3-14672 0</inkml:trace>
  <inkml:trace contextRef="#ctx0" brushRef="#br0" timeOffset="159400.04">4170 16817 31327 0,'0'0'1392'0,"0"0"272"0,0 0-1328 0,0 0-336 16,-2-6 0-16,2 6 0 0,3-7 2784 0,1 0 480 16,2 2 112-16,-1-1 16 0,-5 6-2880 0,7-5-512 0,-3-1-240 0,-4 6 32 15,0 0 368-15,0 0 80 0,0 0 16 0,0 0 0 16,5-6-416-16,-5 6-80 0,0 0-16 0,0 0 0 31,0 0-1712-31,9-3-336 0,-9 3-80 0,12 3-8864 0,-1 0-1760 0</inkml:trace>
  <inkml:trace contextRef="#ctx0" brushRef="#br0" timeOffset="159730.76">4462 17059 4607 0,'2'13'400'0,"-2"-13"-400"0,0 0 0 0,0 0 0 0,0 12 5760 0,1 0 1088 15,1 0 192-15,0 2 64 0,0-2-5776 0,2 0-1152 16,-1-1-176-16,0-1-144 0,-3-10 480 0,5 11 112 16,-4-1 0-16,1 0 16 0,0-2 560 0,-2-8 96 15,0 0 32-15,0 0 0 0,6 9-240 0,-6-9-32 16,6 6-16-16,-6-6 0 0,9 3-400 0,-9-3-80 16,10-2 0-16,-1-2-16 0,-1-1-144 0,-1-2-32 15,0 0 0-15,-3-2 0 0,2-1 128 0,-1-1 0 16,-1-1 16-16,1-1 0 0,-2-2-128 0,0 3-16 15,-3 0-16-15,2 0 0 0,-2-2-176 0,0-1 0 16,-2 1 0-16,2 1 128 0,-3 0-128 0,0 1 0 0,-2 1 0 16,1 1 0-16,-3 0 0 0,2 2 0 0,-3 2-224 0,1 0 80 15,-2 2-176-15,0 0-48 0,0 2 0 0,-1 0 0 32,0 2-80-32,2 2-32 0,-2 0 0 0,0 2 0 15,1-1-1216-15,1 2-240 0,-1 3-48 0</inkml:trace>
  <inkml:trace contextRef="#ctx0" brushRef="#br0" timeOffset="159965.1">4676 17011 9215 0,'0'0'816'16,"0"0"-656"-16,0 0-160 0,0 0 0 15,0 0 7040-15,0 0 1360 0,5 11 288 0,-4-2 48 16,2 0-7328-16,-1 0-1408 0,0 1-384 0,0-2-16 0,-2-8 528 0,1 10 96 15,0-1 32-15,1 1 0 0,-2-1 112 0,0 1 16 16,-3 0 16-16,2 0 0 0,0 0-272 0,1-1-128 16,0-9 0-16,0 8 128 15,0-8-432-15,0 10-80 0,0-10-32 0,0 9 0 16,0-9-608-16,0 0-112 0,0 0-16 0,0 0-16 16,0 0-800-16,0 0-144 0,0 0-48 0</inkml:trace>
  <inkml:trace contextRef="#ctx0" brushRef="#br0" timeOffset="160137.62">4769 16699 31327 0,'0'0'2784'0,"0"0"-2224"0,0 0-560 0,0 0 0 16,0 0 1920-16,0 0 256 0,0 0 64 0,0 0 16 16,0 0-1952-16,0 0-304 0,-5-3-256 0,5 3 64 15,0 0 192-15,0 0 0 0,0 0 144 0,0 0-144 16,0 0-208-16,3 8-144 0,-3-8-32 0,8 11 0 31,-2-3-2096-31,2 3-416 0,3 0-96 0</inkml:trace>
  <inkml:trace contextRef="#ctx0" brushRef="#br0" timeOffset="160513.32">4920 17030 25791 0,'0'0'2304'15,"-2"9"-1856"-15,-1 0-448 0,1 0 0 0,2-9 1616 0,-2 10 240 16,1 0 32-16,1-2 16 0,0 1-1520 0,0-9-384 15,0 0 0-15,-1 10 0 0,1-10 720 0,0 0 80 16,-2 9 16-16,2-9 0 0,0 0-16 0,0 0 0 16,0 0 0-16,0 0 0 0,0 0-320 0,0 0-64 15,0 0-16-15,0 0 0 0,0 0-272 0,0 0-128 16,0-10 128-16,1 1-128 0,1 1 144 0,1 0-144 16,1-3 160-16,0-1-160 0,2-1 240 0,-1 0-48 15,2-1-16-15,0 0 0 0,2-1-176 0,0 2 0 0,0 1 0 0,1 0 0 16,-3 0 0-16,2 2 0 0,0 2 0 0,0 3 0 15,-3-1 0-15,-6 6 0 0,9-4 0 0,-9 4 128 16,11 0-128-16,-2 3 128 0,-9-3-128 0,12 7 128 16,-2-1-128-16,0 2 0 0,-2 3 0 0,-1 2-176 15,3 3 176-15,-1 1-128 0,-2 1 128 0,-1 1-128 16,1 0 0-16,-2 0 0 0,0-2 0 0,-1-1 0 16,1 1-48-16,-1-1 0 0,0 1 0 0,0-2 0 31,-3-2-432-31,1-1-96 0,0-1 0 0,0-2-16 15,-2-9-2096-15,0 0-400 0,0 0-96 0,0 0-16 0</inkml:trace>
  <inkml:trace contextRef="#ctx0" brushRef="#br0" timeOffset="160730.04">5373 16700 40543 0,'0'0'1792'0,"0"0"384"0,0 0-1744 0,0 0-432 15,0 0 0-15,0 0 0 0,0 0 224 0,0 0-32 16,0 0-16-16,0 0 0 0,0 0 192 0,0 0 32 15,-1 10 16-15,1 1 0 0,0 1 96 0,0 3 0 16,1 0 16-16,0 2 0 0,0 1-528 0,2 2 0 16,-2 1 0-16,1 0 0 0,-1-1 0 0,0 2 0 15,0 1 0-15,0 0 0 16,0 0-352-16,1 0-128 0,-2 0-32 0,1-1 0 16,-1-3-160-16,0 0-32 0,0-1-16 0,0 2 0 15,0-2-2032-15,0-3-384 0,-1-1-96 0</inkml:trace>
  <inkml:trace contextRef="#ctx0" brushRef="#br0" timeOffset="160938.59">5286 16909 34095 0,'0'0'3024'0,"0"0"-2416"0,0 0-480 0,0 0-128 16,0 0 1824-16,0 0 352 0,8-5 64 0,1-1 0 15,0 1-2240 1,1 0-320-16,-1 2-128 0,2 0-16 0,2 0 464 0,1 0 0 0,1 2 208 0,2 0-64 0,1 1-144 0,2 0 0 15,1 1 0-15,1 1 0 16,0 1-256-16,1-1-96 0,3 0-16 0,1 1 0 16,3 1-2016-16,1-1-416 0,-3 0-80 0,0 2 0 15,-2-1-128-15,-1 0 0 0</inkml:trace>
  <inkml:trace contextRef="#ctx0" brushRef="#br0" timeOffset="161189.26">6207 16851 32415 0,'0'0'1440'0,"0"0"288"0,0 0-1376 0,0 0-352 16,2-8 0-16,-2 8 0 0,4-6 928 0,-4 6 112 0,3-9 32 0,-3 9 0 16,0 0 16-16,0 0 16 0,2-9 0 15,-2 9 0-15,0 0 48 0,0 0 0 0,0 0 0 0,0 0 0 16,0 0-496-16,0 0-80 0,0 0-32 0,0 0 0 16,1 16-416-16,0-2-128 0,0-1 0 0,0 2 0 15,-1 3 0-15,2 0 0 0,-4 0 0 0,2 2 0 16,0 1-192-16,2 0 192 0,-2 1-208 0,1-1 80 15,-1-1-112-15,1-1-16 0,1 3 0 0,0-2 0 32,-1-1-160-32,3 0-32 0,-2-1-16 0,0-2 0 15,-1-3-560-15,0-1-96 0,0-2-32 0,0-2 0 0,-1-8-1936 0,0 0-400 16,0 0-80-16,0 0-16 0</inkml:trace>
  <inkml:trace contextRef="#ctx0" brushRef="#br0" timeOffset="161534.9">6095 16838 38351 0,'0'0'1696'0,"-3"-7"352"0,-1 0-1632 0,2-1-416 16,1 0 0-16,3 0 0 0,0 0 304 0,3-2-32 15,1 0 0-15,1 0 0 0,-2 1 96 0,2 0 16 16,2 1 0-16,1-1 0 0,2 1 224 0,1 1 48 16,2 2 16-16,2 1 0 0,-2 0-384 0,3 3-80 15,2 0-16-15,2 3 0 0,1 3-192 0,0 0 128 0,1 2-128 16,0 4 0-16,2 0 0 0,-1 1 0 0,-1 0 0 0,0 3 0 15,-1 2 0-15,-1 3 0 0,-2 2 0 0,0 0 0 16,-2 0 0-16,-1 0 0 0,-4 1 128 0,-2 0-128 16,-3 0 0-16,-2 0-240 0,-3-1 48 0,-3-3 16 15,-1-3 176-15,-5 2 0 0,-2 1 0 0,-3-2 0 16,-5 0 0-16,-3 0 0 0,0 3 0 0,-6-2 0 16,-2-1 176-16,1 1-48 0,-1-4 0 0,1 0 0 15,-1-1 48-15,3-2 0 16,-1 0 0-16,2-2 0 0,2 1-32 0,1 0 0 0,2-3 0 0,4-1 0 15,1 1-144-15,2-1 0 0,1-2-192 0,1-1 192 32,2-1-1568-32,7-2-192 0,-8 3-32 0,8-3-16320 0</inkml:trace>
  <inkml:trace contextRef="#ctx0" brushRef="#br0" timeOffset="163446.26">11626 17079 9215 0,'0'0'816'0,"0"0"-656"15,-7 0-160-15,7 0 0 0,-6-2 1920 0,6 2 368 16,0 0 64-16,-7-4 16 16,1 2-2240-16,6 2-448 0,0 0-96 0,-6-2-16 0,0 0 1344 0,6 2 272 15,0 0 48-15,-5-3 16 0,-2 1-48 0,7 2-16 16,0 0 0-16,0 0 0 0,0 0-416 0,0 0-64 15,0 0-32-15,0 0 0 0,-6-1-128 0,6 1-32 16,0 0 0-16,0 0 0 0,0 0-32 0,0 0-16 16,-8-1 0-16,8 1 0 0,-7 0-80 0,7 0 0 0,0 0-16 0,-5 2 0 15,5-2-112-15,0 0 0 0,-7 2-16 0,7-2 0 16,0 0-16-16,-5 4 0 0,5-4 0 0,0 0 0 16,0 0 192-16,0 0 32 0,0 0 16 0,0 0 0 15,-6 3-16-15,6-3-16 0,0 0 0 0,0 0 0 16,0 0-112-16,0 0-32 0,0 0 0 0,0 0 0 15,0 0-64-15,0 0-16 0,8 4 0 0,2 0 0 16,1-1-32-16,1-2-16 0,4-2 0 0,2 0 0 16,1 2-32-16,2 0-128 0,0 1 192 0,2-1-64 15,1-1-128-15,1 2 0 0,2-1 144 0,0-1-144 16,-1 0 128-16,1 0-128 0,-2 1 128 0,2-1-128 16,-1 0 128-16,0-1-128 0,-1 1 128 0,-2 1-128 15,-2 0 0-15,-3 0 0 0,0 0 0 0,-4-1 128 0,-2 0-128 0,-1 0 0 16,-2 1 128-16,-9-1-128 0,0 0 0 0,0 0 0 15,8 2 0-15,-8-2 0 16,0 0-416-16,0 0 0 0,0 0 0 0,0 0 0 16,0 0-208-16,0 0-32 0,0 0-16 0,0 0 0 15,-7 6-240-15,7-6-48 0,-8 4-16 0,1 0 0 16,-2-2-1472-16,1 0-304 0,8-2-48 0,-10 2-16 0</inkml:trace>
  <inkml:trace contextRef="#ctx0" brushRef="#br0" timeOffset="163775.18">12395 16939 33519 0,'0'0'1472'0,"0"0"320"0,0 0-1424 0,0 0-368 0,5-5 0 0,-5 5 0 31,7-6-448-31,-7 6-144 0,6-5-48 0,-6 5 0 0,0 0 1232 0,0 0 240 0,0 0 64 0,0 0 0 16,0 0 336-16,0 0 80 0,0 0 16 0,0 0 0 15,0 0-688-15,0 0-128 0,0 0-16 0,0 0-16 16,4 9-256-16,-1 1-48 0,-4 0-16 0,2 0 0 16,1 0-160-16,-2 3 0 0,0 3 0 0,0 0 0 15,1 2 0-15,3 0 0 0,-2 2 0 0,0 3 0 16,-1 2 0-16,1 1 0 0,2 1 0 0,-1 2 0 16,-1-3 0-16,1 0 0 0,1-2-144 0,-1-2 144 0,-3-2-144 15,2-2 144-15,1-1-208 0,-3-2 80 0,0 0-160 0,0-3-32 16,0 0 0-16,0-3 0 15,0-9-496-15,-3 8-96 0,3-8-32 16,0 0 0-16,-6 5-2112 0,6-5-416 0,-13 0-96 0</inkml:trace>
  <inkml:trace contextRef="#ctx0" brushRef="#br0" timeOffset="163994.59">12318 16964 28559 0,'0'0'2544'0,"0"0"-2032"16,-3-7-512-16,2-1 0 0,0-1 1696 0,3 0 240 0,2 1 48 0,1-1 16 15,-1-1-1440-15,2 0-304 0,2-1-48 0,2-1-16 16,2 0 416-16,2 0 80 0,3-2 16 0,0 3 0 16,4 0-336-16,1 2-64 0,1-1-16 0,0 2 0 15,0 1-160-15,-1 1-128 0,-1 0 144 0,-1 2-144 16,-1 2 0-16,0 1 0 0,-2 1 0 0,0 3 0 16,-3 1-336-16,-1 2 32 0,-1-2 16 0,-2 3 0 31,0-1-224-31,-1 3-64 0,-3 1 0 0,0 1 0 15,-2 1-1584-15,0 2-320 0,-4 3-64 0,-3 3-11328 0</inkml:trace>
  <inkml:trace contextRef="#ctx0" brushRef="#br0" timeOffset="164214.63">12374 17196 26719 0,'0'0'1184'16,"0"0"240"-16,0 0-1136 0,0 0-288 0,0 0 0 0,0 0 0 0,7-1 2336 0,3 0 416 15,-1-1 64-15,2 1 32 0,1-1-2256 0,1 0-448 16,4-2-144-16,-4 2 0 0,3 0 608 16,0 1 32-16,2-1 16 0,-2 0 0 0,1 1-464 0,-2 0-192 15,-1-1 176-15,1 1-176 16,-1 0-256-16,0 1-160 0,-1-1-32 0,1 2 0 16,-2-1-2144-16,-1 0-432 0,0 0-96 0,-2 1-10688 0</inkml:trace>
  <inkml:trace contextRef="#ctx0" brushRef="#br0" timeOffset="164699.91">12766 17271 35759 0,'0'0'1584'0,"0"0"336"0,0 0-1536 0,0 0-384 0,0 0 0 0,10-2 0 16,-2-3 0-16,1 0 0 0,0 1 0 0,-1 0 0 15,2 2 576-15,0 1 80 0,0-1 32 0,0 1 0 16,0-1 336-16,1-1 80 0,1 3 16 0,0 0 0 15,-2 2-560-15,2 0-112 0,-3 0-32 0,-9-2 0 16,12 4-416-16,-3 1 0 0,-9-5 0 0,8 7 0 16,-8-7-512-16,5 11-48 0,-2-2 0 0,0 2 0 15,-3 0 112-15,-3 0 32 0,-2 0 0 0,0 1 0 16,0 0-224-16,-1 1-64 0,0-1 0 0,-2 0 0 16,-1-3 208-16,3-1 48 0,0-1 0 15,2 0 0-15,-1-1 448 0,5-6 0 0,0 0 0 0,-3 8 0 0,3-8 256 0,0 0-48 16,0 0-16-16,2 9 0 0,-2-9 80 0,0 0 16 15,8 7 0-15,0 0 0 0,1-3 48 0,-1 1 16 16,0-2 0-16,1 3 0 0,0-3-48 0,-1 1-16 16,2 1 0-16,0-1 0 0,-2 0-112 0,0 2-32 15,-2 1 0-15,1-2 0 0,-2 1-144 0,0-1 128 16,-5-5-128-16,5 7 128 0,1 1 0 0,-4 1 0 0,0-1 0 16,-1 0 0-16,-1-2 0 0,-1 3-128 0,0-2 192 0,-1-1-64 15,-1 1 16-15,-2 1 0 0,0-2 0 0,-1 1 0 16,-2-2 112-16,0 2 0 0,-2-2 16 0,-1 1 0 15,0-2-272-15,-1 1 128 0,0-2-128 0,-1 0 0 16,0-1 0-16,2 0 0 0,-1-1-160 0,0-2 160 31,1-1-480-31,0 1 32 0,0-1 0 0,-1-1 0 16,2-2-576-16,1 0-96 0,0-2-32 0,4-3-10432 0,-1-3-2080 0</inkml:trace>
  <inkml:trace contextRef="#ctx0" brushRef="#br0" timeOffset="165060.6">13734 16772 32255 0,'0'0'2864'0,"0"0"-2288"16,0 0-576-16,0 0 0 0,0 0 1776 0,0 0 240 15,0 0 48-15,0 0 16 0,0 0-1504 0,0 0-320 16,0 0-48-16,0 0-16 0,0 0 768 0,0 0 128 16,0 0 48-16,0 0 0 0,0 0-688 0,-1 11-128 0,0 2-16 0,2 4-16 15,4 2-288-15,-1 1 0 0,-3 1 0 0,1 0 0 16,2 1 0-16,-1 1 0 0,-1 1 0 0,2 0 0 15,0 3 0-15,-1-3-144 0,-2 0 16 0,2 0 0 16,-2 2-128-16,1-3-32 0,0 0 0 0,-1 0 0 31,-1-2-384-31,0-2-80 0,1-3-16 0,-1 0 0 16,-2-3-1568-16,-1 1-320 0,-2-3-64 0,0-2-12896 0</inkml:trace>
  <inkml:trace contextRef="#ctx0" brushRef="#br0" timeOffset="165279.34">13503 17044 41183 0,'0'0'1824'0,"0"0"368"0,0 0-1744 0,0 0-448 0,0 0 0 0,0 0 0 16,0 0-496-16,9-4-176 0,0 1-32 0,0 1-16 0,1 0 720 0,1 0 336 16,2 1-16-16,3 0-16 0,2 0 176 0,3 2 32 15,2-1 16-15,1 0 0 0,0 1-336 0,4 0-192 16,2-1 192-16,0 2-192 0,1-1 0 0,0-1 0 15,-1 0-240-15,-4 0 80 16,-3-1-672-16,-1 1-128 0,-2-2-16 0,-1 2-16 16,-1 0-1904-16,-1-1-384 0</inkml:trace>
  <inkml:trace contextRef="#ctx0" brushRef="#br0" timeOffset="167081.85">14511 16915 17503 0,'0'0'1552'0,"0"0"-1232"16,0 0-320-16,-8-1 0 0,2-1 4032 0,6 2 768 16,-7-5 128-16,7 5 48 15,-5-3-4656-15,5 3-944 0,0 0-176 0,0 0-32 0,-7-2 1360 0,7 2 288 0,0 0 48 16,0 0 16-16,0 0-96 0,-7 0-16 0,7 0 0 0,0 0 0 15,-5 6-480-15,1 3-96 0,0 0-32 0,2 2 0 16,0 1-160-16,1 1 0 0,0 3 0 0,0 1 0 16,-1 3 0-16,4 0 0 0,-2-2 0 0,0 4 0 15,0-1 0-15,0 2 0 0,0 1 0 0,1-1 0 16,-1-1 0-16,1-3 0 0,0-1 0 0,-1-1 0 16,0-2 0-16,0 0 0 15,1-1 0-15,-1-2 0 0,-1-2 0 0,0-1-192 0,0-1 32 0,1-8 16 31,0 0-240-31,-4 9-64 0,4-9 0 0,0 0 0 0,-5 5 128 0,5-5 32 0,0 0 0 0,-8 2 0 0,0-4 288 0,2-1 0 16,6 3-128-16,-8-9 128 0,3-2 0 16,-2-1 0-16,2-2 176 0,-1-3-176 0,1 0 224 0,1-2-64 15,1-1-16-15,2-1 0 0,0-2 224 0,1 1 32 16,1-1 16-16,2 1 0 0,2 1-80 0,1-1-16 16,1-1 0-16,0 1 0 0,2 1-320 0,1 0 144 15,1 2-144-15,1 1 0 0,0 2 0 0,-1 1 0 16,1 2 0-16,1 1 0 0,-2 0 160 0,1 2-160 15,0 1 128-15,0 3-128 0,0-1 0 0,1 3-176 16,-1-1 16-16,0 3 0 16,0 2-272-16,-3 2-48 0,-9-2-16 0,11 6 0 15,-1-2-400-15,0 4-96 0,-1 1-16 0,-3 2 0 16,0 0-416-16,-2 1-96 0,-1 1-16 0,-2 1-11824 0</inkml:trace>
  <inkml:trace contextRef="#ctx0" brushRef="#br0" timeOffset="167285.2">14454 17102 33167 0,'0'0'1472'0,"0"0"304"0,0 0-1424 0,0 0-352 0,0 0 0 0,0 0 0 16,0 0 1472-16,12 0 208 0,-1-1 48 0,-1 0 16 16,-1 0-1216-16,1 1-240 0,1-2-48 0,0 2-16 15,1 0 272-15,1 0 48 0,0 0 16 0,0 0 0 16,-1 0-432-16,2 0-128 0,-1 0 0 0,0 2 0 31,0-2-944-31,1 1-288 0,0 1-64 0,-2 0-16 0,-2-1-1184 0,0 1-256 16,-10-2-32-16,9 3-11168 0</inkml:trace>
  <inkml:trace contextRef="#ctx0" brushRef="#br0" timeOffset="167520.23">15028 17135 29487 0,'0'0'2624'0,"0"0"-2112"16,0 0-512-16,11 0 0 0,-1-1 2128 0,2 0 320 15,3-2 64-15,1 1 16 0,0 0-1872 0,1 2-368 16,0-3-80-16,2 1-16 0,0 0 320 0,0 1 48 16,-1-1 16-16,0 2 0 0,-3-1-576 0,0 0 0 15,-2 0-240-15,0 0 80 31,-2 0-1920-31,-1 0-384 0,1-1-80 0</inkml:trace>
  <inkml:trace contextRef="#ctx0" brushRef="#br0" timeOffset="167692.07">15063 17331 36975 0,'0'0'1632'0,"0"0"352"0,0 0-1600 0,0 0-384 0,0 0 0 0,0 0 0 31,0 0-464-31,0 0-176 0,9 2-48 0,1 1 0 0,1 0 1168 0,1 1 224 0,1-2 64 0,4 1 0 16,0 1-512-16,3-2-80 0,2-1-32 0,2 0 0 16,1-1-640-16,1-2-128 0,1-3-16 0,3-2-15504 15</inkml:trace>
  <inkml:trace contextRef="#ctx0" brushRef="#br0" timeOffset="168038.31">15857 17077 32255 0,'0'0'2864'0,"0"0"-2288"16,-7 3-576-16,0 1 0 0,1 3 992 0,0 1 96 15,-1 1 0-15,1 2 16 16,-3 2-1360-16,1 1-288 0,2 1-48 0,0 2-16 0,2-1 1056 0,2 2 192 16,1-2 64-16,1 4 0 0,0 1-368 0,2 0-64 15,2-1-16-15,3-2 0 0,0-1-16 0,3-2-16 16,1 0 0-16,4-3 0 0,-1-3-224 0,2-2 0 0,2-1 0 0,1-1 0 15,1-3 0-15,-1-2 0 0,1-2 0 0,2-1 0 16,-1-1 0-16,0-4 256 0,0-2-64 0,-1-2 0 16,-3-1 64-16,0-3 16 0,-3 0 0 0,-2-2 0 15,-2-2 240-15,-1 2 64 0,-1 0 0 0,-3-2 0 16,-5-1 144-16,0 2 48 0,-2-1 0 0,1 0 0 16,-4 1-288-16,-1 3-48 0,-2 3-16 0,-1 0 0 15,-2 4-208-15,-3-2-32 0,-3 1-16 0,0 2 0 16,-2 1-160-16,0 3 0 0,1-2-160 0,-1 4 160 15,-3 1-512 1,1 3 0-16,-1 2 0 0,0 2 0 0,0 3-1440 0,0 2-288 0,-1 1-64 0,2 4-15232 16</inkml:trace>
  <inkml:trace contextRef="#ctx0" brushRef="#br0" timeOffset="168898.89">17862 17060 29999 0,'0'0'1328'0,"0"0"272"0,-8-2-1280 0,8 2-320 0,-7-3 0 0,7 3 0 0,0 0 688 0,0 0 64 15,0 0 16-15,0 0 0 0,0 0-144 0,0 0-32 16,10-4 0-16,0 3 0 0,1 1 144 0,5 0 32 16,1-1 0-16,4 1 0 0,1-1-208 0,1 1-48 15,0-1 0-15,0 0 0 0,0 0-192 0,4 0-32 16,1-2-16-16,0 2 0 0,-1 0-272 0,0 0 0 15,-2 0-208-15,-1 1 80 16,-1 0-1408-16,-2 0-256 0,-2 0-64 0,-2 0-8896 16,-3 0-1792-16</inkml:trace>
  <inkml:trace contextRef="#ctx0" brushRef="#br0" timeOffset="169086.56">17828 17317 35423 0,'0'0'1568'0,"0"0"320"0,0 0-1504 0,0 0-384 0,0 0 0 0,0 0 0 32,12 3-800-32,1-2-224 0,1 1-64 0,3 0 0 0,0-1 1328 0,4 0 256 0,2-1 48 0,0 1 16 15,-2-1-96-15,2-1-16 0,2 0 0 0,1-1 0 16,-1 0-448-16,2 0-208 0,-1-1 16 0,2-1 0 16,-1-3-2656-1,2 0-528-15,9-5-96 0,-9 0-32 0</inkml:trace>
  <inkml:trace contextRef="#ctx0" brushRef="#br0" timeOffset="169524.9">18244 16986 32367 0,'0'0'1424'0,"-6"-3"304"0,-1-1-1376 0,2-1-352 15,-1 2 0-15,6 3 0 0,-5-3 720 0,5 3 80 16,0 0 16-16,0 0 0 0,0 0-96 0,0 0-16 15,0 0 0-15,0 0 0 0,0 0-192 0,0 0-64 16,0 0 0-16,0 0 0 0,5 11-448 0,4 0 0 0,1-1-128 0,2 1 128 16,2 1 0-16,4 0 0 0,3-1 0 0,2-1 0 15,2-3 0-15,3 2 0 0,-1 0 0 0,1-1 0 16,-3-1 0-16,0 0-128 0,0-2 128 0,-2 0 0 16,0-1 0-16,0 0 0 0,-2-2-128 0,-1-1 128 15,-2 0-240-15,-1-1 16 0,-2-1 0 0,-2 0 0 16,-2 0 224-16,-2 0-176 0,-9 1 176 0,8-3-160 15,-8 3 160-15,0 0 0 0,0 0 160 0,0 0-160 16,0 0 208-16,0 0-48 0,0 0-16 0,0 0 0 16,0 0 96-16,-8 6 16 0,-2 0 0 0,-1 4 0 15,-2 1-96-15,-1 4-16 0,-3 1 0 0,0 4 0 16,-2 2-144-16,-1 3 0 0,-1 2 0 0,0-2 0 16,0 0 0-16,2-1 0 0,-2 0 0 0,1-1 0 0,1-2 0 15,3-1 0-15,1 0 0 0,0-1 0 0,3-1-192 0,3-3 0 16,3-3-16-16,1-1 0 15,1-1-544-15,4-10-96 16,0 10-32-16,3-1 0 0,-3-9-2304 0,12 6-464 0,4-4-80 16</inkml:trace>
  <inkml:trace contextRef="#ctx0" brushRef="#br0" timeOffset="170057.6">19604 16842 29487 0,'0'0'1296'0,"0"0"288"0,0 0-1264 0,-3-6-320 0,3 6 0 0,-4-8 0 16,2 0 1904-16,2 8 320 0,0 0 64 0,0 0 16 16,0 0-1424-16,0 0-288 0,-4-5-48 0,2 3-16 15,2 2-144-15,0 0-16 0,0 0-16 0,-1 13 0 16,-1 1-352-16,2 0 0 0,0 4 0 0,0 1-192 15,2 2 192-15,-1 2 0 0,0 0-144 0,0 2 144 16,0 1 0-16,-1 0-176 0,0 0 176 0,0 1-128 16,0 0 128-16,0 2 0 0,0-2 0 0,1 0 0 15,-1-5 0-15,0 0-208 0,0 0 80 0,-1-4 128 16,0 0-576 0,0-3 0-16,-1-2 0 0,-1-2 0 0,0-2-208 0,3-9-48 15,-3 8 0-15,3-8 0 0,0 0 160 0,0 0 32 0,-7 2 0 0,7-2 0 0,0 0 336 0,-6-4 80 16,0-5 16-16,3-3 0 0,1-4 352 0,0-1 80 15,1-5 16-15,1-3 0 0,1-4 176 0,2-3 32 16,-1-4 16-16,0-1 0 0,2 2-80 0,0 0 0 16,0 1-16-16,3 1 0 0,-1 1-368 0,2-1 144 15,0 0-144-15,1 1 0 0,0 4 224 0,0-1-64 16,2 0-16-16,1 2 0 0,2 3 80 0,-1 2 16 16,0 2 0-16,1 3 0 0,2 4 0 0,-1 2 0 15,0 1 0-15,0 1 0 0,-1 3-240 0,-1 0 176 16,2 3-176-16,-2 2 160 0,-1 2-352 0,0 2-64 0,0 3 0 15,-1-2-16 1,-11-4-208-16,12 11-32 0,-1 2-16 0,-1 3 0 16,-2 4-240-16,-2-1-64 0,0 2 0 0,-2 4 0 15,0 1-480-15,-2 0-96 0,-4 1-32 0,-1-2-11536 0</inkml:trace>
  <inkml:trace contextRef="#ctx0" brushRef="#br0" timeOffset="170260.63">19626 17060 23951 0,'0'0'2128'0,"0"0"-1696"0,0 0-432 0,0 0 0 16,0 0 3200-16,0 0 544 0,0 0 112 0,0 0 32 15,9 0-3216-15,1 0-672 0,2-1 0 0,0 1-176 16,1-1 752-16,4 1 160 0,1 0 32 0,3-1 0 16,0 0-448-16,1 1-64 0,1-1-32 0,-2-1 0 15,1 1-224-15,-1 0 0 0,-1 0-192 0,0 0 192 16,-2 0-2112-16,0 1-304 0,0 0-64 0,-6 0-13120 15</inkml:trace>
  <inkml:trace contextRef="#ctx0" brushRef="#br0" timeOffset="170729.65">19996 17199 15663 0,'0'0'688'0,"0"0"144"0,0 0-656 0,0 0-176 15,8-6 0-15,1 1 0 0,1-2 4352 0,1 2 832 16,0-1 160-16,0 1 32 0,1-1-3408 0,1 2-688 0,2 0-144 0,1 1-32 16,1 0-80-16,0 2 0 0,1 1-16 0,-2 1 0 15,1-1-560-15,-2 2-96 0,1 0-32 0,-4 1 0 16,-2 2-320-16,-2 0 0 0,-1 1 0 0,-1 0 0 31,-6-6-640-31,2 11-32 0,-1 0-16 0,-2 2 0 16,-2-1 48-16,-2 0 0 0,-1 2 0 0,-2 1 0 15,-1 2-112-15,-1-1-16 0,0-1 0 0,1-2 0 0,1-1 384 0,0 0 80 0,-1-2 16 0,4-1 0 16,0-3 480-16,5-6 80 0,-2 7 32 0,2-7 0 16,-2 8 224-16,2-8 48 0,0 0 16 0,1 7 0 15,-1-7-128-15,5 7-16 0,-5-7-16 0,9 7 0 16,0-1-160-16,1 1-16 0,0-2-16 0,0 0 0 0,0-1-16 16,1 2 0-16,1 0 0 0,-1 0 0 0,-1-2-64 0,0 2-16 15,-2 0 0-15,1 0 0 0,-9-6-144 0,7 6 192 16,-3 1-192-16,0 1 192 0,-4-8 32 0,1 7 16 15,-1 0 0-15,0-7 0 0,-5 5-96 0,1 0-16 16,-2 0 0-16,-1 1 0 0,-4-1-128 0,-1 1 160 16,-2-2-160-16,-1 2 160 0,-3-2-160 0,1-1 0 15,-2 1 0-15,0-2 128 0,1-1-288 0,0-1-64 16,0 1-16-16,2-2 0 16,-1-2-592-16,3-1-112 0,2-1-16 0,0-1-16 15,1 1-2112-15,2-5-432 0,2-4-64 0</inkml:trace>
  <inkml:trace contextRef="#ctx0" brushRef="#br0" timeOffset="170917.63">20665 17028 34095 0,'0'0'3024'0,"0"0"-2416"0,0 0-480 0,11-2-128 16,2 1 1648-16,-2 0 304 0,0-1 64 0,1 0 16 15,0 2-1632-15,0 0-400 0,-1-1 0 0,0 1 0 16,0-1 0-16,1 1 0 0,-1 0 0 0,0 0-176 31,0 1-592-31,-1 0-128 0,0 1-32 0,0-1-10704 0,0 0-2128 0</inkml:trace>
  <inkml:trace contextRef="#ctx0" brushRef="#br0" timeOffset="171105.54">20579 17239 33167 0,'0'0'2944'0,"0"0"-2352"16,0 0-464-16,0 0-128 0,0 0 928 0,0 0 160 15,12 3 48-15,-1-1 0 0,1 0-976 0,2 0-160 16,2 0 0-16,2 1-160 0,4-2 640 0,1 1 128 16,2 0 32-16,-1 0 0 0,-1 0-640 0,1 0 0 15,1-2-224-15,3-2 64 16,-1 0-2352-16,3-2-480 0</inkml:trace>
  <inkml:trace contextRef="#ctx0" brushRef="#br0" timeOffset="171638.32">21540 16924 14735 0,'0'0'1312'0,"0"0"-1056"0,0 0-256 0,0 0 0 0,0 0 5072 0,0 0 960 0,0 0 192 0,0 0 48 16,0 0-4880-16,0 0-976 0,0 0-192 0,0 0-32 16,0 0 208-16,0 0 48 0,5 8 16 0,0 2 0 15,-2 0-320-15,2 1-144 0,-2 1 128 0,1 4-128 0,0 2 0 16,-1 2 0-16,0 0 0 0,0 3 0 0,0 4 0 0,-2 0 0 16,1 1 0-16,0-1 0 0,1-1-144 0,-1 1 144 15,0-2 0-15,0-1 0 0,1-2 0 0,0-1-128 16,-2-2 128-16,1-1 0 0,0-4-272 0,-1-2 0 15,-1-1 0-15,0-2 0 16,-1-2-192-16,1-7-48 0,-2 7 0 0,2-7 0 16,0 0-64-16,-7 2-32 0,7-2 0 0,-7-1 0 15,-2-2-112-15,1-3-32 0,0-1 0 0,2-2 0 0,0-4 384 0,1-3 80 16,0 0 16-16,2-3 0 0,0-4 592 0,1-2 112 16,1-2 16-16,1-1 16 0,0-3 112 0,2-1 32 0,1 1 0 0,3 0 0 15,-1-2-288-15,3 1-48 0,-2 2-16 0,3-1 0 16,1-1-112-16,0 2-16 0,0 1-128 0,0 2 192 15,1 1 48-15,0 2 0 0,2-2 0 0,-1 4 0 16,0 0-112-16,0 5-128 0,1 0 176 0,1 2-176 16,-1 0 0-16,1 2 0 0,0 2 0 0,1 4 0 15,0 0 0-15,-1 3 0 0,3 2 0 0,-3 0 0 16,3 0 0-16,-2 2 0 0,-2 1 0 0,1 4 0 16,-2 0 0-16,-2 3 0 0,-2-1 0 0,-2 3 0 15,0 2-368-15,0 1-16 0,-2 1-16 0,1 1 0 31,-4 3-336-31,-2 1-64 0,-3-2-16 0,0 5 0 16,-1 1-1808-16,-3 0-384 0</inkml:trace>
  <inkml:trace contextRef="#ctx0" brushRef="#br0" timeOffset="171825.89">21611 17067 18431 0,'0'0'1632'0,"0"0"-1312"16,0 0-320-16,0 0 0 0,0 0 4800 0,8 1 896 15,3-2 192-15,0 0 16 0,0-1-4816 0,1 1-960 16,2-1-128-16,0 0-144 0,1 0 656 0,3 0 144 16,1-2 32-16,2 2 0 0,1-1-512 0,1-1-176 15,0 1 0-15,1 1 144 16,1 0-1488-16,2-2-320 0,-1-1-48 0</inkml:trace>
  <inkml:trace contextRef="#ctx0" brushRef="#br0" timeOffset="174669.6">22144 14746 13823 0,'0'0'1216'0,"0"0"-960"0,0 0-256 0,0 0 0 16,-8-3 1792-16,8 3 320 0,0 0 64 0,0 0 16 0,-6-2-1152 0,6 2-224 16,0 0-48-16,0 0-16 0,0 0 16 15,0 0 16-15,0 0 0 0,0 0 0 0,0 0-144 0,0 0-48 16,0 0 0-16,0 0 0 0,0 0-272 0,0 0-48 16,0 0-16-16,0 0 0 0,0 0-64 0,0 0 0 15,10 2-16-15,0 1 0 0,-1-1 96 0,4 0 32 16,0 0 0-16,3 0 0 0,4 1 48 0,3 0 16 15,4 0 0-15,3-1 0 0,6 0 128 0,3-2 16 16,4 0 16-16,2 0 0 0,1-2-128 0,2 1-16 0,-1 0-16 16,4 0 0-16,4 0-112 0,0-1 0 0,2 0-16 0,0-1 0 15,0 0-112-15,-4 0-128 0,-2-2 176 0,-4 2-176 16,1-1 128-16,0 0-128 0,-2 2 0 0,0 1 0 16,-1-1 0-16,-2 0 0 0,-3-2 128 0,-3 1-128 15,-5-1 0-15,-2 0 0 0,-3 2 0 0,-1-1 0 16,-1 0 0-16,-2-1 0 0,-1 1-240 0,-2 0 80 15,-2 1-176-15,-2-1-48 0,-3 1 0 0,-1 0 0 32,-2 0-464-32,-1-2-112 0,-9 4 0 0,0 0-16 15,8-2-2080-15,-8 2-400 0,6-10-96 0,-6 10-16 0</inkml:trace>
  <inkml:trace contextRef="#ctx0" brushRef="#br0" timeOffset="174998.69">24251 14483 17503 0,'0'0'1552'0,"0"0"-1232"15,6-7-320-15,1 1 0 0,-2-1 2432 0,2 0 416 16,-1 2 96-16,-6 5 0 0,7-7-1456 0,-7 7-288 16,6-5-64-16,-6 5-16 0,0 0 192 0,0 0 32 15,0 0 16-15,0 0 0 0,0 0-336 0,0 0-80 16,0 0-16-16,0 0 0 0,0 0-496 15,0 0-112-15,0 0 0 0,-2 10-16 0,0 1-304 0,0 2 0 16,0 2 0-16,0 3 0 0,-1 1 0 0,1 1 0 16,0 2 0-16,0 3-144 0,-1 1 144 0,0 0 0 15,1 0 0-15,1-2-128 0,0-1 128 0,0-1 0 0,2-1 0 0,-1 1 0 16,0-2 0-16,0-3 0 0,-1-2 0 0,0-2-128 31,1 0-288-31,0-1-48 0,0-2-16 0,0-10 0 16,1 9-1632-16,-1-9-320 0,0 0-64 0,0 0-7648 0,0 0-1536 0</inkml:trace>
  <inkml:trace contextRef="#ctx0" brushRef="#br0" timeOffset="175517.78">24320 14147 24415 0,'-10'-12'1088'0,"3"6"208"16,0-1-1040-16,-2 1-256 0,0 1 0 0,-1 1 0 0,0 0 640 0,-1 1 80 16,0 1 16-16,-1 1 0 0,-2 0 192 15,0 3 32-15,-3 1 16 0,1 3 0 16,-2 1-416-16,1 3-96 0,-2 1-16 0,1 3 0 16,0 2-144-16,0 0-48 0,0 3 0 0,2 2 0 15,-1 2-64-15,1 3-32 0,-1 3 0 0,1 1 0 16,-2 1-160-16,2 0 192 0,-1 2-192 0,3 3 192 0,1 1 0 0,-1 3 0 15,1 0 0-15,3 2 0 0,5-1-32 0,0-2 0 0,4-1 0 0,5-2 0 16,2-3 16-16,4-1 0 0,1-2 0 0,3-3 0 16,2-1 16-16,1-3 0 0,2-4 0 0,1-1 0 15,1-3 16-15,3-2 16 0,2-5 0 0,4 0 0 16,2-2-48-16,2-6-16 0,3-4 0 0,2-2 0 16,-1-3 96-16,1-3 32 0,-1-5 0 0,-2-1 0 15,-4-3 80-15,-2-1 16 0,0-5 0 0,-1-1 0 16,-1-3-64-16,1-2-16 0,-2-5 0 0,-2-1 0 15,-2-3-48-15,-4-1-16 0,-2-1 0 0,-2 2 0 16,1 2-112-16,-6 2-128 0,-4 3 176 0,-1 2-176 16,-4 1 240-16,-3 4-64 0,-5 0-16 0,-1 2 0 15,-2-1 160-15,-3 4 48 0,-2 0 0 0,-4 3 0 16,-1 0-224-16,-1 5-144 0,-1 1 192 0,-1 4-192 0,-2 2-208 16,-1 3-160-16,-1 0-16 0,-4 4-16 15,-4 3-528-15,-1 4-96 16,-2 2-32-16,-1 4 0 0,-3 2-1216 0,1 5-240 15,2 3-48-15,0 4-12544 0</inkml:trace>
  <inkml:trace contextRef="#ctx0" brushRef="#br0" timeOffset="176158.65">23218 16866 33055 0,'0'0'1472'0,"0"0"288"0,-8-2-1408 0,8 2-352 16,0 0 0-16,0 0 0 0,0 0 176 0,0 0-48 16,0 0 0-16,0 0 0 0,8-4 224 0,3 1 32 15,1-1 16-15,4 2 0 0,4 1 112 0,4 1 32 16,4 1 0-16,4 1 0 0,2-1 80 0,0-1 16 15,0-1 0-15,2 0 0 0,2-1-272 0,3 0-48 0,2 0-16 0,4-1 0 16,0 2-64-16,3 0-16 0,2-1 0 0,-3 0 0 16,-5 1-32-16,-2-2-16 0,0 1 0 0,-1 0 0 15,-3-1-176-15,0 1 128 0,-4-2-128 0,-2 2 128 16,-4 1-128-16,-1-1 0 0,-3 0 144 0,-3-1-144 16,-5 2 192-16,0-1-48 0,-2 1 0 0,-2 0 0 15,-2 0-144-15,-1 1 0 0,-9 0 0 0,0 0 0 16,0 0-384-16,0 0 64 0,7 0 0 0,-7 0 0 31,0 0-384-31,0 0-64 0,0 0 0 0,0 0-16 0,0 0-1968 16,0 0-400-16</inkml:trace>
  <inkml:trace contextRef="#ctx0" brushRef="#br0" timeOffset="176582.35">24665 16770 24879 0,'0'0'2208'0,"0"0"-1760"16,6-6-448-16,-1 1 0 0,1-1 2288 0,0 2 368 15,2-1 80-15,1 2 16 0,0 0-1648 0,-1 2-320 16,-8 1-64-16,11 0-16 0,2 1-32 0,-1 1-16 16,-2 0 0-16,-1 3 0 0,2 0-144 0,-2 1-16 0,1-1-16 0,-1 3 0 15,0 1-480-15,-4-1 0 0,-5-8 0 0,7 12 0 16,-4 2-192-16,-1-2-128 0,-1 0-16 0,-2 1-16 31,-2 1-112-31,-4 1-32 0,0-2 0 0,-4 2 0 16,0 2-224-16,-1-2-48 0,-2-2-16 0,1 1 0 0,-1-2 320 0,1-1 64 0,3-1 16 0,-2-1 0 15,2 0 384-15,2-1 272 0,3-3-32 0,-1 2-16 16,6-7 336-16,-3 6 64 0,3-6 16 0,0 0 0 16,-2 6-80-16,2-6-16 15,2 9 0-15,2-2 0 0,-4-7-160 0,9 5-48 0,0-2 0 0,2 1 0 0,1 0 48 16,2 2 0-16,2-1 0 0,1 1 0 0,4-1-192 15,0 1-16-15,0-1-16 0,1-1 0 0,0 1-160 0,1-2 0 16,1-1 0-16,0-1 0 0,3-2-320 0,-1-1 16 16,0-1 0-16,-1-4 0 15,-1 0-1616-15,1-1-336 0,3 1-64 0,-2-3-8480 16,1-3-1680-16</inkml:trace>
  <inkml:trace contextRef="#ctx0" brushRef="#br0" timeOffset="177115.26">24851 16363 33119 0,'-10'-8'1472'0,"10"8"288"0,-10-9-1408 0,2 3-352 0,-2 0 0 15,1 1 0-15,-1-3 576 0,0 2 64 0,-1 3 0 0,1 2 0 16,-1 0 0-16,1 2 16 0,-1 1 0 0,-1 3 0 31,-1 0-304-31,0 4-64 0,0 1-16 0,-2 2 0 0,0 1-272 0,-1 2 128 0,0 3-128 0,-2 2 0 16,0 1 0-16,-1 2 0 0,0 1 0 0,1 5 0 31,-3 1 0-31,2 3 0 0,-1 3-160 0,3 3 160 0,-1 4 0 0,3-1 0 0,0 0 0 0,2-2 0 16,2 1 0-16,3-2 0 0,2-3 0 0,4 0 192 0,-1-3-64 15,7 2 0-15,1 3 0 0,4-2 0 0,1-1 16 0,2-1 0 16,2-4 0-16,3-2 0 0,0-1-144 0,4-4 160 15,2-2-160-15,5-2 160 0,4-4-32 0,2 0-128 32,3-4 192-32,4-3-64 0,1-2 0 0,0-2-128 0,-2-5 192 0,0-3-64 0,-3-2 80 0,0-3 16 15,-3-2 0-15,-1-2 0 0,-1-3 96 0,-2-3 32 16,-1-4 0-16,-2-2 0 0,-1-4-48 0,-2-4-16 16,-3-3 0-16,-1 1 0 0,-4-1 96 0,-2 1 0 15,-3 0 16-15,-1 1 0 0,-2 1-144 0,-4-1-16 16,-1-1-16-16,-3 0 0 0,-3 4-32 0,-1 0-16 15,-5-2 0-15,-1 2 0 0,-2 1 16 0,-1 4 16 16,-7 1 0-16,0 1 0 0,0 0-208 0,-4 2 0 0,0-1-144 0,-2 2 144 31,-2 1-512-31,1 2 0 0,-3 0 0 0,0 4 0 16,0 1-432-16,-1 3-80 0,-2 2-32 0,-3 1 0 31,-3 5-1184-31,-1 3-224 0,3 3-48 0,1 1-13520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7:15.813"/>
    </inkml:context>
    <inkml:brush xml:id="br0">
      <inkml:brushProperty name="width" value="0.05292" units="cm"/>
      <inkml:brushProperty name="height" value="0.05292" units="cm"/>
      <inkml:brushProperty name="color" value="#FF0000"/>
    </inkml:brush>
  </inkml:definitions>
  <inkml:trace contextRef="#ctx0" brushRef="#br0">2544 807 6447 0,'0'0'576'0,"0"0"-576"15,0 0 0-15,0 0 0 16,0 0 640-16,0 0 0 0,0 0 16 0,0 0 0 0,0 0-208 0,0 0-64 16,0 0 0-16,0 0 0 0,0 0 128 0,0 0 0 15,0 0 16-15,0 0 0 0,-3-5 208 0,3 5 32 16,0 0 16-16,0 0 0 0,0 0 32 0,0 0 0 15,0 0 0-15,-5-4 0 0,5 4-176 0,0 0-16 16,-4-6-16-16,4 6 0 0,-7-5 16 0,7 5 0 16,-2-8 0-16,1 0 0 0,0 0 0 0,3 1 0 15,3-2 0-15,0 0 0 16,2 0-32-16,0 1 0 0,2-2 0 0,0-1 0 16,1-1-112-16,1 2-32 0,1 1 0 0,-1 0 0 0,1-1-64 0,1 0 0 0,-1 3-16 0,0 0 0 15,1 1-112-15,-1 2 0 0,1 0-16 0,-4 3 0 16,1 1-64-16,-10 0-16 0,9 5 0 0,0 2 0 15,-9-7-32-15,7 10-128 0,-4 1 192 0,-1 2-64 16,-2 1-128-16,-1 1 0 0,-2 2 0 0,-1 2 0 16,-4 2 0-16,0-1 0 0,-2 1 0 0,0 1 128 15,-1-2-128-15,1-1 0 0,2-2 0 0,-1-1 0 16,1-3 0-16,0-1 0 0,1-3 0 0,1-1 0 16,2-2 128-16,4-6-128 0,-5 7 0 0,5-7 128 15,0 0 16-15,0 0 0 0,0 0 0 0,0 0 0 16,0 0 64-16,0 0 16 0,0 0 0 0,0 0 0 15,0 0 48-15,0 0 16 0,11 1 0 0,-1-1 0 16,-1-1-96-16,1 1-32 0,-10 0 0 0,9 2 0 0,-9-2-160 16,10 4 0-16,-1 2 0 0,-9-6 0 0,8 9 0 0,-2 1 128 15,-1 1-128-15,0-1 128 0,-2-1-128 0,-1 2 0 16,-1 2 0-16,-1-1-176 0,0 0 176 0,-1 0 0 16,-1-1 0-16,-1-1 128 0,-1 0-128 0,0-2 128 15,0-1-128-15,-2 0 128 0,0-1 32 0,-1 0 16 16,-2-2 0-16,0-1 0 0,1 0 160 0,-2-1 48 15,-2-1 0-15,-1 0 0 0,1-2 0 0,0 0 0 16,0 0 0-16,1-1 0 0,0-2-112 0,-1 1-16 16,2 0 0-16,1-2 0 0,-3 1-256 0,1-1 160 15,1 1-160-15,2 0 128 0,-1 0-128 0,2 1-176 16,1 0 48-16,0 1 0 16,6 2-1680-16,0 0-336 0,0 0-64 0,0 0-8080 0,0 0-1616 0</inkml:trace>
  <inkml:trace contextRef="#ctx0" brushRef="#br0" timeOffset="2003.57">3241 878 22911 0,'-6'-10'1024'0,"1"4"192"16,0 2-960-16,-1 0-256 0,0-1 0 0,-1 1 0 0,2-1 1024 0,5 5 176 16,-8-4 16-16,3 1 16 0,5 3-416 0,-7-2-96 15,7 2-16-15,-7 0 0 0,7 0-272 0,-6 4-64 16,0 1-16-16,1 2 0 0,0 0-176 0,1 3-48 15,0 2 0-15,0 0 0 0,1 0 0 0,1 1-128 16,0 1 192-16,-1 2-64 0,2 0-128 0,1 1 0 16,0-2 144-16,0 1-144 0,2-1 0 0,2 0 0 15,0 1 0-15,2-3 0 0,-1-1 0 0,2-1 128 0,0-2-128 16,2-1 0-16,1-2 144 0,1 0-144 0,1-3 192 0,1-1-192 16,3-3 256-16,1-2-48 0,2-2-16 0,1-1 0 15,1-1 0-15,-1-1 0 0,-2-1 0 0,1-4 0 16,0-2 160-16,-2 0 32 0,-1 0 0 0,-2-1 0 15,-3-3 64-15,-1 2 32 0,0 0 0 0,-2-1 0 16,-3 1-96-16,1 0 0 0,-1 2-16 0,-3 1 0 16,-1 3-112-16,-1 1 0 0,0 1-16 0,-1 2 0 31,1 7 80-31,0 0 0 0,0 0 16 0,0 0 0 0,0 0-144 0,-7 0-16 0,7 0-16 0,-8 7 0 16,0 2-160-16,3 2 0 0,0 1 0 0,0 0-176 15,0-1 176-15,2 1 0 0,-1-1-144 0,1 2 144 16,2 0 0-16,1 3 0 0,0-1 0 0,1 0 0 0,2-2-144 15,0-1 144 1,1 0 0-16,2 0 0 0,-1-1-176 0,4-1 176 0,0-2-160 0,1-3 160 16,1 1-640-16,1-3-48 0,3-2 0 0,-1-1 0 15,0-1-528-15,1-1-128 0,2-2 0 0,0-2-16 16,2-2-576-16,0-3-112 0,-3 0-32 0,2-1 0 16,-1-1 320-16,2 0 64 0,-1-2 16 0,-2 2 0 0,-3 2 1040 0,0 1 192 15,-2 1 64-15,-2 2 0 0,-1-1 976 0,-2 3 208 16,-6 5 32-16,0 0 16 0,0 0 800 0,0 0 144 15,0 0 48-15,0 0 0 0,0 0-720 0,0 0-144 16,0 0-16-16,0 0-16 0,0 0-624 0,-6 8-128 16,1 1-32-16,0 0 0 0,-2 0 0 0,0 0 0 15,0-1 0-15,1 0 0 0,-1-1 80 0,2-2 16 0,5-5 0 0,-8 5 0 16,8-5 192-16,-8 3 64 0,8-3 0 0,0 0 0 16,-7 1 0-16,7-1 0 0,0 0 0 0,0 0 0 15,-4-6-48-15,4 6 0 0,0-9 0 0,2-2 0 16,2 1-144-16,0 0-48 0,3-1 0 0,-1 1 0 31,2-1-64-31,1 1-16 0,0-1 0 0,1 0 0 16,1 0-64-16,-2 1-128 0,0 2 176 0,1 3-176 15,-10 5 0-15,9-3 0 0,-9 3 0 0,9-2 0 16,-2 6 0-16,0 0 0 0,-7-4 0 0,8 11 0 16,-2 0-128-16,0 1 128 0,-1 1 0 0,0 1-144 15,-1-1 144-15,-2 2 0 0,1 2 0 0,0-1 0 16,-1 0-320-16,1-2 0 0,1-1 16 0,0-1 0 15,0-2-416 1,2-2-96-16,-1-3-16 0,2 0 0 0,-7-5-352 0,11 0-80 0,-1-1-16 0,2-5 0 16,1-3-368-16,2-1-80 0,0-1 0 0,0-4-16 15,0-5-176-15,-2 3-48 0,-1-1 0 0,0 0 0 16,-1-1 832-16,-1-2 176 0,-1-3 16 0,0 0 16 0,-1 2 1680 0,0-2 336 16,-1-2 64-16,-2-1 0 0,0 2 256 0,-2 2 64 15,0 1 0-15,-1 3 0 0,-2 3 0 0,0 0 16 16,-1 2 0-16,0 1 0 0,-1 3 96 0,0 2 16 15,0 3 0-15,2 5 0 0,0 0-640 0,0 0-128 16,0 0-32-16,0 0 0 0,0 0-544 0,-6 4-96 16,2 5-32-16,-1 3 0 0,1 1-128 0,-2 3 0 15,1 0 0-15,-1 2-176 0,2 1 176 0,-2 0 0 0,0 2 0 0,1 2 0 16,-2-1 0-16,1 1 0 0,1 2 0 0,-1-1 0 16,2-2 0-16,2-1 0 0,-3-1 0 0,4-3 0 15,1-1 0-15,0-4 0 0,0-1 0 0,0-4 0 16,0-7 0-16,0 0 0 0,0 0 0 0,0 0 0 15,9 4 0-15,0-5 0 0,-2-4 0 0,2 0 0 16,0-3 128-16,1 0-128 0,0-1 160 0,1 0-160 16,0-5 208-16,1 0-48 0,0-1-16 0,1-1 0 15,-1 1 32-15,-1 1 0 0,0 1 0 0,-2 4 0 16,-1 0-176-16,-3 2 192 0,-5 7-192 0,0 0 192 16,0 0 96-16,0 0 32 0,0 0 0 0,0 0 0 15,0 0-144-15,0 0-32 0,-3 8 0 0,-1 2 0 16,-2 2-144-16,1 0 0 0,0 1 0 0,1 0-176 15,-1 1 176-15,1-2 0 0,1-1 0 0,1 1 0 0,4-1 0 0,1 1 0 16,0-1 0-16,2 0 0 0,0 0 0 0,2-2-192 16,2-3 192-16,-1 1-192 15,5-2-256-15,0 1-64 0,0-3-16 0,3-1 0 16,2-2-544-16,0-1-96 0,-1 0-32 0,0-2 0 16,-2-2-592-16,2-1-112 0,-4-4-16 0,1-1-16 15,-2-1-336-15,0 0-64 0,0 0-16 0,-1 0 0 16,-2-3 192-16,-2 1 48 0,1 0 0 0,-4 2 0 0,0-1 1760 0,0 4 352 15,-2 0 0-15,-1 1 160 0,-1 8 2016 0,0 0 384 16,0 0 96-16,0 0 16 0,0 0-752 0,0 0-160 16,0 0-32-16,-10 3 0 0,-1 3-992 0,0 2-208 0,0 1-32 15,2 4-16-15,-1-1-240 0,3-1-48 0,0 0-16 0,0 0 0 16,-1-1 64-16,0-1 16 0,0 1 0 0,3 0 0 16,0 0 128-16,1 0 16 0,0-1 16 0,4-9 0 15,0 0-64-15,0 0-16 0,0 0 0 0,0 0 0 16,0 0-112-16,0 0-32 0,0 0 0 0,0 0 0 15,0 0 208-15,7-7 48 0,2 0 0 0,0-2 0 16,0-1 64-16,1-1 32 0,1 0 0 0,1-1 0 16,1-1-176-16,0-1-48 0,0 1 0 0,-1 2 0 15,0 2-320-15,-1 3 144 0,0 0-144 0,-1 3 0 16,-1 2 0-16,-9 1 0 0,8 5 0 0,-2 2 0 16,1 1 0-16,-1 2 0 0,-2 1 0 0,1 1 0 15,-2 1 0-15,1 1 0 0,2-2 0 0,-2 4 0 16,0 0 0-16,2 0-192 0,-1-3 48 0,2 0 16 15,2 0-496-15,2-1-80 16,0-2-32-16,2-3 0 0,2-2-544 0,3-3-96 16,2-2-32-16,2-1 0 0,0-4-1680 0,0-3-352 0,-2-1-64 0,-3 1-16 15,-1-2 1120-15,-2-1 224 0,-1-1 32 0,-1-1 16 16,-2 1 1072-16,-1-1 224 0,-3-1 32 0,1 1 16 0,-1-1 2704 0,-1 1 560 16,-1 0 96-16,0 1 32 0,-2 1-688 0,-1 1-128 15,-1 1-16-15,0 9-16 0,0 0-128 0,0 0-32 16,-7-4 0-16,7 4 0 0,-8 0-720 0,-2 3-160 15,0 3-16-15,1 2-16 0,1 3-560 0,1 0-128 16,-1 2 0-16,0-1 0 0,1 0 0 0,1 0 0 16,1 0 0-16,0 1 0 0,1 3 0 0,0-3 0 0,3-1 0 15,0 0 0-15,1 0 0 0,1-1 0 0,2-2 0 0,-3-9 0 16,5 9 0-16,2-4 256 0,1-2 0 0,0-1-16 16,-8-2 224-16,11-4 48 0,0-1 16 0,0-2 0 15,0-1 112-15,0 1 0 0,1-2 16 0,-3-2 0 16,-3-2-80-16,-2-3 0 0,0 0-16 0,1-2 0 15,-4 1-16-15,-1-1 0 0,0 0 0 0,-1 1 0 16,-1-2-192-16,-2 3-32 0,1 0-16 0,-3 4 0 16,-1 2-112-16,-1 3 0 0,1 0-16 0,-2 4 0 15,0 2-176-15,0 1 0 0,-1 2 0 0,0 2 0 32,0 3-480-32,1 2-80 0,2-1-16 0,-1 2 0 0,1 0-720 15,3 1-160-15,2 0-16 0,1 0-16 0,2-1-1968 16,3-1-384-16</inkml:trace>
  <inkml:trace contextRef="#ctx0" brushRef="#br0" timeOffset="2457.34">5126 902 10127 0,'0'0'896'0,"11"0"-704"16,-11 0-192-16,10 1 0 0,-10-1 2480 0,0 0 464 15,0 0 80-15,0 0 32 0,0 0-1008 0,-1 9-208 16,-3-1-48-16,-1 0 0 0,-3 1-912 0,-1 1-192 16,-2 0-48-16,1 2 0 0,-1 0-160 0,1 1-32 15,2-2-16-15,0 0 0 0,2 2-176 0,2-1-48 16,1-1 0-16,2 0 0 0,-3-1 48 0,3-3 0 15,1-7 0-15,0 0 0 0,0 0-112 0,7 7-16 16,-7-7 0-16,10 3 0 0,0-3 64 0,1-1 0 0,2-2 0 0,1-2 0 16,0-2 128-16,2-3 48 0,0-1 0 15,0 0 0-15,-2-1-80 0,0-2-16 0,1 1 0 0,-1 0 0 16,0 0-64-16,-2 2-16 0,-3 0 0 0,-1 3 0 16,-2 4-192-16,-6 4 144 0,0 0-144 0,0 0 128 15,0 0-128-15,0 0 160 0,0 0-160 0,7 6 160 16,-3 3-160-16,0 2 0 0,-3 1 0 0,1 1 0 15,1 0-144-15,1 0 144 0,0 0 0 0,2 0 0 16,-1 0 0-16,2-1 0 0,-1-1 0 0,4-2 0 16,-1-1 0-16,2-3 0 0,1-1 0 0,0-2 0 15,-1-2 0-15,0-1 272 0,1-1-16 0,0-2-16 16,-1-1 144-16,0-1 16 0,-1-1 16 0,0-2 0 16,-1-2-96-16,-1 0 0 0,-3-1-16 0,1-1 0 15,-2-3-16-15,0 2 0 0,-1 0 0 0,-1-1 0 0,-2 1-128 0,0 0-32 16,-2-1 0-16,-1 2 0 0,1 1-128 0,0 2 0 15,-1 1 0-15,-1 3 0 16,4 6-416-16,-4-6-112 0,4 6-32 0,0 0 0 16,-7-2-528-16,7 2-96 0,0 0-32 0,0 0 0 15,0 0-1968-15,0 0-400 0,3 10-64 0</inkml:trace>
  <inkml:trace contextRef="#ctx0" brushRef="#br0" timeOffset="3020.34">5680 938 10127 0,'16'5'448'0,"-7"-2"96"16,1 0-544-16,0 2 0 0,-2 0 0 0,-1 1 0 0,-7-6 3008 0,6 11 480 15,-1 0 96-15,-2 0 32 0,-3-11-1664 0,2 12-336 16,-1 1-64-16,-1 0-16 0,-2 0-736 0,-1 1-160 16,-1-2-16-16,1-1-16 0,0-1-160 0,-1-2-16 15,1 1-16-15,3-9 0 0,0 0 32 0,0 0 16 16,0 0 0-16,0 0 0 0,0 0 16 0,0 0 0 0,0 0 0 0,0 0 0 16,5-7-16-16,-1-2 0 0,0-2 0 0,3-1 0 15,2-3-48-15,0 2-16 0,-1 1 0 0,2-4 0 16,1-2-128-16,1 1-16 0,3 1-16 0,-1 1 0 15,0-1-240-15,-1 3 176 0,0 3-176 0,-2 1 160 16,-3 3-160-16,-1 2 0 0,-7 4 0 0,0 0 0 16,0 0 0-16,10 5-144 0,-10-5 144 0,9 9 0 15,-4-1-176-15,0 0 176 0,-1 2-160 0,0 1 160 16,2 0 0-16,-1 1-144 0,0 1 144 0,0-1 0 16,3-3 0-16,1-1 0 0,0 0 0 0,-1-2 0 15,2-1 0-15,1-2 0 0,2-2 0 0,1-2 0 16,-1-2 272-16,0-2-16 0,0 0 0 0,0-3 0 15,3-2-48-15,-3 0-16 0,-1-1 0 0,-1 0 0 0,-2-2-48 0,1 1-16 16,-4 0 0-16,1-3 0 0,-3-1-128 0,1-1 192 16,-1 2-192-16,1 0 192 0,-3-2-192 0,1 2 0 15,0 0 0-15,0 3 128 0,-1 2-128 0,-2 10 0 16,0 0-160-16,0 0 160 16,0-7-448-16,0 7 0 0,0 0 0 0,0 0 0 15,-1 12-288-15,0 1-48 0,0 2-16 0,1 2 0 16,0-2 288-16,1 2 64 0,1-1 16 0,1 1 0 0,2-2 176 0,-1 1 16 15,0-3 16-15,3 1 0 0,-3 0 224 0,4-1-176 16,0-4 176-16,-1 0-160 0,1-1 160 0,1 0 0 0,0-2 0 0,-3 0 0 16,-6-6 128-16,0 0 48 0,8 6 16 0,-8-6 0 15,0 0 240-15,0 0 48 0,0 0 16 0,0 0 0 16,0 0 96-16,0 0 32 0,0 0 0 0,0 0 0 16,0 0-304-16,0 0-48 0,0 0-16 0,0 0 0 15,-5 10-256-15,0-1 0 0,0-2-176 0,-1 1 176 31,-2 1-2048-31,1 0-288 0,0 0-64 0,2-1-12928 0</inkml:trace>
  <inkml:trace contextRef="#ctx0" brushRef="#br0" timeOffset="3223.78">6755 1031 25167 0,'0'0'1104'0,"11"2"240"0,-1 0-1072 0,-1 1-272 0,-1 1 0 0,0 1 0 0,-8-5 1232 0,8 10 192 15,-4 0 48-15,-1 0 0 16,-3 1-608-16,-2 0-112 0,-2 1-32 0,-2 1 0 0,-1 3-464 0,-3-1-80 16,-1 0-32-16,-4 3 0 0,-2 0-144 0,-2 1-176 15,0 1 48-15,0 2 0 16,-1 0-1648-16,-3-1-320 0,-3-1-64 0,3-2-10384 16</inkml:trace>
  <inkml:trace contextRef="#ctx0" brushRef="#br0" timeOffset="3849.53">8798 912 16575 0,'0'0'736'0,"-2"-10"160"0,0 0-720 0,1 0-176 0,-1 1 0 0,2 0 0 0,1-1 3200 0,1-1 624 16,0 0 112-16,3 1 32 0,-1 0-2352 15,2 0-464-15,1-2-80 0,3 0-32 16,1-3-464-16,3 1-112 0,0 0-16 0,1 1 0 16,1-1-160-16,1 2-32 0,0 1-16 0,0 0 0 0,1 1-112 15,2 1 0-15,1 0-128 0,-2 1 192 0,0 1 0 0,0 3 0 16,-3 0 0-16,-1 1 0 0,-1 1 96 0,-1 3 16 16,-2 2 0-16,-1 1 0 0,-1 3-176 0,-1 1-128 15,-3 3 192-15,-1 3-192 0,-1 1 128 0,-3 3-128 16,-4 4 0-16,-1 2 0 0,-3 1 0 0,-4 3 0 15,-2 0 0-15,-3 4 0 0,-4 3-192 0,-3 0-64 16,-2 1 0-16,-1-1 0 16,1-1-144-16,1-2-48 0,0-6 0 0,1-3 0 0,-2-1 448 0,-1-2-128 0,1-4 128 0,2-3 0 15,1-1 0-15,4-3 0 0,1-2 0 0,4-2 0 16,3-2 432-16,3-1 16 0,8-2 0 0,0 0 0 16,0 0-32-16,0 0 0 0,0 0 0 0,0 0 0 15,11 0-32-15,4 0-16 0,2 0 0 0,4 1 0 16,2-2-32-16,3 0 0 0,1 0 0 0,2 0 0 15,-2 0-208-15,2-1-128 0,1-1 128 0,-1 2-128 16,1 0 0-16,0 2 128 0,-2 0-128 0,2 2 0 16,-1-1 0-16,0 1 0 0,1 2 0 0,0-1 0 31,-3-1-704-31,1 1-64 0,-2-1-16 0,-2 0 0 0,-2 0-2160 16,0 1-448-16,-3-1-64 0</inkml:trace>
  <inkml:trace contextRef="#ctx0" brushRef="#br0" timeOffset="6043.28">9957 1128 14735 0,'0'0'1312'0,"0"0"-1056"0,-2-8-256 0,2 8 0 0,0 0 3520 0,0 0 656 16,0 0 128-16,0 0 32 0,0 0-2832 0,3-7-560 15,-3 7-112-15,6-5-32 0,-6 5-224 0,8-6-32 16,2 2-16-16,0-1 0 0,0 0 16 0,1-1 0 0,2 0 0 16,2-1 0-16,0 0-208 0,1-3-32 0,3 1-16 0,0 0 0 15,1 0-160-15,-1-1-128 0,0-1 192 0,0-1-192 16,0 1 128-16,-3 1-128 0,-4 0 0 0,-1 1 0 16,-1 0 224-16,-2 1-64 0,-3 0-16 0,0 1 0 15,-2-1-144-15,-3 8 0 0,0-9 0 0,0 9 0 16,-3-6 0-16,-3 0 0 0,-2 2 144 0,-1 3-144 15,-5 1 0-15,-1 2 0 0,-2 0 0 0,-3 2-128 16,-1 3 0-16,1 1 0 0,-3 0 0 0,2 3 0 16,0 0 128-16,2 4 0 0,3 0 0 0,0 1-128 15,2-2 128-15,2 2 0 0,2 2-144 0,3 0 144 16,2-2-128-16,3-1 128 0,2-1-160 0,2 0 160 16,2-2-144-16,4 0 144 0,3-1-128 0,4 0 128 0,4-2 0 15,3-1 0-15,5-2 0 0,3-1 0 0,4-3 0 0,3-2 272 16,0-3-32-16,1-2-16 15,-2 0-96-15,1-4-128 0,1-1 176 0,-1-2-176 0,-1-1 192 0,-2-1-192 16,-1-1 192-16,0-3-192 0,0-4 192 0,-2 0-192 16,-4-1 192-16,-3 1-192 0,-3 1 208 0,-6 2-64 15,-4 0-16-15,-3 1 0 0,-5 2-128 0,-3 0 192 16,-2 3-192-16,-5 2 192 0,-3 1-192 0,-3 3 0 16,-3 0-160-16,-5 4 160 0,-2 1-208 0,0 2 48 15,0 2 16-15,1 1 0 0,2 0 144 0,3 3-208 0,3 0 80 16,2 2 128-16,2 0-224 0,1 1 80 0,3-1 16 0,1 1 0 15,3 0-32-15,1 0 0 0,2 1 0 0,2 0 0 16,2-2-32-16,1 1 0 0,2-3 0 0,2 1 0 16,0 1 192-16,1 1 0 0,1 1-144 0,1 0 144 15,-1 0 0-15,1 1 0 0,-1 2 0 0,1 2 0 16,-6 2 0-16,0 3 0 0,-3 0 0 0,-2 5 0 16,-2 1 0-16,-2 6 0 0,-2 2 0 15,-4 2 0-15,-3 2 128 0,0-1-128 0,1-1 0 0,3 2 128 16,-1-2-128-16,1-1 0 0,4-3 0 0,-1-3 128 15,0-3-128-15,3-3 0 0,-2-1 0 0,1-3 0 16,1-1 0-16,-1-3 128 0,2-3-128 0,0-3 128 0,0-1 0 0,0-8 0 16,0 0 0-16,0 0 0 0,0 0 64 0,0 0 16 15,8 3 0-15,1-4 0 0,1-4 272 0,1-3 48 16,1-4 16-16,3-4 0 0,3-3-240 0,2-3-48 16,0-3-16-16,3-2 0 0,-1-5-48 0,0-2-16 15,-1-4 0-15,-2 0 0 0,1-1-16 0,1-1 0 16,0-2 0-16,0 1 0 0,-1 1-160 0,-1 3 128 15,-1 1-128-15,-1 2 128 0,-2 2-128 0,-2 3 0 16,-2 3 144-16,-2 3-144 0,-2 4 144 0,-2 4-144 16,-3 0 192-16,1 5-192 0,-1 3 256 0,-2 7-64 15,0 0-16-15,0 0 0 0,0 0-176 0,0 0 192 0,0 0-192 0,0 0 192 16,-7 10-192-16,2 1-224 0,-1 4 48 0,2 0 16 16,0 1 160-16,2 2-208 0,-1 3 80 0,1 1 128 15,1-1-288-15,1 0 64 0,1 0 16 0,1-1 0 16,2 1-32-16,1-4 0 0,0 0 0 0,3-2 0 15,-1-2 48-15,1-2 0 0,2-3 0 0,2-2 0 16,3-2 64-16,0-2 128 0,0-3-208 0,2-2 80 16,1-3 128-16,-1 0 0 0,0-5 0 0,-1-4 0 15,1-1 0-15,-2-2 144 0,-1 1-16 0,1-2-128 16,-2-1 256-16,-1-2-48 0,0-2-16 0,-1 3 0 16,-2 1-64-16,0 3-128 0,-4 1 176 0,-2 3-176 15,1 3 176-15,-2 3-176 0,-2 7 160 0,0 0-160 16,0 0 256-16,0 0-32 0,0 0-16 0,0 0 0 15,-6 6-208-15,1 3 0 0,2 1 0 0,-3 2 0 0,2 3-176 0,2 2-16 16,-1 0-16-16,3 1 0 0,1-1-112 0,2-1-32 16,0 1 0-16,5-3 0 15,-2-1-176-15,5-2-48 0,2-1 0 0,4 0 0 16,1-2-272-16,2-3-64 0,4-3-16 0,1-2 0 16,2-2-96-16,3-2-32 0,3-3 0 0,0-1 0 15,-3 0 64-15,-3-2 16 0,0-2 0 0,-5-2 0 0,-4 0 672 0,0-2 144 16,-2-2 32-16,-1 0 0 0,-4 1 320 0,-1-3 64 15,-3-1 0-15,0-1 16 0,-3 2 256 0,-1 2 48 16,-2 1 16-16,-1 2 0 0,-3-1 304 0,0 4 48 16,-2 2 16-16,-2 3 0 0,-1 1-208 0,-2 3-48 15,-2 1 0-15,-1 3 0 0,-2 3-480 0,-3 3-96 0,-2 0-128 0,-1 1 176 16,1 2-176-16,1 1 0 0,-2 0 0 0,3 2 0 16,2 0 0-16,0 3-176 0,2 0 176 0,2 2-128 15,2-1 128-15,2 2 0 0,3 1 0 0,3-1-128 16,1-3 128-16,2 0-128 15,2-2 128-15,3-1-128 0,0-2 128 0,4-1 0 0,1-2 0 0,3-4 0 16,2-1 0-16,1-2 224 0,3-2-48 0,1-1-16 16,0-1 208-16,-2-4 32 0,-1-2 16 0,0 0 0 15,-2-2-240-15,1 0-48 0,-2-3-128 0,0 1 192 16,-3-1-32-16,0 0-16 0,-1-1 0 0,-1 4 0 16,0 6-144-16,-4 0 0 0,-6 5 144 0,0 0-144 15,0 0 192-15,0 0-48 0,0 0 0 0,0 0 0 16,0 0-144-16,0 0 192 0,-7 12-192 0,1 2 192 0,1-1-192 15,0 1 0-15,1-1 0 0,2 1 0 0,-1 0-128 0,3-1 128 16,3-1 0-16,0 0 0 0,1-1 0 0,4-1-144 16,3-2 144-16,0-3 0 0,1-1 0 0,1-2-128 15,3 0 128-15,1-3 0 0,0-1 0 0,1-3 0 16,1-2 0-16,0-2 0 0,1-2 0 0,-1-2 0 16,1-3 144-16,-1 0-144 0,-1-3 192 0,-2-2-64 15,-1-3 0-15,1 0 0 0,-2-2 176 0,-1 2 16 16,-1 0 16-16,-1-1 0 0,0-3-336 0,-1 1 144 15,-1-3-144-15,0 3 0 0,-1 0 240 0,-2 1-64 16,0 3-16-16,-1 3 0 0,-3 2 96 0,2 4 0 16,-2 2 16-16,-2 1 0 0,0 3 112 0,0 8 32 0,0 0 0 0,0 0 0 15,0 0-416-15,-7 1 0 0,7-1 0 0,-8 9 0 16,-1 2 0-16,1 3-176 0,1 3 48 0,2 2 0 16,-3 1 128-16,3 4-160 0,0-1 160 0,1 3-160 15,0 2 160-15,-1-1-128 0,-3-1 128 0,4 2-128 16,1-1-64-16,1 4-16 0,0 1 0 0,2 0 0 15,0-3-48-15,3-2 0 0,1-2 0 0,2 0 0 16,0-1-32-16,3-4-16 0,1-5 0 0,0-3 0 16,1-3 64-16,1-1 16 0,0-5 0 0,1-1 0 15,0-2 224-15,3-1-144 0,-1-2 144 0,2-4-128 16,-1-2 128-16,0-1 0 0,0-3 128 0,-1-1-128 16,0-1 160-16,1-2-32 0,-1-1-128 0,-1 1 192 15,-1-1-64-15,-1 2-128 0,1-1 176 0,-4 2-176 16,-1 2 128-16,-3 3-128 0,0 1 0 0,-4 2 0 15,-1 7 320-15,0 0-64 0,0 0 0 0,-7-1 0 0,0 5-256 16,-1 2 0-16,0 3 128 0,0 2-128 0,1 1 0 0,-1 1-176 16,3-1 32-16,-1 0 0 0,2-1 144 0,0 0-192 15,3 0 192-15,1 3-192 0,2-3 192 0,3-1 0 16,-1-2 0-16,2 0-128 16,1-1 128-16,3-4 0 0,1-3 0 0,3 0 0 0,3 2-128 0,0-3 0 15,0-3 0-15,1-3 0 0,-2-2 128 0,1 0 0 16,-2 0 0-16,0-1 0 0,-3-1 0 0,0-1 0 15,0-1 0-15,-1 1 128 0,-1-3-128 0,-1 2 0 16,-1 1 128-16,-1 3-128 0,-5 3 0 0,-2 6 0 16,0 0 0-16,0 0 0 0,0 0 0 0,0 0 0 15,0 0 0-15,0 10-192 0,-1 2 32 0,0 0 0 0,-1 2 0 0,1-1 0 16,1 0 160-16,1 0 0 0,1 0-144 0,0 1 144 16,1-2 0-16,3 0 0 0,1-1 0 0,1-1 0 15,2-1 0-15,1-3 0 0,1-1 0 0,2-3 0 16,-1-1 0-16,4-1 0 0,-2-2 0 0,-1-2 0 15,0 0 304-15,-1 0-32 0,-2-5 0 0,0-1 0 16,-2-2-64-16,-1 0-16 0,-1-3 0 0,-2 0 0 16,-2-3 208-16,-2 1 48 0,-2-3 0 0,-1 0 0 15,-2 1-176-15,-2 1-16 0,-1 0-16 0,-2 4 0 16,0 2-240-16,-2 1 128 0,-2 3-128 0,-2 3 0 16,0 1 0-16,-3 3-336 0,0 2 48 0,0 1 16 31,-1 3-320-31,3 1-64 0,1 3-16 0,0 1 0 0,1 1-368 15,2 2-80-15,2 3-16 0,1 0 0 0,1 2-2288 0,4-1-464 0,2 1-80 0</inkml:trace>
  <inkml:trace contextRef="#ctx0" brushRef="#br0" timeOffset="6604.28">12786 1197 6447 0,'19'0'576'0,"-5"1"-576"16,1-1 0-16,1 1 0 0,-2 0 2944 0,2-1 496 0,0 0 80 0,-1 2 32 0,-3 2-1760 0,0-2-336 15,-1 1-80-15,-1 2-16 0,-3-1-800 0,2 1-176 16,-1 0-16-16,-2-1-16 0,-6-4-144 0,0 0-16 15,0 0-16-15,9 4 0 0,-9-4 576 0,8 2 112 16,-8-2 32-16,10-1 0 0,-10 1 304 0,10-6 64 16,-1-2 16-16,-1 1 0 0,1 0-384 0,0 2-80 15,0-2-16-15,1 0 0 0,1 1-240 0,1-2-48 0,0 0-16 0,0 3 0 16,-1 1-112-16,0 0 0 0,-1 2-16 0,-1 1 0 16,-9 1-240-16,10 0-128 0,-10 0 160 0,8 3-160 15,-8-3 0-15,9 8 0 0,-2 1 0 0,-1-2 0 16,1 0 0-16,1 1 0 0,-1 1 0 0,2-2 0 15,2 1 128-15,-1-1 0 0,1-3-128 0,2-1 192 16,4-1-192-16,0 1 0 0,2-4 0 0,2-3-160 16,1-1 160-16,0-3 144 0,0-2-16 0,-2-1-128 15,-3-2 176-15,0 0-176 0,-2-2 160 0,0 1-160 16,-3 0 176-16,-1-3-176 0,0 1 192 0,-1 0-192 16,-2 0 176-16,0 2-176 0,-1-2 160 0,-2 4-160 15,-2 0 0-15,0 2 0 0,-3 1 0 0,-3 1 0 0,0 2-352 16,3 6-16-16,-8-1 0 0,1 3 0 15,-2 1-96 1,0 5-32-16,0 2 0 0,1 1 0 0,-1 0-272 0,1 3-48 16,1 3-16-16,3 0 0 0,2 0 128 0,2-1 32 0,0 2 0 0,2 0 0 0,1-2 352 0,3 0 80 15,2-1 16-15,-1-2 0 0,2 0 224 0,1-2 0 16,0-2 0-16,0 0 0 0,1 0 0 0,-1-2 240 16,-3-1-32-16,2 1 0 0,-9-7 240 0,8 5 64 15,-8-5 0-15,6 6 0 0,-6-6-80 0,0 0-16 16,0 0 0-16,0 0 0 0,0 0 0 0,0 0 0 15,0 0 0-15,-7 5 0 0,-3 1-224 0,-1-2-32 0,-3-2-16 0,-1 1 0 16,-1 2-304-16,-2-2-64 0,-2 0-16 0,1 0 0 31,-1-2-800-31,-1-1-176 0,0-1-16 0,-2-3-16 32,-2-1-2016-32,-1-1-384 0</inkml:trace>
  <inkml:trace contextRef="#ctx0" brushRef="#br0" timeOffset="6787.73">12285 575 35007 0,'-3'-7'3120'0,"1"-1"-2496"0,0 0-496 0,0 2-128 16,0-1 224-16,1-1 32 0,-1 3 0 0,2 0 0 15,0 0-256-15,0 5 176 0,0 0-176 0,0 0 160 16,0 0-720-16,0 0-144 0,9 7-16 0</inkml:trace>
  <inkml:trace contextRef="#ctx0" brushRef="#br0" timeOffset="7030.98">11801 751 27647 0,'-10'-12'1216'0,"4"6"256"16,0-1-1168-16,0 3-304 0,6 4 0 0,0 0 0 0,-6-6 2000 0,6 6 352 15,0 0 64-15,0 0 16 0,0 0-1424 0,7-3-288 0,4 1-48 16,5 2-16-16,3 0-272 0,7 1-48 0,3 0-16 0,7 1 0 16,3 1-48-16,5 0-16 0,-1-2 0 0,-1 0 0 15,-2-1-256-15,-2 1 0 0,1 0 0 0,-2 1 0 16,-1 0 0-16,1 1-320 0,-3-1 32 0,2 0 16 31,1-1-592-31,-1 1-112 0,-5 2-32 0,-1-2 0 16,-2 1-1744-16,-4 0-368 0,-2 0-64 0,-2-1-16 0</inkml:trace>
  <inkml:trace contextRef="#ctx0" brushRef="#br0" timeOffset="11811.2">1356 2622 6447 0,'0'0'576'0,"2"-8"-576"16,-3-2 0-16,3 0 0 0,0-2 3264 0,0 1 528 15,-1-1 112-15,0 0 32 0,-1-2-2192 0,0 1-432 16,-1 0-96-16,0 0 0 0,-3 0-272 0,1-1-48 15,-1 2-16-15,-3-1 0 0,1-2 16 0,1 0 0 16,-2 1 0-16,1-1 0 0,-1-3-64 0,2 3-16 0,-1-1 0 0,1 2 0 16,-3 2-256-16,1 2-48 0,2 0-16 0,-1 2 0 15,1 2-272-15,-1 1-48 0,6 5-16 0,-6-4 0 16,-2 1-160-16,8 3 0 0,0 0 0 0,-9 2 0 16,0 0-176-16,2 1 176 0,7-3-128 0,-9 9 128 15,-1 1-160-15,2 2 160 0,3 2-192 0,-2 4 192 16,1 2-176-16,-1 1 176 0,3 4-160 0,-1 1 160 15,1 4-160-15,-2 3 160 0,1 6-160 0,-1 2 160 16,4 6-128-16,-3 2 128 0,-2 2 0 0,0 2-144 16,1-1 144-16,1 4 0 0,2 3 0 0,0-5 0 15,0-5 0-15,0-4 0 0,2-4 0 0,1-4 0 16,-1-1 0-16,1-3 192 0,-1-3 0 0,0-1-16 16,0-5 16-16,-1-1 0 0,-2-1 0 0,1-2 0 0,-1-2-48 0,-1-1 0 15,1-1 0-15,-1-3 0 0,1-1-144 0,0-2 128 16,-1-4-128-16,2 1 128 15,-1 0-448-15,4-7-112 0,0 0-16 0,0 0 0 16,0 0-768-16,0 0-144 0,0 0-48 0,-7-3-12976 0</inkml:trace>
  <inkml:trace contextRef="#ctx0" brushRef="#br0" timeOffset="12281.64">982 3055 26719 0,'0'0'1184'0,"-3"-5"240"0,-3-1-1136 0,6 6-288 16,0 0 0-16,0 0 0 0,0 0 672 0,0 0 80 0,0 0 16 0,0 0 0 16,0 0-400-16,3-8-80 0,3 3-16 0,1-1 0 15,1 1-144-15,2-1-128 0,2-1 144 0,4 2-144 16,0 1 128-16,2-3-128 0,-2-1 0 0,2-1 0 16,2 1 0-16,-3 0 128 0,-1 0-128 0,-1 1 0 15,1-1 0-15,-3 2 0 0,-2 1 128 0,-1 0-128 16,0 0 0-16,-2 2 0 0,-8 3 0 0,9-3 0 15,-9 3 0-15,0 0 0 0,0 0 0 0,0 0 0 16,8 7 0-16,-4 2 0 0,0 1 0 0,-3 2-160 16,-1 3 160-16,0 3 0 0,2 1 0 0,0-1 0 15,0 0 160-15,2-1-32 0,0 1-128 0,1 0 192 0,3-2 736 16,1 0 144-16,1-3 16 0,2-2 16 16,0-2-1312-1,1-3-272-15,2 0-48 0,1-3-16 0,2-4 864 0,0-1 160 0,2-3 32 0,0-2 16 0,0-2 48 0,-1-3 0 16,-1-3 0-16,-1 1 0 0,-2-1-144 0,-4-2-32 15,-3-2 0-15,-4 1 0 0,-2 0-16 0,-2 1 0 16,-3-2 0-16,-1 1 0 0,-1 0-64 0,-2 0-32 16,-4 1 0-16,-1 2 0 0,-3 0-160 0,0-1-128 31,-2 3 192-31,2 2-192 0,0 2 0 0,-1 3 0 0,1 2 0 0,-1 3 0 0,1 1-288 0,1 2-64 16,-2 4-16-16,3 2 0 15,-1-1-432-15,3 3-96 0,1 1 0 0,2 0-16 16,1 0-400-16,3 1-80 0,0 3-16 0,1 0 0 15,1 2-1952-15,2-2-400 0</inkml:trace>
  <inkml:trace contextRef="#ctx0" brushRef="#br0" timeOffset="12641.22">1740 2893 15663 0,'0'0'688'0,"0"0"144"0,4-8-656 0,1 3-176 0,-1-2 0 0,-4 7 0 16,5-6 2240-16,-5 6 400 0,0 0 96 0,0 0 16 15,0 0-1408-15,0 0-256 0,0 0-64 0,0 0-16 16,0 0-528-16,7 4-96 16,1 2-32-16,-4 2 0 0,1 1-32 0,-1 2 0 15,-1 1 0-15,2 3 0 16,-3-1-32-16,0 2-16 0,-1 2 0 0,0-2 0 0,1-1-112 0,0-1-32 0,-2 1 0 0,0 1 0 0,0-2-128 0,1-1 0 16,0-4 144-16,0-1-144 0,-1-8 128 0,0 0-128 31,0 0 160-31,0 0-160 0,0 0 544 0,0 0 16 0,0 0 0 0,0 0 0 0,0 0 368 0,0 0 80 15,2-9 16-15,0-2 0 0,1-3-368 0,-1-2-64 16,0 0-16-16,0-1 0 0,2-1-176 0,-1-1-32 16,0-1-16-16,2 1 0 0,0 2-160 0,-1 0-16 15,0 1-16-15,1 2 0 0,2 0-160 0,-2 3-144 16,1 1 144-16,-1 2-208 0,-5 8 32 0,8-6 16 16,-8 6 0-16,10-2 0 15,-10 2-736-15,13 1-128 0,-1 1-48 0,-1 3 0 16,1 0-1888-16,0 1-384 0,-1-1-80 0</inkml:trace>
  <inkml:trace contextRef="#ctx0" brushRef="#br0" timeOffset="12875.82">2215 2816 3679 0,'0'0'320'0,"0"0"-320"0,0-9 0 0,0 2 0 16,0 7 4704-16,-2-9 864 0,-1 1 192 0,-1 1 16 16,1 1-3296-16,-1 0-672 0,4 6-128 0,-8-4-16 15,-2 2-560-15,1 2-96 0,-1 1-32 0,2 1 0 16,-2 2-464-16,0 4-80 0,-1 1-32 0,1 2 0 15,0 1-400-15,1 2 128 0,-1 2-128 0,3-1 0 16,0-1 0-16,1 2 0 0,2-1 0 0,2 2 0 16,1 0-176-16,1 1 176 0,0 0-128 0,3-3 128 0,3-1-256 0,1-2 16 15,2-2 16-15,2-1 0 16,-1-2-512-16,3-1-96 16,1-2-32-16,3-3 0 0,2-4-1504 0,3-1-320 0,10-5-48 0,-2-4-16 0</inkml:trace>
  <inkml:trace contextRef="#ctx0" brushRef="#br0" timeOffset="13313.63">2526 2857 11967 0,'0'0'528'0,"0"0"112"0,-6 5-512 0,-2 0-128 16,0-2 0-16,8-3 0 0,-8 3 2272 0,8-3 416 0,-8 4 96 15,8-4 16-15,-8 2-1216 0,8-2-240 0,0 0-64 0,0 0 0 16,0 0-64-16,0 0-32 0,0 0 0 0,0 0 0 15,0 0-544-15,0 0-96 0,6-7-32 0,-1 1 0 16,2-1-336-16,-1-1-176 0,3 1 160 0,-1-2-160 16,-1-1 176-16,-2 0-176 0,1 0 192 0,-1-1-192 15,-1 0 240-15,1 0-64 0,-2 0-16 0,0 1 0 16,1 0-16-16,0 3 0 0,-4 7 0 0,0-9 0 16,0 9-144-16,0 0 0 0,-4-8 0 0,4 8 128 15,0 0-128-15,0 0 160 0,-10-2-160 0,1 3 160 16,-1 1-160-16,-1 3 0 0,-1 1 144 0,1 3-144 15,-4 1 0-15,1 2 0 0,1 2 0 0,-1-1 0 16,-1 3 0-16,1-1 0 0,2 1 0 0,2-1 128 0,2-2 32 16,1 2 16-16,1-1 0 0,3 0 0 0,0-2 128 15,3 0 16-15,-2-1 16 0,4 1 0 0,1 2-144 0,2-1-48 16,1-1 0-16,2-1 0 0,1-1-144 0,1-2 160 16,2-2-160-16,3 0 160 0,3-1-160 0,0 1 0 15,2-2 144-15,1-3-144 0,-1-3-240 0,0-1-112 16,-1-1-32-16,3 0 0 31,2-2-448-31,-1 0-112 0,-2-3-16 0,-1 0-9296 0,1-1-1872 0</inkml:trace>
  <inkml:trace contextRef="#ctx0" brushRef="#br0" timeOffset="14347.07">3388 2914 11967 0,'-11'-1'1072'0,"11"1"-864"0,-8-1-208 0,8 1 0 16,-7-1 2496-16,7 1 464 0,0 0 96 0,0 0 16 16,0 0-1408-16,0 0-288 0,0 0-48 0,0 0-16 15,0 0-384-15,0 0-80 0,0 0-16 0,0 0 0 16,0 0-32-16,0 0-16 0,11-1 0 0,0-2 0 15,0 1-16-15,2 0-16 0,0 0 0 0,0 0 0 16,-1-1-336-16,1 2-64 0,0-1-16 0,1 0 0 16,-1 0-336-16,1 1 144 0,0-2-144 0,0 3 0 15,-1-1 0-15,-1 1 0 0,0-1 0 0,0 1 0 16,0 0-1648-16,0 1-224 0,-1 0-48 0,1 0-8016 16,1-1-1600-16</inkml:trace>
  <inkml:trace contextRef="#ctx0" brushRef="#br0" timeOffset="15177.2">4167 2864 17503 0,'0'0'1552'0,"0"0"-1232"0,6-5-320 0,-1-2 0 16,-2 0 1568-16,-1-1 256 0,-1-1 48 0,-1 1 16 16,-1 0-448-16,-1-1-96 0,-3-1 0 0,0-1-16 15,-3 0-320-15,1 0-64 0,-2 0-16 0,0 1 0 16,-1 1-16-16,-1 2 0 0,-2 1 0 0,0 2 0 15,-1-1-304-15,3 2-64 0,-1 1-16 0,-1 3 0 16,-1 1-336-16,0 2-64 0,-1 3 0 0,1 1-128 16,0 1 0-16,0 2 0 0,2 3-160 0,1 0 160 15,3-1-192-15,0 2 192 0,0-1-160 0,3-1 160 16,1 0-128-16,3-1 128 0,1-1 0 0,4 0-144 16,-2-2 144-16,1 0 0 0,3-2-144 0,0-1 144 15,1-1 0-15,2-2 0 0,0-1 0 0,5-2 0 16,0 0 0-16,4-3 0 0,-2-3 160 0,3-2-160 0,-1-1 208 15,2-3-64-15,0-4-16 0,0 0 0 0,-1-2 16 0,-2-2 0 16,0-2 0-16,-1 1 0 0,2-1 112 0,-2 0 0 16,0-2 16-16,-2-1 0 0,-1-3 0 0,-2 1 0 15,-1 1 0-15,0-1 0 0,0 2-64 0,-2 2-16 16,-3 3 0-16,-1 3 0 0,0 3 64 0,-2 3 16 16,-1 1 0-16,0 4 0 0,-1 6 48 0,0 0 16 15,0 0 0-15,0 0 0 0,0 0-192 0,0 0-144 16,-9 7 192-16,2 5-192 0,0 3 0 0,0 2-144 15,2 2-16-15,-1 3 0 0,2 3 32 0,0 2 0 16,0-1 0-16,1 3 0 0,0 0-64 0,1 3-16 16,0 1 0-16,4 0 0 15,0-1-208-15,3-3-32 0,3-5-16 0,2-2 0 0,1-2 112 0,2-5 32 0,1-3 0 0,2-3 0 16,1-4 160-16,0-3 160 0,3-4-208 0,-1-4 80 16,2-2 128-16,0 0 0 0,0-3 0 0,0-3 0 15,0-2 176-15,-1-3-48 0,-3-2 0 0,1 0 0 16,-2-1-128-16,0 1 160 0,-3 2-160 0,-1 1 160 15,-2 2-160-15,-1 1 0 0,-1 3 144 0,-5 3-144 16,-3 9 160-16,0 0-32 0,0 0-128 0,0 0 192 16,0 0 16-16,0 0 0 0,-8 5 0 0,-1 1 0 15,-2 4-208-15,1 2-128 0,2 2 128 0,0 2-208 16,0 2 208-16,2 0-144 0,0 1 144 0,3 0-128 16,1-2 128-16,-1 0 0 0,2-3 0 0,1-3 0 15,1-1 0-15,2 0 0 0,-1-1 0 0,-2-9 0 0,4 7-192 16,-4-7 0-16,9 4 0 0,1-2 0 15,1-2-368-15,2-3-80 16,3-3 0-16,0-3-16 0,2-2-944 0,-1-2-192 0,0-2-48 16,-2-2 0-16,1-1-464 0,-2-2-112 0,-2-1-16 0,-2-1 0 15,-2-1 640-15,-2 0 128 0,-1-3 32 0,-1 1 0 16,-3 2 1488-16,-2 0 288 0,-1 1 64 0,-3 1 16 0,-1 1 1824 0,-4 4 352 16,0 1 80-16,-1 2 16 0,-1 1-384 0,2 2-80 15,0 0-16-15,1 4 0 0,-1 1-912 0,0 1-176 16,1 1-32-16,1 1-16 0,8 2-704 0,-9 2-176 15,9-2 0-15,-5 5 0 16,0 3-832-16,3 2-192 0,2 0-32 0,4-1-16 16,3 1-2352-16,3 0-480 0</inkml:trace>
  <inkml:trace contextRef="#ctx0" brushRef="#br0" timeOffset="15537.53">5064 2586 11055 0,'0'0'976'0,"0"0"-784"0,0 0-192 0,0 0 0 16,0 0 3072-16,0 0 560 0,0 0 112 0,0 0 32 15,0 0-1712-15,0 0-336 0,0 0-64 0,0 0 0 16,-9 2-672-16,-3 3-128 0,-3 1-32 0,-2 3 0 16,1 3-512-16,-1 1-96 0,1 2-32 0,-1-1 0 15,2 0-48-15,1 2-16 0,2-1 0 0,3-1 0 16,2 0-128-16,3-1 0 0,3 0 0 0,-2 0 0 16,3-1 0-16,3-1 0 0,1-1 0 0,4-1 0 15,2-1 0-15,2-2 0 0,3-1 0 0,3-1 0 16,-2-1 0-16,2 0 0 0,1-2 0 0,-1 0 128 0,1-1-128 0,-1 0 160 15,-1-1-160-15,-1 1 160 0,-2 0 32 0,-2 1 16 16,-3-1 0-16,-9 0 0 0,0 0 64 0,0 0 16 16,0 0 0-16,0 0 0 0,0 0 48 0,0 0 16 15,-6 12 0-15,-3-1 0 0,-2-1-32 0,-2 1-16 16,-2 0 0-16,-2 1 0 0,0 1-304 0,-1 1 128 16,-1 2-128-16,2 0 0 0,0 1 0 0,1-2 0 15,0 1-240-15,2 0 80 16,1 0-480-16,2-1-80 0,2-2-32 0,1 0 0 15,2-4-2048-15,0-1-400 0,6-8-96 0</inkml:trace>
  <inkml:trace contextRef="#ctx0" brushRef="#br0" timeOffset="15819.24">5399 2713 13823 0,'-2'-12'1216'0,"2"4"-960"0,2 1-256 0,-2 0 0 16,0 0 3936-16,0 7 736 0,0 0 160 0,0 0 32 15,0 0-2608-15,0 0-512 0,0 0-96 0,0 0-32 16,0 0-912-16,0 0-176 0,-7 8-32 0,1 3-16 16,0 1-336-16,-1 2-144 0,3 3 128 0,-1 2-128 15,0 3 0-15,1 3 128 0,-1-1-128 0,2 2 0 16,-3 1 0-16,3 2 0 0,0 4 0 0,-1 1 0 16,2 0 0-16,-1 1 0 0,0 0 0 0,0-1 0 15,1-1 0-15,1 0-176 0,0 0 176 0,1-2-192 16,0-3-320-1,0-4-80-15,0-4-16 0,1-3 0 0,0-4-320 0,0-2-64 0,-1-3-16 0,0-8 0 16,0 0-896-16,0 0-176 0,0 0-32 0,-1-8-10416 16</inkml:trace>
  <inkml:trace contextRef="#ctx0" brushRef="#br0" timeOffset="16069.24">5337 3104 14911 0,'4'-35'656'0,"0"10"144"0,-2-5-640 0,1-1-160 16,0 2 0-16,1-2 0 0,-2 0 1664 0,0-1 320 15,0 2 48-15,2 3 16 0,-2 2-256 0,1 1-32 16,3 4-16-16,-2 1 0 0,0 1-224 0,3 3-48 15,2 1-16-15,2 3 0 0,0 1-624 0,2 1-112 16,2 0-16-16,2 2-16 0,-1 4-320 0,2 1-64 0,0 1-16 0,0 3 0 16,2 1 32-16,0 3 0 0,-5-1 0 0,1 4 0 15,-3 1 0-15,-1 2 0 0,-1 1 0 16,-1 1 0-16,-3-3-320 0,-1 1 0 0,0 1 0 0,-3 2 0 16,-1 1 0-16,-2-1 0 0,-2-2 0 0,-2 0 0 15,-3 1-176-15,0-1 16 0,0-3 0 0,-2 1 0 16,-1 0 0-16,-1-2 0 0,-1-2 0 0,-2 0 0 15,-2-2-80-15,2 1-16 0,-2-1 0 0,1 0 0 32,0-3-480-32,-1 1-96 0,0 1-32 0,0-2 0 15,2-2-2240-15,1-2-448 0</inkml:trace>
  <inkml:trace contextRef="#ctx0" brushRef="#br0" timeOffset="16319.71">5888 2276 32079 0,'0'0'1408'16,"0"0"320"-16,7-6-1392 0,-7 6-336 0,0 0 0 0,0 0 0 0,0 0 1184 0,0 0 160 15,0 0 48-15,0 0 0 0,0 0-784 0,0 0-160 16,0 0-16-16,1 15-16 16,-2 2-224-16,-3 3-32 0,-2 1-16 0,-1 2 0 0,-1 1-144 0,0 1 0 15,-1-1 0-15,0 3 128 0,-1 4-128 0,2 1 0 16,1 0 0-16,0 2 0 0,2 2-208 0,1-1-80 15,3 0-16-15,1-4 0 16,0 0-576-16,4-2-112 0,-2-3-32 0,3-3 0 16,3-3-576-16,2-2-128 0,2-5-32 0,2-4-11792 0</inkml:trace>
  <inkml:trace contextRef="#ctx0" brushRef="#br0" timeOffset="16712.82">6349 2705 20271 0,'1'-20'896'0,"0"9"192"0,-1-1-880 0,0-1-208 0,-1-3 0 0,-1 2 0 15,-1 2 2944-15,-2-1 560 0,-1-1 96 0,-2 1 32 16,-1 2-1952-16,-2 3-384 0,-2 0-80 0,0 1 0 16,-2 2-512-16,1 3-112 0,-1 2-16 0,-2 2 0 15,1 2-416-15,-5 4-160 0,-1 3 0 0,1 1 144 16,1 0-144-16,1 2 0 0,2 2 0 0,0-1-176 0,1 1 176 0,1 1-128 16,3 2 128-16,1 0-128 0,4-1 128 0,2 0-192 15,3 1 192-15,2-1-192 0,2-1-160 16,3-3-32-16,1-1-16 0,3-1 0 0,4-2 32 0,3-2 16 15,0-2 0-15,2-3 0 0,0-2 224 0,2-2 128 16,0-2-160-16,0-2 160 0,-3-1 0 0,1-2 0 16,-1-1 0-16,-2-1 0 0,-1-3 176 0,1 0-32 15,-1 0 0-15,-2-2 0 0,-2 0 224 0,0-1 32 16,-1 1 16-16,-2 1 0 0,-1-1-32 0,-2 4-16 16,-1 3 0-16,0 0 0 0,-3 8-32 0,0 0 0 0,0 0 0 15,0 0 0-15,0 0-112 0,0 0-32 0,0 0 0 16,0 0 0-16,-6 10-192 0,2 2-160 0,-1 1 32 0,3 3 0 15,0-1-80-15,1 3-16 0,1 0 0 0,1 1 0 32,1 0-512-32,1-1-96 0,2 0-32 0,1-2 0 15,1-1-1568-15,3-3-320 0,1-3-64 0,2-4-10880 0</inkml:trace>
  <inkml:trace contextRef="#ctx0" brushRef="#br0" timeOffset="17150.27">6804 2629 28799 0,'0'0'1280'0,"-2"-10"256"0,-2-1-1232 0,-1 1-304 0,1 4 0 0,0-1 0 16,-2-1 1728-16,-1 3 272 0,1-1 64 0,-2 4 16 15,-1 3-1184-15,-1 1-224 0,-1 2-48 0,0 2-16 0,0 3-480 16,-1 2-128-16,0 0 0 0,0 3 0 0,0 3 0 0,2 2 0 16,1-1 0-16,1 0-128 0,-1 0 128 15,1 0 0-15,4 3 0 0,0-1-128 0,2 2 128 0,3 0-128 16,3-1 128-16,1-2-128 0,2-3 128 0,1-1 0 15,2-2 0-15,2-2-128 0,1-3 128 0,1-1 0 16,1-3-144-16,3-1 144 0,1-3-144 0,1-3 144 16,1-1-192-16,0-3 192 0,1 1 0 0,0-3 0 15,0-1 0-15,0-2 0 0,1-2 0 0,0-2 176 16,-1-1-176-16,-1-2 160 0,-1-1-32 0,-1 0-128 16,-2 2 192-16,-1-1-64 0,-4 1 0 0,-1 0-128 15,-2-2 192-15,-4 4-64 0,0 1 16 0,-3 3 0 0,-2 1 0 0,-1 2 0 16,-1 1 176-16,2 8 48 0,-5-6 0 0,5 6 0 15,-10-3-96-15,0 4-16 0,-1 3 0 0,0 4 0 16,-1 2-256-16,0 2 0 0,-1 2-208 0,2 1 80 16,2 2 128-16,0-1-160 0,1 2 160 0,0 1-160 15,2 2 160-15,2-2 0 0,0 2-144 0,2 0 144 16,4 1-192-16,2-2 16 0,3-3 16 0,0-2 0 31,2-2-352-31,3-1-64 0,2-2 0 0,4-1-16 16,1-4-1344-16,3-1-272 0,2-3-48 0,1-4-12272 0</inkml:trace>
  <inkml:trace contextRef="#ctx0" brushRef="#br0" timeOffset="17763.23">7502 2742 10127 0,'-12'5'448'0,"3"-2"96"0,-2 1-544 0,-1 4 0 0,-4 2 0 0,1 0 0 0,0 1 3616 0,0 0 608 15,1 1 128-15,1 0 32 0,0 0-3136 16,0-1-624-16,2 0-128 0,2-2-32 0,0-2 176 0,2-3 48 15,7-4 0-15,-5 4 0 0,5-4 480 0,0 0 112 16,0 0 0-16,0 0 16 0,0 0-304 0,0 0-64 16,0 0-16-16,3-7 0 0,1-3-448 0,3-2-80 15,0 1-32-15,1-1 0 0,2 0-144 0,1-2-16 16,1 1-16-16,3 0 0 0,0 0-176 0,0 2 192 16,2 1-192-16,-1 2 192 0,0 3-192 0,-3 0 0 15,-1 2 0-15,-1 2 0 0,-1 1 0 0,-1 2 0 0,-9-2-192 0,9 7 192 16,-1 1-176-16,0 2 176 15,-2 1-128-15,-1 1 128 0,0 1 0 0,0 0-160 0,1 1 160 0,0 0 0 16,0 1 0-16,0-2 0 0,1-1 0 0,-1-2 0 16,1-2 0-16,0-3 0 0,0-1 0 0,-7-4 0 15,10 4 0-15,1-3 128 0,0-2 0 0,1-3 16 16,-2 0 192-16,0-1 48 0,1-2 0 0,-1-1 0 16,1-2 96-16,0 0 32 0,-1 1 0 0,0-2 0 15,0 0-160-15,1 0-32 0,-1-2 0 0,0 2 0 16,-1 0-320-16,0 3 144 0,-1-1-144 0,0 4 0 15,0 2 0-15,-8 3 0 0,0 0 0 0,10 2 0 16,-1 3 0-16,-1 0-192 0,-2 3 192 0,1 2-192 16,-1 0-48-16,-1 1 0 0,2 0 0 0,-1 1 0 0,1-1-80 15,1 0-32-15,0-2 0 0,2-3 0 0,-2 0 64 0,2-3 16 16,1-1 0-16,1-3 0 0,0-2 272 0,2-3 0 16,-3-1 0-16,1-2 0 0,1-2 0 0,-2 0 0 15,-2-1 0-15,0-1 0 0,-1-3 160 0,-1 1-160 16,-2 0 160-16,1 1-160 0,-2 0 288 0,0 0-32 15,0-1-16-15,-2 2 0 0,1 2-112 0,-2 2 0 16,-1-1-128-16,0 10 192 0,0-8-192 0,0 8 0 16,0 0 0-16,0 0 0 0,0 0-144 0,0 0 144 15,-6 4-208-15,1 3 80 16,-1 2-256-16,2 4-64 0,1-2 0 0,1 1 0 16,1 0-176-16,1 2-32 0,0 3-16 0,2 0 0 15,1 2-1536-15,2 0-304 0,1-2-64 0,4 0-7168 0,2-4-1440 0</inkml:trace>
  <inkml:trace contextRef="#ctx0" brushRef="#br0" timeOffset="18293.82">8444 2750 5519 0,'8'-11'496'0,"-2"6"-496"0,0-3 0 0,1 1 0 15,-1 2 3120-15,-6 5 528 0,0 0 96 0,0 0 32 16,0 0-1920-16,0 0-368 0,0 0-80 0,0 0 0 16,0 0-448-16,0 0-64 0,0 0-32 0,-5 9 0 15,-1-3-160-15,1 1-48 0,-1-2 0 0,6-5 0 16,0 0 176-16,0 0 48 0,-4 6 0 0,4-6 0 15,0 0 144-15,0 0 48 0,0 0 0 0,0 0 0 16,0 0-128-16,0 0-32 0,1-8 0 0,1 1 0 16,2 0-272-16,0-2-64 0,0-1-16 0,2-1 0 0,-1 0-32 0,2 0 0 15,2 0 0-15,-1 1 0 0,-2 0-176 0,3 1-32 16,0 1-16-16,0 1 0 0,-2 3-304 0,1 0 0 16,-8 4 128-16,10-1-128 0,-1 0 0 0,-9 1 0 15,8 7 0-15,1 2-144 0,-4 0 144 0,1 4-160 16,1 2 160-16,-1 1-160 0,1-1-96 0,-1 0 0 15,0 1-16-15,2-3 0 16,1 1-304-16,1-1-64 0,1 0-16 0,1-3 0 16,1-4 96-16,2-4 32 0,2-2 0 0,3-2 0 15,2-4-112-15,1-1 0 0,0-2-16 0,0-2 0 16,-1-3 112-16,-1-1 32 0,-4-1 0 0,-1-1 0 0,-3 0 512 0,-1-1 176 0,-1-2 0 0,-1 0 0 16,-2 1 480-16,-1-3 112 0,1-3 0 0,0 2 16 15,-2 0 16-15,1 1 0 0,-2 0 0 0,1 1 0 16,-1 2-96-16,1 2-32 0,-2 3 0 0,-1 2 0 15,-2-3-16-15,-1 7 0 0,0 8 0 0,0 0 0 16,0 0-320-16,0 0-64 0,0 0-16 0,0 0 0 16,0 0-256-16,-6 11 0 0,2 2-176 0,-1 2 176 15,0 3-192-15,0-1 64 0,1 2 128 0,0 2-208 16,0 2 208-16,2 2 0 0,0 2-160 0,0 2 160 31,-2 1-480-31,3 1-32 0,-2-1 0 0,1-2 0 16,-1 0-1456-16,1-3-288 0,1-1-64 0,1-2-16 0,0-3-384 0,4-4-80 15,0-3-16-15,3-3 0 0,-7-9 464 0,13 0 96 0,2-4 16 0</inkml:trace>
  <inkml:trace contextRef="#ctx0" brushRef="#br0" timeOffset="18465.77">9103 2704 2751 0,'-1'-16'256'0,"0"5"-256"0,-2-4 0 0,-2 1 0 0,1 1 4816 0,0-2 928 16,-1 2 176-16,0 2 32 0,1 0-2384 0,2 2-496 16,2 9-80-16,0 0-32 0,-1-9-1168 0,1 9-224 15,3-7-48-15,-3 7-16 0,9-5-880 0,1 2-176 16,1 0-48-16,5 2 0 0,-1 0-256 0,4-1-144 15,2 1 160-15,2 1-160 0,1 1 0 0,0-1 0 16,-1-1 0-16,0 1 0 16,0 3-304-16,-1-2-96 0,-3-1-32 0,-1 0 0 15,-3 2-1696-15,-3 0-352 0,0 0-64 0,-4 0-7888 0,-8-2-1600 0</inkml:trace>
  <inkml:trace contextRef="#ctx0" brushRef="#br0" timeOffset="18997.28">7997 2756 15663 0,'0'0'1392'0,"0"0"-1120"0,0 0-272 0,0 0 0 0,0 0 1536 0,0 8 256 16,0-8 64-16,1 9 0 0,-1-9-640 0,0 0-128 16,0 0-32-16,5 8 0 0,-5-8-160 0,9 5-16 15,0-2-16-15,1-3 0 0,1 0 224 0,1-4 32 16,-1-1 16-16,3-1 0 15,4 0-160-15,-3-2-16 0,1-2-16 0,-2-1 0 0,1 0-400 0,-1 0-80 16,-1 0-16-16,0-1 0 0,-1-1-144 0,-1-2-48 16,-1 1 0-16,-1 2 0 0,-3 0-32 0,1 1-16 15,-3 1 0-15,0 0 0 0,-2-1-64 0,-1 3-16 0,-2 1 0 16,1 7 0-16,-5-7 48 0,5 7 0 0,0 0 0 0,-8-2 0 16,-2 2-176-16,0 3 0 0,0 3 0 0,0 4 0 15,-1 1 0-15,1 4-144 0,-2 3 144 0,2 1-208 16,1 1 208-16,1 0-176 0,2 1 176 0,2 0-160 15,0-1 160-15,3-2 0 0,2 0-144 0,3 0 144 16,0-2 0-16,3 1 0 0,1-2-144 0,3-2 144 16,3-2 0-16,1-2 0 0,3-1 0 0,1-2 0 15,6-1 0-15,1-2 0 0,0-2 0 0,4-2 0 16,3-2-224-16,0-2-144 0,-2 0-16 0,1-3-16 31,1-2-2400-31,1-4-464 0</inkml:trace>
  <inkml:trace contextRef="#ctx0" brushRef="#br0" timeOffset="21437.12">10730 2782 13823 0,'0'0'1216'0,"0"0"-960"0,-6-4-256 0,6 4 0 0,0 0 3024 0,-4-7 560 31,4 7 128-31,0 0 0 0,5-9-2208 0,-1 0-448 0,3 1-96 0,2 0 0 0,2 0-128 0,2-1-32 16,1-1 0-16,3-2 0 0,0 0-160 0,2-1-16 15,-2 0-16-15,1 0 0 0,0-2-288 0,-2 1-48 16,-1 0-16-16,-2-1 0 0,-3 0-128 0,-2 0-128 15,-2-1 192-15,-3 2-192 0,-1 2 208 0,-2 1-64 16,-3-1-16-16,-1 2 0 0,-3 2-128 0,-3 3 0 16,-3 0 0-16,-1 3 0 0,-3 1 0 0,-3 3-192 0,-3 3 32 0,-1 2 16 15,0 2 0-15,0 3 0 16,-2 4 0-16,1 1 0 0,0 2 144 0,1 0-160 0,-1-1 160 0,6 1-160 16,1 0 160-16,5-1-128 0,2 1 128 0,4-1-128 15,4-2 128-15,3 1 0 0,3-1 0 0,3 1-128 16,4-2 128-16,1-1 0 0,4 0 0 0,4-2 128 15,3-1-128-15,2-3 0 0,1 0 128 0,3-2-128 16,-1-3 0-16,4-2 128 0,3-1-128 0,1-1 0 16,2-2 0-16,0-3 0 0,3-2 0 0,-1-1 128 15,1-2-128-15,-2-3 0 0,0 1 0 0,-4-3 128 16,-3-2-128-16,-2-2 0 0,-2-1 128 0,-4-1-128 16,-2-2 128-16,-4 0-128 0,-2 1 128 0,-4 2-128 15,-4 0 0-15,-1 3 0 0,-4 2 0 0,-2 2-128 16,-2 2-160-16,-3 2-32 0,-1 1 0 0,-4 3 0 15,-3 2-192 1,-5 3-64-16,-3 2 0 0,-1 4 0 0,0 4 64 0,-1 2 16 0,0 2 0 0,1 2 0 16,0 0 288-16,3 2 48 0,5-1 16 0,1 0 0 0,1-1-112 0,2 0-32 15,3 2 0-15,4-1 0 0,2-1-64 0,3-2-16 16,2-1 0-16,3-2 0 0,1-1 368 0,3-2 0 16,1 0-144-16,2-2 144 0,2 1 144 0,-1-1 96 15,-1 0 16-15,-2-1 0 0,0 1 128 0,1 0 48 16,-2 1 0-16,-2 0 0 0,0 2-128 0,-1 1-32 15,-3-2 0-15,1 4 0 0,-2 2-80 0,-1 3-32 16,-3 3 0-16,-2 3 0 0,-1 2-32 0,-1 5 0 16,-3 2 0-16,-2 4 0 0,-1 2 0 0,1 0 0 15,-1 2 0-15,0-2 0 0,2-2-128 0,-1-2 0 0,4-2 0 0,0-3 0 16,1-4 128-16,2-2-128 0,1-2 128 0,1-3-128 16,1-2 336-16,2-4-16 0,1-3 0 0,1 0 0 15,-5-8 80-15,9 5 16 0,-1-2 0 0,2-4 0 16,0-4 160-16,2-1 48 0,2-4 0 0,3-2 0 15,1-3-144-15,0-2-32 0,1-4 0 0,1-4 0 16,1-3-208-16,0-2-48 0,0 0-16 0,1-3 0 16,0-3-176-16,2-1 0 0,2-3 144 0,0 1-144 15,0-3 0-15,-2 1 0 0,-1 1 0 0,-2-1 128 16,-2 0-128-16,-4 4 0 0,-2 3 0 0,-2 3 128 16,-2 2-128-16,-2 5 0 0,-2 3 0 0,-1 5 128 15,-3 1-128-15,-1 4 176 0,0 4-176 0,0 7 192 16,-2-9 96-16,2 9 32 0,0 0 0 0,0 0 0 15,0 0-320-15,-8 7 0 0,1 0-176 0,2 4 176 16,-3 2-224-16,3 3 64 0,-1-1 16 0,3 3 0 0,-2 1 144 16,3-2-128-16,1 2 128 0,1 1-128 0,1 1 128 0,1-1 0 15,3 0 0-15,-2-1-128 0,3 0 128 0,0-3 0 16,1-4-144-16,0 0 144 0,2-2 0 0,0-2 0 31,1-3-144-31,1 0 144 0,2-2 0 0,0-1-192 0,1-2 192 0,-1-1-160 0,1-3 160 0,1-3 0 16,1-3 0-16,-1-1 0 0,1-2 0 0,-1-2 0 15,-1-3 0-15,1-2 0 0,-1-2 0 0,0 1 0 16,-2-1 0-16,-1 2 0 0,-1 0 0 0,-2 2 0 16,-1 2 128-16,-3 2-128 0,-1 3 0 0,-1 4 144 15,-2 7-144-15,0 0 0 0,0 0 208 0,0 0-64 16,0 0-16-16,-9 2 0 0,-2 5-128 0,0 4-176 0,1 1 48 0,1 1 0 16,1 0-80-16,3 2-16 0,0 2 0 0,3 1 0 31,2 0-176-31,2 1-48 0,2-3 0 0,2 1 0 15,4-2-160-15,2-1-32 0,1-5-16 0,4 0 0 16,3-3-16-16,3-3 0 0,2-2 0 0,1-2 0 16,1-2-192-16,-1-3-32 0,1-3-16 0,-1-2 0 15,-1-1 352-15,-2-1 80 0,-2-1 16 0,-1-2 0 0,-2 0 464 0,-3-2 0 0,-2 1 0 0,-1-1 0 16,-2 2 304-16,-1-4 0 0,1-1 0 0,-4 1 0 16,-2 3 256-16,-1-1 48 0,-3 0 16 0,-1 3 0 15,-2 0 256-15,-2 2 48 0,1 4 16 0,-5 1 0 16,-1 3-352-16,-2 3-64 0,-2 3-16 0,-1 3 0 15,-1 1-368-15,1 4-144 0,-2 2 0 0,3 1 144 16,-3 0-144-16,2 2 0 0,1 3-160 0,1 1 160 0,-1 1-144 0,3 1 144 16,1 1-128-16,2-2 128 0,0-1-160 15,2 1 160-15,2 0-192 0,2-2 192 0,0-1-224 0,3-3 64 16,1-2 16-16,2-2 0 0,-4-9 144 0,8 9 0 16,-8-9 0-16,11 3 0 0,0-2 128 0,0-1 64 15,0-2 16-15,1-3 0 0,0 0 144 0,1-2 32 16,1 0 0-16,-1-2 0 0,-1-2-64 0,-1 1-16 15,0-1 0-15,0 1 0 0,0 2-160 0,-2 3-16 16,-3-1-128-16,-6 6 192 0,0 0-192 0,0 0 0 16,8 0 0-16,-8 0 0 0,0 0 0 0,0 0-192 0,7 10 192 15,-3 1-208 1,-1 0 208-16,1-1-144 0,0 0 144 0,0-1-128 0,-4-9 128 0,9 10 0 0,0-1-144 0,2-3 144 16,1-1 0-16,4-3-144 0,0-2 144 0,4-2 0 15,1-5-144-15,2-1 144 0,1-2 0 0,-1-2-144 16,-2-2 144-16,0-1-208 0,-1-2 80 0,-2-1 128 15,0 0 0-15,-1-2 0 0,1-2 0 0,-3-1 0 16,-1 1 128-16,-1-1-128 0,-2-1 192 0,1-1-64 16,0 0 64-16,-1 0 16 0,-1 1 0 0,-1-1 0 15,-1 2 128-15,-3 2 32 0,0 0 0 0,-1 6 0 16,-2 1 192-16,1 4 32 0,-3 2 16 0,0 8 0 16,0 0-192-16,0 0-32 0,0 0-16 0,0 0 0 15,0 0-368-15,-8 12-256 0,0 5 32 0,1-1 16 16,0 2 48-16,1 2 16 0,0 2 0 0,0 2 0 15,1 2 144-15,0 3-160 0,1-1 160 0,0 5-160 16,1 0 160-16,1-1-192 0,2-2 192 0,1-1-192 16,2 3 192-16,1-3-208 0,1-1 80 0,3-4 128 0,1-4-240 0,2-4 80 15,1-3 16-15,4-3 0 0,1-2 16 0,1-2 0 16,3-3 0-16,1-3 0 0,1-2 128 0,1-3-128 16,0 0 128-16,-1-2-128 0,-1-2 128 0,-1 1-128 15,-1-7 128-15,-4 1-128 0,1-1 128 0,-1-4 0 16,-1-1 0-16,1-1 0 0,-1 0 0 0,-2 1 0 15,-2 3 0-15,-2 3 0 0,-2-1 0 0,-3 4 0 16,0 2 0-16,-4 9 128 0,0 0-128 0,0 0 0 16,0 0 0-16,0 0 0 0,-9 5 0 0,-1 4 0 15,-1 3 0-15,0 2-192 0,1 0 32 0,0 3 0 16,1-2 0-16,2 3 0 0,0-1 160 0,3 1-128 0,0 0 128 0,2-1-128 16,1-1 128-16,3-3-128 0,1-3 128 0,1 0-128 15,0-2 128-15,2-1 0 0,2-3 0 0,2 0-128 16,2-4 128-16,2-1 0 0,-1-3 0 0,1 1 128 15,2-1-128-15,-1-3 128 0,-1-1-128 0,1 0 128 16,-2-5-128-16,-1 2 0 0,-1-2 128 0,1 0-128 16,1-1 0-16,-1-1 144 0,0 0-144 0,0 1 0 15,-1-1 128-15,0 3-128 0,-2 1 0 0,0 4 0 16,-2 1 0-16,-7 6 0 0,0 0 0 0,0 0 0 16,0 0 0-16,0 0-224 0,0 0 32 0,2 11 16 15,-1 1 48-15,0 1 0 0,-1 2 0 0,0 0 0 16,1-1 128-16,1 3-192 0,2-1 192 0,0 0-192 15,2-3 192-15,0-1-208 0,3-1 80 0,1-2 128 0,0 0 0 16,1-3 0-16,0-1 0 16,0-3 0-16,0-3 0 0,-1-1 0 0,0-3 0 0,-1 0 0 0,0-1 336 0,-1-1-16 15,-1-2 0-15,-2-1 0 0,-1-2 32 0,0 0 0 16,-2-2 0-16,-2 0 0 0,0 0-112 0,-1 1-32 16,-2 1 0-16,-2-1 0 0,0 2-208 0,-2 3 128 15,-1 0-128-15,1 2 0 0,-3 2-144 0,-1 2-128 16,-1 1-32-16,-4 2 0 15,0 1-592-15,-1 2-112 0,0 1-16 0,-1 0-16 16,0-1-2096-16,3 1-432 0</inkml:trace>
  <inkml:trace contextRef="#ctx0" brushRef="#br0" timeOffset="21953.81">13555 2762 15663 0,'0'0'688'0,"12"0"144"0,0 2-656 0,-2 2-176 0,-1 1 0 0,0 2 0 15,-1 2 3136-15,-2 0 576 0,1 1 128 0,-2 2 32 16,1 2-1904-16,-1-1-384 0,0-1-80 0,-1 0-16 31,0 0-2000-31,1-2-384 0,-1-1-96 0,2 0-16 0,-1-2 1008 0,2 0 0 0,1-2 192 0,1-1-32 16,4-1 656-16,2-2 128 0,4-1 16 0,-1-1 16 15,3-2-160-15,1-1-48 0,1 1 0 0,0-2 0 16,1-3-288-16,-4 0-64 0,0-1-16 0,-1 1 0 16,-3-1-80-16,1-1-32 0,-2-2 0 0,2 0 0 15,-1-1-128-15,0 0-32 0,-2 1 0 0,-2 2 0 16,0 1-128-16,-2 1 0 0,-2 1 0 0,-8 7 0 0,6-4 0 0,-6 4 0 15,0 0 0-15,0 0 0 0,9 2-224 0,-9-2 80 16,7 6 16-16,-2 0 0 0,-5-6-32 0,6 9 0 16,-6-9 0-16,4 9 0 0,-4-9-32 0,5 9 0 15,-5-9 0-15,0 0 0 0,0 0 16 0,7 5 0 16,-7-5 0-16,9 0 0 0,-9 0 176 0,9-5 0 16,0-3 0-16,0-1 128 0,-2-1-128 0,2 1 0 15,-1-1 128-15,-1 2-128 0,1-1 0 0,-1 1 0 16,-1-1 0-16,1 3 0 0,-7 6 0 0,5-6 0 15,-5 6 0-15,0 0-128 16,0 0-256-16,0 0-32 0,0 0-16 0,-7 1 0 16,-2 4-288-16,1 1-64 0,3 3-16 0,0 2 0 0,-1 1 448 0,1 1 96 0,2 2 0 0,1 0 16 15,1 1 240-15,1-1-176 0,2 0 176 0,2 1-160 16,2-1 160-16,-1-1 0 0,2 1 0 0,0-2 0 16,-1-1 128-16,3-1 64 0,0-1 16 0,-2-1 0 15,-2 0 112-15,-1-2 0 0,-4-7 16 0,0 0 0 16,1 7-112-16,-1-7-32 0,0 0 0 0,-5 5 0 31,-3 0 0-31,-2-2 0 0,-2-1 0 0,-2-1 0 16,-2-2-560-16,0 1-112 0,-2-2-32 0,-1 0-9984 0,-2-3-1984 0</inkml:trace>
  <inkml:trace contextRef="#ctx0" brushRef="#br0" timeOffset="22125.75">13083 2274 32255 0,'-5'-8'2864'0,"-2"3"-2288"0,-1 0-576 0,1 3 0 0,-1 0 192 0,-1 1-192 16,-1 3 192-16,-2 1-9792 16,-2 0-1968-16</inkml:trace>
  <inkml:trace contextRef="#ctx0" brushRef="#br0" timeOffset="22297.61">12521 2453 34031 0,'0'0'1504'0,"0"0"320"0,0 0-1456 0,0 0-368 0,11-1 0 0,1 1 0 16,0 1 496-16,5 0 16 0,2 0 16 0,5 1 0 15,7 2-128-15,4-1-16 0,2 0-16 0,7 1 0 16,6-1-368-16,4 1-128 0,3 1 0 0,1-1-10848 15,1-1-2160-15</inkml:trace>
  <inkml:trace contextRef="#ctx0" brushRef="#br0" timeOffset="22470.63">15053 2919 38703 0,'15'3'3440'0,"0"0"-2752"0,6 1-560 0,0 1-128 0,2-1 128 0,0 1-128 16,0-2 192-16,0 1-64 31,0 0-1536-31,0-2-304 0,-3-2-64 0</inkml:trace>
  <inkml:trace contextRef="#ctx0" brushRef="#br0" timeOffset="23958.32">1722 3440 13823 0,'0'0'1216'0,"0"0"-960"0,0 0-256 0,0 0 0 16,0 0 736-16,0 0 96 0,0 0 32 0,0 0 0 15,0 0-304-15,0 0-64 0,0 0-16 0,0 0 0 16,0 0 32-16,0 0 0 0,0 0 0 0,0 0 0 16,0 0-48-16,0 0 0 0,0 0 0 0,0 0 0 15,0 0-64-15,0 0-16 0,0 0 0 0,0 0 0 16,0 0-112-16,0 0-16 0,0 0-16 0,7 6 0 16,-7-6-96-16,0 0-16 0,11 4 0 0,0-1 0 15,-1 1 80-15,2 1 16 0,0 0 0 0,2 0 0 16,2-3 96-16,1 0 32 0,2 1 0 0,2 1 0 15,3-2 64-15,3 1 16 0,1 2 0 0,2-3 0 16,1-2-64-16,1 0-16 0,1-1 0 0,0 0 0 0,2-2-96 0,3 2-32 16,1 1 0-16,4 0 0 0,3 0-224 0,3-1 128 15,2 0-128-15,1-1 0 0,-4-3 128 0,2 2-128 16,-1 1 0-16,4 0 0 0,2-2 128 0,4 2-128 16,4 0 0-16,-3 0 144 0,-2 0-144 0,0-1 0 15,0 1 0-15,4 0 128 0,3 1-128 0,1 0 0 16,0-1 0-16,-4 2 0 0,-3-1 0 0,0-1 128 15,3 1-128-15,0 1 0 0,3 3 0 0,0-3 0 16,0-3 0-16,-2 1 0 0,-3 1 0 0,2 0 0 16,1 0 0-16,3 0 0 0,2 0 144 0,-2-2-144 15,-3 0 160-15,-1 1-160 0,1 0 128 0,2 0-128 0,2-1 0 0,0 1 144 16,0 0-144-16,-1 0 128 0,-1 1-128 0,0 0 128 16,1 1-128-16,2 0 0 0,0-2 144 0,1 1-144 15,-6 0 0-15,0 0 144 0,-1 1-144 0,3 0 0 16,3 0 240-16,0-1-64 0,-3 0-16 0,0 0 0 15,-1 0 16-15,2 1 0 0,2 0 0 0,1 0 0 16,3 0-48-16,-2-1 0 0,-4-2 0 0,2 2 0 16,1 1-128-16,4-1 128 0,2 0-128 0,-4 0 128 15,-2-1-128-15,-2 1 0 0,0 0 0 0,3 1 0 16,3 0 0-16,-3 0 128 0,-3-1-128 0,0-1 0 16,-1 2 0-16,3 0 0 0,0-1 0 0,0 1 0 15,-1 0 192-15,2 0-32 0,-4 0-16 0,0 1 0 0,2 1 32 16,2-2 0-16,3 0 0 0,-2 0 0 0,-4-2 0 0,2 4 0 15,-2 0 0-15,4-1 0 0,4-1-48 0,-3 0-128 16,-4-1 192-16,0 1-64 0,3 0-128 0,2 1 160 16,1 0-160-16,-3-1 160 0,-1-1-160 0,-2 0 0 15,0 1 0-15,0 2 0 0,3 0 0 0,0 0 0 16,1-1 0-16,-3 1 0 0,-1-2 0 0,0 0 128 16,2 1-128-16,2 1 0 0,3 1 128 0,-2-1-128 15,-2-2 0-15,1 3 128 0,-1-1-128 0,4 0 0 16,2-3 0-16,-2 1 0 0,-4 1 0 0,1 1 0 0,-4 1 0 15,4 1 0-15,5-2 128 0,-1 0-128 0,-3-1 0 0,-3 1 128 16,1 1-128-16,3 0 0 0,1 0 144 0,-1-1-144 16,-3-2 128-16,-2 2-128 0,1-1 160 0,3 1-160 15,1 1 176-15,-1 0-176 0,0 0 192 0,-2-2-192 16,-1 1 192-16,1 0-64 0,1 0 0 0,1-2-128 16,0-1 240-16,0 1-64 0,-3-1-16 0,3 2 0 15,-1 1 0-15,3 1 0 0,0-2 0 0,-3-1 0 16,-6-1-160-16,-1 1 160 0,-2 0-160 0,3 1 160 15,3 0-160-15,-4 0 160 0,-2-1-160 0,-3 0 160 16,-1 1-32-16,-1 1 0 0,-1 0 0 0,1 1 0 16,1-1 0-16,-3 0-128 0,-2-2 192 0,-3 0-64 15,0 0-128-15,-3 0 160 0,-1 0-160 0,1 2 160 0,-1 2-32 16,1-2-128-16,-1-2 192 0,-1-1-64 0,-4-2 64 16,-2 1 16-16,-2 1 0 0,-2 1 0 0,-3 0-32 0,-2 1-16 15,-4 1 0-15,-3-2 0 0,-1-1 144 0,-1 1 16 16,-2 1 16-16,-3 1 0 0,0-2-160 0,-3 1-48 15,-3 0 0-15,0-1 0 0,-1 0-128 0,-3 0 0 16,-7 0 144-16,0 0-144 0,0 0 0 0,0 0-256 16,0 0 32-16,0 0 16 15,0 0-560-15,0 0-128 0,0 0 0 0,-15-1-11712 16,-2 1-2352-16</inkml:trace>
  <inkml:trace contextRef="#ctx0" brushRef="#br0" timeOffset="25556.65">14970 776 15663 0,'0'0'1392'0,"0"0"-1120"15,0 0-272-15,0 0 0 0,0 0 1456 0,0 0 224 16,0 0 48-16,0 0 16 0,0 0-864 0,9-5-176 15,-1 2-48-15,1 0 0 0,-1-1-16 0,3 2-16 16,0 1 0-16,2 0 0 0,2 1 64 0,2-2 16 16,4 1 0-16,2-1 0 0,2 1 80 0,3 0 32 15,-1-2 0-15,2 1 0 0,1 0-208 0,-3-1-32 16,2 0-16-16,0 1 0 0,1-1-224 0,0 0-32 16,-1 1-16-16,1 1 0 0,-1 1-288 0,-2 0 128 0,1 0-128 0,-1 0 0 15,0 1 128-15,-3-1-128 0,-2 0 0 0,-2 1 0 16,-2 0 0-16,-1 0 0 0,-4-1 0 0,-3 0-144 31,-10 0-528-31,0 0-96 0,0 0-32 0,0 0 0 16,0 0-1984-16,0 0-400 0,-3 9-80 0</inkml:trace>
  <inkml:trace contextRef="#ctx0" brushRef="#br0" timeOffset="25806.65">15367 868 7359 0,'-21'8'320'0,"7"-3"80"16,-3 1-400-16,-3-1 0 0,-2 1 0 0,1-1 0 0,2 0 1456 0,-1-1 208 0,1-1 32 0,4 1 16 15,2-1-192-15,3-1-48 0,2-1 0 0,8-1 0 16,0 0 0-16,0 0 0 0,0 0 0 0,0 0 0 16,0 0-272-16,0 0-64 0,0 0-16 0,11 5 0 0,1-2-448 0,2-1-96 15,3-1 0-15,-1 0-16 0,3-1-48 0,1 0 0 16,1 0 0-16,1 0 0 0,-1-1-96 0,3 0-32 16,1 0 0-16,3 0 0 0,-1 0-128 0,2 0-48 15,0-2 0-15,1 2 0 0,1 0-208 0,0 0 128 16,1 0-128-16,-3 0 0 0,1-1 0 0,-6 0 0 15,-2 0-208-15,0 1 64 16,-3 0-560-16,-3 0-96 0,-2 0-32 0,-2 1 0 16,-3-1-1808-16,-9 1-368 0,9-1-80 0</inkml:trace>
  <inkml:trace contextRef="#ctx0" brushRef="#br0" timeOffset="26245.41">15721 615 9215 0,'-11'-11'816'0,"6"4"-656"0,-2-1-160 0,-1-1 0 16,1 1 3264-16,-2 0 640 0,1 1 112 0,-2-1 16 16,1 2-2016-16,-6-3-416 0,3 2-64 0,2 3-32 15,2 1-768-15,8 3-160 0,-7 0-16 0,7 0-16 16,0 0-368-16,0 0-176 0,-5 9 160 0,4-3-160 16,1 0 0-16,1 2 0 0,0 1 0 0,4 1 0 15,1 1 0-15,3 0 128 0,1 0-128 0,12 8 144 16,-1-3 48-16,1-3 0 0,1-1 0 0,0-1 0 0,0-2 16 0,0-1 16 15,0-3 0-15,2 0 0 0,0-1 32 0,0-2 0 16,2-1 0-16,-1 0 0 0,-1-1-80 0,1 0-16 16,-2 0 0-16,-1-1 0 0,-1 1-160 0,-3-2 192 15,-2-1-192-15,-1-1 192 0,-4 1-192 0,0 1 160 16,-12 2-160-16,0 0 160 0,0 0-32 0,0 0 0 16,0 0 0-16,0 0 0 0,0 0 112 0,0 0 16 15,0 0 0-15,0 0 0 0,-10 10 80 0,-1 2 32 16,-3 2 0-16,-3 2 0 15,-2 1-224-15,1 1-144 0,-1-1 192 0,0 3-192 0,-1 1 0 0,2 2 0 0,-3 1 0 16,1 3 0-16,1-2-160 0,1 0 16 0,0 1 0 16,3-1 0-1,1-1-304-15,3-2-48 0,3-2-16 0,0-3 0 16,1-2-176-16,3-2-32 0,2-1-16 0,-2-1 0 16,4 0-1568-16,2-4-304 0,-2-7-64 0,5 5-9360 0</inkml:trace>
  <inkml:trace contextRef="#ctx0" brushRef="#br0" timeOffset="26668.61">16803 520 31039 0,'0'0'1376'0,"0"0"288"0,-3-6-1344 0,-1 1-320 0,-2 1 0 0,1 2 0 0,-4 1 448 0,-1 2 32 15,-2 1 0-15,-5 3 0 0,1 4-480 0,6-2 0 16,-2 2-176-16,0 1 176 0,-4 2-256 0,2 0 64 16,-1 0 0-16,0 0 16 0,1 0 176 0,-9 9-208 15,8-3 80-15,4-4 128 0,2-2-288 0,4-1 64 16,3-1 16-16,3-1 0 0,-1-9 48 0,7 8 16 16,2 1 0-16,1-1 0 0,0-4 144 0,3 1 0 15,2-1 128-15,2 1-128 0,-3 0 320 0,1-1 0 16,1 0 0-16,0-1 0 0,1 0 80 0,-1 3 16 15,2-1 0-15,-2 2 0 0,1-2-32 0,-1 2-16 0,0-1 0 0,-2 3 0 16,-2 1-176-16,0 0-16 16,-1 0-16-16,-1 0 0 0,-1-1-160 0,-1 0 0 0,-2 1 0 0,-1-1 128 15,-3 1-128-15,0 0 0 0,-1-2 144 0,-1-8-144 16,-2 9 160-16,-1-3-32 0,3-6-128 0,-6 8 192 16,-3-1-192-16,-1-1 0 0,-2 3 0 15,-1-2 0 1,-2-2-544-16,-3 2-160 0,-1 0-16 0,0 0-16 15,0-1-416-15,-1-2-64 0,5-2-32 0,3-2 0 16,1-2-1216-16,2-2-240 0,-1-7-48 0,9-4-16 0</inkml:trace>
  <inkml:trace contextRef="#ctx0" brushRef="#br0" timeOffset="26902.98">16933 552 18831 0,'12'-13'832'0,"-2"3"176"0,-2 0-816 0,1 1-192 0,-2 1 0 0,3 0 0 0,-1 1 2112 0,-1 3 368 16,-8 4 80-16,9-4 0 0,-2-1-864 0,-7 5-176 15,0 0-48-15,0 0 0 0,9-1-608 0,-9 1-128 16,0 0-32-16,0 0 0 0,7 10-384 0,-3 2-64 16,-1 1-32-16,-1-4 0 0,-1 3-224 0,-1 1 0 15,-1 4 0-15,-1 0 0 0,0 3 0 0,0 1 0 16,0 1 0-16,-3 21 0 0,1-3 0 0,1-4-128 16,1-5 128-16,0-4 0 0,1 1-272 0,4-5 48 15,-1-3 16-15,0-3 0 16,0 0-560-16,1-3-96 0,1-1-32 0,0-2 0 15,1 0-2272-15,-1-2-464 0</inkml:trace>
  <inkml:trace contextRef="#ctx0" brushRef="#br0" timeOffset="27106.07">16966 802 13823 0,'-4'-11'608'0,"4"11"128"0,-3-9-592 0,0 3-144 0,2-1 0 0,1 7 0 15,0 0 4592-15,0 0 880 0,7-4 176 0,3 1 48 16,2 2-4224-16,2 0-832 0,2-1-160 0,0 1-32 16,2 1-448-16,0 0 0 0,2-1 128 0,-1 1-128 31,0 0-400-31,-1 0-112 0,2-1-32 0,1 0 0 0,1 1-2736 16,0 0-560-16,1-2-96 0</inkml:trace>
  <inkml:trace contextRef="#ctx0" brushRef="#br0" timeOffset="27922.79">17437 762 20495 0,'0'0'896'0,"0"0"208"0,0 0-880 0,0 0-224 0,9-4 0 0,-9 4 0 0,8-6 1856 0,-8 6 336 16,4-6 64-16,-4 6 16 16,3-8-880-16,-3 0-176 0,-2 2-48 0,-1 0 0 0,-1 2-544 0,0 0-112 15,-3-1-32-15,0 1 0 0,-1 2-96 0,-1 0 0 16,-2 1-16-16,2 2 0 0,0 2-112 0,-1 1 0 16,0 3-16-16,1 0 0 0,3 2-240 0,0 2 0 15,-1 1 128-15,2 3-128 0,-1 0 0 0,2 3 144 16,-1-2-144-16,3 2 128 0,0-2-128 0,2 2 0 15,0 0 0-15,1 0 128 0,4-3-128 0,0 1 0 0,1-2 0 0,2-2 0 16,3-2 0-16,0-3 0 0,3-2 0 0,1-1 0 16,1-3 0-16,1-2 0 0,1-2-160 0,-2-1 160 15,1-3 0-15,-2-1 0 0,-1-2 0 0,-1 0 0 16,1 1 192-16,-4-2 0 0,-3 0-16 0,1-2 0 16,-1-2 112-16,-2 0 32 0,-2-3 0 0,2 2 0 15,-2 1-96-15,1-1-16 0,-2 1 0 0,-1 0 0 16,-1 3-208-16,0 2 144 0,-1 3-144 0,1 7 128 15,-2-6-128-15,2 6 0 0,0 0 144 0,0 0-144 16,0 0 0-16,0 0 0 16,-5 8 0-16,-1 2-128 0,2 0-48 0,1 2 0 0,-1 2 0 0,2 0 0 0,0 1-16 0,1 0 0 15,1 2 0-15,2-1 0 0,0-2-32 0,2 0-16 16,-1-2 0-16,1-1 0 0,3-1 240 0,-2-3-192 16,2 0 192-16,2-3-192 0,0 0 192 0,2-2 0 15,0-1 0-15,1-2 0 0,2-2 0 0,1-2 0 16,0-3 0-16,0 0 0 0,2-3 0 0,-1-1 0 15,1-3 0-15,-2 1 0 0,0-1 0 0,1-2 0 16,-2-1 0-16,-1-2 0 0,1-5 224 0,-1 0-64 16,0-1-16-16,-2-1 0 0,-1 1 96 0,-2-2 16 15,-2 1 0-15,-3 13 0 0,1-3 64 0,-2 2 0 0,0 0 16 0,-1 1 0 16,1 2 192-16,-4 2 48 0,2 1 0 0,-1-3 0 16,0 4-224-16,1 8-32 0,0 0-16 0,0 0 0 15,-7 6-304-15,2 4-176 0,-1 3 32 0,4-4 0 16,-1 5 0-16,0 3 0 0,-1 0 0 0,2 3 0 15,-1 2 16-15,1 1 0 0,1 1 0 0,1 21 0 16,1-3-96-16,0-5-16 0,3-4 0 0,-1-4 0 16,2-1 0-16,1-5 0 0,2-3 0 0,2-3 0 15,1-1 64-15,1-3 16 0,0-3 0 0,1-4 0 16,3-1 160-16,-2-3 0 0,0-2 0 0,0-3 0 16,-2-3 0-16,1 0 0 0,1-1 0 0,-2-3 0 15,-2-3 0-15,0-1 128 0,0-2-128 0,0-1 176 16,1-2-48-16,-2 1-128 0,-3-2 192 0,0 3-64 15,-2-1 0-15,0 3-128 0,-2 1 192 0,0 3-64 16,-2 3 96-16,0 8 16 0,0 0 0 0,0 0 0 0,0 0 32 16,0 0 16-16,0 0 0 0,0 0 0 0,-4 12-288 0,-1 2-176 15,1 2 32-15,0 0 0 0,1 1-32 0,2 1 0 16,0 0 0-16,1 0 0 0,0-2-80 0,2 1 0 16,1-2-16-16,2-1 0 0,-1-1-96 0,2 0-16 15,0-1 0-15,3-2 0 31,0-4-144-31,1 0-48 0,0-2 0 0,1-1 0 0,1-2-1328 0,0-2-272 0,-1-1-48 0</inkml:trace>
  <inkml:trace contextRef="#ctx0" brushRef="#br0" timeOffset="28111.14">18110 462 13823 0,'-9'-5'1216'15,"0"-1"-960"-15,-1 2-256 0,1-1 0 0,1 1 4816 0,0 2 928 0,1-1 176 0,7 3 32 16,-7-1-4208-16,7 1-848 0,0 0-160 0,-8 4-32 47,8-4-992-47,-5 5-192 0,5-5-32 0,-3 9-16 0,3-9-2128 0,-3 10-416 0,3 0-96 0</inkml:trace>
  <inkml:trace contextRef="#ctx0" brushRef="#br0" timeOffset="28282.94">17725 683 26719 0,'0'0'2368'0,"-7"-1"-1888"16,-1 0-480-16,8 1 0 0,-7-1 1056 0,7 1 112 15,0 0 32-15,0 0 0 0,0 0-224 0,0 0-32 16,0 0-16-16,0 0 0 0,0 0-672 0,13 3-128 16,3-1-128-16,4 1 192 0,3-2-192 0,4-1-144 15,5 0 144-15,4-1-208 16,3-2-880-16,-2 1-160 0,-1 0-32 0</inkml:trace>
  <inkml:trace contextRef="#ctx0" brushRef="#br0" timeOffset="29033.92">18523 732 19583 0,'0'0'864'0,"0"0"176"0,0 0-832 16,0 0-208-16,0 0 0 0,0 0 0 0,0 0 1408 0,-9 2 224 0,0 0 48 0,0 3 16 15,-1 0-608-15,1 0-112 0,-1 2-16 0,-1 2-16 16,0 1-416-16,-1 0-80 0,-1 1 0 0,4 2-16 16,0 0-112-16,1 1 0 0,1 2-16 0,3 0 0 15,1 0-176-15,2 0-128 0,1-1 192 0,3 1-192 16,2-1 128-16,4 1-128 0,2-1 0 0,4-1 0 16,1-3 0-16,2-1 0 0,3-2-192 0,1-4 48 31,3 0-496-31,3-3-112 0,4-2-16 0,2-4 0 0,2-4-192 15,1 1-64-15,0-2 0 0,0-1 0 0,-3 0 640 0,-2 0 112 0,-5 0 16 0,-4 0 16 0,-2 0 240 0,-3 0 240 16,-3-1-48-16,0-2-16 0,-4-1 208 0,0 1 64 16,-3 1 0-16,0 0 0 0,-1 2-144 0,-3 2-32 31,-1 1 0-31,-3 8 0 0,0-9 80 0,0 9 16 16,-2-9 0-16,2 9 0 0,0 0 64 0,0 0 16 15,-8-3 0-15,1 2 0 0,-1 2-320 0,8-1-128 16,-9 3 0-16,2 2 128 0,0-1-128 0,1 0 0 15,6-4 0-15,-5 6 0 0,5-6 0 0,0 0 0 16,0 0 0-16,0 0 0 0,0 0 0 0,0 0 0 16,0 0 0-16,0 0 128 0,0 0 112 0,0 0 16 15,-7-6 0-15,3 0 0 0,0-2-16 0,0-1 0 16,1 2 0-16,0-2 0 0,-2-1-48 0,1 0 0 0,-1 1 0 16,1 0 0-16,-1 2 64 0,-2 0 16 0,-1 2 0 0,2 1 0 15,-4 3-112-15,1 1-32 0,0 1 0 0,0 4 0 16,-3 0-128-16,0 4 0 0,0 1 0 0,-1 3 0 15,0 3-160-15,1 1 160 0,-2 1 0 0,4 0-144 16,-2 1 144-16,2 1 0 0,2 0-144 0,0 0 144 16,2-4-144-16,2 2 144 0,2-2-192 0,1-2 192 15,1-1-192-15,2-4 192 0,0 0-192 0,-2-9 192 0,0 0 0 0,11 7 0 0,-3-3 0 0,2-3 0 32,1-2 352-32,1-3-32 0,0-3 0 0,2 0 0 15,-3-1 240-15,2-1 32 0,1-1 16 0,-2-1 0 0,0-1-256 0,-2 0-48 0,-1-1-16 0,-1 0 0 31,0-3-80-31,0 1-16 0,-1-1 0 0,0 2 0 0,-1 0-192 0,-2 2 144 16,-2 0-144-16,1 3 128 0,-1 2-128 16,-2 7 192-16,0 0-192 0,0 0 192 0,0 0 0 0,0 0 0 15,0 0 0-15,0 0 0 0,0 10-192 0,0 2-144 16,0 1 144-16,0 2-208 0,0-1-32 0,1 2 0 16,1 0 0-16,1-1 0 15,0 0-304-15,2-2-64 0,0-1-16 0,1-1 0 16,0-2-144-16,1-2-48 0,0 0 0 0,-7-7 0 15,11 4-288-15,0-1-64 0,1-3-16 0</inkml:trace>
  <inkml:trace contextRef="#ctx0" brushRef="#br0" timeOffset="29283.86">19165 681 5519 0,'2'-19'496'16,"-1"7"-496"-16,2-4 0 0,-2-3 0 0,0 0 4352 0,0-1 768 0,-1 2 144 0,0-1 48 15,-1 3-2448-15,-1-12-496 0,-1 7-80 0,2 6-32 16,-1 3-752-16,1 3-160 0,-1 3-16 0,2 6-16 15,0 0-608-15,0 0-128 0,0 0-32 0,0 0 0 16,0 0-544-16,0 0 0 0,0 0 0 0,-3 15 0 16,0-2 0-16,2 4 0 0,0 2-192 0,0-7 192 15,1 4-160-15,0 2 160 0,0 3-160 0,1 2 160 16,-1 0 0-16,1 3 0 0,1 0 0 0,2 23 0 16,-2-11 0-16,2-5 0 0,-1-4 128 0,0-2-128 15,0-3-384-15,2-3-176 0,-2-3-32 16,1-4-16-16,1-3-496 0,-1-1-112 0,-4-10 0 15,7 8-16-15,-7-8-816 0,5 6-144 0,-5-6-48 16</inkml:trace>
  <inkml:trace contextRef="#ctx0" brushRef="#br0" timeOffset="30019.13">19376 714 4607 0,'8'-31'400'0,"-2"9"-400"16,0-3 0-16,-3 9 0 0,0 0 3328 0,-1-2 592 16,-1 0 112-16,0-1 32 0,0 4-1584 0,-1-1-320 15,0 2-64-15,-1-7-16 0,0 7-16 0,0 4 0 16,1 10 0-16,0 0 0 0,0 0-976 0,0 0-208 15,0 0-48-15,0 0 0 0,0 0-640 0,0 0-192 16,-5 10 0-16,1 3 128 0,1 3-128 0,2-5-128 16,0 3 128-16,1 2-192 0,0 2 192 0,0 1 0 15,-2 2 0-15,2 1-128 0,2 0 128 0,-4 21 0 16,2-5 0-16,0-4 0 0,2-7 0 0,1-3-192 0,1 0 192 16,1-2-192-1,0-5-320-15,2-1-64 0,0-4 0 0,2-1-16 16,0-4-176-16,1-1-16 0,1-3-16 0,1-1 0 15,1-2-16-15,0-2 0 0,1-1 0 0,-1-2 0 0,0-2 432 0,-1-3 64 0,0-1 32 0,0 0 0 16,-1 0 288-16,0 0 0 0,-2-1 128 0,0 1-128 16,-2-1 304-16,-2 0-48 0,1-1 0 0,-2 5 0 15,-4 8 160-15,2-8 32 0,-2 8 0 0,0 0 0 16,0 0 64-16,0 0 0 0,0 0 16 0,0 0 0 16,-4 8-528-16,2 0 0 0,-2 2 0 0,3 0 0 15,0-1 0-15,0 1 0 0,0 1 0 0,2-1 0 16,0-1 0-16,-1-9 0 0,3 8 0 0,3 0-144 15,-1-1 144-15,3-3 0 0,1-2 0 0,2-1 0 0,-2-1 128 0,2 0-128 16,0-2 160-16,1-1-160 0,-1-3 432 0,0-1-16 16,-1-2 0-16,-2-1 0 0,0 1 320 0,-1-1 64 15,-2-2 16-15,1-1 0 0,-1-1-128 0,0-2-32 16,-2 0 0-16,0 0 0 0,1 1-208 0,-4 0-32 16,0 0-16-16,0 4 0 0,0 1-48 0,0 3-16 15,-4-1 0-15,4 8 0 0,0 0-80 0,0 0-32 16,0 0 0-16,0 0 0 0,0 0-224 0,0 0 0 15,-3 11-192-15,1 3 192 0,1 3-224 0,1 3 64 16,1 3 16-16,1 1 0 0,0 0 144 0,3 4-192 16,-2 1 192-16,1 3-192 0,0 0 192 0,0 3 0 0,0 5-144 0,0 2 144 15,-1 1-176-15,-1 3 48 0,0 0 0 0,-1 0 0 16,1 3-48-16,-1-4 0 0,-2-2 0 0,1-2 0 16,0 0 176-16,-2-3 0 0,1-4-144 0,1-5 144 15,-3-1 0-15,0-5 0 0,-1-3 0 0,1-4 0 16,-1-3 0-16,0-3 160 0,0-3-160 0,4-7 160 15,-5 3 16-15,-3-1 0 0,0-3 0 0,8 1 0 16,-10-6 96-16,1-4 32 0,1-2 0 0,0-1 0 16,0-2 208-16,3-1 32 0,1-2 16 0,0-2 0 15,1-2-112-15,3-2-32 0,2-2 0 0,0-1 0 16,1 1-416-16,3-2 0 0,2 1 128 0,2-2-128 31,1 0-336-31,1-1-112 0,1 1 0 0,1 3-16 0,-1 0-560 16,4 4-128-16,2 1 0 0,3 2-16 0,1 1-1344 0,4 2-272 0,3 0-48 15</inkml:trace>
  <inkml:trace contextRef="#ctx0" brushRef="#br0" timeOffset="30631.48">20823 667 32591 0,'0'0'1440'0,"0"0"304"0,0 0-1392 0,-9 0-352 0,9 0 0 0,-8 4 0 16,2 3 352-16,-2 3 0 0,0 3 0 16,1 2 0-16,-1 2-352 0,1 1 0 0,1 2 0 15,1 1 0-15,1-1 0 0,2 1-128 0,1 0 128 0,1-3 0 16,0 0-128-16,2 0 128 0,1-2-128 0,2-2 128 31,0-2-576-31,2-1-16 0,2-1-16 0,0-2 0 16,1-2-16-16,2-3 0 0,2-3 0 0,1-1 0 0,2-1 304 0,0-3 48 0,0-1 16 0,0-1 0 15,1-1 64-15,-3 1 0 0,2-2 16 0,-2-1 0 16,-2 1 176-16,1-3 0 0,-1-1 0 0,0-2 0 16,0 0 0-16,-2-1 128 0,-1-1-128 0,0 3 0 15,-1 1 0-15,-2 3 0 0,-2 0-160 0,-2 2 160 0,-3 8-192 0,0 0 64 16,0 0 128-16,0 0-208 0,0 0 208 0,-9 8 0 15,-1 2 0-15,1 2 0 0,0 0 0 0,-2 0 0 16,-2 0 0-16,2 1 160 0,1-1-160 0,1 2 0 16,0-2 0-16,1-1 0 0,2-1 0 0,1-3 0 15,5-7 0-15,0 0 128 0,0 0 288 0,0 0 48 16,0 0 16-16,0 0 0 0,0 0 448 0,0 0 96 16,0 0 0-16,0-7 16 0,1-2-432 0,3 0-96 15,0-2 0-15,2 0-16 0,-1 1 0 0,2 0 0 16,0-1 0-16,3 0 0 0,1 1 16 0,0-1 16 0,-1-1 0 0,2 2 0 15,2 3-240-15,0 0-48 0,-4 1-16 0,2 3 0 16,-1 4-224-16,0 1 0 0,0 3 0 0,1 3 0 16,-3 0 0-16,2 4-192 0,0 2 192 0,-1 0-208 15,-2 1 208-15,0 2-176 0,0-1 176 0,0 2-160 16,-3-2-112-16,1 0-32 0,-2-3 0 0,0-1 0 31,-1-1-1312-31,0-1-272 0,-3-10-48 0</inkml:trace>
  <inkml:trace contextRef="#ctx0" brushRef="#br0" timeOffset="30803.35">20921 484 27647 0,'-14'-13'1216'0,"5"5"256"15,-1-1-1168-15,1 3-304 16,0 1 0-16,2 2 0 0,0-1 2128 0,7 4 368 0,0 0 80 0,0 0 16 0,-8-1-2016 0,8 1-384 15,0 0-192-15,-4 5 160 16,4-5-2336-16,-2 10-448 0,2 0-112 0</inkml:trace>
  <inkml:trace contextRef="#ctx0" brushRef="#br0" timeOffset="31429.38">21760 862 26143 0,'-3'-13'1152'0,"1"6"256"0,-1-2-1136 15,2 0-272-15,-2 0 0 0,1 0 0 0,-3-2 800 0,2 0 96 0,0-1 32 0,0 2 0 16,-2 0-656-16,1 1-128 0,-2-1-16 0,0 1-128 16,-2-1 0-16,1 0 0 0,1 2-240 0,0 3 80 15,-4-1-96-15,2 3 0 0,-2 0-16 0,-1 2 0 16,-4 1 80-16,0 2 0 0,0 1 16 0,-1 3 0 16,0 0 176-16,-1 3 0 0,0 0 0 0,0 1-128 15,1 1 352-15,1 1 80 0,2 1 16 0,1 1 0 0,1 1-112 0,1-1-16 16,1-2 0-16,3 1 0 0,0 0-192 0,3 1 128 15,-2-2-128-15,4 0 0 0,1-1 128 0,3-1-128 16,-3-10 0-16,5 11 0 0,1-1 272 0,1-3-32 16,1 0-16-16,2-3 0 0,2-1-48 0,2-3-16 15,3-2 0-15,0 0 0 0,2-2 16 0,1-2 0 16,1-1 0-16,-3-2 0 0,0 0 208 0,0-3 64 16,-1-1 0-16,-1-3 0 0,-4 0-32 0,0-4 0 15,0-2 0-15,-1-1 0 0,-1-2-32 0,0-1 0 0,0 0 0 0,0-3 0 16,-2 0-80-16,-4 12-32 0,0-4 0 0,2 1 0 15,-1 1 112-15,-1-1 0 0,1 2 16 0,-1 3 0 16,0 2 0-16,1-9 0 0,-2 6 0 0,0 6 0 16,-3 10-64-16,0 0-16 0,0 0 0 0,0 0 0 15,0 0-320-15,0 0 0 0,0 0 0 0,-7 14-128 16,0 2-80-16,5-5-16 0,-2 4 0 0,-1 4 0 16,1 2 32-16,1 2 16 0,-1 1 0 0,1 2 0 31,0 1-192-31,-2 24-32 0,3-7-16 0,2-7 0 15,2-6-224-15,2-2-64 0,1-1 0 0,2-4 0 16,0-1-352-16,2-3-80 0,0-2-16 0,1-2 0 0,2 0-1472 16,1-5-288-16,2-4-64 0</inkml:trace>
  <inkml:trace contextRef="#ctx0" brushRef="#br0" timeOffset="31766.66">22001 950 9215 0,'0'0'816'0,"2"-8"-656"0,-1 0-160 0,-1 8 0 0,1-9 2864 0,1 0 528 15,-2 2 128-15,0 7 0 0,1-10-1792 16,0 0-352-16,1 0-80 0,-1 2-16 0,-1-1-656 0,0 1-144 15,0 8-32-15,2-12 0 0,2-1-144 0,-2 0-48 16,-2-2 0-16,1 1 0 0,1 0-48 0,0 1-16 16,-1-1 0-16,2 0 0 0,-1-2 64 0,1 2 16 15,-1 0 0-15,0-1 0 0,-2 4 80 0,2 0 16 16,-2 1 0-16,0 2 0 0,0-1 160 0,-2 3 48 16,2 6 0-16,0 0 0 0,-4-3-16 0,4 3 0 15,-9 0 0-15,-1 4 0 0,-1 2-352 0,-1 4-64 0,-1 1-16 16,0 1 0-16,-1 2-128 0,0 2 0 15,2 0 0-15,2 3-176 0,-1-2 176 0,3 1 0 0,1 0 0 16,1-1-128-16,2 1 128 0,2-2 0 0,2 1 0 0,0-1 0 16,2-1 0-16,2-2 0 0,1-2 0 0,1 0 0 15,3-1 0-15,3-2 0 0,-1-1 0 0,4 1 128 16,0-4-128-16,3 1 0 0,0-3 0 0,3-1 128 31,-2-2-576-31,2-1-96 0,-1-2-32 0,1-1 0 16,-2-3-672-16,0-2-144 0,-1-3-16 0</inkml:trace>
  <inkml:trace contextRef="#ctx0" brushRef="#br0" timeOffset="32009.7">22390 501 18431 0,'-2'-10'1632'15,"-1"1"-1312"-15,0 0-320 0,-2-1 0 16,1 1 2320-16,-1 2 400 0,0 1 80 0,-1 1 16 16,-1 0-896-16,1 1-160 0,6 4-32 0,-9-5-16 0,2 2-880 0,7 3-192 15,-8-1-16-15,8 1-16 0,-7 1-400 0,7-1-80 16,0 0 0-16,-8 7-128 0,2 0 0 0,2 4 0 15,0 2 0-15,3 1 0 0,0 1 0 0,1-3 0 16,0 4 192-16,0 2-192 0,1 4 224 0,0 2-64 16,1-1-16-16,-1 2 0 0,2 1-144 0,0 23 0 15,-1-10 0-15,2-5 128 16,-1-3-432-16,-1-1-80 0,0-5-32 0,1-2 0 16,-1-2-1520-16,-1-2-304 0,0-4-64 0</inkml:trace>
  <inkml:trace contextRef="#ctx0" brushRef="#br0" timeOffset="32182.17">22151 722 31727 0,'0'-11'1408'0,"0"11"288"0,0 0-1360 15,0 0-336-15,4-8 0 0,2 2 0 0,-1 1 848 0,3 1 112 0,2 0 0 0,3 1 16 16,3 1-592-16,4 0-128 0,2 0-32 0,2 2 0 15,5 0-224-15,-2 0 0 0,3 0 0 0,2 0 0 16,0-1-1648-16,1 1-208 0,-1 3-64 0</inkml:trace>
  <inkml:trace contextRef="#ctx0" brushRef="#br0" timeOffset="32573.23">22653 864 3679 0,'0'0'320'0,"0"0"-320"0,0 0 0 0,0 0 0 0,0 0 5120 0,0 0 960 15,-4-6 192-15,4 6 48 0,0 0-3712 0,0-8-752 16,0 8-128-16,3-8-48 0,2-1-1040 0,-1 0-192 0,2-1-64 16,-1 0 0-16,2 1-256 0,-1-1-128 0,1-1 0 0,-1-1 128 15,1 0-128-15,-1 1 0 0,-1-1 0 0,-1 1 0 16,1 0 0-16,-2-1 0 15,0 0 0-15,0 1 128 0,-2 0 0 0,-1 1 0 0,0-1 0 0,-1 2 0 16,0 4 112-16,-2 0 16 16,1 0 0-16,2 5 0 0,-5-2-16 0,5 2 0 15,-8 1 0-15,0 2 0 0,-1 3-240 0,1 1 0 0,-1 2 0 0,2 1 0 16,-2 1 0-16,3 1 0 0,-1 1 0 0,3 2 0 16,1-1-176-16,1 2 176 0,0 1-160 0,2-1 160 15,2 0 0-15,2-1 0 0,0-1-128 0,2 1 128 16,0-1 0-16,3-1 0 0,1 0 0 0,1 1 0 0,1-3 0 15,-1-1 0-15,1-2 0 0,1 1 0 0,2 0-192 0,-1-1-32 16,1-3-16-16,2 0 0 16,0-2-1792-16,3-1-352 0,-3-2-80 0</inkml:trace>
  <inkml:trace contextRef="#ctx0" brushRef="#br0" timeOffset="32954.98">22918 710 26943 0,'0'0'1200'0,"-7"3"240"0,-3 1-1152 0,2 3-288 15,2-1 0-15,0 3 0 0,2 1 528 0,-1 2 48 0,0 0 16 0,1 2 0 16,2-1-320-16,1 0-64 0,-1-2-16 0,1 1 0 16,1-1-64-16,2 0-128 0,0 1 176 0,0-3-176 15,0-1 0-15,-2-8 0 0,0 0 0 0,5 6 0 16,-5-6 0-16,7 6-192 0,-7-6 16 0,10 2 16 15,-2-4 160-15,3-2 0 0,-3 2 0 0,1-3 0 16,0-3 416-16,-1 0 16 0,1 0 0 0,-1-2 0 16,-1-2 320-16,2-2 64 0,-1 0 16 0,1 0 0 15,1-2-128-15,-1 2 0 0,-3 0-16 0,2-1 0 16,1 2-336-16,0 2-64 0,-4 0-16 0,1 4 0 16,-2 1-128-16,-4 6-16 0,0 0-128 0,0 0 192 0,0 0-64 15,0 0-128-15,9 1 176 0,-9-1-176 16,6 8 0-16,0 1 0 0,-2-1 0 0,1 2 0 0,-1 1 0 0,0 0-144 15,1 0 144-15,-1 0 0 0,1 0-240 0,0 0 48 16,1-2 0-16,-1-1 0 16,1-2-448-16,-6-6-96 0,8 7-16 0</inkml:trace>
  <inkml:trace contextRef="#ctx0" brushRef="#br0" timeOffset="34719.79">23388 813 12895 0,'0'0'576'0,"0"0"112"0,0 0-560 0,3-8-128 0,-3 8 0 0,4-6 0 0,-4 6 2160 0,0 0 400 16,0 0 64-16,0 0 32 16,0 0-1760-16,0 0-336 0,0 0-80 0,0 0-16 0,0 0-464 0,0 0 128 15,-4 11-128-15,1 0 0 0,-1-1 208 0,-1 1 0 16,2 0 0-16,-1 0 0 0,-2 0 80 0,1 1 16 16,-2 1 0-16,0-1 0 0,2-2-304 0,-1 0 0 15,1-1 0-15,-1-1 0 0,1 1 0 0,5-9 128 16,-6 8-128-16,6-8 0 0,0 0 304 0,0 0-48 15,0 0-16-15,0 0 0 0,0 0 96 0,0 0 32 16,0 0 0-16,0 0 0 0,0 0 144 0,0 0 16 0,0 0 16 0,-1-8 0 16,4 0-192-16,-2 1-32 15,-1-2-16-15,3-1 0 0,1-1 16 0,2 0 16 0,-2-2 0 0,1 1 0 16,0 1 32-16,2-1 0 0,-1-2 0 0,1 1 0 16,0 0-224-16,-1 1-144 0,1-1 192 0,-2 3-192 15,1 3 128-15,-6 7-128 0,6-4 0 0,-6 4 0 16,0 0 192-16,0 0-192 0,0 0 192 0,9 5-192 15,-9-5 0-15,7 11 0 0,-2 1 0 0,1 1 0 16,-2-1 0-16,-1 1 0 0,1 0 0 0,0-1-144 16,1 0 144-16,-1-1 0 0,0 0 0 0,2-1 0 15,0-1 0-15,0-1 0 0,-6-8 0 0,9 5 0 16,0-3 0-16,0-1 0 0,1-1 0 0,0-2 0 0,1-1 128 0,0 0-128 16,0-3 160-16,1 0-160 0,-1-3 192 0,0-1-64 15,0-1-128-15,0 0 192 0,-1 1 256 0,0 0 32 31,0 1 16-31,0 0 0 0,-1 0-48 0,0-1 0 0,-3-1 0 0,1 2 0 0,-2 1-272 0,1 3-176 16,-6 5 192-16,0 0-192 0,0 0 0 16,0 0 0-16,0 0 0 0,0 0 0 0,0 0-144 15,5 10 144-15,-1-1-192 0,-2 1 192 0,1 0-160 16,-1 1 160-16,2 0-160 0,0 0 160 0,1 0 0 16,1-1-144-16,1 0 144 15,1-1-128-15,2-3 128 0,0 1-160 0,2-1 160 0,1-3-368 0,3-1 32 0,-2-3 0 0,4-1 0 31,-3-3-1280-31,3-1-256 0,-1-1-48 0,0-2-16 16,-3-2 592-16,-1 0 128 0,-1 1 32 0,-2 1 0 16,-1-2 512-16,-1-2 96 0,-2-1 32 0,0 2 0 0,-1 0 544 0,0-1 224 0,-1 0-16 0,2-1 0 15,-4 1 480-15,1 2 80 0,-2 0 32 0,0 2 0 16,1 2-16-16,-1 1 0 0,-1 6 0 0,0 0 0 16,0-5-16-16,0 5 0 0,0 0 0 0,0 0 0 15,0 0-272-15,0 0-64 0,0 0-16 0,-8 7 0 16,1 2-416-16,2 1 128 0,-1 0-128 0,2 1 0 15,0 1 0-15,0 2 0 0,1 1 128 0,1-1-128 16,1-2 128-16,1 0-128 0,0-1 192 0,2-1-64 16,0 0 32-16,1 0 0 0,3-1 0 0,-1-1 0 0,1-1-32 0,2-1-128 15,0-2 192-15,3-2-64 0,3-2-128 16,-1 0 0-16,2-1 0 0,1-2 0 0,0-2-256 16,1 0 0-16,-2-2 16 0,-1 1 0 0,-1-1 240 0,2 0-192 15,-4 0 192-15,0-2-192 0,-1-1 192 0,1-1 0 16,0-1 0-16,-1 0 0 0,-4 0 128 0,1 0-128 15,-1-2 192-15,1 2-192 0,-2 1 0 0,0 3 0 16,-3-2 0-16,-2 10 0 0,-1-6 0 0,1 6 0 16,0 0 0-16,0 0 0 0,0 0 320 0,-9 0-64 15,-1 2 0-15,1 4 0 0,1 3-256 0,-2-1 0 16,0 2-176-16,1 0 176 0,0 1 0 0,0 0 0 16,1 0 0-16,1 0 0 0,-1-1-128 0,3 0 128 15,-1-2 0-15,6-8 0 0,0 0 0 0,0 0 0 0,-3 6 0 0,3-6 0 16,0 0 336-16,0 0-16 0,0 0-16 0,0 0 0 15,0 0 80-15,0 0 32 0,7-5 0 0,-7 5 0 16,6-7-64-16,1 0-16 0,1-1 0 0,-2 0 0 16,0-1-16-16,0-1-16 0,1 2 0 0,1 0 0 15,-1 0-96-15,2 1-16 0,0-2 0 0,1 1 0 16,0 0 0-16,1 2-16 0,-4 0 0 0,2 1 0 31,0 3-176-31,-9 2 0 0,9 0 0 0,-9 0 0 0,10 3 0 0,-2 2 0 0,-1 2 0 0,-1 3-176 16,-2 1 176-16,1 1-192 0,0 0 192 0,-1 1-192 15,0 2 192-15,-1-1 0 0,0-1 0 0,2 0-128 16,-4-1-128-16,1 0 0 0,-1 1-16 0,0-4 0 31,-1-9-688-31,2 8-128 0,3 0-16 0</inkml:trace>
  <inkml:trace contextRef="#ctx0" brushRef="#br0" timeOffset="34876.04">23985 462 8287 0,'-6'-7'736'16,"-2"0"-592"-16,0 0-144 15,2 2 0-15,-2-1 5904 0,8 6 1152 0,0 0 240 0,-8-3 32 0,8 3-5328 0,0 0-1056 16,0 0-224-16,-7 0-32 16,7 0-1088-16,0 0-224 0,0 0-32 0,-1 10-16 15,4-1-2560-15,4-1-512 0</inkml:trace>
  <inkml:trace contextRef="#ctx0" brushRef="#br0" timeOffset="35876.83">24638 695 27647 0,'-5'-13'1216'0,"2"6"256"0,-1 0-1168 0,-1 0-304 0,0 1 0 0,-2 0 0 16,-1 1 1584-16,0 0 256 0,-2 0 48 0,-2 2 16 16,-2 2-1392-16,0 2-288 0,-2 3-48 0,-1 0-16 15,0 3-160-15,0 0 0 0,2 1-192 0,0 2 192 0,1 1-192 0,2 0 192 16,0 1-160-16,2 1 160 0,1 3-192 0,4 0 192 16,0-1-208-16,2-1 80 0,2 0-16 0,2-1 0 15,2 1 0-15,2-3 0 0,0-2 16 0,3 0 0 16,2-2 0-16,0-3 0 0,1 0 128 0,-1-2 0 15,2-2 0-15,0 0 0 0,0-2 0 0,1-1 192 16,-1 0-64-16,-1-2 0 0,-1-3 64 0,0 0 0 16,0-1 16-16,-1 1 0 0,-1-1 128 0,0 0 32 15,0-1 0-15,-2-1 0 0,1-1-48 0,0 1 0 16,-1 0 0-16,0 2 0 0,-1 1-128 0,0 1-48 0,-3 0 0 16,-2 7 0-1,0 0-144-15,0 0 0 0,0 0 0 0,0 0 0 0,0 0 0 0,0 0 0 0,0 0 0 0,1 10 0 16,0 0-224-16,-1 0 32 0,0 0 0 0,1 0 0 15,0 3 192-15,1-2 0 0,0-1 0 0,2 0-144 16,-2 0 144-16,3-2-128 0,0 1 128 0,2-2-128 16,-1-2 128-16,3 1-128 0,0-2 128 0,1-2-128 15,1-2 128-15,1-1 0 0,1-2 0 0,0 0 0 16,-1-2 0-16,0 0 128 0,1-3-128 0,-1-1 176 16,0-2-176-16,-1 0 128 0,-1-1-128 0,0-1 128 15,-2-1 48-15,1-1 0 0,-1 0 0 0,0-2 0 16,-2 1 96-16,1-2 32 0,-1 0 0 0,1-1 0 15,-2-2-48-15,0 9 0 0,-3-3 0 0,1-1 0 16,1 1-16-16,-1-2-16 0,1 2 0 0,0 1 0 0,-1 0 32 16,2-5 0-16,-1 4 0 0,-2 4 0 0,-1 2-96 0,-1 9-16 15,0 0 0-15,0 0 0 0,0 0-144 0,0 0 0 16,0 0 0-16,0 0 0 0,-9 7 0 0,2 1-144 16,-2 2 0-16,1 3 0 0,1 3 144 0,4-6-208 15,0 3 80-15,1 4 128 0,-1 1 0 0,1 1 0 16,0 1 0-16,1 1 0 0,1 1-144 0,0 15 144 15,1-6 0-15,2-4 0 0,1-3-176 0,0-4 176 16,2-4-160-16,0 0 160 0,1-2 0 0,2-1 0 16,-1-3 0-16,2-2 0 0,0-3-176 0,0 0 176 15,0-3-192-15,1 1 192 0,0-3 0 0,1 0-128 16,0-2 128-16,0 0 0 0,0-3 0 0,2 1 0 16,0-3 0-16,-1 0 144 0,-2-2-144 0,0-1 128 0,1 0-128 15,0-2 128-15,-1-4-128 0,1 1 0 0,0-1 144 16,-1-2-144-16,-1-1 128 0,-1 2-128 0,-1 0 128 0,-2 2-128 15,-1-1 0-15,-2 2 128 0,-1 2-128 0,-2 2 0 16,-1 2 0-16,-1 3 0 0,-2-2 0 0,4 7 0 16,-7-3 128-16,-5 3-128 0,-2 1 160 0,-1 2-160 31,2 4 0-31,0 3 0 0,-4 0 0 0,3 2-160 0,0 0 160 0,1 1-128 0,-1 0 128 0,3 1-128 16,2 0 128-16,1 0 0 0,1-1 0 0,3 2-128 15,1 0 128-15,0-1 0 0,2 0-144 0,2-2 144 16,2 0 0-16,1-1 0 0,0 0 0 0,2-1 0 15,0-2 0-15,2 1 0 0,2 0 0 0,0-1 0 0,0-3-208 16,1 0 80-16,1-2 128 0,0 0-208 0,1-1 16 0,2 0 16 16,-1-2 0-16,0 0 0 0,-1-3-160 0,1 1-48 15,0-1 0-15,-1 0 0 32,-1-4-384-32,-1-2-96 0,-2-1-16 0</inkml:trace>
  <inkml:trace contextRef="#ctx0" brushRef="#br0" timeOffset="36096.64">24978 515 23439 0,'-22'-10'1024'0,"7"3"240"0,0 0-1008 31,1-1-256-31,0 1 0 0,3 2 0 0,2-1 1728 0,0 2 320 16,1 0 48-16,8 4 16 0,-5-6-752 0,5 6-144 16,0 0-16-16,0 0-16 0,0 0-224 0,0 0-32 0,0 0-16 0,7-8 0 15,3 1-336-15,3 1-80 0,5 2-16 0,3 0 0 16,3 1-352-16,4 1-128 0,0 1 0 0,2 0 144 15,2 2-144-15,-1-1 0 0,-1 1 0 0,1-1 0 16,1 1 0-16,-4-1 0 0,-2-1 0 0,-2 0 0 16,-2 1 0-16,-2 0 0 0,-1-1 0 0,-3 1 0 15,-3-1-448-15,-2 1 48 0,-11 0 0 0,9 2 0 32,-9-2-1968-32,0 0-400 0,0 0-80 0</inkml:trace>
  <inkml:trace contextRef="#ctx0" brushRef="#br0" timeOffset="37597">2299 4927 13823 0,'0'0'608'0,"0"0"128"0,0 0-592 0,0 0-144 16,0 0 0-16,0 0 0 0,0-7 704 0,0 7 96 15,0 0 32-15,0 0-7808 0</inkml:trace>
  <inkml:trace contextRef="#ctx0" brushRef="#br0" timeOffset="38111.26">2292 4940 9215 0,'0'0'816'0,"0"0"-656"0,0 0-160 0,0 0 0 16,-8 2 2624-16,8-2 512 0,0 0 80 0,-6 3 32 15,6-3-1568-15,0 0-304 0,0 0-64 0,0 0-16 16,0 0-464 0,0 0-112-16,0 0-16 0,0 0 0 0,2 8-64 0,-2-8-32 0,0 0 0 0,9 7 0 15,1-4-96-15,2-2-32 0,1-1 0 0,2-1 0 16,2-1 160-16,2-1 16 0,2-2 16 0,-1 0 0 0,2-2-64 0,-1-2-16 15,0 1 0-15,-1-3 0 0,-6-1-144 0,1-1-48 16,-3 0 0-16,0 0 0 0,-2 0-48 0,0 1-16 16,-3 0 0-16,-1-2 0 0,-2 0-80 0,0 0-32 15,-2 0 0-15,0-2 0 0,-2 2-32 0,-3 1 0 16,-1-1 0-16,0 2 0 0,0 4-16 0,-2 0-16 16,-2-1 0-16,1 2 0 0,-1 1 32 0,-1 1 0 15,-2 1 0-15,-1 2 0 0,-2 1-192 0,-4 2 0 16,-3 2 0-16,1 2 0 0,1 1 0 0,-2 2 0 15,-2 0-144 1,1 3 144-16,1 1-192 0,0 3 192 0,0 3-192 0,1 0 192 0,1 2-160 0,2 1 160 0,0 0-128 0,1 2 128 31,-1 0 0-31,3 2-160 0,3-1 160 0,-1-2 0 0,2-2 0 0,2 2-128 0,2 0 128 0,4-1 0 32,-2-3 0-32,3-2 128 0,2 1-128 0,1-1 192 15,2-2-32-15,-1-1-16 0,4-2 0 0,1-1 0 0,2-3 112 0,1 0 0 0,1 0 16 0,2-2 0 16,1 1-112-16,0-2-32 0,2-2 0 0,-1 0 0 15,1 0-128-15,-1-2 160 0,2 0-160 0,0-2 160 16,0 0-160-16,1-2 0 0,0 1 144 0,-1-1-144 16,0 1-208-16,0-1-112 0,-1-2-32 0,0 3 0 31,-4-1-1504-31,0 1-288 0,-1 0-64 0,-2 1-16 31,-10 2-1424-31,10-3-272 0</inkml:trace>
  <inkml:trace contextRef="#ctx0" brushRef="#br0" timeOffset="38361.43">2713 5104 16575 0,'0'0'1472'0,"0"0"-1168"0,0 0-304 0,0 0 0 0,0 0 2592 0,7-5 464 0,-7 5 80 0,4-8 32 15,-4 8-1232-15,0 0-240 16,4-7-48-16,-4 7-16 0,0 0-384 0,0 0-80 16,0 0-16-16,0 0 0 0,0 0-192 0,0 0-32 15,0 0-16-15,0 0 0 0,0 0-400 0,0 0-64 16,0 0-32-16,-6 10 0 0,1 0-224 0,0 2-64 15,0 1 0-15,0 3 0 0,0 0-128 0,1 3 0 16,0-1 0-16,0 2 0 0,-1 2 0 0,1 0 0 16,0 0 0-16,1 3 0 0,1-2 0 0,0 0-144 0,0 0 144 0,1-1 0 31,0-2-512-31,1-2 0 0,-1 1 0 0,1-2 0 16,2-3-496-16,-1-1-80 0,-1-2-32 0,2-2 0 15,-2-9-1632-15,3 8-336 0,-3-8-64 0</inkml:trace>
  <inkml:trace contextRef="#ctx0" brushRef="#br0" timeOffset="38892.61">3247 4941 11055 0,'0'0'976'0,"0"0"-784"0,0 0-192 0,0 0 0 15,0 0 4784-15,0 0 912 0,0 0 176 0,0 0 32 16,5-6-3600-16,-5 6-704 0,6-6-160 0,2 2-32 16,0 0-512-16,2 1-128 0,0 0 0 0,2 0-16 15,0 0-304-15,2 1-48 0,0 0-16 0,1 0 0 16,2 0-256-16,-1-2-128 0,0 1 0 0,0 0 128 16,0-1-128-16,-2 2-224 0,-1 0 48 0,0 0 16 15,1 2-752-15,-3-1-160 0,1 0-16 0,-1-1-16 16,-1 1-2368-16,-1 0-480 15</inkml:trace>
  <inkml:trace contextRef="#ctx0" brushRef="#br0" timeOffset="39096.99">3313 5078 8287 0,'0'0'736'0,"-7"2"-592"15,7-2-144-15,-7 2 0 0,7-2 4672 0,0 0 912 16,-7 3 176-16,7-3 48 0,0 0-4336 0,0 0-880 15,0 0-160-15,2 8-48 0,-2-8-32 0,10 6-16 0,1-3 0 0,2-1 0 16,3-1-48-16,2-1-16 0,3 0 0 0,1-1 0 16,1 0-112-16,1-1-32 0,-1 0 0 0,1-2 0 31,3 0-544-31,-1 1-112 0,0-2-32 0,2 2-8944 0,-1 0-1792 0</inkml:trace>
  <inkml:trace contextRef="#ctx0" brushRef="#br0" timeOffset="39817.33">5725 4263 26943 0,'0'0'1200'0,"-3"-8"240"0,0 0-1152 0,0 3-288 0,3 5 0 0,0 0 0 16,-3-6 944-16,3 6 128 0,0 0 16 0,0 0 16 15,0 0-432-15,0 0-96 0,-5-3 0 0,5 3-16 16,0 0-208-16,0 0-32 0,-10 4-16 0,2 3 0 16,0-1-48-16,1 4 0 0,0 1 0 0,0 4 0 15,1 2 0-15,-1 2 0 0,0 1 0 0,-1 3 0 16,1 2-128-16,0 2-128 0,-1-1 192 0,1 1-192 15,1 1 128-15,1-1-128 0,2 1 0 0,0-1 0 16,-2 0 0-16,2-3 0 0,1-2 0 0,1-2 0 16,0-3 0-16,-1 0 0 0,2-4 128 0,-2 0-128 15,1-1 0-15,0-2-176 0,1-10 32 0,0 0 0 0,-3 8-192 0,3-8-48 16,-7 6 0-16,7-6 0 0,-8 2 96 0,2-4 16 16,-1-4 0-16,2-2 0 0,-2 0 272 0,2-2-192 15,0-2 192-15,1-2-160 0,1-1 160 0,-1-3 256 16,2-4-64-16,1-1-16 0,1-3 144 0,1-2 16 15,0 1 16-15,1-1 0 0,1-2-32 0,0-1 0 16,0-1 0-16,2 1 0 0,0-1-128 0,3 1-48 16,-1 2 0-16,2 2 0 0,1 3-144 0,1 1 192 15,0 1-192-15,1 1 192 0,0 2-48 0,3 2 0 16,-1 2 0-16,0 2 0 0,1 2 80 0,-1 1 16 16,0 3 0-16,3 1 0 0,-4 2-80 0,1 2-16 0,0-1 0 15,1 3 0-15,-2 3-144 0,1 0 0 0,1 0 0 0,-1 2 0 16,-1 1 0-16,0 3 0 0,0 1-192 0,1 0 192 31,-3 0-624-31,-1 0 0 0,1 1 0 0,-2 1 0 16,0 1-416-16,-2 0-96 0,-2 0-16 0,0 2-8960 0,-4 0-1792 0</inkml:trace>
  <inkml:trace contextRef="#ctx0" brushRef="#br0" timeOffset="40036.07">5650 4555 24879 0,'0'0'2208'0,"-5"-3"-1760"0,5 3-448 0,-4-5 0 16,4 5 2048-16,0 0 320 0,0 0 64 0,0 0 0 15,0 0-1376-15,0 0-288 0,0 0-48 0,7-3-16 16,3 0-128-16,1 1-48 0,2-1 0 0,1 1 0 16,0-1-32-16,1 2-16 0,1-1 0 0,-1-2 0 0,0 1-336 0,3 1-144 15,0 1 128-15,-1 1-128 16,1-2-272-16,-2 0-144 0,2 1-32 0,1 0 0 15,-1 0-2848-15,0 0-576 0</inkml:trace>
  <inkml:trace contextRef="#ctx0" brushRef="#br0" timeOffset="40270.8">6255 4475 24879 0,'0'0'2208'0,"0"0"-1760"16,0 0-448-16,0 0 0 0,-7 2 1968 0,7-2 304 0,-8 3 64 15,0 3 16-15,2 0-1536 0,-1 2-304 0,-1 2-64 16,2 2-16-16,-2 2-80 0,2 3-16 0,-1-1 0 0,1 2 0 16,0 1 48-16,1 1 0 0,2-2 0 0,1 2 0 15,-1 0-128-15,0 1 0 0,1 0-16 0,0 0 0 16,-1 2-240-16,1-2 0 0,-1-3 128 0,2 0-128 16,0-3-192-16,0-2-64 0,1 1-32 0,0-2 0 31,0-2-784-31,1-2-144 0,-1-8-48 0,0 0-9072 0,0 0-1824 0</inkml:trace>
  <inkml:trace contextRef="#ctx0" brushRef="#br0" timeOffset="40630.18">6621 4029 26543 0,'0'0'1168'0,"0"0"256"0,4-7-1136 0,-4 7-288 15,2-8 0-15,-2 8 0 0,0 0 528 0,0 0 48 16,0 0 16-16,0 0 0 0,-4-6 224 0,4 6 32 16,0 0 16-16,-9 3 0 0,-1 1-144 0,-1 3-16 15,-1 0-16-15,0 3 0 0,-2 2-256 0,0 3-48 16,2 2-16-16,-1 4 0 0,-1 2-80 0,-3 3-16 0,3 2 0 15,0 3 0-15,1 2-80 0,-1 2-32 0,1 3 0 0,1 1 0 16,0 3-32-16,2-1 0 0,1-2 0 0,3 2 0 16,0 1 0-16,3-4-128 0,1-1 192 0,2-2-64 15,2-1-128-15,1-1 160 0,3-1-160 0,-1-4 160 16,3 0-160-16,1-4 128 0,1-3-128 0,2-2 128 16,1-2-128-16,3-2-224 0,3-3 48 0,4-2 16 31,2-5-640-31,5-2-128 0,3-2-32 0,1-2-9712 0,-3-5-1936 0</inkml:trace>
  <inkml:trace contextRef="#ctx0" brushRef="#br0" timeOffset="41084.51">6866 4289 26719 0,'-2'-10'2368'0,"0"-1"-1888"16,-1 0-480-16,3 1 0 0,3 0 1216 0,0 0 160 16,0-2 32-16,3 2 0 0,2 0-608 0,2 1-112 15,1-1-32-15,3 0 0 0,1 1 128 0,1 2 32 16,0 1 0-16,0 0 0 0,1 2-176 0,0-1-48 16,2 1 0-16,-1 2 0 0,-3 2-224 0,1 2-48 15,-3 1-16-15,-1 3 0 0,-2-1-128 0,-1 4-32 16,-3 1 0-16,0 3 0 0,-2 3-144 0,-2-1 0 15,-2 0 0-15,0 4 0 0,-3 2 0 0,-1 2 0 0,-4 4-144 16,-1 0 144-16,-2 1-384 0,-1 2 48 0,-1 0 0 0,0-1 0 16,-4-3 32-16,3-2 16 0,1-2 0 0,0-2 0 15,2-3 288-15,3-2 0 0,0-2-128 0,2-2 128 16,1-2 192-16,2-1 80 0,3-8 32 0,0 0 0 16,-1 8 80-16,1-8 0 0,1 9 16 0,-1-9 0 15,6 6-80-15,-6-6-32 0,9 5 0 0,1 0 0 16,1-2 0-16,1-1 0 0,1-1 0 0,3 0 0 15,-1-1-128-15,0-1-32 0,0 0 0 0,0 0 0 16,1 0-128-16,-1 1 0 0,-2-2 0 0,3 0 0 31,-1-1-480-31,0 0-80 0,1 0-16 0,-2-2 0 0,0 1-544 0,2 0-112 0,-1-1-32 0,-1-1-15760 16</inkml:trace>
  <inkml:trace contextRef="#ctx0" brushRef="#br0" timeOffset="41478.12">7569 4252 16575 0,'-9'-11'736'0,"5"4"160"0,-1-1-720 0,2 3-176 15,0-1 0-15,3 6 0 0,-4-5 4432 0,4 5 864 16,0 0 160-16,0 0 48 0,0 0-3984 0,0 0-800 16,0 0-144-16,0 0-48 0,0 0-320 0,0 0-64 15,0 0-16-15,0 0 0 0,-5 10-128 0,0 2 160 16,2 1-160-16,1 1 160 0,0-1-160 0,-2 2 0 15,1 0 144-15,-1 4-144 0,-2 2 0 0,2 2 0 0,-1-2 0 0,-1-1 0 16,-2-2 0-16,3 1 0 0,0 0 0 0,2-2 0 16,1-1 0-16,1-1 0 0,0-2 0 0,1 0 0 15,1 0 0-15,1-2 0 0,1-2 0 0,0 0 0 16,-3-9 192-16,7 10-48 0,0-1 0 0,-1-2 0 16,1-2 192-16,1 1 48 0,-8-6 0 0,11 5 0 15,-2-2-32-15,2 1 0 0,0-2 0 0,2-1 0 16,-1-1-96-16,0 0 0 0,1-1-16 0,0 1 0 15,0-1-240-15,2 1 176 0,0 0-176 0,0 0 160 16,0-1-160-16,-1 0 0 0,1 1 0 0,1-2 0 16,-2 1-480-1,0 0-80-15,0-1-16 0,-1 0 0 0,0 0-1584 16,0-2-320-16,2 1-64 0,0-2-13296 0</inkml:trace>
  <inkml:trace contextRef="#ctx0" brushRef="#br0" timeOffset="41788.49">8094 4000 33807 0,'-4'-12'1488'0,"1"4"320"0,0-1-1440 0,0 1-368 16,2 2 0-16,1 6 0 0,-1-7 768 0,1 7 64 15,0-8 32-15,0 8 0 0,0 0-240 0,0 0-48 16,0 0-16-16,0 0 0 0,0 0-16 0,0 0 0 0,0 0 0 15,11 3 0-15,-1 0-160 0,-1 4-16 0,0 1-16 0,0 3 0 16,-1 1-160-16,1 4-48 0,1 1 0 0,1 3 0 16,0 1-144-16,1 2 0 15,-2 5 0-15,2 1 128 0,0 2-128 0,-1 0 0 16,-1 1 144-16,-1 3-144 0,0 3 128 0,-4 1-128 0,-1 2 160 0,-4 1-160 16,-4-2 144-16,-2 5-144 0,-4 3 128 0,-3 0-128 15,-5 1 0-15,-5 1 0 0,-4 2 0 0,-3 2-176 31,-3-1-592-31,-6 0-128 0,-4 1-32 0,-4-3 0 16,-5-3-1776-16,-1-3-368 0,0-2-64 0</inkml:trace>
  <inkml:trace contextRef="#ctx0" brushRef="#br0" timeOffset="42477.45">4953 5323 10127 0,'-14'-8'896'0,"5"4"-704"0,-1-1-192 0,0 1 0 15,0 0 3520-15,0 0 656 0,3 0 144 0,-1 1 32 16,2-1-2608-16,6 4-512 0,0 0-96 0,0 0-32 16,-5-4-176-16,5 4-32 0,0 0-16 0,0 0 0 15,0 0-432-15,0 0-96 0,9-2-16 0,2 0 0 16,1-1-48-16,5 2-16 0,1 0 0 0,5 2 0 15,4 1 80-15,3 2 16 0,2-1 0 0,7 0 0 16,5 1-64-16,2-2-16 0,1-2 0 0,4-1 0 16,1 0 0-16,4 2 0 0,4 2 0 0,6-1 0 0,6-2-80 0,-1-1-16 15,1-1 0-15,2 1 0 0,6 0-192 0,4 1 176 16,4-1-176-16,0-2 160 0,1 0-160 0,6 1 128 16,6 2-128-16,-1-2 128 0,-1-3-128 0,4 3 160 15,2 2-160-15,2-2 160 0,0-1-160 0,2-1 160 16,2 2-160-16,0 1 160 0,-1-1-16 0,1 1 0 15,-2 0 0-15,-3 0 0 0,-1-3-144 0,-3 2 160 16,-3 1-160-16,0 1 160 0,-1 0 0 0,-5-1 0 16,-8 1 0-16,1 0 0 0,-3 1-16 0,-5-2 0 15,-5-2 0-15,-5 0 0 0,-7 3-144 0,-4 0 0 0,-3-1 0 0,-3 0 0 16,-4 0 176-16,-1 0-48 0,-5 1-128 0,-5 0 192 16,-5-1 16-16,-4-1 0 0,-4-1 0 0,-7 2 0 15,-2 0-16-15,-3 1 0 0,0 0 0 0,-11 0 0 16,0 0 48-16,0 0 0 0,0 0 0 0,0 0 0 15,0 0-80-15,0 0-16 0,0 0 0 0,0 0 0 16,0 0-144-16,0 0-224 0,0 0 48 0,0 0 16 31,0 0-352-31,0 0-64 0,-6 7 0 0,6-7-16 16,-9 6-432-16,2 0-64 0,7-6-32 0,-12 7 0 16,4 1-1616-16,-2 1-320 0,-5-2-64 0</inkml:trace>
  <inkml:trace contextRef="#ctx0" brushRef="#br0" timeOffset="43791.14">5451 5866 21359 0,'0'0'944'0,"1"-10"208"0,2 1-928 0,-1-1-224 0,-1 1 0 0,0-1 0 16,0 0 1232-16,0 0 208 0,0-1 32 0,0 1 16 15,1 0-32-15,-1 3-16 0,-1-1 0 0,0 8 0 16,0 0-176-16,0 0-48 0,2-8 0 0,-2 8 0 15,0 0-384-15,0 0-96 0,0 0-16 0,0 0 0 16,0 0-384-16,0 0-80 0,0 0 0 0,0 0-16 16,-2 8-240-16,-2 2 0 0,0 2 128 0,0 1-128 15,-2 0 0-15,1 3 128 0,-2 0-128 0,0 3 0 16,0 2 128-16,0 1-128 0,0 1 0 0,1 0 0 16,-1 0 0-16,3-1 0 0,-1 0 0 0,1 0 0 15,1-1 0-15,2-1 0 0,-2-3 0 0,6 0 0 16,-2-1 0-16,2-2 0 0,0-2 0 0,2-1 0 15,-1 0 208-15,2-1-48 0,0-2-16 0,3 0 0 0,0-1 128 0,2 0 32 16,0-1 0-16,1-1 0 0,0 0 80 16,1-1 0-16,-1-2 16 0,2 0 0 0,0-2-80 0,1 0 0 15,1-2-16-15,-1 2 0 0,0 0-160 0,0 2-16 16,-2-2-128-16,1-2 192 0,1-1-192 0,-2 1 0 16,0 0 0-16,0 1 0 0,-1 1-256 0,0 0-32 15,-1-3-16-15,-1 1 0 16,0-1-448-16,1-1-80 0,0-1-32 0,-1 1 0 15,-1-2-2240-15,1 0-448 0,-1-1-96 0</inkml:trace>
  <inkml:trace contextRef="#ctx0" brushRef="#br0" timeOffset="44041.39">5415 5694 29487 0,'-3'-9'2624'0,"3"9"-2112"0,-2-7-512 0,2 7 0 16,-2-9 1120-16,5 3 112 0,-3 6 32 0,6-7 0 15,3 2-912-15,1 1-176 0,1 2-48 0,1 0 0 16,1-1 208-16,2 2 48 0,-1-2 0 0,1 2 0 16,3 0-144-16,-1 2-32 0,2 2 0 0,1-2 0 15,0 0-208-15,-2 1 0 0,2 1 0 0,0 2 0 31,-1-1-784-31,-3 3-48 0,-1-3-16 0,-1 2 0 0,-2-1-2080 16,-3 2-400-16</inkml:trace>
  <inkml:trace contextRef="#ctx0" brushRef="#br0" timeOffset="44245.27">5460 5951 24879 0,'-12'-2'1088'0,"4"1"256"0,8 1-1088 16,-7 0-256-16,7 0 0 0,0 0 0 0,0 0 1776 0,0 0 288 15,0 0 64-15,0 0 16 0,0 0-1392 0,0 0-288 16,8 3-48-16,3-1-16 0,2-1 176 0,1 0 16 16,1-2 16-16,4 1 0 0,4 0-160 0,2 0-48 15,3-1 0-15,0 0 0 0,2-1-400 0,1 0 0 16,-1 0 0-16,-3-2 0 16,1 1-1936-16,-1 0-272 0,1-1-48 0</inkml:trace>
  <inkml:trace contextRef="#ctx0" brushRef="#br0" timeOffset="44792.71">6629 5818 26719 0,'0'0'2368'0,"0"0"-1888"0,3-7-480 0,-3 7 0 0,4-5 1056 0,-4 5 112 15,0 0 32-15,0 0 0 0,0 0-640 16,0 0-128-16,0 0-32 0,0 0 0 0,0 0-48 16,0 0-16-16,0 0 0 0,-2 12 0 0,-3 1-16 0,-1 1-16 15,-3 2 0-15,-1 1 0 0,-2 1 0 0,0 4 0 16,-1 1 0-16,0-1 0 0,-3 0-160 0,3 1-16 16,0-1-128-16,1 0 192 0,0-1-192 0,1-2 0 15,0-2 128-15,1 0-128 0,2-2 0 0,2-1 0 16,2-3 0-16,1-4 0 0,3-7 176 0,0 0-176 15,0 0 192-15,0 0-192 0,0 0 224 0,0 0-64 16,0 0-16-16,0 0 0 0,0 0 160 0,3-9 16 16,1-2 16-16,1-3 0 0,0-2-96 0,3-3-32 15,0-1 0-15,1 0 0 0,-1 1-80 0,3-2 0 0,1-4-128 0,2 1 192 16,-1-1-48-16,1 0-16 0,0 2 0 0,2 2 0 16,-2 1-128-16,-1 3 0 0,-1 2 0 0,-1 2 128 15,-2 2-128-15,-1 3 0 0,-1 3 144 0,-7 5-144 16,6-5 256-16,-6 5 0 0,0 0-16 0,0 0 0 15,9 6-32-15,-2-1 0 0,-7-5 0 0,5 12 0 16,-1 1-48-16,0 1-16 0,-1-1 0 0,-1 2 0 16,-1 3-144-16,0 1 128 0,2-2-128 0,-3 3 128 15,1 1-128-15,1-1 0 0,0-3 144 0,0 2-144 16,-1-1 0-16,2-1 0 0,0 0 0 0,0-1 128 16,-1 0-128-16,2-2 0 0,-1-2 0 0,1 0 128 15,0-2-128-15,0-1-128 0,-2-2 128 0,-2-7-192 16,0 0-480-1,5 8-96-15,-5-8-32 0,0 0 0 0,0 0-2352 0,0 0-480 0</inkml:trace>
  <inkml:trace contextRef="#ctx0" brushRef="#br0" timeOffset="44994.79">6503 5776 32255 0,'-6'-5'2864'0,"6"5"-2288"0,0 0-576 0,0 0 0 16,-2-6 928-16,2 6 80 0,0 0 16 0,9-4 0 16,2 0-768-16,3 3-128 0,3 1-128 0,2 0 144 15,4-1 112-15,0 0 32 0,2-1 0 0,1 1 0 16,2 0-144-16,3 1-16 0,2 0-128 0,1 1 192 16,-1 1-1312-16,5 0-272 0,5 2-48 0,2-2-13856 0</inkml:trace>
  <inkml:trace contextRef="#ctx0" brushRef="#br0" timeOffset="45558.97">7760 5881 20271 0,'0'0'896'0,"0"0"192"0,0-8-880 0,0 8-208 0,-2-7 0 15,1 0 0-15,0-3 3232 0,0 0 608 0,-3-1 112 0,1 0 16 16,-1 1-2576-16,-1-1-528 0,0-1-96 0,-2 1-32 15,1 0 80-15,-1 1 16 0,-1 1 0 0,1 1 0 0,1 1-224 0,-2 0-32 16,1-1-16-16,-1 3 0 0,0 1-368 0,1 1-64 16,-2 2 0-16,0 2-128 0,-1 2 0 15,0 0 0-15,-1 2-160 0,0 2 160 0,-1 3-320 0,-1 2 64 16,0 3 16-16,-2 1 0 16,1-1 240-16,0 1-192 0,0-1 192 0,0 1-192 0,4 0 192 0,1 1-144 15,-1 2 144-15,2-1-128 0,1-2-16 0,4 0 0 16,2-1 0-16,2-2 0 0,2-1 144 0,2-1-208 15,0-3 80-15,4-1 128 0,0-4 0 0,2 0 0 16,2-2 0-16,0-2 0 0,2-1 0 0,0-1 0 0,0-3 0 16,1-1 192-16,-1-4-64 0,2-3 0 0,-1 1 0 0,1-2 0 31,-1-5 32-31,1-1 0 0,-2 0 0 0,0-1 0 16,1-1 64-16,-1-2 16 0,0-3 0 0,-2 1 0 15,-1-3-64-15,0 3-16 0,0-2 0 0,-3 4 0 0,0 0-16 16,-2 3 0-16,0 3 0 0,-3 0 0 0,1 4 16 0,-3 1 0 15,-1 3 0-15,-1 3 0 0,0-1 160 0,0 9 16 16,0 0 16-16,0 0 0 0,-3-5-80 0,3 5-16 16,0 0 0-16,-9 7 0 0,1 2-256 0,1 2-224 15,-1 2 32-15,0 3 16 0,0 2 176 0,1 1-160 0,0 2 160 0,1 3-160 16,-1 4 160-16,0 1-160 0,1 0 160 0,1 0-160 16,1 2 160-16,1-1-208 0,0 0 80 0,3-2 128 31,-1 1-448-31,1-3 16 0,1-2 16 0,2-2 0 0,0-2-128 0,1-2-32 15,1-4 0-15,0-1 0 0,1-1-432 0,1-2-80 16,1-3-32-16,2-3-10304 0,1-2-2064 0</inkml:trace>
  <inkml:trace contextRef="#ctx0" brushRef="#br0" timeOffset="45856.26">8206 5570 36223 0,'0'0'1600'0,"0"0"336"0,0 0-1552 0,0 0-384 16,0 0 0-16,0 0 0 0,-7 0 512 0,7 0 0 16,-9 3 16-16,2 0 0 0,-1 1-16 0,0 2-16 15,-1-1 0-15,1 4 0 0,-2 3-128 0,0 3-32 16,1 0 0-16,-3 1 0 0,0 1-16 0,2 2 0 0,-1 0 0 0,-2 3 0 16,-2 3-128-16,1 2-48 0,-1 0 0 0,-3 1 0 15,-3 3-16-15,-2 3 0 0,-1 1 0 0,-1 2 0 16,-2-1-128-16,2 2 0 0,0 1 0 0,2-2 0 15,1 1 0-15,1-3 0 0,1-2 0 0,1 0 0 16,4-3 0-16,-2-2 0 0,1 0 0 0,1-2 0 16,2-2 0-16,2-2-176 0,1-3 48 0,3-1 0 31,0-4-448-31,3-2-96 0,1-3-16 0,2 0 0 16,0 0-1488-16,1-9-288 0,0 0-64 0,7 6-12848 0</inkml:trace>
  <inkml:trace contextRef="#ctx0" brushRef="#br0" timeOffset="46200.98">8063 6257 21183 0,'0'0'1888'0,"1"-8"-1504"0,-1 8-384 0,3-8 0 0,2 0 2976 0,0-1 528 16,2 1 96-16,0 2 32 0,3 0-2208 0,0 1-432 16,0-1-96-16,0 2 0 0,-1-1-144 0,0 3-32 15,-9 2 0-15,11-2 0 0,-2 0-48 0,-9 2-16 16,10-1 0-16,-10 1 0 0,10 5-272 0,-2 1-64 15,-8-6-16-15,5 9 0 0,0 0-304 0,-2 1 0 16,-1-1 0-16,-2 2 0 0,-1 0 0 0,0 1 0 16,-1 1 0-16,0 0-144 0,-3 1-64 0,1-1-16 15,-2 0 0-15,0 1 0 0,-1 2-96 0,1-2-32 0,-1-1 0 0,0-1 0 16,2-2 208-16,1-1 144 0,-1-1-192 0,5-8 192 16,-3 9 0-16,3-9 0 0,0 0 0 0,0 0 0 15,0 0 0-15,0 8 0 0,0-8 128 0,0 0-128 16,5 8 144-16,-5-8-144 0,11 6 128 0,-2-2-128 15,1 0 160-15,2-1-160 0,-1-2 192 0,2 1-192 16,1 0 0-16,1-1 0 0,0-1 0 0,2 0-192 31,0-1-416-31,3-1-80 0,1 0-16 0,2-3-11136 0,1-1-2240 0</inkml:trace>
  <inkml:trace contextRef="#ctx0" brushRef="#br0" timeOffset="46547.31">8616 5600 34095 0,'-9'-15'3024'0,"6"6"-2416"16,0 1-480-16,0 2-128 0,1 0 1472 0,2 6 288 16,0 0 48-16,0 0 16 0,0 0-1232 0,0 0-240 15,0 0-48-15,0 0-16 0,8-2-160 0,-8 2-128 16,9 2 192-16,0 3-192 0,-1 0 272 0,1 4-48 15,0 2-16-15,1 2 0 0,1 2-64 0,0 3-16 16,0 3 0-16,0 1 0 0,0 1 0 0,0 2 0 16,1 3 0-16,-1 0 0 0,-2 2-128 0,-2 3 192 15,0 3-192-15,-3 3 192 0,-1 1-192 0,-4 2 0 0,-3 4 144 0,-3 2-144 16,-6-1 0-16,-1 3 0 0,-2-1 0 0,-3 3 128 31,-1 0-464-31,-4-4-96 0,0-4-16 0,-2-3 0 16,-2-3-400-16,-1-3-96 0,1-3-16 0,-5 0 0 15,-4-3-1328-15,-1-5-272 0,-5-3-48 0,2-7-7440 0,2-5-1472 0</inkml:trace>
  <inkml:trace contextRef="#ctx0" brushRef="#br0" timeOffset="46908.23">7386 5449 19343 0,'-6'-12'1728'0,"1"7"-1392"15,0-1-336-15,5 6 0 0,0 0 3456 0,0 0 640 16,-6-4 112-16,6 4 16 0,-7-1-3456 0,-1 3-768 31,0 4 0-31,-1 2 0 0,-1 4 0 0,-1 4 0 0,-2 1 0 0,0 4 128 0,0 2 288 0,-1 3 48 16,-1 1 16-16,1 5 0 0,0 2 32 0,0 5 16 0,3 1 0 0,0 2 0 15,0 1-128-15,3 3-16 16,1 5-16-16,2 0 0 0,1 0-176 0,3 2-16 0,1 1-16 0,1 1 0 16,1-2-160-16,3 0 0 0,1-1 0 0,4-3 128 15,4-4-128-15,-1-3 0 0,1-3 0 0,3-2 128 32,1-3-128-32,2-4-224 0,2-1 48 0,3-5 16 15,4-4-528-15,5-3-96 0,6-6-32 0,3-5 0 16,2-3-1664-16,2-6-336 0,21-10-64 0,-5-5 0 0</inkml:trace>
  <inkml:trace contextRef="#ctx0" brushRef="#br0" timeOffset="47486.2">8939 5536 21183 0,'0'0'1888'0,"2"-8"-1504"0,0-1-384 0,0 0 0 16,0 0 2128-16,0 1 368 0,2 1 64 0,0-1 0 0,0 0-960 0,1 1-208 0,-2-1-48 0,3 1 0 16,-6 7-400-16,7-5-96 0,0-1-16 0,0 2 0 31,-7 4-256-31,11-3-64 0,-2-1-16 0,0 2 0 0,0 1-208 0,-9 1-32 0,9 0-16 0,-9 0 0 16,9 2-112-16,-9-2-128 0,6 6 176 0,-1 3-176 15,-2-1 128-15,-2 2-128 0,-2 0 0 0,-1 1 0 16,-3 1 0-16,1 0 0 0,-2 2 0 0,0-1 0 15,-2 0 0-15,0-1 0 0,1-2-144 0,0-1 144 16,-1-2 0-16,3 1 0 0,-1 0 0 0,6-8 0 0,-4 8 0 16,0-2 0-16,4-6 0 0,0 0 176 0,0 0 64 15,0 0 16-15,0 0 0 0,-4 8 0 0,4-8 0 32,0 0 0-32,0 0 0 0,0 0 0 0,6 5 0 0,0-1 0 0,3-2 0 0,1 0 0 0,2-1-16 0,1 0 0 15,2 0 0-15,1 0 0 0,2-2-48 0,1 0-16 16,0 0 0-16,3 1 0 0,1-1-176 0,2 0 160 15,-1 0-160-15,2-1 160 0,-2-2-160 0,1 2 0 16,-2 0 0-16,-2 0 0 0,-4 1-272 0,0 0 64 16,-2 1 16-16,-1-2 0 31,-1 1-464-31,-1 0-96 0,-1 0-16 0,-1 1 0 0,-2 1-2336 0,-8-1-480 0</inkml:trace>
  <inkml:trace contextRef="#ctx0" brushRef="#br0" timeOffset="48526.3">10296 4860 15663 0,'0'0'688'0,"0"0"144"0,0 0-656 0,0 0-176 15,0 0 0-15,0 0 0 0,2-7 4176 0,-2 7 816 16,7-4 144-16,0-1 48 0,0 0-3264 0,2-1-656 16,-1 2-128-16,3 1-32 0,2-1-448 0,0 2-80 15,1 0-32-15,1 0 0 0,2-1-304 0,1-1-64 0,-1 1-16 16,2 1 0-16,-2 1-160 0,2 1 0 0,0-1 0 0,1-2 0 16,1 3-192-16,-2-1-112 0,0-1-16 0,0 1-16 31,-2 1-1648-31,1 1-336 0,-3-1-64 0,-3 1-7936 0,-1-1-1584 0</inkml:trace>
  <inkml:trace contextRef="#ctx0" brushRef="#br0" timeOffset="48713.79">10404 4945 34031 0,'0'0'1504'0,"-7"-2"320"0,7 2-1456 0,0 0-368 0,0 0 0 0,0 0 0 15,0 0 528-15,0 0 48 0,0 0 0 0,0 0 0 16,11 6-448-16,2-2-128 0,3 1 0 0,1-2 0 0,4-2 256 15,2 1-48-15,4 1-16 0,2-2 0 16,5-1-192-16,4-1 0 0,1-1 0 0,1 1 0 16,-4-1-1744-16,2-1-304 0,0-2-48 0,3 1-12144 15</inkml:trace>
  <inkml:trace contextRef="#ctx0" brushRef="#br0" timeOffset="49387.17">13391 4589 27231 0,'0'0'1216'0,"0"0"240"0,-9 1-1168 0,1 3-288 0,-1 0 0 0,-1 3 0 0,-2 0 352 0,-2 3 16 15,-1 0 0-15,-1 2 0 16,1-1 224-16,-1 2 48 0,1 0 16 0,0 0 0 0,2 0-32 0,1 0-16 15,1-1 0-15,1 3 0 0,1-1-176 0,4 0-48 16,0-1 0-16,2-1 0 0,2-1-96 0,1 0-32 16,2-1 0-16,3 0 0 0,1-1 16 0,3 0 0 15,1 0 0-15,2-2 0 0,0-2-64 0,2-1-16 16,2-1 0-16,0 0 0 0,1-1 16 0,0-1 0 16,2-4 0-16,-1-1 0 0,-3 0-32 0,0 0-16 15,0-2 0-15,-2 1 0 0,-2-1-160 0,0-1 160 16,-2-1-160-16,-3-3 160 0,-1-4-32 0,-2 0-128 15,-1-2 192-15,-3 1-64 0,-4-4-128 0,-2 3 0 0,-2-1 0 0,-1 0 0 16,-3-1-224-16,-1-1-32 0,0-2 0 0,-2 2 0 16,0-1 256-16,-2 1 0 0,0-1 0 0,3 2 0 15,1-1 336-15,1 0-32 0,-1 0-16 0,3 0 0 16,0 1 160-16,3 0 48 0,0 1 0 0,2 2 0 16,3-1-48-16,1 2-16 0,1 1 0 0,2 1 0 15,0 1-224-15,3 2-32 0,2-1-16 0,0 3 0 16,1 0-160-16,2 1 0 0,0 3 0 0,1 0 0 15,-1-1 0-15,2 3 160 0,2 0-160 0,-1 3 160 16,-1 0-160-16,-1 2-144 0,1 1 144 0,0 1-208 16,0 3 208-16,-4 1 0 0,2 0-160 0,-1 4 160 15,-2 1 0-15,0 1 0 0,-3 1 0 0,0 0 0 16,0 2 0-16,-3 0 0 0,0 1 0 0,-1 2 0 0,-2-1-336 16,1 1 48-16,-1-1 16 0,-2 0 0 15,-1 1-448 1,0-2-96-16,2-1-16 0,0-2 0 0,-2 1-1440 0,2-3-288 0,-2-2-64 0</inkml:trace>
  <inkml:trace contextRef="#ctx0" brushRef="#br0" timeOffset="49920.05">13963 4349 31327 0,'0'-6'2784'0,"0"0"-2224"16,0 6-560-16,0 0 0 0,0 0 688 0,-1-5 16 0,1 5 16 0,0 0 0 15,0 0-272-15,0 0-48 0,0 0-16 0,0 0 0 16,0 0-128-16,-5 11-48 16,0 1 0-16,1 1 0 15,-1 0 176-15,2 3 48 0,0 1 0 0,1 3 0 0,-1 0-96 0,2 1-16 0,0 1 0 0,1 2 0 16,0 1-144-16,0 2-48 0,1-1 0 0,-1-2 0 15,0-1-128-15,1-1 0 0,2-1 0 0,-1 0 0 16,0-1 0-16,0-1 0 0,-2-1 0 0,0-2 128 16,2-3-128-16,-2-3 0 0,0-2 0 0,0-8 0 15,0 0 0-15,-2 7 0 0,1 0 0 0,1-7-176 16,0 0 176-16,0 0-192 0,0 0 192 0,-5-6-192 0,-1 0 192 16,1-3 0-16,-1-1-144 0,1-1 144 0,0-5 0 0,1-3 0 15,-1-1 128-15,1 0-128 0,1-1 256 0,1-2-16 16,0-2-16-16,2-1 0 0,2-2 192 0,2 1 32 15,1-1 16-15,2 1 0 0,1-1-144 0,1 1-16 16,-1-1-16-16,2 2 0 0,-1 0-288 0,2 3 0 16,0 1 0-16,1 1 0 0,0 6 0 0,3 2 0 15,-1 1 0-15,0 2 0 0,0 1 0 0,2 2 0 16,-2 1 0-16,2 1 0 0,-2 3 0 0,-1 1 0 16,-2 1 0-16,0 1 0 0,-1 1 0 0,0 2 0 15,-1 0 0-15,-1 3 0 16,0 0-400-16,-1 3-48 0,-3 2 0 0,1 2 0 15,-2 0-160-15,-2 4-32 0,-2 2-16 0,-2 1 0 16,-2 1-1728-16,-3 3-352 0,1 1-64 0,-4-2-11408 0</inkml:trace>
  <inkml:trace contextRef="#ctx0" brushRef="#br0" timeOffset="50124.03">13943 4626 33983 0,'0'0'1504'0,"0"0"304"0,0 0-1440 0,0 0-368 0,0 0 0 0,0 0 0 16,0 0 352-16,0 0 0 0,0 0 0 0,11-2 0 16,0 2-96-16,2-1-32 15,-1 2 0-15,2 1 0 0,2-1 48 0,2 0 16 0,-1 0 0 0,0 0 0 16,0 0-288-16,0 0 0 0,0 0 0 0,-1 1 0 31,1 1-1936-31,-1-1-448 0,2-1-96 0,-2-1-16 0</inkml:trace>
  <inkml:trace contextRef="#ctx0" brushRef="#br0" timeOffset="50359.28">14429 4673 33695 0,'0'0'1488'0,"0"0"304"0,0 0-1424 0,0 0-368 16,0 0 0-16,0 0 0 0,-5 8 704 0,5-8 80 0,-2 9 16 0,-1 4 0 15,-2 0-432-15,2 1-96 0,1 1-16 0,1 3 0 16,-3 0-16-16,4 0-16 0,0 0 0 0,0-2 0 15,0 1-48-15,0-1-16 0,1 2 0 0,2-1 0 16,-3-1-160-16,0 1 0 0,2-2 0 0,0-2 0 16,0-2 0-16,0 0-256 0,1-1 48 0,-1-1 0 31,1-1-768-31,-3-8-160 0,0 0-16 0,0 0-9472 0,8 5-1872 0</inkml:trace>
  <inkml:trace contextRef="#ctx0" brushRef="#br0" timeOffset="50781.27">14861 4280 27647 0,'0'0'2448'0,"4"-8"-1952"15,1 3-496-15,-5 5 0 0,4-8 1104 0,-4 8 128 31,6-5 32-31,-6 5 0 0,6-5-416 0,-6 5-80 16,0 0 0-16,0 0-16 0,0 0-272 0,0 0-48 0,0 0-16 0,0 0 0 0,5 10-144 0,-2 1-16 16,0 1-16-16,-3 4 0 0,-1 1-112 0,-1 2 0 15,0 2-128-15,-2 1 192 0,-1 1-48 0,-2 3-16 16,1 2 0-16,-1 1 0 0,0 0-128 0,1 3 0 0,-1 0 144 0,2 0-144 16,-1-2 0-16,2-3 0 0,-1 2 0 0,2-3 0 15,1-2 0-15,1-1 0 0,1-2 0 0,1-2 128 16,1-5 112-16,1 0 16 0,0-3 16 0,0 0 0 15,1-2 0-15,2 1 0 0,-2-3 0 0,3 0 0 16,2-2-48-16,1-1-16 0,-1 0 0 0,4 1 0 16,0 0-16-16,3-2-16 0,3-2 0 0,3 0 0 15,1 0-176-15,2 1 192 0,3 1-192 0,-1-1 192 16,4-2-192-16,2 0 0 0,1 1 0 0,0-1 0 31,0 1-464-31,-1 0-32 0,-2-1 0 0,-1 1 0 16,-3 1-1696-16,0 2-352 0,-3-1-64 0,-1 1-12608 0</inkml:trace>
  <inkml:trace contextRef="#ctx0" brushRef="#br0" timeOffset="51487.27">12852 5243 11967 0,'-16'-7'528'0,"6"4"112"0,-1-1-512 0,0 2-128 0,0 0 0 0,1 0 0 16,0-1 2688-16,0 0 496 0,0 2 96 0,3 1 32 15,-2 0-2288-15,1 0-464 0,0 0-96 0,8 0-16 32,-7 1 288-32,7-1 48 0,-8 0 16 0,8 0 0 0,0 0 960 0,0 0 192 0,0 0 32 0,0 0 16 31,0 0-2000-31,0 0-368 0,0 0-80 0,0 0-32 0,0 0 608 0,0 0 128 0,0 0 32 0,0 0 0 31,0 0 96-31,8 6 32 0,0-2 0 0,2 0 0 0,2-1 96 0,4 0 32 0,0-1 0 0,6 1 0 16,5-2-96-16,4 1-32 0,5 0 0 0,1 0 0 0,2 0-208 0,3 0-32 15,3-2-16-15,3 2 0 0,3-2 16 0,4 1 0 16,4 0 0-16,4-1 0 0,1 0-32 0,0 0 0 16,4-1 0-16,1 1 0 0,3 0-144 0,4-1 0 15,4-1 144-15,0 0-144 0,-1 4 0 0,4 0 144 16,2 0-144-16,1-1 0 0,0-2 128 0,0 1-128 15,0 1 0-15,2 0 0 0,3 1 160 0,0-2-160 16,-7-2 128-16,0 2-128 0,0 1 176 0,1-1-48 31,-2-3-128-31,-2 1 192 0,-4 1-32 0,-3 1-16 0,-1-1 0 0,-3-1 0 16,-2 1 0-16,-7 0 0 0,-4-1 0 0,-3 0 0 16,-3 0-144-16,-3 1 192 0,-3-1-192 0,-3 1 192 15,-1 0-192-15,-5 0 160 0,-4 0-160 0,-2-1 160 16,-8-1-160-16,-2 0 160 0,-4 0-160 0,-4 1 160 15,-3 0-32-15,-1-1-128 0,-8 3 192 0,0 0-64 16,0 0-128-16,0 0 0 0,0 0 0 0,0 0 0 16,0 0 0-16,0 0-192 0,0 0 32 0,0 0 16 31,0 0-400-31,0 0-80 0,-9-3-16 0,0 1 0 0,1 3-352 16,-2 0-80-16,-1 0-16 0,-3 3 0 15,-3 1-1952-15,-4 1-400 0,-2-1-80 0</inkml:trace>
  <inkml:trace contextRef="#ctx0" brushRef="#br0" timeOffset="52567.4">13354 5740 32255 0,'0'0'2864'0,"0"0"-2288"0,0 0-576 0,1-8 0 16,-1 8 640-16,0 0 0 0,0 0 16 0,0 0 0 16,0 0-528-16,0 0-128 0,0 0 0 0,0 0 0 15,0 0 0-15,-3 9 0 0,-1 0 0 0,0 2 128 16,-2 3 32-16,1 1 0 0,-1 1 0 0,1 0 0 16,-3-2 96-16,1 2 32 0,-2 2 0 0,0 0 0 15,0 3-128-15,1 1-32 0,1 0 0 0,-1-1 0 0,0 0-128 0,2-1 192 16,0-1-192-16,2-1 192 0,1 0-192 0,0-1 192 15,1 0-192-15,1-1 192 0,2-1 64 0,1-2 32 16,2-2 0-16,0 0 0 0,2-3 160 0,0-1 16 16,3 1 16-16,0-2 0 0,1-2-32 0,2 0-16 15,1 1 0-15,1-1 0 0,2-1 32 0,1 0 16 16,2-1 0-16,1-1 0 0,0 0-160 0,-1-1-16 16,0-1-16-16,0 0 0 0,-2-1-288 0,1 1 160 0,0-3-160 0,-1 2 128 15,0 0-128-15,-1 0 0 16,1-1 0-16,-3 1 0 0,2 1-144 0,-2 0-64 15,-1 0-16-15,0 1 0 16,0-1-400-16,2 1-80 0,-3-2 0 0,0 1-16 16,0 1-1504-16,1 0-288 0,0 0-64 0,0-3-13232 0</inkml:trace>
  <inkml:trace contextRef="#ctx0" brushRef="#br0" timeOffset="53101.77">13249 5790 15663 0,'0'0'1392'0,"0"0"-1120"0,0 0-272 0,4-5 0 16,-1 1 3520-16,2-2 640 0,0 2 128 0,4-1 16 16,2 2-2576-16,2 0-528 0,0 0-112 0,2 0 0 15,1 1-464-15,1 0-96 0,2 0-16 0,2-1 0 16,0 0-160-16,0 0-32 0,-1-1-16 0,-1 2 0 15,0 0-176-15,0 1-128 0,0-1 192 0,-1 1-192 16,0 0 0-16,-1 1 0 0,-1 0-240 0,-3 1 80 16,-1 1-816-16,0 1-176 0,-2 0-16 0,-1 1-16 15,-9-4-1920-15,9 4-384 0,-9-4-80 0,0 0-7760 16</inkml:trace>
  <inkml:trace contextRef="#ctx0" brushRef="#br0" timeOffset="53289.16">13277 5899 30863 0,'0'0'1360'0,"-8"-1"304"0,0 0-1344 0,8 1-320 16,-6 0 0-16,6 0 0 0,0 0 672 0,0 0 64 15,0 0 16-15,0 0 0 0,0 0-400 0,0 0-80 16,0 0-16-16,9 7 0 0,1-3-64 0,4 1 0 16,3-1-16-16,4 0 0 0,4 0 96 0,1-2 32 15,4 0 0-15,0-1 0 0,1-1-304 0,2 1 0 0,2 1 0 0,2 0 0 31,-1-2-768-31,0 0-96 0,0 0-32 0,1 0-9264 0,4 0-1856 0</inkml:trace>
  <inkml:trace contextRef="#ctx0" brushRef="#br0" timeOffset="53822.38">14387 5960 25791 0,'0'0'1152'16,"0"0"224"-16,-1-8-1104 0,1 2-272 0,0 6 0 0,0 0 0 0,1-8 1776 0,-1 8 288 16,0 0 64-16,0 0 16 0,0 0-992 0,0 0-192 15,0 0-32-15,0 0-16 0,0-7-208 0,0 7-64 16,0 0 0-16,0 0 0 0,0 0-336 0,-7 6-80 16,1 0-16-16,-1 4 0 0,0 2-208 0,-3 2 0 15,1 0 0-15,-2 1 0 0,0 2 0 0,0 0 0 16,-2 1 0-16,0 2 0 0,0 2 0 0,0 0 0 15,2-2-144-15,1-2 144 0,0-2-320 0,1-1 16 16,2 0 16-16,0-1 0 0,1-6 288 0,2 0 0 0,1-2 0 0,3-6 0 16,0 0 0-16,0 0 0 0,0 0 0 0,0 0 0 15,0 0 0-15,0 0 0 16,0 0 0-16,0 0 144 0,0 0-16 0,0 0 0 0,2-12 0 0,2 2 0 16,1-1 16-16,1-1 0 0,0-4 0 0,3 0 0 15,1-3 48-15,2-2 0 0,0-1 0 0,2 1 0 16,1 0-16-16,1 1 0 0,0 1 0 0,0 0 0 15,-2-1-176-15,-3 5 192 0,0 2-192 0,-1 2 192 16,0 2-48-16,-1 2 0 0,-3 2 0 0,-6 5 0 16,8-5 112-16,-8 5 0 0,0 0 16 0,0 0 0 0,9 6-48 15,-3 0-16-15,-6-6 0 0,6 14 0 0,-3 1-208 0,0 1 0 16,1 0 0-16,-1 0 0 0,-1 1 0 0,0 0 0 16,1 1 0-16,0 3 0 0,-1 1 0 0,0 1 0 15,2-2 0-15,-1-2 0 0,0-2 0 0,3 2 0 16,-1-1 0-1,1-3 0-15,-2-2-176 0,2-1 176 0,-1-1-160 0,1-1 160 16,-1-2-544-16,1-2-16 0,-6-6 0 0,5 5 0 16,-5-5-1680-16,0 0-352 0,0 0-64 0,9-2-12976 0</inkml:trace>
  <inkml:trace contextRef="#ctx0" brushRef="#br0" timeOffset="54025.56">14293 5936 35935 0,'0'0'3200'0,"0"0"-2560"16,0 0-512-16,0 0-128 0,0 0 512 0,0 0 96 15,0 0 16-15,7-5 0 0,3 3-624 0,2 1 0 0,3 1 0 0,3 0 0 16,1 1 128-16,3 0-128 16,1 1 128-16,3-1-128 0,4 1 0 0,1-1 0 0,-1 0 0 0,4 0 0 31,3-1-1552-31,1 2-336 0,3 0-64 0,1 0-13104 0</inkml:trace>
  <inkml:trace contextRef="#ctx0" brushRef="#br0" timeOffset="54591.01">15288 6074 13823 0,'0'0'1216'0,"0"0"-960"0,-3-6-256 0,0-1 0 0,1 0 4592 0,-1 0 864 16,-2-1 176-16,2-1 48 0,-3 3-4144 0,0-2-816 15,-3-1-160-15,0 0-48 0,0 1 16 0,1-2 0 16,-2 0 0-16,0 0 0 0,0-1 48 0,1 2 16 16,0 1 0-16,1 2 0 0,-2 0-208 0,0 2-32 15,-1 1-16-15,0 1 0 0,0 0-336 0,-1 3 0 16,0 2 0-16,-2 2 0 0,0 2 0 0,-1 1-192 16,-1 3 64-16,1 2 0 0,-2 1 128 0,2 0-192 15,0 0 192-15,0 2-192 0,1 0 192 0,2 2-128 16,1-2 128-16,2 3-128 0,1 2 128 0,2-2 0 0,1-2-144 0,2 1 144 15,2-4 0-15,0 1 0 0,1-2 0 16,2-1 0-16,1-1 0 0,3-2 0 0,-1-3 0 0,3 1 0 16,1-3 144-16,2 0-144 15,2-3 160-15,1-1-160 0,2-5 160 0,-1-1-160 0,3-2 160 0,0-2-160 16,0-2 208-16,1-2-48 0,-1-3-16 0,2-3 0 16,0-2 64-16,-1-3 16 0,-1-2 0 0,1-3 0 15,-1 1 64-15,-2 0 16 0,1-3 0 0,-2 0 0 16,-1 0-32-16,-1 2 0 0,-4 0 0 0,0 3 0 15,-1 1 64-15,-3 1 16 0,1 3 0 0,-2 3 0 16,-1-1-32-16,-1 3 0 0,-2 5 0 0,0 1 0 16,0 2 32-16,0 3 0 0,0 6 0 0,0 0 0 0,-2-5-176 0,2 5-48 15,0 0 0-15,0 0 0 0,-9 6-128 0,1 5-176 16,0 3 48-16,2 3 0 0,-1 0-16 0,-1 4 0 16,-3 2 0-16,2 1 0 0,-1 1 144 0,0 2-160 15,0 2 160-15,2 2-160 16,0-2-32-16,3 1 0 0,1-3 0 0,0 1 0 0,1-1 0 0,2 0 0 15,1-4 0-15,2 0 0 0,1-2-64 0,2-2-32 16,-1-2 0-16,4-2 0 16,-2-2-272-16,3-1-48 0,0 0-16 0,1-3 0 15,0-4-1184-15,1 0-240 0,1-3-64 0,-1-2-9200 16,1-5-1840-16</inkml:trace>
  <inkml:trace contextRef="#ctx0" brushRef="#br0" timeOffset="54951.51">15456 5656 36399 0,'-3'-16'1600'0,"2"7"352"0,-1-1-1568 0,2 1-384 0,0-1 0 0,2 3 0 16,-1 0 464-16,-1 7 16 0,4-8 0 0,0 3 0 16,-4 5-128-16,7-6-32 15,0 3 0-15,0 1 0 0,-7 2-64 0,11-1-32 0,-1 1 0 0,-1 2 0 0,-9-2-16 0,10 4 0 16,0 2 0-16,-4 0 0 15,-6-6-208-15,7 10 0 0,-3 2 128 0,0 2-128 0,-3 0 0 0,-1 0-128 32,-1 2 128-32,-3-1-208 0,0 2-16 0,-1-3 0 0,-3-2 0 0,0 0 0 0,-1 1 80 0,1-1 16 15,-1-1 0-15,1-1 0 0,3-2 128 0,-1-3 144 16,6-5-16-16,-4 7-128 0,4-7 496 0,0 0-16 16,0 0 0-16,0 0 0 0,0 0-96 0,3 8-32 15,2-2 0-15,3-1 0 0,2-3-48 0,0 1-16 16,3-2 0-16,4 0 0 0,1 2-160 0,4-1-128 15,5 0 144-15,-1-1-144 0,1-2-224 0,-1 1-144 16,1-2-16-16,1-1-16 16,-2-2-1616-16,2 2-320 0,-1 0-64 0,1-3-14112 0</inkml:trace>
  <inkml:trace contextRef="#ctx0" brushRef="#br0" timeOffset="56334.69">18275 4868 12095 0,'0'0'528'0,"0"0"112"0,-5-4-512 0,5 4-128 16,-6-3 0-16,6 3 0 0,0 0 912 0,0 0 160 16,-6-2 16-16,6 2 16 0,0 0-352 0,0 0-80 15,0 0-16-15,0 0 0 0,0 0-208 0,0 0-64 31,-7-1 0-31,7 1 0 0,0 0 144 0,0 0 32 0,0 0 0 0,0 0 0 16,-7 1 64-16,7-1 16 0,0 0 0 0,0 0 0 16,0 0-176-16,-8 2-16 0,8-2-16 0,0 0 0 15,0 0-48-15,0 0 0 0,0 0 0 0,0 0 0 16,0 0 32-16,0 0 0 0,0 0 0 0,0 0 0 16,0 0 112-16,0 0 32 0,8 3 0 0,2 1 0 15,1-1 32-15,1-1 16 0,2-1 0 0,2 1 0 16,3 1-32-16,3-2-16 0,3 1 0 0,2-1 0 15,2 0-16-15,4 0 0 0,0 0 0 0,6 3 0 16,6 0-160-16,4 1-48 0,6 1 0 0,7-2 0 0,3 2-80 0,2-1-32 16,-2 0 0-16,3 0 0 0,1 2-80 0,5-1-16 15,4 1 0-15,-3 0 0 0,-4-3-128 0,0 2 0 16,-2-1 0-16,3 2 0 0,1-1 0 0,-3 1 0 16,-5-2 128-16,-5-1-128 0,1-1 0 0,-2 1 0 0,-1 2 0 0,-1-2 128 15,-2 0-128-15,-5-3 0 16,-5 1 0-16,-4-1 0 0,-6-1 128 0,-3 0-128 15,-2 1 0-15,-4-1 128 0,-3-2-128 0,-4 1 0 16,-3-1 0-16,-2 0 0 0,-5 0-176 0,-9 2-64 16,0 0-16-16,0 0 0 15,0 0-512-15,0 0-96 0,0 0-32 0,-6-5 0 16,-5 1-1584-16,-2 2-320 0,-7-1-64 0</inkml:trace>
  <inkml:trace contextRef="#ctx0" brushRef="#br0" timeOffset="57039.27">21462 4711 25791 0,'6'-8'2304'0,"-2"2"-1856"15,1-2-448-15,3 2 0 0,2-1 864 0,1 1 80 0,0-1 16 0,2 1 0 16,3 2-192-16,0 1-16 0,1-1-16 16,0 3 0-16,1 0-224 0,-1 1-32 15,1 1-16-15,-1 2 0 0,-2-1-160 0,0 1-48 0,-1 1 0 0,-2 3 0 16,-1-1-96-16,-3 1-32 0,-1 0 0 0,-1 1 0 15,-3-1-128-15,-1 3 0 0,-2 0 0 0,-1 1-176 16,-1 0 176-16,-2 1-128 0,-1 2 128 0,-1-1-128 16,0-2 0-16,-2-2 0 0,-1 2 0 0,2 0 0 15,-1 0 128-15,0-2-192 0,1-2 192 0,1 1-192 0,1-3 192 0,5-5 0 16,0 0 0-16,-6 7 0 0,1-1 0 0,5-6 0 16,-2 8 0-16,2-8 128 0,0 8 16 0,0-8 16 15,5 8 0-15,-1-1 0 0,-4-7 160 0,8 9 16 16,0-3 16-16,-2 1 0 0,0 0-160 0,0 0-16 15,2 2-16-15,-4-1 0 0,-4-8-160 0,6 10 160 16,-6-10-160-16,4 12 160 0,-1-2-32 0,-2 0-128 16,-1-10 192-16,0 10-64 0,-1-1 64 0,1-9 0 0,-5 9 0 0,5-9 0 15,-6 8 32-15,-2-3 16 0,-1-1 0 0,0-2 0 16,-1 0-16-16,-1-2 0 16,-3 0 0-16,0-1 0 0,-3 0-224 0,1-1 0 15,-2 0-144-15,1-2 144 0,-2 0-384 0,0-1 32 16,-1-1 0-16,3-1 0 15,-1 0-592-15,1-1-112 0,-1 0-32 0,1-1-9456 16,1 1-1888-16</inkml:trace>
  <inkml:trace contextRef="#ctx0" brushRef="#br0" timeOffset="57650.4">21358 4280 19343 0,'0'0'1728'0,"-4"-6"-1392"0,-1 0-336 0,-3 2 0 0,0-1 672 0,0 2 64 16,-1 0 16-16,-1 2 0 0,-1 1-544 0,-1 2-208 15,0 0 176-15,0 0-176 0,-3 0 224 0,2 1-48 16,0 0-16-16,0 2 0 0,-1 3 288 0,0 1 48 15,-1 0 16-15,0 2 0 0,0 1-48 0,0 3 0 16,-3 3 0-16,2 3 0 0,-1 1-256 0,2 2-48 16,-1 2-16-16,2 2 0 0,1 0 32 0,1 5 0 15,0 5 0-15,2 0 0 0,1 2 160 0,2 3 48 16,2 3 0-16,0 1 0 0,3-3-48 0,1 0 0 16,2-1 0-16,4 0 0 0,1 0-48 0,3-2-16 15,1-3 0-15,3-2 0 0,2 0 176 0,5 0 16 16,3-2 16-16,4-3 0 0,2-3-32 0,4-2 0 0,3-4 0 15,0-2 0-15,1-4-64 0,3-2 0 16,2-2-16-16,1-2 0 0,0-2-96 0,3-2-16 16,2-3 0-16,1-3 0 0,-3-2 256 0,0-2 32 0,-5-2 16 0,0-3 0 15,0-2-112-15,1-3 0 0,-5-4-16 16,4-1 0-16,0-3-160 0,1-4-16 0,-1-7-16 0,0-1 0 16,-2 0-112-16,-3-4 0 0,-2 0-128 0,-1-3 192 15,-1-3-192-15,-4 0 128 0,-2 0-128 0,-5 0 0 16,-4 0 192-16,-1 1-64 0,-4 0-128 0,-5-1 192 15,-3 3 192-15,-3-1 48 0,-3-1 0 0,-4 1 0 0,-4 0-208 16,-3 2-32-16,-3-1-16 0,-3 3 0 0,-3 3-176 16,-1 2 0-16,-3 4 144 0,0 3-144 0,-1 2 0 0,-5 4 0 15,-5 2 0-15,-3 1-128 0,-4 4-48 0,-1 4 0 16,-2 1 0-16,1 4 0 16,0 1-480-16,0 2-112 0,0-1 0 0,-3 5-16 15,-1 1-1872-15,-2 3-368 0,0 0-80 0,4 1-11936 0</inkml:trace>
  <inkml:trace contextRef="#ctx0" brushRef="#br0" timeOffset="59374.41">2513 8198 16175 0,'0'0'704'0,"-10"0"176"0,-1 0-704 0,3 0-176 0,-1 0 0 0,0 1 0 16,1-1 1024-16,1 3 160 16,-2-1 32-16,1 0 16 0,8-2-144 0,-9 2-16 15,0 0-16-15,3 1 0 0,6-3 128 0,0 0 32 0,0 0 0 0,-7 4 0 16,7-4-224-16,0 0-32 0,0 0-16 0,0 0 0 16,0 0-192-16,0 0-48 0,0 0 0 0,4 9 0 15,-4-9-64-15,9 6 0 0,2-1-16 0,2-3 0 16,-2 0-160-16,2 0-16 0,1-2-16 0,3 0 0 15,-2-1-80-15,0 0-16 0,1-1 0 0,-1-1 0 16,-2-1-48-16,1 0-16 0,1-1 0 0,-3-2 0 0,1-1-80 0,0 1 0 16,0 0-16-16,-1 0 0 0,-1 0-16 0,-1-2 0 15,-2 0 0-15,0 1 0 0,-1-2 0 0,-1 2 0 16,0-1 0-16,-2 0 0 0,-1-1-32 0,0 0 0 16,-1 0 0-16,-1 2 0 0,-1 1-128 0,-1-1 160 15,0-1-160-15,1 9 160 0,-5-9-160 0,1 0 160 16,-2 0-160-16,0 1 160 15,-2 2-160-15,0 1 128 0,1 2-128 0,-3 1 128 0,-1 1-128 0,1 2 0 16,-1-1 0-16,-1 2-176 0,-2 0 176 0,1 3-192 16,1 1 192-16,-1 3-192 0,-2 0 192 0,-1 1-208 0,1 1 80 0,0 1 128 15,-2 1-192-15,1 1 192 16,1 4-160-16,1-1 160 0,0 2-144 0,4 0 144 16,1 0-128-16,1-1 128 0,1 0 0 0,2 1 0 0,1-2 0 0,3 0 0 15,1 0 128-15,2 1 16 0,1 1 0 0,5-2 0 16,2 0 80-16,1-2 16 15,0 0 0-15,4 0 0 0,2-3-16 0,0-2 0 0,1-1 0 0,-2-1 0 16,1 1-48-16,-1-2-16 0,0-4 0 0,0 0 0 0,1 0-160 0,-1-1 0 16,2-1 144-16,-3-1-144 0,-2 0 0 0,1-1-240 31,-1 0 48-31,-1 0 0 0,-1-2-672 0,0 1-128 0,0 0-32 16,-1 0 0-16,-1-2-2944 0,-3 0-576 0,2-5-128 15,-8 9-8832-15</inkml:trace>
  <inkml:trace contextRef="#ctx0" brushRef="#br0" timeOffset="59781.58">2920 8603 23663 0,'0'0'1040'0,"0"0"240"0,0 0-1024 0,0 0-256 15,6-6 0-15,-1 0 0 0,-5 6 656 0,7-8 96 16,-1 2 16-16,1-1 0 0,-7 7 912 0,9-8 192 0,-1 1 48 0,-1 1 0 15,1 1-400-15,1-1-80 16,0 1-16-16,-1 0 0 0,2 2-704 0,0 0-144 0,0 1-16 0,-1-1-16 16,0 2-288-16,-9 1-48 15,8 0-16-15,0 2 0 0,-8-2-192 0,8 8 128 16,-3 0-128-16,0 1 0 0,-2 1 0 0,-1 1 0 0,-2 0-208 16,-1 1 64-16,-1 0-96 0,0 1-16 15,-3 0 0-15,2 3 0 31,0-1-128-31,-2 0-48 0,0 1 0 0,-1-2 0 0,1-1 224 0,0-2 32 0,2 0 16 0,0-1 0 0,-2-1 160 0,2-1 0 0,3-8 0 16,0 0 0-16,-3 8 320 0,3-8 64 0,0 0 0 0,0 0 0 16,0 0 48-16,0 0 16 0,0 0 0 0,5 7 0 15,-5-7-144-15,8 6-32 0,0-2 0 0,1-1 0 16,-1-2-48-16,2-1-16 0,1 0 0 0,0 0 0 0,0 0-208 0,0 0 128 16,1 0-128-16,-1 0 0 0,0 0 0 0,1-1 0 31,1-1-208-31,-1 2 64 0,0-1-720 0,1 0-144 0,0-1-16 0,4-2-10880 15,0-1-2176-15</inkml:trace>
  <inkml:trace contextRef="#ctx0" brushRef="#br0" timeOffset="60000.3">3702 8352 27647 0,'0'0'1216'0,"-2"-7"256"0,-1-2-1168 0,3 9-304 16,0 0 0-16,3-7 0 0,-3 7 1936 0,9-4 336 0,2-1 64 0,1 2 16 16,0 0-1776-16,2 0-368 15,2-1-64-15,0 2-16 0,1 2 64 0,2 0 16 0,-1-1 0 0,0 0 0 16,-3 0-208-16,1 1-288 0,-1 1 64 0,0 1 16 31,-2 0-2288-31,0 0-464 0,0 1-96 0</inkml:trace>
  <inkml:trace contextRef="#ctx0" brushRef="#br0" timeOffset="60219.24">3850 8540 33343 0,'-10'-3'1472'0,"10"3"320"0,0 0-1440 0,0 0-352 0,0 0 0 0,0 0 0 0,0 0 432 0,0 0 16 16,0 0 0-16,0 0 0 0,0 0-32 0,0 0 0 15,0 0 0-15,0 0 0 0,12 3-32 0,2 1 0 16,2-2 0-16,0 0 0 0,0-1-256 15,0 0-128-15,1 0 0 0,1-1 128 16,1 0-640-16,2 0-144 0,0-1-32 0,1-1 0 16,0-1-2416-16,1 0-480 0</inkml:trace>
  <inkml:trace contextRef="#ctx0" brushRef="#br0" timeOffset="61033.32">5540 7972 30927 0,'-5'-10'1360'0,"5"10"304"0,-3-7-1344 0,0 2-320 15,0-1 0-15,3 6 0 0,-2-6 896 0,2 6 96 16,0 0 32-16,0 0 0 0,-3-7-160 0,3 7-32 15,0 0 0-15,0 0 0 0,0 0-256 0,0 0-48 16,-7 6-16-16,7-6 0 0,-5 8-320 0,0 1-64 16,1 1 0-16,-1 3-128 0,2 4 160 0,0-1-160 0,-1 2 128 0,2 1-128 15,-1 3 0-15,0 1 0 16,-2 2 128-16,2 0-128 0,-1-1 0 0,0 1 0 0,2-2 144 0,-1 1-144 31,-1 0 0-31,2 0 0 0,0-1 0 0,0 1 128 16,1-2-128-16,-3-3 0 0,3-1 0 0,0-2 0 15,-1 0 0-15,1-3 0 0,-1-2 0 0,0-1 128 0,-1-2-128 0,3-8 0 16,0 0 0-16,0 0-128 0,0 0 128 0,0 0-208 16,-4 5 80-16,4-5 128 0,0 0 0 0,0 0 0 15,0 0 0-15,-6-9 192 0,2-3 0 0,1 0 0 16,-1 0 0-16,4-3 0 0,-2-5 64 0,1-2 32 16,0-2 0-16,0-3 0 0,2-1-80 0,1 0-16 15,0 0 0-15,3-1 0 0,-1-1-192 0,2 2 0 16,-2-1 0-16,3 2 0 0,0-1 0 0,2 1 0 15,0 0 0-15,0 2 0 0,1 2 0 0,1 1 0 16,0 2 0-16,1 2 0 0,-3 1 0 0,3 2 0 16,0 2 0-16,-1 3 0 0,1 0 0 0,0 3 0 15,-1 0 0-15,1 2 0 0,0 1-160 0,0 3 160 16,2 0-128-16,-1 2 128 0,-1 1-144 0,0 2 144 16,-1 0-160-16,0 2 160 0,-1 0-352 0,0 1 32 15,-1-1 0-15,-1 3 0 16,-1 1-192-16,-2 1-16 0,1 0-16 0,-2 2 0 15,0 1-1408-15,-2 0-288 0,0-1-48 0,-2 1-12688 0</inkml:trace>
  <inkml:trace contextRef="#ctx0" brushRef="#br0" timeOffset="61252.44">5454 8220 30399 0,'0'0'2704'0,"0"0"-2160"0,0 0-544 0,0 0 0 15,0 0 1040-15,0 0 112 0,0 0 0 0,7-5 16 16,1-1-688-16,1 3-144 0,0 0-16 16,-1 1-16-16,2-1 544 0,1 1 112 0,1 0 32 0,3 0 0 15,0 1-448-15,3 0-96 0,-1-1 0 0,2 1-16 0,0 1-432 0,-2 0 0 16,1 0 0-16,-2 0 0 16,0 1-704-16,-1 1-128 0,-2-2-32 0,-1 1 0 15,-2 1-2528-15,0 0-496 0</inkml:trace>
  <inkml:trace contextRef="#ctx0" brushRef="#br0" timeOffset="61675.54">5754 8493 11967 0,'0'0'1072'0,"0"0"-864"16,0 0-208-16,8-8 0 0,-2 2 3392 0,2-1 640 15,0 0 128-15,-1 0 32 0,0 0-1984 0,1 2-400 16,0 0-80-16,2 0 0 0,0-3-32 0,0 3 0 0,0-1 0 0,0 3 0 16,1 0-672-16,1 2-144 0,0 1-32 0,0-2 0 15,-2 2-384-15,1 3-80 0,-1-1 0 0,-10-2-16 16,10 3-224-16,-10-3-144 0,9 8 192 0,-4 1-192 16,0-1 0-16,-4 2 0 0,-1 1 0 0,-1 1-144 15,-3 2-112-15,0 0 0 0,-3 1-16 0,0 2 0 16,-2-1-112-16,-3 1-32 15,0-1 0-15,-1 1 0 0,0-1 96 0,2 0 32 0,-1-3 0 0,1-2 0 0,1-1 288 0,1-1 0 16,3-3 0-16,0 0 0 0,6-6 384 0,0 0 0 16,0 0-16-16,0 0 0 0,0 0 80 0,0 0 32 15,0 0 0-15,0 0 0 0,0 0-144 0,0 0-16 16,0 0-16-16,0 0 0 0,0 0-64 0,11 5-16 16,-1-1 0-16,1-2 0 0,-1-1-80 0,1 0-16 15,1-1 0-15,0 1 0 0,2 1-128 0,-1-1 0 16,-2 0 0-16,1 1 128 0,0 0-288 0,0-1-64 15,0 0-16-15,2 0 0 16,2-1-464-16,0 0-80 0,0 0-32 0,0 0 0 16,1-2-1664-16,1 0-336 0,3-2-64 0</inkml:trace>
  <inkml:trace contextRef="#ctx0" brushRef="#br0" timeOffset="62082.32">6917 7797 32255 0,'-6'-11'1424'0,"3"5"304"0,-3 0-1392 0,3-1-336 0,-3 1 0 0,6 6 0 15,-4-7 1712-15,0 1 272 0,4 6 48 0,-6-4 16 16,6 4-1536-16,-6-3-320 0,-2 2-48 0,0 2-16 0,-1 2 32 0,-1 3 0 15,1 0 0-15,-2 3 0 0,1 1-160 0,-2 1 160 16,-2 0-160-16,1 3 160 0,-1 3-32 0,-2 4-128 16,1 2 192-16,0 3-64 0,-1 2-128 0,1 1 0 15,-1 4 144-15,1 0-144 16,0 1 0-16,-1 4 0 0,2 1 0 0,1 2 128 0,1-1-128 0,0 1 0 16,1 2 0-16,4-1 128 0,0 0-128 0,5-1 0 15,0-4 0-15,4 2 0 0,1-3 0 0,4-2 0 16,2-2 128-16,3-4-128 0,1-1 0 0,3-3 0 0,-1-2 0 15,1-2 0-15,0-4-192 0,0-1 0 0,2-3 0 0,2-3 0 32,1-4-496-32,1 1-96 0,1-3-32 0,2-3 0 15,1-3-1312-15,3-3-272 0,1-3-48 0</inkml:trace>
  <inkml:trace contextRef="#ctx0" brushRef="#br0" timeOffset="62537.24">7185 8050 25791 0,'0'-10'2304'16,"0"0"-1856"-16,1 0-448 0,2 0 0 16,1 0 1744-16,1 2 256 0,-2-2 48 0,3 1 16 15,-1 1-784-15,2 2-144 0,-7 6-48 0,10-5 0 16,-2 2-192-16,2 0-64 0,-2-1 0 0,2 3 0 15,0 2-352-15,0 1-80 0,1 2-16 0,-1 0 0 16,0 1-208-16,1 1-48 0,-1 2-128 0,0 2 192 0,-2 2-192 0,1 1 0 16,0 0 0-16,-2 0 0 0,-2 1 0 0,-2 0 0 15,-1 1 0-15,-4 2 0 0,0 0-256 0,-1 2 48 16,-1 0 16-16,-3 1 0 0,0-1 16 0,2-1 16 16,-1-3 0-16,1 1 0 0,0-2 160 0,1-1 0 15,0-1 0-15,0-2 0 0,1 1 0 0,1-2 128 16,2-9-128-16,-5 10 176 0,2-2 96 0,3-8 32 15,-4 10 0-15,2-4 0 0,2-6-128 0,0 0-32 0,-3 8 0 0,3-8 0 16,0 0-144-16,-1 9 160 16,1-9-160-16,0 0 160 0,0 0-32 0,4 7-128 15,-4-7 192-15,6 7-64 0,0-1 16 0,0-1 0 16,1 1 0-16,3-2 0 0,1-1-144 0,1-1 160 16,0-2-160-16,1 0 160 0,3 2-160 0,0-2 0 15,2-2-160-15,-2 1 160 0,1-1-416 0,0 0 16 0,1-1 0 0,-2-1 0 31,0 0-1232-31,-1-2-240 0,1-1-48 0,-1-3-14912 0</inkml:trace>
  <inkml:trace contextRef="#ctx0" brushRef="#br0" timeOffset="62914.28">7739 8030 25791 0,'-2'-9'2304'0,"1"0"-1856"16,0 1-448-16,-1-1 0 0,0 1 1616 0,2 8 240 15,-2-9 32-15,1 2 16 0,1 7-624 0,0 0-112 16,0 0-16-16,0 0-16 16,0 0-304-16,0 0-48 0,0 0-16 0,0 0 0 0,0 0-448 0,0 0-80 15,0 0-32-15,0 11 0 0,0 0-208 0,0 1 0 16,-1 1 0-16,0 2 0 0,-1 2 0 0,0 0 0 16,0 2-128-16,0 1 128 15,0-1 0-15,1 0 0 0,0 0 0 0,0 1 0 0,0 0 0 0,1-2 0 16,0-2 0-16,0 1 0 0,1 0 128 0,1 1-128 15,0-2 176-15,1-2-176 0,1-2 240 0,-2-1-64 0,4 0-16 16,-2-1 0-16,0 0 96 0,1-2 0 0,0 0 16 16,1-2 0-16,-6-6 48 0,9 7 0 0,-1-1 0 0,0 0 0 15,-8-6-96-15,11 4-16 0,0 0 0 0,0-1 0 16,2-1-80-16,1 0 0 0,1-1-128 0,1-1 192 16,1 0-192-16,-1 0 144 0,2 0-144 0,1-1 128 15,2 0-352-15,-2 0-80 0,0-1-16 0,-1 0 0 31,-2-2-528-31,0 1-112 0,-2 0-32 0,1 0 0 0,0 1-1776 0,-1 0-368 16,0-1-64-16</inkml:trace>
  <inkml:trace contextRef="#ctx0" brushRef="#br0" timeOffset="63259.18">8336 7780 31791 0,'-5'-15'1408'0,"4"6"288"0,1-1-1360 0,0 0-336 15,0 0 0-15,1 2 0 0,1-1 1072 0,-2 9 144 16,3-10 16-16,-2 2 16 0,-1 8-64 0,0 0-16 16,0 0 0-16,0 0 0 0,0 0-304 0,0 0-64 15,0 0-16-15,0 0 0 0,0 0-400 0,10 1-64 16,-2 3-32-16,0 1 0 0,-8-5-64 0,9 11-16 15,1 0 0-15,0 2 0 0,-2 2-64 0,2 1-16 16,1 2 0-16,0 0 0 0,0 1-128 0,0 3 192 16,1 2-192-16,-1 4 192 0,-1 3-64 0,0 3-128 0,-1 0 192 0,0 2-64 15,-3 3-128-15,-1 0 0 0,-2 2 0 0,-3 1 0 16,-2 0 0-16,-4 4 0 16,-2 4 128-16,-6 1-128 0,-3 1-416 15,-6 3-112-15,-8 0-32 0,-8 0 0 0,-5-3-1856 16,-3 0-368-16,-2-2-80 0,-1-3-13984 0</inkml:trace>
  <inkml:trace contextRef="#ctx0" brushRef="#br0" timeOffset="64135.7">5143 9220 6447 0,'-8'-2'576'0,"0"0"-576"0,8 2 0 0,-8-3 0 15,-1-1 3472-15,2 2 592 0,-1 0 112 0,8 2 32 16,-7-3-2384-16,2-1-480 0,5 4-80 0,-7-3-32 15,7 3-32-15,0 0-16 0,-7-3 0 0,7 3 0 16,0 0-368-16,0 0-80 0,-7-3-16 0,7 3 0 0,0 0-192 16,0 0-32-16,-6-4-16 0,6 4 0 15,0 0-160-15,0 0-48 0,0 0 0 0,0 0 0 16,0 0 0-16,0 0 0 0,0 0 0 0,10 0 0 0,2 0 96 0,-1 0 16 16,2 0 0-16,0 1 0 0,2 0-64 0,3 0 0 15,0-1 0-15,3 0 0 0,1 0-192 16,1 0-128-16,1 0 128 0,2 3-128 0,3-3 128 0,-1 1-128 15,4-1 160-15,3 0-160 0,4 0 192 0,1-1-64 16,7-1-128-16,2 1 192 0,2-2-32 0,-1 1-16 16,0 1 0-16,2 0 0 0,1 0 16 0,4-2 0 15,1 2 0-15,3 0 0 0,3-1 48 0,0-1 16 0,-2-2 0 0,3 2 0 16,2 1 16-16,4-2 0 0,5 0 0 0,-1 1 0 16,-1-2-80-16,-2 2-16 15,3-2 0-15,3-1 0 0,5-1-16 0,-3 0-128 0,-2-2 192 0,1 0-64 16,4 0-128-16,1-1 0 15,3-1 0-15,-1 2 0 0,0 1 0 0,2-1 0 16,3-1 0-16,-1 1 0 0,-1-2 0 0,1 1 0 16,0 1 0-16,1 0 0 0,3-1 0 0,-3 0 0 15,0 1 128-15,2 0-128 0,1 2 0 0,-1-2 0 16,-5-2 0-16,-2 2 0 0,2 2 0 0,-4 0 0 0,1-2 0 0,-4 2 128 16,-3-1-128-16,-1 1 0 0,0 3 0 15,-2-2 128-15,0-1 0 0,-5 2 0 0,-5 1 0 0,-3 0 0 16,-3 0 32-16,-1 1 0 0,-3-2 0 0,-1 1 0 15,-1 0-32-15,-6 1 0 0,-7 0 0 0,-4 0 0 0,-5-2-128 0,-3 1 128 16,-5 0-128-16,-1 1 128 0,-6 2 0 0,-1 0-128 16,-4-1 192-16,-3 0-64 0,-8 2-128 0,0 0 128 15,6-5-128-15,-6 5 128 0,0 0-288 0,0 0-64 16,0 0-16-16,-8-3 0 16,-1 2-688-16,-3 1-144 0,-4 1-16 0,-4 2-16 15,-3 2-1872-15,-5 1-368 0,-4 3-80 0</inkml:trace>
  <inkml:trace contextRef="#ctx0" brushRef="#br0" timeOffset="65043.31">5199 9914 21183 0,'0'0'1888'0,"-6"-5"-1504"0,-1-3-384 0,1 2 0 16,-1-2 2096-16,2 0 336 0,0 1 80 0,3-2 16 15,0 0-992-15,2-1-208 0,1 0-48 0,1 1 0 16,0 1 48-16,4-2 0 0,0 0 0 0,4 0 0 16,0 0-736-16,3 1-144 0,3-1-16 0,-1 0-16 0,-1 2-224 0,3-1-32 15,-1 0-16-15,1 3 0 0,-1 3 48 0,0 0 0 16,-1-2 0-16,0 5 0 15,-2 4-64-15,-1 0-128 0,-1 1 192 0,-1 0-64 0,-1 3-128 16,-2 1 128-16,0 0-128 0,-2 4 128 0,0 0-128 0,-1 2-176 16,-4 3 48-16,-1 2 0 15,-2 2-240-15,-3 1-32 0,-3 2-16 0,-2 4 0 16,-2 1-304-16,-2 1-64 0,-2-1-16 0,1 0 0 16,-1-2 288-16,2-3 64 0,0-1 16 0,-1-5 0 0,1-2 432 0,-2-3 0 15,1-2 0-15,0-1 0 0,3-2 384 0,2-2 0 16,2-3 0-16,1-1 0 0,-2 0 208 0,3-2 48 15,7-1 16-15,0 0 0 0,0 0 80 0,0 0 16 16,0 0 0-16,0 0 0 0,0 0-368 0,0 0-80 16,0 0-16-16,0 0 0 0,12 0-96 0,1 0 0 15,2-1-16-15,-1-1 0 0,4 1 16 0,-1 1 0 16,1-1 0-16,-1 0 0 0,1 0-192 0,1 0 0 16,-1 0 0-16,1 1 128 0,0 0-128 0,-1 0 0 0,1 0 0 0,-1 0 0 15,-1 0-160-15,0 1-64 16,-2 0-16-16,1-1 0 15,-2 0-592-15,1-1-128 0,1 0-32 0,-2 0 0 16,-1 0-2256-16,3-3-448 0</inkml:trace>
  <inkml:trace contextRef="#ctx0" brushRef="#br0" timeOffset="65482.08">5824 9776 23951 0,'0'0'2128'16,"-2"-8"-1696"-16,1 0-432 0,1 8 0 0,0-7 1920 0,0 7 288 16,1-7 64-16,-1 7 16 0,0 0-1008 0,0 0-192 15,0 0-32-15,0 0-16 0,0 0-80 0,0 0-32 16,0 0 0-16,0 0 0 0,0 0-480 0,1 9-112 16,-1 1-16-16,0 2 0 0,0 1-192 0,-1 1-128 15,0 2 128-15,0 0-128 16,-1 1 0-16,-1 2 0 0,0 1 0 0,0 2 0 0,0-4 0 0,-1 3 0 15,0 1 0-15,1-1 0 0,-1-1 0 0,2-1 0 16,0 1 0-16,0-1 128 0,1-3-128 0,1 1 0 16,0-2 0-16,0 0 0 0,1-2 0 0,1-1 0 15,0-3 128-15,0 0-128 0,-2-9 160 0,6 8-32 16,-2-1-128-16,2 0 192 0,-6-7 64 0,6 6 0 16,1 2 0-16,1-3 0 0,-8-5 0 0,9 5 0 15,0-2 0-15,1 0 0 0,0 0 64 0,0-1 0 16,1-1 16-16,0 0 0 0,1-1-80 0,0 0 0 0,0-1-16 0,1 0 0 15,0 0-240-15,1-2 144 0,1 1-144 0,1 0 128 16,-2 0-416-16,1 0-96 0,1-2 0 0,0 1-16 31,2 0-336-31,-2-2-64 0,2 0-16 0,0-1 0 16,-2 0-1424-16,1-2-272 0,-2-3-64 0,-2-1-13088 0</inkml:trace>
  <inkml:trace contextRef="#ctx0" brushRef="#br0" timeOffset="65732.45">5831 9737 15663 0,'0'0'1392'0,"-5"-7"-1120"16,1-1-272-16,4 8 0 0,0 0 4208 0,0 0 784 15,2-7 144-15,-2 7 48 0,7-5-4016 0,1 0-784 16,0 1-176-16,2 2-16 0,0 0 80 0,2-1 32 15,1 1 0-15,4 0 0 0,-3-1-176 0,3 2-128 16,0 0 192-16,1 1-192 0,1 0 0 0,-1 1 0 16,0-1 0-16,1 2-192 31,-1 1-656-31,0-1-128 0,0-1-32 0,-3 2-9072 0,-1-1-1824 0</inkml:trace>
  <inkml:trace contextRef="#ctx0" brushRef="#br0" timeOffset="65936.6">5874 9918 25791 0,'-6'-1'2304'0,"2"0"-1856"0,4 1-448 0,0 0 0 16,0 0 2240-16,0 0 336 0,0 0 80 0,0 0 16 0,0 0-1968 15,0 0-384-15,0 0-64 0,0 0-32 0,0 0 336 16,0 0 64-16,11 6 16 0,1 0 0 0,1-2-192 16,3-1-16-16,-1 1-16 0,1-1 0 0,3-1-240 0,1 0-48 15,1 1-128-15,2-2 192 0,1-2-416 0,1-1-96 31,1 0 0-31,-1-1-16 0,1-1-1392 0,0-2-256 0,-2-2-64 0,0 0-13328 16</inkml:trace>
  <inkml:trace contextRef="#ctx0" brushRef="#br0" timeOffset="66765.55">7222 9447 28511 0,'0'0'1264'0,"0"0"256"0,0 0-1216 0,0 0-304 0,-4-6 0 0,1 1 0 0,3 5 640 0,-5-6 80 16,5 6 16-16,0 0 0 0,-6-4-160 0,0 0-16 15,6 4-16-15,-8-5 0 0,1 2-32 0,-1 0 0 31,0 0 0-31,1 2 0 0,-2 0-320 0,-1 1-192 0,0 0 192 0,-2 0-192 0,-1 0 128 0,-2-1-128 16,0 2 0-16,-1 0 0 0,-3-1 128 0,0 1-128 16,-1-1 0-16,3 0 0 0,0 0 144 0,0 1-144 15,-2 1 0-15,2 0 144 0,1 0-144 0,1 0 0 16,-1 0 0-16,2 1 0 0,1 0 0 0,1 0 0 16,-1 0 0-16,2 1 0 0,2 0 0 0,1 1 0 15,0-2 0-15,8-3 0 0,-5 5 0 0,5-5 0 16,-5 7 0-16,5-7 0 0,-3 10 192 0,3-10 0 15,-1 10 0-15,1-10 0 0,0 11-32 0,2 0 0 16,-2-11 0-16,2 14 0 0,0 0 16 0,1-1 0 16,-1 0 0-16,0 0 0 0,0 1-48 0,-1 4-128 15,0 2 192-15,1 1-64 0,-2-1 48 0,0 1 0 0,0 5 0 0,-2 0 0 16,0 3-176-16,0 3 0 16,-1 3 0-16,-2 2 0 0,0 4 0 0,-2 3 0 0,0 2 0 0,-1 4 0 15,-2 0 0-15,0 1 0 0,-1 2 0 16,-1-3 0-16,-1 0 0 0,1 0 0 0,1 0 0 0,0-2 0 15,0-1 0-15,1-1 0 0,0-4 0 0,1-2 128 16,1-4 16-16,2 0 0 0,0-3 0 0,0-4 0 16,-1 0 112-16,3-1 32 0,0-1 0 0,3-2 0 15,0-3-16-15,1-1 0 16,0-1 0-16,2-3 0 0,3 0-64 0,-2-2-16 0,3 0 0 0,-1-1 0 0,-1-1-16 0,3 0-16 16,2-2 0-16,-1 0 0 0,-2-1 64 0,2 0 16 15,1-1 0-15,-1 1 0 0,1-2 16 0,0-1 0 16,0 1 0-16,1 1 0 0,0-2-96 0,-2 1-16 15,3-2 0-15,3 0 0 0,-1 1-144 0,1-2 0 16,-1 1 0-16,3-1 128 0,-1 0-128 0,2-1 0 16,-1 1 0-16,1-2 0 0,-1-1 0 0,2 0 0 31,0 0 0-31,3 1 0 0,-1-2 0 0,1 0-272 0,0 1 64 0,0-2 16 16,-2-1-192-16,0 0-16 0,0 0-16 0,-1 0 0 15,-1-2-384-15,-2 1-80 0,-1 0-16 0,1-1-11248 16,1-5-2256-16</inkml:trace>
  <inkml:trace contextRef="#ctx0" brushRef="#br0" timeOffset="67407.27">7846 9569 27647 0,'0'0'1216'0,"0"0"256"0,0 0-1168 0,0 0-304 15,-5-5 0-15,5 5 0 0,0 0 2080 0,0 0 352 16,0 0 80-16,-9 3 16 0,0 2-2144 0,-1 4-384 16,0 1-144-16,-1 2 0 0,0 4 144 0,-1 0 0 15,0 3 128-15,-1-1-128 0,0 2 0 0,-1 1 144 16,1 1-144-16,2-1 0 0,-2 0 0 0,2-1 0 16,1-3 0-16,1 0 0 15,0-1 0-15,3-4 0 16,0-2 0-16,3-1 0 0,-2-2 208 0,5-7-64 0,0 0-16 0,0 0 0 0,0 0 64 0,0 0 16 0,0 0 0 0,0 0 0 31,0 0 176-31,0 0 16 0,0 0 16 0,0 0 0 0,5-10-80 0,-2-1-16 16,2 0 0-16,1-1 0 0,1 0-112 0,3-4-16 15,-2-1-16-15,1 0 0 0,0 2 48 0,2-2 16 16,0-1 0-16,1 0 0 0,0 1-96 0,1 0-16 16,-4-1 0-16,2 4 0 0,0 2-128 0,-1 2 0 0,-1 0 0 0,-1 2 128 15,-2 2 64-15,-6 6 0 16,8-4 0-16,-8 4 0 0,0 0-64 0,0 0 0 0,0 0 0 0,11 7 0 15,-2 1 0-15,-2 2 0 16,-2 0 0-16,1 2 0 0,-3 0-128 0,1 2 0 0,0 1 0 0,0 3 0 16,1 1 0-16,2-1 0 0,-3 2 0 0,2-1 0 15,-2 0 0-15,2-2 0 0,-1-1 0 0,1-1 0 0,-1-2 0 0,1 2 0 16,-2-4 0-16,1-2 0 0,-2 0-208 0,-3-9-32 16,2 9 0-16,-2-9 0 15,0 0-1472-15,0 0-288 0,0 0-64 0,-8 3-15088 16</inkml:trace>
  <inkml:trace contextRef="#ctx0" brushRef="#br0" timeOffset="67625.96">7636 9586 28559 0,'0'0'1264'0,"-4"-6"272"0,-1 1-1232 0,5 5-304 0,-3-7 0 0,3 7 0 15,0 0 2080-15,0 0 352 16,5-7 80-16,2 3 16 0,1 1-1696 0,2 2-352 15,1-1-64-15,2 2-16 0,2 2 176 0,2 0 48 16,2 0 0-16,2 0 0 0,1-1-368 0,4 1-64 16,1 2 0-16,2-2-16 0,-1-1-176 0,2 1-144 15,0 0 144-15,-3 0-208 16,-3-1-1728-16,1-1-352 0,-1 0-64 0,-1 0-13760 0</inkml:trace>
  <inkml:trace contextRef="#ctx0" brushRef="#br0" timeOffset="68064.08">8441 9499 21183 0,'0'0'1888'0,"1"-8"-1504"15,4-2-384-15,0 0 2784 0,2 1 480 31,-1 2 112-31,2-1 16 0,1-1-1808 0,0 1-368 0,1 1-64 0,1 2 0 0,0 0-320 0,1 0-48 16,0 1-16-16,1 1 0 0,0-1-224 0,1 2-48 16,2 1-16-16,-1 1 0 0,1 3-160 0,-2 1-48 15,-1 0 0-15,0 2 0 0,-1-1-144 0,-1 2-128 16,-1 1 192-16,-1 2-192 0,-1 1 160 0,-3 1-160 16,-1 2 128-16,-2-1-128 0,-1 0 0 0,-2 1 0 0,-1 3 0 0,-3 1 0 15,0 0-176-15,-4 2-16 16,-2 1 0-16,-2 1 0 15,-3 0-256-15,0 0-48 0,-3-2-16 0,2-2 0 0,-1-1 288 0,3-2 48 16,-1 0 16-16,3-2 0 0,1-1 160 0,2-2 224 16,1-5-48-16,3 2-16 0,1-2 272 0,5-5 48 31,0 0 16-31,0 0 0 0,0 0-16 0,0 0 0 0,0 0 0 0,0 0 0 0,0 0-96 0,0 0-32 0,0 0 0 0,0 0 0 16,0 0-144-16,5 8-16 0,1-2-16 0,3-2 0 15,1-1-48-15,1 1-128 0,1-1 192 0,2-1-64 16,1 0-128-16,1 1 0 0,1-2-192 0,0 0 192 15,1 0-448-15,-1-1 48 0,1 1 0 0,2-1 0 16,1-1-560 0,1 0-128-16,0-1 0 0,2-2-11568 0,0 0-2304 0</inkml:trace>
  <inkml:trace contextRef="#ctx0" brushRef="#br0" timeOffset="68583.28">9154 9665 26719 0,'-3'-12'1184'0,"2"4"240"0,-2-1-1136 0,1-1-288 15,0-2 0-15,-1 1 0 0,-2 0 2224 0,1 0 384 16,-2-1 80-16,1 1 0 0,-2 1-1280 0,0 0-272 16,-1 1-48-16,0 2-16 0,0 0-80 0,2 2-16 15,-1 1 0-15,0 1 0 0,-2 1-528 0,1 1-128 16,0 0 0-16,1 2-16 0,-2 0-304 0,1 2 0 16,-1 0-128-16,2 4 128 0,-1 2-208 0,1 1 48 15,-3 0 16-15,3 2 0 0,-1 0 144 0,3 2-208 0,-3 2 80 0,2-1 128 16,2 0-224-16,0 1 80 15,0-2 16-15,2 1 0 0,0 2-128 0,1-2-32 32,2-1 0-32,0-2 0 0,0-1 32 0,2-3 16 0,2-1 0 0,-1 0 0 0,2-2 80 0,0 0 16 31,-6-5 0-31,11 2 0 0,-1-1 144 0,1-2 0 0,0-4-144 16,1 0 144-16,0-3 0 0,0-1 0 0,1 1 192 0,0-5-64 15,-1-3 112-15,1-2 16 0,-1 0 0 0,0-3 0 16,0-1 64-16,-1 0 32 0,-1-1 0 0,0 0 0 15,0-2-96-15,-1 1-32 0,-3-1 0 16,2 2 0-16,-2 2 96 0,-1 2 0 0,0 1 16 0,-2 2 0 16,0 1 32-16,-1 2 0 0,1 2 0 0,-2 3 0 15,-1 0-64-15,0 8-16 0,-3-7 0 0,3 7 0 16,0 0-112-16,0 0-32 0,0 0 0 0,0 0 0 16,0 0-144-16,-5 6 0 0,1 3-160 0,-1 2 160 0,1 1-224 15,-1 2 48-15,3 4 16 0,-2 1 0 0,-1 2 160 0,2 2-208 16,0 3 80-16,-1 0 128 0,1 1-176 0,1 0 176 15,0 1-128-15,0-1 128 0,0 1-320 0,1-2 0 16,1-2 16-16,0-1 0 16,0-2-336-16,0-1-80 0,-2 0-16 0,1-3 0 15,0-1-1488-15,-1-2-288 0,1-2-64 0,-3 0-13904 0</inkml:trace>
  <inkml:trace contextRef="#ctx0" brushRef="#br0" timeOffset="68880.94">8418 10066 27647 0,'0'0'2448'16,"-7"0"-1952"-16,7 0-496 0,0 0 0 0,0 0 1984 15,0 0 288-15,0 0 64 0,0 0 16 0,0 0-1632 0,0 0-320 16,10 6-64-16,2-1-16 0,1 1 512 0,1-2 112 15,1-1 16-15,3 1 0 0,2 0-368 0,3-1-64 16,3 0-16-16,3-1 0 0,2-1-256 0,2 0-48 16,0-1-16-16,2 0 0 0,1 1-48 0,0-1-16 15,2-1 0-15,-4 0 0 0,-4 0-128 0,-2 1 0 16,-1-1 0-16,-3 0 0 0,-1 0 0 0,-2-1 0 16,-4 4-160-16,1-4 160 15,-4 1-704-15,-3 1-32 0,-2 0-16 0,-9 0 0 16,0 0-2000-16,0 0-416 0,0 0-80 0</inkml:trace>
  <inkml:trace contextRef="#ctx0" brushRef="#br0" timeOffset="69276.59">8616 10369 23039 0,'0'0'2048'0,"0"0"-1648"15,0 0-400-15,0 0 0 0,0 0 2688 0,0 0 448 16,0 0 80-16,0 0 32 0,0 0-2160 0,0 0-416 15,0 0-96-15,10-5 0 0,0 2 0 0,1 1 16 0,1 1 0 0,1 1 0 16,1 1-336-16,3 1-80 0,-1 1-16 0,1 2 0 16,1-1-160-16,-1 2 0 15,0-2 0-15,-2 2 0 0,-1-3 0 0,-2 2 0 0,-1 1 0 0,-2 0 0 16,-3 2 0-16,-3 1-144 0,-3-9 144 0,-2 12-208 31,-3-1-368-31,-2 1-80 0,-4 0-16 0,-2 1 0 16,-3 2 112-16,0-1 32 0,-3-1 0 0,2-1 0 0,3-1 528 0,1 0 0 0,0 0 0 0,2-1 0 0,0-2 544 0,2 0 64 15,1-2 16-15,3 2 0 0,5-8 144 0,0 0 48 16,-5 7 0-16,5-7 0 0,0 0-240 0,0 0-64 16,4 7 0-16,0 0 0 0,2-1-160 0,2 0-32 15,3-2-16-15,4 0 0 0,1-2-96 0,4 1-16 16,2-2 0-16,2 0 0 0,3-1-192 0,1-1 0 16,0-2 0-16,0-1-160 15,0-3-304-15,-1 0-64 0,2 0-16 0,-1-2 0 16,1-2-2176-16,0-2-432 0,9-9-96 0,-5-4-16 0</inkml:trace>
  <inkml:trace contextRef="#ctx0" brushRef="#br0" timeOffset="69679.81">9505 9385 29487 0,'0'0'1296'0,"0"0"288"0,-2-6-1264 0,2 6-320 0,0 0 0 0,0 0 0 16,0 0 1824-16,0 0 304 0,0 0 64 0,0 0 16 15,0 0-1632-15,0 0-336 0,0 0-64 0,5 7-16 16,-5-7 288-16,6 10 64 0,-1 2 16 0,1 2 0 15,0-1-16-15,2 3 0 0,0 3 0 0,0 1 0 16,2 0-64-16,0 0-32 0,-1 3 0 0,1 0 0 0,-1 4-144 0,1 2-16 16,0 2-16-16,-2 0 0 0,1 4-32 0,-1 1 0 15,0 2 0-15,-1 4 0 0,0 1-80 0,-3 4-128 16,1 3 176-16,-4 3-176 0,-2 2 192 0,-2 1-192 16,-1-2 192-16,-3-2-192 0,-1-1 0 0,-3 0 0 15,-3-1 0-15,0 1 0 0,-3-4-400 0,-3-3 16 16,-2-3 0-16,-2-3 0 15,-1 0-448-15,-2-5-96 0,-3-2-16 0,-4-5 0 16,-4-3-1200-16,-5-3-240 0,-4-7-48 0,1-3-13152 0</inkml:trace>
  <inkml:trace contextRef="#ctx0" brushRef="#br0" timeOffset="70107.17">8526 9356 31615 0,'-7'-11'1408'15,"7"11"272"-15,-6-8-1344 0,0 1-336 0,1 2 0 0,-1-1 0 0,6 6 128 0,-6-4-128 16,-1 1 160-16,7 3-160 0,-10 0 416 0,1 2-16 15,0 0 0-15,1 1 0 0,-2 3 112 16,0 1 32-16,-1 2 0 0,0 1 0 0,-1 1-160 16,0 2-16-16,0 3-16 0,-2 1 0 0,0 2-128 0,-1 3-32 15,-3 3 0-15,2 5 0 0,-1 3-64 0,-1 6-128 16,0 2 176-16,-1 5-176 0,0 0 240 0,1 3-64 16,-1 2-16-16,1 4 0 0,1 3 80 0,0 3 16 15,3 0 0-15,3 2 0 0,2 1 16 0,3-2 16 0,2-1 0 0,3-1 0 16,2 2-32-16,4-3 0 0,1 0 0 0,5-3 0 15,1-6-96-15,4 0-32 16,2-1 0-16,4-5 0 0,3-4-128 0,1-3 0 16,3-2 0-16,3-4 0 15,4-4-336-15,3-4-112 0,3-4 0 0,0-6-16 16,-1-4-1184-16,3-6-224 0,3-5-48 0,4-8-13872 0</inkml:trace>
  <inkml:trace contextRef="#ctx0" brushRef="#br0" timeOffset="70573.34">9607 9354 30751 0,'0'0'1360'0,"6"-8"288"0,-1 1-1328 0,1-1-320 15,0 0 0-15,1 1 0 0,1 1 928 0,0 1 112 16,2 1 32-16,-1 1 0 16,-9 3 272-16,10-1 64 0,0-1 16 0,-10 2 0 0,11 0-384 0,0 1-80 15,-1 1 0-15,0 3-16 0,-2 0-352 0,1 2-64 16,-2 1-16-16,-1 1 0 0,0 2-256 0,-2 2-64 0,-1 0-16 0,-1 0 0 15,-1-1-176-15,-1 1 160 16,-1 2-160-16,-1 0 160 0,-2-1-160 0,0 1 0 0,1-2 0 0,-1 0 128 16,0-1-128-16,-1 0 0 15,0 0 0-15,1-2 0 0,0 0 160 0,-1-1-160 0,5-9 192 0,-5 9-192 16,5-9 208-16,0 0-64 0,-1 10-16 0,1-10 0 16,0 0 112-16,0 0 16 0,0 0 0 0,7 10 0 15,-7-10-64-15,10 6 0 0,0-3 0 0,2 1 0 0,1-2-32 16,1 0-16-16,2-2 0 0,0 0 0 0,2-1-144 15,3 0-192-15,1-2 32 0,3-1 16 16,4 1-1280-16,2-1-256 16,5-1-48-16,3-2-18096 0</inkml:trace>
  <inkml:trace contextRef="#ctx0" brushRef="#br0" timeOffset="71811.73">10332 8847 10127 0,'0'0'896'0,"0"0"-704"16,0 0-192-16,0 0 0 0,7-4 1904 0,-1-2 336 0,0 0 80 0,-6 6 16 15,7-5-1696-15,-7 5-320 0,9-3-80 0,0 1-16 16,0-1 416-16,-9 3 96 0,10-1 16 0,1-1 0 16,0 1 144-16,2 0 16 0,1 1 16 0,3 0 0 15,0 0 48-15,5 0 16 0,3-1 0 0,4 1 0 16,8 0-80-16,2-1-16 0,5-1 0 0,1 0 0 16,3-1-272-16,0 1-64 0,5 0-16 0,6 0 0 15,6 0-256-15,2-1-48 0,1 1-16 0,3-1 0 16,1 1-80-16,5 1-16 15,4 1 0-15,0 2 0 0,-1-2-128 0,1 0 192 0,-2-1-192 0,3 1 192 0,4 2-192 0,-2 0 0 16,-5 0 0-16,0 1 128 0,-4 0-128 0,3 0 0 16,2-1 0-16,-6 1 0 0,-8-1 0 0,-5 1 128 15,-4-1-128-15,-4 0 0 0,-3 1 128 0,-1-1-128 16,-4-1 0-16,-2 0 128 0,-4-1-128 0,-4 0 0 0,-5-2 144 0,-3 0-144 16,-4-1 128-16,-5 1-128 15,-2-1 128-15,-3 0-128 0,-3-1 0 0,-2 1 0 16,-3-2 0-16,-5 5-128 15,0 0-256-15,0 0-64 0,-1-7 0 0,1 7 0 16,-8-3-656-16,-3 0-144 0,-3 2-32 0,-4 5-12896 0</inkml:trace>
  <inkml:trace contextRef="#ctx0" brushRef="#br0" timeOffset="72265.07">10464 9918 27647 0,'0'0'2448'0,"0"0"-1952"15,0 0-496-15,0 0 0 0,0 0 1616 0,0 0 240 16,0 0 32-16,0 0 16 0,0 0-1360 0,0 0-272 15,9 0-48-15,2 2-16 0,0-1 560 0,2 1 96 16,2 0 32-16,4 1 0 0,2-1-320 0,2-1-64 16,1 0-16-16,4 0 0 0,3 0-336 0,-5-1-160 15,0 0 160-15,0-1-160 0,-2 0 0 0,2 0-256 0,2-1 16 0,-2 0 16 47,0 0-1824-47,-1-1-352 0,0-1-80 0,2-3-12688 0</inkml:trace>
  <inkml:trace contextRef="#ctx0" brushRef="#br0" timeOffset="72765.14">11659 9480 25503 0,'0'0'1136'0,"0"0"224"0,0 0-1088 0,0 0-272 0,0 0 0 0,0 0 0 16,0 0 560-16,0 0 48 0,0 0 16 0,0 0 0 0,0 0 288 0,0 0 64 15,0 0 16-15,-6 10 0 0,-3-1-288 0,2 3-64 16,-2 3-16-16,-1-1 0 0,-2 3-176 0,0-1-16 16,-1 4-16-16,-3 1 0 0,1 0-224 0,-1 2-64 15,2 1 0-15,1-1 0 0,1-2-128 0,0-2 0 16,-1-1 0-16,3-2 0 0,1 0 0 0,1-4 0 16,2-2 0-16,1-1 0 0,5-9 160 0,-4 7-160 15,4-7 192-15,0 0-192 0,0 0 208 0,0 0-64 16,0 0-16-16,0 0 0 0,0 0 96 0,0 0 16 15,2-12 0-15,3-1 0 0,3-2-64 0,1-1-16 16,2-4 0-16,-1-1 0 0,2-2-160 0,2-1 160 16,1 0-160-16,-2-2 160 0,1 1-32 0,1 0 0 15,0 0 0-15,0 1 0 0,-1 4-128 0,0 2 160 16,0 1-160-16,-4 4 160 0,-1 1 0 0,-1 3 0 16,1 3 0-16,-9 6 0 0,0 0 176 0,7-5 48 0,-7 5 0 15,0 0 0-15,0 0-144 0,0 0-32 0,9 7 0 0,-4 2 0 16,0 2-208-16,-2 1 144 0,-1 1-144 0,-1 2 128 15,0 4-128-15,-2-2 0 0,1 0 0 0,0 2 0 16,0 1 0-16,0 1 0 0,0 1 0 0,0 0 128 16,0-1-128-16,0-3 0 0,-1-1 0 0,1-1 0 15,0 0 0-15,1-3 0 0,0 1 0 0,0-2 0 0,-1 0 0 0,3-2 0 16,-1-2 0-16,-2-8-176 16,0 0-304-16,3 9-64 15,-3-9-16-15,0 0 0 0,3 6-1344 0,-3-6-272 0,0 0-48 0,0 0-8192 16,0 0-1632-16</inkml:trace>
  <inkml:trace contextRef="#ctx0" brushRef="#br0" timeOffset="72999.53">11401 9442 24879 0,'-5'-4'2208'0,"-1"0"-1760"0,6 4-448 0,0 0 0 16,0 0 1984-16,0 0 304 15,0 0 64-15,0 0 16 0,0 0-1856 0,7-5-384 16,2 2-128-16,2 2 0 0,0 1 688 0,6 1 16 16,4 1 16-16,3 0 0 0,3-1-288 0,1 2-64 0,4-1-16 0,-2 0 0 15,-1-1-352-15,-1 0 0 0,0-1 0 0,1 1 0 32,0 0-1936-32,0 2-304 0,0-2-64 0,1 0-11952 0</inkml:trace>
  <inkml:trace contextRef="#ctx0" brushRef="#br0" timeOffset="73579.14">12499 9547 22111 0,'0'0'976'0,"1"-8"208"0,-1-1-944 0,1 1-240 0,-1 8 0 0,4-10 0 16,-2-2 1344-16,-2 1 240 0,-1 0 32 0,0 0 16 15,-2 0-544-15,1 1-96 16,-1 2-32-16,0 0 0 0,-1 1 272 0,4 7 48 0,-5-8 16 0,-1 1 0 0,6 7-656 0,-7-6-144 16,-1 0-32-16,0 3 0 0,1 1-272 0,-1 3-64 15,0 0-128-15,-1 1 192 0,1 0-192 0,-2 2-128 16,-1 0 128-16,0 2-208 0,0-1 48 0,0 4 16 16,-1 2 0-16,-1 2 0 0,0 1 16 0,1 1 0 15,1-1 0-15,0 1 0 0,0 3 128 0,2-3-208 16,2 1 80-16,1 0 128 0,0-1-240 0,1-1 80 15,3-1 16-15,2 0 0 0,1-2-16 0,-1-11 0 16,4 11 0-16,2-2 0 0,2-2 160 0,0-3 0 16,2-1 0-16,2 0 0 0,2-3 0 0,0-3 128 15,0-3 0-15,3-1 0 0,-1 0 48 0,2-4 16 16,1-4 0-16,-1 0 0 0,1-2 64 0,-1 0 32 0,-2-2 0 0,1-1 0 16,-2-1 48-16,0-1 16 15,0 0 0-15,-3-1 0 0,-1-1-64 0,-1-1-16 16,0-1 0-16,-2 2 0 0,-1 1-80 0,-2 1 0 15,1 0-16-15,-2 2 0 0,0 0 144 0,-1 5 16 0,-3 3 16 0,1 0 0 16,-1 2 16-16,-1 2 0 0,1 3 0 0,0 5 0 16,0 0 32-16,0 0 16 15,0 0 0-15,0 0 0 0,-9 3-416 0,3 3 128 0,-1 2-128 0,1 4 0 0,1 2 0 0,-2 2 0 16,1 3-224-16,-1 2 80 0,1 2 144 0,-1 2-128 16,-1 2 128-16,2-1-128 0,-1-1 128 0,0 1 0 31,3-1-144-31,0 1 144 0,-1 1 0 0,1-1-144 0,2-3 144 0,-1 0 0 0,1-1-384 0,2-2 16 15,1-1 16-15,2 0 0 16,-2-2-416-16,1 1-64 16,1-3-32-16,2-1 0 0,0-3-1696 0,-1-1-320 0,2-1-80 0,-1-2-11440 0</inkml:trace>
  <inkml:trace contextRef="#ctx0" brushRef="#br0" timeOffset="73845.32">12174 9857 28559 0,'0'0'2544'0,"0"0"-2032"15,-8 0-512-15,8 0 0 0,0 0 1584 0,0 0 208 16,0 0 64-16,0 0 0 0,0 0-1232 0,0 0-240 16,0 0-64-16,4 9 0 0,3-2 512 0,3-2 112 15,2 1 16-15,3-1 0 0,3 0-240 0,3-1-32 0,1-1-16 0,2 1 0 16,2-1-320-16,4-1-64 0,-1 0-16 0,1 0 0 15,2 0-272-15,-1-2 0 0,-2-2 0 0,-2 1 0 16,0 0-352-16,-4 1-80 16,-1-1-16-16,-2 0 0 0,-2 0-704 15,-1 0-128-15,-2 0-48 0,-3 1 0 0,-1 2-2128 0,-3 0-416 0</inkml:trace>
  <inkml:trace contextRef="#ctx0" brushRef="#br0" timeOffset="74210.32">12361 10210 25791 0,'0'0'2304'0,"0"0"-1856"16,0 0-448-16,0 0 0 0,0 0 1552 0,0 0 224 15,0 0 32-15,0 0 16 0,0 0-1056 0,0 0-224 16,5-5-32-16,3 0-16 0,-1 3 176 0,3 1 32 16,-10 1 16-16,11 0 0 0,1 0-336 0,1 2-80 15,-2 1-16-15,-2 0 0 0,-1 1-288 0,-1 1 160 16,-1-1-160-16,0 2 128 0,-3 1-128 0,0 2 0 15,-1 1 0-15,-4 0 0 0,-1-1-320 0,-1-1-64 16,-2 1 0-16,-1 0 0 16,-3 2-16-16,-2-1-16 0,-1 0 0 0,-1 0 0 0,0 0 192 0,0 0 32 0,0-1 16 0,3 0 0 31,1-2 464-31,2-2 96 0,0-1 0 0,8-4 16 16,0 0 384-16,-6 4 80 0,6-4 16 0,0 0 0 0,0 0-192 0,0 0-48 0,0 0 0 0,2 8 0 31,-2-8-256-31,7 7-48 0,2-1-16 0,3-2 0 15,1 0-16-15,5-1-16 0,2-1 0 0,2-1 0 16,0-1-288-16,2 0 0 0,2-1 0 0,0-1 0 16,-2-1-256-16,1-1-96 0,-1 0-32 0,3-2 0 15,0 1-1568 1,-1-2-320-16,-2-1-64 0,1-2-14048 0</inkml:trace>
  <inkml:trace contextRef="#ctx0" brushRef="#br0" timeOffset="74596.81">12859 9255 33167 0,'-5'-11'2944'0,"5"11"-2352"15,-3-7-464-15,2 0-128 0,1 7 2064 0,1-5 400 16,-1 5 80-16,0 0 16 0,5-6-2112 0,-5 6-448 0,0 0 0 0,0 0 0 15,9 0 0-15,1 2 272 0,-10-2-48 0,12 8-16 16,-1 3 96-16,-1 2 16 16,-1 0 0-16,0 4 0 0,0 1-48 0,1 0 0 15,0 1 0-15,-2 2 0 0,0 2-64 0,0 3-16 16,-2 2 0-16,0 2 0 0,-1 3-64 0,1 2-128 0,-3 2 176 0,-1 4-176 16,-1 2 144-16,-2 2-144 0,-2 1 0 0,-2 4 144 15,-5 1-144-15,-2 0 0 0,-2 0 0 0,-2 1 0 16,-4 2 0-16,-1 0-320 0,-1-1 48 0,-1-4 16 15,-1-1-288 1,0-4-48-16,-1-2-16 0,-1-2 0 0,1-5-224 16,-2-3-32-16,2-2-16 0,-2-5 0 0,0-2-208 0,1-3-64 0,-1-3 0 15,0-5 0-15,-3-4-1664 0,0-5-352 0,0-5-64 0,1-6-16 0</inkml:trace>
  <inkml:trace contextRef="#ctx0" brushRef="#br0" timeOffset="74925.27">12177 9328 11967 0,'0'0'528'0,"-5"-5"112"0,1-2-512 0,0 1-128 16,0 1 0-16,4 5 0 0,0 0 5344 0,0 0 1040 15,0 0 208-15,0 0 32 0,0 0-5264 0,-7 8-1040 16,-1 0-320-16,0 3 128 0,2 3 224 0,-2 2 32 15,-1 3 16-15,-1 2 0 0,-1 3-80 0,-1 4 0 16,-1 0-16-16,1 4 0 0,-4 2-48 0,1 4-16 0,-3 3 0 0,1 4 0 16,-1 2-240-16,2 0 176 15,0 0-176-15,3 2 160 0,0 0 32 0,1 2 0 16,3-1 0-16,4 0 0 0,1-3-64 0,3-1 0 0,2-1 0 16,3-3 0-16,1-1-128 0,4-4 160 0,1 0-160 0,3-3 160 15,2-3-160-15,3-3 0 16,1-1 0-16,3-4 128 0,1-4-352 0,3-2-80 0,2-5-16 0,0-2 0 31,1-1-784-31,4-7-176 0,1-5-16 0,4-6-15232 0</inkml:trace>
  <inkml:trace contextRef="#ctx0" brushRef="#br0" timeOffset="75316.46">13052 9221 26719 0,'0'0'1184'0,"4"-7"240"0,-1-1-1136 0,1 1-288 16,3 1 0-16,1 0 0 0,2 1 2096 0,1 0 352 15,1 1 80-15,0 2 16 0,0 2-1568 0,-1 2-304 16,0 0-64-16,-2 1-16 0,1 2 32 0,0 0 0 15,-3 2 0-15,0 0 0 0,-2 0-320 0,0 3-64 16,-2 0-16-16,0 1 0 0,-3 3-224 0,0 0 0 0,-2-1 0 0,0 0 0 16,-1-1-144-16,-1 0 144 0,0 2-208 0,2-1 80 15,-3-2 128-15,2-2 0 0,0 0 0 0,3-9-128 16,-2 9 128-16,-1-1 0 16,3-8 160-16,0 7-160 0,0-7 256 0,0 0-64 0,0 0 0 15,5 7 0-15,-5-7 160 0,7 4 32 0,2 0 0 0,0 0 0 16,1-2-384-16,1-1 144 0,2-1-144 0,-1-1 0 15,4 0 0-15,1 0 0 0,1 1-192 0,3-2 48 16,1-2-1200 0,2-1-224-16,1 1-48 0,1-3-10000 0,-3 1-2000 15</inkml:trace>
  <inkml:trace contextRef="#ctx0" brushRef="#br0" timeOffset="78012.05">13342 9142 9215 0,'0'0'816'0,"0"0"-656"15,0 0-160-15,0 0 0 0,0 0 1600 0,0 0 304 16,0 0 48-16,0 0 16 0,0 0-1520 0,0 0-320 0,0 0-128 0,0 0 128 15,0 0 384-15,0 0 64 0,0 0 0 0,0 0 16 16,0 0-64-16,0 0-16 0,6-4 0 0,-6 4 0 16,10-5 240-16,0 2 32 0,0 1 16 0,0 0 0 15,-1-1-16-15,1 2 0 0,1 0 0 0,0 0 0 16,-1-1-112-16,1 1-32 0,0 1 0 0,-2-1 0 16,1 1-256-16,0 0-48 0,-1 0-16 0,0 0 0 15,-9 0-32-15,10 2-16 0,-1 0 0 0,-9-2 0 16,8 3-144-16,-8-3-128 0,9 4 144 0,-9-4-144 15,0 0 960-15,9 6 112 0,-9-6 16 0,7 8 0 16,-7-8-1600 0,4 10-320-16,-1-1-64 0,-1 0-16 0,0-1 912 0,-2 2 272 0,0-1 16 0,0 1 0 0,-2 0 96 0,1 0 0 15,-1 0 16-15,0 1 0 0,0 1-80 0,1-2-32 16,-2 0 0-16,1-1 0 16,0 1-96-16,0-1 0 0,0 0-16 0,-1 0 0 0,2 0-32 0,-1-2 0 15,2-7 0-15,-2 9 0 0,2-9-144 0,-2 8 128 16,2-8-128-16,-1 7 128 0,1-7-128 0,-1 10 0 15,1-2 144-15,-2-1-144 0,2-7 0 0,0 6 0 16,0-6 0-16,0 8 0 0,0-8 0 0,2 9 0 16,-2-2 0-16,0-7 128 0,0 0-128 0,1 9 0 15,0 0 0-15,-1-9 0 0,0 0 0 0,2 10 0 16,-1-1 0-16,0-3 0 0,-1-6 0 0,0 0 0 16,2 9 0-16,-2-9 0 0,0 8 0 0,0-8 0 15,1 8 0-15,-1-8 128 0,0 0-128 0,2 8 0 16,-2-8 0-16,2 9 128 0,-2-9-128 0,1 10 0 0,-1-10 0 0,0 11 0 15,0-11 0-15,0 10 0 0,0 0 0 0,0 0 0 16,0-10 0-16,0 12 0 0,-1-1 0 0,0 1 0 16,0 0 0-16,-1 2 0 0,1 2 0 0,-1 0 0 15,0 2 0-15,0 1 0 0,-2-1 0 0,1 2 0 16,0 2 0-16,0 1 0 0,-1 3 128 0,1 0-128 16,0 0 0-16,-1 3 0 0,1 0 0 0,0 1 128 15,-2 3-128-15,2 1 0 0,0 1 0 0,1 1 0 16,-1 0 0-16,0 0 0 0,0 0 0 0,-1-2 0 15,2 0 0-15,-1 1 0 0,2-2 0 0,-1-1 128 0,-1-1-128 16,1-3 0-16,0 0 0 0,0-2 0 0,0 1 0 0,-1-4 0 16,1-2 128-16,0-2-128 0,0 0 128 0,0-2-128 15,-1-3 128-15,1-1-128 0,0-1 176 16,1-1-48-16,0-2 0 0,1 0 0 0,0-1-128 0,0-8 192 16,0 0-192-16,1 7 192 0,-1-7-192 0,0 0 160 15,0 0-160-15,0 7 160 0,0-7 32 0,0 0 16 16,0 0 0-16,0 0 0 0,0 0 112 0,0 0 0 15,-7 4 16-15,7-4 0 0,-7 4 0 0,7-4 0 16,-9 0 0-16,1 0 0 0,0 0 32 0,1 1 0 0,-2 0 0 0,-1 0 0 16,-1 0-96-16,-1 1-16 0,-2-1 0 0,-2 1 0 15,-2 2-256-15,-3-1-144 0,-2 0 16 0,-1 2 0 32,-1-1-384-32,1 2-64 0,-1 0 0 0,0 1-16 15,1-2-400-15,1 1-80 0,2-1-16 0,0 0-16304 0</inkml:trace>
  <inkml:trace contextRef="#ctx0" brushRef="#br0" timeOffset="87082.1">14942 8625 35935 0,'0'0'3200'0,"-5"-2"-2560"15,-1-4-512-15,6 6-128 16,0 0-560-16,-5-4-128 0,5 4-16 0,0 0-16 0,-5-5 880 0,5 5 176 16,0 0 48-16,0 0 0 0,0 0 32 0,0 0 16 15,8-5 0-15,-8 5 0 0,8-5-16 0,2 2 0 16,0 1 0-16,3 2 0 0,-3-2-176 0,3 1-48 15,0 0 0-15,2 0 0 0,1 0-192 0,0 1 0 16,2 0 0-16,1 0 0 0,0-1 0 0,2-1 0 16,-1 1 0-16,1 0 0 15,0 2-720-15,1-2-48 0,-2 0 0 0,-2 0 0 16,-1 0-1600-16,-2 1-320 0,-1-2-64 0</inkml:trace>
  <inkml:trace contextRef="#ctx0" brushRef="#br0" timeOffset="87317.17">14952 8910 19343 0,'0'0'1728'0,"0"0"-1392"0,0 0-336 0,0 0 0 0,0 0 3424 0,0 0 608 16,0 0 128-16,0 0 32 0,3-8-3360 0,-3 8-656 16,9-5-176-16,2 0 0 0,1 1 480 0,3 0 64 15,0-1 16-15,2 2 0 0,0 0-32 0,1-1 0 16,0-1 0-16,2 0 0 0,0 1-384 0,2 0-144 15,-1-2 0-15,0 2 144 0,0 0-416 0,0 1-96 16,-5 0-16-16,2 0 0 16,-1-2-1632-16,-1 2-336 0,-2-3-64 0,3 0-11664 0</inkml:trace>
  <inkml:trace contextRef="#ctx0" brushRef="#br0" timeOffset="88638.37">17885 7543 34095 0,'0'0'3024'0,"0"0"-2416"16,0 0-480-16,-5-7-128 15,3 1-528-15,2 6-128 0,0 0-32 0,0 0 0 0,-9-2 432 0,2 5 64 0,-2 1 32 0,0 3 0 16,0 1-32-16,-1 3 0 0,-1 2 0 0,-2 2 0 15,-1 1 192-15,0 3 0 0,-2 1 0 0,1 2-128 16,-3 2 128-16,-1 3 0 0,0 1 128 0,-1 3-128 16,0 1 0-16,-1 0 0 0,0 0 0 0,1 0 0 15,2-2 0-15,0-1 0 0,-2-3 0 0,3-4 0 16,0-4 160-16,4-3-32 0,0-1-128 0,4-3 192 16,1 0 304-16,4-4 48 0,4-7 16 0,-3 7 0 15,3-7 176-15,0 0 32 0,0 0 16 0,0 0 0 0,6 9-80 0,2-3-32 16,1-1 0-16,2-1 0 0,1-1-240 0,3 0-48 15,2 0-16-15,-1-1 0 0,1 0-112 0,-1 0-32 16,1 1 0-16,-1-1 0 0,3-1-224 0,0 1 128 16,-1 0-128-16,2 1 0 0,-1-2 0 0,1-1 0 15,-2 1 0-15,1 0 0 0,0 0 0 0,-2 0-208 16,2 0 16-16,-4-1 0 16,1 0-400-16,-3 0-80 0,-1-1-16 0,-1 0 0 15,-2-1-544-15,0 0-112 0,-9 2-32 0,7-4 0 16,-7 4-480-16,7-5-112 0,-7 5-16 0,4-8 0 15,-4 0 352-15,0 1 64 0,0-1 16 0,-2-1 0 0,0 0 1376 0,0 1 176 16,-1-2 256-16,0 1-64 0,1 0 1344 0,0-1 256 16,0 0 64-16,1-1 16 0,-2 0-160 0,2 0-48 0,1 0 0 15,-1 0 0-15,1 2-480 0,0 2-96 0,-1 0-32 16,0 1 0-16,0-1-288 0,1 7-64 0,0 0-16 0,0 0 0 16,-1-8-176-16,1 8-16 0,-1-5-16 0,1 5 0 15,0 0-160-15,0 0-48 0,0 0 0 0,0 0 0 16,0 0-272-16,-1 10 0 0,0 0 0 0,-1 1 0 15,0-2 0-15,1 5 0 0,-1 1 0 0,0 2 0 16,3 2 0-16,-2 1 0 0,0 1 0 0,0 1 0 16,-1 1 0-16,1 2 0 0,0 1 0 0,1 0 0 15,0-2 0-15,0 2 0 0,0-2 0 0,2 0 0 0,1 1 0 16,-2 0 0-16,-1-3 0 0,1 0 0 0,0-3-256 0,1 0 0 16,-2-1 0-16,-2-3 0 15,1-2-1408-15,1-3-304 0,-2-1-48 0,2-9-16 16,-5 5-1040-16,5-5-192 0</inkml:trace>
  <inkml:trace contextRef="#ctx0" brushRef="#br0" timeOffset="89186.77">18238 7708 23951 0,'0'0'2128'0,"0"0"-1696"0,-2-7-432 0,2 7 0 16,0 0 2064-16,0 0 336 0,0 0 64 0,0 0 16 15,0 0-1632-15,0 0-320 0,0 0-64 0,0 0-16 16,-6 9-144-16,2 2-48 0,-2 2 0 0,2 3 0 16,-1 0-48-16,2 2-16 0,0-2 0 0,0 5 0 15,0 2-48-15,1 2-16 0,1 2 0 0,0 1 0 16,-1 1-128-16,0 0 128 0,0-2-128 0,2 1 128 15,0-1-128-15,0-2 0 0,0 0 0 0,0-3-176 16,0-4 176-16,0 1 0 0,0-2 0 0,0-2 0 16,0-2 0-16,0-2 0 0,0-11 128 0,-1 10-128 0,1-10 0 0,-1 9 0 15,1-9 0-15,0 0-128 0,0 0 128 0,0 0 0 16,0 0 0-16,0 0 128 0,-5-3 48 0,0-5 16 16,0-1 0-16,0-3 0 0,1-2 48 0,1-4 16 15,-1-2 0-15,2-1 0 0,1-1 32 0,0-3 16 16,0-4 0-16,0 0 0 0,0-2-96 0,2 0-16 15,1-1 0-15,1 0 0 0,1 2-16 0,0 0-16 16,2 1 0-16,-1 2 0 0,3-1 0 0,1 3 0 16,-1 2 0-16,2 2 0 0,0 1-160 0,0 4 128 0,0 1-128 15,1 3 128 1,1 1 0-16,1 2 0 16,-2 4 0-16,2-1 0 0,0 1-128 0,-1 1 0 0,0 0 144 0,0 3-144 0,1 3 0 0,-1 2 0 15,-3 1 0-15,0 1 128 0,0-1-128 0,0 3-208 0,-3-2 48 0,1 4 16 16,-1 1-208-16,0 3-32 0,0-2-16 0,-2 2 0 31,-1 1-368-31,0 1-80 0,-1 0-16 0,1 1 0 16,-1-1-1520-16,0 1-304 0,-2-3-64 0,-1 1-11008 0</inkml:trace>
  <inkml:trace contextRef="#ctx0" brushRef="#br0" timeOffset="89405.68">18232 8050 21183 0,'0'0'944'0,"0"0"192"16,0 0-912-16,0 0-224 0,0 0 0 0,0 0 0 0,0 0 3184 16,0 0 592-16,0 0 112 0,0 0 16 0,0 0-2832 0,0 0-576 15,0 0-112-15,0 0-32 0,10 2 32 0,0 0 0 16,0-1 0-16,3-1 0 0,-2 0-240 0,2-1-144 16,1-1 192-16,1 1-192 0,0 0-144 0,3 0-144 15,0 0-32-15,0 0 0 16,0-1-2624-16,0 0-544 0</inkml:trace>
  <inkml:trace contextRef="#ctx0" brushRef="#br0" timeOffset="89906.52">18615 8300 30463 0,'0'0'1344'0,"0"0"288"0,0 0-1312 16,-4-7-320-16,0-1 0 0,4 8 0 0,-2-7 928 0,2 7 112 0,-3-8 32 0,3 8 0 15,0-9-48-15,0 9-16 0,3-9 0 0,3 2 0 0,-1-1-240 16,3 0-32-16,3 0-16 0,-1 2 0 16,1-1-240-16,1 1-48 0,1 0-16 0,0 1 0 0,-1 0-224 0,3 2-32 15,0 1-16-15,-2 1 0 16,-1 1-144-16,1 1 0 0,-2 1 144 0,-2 1-144 0,0 2 0 15,-2 1 0-15,-7-6 0 0,6 11 0 0,2-1 0 0,-3 0-192 16,-2 0 32-16,-2 1 0 16,-2 2-224-16,-2 0-64 0,-3 2 0 0,-2 1 0 31,0 2-48-31,-3-1-16 0,-3 1 0 0,2-2 0 0,-2 0 208 0,2-1 48 0,0-3 0 0,1-1 0 0,2-1 256 0,1-1 256 16,1-2-64-16,0-2 0 0,1 0 256 0,6-5 64 15,-5 5 0-15,5-5 0 0,0 0 64 0,0 0 0 16,0 0 16-16,0 0 0 0,0 0-144 0,0 0-16 15,0 0-16-15,0 0 0 0,0 0-160 0,0 0-48 16,7 4 0-16,0 0 0 0,-7-4-32 0,11 3-16 16,0-1 0-16,2 0 0 0,3-2-160 0,-1 0 160 15,-2 0-160-15,3 0 160 0,-1 0-160 0,2 0 0 16,0 0 0-16,-2 0 0 0,-1 2 0 0,0-4 0 16,1 1-192-16,-1 1 192 15,-1 0-688-15,0-1-16 0,-1 1 0 0,2-1 0 16,-1-1-1360-16,1 0-288 0,0-2-48 0,-2 0-14160 0</inkml:trace>
  <inkml:trace contextRef="#ctx0" brushRef="#br0" timeOffset="90469.23">19437 7695 26831 0,'0'0'1184'0,"-1"-9"256"0,1 0-1152 0,-2 0-288 16,0 1 0-16,2 8 0 0,-1-9 960 0,1 9 128 15,0-9 16-15,0 9 16 0,1-11 80 0,1 2 16 32,-2 9 0-32,0 0 0 0,2-9-256 0,-2 9-32 0,4-8-16 0,-4 8 0 0,0 0-304 0,6-6-64 15,-6 6-16-15,0 0 0 0,0 0-320 0,0 0-64 16,0 0-16-16,8 3 0 0,-8-3-128 0,6 9 0 16,-3 0 0-16,1 2 0 0,-4 1 128 0,0 3-128 15,-3 5 0-15,2 2 128 0,-2 0-128 0,1 1 0 0,-2 1 0 16,2 3 0-16,-1-1 0 0,0 2 0 0,-1 0 0 0,2 1 0 15,1 1 0-15,0-1 0 0,0 0 0 0,0-2 0 16,1-1 0-16,-2-2 0 0,2-1 0 0,0-1 0 16,2-1 0-16,-1-1 0 0,1-3 0 0,0 0 0 15,-1-2 160-15,2-3-160 0,-1-2 192 0,1 0-192 16,1-1 384-16,2-1-16 0,1-2-16 0,0 0 0 16,2-2-80-16,2 0-16 0,1 1 0 0,1-2 0 15,3 0 80-15,2 0 16 0,3-2 0 0,1 1 0 16,1-2-160-16,4 0-16 0,1 0-16 0,1 0 0 0,1-2-160 15,-2 1 128-15,1 1-128 0,-3-1 128 16,-1-1-288-16,-2 2-64 0,-1 0-16 0,0 3 0 16,-1-1-352-16,-1 1-80 0,-1-1-16 0,0 2 0 15,-2 0-1632-15,1 0-336 0,-1 1-64 0,-3-2-13408 0</inkml:trace>
  <inkml:trace contextRef="#ctx0" brushRef="#br0" timeOffset="91689.64">17182 8960 7359 0,'0'0'656'0,"0"0"-528"0,-10 0-128 0,2 0 0 16,1 0 1568-16,7 0 288 0,-8 0 48 0,8 0 16 15,0 0-800-15,-8 0-160 0,8 0-16 0,0 0-16 16,-6-2-96-16,6 2-32 0,0 0 0 0,0 0 0 16,-7-1 16-16,7 1 0 0,0 0 0 0,0 0 0 15,0 0-224-15,0 0-32 0,0 0-16 0,0 0 0 16,-7-2-224-16,7 2-64 0,0 0 0 0,0 0 0 0,-6-1-112 0,6 1-16 15,0 0-128-15,0 0 192 0,-8-1-64 0,3 0-128 32,-1-1 176-32,6 2-176 0,0 0 144 0,-7 1-144 0,2 0 0 0,5-1 144 0,-10-2 48 0,3 2 16 15,2 0 0-15,5 0 0 0,-8-1 80 0,2 1 16 16,6 0 0-16,-8 0 0 0,1 0 16 0,7 0 16 16,-8 0 0-16,1-2 0 0,7 2 96 0,-9 0 16 31,3 0 0-31,6 0 0 0,0 0 0 0,-7 0 0 0,7 0 0 0,0 0 0 0,0 0-48 0,0 0 0 15,-7 3 0-15,7-3 0 0,0 0-64 0,0 0-16 16,0 0 0-16,0 0 0 0,0 0-128 0,0 0-48 16,0 0 0-16,11 2 0 0,-1-1 32 0,2 0 0 15,-2-1 0-15,3 1 0 0,2-1-32 0,1 0 0 16,2 0 0-16,1 1 0 0,0 1-16 0,3 0-128 16,3-4 192-16,2 1-64 0,2 0 16 0,3 0 0 15,2 0 0-15,3 1 0 0,4 0-144 0,2 0 0 16,1-1 0-16,-1-1 0 0,-2-2 0 0,3 1 128 0,1 0-128 0,4 0 0 15,1 0 128-15,5 1-128 0,4 0 128 0,-2-2-128 16,-1-2 0-16,0 2 0 0,-1 0 0 0,3 2 0 16,4-2 0-16,3 0 0 0,2 2 0 0,-2-1 0 15,-5-1 0-15,3 0 0 0,2 2 0 0,4 1 0 0,5 0 0 0,-1 0 0 32,-2-3 0-32,2 2 0 0,0 2 0 0,6 0 0 0,3 0 0 0,-1-1 0 15,-1-1 0-15,1 1 0 0,2 0 144 0,3 1-16 0,5 0 16 0,-2-1 16 16,-7-2 0-16,6 2 0 0,1 1-160 0,-1-1 160 15,-2-1-160-15,-1 1 160 0,0 0-160 0,0 1 0 16,3-1 144-16,-3-1-144 0,-9-2 0 0,0 3 144 16,-1 0-144-16,0 1 0 0,0-1 160 0,-3-1-160 15,-6 0 128-15,-3-2-128 0,-4 3 128 0,-3 0-128 16,-2 1 128-16,-2 0-128 0,-1 0 0 0,-2-1 128 16,-4 0-128-16,-8 0 0 0,-6-1 0 0,-4-1 128 15,-4 1-128-15,-4 1 0 0,-3 1 0 0,-4 0 0 31,-2-1 0-31,-10 1-176 0,6-1-208 0,-6 1-64 0,0 0 0 0,0 0 0 32,0 0-128-32,0 0-16 0,0 0-16 0,-12 0 0 15,-4 1-1504-15,-5 2-320 0,-5 3-48 0</inkml:trace>
  <inkml:trace contextRef="#ctx0" brushRef="#br0" timeOffset="92503.62">18035 9573 35871 0,'-2'-7'1600'0,"1"2"320"0,0-1-1536 15,2-2-384-15,1 0 0 0,2-1 0 0,1 0 608 0,1 1 48 0,2 0 16 0,2 1 0 16,2-3-224-16,-1 0-64 15,3 0 0-15,2 2 0 0,1 2 144 0,1-1 32 0,2 1 0 0,0 1 0 16,1 0-112-16,-1 1 0 0,-1 1-16 0,1 1 0 16,0-1-128-16,-1 4-32 0,-3 2 0 0,1 0 0 15,-2 0-144-15,-3 2-128 0,-2 0 144 0,-1 2-144 16,-2 1 0-16,-3 0-160 0,-1 1 0 0,-1 1 0 16,-2 0-80-16,0 1-16 0,-3 2 0 0,0 2 0 31,-3 2-192-31,-1 0-64 0,-2-1 0 0,-1 2 0 0,-2-2 176 0,0 0 16 0,0-4 16 0,1 0 0 15,1-2 304-15,2 0 0 0,-2-1 0 0,5 0 0 16,0-2 352-16,5-7-32 0,-5 6 0 0,5-6 0 0,0 0 64 0,0 0 0 16,0 0 0-16,0 10 0 0,0-10-128 0,5 8 0 15,2-1-16-15,1-1 0 0,-1 1-112 0,2-1-128 16,1 1 176-16,1 0-176 0,0-1 192 0,0 2-192 16,0 1 192-16,0 1-192 0,-1 0 144 0,-1-1-144 0,-1 1 0 15,-1 1 144-15,-1-1-144 0,-2 1 0 16,0 2 0-16,0 0 0 0,-3-1 0 0,-1 0 0 15,-1 0 0-15,-2-1 128 0,-1-3-128 0,-1-1 128 0,-2 1-128 0,-1 0 128 16,-1-2-128-16,0 0 192 16,-2-1-192-16,-3 1 192 0,0-3-64 0,-1 0-128 15,-1 0 192-15,0-1-64 0,-1-1-128 0,2 0 192 16,1-1-192-16,-1-1 192 0,1 0-192 0,2 1 0 16,1-1-192-16,2 0 192 15,-1-2-560-15,2 1 16 0,1 0 0 0,2-1 0 16,5 3-1440-16,-4-8-272 0,2 0-64 0,2 1-14752 0</inkml:trace>
  <inkml:trace contextRef="#ctx0" brushRef="#br0" timeOffset="93005.04">18888 9612 13823 0,'0'0'608'0,"0"0"128"0,0 0-592 0,0 0-144 0,0 0 0 0,10 5 0 16,-4 1 4544-16,-6-6 896 0,0 0 160 0,4 10 32 15,-4 0-4032-15,-1 0-800 0,-2 1-160 0,-3 1-48 16,-3 1-16-16,-1 0 0 0,-1 0 0 0,-2 3 0 0,0 1-208 0,-2 3-48 16,0-2-16-16,2-1 0 0,1-1-160 0,-1 0-16 15,-2 0-128-15,3 0 192 0,1 0-192 0,1 0 0 16,0-2 0-16,3-2 0 0,-1-2 144 0,0 0-144 16,2-2 128-16,0 0-128 0,2-3 160 0,4-5-160 15,0 0 192-15,0 0-192 0,0 0 256 0,0 0-48 16,0 0-16-16,0 0 0 0,0 0 80 0,0 0 16 15,0 0 0-15,4-8 0 0,2 1-32 0,0-3 0 16,1-4 0-16,2-2 0 0,-1-1 16 0,3-1 0 0,2-1 0 0,-1-1 0 16,-1 0-48-16,1-1-16 15,-1-1 0-15,3 1 0 0,0-1-208 0,1 3 144 0,-3 3-144 0,-1 2 128 16,-2 3-128-16,-1 3 128 0,1 0-128 0,-1 2 128 16,-8 6-128-16,0 0 192 0,0 0-192 0,0 0 192 15,0 0-192-15,10 4 160 0,-3 1-160 0,0 4 160 16,-3 2-160-16,0 2 0 0,-1 0 0 0,0 2 0 15,1-2 0-15,-1 2 0 0,0 2 0 0,-2-1 0 16,2 2 0-16,-1-1 0 0,-1 1 0 0,2-1 0 0,-1-2 0 0,1-1 0 16,-2-1 0-16,1 1 0 0,1-1 0 0,-1-2 0 15,1-2 0-15,-1-1 0 0,-2-8-224 0,2 9-32 16,-2-9 0-16,3 9 0 16,-3-9-416-16,0 0-96 0,0 0 0 0,0 0-16 15,0 0-1520-15,0 0-320 0,0 0-48 0,0 0-13376 16</inkml:trace>
  <inkml:trace contextRef="#ctx0" brushRef="#br0" timeOffset="93223.77">18634 9594 23951 0,'0'0'1056'0,"-6"-4"224"0,6 4-1024 0,-4-4-256 15,4 4 0-15,0 0 0 0,0 0 3024 0,0 0 560 16,4-6 96-16,5 1 32 0,2 3-3008 0,3 0-704 15,4 0 0-15,3 1 0 0,2 0 240 0,6 1 16 16,4 0 16-16,1 0 0 0,2 0-144 0,-2 0-128 16,-1 0 192-16,0 1-192 0,-1-2 0 0,1 0-272 0,-1 0 16 0,0 1 16 31,-2 0-2672-31,-1 0-544 0</inkml:trace>
  <inkml:trace contextRef="#ctx0" brushRef="#br0" timeOffset="93849.38">19790 9417 28559 0,'0'0'2544'0,"-1"-8"-2032"0,1 8-512 0,2-7 0 16,-2 7 1360-16,3-9 176 16,-3 9 48-16,6-7 0 0,-1 2-688 0,0-2-128 15,-2-3-16-15,1 4-16 0,-4 6 80 0,0 0 16 16,0 0 0-16,0 0 0 0,10-5-176 0,-10 5-16 16,0 0-16-16,0 0 0 0,0 0-160 0,0 0-16 0,0 0-16 0,0 0 0 15,3 11-432-15,-2 0 0 0,-2 0 0 0,-2 1 0 16,0 2 0-16,-2 1 0 0,-2 2-192 0,-1 1 192 15,1 1-144-15,-4 3 144 0,1 2 0 0,0 0 0 16,-1 2 0-16,1 0-128 0,1-1 128 0,2 1 0 16,-1-2 0-16,0 0 0 0,1 0 0 0,3-2 0 15,1-2 0-15,-1-1 0 0,3-2 0 0,2 1 0 0,3-1 160 16,-1-4-16-16,2-2 0 0,2 0 0 0,0 1 64 0,1-2 16 16,3-1 0-16,2-1 0 0,0 0-32 15,2-1-16-15,1-1 0 0,0 1 0 0,1-2-32 0,0-1 0 16,0-3 0-16,-1 0 0 0,2 1-144 0,0-1 0 15,1-1 0-15,1-2 128 0,0-1-128 0,0-2-256 16,-1 0 64-16,0-1 16 16,-1 0-336-16,-1 0-80 0,0 0-16 0,-1-1 0 15,0-1-400-15,-1 2-80 0,-1-2 0 0,1 1-16 16,-2 0-1744-16,-1-2-352 0,-2 0-64 0</inkml:trace>
  <inkml:trace contextRef="#ctx0" brushRef="#br0" timeOffset="94099.17">19834 9336 35007 0,'0'0'3120'0,"0"0"-2496"0,0 0-496 0,-1-8-128 15,1-2 1360-15,0 10 256 0,5-6 48 0,4 0 16 16,1 1-1344-16,1 0-336 0,1 1 0 0,2-1 0 15,2 0 0-15,1 0 0 16,3 1 0-16,2 1 128 0,1 1-128 0,2-1 0 16,0 1 0-16,0-1 0 0,-1-3 0 0,-1 4-240 0,-2 1 64 0,-1 1 16 15,1 0-1952-15,-2 0-400 0,-3 0-80 0,-1 1-7856 16,-4 0-1584-16</inkml:trace>
  <inkml:trace contextRef="#ctx0" brushRef="#br0" timeOffset="94293.68">19778 9550 20271 0,'0'0'1792'0,"0"0"-1424"15,0 0-368-15,0 0 0 0,0 0 4416 0,0 0 832 16,0 0 144-16,0 0 48 0,0 0-4416 0,0 0-864 16,10 1-160-16,1 1 0 0,1 0 0 0,2 0 0 0,3 0 192 0,-1 0-64 15,2 1 48-15,3-2 0 16,3 0 0-16,2 0 0 0,2 0-176 0,1-1-256 15,1-1 64-15,3 0 16 16,2-1-2112-16,2-2-416 0,-1 1-96 0</inkml:trace>
  <inkml:trace contextRef="#ctx0" brushRef="#br0" timeOffset="94944.46">20618 9809 33983 0,'0'0'1504'0,"0"0"304"0,0-7-1440 16,1 1-368-16,2-1 0 0,-3 0 0 0,0 0 464 0,0-1 32 15,0 1 0-15,-3-1 0 0,1-3 224 0,0-1 48 16,-1 1 16-16,1 0 0 0,-2 1-16 0,1 0-16 16,0 0 0-16,-1-1 0 0,-1 1-272 0,0 1-48 15,1 1-16-15,-1 3 0 0,-1-1-224 0,-1 2-64 16,1 0 0-16,-2 0 0 0,-1 1-320 0,-1 2-80 15,-1 1-16-15,-1 1 0 0,-1 1 80 0,-1 3 16 16,0 0 0-16,-2 3 0 0,2 3 16 16,-2 1 16-16,1 0 0 0,1 2 0 0,-1 2 160 0,2 0-128 15,2 2 128-15,1-1-128 0,-1 0 128 0,3 1-128 0,0 1 128 0,2-2-128 16,1-2 128-16,2-2 0 16,1 0 0-16,2-1 0 0,2-1 0 0,1-1 256 15,2-3-64-15,3 2-16 0,-1-2-16 0,2-2 0 16,3 0 0-16,1-2 0 0,1-1-160 0,3-2 160 15,0-3-160-15,2-1 160 0,1-2-32 0,1-3 0 16,-1-1 0-16,1-2 0 0,0-2 128 0,0-2 0 16,0-1 16-16,1-3 0 0,0-1 144 0,-1-4 32 15,-1-5 0-15,0-1 0 0,-2 0-96 0,0 0-16 0,-3-2 0 0,-2 2 0 16,-3 2-128-16,0 2-16 16,-1 1-16-16,-2 2 0 0,-3 2-16 0,-1 3 0 0,1 3 0 0,-2 2 0 15,-1 0 48-15,-1 3 16 0,-1 0 0 0,0 4 0 16,0 1-96-16,1 6 0 0,-5-3-128 0,5 3 192 0,-5-3-192 0,5 3 0 15,-9 5 0-15,1 3 0 0,1 2-256 0,-1 2 64 16,0 0 16-16,-1 4 0 0,1 4 32 0,-2 3 0 16,-1 4 0-16,1 1 0 0,-1 3 144 0,1 2-208 15,0 1 80-15,0-1 128 0,2 0-128 0,2-2 128 16,1-1 0-16,3-2 0 0,-2 1 0 0,3-2 0 16,1-1 0-16,1-3 0 0,3 0-192 0,-2-4 192 15,3-3-192-15,1-2 192 0,0 0-384 0,2-2 64 16,0-1 0-16,2-1 0 15,0-3-384-15,1 0-64 0,0-3 0 16,0-1-16-16,-1-3-640 0,1-2-128 0,1-2-32 0,1-5-10064 16,1-4-2000-16</inkml:trace>
  <inkml:trace contextRef="#ctx0" brushRef="#br0" timeOffset="95304.94">20911 9272 24879 0,'0'0'1088'0,"-1"-10"256"0,-1-4-1088 0,2 2-256 0,0 2 0 0,3 0 0 15,0 0 3392-15,4 2 640 16,-3 2 112-16,4 0 16 0,0 0-3040 0,0 1-608 0,2 2-128 0,0 2-32 16,-1 0 96-16,1 1 32 0,-1 0 0 0,1 2 0 15,-2 1-144-15,1 0-16 0,-9-3-16 0,9 8 0 16,-2 0-304-16,-3 1 0 0,-1-1 0 0,0 1 0 15,-3 1 0-15,-2 1-272 0,-1 2 16 0,-1 1 16 32,-3 0-144-32,1-2-16 0,-2-1-16 0,0 0 0 0,0-1 272 0,2 1 144 0,-2-1-160 0,3-1 160 15,-1-3 0-15,6-6 288 0,-4 6-32 0,4-6-16 16,0 0 240-16,-4 5 48 0,4-5 16 0,0 0 0 0,0 0-80 16,0 0-16-16,4 8 0 0,-4-8 0 0,7 4-208 0,2 1-48 15,2-2-16-15,2-1 0 0,3 0-176 0,1 1 0 16,2 0 0-16,2-3 0 15,0-1-400-15,2 0-64 0,2-2-16 0,2 0 0 16,-3-1-1440-16,2-2-304 0,2 0-48 0,0-2-15312 0</inkml:trace>
  <inkml:trace contextRef="#ctx0" brushRef="#br0" timeOffset="95962.7">22889 8768 22111 0,'-8'-3'1968'0,"-1"-2"-1584"15,2 1-384-15,-1 1 0 0,-1-1 1088 0,2 2 144 0,7 2 32 0,0 0 0 16,-7-3-768-16,7 3-160 0,0 0-16 0,0 0-16 16,0 0 416-16,0 0 96 0,0 0 16 0,0 0 0 15,0 0-96-15,0 0-16 16,0 0 0-16,12 1 0 0,1 1-288 0,4 0-64 0,-3 0-16 0,6-1 0 15,-1-1 208-15,5 0 32 16,1-1 16-16,2 2 0 0,1 1 96 0,4 0 32 0,3-1 0 0,3 0 0 16,4-2-112-16,4 1-32 0,3 0 0 15,3 0 0-15,1 0-208 0,0 0-32 0,-2 0-16 0,1-1 0 16,0-2-336-16,3 1 144 16,3-2-144-16,-1 2 0 0,0-1 128 0,-3-1-128 0,-4 0 0 0,0 0 0 15,-4-1 0-15,0 2 0 0,-5 0 0 0,-1 0 0 16,-4 1 0-16,-4 1-256 0,-2-1 64 0,-6 1 0 31,-3 0-256-31,-5 0-64 0,-4 0 0 0,-2-1 0 16,-10 2-512-16,0 0-128 0,0 0 0 0,0 0-16 0,0 0-608 15,-8 3-112-15,-1-1-32 0,-4 1 0 0,-1 0-1312 0,-1 1-272 0,-11-4-48 0,8-1-16 0</inkml:trace>
  <inkml:trace contextRef="#ctx0" brushRef="#br0" timeOffset="96557.75">24841 8499 30063 0,'0'0'1328'0,"0"0"272"0,0 0-1280 0,0 0-320 0,0 0 0 0,-7-5 0 15,-1 2 256-15,-1 3 0 0,-1-1-16 0,-2 2 0 16,-3 0-240-16,-1 2 0 0,1 2 128 0,-1-1-128 16,0-1 192-16,2 2 0 0,2-1 0 0,-2 2 0 15,3-1 112-15,1 2 16 0,1-1 0 0,1 1 0 16,1 0-48-16,2-1 0 0,-1 0 0 0,6-6 0 16,-4 10 32-16,1-2 0 0,0 2 0 0,3-10 0 15,0 0-64-15,3 11-16 0,-3-11 0 0,5 12 0 16,1-2 32-16,0-2 16 0,2 0 0 0,2-2 0 15,3 1-96-15,0-2-32 0,0 0 0 0,2-2 0 16,1 0-144-16,1 0 0 0,-1-1 144 0,0-2-144 0,-1 0 0 0,0-1 144 16,1 0-144-16,-3 0 0 0,-1-2 160 0,-1 0-160 15,0-2 128-15,-1-1-128 0,-1-1 144 0,0 0-144 16,-3-2 160-16,1 1-160 0,-1 2 144 0,1-2-144 16,1-1 128-16,-4 0-128 0,0 1 128 0,1-1-128 0,-1 0 128 15,0 1-128-15,-4 8 256 0,3-9-48 0,-3 9 0 0,2-9 0 16,0 0 80-16,-2 9 16 15,1-8 0-15,-1 8 0 0,0 0-32 0,0 0 0 16,0 0 0-16,0 0 0 0,0 0-272 0,0 0 0 16,0 0 0-16,0 0 0 0,0 0 0 0,-6 6 0 0,0 0-176 0,1 4 176 15,-1-1-144-15,2 2 144 16,-1 2 0-16,0 1-144 0,-1 1 144 0,0 1-128 16,-1 2 128-16,3 0-128 0,-2 1 128 0,2 1 0 0,-2 1-144 0,1-1 144 15,-1-1 0-15,2 2 0 16,0 0 0-16,-1 1 0 0,1-1-144 0,-1 0 144 0,1-1-192 0,0-3 192 31,-1-1-704-31,1-4-48 0,-2-1 0 0,1 0 0 16,-1 0-1680-16,1-3-320 0,-3-4-80 0</inkml:trace>
  <inkml:trace contextRef="#ctx0" brushRef="#br0" timeOffset="97183.82">24681 8236 9215 0,'-8'-9'400'0,"5"2"96"0,0-1-496 0,0-1 0 15,-1 1 0-15,-3 0 0 0,3 1 3504 0,-2 1 592 16,-1 1 128-16,0 0 32 0,-3 1-3360 0,1-1-656 15,0 2-240-15,1 1 144 0,-3 0 288 0,0 2 48 16,0 1 16-16,1 1 0 0,0 0-160 0,0 2-16 16,0 0-16-16,-1 1 0 0,-1 1 32 0,2 2 16 0,0 0 0 0,0 3 0 15,1 2-128-15,-2-1-32 16,2 0 0-16,-1 3 0 0,-1 4-64 0,0 2 0 0,0 1-128 0,0 3 192 16,0 4-64-16,1 1-128 15,0 2 176-15,1 4-176 0,-1-2 240 0,2 3-64 16,2 2-16-16,1 1 0 0,3 1 96 0,1 0 32 15,2-1 0-15,4 2 0 0,1 1 80 0,3-2 16 0,2-3 0 16,2 1 0-16,2-3 80 0,1-1 32 0,1-2 0 0,1-1 0 16,2-4-80-16,3-3-16 0,1-3 0 0,3-1 0 15,0-1-112-15,1-3-32 0,1 0 0 0,2-4 0 16,1-3-80-16,1-4-32 0,1-1 0 0,-1-2 0 16,-1-3 0-16,-2-1 0 0,-3-2 0 0,1-3 0 15,-2-3 112-15,1 0 0 0,-2-1 16 0,-1-4 0 0,1-2-80 0,0-3 0 16,-1-1-16-16,-2-3 0 0,2-2 64 0,0-5 16 15,-1-3 0-15,2 0 0 0,-1-2-16 0,-1-3 0 16,-2-4 0-16,-1-1 0 0,-3-1-16 0,-3 2 0 16,0 0 0-16,-4 2 0 0,-4 0-96 0,-1 2 0 15,-4 0-128-15,-4 2 192 0,-2 1 160 0,-3 3 32 16,-2 1 0-16,-3 1 0 0,-2 2-384 0,-3 1 144 16,-2 3-144-16,-2 4 0 0,-3 2 0 0,-4 2-224 15,2 2 16-15,-4 1 0 16,-3 2-208-16,-1 3-32 0,-3 2-16 0,1 3 0 15,-3 4-1296-15,-1 4-256 0,-6 1-48 0,1 2-16 16,0 0-864-16,3 4-160 0</inkml:trace>
  <inkml:trace contextRef="#ctx0" brushRef="#br0" timeOffset="99046.63">3049 13426 19343 0,'0'0'1728'0,"-7"2"-1392"16,0-3-336-16,7 1 0 0,0 0 1536 0,0 0 224 15,0 0 48-15,0 0 16 0,0 0-1504 0,0 0-320 16,-6 6 0-16,6-6 0 0,0 0 592 0,0 0 224 16,0 0 32-16,0 0 16 0,6 9 224 0,-6-9 64 15,7 7 0-15,3-3 0 0,0 1-272 0,1-2-48 16,1-1-16-16,1-1 0 0,3-1-304 0,0 0-64 0,1-1-16 16,0 0 0-16,1-1-112 0,1 0 0 0,-1-2-16 0,3 1 0 15,0-1-64-15,0-1-16 0,1 0 0 0,-1-3 0 16,0 1-48-16,0 1-16 0,-2-1 0 0,-2-1 0 15,-1 1-32-15,-3-2-128 0,-1 0 192 0,-2-1-64 16,-3 0 0-16,0 0-128 0,-1 2 192 16,-3-1-64-16,-1-1 48 0,-2 0 0 0,-1-1 0 0,0 1 0 15,-2 0-48-15,-2 0 0 0,0 0 0 16,-3 2 0-16,0 1-128 0,-2 2 0 0,-2-1 144 0,-1 3-144 0,-2 1 0 0,-2 2 0 16,-3 1 0-16,-2 2 128 15,1 1-128-15,1 5 0 0,-2 1-128 0,0 2 128 0,0 0 0 0,1 3-128 16,-1 1 128-16,1 3 0 0,0 2 0 0,1 1 0 15,2 1 0-15,3 2 0 0,0 0 0 0,1 0 176 16,5-1-176-16,0 0 192 0,1-1-16 0,4 0 0 16,1-1 0-16,3 0 0 0,2-1 64 0,1-1 16 15,0-1 0-15,3-2 0 0,1 0 0 0,2-1 16 16,1-2 0-16,2 0 0 0,2-3 48 0,-1-1 16 16,0-1 0-16,1 0 0 0,1-1-144 0,1-1-16 15,0-3-16-15,1 0 0 0,-1 0-336 0,3-3-64 16,1 0-16-16,2-1 0 15,0-1-448-15,2-1-112 0,1-3-16 0,2-1 0 16,0-1-2320-16,0-3-480 0,-1-1-80 0</inkml:trace>
  <inkml:trace contextRef="#ctx0" brushRef="#br0" timeOffset="99563.33">3703 13830 35007 0,'0'0'3120'0,"0"0"-2496"0,0 0-496 0,0 0-128 0,0 0 512 0,0 0 96 16,-2-8 16-16,2 8 0 0,0-8-320 0,0 8-64 16,1-8-16-16,-1 8 0 0,5-7 864 0,-1 1 192 15,1 1 16-15,1-1 16 0,-6 6-736 16,9-5-160-16,2-1-32 0,0 2 0 0,0-1-128 0,0 2-16 16,1 0-16-16,-1-1 0 0,-2 2-96 0,-9 2-128 15,10-1 176-15,-1 3-176 0,-9-2 160 0,9 2-160 16,0 3 128-16,-9-5-128 0,0 0 0 0,6 8 0 15,-6-8 0-15,3 11 0 0,0 0-384 0,-3 1 64 16,-3 0 0-16,0 1 0 16,-2-1-192-16,1 1-16 15,-4-1-16-15,1 0 0 0,-1 1 336 0,0-2 64 0,-1 0 16 0,3 0 0 0,1-2 128 0,4 0 0 16,-2-1 0-16,3-8 0 0,0 0 0 0,0 0 0 16,0 10 128-16,3-1-128 0,2-3 256 0,1 2-32 0,1-1 0 0,2-2 0 15,1 1-16-15,-1-1 0 16,5 1 0-16,-1-1 0 0,2-1-208 0,0 2 176 0,-2-1-176 0,0 2 160 15,-1 0-32-15,0-1 0 16,0 0 0-16,-2-1 0 0,-1 2 64 0,-1-1 0 0,-3 0 0 0,0 1 0 16,-5-7-16-16,3 7 0 15,-3-7 0-15,1 10 0 0,-1-10 32 0,0 0 16 16,-4 10 0-16,0-2 0 0,-2-2 0 0,-2 0 0 0,-1-1 0 16,0 1 0-16,-1-2-96 0,-1 1-128 0,-2-1 176 15,0 0-176-15,-1 0 128 0,-1-1-128 0,0 0 0 0,-1 0 0 16,0-1 0-16,2 0-272 0,0-1 48 0,-1 0 16 31,2-1-544-31,1-1-96 0,1-1-32 0,1 0 0 0,-1-3-2512 16,4-1-512-16,1-9-112 0,6-9-16 0</inkml:trace>
  <inkml:trace contextRef="#ctx0" brushRef="#br0" timeOffset="99826.33">4543 13514 35935 0,'0'0'3200'0,"0"0"-2560"16,0 0-512-16,12-5-128 0,2 0 800 0,3-1 144 0,-1 0 16 0,0 0 16 15,-2 1-976-15,-1 0-368 16,-2 1 16-16,1-1 0 0,1 1 352 0,-2 2 0 15,0 0 0-15,0 1 0 16,-2-2-2048-16,-9 3-272 0,11-1-64 0,-1 0-12160 0</inkml:trace>
  <inkml:trace contextRef="#ctx0" brushRef="#br0" timeOffset="100001.88">4514 13701 34095 0,'0'0'1504'0,"0"0"320"0,0 0-1456 0,0 0-368 0,0 0 0 0,0 0 0 0,0 0 1488 0,0 0 240 15,0 0 32-15,0 0 16 0,11 4-1152 0,-2-1-240 16,-9-3-32-16,13 4-16 0,0-2 176 0,2 0 16 16,-1 0 16-16,0-1 0 0,3-1-416 0,0 1-128 15,1-1 0-15,3-1 0 16,2-1-576-16,1-1-192 0,1-2-16 0,2-1-11696 31,0-3-2320-31</inkml:trace>
  <inkml:trace contextRef="#ctx0" brushRef="#br0" timeOffset="100689.31">6774 12894 38303 0,'-11'-5'1696'0,"4"0"352"0,-1-1-1648 0,3-1-400 0,-1 2 0 0,3-1 0 15,-1 1 144-15,4 5-144 0,-5-7 160 0,5 7-160 0,-3-5 384 0,3 5 0 16,0 0-16-16,0 0 0 0,0 0 368 0,0 0 80 31,0 0 16-31,0 0 0 0,-6 5-640 0,2 3-192 16,1 2 0-16,0 2 0 0,1 1 0 0,1 4 0 0,1 1 0 0,0 4 0 0,-3 1 0 0,1 3 0 31,2 1 0-31,-3 2 0 0,2 0 0 0,1 2 0 0,0 0 0 0,0 0 0 0,-1-1 0 0,1-1 0 16,0 0 0-16,0-2 0 0,-1-1 0 0,1-2 0 15,0-1 0-15,0-1 0 0,-1-3 0 0,0-3 0 16,0 0 0-16,0-3-144 0,0-2-96 0,0-1-16 16,1-10 0-16,-3 7 0 31,3-7-192-31,0 0-32 0,0 0-16 0,0 0 0 0,0 0 32 0,0 0 0 0,0 0 0 0,-7-6 0 0,1-4 208 0,3-2 32 16,-2-3 16-16,4-1 0 0,-1-4 208 0,2-2 0 15,0-3 192-15,1-3-192 0,0-4 272 0,2-1-48 16,0 0-16-16,1 0 0 0,2-1-16 0,-1 4-16 0,1-1 0 15,0 2 0-15,1 1 80 0,1 1 0 0,-1 1 16 0,2 0 0 16,0 2-32-16,1 2-16 16,0 2 0-16,1 3 0 0,-2-1-32 0,-1 4-16 0,1 2 0 0,1 2 0 15,1-1 64-15,0 2 16 0,0 1 0 0,0 3 0 16,-1 2-96-16,1-1-16 0,0 1 0 0,1 2 0 16,0 1-144-16,-1 1 0 0,-1 1 0 0,-10-2 0 15,11 5 0-15,0 2-192 0,-1 2 0 0,-1 1 16 16,-2 1-416-1,0 2-96-15,0 5-16 0,-2 2 0 16,0-2-1280-16,-2 4-272 0,-5 1-48 0,-2 2-13200 0</inkml:trace>
  <inkml:trace contextRef="#ctx0" brushRef="#br0" timeOffset="100908.68">6667 13327 10127 0,'0'0'896'0,"0"0"-704"0,0 0-192 0,0 0 0 0,0 0 6960 0,0 0 1360 0,0 0 256 0,6-6 64 16,2 3-7104-16,2-2-1408 16,2 2-304-16,-2 0-48 0,2 0 784 0,1-1 144 15,2 1 48-15,0 1 0 0,2 1-320 0,-1 0-64 16,1-2-16-16,-1 1 0 0,1 1-352 0,0 0 0 16,-3 0-160-16,3 0 160 31,-1 0-1856-31,0 0-256 0,-3 1-48 0,2 0-9584 15,1 0-1920-15</inkml:trace>
  <inkml:trace contextRef="#ctx0" brushRef="#br0" timeOffset="101346.94">7164 13344 25791 0,'0'0'1152'0,"0"0"224"0,0 0-1104 0,0 0-272 0,0 0 0 0,8-4 0 16,-2-3 2752-16,2 3 512 0,1-1 80 0,0 2 32 15,-1 1-2016-15,2 1-400 0,0 0-64 0,0 0-32 16,1-2 176-16,1 3 48 0,0 0 0 0,0 3 0 16,1 0-544-16,-2 0-96 0,-3-1-32 0,-8-2 0 15,8 6-176-15,-8-6-48 0,0 0 0 0,6 8 0 0,-6-8-352 0,1 10-80 16,-2-1-16-16,-2 1 0 16,-1 0-176-16,-3 1-32 0,0 0-16 0,-1 4 0 15,-2-1-176-15,-1 0-48 0,1-1 0 0,1 1 0 16,1-1 224-16,1-2 32 0,1-2 16 0,2-1 0 0,2-1 432 0,2-7 0 15,-2 9 0-15,2-9 128 0,-1 9 144 0,1-9 48 16,0 0 0-16,3 8 0 0,-3-8 48 0,4 8 16 16,1-2 0-16,0-1 0 0,2 1-64 0,-1-1-16 15,1-1 0-15,0 1 0 0,-7-5-160 0,9 6-16 16,0 1-128-16,0 0 192 0,-1-1-192 0,-1 1 176 16,-7-7-176-16,8 9 160 0,-2-1 0 0,-6-8 0 15,3 10 0-15,-3-10 0 0,2 12 16 0,-2-2 0 16,-2-1 0-16,2-9 0 0,-6 8 16 0,1 0 0 15,-2-1 0-15,0 0 0 0,-1-2-192 0,-1 1 0 0,-1-1 0 0,0 0 0 16,-1-2 0-16,0 0 0 16,0 1 0-16,0-1 0 0,0-1-144 0,0-1-64 0,0 0-16 0,1-1 0 31,-1 1-416-31,2-2-64 0,-1-2-32 0,1 0 0 16,0-1-1952-16,0-1-384 0,0-4-64 0</inkml:trace>
  <inkml:trace contextRef="#ctx0" brushRef="#br0" timeOffset="102098.82">8018 12789 21183 0,'0'0'1888'0,"0"0"-1504"15,-3-6-384-15,3 6 0 0,-2-7 3488 0,2 7 624 16,-2-8 128-16,2 8 32 0,0 0-2800 0,0 0-576 16,0 0-96-16,0 0-32 0,0 0 320 0,0 0 48 15,0 0 16-15,0 0 0 0,0 0-736 0,0 0-144 16,-7 6-16-16,1 4-16 0,1 4-240 0,0 2 0 15,-1 2-144-15,0 0 144 0,-2 3 0 0,0 1-144 16,0 1 144-16,-1 3 0 0,0-2 0 0,0 2-128 16,-2 2 128-16,2-1 0 0,1-3 0 0,0 1-128 15,-1-2 128-15,5 0 0 0,0-2 0 0,1 0 0 16,0-4 0-16,1 1 176 0,1-2-176 0,1 0 0 16,0-3 144-16,2-1-144 0,0-1 128 0,2 0-128 0,1 0 128 15,0-2-128-15,3-1 384 0,0-2 16 0,0 1 0 16,2-2 0-16,1 1-80 0,0-2 0 0,0-2-16 15,3 2 0-15,0 0-96 0,0-2-16 0,-1-1 0 16,1-1 0-16,-1 0-192 0,0 0 144 0,1-1-144 0,-1 0 128 16,0 1-128-16,-1-1 0 0,0-2 0 0,0 1-176 31,-2-2-320-31,0 2-64 0,-2-1-16 0,-8 3 0 0,10-5-1680 0,-1 0-352 16,-1 0-64-16,-2-2-14880 0</inkml:trace>
  <inkml:trace contextRef="#ctx0" brushRef="#br0" timeOffset="102428.22">8464 12700 32255 0,'0'0'2864'0,"0"0"-2288"16,0 0-576-16,0 0 0 0,-2-7 2144 0,2 7 320 15,0 0 64-15,0 0 16 0,0 0-1904 0,0 0-368 16,0 0-80-16,0 0 0 0,0 0 464 0,9 6 112 16,-9-6 0-16,9 13 16 0,-2 2-336 0,-1 2-64 0,-1 1 0 0,1 3-16 15,-1 1-240-15,1 1-128 0,-1 3 160 0,0 1-160 16,-2 3 192-16,0 2-48 16,1 1-16-16,-2 3 0 0,-2 1-128 0,-1 3 128 15,-1-1-128-15,-2 1 128 0,-1 1-128 0,-2-1 0 16,-1-3 0-16,-1-2-176 0,-4-1-112 0,-1-2-32 15,-3-1 0-15,-4-4 0 16,-5 0-368-16,0-3-80 0,-2-2 0 0,-2-1-16 16,-3-3-1776-16,0-2-336 0,-1-3-80 0</inkml:trace>
  <inkml:trace contextRef="#ctx0" brushRef="#br0" timeOffset="102741.79">7779 12580 21183 0,'0'0'1888'0,"-7"-2"-1504"16,1-1-384-16,6 3 0 0,-9-1 3616 0,1 3 656 16,1 3 128-16,-1 1 16 0,-1 2-3616 0,-1 2-800 15,0 1 0-15,-1 6 0 0,0 3 288 0,0 1 160 16,1 2 48-16,-2 4 0 0,2 0-16 0,2 5 0 15,-1 1 0-15,1 2 0 0,-1 3-176 0,2 0-48 16,-1 3 0-16,2 1 0 0,3 1-256 0,2 3 0 16,2 1 0-16,2 1 0 0,3-1 0 0,2-2 0 0,3-2 0 0,2-1 0 15,1-3-128-15,3-2-48 0,2-3 0 0,2-4 0 32,1-1-640-32,2-3-128 0,2-2-16 0,2-6-10448 0,5-3-2096 0</inkml:trace>
  <inkml:trace contextRef="#ctx0" brushRef="#br0" timeOffset="103525.19">5923 13951 19343 0,'-11'-1'1728'0,"-1"-1"-1392"16,0-1-336-16,0 1 0 0,1-2 2928 0,0 2 512 16,0 0 96-16,2 0 32 0,0 1-2864 0,9 1-560 15,-10 0-144-15,10 0 0 0,-9 0 816 0,1 1 128 16,0 0 16-16,8-1 16 0,0 0-304 0,0 0-64 0,0 0-16 0,0 0 0 16,0 0-240-16,0 0-48 0,0 0-16 0,0 0 0 15,0 0-128-15,0 0-32 0,0 0 0 0,0 0 0 16,3 9-128-16,4-3 0 0,2 0 144 15,3-1-144-15,2 0 0 0,4-3 0 0,3-2 0 0,3 0 0 16,3-1 160-16,3 1-32 0,4 0-128 0,5 0 192 16,5-1-64-16,1 1 0 0,0 2-128 0,3-2 192 15,4-1 160-15,3 0 32 0,3-2 0 0,6 1 0 0,7-1-48 0,0 0 0 16,-1-1 0-16,3 1 0 0,2 0-144 0,5-2-16 16,5 2-16-16,0-1 0 0,-2-2-32 0,6 2 0 15,5 0 0-15,3 1 0 0,-3-2 0 0,5 0 0 16,3 2 0-16,3-1 0 0,1-2 48 0,2 3 0 15,1-3 0-15,2 1 0 0,3-3-176 0,1 1 160 16,3 1-160-16,2-3 160 0,2-2-160 0,2 1 128 16,4 1-128-16,-3 1 128 0,-3-1-128 0,4 0 0 15,2 1 0-15,-2 2 0 0,-5 0 0 0,1 0 128 16,2-2-128-16,-1 1 0 0,-5 1 128 0,3 0-128 16,3 2 128-16,-1-1-128 0,-7 0 0 0,2 2 0 15,1 0 128-15,-6 0-128 0,-5 2 0 0,0 0 0 16,1-1 0-16,-7 2 0 0,-8 0 0 0,-2 0 0 15,-1 1 0-15,-6-1 0 0,-4-2 0 0,-6 0 0 16,-6 1 0-16,-5-2 0 0,-5 1 0 0,-4-1-176 16,-3 0 176-16,-5 1-128 0,-5 0 128 0,-7 1 128 15,-5 0-128-15,-5-1 176 0,-4-2-176 0,-3 1 0 16,-3 1-192-16,-4 0 192 0,-3-2-224 0,-8 4 80 0,0 0 16 0,0 0 0 31,0 0-336-31,0 0-64 0,0 0-16 0,-7-3 0 16,-4 0-1344-16,-4-1-272 0,-5 3-48 0,-6 1-9264 0,-6-1-1856 0</inkml:trace>
  <inkml:trace contextRef="#ctx0" brushRef="#br0" timeOffset="104670.82">6320 14531 33695 0,'0'0'1488'0,"0"0"304"0,0-8-1424 0,3 0-368 16,0-2 0-16,1 0 0 0,3-1 320 0,2 1-16 15,1 0 0-15,2 0 0 0,-2 0 0 0,2 1 0 16,2 2 0-16,0 1 0 0,3 2 336 0,-1 1 80 15,4-1 16-15,-2 2 0 0,-2 0-336 0,1 2-64 16,0 1-16-16,0 0 0 0,-3-1 32 0,0 3 0 16,-3 3 0-16,-1 3 0 0,-3 1-352 0,-1 3 0 15,-1 2 0-15,-2 3 0 0,-3 0 0 0,-1 4-160 16,-2 2 16-16,-5 2 0 0,-4 3-128 0,-2 1-32 0,-4 2 0 0,-1 1 0 16,-2 0-64-16,1-2-16 15,-2-2 0-15,2-4 0 0,1-4 384 0,3-2 0 0,0-2 0 0,3 0 128 16,-1-4 400-1,4-2 80-15,0-1 16 0,2-3 0 0,2-1 96 0,6-6 32 0,0 0 0 0,0 0 0 16,0 0-48-16,0 0-16 0,0 0 0 0,0 0 0 16,0 0-256-16,0 0-48 0,0 0-16 0,9 8 0 15,1-2-160-15,2-1-16 0,3-1-16 0,0-1 0 0,-1 0-48 0,3 0 0 16,2 0 0-16,-1-1 0 0,2 2-128 0,1-1 0 16,-1-1 0-16,-1 0 128 0,-1-1-128 0,0 2-192 15,-2-1 32-15,1 0 16 16,-2-1-400-16,-2-1-80 15,2 0-16-15,-1-1 0 0,0-1-1456 0,1-1-288 0,-1-2-64 0,-1 0-9504 16,0-4-1888-16</inkml:trace>
  <inkml:trace contextRef="#ctx0" brushRef="#br0" timeOffset="105030.45">7011 14592 28559 0,'0'0'2544'0,"0"0"-2032"16,-2-7-512-16,1-1 0 0,1 1 1872 0,0 7 288 15,2-9 48-15,-2 9 16 0,0 0-1520 0,0 0-288 0,0 0-64 0,0 0-16 16,4-7 896-16,-4 7 176 0,0 0 48 0,0 0 0 16,0 0-640-16,0 0-128 15,0 0-32-15,3 10 0 0,-3 0-400 0,-1 2-64 0,-2 1-32 0,0 4 0 16,-1 0-160-16,-2 2 0 16,0 0 0-16,-1 2 0 0,0 1 0 0,1 1 0 0,-1 1 0 15,1-1 0-15,-2 0 0 0,2 0 0 0,4 3 0 0,0-2 0 16,1 1 0-16,1-1 0 0,0-1 0 0,2-2 0 15,1-2 128-15,2 0-128 0,0-2 128 0,2 0-128 16,3-3 320-16,0-1 0 0,0-1-16 0,1-1 0 16,0 0-176-16,1-2-128 0,1-1 144 15,0-1-144-15,0-2 128 0,0 1-128 0,0-2 0 0,0 0 0 16,1 1 0-16,0-3 0 16,1-1 0-16,0-1 0 0,0-2-192 0,1-1-96 0,-2-1-16 0,2-1 0 15,-2-1-240-15,-1-1-48 0,0-2-16 0,2-2 0 16,-1-1-1248-16,-1-5-256 0,-2-3-64 0,0-3-9664 15,-1-4-1952-15</inkml:trace>
  <inkml:trace contextRef="#ctx0" brushRef="#br0" timeOffset="105265.91">6928 14593 21183 0,'0'0'1888'0,"-7"0"-1504"16,-1-2-384-16,8 2 0 0,-6-5 3760 0,6 5 672 15,0 0 144-15,0 0 32 0,4-5-3760 0,3-1-848 16,0 3 0-16,3 1 0 0,1-1 640 0,2 1 160 0,4 0 32 16,1 1 0-16,1 0-448 0,2 0-64 0,0 1-32 0,0 1 0 15,-2-1-288-15,-1 0 0 0,1 0 0 0,0 0 0 16,-3 1-304-16,1 1 48 16,-2-2 0-16,0 1 0 15,-2 0-768-15,0 2-128 0,-2-2-48 0,0 1 0 16,-11-2-2480-16,9 2-496 0</inkml:trace>
  <inkml:trace contextRef="#ctx0" brushRef="#br0" timeOffset="105454.42">7049 14764 20271 0,'0'0'1792'0,"-8"1"-1424"0,8-1-368 0,0 0 0 16,-7 2 3376-16,7-2 592 16,0 0 128-16,0 0 32 0,0 0-2944 0,0 0-592 15,0 0-112-15,9 4-32 0,2 0 352 0,1 1 64 16,-1-2 16-16,2-1 0 0,1 0-432 0,1 1-96 0,3-1-16 0,-1-1 0 0,2-1-336 0,1 0 0 15,1 0 0-15,-1-2 0 32,1 0-384-32,0-2-112 0,-1 1-16 0,1-1 0 0,0-3-1904 0,0 0-384 0,-1 0-80 0</inkml:trace>
  <inkml:trace contextRef="#ctx0" brushRef="#br0" timeOffset="106831.56">8320 14217 34031 0,'0'0'1504'0,"0"0"320"0,0 0-1456 0,0 0-368 0,0 0 0 0,0 0 0 16,-6-4 160-16,-1 0-32 0,-1-1-128 0,-1 2 192 16,1 0 192-16,-1 0 16 0,1-2 16 0,0 1 0 15,0 0 416-15,-1 1 64 0,-1 0 32 0,0 1 0 16,0 1-640-16,0-1-128 0,-1 1-32 0,0 1 0 15,0 0-128-15,1 0 0 0,0-1 0 0,1 1 128 16,-2 0-128-16,0 0 0 0,1 1 0 0,0-1 0 16,0 0 0-16,1 0 0 0,0 1 0 0,2 1 0 0,0-4 0 0,0 5 0 15,2-2 0-15,-2 1 0 16,7-2 0-16,0 0 0 0,-6 3 0 0,0 2 0 0,6-5 0 16,-6 5 160-16,6-5-160 0,0 0 160 0,-6 8 0 0,6-8 0 15,0 0 0-15,-4 9 0 0,1-2-32 0,2 0 0 16,1-7 0-16,-1 10 0 0,-1 0 32 0,1 0 0 15,0 2 0-15,0-1 0 0,0 1-16 0,1 2 0 0,1 2 0 0,-1 1 0 16,0 2 96-16,-1 0 16 16,0-1 0-16,-1 4 0 0,1 4-64 0,1 3-16 15,-3 2 0-15,1 2 0 0,0 1-176 0,-2 4 128 0,0 1-128 0,-3 3 128 16,0 2-128-16,0 2 0 0,-2 1 0 0,0 5 0 16,-2 2 0-16,2 1 0 15,-2-1 0-15,1-1 0 0,0-3 0 0,2-1 0 16,-2-3 0-16,1-1 0 0,2 0 160 0,-1-1-160 15,0-2 192-15,2 0-192 0,-1-4 128 0,2-3-128 0,-3-2 0 16,2-2 0-16,2-3 0 0,0-3 0 0,-1-1 0 0,2-2 0 16,-2-1 0-16,4-2 0 0,0-4 128 0,1-2-128 15,1 1 144-15,0-3-16 0,-1 1-128 16,3-1 192-16,1 0-192 0,-1-1 0 0,-3-10 0 0,8 10 0 16,-8-10 0-16,10 11 0 0,1-3 0 0,1 0 0 15,1-2 0-15,0-1 0 0,1-1 0 0,2 1 0 16,1-1 0-16,1 1 0 0,2-2 0 0,0 0 0 15,0 1-128-15,0-1 128 0,-2 0-192 0,3-1 192 0,0-1-400 0,0 1 16 16,1-1 16-16,1-1 0 16,-1-1-320-16,0-1-64 0,0 0-16 0,1-1 0 15,0-4-2304-15,3 0-480 0</inkml:trace>
  <inkml:trace contextRef="#ctx0" brushRef="#br0" timeOffset="107551.48">9245 14584 26719 0,'0'0'2368'0,"0"0"-1888"0,0 0-480 0,0 0 0 0,0 0 2304 0,0 0 352 0,0 0 80 0,0 0 16 15,-7 7-2544-15,1-1-496 0,1 3-96 0,-2 1-32 0,-1 2 736 0,-1 2 160 16,0 2 32-16,-1 2 0 0,0 1-240 0,0 1-32 16,0 2-16-16,-1 0 0 0,0 1-224 0,0 1 0 15,-1-2 0-15,2 0 0 0,-1 2 0 0,1-2 0 16,1-1 0-16,2-3 0 0,0-2 0 0,1-1 128 15,0-2-128-15,1-3 0 0,1-4 128 0,4-6-128 16,0 0 0-16,0 0 144 0,0 0-144 0,0 0 0 16,0 0 0-16,0 0 0 0,0 0 0 0,0 0 0 15,0 0 0-15,3-10 0 0,2 1 0 0,0-5 0 16,3-1 0-16,0 1 0 0,0-3 144 0,1 1-144 16,1-1 160-16,0 0-160 0,1-2 288 0,0-1-32 15,1 0-16-15,-1 3 0 0,1 0-16 0,1 1 0 0,2 2 0 0,-3 3 0 16,-3 2-32-16,1 2 0 15,-2 0 0-15,-8 7 0 0,0 0 192 0,9-2 16 0,-9 2 16 0,0 0 0 16,0 0-224-16,10 6-64 0,-10-6 0 0,9 11 0 16,-3 0-128-16,1 1 0 0,-1 1 0 0,-1 2 0 15,1 2 0-15,-3-1 0 0,0 1 0 0,0 0 0 16,0 3 0-16,1 1 0 0,0 0 0 0,1 1 128 16,0-1-128-16,-1-1 0 0,1-3 0 0,1 1 128 0,-1-3-128 0,1 1 0 15,-1-2 0-15,1-2 0 0,-2-2 0 0,0-1 0 16,-4-9 0-16,4 9-176 15,-4-9-368-15,0 0-80 0,0 0-16 0,0 0 0 16,0 0-1680-16,0 0-352 0,6-7-64 16</inkml:trace>
  <inkml:trace contextRef="#ctx0" brushRef="#br0" timeOffset="107851.51">9029 14631 37951 0,'0'0'1680'0,"0"0"352"0,0 0-1632 0,0 0-400 16,0 0 0-16,0 0 0 15,8-3-400-15,1 1-176 0,1 1-16 0,2 0-16 0,0-1 864 0,3 2 192 16,1 2 16-16,4-2 16 0,1-3 144 0,3 3 16 16,3 0 16-16,2 0 0 0,1-1-384 0,1 0-80 0,-1-1 0 0,-1 1-16 15,-5 0-176-15,0 0 128 16,-1 0-128-16,-2-1 128 0,0 2-128 0,-3 0 0 0,-2 2 0 0,-1-1 0 15,-3 1-160-15,-1 0-16 0,-11-2 0 0,10 1 0 32,-10-1-224-32,0 0-48 0,0 0-16 0,0 0 0 0,0 0-240 0,0 0-64 15,0 0 0-15,0 0 0 0,0 0-336 0,-3 7-80 0,3-7-16 0,-8 5-13424 16</inkml:trace>
  <inkml:trace contextRef="#ctx0" brushRef="#br0" timeOffset="109134.56">10488 14643 26543 0,'0'0'1168'0,"0"0"256"0,0 0-1136 0,-2-7-288 16,-1-1 0-16,1 0 0 0,-1 1 752 0,1-1 80 15,0 0 32-15,1 2 0 0,1 6 304 0,-5-9 64 16,2 1 16-16,0 0 0 0,-2 1-80 0,5 7-16 15,-5-9 0-15,-1 1 0 0,1 0-416 0,1 3-96 16,-3-1 0-16,7 6-16 0,-8-4-32 0,2 2 0 16,-2-1 0-16,1 0 0 0,0 1-352 0,-1 2-80 15,0 0-16-15,1 0 0 0,-1 2-144 0,-1 2 0 16,0-1 0-16,0 1 0 0,1 2 0 0,-1 0 0 0,0 1 0 0,-1 2 0 16,0-1 0-16,0 1-224 15,-1 1 80-15,-1 2 16 0,0 1 128 0,2 0 0 16,0 1 0-16,3 0 0 0,-1 1 0 0,2-1 0 15,1 0-176-15,1 1 176 0,0-2 0 0,2-1 0 0,0 0-128 0,2-1 128 16,2 0 0-16,1-1 0 16,1-1 0-16,0-1 0 0,0 0 0 0,3-1 0 15,0-1-160-15,1 0 160 0,2-3 0 0,0 0-176 16,0 0 176-16,0-3-128 0,0 0 128 0,0-3 0 0,0 0 0 0,0-1 0 16,-2-3 0-16,1-1 0 0,0-1 0 0,1-2 0 15,-1-2 0-15,0-1 176 0,0-1-176 0,0-3 192 16,0-1 16-16,0-1 16 0,1-2 0 0,-3-2 0 15,2 1 16-15,0-2 0 0,-1-1 0 0,-1-1 0 16,1 1-80-16,0 2-16 0,-3 1 0 0,2 2 0 16,-2 2 48-16,1 2 16 0,-2 1 0 0,1 2 0 0,-3 2 64 0,0 2 16 15,-1 1 0-15,-1 9 0 0,0-7 48 0,0 7 16 16,0 0 0-16,0 0 0 0,0 0-144 0,0 0-16 16,0 0-16-16,0 0 0 0,0 0-176 0,-5 7 0 15,0 2 0-15,1 3 0 0,0 3-240 0,-1 2 80 16,0 0 16-16,-1 3 0 0,0 1 144 0,0 4-128 15,1 2 128-15,-2-1-128 0,3 0 128 0,0 0 0 16,1-3-144-16,1 1 144 16,1-1 0-16,1-1-176 0,0 0 176 0,2-1-128 0,0-2-112 0,1 1-16 15,1-3 0-15,2 0 0 16,0-3-416-16,0-1-96 0,0 1 0 0,0-4-16 16,2-3-992-16,1-2-192 0,0 1-32 0,2-2-16 15,1-4-1264-15,3-1-256 0</inkml:trace>
  <inkml:trace contextRef="#ctx0" brushRef="#br0" timeOffset="109416.14">10951 14506 31327 0,'0'0'2784'0,"0"0"-2224"16,0 0-560-16,-4-6 0 0,4 6 1792 0,0 0 256 15,0 0 64-15,0 0 0 0,0 0-1120 0,-7-2-224 16,1 0-32-16,6 2-16 0,-10 3 432 0,1 3 64 15,0 1 32-15,2 3 0 0,-3 2-816 0,0 2-176 0,1 1-16 0,-3 2-16 16,-1-1-224-16,-1 4 0 0,1 1 128 0,-1 1-128 0,0 1 0 0,-2 2 176 16,1 2-176-16,-3 1 160 0,-3 3-160 15,0 1 0-15,-1 0 0 0,-1 3 0 0,0 3 0 0,0 1 0 16,0-2 0-16,1 0 0 0,2-2-384 0,2-1 32 16,0 0 16-16,1-2 0 15,2-3-304-15,1-2-64 0,2-2-16 0,1 0 0 16,1-2-1776-16,1 0-368 0,0-3-64 0,3-4-8112 15,1-3-1632-15</inkml:trace>
  <inkml:trace contextRef="#ctx0" brushRef="#br0" timeOffset="109745.53">10759 15143 24879 0,'0'0'1088'0,"0"0"256"0,0 0-1088 0,0 0-256 16,0 0 0-16,8-6 0 0,-2 1 3040 0,-6 5 544 15,9-5 128-15,-9 5 0 0,9-3-2320 0,-9 3-480 0,0 0-80 0,10 0-32 16,-10 0 1024-16,8 3 208 0,-8-3 32 0,8 7 16 31,-1 0-2272-31,-3 0-464 0,-1 2-96 0,0 1-16 0,-1 0 1312 0,-2 2 256 0,-2 2 48 0,2-1 16 32,-6 2-1872-32,1 1-368 0,-2 1-80 0,-1 0-16 15,0 0 768-15,0 0 128 0,-2 2 48 0,1 0 0 0,-1-3 96 0,1 1 32 0,1-3 0 0,0-1 0 16,0-2 400-16,4-1 0 0,-1-2 0 0,5-8 0 15,-4 8 384-15,4-8 96 0,0 0 32 0,0 0 0 16,0 8 64-16,0-8 0 0,4 9 16 0,-4-9 0 16,8 8-272-16,3-3-48 0,1 1-16 0,3-2 0 0,-2 1-256 0,3-1 0 15,4-2 0-15,1 1 0 0,0-2 0 16,2-1-176-16,1 0 32 0,3 0 0 16,-3-4-480-16,2 0-80 0,3-2-32 0,-1 0 0 15,2-2-2560-15,0-3-512 0</inkml:trace>
  <inkml:trace contextRef="#ctx0" brushRef="#br0" timeOffset="110090.98">11351 14277 24879 0,'0'0'2208'0,"-1"-7"-1760"0,-2 0-448 0,2 0 0 15,1 1 3696-15,0 6 656 16,1-6 128-16,-1 6 16 0,3-5-3040 0,-3 5-624 0,0 0-112 0,0 0-16 16,0 0 128-16,0 0 16 0,11 8 16 0,-1 2 0 15,-2-1-400-15,1 4-80 16,0 4 0-16,0 0-16 0,0 3-176 0,-1 2-48 0,1 2 0 0,-2 4 0 16,2 3-144-16,-2 2 192 0,1 1-192 0,1 2 192 15,1 5-64-15,0-1-128 0,-3 1 192 0,0 3-64 0,-2 1-128 0,0 4 0 16,-3-1 144-16,-2 3-144 0,-2 0 0 0,-3 1 0 15,-1-1 0-15,-3-1-192 0,-1 1-32 0,-2-3-16 16,-2 0 0-16,-3-2 0 31,-4 1-336-31,-3-2-80 0,-5-1-16 0,-2-3 0 0,-5-3-1312 0,-1-1-256 0,-3-4-48 0,-4-5-16 16,-6-4-688-16,0-3-144 0</inkml:trace>
  <inkml:trace contextRef="#ctx0" brushRef="#br0" timeOffset="110466.4">10102 14203 28559 0,'0'0'1264'0,"-8"-4"272"0,1-2-1232 0,-1 2-304 0,0 0 0 15,1 0 0-15,-1 1 1984 0,1 2 352 0,7 1 64 0,-8 1 16 16,0 1-1472-16,0 3-304 16,0 0-48-16,1 4-16 0,-2 1 128 0,0 4 0 15,-1 4 16-15,1 3 0 0,-2 2-512 0,0 5-208 16,-1 2 176-16,0 3-176 0,0 2 224 0,1 7-48 16,0 2-16-16,0 4 0 0,-1 5 32 0,1 2 0 0,2 5 0 0,3 1 0 15,-1 2-64-15,4 4 0 0,2 2 0 0,3 1 0 16,1-4-128-16,3-3 0 0,1-1 0 0,3 0 0 15,3-3 0-15,2-2 0 0,0-4 0 0,4-3 0 0,1-6-288 16,2-4 64-16,2-1 16 0,1-5 0 16,3-4-272-1,1-6-48-15,7-2-16 0,3-4 0 0,4-4-1696 0,2-8-320 0,0-6-80 0</inkml:trace>
  <inkml:trace contextRef="#ctx0" brushRef="#br0" timeOffset="110969.24">11605 14141 39103 0,'0'0'1728'0,"0"0"368"0,0 0-1680 0,4-7-416 0,5 2 0 0,-1-1 0 15,-2 1 0-15,2 1 0 0,1 1 0 0,-9 3 0 16,10-2 272-16,-10 2 128 0,10-2 32 0,-2 2 0 16,-8 0 240-16,11 2 48 0,-1 1 16 0,-1 1 0 15,-9-4-480-15,10 7-112 0,-1 1-16 0,-4 1 0 16,1-1-128-16,-2 2 0 0,0 0 0 0,-2 0 0 15,-1 0 0-15,-1 1 0 0,-1-1 0 0,-1 2 0 16,-2-1 0-16,1 0-144 0,0-1 144 0,-1 0-160 0,1-3 160 16,1 0-128-16,2-7 128 0,-6 8-128 15,2 1 128-15,0-4 256 0,4-5-64 0,0 0-16 0,-6 6 64 0,6-6 16 16,-5 5 0-16,5-5 0 0,-5 6-64 0,5-6 0 16,0 0 0-16,0 0 0 0,0 0 80 0,-1 6 16 15,1-6 0-15,0 0 0 0,0 0 64 0,2 8 16 16,-2-8 0-16,7 8 0 0,-1-3-176 0,3 2-48 15,1-3 0-15,2 0 0 0,1 1-144 0,1 0 0 16,0-1-160-16,1-1 160 0,1 0-416 0,0-1 16 16,2 1 0-16,-1-1 0 15,2 0-1264-15,2-2-256 0,0-1-64 0,1-1-10576 0,1-2-2128 0</inkml:trace>
  <inkml:trace contextRef="#ctx0" brushRef="#br0" timeOffset="111515.33">12007 14071 26719 0,'0'0'2368'0,"-4"-6"-1888"16,0-2-480-16,0 0 0 0,4 8 2752 0,0-10 464 0,1 2 96 0,4 1 16 0,1 0-2832 0,3 2-496 16,2-1-240-16,0 2 32 0,1 0 864 0,2 0 176 15,1 0 48-15,1 1 0 0,1-1-304 0,2 3-64 16,-3-2-16-16,2 3 0 0,-1-1-48 0,1 2 0 15,-2-1 0-15,1 2 0 0,-2 0-16 0,1 2-16 16,-3-2 0-16,0 3 0 0,1 0-96 0,-1 0 0 16,-4 1-16-16,1 1 0 0,0 1-96 0,-1 1-16 15,-2 0 0-15,-1 2 0 0,1 1-192 0,-2 0 144 16,0 1-144-16,-1 1 128 0,-1 2-128 0,2 3 0 16,-2 1 0-16,-1 1 128 0,-2 1-128 0,1 1 0 15,2 2 0-15,-2 2 128 0,-1 4-128 0,0 0 0 16,-1 1 0-16,0 5-176 0,1 3 176 0,0 1 0 15,-2 3 0-15,2 3 0 0,0 0 0 0,0 1 0 16,-1 2 0-16,1 0 0 0,-1 2 0 0,1 3 0 16,-1 2 0-16,1 1-128 0,0-2 128 0,3-1 0 0,2-4 0 0,0-1 0 15,2-4 0-15,0 0 0 0,-1 0 0 0,2-3 0 16,0-2 0-16,1-2 128 0,-1-3-128 0,1-3 128 16,-1-3-128-16,-1-4 144 0,0-3-144 0,-2-2 160 15,0-1-32-15,-2-4-128 0,-1-3 192 0,-1 0-64 16,-1-1 16-16,-1-4 0 0,-1-1 0 0,-1-1 0 15,-3-2 0-15,-1-1 0 0,-2 2 0 0,-2-3 0 16,-1-1-144-16,-4-1 192 0,-2-1-192 0,-2 1 192 0,-1-2-192 16,-1-1 0-16,-1 0 0 0,-2 1 0 15,-3-2-432-15,-2-1 48 0,-2 1 0 0,1 0 0 16,-1 1-1232 0,-4 1-240-16,0 1-64 15,-5 0 0-15,2 0-1344 0,0-2-288 0</inkml:trace>
  <inkml:trace contextRef="#ctx0" brushRef="#br0" timeOffset="112672.02">13949 13232 5519 0,'0'0'240'0,"-8"0"64"0,-1-2-304 0,2 0 0 0,0-1 0 0,7 3 0 16,-5-3 5568-16,5 3 1040 15,-8-3 224-15,8 3 32 0,0 0-4384 0,0 0-880 0,0 0-192 0,0 0-16 16,0 0 0-16,0 0 0 0,0 0 0 0,0 0 0 16,0 0-592-16,9 2-112 0,1 1-32 0,2 2 0 15,1-1-208-15,3 1-64 0,3-1 0 0,2 0 0 16,1 1 720-16,1-1 144 0,1-1 32 0,1 1 0 16,-1-2-1824-1,0-1-352-15,1 1-80 0,2 0-16 0,0 1 496 0,1-3 112 0,-2-1 0 0,-1-1 16 16,-2 1-1584-16,-2 0-320 15,-2-2-64-15,-2-1-14752 0</inkml:trace>
  <inkml:trace contextRef="#ctx0" brushRef="#br0" timeOffset="112906.38">13950 13511 40319 0,'-11'0'1792'0,"11"0"352"0,-8 0-1712 0,8 0-432 16,0 0 0-16,0 0 0 0,0 0 0 0,0 0-192 0,0 0 0 0,0 0 16 15,0 0 176-15,0 0 256 16,9 5-64-16,3-1-16 0,1 1 512 0,4-2 96 16,2 0 32-16,2-1 0 0,-1-2-400 0,1 0-80 15,0-2-16-15,3 1 0 0,0-1-320 0,0 0 0 16,1-2 0-16,0 2-128 16,1 1-624-16,-1-1-112 0,-1-2-32 0,-1-1 0 15,-1 1-1504-15,-2-2-304 0,-2 0-64 0,-2-2-12656 0</inkml:trace>
  <inkml:trace contextRef="#ctx0" brushRef="#br0" timeOffset="113845.17">16261 12730 18431 0,'0'0'816'0,"0"0"160"15,-6-3-784-15,-1 0-192 0,7 3 0 0,-7-3 0 0,7 3 1632 0,-5-4 288 16,5 4 48-16,-6-4 16 0,6 4-784 0,0 0-160 16,-5-5-16-16,5 5-16 0,0 0 464 0,0 0 80 15,0 0 32-15,0 0 0 0,-5-7-624 0,5 7-112 16,-2-9-16-16,2 9-16 0,1-10-240 0,-1 10-32 31,4-11-16-31,1 2 0 0,-2 0-176 0,3 1-32 0,-1 0-16 0,2 1 0 0,3 2-48 0,-1-2-16 16,3 0 0-16,0 0 0 0,1 1-32 0,1 1 0 15,0-1 0-15,0 1 0 0,1 1 112 0,1 1 0 32,-1 1 16-32,1 1 0 0,-1 2-336 0,-2 1 144 0,0 2-144 0,-1 1 0 0,1 2 0 0,-2 2 0 15,-3-1 0-15,1 3 0 0,0 1 0 0,-2 4 0 16,-2 1 0-16,-3 3-144 0,0 1-176 0,-2 3-16 16,-3 2-16-16,-2 4 0 15,-3 5-160-15,-2 0-16 0,-1 1-16 0,-3-3 0 16,1-3 96-16,-1-3 0 0,1 0 16 0,1-5 0 0,-1-5 432 0,0 0 0 15,-2-2 0-15,2-1 0 0,0-3 192 0,1-2 32 16,0-1 0-16,0-1 0 0,1-1 80 0,1-1 16 0,1-3 0 0,1 0 0 16,8-2 80-16,0 0 32 0,-6 1 0 0,6-1 0 15,0 0 64-15,0 0 16 0,0 0 0 0,0 0 0 16,0 0-192-16,0 0-16 0,0 0-16 0,0 0 0 16,10-2-288-16,1 1 160 0,1 1-160 0,0 1 128 15,1-2-128-15,2 0 128 0,1 0-128 0,0-1 128 16,2 2-128-16,-1 0 128 0,1-1-128 0,2 0 128 0,0 0-128 15,1 1 0-15,1 0 0 0,0 0 0 0,-2 0 0 0,1 0 0 16,-2 0 0-16,0 1-176 0,-5-1-144 0,-1 0-48 16,0 0 0-16,-2 0 0 15,-1 0-432-15,0 0-96 0,-10 0 0 0,10-1-16 16,-1-1-2064-16,-9 2-416 0,0 0-64 0</inkml:trace>
  <inkml:trace contextRef="#ctx0" brushRef="#br0" timeOffset="114439.39">17212 12540 11055 0,'0'0'976'0,"0"0"-784"0,-4-6-192 0,1-2 0 16,1 0 6272-16,2 8 1200 0,0 0 240 0,0 0 48 15,-4-6-5776-15,4 6-1168 0,0 0-240 0,0 0-32 16,0 0 144-16,0 0 16 0,0 0 16 0,0 0 0 16,0 0-464-16,0 0-80 0,0 0-32 0,-2 11 0 15,0 1-144-15,1 0 0 0,1-1 0 0,-1 3 0 32,0 5 0-32,0 1 0 0,0-1 144 0,-1 3-144 0,1 1 0 0,-2 3 0 0,-1 1 0 0,0 1 0 31,1-2 0-31,1-1 0 0,0 1 0 0,-1-1 128 15,0 0-128-15,1 0 128 0,0-3-128 0,1-2 128 0,-2-1-128 16,2 0 0-16,-1-3 128 0,1 2-128 0,-1-3 0 0,1-1 144 16,0-5-144-16,0 0 0 0,1-1 0 0,0-8 0 15,-2 8 0-15,2-8 0 0,0 0-304 0,0 0-16 16,0 0 0-16,0 0 0 16,0 0-80-16,0 0-32 0,0 0 0 0,-7-5 0 15,0 0-16-15,2-3-16 0,1-4 0 0,0-2 0 0,-2-2 144 0,2 0 48 16,0-2 0-16,0-1 0 0,1-3 272 0,2 0 0 15,0 0-128-15,1-2 128 0,0-3 0 0,1 0 256 16,0 1-64-16,2 1 0 0,1-2 128 0,0 3 0 16,2 1 16-16,1 2 0 0,-1 1 48 0,1 2 16 15,2-2 0-15,1 2 0 0,0 2-32 0,1 1-16 0,1 2 0 0,1 1 0 16,-1 1-64-16,2 2-16 16,-2 2 0-16,1 1 0 0,1 1-96 0,-1 1-32 15,1 2 0-15,-1 1 0 0,0 1-144 0,-2 2 160 16,-1 1-160-16,0 1 160 0,0 1-352 0,0 3-64 15,0 1 0-15,-2 2-16 0,1 0-320 0,-1 2-64 16,-2 2-16-16,1 1 0 16,-1-3-1456-16,-3 3-304 0,-3 4-48 0,-2 1-13776 0</inkml:trace>
  <inkml:trace contextRef="#ctx0" brushRef="#br0" timeOffset="114627.08">17165 12822 21183 0,'0'0'1888'0,"0"0"-1504"0,0 0-384 0,0 0 0 0,0 0 4544 0,0 0 832 0,0 0 160 0,0 0 32 16,0 0-4480-16,0 0-912 0,0 0-176 0,11 4 0 0,0-2 384 0,-1 2 112 31,2-1 16-31,2 0 16 0,0-2-272 0,2 3-48 16,1-2-16-16,0 0 0 0,1-1-192 0,1 1 0 16,-2 1-144-16,2-2 144 15,2 0-1952-15,-1 0-288 0,-2-1-64 0,-1 2-14688 0</inkml:trace>
  <inkml:trace contextRef="#ctx0" brushRef="#br0" timeOffset="115111.94">17384 13081 35935 0,'0'0'3200'0,"0"0"-2560"16,0 0-512-16,9-6-128 0,2 0 0 0,1 1 192 0,1 0-64 0,3 1 0 15,-1 0 592-15,1 0 128 16,-1 1 32-16,1 1 0 0,1 1 288 0,1 0 64 16,-1 1 16-16,1 1 0 0,-3 0-592 0,1 1-112 15,-2 0-32-15,-1 1 0 0,-1 1-304 0,-1 0-64 0,-2 1-16 0,-1-1 0 16,-8-4-256-16,7 5-64 0,-7-5-16 0,4 10 0 31,-3 0-496-31,-2 1-112 0,-3 1-16 0,-1 2 0 16,-3-1 0-16,-2 0-16 0,-1 2 0 0,0 0 0 15,-3-2 256-15,3-1 48 0,2-2 16 0,0 0 0 0,1-1 528 0,1-2 0 0,-1-1 128 0,8-6-128 0,-5 6 576 0,5-6 0 16,0 0 16-16,0 0 0 0,0 0-32 0,0 10-16 16,0-10 0-16,3 10 0 0,1-2-176 0,2 0-48 15,-6-8 0-15,10 8 0 0,0 0-176 0,1-1-144 16,0-1 192-16,0 1-192 0,0 1 144 0,1 0-144 16,-1 2 0-16,-1 0 144 0,-1-1 0 0,-1 0 0 15,-1 1 0-15,-2 0 0 0,1-1-16 0,-4 1-128 16,-1 0 192-16,-1-1-64 0,-1 0 32 0,-1 0 0 15,-2-1 0-15,-2 0 0 0,-1-1-32 0,0-1-128 16,-2 1 192-16,-1-2-64 0,1 1 32 0,-2-1 0 16,-1 1 0-16,1-3 0 0,1-3-160 0,-1-1 160 15,1 2-160-15,2-1 160 0,-1 0-160 0,0 0-144 16,-1-1 144-16,1 1-208 16,0 1-368-16,1-1-80 0,-2-2-16 0,1-2 0 15,1-2-2144-15,-1-2-448 0</inkml:trace>
  <inkml:trace contextRef="#ctx0" brushRef="#br0" timeOffset="115565.73">18264 12536 14735 0,'0'0'640'0,"0"0"160"16,0 0-640-16,0 0-160 0,0 0 0 0,0 0 0 0,1-7 5952 0,-1 7 1152 15,0 0 224-15,0 0 48 0,0 0-5984 0,0 0-1200 16,0 0-192-16,0 0-144 0,0 0 352 0,0 0 80 16,6 9 16-16,-2 0 0 0,-2 1-304 0,1 2 0 15,-3 2 0-15,0 1 0 0,1 2 0 0,-1 2 160 16,-1 3-32-16,-2 1 0 0,1 0-128 0,-1 3 0 15,1 2 144-15,-2 1-144 0,1 1 144 0,0-2-144 0,0-3 192 16,-1 0-192-16,1 1 256 0,1-3-64 16,0-1-16-16,0 0 0 0,2-4-48 0,-2 1 0 0,2 0 0 0,2-4 0 15,0-3 144-15,1-1 32 0,0 0 0 0,2-1 0 16,-1 0 96-16,1-2 32 16,-5-8 0-16,10 7 0 0,0-1-80 0,2-2-16 15,2 0 0-15,0-2 0 0,2 0-208 0,2-1-128 16,1-1 160-16,2 0-160 0,2 0 0 0,1-1-256 15,0 0 16-15,1 1 16 16,2-1-448-16,-1 1-96 0,2 0 0 0,0 1-16 16,-2 1-1376-16,0 1-272 0,-1 0-48 0,2 1-9216 0,-3 2-1840 0</inkml:trace>
  <inkml:trace contextRef="#ctx0" brushRef="#br0" timeOffset="116379.78">15592 13784 19343 0,'-7'-2'1728'0,"-1"-1"-1392"0,-3-1-336 0,3 1 0 15,2 1 3600-15,0-1 656 16,1-1 128-16,1 2 32 0,4 2-3168 0,0 0-624 16,-3-3-128-16,3 3-32 0,0 0 368 0,0 0 80 15,0 0 16-15,0 0 0 0,0 0-496 0,0 0-112 16,14 0 0-16,-2 1-16 0,-1 0-96 0,2 1-16 0,2-1 0 0,0 2 0 16,1-1 16-16,0 0 0 0,2 0 0 0,2 0 0 0,-1 2-208 0,2-1 128 15,0-1-128-15,1 0 0 0,1 1 176 0,3 0-176 16,0 0 192-16,4 0-192 0,2 1 192 0,2-1-64 15,4 0 0-15,4 1-128 0,3-1 192 0,1-1-192 16,2-1 192-16,0 0-192 0,3 0 160 0,3 1-160 16,1-1 128-16,6 1-128 0,6-1 0 0,1-1 128 15,0 0-128-15,1-1 0 0,2-1 0 0,5 1 128 16,6 1-128-16,0 0 0 0,-2-4 0 0,4 2 0 16,2 1 128-16,2 0-128 0,2 0 0 0,-1 0 0 15,0 1 0-15,3-1 0 0,2 1 0 0,-1-2 0 16,-4-1 0-16,2 1 0 0,2 2 0 0,2-1 0 15,-1-1 0-15,1-1 0 0,-1 3 0 0,3-1 0 16,0 0 128-16,-1 0-128 0,-6-1 0 0,3 1 0 16,-1 0 0-16,-3 1 0 0,-3-1 0 0,-2-2 0 15,-6 2 0-15,0 1 0 0,-2 1 0 0,-3-1 0 0,-3-1 0 0,-5 0 0 16,-7-1 0-16,-4 2 128 0,0 0-128 0,-3 0 128 16,1 0 0-16,-1-1-128 0,-4-2 192 0,-3 0-64 15,-5 2 112-15,-3-1 16 0,-2 0 0 0,-2 1 0 16,-2 1 16-16,-3 0 16 0,0-2 0 0,-3 2 0 15,-2 0-80-15,-4 0-16 0,-1-1 0 0,-2 1 0 16,-1 1-192-16,-2-1 176 0,-1 0-176 0,-11 0 160 16,0 0-160-16,8 1-176 0,-8-1 48 0,0 0 0 15,0 0-192-15,0 0-48 0,0 0 0 0,0 0 0 32,0 0-240-32,0 0-48 0,0 0-16 0,0 0 0 15,0 0-1280-15,0 0-256 0,0 0-48 0,-12 6-16 0,0-1-1200 0,-2-2-240 16</inkml:trace>
  <inkml:trace contextRef="#ctx0" brushRef="#br0" timeOffset="117538.46">17223 14345 35071 0,'0'0'1552'0,"0"0"320"0,0 0-1488 0,0-7-384 16,0 7 0-16,0 0 0 0,2-9 272 0,-2 9-16 15,0 0 0-15,0 0 0 0,0 0 496 0,0 0 80 16,0 0 32-16,0 0 0 0,0 0 32 0,0 0 0 15,0 0 0-15,-6 9 0 0,0 2-624 0,-2 2-112 16,0 2-32-16,-1 2 0 0,1 0-128 0,-2 3 0 16,0 2-192-16,1 1 192 0,-3 2 0 0,1 1 0 15,-1-1 0-15,-1-1 192 0,-2 0-192 0,1-2 0 0,2 0-192 0,1-3 192 16,0-2 0-16,0-2 0 0,1-2 0 0,0-2 0 16,1-2 0-16,3-1 0 15,6-8 128-15,-6 7-128 0,6-7 128 0,0 0-128 16,0 0 128-16,0 0-128 0,0 0 0 0,0 0 0 15,0 0 0-15,0 0 0 0,0 0 0 0,0 0 0 16,8-5 144-16,1-3-144 0,1-3 144 0,1-3-144 0,1-3 192 0,3-2-192 16,2-3 176-16,0-1-176 0,0-1 160 0,-1-2-160 15,-1-1 0-15,1 0 128 0,-2 1-128 0,3 2 0 16,-3 2 0-16,2 3 128 0,-1 1-128 0,-1 3 0 16,-2 2 144-16,-1 3-144 0,-1 1 128 0,-1 2-128 15,-9 7 256-15,9-3-16 0,-9 3-16 0,0 0 0 16,0 0-48-16,10 2-16 0,-1 2 0 0,-3 2 0 15,0 2-160-15,-2 1 0 0,0 1 0 0,1 2 0 0,-1 2 0 16,1 2 0-16,-1 2 128 0,0 2-128 0,0 2 0 0,0 0 160 16,1 1-160-16,-1-1 160 0,0 1-160 0,1 0 0 15,-3 0 144-15,2-1-144 0,2-2 0 0,-1-1 0 16,1-2 0-16,0-1 128 0,2-3-128 0,-1 0 0 16,-2-2-128-16,0-1 128 15,-2 0-416-15,1-2 0 16,1-3 0-16,-5-5 0 0,0 0-416 0,0 0-64 0,0 0-32 0,0 0 0 15,0 0-1616-15,0 0-320 0,5-11-64 0</inkml:trace>
  <inkml:trace contextRef="#ctx0" brushRef="#br0" timeOffset="117820.49">16953 14417 33167 0,'0'0'1472'0,"0"0"304"0,0 0-1424 0,-5-5-352 0,5 5 0 0,0 0 0 15,0 0 1552-15,3-7 240 0,1 0 64 0,2 2 0 16,3-1-1248-16,3 1-240 16,3 0-48-16,5 1-16 0,0-1 384 0,4 2 80 15,2 0 0-15,3-1 16 0,-1 0-416 0,4 1-96 0,2-1-16 16,3 1 0-16,-1 0-80 0,0 1-32 0,1-1 0 16,-1 2 0-16,-2 0-144 0,-2 0 0 0,-5-2 0 0,-2 2 0 15,-2 0 0-15,-2 1 0 0,-4 0 0 0,-2 0 0 16,-3 1-352-16,-1 0 48 0,-3-2 16 0,-8 1 0 31,0 0-128-31,9 2-32 0,-9-2 0 0,0 0 0 16,0 0-1008-16,0 0-208 0,2 10-32 0,-4-1-16 0,-4 1-1168 0,-4 2-224 0,-1 0-48 0</inkml:trace>
  <inkml:trace contextRef="#ctx0" brushRef="#br0" timeOffset="118643.59">17979 14332 8287 0,'0'0'736'0,"0"0"-592"16,0 0-144-16,-3-7 0 0,1 1 5024 0,2 6 976 15,-2-7 192-15,2 7 32 0,2-6-4256 0,-2 6-864 16,0 0-160-16,0 0-48 0,2-6 432 0,-2 6 80 0,0 0 0 0,0 0 16 15,0 0-560-15,0 0-112 0,0 0-32 0,0 0 0 16,0 0-384-16,0 0-80 16,0 0 0-16,6 12-16 0,-6 0-112 0,0 2-128 15,0 0 176-15,-4 0-176 0,2 0 0 0,-2 3 0 0,0 2 0 0,0 2 0 16,0 1 0-16,0 1 0 0,1 1 0 0,0-1 0 16,-2 0 176-16,3 1-176 0,1-1 160 0,0-1-160 0,-1-2 0 15,1-1 0-15,1-2 0 0,1 0 0 0,1-2 0 0,0 0 0 16,1-3 128-16,1 0-128 0,0-1 256 0,2-1-64 15,0 0 0-15,4-2 0 0,-2 1 48 0,2-1 0 16,0 0 0-16,1-3 0 0,0 1-112 0,0-2 0 16,1-1-128-16,0 1 192 0,0-3-192 0,2-1 0 15,0-1 128-15,3 0-128 0,-1-1 0 0,2-1 0 16,1-1 0-16,-1 0-160 0,1 0-128 0,1-1-32 16,1-2 0-16,0 1 0 15,1 0-480-15,0-1-96 0,-1 1-32 0,0-2 0 31,-1-1-2048-31,-1-1-416 0,-2 0-64 0</inkml:trace>
  <inkml:trace contextRef="#ctx0" brushRef="#br0" timeOffset="118884.83">18037 14357 13823 0,'0'0'1216'0,"0"0"-960"0,0 0-256 0,0-6 0 15,2-2 6208-15,2 1 1184 0,3 2 240 0,0-1 48 16,2 0-6272-16,2 0-1248 0,1 1-160 0,2-1-224 16,1 3 448-16,1 0 96 15,2-1 0-15,1 2 16 0,-1 1-208 0,1 0-128 0,0-1 160 0,0 2-160 16,-3 0-128-16,2-1-128 0,-2 1-32 0,0 1 0 31,-2-1-1920-31,-2 2-384 0,-3 0-80 0,-9-2-7984 0,0 0-1600 0</inkml:trace>
  <inkml:trace contextRef="#ctx0" brushRef="#br0" timeOffset="119073.41">17998 14528 24879 0,'0'0'2208'0,"0"0"-1760"16,0 0-448-16,0 0 0 0,0 0 3232 0,0 0 560 16,0 0 112-16,0 0 32 0,0 0-3056 0,0 0-624 15,0 0-112-15,11 5-16 0,0 1 640 0,1-2 128 16,0 1 16-16,1-2 16 0,3 0-688 0,1 1-240 15,3 0 144-15,0-1-144 0,2-1 0 0,3 1 0 16,1-2 0-16,0-1-176 16,2 0-544-16,1-1-112 0,3 0-32 0,1-2-11280 15,0 0-2256-15</inkml:trace>
  <inkml:trace contextRef="#ctx0" brushRef="#br0" timeOffset="119699.6">18841 14726 21183 0,'0'0'1888'0,"0"0"-1504"16,0 0-384-16,0 0 0 0,7-6 3392 0,0 1 592 0,-2-1 128 0,1 1 32 15,-2-1-2736-15,0-1-528 0,-2 0-112 0,-1 0-32 16,-1 7 480-16,0-9 80 0,1-1 32 0,0 0 0 16,-2 1-640-16,1 0-128 0,-1-1-32 0,0 1 0 0,-1 1-288 0,-2-1-64 15,2 0-16-15,0 1 0 16,-1 2-160-16,-2-1 0 0,0-1 0 0,-2 4 0 0,-2-1 0 0,1 0 0 15,-3 2 0-15,0 1 0 0,-2-1-176 16,1 3 48-16,-2 2 0 0,1 0 0 0,0 1-32 0,-1 3 0 16,-1 0 0-16,1 2 0 0,-2 3-48 0,2 1-16 15,0 0 0-15,1 2 0 0,0 1-32 0,2 1 0 16,2 1 0-16,0-1 0 0,1 0 128 0,3-1 128 16,1-1-208-16,2 1 80 0,1-1 128 0,3-1 0 15,1 0 0-15,2-1 128 0,1-1-128 0,3 0 192 16,1-3-64-16,2-1 0 0,3-1 0 0,-1-1 0 15,2-2 0-15,1-1 0 0,0-3 16 0,3-1 16 16,1-3 0-16,2-2 0 0,-3-2 16 0,1-1 0 16,-1-3 0-16,-2 0 0 0,0-3 16 0,0 0 16 15,-2-3 0-15,0-2 0 0,-2-1 0 0,-2-2 0 0,0-2 0 0,-1-1 0 16,-1 0 16-16,0-1 0 16,-2 0 0-16,0 0 0 0,-2 1-32 0,-1 2 0 0,0 4 0 0,-1 3 0 15,-1-1 32-15,0 4 0 0,-3 0 0 0,-1 3 0 16,1 1 0-16,0 1 0 0,-2 2 0 15,1 2 0-15,-1 1-32 0,2 5 0 0,-2-4 0 0,2 4 0 16,0 0-192-16,0 0 0 0,0 0-144 16,0 0 144-16,0 0-208 0,-7 9 48 0,3 1 16 0,0 2 0 15,-2 1-16-15,1 4 0 0,2 1 0 0,1 3 0 16,-1 2 160-16,0 3-160 0,-1 0 160 0,2 3-160 16,0-1 160-16,1 1 0 0,0-2 0 0,1 2-128 15,0-1 128-15,2-2 0 0,1 0 0 0,0 0 0 16,1-2 0-16,-1 0 0 0,1-2 0 0,2-3-128 15,-1-2-176-15,2-1-16 0,1-1-16 0,1-2 0 16,0 1-368-16,1-3-80 0,1-3-16 0,1 1 0 16,-1-3-1152-16,3-4-224 0,1-3-64 0,2-6-15200 0</inkml:trace>
  <inkml:trace contextRef="#ctx0" brushRef="#br0" timeOffset="120060.58">19146 14231 40719 0,'0'0'1792'0,"-2"-7"384"0,0-2-1728 0,2 0-448 15,1-1 0-15,1 1 0 0,2 0 320 0,1 1-32 16,2 1 0-16,0 0 0 0,1 4 304 0,2-1 64 0,1 1 16 0,2 1 0 16,4 0-32-16,0 2-16 15,1 0 0-15,0 3 0 0,-1 1-384 0,1 2-80 16,-1-1-16-16,-3 2 0 0,-2 0-144 0,-1 1 192 15,-4 1-192-15,-1 0 192 0,-2 1-448 0,-2 1-96 16,0 0-16-16,-4 0 0 0,0 0-128 16,-1 1-16-16,-4 0-16 0,0 1 0 0,-3-1 224 0,0-1 48 0,0 0 16 0,0-2 0 0,0 0 240 0,1-1 0 15,2-3 144-15,1 1-144 0,6-6 512 0,0 0 0 16,-5 5 0-16,5-5 0 0,0 0-32 0,0 0 0 16,0 0 0-16,6 8 0 15,4-3-224-15,3 1-32 0,4-1-16 0,2-1 0 0,1-1-208 0,4 1 0 16,1-1-192-16,3-3 192 15,4 0-640-15,2-1 0 0,4-3-16 0,5-1 0 16,5-2-2704-16,7-5-544 0</inkml:trace>
  <inkml:trace contextRef="#ctx0" brushRef="#br0" timeOffset="120639.19">21175 13443 34031 0,'-14'-3'1504'0,"6"1"320"0,-3 0-1456 0,1-2-368 0,0 2 0 0,-1 2 0 0,1-1 0 0,3 2 0 15,7-1 0-15,-8 2 0 0,8-2 640 0,0 0 48 16,0 0 16-16,0 0 0 0,-5 7 0 0,5-7 0 15,0 0 0-15,5 10 0 0,-5-10-256 0,3 10-64 16,4-2 0-16,2-1 0 0,2-1 0 0,1 0-16 16,0-3 0-16,3 2 0 0,3-1-32 0,0 2 0 15,1-3 0-15,4 0 0 0,3 2 112 0,3-1 0 16,5-1 16-16,5 0 0 0,3-4-64 0,5 1-16 0,5-2 0 0,2 2 0 16,1 3-176-16,2-3-32 15,1-3-16-15,5 0 0 0,3-1-160 0,5-2 0 16,5 0 0-16,0-1 0 0,-1-1 0 0,2 2 0 15,2-2 0-15,0 1 0 0,0 0-192 0,-4-1 0 16,-7 0-16-16,-4 2 0 0,-4 0 0 0,-5 3 0 16,-5 0 0-16,-6-2 0 0,-5 1-64 0,-7-1-16 15,-7 1 0-15,-5 1 0 0,-7-2-64 0,-3 2-16 16,-10 3 0-16,5-5 0 16,-2-1-336-16,-3 6-80 0,-5-5-16 0,-3-1 0 15,-3 3-448-15,-4-1-96 0,-6 1 0 0,-2 2-9664 16,-3 0-1920-16</inkml:trace>
  <inkml:trace contextRef="#ctx0" brushRef="#br0" timeOffset="121140.81">23606 13100 24879 0,'0'0'2208'0,"9"-7"-1760"16,-2 1-448-16,2 0 0 0,1 2 3712 0,0 1 640 16,0-1 144-16,0 2 32 0,-1 0-3504 0,-1 1-688 15,1 1-144-15,-9 0-16 0,9 2 304 0,0 0 64 16,-9-2 16-16,10 5 0 0,-3 0-272 0,0 2-48 16,0 0-16-16,-2 3 0 0,-2 1-224 0,0 0 0 15,-2-1 0-15,-1 0 0 0,-2 2 0 0,-1 3-208 16,-1-1 16-16,0 1 0 0,-2 1 0 0,1-1 0 15,-2 2 0-15,3-2 0 0,-1-3 192 0,2 0-144 16,2 0 144-16,0-1-128 0,2 0 128 0,1-1 0 0,0 0 0 0,3 1 0 16,0 1 0-16,2-1 0 0,-2-2 128 0,3 1-128 15,1-1 128-15,2-1-128 0,-3 1 160 0,3 0-160 16,2-1 144-16,-1 1-144 0,-1-1 128 0,1 1-128 16,-1-2 0-16,0-1 0 0,-1 1 0 0,-2 0 0 15,-1-2 128-15,0 1-128 0,-7-6 128 0,5 5-128 16,-5-5 272-16,0 0-16 0,0 0-16 0,0 0 0 0,-3 9-32 15,3-9 0-15,-8 6 0 0,-1 0 0 16,-2-2-80-16,-1 1-128 0,-2-3 176 0,0 0-176 16,-2-1 208-16,0-1-64 0,-1 1-16 0,1-1 0 0,0 0-128 0,1-1 0 15,-2 0 144-15,2-1-144 0,-1 0 0 0,1-2-240 16,-1 1 48-16,1 1 0 31,-2 0-352-31,1 0-64 0,2-3-16 0,0 0 0 0,0-3-2000 0,-2-1-384 0,1-2-96 0,-2-2-16 0</inkml:trace>
  <inkml:trace contextRef="#ctx0" brushRef="#br0" timeOffset="121784.96">23635 12767 15663 0,'0'0'1392'0,"-7"-9"-1120"0,0-2-272 0,1 2 0 16,-1 0 4352-16,2 4 800 0,-4 0 160 0,1 2 48 16,0 0-4304-16,1 2-864 0,-2 1-192 0,0 2 0 15,1 2 128-15,0 3 16 0,-1 2 0 0,0 1 0 16,0 1 64-16,-1 2 16 0,0 0 0 0,1 4 0 16,-1 0-48-16,-1 2-16 0,-3 0 0 0,1 4 0 15,0 1-160-15,0 1 0 16,0 0 0-16,1 5 0 0,1 2 0 15,-3 1 0-15,1 0 0 0,3 2 0 0,0 3 0 0,4 0 0 0,-1 4 144 0,3-2-144 0,2-1 288 0,2 0-16 16,1-2 0-16,2-2 0 0,1-2 96 0,4 0 16 31,1 1 0-31,2-2 0 0,0 0 16 0,3-2 16 16,3-3 0-16,2 0 0 0,3-2 96 0,3-2 0 16,0-1 16-16,1 0 0 0,2-3-256 0,2-2-48 15,1-1-16-15,2 0 0 0,3-2-64 0,0-2-16 16,1-1 0-16,2-3 0 0,0-2 64 0,-1-2 16 15,0-1 0-15,-1-5 0 0,-3-1 112 0,-1-2 32 16,0-3 0-16,0-2 0 0,-1-3-80 0,0-1-16 16,-1-4 0-16,2-2 0 0,3-3-256 0,-2-3 160 15,-1-3-160-15,-2-2 128 0,-3-2-128 0,-1-1 0 16,-4-2 0-16,-2 1 128 0,-2-1 0 0,0 2-128 16,-4-3 192-16,0 1-64 0,-3-3-128 0,-3 3 128 15,-4-2-128-15,-2 1 128 0,-3 0-128 0,-2-2 0 16,-3 2 144-16,-3 2-144 0,-2 2 0 0,-2 0 144 15,-2 1-144-15,-3 1 0 0,-3 0 0 0,0 1 0 16,-6 3 0-16,-2-1-144 0,-4 0-48 0,-1 1-16 16,0 3 0-16,-2 2 0 0,-2 1 16 0,0 4 0 0,-2 1 0 0,1 1 0 15,-1 2 0-15,3 3 16 0,-2 2 0 0,0 3 0 16,2 1-32-16,0 3-16 0,0 3 0 0,4 3 0 31,4 0-176-31,-1 2-48 0,2 3 0 0,-1 1 0 0,0 1-1280 16,0 2-256-16,2 2-48 0,-2-1-16 0,0 0-1056 0,-2 2-224 0,-13 6-32 0,7-8-16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09:24.5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2058 794 4607 0,'0'0'192'0,"9"-4"64"0,-1-2-256 0,0 1 0 0,-1-3 0 0,-2 3 0 16,-5 5 1840-16,8-8 320 0,-4 0 64 16,1 3 16-16,-5 5-832 0,5-8-144 0,-1 1-48 0,-1 1 0 15,-3 6-176-15,3-8-32 0,-1 0-16 0,1 3 0 16,-3 5-336-16,-2-7-64 0,1 2-16 0,-1-1 0 16,-1 1 32-16,-2 0 0 0,1 1 0 0,-1 0 0 15,-2 0 64-15,-1 1 16 0,1 1 0 0,-2 0 0 16,-2-2-288-16,-1 3-48 0,-2 1-16 0,1 2 0 15,-1 1-80-15,-1 1-32 0,-2 2 0 0,-1 2 0 16,0 2-224-16,-2 1 0 0,2 1 128 0,1 3-128 16,-1 1 0-16,2 1 176 0,0 0-176 0,1 2 160 15,1 2-160-15,0 1 160 16,1 0-160-16,3 1 160 0,4-1-160 0,-1 0 128 0,0 0-128 0,4 0 128 0,2 1-128 0,2-1 0 31,0 0 144-31,3-1-144 0,1-2 0 0,3-3 128 0,2 0-128 0,2-3 0 0,1-2 144 0,2-2-144 16,2-3 192-16,2-1-192 0,-1-2 416 0,5-2-32 15,4-3 0-15,0-3 0 16,0-2-128-16,-1-2-16 0,0-1-16 0,-1-1 0 0,-4 0-16 0,-1-2 0 16,-1-3 0-16,-1 2 0 15,-2 0 160-15,0-2 16 0,-2-1 16 0,-2 0 0 0,-2 3 80 0,-2 2 16 0,-2 1 0 0,0 2 0 16,-2 1-240-16,-4 8-32 0,0 0-16 16,0 0 0-16,0 0-64 0,0 0-16 0,0 0 0 0,0 0 0 15,-1 9-128-15,0 2 0 0,-2 1 144 0,0 1-144 16,1 2 0-16,1 0 128 0,1 2-128 0,2-1 0 15,1 1 0-15,1-2 0 0,1-1 0 0,3-2 0 16,1-1 0-16,1-1 0 0,2-1 0 0,-1-2 0 16,2-3 0-16,3-2 0 0,-1-2 0 0,3-2 0 31,0-3 192-31,2-3 32 0,0-1 0 0,-3-1 0 0,0-1 128 0,-2-1 32 0,-1-2 0 0,-3-2 0 16,-3 0 128-16,0-3 16 0,-1-1 16 0,-3 1 0 15,-4 1-80-15,-2 0-16 0,-4 0 0 0,1 0 0 16,-4 1-192-16,0 1-64 0,-5 2 0 15,0 2 0-15,-2 2-192 0,0 2 0 0,-1 3 0 0,0 2 0 0,-1 3 0 16,0 4-208-16,1 2 16 0,-1 3 0 16,1 1-384-16,0 1-80 15,2 1-16-15,2 0 0 0,0 1-1216 0,4 2-240 0,2 0-48 0,1 1-16 16,2-1-640-16,3 1-128 0,2 0-32 0</inkml:trace>
  <inkml:trace contextRef="#ctx0" brushRef="#br0" timeOffset="1970.57">2462 1014 10127 0,'14'-5'896'0,"-4"1"-704"15,1 1-192-15,-1 1 0 0,0 0 2608 0,-2 0 480 16,-8 2 112-16,11 0 0 0,-2 1-1360 0,-9-1-288 16,0 0-48-16,10 5-16 0,-2 1-720 0,-8-6-128 15,4 8-48-15,-4-8 0 0,3 13-64 0,0-2-16 16,-3 0 0-16,-1-2 0 0,1 1 48 0,-3 0 0 0,1-2 0 0,2-8 0 16,-4 9-288-16,4-9-48 0,-4 6-16 0,4-6 0 15,0 0-64-15,0 0-16 0,0 0 0 0,0 0 0 16,0 0 496-16,0 0 80 0,0 0 32 0,8-8 0 15,-2-2-48-15,2-2-16 0,1-2 0 0,1 2 0 16,0 1-160-16,1-2-16 0,2-1-16 0,0 1 0 16,-2 0-144-16,2 2-16 0,-2 2-16 0,0 1 0 15,-2 1-304-15,0 4 160 0,-9 3-160 0,0 0 128 16,10 0-128-16,-10 0 160 0,11 5-160 0,-11-5 160 16,7 9-160-16,-1 1 0 0,-1 0 0 0,-1 0 128 15,1-1-128-15,-1 1 0 0,0 0 0 0,1-1 128 16,0 1-128-16,1 0 0 0,0-1 0 0,1-2 0 0,0-3 0 15,2-1 0-15,4 0 0 0,0-5 0 0,-1 0 0 0,2-2 128 16,2-3-128-16,1-2 128 0,-3 0 32 16,3-1 0-16,-2 0 0 0,1-1 0 0,-3-1 80 0,-1 1 16 15,-1 0 0-15,-1 2 0 0,0 0-96 0,-1 4-16 16,-2-1 0-16,0 3 0 0,-7 3-144 0,0 0 0 16,0 0 0-16,9 1 0 0,-2 4 0 0,-7-5 0 15,5 9 0-15,-1 2 0 0,1 2 0 0,-2-1 0 16,0-1-160-16,2 0 160 15,0 2-624-15,4-1-16 0,-1 0-16 0,0-1 0 16,1-2-608-16,2-3-112 0,0-1-32 0,2-4 0 16,2-4-592-16,1-1-128 0,1-4-32 0,0-2 0 15,1-1 368-15,0-1 80 0,-2-1 16 0,-1-2 0 0,0-1 1360 0,-2 1 336 0,-1 1 0 0,-1-1 0 16,-1 0 1280-16,-1 0 320 16,-3-1 64-16,0 1 0 0,-1-2-32 0,-1 3-16 0,-3-1 0 0,0 1 0 15,-1 1-528-15,0 1-96 0,-1 0-32 0,0 2 0 16,0 1-224-16,1 9-48 0,-2-7-16 0,2 7 0 15,0 0-176-15,0 0-48 0,0 0 0 0,0 0 0 16,0 0-448-16,0 0 128 0,-5 12-128 0,1 1 0 16,-1 1 0-16,2 4 0 0,1 0-144 0,-2 3 144 15,1 2-128-15,-1 2 128 16,-1 1 0-16,1 4-144 0,-1 4 144 0,1 1 0 0,-1 1 0 0,-2 2-128 16,0 0 128-16,4 1 0 0,-1-2 0 0,0-2-128 15,0-1 0-15,1-3 0 0,0-4 0 0,1-4 0 16,1-3 128-16,0-6-128 0,0-3 128 0,1-11-128 15,0 0 128-15,0 0 128 0,0 0-128 0,0 0 176 0,0 0 48 0,0 0 16 16,0 0 0-16,0-13 0 16,1-3-80-16,1 0-16 0,2-4 0 0,0-1 0 0,1-2-144 0,2-3 0 15,1-5 144-15,2-1-144 0,0-2 128 0,3-3-128 16,1-3 128-16,4-1-128 0,1 0 0 0,-1 3 0 16,0 2 0-16,-1 0 0 0,1 3 0 0,-2 4 0 15,0 3 0-15,-1 4 0 0,-1 3 0 0,0 3 0 16,-3 5 0-16,-1 2-128 0,-2 2 128 0,1 1 0 15,-9 6 160-15,10-1-160 0,-1 1 192 0,-9 0-64 16,10 6-128-16,-1 1 192 0,-2 3-64 0,-2 2-128 16,-1 0 176-16,-2 3-176 0,-1 0 0 0,-2 2 0 15,-2 0 0-15,0 1 0 0,-2 0-192 0,-2 0 48 0,-1 2 16 16,0 0 0-16,0-2-96 0,-1 0-16 0,-1-3 0 0,0 0 0 16,0-2 240-16,1-2-144 0,0-2 144 0,2-3-128 31,-1 0 128-31,1-2 0 0,0-2-144 0,7-2 144 15,-8 1-448-15,8-1-32 0,0 0 0 0,0 0 0 16,-7-4-624-16,7 4-128 0,-1-7-32 0,3 0 0 16,3-1-1808-16,1 0-384 0,4 2-64 0,3-2 0 15,3-2 1440-15,1 1 288 0,2 2 64 0,1 0 16 16,1-1 320-16,1 4 64 0,-1 1 16 0,1-1 0 0,2 1 1312 0,1 0 304 0,-1-1 32 0,1 1 16 16,-1 0 560-16,-1 0 112 0,-1-2 32 0,-2 1 0 15,-3-1 352-15,-1 1 80 0,-4-2 16 0,-1 1 0 31,-2-2-64-31,-2 0-16 0,0-2 0 0,-2 0 0 0,0 1-64 0,-2 0-16 0,-1-2 0 0,-2 0 0 0,-1-1-320 0,-1 2-80 16,-1-2-16-16,-2 0 0 0,-2 0-96 0,-2 0-32 16,-1 1 0-16,0 1 0 0,0 2 48 0,-1 1 16 15,0 2 0-15,-4 1 0 0,-1 2-384 0,0 4-80 16,2 1-16-16,-4 4 0 0,0 0-384 0,2 3 0 16,-2 2 0-16,3 1 0 0,2-1 0 0,2 2-144 15,0 1 144-15,2 0 0 0,3 2-144 0,0 1 144 16,1-2 0-16,4 1-144 0,1-2 144 0,4 0-160 15,1 0 160-15,3-3-160 0,1-2 160 0,2-1 0 16,1-1 0-16,1-2 0 0,2-3 0 0,2-2 0 16,-1-3 0-16,-1-2 0 0,0-1 144 0,-1-2-144 15,-1-2 192-15,0-2-192 0,-2-1 304 0,-2 2-48 0,1-4-16 16,-3 0 0-16,-2-1 112 0,1-1 32 0,-2-2 0 0,1 1 0 16,-2-1-112-16,-1 2-16 0,0 0 0 0,0 3 0 15,-2 0-256-15,0 3 128 0,0 2-128 0,0 7 0 16,0 0 128-16,0 0-128 0,0 0 0 0,0 0 0 15,0 0 0-15,0 0 0 0,-7 7 0 0,3 3-192 16,-1 1 64-16,3 2 128 0,1 2-208 0,2 0 80 16,-1-1 128-16,2 1-160 0,0-2 160 0,3 1-160 15,-1-1 160-15,2 3-208 0,-1-1 80 0,3-2 128 16,1-3-256-16,1-1 64 0,-1-3 0 0,2-1 16 16,3 0 176-16,-1-3-128 0,0-3 128 0,2-2-128 15,1 0 128-15,0-5 0 0,2-4 0 0,0-2 0 16,0-1 0-16,-1-1 176 0,0 1-48 0,2-2 0 15,1-2-128-15,-1-2 0 0,-1-1 0 0,-1-1 0 0,-2-5 176 16,-1 1-48-16,0-2-128 0,-3 1 192 0,-1 2-48 0,1 1-16 16,-4-1 0-16,1 4 0 0,-4 0 0 0,-1 13-128 15,-1-1 192-15,-1 1-64 0,0 0 0 0,0 2-128 16,-1 2 192-16,0 2-64 0,0 3-128 0,0 0 160 31,0 0-160-31,-3 6 160 0,1 4-160 0,-2 2-176 16,1 3 48-16,0 0 0 0,-1 3 128 0,2 0-128 15,0 3 128-15,-1 18-128 0,2-3 128 0,-2-3 0 16,3-1 0-16,3-1-128 0,1-3-32 0,0 0 0 16,2-2 0-16,2 1 0 0,0-1-128 0,0-2-32 15,2-2 0-15,1-3 0 0,0-4 64 0,1-4 16 0,0-3 0 16,1-3 0-16,4-2 240 0,-1-3-144 0,1-4 144 0,-1-2-128 16,1-4 128-16,-2-1 192 0,1-3-32 0,-2-2-16 15,0 0-144-15,-1-2 0 0,0 0 0 0,-2 2 128 16,0-1 16-16,-2 2 0 0,-1 0 0 0,-1 1 0 15,-2 5-16-15,0 0 0 0,-5 9 0 0,0 0 0 16,0 0-128-16,0 0 0 0,0 0 0 0,0 0 0 16,0 0 0-16,0 0 0 0,-6 6 0 0,1 4 0 15,0 0-144-15,1 2 144 0,1 0-192 0,0 2 192 16,2-1-128-16,3 1 128 0,1 0 0 0,1 1 0 16,0 0-224-16,3-2 64 0,3 2 16 0,0-3 0 31,0-2-288-31,1-2-48 0,0-2-16 0,1-2 0 0,1 0-272 0,1-3-48 0,2-1-16 15,-2-4 0-15,0-1-1344 16,0-3-256-16,-1-3-64 0,0-1-16 0,-1-1 640 16,-1-4 128-16,-1-2 16 0,-1-1 16 0,-4 0-576 0,0-1-112 0,-1-2-32 0,-2 0 0 15,0 0 768-15,-3 0 160 0,-1-3 32 0,-1 0 0 0,-2 0 2928 0,-1-1 592 16,-2 2 112-16,-1 1 16 0,-1 1 784 0,1 1 160 16,-1 0 16-16,3 9 16 0,-1 0-672 0,0-1-144 15,-1 1-32-15,-1 1 0 0,-3-2-800 0,2 3-160 16,0 2-48-16,-7-7 0 0,4 4-752 0,4 4-160 15,1 3-16-15,2 2-16 0,2 0-352 0,5 3 0 16,0 0-192-16,0 0 64 16,0 0-1696-16,-6 5-336 0,6-5-64 0,-5 10-16 15,2 0-1296-15,3-10-272 0</inkml:trace>
  <inkml:trace contextRef="#ctx0" brushRef="#br0" timeOffset="2769.24">4219 754 32479 0,'-11'-7'1440'0,"11"7"288"0,-6-4-1376 0,6 4-352 0,0 0 0 0,0 0 0 16,0 0 1104-16,0 0 160 0,0 0 16 0,0 0 16 15,0 0-720-15,0 0-160 0,13 2-32 0,3 0 0 16,3-1-384-16,2 0 0 0,2 0 0 0,1-1 0 31,-1-1-976-31,2-1-128 0,1 0-32 0,2 0 0 0,1-2-832 0,-1 1-160 0,0-1-48 0,2 0 0 31,0 1 16-31,3-3 0 0,1 1 0 0,1-1 0 16,0 0 128-16,-1-1 32 0,-2 0 0 0,-3-1 0 0,-3-1 976 0,-2 0 208 0,-2 2 48 0,-1-1 0 0,-3-1 1296 0,-2 0 272 0,-1 0 48 0,-2 2 16 0,-2-1 1168 0,-2 1 224 31,-3 1 48-31,1 0 16 0,-2 2-16 0,-3 1-16 16,0-1 0-16,0 1 0 0,0-1-528 0,-1 0-96 0,0-1-32 0,0 2 0 0,-1-1-624 0,-1-1-128 16,1 5-32-16,0 0 0 0,-3-6-416 0,0 3-96 15,3 3-16-15,0 0 0 0,0 0-320 0,0 0 128 31,-8-2-128-31,8 2 0 0,0 0 0 0,0 0 0 0,0 0 0 0,0 0 0 0,0 0 0 0,0 0 0 16,0 0 0-16,0 0-128 0,0 0 128 0,0 0 0 31,0 0 0-31,0 0 0 0,0 0 0 0,0 0 0 16,0 0 0-16,0 0 0 0,0 0 0 0,0 0 0 0,0 0 192 16,0 0-64-16,0 0 80 0,0 0 32 0,2 5 0 0,0 1 0 15,0-1-112-15,-1 2-128 0,0-1 176 0,0 3-176 16,0 1 144-16,-1 2-144 0,-2 14 0 0,0-1 144 15,-2 0-144-15,1 3 128 0,1-2-128 0,0 3 128 16,-4-1-128-16,2 2 0 0,-1-1 0 0,1 1 128 16,-1-1-128-16,2-2 0 0,-1-1 0 0,0-4 0 15,2-4 0-15,0 0 0 0,-2-4 0 0,1 0 0 16,1-5 128-16,0-1-128 0,2-8 128 0,0 0-128 16,0 0 240-16,0 0-48 0,0 0 0 0,0 0 0 15,0 0 208-15,0 0 48 0,2-9 0 0,0 2 0 16,1-2-96-16,1-1-16 0,4-2 0 0,-1-2 0 15,2-2-112-15,2 1-32 0,0-2 0 0,2 2 0 16,3-1-64-16,-1 2-128 0,1 1 176 0,-1 2-176 0,0 2 0 0,1 1 0 16,-1 3 0-16,-2 1 0 0,0 1 0 0,-1 3 0 15,1-1 0-15,-1 3-144 0,-2 3 144 0,0 0 0 16,0 2 0-16,1 1 0 0,-4 0 0 0,2 1-128 16,-2 1 128-16,-2 0 0 0,1 1 0 0,-2 0 0 15,-2 0 0-15,-1 1 0 0,-1 0-144 0,-2 0 144 16,-1 0-160-16,-1 1 160 0,-2-1-256 0,-2 0 32 15,-2-1 16-15,2-1 0 0,-2-2 208 0,0 1-192 16,-1-2 192-16,-1-2-192 0,0 0 192 0,1-2 0 16,-1-1 0-16,1 0 160 0,0-2-160 0,0 0-192 0,1-1 32 0,1 1 16 31,1-1-480-31,0 0-80 0,2-1-32 0,-1-1 0 16,3-2-1888-16,-1 0-368 0,2-3-80 0,3-2-11840 0</inkml:trace>
  <inkml:trace contextRef="#ctx0" brushRef="#br0" timeOffset="2956.99">5283 880 11055 0,'10'-4'976'0,"0"-2"-784"0,-1 1-192 0,-1-1 0 16,0 0 2880-16,-1 1 512 0,-7 5 128 0,0 0 0 16,7-3-1296-16,-7 3-272 0,0 0-48 0,0 0-16 15,0 0-720-15,0 0-144 0,7 8-16 0,-3-1-16 16,-1 2-416-16,-2 2-64 0,-2 0-32 0,-2 1 0 16,0 0-272-16,0 1-48 0,-3 2-16 0,2 0 0 15,0 1-144-15,-2-1 128 0,1-1-128 0,-1 1 128 16,1 0-288-16,0-1-64 0,2-2-16 0,1 0 0 15,1-3-496-15,1-9-96 0,0 0-32 0,3 8 0 16,-3-8-1520-16,8 4-304 0,-8-4-64 0,8-1-5264 16,3-4-1056-16</inkml:trace>
  <inkml:trace contextRef="#ctx0" brushRef="#br0" timeOffset="3113.42">5489 824 10127 0,'-4'-20'448'0,"2"7"96"0,0-4-544 0,-1 2 0 15,-2 0 0-15,1 0 0 0,-2 1 4736 0,1 0 832 16,-3 3 160-16,3 1 32 0,-3 2-3376 0,3 0-672 15,-2 2-144-15,1 1-32 0,1 2-928 0,5 3-192 16,-6-3-32-16,6 3-16 0,0 0-368 0,0 0-208 16,0 0 16-16,0 0 16 15,0 0-2304-15,0 0-464 0,0 0-80 0,0 0-32 0</inkml:trace>
  <inkml:trace contextRef="#ctx0" brushRef="#br0" timeOffset="3363.73">5735 597 24879 0,'0'0'2208'0,"0"0"-1760"0,0 0-448 0,0 0 0 16,0 0 1584-16,0 0 224 0,0 0 48 0,0 0 16 15,0 0-592-15,0 0-112 0,0 0-16 0,0 0-16 16,-6 10-640-16,-2 2-128 0,-2 2-32 0,0 2 0 16,-1 2-208-16,0 3-128 0,-2 1 128 0,1 1-128 15,0 2 128-15,0-1-128 0,-2 0 160 0,2 1-160 16,1-1 0-16,1 0 0 0,0 0 0 0,2 1 0 15,0 1 0-15,2-1 0 0,3 0-128 0,1 0 128 16,2-3-992-16,3 0-96 16,3-5 0-16,1-3-16 0,2-1-1584 0,3-4-304 15,3 0-64-15,2-4-4912 0,2-4-992 0</inkml:trace>
  <inkml:trace contextRef="#ctx0" brushRef="#br0" timeOffset="3519.93">5809 1047 11055 0,'14'-18'976'0,"-4"5"-784"16,-1-1-192-16,0 0 0 0,-2 2 3088 0,0 0 576 15,-2 0 112-15,1 2 32 0,-3 2-1344 0,-3 8-272 16,2-8-48-16,-2 8-16 0,0 0-688 0,0 0-144 15,0 0-16-15,0 0-16 0,0 0-688 0,-6 5-128 16,-2 1-16-16,2 3-16 0,-1 1-416 0,0 3 128 16,3 3-128-16,-2-1 0 0,1-2 0 0,1 3 0 15,1-1 0-15,1 1 0 0,1 0 0 0,1-3 0 0,2-1-192 0,2-1 192 32,0-1-768-32,3-1-48 0,-1-3 0 0,3-1 0 15,2-3-1808-15,3-3-352 0,4-3-80 0,3-4-16 0</inkml:trace>
  <inkml:trace contextRef="#ctx0" brushRef="#br0" timeOffset="3693.46">6239 741 25791 0,'-9'-12'2304'0,"5"5"-1856"0,-2-3-448 0,1 1 0 16,-3 1 1488-16,1 2 208 0,0-1 32 0,-1 2 16 16,-1-2-224-16,0 4-48 0,1 0-16 0,-1 2 0 15,0 1-992-15,-1 1-192 0,2 3-32 0,1-1-16 16,-2 1-480-16,2 3-112 0,2 0-16 0,-1 1 0 15,1 1-2144-15,3 0-432 0,2 0-96 0</inkml:trace>
  <inkml:trace contextRef="#ctx0" brushRef="#br0" timeOffset="3928.46">6486 639 5519 0,'0'0'496'0,"0"0"-496"16,7-5 0-16,-7 5 0 0,0 0 5328 0,0 0 976 15,0 0 192-15,0 0 32 0,6-6-3840 0,-6 6-784 0,0 0-160 0,0 0-16 16,0 0-848-16,0 0-176 0,0 0-16 0,-6 10-16 16,1 3-432-16,-3 0-96 0,-1 1-16 0,1 2 0 15,1 4-128-15,-1 1 0 0,0 1 144 0,1 0-144 16,0 0 0-16,0 2 0 0,0-1 0 0,0 1 128 16,0 2-128-16,2 2 0 0,-2 2-128 0,0 1 128 31,-1 0-896-31,0-1-80 0,-1 1-32 0,2-2 0 15,0-3-2784-15,1-3-560 0</inkml:trace>
  <inkml:trace contextRef="#ctx0" brushRef="#br0" timeOffset="4631.88">6107 994 27759 0,'-6'-7'1216'0,"6"7"272"0,-3-5-1184 0,3 5-304 0,0 0 0 0,0 0 0 0,0 0 1040 0,0 0 160 15,0 0 16-15,0 0 16 0,11-3-784 16,2 1-176-16,3 0-16 0,0-1-16 0,2 1-240 0,2 0 0 16,2 1 0-16,1-1 0 0,1-2 0 0,2 2 0 15,3-1 0-15,0 0 0 0,-2-1 0 0,1 2 0 16,-2 0 0-16,-2 0 0 0,-1 0 0 0,-1 0 0 16,-2 1 0-16,-2 1 0 0,-6 0 256 0,0 1-64 15,0 2 0-15,-3 0 0 0,-9-3-48 0,6 10-16 16,0 0 0-16,-2 2 0 0,-2 2-128 0,2 3 0 0,-4 0 0 0,1 1 0 15,1-2 0-15,1 1 0 0,2-1 0 0,-1-1 0 16,1-2 0-16,0-1 0 0,2-1 0 0,-1-2 0 16,1-3 0-16,1 0 256 0,0-2-32 0,1-2-16 15,1-2 288-15,1-1 48 0,1-3 16 0,0-2 0 16,1-1 0-16,1-2 0 0,-2-2 0 0,0 0 0 16,0-1-112-16,-1-1 0 0,-1-4-16 0,0 1 0 15,-1-1-64-15,-1 0-16 0,0-4 0 0,-1 1 0 16,-2 2 0-16,1 0 0 0,-1 0 0 0,1 1 0 15,-1 1-144-15,-3 2-16 0,2 2-16 0,-1 2 0 16,-1 2-176-16,-1 1 192 0,-1 7-192 0,0 0 192 16,0 0-192-16,0 0 0 0,0 0 0 0,0 0 128 15,0 0-128-15,0 0 0 0,-2 12-192 0,1 3 192 0,0 1-192 16,1 4 192-16,0 1-192 0,1 3 192 0,0 1-176 16,0 4 176-16,2 3-128 0,0 4 128 0,-2 2 0 0,0 0-160 15,0 3 160-15,-1 2 0 0,-1-1-208 0,0 0 64 16,0 4 16-16,-2-1 0 0,1 1-48 0,1-2 0 15,0-2 0-15,1-2 0 0,-2-1 176 0,0-2-128 16,-1-5 128-16,0-1-128 0,-1-4 128 0,-2-1 0 16,1-5 0-16,-3-4 0 0,-1-1 0 0,-1-3 0 15,0 0 0-15,-1-3 128 0,-2-2-128 0,-1-3 0 16,-1-3 0-16,-1-2 0 0,0-3 0 0,0-4 144 16,1 0-16-16,2-3-128 0,-1-2 320 0,2-3-64 15,1-1 0-15,3-3 0 0,-1-1 384 0,2 2 64 16,2-3 0-16,2-1 16 0,3-2-256 0,3-1-48 0,1 2-16 15,2-1 0-15,1-1-400 0,3 0 0 0,2-2 0 0,1 0 0 16,2 0-208-16,0 4-80 0,-1 2-16 0,3 4 0 31,-4 0-256-31,1 4-48 0,0 2-16 0,1 1 0 16,0 1-1168-16,2 0-224 0,-1 4-48 0,2 1-9648 0,1 0-1936 0</inkml:trace>
  <inkml:trace contextRef="#ctx0" brushRef="#br0" timeOffset="4914.64">7549 1176 27871 0,'0'0'1232'0,"0"0"256"0,0 0-1184 0,10-3-304 0,-1-1 0 0,0 2 0 0,-9 2 1488 0,9-1 240 15,1 1 64-15,1-1 0 16,0 0-768-16,3 0-160 0,0 0-32 0,2 0 0 0,1-1-352 0,2 1-80 15,0 0-16-15,2 0 0 0,2 0-192 0,2 0-32 16,-1 0-16-16,2 0 0 0,3-1-144 0,-1-1 0 16,0 1 0-16,-2 0 0 0,-2 0 0 0,-2 1 0 15,-3 0 0-15,-1-2 0 0,-2 2 0 0,0 0 0 16,-4 0 128-16,0 1-128 0,-2 1 0 0,-1 0 0 16,-9-1 0-16,0 0-176 15,0 0-576-15,0 0-112 0,0 0-32 0,0 0-10144 0,-6 8-2032 16</inkml:trace>
  <inkml:trace contextRef="#ctx0" brushRef="#br0" timeOffset="5745.63">2386 1752 7359 0,'-11'-2'656'0,"3"0"-528"0,-1 0-128 0,1-2 0 16,1 2 2432-16,7 2 464 0,0 0 96 0,0 0 16 16,-8-1-1664-16,8 1-320 0,0 0-64 0,0 0 0 15,0 0-240-15,0 0-32 0,0 0-16 0,0 0 0 16,0 0-208-16,10 1-32 0,1 1-16 0,3 1 0 16,1-1-96-16,2 1-32 0,1-2 0 0,3 0 0 15,2-1 0-15,1 1 0 0,1-1 0 0,2 0 0 16,1-1 144-16,5 0 16 0,1-1 16 0,3 1 0 15,3 1-16-15,5 1 0 0,5 1 0 0,3-2 0 16,0-2-80-16,-2 0-32 0,1 0 0 0,3 1 0 16,3 2-80-16,5 0-32 0,3-1 0 0,1-1 0 15,1-3-32-15,2 2-16 0,0 0 0 0,5 2 0 0,4 2-32 16,0-3 0-16,0-2 0 0,2 2 0 0,-2-2 64 0,6 2 16 16,5 2 0-16,-1-2 0 0,-3-2-32 0,2 2 0 15,3 2 0-15,2-2 0 0,3-3 96 0,1 1 16 16,1 2 0-16,1-1 0 0,1-1-96 0,0-1-16 15,-2 1 0-15,3 0 0 0,5 1 0 0,-4-2 0 16,-4 0 0-16,2 2 0 0,2 0 16 0,-2-1 0 16,-2 0 0-16,-1 1 0 0,-2 1-16 0,-2-1 0 15,0-2 0-15,-5 2 0 0,-7 1 0 0,-2 1 0 16,-4 0 0-16,-1 0 0 0,-3 0 32 0,-6 0 0 16,-5 1 0-16,-5 0 0 0,-3 0 16 0,-4 0 0 0,-4-1 0 15,-5 3 0-15,-4 1-48 0,-4-2-16 0,-3-2 0 16,-5 0 0-16,-4 1-176 0,-4-1 192 0,-4-1-192 0,-2 1 192 15,-9 0-64-15,0 0-128 0,0 0 192 0,0 0-64 16,0 0-272-16,0 0-64 0,0 0-16 0,-7-6 0 31,-3 1-592-31,-2 2-112 0,-3 1-32 0,-5 1 0 16,-5-1-2304-16,-3 1-480 0</inkml:trace>
  <inkml:trace contextRef="#ctx0" brushRef="#br0" timeOffset="7011.95">2024 3134 13823 0,'-11'-8'608'0,"5"3"128"0,2-3-592 0,-1 1-144 0,0-2 0 0,-1 0 0 15,0-1 3632-15,0-1 688 0,1-1 144 0,-1-3 16 16,0 0-3072-16,-2 0-608 0,1-3-128 0,2 3-32 15,-4-1-64-15,1 1 0 0,0-1-16 0,-1 3 0 16,1 1-176-16,0 0-48 0,0 1 0 0,-1 0 0 16,0 2-112-16,-2 3-32 0,0 0 0 0,0 3 0 15,-1 0-32-15,-1 1-16 0,-2 4 0 0,1 2 0 16,-1 1-144-16,-1 3 0 0,0 2 0 0,0 2 0 16,1 0-144-16,0 4 144 0,-1 0-192 0,2 3 192 15,1 2-144-15,-2 2 144 0,2 2 0 0,1-1-144 16,0-1 144-16,2-2-128 0,0-1 128 0,5-1-128 15,1-2 128-15,3-1 0 0,2-4 0 0,3-1-128 16,2 0 128-16,3-1 0 0,-1-2 0 0,3-2 0 0,1-1 0 16,-1-3 256-16,2-3-48 0,1-3 0 0,2-1 128 15,1-3 32-15,2-1 0 0,0-3 0 0,0-3 32 0,0-2 16 16,2-1 0-16,0-3 0 0,-1-3-48 0,-1-1-16 16,-2 1 0-16,1-2 0 0,1-3-48 0,-1-2-16 15,0 2 0-15,-3-2 0 0,1-1-32 0,-2-1-16 16,-2 0 0-16,-2 2 0 0,-1 3-64 0,1 1-16 15,-3 0 0-15,-1 4 0 0,-3 2 32 0,-1 3 0 16,-2 3 0-16,0 3 0 0,-1 2 0 0,1 10 0 16,-3-7 0-16,3 7 0 0,0 0-32 0,0 0 0 15,-8 0 0-15,2 4 0 0,-1 5-160 0,-2 3-224 16,2 3 48-16,-1 2 16 0,1 3 160 0,2 2-208 16,-4 2 80-16,2 4 128 0,1 3-160 15,1 2 160-15,2 3 0 0,0 2-144 0,-1 1 144 0,4 2-160 0,3 0 160 0,0 0-160 16,-2-2-64-16,3-4-16 0,2-3 0 0,2-4 0 15,0-2 32-15,2-4 0 16,0-6 0-16,1-3 0 0,2-2 48 0,2-4 16 0,0-4 0 0,1-3 0 16,-1-2 144-16,0-2 0 0,1-7 0 0,-1-2 0 15,1-1 0-15,-1-2 0 0,1-5 0 0,-1-2 0 16,-2-2 128-16,0 1-128 0,0-2 160 0,-2-1-160 16,-2-1 192-16,0 1-64 0,-1 3-128 0,-3 3 192 15,0 4-32-15,-1 2-16 0,-3 4 0 0,-1 2 0 16,-1 2-16-16,1 7-128 0,0 0 192 0,0 0-64 15,0 0 0-15,-9 4-128 0,3 4 192 0,0 3-64 16,-1 2-288-16,2 3-64 0,1-1-16 0,0 3 0 0,2-1 80 16,2 2 16-16,0 0 0 0,1-1 0 15,1 1-304-15,2 0-64 16,1-2-16-16,0 0 0 0,1-4-624 0,2-2-128 0,1-2-32 0,1-4-15264 0</inkml:trace>
  <inkml:trace contextRef="#ctx0" brushRef="#br0" timeOffset="7199.44">2452 2750 6447 0,'-22'-9'576'0,"7"4"-576"15,2-2 0-15,-2 2 0 0,0-1 6016 0,2 2 1104 16,2 0 224-16,1 2 32 0,0 1-5440 0,2 0-1088 0,-1 1-208 0,2 1-64 16,7-1-576-16,-7 5-240 0,7-5 16 15,0 0 0 1,0 0-2016-16,0 0-416 0,0 0-80 0,8 11-16 15,3-4 800-15,3 0 160 0,2-3 16 0</inkml:trace>
  <inkml:trace contextRef="#ctx0" brushRef="#br0" timeOffset="7497.12">2545 2748 15023 0,'20'-3'656'0,"-7"0"160"0,0 1-656 0,2 0-160 0,0 1 0 0,-2 0 0 15,-3-1 2000-15,-10 2 368 0,10 1 80 0,-10-1 16 16,0 0-864-16,0 0-160 0,0 0-32 0,4 10-16 16,-4-2-528-16,-1 4-96 0,-2 2-32 0,-1 0 0 15,-4 0-256-15,0 2-48 0,1-1-16 0,1 0 0 16,1-1-272-16,0-1-144 0,2-1 160 0,1-1-160 15,-1-1 0-15,3 1 0 16,0-1 0-16,3-1 0 0,-3-9 176 0,3 9-176 0,2-2 192 0,2 0-192 0,0-2 288 0,0 0-48 16,2-2-16-16,0 0 0 0,0-1 0 0,1 1 0 15,0-2 0-15,-1-1 0 0,1-1 32 0,-2 2 16 16,-8-1 0-16,10 2 0 0,-10-2 0 0,9 3 0 16,-9-3 0-16,0 0 0 0,6 6-48 0,-6-6-16 15,0 0 0-15,3 10 0 0,-5-1 32 0,0 1 0 16,-2 1 0-16,-3 1 0 0,-2 2-64 0,0 0-16 15,-2 2 0-15,-2 1 0 0,0-1-160 0,0 0 0 16,0-1 0-16,1 1 0 16,1-2-592-16,0-1 0 0,0-1 0 0,1-1 0 15,1-2-1568-15,1-1-304 0,3-3-64 0,5-5-11440 0</inkml:trace>
  <inkml:trace contextRef="#ctx0" brushRef="#br0" timeOffset="7778.03">3067 2829 21183 0,'0'0'944'0,"0"0"192"0,6-4-912 0,-6 4-224 0,0 0 0 0,7-5 0 15,-7 5 2784-15,0 0 512 0,0 0 96 0,0 0 32 16,0 0-2256-16,0 0-448 0,3 10-80 0,-2 1-32 16,-3 1-320-16,-1 4-64 0,-1-1-16 0,2 4 0 15,0 2-80-15,-1 3-128 0,-3 5 176 0,3-1-176 16,1 2 208-16,-1 2-64 0,-1 3-16 0,0 4 0 15,0 0-128-15,0 2 160 16,0 1-160-16,-2-2 160 0,1-1-160 0,0-1 0 16,2-1 0-16,1-4 0 0,-2-5-224 0,2 0 32 0,1-6 0 0,1-4 0 15,0-1-192-15,0-3-16 0,1-3-16 0,2-3 0 32,-3-8-1856-32,0 0-368 0,0 0-80 0</inkml:trace>
  <inkml:trace contextRef="#ctx0" brushRef="#br0" timeOffset="8061.26">3038 3028 9215 0,'0'-17'816'16,"-1"-1"-656"-16,0 1-160 0,1-1 0 0,0-1 4656 0,2 3 896 15,1 0 176-15,1 4 32 0,0-1-3296 0,1 2-672 16,1 0-128-16,2 0-16 0,0 2-656 0,3 3-128 0,2 0-32 0,0 3 0 16,0 0-352-16,1-1-80 0,2 4-16 15,-2 1 0-15,1 0-176 0,2 3-32 0,0-2-16 0,0 2 0 16,-4 3-160-16,1 1 0 0,-1 0 0 0,-1 2 0 15,-1 0 0-15,-3 0 0 0,-3 0 0 0,-1 1 0 16,0 0 0-16,-2 1 0 0,-2 0-224 0,-1 3 80 16,-2-2-112-16,-2 1 0 0,-4 0-16 0,-1 0 0 15,0-5 272-15,-1 0-160 0,-1-1 160 0,-1-1-128 16,-2-1 128-16,-1 0 0 16,0-1-144-16,-1 1 144 0,0-3-192 0,0 0 48 0,2 1 0 0,-1-2 0 15,0 0-400-15,2-1-80 16,1-1-16-16,2-2 0 0,3-1-2240 0,0-2-464 15</inkml:trace>
  <inkml:trace contextRef="#ctx0" brushRef="#br0" timeOffset="8319.04">3597 2478 23951 0,'0'0'1056'0,"7"-5"224"16,1-2-1024-16,0 3-256 0,-8 4 0 0,10-3 0 0,-1-1 2720 0,-9 4 480 15,0 0 112-15,0 0 16 0,0 0-2016 0,0 0-400 16,0 0-80-16,0 0 0 0,0 0-528 0,4 12-112 16,-3 2 0-16,-2 2-16 0,-2 3-176 0,-2 1 0 15,1 2 0-15,-3 2 0 0,0 2 0 0,-2 3 0 0,0 0 0 0,0 3 128 16,0 2-128-16,2 2 0 0,-2-2 0 0,1-2 0 47,0-3-512-47,3 1-48 0,2-1 0 0,0-1 0 0,2 0-1808 0,2-3-352 0,3-3-80 0</inkml:trace>
  <inkml:trace contextRef="#ctx0" brushRef="#br0" timeOffset="8751.29">4009 2801 30351 0,'0'-19'1344'16,"0"8"272"-16,-1 0-1296 15,0 0-320-15,0 0 0 0,-1 0 0 0,0 0 1456 0,-3 1 208 0,0 0 64 0,-2 0 0 0,-1 1-656 16,0 3-128-16,-3 0-32 0,0 2 0 0,-2 2-304 0,0 2-64 15,-2 3-16-15,-2 3 0 0,-1 1-368 0,-2 2-160 16,0 2 128-16,0 1-128 0,2 1 0 0,0 3 0 16,1 1 0-16,1 1-176 0,3 2 176 0,2 1-160 15,2 2 160-15,2-1-160 0,3-1 160 0,1-2-128 16,2 0 128-16,2-1-128 0,1-2-112 0,3 0-16 16,4-2 0-16,0-2 0 15,0-3-128-15,4-3-16 0,3 0-16 0,2-3 0 0,1-3 416 0,-1-2-160 0,2-5 160 0,0-1 0 16,1-3 0-16,-2 0 0 0,-3-1 0 0,0-2 0 15,-2-1 128-15,-1 0-128 0,-1-1 176 0,-1 0-176 16,-1-3 320-16,-2 1-32 0,-1 1-16 0,0-1 0 16,-3-1 64-16,0 3 16 0,-2 1 0 0,0 2 0 15,-2 4-48-15,0 0-16 0,0 9 0 0,-2-7 0 16,2 7-32-16,0 0 0 0,0 0 0 0,-7 0 0 16,1 3-256-16,0 3 0 0,1 2 0 0,-1 3 0 31,2 3 0-31,-1 1 0 0,1 2-208 0,1 2 80 0,1 0 128 0,-1 0-128 0,2 0 128 0,0-1-128 31,1 1-304-31,2 0-48 0,2 1-16 0,0-3 0 0,2 0-448 0,0-2-80 16,3-1-32-16,1-1 0 0,2-4-1888 0,1-3-384 0,3-2-80 0</inkml:trace>
  <inkml:trace contextRef="#ctx0" brushRef="#br0" timeOffset="9190.81">4477 2705 30927 0,'0'0'1360'0,"-6"-6"304"0,1 1-1344 0,-1 1-320 16,6 4 0-16,-7-4 0 0,-2 2 1552 0,1 1 240 31,0 0 64-31,0 3 0 0,-2 2-992 0,0 3-192 0,0 1-32 0,-1 2-16 0,-2 1-448 0,-1 1-176 16,1 2 128-16,0 1-128 0,2 3 0 0,1 0 0 16,0 1 0-16,3 2 0 0,1-1 0 0,3 1-144 15,1-1 144-15,2 1 0 0,1 1-128 0,2-1 128 0,4-3 0 0,2 1 0 16,2-1-144-16,3-4 144 0,0-2 0 15,1-2-144-15,2-5 144 0,-1 0-128 0,2-4 128 0,2-1-128 16,1-1 128-16,0-1 0 0,1-2 0 0,-2-2 0 31,1-4 0-31,0-1 0 0,-1-1 0 0,-1-1 0 16,-1-2 0-16,1 0 192 0,-1-4-64 0,-2 0 0 16,0 0 112-16,-3-1 16 0,0-2 16 0,-1-1 0 15,-2 0-16-15,-2 0-16 0,-2-1 0 0,-1 5 0 16,-3 1 0-16,-2 3 0 0,0 0 0 0,-1 4 0 15,-2 1 80-15,-1 3 32 0,-1 1 0 0,-2 2 0 16,-1 2-144-16,0 2-16 0,-1 2-16 0,-1 3 0 0,-2 1-176 16,0 4 0-16,-1 1 0 0,-1 3 0 0,2 1 0 0,2 3 0 15,0 2 0-15,3 2 0 0,0 0-176 0,3 0 48 16,0-1 0-16,1 1 0 0,2 0 128 0,2 0 0 16,2-1 0-16,2 0 0 0,0-1-384 0,4 0 16 15,1-3 0-15,2-3 0 16,1-2-272-16,3 0-48 0,1-2-16 0,4-1 0 15,3-2-1552-15,2-5-320 0,0-4-64 0,3-4-7552 16,-2-3-1520-16</inkml:trace>
  <inkml:trace contextRef="#ctx0" brushRef="#br0" timeOffset="9691.57">5203 2749 19343 0,'-12'2'848'0,"4"1"192"0,-1 2-832 0,-2 4-208 0,-1 3 0 0,-1 2 0 16,-1 1 1568-16,-2 2 272 0,1-1 48 0,2 1 16 15,-1-2-1216-15,2 2-240 0,0 0-64 0,1 1 0 16,0-1-176-16,2-2-32 0,-2-1-16 0,4-1 0 16,0 0 320-16,3-4 64 0,3-1 16 0,1-8 0 15,0 0 304-15,0 0 64 0,0 0 16 0,0 0 0 16,0 0-128-16,0 0-32 0,0 0 0 0,4-6 0 16,1-4-192-16,2-1-32 0,0 0-16 0,-2-1 0 15,3-2 80-15,1 1 16 0,-1-1 0 0,1 0 0 16,1-2-128-16,1 1-32 0,0-2 0 0,2 2 0 15,2 1-256-15,-1 3-48 0,-2 2-16 0,0 3 0 16,-2 2-160-16,0 3 0 0,-10 1 0 0,9 3 0 0,-9-3 0 0,9 9 0 16,-2 2-176-16,0 1 176 0,-2 1 0 15,1 0-128-15,-2 1 128 0,2 0 0 0,-1 2 0 0,1 0 0 16,-1-2 0-16,2 0 0 0,-1 1 0 0,0-2 0 16,1-2 0-16,-1 0-128 0,2-2 128 0,2-4 0 15,-3-2 0-15,2 0 0 0,0-3 0 0,1-3 176 16,0-1-176-16,1-1 192 0,0-2 0 0,2-1 16 15,1-1 0-15,0 0 0 0,-3-1 176 0,1-1 16 16,-1-1 16-16,1 1 0 0,0 0-64 0,0 1-16 16,0 0 0-16,-1 1 0 0,1 0-144 0,-1 4-48 15,-1-1 0-15,0 3 0 0,-1 1-144 0,-9 2 0 16,10 0 0-16,-2 2 0 0,-8-2-176 0,10 6 176 0,-10-6-128 0,10 9 128 16,-2 1-144-16,-1 1 144 0,-3 1-160 0,1 1 160 31,0 0-448-31,0 1 0 0,0 2 0 0,0 2 0 15,0 1-1376-15,-1-2-272 0,2 0-48 0,-1-1-9760 0,1-3-1968 0</inkml:trace>
  <inkml:trace contextRef="#ctx0" brushRef="#br0" timeOffset="10552.53">5895 2962 22111 0,'0'0'1968'0,"0"0"-1584"0,0 0-384 0,0 0 0 15,0 0 1600-15,0 0 224 0,0 0 48 0,0 0 16 16,0 0-784-16,0 0-144 0,8 4-48 0,1-5 0 16,0-4 96-16,0 1 16 0,1-3 0 0,-1-1 0 0,0-1-256 0,1-1-32 15,0-1-16-15,0 0 0 0,1-4-128 0,-3 1-16 16,-2-1-16-16,1-1 0 0,0 1 80 0,-2-1 32 16,1 0 0-16,-3 1 0 0,0-1-112 0,-1 3-32 15,-2 1 0-15,0 1 0 0,-1 2-208 0,0 2-32 16,1 7-16-16,0 0 0 0,-6-6-272 0,0 3 0 15,6 3 0-15,-9 3 0 0,-2 2 0 0,1 4-256 16,-1 2 64-16,0 2 0 0,3 4 16 0,0 0 16 16,1 2 0-16,3 2 0 0,0 1 160 0,1-1-208 15,2 0 80-15,1 0 128 0,1 0-224 0,2 1 80 16,-1 0 16-16,2-1 0 16,2-3-304-16,1 0-48 0,2-3-16 0,2-2 0 15,1-4-336-15,3-2-64 0,1-2 0 0,4-1-16 16,3-5-192-16,0-3-48 0,3-2 0 0,1-3 0 15,-3-1-480-15,1-2-96 0,-2-1-32 0,1-1 0 16,-2 0 176-16,-2-1 48 0,-1-1 0 0,-2 1 0 0,0 0 896 0,0-1 192 0,-2 1 48 0,-1 0 0 16,-1 1 96-16,-4 3 32 0,-2 2 0 0,-3 4 0 15,-4 5 688-15,0 0 144 0,0 0 16 0,0 0 16 16,0 0 400-16,-8 2 80 0,0 1 16 0,-2 3 0 16,0-1-256-16,0 2-64 0,0-2 0 0,2 1 0 15,-1-1-128-15,0 0-16 0,1 0-16 0,2 0 0 0,6-5 224 0,0 0 32 16,0 0 16-16,0 0 0 0,0 0 304 0,0 0 64 15,0 0 16-15,0 0 0 0,0 0-256 0,0 0-48 16,0 0-16-16,0 0 0 0,2-8-368 0,2 1-64 16,3 0 0-16,2-1-16 0,1-1-112 0,2 3-32 15,-2-1 0-15,1 2 0 0,0-1-176 0,0 3-48 16,0 1 0-16,-2 2 0 0,-9 0-128 0,11 4 0 16,-1 3-160-16,-2 1 160 0,-2 2-192 0,0 2 48 15,1 0 16-15,-1 2 0 0,1 0-112 0,0 1-16 16,-1 2 0-16,3-1 0 15,1 0-304-15,1-3-64 0,0-1-16 0,2-4 0 16,2-4-224-16,4-4-48 0,0-4-16 0,2-4 0 16,0-5-384-16,0-1-80 0,2-3-16 0,-2-1 0 15,1 0 112-15,-4-1 16 0,1-3 0 0,-3 0 0 0,0 0 1280 0,-1-1 0 0,-2-1 192 0,0 1 0 16,-1 0 928-16,0-2 176 0,-1 0 48 0,0-1 0 16,0-2-128-16,-2 1-32 0,-3-1 0 0,1 4 0 15,-4 3-224-15,0 3-64 0,0 2 0 0,-1 3 0 16,-2 3-144-16,0 3-48 0,0 7 0 0,0 0 0 15,0 0-256-15,0 0-64 0,0 0-16 0,-7 6 0 16,-1 4-368-16,2 3 0 0,0 1-160 0,1 4 160 16,0 0-144-16,1 4 144 0,-1 2 0 0,1 0-144 15,2 1 144-15,0 0 0 0,0 0-144 0,1 2 144 16,1 3-240-16,1-3 32 0,1 2 0 0,0-3 0 31,0-2-1408-31,0-2-288 0,1-2-48 0,0-2-16 16,0-3-1568-16,2-3-320 0,0 0-64 0,-5-12-16 0</inkml:trace>
  <inkml:trace contextRef="#ctx0" brushRef="#br0" timeOffset="10724.43">6827 2720 40943 0,'-6'-12'1808'0,"6"12"384"0,0 0-1744 0,0 0-448 15,0 0 0-15,0 0 0 0,0 0 592 0,0 0 48 16,0 0 0-16,4-5 0 0,3 0-512 0,4 2-128 15,2 2 0-15,4 0 0 0,3 0 0 0,5 1 0 16,1 0-128-16,4 0 128 16,1-1-1472-16,0 1-224 0,-1 0-32 0,1 1-9984 15,0-1-1984-15</inkml:trace>
  <inkml:trace contextRef="#ctx0" brushRef="#br0" timeOffset="12463.66">8943 2653 13823 0,'0'0'1216'0,"0"0"-960"15,0 0-256-15,0 0 0 0,0 0 1696 0,0 0 288 16,0 0 64-16,0 0 16 0,0 0-672 0,0 0-144 16,0 0-32-16,0 0 0 0,5-6-240 0,1 1-48 15,-6 5-16-15,6-4 0 0,-6 4-208 0,8-8-64 16,-1-1 0-16,-2 2 0 0,1 1-128 0,-2 0-48 0,0-3 0 15,1-1 0-15,-2 1-16 0,-1-2 0 16,-1-3 0-16,-2-1 0 0,1 1 0 0,-2 0-16 0,-1-3 0 16,-2 3 0-16,0 0-112 0,-2-1 0 15,-3 1-16-15,1 0 0 0,-2 1-96 0,-3 3-16 0,1 1 0 0,-2 1 0 16,-2 3-192-16,-3 4 128 0,-3 3-128 0,-2 3 0 16,-2 5 0-16,-1 0-240 0,-1 4 32 0,3 2 0 15,0-1 64-15,3 2 16 16,2-1 0-16,2 3 0 0,2 1 128 0,4 1 0 0,3 0-144 0,3-1 144 15,0 2-192-15,3-2 48 0,1-2 0 0,3-2 0 16,3 2 0-16,1-5 0 0,-1-2 0 0,3-2 0 16,0-1 144-16,3-4 0 0,0-1 0 0,2-2 0 15,-1-1 304-15,2-2-16 0,2-2 0 0,-2-1 0 0,2 0 160 16,-2-3 16-16,0-1 16 0,0 0 0 0,-1-1-192 0,0 0-32 16,-1 0-16-16,-1 0 0 0,-2 0-112 0,0 1-128 15,0 2 176-15,-7 7-176 0,0 0 192 0,0 0-192 16,0 0 192-16,0 0-192 0,0 0 0 0,0 0 0 15,0 0 0-15,0 0 0 0,0 0 0 0,-2 9 0 16,1 1-160-16,1 0 160 16,1 0-128-16,2-1 128 0,-3-9 0 0,5 10 0 0,2-1-128 0,2-3 128 15,0-1-160-15,2-1 160 0,0-2 0 0,3-2 0 16,1-2-128-16,0-2 128 0,0-2 0 0,-1-3 0 16,0-1 0-16,1-3 0 0,-2-1 176 0,-1-1 16 15,-1-3 16-15,0-1 0 0,-2 1-16 0,0-2 0 0,-2 0 0 16,-1-1 0-16,-1 0 0 0,0-1-16 0,-5-3 0 0,-3 0 0 15,1-3 32-15,-2-2 16 0,-3 1 0 0,1-1 0 16,-2-1-48-16,-1 3-16 0,-1 0 0 0,-1 3 0 16,-2 2-32-16,-1 2 0 0,-1 1 0 0,-1 2 0 15,-5 4-128-15,-1 2 160 0,-1 1-160 0,-1 2 160 16,-4 3-160-16,1 0 0 0,-3 4 144 0,-1 3-144 16,-1 2 0-16,0 3 0 0,-1 1 0 0,2 4 0 15,-1 5 0-15,1 3-160 0,-1 3 16 0,-2 2 0 16,-1 1 144-16,-2 5-192 15,0 2 192-15,1 4-192 0,-1 6 192 0,3 2-160 0,2 2 160 0,2 1-160 16,1 3 160-16,4 1-128 0,4 2 128 0,3-1-128 0,5-1 128 16,0-2 0-16,4-1 0 0,3-2-128 0,4-5 128 0,4 0 0 15,3 0 0-15,1-4-128 0,3-4 128 0,4-2 0 16,2-2 0-16,2-2 0 0,3-3 0 0,3-1 0 16,4-1 0-16,1-3 128 0,3-5-128 0,4-3 176 15,3 0-176-15,2-3 192 0,1-4-192 0,0-1 0 16,-3-3 144-16,0-3-144 15,-2 0-320-15,0-2-144 0,2-3-32 0,0-2 0 16,1-1-2064-16,2-1-400 0,1-1-96 0</inkml:trace>
  <inkml:trace contextRef="#ctx0" brushRef="#br0" timeOffset="13151.36">10529 2671 16575 0,'0'0'1472'0,"0"0"-1168"16,8-3-304-16,-2-3 0 0,3-2 1728 0,-1 3 304 15,-2 0 48-15,3-1 16 0,0-3-912 0,-1-1-176 16,-2 4-48-16,1-2 0 0,-2 0-16 0,1-2-16 16,-3-1 0-16,-1 0 0 0,1 0-96 0,-3 1-32 15,-2 0 0-15,-1 1 0 0,-1-1-160 0,-1 0-48 16,-1-2 0-16,-1 3 0 0,-2 1-128 0,-1 2-16 16,-1 0-16-16,0 1 0 0,-1 1-96 0,0 2-16 15,-1 0 0-15,-1 2 0 16,-3 2-320-16,-1 1 128 0,-3 2-128 0,-1 4 0 0,-4 2 0 0,1 3 144 15,0 1-144-15,-3 6 0 0,0 4 0 0,-2 4 0 0,-2 4 0 0,-1-2 0 16,-1-1 0-16,3 0 0 0,4 2-128 0,4 0 128 16,3 1 0-16,5-2 0 0,6-2-128 0,2-2 128 15,5-1 0-15,4 0 0 0,3-3 192 0,2 0-192 16,4-1 288-16,3-1-48 0,3-5-16 0,4 0 0 16,4-2 48-16,3-1 16 0,1-3 0 0,2-2 0 15,-1-5 96-15,1-2 32 0,-1-1 0 0,2 0 0 16,0-1-128-16,1-1-32 0,-1-2 0 0,0 0 0 15,0-1-80-15,-1-2-32 0,-1 1 0 0,-1-1 0 16,-4 0-144-16,-2 1 160 0,-2-2-160 0,-3 1 160 0,-4 2-160 16,-2 1 0-16,-3-1 0 0,-9 5 0 0,8-3 0 0,-8 3 0 15,0 0-224-15,0 0 80 16,0 0-368-16,0 0-64 16,0 0 0-16,0 0-16 0,0 0-1520 0,0 0-288 15,0 0-64-15,0 0-13472 0</inkml:trace>
  <inkml:trace contextRef="#ctx0" brushRef="#br0" timeOffset="15153.87">4922 4063 10127 0,'0'0'896'0,"0"0"-704"16,2-6-192-16,-2 6 0 0,4-9 2848 0,-1 2 544 15,-3 7 96-15,0 0 32 0,3-7-2320 0,-3 7-464 16,4-7-96-16,-4 7 0 0,0 0-32 0,0 0 0 16,0 0 0-16,0 0 0 0,0 0 16 0,0 0 0 15,0 0 0-15,0 0 0 0,0 0-304 0,-3 12-64 16,0 0-16-16,-1 3 0 0,-3 0 112 0,1 4 32 0,-1 4 0 0,0 2 0 15,0 2-208-15,0 0-48 0,3-2 0 0,-3 4 0 16,0 3-128-16,3-1 0 0,1-1 0 0,1-1 0 16,0-1 0-16,2-3 0 0,3-2 0 0,0-2 0 15,1-2 0-15,3-3 0 0,1-1 0 0,2 0 0 16,1-3 192-16,1-2 0 0,0 0 0 0,2-4 0 16,1-1 16-16,2-5 16 0,1-3 0 0,1 0 0 15,-1-2 96-15,3-3 32 0,0-2 0 0,2-1 0 16,1-1 32-16,0-2 16 0,0-2 0 0,1-2 0 15,-1-3-80-15,-2-1-32 0,-2-1 0 0,-3-3 0 16,0-5 16-16,-1 2 0 0,-1-1 0 0,-1 3 0 16,-1 0-80-16,0 2-16 0,-1 0 0 0,-2-1 0 0,-3 1 0 0,-2 4 0 15,0 3 0-15,-2 4 0 0,-1 2 96 0,0 2 16 16,0 2 0-16,-2 8 0 0,0 0-32 0,0 0 0 16,0 0 0-16,0 0 0 0,0 0-288 0,0 0 128 15,-7 6-128-15,0 3 0 0,-1 2 0 0,-1 3 0 16,0 5-192-16,0 3 48 0,0 2 144 0,2 0-128 15,0 0 128-15,0 4-128 0,2 2 128 0,1 1-160 16,-1 1 160-16,3 1-160 0,1 0 160 0,1-1 0 16,2-2 0-16,1 0 0 0,2-3-176 0,-1 0 176 15,2-4-208-15,0-2 80 16,1-4-288-16,2-1-48 0,1-4-16 0,-1-1 0 16,1-4-464-16,1-1-80 0,1-2-32 0,3-2-9936 0,0-2-1984 0</inkml:trace>
  <inkml:trace contextRef="#ctx0" brushRef="#br0" timeOffset="15561.33">5751 4674 20783 0,'0'0'912'0,"0"0"208"0,0 0-896 0,8 1-224 0,-8-1 0 0,8-2 0 0,-8 2 1040 0,0 0 176 15,0 0 16-15,8-5 16 16,-8 5-128-16,0 0-32 0,3-6 0 0,-3 6 0 0,2-8-128 0,-2 8-48 31,0-8 0-31,0 8 0 0,-1-7-192 0,-1 0-32 0,2 7-16 0,-4-6 0 0,-2 0-208 0,2 1-32 16,4 5-16-16,-8-4 0 0,-1 0-128 0,0 2-32 16,1 1 0-16,-2 2 0 0,0 1-128 0,-2 1-128 15,-3 0 192-15,0 4-192 0,0 2 208 0,-2 2-64 16,-1 1-16-16,1 0 0 0,0 1 48 0,2 3 0 15,2 0 0-15,2 1 0 0,0-1 32 0,3 2 16 16,3 2 0-16,1-3 0 0,2-1-224 0,2-1 176 16,2-1-176-16,3 1 160 0,1-2-32 0,4 0 0 15,2-2 0-15,3-1 0 0,1 0 0 0,3-1-128 0,2-5 192 0,2 0-64 16,3-1-128-16,1-1 0 0,-1-3 144 0,0-2-144 16,1 0-240-16,0-2-112 0,2-3-32 0,-1 0 0 31,1 1-1456-31,1-3-288 0,1-4-64 0,0 0-13168 0</inkml:trace>
  <inkml:trace contextRef="#ctx0" brushRef="#br0" timeOffset="16078.19">6390 4398 25791 0,'0'0'1152'0,"0"0"224"0,-5-6-1104 0,5 6-272 0,0 0 0 0,0 0 0 16,0 0 2928-16,0 0 528 15,0 0 96-15,0 0 32 0,8-3-2512 0,1 1-496 0,0 0-112 0,3-1-16 16,2 1-240-16,2 0-48 0,2 1-16 0,3-1 0 16,0 0-144-16,1-1 0 0,0 0 0 0,1 1 0 15,-2-1-192-15,-2-1-112 0,-2 0-16 0,0 1-16 16,-2-2-704-1,-1 2-144-15,1 1-32 0,-4 1 0 0,1-2-1968 0,-2 1-400 0</inkml:trace>
  <inkml:trace contextRef="#ctx0" brushRef="#br0" timeOffset="16281.29">6400 4528 30399 0,'0'0'2704'0,"0"0"-2160"16,0 0-544-16,0 0 0 0,0 0 1328 0,0 0 144 15,0 0 48-15,0 0 0 0,0 0-880 0,9 5-160 16,1 0-32-16,4-2-16 0,3-1-96 0,4 0-16 16,0-1 0-16,3-1 0 0,3 0-80 0,0-1-32 15,3 0 0-15,-2-1 0 0,0-1-208 0,0 0-208 16,2 1 32-16,0-1 16 16,0-1-1632-16,-1-2-320 0,2 1-64 0,1-1-12864 0</inkml:trace>
  <inkml:trace contextRef="#ctx0" brushRef="#br0" timeOffset="16875.82">8000 4092 28911 0,'0'0'1280'0,"6"-9"256"0,-1 0-1216 0,-1 2-320 0,-4 7 0 0,6-9 0 0,-2 1 1328 0,-4 8 208 16,4-9 32-16,-4 9 16 0,0 0-432 0,4-6-96 15,-4 6-16-15,0 0 0 0,0 0-320 0,0 0-64 16,0 0-16-16,0 0 0 0,0 0-304 0,0 0-64 16,0 0-16-16,0 0 0 0,-8 3-256 0,2 4 0 15,-2 2 0-15,-1 2 0 0,-1 1 0 0,-1 3 0 31,-1 3-144-31,0 3 144 0,1 2 0 0,0 0-160 0,1 0 160 0,0 1 0 0,4 1-144 0,1 2 144 16,1-1 0-16,2 1-144 0,2-3 144 0,2-1 0 0,1-2 0 16,3-3 0-16,0 0 0 0,1-3 0 0,0 0 0 15,1-4 0-15,3-1 0 0,1-3 0 0,1-1 0 0,-1-2 0 16,0-2 0-16,1 1 0 0,0-3 0 0,1-3-128 16,1 0 128-16,0-3-160 0,1-2 160 0,-1-2-160 15,0-1 160-15,2-2 0 0,-2-3 0 0,1 1 0 16,-1-4 176-16,0-2-48 0,1-2 0 0,-1 0 0 15,0-1 128-15,-1 0 32 0,1-2 0 0,-3 0 0 16,0 0-48-16,1 0-16 0,-2 3 0 0,-2 1 0 16,-1 2 16-16,-1 4 0 0,-3 2 0 0,1 3 0 15,-2 3 64-15,-3 8 16 0,0-8 0 0,0 8 0 16,0 0-64-16,0 0 0 0,0 0 0 0,0 0 0 16,-7 1-256-16,1 3 0 0,-3 3 0 0,3 4 0 15,0 3-176-15,-1 1 176 0,-1 1-192 0,3 3 192 16,1 2 0-16,-1 1 0 0,0-1 0 0,1 2 0 0,2 0-176 0,0 2 32 15,1 2 0-15,1-1 0 0,2 1-160 0,0-2-16 16,2 1-16-16,1 0 0 16,-2-2-432-16,3 0-96 15,0-1-16-15,2 0 0 0,0-2-1680 0,0-2-352 0,-1-4-64 0</inkml:trace>
  <inkml:trace contextRef="#ctx0" brushRef="#br0" timeOffset="17157.47">8635 4478 21183 0,'0'0'1888'0,"0"0"-1504"0,0 0-384 0,0 0 0 16,0 0 2368-16,-7 9 416 0,2 0 80 0,0 2 16 15,3 0-2192-15,-2 1-432 0,0 0-96 0,1 3-16 16,0 2 112-16,1 0 32 0,-2 0 0 0,2 1 0 15,1 0 80-15,0 0 16 0,0-3 0 0,1 2 0 16,-1 0-224-16,0 1-32 0,1 0-128 0,0-1 192 16,0-1-192-16,0-3 0 0,0-2 0 0,1-1 0 15,-1-10 0-15,1 8 0 0,-1-8 0 0,0 0 0 32,0 0-256-32,0 0-160 0,0 0-32 0,0 0 0 15,0 0-304-15,0 0-64 0,0 0-16 0,0 0-8544 0,-1-7-1712 0</inkml:trace>
  <inkml:trace contextRef="#ctx0" brushRef="#br0" timeOffset="17658.03">8560 4576 22111 0,'0'0'1968'0,"2"-9"-1584"15,0 0-384-15,2 2 0 0,-4 7 2496 0,5-9 400 16,1 0 96-16,1 0 16 0,2 3-1296 0,1-2-256 16,1 1-48-16,1 1-16 0,0 0-512 0,1 2-112 15,2 0 0-15,0 0-16 0,1 2-192 0,-1 1-48 16,-1 1 0-16,1 1 0 0,-2 1-128 0,0 0-48 15,-1 1 0-15,-1 1 0 0,-1 2-208 0,-1 0-128 16,0 3 160-16,-3 0-160 0,0 0 0 0,-2-1 0 16,-2 2 0-16,0 1-160 0,-2 0-192 0,0 1-32 15,-1-1-16-15,-1 1 0 32,-2 1-176-32,-2-1-16 0,1-1-16 0,0 0 0 0,-2-3 272 0,0 0 48 0,7-8 16 0,-4 7 0 0,4-7 272 0,0 0 0 0,0 0 0 0,0 0 0 31,0 0 240-31,0 0 0 0,0 0 0 0,0 0 0 15,0 0 176-15,0 0 32 0,0 0 16 0,8 7 0 16,2-2-144-16,0-2-48 0,0 0 0 0,1 0 0 16,-1-1-272-16,-1 0 160 0,0 1-160 0,-1 1 128 15,1 0-128-15,-1 2 0 0,-1 0 0 0,-2 2 0 16,1-2 0-16,-2 2 0 0,0 0 0 0,-1 2 0 0,-1 1 0 0,-1 0 0 0,0 0 0 0,-2 0 0 31,-1-2 0-31,-2-1 0 0,0 1 0 0,-2 0 0 0,0-1 144 0,-2-2-144 0,-2 0 160 0,-2-2-160 0,-3-1 208 0,-2 1-48 16,0-2-16-16,0 0 0 0,-2 0 0 0,1-2 0 15,-1-2 0-15,1 0 0 0,2 0-144 0,1 0 160 32,0-1-160-32,3 0 160 0,0-1-160 0,2-1 0 0,1 1 0 0,2-1 0 0,1 1-272 0,6 4-96 15,-5-5-16-15,1-2 0 32,3 0-1584-32,2-1-320 0,4-2-64 0,2-4-14496 0</inkml:trace>
  <inkml:trace contextRef="#ctx0" brushRef="#br0" timeOffset="17955.83">9575 4049 36863 0,'-6'-13'3264'0,"2"6"-2608"0,0 2-528 0,1-2-128 16,3 7 880-16,0 0 144 0,0 0 16 0,-5-4 16 31,5 4-416-31,-5-3-96 0,5 3-16 0,0 0 0 16,-7 4-368-16,2 3-160 0,-1 0 128 0,2 4-128 15,-2 2 0-15,1 3 0 0,0 0 0 0,0 5 0 16,0 1 0-16,1 5 0 0,0 0 0 0,-1 2 192 16,0 0-192-16,0 1 0 0,-1 1 0 0,1 0 128 15,2-2-128-15,1 1 0 0,0-1 0 0,1-3 0 16,-2-2-272-16,2-1-48 0,0-4 0 0,0-1 0 15,0-2-512-15,0 0-128 16,-1-2 0-16,1-2-16 0,-3-3-2144 0,4-9-416 0,0 0-96 0</inkml:trace>
  <inkml:trace contextRef="#ctx0" brushRef="#br0" timeOffset="18159.84">9273 4357 36863 0,'0'0'1632'0,"0"0"336"0,2-8-1584 0,-2 8-384 16,7-6 0-16,1 1 0 0,2 2 640 0,2-1 32 0,3-2 16 0,1 2 0 16,2 1-400-16,2 0-80 0,2 1-16 0,2 0 0 15,0 0-192-15,2 1 176 0,1-2-176 0,-1 1 160 16,-1 0-368-16,2 1-80 0,-1 0-16 0,3-1 0 31,1 1-2128-31,3-1-416 0,1 1-96 0</inkml:trace>
  <inkml:trace contextRef="#ctx0" brushRef="#br0" timeOffset="18629.36">10055 4354 26719 0,'0'0'2368'0,"0"0"-1888"0,0 0-480 0,0 0 0 0,0 0 1008 0,10-1 96 15,1-1 32-15,-1 0 0 0,3 1-64 16,2-1-16-16,2-2 0 0,1-3 0 0,3 1-128 0,1-1-32 16,1-1 0-16,-1-1 0 0,-1 1-192 0,0-1-64 15,-1-1 0-15,-1 0 0 0,-2 0-224 0,2 0-48 16,-1-1-16-16,-2-3 0 0,0 0-112 0,-2 0-32 16,-3 0 0-16,-1 0 0 0,-1-2-16 0,-2 2-16 15,0 0 0-15,-3 1 0 0,0 1-48 0,-1 2 0 16,-3 0 0-16,0 1 0 0,-3 0 0 0,-1 1-128 15,0 2 192-15,-2 0-64 0,-1 2-128 0,-2 2 0 0,-1 0 0 0,-2 2 0 16,-2 2 0-16,-1 1 0 0,0 3 0 0,-2 1-176 16,0 2 176-16,-2 2-208 0,-1 2 80 0,-1 4 128 15,-1 1-192-15,0 1 192 0,0 2-160 0,1 0 160 16,2-1-128-16,2 0 128 0,3-1 0 0,-2 0-144 16,4 1 272-16,4-1 48 0,0 1 16 0,2-1 0 15,2 0-192-15,2 0 0 0,2-1 0 0,2 1 0 16,1-3 128-16,3 0-128 0,0-1 192 0,4 0-64 15,3-1-128-15,3-2 160 0,0-1-160 0,4-1 160 16,1-1-160-16,1-2 160 0,0 1-160 0,1-2 160 16,-1-3-304-16,2-1-64 0,3-2-16 0,0-1 0 15,2-1-1440 1,1-3-304-16,0-1-48 0,3-1-9632 0,4-1-1920 0</inkml:trace>
  <inkml:trace contextRef="#ctx0" brushRef="#br0" timeOffset="18863.72">10954 4379 29487 0,'0'0'2624'0,"-3"-6"-2112"16,3 6-512-16,0 0 0 0,0 0 2112 0,0 0 304 15,0 0 64-15,-3-5 16 0,3 5-1280 0,0 0-240 16,0 0-48-16,0 0-16 0,-8 3-464 0,8-3-80 16,-7 8-32-16,1 2 0 0,2 0-112 0,-1 2-32 15,1 3 0-15,0 2 0 0,0 1-64 0,1 0-128 16,1 3 176-16,-1 1-176 0,-1 0 128 0,1 1-128 15,1 0 0-15,-1 0 0 0,0 1 0 0,0-4 0 0,0 1 0 16,0 0 0 0,0-1-272-16,0-1-176 0,-1-3-16 0,2 2-16 15,0-2-1376-15,0-4-256 0,1-2-64 0,0-1-9072 0,1-9-1808 0</inkml:trace>
  <inkml:trace contextRef="#ctx0" brushRef="#br1" timeOffset="27850.23">7597 5293 4607 0,'0'0'400'0,"0"0"-400"0,-8 2 0 0,0 1 0 15,8-3 816-15,-9 2 80 0,0-1 0 0,9-1 16 16,-7 2-272-16,-1 0-48 0,8-2-16 0,-8 3 0 15,-1-2 48-15,9-1 0 0,-7 1 0 0,7-1 0 16,-8 1-240-16,8-1-32 0,-9 1-16 0,9-1 0 16,-7 2-48-16,7-2-16 0,-8 3 0 0,-1 1 0 0,9-4 80 0,-8 4 16 15,2-1 0-15,6-3 0 0,-8 6-144 0,8-6-32 16,-4 7 0-16,4-7 0 0,-6 6 128 0,6-6 0 16,-4 7 16-16,4-7 0 0,0 0 304 0,0 0 48 15,0 0 16-15,0 0 0 0,0 0-144 0,0 0-32 16,0 0 0-16,0 0 0 0,0 0-80 0,0 0-32 15,0 0 0-15,0 0 0 0,0 0 192 0,0 0 32 16,9-6 16-16,0-1 0 0,2-3-288 0,3-1-64 16,0-3-16-16,1-2 0 0,1-5 0 0,0-2 0 15,4-1 0-15,1-2 0 0,1-1 96 0,2-3 32 16,5 1 0-16,2-2 0 0,0-3-48 0,5-2-16 0,2 0 0 0,5-2 0 16,1-3-32-16,-1-4 0 0,-3-4 0 0,-1 0 0 15,1 2-144-15,2-2-48 0,0 0 0 0,5 0 0 16,0 3-128-16,1-1 0 0,2-2 0 0,-4 3 128 15,-4 3-128-15,-3 3 0 0,-1 2 0 0,-2 3 128 16,0 2-128-16,1 2 0 0,-2 2 0 0,0 3 0 16,1 2 0-16,-1 2 0 0,-2 0 0 0,-5 1 0 15,-1 1 0-15,-5 3 128 0,-3 1-128 0,-2 3 0 16,-3 2 0-16,-2 2 0 0,-4 2 0 0,-1 2 0 16,-7 5-160-16,0 0 160 0,0 0-208 0,0 0 80 15,0 0-160-15,0 0-32 0,0 0 0 0,0 0 0 16,0 0 0-16,0 0 0 0,3 9 0 0,-3-9 0 15,-1 9 112-15,1-9 16 0,-2 10 0 0,2-10 0 16,-3 10-240-16,3-10-32 0,0 0-16 16,-1 10 0-16,1-10-512 0,0 0-96 0,0 0-32 0,0 0-6352 15,0 0-1264-15</inkml:trace>
  <inkml:trace contextRef="#ctx0" brushRef="#br1" timeOffset="28492.63">8894 3900 7359 0,'0'0'656'0,"0"0"-528"16,0 0-128-16,-8-3 0 0,-1 1 1520 0,1 0 272 16,0 1 48-16,8 1 16 0,-10-2-1072 0,4 1-208 15,6 1-32-15,-11 2-16 0,-1 1-176 0,3 0-32 0,9-3-16 0,-8 1 0 16,8-1-64-16,-7 4-16 0,7-4 0 0,0 0 0 16,0 0-80-16,0 0-16 0,0 0 0 0,0 0 0 15,0 0 16-15,0 0 0 16,0 0 0-16,0 0 0 0,0 0 160 0,0 0 16 0,0 0 16 0,0 0 0 15,0 0 32-15,0 0 0 0,6-2 0 0,-6 2 0 16,7-3-144-16,-7 3-32 0,6-3 0 0,-6 3 0 16,0 0-64-16,6-3 0 0,-6 3-128 0,5-6 192 15,-5 6-192-15,0 0 144 0,5-4-144 0,-5 4 128 16,0 0-128-16,2-6 0 0,-2 6 0 0,0-6 128 16,0 6-128-16,-2-7 0 0,0 2 0 0,-2-2 128 0,2 2 0 0,-1 0 0 15,3 5 0-15,-5-5 0 0,-3 0 192 0,1 1 16 16,0-2 16-16,1 3 0 0,-2 1 96 15,0 0 0-15,1-2 16 0,1 2 0 0,1 1-48 0,-2 0-16 16,-1 0 0-16,2-1 0 16,6 2-144-16,0 0-16 0,-9 0-16 0,3 0 0 0,6 0-96 0,-7 1 0 15,7-1-128-15,0 0 192 0,0 0-192 0,0 0 0 16,-7 4 128-16,7-4-128 0,0 0 0 0,0 0 0 16,0 0 0-16,0 0 0 0,0 0 0 0,0 0 0 15,0 0 0-15,0 0 0 0,0 0 0 0,0 0 0 16,9 7 128-16,1-5-128 0,0 0 304 0,0-2-48 15,0 0 0-15,-1-1 0 0,2-1 0 0,2 0-16 0,-4-2 0 0,2 1 0 16,-1 0-112-16,-1 1 0 0,0-2-128 0,0 2 192 16,0-1-192-16,-9 3 0 0,0 0 128 0,8-4-128 15,-8 4 0-15,8-2 0 0,-8 2 0 0,0 0 0 16,0 0 128-16,0 0-128 0,0 0 0 0,0 0 144 16,4 7-16-16,-1 3-128 0,-4 1 192 0,-1 2-64 15,0 2-128-15,0 3 160 0,-2 2-160 0,-2 2 160 16,0 1-160-16,-1 2 160 0,1 2-160 0,0-1 160 15,-2-1-160-15,2 2 0 0,1-1 0 0,1-1 128 16,-2-3-128-16,3 0 0 0,0-1 0 0,0-2 0 16,1-3-160-16,2-1-64 0,1-3-16 0,2-1 0 31,0-1-656-31,-3-10-144 0,8 6-32 0</inkml:trace>
  <inkml:trace contextRef="#ctx0" brushRef="#br1" timeOffset="28993.32">9304 3567 21183 0,'-7'-11'944'0,"4"6"192"0,3 5-912 0,-5-7-224 15,1 0 0-15,1 1 0 0,3 6 0 0,-6-3 128 0,-2-1-128 0,2 3 0 16,-1 0 272-16,-1 3-32 0,-3 2-16 0,0 2 0 16,0 4-32-16,2 2-16 0,-1 0 0 0,0 1 0 15,1-2 144-15,1 2 48 0,-1 2 0 0,3 1 0 16,0-1 96-16,2 1 32 0,1 0 0 0,-1-1 0 16,3 1-112-16,2-3-32 0,2-1 0 0,0-1 0 15,-3-11 144-15,5 12 16 0,2-2 16 0,2-2 0 16,0-2 48-16,-1 0 16 0,1-3 0 0,1-1 0 15,1-1 112-15,0-1 0 0,0-1 16 0,2-1 0 16,-1 0-32-16,2-3-16 0,-3 0 0 0,1-2 0 16,-1 0-256-16,0-2-48 0,0-2-16 0,-3 0 0 15,-1-1-48-15,0-1-16 0,-4-2 0 0,1 1 0 16,0-1 96-16,-1-2 32 0,-3 1 0 0,-1-2 0 0,0 0-96 0,-1 0 0 16,-1-1-16-16,0 2 0 0,0 0-112 0,-3 1-32 15,0 2 0-15,-2 2 0 0,-1 1-160 0,0 1 192 16,1 1-192-16,-3 3 192 0,0-1-192 0,-2 5 128 15,1 2-128-15,-2 3 128 16,-2 3-544-16,0 3-112 0,0 2-32 0,-1 0 0 16,3 2-1536-16,1 2-304 0,1 3-64 0,3-1-7968 15,1 1-1600-15</inkml:trace>
  <inkml:trace contextRef="#ctx0" brushRef="#br1" timeOffset="30952.92">12775 4147 10127 0,'0'0'448'0,"0"0"96"0,0 0-544 0,0 0 0 15,0 0 0-15,0 0 0 0,0 0 2864 0,0 0 464 16,13 0 80-16,-3-1 32 0,2 0-2384 0,1 0-480 15,-1 0-80-15,3 1-32 16,-1-3 192-16,4 1 48 0,0 0 0 0,0 0 0 0,2 1-256 0,-1 0-32 0,-2 0-16 0,2-2 0 16,-2 1-144-16,-2 0-48 0,0 0 0 0,0 1 0 15,-2 0-80-15,1-1-128 0,-2 1 176 0,1 0-176 16,-2 0 128-16,-1 1-128 0,0-1 0 0,-1 1 0 16,0-1 0-16,-9 1 0 0,10 0 0 0,-3 1-144 31,-7-1-416-31,0 0-80 0,0 0 0 0,8 4-16 15,-8-4-1872-15,0 0-368 0,5 11-80 0,-5-11-16 0</inkml:trace>
  <inkml:trace contextRef="#ctx0" brushRef="#br1" timeOffset="31202.84">12704 4390 32591 0,'0'0'1440'0,"0"0"304"0,0 0-1392 0,0 0-352 0,0 0 0 0,2-8 0 0,1 3 928 0,-3 5 112 15,9-6 32-15,1 2 0 0,0-1-384 0,1 0-80 16,0 2-16-16,2 0 0 0,2-2-224 0,1 2-48 16,1 0-16-16,2-1 0 0,1 2-304 0,1 0 160 15,0 1-160-15,0 0 128 0,-2-2-128 0,1 2 0 16,-2 0 0-16,-1 0 0 0,-1 0 0 0,-2 0 0 16,-2-1 0-16,0 1 0 0,-1 0-384 0,-1-1 32 15,0 2 16-15,-1 0 0 16,-9 0-560-16,10-1-128 0,-1 0 0 0,-9 1-16 15,0 0-560-15,8-3-128 0,-8 3 0 0,6-6-12000 0</inkml:trace>
  <inkml:trace contextRef="#ctx0" brushRef="#br1" timeOffset="31654.45">12930 3950 27647 0,'-12'-13'2448'0,"5"4"-1952"0,-2-1-496 0,1 0 0 15,0 0 496-15,1 2 0 0,-1 0 0 0,2-1 0 16,1 3 512-16,1 0 96 0,-2 2 32 0,6 4 0 16,0 0-384-16,0 0-80 0,-5-5-16 0,5 5 0 15,0 0-464-15,0 0-192 0,0 0 128 0,0 0-128 16,5 11 0-16,-1 1 0 0,3 2-192 0,2-1 192 16,2 0 0-16,2 0 0 0,1 0 0 0,3-1 0 15,0-1 128-15,2 2 80 0,2-2 32 0,0-2 0 16,-1 0 80-16,1 0 0 0,2 0 16 0,0-4 0 0,1 1 0 0,0-2 0 15,3 1 0-15,-2-1 0 0,-1-2-336 0,0 0 0 16,-1 1 0-16,1-2 128 0,-1-1-128 0,-2 1 0 16,-3 0 0-16,0 0-128 0,-2-1 128 0,-4 0 0 15,1 1 0-15,-4 0 0 0,-9-1 0 0,8 2 0 16,-8-2 0-16,0 0 128 0,0 0-128 0,6 6 0 16,-6-6 0-16,-1 9 128 0,-4 0-128 0,-3 2 0 15,-1 2 0-15,-5 2 0 0,-1 2 0 0,-5 4 0 16,0 2 0-16,-1 2 0 0,-2-1 0 0,2 1 0 0,1 0 0 0,1-2 0 15,0-1 0-15,3-2 0 0,0-4 0 0,2-1 0 16,1 1 160-16,1-1-32 0,1 1-128 0,2-4 192 16,-1-1-192-16,2-1 128 0,3-2-128 0,0 2 0 15,1-2-192-15,4-8-144 0,-2 9-32 0,2-9 0 47,0 9-1840-47,2-2-368 0,-2-7-80 0,7 6-11808 0</inkml:trace>
  <inkml:trace contextRef="#ctx0" brushRef="#br1" timeOffset="32267.67">14784 3799 22111 0,'0'0'1968'0,"-2"-6"-1584"16,-1-1-384-16,0 0 0 0,-1-1 2480 0,0 1 400 15,4 7 96-15,-2-7 16 0,-2-1-1728 16,-1 1-352 0,1 1-64-16,-1 0-16 0,-1 2-304 0,-1-1-64 15,2 2-16-15,-2 1 0 0,1 1-192 0,-2 1-64 0,0 0 0 0,1 3 0 0,-3 1-192 0,1 2 128 16,0-1-128-16,0 3 0 0,1 2 176 0,-1 0-176 15,-1 1 192-15,1 0-192 0,0 4 224 0,0 2-64 0,1 0-16 0,0 2 0 16,0 2-144-16,4 0 0 0,-2-1 0 0,3 1 0 16,1 1 0-16,2-3 0 0,1 1 0 0,1-1 0 15,1-1 0-15,2-2 0 0,0-2 0 0,2 0 0 16,1-3 0-16,0 0 0 0,2-2 0 0,1 0 0 16,1-2 128-16,2-2-128 0,0 0 128 0,0-3-128 15,-1-2 176-15,3-1-48 0,-3-2-128 0,2-3 192 16,3-2-64-16,-3-2 0 0,0-2-128 0,-1-1 192 15,-1-2 0-15,-1-2-16 0,2-3 0 0,-5-2 0 16,1-1 48-16,-1-2 16 0,-1-4 0 0,-2 3 0 16,1 1-32-16,-1 1 0 0,-1-1 0 0,-1 4 0 15,-1 3-16-15,-1 1-16 0,0 2 0 0,-1 2 0 0,-1 2 48 0,-1 2 16 16,0 2 0-16,1 7 0 0,0 0 80 0,0 0 0 16,0 0 16-16,0 0 0 0,-7-2-176 0,7 2-32 15,-6 3-128-15,-1 5 192 0,-1 3-192 0,3 2-192 16,1 3 48-16,-1 1 0 0,0 2 144 0,0 3-192 15,1 1 192-15,-1 2-192 0,0 2 192 0,1-1-128 16,0 1 128-16,2-1-128 0,0-1-32 0,2-1 0 16,1-2 0-16,1 2 0 15,0-2-368-15,2-2-80 0,-1-2-16 0,1 0 0 16,2-1-1168-16,-1-1-224 0,1-3-48 0,0-1-9072 31,1-3-1792-31</inkml:trace>
  <inkml:trace contextRef="#ctx0" brushRef="#br1" timeOffset="32642.55">15135 4254 31503 0,'0'0'1392'0,"0"0"288"0,0 0-1344 0,0 0-336 0,0 0 0 0,0 0 0 15,0 0 432-15,0 0 16 0,6-5 0 0,1 1 0 16,-7 4-64-16,7-4 0 0,-7 4 0 0,7-8 0 15,-1 0-128-15,-2 0-16 0,-2 1-16 0,1-1 0 16,-1-1-80-16,-1 0-16 0,-1 1 0 0,-1-1 0 16,-1 0 176-16,2 9 16 0,-3-8 16 0,0 1 0 15,0-1 0-15,1 1 0 0,-4 2 0 0,6 5 0 16,0 0-32-16,-9-5-16 0,0 2 0 0,0 3 0 16,-1 1-288-16,-1 4 0 0,-1 1 128 0,-1 2-128 15,0 2 0-15,0 3 0 0,-1 4 0 0,-1-1-144 16,1 2 144-16,1-1 0 0,1 1 0 0,1 1 0 0,2-1 0 0,2 2 0 15,3 0 0-15,2-1 0 0,1-2 0 0,2 1 128 16,3-3-128-16,2 2 0 0,3-1 0 0,2 2 144 16,3-4-144-16,2-1 0 0,3-1 224 0,3-1-64 15,3-2-16-15,5-1 0 0,4-4-288 0,4-2-64 16,-1-2-16-16,1-1 0 16,-3-2-688-16,1-4-144 0,1-1-32 0,2-3-9872 15,-2-1-1984-15</inkml:trace>
  <inkml:trace contextRef="#ctx0" brushRef="#br1" timeOffset="33237.25">14636 3647 5519 0,'0'0'496'0,"0"0"-496"0,-2-8 0 0,0 1 0 16,-1 2 3200-16,3 5 528 0,-2-7 112 0,-1 2 32 15,3 5-2256-15,-3-6-448 0,3 6-80 0,0 0-32 16,-4-6-288-16,4 6-48 0,0 0-16 0,0 0 0 16,-5-5-64-16,5 5-32 0,0 0 0 0,0 0 0 15,0 0-288-15,0 0-48 0,0 0-16 0,-2 9 0 16,0 1-32-16,1 2-16 0,-1 0 0 0,0 2 0 15,2 3 64-15,0 2 16 0,-3 1 0 0,1 2 0 16,0 0-288-16,-2 2 0 0,1-1 128 0,-1 0-128 16,2 0 0-16,-1 1-144 0,1 0 16 0,1-1 0 31,1-2-1744-31,1-2-352 0,1-1-64 0</inkml:trace>
  <inkml:trace contextRef="#ctx0" brushRef="#br1" timeOffset="33753.74">15800 3872 5519 0,'0'0'240'0,"-3"-4"64"0,1 0-304 0,2 4 0 0,0 0 0 0,0 0 0 16,0 0 5328-16,0 0 1008 0,-4-3 208 0,4 3 48 0,0 0-4064 0,0 0-800 15,0 0-176-15,6-5-16 0,-6 5-544 0,9-4-96 16,2 1-32-16,1-1 0 0,1 1-544 15,1 1-96-15,2-1-32 0,-1 0 0 0,2 1-192 0,0 1 0 16,1-1 0-16,-1 0 0 0,0-1 0 0,1-1-160 16,0 1 0-16,0 1 0 15,-1 0-736-15,0-1-128 0,-2 1-48 0,0-1 0 16,-3 1-2128-16,-1 1-448 0</inkml:trace>
  <inkml:trace contextRef="#ctx0" brushRef="#br1" timeOffset="33942.08">15760 4001 16575 0,'0'0'1472'0,"0"0"-1168"0,0 0-304 0,0 0 0 15,0 0 4496-15,0 0 848 0,0 0 160 0,0 0 48 16,0 0-4160-16,8-2-832 0,2 0-176 0,1 2-16 16,1 0-192-16,2 0-48 0,2 2 0 0,1-1 0 15,2 0-128-15,3 1-176 0,1 0 48 0,2-1 0 31,-1-2-704-31,3 0-128 0,3 0-16 0,2-1-16 16,0 0-2368-16,0-2-480 0</inkml:trace>
  <inkml:trace contextRef="#ctx0" brushRef="#br1" timeOffset="34583.22">16993 3826 10127 0,'0'0'448'0,"-7"-1"96"16,-2 0-544-16,9 1 0 0,0 0 0 0,-6 0 0 0,6 0 4576 0,0 0 800 0,0 0 176 0,0 0 16 16,0 0-4112-16,0 0-832 0,0 0-176 0,0 0-16 15,0 0 80-15,0 0 32 0,11 6 0 0,1-1 0 16,0-2 176-16,2-1 48 0,2-2 0 0,1-1 0 16,0-1-448-16,1-1-64 0,1-2-32 0,0 0 0 15,-2-2-64-15,1 0-16 0,0 0 0 0,0 0 0 16,0-3 48-16,-1-1 16 0,0-1 0 0,-1-1 0 15,2 0-208-15,-3 0 0 0,-1-2 0 0,-2 0 0 16,-2-1 160-16,-2 2-160 0,-1 0 160 0,0 3-160 16,-2-1 144-16,0 0-144 0,-3 0 128 0,-1 1-128 0,-1 1 160 15,-1 1-160-15,-3 0 192 0,1 0-192 0,0 0 176 0,-3 3-176 16,-2 0 160-16,-2 2-160 0,-1 1 144 0,-3 0-144 16,-1 3 128-16,-1 3-128 0,-2 0 0 0,-1 2-256 15,-1 3 48-15,2 1 0 0,-1 1 208 0,1 1-176 16,1 1 176-16,-2 1-160 0,-1 1 160 0,1 2 0 15,-1-1-144-15,0 2 144 0,1 0 0 0,4 1 0 16,-2 1 0-16,3-1 0 0,1-1 0 0,2 0 160 16,0 0-16-16,2-1 0 0,1 1-16 0,4-1 0 15,2-1 0-15,1 1 0 0,2 3 64 0,2-1 16 16,4-1 0-16,1 0 0 0,2-1 32 0,2 2 0 16,2-3 0-16,2-1 0 0,3-1 0 0,2-1 0 15,1 0 0-15,2-2 0 0,-3-2-240 0,3 0 144 0,-1 0-144 16,1-3 128-16,2-1-128 0,0-2-192 0,2-2 32 0,-1-1 16 31,1-1-464-31,1-3-96 0,2-1 0 0,1-1-16 16,-1-2-1968-16,1-1-400 0,-2-1-80 0</inkml:trace>
  <inkml:trace contextRef="#ctx0" brushRef="#br1" timeOffset="34928.14">17704 3914 10127 0,'0'0'896'0,"0"0"-704"0,3-7-192 0,-3 7 0 15,3-6 4032-15,0 0 768 0,0 0 144 0,1 0 48 0,-4 6-3712 0,3-8-752 16,-1 1-144-16,-1-2-16 0,-1 0 144 0,0 1 16 16,-1 2 16-16,1-1 0 0,0 7 496 0,-1-6 112 15,0 0 0-15,1 6 16 0,0 0-48 0,-1-5-16 16,1 5 0-16,0 0 0 0,0 0-96 0,0 0-32 15,-3-6 0-15,3 6 0 0,0 0-336 0,0 0-64 16,0 0 0-16,0 0-16 0,-8 1-304 0,8-1-64 16,-7 8-16-16,2 2 0 0,-1 3-176 0,2 3 0 15,0 2 0-15,-1 3 0 0,1 1-144 0,-1 2 144 16,2 0 0-16,0 3 0 0,-1 1 0 0,1 1-128 0,1 1 128 16,0-1 0-16,0 1-128 0,0-1 128 0,2-2-192 15,0 0 192 1,0-3-896-16,0-2-80 0,0-1-16 0,-1-5-11744 0,-1-2-2336 0</inkml:trace>
  <inkml:trace contextRef="#ctx0" brushRef="#br0" timeOffset="56479.1">1653 6436 9215 0,'0'0'400'0,"0"0"96"0,0-9-496 0,0 2 0 0,0 0 0 0,0-1 0 16,-1 1 2672-16,3-1 432 0,1-1 96 0,-1-1 0 16,-2-1-1776-16,0 0-352 0,0 0-80 0,-2 0-16 15,-1 0 176-15,0 0 16 0,0 0 16 0,-2 0 0 16,1 0 16-16,-4 0 0 0,1 0 0 0,0 1 0 15,-1-1-368-15,-1 1-80 0,0 1-16 0,0 1 0 16,-1 0-432-16,1 3-96 0,-1 0-16 0,0 1 0 16,0-1-192-16,-1 3 0 0,-1-1 0 0,-1 3 0 15,1 2 0-15,1 1 0 0,-5 1-144 0,2 3 144 16,0 4-208-16,-1 3 48 0,1 1 16 0,0 3 0 16,1 1 16-16,-1 5 0 0,1 0 0 0,0 0 0 15,2 0 128-15,2-1-128 0,4 0 128 0,-1-2-128 16,3-3 128-16,2-4-128 0,1 0 128 0,2 0-128 15,1-1 0-15,3-1 0 0,1-2 0 0,3-1 0 16,0-2 0-16,2-2 0 0,2-3 0 0,0-2 0 0,0-1 128 0,3-2 0 16,-1-3 128-16,3-2-128 0,2-3 384 0,1-3 16 15,0-1 0-15,0-4 0 0,0-2-128 0,-2-3-16 16,-2-1-16-16,0-2 0 0,-5 0 144 0,0-3 48 16,-2-3 0-16,-1 1 0 0,-1 0 48 0,-1 1 16 15,-2-1 0-15,1 1 0 0,-2 2-208 0,2 3-32 16,-1 1-16-16,-1 2 0 0,1 1-240 0,-1 5 128 15,1 1-128-15,-2 3 0 0,-3 2 128 0,1 2-128 16,-2 9 0-16,0 0 144 0,0-6 48 0,0 6 0 16,0 0 0-16,0 0 0 0,0 0-192 0,-1 13-192 15,0 3 32-15,-1 4 16 0,-1 3-64 0,-2 4-16 0,1 2 0 16,-1 5 0-16,1 5-32 0,0 1 0 0,-2 0 0 0,4-2 0 16,1-4-64-16,1-2-32 0,-1-4 0 0,2-1 0 15,2-5 208-15,0-3 144 0,1-2-192 0,0-5 192 16,0-3 0-16,-4-9-128 0,0 0 128 0,9 4 0 15,0-2 0-15,-9-2 0 0,10-3 0 0,-1-3 0 16,0-4 0-16,-1-2 272 0,1-3-48 0,0-2-16 16,-1-4-16-16,0 0 0 0,1 0 0 0,-1 1 0 15,0 0-64-15,-3 2-128 0,0 1 176 0,-2 2-176 16,-1 2 128-16,0 3-128 0,-2 3 0 0,0 7 0 16,0 0 240-16,0 0-64 0,0 0-16 0,0 0 0 15,-4 11-160-15,-1 3 0 0,1 3 0 0,1 2-176 16,1 0 16-16,0 2 0 0,2 1 0 0,3-2 0 15,-2 0 160-15,3-1-128 0,2-2 128 0,0-1-128 0,2-3 128 16,1-2-160-16,1-2 160 0,0-4-160 16,-2-1-320-1,3-1-64-15,3-6-16 0,1-2-10528 0,1-5-2112 0</inkml:trace>
  <inkml:trace contextRef="#ctx0" brushRef="#br0" timeOffset="56651.95">1929 5940 35935 0,'-21'-10'1600'0,"10"6"320"0,1 2-1536 0,0-1-384 16,2 1 0-16,-1 2 0 0,0 2 512 0,1 1 48 15,8-3 0-15,-7 4 0 16,0 1-1056-16,3 2-208 0,0 2-32 0,3 0-16 16,1-9-960-16,2 11-192 0,2 0-32 0,1-1-7344 0,4-2-1456 0</inkml:trace>
  <inkml:trace contextRef="#ctx0" brushRef="#br0" timeOffset="56997.08">2239 6072 29775 0,'0'0'1312'0,"0"0"288"0,0 0-1280 0,0 0-320 0,0 0 0 0,0 0 0 16,0 0 800-16,0 0 96 0,-6 9 32 0,-2 0 0 16,0 1-512-16,-2-1-96 0,-2 1-32 0,1 1 0 15,0 1-96-15,1 1-32 0,1-1 0 0,0 0 0 16,1-2-160-16,1 0 192 0,3-1-192 0,1 0 192 0,-1 0-192 0,2-1 192 15,2-8-192-15,1 9 192 0,-1-9-192 0,5 8 0 16,0-1 0-16,2-2 128 16,-7-5-128-16,10 5 0 0,1-2 0 0,0-1 0 0,1-1 304 0,0 2-32 15,0-2 0-15,0 0 0 0,-1-1 48 16,0 1 16-16,-1 0 0 0,-1 1 0 0,-9-2 16 0,10 2 0 16,-10-2 0-16,9 4 0 0,-9-4 0 0,0 0 0 15,0 0 0-15,0 0 0 0,4 11-32 0,-2-2-16 16,-2-9 0-16,-2 9 0 0,-1 0-64 0,-2 0-16 15,-1-1 0-15,-2 1 0 0,-1-1-224 0,-1 2 176 16,-1 0-176-16,-2 0 160 0,0 0-416 0,1 1-96 16,0-1-16-16,1 1 0 15,-1-1-656-15,2-1-128 0,1-3-16 0,1 0-16 16,2-2-2048-16,6-4-416 0</inkml:trace>
  <inkml:trace contextRef="#ctx0" brushRef="#br0" timeOffset="57247.33">2392 6096 25791 0,'-3'-9'1152'0,"3"9"224"0,0 0-1104 0,0 0-272 0,0 0 0 0,0 0 0 15,0 0 2544-15,0 0 448 0,0 0 80 0,0 0 32 16,11 5-2384-16,-2 4-464 0,0 3-112 0,-4 1-16 16,-1 2 0-16,-1 1-128 0,-2 0 192 0,-1 4-64 15,0 2 192-15,0 3 16 0,0 2 16 0,-4 2 0 16,-2 6-192-16,-2 2-32 0,0 4-128 0,1 4 192 15,-2 2-352-15,1 0-80 16,4 0-16-16,-1-6 0 16,1-4-384-16,0-4-96 0,-1-5-16 0,2-2 0 0,1-4-16 0,0-4 0 0,-1-3 0 0,2-4 0 15,1-11-704-15,0 0-128 0,0 0-48 0,0 0-11424 0</inkml:trace>
  <inkml:trace contextRef="#ctx0" brushRef="#br0" timeOffset="57544.18">2423 6274 25503 0,'-4'-22'1136'0,"3"8"224"0,-1-2-1088 0,4-2-272 16,1 0 0-16,0 1 0 0,2-3 1728 0,0 2 304 16,2 2 48-16,1 2 16 0,2 0-928 0,2 2-176 0,1 0-32 15,1 1-16-15,-1 1-336 0,1 3-64 0,0 0-16 0,1 2 0 16,3-1-176-16,-2 3-32 0,-1 1-16 0,1 0 0 16,-1 1-160-16,-2 2-16 0,0 2-128 0,-2 1 192 15,-2 2-192-15,1 1 0 0,-2 3 0 0,-1 0 0 16,-3 0 0-16,-1 3 0 0,0 3 0 0,-3 0 0 15,-3 1-192-15,0-1 64 0,-2-1 128 0,-3-1-208 16,-1-3 208-16,0 0-144 0,-1 0 144 0,-2 0-128 16,-3-3 128-16,-1 2 176 0,0-1-48 0,1-1 0 15,-3-2-128-15,1 1 128 0,2-1-128 0,0 0 128 16,-2-1-128-16,3-2-144 0,0 0 144 0,3-1-208 16,0 1-320-1,1-2-64-15,1-1-16 0,9 0 0 0,0 0-1824 0,0 0-384 16,-5-6-64-16</inkml:trace>
  <inkml:trace contextRef="#ctx0" brushRef="#br0" timeOffset="57763.53">2985 5691 29999 0,'6'-11'1328'0,"-6"11"272"0,4-6-1280 0,-1 0-320 16,3 0 0-16,-6 6 0 0,5-5 1088 0,-5 5 160 15,0 0 32-15,0 0 0 0,0 0-560 0,0 0-96 16,6 10-32-16,-3 2 0 0,-3 2-192 0,-1 1-32 15,-2 1-16-15,-2 4 0 0,1 2-80 0,-2 1-16 16,-1 2 0-16,-1 3 0 0,-2 3-128 0,0 4-128 16,-4 3 144-16,2 1-144 0,2 2-176 0,0 0-128 15,-1-1-16-15,1-1-16 16,1-4-1840-16,2-2-352 0,0-3-80 0,3-4-7072 0,1-4-1424 0</inkml:trace>
  <inkml:trace contextRef="#ctx0" brushRef="#br0" timeOffset="58186.06">3285 6038 25791 0,'2'-14'1152'0,"0"5"224"0,0-1-1104 0,-1-1-272 0,-1-1 0 0,-1 1 0 15,-1 0 2368-15,-2 1 432 0,1 0 80 0,-1 1 0 16,-4 0-1456-16,-1 1-288 0,0-1-64 0,0 2-16 16,-2 1-400-16,0 1-80 0,-2 2 0 0,1 3-16 15,-3 2-176-15,1 1-16 0,-2 2-16 0,1 1 0 16,-1 3-352-16,1 2 128 0,3 0-128 0,-3 2 0 15,1 3 0-15,2-1-128 0,2 0 0 0,2 1 0 0,-1 2-64 0,3-1 0 16,4 1 0-16,1-1 0 16,0 1-240-16,3 0-48 0,1-4-16 0,4-2 0 15,0-2-48-15,2-1-16 0,2-3 0 0,4 0 0 0,1-4 144 0,1-2 32 16,-2-2 0-16,3-3 0 0,-1 1 112 0,0-4 16 16,-1-2 16-16,0-2 0 0,-2-1 240 0,-1 0 0 15,-2-1 192-15,1-2-192 0,0 1 464 0,-3-1-16 16,0 2 0-16,-2 0 0 0,-3 1 64 0,0 2 0 15,0 1 0-15,-2 1 0 16,-2 1 64-16,0 8 32 0,0 0 0 0,0 0 0 0,-4-3-32 0,4 3-16 0,0 0 0 0,-7 7 0 16,-1 0-560-16,3 3 0 0,-1 1 0 0,1 3 0 15,-1 3 0-15,2 2-192 0,-1 0 192 0,3 2-192 16,2 0 0-16,0 0 0 0,1 0 0 0,3-1 0 31,1-4-400-31,3 0-80 0,0-2-16 0,3-1 0 16,1-2-480-16,2-2-112 0,1-2 0 0,6-4-9968 0,3-3-1984 0</inkml:trace>
  <inkml:trace contextRef="#ctx0" brushRef="#br0" timeOffset="58613.43">3702 5994 6447 0,'0'-9'576'0,"0"0"-576"0,-1 1 0 0,0-1 0 16,-1 1 5184-16,-1 1 912 0,3 7 192 0,-4-5 48 0,-2 1-3392 16,0 1-688-16,0 1-128 0,-2 2-16 0,-1-1-976 0,0 4-192 15,-1 3-48-15,-1 2 0 0,0 0-512 0,0 3-128 16,0 3 0-16,0 0-16 15,-1 0-112-15,1 3 0 16,0 0-128-16,3 3 192 0,-1 1-192 0,2 2 0 0,3-1 0 0,2 1 0 0,4 2 0 0,1 0 0 16,0-2 0-16,4-3 0 0,2-3-144 0,1 0 144 15,1-2 0-15,1-3-144 0,3-3 144 0,2-1 0 16,0-3 0-16,1 0-128 0,2-3-64 0,2-2 0 0,1-1 0 0,1-5 0 16,0-3 0-16,0-1 0 0,1-1 0 15,-1-3 0-15,-2-2 192 0,-2-3 0 0,-3-1 128 0,-4 0-128 16,-1-2 240-16,-1-1-32 0,-3-1 0 0,0 1 0 15,-3 2 48-15,-1 1 0 0,-2 2 0 0,-3 2 0 16,0 3 128-16,0 2 48 0,-1 1 0 0,0 0 0 16,-1 2 144-16,0 3 48 0,-2-1 0 0,5 6 0 15,-6-2-336-15,-1 3-64 0,0 3-16 0,1 0 0 16,0 3-208-16,-1 1 0 0,-2 2-192 0,0 2 192 16,1 4-224-16,1 3 64 0,-1 3 16 0,1-2 0 31,3 0 144-31,1 1-192 0,2 1 192 0,2 0-192 0,1 0-32 0,2 0-16 0,3-4 0 0,2-2 0 31,-2-1-256-31,3-2-48 0,1-2-16 0,0-1 0 0,1-2-368 0,0-1-80 16,2-3-16-16,1-1 0 0,2-6-2032 15,1-3-400-15,3-4-96 16,2-4-9824-16</inkml:trace>
  <inkml:trace contextRef="#ctx0" brushRef="#br0" timeOffset="59080.9">4244 6074 8287 0,'0'0'736'0,"0"0"-592"0,0 0-144 0,0 0 0 0,0 0 4160 0,0 0 784 16,-5 9 176-16,0 1 16 0,-3 1-3104 0,-1 4-624 15,-1 3-128-15,0-2-32 0,0 0-544 0,1 0-128 16,-1 3 0-16,0-1-16 0,1-1-96 0,1 0-16 16,1-2 0-16,2-2 0 0,1-3 208 0,0-1 48 31,0-1 0-31,4-8 0 0,0 0-80 0,0 0-16 16,0 0 0-16,0 0 0 0,0 0-160 0,0 0-16 15,0 0-16-15,9-7 0 0,1-1-48 0,-1-1-16 16,2-4 0-16,-3-1 0 0,3-1-160 0,1-3-16 0,3-2-16 0,0 1 0 15,2-2-160-15,2 1 160 0,0 1-160 0,1 4 160 16,-1 0-160-16,-3 3 0 0,-3 4 0 0,-1 1 0 16,-1 0 0-16,-1 5 0 0,-10 2 0 0,11 3 0 15,-1 3 0-15,0 3 0 0,-1 0 0 0,0 2 0 16,-2 2 0-16,2 2 0 0,-1 1 0 0,0 1 0 16,-1 1-128-16,2-1 128 0,0 1-160 0,-1-3 160 15,-1-1 0-15,1-5-144 0,1-1 144 0,0-2 0 16,-2-1 0-16,2-2 0 0,-1-1 0 0,1-2 0 15,-9 0 192-15,11-3-48 0,0 0 0 0,-1-2 0 16,-1-2 304-16,0-1 48 0,0-1 16 0,1 0 0 0,0-1-64 16,0 0 0-16,0 0 0 0,0-1 0 0,1 0-144 0,0 1-48 15,0 1 0-15,-2 1 0 0,0 5-128 0,-9 3-128 16,9-3 192-16,-9 3-192 0,11 0 128 0,-1 2-128 16,-1 2 0-16,0 5 0 0,-1 1 0 0,1 1 0 15,0 0 0-15,0 2 0 0,0 3-256 0,-2 0-16 16,1 3 0-16,0 2 0 15,-3-2-1072-15,2 3-224 0,-1 1-32 0,2-2-16 16,-1-4-1040-16,1-1-208 0,2-5-32 0,1-5-12576 0</inkml:trace>
  <inkml:trace contextRef="#ctx0" brushRef="#br0" timeOffset="59817.97">5170 6164 21183 0,'0'0'944'0,"0"0"192"0,-7-5-912 0,2 1-224 16,5 4 0-16,0 0 0 0,-6-4 2800 0,6 4 512 0,-6-3 96 0,6 3 32 15,0 0-2496-15,0 0-496 0,-8 2-112 0,8-2-16 16,0 0-64-16,0 0 0 0,0 0-16 0,0 0 0 16,0 0 464-16,0 0 112 0,-1-9 16 0,2 1 0 15,2-1-256-15,-1-2-32 0,1-2-16 0,-2-1 0 16,-1 3-96-16,0-1-32 0,0-2 0 0,-1 0 0 16,-2-1 64-16,1 1 16 0,-1 2 0 0,1 2 0 15,-3 1-112-15,1 3-32 0,-1-1 0 0,2 3 0 16,3 4-176-16,0 0-32 0,-8 1-128 0,1 4 192 0,-1 3-192 15,1 3-208-15,0 0 32 0,0 3 16 0,1 1 16 0,0 2 0 16,2 2 0-16,0 3 0 0,2 2-112 0,1-1-32 16,1-1 0-16,2-1 0 0,3-1-32 0,1-3 0 15,1 0 0-15,3-5 0 0,2-3 80 0,0-3 16 16,2 1 0-16,2-4 0 0,-2-2-32 0,1-2 0 16,2-3 0-16,-1-4 0 0,1 1 32 0,-1-4 0 15,-2-3 0-15,-2 1 0 0,-2 0 224 0,-2-1 0 16,1-2 0-16,0 1 0 0,1-2 128 0,-1 0-128 15,-2-1 0-15,1 3 0 0,0 0 0 0,-2 4-224 0,0 3 32 0,-6 2 16 16,0 6-16-16,0 0-16 0,0 0 0 0,0 0 0 16,0 0 64-16,0 0 16 0,0 0 0 0,-6 7 0 15,2 2 128-15,1-1-128 0,-1 2 128 0,1-1-128 16,3-9 128-16,-1 10 128 0,1-10-128 0,0 0 176 16,0 8 256-16,0-8 48 0,0 0 16 0,0 0 0 15,0 0 400-15,10-1 64 0,-1-3 32 0,1 0 0 16,1 1-208-16,1-2-32 0,-2 0-16 0,1-1 0 15,-2 1-512-15,2 0-96 0,0 2-128 0,-1 1 176 16,-1 2-176-16,0 1 0 0,-9-1 0 0,11 4 0 16,-1 2-224-16,0-1 32 0,-1 1 0 0,-1 3 0 31,2 0-192-31,0-1-48 0,-1-2 0 0,2-1 0 0,3 0 80 0,2-3 16 0,-2-2 0 0,1-2 0 31,2-2-160-31,-1-2-16 0,1-4-16 0,-1-1 0 0,1-2 272 0,-2-2 48 0,-2 1 16 0,0 0 0 0,-4-1 192 0,1 0 128 16,-1-2 0-16,0 1-128 0,0-2 416 0,-3 1-32 15,0-2 0-15,-1 1 0 0,0 1 176 0,-2 3 16 16,0 1 16-16,1 2 0 0,-3 3-48 0,-1 8-16 16,0 0 0-16,0 0 0 0,0 0-112 0,0 0-32 15,0 0 0-15,0 0 0 0,-1 10-384 0,0 3 0 16,-4 4 0-16,2 4-176 0,0 3 48 0,0 3 0 16,0 1 0-16,0 7 0 0,-1 2-112 0,0 4-16 15,1 0 0-15,-3 0 0 16,2-1-1424-16,-2-4-304 0,1-3-48 0,0-3-16 15,1-5-640-15,3-4-144 0,-2-6-32 0,2-5-6768 0,1-10-1360 0</inkml:trace>
  <inkml:trace contextRef="#ctx0" brushRef="#br0" timeOffset="59978.19">5776 6125 18431 0,'-5'-17'1632'0,"3"7"-1312"0,-1 1-320 0,0-1 0 16,-1 0 3648-16,2 2 640 0,1 1 144 0,1 7 32 15,-1-7-2416-15,1 7-496 0,2-6-80 0,-2 6-32 16,6-5-1024-16,-6 5-208 0,10-2-32 0,2 0-16 15,2 2-160-15,4 2-192 0,2 0 32 0,5 0 16 16,1 1-64-16,4 1-16 0,3-2 0 0,5 3 0 31,6 2-1552-31,2-1-304 0,2 0-64 0,-1-2-13008 0</inkml:trace>
  <inkml:trace contextRef="#ctx0" brushRef="#br0" timeOffset="60648.11">7133 6065 33567 0,'6'-11'1488'0,"-2"5"304"0,1-2-1424 0,-2 0-368 0,-1 1 0 0,-1 0 0 0,-1-1 1216 0,-1 1 192 16,-2-2 16-16,-2 0 16 0,0 4-624 0,-3 0-128 15,-2 1-32-15,-2 2 0 0,-2 1-384 0,-2 3-80 16,0 0 0-16,-5 3-16 0,0 3-48 0,1 2-128 16,1 1 192-16,-1 3-64 0,1 3-128 0,3-1 0 15,0 2 0-15,3 1 0 0,3 2-128 0,1-1 128 16,2 2-160-16,2-3 160 0,1-2-240 0,3-2 48 15,2-2 16-15,3 0 0 0,-1-2-80 0,3-1 0 0,-1-3-16 0,4-2 0 16,1-1 272-16,2-2-160 0,3-3 160 0,1-2-128 16,-1-2 128-16,1 0 192 0,-1-1-32 0,1 0-16 15,-1-4 48-15,-1-1 16 0,1-1 0 0,-3 1 0 16,-1 1 32-16,-2 1 0 0,-2 1 0 0,0 2 0 16,-2-1-112-16,-5 7-128 0,0 0 176 0,0 0-176 15,0 0 176-15,0 0-176 0,0 0 160 0,0 0-160 16,8 8 0-16,-2 0 0 0,-2 0 0 0,0 2 0 15,1 2 0-15,0 0 0 0,1-1-128 0,0 0 128 16,3-2 0-16,0-1 0 0,1-2-128 0,1 1 128 16,0-4 0-16,0 1 0 0,2-2 0 0,-1-3 0 15,1-3 0-15,1-1 128 0,-1-3-128 0,0 0 192 16,-1-1-48-16,0-2-16 0,-1-3 0 0,-1-1 0 0,-1-3 160 0,-1-1 32 16,-4-5 0-16,0 0 0 0,1 2 48 0,-1-1 16 15,-4-2 0-15,0-2 0 0,0-1-80 0,0-2-16 16,-3 0 0-16,0 2 0 0,-2 1-96 0,-1 1 0 15,-1 3-16-15,-1 1 0 0,1 0-176 0,-3 2 192 16,-1 4-192-16,-1 2 192 0,-3 2-192 0,0 2 0 16,-2 3 0-16,0 2-176 0,-3 2-80 0,1 2-32 15,-1 2 0-15,1 2 0 0,-2 5 48 0,-2 3 16 16,-4 2 0-16,1 3 0 0,-2 1 0 0,1 3 0 16,-1 2 0-16,2 3 0 0,1 3 48 0,0 4 16 15,2 2 0-15,1 1 0 0,1 1 160 0,2 2-128 0,0 2 128 0,2 1-128 16,2 0 128-16,2 0 0 0,3-2-144 15,2 1 144-15,4-1 0 0,2 1 0 0,3-2 0 0,3-1 0 16,3-3 0-16,3 0 0 0,4 1 128 0,2-3-128 16,3-2 0-16,2-2 0 0,2 1 0 0,2-4 0 15,3-3 0-15,4-2-192 0,4-2 0 0,5-5 16 32,0-3-576-32,1-5-112 0,1-4-32 0,5-3-11456 0,2-4-2288 0</inkml:trace>
  <inkml:trace contextRef="#ctx0" brushRef="#br0" timeOffset="60946.6">8565 6008 7359 0,'0'0'320'0,"4"-9"80"0,-1-2-400 0,0 2 0 0,1 0 0 0,-1 1 0 16,0 1 6512-16,1 1 1216 0,-4 6 240 0,3-7 48 0,-3 7-5648 0,0 0-1152 15,0 0-208-15,0 0-48 0,0 0 112 0,0 0 16 16,0 0 16-16,0 0 0 0,0 0-352 0,0 0-80 16,0 0-16-16,0 0 0 0,0 0-528 0,1 13-128 15,-1 3 0-15,0 1 0 0,0 1 0 0,-1 4 0 0,-1 1 0 16,-1 2 0-16,1 3 0 0,0 1-176 0,1 0 176 16,0 2-128-16,0 0 128 0,0 0 0 0,0-3 0 0,-1 1-128 31,1-2-320-31,0 1-64 0,1-3-16 0,-1-2 0 15,-1-4-1456-15,0-3-272 0,-2-2-64 0,1-2-16 16,0-1-1136-16,3-11-240 0</inkml:trace>
  <inkml:trace contextRef="#ctx0" brushRef="#br0" timeOffset="61277.61">8448 6039 34319 0,'-4'-14'1520'0,"2"4"320"0,1-2-1472 0,2 1-368 0,1 0 0 0,2 0 0 15,-1 0 720-15,3 2 80 0,1 0 16 0,3 1 0 16,1 2-416-16,2 0-80 0,3 1 0 0,1 2-16 0,3-2 112 0,2 4 32 16,2 1 0-16,4 2 0 15,2-1-128-15,1 4 0 0,2 0-16 0,3 4 0 0,0 1-304 0,0 3 160 16,-2 1-160-16,-2 3 128 0,-3 2-128 0,-2 2 0 16,-1 2 0-16,-3 1 0 0,-1 1 0 0,-2 0 0 15,-4 2 0-15,-2 1 128 0,-4 3 0 0,-2 0-128 16,-4 0 192-16,-1-4-64 0,-5-1-128 0,-1-4 0 15,-2-4 144-15,-3 0-144 16,-2-4 240-16,-3 1-32 0,-4-3 0 0,-1-2 0 0,-3-2 192 0,-5-1 48 0,-2-2 0 16,-5 0 0-16,-7-2-176 0,-2-1-16 0,0 1-16 0,-1-2 0 15,2-1-112-15,2 1-128 0,2 1 176 0,3 1-176 16,3 2-192-16,4-1-128 0,0 0-48 0,2 4 0 31,0 2-2480-31,2 1-496 0</inkml:trace>
  <inkml:trace contextRef="#ctx0" brushRef="#br0" timeOffset="63016.08">10191 6274 4607 0,'0'0'400'0,"0"0"-400"0,0 0 0 0,0 0 0 16,0 0 1472-16,0 0 192 0,0 0 64 0,0 0 0 15,0 0-1392-15,0 0-336 0,0 0 0 0,0 0 0 16,0 0 0-16,0 0 0 0,0 0 0 0,8-3 0 16,-8 3 0-16,0 0 128 0,0 0-128 0,9-2 0 15,-9 2 352-15,0 0 0 0,0 0 0 0,0 0 0 16,0 0 320-16,0 0 64 0,0 0 16 0,0 0 0 0,0 0 208 0,0 0 32 15,0 0 16-15,0 0 0 0,0 0-240 0,0 0-32 16,0 0-16-16,0 0 0 0,0 0-80 0,0 0 0 16,0 0-16-16,0 0 0 0,0 0-16 0,0 0 0 15,0 0 0-15,0 0 0 0,0 0-32 0,-4-3 0 16,4 3 0-16,0 0 0 16,0 0-160-16,0 0-32 0,0 0-16 0,0 0 0 0,-6-1-48 0,6 1-16 15,0 0 0-15,0 0 0 0,-6 1 0 0,6-1 0 16,0 0 0-16,-6 1 0 0,6-1-48 0,0 0 0 15,0 0 0-15,0 0 0 16,0 0 32-16,0 0 0 0,0 0 0 0,0 0 0 16,0 0 80-16,0 0 16 0,0 0 0 0,0 0 0 0,0 0-48 0,10 6 0 0,1 0 0 0,4-2 0 15,4 0 176-15,1 0 16 0,2 0 16 0,3 0 0 16,3-2 64-16,3-1 16 0,2 0 0 0,4 0 0 16,-1 0-304-16,2 0-48 0,4-1-16 0,0 0 0 15,1 0-256-15,-1 0 160 0,-5-1-160 0,-3 0 128 16,-1 0-128-16,-3 1 0 0,-2 0 0 0,0 1 128 15,-5-3-128-15,-1 2 0 16,-2 0 0-16,-1 1 128 0,-3 0-128 0,0-1 0 0,-3 0 0 0,-1 0 128 0,-2 0-128 16,-1 0 0-16,-9 0 0 0,9-1 0 0,-9 1 0 0,0 0 0 15,9 0-160-15,-9 0 160 0,0 0-160 0,0 0 160 32,0 0-160-32,0 0 160 0,0 0-128 0,0 0 128 0,0 0 0 0,0 0-144 0,0 0 0 0,0 0 0 15,0 0 0-15,0 0 0 0,0 0-80 0,0 0-16 16,0 0 0-16,-6-3 0 15,6 3-160-15,-6-4-48 0,6 4 0 0,-6-2 0 16,6 2-272-16,-8-2-64 0,8 2-16 0,-8-1 0 16,8 1-128-16,-8-2-32 0,8 2 0 0,-6-1 0 15,6 1 240-15,-7-1 32 0,7 1 16 0,0 0 0 0,-6-3 352 0,6 3 80 0,-6-3 16 0,6 3 0 16,-5-3 224-16,5 3-144 0,-6-4 144 16,6 4-128-16,-5-4-16 0,5 4 0 0,-8-7 0 0,2 3 0 15,6 4 144-15,-6-4 0 0,0-1 0 0,6 5-128 16,-7-7 128-16,1 0 144 0,2 1-16 0,-1 1-128 15,1-2 320-15,-1 2-64 0,5 5 0 0,-5-7 0 16,-2 0 96-16,2 0 16 0,0 0 0 0,1 2 0 16,0 0 912-16,4 5 192 0,-6-7 48 0,2 1 0 31,-1 2-1728-31,5 4-352 0,-5-6-64 0,0 2-16 0,5 4 768 0,-4-6 128 0,4 6 48 0,-3-4 0 16,3 4-32-16,0 0 0 0,0 0 0 0,0 0 0 15,0 0-112-15,0 0-32 0,0 0 0 0,0 0 0 16,-5 10-128-16,4-1 0 0,1-9 0 0,2 11 0 15,2 0 0-15,1 0 0 0,1-1 0 0,3-2 128 16,0 1 0-16,2 0-128 0,2-1 192 0,0-2-64 16,1 1 16-16,2-2 0 0,-1 0 0 0,1-2 0 0,1 0 48 0,-1 1 0 15,1-2 0-15,-1-1 0 0,-1-1-48 0,-2-1 0 16,0 0 0-16,-1 1 0 0,-2 0-144 0,-10 0 192 16,9-1-192-16,0 0 192 0,-9 1-192 0,0 0 160 15,0 0-160-15,0 0 160 0,0 0 48 0,0 0 16 16,0 0 0-16,0 0 0 0,-4 7 128 0,-3 3 32 15,-4 1 0-15,-2 2 0 0,-1 3-128 0,-1 1 0 16,-3 1-16-16,2 3 0 0,-2 1-240 0,2 0 0 16,-2-1 0-16,3 0 0 0,2 0 0 0,0-2 0 15,2 0 0-15,3-1 0 0,0-3-304 0,4-1 0 16,0 0 0-16,4-2 0 16,1-2-1808-16,5-2-384 0,-1-2-64 0</inkml:trace>
  <inkml:trace contextRef="#ctx0" brushRef="#br0" timeOffset="63736.53">12942 5990 13823 0,'-13'-8'1216'0,"6"2"-960"0,-2-1-256 0,0-1 0 0,1-1 3584 0,2 0 688 0,-1 2 128 0,2-2 16 0,-1 0-2944 0,3 0-608 16,1 0-112-16,-1 1-32 0,2 0 32 0,1 8 0 31,0-9 0-31,0 9 0 0,2-9 0 0,-2 9 0 0,5-7 0 0,-5 7 0 0,3-8-128 0,-3 8-32 16,0 0 0-16,0 0 0 0,0 0-304 0,0 0-64 15,0 0-16-15,0 0 0 0,0 0-208 0,6 10 0 16,-3 2 0-16,-2 2-160 0,-1 2 160 0,-1 2 0 0,-2 3 0 0,-2 0-128 16,1 2 128-16,-1 1 0 0,2 3 128 0,1 1-128 15,0 1 0-15,1 0 0 0,1-2 0 0,2 0 0 31,0-3 0-31,2-1 0 0,1-3 0 0,0-2 0 16,2-2 0-16,2-2 0 0,1-2 0 0,2 0 0 16,-1-3 0-16,1-2 0 0,1-3 0 0,1-1 0 15,0-2 0-15,0-3 0 0,-1-2-144 0,1-2 144 16,1-1 0-16,0-4-144 0,0-4 144 0,4-2 0 16,-3-5 0-16,0-1 0 0,-1-4 192 0,1-1-48 15,-2-3-144-15,-1-1 192 0,1 1-192 0,-6 1 192 16,1 2-64-16,-1-1 0 0,-2 2 0 0,-1 1 0 15,-2 3 128-15,-1 4 0 0,-1 1 16 0,-1 4 0 0,-1 3 112 0,0 2 32 16,-1 2 0-16,2 7 0 0,0 0 48 0,0 0 16 16,-7-2 0-16,7 2 0 0,-7 2-480 0,0 3 0 15,1 3-208-15,-1 3 64 0,0 2 0 0,1 3 0 16,-1 4 0-16,1 2 0 0,-1 1 144 0,0 0 0 16,2-1 0-16,0 2 0 0,2 2-176 0,1 1 176 15,1 2-208-15,0-2 80 0,0-2 128 0,1 1 0 16,2-1 0-16,0 0-128 0,0 1 128 0,3-4 0 15,-1-3-144-15,2 1 144 16,0-1-400-16,2-3-16 0,1-2 0 0,1-2 0 16,-1-1-592-16,4-1-112 0,-1-2-32 0,2-1 0 15,1-3-2608-15,3-1-528 0</inkml:trace>
  <inkml:trace contextRef="#ctx0" brushRef="#br0" timeOffset="64002.45">13531 6318 28559 0,'0'0'1264'0,"-2"-7"272"0,2 7-1232 0,-2-8-304 0,-1 1 0 0,3 7 0 15,0 0 2032-15,0 0 336 0,-1-7 80 0,1 7 16 16,0 0-1472-16,0 0-288 0,0 0-64 0,0 0-16 16,0 0-112-16,0 0-32 0,0 0 0 0,0 0 0 15,-4 6-96-15,1 4 0 0,-1 1-16 0,2 2 0 16,0 2-176-16,0 0-48 0,-1 3 0 0,2 0 0 15,-1 3-144-15,1 0 0 0,0-1 0 0,0 1 0 16,-2-1 128-16,1 0-128 0,1-2 128 0,1 1-128 0,-1 1 0 16,2-3-256-16,-1 0 48 0,-1-4 0 15,0-2-432-15,0-1-64 16,0 0-32-16,-1 0 0 0,0-1-2080 0,-2-2-400 0,4-7-96 0</inkml:trace>
  <inkml:trace contextRef="#ctx0" brushRef="#br0" timeOffset="64330.55">13271 6382 34095 0,'-8'-9'3024'0,"4"3"-2416"15,2-3-480-15,1 1-128 0,1 8 1248 0,4-8 224 16,1 0 64-16,1 2 0 0,2 1-1056 0,3 0-208 16,2 1-32-16,4 3-16 0,-1-1-64 0,3 1-16 15,0-2 0-15,2 3 0 0,2 0 176 0,-1 3 16 0,-1-2 16 0,-2 2 0 16,2 3-96-16,-2 1-32 0,0 1 0 0,-1 2 0 15,0 2-224-15,0 1 0 0,-3 0 0 0,-1 4 0 16,-1-2 0-16,0 2 0 0,-2-1 0 0,-2 1-160 16,-1-2-32-16,-2 3-16 0,-2-2 0 0,-1 2 0 15,0 1 208-15,-3-3 0 0,-2-2-160 0,1 0 160 16,-2-1-176-16,-1-2 48 0,-1-1 0 0,-1-2 0 16,-3 1 128-16,-1-1 0 0,-1-1 0 0,-2-1 0 15,-2 0 0-15,-1 0 0 0,-2 0-160 0,1-2 160 16,-1-2-224-16,2 1 64 0,0-1 16 0,3 0 0 15,1-1-208-15,1 1-32 0,1-1-16 0,1-1 0 16,2-2-1696 0,7 2-336-16,-7-5-64 0</inkml:trace>
  <inkml:trace contextRef="#ctx0" brushRef="#br0" timeOffset="64565.66">14239 6061 41119 0,'0'0'1824'0,"0"0"368"0,6-5-1744 0,-1 0-448 16,-5 5 0-16,11-4 0 0,3 0 0 0,1 2 0 0,0 1 128 0,3 0-128 16,1-1 0-16,0 1 0 0,0-1 144 0,0 0-144 15,-2 2-192-15,1 0-128 0,0 2 0 0,0-1-16 31,1 1-400-31,0 0-80 0,-2 0-16 0,1 0-10560 0,-2 1-2112 0</inkml:trace>
  <inkml:trace contextRef="#ctx0" brushRef="#br0" timeOffset="64737.65">14323 6306 40031 0,'0'0'1776'0,"0"0"352"0,0 0-1696 0,0 0-432 0,0 0 0 0,0 0 0 15,0 0 0-15,11 5 0 0,0-1 0 0,2 1 0 16,3-2 0-16,0 1 128 0,2 0-128 0,-1-2 0 0,3-1 128 0,2 1-128 16,2 0 0-16,3-2 128 15,0-2-528-15,4 2-112 0,2-1-32 0,4-1-11072 16,5-3-2208-16</inkml:trace>
  <inkml:trace contextRef="#ctx0" brushRef="#br0" timeOffset="65253.43">15503 5869 35007 0,'0'0'3120'0,"0"0"-2496"0,-2-7-496 0,2 7-128 16,-2-9 576-16,2 9 112 0,0 0 16 0,0 0 0 15,-7-5-448-15,7 5-64 0,-7 0-32 0,-1 2 0 16,-1 2-32-16,1 4-128 0,0 2 192 0,-1 2-64 15,0 3-128-15,0 3 0 0,-1 3 0 0,1 3 0 16,1 1 160-16,0 3 0 0,1 2 0 0,3 1 0 16,1 4-160-16,2-4 0 0,2 0-192 0,2-2 192 15,2-2 0-15,3-2 0 0,1-2 0 0,1-2 0 16,0-3 0-16,3 0 0 0,-2-3 128 0,3-3-128 16,1-2 0-16,0-2 0 0,1-3 0 0,2-1 0 15,0-3 0-15,1-2 0 0,2-4-192 0,1-2 192 16,0-3 0-16,1-2 0 0,-1-3 144 0,0-2-16 15,0-3-128-15,-1-3 0 0,-1-4 0 0,-1 0 0 0,-4-3 0 16,0-1 0-16,-3 0 0 0,-1 0 0 0,-3 2 0 0,1 2 0 16,-3-1 0-16,-1 2 0 0,-1 3 224 0,-1 2 32 15,-3 1 0-15,0 3 0 0,0 4 304 0,-2 2 64 16,-1 1 16-16,1 2 0 0,-1 2-224 0,3 6-32 16,0 0-16-16,0 0 0 0,0 0-368 0,-7 4 0 15,2 4-192-15,-1 4 64 0,1 4-64 0,0 0 0 16,1 1 0-16,0 2 0 0,-1 3 192 0,2 0-160 15,0 0 160-15,-1 3-160 0,3 1 160 0,0 0 0 16,1 1 0-16,0-1-128 0,0 1-48 0,2-3 0 16,2-2 0-16,-1 0 0 15,0 0-336-15,3 1-80 0,-1-3-16 0,2-2 0 16,1-1-1504-16,0-2-320 0,2-1-48 0,0-3-12496 0</inkml:trace>
  <inkml:trace contextRef="#ctx0" brushRef="#br0" timeOffset="65582.37">16134 6345 32255 0,'0'0'2864'0,"0"0"-2288"0,4-7-576 0,1 0 0 16,0-2 608-16,0 0 16 0,1 2 0 0,-2 1 0 16,0-2-320-16,-1 0-64 0,1 0-16 0,0-1 0 15,-3 0 112-15,0 0 32 0,0-1 0 0,-1 0 0 16,0 3 304-16,0 7 64 0,-2-7 16 0,2 7 0 15,-4-7-224-15,4 7-32 0,0 0-16 0,-6-1 0 16,-2 4-336-16,-3 1-144 0,-1 3 128 0,-1 2-128 16,-3 2 0-16,1 3 0 0,-2 1-192 0,0 2 192 15,-1 0-176-15,3 3 176 0,2 1-128 0,3 0 128 0,2-1 0 0,-1 0-128 16,3 0 128-16,2 0 0 0,2-1 0 0,2-2 0 16,1 1 0-16,3-3-128 0,1 2 128 0,3-2 0 15,1 1 0-15,3 0 0 0,4-2 0 0,3-1 0 16,1-4 0-16,2 0 0 15,2-1-496-15,3-4-16 0,2-1 0 0,0-5 0 16,-1-2-256-16,3 0-64 0,1-3-16 0,3-3-10080 16,0-4-2000-16</inkml:trace>
  <inkml:trace contextRef="#ctx0" brushRef="#br0" timeOffset="65910.91">16965 5946 24879 0,'-4'-10'2208'0,"2"3"-1760"0,-2-1-448 0,2 2 0 15,2 6 2816-15,-2-7 496 0,2 7 80 0,0 0 32 16,0 0-1936-16,0 0-384 0,0 0-80 0,0 0 0 16,0 0-560-16,0 0-96 0,0 0-32 0,0 0 0 15,-1 12-144-15,2 3-48 0,0 1 0 0,2 2 0 16,-2 0 48-16,3 2 0 0,-2 3 0 0,0 3 0 15,0 0-192-15,0 3 0 0,1 0 0 0,-1 1 0 16,1 0 0-16,2-2 0 0,0-2 0 0,-2-2 0 16,3-1-320-16,-2-1 0 0,1-2 0 0,-2-2 0 15,0 0-1056 1,-1-2-208-16,1-1-32 0,-3-3-16 0,-3-2-1616 0,3-10-320 0,-7 9-64 0,7-9-16 0</inkml:trace>
  <inkml:trace contextRef="#ctx0" brushRef="#br0" timeOffset="66099.64">16648 6212 37775 0,'0'0'1664'0,"0"-9"368"0,0 1-1632 0,4 2-400 0,1-1 0 0,3 4 0 16,1 2 704-16,4 0 48 0,6-1 16 0,4 1 0 16,4 0-512-16,5 0-80 0,4 1-32 0,5 2 0 15,2 3-144-15,4-1 0 0,1-1 0 0,-3 0 128 16,-4-3-128-16,0-1 0 0,-1-1 144 0,-3 2-144 15,-3 4 0-15,-1-1-128 0,-4 1 0 0,-4 0 0 32,-4-1-752-32,-3 0-144 0,-2 1-16 0,-5-1-16 15,-2-1-1776-15,-9-2-368 0,0 0-64 0,0 0-9936 0</inkml:trace>
  <inkml:trace contextRef="#ctx0" brushRef="#br0" timeOffset="67948.21">17817 6147 25791 0,'0'0'1152'0,"0"0"224"0,9-3-1104 0,2-1-272 16,2-1 0-16,0 1 0 0,2 2 1472 0,2-1 256 15,-1-3 32-15,2 0 16 0,0-1-1328 0,0-2-272 16,-1 0-48-16,-1 0-128 0,-1 0 432 0,0-1-32 15,0-3 0-15,-2 2 0 0,2 1 48 0,-1-1 16 16,0-2 0-16,1-2 0 0,-3 0-80 0,0 1-32 16,0-1 0-16,-1 1 0 0,-1 0-96 0,0 1-32 15,-4-1 0-15,0 3 0 0,-2 0-32 0,-2 2-16 16,-1-1 0-16,-1 0 0 0,-1 1 16 0,-1 0 0 16,-2 1 0-16,-1 2 0 0,1 0-192 0,-3 1 128 0,0 0-128 0,-2 2 128 15,0 1-128-15,-1 2 0 0,-1 2 0 0,0 1 0 16,-1 1-128-16,1 1 128 0,0 2-160 0,-1 3 160 15,-1 2-144-15,0 2 144 0,0 3-128 0,1 0 128 16,1 1 0-16,-1 1 0 0,2 0 0 0,2 1 0 16,0 2 128-16,3-1 48 0,4-1 16 0,1 0 0 15,3 1-16-15,2 1 0 0,2-2 0 0,1 2 0 16,1-1-48-16,3 0 0 0,0-3 0 0,3-2 0 16,-1 1 0-16,3-2-128 0,0-2 192 0,6 0-64 15,-2-2-128-15,2 0 0 0,1-4 144 0,2 0-144 16,0-2 0-16,2-1-288 0,0-4 48 0,3 0 16 15,1-1-528 1,-1-2-96-16,1-3-32 0,-4-3-10528 0,-2-1-2112 0</inkml:trace>
  <inkml:trace contextRef="#ctx0" brushRef="#br0" timeOffset="68481.08">18409 6174 16575 0,'0'0'736'0,"0"0"160"0,0-7-720 0,2 1-176 0,-2 6 0 0,5-5 0 0,1-1 3280 0,0 2 624 15,3 0 128-15,0 0 32 0,0-4-2656 0,0 3-544 16,4 2-96-16,-2-1-32 0,-2 0 160 0,2-1 48 16,0 2 0-16,3 2 0 0,-1 0-128 0,0 2-32 0,0 1 0 0,-1 0 0 15,-1 1-336-15,-1 0-80 0,-2 1-16 0,-1 1 0 16,-7-5-224-16,7 9-128 0,-1-1 128 0,-2 1-128 15,1 0 0-15,-4 0 0 0,1 0 0 0,-2-1 0 16,0 1-192-16,-1 0 64 0,0 0 0 0,0 1 0 16,-3 1 128-16,2-3-160 0,0 0 160 0,0 0-160 15,-1 0 160-15,3-8 0 0,0 0 0 0,0 9-128 16,-1-1 128-16,1-8 0 0,0 0 0 0,3 8 0 16,-3-8 0-16,4 8 0 0,-4-8 0 0,7 8 0 15,-2-1 128-15,3-2-128 16,1 1 160-16,-1-2-160 0,1 1 272 0,1 0-32 0,-1 2-16 0,1 1 0 15,0-1-80-15,1 1-16 0,-1-1 0 0,-1-1 0 0,0 2-128 0,0 1 0 16,-2-1 144-16,-2 1-144 0,-5-9 128 0,5 11-128 16,-5-11 160-16,3 11-160 0,-3-11 160 0,0 11-160 15,0-11 160-15,-5 9-160 0,0-3 464 0,-3-3 0 16,-1 0 0-16,0 0 0 0,-4 0-80 0,1-2 0 16,0-1-16-16,0 0 0 0,-2-1-32 0,2 0 0 15,0-1 0-15,0 1 0 0,1 1-96 0,1-1-32 16,0 0 0-16,1 0 0 0,1 0-208 0,8 1 0 15,-9-2 0-15,9 2 0 16,-7-2-256-16,7 2-128 0,-8-4-48 0,8 4 0 16,0 0-1632-16,0 0-336 0,-4-4-64 0,4 4-9808 0,1-9-1952 0</inkml:trace>
  <inkml:trace contextRef="#ctx0" brushRef="#br0" timeOffset="68919.87">19467 6090 31327 0,'0'0'2784'0,"0"0"-2224"15,0 0-560-15,0 0 0 0,0 0 1872 0,0 0 272 16,0 0 48-16,8-5 16 0,2 2-1152 0,2 1-224 16,2 0-64-16,3 0 0 0,3 2-448 0,3 2-80 15,2-1-32-15,4 1 0 0,3-1-208 0,1 1 0 16,0-2 0-16,0 0 0 0,0-2-160 0,-1 1-80 16,-4 0-16-16,0 0 0 15,-1 0-2048-15,0-2-400 0,-3 0-96 0</inkml:trace>
  <inkml:trace contextRef="#ctx0" brushRef="#br0" timeOffset="69107.25">19558 6228 38591 0,'0'0'1712'0,"-6"-5"336"0,3 0-1632 0,3 5-416 0,0 0 0 0,0 0 0 15,0 0 240-15,0 0-48 0,0 0 0 0,10 3 0 16,2-1-192-16,3 0 0 0,3 0 0 0,4 0-160 15,4 4 160-15,6-2 0 0,4 1-144 0,1-5 144 16,3-3-1472-16,-2 0-208 0,3-1-48 0,1-2-13824 16</inkml:trace>
  <inkml:trace contextRef="#ctx0" brushRef="#br0" timeOffset="69701.77">20916 6149 5519 0,'0'0'496'0,"0"0"-496"0,0 0 0 0,0 0 0 15,0 0 6592-15,0 0 1216 0,0 0 240 0,0 0 48 16,0 0-6112-16,0 0-1216 0,11 1-240 0,2 0-48 16,-1-1 32-16,1 0 16 0,0 1 0 0,1 2 0 15,2-2-208-15,0 0-32 0,3-1-16 0,2-1 0 16,1-2-48-16,1-1-16 0,-1 0 0 0,0-1 0 16,0-1-16-16,-1-1 0 0,0 2 0 0,0-2 0 15,0-1-48-15,-1-1-16 0,1-3 0 0,0 2 0 16,-1 1 64-16,0-1 16 0,-1-1 0 0,-2-1 0 15,-1-1-16-15,-2 0 0 0,-2 0 0 0,-1 0 0 0,-1 0-192 0,-2 1 128 32,-3 1-128-32,-1 0 0 0,-1 1 176 0,-2 0-176 0,-1 0 192 0,-2 1-192 0,-2 2 0 0,0 2 0 15,-2-1 0-15,-1 2 0 0,-2 0 0 0,-1 0-144 16,-2 2-16-16,-2 1 0 0,-3 1-32 0,-1 2-16 16,-1 3 0-16,-2 0 0 0,-1 2 64 0,0 2 16 15,0 0 0-15,-1 1 0 0,0 2 128 0,-2 3 0 16,-1 0-144-16,1 1 144 0,2-2 0 0,2 0 0 15,1 0-144-15,1 1 144 0,2 0 0 0,2 1 0 16,4-2 0-16,4 1 0 0,1 1 176 0,3-2-16 0,1-2 0 0,2 1 0 16,2 3-16-16,3-1 0 0,6-1 0 0,0 1 0 15,4-2-16-15,3 1-128 0,4 2 192 0,1-3-64 16,3-1-128-16,0-1 0 0,2-1 0 0,-1 0 128 16,1 0-128-1,0-2 0-15,2-1 0 0,2 0 0 0,0-2-224 0,1 2-32 0,1-3 0 0,0-1 0 31,1 0-368-31,-2-2-80 0,-3-2 0 0,-3-1-16 16,-3 1-1520-16,-2-1-320 0,-3-1-48 0</inkml:trace>
  <inkml:trace contextRef="#ctx0" brushRef="#br0" timeOffset="69952.11">21689 6228 10127 0,'0'0'896'0,"-1"-7"-704"0,1 7-192 0,0 0 0 16,0 0 5792-16,0 0 1120 0,-3-7 240 0,3 7 32 0,0 0-4944 0,0 0-976 15,-1-6-208-15,1 6-32 0,0 0-240 16,0 0-32-16,0 0-16 0,0 0 0 0,0 0-288 0,0 0-64 16,0 0-16-16,0 10 0 0,-3 0-112 0,2 1 0 15,1 1-16-15,-1 2 0 0,-1-1-96 0,0 1-16 16,2 1 0-16,0 3 0 0,-1 1-128 0,1-2 0 16,0 3 0-16,1 1 0 0,1 0 0 0,0-2 0 15,1-4 128-15,0 2-128 0,0-1-288 0,0-2-96 16,1-2 0-16,1 1-16 15,-1-2-1520-15,0 0-288 16,1-3-64-16,-5-8-9296 0,0 0-1856 0</inkml:trace>
  <inkml:trace contextRef="#ctx0" brushRef="#br0" timeOffset="70234.67">22047 6021 21183 0,'0'0'944'0,"0"0"192"0,2-8-912 0,1 0-224 0,-3 8 0 0,3-8 0 0,0 2 4416 0,-3 6 832 0,0 0 160 0,0 0 32 15,7-5-4096-15,-7 5-816 0,0 0-160 0,0 0-48 16,9 4-176-16,-9-4-144 0,7 7 192 0,-2 2-192 16,-2 1 208-16,0 1-64 0,0 0-16 0,-1 2 0 0,-2 3-128 0,0 1 0 15,2 3 0-15,-2 1-176 0,0 2 176 0,0 1 0 16,0 0 0-16,0 1 0 0,0-3-224 0,1-2 32 15,0-1 16-15,1 0 0 16,-1-3-688-16,2 0-144 0,-1-2-16 0,-1-3-16 16,-1-11-2608-16,0 9-512 0</inkml:trace>
  <inkml:trace contextRef="#ctx0" brushRef="#br0" timeOffset="70438.28">21836 6133 39103 0,'0'0'1728'0,"0"0"368"0,0-8-1680 0,0 8-416 0,2-7 0 0,-2 7 0 16,7-4 384-16,2 3 0 0,2 1 0 0,2 2 0 15,2 0-144-15,4-1-48 0,3 0 0 0,4 3 0 16,4 0-192-16,2 0 0 0,0 0 0 0,0-1 0 16,-1-1-272-16,0-1-112 0,2-1 0 0,0 1-16 31,2 2-2688-31,-1-1-544 0,13-1-96 0,-5-1-32 0</inkml:trace>
  <inkml:trace contextRef="#ctx0" brushRef="#br0" timeOffset="70844.59">22678 6169 17503 0,'0'0'1552'0,"0"0"-1232"0,0 0-320 0,0 0 0 0,0 0 3216 0,6-7 592 15,1 2 112-15,-1 0 32 0,2 2-2608 0,0 0-512 16,2-2-96-16,1-1-32 0,1-3-144 0,1-1-48 16,1-2 0-16,2 1 0 0,0 0-160 0,1 1-32 15,-2-1-16-15,2 0 0 0,-1-3 96 0,-1 1 32 16,0-1 0-16,-1 1 0 0,-2 0-96 0,-1 1-16 16,-4-1 0-16,-1 2 0 0,0 0-160 0,-2 1-32 15,0 1-128-15,-2 1 192 0,0-1-192 0,-2 9 144 16,0-6-144-16,0 6 128 0,-3-8-128 0,3 8 192 15,-8-4-192-15,-2 2 192 0,0 0-192 0,-4 2-176 16,-2 3 48-16,-1 1 0 0,-3 2 128 0,1 0-208 0,1 4 80 0,0 1 128 16,-1 2-192-16,2 3 192 0,0-1-160 0,2 2 160 15,1-2 0-15,1-1 0 0,4 2 0 0,1 0 0 32,1 1 192-32,3 0 16 0,1 1 16 0,3 1 0 0,1-1-80 0,2 1-16 0,2-1 0 0,3-1 0 15,0 3-128-15,3-2 160 0,1-3-160 0,3 3 160 16,3-3-160-16,1-1 0 0,2-1-192 0,2 0 192 31,4-2-640-31,2-3-16 0,2 0 0 0,-1-1 0 16,3-3-1648-16,0-1-336 0,-1-3-64 0</inkml:trace>
  <inkml:trace contextRef="#ctx0" brushRef="#br0" timeOffset="71330.72">23218 6268 35007 0,'0'0'3120'0,"0"0"-2496"0,4-7-496 0,0 3-128 0,-4 4 688 0,8-5 112 15,0 1 32-15,0 1 0 0,-8 3-384 0,11-2-80 16,1 0-16-16,-1 2 0 0,0 0-16 0,1 2 0 16,2-1 0-16,1 1 0 0,1 0-16 0,-1 0-16 15,0 0 0-15,-2 2 0 0,-1-1-144 0,-1 3-32 16,-1-1 0-16,-3 1 0 0,-7-6-128 0,8 7 0 0,-2 0 0 0,-6-7 0 15,0 0-304-15,0 12-32 16,-1-2-16-16,-3 0 0 0,0-3 96 0,-3 1 0 0,0 0 16 16,-2 0 0-16,0-3 48 0,0 2 16 0,1-1 0 15,2 0 0-15,6-6 176 0,-8 6 0 0,8-6 0 0,-6 7 0 16,6-7 160-16,-5 8 16 0,5-8 0 0,-1 10 0 16,1-10-32-16,3 9 0 0,2 0 0 0,-1 0 0 31,-4-9 0-31,9 11 0 0,1-2 0 0,1-1 0 0,0 0-16 0,-1 1 0 0,0 0 0 0,0 1 0 31,-1-1 0-31,0-1-128 0,-2-1 192 0,-2 2-64 16,1 0 0-16,-2-1-128 0,1 1 192 0,-3-1-64 0,-2-8 128 15,2 9 32-15,-2-9 0 0,-1 9 0 0,-1-1-48 0,2-8-16 16,-5 7 0-16,5-7 0 0,-8 4 96 16,-2 0 0-16,-2-1 16 0,-1-2 0 0,-1-1-48 15,0-1-16-15,-2-1 0 0,1 0 0 0,0 0-272 0,0 1 0 16,1 0 0-16,1 0 0 0,1 0-192 0,1 0-112 15,2-1-16-15,1 2 0 16,-1 2-1408-16,9-2-272 0,-7 4-64 16,7-4-15904-16</inkml:trace>
  <inkml:trace contextRef="#ctx0" brushRef="#br0" timeOffset="75200.53">21410 3647 2751 0,'0'0'256'0,"0"0"-256"0,0 0 0 0,0 0 0 15,-5-5 3056-15,5 5 560 0,0 0 112 0,0 0 32 16,-7-4-2256-16,7 4-448 0,-5-5-96 0,5 5 0 15,0 0-320-15,0 0-64 0,0 0-16 0,0 0 0 16,0 0-128-16,0 0-32 0,0 0 0 0,0 0 0 16,0 0-256-16,0 0-144 0,0 0 160 0,0 0-160 15,0 0 192-15,0 0-48 0,0 0-16 0,9-3 0 0,-2 0 16 0,-7 3 0 16,0 0 0-16,12-1 0 0,-3 0 48 0,-9 1 16 16,0 0 0-16,11 0 0 0,0 0 64 0,-11 0 16 15,8 1 0-15,1 0 0 0,-1-1-32 0,0 1-16 16,1 0 0-16,0 0 0 0,0-1-80 0,-1 1-16 15,-8-1 0-15,12 1 0 0,-1 0 96 0,0 2 16 16,-1-1 0-16,1 0 0 0,1-1-16 0,2 1 0 16,0-1 0-16,1 2 0 0,3-2 80 0,-2 1 0 15,4-1 16-15,1 0 0 0,3 0-16 0,4 0 0 0,0 0 0 0,5 0 0 16,5-1-16-16,4 2-16 0,3-1 0 16,3-1 0-16,2 0-96 0,1-1-32 0,1-2 0 0,3 2 0 15,2 1 0-15,5 0 0 16,4 1 0-16,0-1 0 0,-3-2-160 0,1 1 0 0,4 1 0 0,2 0 0 15,3 1 0-15,-1 1 0 0,0-1 128 0,-4 2-128 16,-2-2 0-16,0 1 0 0,0 1 0 0,-1 1 0 16,0-1 0-16,-5 0 0 0,-5-1 0 0,-3 2 128 15,-3 0-128-15,-2-1 0 0,-3 0 0 0,-3-1 128 16,-1-1-128-16,-3 1 0 0,-3-1 0 0,-4 1 128 16,-3 1-128-16,-4-1 0 15,-4 0 0-15,-2 0-176 16,-4 0-240-16,-2 1-48 0,-11-3-16 0,9 2 0 0,-9-2-400 0,0 0-80 15,0 0 0-15,0 0-16 0,0 0-240 0,7 7-64 0,-7-7 0 0,0 0-10288 16</inkml:trace>
  <inkml:trace contextRef="#ctx0" brushRef="#br0" timeOffset="75686.73">24803 3541 20271 0,'0'0'1792'0,"-1"-8"-1424"0,1 8-368 16,-1-9 0-16,-3 1 928 0,1 0 112 0,0 0 32 0,-2 3 0 16,1-1-240-16,-3 1-32 0,-3-1-16 0,-1 2 0 15,-2-1-448-15,-1 3-80 0,-4 1-32 0,2 1 0 16,-1 0-224-16,1 2 0 0,-5-1 128 0,1 4-128 15,0 3 224-15,-1 1 0 0,-1 4 0 0,-1 1 0 16,-1 1-64-16,1 3-16 0,1 3 0 0,1-1 0 16,-1 0 16-16,2 2 0 0,3 0 0 0,1 0 0 15,2-1-16-15,4 0 0 0,2 0 0 0,3-2 0 16,2-2 144-16,1 0 32 0,4-1 0 0,2 0 0 16,3-2 160-16,2 0 32 0,4 1 16 0,-2-3 0 15,1-2-160-15,2-3-48 0,0-1 0 0,2-1 0 16,0 2-64-16,1-1-32 0,0-4 0 0,1-2 0 0,-2 0 32 15,1 0 16-15,-1-1 0 0,1-2 0 0,-5 0-16 16,0-1-16-16,0-2 0 0,-1 1 0 0,-2-1 80 0,-1 0 0 16,-2-2 16-16,0 0 0 15,-1-2-48-15,-1 0-16 0,-4 1 0 0,-2 0 0 0,2 1-96 0,-2 0-32 16,-2 1 0-16,-1 1 0 0,0 1-144 0,-3-2 0 16,-2 2 0-16,-1 1 0 15,-1 2-464-15,-1 1 16 0,0 1 16 0,-4 1 0 16,2 0-400-16,0 0-64 0,-1 1-32 0,1 2 0 15,0-1-1456-15,2 0-304 0,0 1-48 0</inkml:trace>
  <inkml:trace contextRef="#ctx0" brushRef="#br0" timeOffset="76235">24631 3299 29487 0,'-5'-19'1296'0,"2"9"288"0,-2 0-1264 0,1 1-320 0,-1-4 0 0,1 4 0 16,-2-1 496-16,1 2 32 0,-2 0 16 0,1 3 0 16,-2 0-368-16,-1 1-176 0,-1 0 160 0,0 0-160 15,-1 0 0-15,0 3 0 0,-1 1 0 0,-1 1-160 0,0 0 160 0,1 2-160 16,0 2 160-16,-2 0-160 0,1 2 160 0,0 3 0 15,0 2 0-15,-3 2 0 0,-2 1 0 0,-1 3 0 16,0 3 0-16,1 1 128 0,-1 1-128 0,0 3 0 16,0 2 0-16,2 4 128 0,0 2-128 0,1 3 144 15,2 1-144-15,1 0 160 0,2 2-160 0,4 1 0 16,0-1 0-16,5-2 0 0,2-3 192 0,3 0-32 16,3 1-16-16,1-2 0 0,2-2 224 0,6-2 32 15,0-1 16-15,4-3 0 16,0-1-112-16,3-2-32 0,4-3 0 0,0-3 0 0,2-3-80 0,-1-1 0 15,1-1-16-15,0-1 0 0,2-2 32 0,1-1 16 0,0-4 0 0,-1-4 0 16,2-4 176-16,0-3 48 0,0-2 0 0,1 0 0 16,0-2 96-16,0-3 32 0,-2-2 0 0,-4-5 0 15,-2-5-240-15,-3-4-32 0,-4-2-16 0,0-2 0 16,-3-2-48-16,-2-2-16 0,-3-1 0 0,-1-2 0 16,-2-3 32-16,-4 1 16 0,-1 0 0 0,-3 1 0 15,-2-1 112-15,-3 4 32 0,-1 1 0 0,-3 3 0 16,-2 2-208-16,-2 5-32 0,0 2-16 0,-2 4 0 15,-2 1-288-15,-2 3-64 0,-1 2-16 0,-2 5 0 32,-2 4-304-32,-1 2-64 0,-3 3-16 0,1 6 0 15,2 4-1392-15,1 5-256 0,1 4-64 0,2 4-8736 0,1 4-1744 0</inkml:trace>
  <inkml:trace contextRef="#ctx0" brushRef="#br0" timeOffset="77126.77">21981 7687 27647 0,'-20'-8'1216'0,"8"4"256"0,-2-2-1168 0,2 2-304 0,1-1 0 0,0 2 0 16,1 0 336-16,1 1 16 0,2 1 0 0,7 1 0 15,-8-5 320-15,8 5 64 0,0 0 16 0,0 0 0 16,0 0-80-16,0 0-16 0,0 0 0 0,0 0 0 15,0 0-160-15,0 0-48 0,13-1 0 0,5 0 0 16,3 1 96-16,2 2 16 0,3 0 0 0,4-1 0 16,4-1-192-16,0 0-48 0,0-1 0 0,3 2 0 15,5 2 0-15,0 0-16 0,4-1 0 0,5-1 0 16,4-1-112-16,0 0-32 0,-1 0 0 0,-3-1 0 0,-1 0-160 16,-1 1 128-16,1 0-128 0,1 1 128 0,-1-1-128 15,0 0 0-15,-2-1 0 0,-2 1 0 0,-4 0 0 0,-5 0 128 16,-2 1-128-16,-2 0 0 0,-4-1 0 0,0 0 0 31,-4 2 0-31,-3-2 0 0,-3 0-176 0,-3 2-112 0,-1-1-32 0,-4 0 0 16,-3-1-192-16,-8 0-32 0,10 0-16 0,-10 0 0 15,0 0-528-15,0 0-128 0,0 0 0 0,0 0-9216 16,0 0-1824-16</inkml:trace>
  <inkml:trace contextRef="#ctx0" brushRef="#br0" timeOffset="77767.96">23840 7482 28671 0,'0'0'1280'0,"0"0"256"0,0 0-1232 0,0-6-304 0,0-1 0 0,0 7 0 0,0 0 0 0,0 0 0 0,0-7 0 0,0 7 0 32,0 0 0-32,0 0 0 0,0 0 0 0,0 0 0 0,0 0 0 0,0 0 0 0,0 0 128 0,0 0-128 15,0 0 0-15,0 0 0 0,0 0 0 0,0 0 0 16,0 0 128-16,0 0-128 0,0 0 144 0,0 0-144 16,0 0 0-16,0 0 0 0,0 0 0 0,0 0 0 0,0 0 208 0,0 0-48 15,0 0-16-15,0 0 0 0,0 0 48 0,0 0 0 31,0 0 0-31,0 0 0 0,0 0 112 0,0 0 16 0,0 0 16 0,0 0 0 0,0 0 96 0,0 0 16 16,0 0 0-16,0 0 0 0,0 0 0 0,0 0 0 16,0 0 0-16,0 0 0 0,0 0-128 0,0 0-32 31,0 0 0-31,0 0 0 0,0 0-288 0,0 0 0 16,0 0 0-16,0 0 0 0,0 0 208 0,11 3-16 15,-1-3 0-15,1 1 0 0,1 0 64 0,1-1 16 16,1-2 0-16,0 2 0 0,1 1-16 0,2 0-16 15,-1-1 0-15,3-1 0 0,0-3-240 0,1 1 176 0,-1 0-176 16,1 1 160-16,0-1-160 0,-1 1 0 0,0-1 0 0,-3 1 0 16,-3 0 0-16,1 2 0 0,1 0 0 0,-3 0 128 15,-3-2-128-15,-9 2 0 0,9 0 0 0,-9 0 0 16,0 0 0-16,0 0 128 0,0 0-128 0,7 9 0 16,-4 0 208-16,-2 1-32 0,-2 0-16 0,-2 3 0 15,-4 6 16-15,0-1 0 0,-1 1 0 0,-1 1 0 16,-1 1-48-16,-1 2-128 0,-1-1 192 0,1 1-64 15,1 0-128-15,0 0 0 0,1 0 0 0,1-1 0 16,0-1 0-16,3-2 0 0,-2-3 0 0,3 1 0 16,-1-2 0-16,2 1 0 0,1-2 0 0,2-2 0 15,-1-3-384 1,1-1-64-16,0-8-16 0,0 7 0 0,0-7-1200 16,0 0-224-16,0 0-48 0,0 0-16 0,0 0-1008 0,0 0-208 0</inkml:trace>
  <inkml:trace contextRef="#ctx0" brushRef="#br0" timeOffset="78253.49">24042 7261 28799 0,'-9'-12'1280'0,"4"4"256"0,0 0-1232 15,-1 0-304-15,1-1 0 0,-1 2 0 0,1 2 144 0,-1 1-16 16,-1-1-128-16,0 2 192 0,7 3 0 0,-9-3 0 15,0 1 0-15,0 2 0 0,0 2 144 0,0 0 32 16,0 0 0-16,-1 1 0 0,-1 3 16 0,1 0 16 0,-2 2 0 0,0 2 0 16,0 1-112-16,-2 2-32 0,-3 1 0 0,2 2 0 15,1 4-128-15,-2 2-128 0,0 1 144 0,-3 2-144 16,4 3 240-16,0 1-48 0,1 2-16 0,1 3 0 16,1 4 0-16,3-2 0 0,0 0 0 0,1 2 0 15,2-1 0-15,2-1 0 0,3 1 0 0,2-1 0 16,3-2 48-16,1 0 16 0,4 1 0 0,2-1 0 15,3-1 32-15,3-1 16 0,3-2 0 0,2-1 0 16,3-4-32-16,5-2-16 0,4-2 0 0,-2-1 0 16,1-5 16-16,0-2 0 0,0-2 0 0,3-2 0 15,2-2-256-15,3-4 176 0,0-4-176 0,2-2 160 0,3-5 112 0,0-2 32 16,0-1 0-16,-2-6 0 0,-4-3 80 0,-3-6 0 16,0-3 16-16,-2-4 0 0,-2-6 112 0,-5-3 0 15,-2-4 16-15,-4-1 0 0,-4-3-16 0,-5-1 0 16,-6-3 0-16,-2 0 0 0,-4 0-192 0,-5 1-64 15,-4 0 0-15,-3 5 0 0,-5 4 64 0,-1 2 16 16,-6 1 0-16,-2 3 0 0,0 4-144 0,0 3-48 16,-3 2 0-16,2 5 0 0,-3 3-144 0,-2 6-256 15,-2 1 64-15,-3 5 16 16,-3 3-1296-16,0 5-256 0,1 4-48 0,-4 10-11376 16,0 5-2272-16</inkml:trace>
  <inkml:trace contextRef="#ctx0" brushRef="#br0" timeOffset="101870.17">1585 9336 5519 0,'0'0'240'0,"0"0"64"0,0 0-304 0,0 0 0 0,-6 3 0 0,6-3 0 0,-7 6 2032 0,1-1 336 16,0-2 80-16,6-3 16 0,0 0-800 0,-7 7-144 16,-1-4-48-16,8-3 0 0,0 0-208 0,-6 6-48 15,0-1-16-15,6-5 0 0,0 0-480 0,0 0-80 16,0 0-32-16,0 0 0 0,-3 7-288 0,3-7-64 15,0 0-16-15,0 0 0 0,0 0 32 0,6 6 16 16,-6-6 0-16,10 5 0 0,-10-5 288 0,12 0 64 16,2-2 16-16,-4-2 0 0,-1 0-144 0,1-2-16 15,0-1-16-15,0-3 0 0,0-1-160 0,0 0-16 16,-1 0-16-16,0-1 0 0,-3-1 0 0,1-1 0 16,-2 0 0-16,1 0 0 0,-2-1-48 0,-1 2-16 15,-1 1 0-15,0 0 0 0,0 0-32 0,-3 0 0 0,-2 1 0 16,-1 2 0-16,2 1 64 0,-1 2 16 0,-3-1 0 0,1 2 0 15,-2 0 64-15,-2 1 16 0,2 2 0 0,-2 1 0 16,-1 1-160-16,0 2-48 0,-1 1 0 0,-2 4 0 16,-4 1-144-16,1 5 0 0,-2 0-192 0,1 2 192 15,-3 3-192-15,0 3 192 0,1 1-192 0,4 0 192 16,1 0-176-16,2-1 176 0,0 3-128 0,4-2 128 16,-1-1 0-16,2-3-128 0,3 0 128 0,1 0 0 15,1-1 0-15,2 0-160 0,2-3 160 0,1-1 0 16,2-2 0-16,3-1-128 0,1 0 128 0,1-3 0 15,1-2 0-15,2 0 0 0,4-3 0 0,0-2 0 16,3-2 0-16,1-3 128 0,1-3-128 0,1-1 192 16,1-1-192-16,0-5 128 0,-1-2-128 0,2-3 0 15,-2-3 128-15,0-4-128 0,0-2 0 0,0-2 0 0,-1-2 176 0,0-2-176 16,-2-3 192-16,-1 1-192 0,-3 1 208 0,-2-1-64 16,0 1-16-16,-2 1 0 0,-1 2 64 0,-1 2 0 15,-3 3 0-15,-1 4 0 0,-3 2-16 0,0 6 0 16,0 0 0-16,-3 2 0 0,-3 1 80 0,1 3 0 15,-2 1 16-15,0 4 0 0,4 5 80 0,0 0 16 16,-4-5 0-16,4 5 0 0,-9-1-368 0,3 4 128 16,0 3-128-16,0 4 0 0,-2 4 0 0,0 4-256 15,0 4 32-15,1 3 16 0,-2 4 16 0,0 3 16 16,0 5 0-16,1 4 0 0,0 0-128 0,1 3-16 16,4 0-16-16,1-2 0 0,2-4-48 0,2-2-16 0,2-4 0 15,2-4 0-15,2-2 96 0,0-3 32 16,2-1 0-16,1-5 0 0,0-4 48 0,1-4 16 0,2-1 0 0,1-2 0 15,5-4-128-15,0-3-32 0,-1-2 0 0,2-1 0 16,0-1 192-16,0-4 48 0,-1-3 0 0,0-2 0 16,-4-2 128-16,0-2 0 0,-2-1 0 0,-1-1 128 15,0 0 16-15,-1 2 16 0,-1 2 0 0,-1 2 0 16,-1-1 16-16,-3 5 0 0,-6 10 0 0,0 0 0 16,0 0-176-16,0 0 160 0,0 0-160 0,0 0 160 15,0 0-160-15,-4 14 192 0,1 1-192 0,-3 3 192 16,2 0-192-16,-1 2 0 0,1-1-192 0,2 0 192 15,0-1-160-15,2 2 160 0,2-1 0 0,1-4-144 16,2-4 144-16,2-1 0 0,2 0 0 0,0-2 0 0,0-2 0 0,1-5 0 16,0-1 160-16,2-1-160 0,1-4 448 0,1-1-16 15,2 0 0-15,-1-4 0 0,-1-6-96 0,0 0-16 16,-2 1 0-16,-1-1 0 0,-1-2 128 0,-1 1 32 16,-1-2 0-16,-1-1 0 0,-2-1-32 0,0 2 0 15,-4-2 0-15,-1 0 0 0,-2-1-64 0,-2 3 0 16,-1 3-16-16,-1 2 0 0,-3 2-48 0,1 2 0 15,-2 2 0-15,-2 3 0 0,0 3-192 0,-3 2-128 16,0 2 128-16,-1 4-128 16,0 1-320-16,-1 3-144 0,1 2-32 0,1 5 0 15,-2 3-272-15,2 3-64 0,1 4-16 0,2 3 0 16,1 1-2624-16,5-3-528 0,1-2-96 0</inkml:trace>
  <inkml:trace contextRef="#ctx0" brushRef="#br0" timeOffset="102620.85">2608 9433 17503 0,'0'0'768'0,"0"0"176"0,0 0-752 0,-1 11-192 0,-1-1 0 0,0-1 0 15,0 1 1792-15,0-1 320 0,2-9 64 0,-4 11 0 16,-1-1-1296-16,1-1-272 0,-2-3-48 0,1 2-16 16,-2-4 608-16,1 2 128 0,6-6 32 0,-7 3 0 15,-1-2-160-15,8-1-16 0,-6 0-16 0,6 0 0 16,-7-4-448-16,4-2-96 0,0 1 0 0,0-3-16 15,1 2-112-15,2-2 0 0,2-2-16 0,1-1 0 16,0-2-176-16,2-1-16 0,-1-1-16 0,2 2 0 16,3 0-96-16,0 0 0 0,0 1-128 0,-1 2 192 0,1 2-192 0,0 2 0 15,-2 2 0-15,-7 4 0 0,8-1 0 0,0 3 0 16,-8-2 0-16,10 7-160 0,0 2 160 0,-1 2-208 16,-3 1 80-16,2 2 128 0,1 1-320 0,1 1 48 15,0-1 16-15,2 0 0 0,1-2-96 0,1-1-16 16,-2-2 0-16,4-1 0 15,0-3-80-15,4-4-32 0,2-4 0 0,3-6 0 16,3 0 32-16,0-2 16 0,0-4 0 0,-3-1 0 0,-3-2 192 0,-2-1 48 16,-2-1 0-16,-4 0 0 0,-3 1 560 0,-1-3 112 15,-2 0 32-15,-1-1 0 0,-3-1 256 0,-1 0 64 0,-3 1 16 16,0 2 0-16,-2 1-256 0,-2 4-48 0,0 1-16 0,-2 3 0 16,1 1-112-16,-2 3-32 0,-3 3 0 0,2 1 0 15,-1 3-176-15,-1 5-32 0,0 0-16 0,-3 5 0 16,-1 1-160-16,0 4-192 0,2 1 32 0,1 3 16 15,-1 1-48-15,3-1-16 0,2 1 0 0,1 0 0 16,2 0-112-16,2-3-32 0,2-1 0 0,3-4 0 16,1-2 96-16,2-1 32 0,0-3 0 0,2 0 0 15,0-2 224-15,2-2 0 0,1-2-160 0,0-2 160 16,-1-1 0-16,-1-3 0 0,2-1 160 0,-2-2-160 16,-1-1 336-16,-1-2-32 0,-1-1-16 0,0-1 0 15,-1 0 224-15,1 0 32 0,-3-2 16 0,1 3 0 16,1 0-224-16,-4 3-32 0,-1 1-16 0,0 9 0 15,0 0-288-15,0 0 160 0,0-5-160 0,0 5 128 16,0 0-128-16,-1 9 0 0,-1 3 144 0,-1 5-144 0,0 4 0 0,0 4-128 16,1 4 0-16,-1 4 0 0,-2 3 128 0,-1 5-192 15,1 4 192-15,-1 7-192 0,0 6 192 0,-2 4-160 16,0 1 160-16,-2 0-160 0,-1 1-112 0,3-2-32 16,1-4 0-16,2-3 0 0,1-4 128 0,2-8 32 15,-2-7 0-15,1-5 0 0,1-6 144 0,1-3 0 16,-1-7 160-16,2-3-160 15,0-3 256-15,0-9-32 0,0 0-16 0,0 0 0 0,0 7 48 0,0-7 16 16,0 0 0-16,0 0 0 0,0 0-32 0,-10-7-16 16,0 0 0-16,2-3 0 15,2-2-608-15,0-3-128 0,-1-1-32 0,2-3 0 16,2-3-1888-16,2-3-384 0,2-4-80 0</inkml:trace>
  <inkml:trace contextRef="#ctx0" brushRef="#br0" timeOffset="103701.03">3570 9445 30463 0,'0'0'1344'0,"1"-9"288"0,2 1-1312 0,-2 0-320 0,-1 1 0 0,-1-1 0 16,-2 0 1424-16,0 1 224 0,-2-1 32 0,-1 1 16 16,-3 0-416-16,2 0-64 0,-3 0-32 0,0 1 0 15,0-1-352-15,0 2-64 0,-1 1 0 0,-2 2-16 16,1 0-384-16,0 1-80 0,-2 2-16 0,0 2 0 15,-1 2-272-15,-1 1 0 0,1 1-128 0,1 2 128 16,-1 0-256-16,1 0 64 0,0 2 0 0,2 3 0 16,0-1-112-16,2 2-16 15,1 3 0-15,2-1 0 0,3-1-304 0,2 0-64 0,-1 0-16 0,5-1 0 16,1-4-80-16,2-1-32 16,-5-10 0-16,10 10 0 0,1-4 384 0,1-3 80 0,3-2 16 0,1-3 0 0,1-4 336 0,0-1 0 15,0-3 192-15,-1-1-64 0,0-3 384 0,-3 1 80 16,-1 0 16-16,-1 1 0 0,-1 1 176 0,0-1 48 15,-3 0 0-15,0 2 0 0,-1 1-336 0,-6 9-64 16,0 0-16-16,3-7 0 0,-3 7-192 0,0 0-32 16,0 0-16-16,0 0 0 0,0 0-176 0,2 9 0 0,-1 1 0 15,0 3-176-15,-1 3 0 0,0-1 0 0,1-1 0 0,0 2 0 16,2 0 16-16,0-4 0 0,1 1 0 0,1-4 0 16,1-1-32-16,3-2 0 0,2-3 0 0,1-1 0 15,0-2-64-15,3-3 0 0,1-5-16 0,2-3 0 16,0-3 272-16,1-2-192 0,-1-5 192 0,0 1-160 15,1-5 160-15,0 1 192 0,-2-1-32 0,2-3-16 16,-1-1 208-16,-2-4 32 0,0-5 16 0,0 3 0 16,0 1 0-16,-3 1 0 0,-2 0 0 0,-2 3 0 15,-2 4-80-15,-1 2 0 0,-2 1-16 0,-1 4 0 16,0 3 16-16,-2 4 16 0,-1 2 0 0,0 10 0 16,0 0 32-16,0 0 0 0,0 0 0 0,0 0 0 15,0 0-368-15,-8 8 0 0,-1 4 0 0,0 5 0 16,0 1-192-16,-1 6 0 0,0 2 0 0,0 6 0 15,-2 3 48-15,1 5 0 0,0 4 0 0,1 1 0 16,1-1-240 0,2-1-64-16,4-2 0 0,2 0 0 0,3-1 0 15,3-5 0-15,1-4 0 0,3-6 0 0,3-3 160 0,4-4 32 0,-2-4 0 0,2-4 0 0,3-3 0 0,0-4 0 16,1-5 0-16,-1-3 0 0,2-1 256 0,-1-6-160 16,1-5 160-16,1-1-128 0,-1-1 320 0,0-3 64 15,-1-3 0-15,-2-1 16 0,1-2-48 0,-3 2-16 16,0 2 0-16,-2 3 0 0,-2 2-32 0,0 2-16 15,-4 1 0-15,-2 4 0 0,-3 3 32 0,-1 3 16 16,-2 6 0-16,0 0 0 0,0 0-16 0,0 0-16 16,0 0 0-16,0 0 0 0,-7 10-176 0,1 2-176 15,-2 1 48-15,0 2 0 0,2 1 0 0,-1 0 0 0,2 1 0 16,3-1 0-16,-3 2 128 0,4-1-128 0,0 1 128 0,1-1-128 16,1-3-32-16,1-2 0 0,2-1 0 0,-2-3 0 15,-2-8 160-15,7 6-128 0,2-1 128 0,-9-5-128 16,12 2 128-16,-1-2-208 0,-2-2 80 0,2-2 128 15,0-2 0-15,1-3 0 0,1-2 0 0,-3-3 0 16,0 1 128-16,1-3 80 0,1-2 32 0,2 1 0 16,-2-2-112-16,-1 5-128 0,-1 1 176 0,-2 2-176 15,-3 1 0-15,0 3 0 0,-5 7 0 0,0 0 0 16,0 0-160-16,9-1-32 0,0 4-16 0,-3 2 0 16,0 0-112-16,1 4-32 0,-1 0 0 0,1 1 0 15,0-1 96-15,0 2 0 0,1 0 16 0,2-1 0 16,1-2 240-16,1 1 0 0,-1-2-160 0,1-2 160 15,0-2 0-15,0 0 0 0,0-3 0 0,1-1 0 16,-1-2 272-16,1-1-16 0,-2-1-16 0,1-3 0 0,-4-2 272 0,1-1 64 16,0 1 16-16,-1-2 0 0,-5 0 176 0,0 0 48 15,0 0 0-15,-2-2 0 0,-2-2-208 0,-2 2-32 16,-1-1-16-16,0 2 0 0,-2 0-272 0,-1 2-48 16,0 3-16-16,-2 0 0 0,0 2-224 0,-1 1-288 15,-1 4 64-15,-1 1 16 16,0 1-528-16,0 4-96 0,1 1-32 0,2 3 0 15,-1 1-1184-15,3 2-256 0,-1 3-32 0,2 2-9568 16,2 2-1904-16</inkml:trace>
  <inkml:trace contextRef="#ctx0" brushRef="#br0" timeOffset="104013.47">4787 9482 25791 0,'0'0'2304'0,"0"0"-1856"0,0 0-448 0,7 7 0 15,0-1 1584-15,0 1 208 0,-2 1 64 0,-1-1 0 16,-4-7-1152-16,3 12-208 0,-1-4-48 0,-2-8-16 15,0 0 112-15,1 10 32 0,-1-10 0 0,0 0 0 16,0 0 192-16,0 0 64 0,0 0 0 0,0 0 0 16,9-1 32-16,0-3 16 0,1-4 0 0,1 0 0 15,0-2-320-15,2-1-64 0,2-1-16 0,2 1 0 16,-1 2-160-16,3-1-48 0,-1-1 0 0,-2 1 0 16,-2 2-96-16,0 0-32 0,-2 2 0 0,-1 4 0 15,-1 1-144-15,-10 1 0 0,6 2 0 0,2 2 0 16,-1 1 0-16,-2 3 0 0,-1 1 0 0,1 2 0 0,-2 1 0 15,0 1 0-15,0 0-224 0,-1 0 80 16,-1 1-256-16,1-2-48 0,-1-3-16 16,-1-9 0-16,0 0-192 0,0 0-48 15,0 0 0-15,0 0 0 0,0 0-1728 0,0 0-336 16,-2-12-80-16</inkml:trace>
  <inkml:trace contextRef="#ctx0" brushRef="#br0" timeOffset="104185.39">4531 8965 29487 0,'-33'-14'1296'0,"11"4"288"0,-3-1-1264 0,2 0-320 16,1 1 0-16,-2 0 0 0,-1 3 2224 0,3 1 384 15,1 0 80-15,3 2 0 0,2 0-2416 0,2-1-480 16,-1 2-112-16,2 1 0 16,0-1-432-16,0 2-80 0,1 2 0 0,-1 3-16 15,0-1-2096-15,-1 1-400 0,-8 5-96 0,3 1-16 0</inkml:trace>
  <inkml:trace contextRef="#ctx0" brushRef="#br0" timeOffset="104310.8">3961 8996 30639 0,'0'0'1344'0,"0"0"304"16,-7 1-1328-16,7-1-320 0,0 0 0 0,0 0 0 0,0 0 2096 0,0 0 336 0,0 0 80 0,0 0 16 15,0 0-1136-15,0 0-240 0,10 8-32 0,2-3-16 16,3 0-400-16,2-1-96 0,3-1-16 0,4-1 0 16,-1-2-272-16,5 0-48 0,0-1-16 0,3-1 0 31,2-1-1024-31,2-2-224 0,4-1-32 0,-1-2-12224 0,0-2-2432 0</inkml:trace>
  <inkml:trace contextRef="#ctx0" brushRef="#br0" timeOffset="105674.7">6523 9207 6447 0,'0'0'272'0,"0"0"80"0,0 0-352 0,0 0 0 0,0 0 0 0,0 0 0 16,-7-3 5248-16,7 3 992 0,0 0 192 0,0 0 32 31,0 0-5168-31,-5 6-1040 0,-1 2-256 0,3 2 0 16,-4 1 336-16,3 2 16 0,-2 1 0 0,2 3 0 15,2-1 176-15,-2 2 48 0,0 1 0 0,4-1 0 0,0 0-368 0,2 1-64 0,0-1-16 0,2-1 0 16,0-2-128 0,2 0 128-16,0-3-128 0,2-1 128 15,-1-1-128-15,1 1 0 0,2-3 0 0,0-1 0 16,0-2 0-16,2-2 128 0,5-1-128 0,-3-5 0 16,0-1 0-16,1-1-256 0,-1-1 48 0,0-2 0 0,2-6-96 15,-2-1-16-15,0-1 0 0,0-1 0 0,0-1 128 0,0 1 0 16,-3 0 16-16,0-1 0 0,0-3 176 0,0 3 0 15,-3 4 0-15,0 3 0 0,-1 1 0 0,-1 3-160 16,-6 7 160-16,0 0-160 0,0 0 160 0,0 0-128 16,0 0 128-16,0 0-128 0,3 11 0 0,-1 1 0 15,-3 2 0-15,0 0 0 0,-1 1 128 0,-1 1 0 16,-1-1 0-16,1 0-128 0,-2-1 128 0,2-1 0 16,0-2 0-16,1-2 0 0,2-9 128 0,0 0 48 15,0 0 16-15,0 0 0 0,0 0 384 0,0 0 96 0,0 0 16 16,0 0 0-16,0 0 160 0,4-8 48 0,1-1 0 0,2 0 0 15,-3-1-320-15,3 1-48 0,0-1-16 0,1-1 0 16,1 0-160-16,-2 1-32 0,1 1-16 0,-1 5 0 16,-7 4-304-16,10-4 0 0,-10 4 0 0,10 2 0 15,-10-2 0-15,11 8 0 0,-1 1 0 0,-5 2 0 16,2 2 0-16,-1 1 0 0,-2 2 0 0,-1 1 0 16,1 1 0-16,0 0 0 0,-1-3-192 0,1 1 192 31,-2-1-464-31,0-1 0 0,0-5 0 0,-2-9 0 15,0 0-1744-15,0 0-352 0,0 0-64 0</inkml:trace>
  <inkml:trace contextRef="#ctx0" brushRef="#br0" timeOffset="105862.62">6495 9038 29487 0,'-13'-8'2624'0,"2"0"-2112"16,0 2-512-16,3 1 0 0,2 1 2944 0,6 4 464 15,-8-3 112-15,8 3 0 0,0 0-3120 0,0 0-624 16,0 0-128-16,0 0-32 16,0 0-48-16,0 0-16 0,10 3 0 0,2 0 0 15,3 2-1296-15,7-1-272 0,6-1-48 0</inkml:trace>
  <inkml:trace contextRef="#ctx0" brushRef="#br0" timeOffset="106191.9">8319 8972 23951 0,'0'0'2128'0,"0"0"-1696"0,0 0-432 0,-5-5 0 15,5 5 2528-15,-5-5 416 0,5 5 96 0,0 0 16 16,-6-5-1904-16,6 5-368 0,-8-3-80 0,8 3 0 16,-8 0 128-16,8 0 16 0,-6 6 16 0,0 0 0 15,1 5-480-15,0 1-80 0,1 4-32 0,0 0 0 16,2 3-272-16,-1 2 0 0,0 2 0 0,-1 0 0 16,0 0 0-16,1 1 0 0,-1 4 0 0,2-1 0 0,0 0 0 0,0-1 0 15,1-1 0-15,0 0 0 16,1-2-800-16,0-2-64 0,-2-2-16 0,2 0 0 15,0-2-2240-15,0-5-448 0</inkml:trace>
  <inkml:trace contextRef="#ctx0" brushRef="#br0" timeOffset="106457.9">8458 8927 28559 0,'0'0'1264'0,"0"0"272"0,-1-8-1232 0,1 8-304 0,0 0 0 0,4-6 0 16,-4 6 1856-16,0 0 304 0,9-2 64 0,-9 2 16 16,9-1-1408-16,-9 1-288 0,9 2-48 0,0 3-16 15,-2 2 272-15,-1 3 48 0,2 2 16 0,-2 2 0 16,0 1-432-16,0 3-96 0,-2 4-16 0,1 1 0 16,-2 1-272-16,0 2 0 0,0 2 128 0,-3 4-128 15,0 2 0-15,-3 3 0 0,1 3 0 0,-2 0 0 31,-3 2-400-31,-1-1-48 0,-1-1 0 0,1-4 0 16,-1-2-272-16,-2-3-64 0,-2-3-16 0,-3 0 0 0,-1-2-432 0,-4-1-96 0,-3-5-16 0,-4-1-9040 16,-3-5-1824-16</inkml:trace>
  <inkml:trace contextRef="#ctx0" brushRef="#br0" timeOffset="106739.48">7957 8821 21183 0,'-12'-4'944'0,"5"0"192"0,0-1-912 0,1 0-224 16,0 2 0-16,6 3 0 0,-8 0 3264 0,1 3 624 0,1 2 112 0,-2 5 32 16,-1 3-3328-16,-1 4-704 0,-2 3 0 0,0 3 0 15,-1 3 0-15,0 1 160 0,0 4 16 0,0 5 0 16,1 2 160-16,1 5 48 0,0 3 0 0,1 4 0 15,3 3-384-15,0 0 0 0,2 0 0 0,2-2 0 16,3-1-240-16,4-3-64 0,1-4-16 0,5-2 0 31,2-3-352-31,0-3-80 0,4-7-16 0,5-3 0 16,4-4-1216-16,6-4-256 0,3-5-64 0</inkml:trace>
  <inkml:trace contextRef="#ctx0" brushRef="#br0" timeOffset="108372.02">10394 9006 23039 0,'0'0'2048'0,"0"0"-1648"16,-3-6-400-16,3 6 0 0,-1-5 560 0,1 5 16 16,0 0 16-16,0 0 0 0,0-8-592 0,0 8 0 15,0 0 0-15,0 0-128 0,0 0 704 0,1-7 160 16,-1 7 32-16,0 0 0 0,0 0 128 0,0 0 48 16,0 0 0-16,0 0 0 0,0 0-416 0,0 0-80 15,0 0 0-15,0 0-16 0,0 0-128 0,0 0-32 16,0 0 0-16,0 0 0 0,0 0-144 0,0 0-128 15,0 0 192-15,0 16-192 0,-2-1 192 0,0 2-192 16,-1-2 192-16,-1 5-192 16,1 2 288-16,-2 1-48 0,0-2-16 0,2 2 0 0,0 1-96 0,-1-1-128 0,2 2 176 0,1-1-176 15,0-1 0-15,1-2 0 16,1-1 0-16,1-3 0 0,0-1 0 0,2-4 0 0,-1-2 0 0,1-2 0 16,-4-8 128-16,6 9-128 0,-6-9 0 0,9 3 0 15,0-3 128-15,-1-1-128 0,2-2 0 0,0-5 0 16,1-4 0-16,0-2 0 0,1-1 0 0,1-2 0 0,2-3 0 15,-2-1 0-15,0-2 0 0,1 0 0 0,0-2 0 0,1 1 160 16,2 2-160-16,-1 2 192 0,1 1-192 0,-1 3 0 16,1 1 144-16,-1 4-144 0,-1 3 0 0,-1 3 0 15,-1 3 0-15,-1 2 0 0,-1 0 224 0,0 3-32 16,-1 4 0-16,-1 3 0 0,-4 3 64 0,2 1 0 16,-3 1 0-16,1 0 0 0,-1 4-256 0,-2 2 176 15,0 1-176-15,-2 0 160 0,0 0-160 0,-1-2 128 16,-1-1-128-16,0-1 128 0,-1-2-128 0,-3 1 160 15,2-5-160-15,-2-2 160 0,0-1 48 0,-2-2 16 16,0-1 0-16,-2-2 0 0,-2-1-224 0,-1 0 144 16,-2-1-144-16,-1-3 128 0,-4-3-384 0,1 0-96 0,-2-1-16 15,0-4-11120 1,0-3-2224-16</inkml:trace>
  <inkml:trace contextRef="#ctx0" brushRef="#br0" timeOffset="108544.29">10437 8698 41407 0,'0'0'1840'0,"0"0"368"0,0 0-1760 0,0 0-448 0,0 0 0 0,0 0 0 16,0 0 0-16,0 0-144 0,0 0 0 0,0 0 0 31,0 0-288-31,0 0-48 0,0 0-16 0,0 0 0 16,7-4-1744-16,2 3-336 0,1 1-80 0</inkml:trace>
  <inkml:trace contextRef="#ctx0" brushRef="#br0" timeOffset="110221.16">11791 9325 34271 0,'0'0'1520'0,"0"0"304"0,0 0-1456 0,4-7-368 0,-4 7 0 0,7-9 0 15,-2-1 480-15,2 1 32 0,-1-1 0 0,1-1 0 16,-1-3-32-16,-1 0 0 0,-1-1 0 0,1-2 0 16,-2 1 288-16,0-1 48 0,1 1 16 0,-1 0 0 15,-2 0-352-15,1 0-64 0,-1 1-16 0,-1 3 0 31,0 2-256-31,0 1-144 0,-1 0 160 0,1 9-160 0,-2-8 224 0,-1 1-48 0,-2 2-16 0,5 5 0 16,0 0-160-16,-8 0 0 0,-1 2 0 0,0 3 0 16,-1 2-128-16,-1 4-64 0,-1 3-16 0,-1 3 0 15,-1 1 16-15,0 4 16 16,1 0 0-16,2 1 0 0,1 3 176 0,3-1-192 16,0-2 192-16,4 0-192 0,0-2 0 0,3-1-16 0,3 0 0 0,2-3 0 0,3-1-48 0,3-3 0 15,2-2 0-15,4-1 0 0,2 0 256 0,4-4 0 16,4-1 0-16,3-4-144 0,3-2 144 0,4-4 0 15,3-1 0-15,-1-3 0 0,0-1 0 0,-3-2 0 16,-3-3 0-16,0-2 0 0,-2-2 160 0,-2 0-32 16,-1-2-128-16,-2 0 192 0,0-2 64 0,-5-2 16 15,-3 0 0-15,-1 0 0 0,-3 2-112 0,-2 1-32 16,-3 0 0-16,-2 3 0 0,-4 4-128 0,-2 0 0 16,-2 2 144-16,-2 1-144 0,-5 3 0 0,-1 0 0 15,-2 3 0-15,-1 1 0 0,-3 4 0 0,-2 1-208 16,-1 3 48-16,0 1 16 0,-2 1-48 0,0 5-16 15,-1 2 0-15,0 4 0 16,2 0-144-16,0 2-32 0,1 0 0 0,4-1 0 31,0 1-144-31,3-1-48 0,5 0 0 0,2-3 0 0,2-3 96 0,3 0 16 0,4-2 0 0,0 0 0 0,1-4 464 0,4 2 0 0,1-1-128 0,1 0 128 16,1-4 256-16,1 1 80 0,0 0 32 0,1-1 0 16,0 0-112-16,-1 1 0 0,-2 4-16 0,0 0 0 15,0-1-80-15,-2 3-16 0,-1 1 0 0,-1 3 0 16,-1 2 128-16,-1 3 32 0,-2 2 0 0,-1 1 0 15,-1 1-48-15,-2 2-16 0,-2 2 0 0,0 3 0 16,-1 2-80-16,0 2-16 0,-2 2 0 0,0-1 0 16,-1 0-144-16,2-3 0 0,-1-2 0 0,2-1 128 15,1-1-128-15,1-4 0 0,0-3 0 0,2-3 128 0,1-1-128 16,1-4 128-16,1-4-128 0,0-1 128 0,-4-7 16 16,10 6 0-16,-3-3 0 0,1-1 0 0,2-4-144 0,1-3 0 15,0-2 144-15,1-4-144 0,4-4 176 0,0-3-48 16,3-4 0-16,0-6 0 0,2-4 176 0,-1-3 16 15,1-1 16-15,0-5 0 0,0-2-336 0,-1-1 0 16,-1 0 0-16,-1 1 0 0,0-1 0 0,-3 4 0 16,0 1 0-16,-2 5 0 0,-2 2 128 0,-2 5 0 31,-2 1 0-31,-1 4 0 0,-2 5 208 0,0 2 48 0,-2 4 16 0,-1 3 0 0,-2 1-112 0,1 7-32 16,0-6 0-16,0 6 0 15,0 0-112-15,0 0-16 0,0 0-128 0,0 0 192 0,0 0-192 0,-6 10-256 0,2 2 48 16,-1 4 16-1,1 1-16-15,0 2 0 0,-1 2 0 0,2 1 0 0,0 0-128 0,0 0-32 0,1 2 0 0,1-3 0 16,1-2 48-16,3-2 0 0,0 0 0 0,1-3 0 16,0-2 48-16,3-3 16 0,0-2 0 0,0-2 0 15,2 0-48-15,0-2 0 0,-1-3 0 0,2-2 0 16,1-4 144-16,1-1 32 0,0-3 0 0,0-2 0 16,1-2 128-16,0-1 192 0,2-4-32 0,-1-2-16 15,1-3 112-15,1 1 32 0,-2-2 0 0,0 2 0 16,-1 0-16-16,0 2 0 0,-4 2 0 0,-1 5 0 31,-1 3 64-31,-3 3 16 0,-1 2 0 0,-3 6 0 16,0 0-48-16,0 0-16 0,0 0 0 0,0 0 0 0,0 0-288 15,3 14 0-15,0 0-128 0,0 2 128 0,-1 2-288 0,2 3 32 16,-1 1 16-16,3 0 0 16,1-1-224-16,3 1-48 0,2-2-16 0,0-4 0 15,3-4-224-15,1-1-32 0,1-1-16 0,4-1 0 16,1-4-352-16,3-2-64 0,2-6 0 0,2 0-16 15,0-3-240-15,1-2-64 0,1-2 0 0,0-3 0 16,0-3 80-16,-4-1 16 0,-1-4 0 0,-4-1 0 0,-3 0 1232 0,-1-2 208 16,-4-3 0-16,-2 1 192 0,-3 1 640 0,-1-2 144 15,-4 3 32-15,-2 1 0 0,-2 2 304 0,-1 2 64 16,0 2 16-16,-3 2 0 0,-1 3 80 0,-1 3 0 16,-2 2 16-16,-2 2 0 0,-3 2-592 0,0 3-112 0,-1 1-16 0,-2 2-16 15,-1 2-560-15,-1 3-192 0,0 0 144 0,3 6-144 16,-2-1 0-16,2 2 0 0,0 1 0 15,1 1 0-15,1 2-192 0,2 0 192 0,0-2-160 0,2 0 160 16,2 0-144-16,2 0 144 0,2-1-128 0,2-3 128 16,1-2-176-16,2 0 176 0,0-1-208 0,4-1 80 15,-6-9 128-15,10 8 0 0,0-4 128 0,0 0-128 16,-2-3 288-16,2-1-16 0,-1-1 0 0,2-3 0 16,0-2 176-16,0-1 48 0,-1 2 0 0,0-1 0 15,0 1-112-15,0 0-32 0,0 3 0 0,-10 2 0 16,8-2-176-16,-8 2-48 0,10 1 0 0,-10-1 0 15,0 0-128-15,10 9-256 0,-2 3 64 0,1 0 16 16,-1-1 48-16,1-1 0 0,-1-1 0 0,1 0 0 16,0 1 128-16,0-2-160 0,0-2 160 0,2-1-160 0,1-3-64 0,0-2-16 15,1-2 0-15,0-3 0 16,2-3-144 0,1-2-16-16,0-1-16 0,-1-2 0 0,1-4 416 0,-2 0 0 0,-2-2 0 0,0-1-128 0,-1 0 128 0,0-1 192 15,-1-3-32-15,0 0-16 0,-1 0 208 0,-1-3 32 16,-2-1 16-16,0-1 0 0,0 0 96 0,-1 0 16 15,-1-1 0-15,1 2 0 0,-1-1 48 0,-2 4 16 16,0 3 0-16,-1 2 0 0,1 3-176 0,-2 3-16 16,0 1-16-16,-2 4 0 0,1 3-48 0,-1 1-16 15,2 5 0-15,0 0 0 0,0 0-304 0,0 0 0 16,-8 3-176-16,2 5 176 0,-2 2-288 0,0 5 48 16,-1 3 16-16,-1 4 0 0,-1 3 32 0,0 4 16 0,0 3 0 15,1 2 0-15,1 1 48 0,1 1 0 0,2 1 0 16,1-2 0-16,2-1 0 0,2 0 0 0,1-1 0 0,3-1 0 15,4-1 656-15,0-4 144 0,3-2 32 0,1-1 0 32,3-3-1888-32,1-4-368 0,1-1-80 0,5-4-16 15,5-2 368-15,3-4 64 0,7-4 0 0,2-3-10816 0,3-4-2160 0</inkml:trace>
  <inkml:trace contextRef="#ctx0" brushRef="#br0" timeOffset="110878.97">15523 9008 26143 0,'-2'-12'1152'0,"2"3"256"0,0-1-1136 0,1 0-272 0,1-1 0 0,1 0 0 0,2 0 1424 0,-1 1 240 15,2 0 32-15,0 3 16 16,1 1-416-16,2 1-80 0,0 0 0 0,-2 2-16 16,2 0-304-16,1 2-48 0,0 1-16 0,1 3 0 0,2 1-336 15,-1 3-80-15,-1 3-16 0,1 0 0 0,1 2-144 0,0 4-48 16,-2 2 0-16,-2 3 0 0,0 2-80 0,0 2 0 15,-1 2-128-15,-1-1 192 0,0 2-192 0,0 1 0 16,-2 1 0-16,1 2 0 0,-2-1-416 0,0-2 32 16,0 0 0-16,-1-4 0 15,-1-2-592-15,0-1-112 0,2-3-32 0,-3-2 0 16,-1-1-2080-16,0-4-400 0</inkml:trace>
  <inkml:trace contextRef="#ctx0" brushRef="#br0" timeOffset="111317.25">15508 9255 20271 0,'0'0'1792'0,"0"0"-1424"0,0 0-368 0,0 0 0 16,-1-6 4144-16,1 6 752 0,5-9 160 0,2 2 16 31,1 2-4448-31,5-1-896 0,0 1-176 0,3-1-48 0,3-1 304 0,2-1 192 0,1 0-208 0,2 0 80 16,1-2 128-16,0 1 0 0,-2 0 0 0,-1 1 0 15,-3 1 0-15,1 0 0 0,-3 0 0 0,-1 3-128 16,0 0-16-16,-4 0 0 0,-2 2 0 0,-2 1 0 16,-8 1-80-16,0 0-16 0,8 2 0 0,-8-2 0 15,0 0 48-15,5 10 16 0,-4 0 0 0,-2 1 0 0,-2 1 176 0,1 2 0 16,-1 2 0-16,0 0 0 0,-1 0 0 0,2-1 128 16,0 1-128-16,2-3 176 0,0-1-176 0,2-1 192 15,0-2-192-15,3-1 192 0,0 1 80 0,3-2 32 16,3-2 0-16,1-1 0 0,2-3 144 0,3-1 48 15,1-2 0-15,3-2 0 0,2-2-96 0,4-2-16 16,-1-2 0-16,0-2 0 0,-3-1-144 0,0-2-48 16,-3 1 0-16,-2 0 0 0,-2-2 128 0,-3 1 0 15,-2 0 16-15,-1 0 0 0,-5 2 96 0,0 0 16 16,-3-1 0-16,-2 2 0 0,-1 1-64 0,-3 2-16 0,-1 1 0 0,-1 1 0 16,0 2-128-16,-2 2-32 0,0 2 0 0,-1 1 0 15,-2 2-352-15,0 2-80 0,0 2-16 0,0 0 0 31,0 2-560-31,0 2-112 0,0 0-32 0,0 3-11504 0,-2 2-2304 0</inkml:trace>
  <inkml:trace contextRef="#ctx0" brushRef="#br0" timeOffset="112333.2">17312 9149 29887 0,'0'0'1328'0,"0"0"272"0,-8-4-1280 0,8 4-320 16,-8-2 0-16,8 2 0 0,0 0 624 0,0 0 64 15,0 0 16-15,0 0 0 0,0 0 0 0,0 0 0 0,0 0 0 0,0 0 0 16,12-2 96-16,0 0 32 16,1-1 0-16,1 0 0 0,-1-1-208 0,2-2-48 0,1-1 0 0,-1-1 0 15,0-1-352-15,-2-1-80 0,0-2-16 0,-1 1 0 16,-2 1 48-16,0-1 0 0,0-1 0 15,-4 0 0-15,-1 1 64 0,-2 0 16 0,-1 1 0 0,-2 0 0 16,0 2-96-16,-2 0-16 0,-1 0 0 0,3 8 0 16,-5-5-16-16,-1 0 0 0,-2 2 0 0,-3 2 0 15,1 0-128-15,-2 2 0 0,-2 2-160 0,-1 3 160 16,1 2-224-16,-1 3 48 0,-2 4 16 0,1 1 0 16,0 5 160-16,1 0-208 0,1 0 80 0,0 0 128 15,1 2-208-15,3 0 80 0,2 0 128 0,2 1-208 16,3-1-48-16,2-1 0 0,1-1 0 0,2-2 0 15,2-2 48-15,3-2 0 0,2-2 0 0,2-2 0 16,1-2 208-16,3-2 0 0,2-2 0 0,2-2 0 0,3-2 0 16,4-3 0-16,1-3 0 0,2-5 0 15,1-4 0-15,-2-4 0 0,0-2 0 0,-2-3 0 0,-1-4 288 0,1-2-48 16,0-3-16-16,-2-2 0 0,2-2-32 0,-2 0 0 16,0-2 0-16,-4-1 0 0,-3 1-48 0,0 1-16 15,-3-1 0-15,-1 2 0 0,-2 2 144 0,-2 4 32 16,-3 4 0-16,-3 1 0 0,-1 5 208 0,-2 3 32 15,-1 3 16-15,-1 3 0 0,-3 2-64 0,2 3-16 16,3 6 0-16,0 0 0 0,-9 2-480 0,1 3 0 16,-2 5 0-16,0 2 0 0,0 3-320 0,0 5 32 15,-1 3 16-15,0 4 0 0,0 2-48 0,0 4-16 16,0 4 0-16,0 1 0 16,2 2-240-16,-2 1-32 0,1 0-16 0,3-1 0 15,1-3 32-15,3 0 0 0,1-4 0 0,3-3 0 0,0-3 272 0,2-4 48 0,3-2 16 0,1-5 0 16,1-4 0-16,2-2 0 0,1-2 0 0,2-4 0 15,2-2 256-15,1-5 0 0,0 0 0 0,2-4 0 16,1-2 0-16,-1-4 0 0,2-2 128 0,2 0-128 16,-2-1 224-16,0 0-48 0,-3-3-16 0,-1 4 0 15,-3 1-160-15,-1 5 0 0,-3 1 144 0,-1 3-144 16,-8 5 0-16,0 0 0 0,0 0 0 0,0 0 128 16,0 0-128-16,5 10 0 0,-2 4 0 0,0-1 0 15,-1-1 0-15,-1 1-192 0,1 0 192 0,1 0-192 16,1 1 192-16,0-2 0 0,3-1 0 0,0-1 0 15,2-2 0-15,1 0 0 0,1-3 0 0,1-3 0 16,2-2 192-16,2-2 0 0,-1-3 16 0,1 0 0 16,-1-4 112-16,-1-1 0 0,0-3 16 0,-2 0 0 0,-2-1 288 15,-1 0 48-15,0-2 16 0,-1-2 0 0,-1-1-64 0,-3-1-16 16,-1 0 0-16,-1 0 0 16,1 2-160-16,-3-1-16 0,-3 2-16 0,0 0 0 0,0 3-208 0,-2 3-32 15,-1 3-16-15,-2 2 0 0,-1-1-160 0,-1 3-192 16,-1 2 32-16,0 2 16 15,-2 2-496-15,0 3-80 0,-1 2-32 0,-2 4 0 16,0 3-1744-16,-2 3-336 0,0 1-80 0</inkml:trace>
  <inkml:trace contextRef="#ctx0" brushRef="#br0" timeOffset="113084.61">18291 9276 28559 0,'0'0'1264'0,"0"0"272"0,5 8-1232 0,1 0-304 0,-2-1 0 0,2 2 0 16,-6-9 704-16,4 7 64 0,-4-7 32 0,0 0 0 16,0 0-352-16,0 0-64 0,0 0 0 0,0 0-16 15,0 0 896-15,0 0 176 16,7-8 32-16,-2 0 16 0,1-1-368 0,-1-2-80 0,2-2-16 0,0 1 0 16,1 0-336-16,1 0-80 0,0-1-16 0,1-1 0 15,1-1-160-15,-2 2-48 0,0 1 0 0,0 1 0 16,0 1-224-16,0 2-160 0,-2 3 192 0,0 1-192 15,-7 4 0-15,0 0 0 0,0 0 0 0,9 3 0 16,-9-3-240-16,10 11 0 0,0 1 0 0,-2 1 0 16,-1 3-208-1,2-1-64-15,1 0 0 0,1 1 0 0,1-2 96 0,3-1 16 0,2-2 0 0,0-1 0 0,2-3 32 0,3-2 16 16,1-1 0-16,2-6 0 16,2-2 96-16,0-1 0 0,2-2 16 0,-1-2 0 15,1-3 240-15,-5 1 0 0,-3-1 0 0,-2-2 0 0,-2-2 288 16,-2 1 48-16,-3-1 16 0,-1 0 0 0,-2-1 96 0,-2 0 32 15,-1-2 0-15,-2 2 0 0,0-1-128 0,-2 3-32 16,-1-1 0-16,-2 3 0 0,-1 1-64 0,-2 2 0 16,1 2-16-16,-3 4 0 0,-1 2-112 0,-2 2-128 0,-1 1 176 0,-1 3-176 15,-1 2 0-15,0 1-304 0,0 4 48 0,0 1 0 32,-5 3-240-32,4 0-32 0,2 2-16 0,1 0 0 15,0-1-128-15,4 0-32 0,-1 0 0 0,4-2 0 16,2-2 176-16,1 0 16 0,2-1 16 0,1-1 0 0,-3-10 304 0,10 8 48 0,2-3 16 0,0-2 0 15,0-5 128-15,0 1 0 0,-1-1 0 0,3-2 128 16,0-4 288-16,-1-1 64 0,-2-2 16 0,-1 1 0 16,0 0 256-16,0 0 48 0,-3-2 16 0,1 0 0 15,0 0-304-15,-2 1-48 0,1 1-16 0,-1 2 0 16,-6 8-144-16,0 0-48 0,0 0 0 0,0 0 0 16,0 0-64-16,0 0-32 0,0 0 0 0,0 0 0 15,0 10-160-15,-2 5-224 0,1 1 48 0,-1 6 16 16,-2 5 160-16,0 3-192 0,1 4 192 0,-1 4-192 15,-2 3-80-15,0 5-32 0,-2 3 0 0,-1 7 0 0,0 3-32 0,-2 2-16 16,-1 4 0-16,1-2 0 0,1-4 0 0,0-3 0 16,2-4 0-16,-1-5 0 0,1-3 352 0,0-5-144 15,2-5 144-15,0-3 0 0,2-7 0 0,0-3 192 16,0-3 0-16,0-5 0 0,1-4 256 0,3-9 64 16,-4 6 0-16,4-6 0 0,0 0-112 0,0 0-16 15,0 0 0-15,0 0 0 0,-5-5-96 0,0-3-32 16,0-1 0-16,0-2 0 0,1-1-512 0,2-4-96 15,0-4-32-15,1-2 0 16,1-5-544-16,2-1-112 0,1-4-32 0,3-4-11232 0,5-6-2256 16</inkml:trace>
  <inkml:trace contextRef="#ctx0" brushRef="#br0" timeOffset="114147.29">19297 9130 25791 0,'9'-10'2304'0,"1"-1"-1856"0,0 0-448 0,1 0 0 15,-1 0 1024-15,-2 1 128 0,-1-1 0 0,0 2 16 16,-2 0-320-16,0 0-64 0,-2 0-16 0,-2 1 0 16,-1 8 512-16,0 0 80 0,-1-10 32 0,1 10 0 15,-5-8-336-15,1 2-64 0,4 6-16 0,-8-3 0 16,0-1-512-16,-1 3-96 0,0 1-32 0,0 4 0 16,-1-1-336-16,-1 2 0 0,-1 2 0 0,0 2 0 15,-2 1 0-15,-2 1 0 0,1 1-176 0,0 2 176 16,-1 3-160-16,2-1 160 0,1 2-160 0,2-3 160 15,1 1-496 1,2 0 0-16,3 1 0 0,2-3 0 0,2-1 48 16,2-2 0-16,3-2 0 0,1-3 0 0,3 0 176 0,1-1 32 0,1-1 16 0,2-1 0 0,1-1 224 0,2-2 0 15,1-2 144-15,0-2-144 0,2-2 320 0,-1 0-48 16,1-2 0-16,-2 0 0 0,0 0 48 0,-2 1 0 16,-2-1 0-16,-1 3 0 0,-2-1-64 0,-1 1-16 15,-8 5 0-15,0 0 0 0,0 0-64 0,9 1-16 16,-9-1 0-16,6 6 0 0,-1 3-160 0,-2 1 0 15,0 0 0-15,0 1 0 0,2 1-192 0,-1 0 48 16,0 0 0-16,0-1 0 0,1-2 144 0,3-1-208 16,2-2 80-16,1-1 128 0,2-3-224 0,3-4 80 15,0-4 16-15,2 0 0 0,2-3-112 0,0-2-16 0,1-5 0 16,0-1 0-16,-1-3 128 0,-1-1 128 0,-2-1-208 0,1-1 80 16,-2-1 256-16,0-2 64 0,-2 1 16 0,-1-1 0 15,-1-3 176-15,1 1 16 0,-2-2 16 0,0-1 0 16,-2-1 96-16,0 0 32 0,-1-2 0 0,-3 3 0 15,1 4 32-15,-2 3 16 0,-1 4 0 0,-2 3 0 16,-1 3-96-16,0 2-32 0,0 2 0 0,0 5 0 16,0 5-208-16,0 0-32 0,0 0-16 0,0 0 0 15,-9 4-208-15,0 4-256 0,-1 2 48 0,0 5 16 16,0 6-64-16,-1 2 0 0,-2 6 0 0,-1 4 0 16,-2 2-48-16,2 3-16 0,1 0 0 0,2 0 0 15,2 0 0-15,1 0-16 0,4-1 0 0,2 0 0 16,2-3 80-16,3-2 32 0,3-3 0 0,2-1 0 15,2-3 16-15,4-3 0 0,2-3 0 0,2-3 0 16,-1-5-16-16,3-3 0 0,1-3 0 0,0-2 0 0,-2-4-96 16,0-3-32-16,1 1 0 0,-1-3 0 0,0-5 352 0,-1-2-144 15,0-1 144-15,-1-1 0 0,1-3 0 0,-1-1 0 16,-1 1 128-16,-1-2-128 0,-1 0 272 0,-2 4-32 16,-2 0-16-16,-3 3 0 0,-1 2 16 0,-2 2 0 15,-4 9 0-15,0 0 0 0,0 0 32 0,0 0 16 16,0 0 0-16,0 0 0 0,-5 7-288 0,-3 3-256 15,0 0 64-15,1 3 0 0,-1 3-64 0,-2 1-16 16,2-1 0-16,3 0 0 0,-1-2 48 0,2 1 16 16,1 1 0-16,0-2 0 0,3-3 16 0,3 0 0 15,-1 1 0-15,2-2 0 0,2-3-64 0,-6-7 0 0,11 4 0 0,0-2 0 16,0-2 256-16,1 0-192 0,0-1 192 0,1-1-192 16,3-6 192-16,-1 0-192 0,0-1 192 0,1-2-192 15,0-2 192-15,0-2 0 0,-2 0 144 0,1-1-144 16,1 0 160-16,-3-1-160 0,-2 3 160 0,-1 3-160 15,0 2 0-15,-2 4 0 0,-8 5 0 0,0 0 0 16,0 0 128-16,0 0-128 0,0 0 0 0,5 11 144 16,-2 1-144-16,-1 2-256 0,1 2 64 0,-2-1 16 15,-1 0-16-15,2 0 0 0,0-2 0 0,2 0 0 16,-2 0 192-16,2 1-160 0,3-5 160 0,0-1-160 16,2-2 160-16,1-2 0 0,0-3 0 0,1-2 0 15,1-1 0-15,0-1 256 0,0-3-64 0,0 1-16 16,1-3 224-16,-1-1 48 0,-1-1 16 0,-1-1 0 15,-2-3 256-15,-1 0 48 0,0 1 16 0,-2-1 0 0,-1-2-96 16,0 0-32-16,-3 1 0 0,-1 1 0 0,-1-1-288 0,-1 3-64 16,-2 0-16-16,0 2 0 0,-2 2-288 15,-1 3 0-15,-2 1 0 0,-1 1 0 16,-1 3-464 0,-1 3-48-16,-1-1-16 0,-2 3 0 0,1 2-1456 0,0 2-272 0,-1 1-64 0,0 1-14752 0</inkml:trace>
  <inkml:trace contextRef="#ctx0" brushRef="#br0" timeOffset="114429.01">20701 9405 22047 0,'0'0'976'0,"11"2"208"0,-1 0-944 0,0-2-240 0,0-1 0 0,-2-1 0 15,1-1 928-15,0-3 144 0,-2-2 16 0,-1-2 16 16,1-1 784-16,2-1 160 0,-1-3 16 0,1 2 16 15,0 0-384-15,0 0-80 0,0-3-16 0,0 2 0 16,1 2-512-16,0 1-128 0,-1 2 0 0,-1 0-16 16,-1 4-288-16,0 0-48 0,0 2-16 0,-7 3 0 15,0 0-208-15,8 3-32 0,-8-3-16 0,8 7 0 16,-8-7-336-16,7 12 0 0,-3 0 0 0,1 1 0 16,-1 2-160-16,0-2-48 0,1 1-16 0,-1-1 0 31,1 1-208-31,-1-2-32 0,1-2-16 0,1-2 0 15,-2-1-544-15,-4-7-128 0,0 0 0 0,10 0-11008 0,-2-4-2208 0</inkml:trace>
  <inkml:trace contextRef="#ctx0" brushRef="#br0" timeOffset="114616.98">20243 8592 21183 0,'-22'-10'1888'0,"7"5"-1504"15,-5-2-384-15,-1 4 0 0,0 1 3168 0,1 2 560 16,1 1 112-16,-1 3 32 16,0 4-3872-16,-1 2-960 0,1 0-112 0,2 2-16 15,0-1-2416-15,1 0-480 0,1 1-112 0</inkml:trace>
  <inkml:trace contextRef="#ctx0" brushRef="#br0" timeOffset="114742.8">19866 8700 22975 0,'0'0'1024'0,"0"0"192"0,0 0-960 15,0 0-256-15,0 0 0 0,0 0 0 0,0 0 2784 0,0 0 512 0,0 0 96 0,0 0 32 16,4-6-1504-16,3 3-320 0,2 0-48 0,1 0-16 15,2-1-672-15,3 1-144 0,4 1-16 0,4 0-16 16,2-1-384-16,5 2-80 0,2 0-16 0,6 0 0 16,5 0-368-16,3 1-80 0,2 0-16 0,-1 0 0 31,0 0-2448-31,3-1-496 0</inkml:trace>
  <inkml:trace contextRef="#ctx0" brushRef="#br0" timeOffset="115306.84">21905 8887 37775 0,'0'0'1664'0,"0"0"368"16,-8-1-1632-16,-2 3-400 0,-1 2 0 0,-1 4 0 0,-3 4 128 0,1 1-128 16,1 2 0-16,1 0 128 0,0-1-288 0,2 2-64 15,0 0-16-15,2 2 0 0,1 0 240 0,3-1 0 16,2 0 0-16,2-1 0 0,1-2 0 0,2 0-256 16,3-3 80-16,0-1 16 0,3-3-128 0,1 0-32 15,0-3 0-15,2-2 0 16,2-2-144-16,2-2-48 0,-1-2 0 0,1-2 0 15,-2-1 32-15,-1-3 0 0,1-1 0 0,-3-1 0 0,1-3 480 0,1 2 0 0,-4 0 208 0,1-1-64 16,-1-2 400-16,0 2 80 0,0-3 16 0,-2 2 0 16,0 1-192-16,0 3-48 0,-2 1 0 0,1 1 0 15,-3 1-80-15,-1 2-32 0,-2 6 0 0,0 0 0 16,0 0-144-16,0 0-16 0,0 0-128 0,0 0 192 16,0 0-192-16,0 0 0 0,0 0-192 0,0 0 192 15,0 0 0-15,0 0-128 0,-8 4 128 0,8-4 0 0,0 0 0 16,-6 5 0-16,6-5 0 0,0 0 0 0,0 0 192 0,0 0 80 15,0 0 32-15,0 0 0 0,10 1 352 0,1-1 80 16,0 0 16-16,1-1 0 0,1-2-192 0,0 1-48 16,0 0 0-16,0 1 0 0,-4 2-160 0,1 2-32 15,-1-2-16-15,-9-1 0 0,9 7-176 0,-1 2-128 16,-2 2 144-16,0 0-144 0,-1 2 0 0,0 1 0 16,-1 3-128-16,-1-2 128 15,1 1-496-15,-1-2 16 0,-1 0 0 0,0-2 0 16,-1-1-560-16,-1-11-112 0,0 0-32 0,0 0-10560 0,0 0-2112 15</inkml:trace>
  <inkml:trace contextRef="#ctx0" brushRef="#br0" timeOffset="115494.72">21618 8492 42383 0,'0'0'3776'0,"-4"-8"-3024"0,-1 1-608 0,5 7-144 15,0 0 672-15,0 0 96 0,-2-7 32 0,2 7 0 32,0 0-1040-32,0 0-208 0,0 0-32 0,0 0-16 15,7 9-336-15,2 0-80 0,2 1-16 0,4-1 0 16,2 1-2128-16,2 1-416 0</inkml:trace>
  <inkml:trace contextRef="#ctx0" brushRef="#br0" timeOffset="116091.21">23108 8885 11967 0,'-5'-10'1072'0,"4"2"-864"0,1-1-208 0,1 1 0 16,0-1 5136-16,3 0 992 0,-1 0 192 0,2 0 32 16,2 1-4944-16,2 0-976 0,2-1-208 0,1 1-32 15,0 1-48-15,2 0 0 0,2-1 0 0,0 3 0 16,2 0 48-16,1 2 0 0,-2 2 0 0,2 1 0 0,0 1 48 16,-2 2 16-16,-1 1 0 0,-3-1 0 0,-1 3 64 0,-1 0 0 15,-3 2 16-15,-3 2 0 0,-3 2-336 0,-2 1 0 16,-3 2 0-16,-1 2 0 0,-4 2-160 0,-2 2 0 15,-2-1 0-15,-2 1 0 0,-3-1-32 0,1 1-16 16,-3 1 0-16,0 0 0 0,-1 0 208 0,2-2-192 16,1-1 192-16,4-3-192 0,3-2 192 0,1-2 0 15,2-1 0-15,3-2 0 0,0-1 464 0,4-8-16 16,0 0 0-16,1 9 0 0,2 0 192 0,-3-9 16 0,6 7 16 0,4 0 0 16,1-1-208-16,2 1-32 0,2-1-16 0,2-2 0 15,0 0-224-15,4 1-64 0,3-2 0 0,-2 0 0 31,2 0-464-31,1-2-112 0,0 0 0 0,2-2-16 16,-1-2-496-16,-1 0-112 0,-1 0-16 0,0-2 0 16,-4-1-1904-16,1-2-384 0</inkml:trace>
  <inkml:trace contextRef="#ctx0" brushRef="#br0" timeOffset="116373.41">23626 8788 38527 0,'1'-14'1712'0,"0"5"336"0,0 0-1632 0,1 1-416 0,0 1 0 0,-2 7 0 0,4-8 128 16,0 4-128-16,-4 4 128 0,0 0-128 0,7-5 432 0,0 2 0 15,-7 3 0-15,10 0 0 0,-1 2-32 0,1 4 0 16,0 0 0-16,0 3 0 0,-1 1-208 0,-1 2-64 16,2 1 0-16,-1 4 0 0,1 2-128 0,0 2 0 15,-1 1 0-15,0 1 0 0,-1 2 0 0,0 1 0 16,-4 2 0-16,0-1 0 0,-2 1 0 0,-3 0 0 15,-4 2-176-15,-3 0 176 0,-2 1-352 0,-2 0 16 16,-2 0 0-16,-1-2 0 16,-4-2-368-16,0 1-80 0,-6-1-16 0,1-4 0 15,-1-1-336-15,-3-4-64 0,2-3-16 0,-3 1-9264 16,-3-5-1856-16</inkml:trace>
  <inkml:trace contextRef="#ctx0" brushRef="#br0" timeOffset="116639">23031 8660 17503 0,'-1'-12'1552'0,"1"1"-1232"0,0 0-320 16,0 4 0-16,0 7 4864 0,0 0 896 0,0 0 192 0,0 0 48 16,0 0-4800-16,0 0-960 0,-9 5-240 0,-1 6 0 15,-1 4 0-15,-2 4 0 0,-1 2 0 0,-1 4-160 16,2 4 160-16,0 5 176 0,1 1-48 0,1 4 0 15,0 1 144-15,2 3 32 0,1 0 0 16,3 3 0-16,-1 2-304 0,3 1 0 0,2 4 128 0,3-3-128 16,6-4 0-16,-2-2 0 0,2-4-208 0,4-1 80 15,4-4-688 1,3-4-128-16,2-5-16 0,3-3-10352 0,3-2-2064 0</inkml:trace>
  <inkml:trace contextRef="#ctx0" brushRef="#br0" timeOffset="118817.23">5213 10851 10127 0,'0'0'448'0,"-6"-4"96"0,6 4-544 0,-8-4 0 0,1-2 0 0,1 1 0 16,2-2 2976-16,-2 1 480 15,2-1 112-15,4 7 16 0,-6-9-2304 0,2 2-464 16,0 0-96-16,4 7-16 0,-5-9-48 0,1 3-16 16,1-1 0-16,3 7 0 0,-5-8 0 0,5 8 0 0,-3-7 0 0,3 7 0 15,-5-8 96-15,2 1 16 0,3 7 0 0,0 0 0 16,-3-7-112-16,3 7 0 0,0 0-16 0,0 0 0 16,-3-7-336-16,3 7-64 0,-5-6-16 0,5 6 0 15,0 0-208-15,0 0 0 0,-4-4 0 16,4 4 0-16,0 0 176 0,0 0-16 0,0 0 0 0,0 0 0 15,0 0 96-15,0 0 32 0,0 0 0 0,0 0 0 16,0 0-112-16,0 0-32 0,0 0 0 0,0 0 0 0,0 0-144 0,0 0 160 16,0 0-160-16,1 8 160 0,-1-8 0 0,10 7 0 15,3-1 0-15,3 1 0 0,2-3 64 0,4-1 16 16,4 1 0-16,2-2 0 0,-1-2 80 0,2 0 0 16,2-1 16-16,1-2 0 0,0 1-80 0,0-2 0 15,-1-3-16-15,0 1 0 0,0-1-112 0,-1 0-128 16,-1 0 176-16,-1-2-176 0,-5-2 160 0,-2 0-160 15,-3 0 128-15,-4 0-128 0,-4 1 176 0,0-1-48 16,-5 0-128-16,0-1 192 0,-4-1 0 0,-1 2 0 16,-3 1 0-16,0 0 0 0,-2 1 0 0,-2 0-16 15,-2 2 0-15,-2-1 0 0,-2 2-176 0,-2 2 160 16,-3 1-160-16,-2 1 160 0,-1 2-160 0,-2 3-144 16,-1 1 144-16,-1 4-208 0,-1 1 208 0,0 3-176 0,-1 2 176 15,-2 3-160-15,-1 1 0 0,2 4 0 0,0 3 0 0,2 0 0 16,-2-1-16-16,3 1 0 0,0 0 0 15,4-1 0-15,2-2 176 0,3 1-192 0,0 0 192 16,4-1-192-16,3-2 192 0,3 0 0 0,1-2 0 0,4 1 0 16,3-1 0-16,4-1 144 0,3 1-16 15,1 0-128-15,1-1 320 0,5-1-64 0,4 0 0 0,2-3 0 16,1-2 32-16,-1-1 0 0,1 0 0 0,1-1 0 16,0-3-80-16,2 0-16 0,0-2 0 0,1 1 0 15,0-2-48-15,-1-1-16 0,-1-2 0 0,0-1 0 16,0 0-128-16,-1-1 0 0,0-3 0 0,0 1 0 15,-3-1-576 1,-3 2-32-16,-2-2-16 0,-2-1 0 0,-1 0-2112 0,-2-2-416 0,-2 0-96 0</inkml:trace>
  <inkml:trace contextRef="#ctx0" brushRef="#br0" timeOffset="119084.94">5773 11016 35071 0,'0'0'1552'0,"0"0"320"0,0 0-1488 0,0 0-384 16,0-9 0-16,0 9 0 0,0-8 1024 0,0 8 128 16,0 0 16-16,0 0 16 0,0 0 400 0,0 0 80 15,0 0 0-15,0 0 16 0,0 0-704 0,0 0-144 16,0 0-16-16,0 0-16 0,0 0-560 0,-3 13-112 0,0 0-128 0,0 3 176 16,-2 1-176-16,2 1 0 15,1 2 0-15,-1 1 0 0,-1-1-208 0,1 0 80 16,0 2 128-16,0 2-208 15,1-2-240-15,0 0-32 0,1-2-16 0,1 1 0 16,0-2-1136-16,0-1-224 0,0-3-64 0,1-2 0 16,0-2-1248-16,-1-11-256 0</inkml:trace>
  <inkml:trace contextRef="#ctx0" brushRef="#br0" timeOffset="119305.16">6093 10947 35935 0,'0'0'1600'0,"0"0"320"0,0 0-1536 0,0 0-384 16,12-3 0-16,-1 0 0 0,1 1 1024 0,3-1 144 15,3 1 32-15,-1 1 0 0,1 0-528 0,1 0-96 16,-1 0-32-16,2 0 0 0,0-2-208 0,0 3-32 16,0-2-16-16,1 0 0 0,1 0-496 0,-2 0-112 15,-1-1 0-15,0 2-16 16,0-1-2272-16,-2-1-448 0,0 0-80 0</inkml:trace>
  <inkml:trace contextRef="#ctx0" brushRef="#br0" timeOffset="119480.01">6100 11135 31327 0,'0'0'2784'0,"-7"-3"-2224"0,1-1-560 0,6 4 0 15,0 0 2016-15,0 0 288 0,0 0 64 0,0 0 16 16,12-2-2000-16,3 0-384 0,2 1 0 0,3 0-192 15,1 1 512-15,1 1 80 0,0 0 32 0,1 1 0 16,2-2-272-16,2-2-160 0,0 0 192 0,3 0-192 16,2 0-2432-16,4 0-576 0,5-2-128 0</inkml:trace>
  <inkml:trace contextRef="#ctx0" brushRef="#br0" timeOffset="119979.7">7252 11000 30399 0,'0'0'1344'0,"0"0"288"0,9 3-1312 0,1 0-320 16,2 0 0-16,2-1 0 0,3-1 1408 0,0 0 192 0,1 0 64 0,2-1 0 15,1-1-944-15,1-2-176 16,1-2-32-16,0-2-16 0,0-1-32 0,-1-2 0 16,0-2 0-16,-1-1 0 0,-3 0-272 0,-1 0-48 0,-2-1-16 0,-1 1 0 15,-3 0 64-15,-2 0 16 16,-1 1 0-16,-1 0 0 0,-3 0 272 0,-1-1 48 0,0 0 16 0,-3 1 0 16,-1 2-96-16,-2-1-32 0,-1-1 0 0,-2 1 0 15,0 1-160-15,-2 1-16 0,-1 2-16 0,-1 1 0 0,-1 1-224 0,-1 1 0 16,-3 2-192-16,-3 2 192 0,-1 1-272 0,-2 3 48 15,-1 0 16-15,-1 2 0 0,-2-1 16 0,1 4 0 16,0 2 0-16,-1 2 0 0,2 2 192 0,-2 2-192 16,1 2 192-16,1 2-192 0,1 2 192 0,2 0-176 15,4 0 176-15,1 0-160 16,2 0 160-16,3 1 0 0,3-1 0 0,0 2 0 0,3-1 144 0,1-1 64 16,3-1 16-16,5-1 0 0,-1-1 16 0,4-1 0 15,2 0 0-15,2-1 0 0,1-1-64 0,4-1-16 16,0-3 0-16,5-1 0 0,-1-1-32 0,2-1-128 0,1-5 192 0,3 1-64 31,0-3-448-31,2-1-80 0,1-2-32 0,3-1 0 16,1-1-1104-16,0-3-208 0,0-5-48 0,0-2-15968 0</inkml:trace>
  <inkml:trace contextRef="#ctx0" brushRef="#br0" timeOffset="120385.97">7832 11285 33119 0,'0'0'1472'0,"0"0"288"0,7-3-1408 0,2-2-352 0,1 0 0 0,2-1 0 16,3 1 1088-16,0-1 128 0,1 1 48 0,3 2 0 16,0-1-176-16,0 2-48 0,0 0 0 0,-1 1 0 15,0 1-192-15,-2 2-32 0,1 1-16 0,-2 2 0 16,-1-1-416-16,-2 3-64 0,-1-1-32 0,-1 3 0 0,-3 0-288 0,-2 1 0 15,0 0 0-15,-3 2 0 0,-3-1 0 0,-1 1-272 16,-3 0 16-16,-1 1 16 16,-4 0-272-16,-1 3-48 0,-2 0-16 0,-2 1 0 15,-1-1 64-15,0 1 16 0,1-2 0 0,1-1 0 0,0 0 496 0,5-3-144 16,-1-1 144-16,2-3 0 0,1-1 336 0,7-6 160 16,-4 6 16-16,4-6 16 0,0 0 80 0,0 0 16 15,0 0 0-15,5 8 0 0,4-2-272 0,1-2-48 16,1 0-16-16,2-1 0 0,3-2-64 0,1 1-16 15,4 0 0-15,2-1 0 0,4 0-208 0,1 0 0 16,2-1 0-16,3 0 0 0,1 0 0 0,4-1-160 16,-1 1 32-16,-1-2 0 15,-1 0-464-15,-4 0-96 0,-4-1-16 0,-2 0 0 16,-2 0-1536-16,-2-2-304 0,-3 0-64 0,-3 1-14096 0</inkml:trace>
  <inkml:trace contextRef="#ctx0" brushRef="#br0" timeOffset="122859.59">3328 12647 6447 0,'0'0'272'0,"0"0"80"0,3-11-352 0,0 2 0 0,-3 9 0 0,4-10 0 0,0 0 4976 0,-2 1 912 16,-2 9 192-16,0-8 48 0,0-2-3920 0,-1 2-784 16,1 8-144-16,-3-9-48 0,3 9 272 0,-5-7 48 15,-2 1 16-15,7 6 0 0,-8-4-464 0,-1 1-80 16,1 2-32-16,-1 4 0 0,-1 0-704 0,0 2-144 15,-1 4-16-15,-1 2-128 0,0 2 0 0,0 3 0 16,-2 0 0-16,1 3 0 0,-2 2 128 0,2 0-128 16,1-1 144-16,2 2-144 0,1 1 0 0,2 0 0 15,0-2 0-15,4 0 0 0,1-1 0 0,2-2 0 16,1-3-208-16,2 1 64 0,2-1 144 0,3-2 0 16,1 0 0-16,3-2 0 0,1-3 0 0,4 0 0 15,0-1 0-15,3-2 0 0,2 0-144 0,0-3 0 0,1-1 0 0,1 0 0 31,1-3 144-31,-2-2 0 0,-1 0 0 0,-4 0 128 0,-1-3-128 0,-3-1 128 0,-3 0-128 0,-2-2 128 16,-2-1 16-16,-3 0 16 0,-1-1 0 0,-3-2 0 16,-1-1-32-16,-3-3 0 15,-3-3 0-15,-2 2 0 0,-2-1-304 0,-4 0-64 16,-3-1-16-16,-1 0 0 0,-3 1 64 0,-3 1 16 0,1-1 0 0,-1 0 0 16,1-2 176-16,0 1 0 0,-1 0 128 0,3 0-128 15,-1 2 208-15,2-1-16 0,3 0-16 0,0-1 0 16,2 1 96-16,2 0 32 0,3 2 0 0,1 0 0 15,4-1-48-15,1 3 0 0,4-1 0 0,1 2 0 16,0-1-96-16,4 1-32 0,1 2 0 0,3 1 0 16,0 0-128-16,4 1 0 0,2 0 0 0,1 1 0 15,1 2 0-15,0 3 0 0,1 0 0 0,0 3 0 16,1 2 0-16,1 3 0 0,0 2 0 0,3 0 0 0,-2 2 160 0,1 2-160 16,-2 0 192-16,1 2-192 0,-2 1 0 0,-2 1 0 15,-1 1-192-15,-3 3 48 0,-1 0-48 0,-2 2 0 16,-3 2 0-16,-2 0 0 0,-2-1-128 0,-2-1-48 15,0 2 0-15,-3-2 0 16,-4-1-208-16,-2-1-32 0,0 2-16 0,-1-2 0 16,-2 1-1520-16,-1 0-304 0,1-2-64 0,-1 1-8048 15,1-2-1600-15</inkml:trace>
  <inkml:trace contextRef="#ctx0" brushRef="#br0" timeOffset="123454.1">4137 12420 27647 0,'0'0'2448'0,"0"0"-1952"0,-3-7-496 0,-1 1 0 15,4 6 2096-15,-3-4 320 0,3 4 64 0,-3-6 16 16,3 6-1408-16,0 0-256 0,0 0-64 0,0 0-16 16,-7 1-48-16,7-1 0 0,-7 6 0 0,3 1 0 15,0 3-352-15,-1 2-80 0,1 2-16 0,-1 2 0 16,2 1-256-16,0 1 0 0,0 3 0 0,0 2 0 0,0 2 160 0,1 0-32 16,0-1 0-16,1 1 0 0,-1 0-128 0,0 0 0 15,2-2 0-15,0 0 0 0,-1-1 0 0,1 0 0 16,0 0 0-16,1-2 0 0,-2-3 0 0,1 1 0 15,0-3-160-15,0-1 160 0,0-2-240 0,0-2 48 16,-1-3 16-16,1-7 0 16,0 0-208-16,0 0-64 0,0 0 0 0,0 0 0 0,0 0 64 0,0 0 0 15,0 0 0-15,-8-6 0 0,2-2 80 0,-1-2 32 16,-1-2 0-16,2-2 0 0,0-3 272 0,-1-1 0 16,1-3 0-16,2-2 0 0,-1-4 0 0,2 0 128 15,1-1-128-15,1 1 192 0,1 0-64 0,1 1-128 16,1-1 176-16,0 1-176 0,2 0 128 0,-1 0-128 31,1 2 0-31,1 2 0 0,0 2 288 0,1 3-48 0,0-1-16 0,1 3 0 0,-1 0 80 0,3 3 16 0,0 1 0 0,-1 1 0 16,2 3-128-16,1 1 0 15,0 2-16-15,0-1 0 0,0 3 0 0,1 1 0 0,-1 1 0 0,0 2 0 16,-1 2-176-16,1-1 192 0,-1 4-192 16,-1 1 192-16,0 2-432 0,1 1-80 0,-2 1 0 0,1 2-16 15,-2 2-16-15,0 1 0 0,-2-1 0 0,0 2 0 31,-1-1-496-31,0 1-112 0,-1-2 0 0,-1 1-10400 0,-1 0-2080 0</inkml:trace>
  <inkml:trace contextRef="#ctx0" brushRef="#br0" timeOffset="123672.89">4059 12758 34895 0,'0'0'1536'15,"0"0"336"-15,0 0-1488 0,0 0-384 0,0 0 0 0,0 0 0 0,0 0 128 0,0 0-128 16,0 0 128-16,0 0-128 0,0 0 832 0,0 0 80 16,0 0 32-16,11-2 0 0,0 1 128 0,0 1 16 0,1-1 16 0,0 1 0 15,0-2-816-15,0 1-160 16,1 1-128-16,-1 0 144 16,-2-1-480-16,2 0-112 0,1 1 0 0,0 0-16 15,-2-2-1344-15,1 1-272 0,-1 0-48 0,0 1-14000 0</inkml:trace>
  <inkml:trace contextRef="#ctx0" brushRef="#br0" timeOffset="125473.34">4492 12869 35711 0,'0'0'1584'0,"0"0"320"16,0 0-1520-16,-2-7-384 0,2 7 0 0,0 0 0 15,0 0 336-15,0 0 0 0,0 0 0 0,0 0 0 16,0 0-64-16,0 0-16 0,0 0 0 0,0 0 0 0,0 0 288 0,0 0 48 16,0 0 16-16,0 10 0 0,0 1-400 0,1 3-80 15,0 2 0-15,-1 2-128 0,0 0 128 0,0 2-128 16,0 1 0-16,0 0 0 0,-1 1 176 16,0-1-176-16,0 1 160 0,0-1-160 0,0-3 128 0,1 2-128 15,0-1 0-15,0-1 0 0,0-1 0 0,1-1 0 16,0-3 0-16,0 0 0 0,0-1 0 0,1 0-288 15,0-1 64-15,1-1 16 16,-3-10-512-16,2 10-112 0,1-2 0 0,-3-8-16 16,0 0-2352-16,7 4-480 0</inkml:trace>
  <inkml:trace contextRef="#ctx0" brushRef="#br0" timeOffset="126021">5316 12317 34895 0,'0'0'1536'0,"0"0"336"0,-1-8-1488 0,1 8-384 0,0-8 0 0,0 8 0 0,0 0 192 0,0 0-48 16,0 0 0-16,0 0 0 0,0 0 304 0,0 0 48 16,0 0 16-16,0 0 0 0,0 0 32 0,0 0 16 15,-3 13 0-15,2 0 0 0,-4 2-560 0,2 3 0 16,1-1 0-16,-2 3 0 0,1 1 0 0,1 1 0 16,0 1 0-16,-1 1 0 0,0-1 160 0,1 3-160 15,0 0 128-15,0 1-128 0,-2-3 192 0,2 0-32 16,0-1-16-16,0 0 0 0,-1-2-144 0,2-1 0 15,-1-3 0-15,1 0-176 0,0-3 176 0,1-1 0 16,0-2 128-16,1 2-128 0,0-4 192 0,1 0-48 16,-1-2 0-16,-1-7 0 0,5 8 0 0,-5-8 0 15,5 6 0-15,1 0 0 0,-6-6-144 0,6 6 192 0,1-1-192 0,0-2 192 16,-7-3-192-16,11 3 0 16,0-1 144-16,1 0-144 0,0-1 0 0,2 0 144 15,3-1-144-15,-1 1 0 0,2-1 160 0,0 0-160 16,3 0 128-16,1-1-128 0,0 0 160 0,1 0-160 15,2-1 192-15,-2 2-192 0,1-1 0 0,0 0 0 16,0-2 0-16,1 1-144 0,-2 0 144 0,-1-1 0 16,-1 0 0-16,-3 0 0 0,-1 2 0 0,-2 0 0 0,-1-2 0 0,0 2 0 15,-2 1-256-15,-2 1 16 16,-10-1 16-16,10 1 0 0,-10-1-336 0,0 0-64 16,0 0-16-16,0 0 0 0,0 0-2048 15,0 0-400-15,0 0-96 0</inkml:trace>
  <inkml:trace contextRef="#ctx0" brushRef="#br0" timeOffset="126866.6">2995 13653 20271 0,'0'0'896'0,"0"0"192"0,-7-4-880 0,3 0-208 0,-1 0 0 0,5 4 0 0,-5-5 1264 0,5 5 208 16,-5-6 32-16,0 2 16 0,0 1-1328 0,0-1-192 15,5 4-160-15,-5-4 32 0,-2 1 1216 0,2-1 240 16,-1 2 48-16,6 2 16 0,-7-3-368 0,0-1-64 16,3 1 0-16,4 3-16 0,-6-3-416 0,6 3-80 15,-8-2 0-15,2 1-16 0,6 1 0 0,-7-3 0 16,7 3 0-16,-6-1 0 0,6 1-80 0,0 0-16 15,0 0 0-15,0 0 0 0,0 0-96 0,0 0-32 16,0 0 0-16,0 0 0 0,0 0-32 0,0 0-16 16,0 0 0-16,0 0 0 0,12 0-160 0,3-1 160 15,3 2-160-15,3-1 160 0,3 1-160 0,2-1 128 16,2 0-128-16,4 0 128 0,5 0 0 0,4-1-128 16,5 0 192-16,8 0-64 0,6-1 32 0,5-1 0 15,2-1 0-15,6 1 0 0,4-3-16 0,10 1 0 0,8-1 0 0,1 0 0 16,2 0-16-16,8-1 0 0,6-1 0 0,2 2 0 15,1 3 0-15,6-1 0 0,6-2 0 0,0 2 0 16,-2-3-128-16,2 2 160 0,1-1-160 0,-1 1 160 16,-4 1-160-16,-1 0 0 0,0-1 144 0,-5 0-144 15,-4 3 0-15,-4-1 144 0,-3-2-144 0,-5 2 0 16,-8 1 128-16,0 1-128 0,-2-2 0 0,-8 2 0 16,-10-1 160-16,-8 1-160 0,-5 1 128 0,-7 0-128 15,-4 0 128-15,-4 0-128 0,-7 1 128 0,-2-1-128 0,-4 1 144 16,-6-1-144-16,-4 1 160 0,-6 0-160 0,-3 1 0 0,-4 0 0 15,-9-2 0-15,0 0 0 16,0 0-464-16,0 0 16 0,0 0 0 0,0 0 0 16,0 0-448-16,-11 9-96 0,-5-1-16 0,-7 2 0 15,-6 1-1328-15,-6 0-272 0,-5 0-48 0,-5 4-11696 16</inkml:trace>
  <inkml:trace contextRef="#ctx0" brushRef="#br0" timeOffset="127460.88">4228 14011 30399 0,'0'0'1344'0,"-5"-7"288"0,-3 0-1312 0,8 7-320 16,-8-10 0-16,4 2 0 0,4 8 1872 0,0 0 304 16,-5-8 64-16,5 8 16 0,0 0-1424 0,0 0-272 0,0 0-64 0,-7 0-16 15,7 0 160-15,-9 7 48 0,1 3 0 0,-1 3 0 16,0 3-496-16,0 5-192 0,-2 2 176 0,0 3-176 16,-1 1 0-16,1 1 0 0,-3 0 0 0,2 2-160 15,0 0 160-15,0-1 144 0,0 3-16 0,0-3-128 16,1-2 0-16,1-1 0 0,1-4 0 0,2-1 0 15,-1-4 0-15,2-1 0 0,2-4 0 0,1-2 0 0,-1-3 192 0,4-7-64 16,0 0 0-16,0 0-128 0,0 0 0 0,0 0-176 16,0 0 0-16,0 0 0 0,0 0-16 0,8-12 0 15,0-3 0-15,1-3 0 0,-1-3 16 0,3-4 0 16,0-2 0-16,1-3 0 0,1-1 176 0,0 0-160 16,0-1 160-16,0 0-160 0,0 2 160 0,1 0 0 15,-2 1-144-15,-1 5 144 0,-3 2 0 0,1 5 0 16,-1 2 0-16,-1 3 0 0,-2 2 128 0,-2 3 64 15,2 1 0-15,-5 6 0 0,0 0-32 0,0 0 0 16,0 0 0-16,0 0 0 0,10 1-160 0,-10-1 0 16,8 8 0-16,-1 1 0 0,-3 2 0 0,1 2 0 15,-1 4 0-15,-2 4 0 0,2 2 0 0,-1 3 0 16,0 0 0-16,1-1 128 0,0 2-128 0,0-2 128 0,1 0-128 0,1 0 128 16,-2 0 96-16,1-3 16 15,1-1 0-15,-1-2 0 0,1-3-240 0,-1-1 0 0,0 1 0 16,0-3 0-16,1-2-128 0,-1-1 128 0,1-1-192 0,-1-2 192 31,-5-7-704-31,7 7-48 0,-7-7 0 0,7 4 0 0,-7-4-1728 16,9-1-336-16,1-3-80 0</inkml:trace>
  <inkml:trace contextRef="#ctx0" brushRef="#br0" timeOffset="127711.23">3983 14001 30399 0,'0'0'2704'0,"-6"-7"-2160"16,1 0-544-16,2-1 0 0,0 0 1984 0,3 8 304 16,0 0 48-16,4-7 16 0,0-1-2032 0,3 1-320 15,0 2-256-15,3-1 64 0,2 2 736 0,3 1 160 16,1 0 16-16,2 1 16 0,2 0-240 0,2 1-48 16,1 1-16-16,2 1 0 0,2 0-432 0,2 1-192 15,2 0 0-15,0 1 16 16,-2-1-496-16,1 1-96 0,-2-1-32 0,-2 2 0 15,-1-1-1632-15,1 1-320 0,-1 2-64 0,0-3-11632 16</inkml:trace>
  <inkml:trace contextRef="#ctx0" brushRef="#br0" timeOffset="128776.53">5282 14351 31967 0,'0'0'1408'0,"0"0"304"0,-2-8-1376 0,0 1-336 0,0 0 0 0,1-1 0 0,0-1 128 0,0 0-128 16,0 1 128-16,-1-2-128 15,-3-1 976-15,1 1 128 0,0 0 32 0,-3 0 0 16,0-1 208-16,1 2 64 0,-1 0 0 0,0 1 0 0,-3-2-704 0,1 1-144 16,1-1-32-16,-1 0 0 15,-1 2-208-15,-1 1-64 0,2 1 0 0,-2 2 0 0,-3-2-256 16,1 3 160-16,-1 1-160 0,1 2 128 0,-1-1-128 0,1 2 0 16,1 0 0-16,0 2-176 0,0 1-16 0,0 0 0 15,-1 3 0-15,1 0 0 0,1 3 192 0,-2 0-192 16,4 1 192-16,0 1-192 0,0 0 0 0,1 4 0 15,1-1 0-15,1 0 0 0,1 0 0 0,0 0-16 16,3-1 0-16,0 0 0 0,1-1-16 0,1 0 0 16,1-1 0-16,3-1 0 0,-1 0 32 0,3 0 16 0,-1-3 0 0,2-2 0 15,1-1 32-15,1-1 0 16,-1 0 0-16,3-2 0 0,0-2 144 0,0-1-160 0,0-2 160 16,0 1-160-16,1-2 160 0,1-4 256 0,-1-2-64 0,0-2-16 15,0-3 32-15,1-1 16 0,-2-1 0 0,1-4 0 16,-1-2 96-16,0 0 32 0,-1-4 0 0,-1 0 0 15,-1-1-144-15,-1 2-16 0,-1 1-16 0,0 0 0 16,-2 3-48-16,-1 3 0 16,-3 2 0-16,0 3 0 0,-1 1 0 0,1 3 0 0,0 1 0 0,0 9 0 15,-5-7 224-15,5 7 32 0,0 0 16 0,0 0 0 0,-5-3-400 16,5 3 128-16,-7-1-128 0,7 1 0 0,0 0 0 0,-6 4 0 16,0 1-192-16,6-5 192 0,-6 6-176 0,1 1 176 15,5-7-128-15,-5 9 128 0,5-9-256 0,-4 7 16 16,4-7 16-16,-2 8 0 0,2-8 96 0,0 0 128 15,-2 9-208-15,2-9 80 0,0 0 0 0,-1 10 0 16,1-10 0-16,0 0 0 0,0 0 128 0,0 0-128 16,0 0 128-16,1 10-128 0,-1-10 0 0,0 0 0 15,0 0 0-15,0 0 0 0,0 0 128 0,0 0 0 16,0 0 0-16,0 0 0 0,0 0 0 0,0 0 0 16,0 0 0-16,0 0 0 0,0 0-144 0,0 0 144 15,0 0-160-15,0 0 160 0,0 0-208 0,0 0 48 16,0 0 16-16,0 0 0 0,0 0-96 0,0 0-16 15,0 0 0-15,0 0 0 0,0 0 80 0,0 0 16 16,0 0 0-16,0 0 0 0,0 0 160 0,0 0-160 16,0 0 160-16,0 0-160 0,0 0 16 0,0 0 0 0,2 10 0 15,-2-10 0-15,0 0 144 0,0 0-192 0,0 0 192 16,0 0-192-16,0 0 192 0,0 0 0 0,0 0 0 0,0 0 0 16,0 0 0-16,5 8 0 15,-5-8 0-15,0 0 128 0,0 0-128 0,0 0 176 0,0 0-176 0,0 0 192 16,0 0-192-16,0 0 0 0,0 0 0 0,7 8 0 15,-7-8 0-15,0 0 0 0,0 0 0 0,0 0 0 16,0 0 0-16,0 0 0 0,0 0 0 0,8 4 0 16,-8-4 0-16,0 0 0 0,0 0 0 0,0 0 0 15,0 0 0-15,9-2 0 0,-9 2 0 0,0 0 0 16,0 0 0-16,0 0 0 0,8-2 0 0,-8 2 0 0,0 0-128 16,0 0 128-16,8-3 0 0,-8 3 0 0,0 0-176 0,0 0 48 15,0 0 0-15,0 0 0 0,0 0-32 0,0 0 0 16,0 0 0-16,0 0 0 0,6-6-32 0,-6 6-16 15,0 0 0-15,0 0 0 0,0 0-48 0,0 0-16 16,0 0 0-16,0 0 0 0,0 0 16 0,0 0 16 16,0 0 0-16,0 0 0 0,0 0-64 0,0 0-16 15,0 0 0-15,0 0 0 16,0 0-160-16,0 0-32 0,0 0-16 0,0 0 0 16,0 0-576-16,0 0-112 0,-8 6-32 0,8-6-11888 0</inkml:trace>
  <inkml:trace contextRef="#ctx0" brushRef="#br0" timeOffset="129355.53">5205 13927 17039 0,'0'0'752'0,"0"0"160"0,0 0-720 0,0 0-192 0,0 0 0 0,-1-7 0 0,1 7 368 0,0 0 32 16,0-7 16-16,0 7 0 0,0 0 864 0,0-8 160 15,0 8 32-15,0 0 16 0,0 0 48 0,1-7 16 16,-1 7 0-16,0 0 0 0,0 0-592 0,0 0-112 16,0 0-16-16,0 0-16 0,0 0-64 0,0 0-16 15,2-7 0-15,-2 7 0 0,0 0-64 0,0 0-16 16,0 0 0-16,0 0 0 0,0 0-240 0,0 0-48 16,0 0-16-16,0 0 0 0,0 0-32 0,0 0 0 15,0 0 0-15,0 0 0 0,0 11-112 0,0 0-16 16,-1 1-16-16,-1 0 0 0,-3 0-176 0,2 3 0 15,-1 2 144-15,-2 3-144 0,0 2 128 0,-1 3-128 0,0 3 128 0,0 1-128 16,-1 3 128-16,3 0-128 16,-3 0 128-16,3-1-128 0,2-1 0 0,1 0 144 15,2-1-144-15,1-3 0 0,2-1 176 0,1 0-176 0,0-1 160 0,2-2-160 16,0-1 256-16,3-2-64 0,0-2 0 0,1 0 0 16,1-4-32-16,1-1-16 0,0-3 0 0,1 0 0 15,2-2 96-15,0-1 16 0,-2-2 0 0,0 0 0 16,1-2-256-16,1-1 0 0,0-3-192 15,1-2 192-15,-1 0-368 0,1-3 48 0,1-1 0 0,-1-4 0 32,1-4-1152-32,1-1-240 0,-2-2-32 0,2-2-9712 0,-3 0-1920 0</inkml:trace>
  <inkml:trace contextRef="#ctx0" brushRef="#br0" timeOffset="129793.41">5544 13847 11967 0,'0'0'1072'0,"-1"-8"-864"0,-2-2-208 0,3 2 0 15,3-1 5728-15,1 0 1104 0,0-1 208 0,3 1 64 16,1 2-5744-16,-1 0-1136 15,1-1-224-15,1 3 0 0,0 0 592 0,2 1 176 0,-1-2 48 0,1 3 0 16,1 1-96-16,1 1-16 16,1 1 0-16,1 1 0 0,-2 1-448 0,-1 0-112 0,-1 3-16 0,-2 0 0 15,-9-5-128-15,6 10 0 16,-1 0 0-16,-2 0 0 0,-2 0 0 0,-1 1-176 0,-1 1 48 0,-3 1 0 31,-2 1-320-31,-1 1-48 0,0-1-16 0,-2-1 0 16,-2 0 64-16,0 0 0 0,0-2 0 0,1 0 0 0,0-3 448 0,2 0 0 0,1-2 0 0,7-6 0 15,0 0 288-15,0 0 0 0,0 0 0 0,0 0 0 16,0 0 80-16,0 0 16 0,0 0 0 0,0 0 0 16,10 5-176-16,2-1-16 0,3-1-16 0,3-1 0 15,2-2-176-15,0 0 0 0,1 0 0 0,2 0 0 16,3 1-144-16,0-1-16 0,2-1 0 0,-1 1 0 16,1 0-368-1,-1 1-80-15,1-1-16 0,-1-1 0 0,2 0-2416 0,-1 0-480 16</inkml:trace>
  <inkml:trace contextRef="#ctx0" brushRef="#br0" timeOffset="130645.94">4593 14066 13823 0,'0'0'1216'0,"0"0"-960"0,0 0-256 0,-2-7 0 16,2 7 2560-16,0 0 448 0,-2-9 112 0,2 9 16 16,0 0-1968-16,0 0-384 0,0 0-80 0,0 0 0 15,-1-8 608-15,1 8 128 0,0 0 32 0,0 0 0 16,0 0-336-16,0 0-64 15,0 0-16-15,0 0 0 0,0 0-608 0,0 0-112 0,0 0-16 0,3 12-16 16,-2 0-96-16,-1 1-16 0,-1 1 0 0,0 2 0 16,-1 1-64-16,-1 2 0 0,-1 2-128 0,1 1 192 15,-1 0-192-15,0 1 144 0,0 0-144 0,1 1 128 16,-1 1-128-16,2-1 0 0,-1 0 0 0,2-2 128 0,-3-3-128 0,3-2 128 16,0 2-128-16,2-3 128 0,1-1 96 0,1-2 16 15,1-1 0-15,0 0 0 0,2-2 112 0,1-1 32 16,-1-1 0-16,2-2 0 0,1 1-144 0,-1-2-32 15,2 0 0-15,1-2 0 0,1-1 16 0,1 0 0 16,-1-1 0-16,1-1 0 0,1 0-224 0,2-1 0 16,-1 0-192-16,0-1 192 0,0 0-352 0,0-1 32 15,0-2 16-15,-1 1 0 16,-2-2-304-16,0 0-64 0,0-1-16 0,0-2 0 31,-1-1-1856-31,0-3-368 0,1-1-80 0</inkml:trace>
  <inkml:trace contextRef="#ctx0" brushRef="#br0" timeOffset="130896.65">4609 14060 17503 0,'0'0'1552'0,"0"0"-1232"0,0 0-320 0,0 0 0 16,-1-8 3488-16,1-1 640 0,0 1 128 0,0 8 32 15,0 0-3392-15,6-9-688 0,1 2-208 0,-1 1 128 16,2 2 432-16,2-1 80 0,0 1 32 0,1 1 0 16,0-1-368-16,2 1-80 0,0 0-16 0,3-1 0 15,-1 2-464-15,-1 1-112 0,-3 0-16 0,2 1 0 32,0 0-1792-32,-3 0-384 0,0 0-64 0</inkml:trace>
  <inkml:trace contextRef="#ctx0" brushRef="#br0" timeOffset="131059.7">4598 14240 9215 0,'0'0'816'0,"0"0"-656"0,0 0-160 0,0 0 0 0,0 0 5888 0,0 0 1136 31,0 0 224-31,0 0 48 0,0 0-5584 0,0 0-1136 0,0 0-208 0,10 3-48 0,-2-1 272 0,3 0 64 16,2-1 16-16,1-1 0 0,2-1-224 0,3 0-32 0,1 0-16 0,2 0 0 15,1-2-640-15,0-1-128 16,-2 0-16-16,0-1-11376 15,1-3-2256-15</inkml:trace>
  <inkml:trace contextRef="#ctx0" brushRef="#br0" timeOffset="132426.25">7800 13247 25791 0,'0'0'2304'0,"0"0"-1856"0,0 0-448 0,0 0 0 0,0 0 2080 0,0 0 320 15,0 0 64-15,0 0 16 0,0 0-1760 0,0 0-336 16,6-5-80-16,3 1-16 0,3 0 560 0,-1 2 112 31,1 0 32-31,4 1 0 0,3 1 176 0,1 0 48 0,4-1 0 0,-2 1 0 0,-2 1-656 0,2 1-128 16,-2-1-32-16,0 1 0 0,-1 0-400 0,2 0 0 16,0-1 0-16,-2 1 0 15,1-1-256-15,-2 1-128 0,-2 0-16 0,1 1-16 31,-2-2-1824-31,-2 0-384 0,-1 0-64 0</inkml:trace>
  <inkml:trace contextRef="#ctx0" brushRef="#br0" timeOffset="132647.6">7782 13511 35935 0,'0'0'3200'0,"0"0"-2560"16,0 0-512-16,0 0-128 0,0 0 1520 0,0 0 272 15,0 0 64-15,0 0 16 16,0 0-2112-16,9 0-416 0,3 0-96 0,4 2-16 0,1-1 768 0,5 0 0 0,0 0 0 0,3 1 0 16,2 0 592-16,3 0 64 0,-2 0 16 0,2-2 0 15,1 0-672-15,2 0 0 0,2 0 0 0,1-3 0 32,-1 0-960-32,3 0-64 0,2 1 0 0,1-2-16 0,0-2-2528 15,-2-2-496-15</inkml:trace>
  <inkml:trace contextRef="#ctx0" brushRef="#br0" timeOffset="133129.12">9968 12547 11967 0,'0'0'1072'0,"0"0"-864"15,0 0-208-15,0 0 0 0,5-7 6336 0,-5 7 1232 16,6-5 240-16,-6 5 64 0,0 0-6208 0,7-4-1248 16,-7 4-240-16,0 0-48 0,0 0-128 0,0 0 176 0,0 0-176 0,0 0 192 15,0 0 96-15,0 12 32 0,-3 1 0 0,0 0 0 16,-1 0-320-16,-2 2 0 0,-2 2 0 0,1 0 0 15,-2 2 0-15,0 0 0 0,-1 0 0 0,1 0 0 16,0 1 0-16,0 0 0 0,1-2 0 0,1-1 0 16,2-1 320-16,1-2-32 0,-1 0-16 0,2-1 0 15,0-1-80-15,0-1-32 0,2-2 0 0,1-9 0 0,1 11 96 0,2-2 32 16,-3-9 0-16,4 10 0 0,1-1 16 0,1-2 0 16,-6-7 0-16,9 9 0 0,1-2 0 15,0-2 0-15,1 0 0 0,1-1 0 0,0-1-112 0,1 1 0 16,2-2-16-16,0 1 0 0,1-2-176 0,1 2 0 15,0-2 0-15,1 1 0 0,-1-1-208 0,2 0-80 16,0 0-16-16,1 0 0 16,-2-1-432-16,1 0-96 0,0-2 0 0,-1 1-16 15,-4 0-1584-15,-2-1-304 0,-1-2-64 0,-4 1-13728 16</inkml:trace>
  <inkml:trace contextRef="#ctx0" brushRef="#br0" timeOffset="133394.88">10130 12798 38927 0,'0'0'1728'0,"-6"-7"352"0,6 7-1664 0,-6-9-416 16,0 1 0-16,2 1 0 0,4 7 1040 0,0 0 128 0,-4-9 32 0,4 9 0 16,0 0-336-16,0 0-64 15,-2-9-16-15,2 9 0 0,0 0-16 0,0 0-16 16,0 0 0-16,0 0 0 0,0 0-480 0,0 0-80 16,0 0-32-16,5 7 0 0,-2 3-160 0,0 1 0 0,-1 2 0 0,2 3-176 15,-3 2 176-15,-1 2-128 16,0 2 128-16,-1 1-128 0,0 1 128 0,-1 4 0 15,0-2 0-15,-1 0-128 0,1 2 128 0,0-1-128 0,-1 1 128 16,2-2-128-16,-1 0-192 0,1-3-16 0,0-1-16 0,0-4 0 31,0 0-352-31,0-4-80 0,-1-2-16 0,2 0 0 0,3-1-1104 0,-2-2-208 0,-1-9-64 0,0 0 0 16,5 6-848-16,-5-6-176 0,10-2-48 0,1-9 0 0</inkml:trace>
  <inkml:trace contextRef="#ctx0" brushRef="#br0" timeOffset="133833.84">10473 12661 37663 0,'0'0'1664'0,"0"0"352"0,-2-5-1616 0,2 5-400 16,0 0 0-16,0 0 0 0,0 0 608 0,0 0 32 16,0 0 16-16,0 0 0 0,0 0-144 0,0 0-48 15,-5 12 0-15,2 1 0 0,0 1-80 0,0 3 0 0,1 0-16 0,0 3 0 16,0 2-192-16,0 1-48 15,1 1 0-15,-1 2 0 0,0-1-128 0,1 1 0 16,0 1 0-16,0-2 0 0,0-2 0 0,1-1 0 16,0-1 0-16,0-3 0 0,0-2 0 0,0-3 0 15,1-2 0-15,-1-1 0 0,0-2-192 0,0-8 192 0,0 0-192 0,0 0 192 16,0 0-272-16,0 0 64 0,0 0 16 0,0 0 0 16,0 0 192-16,0 0 0 0,-4-10 0 0,-2 0-144 15,3-4 144-15,-1-3 0 0,0-1 0 0,1-3 0 16,-1-1 0-16,2-3 0 0,0-3 160 0,1-1-160 15,0-2 208-15,1-1-48 0,2 1-16 0,1 0 0 16,1 0 16-16,0 3 0 0,0-1 0 0,2 3 0 0,1 1 32 0,0 5 16 16,1-1 0-16,0 2 0 15,0 1 96-15,1 4 16 0,0 1 0 0,1 3 0 0,0 1-320 0,0 1 128 16,-1 2-128-16,0 3 0 0,1 0 128 0,2 2-128 16,3 2 0-16,-3 3 0 0,1 0 0 0,0 2-192 15,0-1 0-15,1 3 0 16,-1 1-320-16,-1-1-48 0,-1 3-16 0,-1 3 0 15,-2 0-256-15,-2 2-64 0,-1 3-16 0,-1 3 0 16,-4 2-2928-16,-3 2-576 0</inkml:trace>
  <inkml:trace contextRef="#ctx0" brushRef="#br0" timeOffset="134005.95">10529 12905 2751 0,'0'0'256'0,"0"0"-256"0,0 0 0 0,0 0 0 16,0 0 8272-16,0 0 1616 0,0 0 320 0,0 0 64 15,0 0-7984-15,9-3-1600 16,-9 3-320-16,12 0-64 0,1-1 288 0,-1 0 64 16,0-1 16-16,3 1 0 0,-2-1-352 0,2 2-80 15,-1 0-16-15,3 0 0 16,-1 0-704-16,1 0-144 0,-2-1-16 0,1 1-16 16,-3 0-2640-16,0 0-528 0</inkml:trace>
  <inkml:trace contextRef="#ctx0" brushRef="#br0" timeOffset="134382.12">10852 13097 31327 0,'0'0'1392'0,"0"0"272"0,0 0-1328 0,0 0-336 16,7-5 0-16,1 2 0 0,0 1 1936 0,1 0 320 16,1-2 64-16,0 2 16 0,1 1-1376 0,0 0-256 15,1 1-64-15,0 1-16 0,0 0 336 0,-1 0 80 16,-1 0 16-16,1 2 0 0,-1 1-672 0,1 3-128 15,-1 1-16-15,0 1-16 0,-4 1-480 0,-1 2-80 16,-2 0-32-16,-3 1 0 16,-1 1-48-16,-2 1-16 0,-3 0 0 0,-1 3 0 15,-1 0-272-15,-1 3-64 0,-1-1-16 0,0-1 0 16,2-2 192-16,-1-4 32 0,1-2 16 0,0-1 0 0,2 0 544 0,0-2 192 16,1-1 0-16,5-7 0 0,0 0 336 0,-5 7 64 0,5-7 16 15,0 0 0-15,0 0 112 0,0 0 32 16,0 0 0-16,0 0 0 0,0 0-304 0,0 0-48 15,0 0-16-15,10 4 0 0,0-1-176 0,2 0-32 0,3-1-16 0,0 0 0 16,2-1-160-16,1 0 0 0,2 0 0 16,1 0 0-16,1-1-208 0,0 0-32 0,1 0 0 0,0-1 0 31,-1 0-560-31,1 0-112 0,0-1-32 0,3-3 0 16,-2 0-2368-16,3-3-464 0</inkml:trace>
  <inkml:trace contextRef="#ctx0" brushRef="#br0" timeOffset="134758.99">11715 12547 8287 0,'0'0'736'0,"-3"-6"-592"0,-1 0-144 0,4 6 0 0,-3-8 7584 0,3 8 1488 16,0 0 288-16,0 0 64 0,0 0-7504 15,0 0-1488-15,0 0-304 0,0 0-128 0,0 0 0 0,0 0 0 16,0 0 0-16,0 0 0 0,2 10 224 0,0 2-64 16,-1 1-16-16,-1 4 0 0,-1 1-144 0,0 3 0 0,0 2 144 15,-1 3-144-15,-2 0 0 0,-1 2 0 0,0 2-192 0,-1 2 64 16,1 0 128-16,0 0 0 16,1 0 0-16,1-2 0 0,-1-3 0 0,2-2 0 15,1 0 0-15,0-3 0 0,0-3 0 0,2-1 192 0,3-5-32 16,-2-1-16-16,2 0 128 0,1-1 32 0,1-2 0 0,1 0 0 15,1-2-96-15,2-2-16 0,1 0 0 0,2-1 0 16,3 0-192-16,1 0 176 0,1-3-176 0,3-1 160 16,1-1-160-16,1 1 0 0,0-3-160 0,3 1 160 31,3-1-624-31,4 0-16 0,-1-1-16 0,1 4 0 16,0-1-1520-16,0 1-288 0,-2 1-64 0</inkml:trace>
  <inkml:trace contextRef="#ctx0" brushRef="#br0" timeOffset="135464.09">9961 13607 24127 0,'-19'-1'1072'0,"6"1"208"0,0 0-1024 0,0 0-256 15,0-1 0-15,1 1 0 0,0-1 1120 0,1 0 160 0,1 1 48 0,0-1 0 16,1 0 96-16,1 1 32 0,8 0 0 15,-7 0 0-15,7 0 16 0,0 0 0 16,0 0 0-16,0 0 0 0,0 0-624 0,0 0-112 0,0 0-32 16,0 0 0-16,0 0-304 0,0 0-64 0,0 0-16 0,0 0 0 15,0 0-64-15,11 2 0 0,1-1-16 0,1 1 0 16,2 0-80-16,3 0-16 0,1 1 0 0,3-1 0 16,3 0 16-16,4 0 0 0,1 0 0 0,6 1 0 15,2-1-32-15,7 0 0 0,5-1 0 0,0 0 0 0,1-1-128 0,4 1 160 16,3 0-160-16,6 1 160 0,4-4-160 0,7 1 0 15,4-1 144-15,4-1-144 0,1-2 0 0,8 1 0 16,6 0 0-16,0-2 0 0,-2 2 0 0,8-2 0 16,4 0 0-16,0 0 0 0,0 1 0 0,4 0 0 15,5 0 0-15,-1-1 0 0,-5 1 0 0,4-1 0 32,3 1 0-32,-5 1 0 0,-4 0 0 0,0 1 0 0,1-1 0 0,-6 2 0 0,-3 0 0 0,-4 1 0 15,1 0 0-15,-1 0 128 0,-3 0-128 0,-6 1 128 16,-6 0-128-16,-3 0 128 0,-3 0-128 0,-1 0 0 15,-2 0 0-15,-5 1 0 0,-7-1 144 0,-4 0-144 0,-6-1 192 0,-2 2-192 16,-2-1 144-16,-2 0-144 16,-3 1 0-16,-5 0 144 0,-3-1-144 0,-3 1 128 15,-7 0-128-15,-2 0 128 0,-2 1-128 0,-3 1 0 0,-4-1 144 0,-2-1-144 16,-2 0 0-16,-9-1 0 0,0 0-192 0,0 0 64 16,0 0-128-16,0 0 0 15,0 0-16-15,0 0 0 16,0 0-192-16,0 0-48 0,0 0 0 0,0 0 0 15,0 0-304-15,0 0-64 0,-6 8-16 0,0-3 0 16,-3 0-1472-16,-1-2-320 0,-2-1-48 0,-5-1-12656 0</inkml:trace>
  <inkml:trace contextRef="#ctx0" brushRef="#br0" timeOffset="136668.46">10259 14012 29087 0,'0'0'1280'0,"0"0"272"0,-4-7-1232 0,1 0-320 15,1-1 0-15,2 1 0 0,0 7 784 0,3-7 112 16,-3 7 0-16,8-7 16 0,-3-1 288 0,2 3 48 15,-1-1 16-15,3 1 0 0,1-1-16 0,1 1 0 16,1-1 0 0,1 2 0-16,2 1-480 0,1 0-112 15,3 2-16-15,-1 0 0 0,0 1 640 0,-1 1 112 0,-1 2 16 0,-1 1 16 16,-1-1-1792-16,-2 3-352 0,-2 0-80 0,-2 1-16 0,-1 0 1312 0,-1 1 256 16,-2 2 48-16,-1 2 16 15,-1 3-1584-15,-2 0-320 0,-2 0-64 0,-1 3-16 16,-3 3 576-16,0 0 112 0,-2 0 32 0,-1-1 0 0,1-1 32 0,0-1 16 15,0-2 0-15,2-1 0 0,-1-3 400 0,1-2 0 16,2-1 0-16,1-1 0 0,3-8 128 0,-2 10-128 16,2-10 160-16,0 10-160 0,0-10 208 0,4 9-48 15,1-1-16-15,2-3 0 0,0 1-16 0,3 0 0 0,1 0 0 0,1-1 0 16,1 1 0-16,1 0-128 16,2 1 192-16,0 1-64 0,2-1-128 0,-1 2 0 0,1 0 0 0,1 1 128 15,-4 0-128-15,0 1 0 0,-1 0 0 0,-3 0 0 16,-2-1 0-16,-2 1 0 0,0 2 0 0,-3 0 0 15,-4 0 0-15,-1 0 0 0,-1 0 0 16,-2 0 0-16,-1-1 0 0,-1 0 0 0,-2-2-224 0,-3 0 80 16,0-3 144-16,-3 2 0 0,0-2 0 0,0-1 0 15,1-1-224-15,-2 0-16 0,1 0 0 0,2-2 0 32,0-2-208-32,1 0-32 0,2-1-16 0,2-1 0 15,0-2-1312-15,1 0-272 0,6 3-48 0,-4-11-13728 0</inkml:trace>
  <inkml:trace contextRef="#ctx0" brushRef="#br0" timeOffset="137107.21">11268 14299 15663 0,'0'0'688'0,"0"0"144"0,0 0-656 0,-1 10-176 15,-3 1 0-15,-1 1 0 0,0 2 3904 0,-2 2 768 16,0-1 128-16,-1 3 48 0,-1-1-4112 0,-1 2-736 15,-1 1-320-15,0 0 32 0,-1 1 896 0,1-1 176 16,-1 0 48-16,1 0 0 0,0-2-384 0,-1 0-64 16,2 1 0-16,1-2-16 0,1-3-368 0,3-2 144 0,1-2-144 0,0-1 0 15,4-9 192-15,0 0-64 16,-2 7 0-16,2-7-128 0,0 0 144 0,0 0-144 0,0 0 0 0,0 0 144 16,12-2-144-16,-1-3 0 0,2-5 144 15,-1-2-144-15,1-3 256 0,0-1-32 0,1-4 0 0,0 0 0 16,0-1 96-16,-1-1 0 0,0-2 16 15,2 0 0-15,0 1-16 0,-1 2-16 0,0 3 0 0,-1 2 0 16,1 0-80-16,-2 3-16 0,-1 2 0 0,0 4 0 16,-1 2 176-16,-2 1 48 15,-8 4 0-15,9-2 0 0,-9 2-48 0,9 2-16 0,-2 2 0 0,-2 4 0 0,1 2-368 16,-1 1 0 0,-2 1 0-16,1 4 0 0,-2 2 0 0,0 3 0 0,-2 1 0 0,1 2 0 0,0 1 0 0,0 2 0 15,1-1-128-15,-1-1 128 0,-1 0 0 0,1-2 0 16,0-3 0-16,1-2-128 0,1-1 128 0,0-3 0 15,-1-2 0-15,2-1-128 32,-3-3-288-32,-1-8-48 0,0 0-16 0,0 0 0 0,0 0-1792 0,0 0-352 0,0 0-80 0,0 0-13184 15</inkml:trace>
  <inkml:trace contextRef="#ctx0" brushRef="#br0" timeOffset="137326.29">11109 14307 34095 0,'0'0'3024'0,"-7"-2"-2416"16,-1-2-480-16,8 4-128 0,-5-4 2112 0,5 4 384 0,0 0 96 16,3-6 16-1,3 0-2416-15,3 1-496 0,2 1-80 0,4-2-32 0,0 3 416 0,5 0 224 0,1 0-32 0,2 0 0 16,2 1 352-16,5 1 64 16,1 0 16-16,3 1 0 0,0 1-368 0,1 1-64 0,-1 0 0 0,1 2-16 15,-2-1-416-15,-3 0-80 0,-1 1 0 0,-4 0-16 31,-3 0-1264-31,-3 3-256 0,-4-1-64 0,-4 0-10064 0,-3 2-2032 0</inkml:trace>
  <inkml:trace contextRef="#ctx0" brushRef="#br0" timeOffset="138435.76">12046 14076 2751 0,'0'0'256'0,"0"0"-256"16,0 0 0-16,0 0 0 15,0 0 6688-15,0 0 1296 0,0 0 256 0,0 0 48 0,-8 0-6624 0,8 0-1344 16,0 0-320-16,-7 5 0 0,-1 1 624 0,2 1 48 16,2 1 16-16,0 2 0 0,-1 2-112 0,1 2 0 15,-2 2-16-15,1 1 0 0,-2 2-304 0,1 2-48 16,-1-1-16-16,0 2 0 0,0 0-64 0,-2 2-128 16,0 0 176-16,0-1-176 0,2-1 192 0,-1 1-192 15,2 2 192-15,1-1-192 0,0 0 416 0,2-1-32 16,0-1 0-16,3-1 0 0,0-3 64 0,0-2 0 15,0 0 0-15,1-3 0 0,2-1-32 0,2 0 0 16,0-1 0-16,1-1 0 0,1 0 32 0,4 0 0 16,3-2 0-16,1 1 0 0,1-1-160 0,1-1-32 0,1-1 0 15,0-1 0-15,2-2-112 0,1 0-16 16,-1-2-128-16,0-1 192 0,-1-1-192 0,2 1-256 16,2-3 48-16,-1-2 16 15,0 0-288-15,0-2-48 0,0 0-16 0,-1-3 0 16,-1-1-1536-16,-1-2-304 0,-2-3-64 0,0-4-14336 0</inkml:trace>
  <inkml:trace contextRef="#ctx0" brushRef="#br0" timeOffset="138654.48">12066 14239 36863 0,'0'0'3264'0,"0"0"-2608"15,-7-4-528-15,7 4-128 0,-2-6 1168 0,2 6 208 16,8-8 32-16,-1 0 16 0,1 1-1424 0,2-1-192 15,1 1-96-15,1 1-16 0,0 0 624 0,2 1 112 16,3-1 16-16,1 1 16 0,-1 0-272 0,2 1-48 16,1-1-16-16,-2 1 0 0,1 0-128 0,0 1-144 15,-2 1 144-15,0 1-208 16,-3 0-1376-16,-1 1-272 0,-2 1-48 0,-1 1-16 16,-10-2-1184-16,10 4-240 0,-10-4-48 0</inkml:trace>
  <inkml:trace contextRef="#ctx0" brushRef="#br0" timeOffset="138826.34">12045 14464 37663 0,'0'0'1664'0,"0"0"352"0,-8 4-1616 0,8-4-400 0,0 0 0 0,0 0 0 15,0 0 512-15,0 0 32 16,7 6 0-16,2-2 0 0,2 0-416 0,1-2-128 0,1 0 0 0,1-1 0 16,0-1 464-16,3 0-16 0,1 0 0 0,1 0 0 15,3-1-448-15,1-1 0 16,3-1-208-16,0 0 64 15,2-2-1520-15,0-2-320 0,3-2-48 0,2 2-8848 0,1-1-1792 0</inkml:trace>
  <inkml:trace contextRef="#ctx0" brushRef="#br0" timeOffset="139437.99">13004 14479 20271 0,'0'0'1792'0,"0"0"-1424"15,0 0-368-15,0 0 0 0,0 0 3616 0,0-8 656 16,-2-1 128-16,1 0 16 0,0-1-3728 0,0 2-688 31,-1 3-272-31,-1-1 16 0,-1-1 1008 0,-1-1 208 0,2-1 32 0,-2 3 16 0,-2-1-368 0,0 2-64 32,0-2 0-32,0 1-16 0,-1 2-320 0,-2 1-64 0,-1 1-16 0,2 0 0 0,-1 1-160 0,-1 1 0 31,-1 3 0-31,-1 0 0 0,1 2-224 0,0 2 32 0,-2 1 0 0,1 0 0 0,0 2-32 0,0 2 0 0,0 3 0 15,3 0 0-15,-1 2 96 0,1 1 128 16,1 0-208-16,0 1 80 0,1-1-128 0,5 0-32 0,-1-2 0 0,2 0 0 31,1-2-112-31,3-1-32 0,2-1 0 0,1-1 0 0,2-1 208 0,3-1 32 16,1-3 16-16,3-1 0 0,2 0 176 0,3-2-192 0,2-3 192 0,2-1-192 16,2-4 192-16,3-2-128 0,-2-4 128 0,2-4-128 15,-3 1 128-15,0-2 0 0,0-3 0 0,-1-3 0 16,-1-2 128-16,0-3 16 0,-1 1 0 0,-1-2 0 0,-1 0 224 0,-2-2 32 15,0-2 16-15,-3 2 0 16,-1 1-32-16,-4 0-16 0,-1 3 0 0,0 0 0 0,-4 2-32 0,-1 3 0 16,-1 3 0-16,0 2 0 0,-3 4 288 0,-2 2 48 15,-1 1 16-15,1 4 0 0,2 5 0 0,0 0 0 16,0 0 0-16,0 0 0 0,-6-2-336 0,6 2-64 16,0 0-16-16,-6 6 0 0,0 2-272 0,1 3-192 15,-1 2 16-15,2 4 16 0,1 1 160 0,-1 3 0 16,1 0 0-16,0 3-128 0,1 3 0 0,-1 3 0 15,1-1 0-15,0 1 0 0,2 0 128 0,-1 3 0 16,0 0-144-16,1 0 144 0,0 0 0 0,2-1 0 16,-1-3 0-16,2-2 0 0,1-2 0 0,0-1 0 15,2-1 0-15,1-2 0 0,0-3 0 0,2-2-320 16,1 0 48-16,2-2 16 16,1-3-576-16,2-1-128 0,2-1 0 0,1-4-16 15,0-2-1200-15,3-4-224 0,2-2-48 0,0-5-8112 16,0-4-1632-16</inkml:trace>
  <inkml:trace contextRef="#ctx0" brushRef="#br0" timeOffset="139877.21">13591 13951 30399 0,'-7'-6'2704'0,"1"1"-2160"15,1-1-544-15,0-1 0 0,1 0 2304 0,1-2 368 0,2 2 64 0,1 7 16 16,1-6-2224-16,-1 6-528 0,4-7 0 0,-4 7 0 16,9-4 704-16,1 0 80 0,0 2 16 0,1 2 0 0,1 0-256 0,0 1-48 15,-1 1-16-15,0 2 0 0,0 0-336 0,-1 2-144 16,-1 0 128-16,-2 2-128 16,-1 2-160-16,-1 1-112 0,-1 1-32 0,-2 0 0 0,-1-1-16 0,-2 2-16 15,-1 3 0-15,-2 0 0 0,-1 2-48 0,-2-1 0 16,-2 1 0-16,2-2 0 0,-1-1 256 0,0-4 128 15,1 0-160-15,-2-3 160 0,2 0 256 0,2-1 160 16,-1-1 32-16,6-6 0 0,-5 6 160 0,5-6 32 16,0 0 16-16,0 0 0 0,-6 3-160 0,6-3-48 15,0 0 0-15,0 0 0 0,0 0-192 0,0 0-64 32,0 0 0-32,0 0 0 0,11 2-192 0,0 1 0 0,2-3 0 0,3 0 0 0,-1 0 0 0,3-2 0 15,0 2 0 1,4-1-160-16,2-1 160 0,-2 1-160 0,1-1 160 0,0 1-160 15,-2 1 160-15,-2-1-208 0,-1 1 80 0,-3 1 128 16,-1-1-384-16,-4 1 64 0,-10-1 0 0,11 1 0 31,-11-1-208-31,0 0-48 0,0 0 0 0,0 0 0 16,0 0-384-16,0 0-64 0,0 0-32 0,3 11 0 16,-4-1-1952-16,-4-1-400 0,-7 2-80 0,-5-3-16 0</inkml:trace>
  <inkml:trace contextRef="#ctx0" brushRef="#br0" timeOffset="141277.26">15758 13172 6447 0,'0'0'576'0,"-6"-3"-576"16,-2 0 0-16,2 1 0 0,6 2 6608 0,-8-3 1216 15,1-1 240-15,2 1 64 0,5 3-6336 0,0 0-1280 16,0 0-240-16,0 0-48 0,-4-4 288 0,4 4 64 0,0 0 16 0,0 0 0 16,9-3 160-16,2 1 16 0,2 1 16 0,4 0 0 15,-1 1-240-15,5 0-48 0,2 2-16 0,3-2 0 16,1 0-48-16,2-1-16 15,1 2 0-15,1 0 0 0,4-1-256 0,-1-1-160 16,1 1 192-16,-1 1-192 0,-1 1 0 0,-2 0 0 0,-4-2 0 0,0 0 0 16,-4 0-160-16,-1 1-96 15,0-1 0-15,-5 1-16 16,-1-1-288-16,-3 0-48 0,-1-1-16 0,-2 1 0 16,-2 0-528-16,-8 0-96 0,0 0-32 0,0 0 0 15,0 0-1856-15,0 0-368 0</inkml:trace>
  <inkml:trace contextRef="#ctx0" brushRef="#br0" timeOffset="141480.25">15702 13377 11967 0,'-10'6'1072'0,"10"-6"-864"0,0 0-208 0,0 0 0 0,0 0 5360 0,0 0 1024 16,0 0 208-16,0 0 32 0,6 7-5360 0,3 0-1072 16,2-3-192-16,2 1 0 0,5-2 384 0,0 0 192 15,3 1 16-15,3-2 16 0,4 0 224 0,2 0 32 16,1 1 16-16,4-2 0 0,1 0-496 0,1-1-80 15,1 0-32-15,-2 1 0 0,-1-1-272 0,-3 0 0 16,-3-1 0-16,-2 2 0 16,-2-1-608-16,0-1-32 0,-2-1 0 0,-1-2 0 15,-4 1-2112-15,1-1-416 0,-2-2-96 0</inkml:trace>
  <inkml:trace contextRef="#ctx0" brushRef="#br0" timeOffset="141917.62">16213 12955 31327 0,'0'0'1392'0,"0"0"272"0,-8-2-1328 0,0-1-336 0,8 3 0 0,0 0 0 16,0 0 1360-16,0 0 208 0,0 0 32 0,0 0 16 16,0 0-1296-16,0 0-320 0,0 0 0 0,3 11 0 15,1 0 384-15,4-1 16 0,3 0 0 0,2 1 0 0,1 0-160 0,4 1-48 16,4 0 0-16,0-1 0 0,1-1 0 0,2-1-16 15,2 0 0-15,0-1 0 0,1-1-176 0,1 1 128 16,1-1-128-16,1-2 128 0,1 1-128 16,-3-2 0-16,0 0 0 0,-3 0 0 0,-1-2 0 0,-3 0 0 15,-4-1 0-15,1 0 0 0,-3 0 0 0,0-1 0 16,-4 0 0-16,-1 3 0 0,-2-1 0 0,-9-2 0 16,9 1 128-16,-9-1-128 0,0 0 208 0,0 0-32 0,0 0-16 0,0 0 0 15,0 0 144-15,-2 11 16 16,-2 0 16-16,-3 1 0 0,-2 0-128 0,-2 2-16 15,-3 3-16-15,0 2 0 0,-1 2-176 0,-1 2 0 16,0 2-192-16,-1 1 192 0,-1 3-176 0,-2 1 176 16,-2 0-128-16,-2 0 128 0,0-3-128 0,2-1 128 15,2 0-128-15,0 1 128 0,2-1-208 0,3-1 32 0,0-1 16 0,4-4 0 32,3-2-592-32,1-1-112 0,3-3-32 0,3-1 0 15,3-1-2784-15,3-2-560 0,7-1-112 0,7-12-32 0</inkml:trace>
  <inkml:trace contextRef="#ctx0" brushRef="#br0" timeOffset="142497.85">18778 12717 13823 0,'0'0'1216'0,"0"0"-960"0,-4-4-256 0,4 4 0 0,-3-6 6240 0,3 6 1200 16,0 0 240-16,0 0 64 0,0 0-6336 0,0 0-1248 16,0 0-160-16,0 0-224 0,0 0 224 0,4 10 208 15,-1 2-32-15,-1 4-16 0,-2 2 16 0,-1 3 0 16,0 6 0-16,0 2 0 0,-1 6-176 0,-2-1-192 15,0 1 32-15,-2 2 16 0,0 2 144 0,0 3-128 0,0-2 128 0,0 2-128 16,0 1 128-16,-1-3-160 16,-1-3 160-16,2-2-160 0,-1-2 0 0,1-3 0 15,0-4 0-15,1-2 0 0,0-3 32 0,1-3 0 16,-1-3 0-16,1-3 0 0,0-3 128 0,-1-2-192 16,5-7 192-16,-5 5-192 0,5-5 64 0,0 0 0 0,-8-2 0 0,8 2 0 15,-8-8 128-15,3 0 256 0,-1-2-64 0,2-2-16 16,1-3 272-16,0-1 48 0,0-2 16 15,1-3 0-15,0-1-16 0,1-3 0 0,-1-2 0 0,1 0 0 16,1-3 0-16,3 1 0 0,-1-2 0 0,1-1 0 16,1 2-176-16,2 2-48 0,1 0 0 0,0 2 0 15,4-1-80-15,1 1-32 0,0 2 0 0,3 0 0 16,0 1-160-16,2 2 160 0,-1 2-160 0,3 0 160 0,2-1-160 0,1 5 128 16,0 0-128-16,0 3 128 15,0-2-128-15,0 3 0 16,0 4 0-16,-2-1 0 0,-3 4-144 0,-1-1 144 0,-2 3-192 0,-1 1 192 15,-1 2-448-15,-1 1 32 0,0 1 0 0,-1 1 0 16,-10-4-144-16,11 7-16 0,-2 1-16 0,-4 0 0 16,-5-8-288-16,4 15-48 0,-3 2-16 0,-3 1 0 15,-3 2-2016-15,-3 1-416 0,-3 4-80 0,-2 0-10880 0</inkml:trace>
  <inkml:trace contextRef="#ctx0" brushRef="#br0" timeOffset="142685.54">18712 13106 6447 0,'0'0'272'0,"0"0"80"0,0 0-352 0,0 0 0 16,0 0 0-16,0 0 0 0,0 0 7408 0,10 0 1408 16,-1 0 272-16,1 0 64 0,1 0-6880 0,1-2-1376 15,1 4-288-15,2-1-48 0,2-1 352 0,4 1 80 0,0 0 16 0,2 1 0 16,-1 0-624-16,1-1-128 16,1 0-32-16,0 1 0 0,-1-2-224 0,0 1-208 15,0-1 32-15,-1 0 16 16,0 0-1488-16,-2 0-288 0,-1-1-64 0,-1 1-10208 0,-4 0-2032 0</inkml:trace>
  <inkml:trace contextRef="#ctx0" brushRef="#br0" timeOffset="142998.01">19467 13210 25791 0,'0'0'2304'0,"0"0"-1856"15,0 0-448-15,0 0 0 0,0 0 3568 0,0 0 608 16,0 0 128-16,0 0 32 0,0 0-3168 0,0 0-624 16,0 0-128-16,0 0-32 0,0 0 32 0,0 0 0 15,0 12 0-15,0 1 0 0,0 3-288 0,0 1-128 16,0 2 128-16,0 2-128 0,0 1 0 0,1 1 0 0,1 0 0 0,-2 1 0 15,0 4-224-15,0-2 80 16,0 0 16-16,1-1 0 16,0 1-368-16,0 1-64 0,0-1-16 0,0-2 0 15,0-2-1568-15,2-3-320 0,-2-3-64 0,1-2-8320 0,0-4-1664 0</inkml:trace>
  <inkml:trace contextRef="#ctx0" brushRef="#br0" timeOffset="143232.94">19896 13130 41983 0,'0'0'1856'0,"0"0"384"0,0 0-1792 0,5-7-448 15,2-1 0-15,3 3 0 0,1 1 0 0,2 0 0 16,2 2 0-16,4 0 0 0,3 0 176 0,0 1-176 15,0-1 192-15,1 2-192 0,-1 0 0 0,2 0 0 16,0 0 0-16,1 2-192 16,-2 0-2320-16,-2 1-464 0,-3-1-96 0</inkml:trace>
  <inkml:trace contextRef="#ctx0" brushRef="#br0" timeOffset="143421.99">19953 13282 35935 0,'0'0'3200'0,"0"0"-2560"0,0 0-512 0,0 0-128 0,0 0 1520 0,0 0 272 0,0 0 64 0,9 0 16 16,0 0-1872-16,2 1-192 0,3 0-128 0,2 2-16 15,3 0 608-15,3 2 128 0,2 0 32 0,5 1 0 16,4-1-432-16,2 2 0 0,1-2 0 0,0 0 0 31,-1-3-1440-31,-1 0-320 0,-1 0-64 0,1-2-9776 0,0-1-1968 0</inkml:trace>
  <inkml:trace contextRef="#ctx0" brushRef="#br0" timeOffset="144001.79">21421 12685 43647 0,'0'0'1936'0,"0"0"400"0,0 0-1872 0,0 0-464 15,0 0 0-15,0 0 0 0,0 0-192 0,0 0-128 16,0 0-16-16,0 0-16 0,0 11 192 0,0 4 160 16,0 1-208-16,-2 3 80 0,1 0 128 0,0 4 192 15,0 3-32-15,1 2-16 0,-2 1-144 0,1 3 0 16,-1 1 144-16,1 1-144 0,-1 0 0 0,0 0 0 0,0-2 0 0,0-1 0 15,0-1 0-15,1-2 0 0,0 1 0 0,0-3 0 16,0-2 0-16,0-4 0 16,-1-1 0-16,0-2-128 0,-1-4-160 0,1-2-32 15,-1-2 0-15,1-3 0 16,2-6-272-16,0 0-64 0,-6 6-16 0,6-6 0 16,0 0-16-16,-8-1 0 0,3-4 0 0,1-1 0 0,-2-3 304 0,3-3 64 0,-3-3 16 0,3 0 0 15,0-5 304-15,0-2 0 0,2-4 0 0,1-2 144 16,0 1 176-16,1 0 16 0,3 0 16 0,-1-1 0 15,0 0 224-15,2 0 32 0,0 1 16 0,3 0 0 16,1 0 80-16,1 1 32 0,0-1 0 0,2 3 0 16,1-1-256-16,0 0-48 0,2 2-16 0,0 0 0 0,-1 2-208 0,1 2-32 15,1 1-16-15,0 1 0 0,2 2-160 0,0 0 128 16,-1 1-128-16,1 5 128 0,-2 1-128 0,2 0 0 16,-2 0 0-16,1 2 0 0,-2 1 0 0,1 1 0 15,-2 2 0-15,-1 0-176 0,0 3 32 0,-1 0 0 16,-2 1 0-16,-2 4 0 0,0-2-176 0,-2 4-16 15,0-2-16-15,-2 3 0 16,0 2-64-16,-2 3-16 0,-1 3 0 0,-1 0 0 16,-2 1-80-16,-2 2 0 0,0 2-16 0,-2 0 0 15,0 1-304-15,-3 0-64 0,-1-1-16 0,-2 0 0 32,-2 0-1696-32,-3 1-336 0,-3-1-64 0</inkml:trace>
  <inkml:trace contextRef="#ctx0" brushRef="#br0" timeOffset="144229.21">21398 12987 28911 0,'0'0'1280'0,"0"0"256"0,0 0-1216 0,0 0-320 16,0 0 0-16,0 0 0 0,0 0 944 0,11-1 128 15,-1 0 16-15,-1 1 16 0,0-2-320 0,-9 2-64 16,10 3-16-16,0 0 0 0,-1-3 80 0,1 2 16 0,0 1 0 0,1 1 0 16,1-1-336-16,2 0-64 0,2 1-16 0,1-1 0 0,-1 0-112 0,2 1-16 15,0-1-16-15,2-1 0 0,0 0-240 0,0 0 128 16,0 0-128-16,-1-2 0 31,0 0-304-31,2 0-144 0,0-2-48 0,1 1 0 16,-1 0-1856-16,-1 0-368 0,-2 0-80 0</inkml:trace>
  <inkml:trace contextRef="#ctx0" brushRef="#br0" timeOffset="144659.53">21813 13241 23951 0,'0'0'2128'0,"0"0"-1696"16,2-3-432-16,-2 3 0 0,2-5 3136 0,2 1 528 15,0 0 112-15,2 1 32 0,0 0-2528 0,3-2-496 16,1 2-96-16,1 0-32 0,2-2 144 0,1 2 32 0,2 0 0 15,1 2 0-15,3 1-416 0,-1 1-80 0,2 1-16 16,0 1 0-16,0 1-320 0,-1 1 0 0,0 0 0 0,-2 1 0 16,-4 1 0-16,-1 0 0 0,-3 2 0 0,-2 1 0 15,-3 1-240-15,-1 1-112 0,-2 1-32 0,-4 3 0 32,-2-1-432-32,-1 2-80 0,-3 1-32 0,-3 1 0 0,-3-1 176 15,-3 0 48-15,-1 0 0 0,-1 1 0 0,1-3 416 0,3-3 96 0,2-4 0 0,2 0 16 0,1 0 480 0,2-3 80 16,2 1 32-16,1 0 0 0,5-7 480 0,0 0 80 15,0 0 32-15,-1 7 0 0,1-7-176 0,0 0-16 16,10 7-16-16,1-2 0 0,2 0-272 0,5-1-48 16,3 0-16-16,2-1 0 0,1-1-464 0,2 1 0 15,2 0 0-15,2-1 0 0,2 0-144 0,1-1-128 16,1 0-32-16,-1 1 0 16,-1-2-480-16,1 1-112 0,-2-2 0 0,0 2-16 15,-2-1-2608-15,-1 0-528 0</inkml:trace>
  <inkml:trace contextRef="#ctx0" brushRef="#br0" timeOffset="145035.2">20964 13969 31327 0,'0'0'2784'0,"0"0"-2224"0,0 0-560 0,0 0 0 16,0 0 2432-16,0 0 384 0,0 0 80 15,0 0 16-15,0 0-2400 0,0 0-512 16,0 0 0-16,6-3 0 0,3-1 640 0,2 2 224 0,1 0 32 0,6 1 16 16,5-1-272-16,6 1-64 0,2-2-16 0,6 1 0 0,1 0-352 0,5-1-64 15,3-2-16-15,6 3 0 0,6 0-128 0,7 0 0 16,6-2 0-16,0 1 0 0,1 0 0 0,0 1 0 15,1-1 0-15,4 1 0 0,3 0 0 0,-2 1 0 16,-2-1 0-16,-4 2 0 0,-2 1 0 0,-1-1 0 16,0 1 0-16,-7 1 0 0,-5 0-128 0,-6 1-16 15,-6-2 0-15,-6 0 0 16,-6 1-368-16,-5 0-80 0,-5 0-16 0,-4 1 0 16,-5-1-1088-16,-4-2-224 0,-10 0-32 0,0 0-16 15,0 0-656-15,0 0-144 0,-15 4-32 0,-6 2-11040 0</inkml:trace>
  <inkml:trace contextRef="#ctx0" brushRef="#br0" timeOffset="145535.7">22241 14276 36447 0,'0'0'1616'0,"0"0"336"0,0 0-1568 0,0 0-384 0,-1-8 0 0,1 8 0 15,-4-9 384-15,4 9 0 0,-5-4 0 0,-1 0 0 0,-1-1 144 0,-1 3 32 16,-1 1 0-16,-1 2 0 16,-1 1-304-16,-1 2-64 0,-1-1-16 0,-1 2 0 0,-3 5-176 0,0 1 0 15,-3 2 0-15,-1 3-176 0,0 1 176 0,-3 4 0 16,0-1-144-16,1 3 144 0,-1 4-144 0,5 2 144 15,0 2-192-15,2 0 192 0,3-1-208 0,2-1 64 16,2 0 16-16,4 0 0 0,2-2 128 0,2-2-192 16,4 0 192-16,2-2-192 0,3-1 192 0,4-4 0 15,2 0 0-15,4-2 0 0,1-1 0 0,4-4 0 16,3-1 0-16,2-4 0 0,1-1 176 0,0-4-48 16,2-1 0-16,-1-4 0 0,-3-1 128 0,-3-3 0 15,0-1 16-15,-1-2 0 0,-1-2 320 0,-3-1 64 0,-2-1 16 0,-1-1 0 16,-4-1 48-16,-1-1 16 15,-3 0 0-15,-1 2 0 0,-3-1-224 0,-1 1-64 16,-3-1 0-16,-1 3 0 0,-4 2-160 0,-1 2-32 16,-2 0-16-16,-2 1 0 0,-1 2-80 0,-2 2-16 15,-3 2 0-15,-1 2 0 0,-1 1-144 0,-2 2 0 16,-1 2-192-16,-4 3 192 16,-2 3-448-16,-2 3 16 0,0 3 16 0,2-1 0 15,-2 1-1280-15,3 1-256 0,0-1-48 0,3 0-10624 0,2-2-2128 0</inkml:trace>
  <inkml:trace contextRef="#ctx0" brushRef="#br0" timeOffset="147671.39">2847 16168 21935 0,'0'0'960'0,"0"0"224"0,0 0-944 0,0 0-240 0,-5-7 0 0,0 1 0 16,-1-1 240-16,2 2 0 0,-1-1 0 0,1 1 0 16,0-1-432-16,-1 1-96 0,5 5-16 0,-4-8 0 15,0 0 816-15,2 2 176 0,-1-1 16 0,3 7 16 16,-2-9 240-16,0 2 64 0,-1 0 0 0,2-1 0 0,0-1-464 0,1 2-96 15,1 0-16-15,1-1 0 0,1 1-448 0,-1-1 0 16,-1-1 0-16,2-1 0 0,-1 0-144 0,2-1 144 31,-1-2 0-31,0-1-144 0,2-1 144 0,-1-1 0 0,1-1 0 0,0-2-128 0,1-1 128 0,0-2-160 16,1-1 160-16,-1 0-160 0,0 1-16 0,0-1 0 16,1-3 0-16,0 1 0 0,-2 0 16 0,1 2 0 15,-1 1 0-15,-3 1 0 0,1 1 160 0,-2 0 224 16,-4-2-48-16,2 5-16 0,0 0 256 0,0 3 48 15,-5-2 16-15,1 5 0 0,0 3 352 0,0 0 80 16,0 4 16-16,-2 0 0 0,-1 1 48 0,0 2 16 16,-1 1 0-16,0 3 0 0,0 2-448 0,0 2-96 15,1 1 0-15,-1 4-16 0,0 2-240 0,0 3-32 0,0 2-16 0,1 4 0 16,-1 2 80-16,1 4 16 16,3 2 0-16,-1 4 0 0,2 2 16 0,0 4 16 15,1 3 0-15,1 2 0 0,1 2-80 0,0 3 0 16,1-2-16-16,2 3 0 0,-1-1 32 0,2-1 16 0,0-2 0 0,-1-1 0 15,0 1 16-15,0 0 0 0,0-6 0 0,-1-1 0 16,1-3-80-16,-2-2-16 0,0-3 0 0,-2-1 0 16,1-3-16-16,0-2-128 0,1-4 192 0,-1-3-64 15,-2-3-128-15,1 1 0 0,1-6 144 0,-3 0-144 16,1 0 0-16,1-3-128 0,2-9 0 0,-4 7 0 16,4-7-576-1,0 0-96-15,-7 3-32 0,0-2 0 0,-1-1-1920 0,1-5-400 0,-2-5-80 16</inkml:trace>
  <inkml:trace contextRef="#ctx0" brushRef="#br0" timeOffset="147875.39">2506 16276 29487 0,'0'0'2624'0,"0"0"-2112"16,0 0-512-16,0 0 0 0,0 0 3328 0,4-8 544 15,3 1 112-15,1 1 32 31,4 0-3840-31,2 1-768 0,-1-1-160 0,2 2-16 0,4 0 768 0,-1-1 320 0,1 1 0 0,3 0-16 0,4 1-80 0,-1 0-16 16,1 1 0-16,3-1 0 16,1 1-624-16,2 0-128 0,1 0-32 0,0 1 0 15,-4 1-1728-15,0 1-336 0,-2 0-80 0,-2 1-7760 16,-5 0-1552-16</inkml:trace>
  <inkml:trace contextRef="#ctx0" brushRef="#br0" timeOffset="148235.96">3166 16210 10127 0,'0'0'448'0,"0"0"96"0,0 0-544 0,-4-7 0 0,2 1 0 0,-1-2 0 16,2-2 5664-16,0 1 1024 0,1 0 208 0,0 2 32 16,1-1-5104-16,0 0-1024 15,-1 2-208-15,1 0-32 0,1 1 384 0,-2 5 80 16,0 0 0-16,4-6 16 0,-4 6-320 0,0 0-64 0,0 0-16 0,10 0 0 0,-10 0-512 0,11 5-128 16,-2 0 0-16,0 3 0 15,-2 2 0-15,-1 1-176 0,1 1 48 0,-3 2 0 0,2 1-112 0,-2 1-16 16,-1 1 0-16,1 3 0 0,-1 0-16 0,-1 2-16 15,-1 0 0-15,0-3 0 0,-2-4 48 0,0-1 16 16,-1-3 0-16,1 0 0 0,1-11 224 0,0 0 128 16,0 0 0-16,0 0-128 0,0 0 320 0,0 0-32 15,0 0-16-15,0 0 0 0,0 0 304 0,0 0 64 16,-6-3 16-16,3-1 0 0,3 4-208 0,-2-11-32 16,1-2-16-16,1-2 0 0,0 0-112 0,3-1-32 15,0-1 0-15,2-2 0 0,0-2-256 0,3 3-144 16,2 1 16-16,1-1 0 15,1 1-512-15,1-1-112 0,0 2-16 0,3 0 0 16,0 2-1584-16,2 2-320 0,-1 1-64 0,1 2-16 16,1 3-896-16,-2 0-192 0</inkml:trace>
  <inkml:trace contextRef="#ctx0" brushRef="#br0" timeOffset="148516.95">3554 16127 3679 0,'0'13'160'0,"0"-4"32"0,-1 0-192 0,0 0 0 15,-2 0 0-15,2 1 0 0,0 2 5968 0,0 1 1152 0,0 1 240 0,0 3 32 16,0-1-5008-16,-1 2-992 0,1 0-208 0,-1 1-32 15,1-1-192-15,1-1-16 16,1 1-16-16,2-3 0 0,-1 1-96 0,0-2-32 0,1-2 0 0,2-2 0 16,-1-1-160-16,2-3-48 0,-6-6 0 0,10 6 0 15,-2-3-272-15,2-1-48 16,-1-3-16-16,1-2 0 0,1-1 0 0,0-3 0 0,-1-2 0 0,1-1 0 0,-1-1 64 0,-1-1 0 16,-3-1 0-16,1-1 0 0,-1-1 80 15,-1 0 32-15,-1-1 0 0,-2-1 0 0,1 1-32 0,-3-3 0 16,0-1 0-16,0 1 0 0,-2 1-272 0,-1 1-128 15,-1 4 128-15,-1 1-128 0,0 0-208 0,-2 2-128 16,-2-1-32-16,1 2 0 16,-2 0-448-16,0 3-80 0,0 0-32 0,0 3 0 15,0 1-1200-15,1 1-240 0,1-1-64 0,0 4-9248 16,-1 1-1856-16</inkml:trace>
  <inkml:trace contextRef="#ctx0" brushRef="#br0" timeOffset="148908.56">3668 16239 17503 0,'6'14'1552'0,"-2"-4"-1232"0,1 1-320 0,-1 2 0 0,0 3 2832 0,2 1 512 32,-1-2 112-32,1 3 0 0,-2-1-1856 0,2 0-384 15,-2-2-80-15,2-2-16 0,-2-2 96 0,0 0 0 16,-4-11 16-16,4 10 0 0,-4-10 48 0,0 0 16 16,0 0 0-16,0 0 0 0,0 0-496 0,0 0-96 15,0 0-32-15,9 0 0 0,-9 0-160 0,9-5-16 16,-3-3-16-16,1-2 0 0,-1-2-224 0,3-1-64 0,1-1 0 0,1-2 0 15,0 1-64-15,1-1-128 16,2 0 176-16,2 1-176 0,-2-2 0 0,0 3 0 0,-1 2 0 0,0 2 0 16,-2 2-160-16,-2 4 16 0,-9 4 0 0,10-1 0 15,0 1-272 1,-10 0-48-16,8 6-16 0,0 1 0 0,-2 0 80 0,1 3 16 0,-2 0 0 0,1 1 0 0,-1 1 192 0,1-1 32 16,-2-2 16-16,-4-9 0 0,0 0 144 0,7 10 0 15,-7-10 0-15,9 6 0 0,-9-6 400 0,8 3 16 16,0-2 0-16,0-3 0 0,1-3 112 0,-2 1 32 15,2-2 0-15,0 1 0 0,1-4-80 0,1 0-16 16,-1-1 0-16,1 2 0 0,0-1-64 0,0 1-16 16,0 0 0-16,0 3 0 0,0 2-176 0,0 0-32 15,0 2-16-15,0 2 0 0,0 2-160 0,0 2 0 16,1 4 0-16,-1 2-176 16,1 4-256-16,2 3-48 0,-2 0-16 0,2 4 0 15,0 1-1040-15,-1 0-224 0,-1 0-32 0,1-2-16 16,2-1-1136-16,-1-5-208 0,0-6-48 0</inkml:trace>
  <inkml:trace contextRef="#ctx0" brushRef="#br0" timeOffset="149272">5445 15782 23951 0,'0'0'1056'0,"0"0"224"15,0 0-1024-15,0 0-256 0,0 0 0 0,0 0 0 0,0 0 4800 0,0 0 912 0,0 0 176 0,0 0 48 16,0 0-4624-16,0 0-928 0,0 0-176 0,0 0-32 16,0 0 304-16,0 0 64 0,-6 10 16 0,2 2 0 15,-2 3-272-15,1 3-48 0,-1 3-16 0,1 1 0 16,-2 1-224-16,1 0 176 0,-1 1-176 0,0 4 160 16,1-1-160-16,-1 4 192 0,2 1-192 0,-1-1 192 15,1-1-192-15,0 0 0 0,2 0 144 0,1-2-144 16,2 1 144-16,0-1-144 0,2-2 192 0,1-3-192 15,1-3 128-15,0-1-128 0,2-3 0 0,1-1 0 0,1-2 0 0,3-1 0 16,0-2 0-16,2-2 0 0,3-1-192 0,-1-2-32 16,1-2-16-16,2-2 0 0,1-1-112 0,2-2-32 15,2-3 0-15,2-3 0 16,1 0-160-16,3-6-32 0,2-2-16 0,0-4 0 16,-2-4-2288-16,1-5-448 0,0-7-80 0</inkml:trace>
  <inkml:trace contextRef="#ctx0" brushRef="#br0" timeOffset="149458.71">5389 15836 24879 0,'0'0'2208'0,"-8"1"-1760"0,0-3-448 0,8 2 0 16,-6-3 5024-16,6 3 928 0,0 0 176 0,0 0 32 31,0 0-5424-31,0 0-1088 0,0 0-224 0,4-6-32 0,-4 6 608 0,10-6 0 0,2 3 0 0,0 0 0 16,1-1 176-16,4 1 48 0,0 0 16 0,4 0 0 15,1-1-640 1,3 1-128-16,2-1-32 0,2 0 0 16,-2 1-2368-16,2 0-464 0,-3-1-112 0</inkml:trace>
  <inkml:trace contextRef="#ctx0" brushRef="#br0" timeOffset="150132.98">5396 16127 22111 0,'0'0'976'0,"0"0"208"16,0 0-944-16,0 0-240 0,0 0 0 0,0 0 0 0,0 0 4528 0,0 0 848 16,6 9 192-16,2-3 16 15,0-2-4816-15,2-1-976 0,2 2-192 0,3-1-48 0,0-1 640 0,3 1 128 16,3-1 32-16,3 0 0 0,3 1-352 0,5-2-288 16,3 0 48-16,2-1 16 15,-2 0-672-15,-2-1-128 0,-1-1-16 0,-1 0-16 16,-2 0 16-16,0 0 0 0,-3 0 0 0,0-2 0 0,-3 1 528 0,-1-1 96 15,-1-1 32-15,-5-1 0 0,1 1 512 0,-4-1 96 0,-2 0 32 0,-1-1 0 16,-7 1 640-16,-3 5 128 0,1-8 16 0,-1 8 16 16,-1-9 96-16,1 9 0 0,-3-8 16 0,-2 0 0 15,-1 1-256-15,-2 3-48 0,-1-1-16 16,-1 2 0-16,-1 0-384 0,0 2-80 0,-1 0 0 0,0 3-16 16,0 2-240-16,-2 1-128 0,-1 2 128 0,1 3-128 0,1 0 0 0,1 2 0 15,0 1 0-15,1 2-128 0,2-2-48 0,-1 1 0 16,2 2 0-16,3-1 0 0,1-1-48 15,2 1-16-15,2-3 0 0,1 1 0 0,2-2-32 0,1-1-16 16,-4-10 0-16,9 10 0 0,1-3 288 0,0-2-160 16,1-2 160-16,1-2-128 0,-2-2 128 0,2-1 0 15,0-1 160-15,-1-2-160 0,0 0 240 0,0-1-48 16,-1-1-16-16,-2-1 0 0,1-1 128 0,-1 0 16 16,-1 0 16-16,-1 0 0 0,3-1 128 0,-2 1 32 15,-2 0 0-15,1 2 0 0,-6 7-176 0,0 0-16 16,4-7-16-16,-4 7 0 0,0 0-32 0,0 0-16 0,0 0 0 0,0 0 0 15,0 0-240-15,0 0 0 0,-1 12 0 0,-1 2 0 16,-2 3 0-16,1 2-256 16,-2 3 48-16,-1 2 16 0,-1 1 64 0,0 3 128 15,-1 5-208-15,-1 3 80 0,-1 1 128 0,2 0-160 16,-1 5 160-16,1-1-160 0,1-1 160 0,3-1-208 16,0 1 80-16,0-3 128 0,3-5 0 0,1-3 128 0,2-3 32 0,2-4 0 15,0-3 256-15,3-3 48 0,-1-3 16 0,3-2 0 16,0-1-160-16,1-1-48 0,0-1 0 0,0-2 0 15,1 0 0-15,2-1 0 0,-1-2 0 16,2-3 0-16,1-3-144 0,1 0-128 0,2-1 144 0,-1-4-144 16,1-1 0-16,1-2-240 0,0-3 32 0,1-4 0 31,0-3-496-31,0-4-80 0,1-2-32 0,1-7 0 0,0-5-2704 16,1-1-560-16</inkml:trace>
  <inkml:trace contextRef="#ctx0" brushRef="#br0" timeOffset="150414.39">6793 16037 11967 0,'0'0'528'16,"0"0"112"-16,0 0-512 0,0-9-128 0,0-1 0 0,1 2 0 0,1-1 6464 0,-2 9 1280 16,2-10 240-16,-2 10 48 0,3-8-5728 0,-3 8-1152 15,0 0-240-15,0 0-32 0,1-5 400 0,-1 5 64 0,0 0 32 0,0 0 0 16,0 0-752-16,0 0-160 15,0 0-16-15,0 0-16 0,1 11-432 0,-1 1 0 16,-1 2 0-16,0 3 0 0,1 0 0 0,-3 4 0 16,1 2 0-16,-1 2 0 0,1 3 0 0,0 1 0 15,1 0 0-15,0 3 0 0,0 2 0 0,1-1-144 16,0-2 144-16,1-2-160 16,-1-2-224-16,1-2-64 0,-1-3 0 0,1-1 0 15,-1-2-384-15,0-2-96 0,0-4-16 0,0-3 0 16,0-3-2032-16,0-7-416 0,0 0-64 0</inkml:trace>
  <inkml:trace contextRef="#ctx0" brushRef="#br0" timeOffset="150680.7">6911 15973 30399 0,'0'0'2704'0,"0"0"-2160"16,0 0-544-16,0 0 0 0,0 0 2640 0,6-4 432 15,-6 4 64-15,8-3 32 0,2 0-2320 0,-1 3-464 16,0 0-80-16,-9 0-32 15,10 4 432-15,-1 0 64 0,-1 2 32 0,1 0 0 0,0 3-144 0,0 2-16 16,1 1-16-16,0 3 0 0,-1 2-432 0,0 2-64 16,0 2-128-16,1 2 176 0,-2 3-176 0,0 0 0 15,-2 2 144-15,-1 2-144 0,-1 0 128 0,-2 5-128 16,-2 1 128-16,-1 2-128 0,-4 1 0 0,-1-2 0 16,-4 0-192-16,0-4 64 15,-1-2-240-15,-3-2-32 0,-3-6-16 0,-3-1 0 16,0-1-352-16,-2-1-64 0,-4-4 0 0,1 0-16 15,-1-3-2016-15,-1-5-400 0,2-4-64 0</inkml:trace>
  <inkml:trace contextRef="#ctx0" brushRef="#br0" timeOffset="151387.46">6857 16018 9215 0,'0'0'400'0,"0"0"96"0,0 0-496 0,0 0 0 0,3-11 0 0,0-1 0 0,-1 0 4928 0,1 0 896 15,-2 1 192-15,0 1 16 0,0 1-4176 0,-1 9-832 16,-1-11-160-16,0 1-32 0,0 2 704 0,-1 0 128 16,0 0 48-16,-2 2 0 0,4 6-560 0,-4-8-96 15,0 2-32-15,4 6 0 0,-7-7-512 0,0 1-96 16,1 1-32-16,-3 0 0 0,1 2-384 0,1 1 128 16,-2 1-128-16,0 1 0 0,0 1 0 0,0 0 0 15,2 0 0-15,-4 1 0 0,1 2 0 0,0 0 0 0,-2 0 0 0,1 3 0 16,0 1 0-16,0 0 0 0,0 1-160 0,0 2 160 15,-5-1 0-15,2 3 0 0,1 2 0 0,-1 2 0 16,-2 2 0-16,0 2-144 16,-2 1 16-16,2 2 0 0,-2 4-144 0,2 0-32 0,0 3 0 15,2 0 0-15,2-2 112 0,0 4 0 16,2 0 16-16,1 3 0 0,1-2 48 0,2 0 0 0,1-1 0 0,3 0 0 16,1-1 128-16,2 0-160 0,2-3 160 15,2 1-160-15,0-2 160 0,3-2 0 0,1-4 0 0,3-1-128 16,3 0 128-16,4-3 0 0,1-2 0 0,2-3 0 15,2-1 0-15,3-2 0 0,1-2 0 0,-1-4 0 16,0-4 0-16,0-2 0 0,1-2 0 0,-1-4 128 16,0-1 96-16,0-3 32 0,0-2 0 0,-2-3 0 15,-2-3 0-15,-1 1 16 0,-1-6 0 0,0-1 0 16,0-2-16-16,-3-1 0 0,-2-3 0 0,-2-3 0 16,-1-1 160-16,-2-1 32 0,-3-1 0 0,-2-2 0 15,-4 1-128-15,-2 4 0 0,-1 3-16 0,-3 2 0 16,-2 2 16-16,-1 2 0 0,-4-1 0 0,-2 2 0 0,-1-1 48 15,-4 1 16-15,-3 2 0 0,0 0 0 0,-1-1-384 0,0 2 144 16,-1 0-144-16,0 3 0 0,0 2 0 0,0 1-320 16,-1 3 32-16,-2 4 16 15,1 0-1104-15,-1 6-224 0,-3 3-32 0,-3 6-16 16,-5 4-1424-16,-4 6-272 0</inkml:trace>
  <inkml:trace contextRef="#ctx0" brushRef="#br0" timeOffset="152607.21">7548 16319 31791 0,'-11'4'1408'0,"3"-2"288"0,-1-3-1360 0,2 0-336 16,7 1 0-16,-6-3 0 0,6 3 320 0,0 0-16 15,0 0 0-15,0 0 0 0,-5-4-48 0,5 4 0 16,0 0 0-16,0 0 0 0,0 0 656 0,10-2 128 16,1 1 32-16,3 2 0 15,4 1-416-15,4 1-80 0,2-2 0 0,7 2-16 0,4 1-192 0,5-1-48 16,3-1 0-16,8 0 0 0,6 0-32 0,-1 0-16 16,-3 1 0-16,0-1 0 0,-1-1-144 0,1 0-128 0,-1 0 192 0,2 1-192 15,1 1 128-15,-3-1-128 16,-3 0 0-16,-1 2 0 0,-7 0 0 0,-2-1 0 0,-2 0 0 0,-3 1-144 31,-3-2-256-31,-2 1-48 0,-4 1-16 0,-2 1 0 0,-3-2-304 16,-5 2-64-16,-4-1-16 0,-11-4 0 15,0 0-352-15,0 0-64 0,0 0-16 0,0 0 0 16,0 0-32-16,-14 1-16 0,-6-2 0 0,-3 0 0 0,-3-1-112 0,0-2-32 0,-1-2 0 0,-1-2 0 0,3 0 1264 0,0 0 208 16,1-1 0-16,1-1 192 0,1 0 1488 0,0-1 304 15,1-2 64-15,2 0 16 0,2-3-592 0,3 4-112 16,3 1-16-16,3 0-16 0,2 1-352 0,1 1-64 15,4 2-16-15,1 0 0 0,1 2-256 0,-1 5-48 16,8-4-16-16,3 2 0 0,-2 0-96 0,4 1-32 16,4 0 0-16,0 0 0 0,1-1-160 0,1 4-32 15,-1 1-16-15,1 2 0 0,0 3-48 0,2 2-16 16,-1 1 0-16,1 2 0 0,-4 1-176 0,0 1 0 16,-1 0 0-16,-1 2 0 0,-4-1-176 0,-1 1-16 15,-2-1 0-15,-3 2 0 0,-2 0-64 0,-5 1-32 16,0 1 0-16,-3 1 0 15,-3 0-336-15,-2-1-64 0,-3-1-16 0,-2 1 0 16,-4 1-1216-16,-1-1-240 0,-1-3-48 0,0-1-16 16,-1-4-960-16,-1-1-192 0</inkml:trace>
  <inkml:trace contextRef="#ctx0" brushRef="#br0" timeOffset="153685.87">11603 16056 13071 0,'0'0'576'0,"0"0"128"0,0 0-576 0,0 0-128 15,0 0 0-15,0 0 0 0,0 0 2048 0,0 0 384 16,-1-7 80-16,1 7 16 0,-3-8-1072 0,3 8-224 16,-2-6-32-16,2 6-16 0,0 0-32 0,0-8 0 15,0 8 0-15,0 0 0 0,-2-8-96 0,2 8-32 0,-1-6 0 0,1 6 0 16,0 0-96-16,0 0-32 0,0 0 0 0,0 0 0 16,0 0 64-16,0 0 0 15,0 0 0-15,0 0 0 0,0 0-80 0,0 0-16 16,0 0 0-16,0 0 0 0,0 0-368 0,0 0-80 0,0 0-16 0,3 9 0 15,-3 1-272-15,0 1-128 16,0 4 0-16,-2 4 128 0,0 2-128 0,-2 2 0 16,1 1 0-16,0 3 0 0,0 3 0 0,-1 4 0 0,0 1 0 0,1 3 0 15,-2-1 0-15,2 1 0 0,0-1 0 0,-1-2 0 16,1-3 0-16,0-1-176 0,0-3 176 0,1-2-128 16,0-4 128-16,0-1-192 15,0-3 192-15,-1 1-192 0,0-5 32 0,0 1 0 16,0-4 0-16,-1-1 0 0,1-4-96 0,3-6 0 0,-6 7-16 0,6-7 0 0,0 0-112 0,-7 3 0 15,-2-3-16-15,9 0 0 0,0 0 0 16,-10-9 0 0,-1-2 0-16,1-2 0 0,0-3 80 0,3-3 0 0,-2 0 16 0,2-2 0 0,-2-4 304 0,2-1 0 15,-1-2 128-15,1-1-128 0,2 0 224 0,-1-2-48 16,2 0-16-16,1-1 0 0,0 0 48 0,2 2 16 16,1-1 0-16,1 2 0 0,3 4 144 0,1 0 16 15,0-1 16-15,1 3 0 0,1 1-64 0,2 2-16 16,1 3 0-16,1 0 0 0,0 0-64 0,1 2-32 15,3 2 0-15,2 2 0 0,-1 1-224 0,2 1 0 16,1-2 0-16,1 4 0 0,0 0 0 0,1 2 0 16,-1 0 0-16,-3 2 0 0,-1 2-128 0,-2 1 128 15,1 0-192-15,1 2 192 16,-3 1-448-16,-2 2 32 0,-1 0 0 0,-1 2 0 16,-3 2-272-16,0 3-48 0,-2 2-16 0,-4 4 0 15,-1 3-80-15,-4 2-32 0,-3 3 0 0,-1 0 0 16,-3 0-128-16,-1-1-32 0,0 0 0 0,-3-2 0 15,0-2-416-15,-3-3-96 0,-1-3 0 0</inkml:trace>
  <inkml:trace contextRef="#ctx0" brushRef="#br0" timeOffset="153952.07">11472 16280 20271 0,'0'0'1792'15,"0"0"-1424"-15,0 0-368 0,0 0 0 0,0 0 2144 0,6 9 352 0,-6-9 80 0,9 7 16 16,-1-1-1456-16,1-1-304 0,-9-5-48 0,0 0-16 16,11 4 960-16,0 0 192 0,0-1 48 0,0-1 0 15,0 0-848-15,2 0-160 0,2-1-48 0,0 0 0 16,-3 0-528-16,2-1-96 0,-2 0-32 0,0 3 0 16,0-1-256-16,-2 0 0 0,1-1 0 0,0 1 0 0,-1 1-256 0,-1 0-128 15,0 1 0-15,-2-2-16 16,-7-2-560-16,0 0-96 0,9 5-32 0,-2-2 0 15,-7-3-2112-15,0 0-416 0,0 0-96 0</inkml:trace>
  <inkml:trace contextRef="#ctx0" brushRef="#br0" timeOffset="154406.97">11439 16019 28271 0,'0'0'1248'0,"0"0"272"0,0 0-1216 0,0 0-304 0,0 0 0 0,0 0 0 16,0 0 256-16,0 0 0 0,0 0 0 0,0 0 0 16,0 0 560-16,0 0 96 0,5-4 32 0,-5 4 0 0,10-4 128 15,1 0 16-15,1 2 16 0,3 1 0 0,1 0-528 0,3 0-128 16,3-1 0-16,2-1-16 0,2 0-48 0,1 1 0 16,-3 0 0-16,2 0 0 0,2-1-64 0,-1 1-32 31,1 0 0-31,0 0 0 0,1 1-112 0,-1 1-32 0,-2-1 0 0,0 1 0 0,2 0-144 0,-2 0 160 15,1 1-160-15,-2 0 160 0,-2 0-160 0,-2 0 0 16,-2 0 0-16,-3 0 0 0,-3 0 0 0,-1 0 0 16,-1 0 0-16,-1 1 0 0,-1-1 0 0,-9-1 0 15,9-1 0-15,-9 1 0 0,0 0-416 0,0 0 32 0,0 0 16 0,0 0 0 32,0 0-1216-32,0 0-240 0,0 0-48 0,0 0-8816 15,0 0-1744-15</inkml:trace>
  <inkml:trace contextRef="#ctx0" brushRef="#br0" timeOffset="154845.04">11571 15988 28383 0,'0'0'1264'0,"0"0"256"0,0 0-1216 0,0 0-304 16,0 0 0-16,0 0 0 0,0 0 688 0,0 0 80 15,0 0 0-15,0 0 16 0,0 0 112 0,0 0 0 16,0 0 16-16,0 0 0 0,0 0-80 0,0 0 0 15,0 0-16-15,3 8 0 0,-3-8-544 0,1 11-96 16,1 1-32-16,-2 1 0 0,-1 0 16 0,-2-1 0 16,2 2 0-16,-1 2 0 0,-2 0-160 0,1 3 192 15,1 1-192-15,-3-1 192 0,2 0-192 0,0 1 0 16,0 1 0-16,-1 1 0 0,1 0 0 0,0-1 0 16,-1-2 0-16,2 0 0 0,1-1 0 0,-1-2 0 0,1-1 0 0,0-1 0 15,0-1 0-15,-1-1-192 0,1-3 32 0,1-9 16 47,-1 10-464-47,1-10-96 0,0 0 0 0,0 0-16 0,0 0-1760 0,0 0-336 0,0 0-80 0,0 0-10096 0</inkml:trace>
  <inkml:trace contextRef="#ctx0" brushRef="#br0" timeOffset="155220.75">11486 15933 28047 0,'0'0'1232'0,"0"0"272"0,0 0-1200 0,0 0-304 15,0 0 0-15,0 0 0 0,0 0 704 0,0 0 64 16,0 9 32-16,-1-1 0 0,1 0-256 0,0 1-48 15,0-1-16-15,0 2 0 16,0 0 192-16,0 1 32 0,-1 0 16 0,1 2 0 0,0 4-272 0,1-2-64 16,-1 2-16-16,0 2 0 0,-1 1-176 0,0 2-48 15,1-1 0-15,-2 2 0 0,-1 4 80 0,1 1 16 16,0 1 0-16,1 0 0 16,-4-2-80-16,2 2-16 0,1-1 0 0,-2 0 0 15,0-4-144-15,1-1 0 0,0 0 0 0,2-2 0 16,-1-2 0-16,1-2 0 15,-1 1 0-15,1-3 0 0,0-1 0 0,1-3-320 0,1-1 48 0,-1-2 16 32,0-8-592-32,0 7-112 0,0-7-32 0,0 0 0 15,0 0-2240-15,0 0-448 0</inkml:trace>
  <inkml:trace contextRef="#ctx0" brushRef="#br0" timeOffset="155549.78">11499 16326 19343 0,'0'0'1728'15,"0"0"-1392"-15,0 0-336 0,0 0 0 0,0 0 2560 0,0 0 448 16,0 0 96-16,0 0 16 0,0 0-2240 0,0 0-448 15,12 4-96-15,0-1-16 0,1 0 432 0,1-1 80 16,2 0 0-16,3 0 16 0,2 0-336 0,1 0-64 16,1-1 0-16,2 0-16 0,3 0-240 0,0-2-64 15,2 0 0-15,-1 0 0 0,0 0-128 0,2 0 0 16,0-1 0-16,-1 0 128 0,-2-2-128 0,1 3 0 16,-3 0 0-16,0 1 0 0,-4 0 0 0,-4 0 0 0,-4-1 0 0,-2 1 0 15,-4-1-256-15,-8 1-96 16,0 0-16-16,0 0 0 15,0 0-544-15,0 0-112 0,0 0-32 0,0 0-8864 0,0 0-1760 0</inkml:trace>
  <inkml:trace contextRef="#ctx0" brushRef="#br0" timeOffset="156222.23">12351 16644 26543 0,'0'0'1168'0,"0"0"256"0,0 0-1136 0,0 0-288 0,-7-3 0 0,7 3 0 15,-5-4 1184-15,5 4 176 16,-5-8 48-16,3 1 0 0,1 1 16 0,1 6 16 0,1-8 0 0,-1 8 0 16,3-10-416-16,3 2-64 15,-1 1-32-15,4 0 0 0,0 0-480 0,2 2-112 16,0-1-16-16,2 1 0 0,-1-2-128 0,2 4-48 0,1 0 0 0,-2 1 0 0,-1-2 112 0,-1 3 0 16,2 0 16-16,-4 2 0 0,-9-1-96 0,11 3-32 15,-11-3 0-15,11 7 0 0,-4 0-272 0,-3 1-64 16,-1 2-16-16,-2 1 0 0,-3 3-112 0,-2 0-32 15,-4 0 0-15,-2 4 0 16,-3 4-224-16,-2 2-64 0,-4 2 0 0,-1 1 0 16,-1-2 96-16,0 0 16 0,2-2 0 15,1-2 0-15,1-3 528 0,3-3 0 0,1 0 0 0,4-4 0 0,0-3 384 0,3-1 128 16,6-7 16-16,-6 8 16 0,6-8 64 0,0 0 16 16,0 0 0-16,0 0 0 0,0 0-176 0,0 0-48 15,6 9 0-15,3-4 0 0,0-1-208 0,5 0-64 16,0-1 0-16,5-2 0 0,4 0-128 0,2-1-176 15,5 0 48-15,2 0 0 0,0-1 128 0,-1-1 0 16,1-1-144-16,-1-1 144 16,-1 0-736-16,0 1-80 0,-1-2-16 0,-1 0 0 15,-1-3-2208-15,1 0-448 0</inkml:trace>
  <inkml:trace contextRef="#ctx0" brushRef="#br0" timeOffset="156550.79">13157 15913 34095 0,'0'0'1504'0,"0"0"320"0,0 0-1456 0,0 0-368 0,0 0 0 0,0 0 0 15,0 0 2368-15,0 0 384 0,0 0 96 0,0 0 16 16,0 0-1296-16,0 0-256 0,-1 12-48 0,1 0-16 16,0 0-1488-16,1 3-288 15,1 1-64-15,0 4-16 0,1 1 608 0,-1 3 0 0,0 1 0 0,1 4 192 0,-1 0-192 0,1 2 0 16,-1 1 144-16,0 1-144 0,-1 3 0 0,1 1 0 16,1-2 0-16,-2-1 0 0,0 0 0 0,0-2-160 0,0-2 16 0,-1-1 0 31,0 0-528-31,0-2-96 0,-1-1-32 0,1-4 0 15,-2-5-1792-15,1 1-352 0,-5-3-80 0</inkml:trace>
  <inkml:trace contextRef="#ctx0" brushRef="#br0" timeOffset="156769.79">12873 16332 12895 0,'0'0'576'0,"0"0"112"0,0 0-560 0,0 0-128 15,0 0 0-15,0 0 0 0,0 0 6640 0,13-1 1296 16,1-3 256-16,3 2 48 0,4 1-6720 0,2 0-1344 0,1-1-176 0,4 1-224 16,0 1 704-16,4 0 144 0,4 0 16 0,1 0 16 15,3 0-448-15,0-1-80 0,2 0-128 0,1-2 176 32,0 1-480-32,-5 0-80 0,-4 0-32 0,-2-2 0 15,-4 0-2512-15,-3 1-496 0,-2-1-96 0</inkml:trace>
  <inkml:trace contextRef="#ctx0" brushRef="#br0" timeOffset="157677.62">14756 15989 37663 0,'0'0'1664'0,"0"0"352"0,-6-4-1616 0,6 4-400 0,-6-4 0 0,6 4 0 0,0 0 400 0,0 0 0 15,0 0 0-15,0 0 0 16,0 0 384-16,0 0 80 0,0 0 16 0,0 0 0 16,0 0 16-16,0 0 16 0,0 0 0 0,2 10 0 15,2 1-672-15,-1 3-240 0,-1 3 144 0,2 1-144 16,0 3 0-16,-1 3 0 0,-1 4 0 0,2 1 0 15,-2-1 0-15,1 5 128 0,-1 2-128 0,1 2 192 0,-1 0-192 0,-1 2 128 16,0-1-128-16,0-2 128 0,0-2-128 0,0-1 0 16,-1-1 0-16,1-3 0 0,-1-3 0 0,0 0-320 15,2-2 48-15,-4-1 16 16,1 1-272-16,-1-4-48 0,-1-4-16 0,0-1 0 16,-2-3-656-16,1-2-128 0,-2-3-32 0,6-7 0 15,0 0-2176-15,-9-1-432 0,-5-5-80 0,-2-13-32 0</inkml:trace>
  <inkml:trace contextRef="#ctx0" brushRef="#br0" timeOffset="157881.49">14676 16184 24879 0,'0'0'2208'0,"0"0"-1760"0,-1-8-448 0,1-2 0 16,1-1 2688-16,3-1 464 0,3-3 96 0,2 1 16 16,0 0-2592-16,2-1-512 0,0 0-160 0,3 1 0 15,0-1 320-15,2 1 0 16,0 0-16-16,2 2 0 0,-4 0 32 0,3 1 16 15,-3 0 0-15,1 2 0 0,0 1-48 0,-1 3-16 16,1-1 0-16,0 3 0 0,-2 0-160 0,-2 3-128 0,0 0 192 0,0 2-192 0,-1-1 0 0,0 3-144 16,-10-4-16-16,11 9 0 15,-2 1-384-15,-1 0-80 0,0 0-16 16,-2 3 0-16,0 2-1312 0,-2 3-272 16,-1 1-48-16,-5 3-12160 0</inkml:trace>
  <inkml:trace contextRef="#ctx0" brushRef="#br0" timeOffset="158116.75">14759 16368 20271 0,'0'0'896'0,"0"0"192"0,0 0-880 0,0 0-208 16,0 0 0-16,0 0 0 0,0 0 3872 0,0 0 736 0,11 8 128 0,-2-3 48 16,2 0-3344-16,0-2-672 15,3 0-128-15,0 1-16 0,1-1 416 0,3 1 96 16,2 1 16-16,1-1 0 0,1-1-656 0,1 1-128 15,1-2-32-15,-1 0 0 0,0 0-336 0,-1 1 0 0,-1-1 0 0,0 0 128 32,-2 0-624-32,-3-1-112 0,2 1-32 0,-5 2 0 15,-1-3-2000-15,0 2-416 0,-12-3-80 0,11 3-12736 0</inkml:trace>
  <inkml:trace contextRef="#ctx0" brushRef="#br0" timeOffset="158476.04">15314 16565 34031 0,'0'0'1504'0,"0"0"320"0,0 0-1456 0,10-2-368 0,-1-1 0 0,1-1 0 0,1 2 912 0,0 1 112 16,0 0 32-16,2 1 0 0,1 1 352 0,-1 0 80 15,-1 2 16-15,1 2 0 0,-1-1-816 0,0 3-176 16,-1 0-16-16,0 2-16 0,-2 0-480 0,-3 1-288 15,0 0 32-15,-3 1 16 16,-1 3-256-16,-3 2-48 0,-2 1-16 0,-3 2 0 16,-1 2-352-16,-2 1-80 0,-2 0-16 0,0-1 0 15,-5-2 384-15,3 0 80 0,0-2 16 0,2-2 0 0,1-1 848 0,1-2 160 16,0-3 32-16,3-1 16 0,1-1 256 0,5-7 48 16,0 0 16-16,-3 8 0 0,3-8-256 0,0 0-48 15,2 9-16-15,3-1 0 0,0-2-336 0,5 0-64 16,1-3 0-16,2 1-128 0,5-1 0 0,0 0 0 15,2-3 0-15,4 1 0 0,-4-1-256 0,5-1-48 16,1-2-16-16,2 1 0 16,0-2-1168-16,1 1-240 0,-2 0-64 0,-3-1-9728 15,-3 1-1968-15</inkml:trace>
  <inkml:trace contextRef="#ctx0" brushRef="#br0" timeOffset="158835.76">14519 17283 9215 0,'-10'7'400'0,"2"-4"96"0,-1-1-496 0,2 0 0 0,0-1 0 0,7-1 0 0,0 0 6576 0,0 0 1216 15,0 0 240-15,0 0 48 0,0 0-6240 0,0 0-1264 16,0 0-240-16,13 5-48 0,2-2 528 0,3 0 96 16,3-1 32-16,7-1 0 0,2 0-496 0,7-1-80 15,5-1-32-15,5 0 0 0,3-1-16 0,1-1 0 16,1 0 0-16,2 1 0 0,3 0-48 0,4 0-16 16,4 0 0-16,-1 1 0 0,-1 1-112 0,-2 0-16 0,-1 0-128 0,0 0 192 15,-1 0-192-15,-1 3 0 0,0-1 0 0,-5 0 0 16,-7-1-256-16,-4 1-80 15,-1 3-32-15,-5-1 0 16,-3 0-1520-16,-4 2-304 0,-2-2-64 0,-5 1-9744 16,-3-1-1952-16</inkml:trace>
  <inkml:trace contextRef="#ctx0" brushRef="#br0" timeOffset="159304.45">15566 17558 23039 0,'-11'5'2048'0,"-1"-1"-1648"0,-2-1-400 0,-3 2 0 0,1 0 2272 0,-6 3 368 15,0 3 80-15,-2 3 16 16,1 2-2736-16,-1 1-704 15,0 3-64-15,1 1-16 0,1 1 1712 0,0 2 352 0,-1 3 64 0,3-1 0 0,2 0-928 0,4 1-192 16,1-2-32-16,4 0-16 0,4 1-176 0,1-2 0 16,5-2-160-16,3-1 160 0,2-1 0 0,4-2 0 15,4-1 0-15,2-2 0 0,3 0 0 0,1-3 0 16,1-5 0-16,4-1 0 0,1-3 0 0,1-4 0 16,2-2 0-16,0-4-144 0,-1-1 144 0,0 0 128 15,-3-3-128-15,0-1 176 0,-2-2 384 0,-1 2 80 16,-3 1 0-16,-1-2 16 0,-3-2 176 0,-3-1 16 15,-3 0 16-15,-3 0 0 0,-3 2-96 0,-1 1-32 0,-2 1 0 0,-3 0 0 16,-3 0-352-16,-1 2-64 0,-3 0 0 0,-2 1-16 16,-3 1-128-16,-1 2-32 15,-2 1 0-15,-2 2 0 0,-1 0-144 0,-2 3 0 16,0 1 0-16,0 2-176 0,0 1-144 0,1 3-48 16,0 2 0-16,1 1 0 15,0 1-288-15,4 1-64 0,1 0-16 0,4 1 0 16,-1 0-560-16,4-1-112 0,4-1-32 0,2-1 0 15,2-1-1696-15,1-9-320 0,9 5-80 0</inkml:trace>
  <inkml:trace contextRef="#ctx0" brushRef="#br0" timeOffset="159617.25">16642 16512 35007 0,'0'0'1552'0,"0"0"320"0,0 0-1488 0,0 0-384 16,10 0 0-16,2-1 0 0,2-1 1792 0,3 1 304 15,0 0 48-15,2 0 16 0,1-2-1728 0,-1 2-432 16,1 1 0-16,-2 3 0 0,3-2 192 0,-1 1-64 16,-2 0 0-16,1 0 0 15,0-1-1696-15,-2 2-352 0,0-1-64 0,-3 0-9616 16,-4-1-1936-16</inkml:trace>
  <inkml:trace contextRef="#ctx0" brushRef="#br0" timeOffset="159804.65">16539 16717 17503 0,'0'0'768'0,"0"0"176"0,-4 6-752 0,4-6-192 0,0 0 0 0,0 0 0 0,0 0 5088 0,0 0 992 16,8 9 192-16,3 0 32 0,1-2-5040 0,3-1-1008 15,3 2-256-15,3-1 0 0,-3-2 592 0,4 1 80 16,3-1 16-16,2 1 0 0,2-2-688 0,0 0 0 16,1-1 0-16,1-1-176 15,0-1-208-15,1-1-32 0,1-1-16 0,-1-3 0 16,-4 0-1888-16,2-3-384 0,1 2-80 0</inkml:trace>
  <inkml:trace contextRef="#ctx0" brushRef="#br0" timeOffset="160382.84">17732 16118 23039 0,'0'0'2048'0,"0"0"-1648"0,0 0-400 0,0 0 0 15,0 0 4304-15,0 0 784 0,0 0 160 0,0 0 16 16,0 0-4320-16,0 0-944 16,-6 8 0-16,2 0-160 0,1 1 432 0,-1 2 96 0,2 2 16 0,-1 1 0 15,2 3-256-15,0 2-128 0,-2 3 160 0,2 4-160 16,0 1 128-16,0 1-128 0,0 0 0 0,0 1 0 15,0 1 128-15,0-2-128 0,0 2 0 0,1 0 0 16,-1-1 144-16,1-1-144 0,0-1 128 0,0-1-128 16,-2-4 0-16,2 0 0 0,0-4 0 0,0 2 0 15,-1-2 0-15,0-2-192 0,-1-3 0 0,1-2 16 16,-1-1-272 0,0-1-48-16,2-9-16 0,0 0 0 0,-3 7 128 0,3-7 0 0,0 0 16 0,0 0 0 0,0 0 128 0,0 0 32 15,-10-8 0-15,3 0 0 0,0-3 208 0,2-3-144 16,-2-2 144-16,0-4-128 0,2-1 128 0,1 0-192 15,-1 0 192-15,1-1-192 0,0-1 192 0,2-1 224 16,0-2-48-16,1 1-16 0,-1 0-160 0,2-2 128 16,1 0-128-16,1-1 128 0,0 1 64 0,2-1 0 15,0 2 0-15,0 1 0 0,1-1 48 0,0 3 16 16,2 2 0-16,1 3 0 0,-1-2 0 0,2 1 16 16,1-1 0-16,0 3 0 0,1 0-80 0,1 3 0 15,0 1-16-15,1-1 0 0,0 0-16 0,1 4 0 16,-1 2 0-16,0-1 0 0,0 2-160 0,0 3 0 15,1-1 0-15,0 3 128 0,1 0 0 0,1 1-128 16,-2 2 192-16,-1 1-64 0,0-1-128 0,1 2-144 16,-2 1 144-16,-1 1-208 15,-2 2-400-15,-1 0-80 0,1 1-16 0,-2 2 0 16,-3 0-352-16,1 2-80 0,-1 2-16 0,-2 1 0 16,-2 3-2608-16,-2-1-528 0</inkml:trace>
  <inkml:trace contextRef="#ctx0" brushRef="#br0" timeOffset="160604.42">17666 16452 38175 0,'0'0'1696'0,"0"0"352"0,0 0-1648 0,0 0-400 0,0 0 0 0,0 0 0 0,0 0 160 0,0 0-160 16,9 3 192-16,-1-1-192 0,1 0 1280 0,1 2 160 16,1-3 32-16,2-1 0 0,3-1-560 0,1 1-96 15,4 1-32-15,0-1 0 0,2 0-464 0,4 0-80 16,1 0-32-16,2-1 0 0,0-1-208 0,-2-1 128 15,-1 1-128-15,-3-1 0 0,-2 0-160 0,-1-1-128 16,-3 1-32-16,-1 0 0 16,-2-2-544-16,-3 2-112 0,-2 0-32 0,-2 0 0 15,-8 3-2320-15,0 0-480 0</inkml:trace>
  <inkml:trace contextRef="#ctx0" brushRef="#br0" timeOffset="161561.37">19494 16376 37951 0,'0'0'1680'0,"0"0"352"0,0 0-1632 0,0 0-400 0,0 0 0 0,11 0 0 16,1 0 128-16,2 1-128 0,4 0 0 0,3 1 128 16,2 2 528-16,5-1 112 0,2-1 0 0,6 1 16 0,2 0 64 15,3-1 16-15,-4-1 0 0,2-1 0 0,-2 0-688 0,0 1-176 16,0 1 0-16,-3-2 0 0,-1 0-272 0,0 1-96 16,-2 1-16-16,-3 0 0 15,0-2-1280-15,-4 1-256 0,-3-2-48 16,-4-1-16-16,-2 1-1280 0,-4-1-272 0</inkml:trace>
  <inkml:trace contextRef="#ctx0" brushRef="#br0" timeOffset="161751.57">19655 16550 13823 0,'0'0'1216'0,"0"0"-960"16,0 0-256-16,0 0 0 0,0 0 5568 0,0 0 1088 15,0 0 192-15,-3 6 64 16,3-6-5888-16,7 8-1152 0,2 0-256 0,3-2-32 0,3 1 816 0,4-1 176 15,3 2 16-15,2-1 16 0,4-1-144 0,-1 1-16 0,1-2-16 0,1 0 0 16,2-3-304-16,1-1-128 0,0-1 0 0,-1 0 128 31,1 1-496-31,0-1-96 0,0 0-32 0,-2-2 0 16,0-2-1840-16,-2-2-368 0,-3-3-80 0</inkml:trace>
  <inkml:trace contextRef="#ctx0" brushRef="#br0" timeOffset="162205.81">20023 16165 33119 0,'0'0'1472'0,"-4"-5"288"0,-1 1-1408 0,5 4-352 0,-4-8 0 0,1 3 0 16,0-1 624-16,3 6 48 15,0 0 16-15,0 0 0 0,0 0 256 0,0 0 48 0,0 0 16 0,0 0 0 0,0 0-432 0,0 0-64 16,9 11-32-16,0 0 0 0,0 0-480 0,1-1 0 31,1-2 0-31,0 2 0 0,1 1 0 0,2 0 0 0,0-1 0 0,4 2-160 0,3 0 160 0,1-1 0 0,1 0 0 0,1 0-128 16,0-2 128-16,2-1 0 31,-5 1 0-31,2-2 0 0,-2 0 0 0,0-1-208 0,-2-2 80 0,0 0 128 16,0-2-240-16,-2 0 80 0,0-3 16 0,-2 0 0 15,0 1 144-15,-3-1 0 16,-2 1 0-16,0 0 0 0,-10 0 144 0,8 0 16 15,-8 0 0-15,0 0 0 0,0 0 320 0,0 0 64 0,0 0 16 0,0 0 0 16,0 0-240-16,1 11-64 0,-3 0 0 0,-1-1 0 16,-3 1-64-16,-1 2-32 0,-2 2 0 15,-1 2 0-15,0 0-16 0,-2 2 0 0,-1 2 0 0,0 1 0 16,-2 1-144-16,1 1 0 0,2 4 0 0,-1-4 0 16,2-1 0-16,-1 0 0 0,2 4 0 0,1-3-176 0,0-1-144 15,1-2-16-15,3-4-16 0,1 0 0 16,0-2-544-16,2 0-96 15,1-3-32-15,3 0 0 0,3-1-2384 0,1-4-496 0,-6-7-80 0,13-1-32 0</inkml:trace>
  <inkml:trace contextRef="#ctx0" brushRef="#br0" timeOffset="162784.88">21358 16016 26719 0,'0'0'1184'0,"0"0"240"0,0 0-1136 0,0 0-288 0,0 0 0 0,0 0 0 16,0 0 3104-16,0 0 560 0,0 0 112 0,0 0 32 15,0 0-2736-15,0 0-560 16,5 8-96-16,-1 0-32 0,-4-8 16 0,5 14 0 0,-2 1 0 0,0 2 0 15,0 0-224-15,-1 3-48 0,0 2-128 0,-1 0 192 16,-1 0-192-16,0 1 0 16,0 3 0-16,0 1 0 0,-1 2 0 0,1-2 0 15,-2 2-192-15,1-2 192 0,-1 0 0 0,-1-2-128 16,1-2 128-16,0-1 0 0,-1 1-384 16,-1-4-32-16,0-3 0 0,0-1 0 0,0-2-288 15,0-1-64-15,-1-3-16 0,0-3 0 0,-1 0-176 0,6-6-48 16,-7 3 0-16,7-3 0 0,-9-1 208 0,0-2 32 15,1-4 16-15,1-2 0 0,0 1 208 0,1-3 32 16,0-4 16-16,1 0 0 0,-1-5 368 0,3-1 128 0,1 0 0 0,-1-2-144 0,1-2 464 0,1-2 80 16,1 0 32-16,1-1 0 0,-1-1 16 0,0 0 16 15,0 2 0-15,0 0 0 0,1-1 0 0,-1-1 0 16,0 0 0-16,1 3 0 0,0 0-80 0,2 1-32 16,0 1 0-16,1 1 0 0,3 0 96 0,1 1 0 15,-2 1 16-15,3 1 0 0,1 2-112 0,1 0-32 16,1 0 0-16,1 2 0 0,2 1-320 0,0 1 128 15,0 2-128-15,1 1 0 0,-1 2 0 0,-1 2 0 16,0 1 0-16,1 2 0 0,0-1 0 0,1 3 0 16,-1 0 0-16,1 3 0 0,-1 1 0 0,2 2 144 15,-2 0-144-15,0 2 0 0,-4 0 0 0,1 1 0 16,-1 2 0-16,-2 0 0 0,-1 1-320 0,-1 1 16 16,-1-1 16-16,1 1 0 15,-7-11-528-15,5 16-96 0,-1-4-32 0,-2 0 0 16,-2-12-1456-16,-2 14-288 0,-3-2-64 0</inkml:trace>
  <inkml:trace contextRef="#ctx0" brushRef="#br0" timeOffset="163004.4">21361 16166 35935 0,'0'0'1600'0,"0"0"320"0,0 0-1536 0,0 0-384 0,0 0 0 0,8 4 0 0,0-1 288 0,1 1-16 16,1-1 0-16,2 0 0 15,1 1 896-15,3-1 176 0,0-2 48 0,4 1 0 16,4 2-528-16,3 0-96 0,0-2-32 0,3 3 0 16,-2-2-528-16,0 0-208 0,-4 0 176 0,-1 1-176 15,-3-2-320-15,-1-1-144 0,-2 0-48 0,-1-1 0 16,-3 0-2016-16,-2-1-416 16,-2 1-64-16,-9 0-13072 0</inkml:trace>
  <inkml:trace contextRef="#ctx0" brushRef="#br0" timeOffset="163489.9">21790 16606 35071 0,'0'0'1552'0,"0"0"320"0,0 0-1488 0,0 0-384 0,0 0 0 0,0 0 0 16,0 0 896-16,6-7 96 0,0 1 32 0,-6 6 0 15,9-7-128-15,1 3 0 0,1 0-16 0,0 1 0 16,1 1-48-16,1 1-16 0,2 0 0 0,2 1 0 16,-1 1-432-16,2 1-64 0,0 0-32 0,-1 2 0 15,1 1-32-15,-2-1 0 0,0 0 0 0,-3 1 0 16,-2 1-256-16,0 0 0 0,-1 2 0 0,-4-2 0 15,-6-6-384 1,5 10-96-16,-2 0-16 0,-3 1 0 0,-2 1-112 0,-4 3-32 0,-2-1 0 0,-3 2 0 16,-5 2 48-16,-1 1 0 0,-3-2 0 0,0 1 0 0,0-2 192 0,1 0 32 15,2-3 16-15,0-1 0 0,4-2 608 0,1-1 112 16,2-4 16-16,2 1 16 0,8-6 224 0,-6 6 32 16,6-6 16-16,-5 7 0 0,5-7-48 0,0 0-16 15,0 0 0-15,4 9 0 0,-4-9-336 0,9 8-64 16,-1-3-16-16,3 1 0 0,1-2-48 0,3 0-16 15,1 1 0-15,2-2 0 0,2 0-128 0,2 0 0 16,1-2-160-16,1 1 160 0,-1-1-240 0,0-1 48 16,0-2 16-16,0 0 0 15,-2-2-432-15,0 0-96 0,0-2 0 0,1 1-16 16,-4-2-1856-16,0 0-368 0,1-6-80 0</inkml:trace>
  <inkml:trace contextRef="#ctx0" brushRef="#br0" timeOffset="163748.45">22597 16217 42559 0,'0'0'1888'0,"0"0"384"0,0 0-1824 0,0 0-448 0,8-5 0 0,1 1 0 0,0 0 256 0,2 2-64 15,1 1 0-15,1-1 0 0,2-2-192 0,2 3 0 16,-1 0 0-16,3 0 0 0,1 0 0 0,0 0 0 16,-2 0 0-16,0 1 0 15,-2-1-1552-15,0 1-304 0,-3-1-64 0,-1 1-9728 16,-1-3-1920-16</inkml:trace>
  <inkml:trace contextRef="#ctx0" brushRef="#br0" timeOffset="163944.6">22485 16331 11055 0,'0'0'480'0,"0"0"112"0,0 0-464 0,0 0-128 16,0 0 0-16,0 0 0 0,0 0 6400 0,8 9 1248 0,-1-3 256 0,3 1 48 15,2-2-6096-15,3 2-1232 0,-2 1-240 0,2-1-64 16,1 2 384-16,1-1 64 0,2-2 0 0,2 1 16 16,1 1-592-16,1-2-192 0,1 0 0 0,3-1 0 15,-1 2-176-15,0-2-144 0,1 0-16 0,-1-2-16 31,1-1-1440-31,-1-2-304 0,2-3-48 0,-3-1-14624 0</inkml:trace>
  <inkml:trace contextRef="#ctx0" brushRef="#br0" timeOffset="164681.92">23756 15748 22111 0,'0'0'1968'0,"0"0"-1584"0,0 0-384 0,0 0 0 15,0 0 2048-15,0 0 320 0,0 0 64 0,2-8 0 16,-2 8-1760-16,2-8-352 16,-2 8-80-16,0 0-16 0,1-6 608 0,-1 6 128 0,0 0 32 0,0-7 0 15,0 7-544-15,0 0-128 0,0 0 0 0,0 0-16 16,-9-2-304-16,9 2 160 0,-12 2-160 0,1 3 128 16,-1 0-128-16,0 1 192 0,-1 0-192 0,0 4 192 15,-2 1-192-15,1 3 0 0,0 2 144 0,-2 1-144 0,1 4 128 0,1 2-128 16,0 2 160-16,1 0-160 0,0 2 128 15,2 1-128-15,2-2 0 0,0 3 144 0,2-2-144 0,0 2 0 16,4-2 0-16,1-1 0 0,2-3 0 0,2 0 0 16,1 0 0-16,4 0 0 0,0-1 0 0,3-2 0 0,1-1 0 0,2-2 0 15,2 0 0-15,0-3-144 16,2-2 144-16,0-2 0 0,1-2 0 0,1-2 0 0,-1-1 0 0,2-2 0 16,-1-2 0-16,-2-1 192 0,-2-2 0 0,0-1 0 15,0-3 304-15,-1 1 48 0,-3-1 16 0,-1-2 0 16,-2 0 32-16,-1-1 16 0,-2 0 0 0,0-2 0 15,-2-2 48-15,-1-1 16 16,-1-1 0-16,-3 1 0 0,-2 0-448 0,-3 2-96 0,0 2 0 16,-4-1-128-16,-4 0 0 0,0 0 0 0,-2 0-160 15,-1 1 160-15,-3 1-384 0,-1 1 32 0,-1 1 16 0,-2 0 0 32,-1 4-112-32,3-1 0 0,0 1-16 0,1 1 0 0,0 2-240 15,0 1-32-15,0 1-16 0,2 1 0 16,4 2-1824-16,1-1-368 0,1 0-80 0,5-1-6720 0,9-3-1344 0</inkml:trace>
  <inkml:trace contextRef="#ctx0" brushRef="#br0" timeOffset="165198.57">24207 15895 30399 0,'0'0'2704'0,"0"0"-2160"16,0 0-544-16,-3-6 0 0,3 6 2096 0,0-8 304 0,0 8 64 0,0 0 16 16,0 0-1808-16,0 0-352 15,0 0-80-15,0 0-16 16,0 0 288-16,0 0 64 0,0 0 16 0,-2 10 0 0,1 3-592 0,0 2 0 0,0 1 0 0,0 1 0 16,0 2 0-16,0 2 0 15,-3 1 0-15,2 0 0 0,-2 0 0 0,0 1-128 16,2 1 128-16,-1 0 0 0,0 1 0 0,-1-2-160 15,2-1 160-15,0-1 0 0,1-3 0 0,-3 1 0 16,2-2 0-16,0-2 0 0,0-2-208 0,0-1 64 0,-1-3 16 0,3-9 0 16,0 0-160-16,-3 8-32 0,3-8 0 0,0 0 0 15,-6 3 64-15,6-3 16 0,-7-2 0 0,1-4 0 16,-1-1 240-16,0-3 0 0,1-1 0 0,0 0 0 16,-1-4 0-16,3 0 0 0,0-1 0 0,0 1 0 15,1-1 208-15,0-2 96 0,2-2 16 0,1 2 0 0,2-4 176 0,1 0 32 16,0-1 16-16,2-1 0 0,-1 1-176 15,3 0-48-15,1-1 0 0,-1 2 0 0,2-1-192 0,1 0-128 16,0-1 128-16,1 2-128 0,-1 2 0 0,1 0 0 16,-1 1 0-16,0 3 0 15,1 2 0-15,1 0 0 0,2 3-128 0,-1 4 128 0,0 1 0 0,2 2-160 16,-2 0 160-16,1 2 0 0,0 1-256 0,1 1 64 16,-3 0 16-16,0 3 0 15,-1 3-352-15,0 1-80 0,-2 2-16 0,-3 2 0 16,0 2-1360-16,-3 1-288 0,-1 2-48 0,-2 1-8256 15,-2 0-1648-15</inkml:trace>
  <inkml:trace contextRef="#ctx0" brushRef="#br0" timeOffset="165386.39">24084 16047 30399 0,'0'0'1344'0,"0"0"288"0,0 0-1312 0,0 0-320 16,9 1 0-16,2-1 0 0,1 0 2096 0,3 1 336 15,0 0 80-15,4 1 16 0,-2 1-1536 0,4-1-304 0,0 1-64 0,2 0-16 16,1 1-96-16,4 0 0 0,3-1-16 0,0 1 0 16,-6-2-496-16,0 0-160 0,-1 0 0 15,-1-1 0 1,-5 1-768-16,-1-2-160 0,-4-2-16 0,-2 1-10928 16,-11 1-2192-16</inkml:trace>
  <inkml:trace contextRef="#ctx0" brushRef="#br0" timeOffset="165937.47">23462 16783 20271 0,'0'0'1792'0,"0"0"-1424"0,0 0-368 0,0 0 0 15,0 0 2992-15,0 0 528 0,0 0 96 0,0 0 32 16,0 0-2304-16,0 0-448 0,0 0-80 0,0 0-32 0,9 2 432 0,2 0 64 16,0 0 32-16,1 2 0 0,2-1-640 0,4-1-128 15,1-1-32-15,3 2 0 0,3 0-112 0,3-1-16 16,5-2-16-16,1 0 0 0,7-1-368 0,3 1 0 15,2 0 0-15,3 0 128 0,-2-1-128 0,2 1 0 32,1 0 0-32,-1 0 0 0,3-1 0 0,-1-1 0 0,-1 0 0 0,-1 1 0 0,-2-1 0 0,-5 1-192 15,-6 1 64-15,-4-1 0 16,-4-2-256-16,-5 0-64 0,-4 2 0 0,-3-1 0 16,-5 0-160-16,-3 0-32 0,-8 2-16 0,0 0 0 15,0 0-336-15,0 0-64 0,0 0-16 0,0 0 0 16,-10-5-240-16,-4 3-48 0,-2 1-16 0,-4 0-8432 0,-4 0-1696 0</inkml:trace>
  <inkml:trace contextRef="#ctx0" brushRef="#br0" timeOffset="166360.1">23829 17067 11055 0,'0'0'480'16,"0"0"112"-16,0 0-464 0,0 0-128 0,0 0 0 0,6-3 0 16,-6 3 4816-16,0 0 944 0,0 0 192 0,6-4 48 0,-6 4-3840 0,9-4-768 15,-1 0-160-15,1 1-16 0,-1 0-192 0,3 1-48 16,0-2 0-16,2 1 0 0,-2 0-688 0,2-1-144 16,0 1-16-16,1 0-128 0,1-1 192 0,0 2-64 15,0-2 0-15,1 1-128 0,-1 0 208 0,1 2-64 16,-2-2-16-16,0 2 0 0,0 1 16 0,2 0 0 15,-2 1 0-15,0 1 0 0,-1 0 208 0,0 1 32 16,-3 0 16-16,0 1 0 0,-4 1-160 0,1 0-48 0,-2 2 0 0,1 0 0 16,-6-7-192-16,3 11 0 0,-1 2 0 0,0-2 0 15,0 0 0-15,-2 2 0 16,-3 2 0-16,1 3 0 0,-1 3 0 0,-2 2 0 16,0 3 176-16,-2 2-176 0,1 0 0 0,-2 3 0 0,0 0 0 0,2 1 0 15,-3 0 0-15,1 1 0 16,-1 1 0-16,3-2 0 0,-1-2 0 0,0 2 0 0,1-1 0 0,2-1 0 15,-2 0-304-15,3-3 48 0,1-3 0 16,-2 0 0 0,2-4-1440-16,0-2-288 0,0-1-48 0,1-3-9616 0,0-4-1936 0</inkml:trace>
  <inkml:trace contextRef="#ctx0" brushRef="#br0" timeOffset="167142.2">20899 15357 27647 0,'0'0'2448'0,"0"0"-1952"0,0 0-496 0,0 0 0 15,8-3 2272-15,-8 3 352 0,9-6 80 0,0 4 16 16,-9 2-1952-16,10-1-384 0,-10 1-64 0,10 0-32 16,-1 1 352-16,-9-1 80 0,11 2 16 0,-2 2 0 0,-9-4-320 0,10 5-64 15,-10-5-16-15,9 9 0 0,-2 1-80 0,0 1-32 16,-2 0 0-16,2 3 0 0,-1 3-224 0,0 1 176 16,-2 3-176-16,2 2 160 0,-1 3-160 0,1 1 160 15,-3 4-160-15,1 4 160 0,3 4-160 0,-1 4 0 16,-1 3 0-16,-1 8 128 0,1 4-128 0,-2 6 192 15,2 3-192-15,-2 4 192 0,-1 3-192 0,-1 8 0 16,-1 4 144-16,0 4-144 0,-1-1 0 0,-1 2 0 16,0 2 0-16,-1 3 128 0,-1-2-128 0,2-1 0 15,-3-2 0-15,1 1 0 0,0-2 0 0,-1-5 0 16,1-3-128-16,-2-3 128 0,1-3 0 0,-2-3 0 0,0-4 0 0,0-5-128 16,0-5 128-16,2-3 0 15,-2-5 0-15,1-3 0 0,0-5 0 0,1-4 0 0,-1-5 0 16,4-4 0-1,-2-5 0-15,1-4 0 0,3-4-128 0,-1-1 128 0,1-4-384 0,0-12 0 0,0 10 0 0,0-10 0 32,0 0-304-32,0 0-48 0,0 0-16 0,0 0 0 31,4 2-400-31,0-6-96 0,-3-10-16 0,3-5 0 0,1-7-1328 0,-1-9-272 0,1-10-48 0,1-7-16 0</inkml:trace>
  <inkml:trace contextRef="#ctx0" brushRef="#br0" timeOffset="168316.15">21057 15390 21183 0,'-6'-9'1888'0,"0"2"-1504"15,-2-3-384-15,1-1 0 0,1 0 2768 0,1-1 496 16,0 1 80-16,2 1 32 0,0 2-2960 0,3 8-592 31,-1-10-112-31,2 1-32 0,1 2 1136 0,-2 7 208 16,5-8 64-16,5 1 0 0,2 3-336 0,3-1-64 16,0-1-16-16,5 1 0 0,3 0-416 0,2 1-64 0,3-2-32 0,0 1 0 15,2-2-160-15,4 1 0 0,4 0 0 0,2 1 0 16,5-1 0-16,5 1 192 15,5 0-192-15,1 1 192 0,2-2-48 0,1 0 0 16,0 0 0-16,2 1 0 0,5 0-144 0,4 2 0 16,5 0 144-16,0-1-144 0,-3-1 0 0,5 2 128 0,3 1-128 0,4 2 0 15,2 0 128-15,1-1-128 0,-1 2 128 0,5 4-128 16,6 1 0-16,-2 1-128 0,-2-1 0 0,1 0 0 16,4 1 128-16,0-1-160 0,-1 1 160 0,-2-2-160 0,-3 0-32 15,1 0 0-15,1 0 0 0,-6-1 0 0,-7-2 64 0,-3 2 0 16,-1-1 0-16,-2 0 0 0,0-1 128 0,-6 0 0 15,-5-2 0-15,-3 0 0 0,-4 0 0 0,-2 0 0 16,-2 2 0-16,-1-1-128 0,-1-1 128 0,0-1 0 16,-6 1 128-16,-1 0-128 0,-4 0 336 0,0 2 0 15,-4 0 0-15,-2 0 0 0,-1-1 144 0,-2 2 32 16,-2-1 0-16,-2 0 0 0,-1 0-112 0,-2 0-16 16,-3 1 0-16,-3 0 0 0,0 0-192 0,-3 1-32 15,-1-1-16-15,-2 0 0 0,-1 2-144 0,-1 0 0 16,-3 1 144-16,1-1-144 0,-8-5 0 0,9 7 0 15,-3 0 0-15,1 3 0 0,-1 1 144 0,-1 1-144 16,-1-1 192-16,1 3-192 0,-2 1 0 0,2 1 0 16,-4 2 0-16,1 0 0 0,-2 0 0 0,0 2 0 15,2 2 0-15,-4 0 0 0,-1 0 0 0,-2 2 0 16,0 3 0-16,-1 0 0 0,-3 1 0 0,1 1 0 0,-3 2 0 0,-2 2 0 16,1 4 0-16,-1 3 0 0,-1 4-160 0,-2 2 160 15,1 3-128-15,1-1 128 16,1 1 0-16,-2 2 0 0,-1 1 0 0,1 3-144 0,2 2 144 0,1 3 0 15,-1 0 0-15,1 0-128 0,0-2 128 0,1 3 0 16,1 1 0-16,0 3 0 0,-1-2 0 0,1-3 0 16,0 0 0-16,1-3 0 0,1 0 0 0,0-1 0 15,-1 1 0-15,0-1 0 0,2 0 0 0,-1-2 0 16,0-1 0-16,0 0-128 0,1-4 128 0,0 0 0 0,2-3 0 0,-1 0-128 16,2-3 128-16,-1-1 0 0,1-5 0 0,1-1 0 15,-1-3 0-15,1-4 144 0,0-1-144 0,1-2 128 16,-1-4-128-16,2-1 128 0,1-1-128 0,-1-1 0 15,0-2 0-15,0-1 0 0,0-4 0 0,1 0 0 16,-3-1 0-16,1 0 0 0,1-1 0 0,1-10-272 16,-3 10 64-16,0-2 16 0,3-8 192 0,0 0-192 15,-5 10 192-15,5-10-192 0,0 0 192 0,0 0 0 16,-10 9 0-16,10-9 0 0,0 0 0 0,-9 7-176 16,9-7 32-16,-14 4 0 0,14-4 144 0,-14 3 0 15,2 0 0-15,-1-2 0 0,0 0 0 0,-2 0 0 16,1-1 0-16,-4 1-128 0,-3-1 128 0,1 1 0 15,-1 1-144-15,-4-1 144 0,-2-1 0 0,-2 3-176 16,-1-2 176-16,-3-1-128 0,-3 0 128 0,-1 0 0 16,-6-1 0-16,-3 1 0 0,-6 0 0 0,2 0-160 0,0 2 160 0,2 0 0 15,-1 0 0-15,1 3 0 16,1-2 0-16,-4 0 0 0,-2 0 0 0,0 2 0 16,2 0 160-16,-2 0-32 0,0-1-128 0,-2 1 176 15,-2-1-176-15,-7-2 192 0,-7-2-192 0,-4 0 0 16,-2 1 0-16,0-2 0 0,0-1 0 0,-2 0 0 15,-4 1 0-15,4-2 0 0,2 1 0 0,6 1 128 0,7-1-128 0,-4 0 0 16,1-2 192-16,1 3-32 0,1-1-16 0,2 0 0 16,0 0-144-16,0-2 0 0,-2 1 0 0,0 1 0 15,-3 1 0-15,2-1 128 0,1 1-128 16,5 1 0-16,2 2 0 0,0 0 128 0,4 0-128 0,2 1 0 16,-1 2 208-16,6-1-32 0,4 1-16 0,4 0 0 15,3 0-160-15,6-1 0 0,4 1 0 0,4-1 128 0,3-1-320 16,4 0-64-16,0 0 0 0,5-1-16 15,10-2-1904-15,0 0-384 16,0 0-80-16</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04:12:17.50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2300 741 9215 0,'0'0'816'0,"0"0"-656"0,0-7-160 0,0 0 0 15,0 7 1104-15,1-9 192 0,-1 1 48 0,0 0 0 16,1 0-336-16,-1 8-64 0,2-9-16 0,0 2 0 16,1-1-224-16,-2 1-64 0,-1 7 0 0,2-7 0 15,-1-1 16-15,-1 8 0 0,1-7 0 0,-1 7 0 16,0-7 32-16,0 7 0 0,0-6 0 0,0 6 0 15,0 0-80-15,0 0-16 0,0 0 0 0,0 0 0 0,0 0-288 0,0 0-64 16,0 0-16-16,0 0 0 0,-3 10-32 0,2 1 0 31,-1 1 0-31,-2 2 0 0,0 3 64 0,1 2 0 0,-2 0 0 0,2 5 0 0,-2 0 160 0,2 2 32 16,0 2 16-16,0 0 0 0,-1 1-144 0,2 1-48 16,1 0 0-16,1 0 0 0,0-1-144 0,0-3-128 15,0-1 144-15,1 0-144 0,0-5 128 0,1-1-128 16,-1-2 0-16,2-3 144 0,0-1-16 0,-1-1-128 15,0-2 192-15,1-1-64 0,-1-2-128 0,-2-7 160 0,0 0-160 0,0 0 160 16,0 0-160-16,0 0 128 0,0 0-128 0,0 0 128 16,0 0 0-16,0 0 0 0,0 0 0 0,0 0 0 15,0 0 32-15,0-10 0 0,-1 1 0 0,0-3 0 16,-2-3-32-16,1 0 0 0,0-1 0 0,-1-3 0 16,-1-3-128-16,1-2 192 0,2-3-192 0,-2-1 192 15,0 0-192-15,2 0 0 0,1-3 0 0,3 0 0 16,-1 0 0-16,1 0 0 15,0-1 0-15,3 2 128 16,-1 0-128-16,2 1 0 0,-3 0 0 0,4 0 0 0,0 0 0 0,-3 14 0 0,2-1 0 0,1-1 0 16,-1-1 0-16,1 3 0 0,2 1 0 0,1 1 0 15,0 0 0-15,11-7 128 0,-2 5-128 0,-4 5 0 16,-3 3 0-16,-1 1 0 0,1 3 0 0,-2 2 0 0,1 1 0 16,-2 2 0-16,-2 0 0 0,1 4 0 0,0 1 0 0,0 2 0 15,-2 0-128-15,2 1 128 0,1 3 0 0,-7-4 0 16,2 2 0-16,0 2 0 15,1 2-448-15,-1 3 16 0,0 1 16 16,-3 1 0-16,-1 2-2464 0,-2 16-512 0</inkml:trace>
  <inkml:trace contextRef="#ctx0" brushRef="#br0" timeOffset="234.47">2257 928 23951 0,'-8'-3'2128'0,"1"0"-1696"15,-1 0-432-15,1 0 0 0,1 0 1216 0,-1 1 176 16,7 2 16-16,-7-2 16 0,7 2-336 0,0 0-80 0,-6-5-16 0,6 5 0 16,0 0-288-16,0 0-48 0,0 0-16 0,0 0 0 15,0 0-256-15,9-5-48 0,1 1-16 0,1 2 0 16,2 0-144-16,1 1-48 0,0 0 0 0,2 1 0 16,0 0-128-16,0 0 0 0,0 1 0 0,1 1 0 15,0 0 0-15,1 1-224 0,1-1 32 0,-2-1 0 31,-1 0-720-31,-1 1-144 0,1 0-32 0,1 1 0 16,-1-1-2176-16,-1-1-432 0</inkml:trace>
  <inkml:trace contextRef="#ctx0" brushRef="#br0" timeOffset="531.2">2704 970 8287 0,'0'0'368'0,"0"0"80"0,0 0-448 0,0 0 0 0,0 0 0 0,0 0 0 0,0 0 4032 0,0 0 704 15,0 0 160-15,0 0 32 0,0 0-2896 0,0 0-576 16,0 0-112-16,0 0-32 0,0 0-320 0,0 0-64 16,0 0-16-16,0 0 0 0,0 0-400 0,0 0-64 15,-2 11-32-15,1 0 0 0,1 0-208 0,-2 2-32 16,1 2-16-16,0 1 0 0,0 2-32 0,1 1 0 16,-3-2 0-16,1 4 0 0,0 0-128 0,1 1 192 15,0 0-192-15,1 1 192 0,0-2-192 0,1 0 0 16,0-1 0-16,0 1 0 0,0-3 0 0,2 0 0 15,-1-1 0-15,0 0 0 0,1-5-256 0,-2 0-96 0,2-1-16 16,0-1 0 0,0-1-1712-16,1 0-352 0,-4-9-64 0,4 6-10816 0</inkml:trace>
  <inkml:trace contextRef="#ctx0" brushRef="#br0" timeOffset="796.8">3090 1022 15663 0,'0'0'688'0,"3"-7"144"0,2 0-656 0,0-1-176 0,3 0 0 0,-1 2 0 0,1 0 3792 0,1 1 736 15,1-2 144-15,2 2 16 0,1-1-3408 0,0 1-672 16,1 0-144-16,0 2-16 0,-1 0-320 0,0-1-128 16,0 1 0-16,0 1 128 15,-2 2-544-15,0 1-112 0,0 1-32 0,-2 0 0 16,0 0-2320-16,-9-2-480 0,11 5-96 0</inkml:trace>
  <inkml:trace contextRef="#ctx0" brushRef="#br0" timeOffset="985.26">3063 1164 23951 0,'0'0'1056'0,"-7"-3"224"0,0 0-1024 0,0 1-256 0,7 2 0 0,-7-1 0 15,7 1 2176-15,0 0 384 0,-8 0 80 0,8 0 16 16,0 0-1408-16,0 0-288 0,0 0-48 0,0 0-16 16,0 0-560-16,9 0-112 0,1-1-32 0,4 1 0 15,4-1-192-15,2-1 144 0,2-2-144 0,3 2 128 16,1 0-128-16,3-1 0 0,-1 0 0 0,3 0 0 31,1 0-448-31,0 0-112 0,0-1-16 0,-1 1-16 16,-3 0-2496-16,0-2-496 0</inkml:trace>
  <inkml:trace contextRef="#ctx0" brushRef="#br0" timeOffset="2378.25">5063 613 18431 0,'-3'-13'816'0,"2"5"160"0,0 0-784 0,1 4-192 0,0-1 0 0,0 1 0 16,0-2 2080-16,0 2 368 0,0 0 80 0,0-1 16 16,0 5-1552-16,0 0-304 0,0 0-64 15,0 0-16-15,0 0-208 0,0 0-32 0,-4 4-16 0,1 1 0 16,0 2-160-16,-2 3-16 0,3 1-16 0,0 2 0 16,-1 1 32-16,-1 3 0 0,-1 17 0 0,0-2 0 15,2 1 64-15,2-2 32 0,0-1 0 0,1 0 0 16,0 0-288-16,2-3 160 0,0-2-160 0,0 2 128 15,2-2-128-15,-1-2 0 0,0-2 0 0,1-1 128 16,-1 0-128-16,0-4 0 0,-1-2 144 0,2-1-144 16,-4-2 0-16,0 0 144 0,0-3-144 0,0-1 0 0,0-7 0 15,0 0 0-15,0 0 0 0,0 0 0 0,0 0 0 16,0 0-256-16,-7 2 32 0,7-2 0 0,-8-3 0 0,1-3 0 16,-1 1 0-16,0-5 0 0,1-2-96 0,0-4 0 15,0-1-16-15,2-4 0 0,1-2 336 0,-2-1-144 16,3-3 144-16,1 0 0 0,0-4 0 0,2 0 0 15,0-2 0-15,2 0 0 0,-1-1 160 0,1 1-16 16,0 0 0-16,1 1 0 0,2-1-16 0,-2 16 0 16,0-2 0-16,3-1 0 0,0-1 112 0,2 2 16 15,0 3 0-15,1-1 0 0,1 2-64 0,8-9 0 16,0 7 0-16,-1 4 0 0,1 3-32 0,2 3-16 16,1 0 0-16,0 1 0 0,0 2-144 0,-1 1 160 15,-1 1-160-15,0 0 160 0,-2 2-160 0,0 3 160 0,-1 0-160 16,0 1 160-16,-3 2-160 0,-1-1 0 0,-2 2 0 15,-1 2 0-15,-3 0-128 0,0 2 128 0,-2 0-160 0,0 1 160 32,-3 2-704-32,-1-4-32 0,-1 3-16 0,-2 2 0 15,0 3-2192-15,-1 0-432 0</inkml:trace>
  <inkml:trace contextRef="#ctx0" brushRef="#br0" timeOffset="2614.23">4905 905 31327 0,'0'0'2784'0,"-6"-5"-2224"0,2 0-560 0,4 5 0 0,0 0 384 0,-5-5-16 15,5 5-16-15,0 0 0 0,0 0 320 16,0 0 64-16,5-8 16 0,2 3 0 16,4 0-400-16,2 2-80 0,1 0-16 0,2-1 0 0,3 2-80 0,2 1-32 15,1 0 0-15,2 1 0 0,1 2-144 0,2 0 0 16,-1 1 0-16,0-1 0 15,-3 0-448-15,0 1-112 0,0 0-16 0,-2-1-16 16,-3-1-848-16,-1 0-160 0,-2 0-48 0</inkml:trace>
  <inkml:trace contextRef="#ctx0" brushRef="#br0" timeOffset="3130.58">4663 1426 20495 0,'-11'-3'896'0,"3"1"208"0,0 2-880 16,1 0-224-16,0-1 0 0,-1 1 0 0,2-2 1392 0,6 2 224 15,0 0 48-15,-8 0 16 0,8 0-512 0,0 0-96 16,0 0-32-16,0 0 0 0,0 0-144 0,0 0-16 16,0 0-16-16,0 0 0 0,14 0-272 0,3 1-48 15,3 0-16-15,3 0 0 0,2-1-96 0,4-1-32 16,2 2 0-16,2-1 0 0,0-1-80 0,3 0 0 16,1 0-16-16,5 0 0 0,-1 0-96 0,4 0-16 15,3 0 0-15,2-1 0 0,-1 0-64 0,-3 0-128 0,-3-1 176 0,-1 1-176 16,-1-1 128-16,-3 2-128 0,-2 0 0 0,-1 2 0 15,-2 0 0-15,-2 0-192 0,-1 1 16 0,-2 0 16 32,-4 0-544-32,-3 0-128 0,-1 0 0 0,-8 2-16 15,-2-1-2000-15,-10-3-400 0,6 5-80 0</inkml:trace>
  <inkml:trace contextRef="#ctx0" brushRef="#br0" timeOffset="3539.13">4902 1662 9215 0,'-9'-5'400'0,"9"5"96"15,-9-4-496-15,1 2 0 0,8 2 0 0,-8-3 0 0,8 3 3248 0,0 0 544 16,-6-5 112-16,6 5 32 0,0 0-2528 0,0 0-512 16,-4-4-112-16,4 4-16 15,0 0-160-15,0 0-32 0,0 0-16 0,7-4 0 0,-7 4-32 0,11-4 0 16,0 1 0-16,2 0 0 0,2-1-80 0,0 1 0 15,0-1-16-15,2-1 0 0,2 1-16 0,0 0 0 16,1-1 0-16,1 1 0 0,0-2-144 0,1 2-16 16,0-2-16-16,0 2 0 0,-1 1-32 0,-1-1 0 0,-2 1 0 15,0 1 0-15,-2 1-48 0,-2 0-16 0,-3 1 0 0,-1 1 0 16,-2 1 0-16,-8-2 0 0,9 4 0 0,-9-4 0 16,8 7-144-16,-3 2 160 0,-1 0-160 0,-2 3 160 15,0 1-32-15,-2 3-128 0,-2 3 192 0,-1 4-64 16,-2 0 64-16,1 3 0 0,-4 0 0 0,3 1 0 15,0 2 32-15,-1 1 16 0,-2 1 0 0,1-2 0 16,1 1-240-16,1-3 176 0,2-1-176 0,1-2 160 16,-2 0-160-16,2-1 0 0,1 1 0 0,-1 0 0 15,1-2 0-15,1-3 0 0,0-1-192 0,1-2 192 32,1 1-960-32,1-2-80 0,2-3-16 0,1-2-9568 0,3-1-1904 0</inkml:trace>
  <inkml:trace contextRef="#ctx0" brushRef="#br0" timeOffset="4183.79">7729 997 31327 0,'-1'-11'2784'0,"1"1"-2224"0,-1 0-560 0,1 2 0 16,0 0 912-16,0 8 80 16,1-8 16-16,0 0 0 0,-1 8-672 0,0 0-128 0,2-8-16 0,-2 8-16 15,0 0-176-15,0 0-256 0,0 0 64 0,0 0 16 32,0 0-496-32,0 0-96 0,0 0-32 0,0 0 0 15,0 0-1792-15,2 10-352 0,-1-1-80 0</inkml:trace>
  <inkml:trace contextRef="#ctx0" brushRef="#br0" timeOffset="4431.85">7670 1385 19343 0,'0'0'848'0,"0"0"192"0,0 0-832 0,0 0-208 0,0 0 0 0,0 0 0 0,9 8 2112 0,-3-1 384 15,0 1 80-15,-2 1 16 0,-4-9-1648 0,6 12-336 16,-3-1-64-16,0 1-16 0,0 0-80 15,-2 1 0-15,0 3-16 0,0 0 0 16,0 1-128-16,0-1-32 0,0 1 0 0,1 1 0 0,0 2-272 0,-2 3 0 16,-2 0 0-16,0 1 0 0,-1-2 0 0,0 2 0 15,-4 2 0-15,-2-1 0 16,-1 0-320-16,-1-2-112 0,-2 0-16 0,0-1-16 16,-1 1-1920-16,-1-2-384 0</inkml:trace>
  <inkml:trace contextRef="#ctx0" brushRef="#br0" timeOffset="4918.22">9819 878 12895 0,'-2'-11'1152'0,"-1"0"-928"0,0 0-224 0,-1 0 0 16,-2 0 3664-16,1 1 688 0,1-1 144 0,2 2 32 15,0 1-2800-15,2 8-576 0,0 0-96 0,-2-6-32 16,2 6-368-16,0 0-80 0,0 0 0 0,0 0-16 16,0 0-304-16,0 0-48 0,0 0-16 0,3 12 0 15,-2 0-192-15,0 1 0 0,0 3 128 0,-1 1-128 16,-1 2 0-16,1 1 0 0,0 1 0 0,0 2 0 15,-2 3 0-15,-1 2 0 0,1 1 0 0,0 1 0 16,0 0 0-16,1-2 0 0,1 1 0 0,0 1 0 16,0-1 0-16,0-1 0 0,1-6 0 0,0-2 0 0,1-1 0 0,-2-2 0 0,-1-3-208 0,0-1 64 31,0 0-624-31,-1-2-112 0,-3 0-16 0,0-4-9024 0,-2 0-1792 0</inkml:trace>
  <inkml:trace contextRef="#ctx0" brushRef="#br0" timeOffset="5183.66">9625 958 27871 0,'0'-17'1232'0,"1"6"256"0,1-3-1184 0,2 0-304 0,3-1 0 0,2 0 0 0,1 0 880 0,2-2 112 16,2 0 32-16,3-1 0 0,0 1-288 0,3 0-48 15,1 2-16-15,1-1 0 0,0 1-96 0,0 2-32 16,0 1 0-16,-1 1 0 0,0 1-208 0,1 2-32 15,-2 1-16-15,-1 3 0 0,-1 0-288 0,-2 1 0 16,-1 2 0-16,-3 1 0 0,-1 3 0 0,-1 0 0 16,-1 1 0-16,-1 2-144 15,-1 1-256-15,1 1-48 0,-3 0-16 0,2 2 0 16,-4 2-464-16,1 2-96 0,0 2 0 0,-1 0-16 16,0 3-1984-16,-2-3-400 0</inkml:trace>
  <inkml:trace contextRef="#ctx0" brushRef="#br0" timeOffset="5387.17">9797 1128 26719 0,'-6'-10'2368'0,"6"10"-1888"0,-5-6-480 0,5 6 0 16,-3-6 1472-16,3 6 208 0,0 0 48 0,0-8 0 16,0 8-544-16,3-8-96 0,3 3-32 0,2-1 0 15,-1 2-448-15,3-1-96 0,0 1 0 0,1 0-16 16,1-2-272-16,1 3-48 0,1 1-16 0,0 0 0 15,0 1-160-15,2 1 0 0,-2 1 0 0,0 2-176 16,-1-1-688 0,1 2-144-16,-2 1-16 0,0 0-16 0,-1 2-2288 15,1-2-448-15,-2 1-80 0</inkml:trace>
  <inkml:trace contextRef="#ctx0" brushRef="#br0" timeOffset="5779.12">10148 1331 19343 0,'0'0'1728'0,"0"0"-1392"16,0 0-336-16,6-7 0 0,-1 2 2304 0,1 1 384 15,-6 4 64-15,10-5 32 0,0 2-1440 0,0 0-304 16,-1-1-48-16,4 1-16 0,0-1-272 0,0 0-64 0,-1 0-16 16,0 2 0-16,0 1-112 0,0 2 0 0,-1 0-16 0,0 1 0 15,-11-2-368-15,9 4-128 0,-9-4 0 0,6 9 144 16,-3 1-144-16,-2 0 0 0,-2 0 0 0,-2 0 0 15,-4 0-352-15,-1 2 48 0,0-1 16 0,-3 1 0 16,-3 0 64-16,1 0 16 16,-1 0 0-16,0-1 0 0,-2-1 208 0,2 0-192 0,1-2 192 0,2-2-192 15,1 0 192-15,2-2 0 0,8-4 0 0,-7 5 0 16,7-5 384-16,0 0-16 0,0 0-16 0,0 0 0 16,0 0 112-16,0 0 32 0,0 0 0 0,0 0 0 15,8 4-112-15,1 0-32 0,1 0 0 0,1-2 0 16,1-1-192-16,2 0-32 0,3 0-128 0,-3 0 192 15,3-1-192-15,-2 1 0 0,1-1 0 0,1 0 0 0,-1 0 0 16,2 0 0 0,1 0 0-16,-1 0-160 0,2-1-432 0,0 0-96 0,0-1-16 15,0 0 0-15,-1-2-1808 0,2 0-368 0,2-1-80 0</inkml:trace>
  <inkml:trace contextRef="#ctx0" brushRef="#br0" timeOffset="6061.43">10720 1082 33167 0,'0'-15'2944'0,"3"6"-2352"16,-1-1-464-16,1 2-128 0,0-1 592 0,2 1 112 0,0 0 0 0,3 3 16 15,1-2-80-15,1 2-32 0,1-1 0 0,1 2 0 16,1-1-368-16,2 2-80 0,3 1-16 0,-2 0 0 16,1 0-144-16,-1 0 0 0,0 1 0 0,-1 1 0 15,1-1-304-15,-2 2 16 0,-1 3 0 0,-1-1 0 32,-1 1-1760-32,0 1-336 0,-1 0-80 0</inkml:trace>
  <inkml:trace contextRef="#ctx0" brushRef="#br0" timeOffset="6266.31">10659 1166 28559 0,'-11'-11'2544'0,"4"7"-2032"0,-2-1-512 0,2 3 0 0,7 2 1008 0,-8-2 96 0,0 0 32 0,8 2 0 0,0 0 160 0,0 0 48 32,0 0 0-32,0 0 0 0,0 0-576 0,0 0-128 0,0 0 0 0,10-1-16 0,1 1-288 0,5 0-48 15,3 0-16-15,3 2 0 0,3 0-128 0,1-1-16 16,3-1-128-16,-1 0 192 0,2 1-192 0,0 0 0 15,-1-1 0-15,0 2 0 16,-2 1-368-16,1-2-64 0,-1 0-16 0,0 0 0 31,-1-1-2112-31,-2 1-448 0,-3-1-64 0</inkml:trace>
  <inkml:trace contextRef="#ctx0" brushRef="#br0" timeOffset="7517.26">12880 570 12895 0,'3'-6'1152'0,"-2"0"-928"0,1-2-224 0,2 0 0 0,-2 0 2688 0,0 0 480 15,0 0 96-15,-1 2 32 16,-1-5-2208-16,0 2-448 0,-2 1-96 0,2 8-16 0,0 0-272 0,-5-5-48 15,-2-1-16-15,2 3 0 0,5 3 16 0,-10-1 0 16,-1 0 0-16,1 2 0 0,0 2-208 0,-1 2 128 16,-2 1-128-16,-2 3 0 0,0 2 336 0,5-2-16 15,-2 3-16-15,-2 4 0 0,-2 3-32 0,-1 3 0 16,-2 2 0-16,-1 5 0 0,-1 1-144 0,-15 29-128 16,5-8 144-16,6-5-144 0,3-6 0 0,4-2 0 15,5-4 0-15,3-1 0 0,2-1 160 0,6-4-160 16,4-2 160-16,4-3-160 0,-2-1 464 0,5-4 0 15,2-1 0-15,1-2 0 0,3 0-96 0,0-3-32 0,0-2 0 0,3-2 0 16,1-2-16-16,3-3-16 0,0-2 0 0,1-2 0 16,-2 0 80-16,0-1 32 0,-1-3 0 0,-1 2 0 15,-2-3-32-15,-2-2 0 0,-3-1 0 0,0 0 0 16,-4-1-16-16,-3-1-16 0,0-2 0 0,-4-1 0 16,-2-2-16-16,-4-1 0 0,-4-3 0 0,-1 1 0 15,-1 1-208-15,-3 0-128 0,-1 2 160 0,-3 1-160 16,-1 2 0-16,-2 3 0 0,0 1 0 0,-1 3-160 15,0 0-176-15,0 3-48 0,-1 2 0 0,0 1 0 32,-2 1-320-32,2 3-64 0,0 1 0 0,1 1-16 15,-2 3-1376-15,1 1-272 0,3 1-48 0</inkml:trace>
  <inkml:trace contextRef="#ctx0" brushRef="#br0" timeOffset="8082.16">13286 766 30575 0,'-6'-18'1344'0,"4"10"304"0,0 2-1328 16,0 0-320-16,-2 1 0 0,1 0 0 0,3 5 304 0,-6-4-16 0,1 2 0 0,5 2 0 16,-8 3-288-16,1 3 128 0,-1 0-128 0,0 3 0 15,2 1 0-15,-1 1 0 0,1 2 0 0,1 2 0 16,1 1 176-16,-1 1-176 0,0 2 160 0,0 1-160 16,1 1 128-16,-1 0-128 0,1 0 0 0,1 1 0 15,-1 1 128-15,1-2-128 0,1 1 0 0,0-1 144 16,0-2-144-16,-1 0 0 0,2-2 0 0,1-2 0 15,-2-2 0-15,1 0 0 0,0-3 0 0,1-1 128 16,0-2-128-16,0-7 0 0,0 0 144 0,-1 6-144 16,1-6 128-16,0 0-128 0,0 0 160 0,0 0-160 15,0 0 208-15,0 0-48 0,0 0-16 0,0 0 0 16,-2-9-16-16,2 1-128 0,-2-3 192 0,1-1-64 16,-1-3 48-16,0-1 0 0,0-4 0 0,0 0 0 0,-3-2 208 0,3 1 32 15,0-1 16-15,1 0 0 0,0 0 0 0,1-1 0 16,1 0 0-16,3 0 0 0,0 0-64 0,1 0-16 15,-2 0 0-15,2 2 0 0,0 0-208 0,2 2-144 16,0 2 192-16,1 1-192 0,0 1 0 0,1 2 0 16,-1-1 0-16,2 2 0 0,2 1 0 0,-2 1 0 15,1 0 0-15,0 4 0 0,1 0 0 0,0 3 0 16,-1 1 0-16,0 1-144 0,-1 1 144 0,0 2-128 16,0 2 128-16,-1 2-128 0,0 2-176 0,0 0-16 15,-3 1-16-15,2 1 0 16,-2 0-432-16,1 1-96 0,0 3-16 0,-1-1 0 15,0 1-1744-15,-2 2-368 0</inkml:trace>
  <inkml:trace contextRef="#ctx0" brushRef="#br0" timeOffset="8301.04">13112 933 30399 0,'0'0'1344'0,"-3"-7"288"0,3 7-1312 0,0 0-320 0,0 0 0 0,0 0 0 15,0-6 960-15,0 6 128 0,6-4 32 0,3 1 0 16,0 1-608-16,2 0-112 0,2 1-16 0,2-1-16 16,3 1-240-16,1 1-128 0,-1-2 160 0,4 1-160 0,4 1 0 0,0 0 128 15,0 0-128-15,1 1 0 16,0 1-352-16,-4-1-112 0,-2 2-32 0,-1-1 0 16,-2 0-944-16,-2 1-192 0,-4 0-32 0</inkml:trace>
  <inkml:trace contextRef="#ctx0" brushRef="#br0" timeOffset="8801.81">12196 1548 8287 0,'-14'-2'368'0,"6"0"80"15,-2 1-448-15,0 0 0 0,1 0 0 0,1 0 0 0,1 0 2800 0,7 1 464 0,-7-1 112 0,7 1 16 16,0 0-1744-16,0 0-352 0,0 0-64 0,0 0-16 15,0 0 0-15,0 0-16 0,0 0 0 0,0 0 0 16,7-6-384-16,1 3-80 0,3 1-16 0,3 0 0 16,1 1-176-16,4 1-32 0,0 0-16 0,5 0 0 0,2 0-48 15,4 0-16-15,3 0 0 0,6 0 0 16,7 0-32-16,2 0 0 0,-1 0 0 0,1-2 0 0,2 0 32 0,1 0 0 16,-1 0 0-16,4 0 0 0,3-1-80 0,0 2-16 15,0-1 0-15,-4 1 0 0,-2-1-208 0,-3 1-128 16,-1 0 160-16,-1 0-160 0,-1-1 0 0,0 2 128 15,-1 0-128-15,-2-1 0 0,-5 0 0 0,-3 1 0 16,-4 0 0-16,-4 0 0 0,-2 0 0 0,-4 0 0 16,-1 1 0-16,-3 0 0 0,-4 1 0 0,-1 0-192 15,-11-2 16-15,0 0 0 16,0 0-416-16,0 0-96 0,0 0-16 0,0 0 0 16,0 0-1376-16,-9 6-288 0,-2 0-48 0,-3 0-6960 0,-3 1-1392 0</inkml:trace>
  <inkml:trace contextRef="#ctx0" brushRef="#br0" timeOffset="9180.52">12523 1797 26719 0,'0'0'1184'0,"0"0"240"0,0 0-1136 0,0 0-288 0,-5-3 0 0,5 3 0 16,0 0 960-16,0 0 128 0,0 0 16 0,9-2 16 15,1 0-512-15,2 0-96 0,0-2-32 0,3 0 0 16,2-1-16-16,2-1 0 0,5-2 0 0,0 2 0 16,2-1-112-16,1 0-32 0,1 2 0 0,2 0 0 0,1 2-80 0,-1 0-32 15,0 0 0-15,-2-1 0 0,-3 2 0 0,-2 1 0 16,-1 0 0-16,-4 1 0 0,-4 0-16 0,-2 2 0 16,-1 0 0-16,-2 0 0 0,-9-2-32 0,9 6-16 15,-9-6 0-15,6 10 0 0,-1 0-144 0,-2 1 0 16,-1 1 144-16,0 3-144 0,-2 3 0 0,0 1 128 15,-3 1-128-15,1 4 0 0,0 2 128 0,-2 1-128 16,1 1 128-16,0-2-128 0,-1-1 128 0,1 1-128 16,0 0 128-16,0 2-128 0,-1 0 0 0,2 1 128 15,0 0-128-15,0-2 0 0,1-2 0 0,-1 1 0 0,2-2 0 16,0-1 0-16,0-1 0 0,3-2-320 0,1-3 64 0,-2-1 16 31,2-3-784-31,0 0-176 0,0-3-16 0,1-1-9312 0,-5-9-1856 0</inkml:trace>
  <inkml:trace contextRef="#ctx0" brushRef="#br0" timeOffset="9647.5">15111 1681 29487 0,'5'-11'2624'0,"-1"5"-2112"0,1 1-512 0,-5 5 0 16,5-6 704-16,-5 6 48 0,8-2 0 0,-8 2 0 15,11 2 16-15,-2 2 0 0,-9-4 0 0,8 8 0 16,-1 3-640-16,-1 0-128 0,-2 2 0 0,-1 0 0 15,-1 1 0-15,-2 1 0 0,0 2 0 0,-2-1 0 16,-1 2-192-16,-1 1 192 0,-4-1-192 0,-2 3 192 31,-3 1-768-31,0 1-64 0,-5 2 0 0,1-2 0 16,-1-1-1936-16,-1-2-400 0,-9 3-80 0,3-6-16 0</inkml:trace>
  <inkml:trace contextRef="#ctx0" brushRef="#br0" timeOffset="10663.57">15184 1262 31039 0,'0'0'1376'0,"1"-8"288"0,-1 1-1344 0,1 2-320 15,-1 5 0-15,0 0 0 16,0 0-1424-16,0 0-368 0,0 0-64 0,0 0-10064 0</inkml:trace>
  <inkml:trace contextRef="#ctx0" brushRef="#br0" timeOffset="11274.5">18206 889 18431 0,'-2'-9'1632'0,"0"0"-1312"0,-2-1-320 0,1 2 0 16,1 0 2352-16,2 8 400 0,-4-7 64 0,4 7 32 16,0 0-1904-16,0 0-384 0,0 0-80 0,0 0-16 15,0 0-240-15,0 0-48 0,0 0-16 0,-5 10 0 16,1 2-160-16,1 1 0 0,0 1 0 0,1 2 128 16,1 2-128-16,0 3 0 0,0 2 144 0,1 1-144 15,0 0 0-15,0 1 0 0,1 2 0 0,0 0 0 16,-1 0 0-16,2 1 0 0,0 0 0 0,0-2 0 15,1 1 0-15,0-2 0 0,0-1 0 0,0 1 0 0,1-1 0 0,-1-2 0 16,0-2 0-16,0 0 0 16,-1-1-704-16,-1-1-64 0,-1-2-16 0,-1-2-7952 15,0 0-1584-15</inkml:trace>
  <inkml:trace contextRef="#ctx0" brushRef="#br0" timeOffset="11556.45">18100 974 30399 0,'0'-17'2704'0,"3"7"-2160"0,0-1-544 0,1 0 0 16,1 1 224-16,1 0-64 0,3-1-16 0,2 1 0 15,-2 2 0-15,3 0 0 0,3-1 0 0,0 1 0 16,1 3-144-16,0-1 0 15,1 1 0-15,3 1 0 0,2 0-144 0,2 2 144 0,0 0 0 0,3 0 0 16,0-2-128-16,0 2 128 0,-2 0 0 0,-2 0 0 16,-1 1-128-16,-1 2 128 0,-1 0 0 0,-2 2 0 15,0 0-160-15,0 3 160 0,-3-1-128 0,-1 2 128 32,-2 1-688-32,-1 2-48 0,-1 0-16 0</inkml:trace>
  <inkml:trace contextRef="#ctx0" brushRef="#br0" timeOffset="11761.23">18169 1236 23039 0,'-3'-12'1024'0,"3"12"192"16,-2-10-960-16,1 3-256 0,1 7 0 0,-1-8 0 0,1 8 2304 0,0 0 432 15,2-8 80-15,-2 8 0 0,6-4-1904 0,1 1-384 16,2 0-80-16,2 3 0 0,2 2-256 0,3-2-32 15,0 0-16-15,5 3 0 0,2 1-144 0,3 2 0 16,1-2 0-16,1 2 0 16,-1-1-320-16,1 2-112 0,-3 2-16 0,-2-2 0 15,-1 1-2128-15,-1 0-432 0,-2 0-96 0</inkml:trace>
  <inkml:trace contextRef="#ctx0" brushRef="#br0" timeOffset="12214.93">18642 1371 26719 0,'0'0'2368'0,"0"0"-1888"0,4-7-480 0,1-1 0 15,1 1 848-15,-1 1 80 0,1 1 16 0,2 1 0 16,2 2-112-16,-1 0 0 0,1 0-16 0,1 2 0 0,0 0-272 0,1 0-48 31,2-1-16-31,-2 1 0 0,-1 1-176 0,-1 0-48 0,0 0 0 0,-10-1 0 0,7 4-256 0,-7-4 0 16,0 0 0-16,6 9 0 0,-6-9 0 0,0 11-144 15,-2-1 16-15,-2 0 0 0,-1 0-64 0,-1 0-16 16,1 0 0-16,-1 1 0 0,1 0 208 0,-1-1 0 16,2 1-160-16,1 0 160 0,0 0 0 0,2-2 0 15,0 1 0-15,3-1 0 0,2-1 0 0,0 0 0 16,2-2 0-16,0 1 0 0,1-1 144 0,2 1 0 16,2-2 0-16,-2 2 0 0,5 0 32 0,-1-1 0 15,0 2 0-15,1 0 0 0,1-1-48 0,-2 3 0 0,0-1 0 0,-2 0 0 16,-1-3 64-16,-1 1 0 0,-3-1 0 0,0 0 0 15,-3 2 144-15,-3-8 48 0,0 0 0 0,2 8 0 16,-2-8-192-16,-3 6-16 0,3-6-16 0,-9 6 0 16,-1-2 96-16,-1-1 0 0,-2 0 16 0,-2-2 0 15,-3 1-128-15,-1 0-16 0,-1-2-128 0,-4 0 192 16,2-1-192-16,0 1 0 0,0-2 0 0,3 0 0 16,0-1-176-16,1 2-80 0,1 1 0 0,1-1-16 31,3 0-560-31,1-1-128 0,1 0 0 0,1-1-16 15,1 1-1792-15,2-1-368 0,7 3-64 0,-7-7-9408 0</inkml:trace>
  <inkml:trace contextRef="#ctx0" brushRef="#br0" timeOffset="12465">19206 1128 34783 0,'12'-13'1536'0,"-2"8"320"0,2-2-1472 0,2 1-384 15,3-1 0-15,-2 2 0 0,4-2 368 0,1 3 0 16,1-1 0-16,-1 2 0 0,1 1-240 0,-1 0-128 16,-1 0 160-16,1 1-160 0,1 1 0 0,-2 0 0 15,1 1 0-15,0 2 0 16,0 0-608-16,-2 1-112 0,-2 1-32 0,-1 0 0 15,-2 1-1888-15,0-1-384 0,-5 0-80 0</inkml:trace>
  <inkml:trace contextRef="#ctx0" brushRef="#br0" timeOffset="12668.05">19190 1265 18431 0,'0'0'1632'0,"0"0"-1312"0,-1-8-320 0,1 8 0 16,0 0 2992-16,4-5 528 0,-4 5 96 0,6-5 32 15,4 3-2176-15,1 2-448 0,3 0-64 0,2 2-32 16,3 1-592-16,1-1-112 0,4 0-32 0,0 0 0 16,2-1-192-16,1 2 0 0,0-1 128 0,1 0-128 15,0 0 0-15,2 0 0 0,-3 1-144 0,2 0 144 32,0 2-864-32,-3 1-80 0,-1-1-16 0,-1 1-8960 0,0-2-1792 0</inkml:trace>
  <inkml:trace contextRef="#ctx0" brushRef="#br0" timeOffset="13468.26">20273 948 15663 0,'0'0'1392'0,"4"-6"-1120"0,2 0-272 0,-1 0 0 0,0-3 1328 0,0 2 208 0,-5 7 32 0,6-8 16 16,-2 2-336-16,-4 6-64 0,0 0-16 0,6-7 0 15,-6 7-336-15,0 0-64 0,0 0 0 0,0 0-16 16,0 0-240-16,0 0-64 0,0 0 0 0,7 7 0 15,0 1-192-15,-4 0-32 0,2 2-16 0,-1 2 0 0,-1 2 48 0,1 2 16 16,-1 2 0-16,-1 3 0 0,0 1-48 0,0 1-16 16,1 0 0-16,0 0 0 0,-1 1-208 0,0-1 144 15,1 1-144-15,-1-1 128 0,0 2-128 0,0-2 0 16,0 0 0-16,1 0 0 0,-2-2 128 0,0 0-128 16,0-1 128-16,0-2-128 0,-1 1 0 0,-1 0 0 15,-1 0-224-15,-1-1 80 16,0-3-688-16,0 0-144 0,-1-2-32 0,-1-1-8000 15,1-1-1600-15</inkml:trace>
  <inkml:trace contextRef="#ctx0" brushRef="#br0" timeOffset="13750.56">20154 1047 27647 0,'6'-12'2448'0,"1"-2"-1952"0,1-2-496 0,2 3 0 16,0 1 352-16,2 0-32 0,1 0 0 0,4 1 0 31,1 1 16-31,2-1 0 0,0 0 0 0,1 1 0 0,1 0-192 0,0 0-144 0,-1 2 192 0,2 0-192 32,0 1 160-32,1 2-160 0,-1 0 128 0,0 2-128 15,0 1 0-15,-1 2 0 0,0 0 128 0,0 2-128 16,-1 0 0-16,-1 2 0 0,-4 1 0 0,-1 1 0 15,-4-1 0-15,1 2 0 0,-1 0 0 0,-1 1 0 16,-1-1-544-16,-3 1 16 0,0 2 0 0,-3 1 0 16,-1-2-912-1,-1 2-176-15,-1 1-48 0</inkml:trace>
  <inkml:trace contextRef="#ctx0" brushRef="#br0" timeOffset="13953.73">20310 1167 28671 0,'0'0'1280'0,"0"0"256"0,0 0-1232 0,0 0-304 16,0 0 0-16,6-6 0 0,-6 6 1072 0,8-5 144 16,0 2 48-16,2 1 0 0,0-1-624 0,2 2-128 15,4 0-32-15,1 0 0 0,2 0-224 0,3 1-32 0,3 1-16 0,3 2 0 16,0 2-208-16,4-1 0 0,3 1 0 0,1 0 0 16,-4 1 0-16,-1-2-192 0,-1-1 16 0,-3 1 0 31,-5-1-1744-31,-4 0-336 0,-1 2-80 0,-4-3-10928 0</inkml:trace>
  <inkml:trace contextRef="#ctx0" brushRef="#br1" timeOffset="18426.34">2163 649 2751 0,'0'0'128'0,"-2"-5"16"0,2 5-144 0,-3-7 0 15,1 0 0-15,0 2 0 0,2 5 1024 0,-3-7 192 16,3 7 16-16,-2-7 16 0,0 0-720 0,0 0-144 16,0 1-16-16,-1-2-16 0,2 3 368 0,-1 1 80 15,0 0 16-15,1-2 0 0,-3 1-224 0,2-3-32 0,0 2-16 0,0-1 0 16,0-1-48-16,-2-6-16 16,1 2 0-16,0 2 0 0,1 0 32 0,0 1 16 0,1 0 0 0,1 2 0 15,0-2 48-15,1 1 0 0,-1 8 0 0,2-9 0 16,-2 1-48-16,0 8 0 0,1-9 0 0,-1 9 0 15,1-10-80-15,-1 10 0 0,0 0-16 0,0 0 0 16,0 0-160-16,0 0-16 0,3-10-16 0,-3 10 0 16,0 0-112-16,0 0-128 0,0 0 176 0,0 0-176 15,0 0 128-15,0 0-128 0,6-8 0 0,-6 8 0 16,0 0 160-16,0 0-160 0,0 0 128 0,0 0-128 16,0 0 224-16,0 0-32 0,0 0-16 0,0 0 0 15,0 0-32-15,4 11 0 0,-2-1 0 0,-1 1 0 16,-2 0-144-16,0 2 128 0,-1 5-128 0,0 3 128 15,-1 3 48-15,2-6 0 0,1 4 0 0,0 5 0 16,-1 4 32-16,0 5 16 0,-1 3 0 0,1 3 0 0,0 2-32 16,-1 41 0-16,-1-6 0 0,4-8 0 0,1-4-48 0,0-2-16 15,0 0 0-15,1-2 0 0,2-3 0 0,-1 0-128 16,2-1 192-16,-1-1-64 0,1-3 0 0,0 1 0 16,1-1 0-16,-1 0 0 0,2 0-128 0,-2-2 128 15,-1 1-128-15,1-4 128 0,-2-5-128 0,1-1 0 16,0 0 0-16,-1-3 0 0,0 0 128 0,-1-3-128 15,1-4 128-15,-2 0-128 0,1-3 128 0,-1-3-128 16,-1 1 0-16,0-5 128 0,0-2-128 0,0-4 128 16,0-3-128-16,-1-3 128 0,0-1-128 0,1-2 0 15,-1-9 0-15,0 9 0 0,0-9-256 0,0 0-96 0,0 0-16 0,0 0 0 32,0 0-272-32,0 0-48 0,0 0-16 0,0 0 0 15,-2-8-368-15,1-3-80 0,1-6 0 0</inkml:trace>
  <inkml:trace contextRef="#ctx0" brushRef="#br1" timeOffset="19458.18">2257 213 3679 0,'1'-9'160'0,"1"3"32"0,2-1-192 0,1 1 0 16,2 0 0-16,-1 1 0 0,2-2 2256 0,3 3 416 15,1-1 80-15,3 2 0 0,2 0-2048 16,4 0-432-16,1-2-80 0,4 0 0 0,3-2 112 0,-12 4 16 15,4-2 16-15,5 1 0 0,3-2-32 0,2 1-16 16,4-1 0-16,4 1 0 0,2 1-16 0,37-5 0 16,-8 1 0-16,-8 1 0 0,-3 1-64 0,-1 0-16 15,2 2 0-15,1 3 0 0,1 1-192 0,4 0 144 0,2 0-144 16,3-1 128-16,1-1-128 0,3 2 0 0,3 2 0 16,2 0 0-16,2-2 0 0,0 0 0 0,1 0 0 0,-1 2 0 15,0 1 0-15,-1 1 0 0,-2-2 0 0,0 0 0 16,0 0 0-16,-4 2 0 0,-1 0 0 0,0-1 128 15,-2 0-128-15,1-1 0 0,0-1 0 0,-3 1 0 16,-1 1 0-16,-2 0 0 0,1-2 0 0,-6 0 0 16,-1-1 0-16,-3 0 0 0,-4 1 0 0,-3 1 0 15,-4-1 0-15,-1 1 0 0,-2-1 0 0,-3-1 128 16,-5 0-128-16,-4 0 192 0,-2 0-192 0,-5 0 192 16,-2 2 208-16,-2-2 48 0,-2 0 16 0,-2 1 0 15,-1 1 0-15,-8-1 0 0,1 0 0 0,0 0 0 16,0 1-96-16,0 1-32 0,-2-1 0 0,1 0 0 15,0 0-16-15,5 3-16 0,-13-5 0 0,9 5 0 16,-9-5 80-16,10 7 0 0,-3-1 16 0,-7-6 0 16,8 8-96-16,-2 2-32 0,-2 0 0 0,0 1 0 0,2-1-128 0,-3 3-16 15,2 2-128-15,-2 2 192 0,0 0-192 0,2 4 0 16,-3 1 128-16,2 2-128 0,-1 1 0 0,1 0 176 16,-1-1-176-16,1 1 160 0,-1 2-160 0,-1-10 160 15,-1 5-160-15,2 6 160 0,-1 4-160 0,4 4 0 16,-2 5 0-16,3 1 128 0,1 2-128 0,5 40 0 15,-1-12 0-15,1-5 0 0,-1-3 0 0,1 2 0 16,3 0 0-16,-2-1 0 0,-1-5 0 0,1 0 0 16,-3 0 0-16,0-1 0 0,-2-1 0 0,1-1 0 15,-1-2 0-15,-1-1 128 0,0-3 0 0,-1-1-128 16,1-3 192-16,-4-2-64 0,1-3 96 0,-2-2 16 0,0-6 0 16,1-1 0-16,-4-2-48 0,-1-2 0 0,-2-1 0 0,0-2 0 15,-1 0-32-15,-1-3-16 0,-1 0 0 0,-1-2 0 16,-3-3 128-16,-2 1 32 0,-3-1 0 0,-2-3 0 15,-2-2 64-15,-1 0 16 0,-5 1 0 0,-1-2 0 16,-2-1-176-16,0-1-16 0,-2 0-16 16,-2-2 0-16,-2 0-176 0,-3 1 192 0,-4-1-192 0,-3-2 192 15,-3-1-192-15,-4-1 0 0,-3-1 0 0,0 1 128 16,-2-4-128-16,1 0 0 0,-1 0 0 0,-2 1 0 16,-5-1 0-16,-3 1 128 0,-3 0-128 0,-3 1 0 15,1 0 0-15,-3 2 128 0,-4-1-128 0,-3 1 0 16,-5 1 0-16,0 0 0 0,-1 0 0 0,-5 0 0 15,-6 2 0-15,2-2 0 0,3 2 0 0,0-1 0 16,0 0 0-16,-1 2 0 0,1 0 0 0,4 2 0 0,5-1 0 16,-1 1 0-16,-3 0 0 0,4-1 0 0,4-2 0 15,6 2 0-15,2 0 0 0,2 0 0 0,-2-3 0 0,5-1 0 16,3-2 0-16,5 0 0 0,4 1 0 0,5 0 0 16,5 3 128-16,1-2-128 0,-1 0 0 0,2-1 0 15,2-1-192-15,2 1 192 16,4-2-720-16,2-1-32 0,4 1 0 0,5 1 0 15,4 1-624-15,5 0-128 0,3-2-32 0</inkml:trace>
  <inkml:trace contextRef="#ctx0" brushRef="#br1" timeOffset="20349.91">9042 569 4607 0,'-6'-15'400'0,"4"7"-400"0,-1-1 0 0,1 0 0 15,-1 0 4128-15,1 2 736 0,2 7 160 0,0 0 32 16,0 0-3808-16,0 0-752 0,0 0-160 0,0 0-16 0,0 0-320 0,0 0 0 16,0 0 0-16,0 0-144 0,0 0 144 0,0 0 0 15,3 12 0-15,-1-4 0 0,0 5 0 0,-1 1 176 16,1 2-48-16,-1 3 0 0,0 2 224 0,0 4 32 16,-1 3 16-16,0 27 0 0,0-2 128 0,0-3 32 15,-1 2 0-15,-1 4 0 0,0 4-48 0,-1 4-16 16,-1 0 0-16,2 4 0 15,0 2-48-15,1 3-16 0,0 3 0 0,1 1 0 0,2-2-80 0,0 1-16 16,0-1 0-16,2 1 0 0,0-2-192 0,1-3-144 16,2-6 192-16,0-2-192 0,-1 0 192 0,1-1-64 15,-2-4 0-15,1-3-128 0,-1-5 144 0,0-4-144 0,-1-8 0 16,1 0 144-16,-2-4-144 0,0-5 0 0,-1-1 0 0,1-4 0 16,-1-2 0-16,1-2-256 0,-1-2 64 0,-1-4 16 31,2-1-400-31,-3-4-64 0,0-9-32 0,0 0 0 15,0 0-160-15,0 0-48 0,0 0 0 0,0 0 0 16,0 0-272-16,-8-8-48 0,2-1-16 0</inkml:trace>
  <inkml:trace contextRef="#ctx0" brushRef="#br1" timeOffset="21367.09">8800 510 24879 0,'-2'-12'2208'0,"2"5"-1760"0,0 7-448 0,4-10 0 15,0 0-304-15,5 2-144 0,3 4-16 0,4-2-16 0,-1 1 112 0,4 0 32 16,2 0 0-16,4-1 0 0,4 0 64 0,2-2 16 15,5 0 0-15,2 2 0 0,4-1 256 0,4-1 0 16,4-1 0-16,2-1 0 0,2-1 0 0,2-1 0 16,3-2-128-16,2 3 128 0,6 0 0 0,1 0 0 15,3-1 0-15,2 1 144 0,0 2-144 0,3 0 0 0,2-1 0 0,4 0-176 16,4 1 176-16,2 1 0 0,2-1 0 0,3 2 0 16,4-1 0-16,1 1 0 0,1 0 0 0,1 1 0 15,0 2 0-15,0 1 0 16,0 0 0-16,-1 2-128 0,-1 0 128 0,2 1 0 0,3 1-144 0,-1 0 144 15,-1 2-224-15,2 0 32 0,-1 0 0 0,0 2 0 16,-2-1 16-16,1 1 16 0,1 2 0 0,-2 1 0 16,-2 1-32-16,-2 0 0 0,-2 1 0 0,1 0 0 15,0 1 192-15,-2-1 0 0,-3 0 0 0,-4 2-128 16,-2 2 128-16,-2 0-128 0,-5-4 128 0,-4 1-128 16,-3 2 128-16,-5 0 0 0,-5-3 0 0,2 0 0 15,0 0 0-15,-3 0 0 0,-4-4 0 0,-4 1 0 16,-3-1 0-16,-4 1 0 0,-4-3 0 0,-2 2 0 0,-4 0 0 15,-1 0 0-15,-1-1 0 0,-2 0 0 0,-3-2 0 16,-4 0 128-16,-4 1-128 0,-3-2 176 0,-1 0 288 0,-3 0 64 16,-1 2 16-16,-1-1 0 0,-10-3 128 0,7 5 32 15,-7-5 0-15,7 8 0 0,-7-8-176 0,4 11-16 16,0 0-16-16,-3-4 0 0,-1 2-48 0,1 0 0 16,-2 4 0-16,0 1 0 0,-2 1 0 0,0 3 0 15,0 2 0-15,-4 20 0 0,1 0-128 0,-3-3-16 16,1 1-16-16,0 0 0 0,2 3-80 0,-3 2-16 15,-2 2 0-15,0 2 0 0,0 3-48 0,1 4-16 16,-1 4 0-16,0-1 0 0,0 0-128 0,3 2 160 16,1 1-160-16,1 1 160 0,3-1 0 0,2 3 0 0,3 1 0 0,2-3 0 15,0 1 192-15,3-1 32 0,3 0 16 0,2-1 0 16,-1-2-144-16,3-3-16 0,1 1-16 0,-1-3 0 16,-2-1-96-16,-1-2-128 0,-2-4 176 0,0-4-176 15,-1-4 128-15,-2-6-128 0,-1-4 0 0,-2-3 0 16,-1-2 128-16,-2 0-128 0,-1-2 0 0,-1-2 0 15,-2-2 128-15,-3-1-128 0,-2 0 0 0,-3-4 0 16,-1-2 144-16,-5 0-144 0,-3-2 0 0,-3 0 144 16,-3-4-144-16,-2 0 0 0,-2-1 144 0,-1-1-144 15,-1-2 0-15,-3 0 128 0,-2-1-128 0,-3 0 0 16,-2 1 0-16,-7-3 128 0,-7 0-128 0,-1-1 0 16,-1-3 0-16,-3 2 144 0,-2-2-144 0,-4 2 0 15,-5 1 128-15,-1-1-128 0,-5-4 0 0,2 1 0 16,-2 3 0-16,-3 0 0 0,-5 1 0 0,0 0 0 0,-1-2 0 15,-1 2 0-15,0-1 0 0,-6 3 0 16,-7 1 0-16,3 1 0 0,1 1 0 0,-4 1 0 0,-6 0 0 0,2 2 128 16,4-1-128-16,-5 1 0 0,-6 2 128 0,2-1-128 15,2 1 0-15,-3-1 0 0,-5 0 0 0,3 0 0 16,3 2 0-16,-3 0 0 0,-3 0 0 0,3 2 0 16,9 0 0-16,0 0 0 0,1-2 0 0,5 1 0 15,3-2 0-15,7 0 0 0,4 1 0 0,2-1 0 16,-2-1 0-16,7-1 0 0,5 1-192 0,5 0-32 15,1 1-16-15,-2 0 0 16,-4 2-736-16,3 0-160 0,2-1-16 0,8 1-8304 16,4 1-1648-16</inkml:trace>
  <inkml:trace contextRef="#ctx0" brushRef="#br1" timeOffset="22293.1">17378 604 11967 0,'0'-7'1072'0,"0"1"-864"16,0-2-208-16,0-2 0 0,-1 1 2048 0,1 1 384 16,0 0 64-16,0 0 0 0,1-5-1920 0,-1 3-384 15,0 1-64-15,1 3-128 16,0-1 192-16,-1 7-48 0,0 0-16 0,0 0 0 16,3-8 48-16,-3 8 0 0,0 0 0 0,0 0 0 0,0 0-48 0,0 0 0 15,0 0 0-15,0 0 0 0,0 0 0 0,0 0 0 16,0 0 0-16,0 0 0 0,8 6 112 0,-2 0 16 0,-6-6 0 0,5 13 0 15,-1 1 176-15,-3-3 32 0,-1 3 16 0,-1 4 0 16,0 3-96-16,0 4 0 0,-2 4-16 0,1 4 0 16,-1 4 48-16,-2 34 16 0,-2-5 0 0,1 0 0 15,0 3-160-15,1 0-16 0,-2 2-16 0,0 5 0 16,2 0-64-16,-1 5-16 0,1 1 0 0,-1 2 0 16,2-1 112-16,0 2 32 0,0 2 0 0,2-4 0 15,1-1-144-15,-1-2-32 0,1 2 0 0,1-3 0 16,0-2-128-16,0-6 0 0,1-4 144 0,1-3-144 15,-1-3 0-15,0-5 128 0,-1-7-128 0,0-7 0 16,0-5 0-16,0-5 0 0,0-4 0 0,0-4 0 16,0-4-160-16,0-4-96 0,0-2-32 0,0-3 0 15,0-4-800 1,0-7-144-16,0 0-48 0,0 0 0 0,0 0-1744 0,0-7-368 0</inkml:trace>
  <inkml:trace contextRef="#ctx0" brushRef="#br1" timeOffset="23388.66">17080 449 18431 0,'4'-14'816'0,"-1"7"160"0,-3 7-784 0,7-8-192 0,1 1 0 0,1 0 0 16,2 1 896-16,4 2 144 0,2 0 32 0,4 0 0 16,2 3-944-16,5 0-128 0,2 0 0 0,4 1-192 15,4 1 192-15,3-1 0 0,4-2 0 0,0 1-144 16,1-1 144-16,4-1 0 0,1 0 0 0,3 1 0 15,4 1 0-15,2 1 0 0,5 1 0 0,0-1 0 16,-1-3 0-16,3 2 0 0,4 1 0 0,3 0 0 16,3 0 0-16,1 0 0 0,0 0 0 0,4 1 0 0,0 0 0 15,4 1 0-15,2 1 0 0,2-2 0 0,0-2 0 16,3 1 0-16,3 1 0 0,1-1 0 0,1 0 0 0,0 0 0 31,0 0 0-31,0 3 0 0,0-1 0 0,-1-1 0 0,-4-1 0 0,1 1 0 0,-1 1 0 0,-5-1 0 16,-3-2 0-16,-4 3-128 0,1 3 128 0,-2-2 0 15,-1-1 0-15,-2 2-128 0,-4-1 128 0,-4 0 0 16,-2 2 0-16,-4 0-128 0,-5 1 128 0,-1-1 0 16,-2-2 0-16,-4 1 0 0,-6-3 0 0,-3 1 0 15,-5 1 0-15,-3 2 0 0,-4-3 0 0,-1 2 0 16,-6 2 128-16,-2-2-128 16,-4 2 208-16,-1-1-16 0,-4 2-16 0,-1-2 0 0,-1 1 96 0,0 0 32 0,-2 1 0 0,0-2 0 15,-8-5-96-15,7 10-16 0,-1-1 0 16,-1 0 0-16,-5-9-64 0,3 7 0 0,0-1-128 0,2 3 192 15,-2 1-32-15,1 1-16 0,0 0 0 0,0 0 0 16,-3 1 112-16,2 10 32 0,0-2 0 0,0 2 0 16,-2 1-128-16,-1 1-32 0,0 2 0 0,-1 3 0 15,-1 1 112-15,1 1 16 0,0 0 0 0,-2 6 0 16,1 1-32-16,-1 5 0 0,0 4 0 0,-2 7 0 16,1 4-32-16,0 1 0 0,1-1 0 0,1 5 0 15,0 2-192-15,0 0 144 0,-1 0-144 0,4 1 128 16,1 4-128-16,1-1 0 0,1-4 0 0,2-3 0 15,0-3 128-15,2-3-128 0,-2-1 128 0,0-3-128 0,-1-1 128 16,0-5-128-16,-1-2 0 0,1-3 128 0,-3-4-128 0,1-3 128 16,-3-1-128-16,0-4 128 0,0-6-128 0,-2-2 0 15,-1-2 0-15,0 0 128 0,-1-2-128 0,2-3 0 16,-3-1 0-16,-1-3 0 0,1-2 128 0,-1-2-128 16,-3 1 128-16,0-2-128 0,0-1 128 0,-2-2-128 15,-3 0 0-15,0-2 128 0,-1-2 32 0,-4 0 0 16,-2 0 0-16,-2-2 0 0,-3 1-160 0,-3-1 160 15,-2-3-160-15,-2 0 160 0,-6 0-160 0,-3-1 0 16,-3-1 0-16,-2 3 128 0,-1-1-128 0,-1 0 0 16,-1 1 0-16,1 0 128 0,-1 1 0 0,-3 0 0 15,-3 1 0-15,-2 1 0 0,-3-1-128 0,1 2 160 16,-2 1-160-16,2 1 160 0,-1 1-160 0,-6 1 0 0,-8 1 0 0,2-1 0 16,0 1 0-16,0 1 0 0,1 1 0 0,-4-1 0 15,-4 2 0-15,1-2 0 0,2 1 0 0,4-1 0 16,2 0 0-16,-1 2 0 0,-9-1 0 0,4 1 0 15,4-2 0-15,2 1 0 0,4-2 0 0,-2 1 0 16,-5 2 0-16,1-2 0 0,-3 1 0 0,4-2 0 16,1 0 0-16,-2-1 128 15,-3 0-128-15,2-2 0 0,-1-3 0 0,4 1 0 0,4-1 0 0,2 1 0 16,1 1 0-16,-1-2 128 0,-2-2-128 0,5-1 0 16,2 2 128-16,3 2-128 0,1-3 0 0,2 1 128 15,1 1-128-15,2-1 0 0,0 0 0 0,4 1 128 16,3-1-128-16,4 1 0 0,3 1 0 0,4 1 0 15,2 0 0-15,3 2 0 0,3 0 0 0,2 1 0 0,2 1 0 16,1 2-320-16,0-1 48 0,1 4 16 16,0 1-2224-1,-4 1-432-15</inkml:trace>
  <inkml:trace contextRef="#ctx0" brushRef="#br1" timeOffset="25685">2088 4670 9215 0,'0'0'816'0,"0"0"-656"0,0 0-160 0,0 0 0 0,0 0 2176 0,0 0 416 0,0 0 80 0,0 0 16 16,0 0-1760-16,0 0-352 16,0 0-64-16,0 0 0 0,0 0 112 0,4-7 16 0,-4 7 16 0,8-7 0 15,0 3 304-15,2 1 48 0,1 0 16 0,3 1 0 16,1-1-304-16,1 1-48 0,3 1-16 0,1 0 0 15,1-2-256-15,1 2-48 0,0-1-16 0,1 2 0 16,1 0-144-16,3 0-48 0,0-1 0 0,1 0 0 16,-2 0-144-16,0 1 0 0,1-1 0 0,-2 0 0 15,-4-1 0-15,-1 1 0 0,-2-1 0 0,0 1 128 16,-3 0-128-16,0 0 0 0,-3 0 0 0,-2 0 128 16,-1 0-128-16,-9 1 0 0,0 0 0 0,0 0 128 15,0 0 48-15,0 0 0 0,0 0 0 0,0 0 0 0,-6-7 208 0,-3 3 64 16,-2-1 0-16,-1 1 0 0,-1 0-304 0,-4 1-144 15,-2 0 160-15,-4 1-160 0,-4-1 0 0,-1 2 0 16,-3 1 0-16,0 1 0 0,-1 1 0 0,0 0 0 16,1 1 0-16,1 0 0 0,-1 1 0 0,2 1 0 15,-2 1 0-15,2 1 0 0,-2 2 0 0,1 0 0 16,2 0 0-16,-2 1 0 0,0 0 0 0,2 2 0 16,0 0 0-16,3 1 0 0,1 0 0 0,3 3 0 15,3 0 0-15,5 2 0 0,-1 1 0 0,4 0 0 16,1 1 0-16,4 0 0 15,2 0 0-15,3-2 0 0,1-1 0 0,4-2 0 0,1 1 0 0,3-3 0 16,2-2 0-16,2 0 0 0,3 0 0 0,1-1 224 0,4-3-32 0,1-1-16 16,1-2 144-16,1-2 16 0,3 0 16 15,-3-4 0-15,-3-1-64 0,-1-1-16 0,-2-3 0 0,-1 1 0 16,-3-2 32-16,-3 0 0 0,-1-1 0 0,-2-1 0 16,-3 2 96-16,0-4 32 0,-2-3 0 0,-1 1 0 15,-3-1 48-15,-2 0 16 0,-2 0 0 0,-1 1 0 16,-3-1-160-16,0 1-16 0,-1 1-16 0,-1 1 0 15,-2 0-144-15,0 1-32 0,-2 2 0 0,-1 2 0 16,-3 1-128-16,2 2 0 0,-5 2 0 0,1 2 0 16,0 2-272-16,1 2 64 0,2 0 16 0,1 3 0 31,3-2-352-31,2 4-64 0,0 3-16 0,2-1 0 0,1 1-560 16,2 1-112-16,3 2-32 0,2 0 0 0,1 3-1776 0,1 0-352 0,2 1-80 0,3-3-16 0</inkml:trace>
  <inkml:trace contextRef="#ctx0" brushRef="#br1" timeOffset="25976.89">2504 4993 11967 0,'0'0'1072'0,"-2"-6"-864"15,0 0-208-15,-1 0 0 0,3 6 3344 0,0 0 624 16,-1-7 128-16,0 1 32 0,1 6-2464 0,0 0-480 15,0 0-96-15,0 0-32 0,-5-4-160 0,5 4-48 0,0 0 0 0,0 0 0 16,0 0-144-16,0 0-16 0,0 0-16 0,-4 9 0 16,-1-2-352-16,3 4-80 0,1 2-16 0,0 2 0 15,0-1-64-15,0 1-16 0,0 2 0 0,1-1 0 16,0 0-144-16,0 0 128 0,1 1-128 0,0 0 128 16,0 1-128-16,-1 1 0 0,-1-1 0 0,1-1 128 15,2-3-128-15,-1-1 0 0,-2 1-160 0,0-1 160 31,0-1-624-31,0 0-16 0,0 0-16 0,0-1-10064 0,-2-2-2016 16</inkml:trace>
  <inkml:trace contextRef="#ctx0" brushRef="#br1" timeOffset="26202.89">2765 4976 22111 0,'0'0'1968'0,"3"-7"-1584"16,1-1-384-16,1 1 0 0,4 1 2528 0,1 0 416 16,1 0 96-1,3 0 16-15,4 2-2288 0,1-1-448 0,-1 0-80 0,0 1-32 0,-2-1-208 0,0 3 0 16,-2-1 0-16,-1 0 0 0,-1 1 0 0,-1 1 0 16,-1 1 0-16,0 0 0 15,-10 0-1744-15,11 2-400 0,-1 1-80 0</inkml:trace>
  <inkml:trace contextRef="#ctx0" brushRef="#br1" timeOffset="26390.68">2799 5144 17503 0,'-9'-5'1552'0,"9"5"-1232"0,-6-5-320 0,0 0 0 16,6 5 3936-16,0 0 736 0,0 0 128 0,0 0 48 15,0 0-3504-15,0 0-704 16,0 0-144-16,7-5-32 0,1 0-464 0,4 2 0 0,2 1 0 0,3 0 0 15,0 0 0-15,2-1 128 0,0 2-128 0,3 0 0 16,3-1 0-16,1 1 0 0,1 0 0 0,-1 0 0 16,0 1-1808-1,3-3-304-15,1 0-64 0</inkml:trace>
  <inkml:trace contextRef="#ctx0" brushRef="#br1" timeOffset="26954.61">4489 4497 29663 0,'0'0'1312'0,"0"-9"272"0,0 9-1264 0,0 0-320 0,0 0 0 0,0 0 0 16,-1-9 528-16,1 9 48 0,0 0 16 0,0 0 0 15,-8 1-400-15,1 4-192 0,0 0 160 0,0 3-160 16,-1 1 208-16,2 4-48 0,-1 5-16 0,1 2 0 16,-1 2 48-16,0 4 16 0,0 1 0 0,-1 3 0 15,1 1-208-15,1 3 128 0,0 4-128 0,3-1 0 16,-1-1 0-16,1-3 128 0,1-3-128 0,0-2 0 16,0 0 0-16,1-2 0 0,-1-3 128 0,0-1-128 15,1-1 0-15,1-3 0 0,0-3 128 0,0-3-128 16,-1-2 0-16,1-1 144 0,0-9-144 0,0 8 128 15,0-8-128-15,0 0 160 0,0 0-160 0,0 0 160 16,0 0 0-16,0 0 0 0,0 0 0 0,-2-9 0 16,0-1 32-16,-1-2 0 0,0-4 0 0,-2-1 0 0,0-4-192 15,1-2 192-15,0-1-192 0,-1-2 192 0,1 1 0 0,1-2 0 16,-1-4 0-16,2-1 0 0,0-2-64 0,2 0 0 16,2 0 0-16,4 1 0 0,-3 0-128 0,5 1 192 15,0-1-192-15,0 2 192 0,2 0-192 0,1 5 0 16,0 3 0-16,0-1 0 0,0 1 0 0,1 1 0 15,0 3 0-15,2 2 0 0,1 3 0 0,0 1 0 16,1 2 0-16,0 1 0 0,1 1 0 0,0 2 0 16,1 3 0-16,-1 3 0 0,1 1-160 0,0 2 160 15,-1 2 0-15,1 2-144 0,0 2 144 0,-1 0-160 16,-2 2 160-16,0 1-160 0,-2 0 160 0,0 2-192 16,-2 3 192-16,-1-1-192 15,-1 1-352-15,-2 0-80 0,0 0-16 0,-1 0 0 31,-1 1-1536-31,-1 0-320 0,-1 1-64 0</inkml:trace>
  <inkml:trace contextRef="#ctx0" brushRef="#br1" timeOffset="27188.39">4385 4905 30399 0,'-8'-10'1344'0,"8"10"288"0,-8-8-1312 0,2 2-320 0,2-1 0 0,4 7 0 15,0 0 1408-15,0 0 192 0,0 0 64 0,0 0 0 16,0 0-1152-16,4-8-208 0,-4 8-48 0,9-5-16 16,0 2 80-16,1-1 0 0,1 1 16 0,2 0 0 15,3-1-48-15,2 2-16 0,3 1 0 0,1 1 0 16,0 0-272-16,0 2 0 0,0-1 0 0,1 2-144 16,0-1-1456-16,3 1-272 0,1 0-64 0,1 1-16 15,-2-2-1168-15,0 0-224 0</inkml:trace>
  <inkml:trace contextRef="#ctx0" brushRef="#br1" timeOffset="27391.85">5011 4894 5519 0,'0'0'496'15,"0"0"-496"-15,0 0 0 0,0 0 0 0,-4-7 5184 0,4 7 928 16,0 0 192-16,0 0 32 0,-7-6-3760 0,7 6-752 16,-5-5-160-16,5 5-16 0,0 0-576 0,-7 1-112 15,1-2-32-15,6 1 0 0,-7 7-448 0,2 1-96 16,0 2 0-16,1 1-16 0,-1 0-240 0,2 2-128 0,-2 0 160 0,1 2-160 15,0 2 0-15,1-1 0 0,-1 3 0 0,1 1 0 16,0 0 0-16,-1-2 0 0,1 0 0 0,1-2-160 31,1 0-512-31,0-2-96 0,-2 0-32 0,1 1 0 16,0-1-2064-16,1-1-400 0,0 0-96 0</inkml:trace>
  <inkml:trace contextRef="#ctx0" brushRef="#br1" timeOffset="27751.59">3826 5463 28559 0,'-18'-7'2544'0,"9"4"-2032"0,-1-1-512 0,-1 2 0 0,-1 0-208 0,4 0-144 15,2 0-32-15,6 2 0 0,0 0 864 0,0 0 160 16,0 0 48-16,0 0 0 0,0 0-208 0,15 2-32 16,3 0-16-16,4 0 0 0,2-1 176 0,4 0 32 15,2 1 16-15,6-2 0 0,3-2-224 0,4 2-48 16,4 2-16-16,7-2 0 0,6 0-112 0,2 0 0 16,3 0-16-16,1 0 0 0,0 0-48 0,2 0 0 15,2 0 0-15,2 0 0 0,2 0-48 0,-2 0-16 0,-4-2 0 16,-2 2 0-16,-2 0-128 0,-1 2 160 0,2 0-160 0,-5 0 160 15,-8 0-160-15,-3 1 0 0,-6 2 0 0,-4-1 0 16,-6 1 0-16,-3 0 0 0,-4 2-128 0,-4 0 128 31,-5 2-2304-31,-5 2-384 0,-3 2-64 0</inkml:trace>
  <inkml:trace contextRef="#ctx0" brushRef="#br1" timeOffset="28301.12">4601 5854 32655 0,'0'0'1440'0,"-7"-6"304"0,7 6-1392 0,-5-8-352 0,5 8 0 0,0 0 0 0,0 0 272 0,0 0-16 16,0 0 0-16,0 0 0 0,-9-2-256 15,1 3-144-15,2 3 16 0,-2 4 0 0,-1 2 128 0,1 5 144 16,-2 5-16-16,0 3-128 0,-1 1 272 0,-1 3-48 15,0 0-16-15,-4 3 0 0,2 2-208 0,0 2 128 16,-1 3-128-16,0 1 0 0,-1-1 0 0,-1 1 0 16,-2-2 0-16,0-1 0 0,1-3 0 0,1-3 0 15,3-3 0-15,1-4 0 0,0-3 128 0,0-4-128 0,2-3 0 0,4-1 144 16,1-2-144-16,6-9 192 0,-5 7-192 0,5-7 192 16,0 0-192-16,0 0 160 0,0 0-160 0,0 0 160 15,0-8-160-15,2-1 0 0,2-2 0 0,3-4 0 16,3-5 0-16,2-3 0 0,1-3-144 0,4-1 144 15,2-4-144-15,2-1 144 0,1-4 0 0,-2-5-144 16,0-3 144-16,1 1 0 0,1 3 0 0,-1 2 0 16,0 2 0-16,-2 3 0 0,0 3 0 0,-2 4 0 15,-2 4 0-15,-1 4 256 0,-2 4-64 0,-1 3-16 16,-3 2 352-16,-1 4 80 0,-7 5 16 0,7-5 0 16,-7 5-128-16,0 0-32 0,0 0 0 0,10 7 0 15,-3-1-304-15,-3 5-160 0,0 3 160 0,-2 1-160 0,0 3 144 16,-1 1-144-16,-1 3 128 0,1 2-128 0,0-2 0 15,0 3 0-15,1 1 128 0,-1 3-128 0,0 1 0 16,0-2 0-16,0 1 0 0,1-1 0 0,0-1 0 0,3-2 0 16,0-2 0-16,0 0 0 0,-2-1 0 0,1-2 0 15,2-3 0-15,-1-1 128 0,0-1-128 0,-1-1 0 16,1-3 0-16,-1-1 0 16,-4-10-768-16,4 8-176 0,-4-8-32 0,0 0-16 15,0 0-1632-15,0 0-336 0,0 0-64 0</inkml:trace>
  <inkml:trace contextRef="#ctx0" brushRef="#br1" timeOffset="28520.2">4349 6258 26719 0,'-9'-8'2368'0,"4"3"-1888"0,-1-2-480 0,2 2 0 16,4 5 1920-16,-2-6 272 0,2 6 64 0,2-6 16 15,-2 6-1504-15,9-5-320 0,1 2-48 0,1 0-16 16,1-2-224-16,1 1-160 0,2 0 192 0,4 2-192 15,2-2 400-15,1 2-16 0,1 1-16 0,2-1 0 16,1 1-208-16,-1 1-32 0,-1 0-128 0,3 1 192 16,1 1-464-16,1-1-112 0,-1-2 0 0,2 1-10752 15,-1 0-2128-15</inkml:trace>
  <inkml:trace contextRef="#ctx0" brushRef="#br1" timeOffset="28739.91">5027 6229 26719 0,'0'0'2368'0,"0"0"-1888"0,0 0-480 0,0 0 0 0,0 0 2112 0,0 0 336 15,0 0 64-15,0 0 16 16,0 0-1696-16,-6 6-352 0,2 0-64 0,-1 4-16 0,4 2-112 0,-2 2-32 16,1 1 0-16,1 2 0 0,0-1 112 0,0 3 16 15,-1 2 0-15,2 0 0 0,2-1-384 0,0 1 128 16,-1-2-128-16,0 1 0 0,1 1 0 0,0 1 0 0,1 1 0 0,0-1-128 31,-2-1-1728-31,0-1-320 0,1-3-80 0,0 0-13008 0</inkml:trace>
  <inkml:trace contextRef="#ctx0" brushRef="#br1" timeOffset="30154.14">6404 5283 27647 0,'0'0'2448'0,"-7"-7"-1952"16,1 0-496-16,1 2 0 0,5 5 1680 0,-3-6 240 15,3 6 64-15,0 0 0 0,0 0-1456 0,0 0-272 16,6-7-64-16,0 3-16 0,3 1-176 0,0 1 0 0,2-1 0 0,3 1 0 15,3 0 144-15,1 0 0 0,1 2 0 0,2-1 0 16,0-2-144-16,0 2 192 0,-3 0-192 0,2 1 192 31,-3 0-528-31,-2 2-112 0,-1 2 0 0,0-1-16 16,0-3-2352-16,-3 0-480 0</inkml:trace>
  <inkml:trace contextRef="#ctx0" brushRef="#br1" timeOffset="30341.85">6427 5408 23039 0,'0'0'2048'0,"-7"-1"-1648"0,7 1-400 0,-6-3 0 16,6 3 1712-16,0 0 256 0,0 0 48 0,0 0 16 15,0 0-1248-15,0 0-240 0,0 0-48 0,12 5-16 16,0-2-256-16,3-1-48 0,3 0-16 0,0 1 0 0,3-1 32 16,2-1 16-16,-1-1 0 0,4 1 0 0,2-2-208 15,-1 0 0-15,-2 0-192 0,3-1 192 31,0-3-2240-31,1 1-352 0</inkml:trace>
  <inkml:trace contextRef="#ctx0" brushRef="#br1" timeOffset="30938.26">8083 4464 28559 0,'2'-8'2544'0,"0"0"-2032"0,1 1-512 0,-2-2 0 16,2 1 624-16,-3 8 16 0,3-7 16 0,0 1 0 15,-3 6-336-15,5-7-64 0,-5 7 0 0,0 0-16 16,0 0 64-16,0 0 16 0,0 0 0 0,0 0 0 15,0 0 64-15,0 0 32 0,0 0 0 0,5 10 0 32,-1 1-144-32,-1 1-16 0,-2 2-16 0,-1 2 0 0,-1-2-64 0,0 4-16 0,-1 3 0 0,1 2 0 15,-1 3-160-15,0 1 0 0,0 0 144 0,0 1-144 0,-1-1 0 0,2 1 0 16,-1 0 0-16,1 1 0 0,0-4 0 0,0 2 0 16,1-3 0-16,0-1 0 0,-1-1 0 0,1-2 0 15,0-3 0-15,0 0 0 0,-1-4 0 16,-1-1 0-16,1-2 0 0,0 0 128 0,-2-1-128 0,3-9 0 15,-4 8 0-15,4-8 0 0,0 0-288 0,-7 3-32 16,7-3 0-16,-8-2 0 0,2-3 320 0,0-1-192 16,2-3 192-16,0-2-160 0,1-1 160 0,0-4 0 15,0-2 0-15,0-2 128 0,1-2-128 0,0-2 176 0,1-3-176 0,0 0 192 16,0-3 48-16,1-1 16 0,0 2 0 0,2-2 0 16,1-2 32-16,3 1 16 0,-1-1 0 0,4 2 0 15,-1 2-112-15,2 1 0 0,2 0-16 0,1 2 0 16,1 2-176-16,0 2 0 0,2 2 0 0,0 3 0 15,0 2 0-15,0 1 0 0,1 1 0 0,-1 2 0 16,2 2 0-16,-1 2 0 0,1 3 0 0,-1 0 0 31,-1 2 0-31,-1 2 0 0,-1 1 0 0,-2 3 0 16,0 1-224-16,-1 2 80 0,-2 2 16 0,-1 2 0 31,-2 2-352-31,1 2-64 0,-2 2-16 0,-1 0 0 0,0 2-1536 16,-1 1-304-16,-3 1-64 0,-2-2-10672 0</inkml:trace>
  <inkml:trace contextRef="#ctx0" brushRef="#br1" timeOffset="31157.73">8080 4707 23039 0,'-5'-9'2048'0,"5"9"-1648"0,-3-5-400 0,3 5 0 0,0 0 2592 0,0 0 432 15,0 0 96-15,0 0 16 0,0 0-1968 0,0 0-384 16,0 0-80-16,7-4 0 0,1 2-320 0,2 1-48 15,2 1-16-15,1 0 0 0,1 0-32 0,3 0-16 16,2-1 0-16,2 1 0 0,1 0-144 0,1 0-128 16,1 0 144-16,2 0-144 0,2 0-176 0,-1 0-128 0,1-2-16 0,-1 1-16 31,0 0-2672-31,-3-1-544 0</inkml:trace>
  <inkml:trace contextRef="#ctx0" brushRef="#br1" timeOffset="31471.34">9049 4256 5519 0,'0'0'496'0,"0"-7"-496"0,0-1 0 0,0 1 0 16,-3 0 6560-16,3 7 1216 0,-2-6 240 0,2 6 48 15,0 0-6000-15,0 0-1200 0,0 0-240 0,-6-4-48 16,6 4-256-16,-7 0-32 0,-1 3-16 0,8-3 0 0,-9 6-80 0,0 3-32 15,1 2 0-15,-1 3 0 0,1 4-160 0,-2 3 0 16,-2 3 0-16,-2 5 128 0,-4 4-128 0,-2 2 0 16,-4 2 0-16,-3 7 0 0,-3 5 0 0,-2 1 0 15,-1 2 0-15,-1 4 0 0,0 5 0 0,2-2 0 16,0-1 0-16,2-1 0 0,2 0 0 0,3-7 0 16,1-6 0-16,4-2 0 0,0-1 0 0,1-4 0 15,0-3 0-15,3-3 0 0,0-5-192 0,3-3 48 16,0-3 0-16,2-2 0 15,0-2-608-15,1-2-112 0,2-3-32 0,3-3 0 16,1-1-2400-16,4-7-480 0</inkml:trace>
  <inkml:trace contextRef="#ctx0" brushRef="#br1" timeOffset="31847.34">8869 4972 23039 0,'0'0'2048'0,"0"0"-1648"0,4-7-400 0,-4 7 0 15,6-5 896-15,-1-1 80 0,-5 6 32 0,8-6 0 16,-1 0-144-16,-7 6-32 0,9-4 0 0,-1 0 0 16,0-2 304-16,0 1 48 0,-1-1 16 0,2 2 0 15,0 1-304-15,1 1-64 0,0-1-16 0,1 0 0 0,1-1-352 0,1 1-64 16,0 0-16-16,1 1 0 0,-1 0-80 0,-1 2-32 15,0 3 0-15,-1-1 0 0,-1-1 48 0,-1 2 16 16,1 2 0-16,-5 1 0 0,1 3 0 0,-2 2 0 16,-1 1 0-16,-1 1 0 0,1 2-144 0,-3 2-48 15,-1 2 0-15,-1 2 0 0,0 1-16 0,-1 0 0 16,-1 1 0-16,0 1 0 0,1 0-128 0,0 3 0 16,-2-1 0-16,2 2 128 0,-1-1-128 0,-1 1 0 15,2-2 0-15,-2 0 128 0,0 1-128 0,-1-1 0 16,1-2-192-16,-2 1 192 15,1-3-848-15,-2-1-48 0,-1-4-16 0,-1 0-11152 0,-1-3-2224 16</inkml:trace>
  <inkml:trace contextRef="#ctx0" brushRef="#br1" timeOffset="32427.35">7541 5711 11055 0,'-8'-2'976'0,"-2"0"-784"16,-1 0-192-16,0 1 0 0,0 1 2112 0,0 0 384 16,1-2 80-16,2 0 16 0,-1 1-992 0,2 0-192 15,0-1-32-15,7 2-16 0,-7-2-64 0,7 2-16 16,0 0 0-16,0 0 0 0,0 0-400 0,0 0-96 16,0 0-16-16,0 0 0 0,0 0-336 0,14 1-80 15,-1 1-16-15,3-1 0 0,2 0-96 0,3 0-32 16,1-1 0-16,4 1 0 0,3-1 96 0,4 1 16 15,6 1 0-15,3-1 0 0,7-1 0 0,8 1 0 0,8 0 0 0,1-2 0 16,-1-3-64-16,3 2-16 0,4 2 0 0,9 0 0 16,6-1 16-16,1 1 0 0,0 0 0 0,7 2 0 15,6 2 0-15,2-3 16 0,-2-2 0 0,5 2 0 16,4 1 0-16,2-1 0 0,-2-2 0 0,3 1 0 16,4 2-112-16,-2-2-32 0,-3 0 0 0,3 0 0 15,0 2-128-15,-3-3 0 0,-3-3 0 0,-2-1 0 16,-1 3 0-16,-4-1 0 0,-3-3 0 0,-4 0 0 15,-6 0 128-15,-5 1-128 0,1-2 0 0,-9 1 128 16,-10-2-128-16,-8 1 0 0,-6 2 0 0,-7 0 0 16,-5 2 0-16,-7 0 0 0,-6 1 0 0,-6-2 0 31,-5-1-448-31,-5 2 16 0,-6-2 16 0,-5 5 0 0,0 0-640 16,-5-5-128-16,-6 0-32 0,-6 3 0 0,-5 0-1664 0,-5 2-352 0,-8 2-64 0</inkml:trace>
  <inkml:trace contextRef="#ctx0" brushRef="#br1" timeOffset="34072.94">8466 6296 18303 0,'0'0'816'0,"0"0"160"0,-2-9-784 0,1 0-192 0,1-1 0 0,0 1 0 16,0 0 1184-16,1 0 192 0,0 2 32 0,2-2 16 16,-1 1-128-16,-1 1-16 0,0 0-16 0,0-1 0 15,1 2-48-15,-2 6 0 0,0 0 0 0,0 0 0 16,0 0-320-16,0 0-80 0,0 0-16 0,0 0 0 15,0 0-288-15,0 0-64 0,-9 13-16 0,2 2 0 16,-1 2-432-16,-4 0 128 0,-2 2-128 0,-2 2 0 16,0 2 0-16,-1 1 0 0,1 2 0 0,0-1 0 15,0 1 0-15,-1 0 0 0,1-2 128 0,2 0-128 16,0 2 0-16,2 0 0 0,1-3 0 0,1-2 0 16,2-5 0-16,1-2 0 15,0 0 0-15,3-6 0 0,4-8 0 0,-3 7 0 0,3-7 144 0,0 0-144 16,0 0 0-16,0 0 0 0,0 0 0 0,0 0-128 0,4-12-16 0,3-3 0 15,1-3 0-15,0-2 0 0,1-2 144 0,2-2 0 16,2-2 0-16,0-2-128 0,3-3 128 0,-1 2 0 16,1-2 0-16,-1 1 0 0,0 3 0 0,1 0 0 15,-2 1 0-15,0 2 128 0,0 2-128 0,-2 3 144 16,-1 2-144-16,-3 4 160 0,-1 2 160 0,0 3 16 16,-7 8 16-16,5-5 0 0,-5 5 80 0,0 0 16 15,0 0 0-15,7 10 0 0,-3 0-256 0,-1 3-64 16,1 3 0-16,-1 3 0 0,0 2-128 0,-2 1 0 15,2 1 0-15,-1 1 0 0,0 3 0 0,1-1 0 16,2 3 0-16,0-2 0 0,1-1 0 0,-1-2 0 0,2-1 0 0,1-1 0 16,0 0 0-16,1-2 0 0,0-4 0 15,0 0 0-15,0-3 0 0,-1-2 128 0,0-1-128 0,0-3 0 16,-2 0 0-16,2-3-192 0,-8-4 0 0,8 4 16 31,-8-4-1728-31,0 0-336 0,0 0-80 0,6-7-12960 0</inkml:trace>
  <inkml:trace contextRef="#ctx0" brushRef="#br1" timeOffset="34276.98">8251 6202 31327 0,'-9'-9'2784'0,"5"2"-2224"0,0-2-560 0,2 1 0 0,2 8 1760 0,-1-7 240 15,1 7 48-15,0 0 16 0,7-4-1648 0,1 2-416 16,2 1 0-16,6 1 0 0,2-2 208 0,4 4-32 15,3 0-16-15,1-1 0 0,3-2 96 0,-1 1 0 16,1 0 16-16,-1 1 0 0,2 0-272 0,2 1 0 16,1 0-128-16,2 1 128 15,2 0-1856-15,2-1-288 0,1 0-48 0,4 0-13392 0</inkml:trace>
  <inkml:trace contextRef="#ctx0" brushRef="#br1" timeOffset="34823.18">9524 6337 31327 0,'0'0'2784'0,"0"-6"-2224"0,-2-2-560 0,2 0 0 16,2 0 1024-16,-4 1 80 0,1-2 32 0,-1 0 0 16,0-1-688-16,0 0-128 0,-2 2-16 0,1-3-16 15,-1 0 224-15,-1 0 64 16,0 1 0-16,-1 1 0 15,0 1-64-15,1 2-16 0,-2-1 0 0,1 3 0 0,0 0-288 16,-1 2-48-16,0 0-16 0,1 1 0 0,-2 2-144 0,0 2 0 16,1 2 0-16,-1 0 0 0,-1 2-240 0,0 3 80 15,-1 2 16-15,1 1 0 0,-1 0 144 0,-1 1-160 0,0 1 160 0,0 0-160 16,1 2 160-16,1-1-208 0,1 1 80 0,2-1 128 16,1-2-368-16,2 2 48 0,1-1 16 0,1-2 0 0,2-1 48 0,2-1 16 15,3-2 0-15,-6-9 0 0,8 7 240 0,3-3-192 16,-1-2 192-16,2 0-192 0,0-2 192 0,1-4-144 15,0-1 144-15,0-3-128 0,0-3 128 0,1-1 128 16,1-2-128-16,0-3 176 0,-1-3 144 0,2-1 16 16,-2-1 16-16,0 0 0 0,0 0 64 0,-1-3 16 15,0-2 0-15,-2 0 0 0,-1 3-16 0,0 1 0 16,0 1 0-16,-4 1 0 0,1 0-32 0,-2 2-16 16,-1 4 0-16,-1 2 0 0,-1 2 0 0,2 2 0 15,-4 1 0-15,0 3 0 0,0 5-112 0,0 0 0 16,0 0-16-16,0 0 0 0,0 0-240 0,0 0 0 0,0 0 128 15,-5 8-128-15,1 1 0 0,-2 4-192 16,1 2 48-16,-2 4 0 0,1 0 144 0,-1 6-192 0,0 1 192 0,1 4-192 16,-2 2-16-16,1 2-16 0,-1-1 0 0,1 1 0 31,0 0-192-31,2-1-32 0,-1-1-16 0,2-2 0 16,1-3-560-16,1-1-128 0,-1 0 0 0,3-5-16 15,0-4-976-15,3-1-192 0,0-5-32 0,1-1-16 16,2-3-1072-16,3-2-192 0</inkml:trace>
  <inkml:trace contextRef="#ctx0" brushRef="#br1" timeOffset="35073.87">9909 6289 26655 0,'7'-21'1184'0,"-1"10"240"0,-2-3-1136 0,2 0-288 0,-1 3 0 0,0 0 0 16,-2 1 1792-16,0 2 288 0,-1 0 64 0,-2 8 16 16,0 0-656-16,0 0-128 0,0 0-32 0,0 0 0 15,0 0-288-15,0 0-64 0,0 0-16 0,0 0 0 16,0 0-576-16,-5 7-112 0,-2 1-32 0,0 3 0 15,-2 3-256-15,0 1 160 0,-1 1-160 0,0 3 128 0,-1 1-128 0,-1 2 160 16,-1 2-160-16,0 3 160 0,-4 0-160 0,1-1 0 16,-4 2 0-16,0 2 0 0,0 2 0 0,2 1 0 15,-1 0 0-15,1 0 0 16,2-4-496-16,-1-2-80 0,3-4 0 0,1 0-16 16,2 1-496-16,0-2-112 0,0-2-16 0,1-3 0 15,1-3-1776-15,1-2-352 0,1-1-80 0,-1-1-16 0</inkml:trace>
  <inkml:trace contextRef="#ctx0" brushRef="#br1" timeOffset="35809.65">9700 6887 7359 0,'0'0'320'0,"0"0"80"0,0 0-400 0,0 0 0 16,0 0 0-16,0 0 0 0</inkml:trace>
  <inkml:trace contextRef="#ctx0" brushRef="#br1" timeOffset="37502.01">10437 6075 13823 0,'0'0'1216'0,"0"0"-960"16,0 0-256-16,0 0 0 0,0 0 1648 0,0 0 272 16,0 0 64-16,0 0 16 0,2-7-1296 0,-2 7-272 15,0 0-48-15,0 0-16 0,0 0 240 0,0 0 48 16,0 0 16-16,0 0 0 0,0 0 64 0,0 0 16 16,0 0 0-16,0 0 0 0,0 0-480 0,0 0-80 15,0 0-32-15,0 0 0 0,0 0-160 0,0 0 192 0,0 0-192 0,0 0 192 16,7-4-32-16,-7 4 0 0,0 0 0 0,0 0 0 15,0 0-160-15,0 0 128 0,0 0-128 0,0 0 128 16,0 0-128-16,0 0 0 0,0 0 0 0,0 0 0 16,0 0 0-16,0 0 0 0,0 0 0 0,0 0 0 15,0 0 0-15,0 0 0 0,2 8 0 0,-2-8 0 16,0 0 0-16,0 0 0 0,0 0 0 0,0 0 0 16,0 0 0-16,0 0 0 0,0 0 0 0,-6 6 0 15,6-6 0-15,0 0-192 0,-5 4 32 0,5-4 16 16,0 0-48-16,0 0 0 0,-6 5 0 0,6-5 0 15,0 0-160-15,-5 6-32 0,5-6-16 0,-5 5 0 16,5-5-432-16,0 0-96 16,-5 6-16-16</inkml:trace>
  <inkml:trace contextRef="#ctx0" brushRef="#br1" timeOffset="44936.37">9962 6746 20271 0,'0'0'1792'0,"0"0"-1424"15,0 0-368-15,0-6 0 0,0-1 1488 0,0 7 240 16,3-8 32-16,-3 8 16 0,5-8-816 0,2 0-176 16,-1 0-16-16,1 2-16 0,1-1-32 0,0-1 0 15,1 0 0-15,1 1 0 0,0 1 48 0,1 2 0 16,0 0 0-16,1-1 0 0,0 1-352 0,0 1-64 16,2-1-16-16,-1 2 0 0,-1 2-144 0,0 0-48 0,-1 1 0 0,0 2 0 15,-1 1-144-15,-1 0 192 0,-3 3-192 0,0 0 192 16,-3 2-192-16,1 2 0 0,0 0 0 0,-1 1 0 15,0 0 0-15,-3 3 0 0,-2 0 0 0,0 1 0 32,-1 0 0-32,-3 1-144 0,-2-1 144 0,1 2-160 0,-1-1-32 0,-1 0 0 0,-1-3 0 0,2-2 0 15,0-1 192-15,2-1 0 0,1-2-144 0,5-8 144 16,-6 9 0-16,6-9 0 0,0 0 0 0,-4 7 0 16,4-7 160-16,0 0-160 0,0 0 192 0,0 0-192 0,0 0 288 15,0 0-48-15,0 0-16 0,0 0 0 16,0 0 96-16,0 0 0 0,8 8 16 0,0-3 0 0,-8-5-64 15,13 3-16-15,-2-1 0 0,1 0 0 0,1 0-64 0,0-2-32 16,0-2 0-16,2 2 0 0,-2 1-160 0,1-1 128 16,0-1-128-16,0 1 128 0,-2 1-128 0,1-1 0 15,-3-2 0-15,2 1 0 0,-1 2-288 0,1 0 16 16,-1-1 0-16,0-1 0 16,0 0-1824-16,-1 0-352 0,0-1-80 0</inkml:trace>
  <inkml:trace contextRef="#ctx0" brushRef="#br1" timeOffset="45345.91">10345 6255 24127 0,'-3'-14'1072'0,"2"6"208"0,-1-3-1024 0,-1 0-256 0,1 2 0 0,1 0 0 15,0-1 576-15,1 1 48 0,0 1 16 0,1 2 0 16,-1 6 128-16,1-7 48 0,0 2 0 0,-1 5 0 16,0 0 272-16,4-6 48 0,-1 1 16 0,-3 5 0 15,0 0-448-15,0 0-64 0,10-1-32 0,-1 0 0 0,-9 1-240 16,11 3-48-16,0 0-16 0,0 2 0 0,1-1 16 0,-1 2 16 15,1-1 0-15,1 2 0 0,0 0-32 0,0 2-16 16,1 1 0-16,0 0 0 0,0 0-32 0,2 1-16 16,-1 1 0-16,0 1 0 0,1 0-80 0,-3 3-16 15,-2 1 0-15,-1 4 0 0,-1 2-144 0,-4 4 0 16,-1 5 0-16,-3 3 128 0,-2 3-128 0,-5 8 0 16,-5 3 0-16,-2 6 0 0,-5 0 0 0,-2 2-224 15,0 3 80-15,-1-2 16 0,0-3-224 0,0-2-32 0,1-4-16 0,1-3 0 31,2-2-96-31,-1-5-16 0,1-3 0 0,-1-4 0 16,-2-2-1376-16,-1-3-288 0,-3-1-48 0,-3-5-11856 0</inkml:trace>
  <inkml:trace contextRef="#ctx0" brushRef="#br1" timeOffset="45831.69">9024 6096 20271 0,'0'0'1792'0,"-5"-4"-1424"16,-3 1-368-16,2-1 0 0,6 4 2048 0,0 0 352 0,-7 2 64 0,7-2 16 15,-9 7-1984-15,2 2-496 0,-1 2 0 0,0 3 0 16,-1 4 272-16,-1 2-32 0,0 2-16 0,0 1 0 15,-1 1 352-15,-1 3 64 0,-1 4 0 0,-1 3 16 16,1 5-160-16,0 1-48 0,2 3 0 0,2 4 0 16,0 4-96-16,2 2-32 0,3-1 0 0,3 2 0 15,3 0-160-15,3-3-32 0,3 0-128 0,4-2 192 16,2 1-192-16,3-4 128 0,2-2-128 0,-1-4 0 16,2-4 0-16,0 0 128 0,1-4-128 0,2-4 0 15,2-5-256-15,4-2-80 0,2-3-32 0,3-2 0 31,2-5-1744-31,7-4-336 0,4-2-80 0</inkml:trace>
  <inkml:trace contextRef="#ctx0" brushRef="#br1" timeOffset="46644.45">10771 6004 10127 0,'0'0'896'0,"0"0"-704"0,0 0-192 0,0-7 0 16,0 7 1376-16,0 0 240 0,-2-7 48 0,1 0 16 16,1 7-912-16,0 0-192 0,-1-7-48 0,1 7 0 15,0 0 80-15,0-7 16 0,0 7 0 0,0 0 0 0,0-7 48 0,0 7 16 16,0 0 0-16,0 0 0 0,2-8 64 0,-2 8 16 16,0 0 0-16,2-6 0 0,-2 6-64 0,0 0 0 15,0 0 0-15,4-7 0 0,-4 7-96 0,5-6-32 16,-5 6 0-16,4-7 0 0,1 1 64 0,0 1 0 15,1-1 0-15,-6 6 0 16,7-5-896-16,2 1-192 0,0-1-16 0,1 1-16 0,1 0 1600 0,0 0 320 16,0 3 64-16,1-1 16 0,0-2-944 0,0 2-192 15,0 1-48-15,-1 1 0 0,0-1-112 0,-1 1-32 16,0 1 0-16,-10-1 0 0,0 0-192 0,8 7 144 0,-3-1-144 16,0 3 128-16,-2 1-128 0,-1 1 128 0,0 0-128 0,-2 1 128 15,-2 2-128-15,0 2 0 0,-1-2-160 0,-2 2 160 16,-1-1-128-16,-2 1 128 0,-1 1 0 0,-1-1-144 15,0 0 16-15,0-1 0 0,2-2 0 0,0 1 0 16,0-4 128-16,3-2 0 0,-1-1 0 0,6-7 0 16,-4 7 0-16,4-7 0 0,0 0 192 0,-4 7-64 15,4-7-128-15,0 0 0 0,0 0 128 0,0 0-128 16,0 0 176-16,0 0-48 0,0 0 0 0,0 0 0 16,8 2 48-16,1 0 0 0,1-1 0 0,-1 0 0 15,1 1-48-15,1 0 0 0,2-2 0 0,0 0 0 16,0-1-128-16,3 1 160 0,0-1-160 0,2 1 160 15,0 0-160-15,3 1 0 0,0-1 0 0,0-1 0 16,-3 0 0-16,0 0 0 0,1-1 0 0,0 0 0 16,-3 2-352-1,1 0-96-15,-2 2-32 0,0 0 0 0,-2 0-1696 0,0 0-352 0,0-1-64 0,-1 1-11824 16</inkml:trace>
  <inkml:trace contextRef="#ctx0" brushRef="#br1" timeOffset="48700.38">12431 5141 33167 0,'0'0'2944'0,"-6"-6"-2352"0,1 0-464 0,5 6-128 15,-3-6 592-15,3 6 112 0,0 0 0 0,0 0 16 16,5-8-128-16,2 3-16 0,0 0-16 0,3 1 0 16,2-1-320-16,4 1-64 0,0 1-16 0,1-1 0 15,-2 1-160-15,1 0 128 16,-1 1-128-16,0-1 128 0,1 1-128 0,-1 1 0 0,1 0 0 0,-1 1 0 16,2 0-560-16,-2 1-80 0,-1 0-32 0,1 1 0 15,-3 1-1760 1,0 0-336-16,-2 1-80 0,-2 1-10336 0</inkml:trace>
  <inkml:trace contextRef="#ctx0" brushRef="#br1" timeOffset="48888.63">12495 5361 16575 0,'0'0'1472'0,"-6"-3"-1168"16,6 3-304-16,0 0 0 0,0 0 3712 0,0 0 704 16,0 0 128-16,0 0 16 0,0 0-3152 0,0 0-640 15,0 0-128-15,9-1-32 0,1 0-448 0,2 0-160 16,1 0 0-16,2 0 144 0,0 0-144 0,1 1 0 15,3-2 144-15,2 1-144 0,2-3 0 0,2 2 0 16,4 1-160-16,2 1 160 16,3-1-2064-16,4-1-304 0,6-1-64 0</inkml:trace>
  <inkml:trace contextRef="#ctx0" brushRef="#br1" timeOffset="49733.81">15424 4496 14735 0,'0'0'1312'0,"1"-10"-1056"15,-2 1-256-15,1 0 0 0,1 0 2144 0,0 1 368 16,-1-1 80-16,1 1 16 0,0 2-1008 0,-1 6-208 0,0 0-48 0,3-9 0 16,-3 9-288-16,0 0-64 0,0 0-16 0,0 0 0 15,0 0-336-15,0 0-64 0,0 0 0 0,0 0-16 16,-4 6-400-16,0 4-160 0,-2 1 128 0,0 2-128 16,-4 3 0-16,1 1 0 0,0 2 0 0,-1 1 0 15,-1 1 0-15,2 0 0 0,-1 1 0 0,0 0 0 16,-1 0 0-16,1-1 0 0,1 0 0 0,2-2 0 15,1 0 0-15,1-1 0 0,2-3 0 0,1 2 0 16,1-3 0-16,1 0 0 0,1-4 144 0,2-2-16 16,-3-8 144-16,7 6 48 0,-1 0 0 0,2-1 0 15,1 0 128-15,1-1 48 0,0 1 0 0,2-3 0 16,1-1-112-16,2 0-32 0,2-1 0 0,-1 0 0 0,1 0-192 16,1 1-32-1,0 0-128-15,1 1 192 0,0 1-192 0,-1-1 0 0,0 0 0 0,0 0 0 0,-2-1-304 0,2 1-48 16,-1 1-16-16,0-1 0 15,-2-2-656-15,-1-1-128 0,-1 0-16 16,-2 0-16-16,0-1-736 0,-3 0-128 0,-8 2-48 0,8-4 0 16,-5-3 48-16,-3 7 16 0,4-9 0 0,-4 1 0 15,-3-1 816-15,0-1 176 0,0-1 16 0,-3-1 16 0,1 0 1648 0,-1 1 320 16,1-1 64-16,-1 1 0 0,0-3 1040 0,0 3 208 16,1 0 32-16,-1 0 16 0,2-1-496 0,-1 2-96 15,1 2-32-15,1-1 0 0,-1-1-448 0,1 1-96 16,-1 1 0-16,0 3-16 0,2-1-336 0,2 6-64 15,-3-5-16-15,3 5 0 0,0 0-112 0,0 0-32 0,0 0 0 0,0 0 0 16,0 0-352-16,0 0-80 0,-3 9-16 0,0 1 0 16,1 0-128-16,1 3 0 0,1 1-160 0,0 3 160 15,1 0 0-15,0 4 0 0,0 2 0 0,2 4 160 16,-1-1-160-16,0 1 0 0,-1 1 0 0,1 1 0 16,1-2 0-16,0 1-192 0,-1-2 32 0,0 0 16 15,0-1-48-15,2-2 0 0,-2-2 0 0,1-4 0 31,1-3-384-31,-2 0-96 0,-1-2-16 0,-1-1 0 16,0-1-2192-16,0-10-448 0,-3 10-96 0</inkml:trace>
  <inkml:trace contextRef="#ctx0" brushRef="#br1" timeOffset="50204.17">15865 4664 31039 0,'1'-11'1376'0,"-1"11"288"0,4-10-1344 0,-2 1-320 16,-1 2 0-16,-1 7 0 0,2-8 1152 0,-2 8 176 16,0 0 16-16,0 0 16 0,0 0-752 0,0 0-160 15,0 0-16-15,0 0-16 0,0 0-288 0,3 12-128 16,0 1 0-16,-2 3 128 0,-1-1-128 0,1 2 0 16,0 0 0-16,0 4 0 0,-1 2 0 0,0 4 0 15,0-2 0-15,1 1 0 0,-1 1 128 0,1-1-128 0,0 0 0 16,0 0 128-16,3-2-128 0,-3-1 0 15,1-1 0 1,0-3 0-16,-1-3 0 0,0-1 0 0,0-3 0 0,1-2 128 0,-2-2-128 0,0-8 0 0,0 0 144 0,0 0-144 16,0 0 0-16,0 0 0 0,0 0 0 0,0 0 128 15,0 0-128-15,-5-5 0 0,1-4 0 0,0-1 0 16,1-2 0-16,1-3 0 0,0-5 128 0,0-1-128 16,0 0 192-16,1-2-16 0,0-3-16 0,1-2 0 15,0-2 128-15,2 0 32 0,1-2 0 0,-1 1 0 16,0 0 0-16,1 2 16 0,1 1 0 0,-1 0 0 15,1 2-112-15,1 1-32 0,-1 2 0 0,2 2 0 16,0 1-64-16,2 3 0 0,-1 2-128 0,1 3 192 16,1 2-192-16,0 1 0 0,0 0 0 0,1 4 0 31,1 0 0-31,0 3 0 0,1 2 0 0,0-1 0 0,1 1 0 0,1 2-160 0,1 2 160 0,-1 2-128 31,0 2-288-31,-1 2-48 0,2 0-16 0,-4 2 0 16,1 0-1984-16,-2 2-400 0,-4 2-80 0,-2 0-12016 0</inkml:trace>
  <inkml:trace contextRef="#ctx0" brushRef="#br1" timeOffset="50409.41">15876 4849 28559 0,'0'0'2544'0,"-2"-7"-2032"15,2 7-512-15,-1-7 0 0,1 7 2304 0,0 0 352 16,0-7 80-16,0 7 16 0,5-6-1680 0,3 2-336 0,1 1-64 15,3 1-16-15,1-2-416 0,4 2-96 0,0 0-16 0,4 2 0 16,3 0-128-16,4 0 0 0,-2-2 0 0,3 1 0 16,1-1 0-16,-3 0-224 0,-3 0 48 0,-1 1 16 31,-3 0-1504-31,-1 0-288 0,-2-1-64 0,0 0-8832 0,-6 2-1760 0</inkml:trace>
  <inkml:trace contextRef="#ctx0" brushRef="#br1" timeOffset="52230.58">14578 5455 17503 0,'0'-8'1552'0,"0"1"-1232"0,1-1-320 0,0 1 0 15,-1 7 496-15,3-9 32 0,-3 9 16 0,3-9 0 0,0 0-208 0,0 2-32 16,2 1-16-16,-5 6 0 15,6-8 96-15,-6 8 0 0,5-7 16 0,-5 7 0 16,6-7 16-16,0 1 0 0,-6 6 0 0,0 0 0 0,8-5-160 0,-8 5-48 16,0 0 0-16,7-5 0 15,-7 5 80-15,0 0 16 0,0 0 0 0,0 0 0 0,0 0-80 0,0 0-16 16,0 0 0-16,0 0 0 0,0 0 112 0,0 0 0 16,0 0 16-16,0 0 0 0,0 0 256 0,0 0 48 15,0 0 16-15,0 0 0 16,0 0-16-16,0 0 0 0,0 0 0 0,0 0 0 0,10 3-128 0,-1 1-48 15,-9-4 0-15,13 3 0 0,2-1-144 0,0-2-16 16,3-1-16-16,2 1 0 0,5 1-32 0,1-1 0 0,0-1 0 0,6 0 0 16,2 0 0-16,6 0 0 0,3-1 0 0,8 1 0 15,5 1-48-15,4 0-16 0,7-3 0 0,3 1 0 16,0 0 64-16,6 2 16 0,4 2 0 0,6-1 0 16,0-2-80-16,2 2 0 0,0 1-16 0,4 2 0 15,5-2-176-15,-4 0 0 0,-3 1 144 0,-1 1-144 16,0-1 0-16,-1 0 128 0,-1-2-128 0,-4 1 0 15,-2 0 0-15,-1 0 0 0,0 0 0 0,-5-1 0 16,-4-1 0-16,-1 1 0 0,-5-1 0 0,-4 3 128 16,-4-1-128-16,-2 0 0 0,-3-1 0 0,-5 1 128 15,-6-1-128-15,-6-1 0 0,-4 0 0 0,-8 1 0 16,-3 1 0-16,-5-1 0 0,-2-2 0 0,-5 1 128 16,-8 0-336-16,0 0-64 0,0 0-16 0,0 0 0 15,0 0-384 1,0 0-80-16,-8 8-16 0,-3 1 0 0,-5 0-768 0,-5 0-176 15,-5 0-16-15,-6 2-12336 0</inkml:trace>
  <inkml:trace contextRef="#ctx0" brushRef="#br1" timeOffset="52810.01">15322 5863 21711 0,'0'0'960'0,"0"0"192"0,-8-2-912 0,8 2-240 0,0 0 0 0,-8-2 0 15,2-1 640-15,6 3 96 0,0 0 16 0,0 0 0 16,0 0 112-16,0 0 32 0,0 0 0 0,0 0 0 16,0 0 256-16,0 0 64 0,0 0 16 0,0 0 0 15,0 0-400-15,6-5-64 0,2 2-32 0,2-1 0 0,1 0-288 0,2 0-64 16,6-1-16-16,-2 1 0 0,3-1-96 0,2 1-16 31,1 0 0-31,0-1 0 0,1 2-48 0,-1 0-16 0,0-2 0 0,1 2 0 0,0 1-64 0,-2 1-128 16,-2-3 176-16,-1 2-176 0,-2 2 144 0,-1 1-144 15,-3 1 0-15,-4 1 144 0,-1-1-144 0,-8-2 0 16,8 4 0-16,-8-4 128 0,6 10-128 0,-4 1 128 16,0 2-128-16,-2 2 128 0,-1-1 16 0,-1 3 0 15,-3 4 0-15,1 2 0 0,-3 3-144 0,1-1 160 16,-2 3-160-16,-1 2 160 0,-2 4-160 0,0 1 160 15,0 0-160-15,1-2 160 0,0-2-160 0,1-2 0 0,-1 0 0 0,1 1 0 16,1-2 0-16,2 1 0 0,0-1 0 16,1-2 0-16,-2-4 0 0,4-3 0 0,3-2 0 0,0-1 0 31,-1-1-640-31,1-2-64 0,0-1-16 0,2-2 0 16,-2-10-1648-16,0 0-320 0,0 0-64 0,5 8-10880 0</inkml:trace>
  <inkml:trace contextRef="#ctx0" brushRef="#br1" timeOffset="53294.24">16184 6114 26719 0,'0'0'2368'0,"1"-6"-1888"0,-1 6-480 0,0 0 0 0,0 0 1344 0,0 0 192 15,0 0 16-15,0 0 16 0,0 0-1200 16,0 0-240-16,-5 11-128 0,-2 3 128 0,-1 1-128 0,-1 0 144 15,-4 1-144-15,0-1 160 0,0 1 96 0,0-1 0 16,-1 0 16-16,0 2 0 0,1-1-48 0,0 1-16 16,-1 0 0-16,0 2 0 0,3 0-208 0,0-2 128 15,2-1-128-15,0-3 0 0,1-1 0 0,3-1 0 16,-1-2 0-16,6-9 0 0,0 0 192 0,0 0-48 16,0 0-16-16,0 0 0 0,0 0 16 0,0 0 0 15,0 0 0-15,0 0 0 0,3-6 192 0,3-2 48 16,0-2 0-16,3-3 0 0,0-3 32 0,2 0 16 15,1-3 0-15,2-1 0 0,2-1-96 0,0-1-16 16,1 0 0-16,-1 1 0 0,1-2-64 0,-2 1-32 0,1 0 0 0,-1 4 0 16,-4 2-80-16,1 3-16 0,-2 2 0 0,-1 3 0 15,-1 1 160-15,-2 2 32 0,-6 5 0 0,0 0 0 16,9 0-64-16,-9 0 0 0,9 6 0 0,-4 2 0 16,0 3-256-16,-1 2 0 0,2 0 0 0,-2 2 0 15,-2 2 0-15,1 1 0 0,2 3 0 0,-1 0 0 16,1 2 0-16,-1-1 0 0,2 0 0 0,0 1 0 15,1 2 0-15,0-2 0 0,1-1 0 0,0-1 0 16,0-3-128-16,0 0-48 0,0-4 0 0,1-2 0 31,-1-1-384-31,-1-1-80 0,0-2 0 0,1-2-16 16,-2 0-1184-16,2-2-224 0,-8-4-48 0,10 0-13616 0</inkml:trace>
  <inkml:trace contextRef="#ctx0" brushRef="#br1" timeOffset="53512.96">16081 6147 35007 0,'-6'-9'3120'0,"1"1"-2496"16,0 1-496-16,3-1-128 0,2 0 576 0,1 3 80 16,-1 5 32-16,5-6 0 0,1 0-528 0,4 0-160 15,1 2 0-15,2 0 0 0,3 1 0 0,1 0 0 16,2 0 0-16,2-1 0 0,1 1 0 0,3 0 0 15,2-1 0-15,1 2 0 16,2 2-576-16,2 2-64 0,0 2 0 0,2-1-16 16,1 0-2576-16,2 2-512 0</inkml:trace>
  <inkml:trace contextRef="#ctx0" brushRef="#br1" timeOffset="54075.73">17109 6195 22111 0,'0'0'1968'0,"0"0"-1584"0,1-6-384 0,-1 6 0 15,0-6 1808-15,0 6 288 0,0 0 48 0,-4-8 16 16,0 0-1120-16,-2 0-208 0,-2 2-64 0,0 1 0 16,-2-1-144-16,-1 0-48 0,-1 0 0 0,-3 0 0 15,1-3 80-15,-1 3 16 0,-1 3 0 0,0 0 0 16,-2 2-176-16,2 1-48 0,-1 2 0 0,2 1 0 16,-2 1-272-16,2 1-176 0,-1 2 192 0,1 0-192 15,0 4 0-15,-1 1 0 0,1 2 0 0,0 1 0 16,1 2 0-16,2 0 0 0,1 2 0 0,1-2 0 15,1 1 0-15,3 0 0 0,0-3 0 0,3 3 0 0,1-2 0 0,2-2 0 16,0-1 0-16,2-1 0 0,1 0 0 0,2-1 0 16,0-1 0-16,3-2 0 0,1-1 128 0,2-1-128 15,1-3 144-15,0-1-144 0,1-1 240 0,0-2-48 16,2-2-16-16,0-3 0 0,0-3 16 0,1 0 0 16,-1-4 0-16,1-1 0 0,-1-3 32 0,0-2 16 15,2-1 0-15,-2-2 0 0,1-1 16 0,-1-1 0 16,-2-2 0-16,2-1 0 0,-2-3-48 0,0 1 0 15,0-3 0-15,-2 4 0 0,-1 2-16 0,0 0-16 0,-3 2 0 0,-1 1 0 16,-3 2 192-16,2 3 32 0,-2-1 16 0,-1 5 0 16,-1 1-144-16,1 5-16 0,-2 0-16 0,0 8 0 15,-2-8-32-15,2 8 0 0,0 0 0 0,0 0 0 16,0 0-208-16,0 0 0 0,0 0 0 0,0 0 0 16,-7 10 0-16,1 1-192 0,1 2 192 0,-1 5-208 15,0 3 208-15,-1 2-176 0,0 1 176 0,0 3-160 16,-2 1 160-16,1 2-160 0,3 2 160 0,0 0-160 15,0-2 160-15,2 0 0 0,0-1 0 0,1-2 0 16,0 1 0-16,3-1 0 0,2 0 0 0,1-2 0 16,-1-1-144-16,2-2 144 0,3-3-160 0,0-2 160 31,1 0-448-31,1-2 0 0,2 0 0 0,1-3 0 16,-1-2-496-16,0-2-80 0,2 0-32 0,1-3 0 0,0-3-2256 0,0-2-448 15,7-6-80-15,-3-4-32 0</inkml:trace>
  <inkml:trace contextRef="#ctx0" brushRef="#br1" timeOffset="54528.8">17290 5946 31327 0,'-4'-17'2784'0,"3"5"-2224"15,1-2-560-15,0-1 0 0,0 3 1248 0,4 1 144 16,1 1 16-16,1 2 16 0,0-2-1024 0,4 1-208 15,-1-1-32-15,1 1-16 0,0 4 64 0,0 0 16 16,-1 1 0-16,4 1 0 0,0 0 112 0,-1 2 32 0,-3 1 0 0,-1 2 0 16,1 1-96-16,-9-3-16 0,9 5 0 0,-3 2 0 15,-3 3-256-15,-2 1 0 0,-2 0 0 0,-2 0 0 16,-2 2-144-16,-1 2 144 0,-3 3-128 0,0-1 128 16,-4 1-144-16,2 0 144 0,2-1-160 0,0-1 160 15,1-3 0-15,2-2 0 0,0-3 0 0,2-1 0 16,1 1 0-16,3-8 128 0,0 0 16 0,0 0 0 15,0 0 208-15,0 0 32 0,0 0 16 0,0 0 0 16,0 0-96-16,0 0-32 0,0 0 0 0,7 8 0 16,-7-8 48-16,11 4 0 0,3-2 0 0,1 0 0 15,3 0-144-15,2-2-32 0,1-2 0 0,2 0 0 16,2 0-144-16,-1-1 0 0,1-1 0 0,2 2 128 16,-2 0-128-16,2-1 0 0,2-1 144 0,1 0-144 0,-1 0 0 15,1 0 128-15,-1 0-128 0,-1 2 0 16,2 0 0-16,-3-1 0 0,0 1 0 0,-3 1 0 0,-3 1 0 0,-2 0 0 15,-2 1 0-15,-2 1 0 0,-3-1-144 0,-2 2-48 16,-2 0-16-16,-8-3 0 16,0 0-624-16,0 0-112 0,0 0-16 0,7 9-16 15,-4 0-2240-15,-3-1-448 16,-3 1-96-16</inkml:trace>
  <inkml:trace contextRef="#ctx0" brushRef="#br1" timeOffset="56363.72">2686 9449 16063 0,'-9'-8'704'0,"3"4"160"0,-2 1-688 0,1-3-176 0,0 0 0 0,0 0 0 15,0 1 688-15,2-1 96 0,-1-1 32 0,1 2 0 16,5 5 16-16,-6-4 16 0,6 4 0 0,-5-7 0 15,2-1 352-15,3 8 64 0,0 0 16 0,0 0 0 16,-3-7-272-16,3 7-48 0,-1-8-16 0,1 8 0 0,0 0-304 0,0 0-64 16,0 0-16-16,6-6 0 0,-6 6-224 0,10-2-32 15,0 1-16-15,1 0 0 0,1 0 32 0,1 1 0 16,2 0 0-16,3 0 0 0,1 0 192 0,0 1 32 16,2 0 16-16,0 0 0 0,0-1-144 0,3 0-32 15,3 0 0-15,-2 0 0 0,-3-1-160 0,1 0-32 16,0 0-16-16,-2-1 0 0,-4-3-176 0,-1 2 160 15,-1 0-160-15,-1 0 160 0,-2 1-160 0,-1 1 0 0,-2 0 144 16,-9 1-144-16,9-1 0 0,-9 1 144 0,9-1-144 0,-9 1 0 16,0 0 176-16,0 0-176 0,0 0 160 0,0 0-160 15,0 0 192-15,0 0-64 0,0 0-128 0,-3-6 192 16,3 6-48-16,-9-5-16 0,0 2 0 0,-1 0 0 16,-2 1 0-16,0 1-128 0,-1 0 192 0,-2 2-64 15,-4 1-128-15,-1 0 0 0,0 0 144 0,-1 0-144 16,-2 0 0-16,1 1 144 0,-2 1-144 0,2-1 0 15,1 0 128-15,-1 2-128 0,0 1 0 0,0 2 0 16,0 1 0-16,0 2 0 0,0 2 0 0,2 1 0 16,1 2 0-16,0 1 0 0,0 3 0 0,3 0 0 15,-1 2 0-15,2 1 0 0,-1-1 0 0,3 0-144 16,2-1 144-16,0-2 0 0,4-1 0 0,2-1-128 16,4-2 128-16,1-2 0 0,2-1 0 0,2-1 0 15,0 0 0-15,3-3 0 0,0-3 0 0,2-1 128 0,1 0 64 0,0 0 32 16,0-3 0-16,0-2 0 0,-2-3 96 0,1 0 0 15,0 0 16-15,0-2 0 0,-3-1 144 0,1 0 32 16,0-3 0-16,-2 0 0 0,0 0-48 0,-2 0 0 16,0-1 0-16,-1 0 0 0,-2-1-80 0,0 0 0 15,0 0-16-15,-1 1 0 0,-1-1-128 0,-1 1-32 16,-1-1 0-16,1-1 0 0,-1 4-208 0,-1 0 128 16,1 2-128-16,-3 2 0 0,2 0 0 0,-2 2 0 15,0 0 0-15,-1 2 0 16,1 1-560-16,0 2 0 0,-2 0 0 0,1 1 0 15,0 3-1152-15,1 3-224 0,-3 3-48 0,2 3-16 16,0 3-1344-16,3 4-272 0</inkml:trace>
  <inkml:trace contextRef="#ctx0" brushRef="#br1" timeOffset="56757.25">3005 9935 21183 0,'0'0'1888'0,"2"-6"-1504"0,-3-1-384 0,3-1 0 16,2 0 3840-16,-1 0 688 0,-1 0 144 0,1-1 16 16,2 1-3568-16,-1-1-720 0,1 1-144 0,-1 0-16 15,-4 8 336-15,4-8 64 0,3-1 0 0,-2 2 16 16,-5 7 80-16,6-7 16 0,-1 0 0 0,-5 7 0 16,8-4-512-16,-8 4-112 0,11 3 0 0,-2-1-128 0,-9-2 0 0,9 3 0 15,-2 2 0-15,-1 0-192 0,-6-5-48 16,3 11 0-16,-1 0 0 0,0 1 0 0,-2-1-16 0,-3 3-16 15,-1 1 0-15,-3 0 0 0,0 1-64 0,-1 0-16 16,-1 1 0-16,0-2 0 0,1-2 160 0,-1-1 48 16,-1-1 0-16,1-1 0 0,1-2 144 0,1 0 0 15,-2-2 0-15,2 0 0 0,7-6 256 0,-5 5 0 16,5-5-16-16,0 0 0 0,-6 6 192 0,6-6 32 16,0 0 16-16,0 0 0 0,0 0-176 0,0 0-48 15,0 0 0-15,0 0 0 0,0 0-128 0,0 0-128 0,10 5 144 0,0 0-144 16,0-2 0-16,1-1 128 0,2-1-128 0,0 2 0 15,2-2 0-15,1 0 0 0,1-1-192 0,0 0 192 32,2-1-656-32,0-2-32 0,0 1 0 0,3 0 0 15,3-1-1952-15,2-2-400 0,4-2-80 0</inkml:trace>
  <inkml:trace contextRef="#ctx0" brushRef="#br1" timeOffset="56976.27">4044 9521 38015 0,'0'0'1680'0,"-2"-8"352"0,2 8-1632 0,2-8-400 0,-2 8 0 0,6-9 0 0,-1 1 192 0,4 0-32 16,1 2-16-16,1 1 0 0,0-1-144 0,1 3 0 15,1 0 0-15,1 0 0 0,-1-1 0 0,0 3 0 16,1-1 0-16,2 3 0 15,0 0-464-15,3 1 16 0,0 1 16 0,0-1-10672 16,1 1-2144-16</inkml:trace>
  <inkml:trace contextRef="#ctx0" brushRef="#br1" timeOffset="57179.37">4139 9692 38351 0,'0'0'1696'0,"-5"-4"352"0,-1-1-1632 0,6 5-416 0,0 0 0 0,0 0 0 15,0 0 208-15,0 0-32 0,0 0-16 0,0 0 0 16,0 0-160-16,0 0-144 0,10-1 144 0,1 1-208 16,2 1 208-16,4 1 0 0,1-2 192 0,4 0-192 15,1 0 192-15,2 0-192 0,1-2 192 0,2 2-192 32,-4-1-1296-32,2 1-368 0,-1-2-80 0,2-2-13936 0</inkml:trace>
  <inkml:trace contextRef="#ctx0" brushRef="#br1" timeOffset="59957.08">5429 8910 19807 0,'0'-11'880'0,"1"3"176"0,1 0-848 0,0 0-208 15,1 0 0-15,0 0 0 0,0 1 1408 0,0 0 224 16,-3 7 48-16,4-8 16 0,0 3-416 0,-4 5-64 16,4-6-32-16,-4 6 0 0,0 0-240 0,0 0-48 15,0 0-16-15,0 0 0 0,10 4-368 0,-10-4-64 0,8 9 0 0,-4 3-16 16,-1 1-160-16,1 3-16 0,-2 3-16 0,0 2 0 31,-1 1-48-31,-1 3 0 0,-1 4 0 0,0 2 0 16,1 3-64-16,0 0-128 0,-1 0 176 0,1 0-176 15,0 0 128-15,0-2-128 0,1-4 0 0,0-1 0 16,1-1 128-16,0 0-128 0,1-3 0 0,-2-2 0 16,0-3 128-16,-1 0-128 0,0-3 0 0,0 0 0 15,0-2 176-15,-1-2-176 0,1-1 160 0,0-10-160 16,0 9 128-16,0-9-128 0,0 0 0 0,0 0 144 0,0 0-144 0,0 0 0 15,0 0 0-15,0 0 0 0,0 0 0 0,0 0-144 16,0 0 0-16,0 0 0 16,-5-7-272-16,2-2-48 0,0-2-16 0,-1-3 0 15,2-3-144-15,-1 0-16 0,0-4-16 0,-1-1 0 16,1 0 32-16,1-4 16 0,0-3 0 0,-1-1 0 16,1 2 176-16,1-1 48 0,0-1 0 0,0 3 0 0,1-1 608 0,0 1 128 15,1-1 32-15,1 2 0 0,1 0 384 0,1-1 96 16,-1 1 16-16,3 2 0 0,-1 0-176 0,1 2-48 15,0 2 0-15,2 0 0 0,-2 2-208 0,3 1-32 16,1-1-16-16,1 3 0 0,1 1-160 0,3 2-48 16,0-1 0-16,-1 3 0 0,3 0-64 0,-2 3 0 15,2 0-128-15,-1 3 192 0,1-1-192 0,-2 3 0 0,-2 0 128 0,-1 3-128 16,-1 2 0-16,0 0 0 16,-1 2 0-16,-1 0 0 0,-1 3-320 0,-1 1 0 15,0 1 0-15,0 3 0 16,-2 5-1488-16,-2 2-304 0,-1 5-64 0,-4-1-12432 0</inkml:trace>
  <inkml:trace contextRef="#ctx0" brushRef="#br1" timeOffset="60162.71">5496 9171 32255 0,'0'0'2864'0,"0"0"-2288"0,0 0-576 0,0 0 0 15,0 0 1472-15,0 0 176 0,0 0 32 0,0 0 16 16,0 0-1232-16,0 0-240 0,7-5-48 0,2 2-16 15,-1 1 320-15,1 0 64 0,2-1 16 0,3 2 0 16,1 0 16-16,2 1 0 0,1 0 0 0,2 0 0 0,-1 0-576 0,1 2-256 16,-1 0 32-16,2 0 0 15,-2 1-1472-15,0-1-288 0,-2-2-64 0,1 2-9216 16,-1 2-1856-16</inkml:trace>
  <inkml:trace contextRef="#ctx0" brushRef="#br1" timeOffset="60522.43">5965 9312 25791 0,'-2'-8'2304'0,"2"8"-1856"15,0-9-448-15,1 1 0 0,1 1 2112 0,-2 7 336 16,5-9 64-16,-1 1 16 0,1 0-1456 0,1 3-304 16,-6 5-48-16,8-4-16 0,-2-2 208 0,2 3 48 0,-8 3 0 0,10-2 0 15,-10 2-368-15,9 0-64 0,-9 0-16 0,8 6 0 16,-2 1-384-16,-2 3-128 0,0 1 0 0,-1 1 0 15,-1-1 0-15,-1 3-304 0,-2 1 64 0,-1 2 16 16,0-2-208 0,-2 2-32-16,-1 0-16 0,-3 1 0 15,-3 1-96-15,1-2 0 0,2 2-16 0,0-2 0 0,-1-4 208 0,1-1 64 0,2-1 0 0,0-2 0 0,6-9 320 16,-4 7 160-16,4-7-16 0,0 0 0 0,-6 7 368 0,6-7 80 16,0 0 16-16,0 0 0 0,0 0-80 0,0 0-16 15,0 0 0-15,0 0 0 16,11 4-144-16,1-2-48 0,2-1 0 0,2 0 0 0,3 0-192 0,2-1-128 15,1 0 128-15,2 0-128 0,1 0 0 0,1 0-128 16,-1 1 0-16,-3 0 0 16,1-1-608-16,0 2-112 0,1 0-32 0,-1 0 0 15,0-2-2208-15,-2 0-448 0</inkml:trace>
  <inkml:trace contextRef="#ctx0" brushRef="#br1" timeOffset="60897.75">5140 9933 21183 0,'-12'-5'1888'0,"4"1"-1504"0,1 0-384 0,0 0 0 16,0-1 2512-16,7 5 432 0,0 0 96 0,0 0 16 15,0 0-2096-15,0 0-400 0,0 0-96 0,8-4-16 16,1 0-32-16,3 2-16 0,2 1 0 0,3 1 0 16,1 1 208-16,4 0 32 0,3 0 16 0,2 2 0 15,4 0-96-15,3-1-32 0,5 1 0 0,2 0 0 16,3-1-128-16,6 0-16 0,5 0-16 0,1-1 0 0,1-1-48 16,-1 1-16-16,-1 1 0 0,-1-2 0 0,-2-2-48 0,2 2-16 15,1 2 0-15,-1-2 0 0,-4 0-112 0,-2 0 0 16,-4 0-128-16,-2 0 192 0,-2 0-192 0,-4 2 0 15,-2-1 128-15,-4-1-128 0,-2 0 0 0,-4 1 0 16,-3 0-192-16,-4 0 192 16,-1 0-752-16,-5 0-32 0,-11-1-16 0,0 0 0 15,0 0-2512-15,0 0-496 0</inkml:trace>
  <inkml:trace contextRef="#ctx0" brushRef="#br1" timeOffset="61414.49">5669 10329 23039 0,'-5'-4'2048'0,"-1"-1"-1648"15,6 5-400-15,0 0 0 0,-3-7 2416 0,3 7 400 16,0 0 64-16,0 0 32 0,0 0-2112 0,0 0-416 16,-3-5-96-16,3 5-16 0,0 0 240 0,0 0 64 15,-7 8 0-15,3 3 0 0,-4 4-240 0,1 3-32 16,-2 4-16-16,2 2 0 0,-4 3-288 0,1 1 0 0,0 4 0 0,-1 3 0 15,-1 2 0-15,1 0 0 0,0 0 0 0,1 0 0 16,1-3 0-16,0-1 0 0,-1-1 0 16,2-3 160-16,-1-1-160 0,0-4 0 0,1-2 0 0,2-3-176 0,-1-4 176 0,3-3 0 15,-2-3 128-15,6-9-128 0,0 0 0 0,0 0-208 16,0 0 16-16,0 0 16 0,0 0 32 0,-5-4 0 16,1-5 0-16,3-3 0 0,2-6 16 0,3-2 0 15,0-4 0-15,3-3 0 0,0-4 128 0,3-2-128 16,1-5 128-16,3-2-128 0,-1-4 128 0,2 0 0 15,2-1 0-15,2 2 0 0,3 1 0 0,-1 5 0 16,1 2 0-16,-1 7 0 0,-2 3 0 0,-1 4 192 16,-2 2-32-16,-2 6-16 0,-3 2 448 0,-1 2 96 15,-1 3 16-15,1 3 0 0,-10 3-176 0,8 0-16 16,-8 0-16-16,7 6 0 0,-1 2-272 0,-1 3-48 0,0 3-16 0,-1 1 0 16,-1 3-32-16,1 1-128 0,-1 3 192 0,0 4-64 15,1 0 0-15,-1 3 0 16,0 2 0-16,2 0 0 0,-2 1-128 0,1 0 160 0,2-1-160 0,-1-1 160 15,2-2-160-15,1 0 0 0,-2-2 0 0,2-3 0 16,-3-3 0-16,1-1 0 16,-1-3 128-16,1 0-128 0,-1-4 0 0,1-2 0 15,-1-3-160-15,0 0 160 16,-5-7-896-16,0 0-64 0,0 0-32 0,0 0-10944 0,0 0-2192 16</inkml:trace>
  <inkml:trace contextRef="#ctx0" brushRef="#br1" timeOffset="61633.22">5487 10629 25791 0,'0'0'2304'0,"-6"-3"-1856"0,1-1-448 0,5 4 0 0,0 0 3056 0,0 0 512 16,0-8 96-16,0 8 32 16,5-4-3072-16,4 0-624 0,2 2 0 0,2 0-224 0,2 1 368 15,2 0 80-15,2 0 16 0,2 0 0 0,3-1 80 0,-1 2 0 16,3 0 16-16,1 0 0 0,-3 0-336 0,0 2 0 15,0-2 0-15,0 1 0 16,0 0-1664-16,0 0-256 0,-1 0-64 0,0 1-8816 16,-1 0-1760-16</inkml:trace>
  <inkml:trace contextRef="#ctx0" brushRef="#br1" timeOffset="61993.61">6030 10870 28559 0,'0'0'1264'0,"0"0"272"0,-2-7-1232 0,3 0-304 16,-1 7 0-16,6-7 0 0,1 3 1472 0,3 0 224 0,1-1 48 0,0 1 16 15,0 1-608-15,0 0-112 16,0 1-16-16,0 1-16 0,1 0 16 0,-1 1 0 16,0 2 0-16,-1 1 0 0,0 1-592 0,-5 0-112 0,-5-4-32 0,8 8 0 15,-2 2-288-15,-2 0 0 0,0 1-128 0,0 0 128 31,-4 1-496-31,-3 0 0 0,1 0 0 0,-1 1 0 0,-1 1 48 16,-2 1 0-16,1-2 0 0,-2-1 0 0,-1 0 32 0,-1 0 16 0,1-1 0 0,1-1 0 16,2-2 400-16,-1-2 0 0,6-6 0 0,-5 7 0 0,5-7 288 0,0 0 96 15,0 0 0-15,0 0 16 0,0 0 112 16,0 0 32-16,0 0 0 0,0 0 0 0,0 0-240 0,8 4-48 16,1-1-16-16,1-1 0 0,1-1-240 0,1-1 0 15,2 0 0-15,2-1 0 0,-1 0 0 16,2 0 0-16,0-2-144 0,3 1 144 15,1-1-576-15,1 0 0 0,1-1-16 16,2 0 0 0,3-2-1936-16,3-1-384 0,3-3-80 0</inkml:trace>
  <inkml:trace contextRef="#ctx0" brushRef="#br1" timeOffset="62353.44">7098 9723 32255 0,'0'0'1424'0,"0"-8"304"0,2 3-1392 0,0-1-336 0,3 0 0 0,1-1 0 15,2-1 1600-15,2 3 240 0,1 1 48 0,2-2 16 0,0 2-1456 0,3-1-272 16,-1 2-176-16,1 0 192 0,-1 0 64 0,0 0 0 16,1 1 16-16,-1 1 0 0,1 1-272 0,-3 1 0 15,-1 0 0-15,0 1 0 16,0 0-1664-16,-1 1-272 0,0-2-64 0,0 1-13904 15</inkml:trace>
  <inkml:trace contextRef="#ctx0" brushRef="#br1" timeOffset="62526.73">7162 9870 33167 0,'0'0'2944'0,"0"0"-2352"15,0 0-464-15,0 0-128 0,0 0 1456 0,0 0 272 16,0 0 48-16,0 0 16 0,0 0-1424 0,9-3-368 15,1 1 0-15,2 0 0 0,2 0 288 0,1-1-48 16,2 1-16-16,2 1 0 0,1 0-32 0,2 1-16 16,0-1 0-16,4 1 0 0,2 1-320 0,3 0-64 0,1-1-16 0,1 0 0 31,0-2-2848-31,0-1-576 0</inkml:trace>
  <inkml:trace contextRef="#ctx0" brushRef="#br1" timeOffset="63528.15">9900 8388 21183 0,'0'0'1888'0,"4"-9"-1504"16,1 1-384-16,0 1 0 0,2 1 768 0,-1-1 64 16,1 0 32-16,1 0 0 0,-4 0-96 0,1 1 0 15,0-2-16-15,-1 1 0 0,-2 0 464 0,-2 7 80 16,3-8 32-16,-1 1 0 0,-1 1-224 0,-1 0-32 15,0 6-16-15,-1-6 0 16,1 6-384-16,0 0-80 0,0 0-16 0,0 0 0 0,-6-5-256 0,0 3-64 16,-2 1-16-16,0 0 0 0,0 3-240 0,-1 3 0 15,-1-1 0-15,-1 4-160 0,-1 3 160 0,-1 1 0 16,-1 1-144-16,0 5 144 0,-2 2-128 0,-2 4 128 16,-2 1-160-16,0 1 160 0,-2 2-144 0,1 1 144 0,2 2-128 0,0 1 128 0,1 1 0 0,3-1-128 15,2-2 128-15,3-2 0 0,1 0 0 0,4-2 0 16,1 0 0-16,3-3 0 0,2-1 0 0,3-4 0 15,1 0 0-15,2-3-128 0,0-1 128 0,4-2 0 16,3-2 0-16,1-2 0 0,3 0 128 0,-1-2 16 16,2-4 0-16,-2-2 0 0,2-1 96 0,-1-3 16 15,-1 0 0-15,-3-2 0 0,-2 0 48 0,-1-3 16 16,-1-1 0-16,-2-1 0 0,-2 0 32 0,0-1 16 16,-3-1 0-16,-1-1 0 0,-3-3 80 0,-3 1 32 15,1-1 0-15,-1 2 0 0,-3-1-208 0,-1 3-32 16,0 0-16-16,-4 2 0 0,-2 0-224 0,0 1 0 15,-2 1 0-15,-2 3 0 0,-3 1-208 0,1 3-96 16,0 2-16-16,0 1 0 16,-2 2-256-16,1 3-64 0,1-1-16 0,2 3 0 15,1 1-480-15,1 2-80 0,-1 2-32 0,3 1-9984 0,0 2-2000 0</inkml:trace>
  <inkml:trace contextRef="#ctx0" brushRef="#br1" timeOffset="63997.08">10325 8507 21183 0,'-5'-8'1888'0,"5"8"-1504"0,-2-7-384 0,-3 0 0 16,1 0 3088-16,0 1 560 0,4 6 96 0,-6-4 32 15,-1 1-2816-15,1 3-544 0,-2 3-112 0,2 1-32 16,-4-2-64-16,1 4-16 0,0 2 0 0,0 3 0 15,0 1-192-15,1 3 128 0,-2 3-128 0,3 2 0 16,1 0 0-16,0 5 0 0,1 0 0 0,0 1 0 0,1 0 128 0,0-1-128 16,1 1 0-16,1 1 144 0,0-1-144 0,0-2 0 15,-1-3 0-15,2 0-176 0,1-2 176 0,0-4 0 16,-1-3 0-16,1-1 0 0,1-2 0 0,-1-9 144 16,0 0-144-16,0 0 160 0,-1 8-160 0,1-8 0 15,0 0 0-15,0 0 0 0,0 0 192 0,0 0-32 16,0 0-16-16,-5-9 0 0,0-1 112 0,1-1 0 15,1-3 16-15,0-2 0 0,1 0 240 0,1-3 32 16,-2-2 16-16,2-1 0 0,1-1-208 0,3-1-32 16,1 1-16-16,2 0 0 0,-1-2-144 0,3-1-32 15,1 1 0-15,1 0 0 0,0-1-128 0,3 4 0 16,2 1 0-16,2 4 128 0,-4 0-128 0,1 2 0 0,1 0 0 0,-3 1 0 16,0 3 0-16,0 3-176 15,-2 0 176-15,0 2-128 0,-2 2 128 0,1 2-128 16,-9 2 128-16,11 2-128 15,-1 0-416-15,-1 1-80 0,-1 3-16 0,-2-1 0 16,0 2-1536-16,-2 2-304 0,-1 1-64 0,1 2-7552 16,-4 1-1504-16</inkml:trace>
  <inkml:trace contextRef="#ctx0" brushRef="#br1" timeOffset="64216.21">10176 8694 34431 0,'0'0'1536'0,"0"0"304"0,-8-2-1472 0,8 2-368 0,0 0 0 0,0 0 0 0,0 0 256 0,0 0-32 16,0 0 0-16,0 0 0 0,0 0 64 16,10 0 16-16,0 0 0 0,3 0 0 0,3 1 16 0,0 0 0 15,2 1 0-15,0-1 0 0,2-1-128 0,1 0 0 16,1 0-16-16,0 1 0 0,0-1-416 0,0 0-80 16,0-1 0-16,0 1-16 15,-1-4-2752-15,-2 2-560 0,6-3-96 0,-3-2-32 0</inkml:trace>
  <inkml:trace contextRef="#ctx0" brushRef="#br1" timeOffset="64529.11">11042 8306 28559 0,'0'0'1264'0,"-1"-8"272"0,1 0-1232 0,0 0-304 0,0 8 0 0,1-7 0 0,-1 7 1792 0,0 0 288 0,0-6 64 0,0 6 16 16,0 0-1392-16,0 0-288 0,0 0-48 16,0 0-16-16,0 0-48 0,-9 7-16 0,2 2 0 0,-2 3 0 15,0 2-192-15,0 2-32 0,-3 3-128 0,1 4 192 16,-1 1-64-16,-3 4-128 0,-1 2 176 0,-3 7-176 16,-1 3 160-16,-2 4-160 0,-2 3 128 0,0 2-128 15,-3 5 0-15,1 3 0 0,-3 3 0 0,-1-1 0 16,-3 0 0-16,0 0 0 0,2-2 0 0,3-3 0 0,2-5 0 0,3-1 0 15,1-4 0-15,2-4 0 16,2-2-208-16,2-5 16 0,0-4 16 0,2-1 0 16,1-4-336-16,2-3-64 0,0-2 0 0,2-3-16 15,3-3-1968-15,0-2-384 0,2-2-64 0,4-9-32 0</inkml:trace>
  <inkml:trace contextRef="#ctx0" brushRef="#br1" timeOffset="64920.11">11071 8949 19343 0,'0'0'1728'0,"0"0"-1392"15,0 0-336-15,0 0 0 0,0-8 2992 0,0 8 528 16,0 0 96-16,0 0 32 0,0 0-2656 0,0 0-528 15,4-7-96-15,-4 7-32 0,0 0 160 0,6-5 16 16,1 0 16-16,-7 5 0 0,9-4 0 0,-2 1 0 0,2-1 0 0,1 1 0 16,1 0-272-16,1-1-64 0,0 0-16 0,0 1 0 15,-1-1-48-15,0 1 0 16,0 0 0-16,0 1 0 0,-1-1 128 0,0 2 32 0,0 0 0 16,0 2 0-16,-1 2 112 0,0 0 32 0,-1 0 0 0,1 3 0 15,0-1-96-15,-4 3-16 0,1 1 0 16,-1 1 0-16,1 2-144 0,-3 2-48 0,-1 2 0 0,0 3 0 15,-2 2-128-15,-3 1 128 0,2 0-128 0,-1 1 128 16,-2 1-128-16,-1 3 0 0,1 0 0 16,-2 2 128-16,2 1-128 0,-3-1 0 0,2 0 0 0,-2-2-176 15,1 1-352 1,0-3-80-16,-2-3-16 0,3-1 0 0,-3 0-2384 0,1-3-496 0</inkml:trace>
  <inkml:trace contextRef="#ctx0" brushRef="#br1" timeOffset="65671.78">8835 9774 13823 0,'-17'-10'608'0,"6"4"128"0,2 2-592 0,0 1-144 15,0 0 0-15,1 1 0 0,3-1 2864 0,-1 0 528 16,6 3 128-16,0 0 0 0,0 0-2224 0,0 0-448 16,0 0-80-16,0 0-32 0,0 0 80 0,11 2 16 15,1-2 0-15,3 1 0 0,1 2-176 0,3-1-16 31,3 1-16-31,1-2 0 0,0 0-128 0,2 0-32 0,3 0 0 0,2 0 0 0,4 0-144 0,1 1-48 16,2-1 0-16,5 2 0 0,4 0-80 0,3-1-32 0,1-2 0 0,1 0 0 16,-1 0 16-16,1 0 0 15,4 0 0-15,2 2 0 0,3 2-176 0,2-2 160 16,5-2-160-16,1 0 160 0,-2 0-160 0,3 2 0 16,2-1 144-16,5-1-144 0,6-1 128 0,0 1-128 0,0-1 160 15,3 1-160-15,7 0 192 0,1-1-48 0,2-2-16 16,2 3 0-16,3 0 16 0,3-2 0 0,3-2 0 15,2 2 0-15,-1 1-16 0,6-1 0 0,2-3 0 0,1 1 0 16,-2 0 0-16,3 1-128 0,1 0 192 0,3 0-64 16,-2-1 16-16,0 1 0 0,0-1 0 0,0 0 0 15,-1 1-144-15,1-1 0 0,-1-2 0 0,0 2 0 16,-1 0 0-16,-3 2 160 0,-6-1-160 0,-3 1 160 16,-5 1-16-16,-1-1 0 0,-2 1 0 0,-6 1 0 15,-5 3-144-15,-4-1 0 0,-1-1 0 0,-6-1 0 0,-7 0 128 16,-7 0-128-16,-5 0 0 0,-7 0 128 0,-6 0-128 15,-6-1 0 1,-6-3 0-16,-4 2 128 0,-6 1-128 0,-2-1 0 0,-5-1-160 0,-5-1 160 16,-9 4-528-1,0 0-16-15,0 0 0 0,0 0 0 0,-4-5-1536 0,-6 2-304 0,-4-1-64 16,-6 3-16-16,-6 0-448 0,-4 1-96 0,-22-2 0 0,1 1-7952 0</inkml:trace>
  <inkml:trace contextRef="#ctx0" brushRef="#br1" timeOffset="68144.67">9075 10474 23039 0,'0'0'2048'0,"2"-5"-1648"0,1-2-400 0,-2-2 0 15,3 2 752-15,0-1 64 0,-1 0 16 0,1 0 0 16,-1 0-832-16,-1 0 0 15,0 0 0-15,1 1 0 0,-1 0 576 0,0 1 224 16,-2 6 32-16,3-9 16 0,1-1 32 0,-2 3 0 16,-2 7 0-16,4-7 0 0,-4 7-192 0,0 0-48 0,0 0 0 0,3-8 0 15,-3 8-96-15,0 0-32 0,0 0 0 0,0 0 0 0,0 0-16 0,0 0-16 16,0 0 0-16,-4 6 0 0,-1 5-272 0,-2 3-48 16,-2 1-16-16,1 3 0 0,-1 1-144 0,-1 1 0 15,0 1 144-15,0 1-144 0,0 2 0 16,0 1 0-16,-1 0 0 0,1 0 0 15,0-1 0-15,1-1 0 0,2-1 0 0,0-3 0 0,3-2 0 0,-1-4 0 16,1-1 0-16,1-1 128 16,3-11-128-16,-3 9 0 0,3-9 128 0,0 0-128 0,0 0 176 0,0 0-48 15,0 0 0-15,0 0 0 0,0 0-128 0,0 0 128 16,0 0-128-16,8-8 128 0,0-1-128 0,0-3 0 16,-1-2 144-16,2-3-144 0,1 0 0 0,1-4 0 15,1-3 0-15,1 1 128 0,0-1-128 0,1 1 0 16,-1 0 0-16,0 1 0 0,0 0 0 0,-2 4 128 0,0 1-128 0,-1 3 0 15,-1 1 0-15,-1 4 0 16,-2 3 0-16,-6 6 128 0,8-4-128 0,-8 4 192 16,0 0-64-16,0 0 0 0,0 0-128 0,10 8 128 15,-2 3-128-15,-3 2 128 0,-1 1-128 0,0 3 144 16,-2 1-144-16,0 2 160 0,-1 3-160 0,1 2 128 0,0 2-128 0,0-1 128 16,-1-2-128-16,1 1 0 15,0-1 0-15,2-2 0 0,-2-2 0 0,1-2 0 16,0-1 128-16,1-1-128 0,-1-1 0 0,0-3 0 15,1-1 0-15,-1-2 0 0,-3-9 0 0,3 8 0 16,-3-8 0-16,5 6 0 0,-5-6-480 0,0 0-32 0,0 0 0 0,0 0 0 16,0 0-448-16,6-8-112 0,-3-1-16 0,0-2 0 15,-3-1-1856-15,1-3-384 16</inkml:trace>
  <inkml:trace contextRef="#ctx0" brushRef="#br1" timeOffset="68394.63">8913 10415 21183 0,'-9'-7'944'0,"3"3"192"0,-2-2-912 0,0 2-224 16,2 0 0-16,6 4 0 0,0 0 2176 0,0 0 384 15,0 0 64-15,0 0 32 0,0 0-1680 0,0 0-336 16,0 0-64-16,8-6 0 0,2 2 144 0,2 0 48 16,1 1 0-16,3 1 0 0,1-2-240 0,2 0-32 15,3 1-16-15,4-1 0 0,-3-1-256 0,3 2-48 16,1 0-16-16,-1-1 0 0,0 1-160 0,1 1 0 15,-1 0 0-15,-1 0 0 0,-1 0 0 0,-1 1-144 16,-2 0 144-16,-2 1-208 16,-2-1-224-16,-3 1-32 0,-2 0-16 0,-3 0 0 15,-9 0-528-15,0 0-96 0,0 0-32 0,8 4-8768 16,-8-4-1744-16</inkml:trace>
  <inkml:trace contextRef="#ctx0" brushRef="#br1" timeOffset="69192.53">10111 10199 27183 0,'0'0'1200'0,"-4"-6"256"0,0-1-1168 0,4 7-288 15,-3-9 0-15,1 2 0 0,0-1 752 0,-1 2 80 16,3 6 32-16,-3-7 0 0,0 0-176 0,-1 1-48 15,0-1 0-15,1 1 0 0,-1 0 16 0,4 6 0 16,-6-5 0-16,0 1 0 0,1 0-272 0,-1 0-48 16,6 4-16-16,-7-2 0 0,-1 0-192 0,1 0-128 15,0 1 160-15,7 1-160 0,-10-1 0 0,1 1 0 0,0-2 0 0,0 2 0 16,2 2 0-16,-1-1 0 0,0-1 0 0,8 0 0 16,-9 1 0-16,2-1 0 15,7 0 0-15,-7 1 0 0,7-1 0 0,0 0 0 16,-8 1 0-16,8-1 0 0,0 0 208 0,0 0-48 0,0 0-16 0,0 0 0 15,0 0 96-15,0 0 16 16,0 0 0-16,-5 7 0 0,5-7-48 0,-4 7 0 0,4-7 0 0,-3 10 0 16,2-1 32-16,1 1 0 15,1 0 0-15,2 0 0 0,-2 0-64 0,0 1-16 16,0 1 0-16,0 2 0 0,0 1-32 0,0 3-128 0,-1 1 192 0,0 3-64 0,0 2-128 0,0 3 0 16,-1 5 0-16,0 2 128 0,-1 3-128 0,-2 2 0 15,1 5 0-15,0 2 128 0,-2 2-128 0,0 0 0 16,-1 2 0-16,1-1 0 0,-1 3 0 0,1-2 0 15,-1 0 0-15,1-2 0 0,-1 1 0 0,1-2 0 16,2-1 0-16,-2-1 0 0,1-1 0 0,2-1 128 16,-3-3-128-16,2-1 0 0,0 0 0 0,-1-2 128 15,1-3-128-15,0 1 0 0,-1-2 128 0,2-2-128 16,0-2 0-16,1-3 128 0,0-1-128 0,1-3 128 16,0 0-128-16,1-3 128 0,1 0 80 0,1-3 16 15,1-4 0-15,0-1 0 0,1 0 32 0,-1-1 16 16,1-2 0-16,1 0 0 0,1-1-80 0,-1-1 0 15,2 0-16-15,1-1 0 0,1 0-32 0,1-1 0 16,0 0 0-16,2 0 0 0,1-1 0 0,-1-1 0 0,0 0 0 0,1 0 0 16,0-2-144-16,-1 1 0 15,-1-1 0-15,-1 1 128 0,0-1-128 0,0 0 0 0,-1 0 144 16,-1-1-144-16,0 2-240 0,-9-1-112 0,11 0-32 0,-1 0 0 31,0-2-528-31,1 2-112 0,0-2-32 0,1 1 0 16,0 0-2176-16,2-1-432 0,1-1-96 0</inkml:trace>
  <inkml:trace contextRef="#ctx0" brushRef="#br1" timeOffset="69927.69">10848 10384 24879 0,'-4'-10'2208'0,"0"-1"-1760"0,1 0-448 0,1 1 0 16,1-1 1808-16,1 0 288 0,2 3 48 0,1 0 16 16,2-1-1728-16,0 1-432 0,2 1 0 0,-1-1 0 15,2 1 352-15,1 2-16 0,0-1 0 0,1 2 0 0,0 1 48 0,2 0 0 16,0 2 0-16,-2 1 0 0,0 1-160 0,2 1-32 16,-3 1 0-16,1 1 0 0,0 2-192 0,0 1 128 15,0 2-128-15,-1 1 0 0,-3 0 0 0,-1 1 128 16,-3 0-128-16,-2 4 0 0,-2 4 0 0,-1 2-128 15,-4 1 128-15,-2 1-208 16,-2 2-320-16,-2 2-64 0,-1-1-16 0,-2 1 0 16,0-3 128-16,0-2 32 0,1-3 0 0,1-4 0 0,-1-2 448 0,3-2 0 15,1-2 0-15,0 0 0 0,0-4 688 0,1 1 16 16,1-2 16-16,2-1 0 0,7-3-144 0,-8 3-16 16,8-3-16-16,0 0 0 0,0 0 176 0,0 0 48 15,0 0 0-15,0 0 0 0,0 0-112 0,0 0-16 16,0 0 0-16,10 4 0 0,0-2-304 0,2-1-64 15,1 0-16-15,3 1 0 0,0-1-128 0,3-1-128 16,-3-1 144-16,3 1-144 0,1 0 0 0,0 1 0 0,1 0 0 0,1-1 0 16,0 0 0-16,0 0 0 15,-2 1-128-15,2-1 128 16,0 0-560-16,-2 0 0 0,-2-1 0 0,-3 0 0 16,-2 0-1424-16,1-1-304 0,-3 0-48 0,-1 0-8288 0,-2-1-1664 0</inkml:trace>
  <inkml:trace contextRef="#ctx0" brushRef="#br1" timeOffset="70570.8">11499 10523 23039 0,'0'0'2048'0,"4"-8"-1648"15,-2-2-400-15,0 1 0 0,-1-1 1584 0,1 2 224 16,0-1 48-16,0 0 16 0,-2 0-1120 0,-2-1-240 16,1 0-32-16,-1 1-16 0,0-1 368 0,0 2 64 15,-2 0 0-15,0 2 16 0,1 0-208 0,-4 1-32 16,2-1-16-16,-1 2 0 0,0-1-240 0,6 5-48 16,-10-3-16-16,0 2 0 0,1 1-352 0,0 2 0 15,0 0 0-15,-1 3 0 0,-1 1 0 0,0 1 0 16,0 0-176-16,0-1 176 0,0 3 0 0,2 2 0 15,-1 0-128-15,0 1 128 0,0 1 0 0,2 0 0 16,0 1-160-16,3-1 160 0,1 0 0 0,0 0-144 0,3 0 144 16,1 1 0-16,0-2-128 0,2-1 128 0,2-1 0 0,0 0 0 15,0-2 0-15,3-1 0 0,1-2 0 16,1 0 0-16,-1-2 0 0,3-1 0 16,0-3 0-16,1-1 0 0,1-1 144 0,-1-3-144 0,0-1 128 0,0-3-128 15,0-1 176-15,1-3-48 0,-1 0-128 0,0-1 192 16,-1-4-64-16,1 1 0 0,1-1-128 0,-2-2 192 15,-3-1 64-15,1 0 0 0,0-1 0 0,-1 0 0 0,-2-1 64 0,1 2 32 16,-4 2 0-16,2 0 0 0,-1 0 48 16,-1 2 16-16,-2 2 0 0,-1 2 0 0,0 1 0 15,0 2 0-15,0 2 0 0,0 2 0 0,0 7-64 0,0 0-16 16,-2-7 0-16,2 7 0 16,0 0-160-16,0 0-48 0,0 0 0 0,-9 5 0 0,2 1-128 0,0 4 0 15,2 2-160-15,-1 3 160 0,-2 1-192 0,2 2 192 16,0 0-208-16,1 3 80 0,-2 1 128 0,3 3 0 15,0-1 0-15,2 1-128 0,2 0 128 0,-2 0 0 16,2-2-144-16,0 0 144 0,2-1 0 0,-2-1 0 16,2-3-144-16,1 1 144 15,-1 0-384-15,0-3-32 0,-1-1 0 0,1-2 0 16,1-1-1248-16,-1-2-240 0,-2-1-48 0,-1-1-16 16,0 1-1408-16,1-9-272 0,-3 11-64 0,-4-4-16 0</inkml:trace>
  <inkml:trace contextRef="#ctx0" brushRef="#br1" timeOffset="70914.39">10809 10895 6447 0,'0'0'576'0,"0"0"-576"0,-6 0 0 0,6 0 0 15,-9 0 4272-15,9 0 736 0,0 0 160 0,0 0 16 16,-8 1-3248-16,8-1-656 0,0 0-128 0,0 0-16 0,0 0 128 0,0 0 16 16,0 0 16-16,0 0 0 0,0 0-320 0,0 0-64 15,0 0-16-15,9 4 0 0,0-1-256 0,3 1-64 16,1-2-16-16,4 0 0 0,1-1-304 0,4-1-64 16,3 0-16-16,2 0 0 0,3-1 16 0,2-1 0 15,5 1 0-15,4-1 0 0,0-1 96 0,-1 1 32 16,-2 0 0-16,0 0 0 0,2-2-96 0,-2 1-16 15,0 0 0-15,-1 1 0 0,-2-1-208 0,-1 1 0 16,-2 1 128-16,-2 0-128 0,-2 0 128 0,-3 1-128 16,-2 0 176-16,-4 0-176 15,-4 0-272-15,-2 1-176 0,-2 0-16 0,-11-1-16 16,0 0-1440-16,0 0-272 0,8 5-64 0,-8-5-13728 0</inkml:trace>
  <inkml:trace contextRef="#ctx0" brushRef="#br1" timeOffset="71291.45">11020 11261 15663 0,'0'0'1392'0,"0"0"-1120"16,0 0-272-16,-1-8 0 0,3 0 4096 0,3 2 752 0,2-1 144 0,2 1 48 16,2 0-3888-16,2 1-784 0,2-2-160 0,2 2-16 15,-2-1 432-15,3 2 80 16,-1-1 32-16,1 2 0 0,0 0-96 0,-1 0 0 15,0 2-16-15,-2 2 0 0,-1 1-320 0,1 0-64 0,-4 1-16 0,0 1 0 0,0 2-224 0,-4-1 0 16,-1 1 0-16,-3 2 0 16,-2 0-304-16,-2 2-48 0,-1 1-16 0,-2 0 0 31,-3 1-80-31,-2 2 0 0,-2-1-16 0,0 1 0 0,-2 0 32 0,0 0 16 0,0-2 0 0,0-2 0 16,2-2 416-16,-1 1 0 0,2-2 0 0,2-1 176 0,-1 0 208 0,2-2 64 15,7-4 0-15,0 0 0 0,-6 5 192 0,6-5 64 16,0 0 0-16,0 0 0 0,0 0-256 0,5 9-64 15,4-3 0-15,1 1 0 0,0-2-384 0,2 1 0 16,2-2 0-16,3 1 0 0,0-2 0 0,4 0 0 16,0-1 0-16,3 1 0 0,2-1 0 0,1-1-320 15,1-1 48-15,2-2 16 16,3-2-1488-16,3-1-304 0,2-1-48 0,-2-2-13776 0</inkml:trace>
  <inkml:trace contextRef="#ctx0" brushRef="#br1" timeOffset="71650.8">11951 10334 16575 0,'-3'-7'1472'0,"0"-1"-1168"0,1 1-304 0,0 0 0 16,2 7 5088-16,0 0 960 0,4-7 192 0,-4 7 32 15,0 0-5072-15,9-4-1024 0,-9 4-176 0,9-1 0 16,0 1 0-16,-9 0 256 0,10 4-16 0,0 2-16 16,0-1 96-16,0 3 0 0,0 1 16 0,0 2 0 0,1 1-48 0,0 2-16 15,1 3 0-15,0-1 0 0,-1 4-144 0,-1 1-128 16,0 1 192-16,-2 2-192 0,0 2 224 0,0 4-64 16,-3 2-16-16,1 3 0 0,-3 3-144 0,-1 2 192 15,-3 3-192-15,-1 5 192 0,-3 2-192 0,-3 4 0 16,-2 1 0-16,-2 2 128 0,-4 4-128 0,-2-3 0 15,-5-2-192-15,0-3 192 16,-3-1-480-16,0-5 32 0,-3-3 0 0,0-4 0 16,-1-6-256-16,-4-2-32 0,-1-3-16 0,-4-2 0 15,-2-3-480-15,-3-2-112 0,-4-6 0 0,-2-2-16 16,2-6-1200-16,1-2-224 0,2-6-48 0</inkml:trace>
  <inkml:trace contextRef="#ctx0" brushRef="#br1" timeOffset="71994.52">10607 10266 36799 0,'-10'-9'1632'0,"5"1"336"0,-2-2-1584 0,2 1-384 0,0 1 0 0,2 2 0 0,3 6 192 0,-1-6-32 16,1 6-16-16,0 0 0 15,0 0-144-15,0 0 0 0,-9-1 0 0,9 1-176 16,-9 5 352-16,0 2 64 0,1 4 16 0,-1 4 0 0,0 1-64 16,-1 5 0-16,-1 1 0 0,-1 7 0 0,0 3-64 0,-4 5-128 15,0 4 176-15,-2 5-176 16,1 4 128-16,-1 5-128 0,1 3 0 0,0 2 0 0,3 2 0 0,3-1 0 16,1 1 0-16,3 1 0 0,3 0 0 0,4-2 0 15,2-5 128-15,4-1-128 0,1-1 128 0,3-3-128 16,3-3 144-16,3-3-144 0,2-3 128 0,3-3-128 15,4-1 0-15,0-6 0 0,2-4-160 0,5-2-128 16,5-4-32-16,4-3 0 16,4-3-1552-16,6-6-320 0,-1-5-64 0</inkml:trace>
  <inkml:trace contextRef="#ctx0" brushRef="#br1" timeOffset="72510.94">12194 10313 26719 0,'-2'-12'2368'0,"1"3"-1888"0,0-1-480 0,1-1 0 0,2 0 2400 0,2 1 384 15,-1 0 80-15,1 1 16 0,2 3-1984 0,0 0-400 16,1 1-80-16,1 0-16 0,0 2 128 0,1 1 32 16,1 0 0-16,-1 0 0 0,1 2-32 0,2 2 0 15,-3 0 0-15,1 1 0 0,0-1-224 0,-1 3-48 16,0 1-16-16,0 1 0 0,-2 2-240 0,-1-1 0 16,-1 2 128-16,-1 0-128 0,-1-1 0 0,0 1 0 15,-3 0 0-15,0 0 0 0,-2 0-192 0,0 0 192 16,0-1-192-16,-1 2 192 0,-1-1-144 0,1 0 144 15,0-2 0-15,3-8-144 0,-5 10 144 0,1-2 0 16,4-8 0-16,-5 7 128 0,5-7 32 0,-6 8 16 16,6-8 0-16,-5 7 0 0,5-7-48 0,-6 6 0 15,6-6 0-15,0 0 0 0,0 0-128 0,-4 7 0 16,4-7 0-16,0 0 128 0,0 0-128 0,0 0 0 16,0 0 144-16,4 10-144 0,-4-10 144 0,6 7-144 0,-6-7 192 0,8 7-192 15,1-2 208-15,1 0-64 0,-1-2-16 0,3-1 0 16,1 1-128-16,3-2 0 15,1 0 0-15,0-1 0 0,0 2-288 0,3 0-96 0,1 0 0 0,2 1-16 32,-3-2-1216-32,0 1-240 0,-2 0-64 0,1 0 0 0,0 0-1360 15,-1 1-288-15</inkml:trace>
  <inkml:trace contextRef="#ctx0" brushRef="#br1" timeOffset="72715.05">12730 10788 27647 0,'0'0'1216'0,"0"0"256"16,0 0-1168-16,0 0-304 0,0 0 0 15,10-3 0-15,-1-3 2688 0,2 3 464 0,1 2 112 0,2-2 0 0,1 1-2320 0,1 1-480 16,3 0-80-16,2 1-32 0,0-1 128 16,1 1 32-16,1 0 0 0,0 0 0 0,0 0-256 0,-2 0-64 15,-3 0 0-15,1 0 0 16,-1 1-1248-16,-2 0-256 0,-3-1-48 0,1 0-10624 15,-1 0-2128-15</inkml:trace>
  <inkml:trace contextRef="#ctx0" brushRef="#br1" timeOffset="74264.12">14367 10206 14735 0,'0'0'640'0,"-7"-3"160"0,-1-1-640 0,0 1-160 0,2 0 0 0,6 3 0 15,-7-2 2464-15,7 2 464 0,0 0 80 0,-8-3 32 16,1 2-1888-16,7 1-368 0,-6 1-80 0,6-1 0 16,-9 4 192-16,9-4 32 0,-7 4 16 0,2 2 0 15,-2 0-352-15,2 3-64 0,1 2-16 0,-2 1 0 0,-1 1-176 0,0 2-32 16,-1 1-16-16,0 2 0 0,-1 0-160 0,1 2-128 15,-1-2 144-15,1 3-144 0,1 0 144 0,1-1-144 16,-2 0 128-16,2-2-128 0,0-2 192 0,2-1-64 16,-1 0 0-16,2-2 0 0,0-3 96 0,0-1 16 15,3-9 0-15,-2 10 0 0,2-10 16 0,-2 9 16 16,2-9 0-16,0 0 0 0,0 0 16 0,0 0 0 16,0 0 0-16,0 0 0 0,0 0-48 0,0 0-16 31,0 0 0-31,0 0 0 0,0 0-96 0,10 1-128 0,-10-1 176 0,11-2-176 0,-2-1 240 0,-2 0-64 15,-7 3-16-15,9-4 0 0,0-3-160 0,-3 2 0 16,-1-3 0-16,1 1 0 0,-1 0 0 0,-1 0 0 16,1 0 0-16,-5 7 0 0,3-7 0 0,-3 7 0 15,0 0 0-15,3-7 0 0,-3 7 0 0,0 0 0 16,0 0 0-16,0 0 0 0,0 0 0 0,0 0 0 0,0 0 0 0,0 0 0 16,0 0-192-16,0 0 192 15,0 0-192-15,0 0 192 0,0 0 0 0,0 0 0 16,0 0 0-16,0 0 0 0,-5 8-176 0,5-8 48 0,-4 6 0 0,4-6 0 15,-4 8 128-15,4-8-208 0,-4 7 80 0,4-7 128 16,0 0-208-16,0 0 80 0,-3 7 128 16,3-7-208-16,0 0 16 0,-5 8 0 0,5-8 0 15,0 0 0-15,0 0-32 0,0 0 0 0,0 0 0 0,0 0 0 32,0 0-160-32,0 0-48 0,0 0 0 0,0 0 0 0,0 0 256 0,0 0 176 0,0 0-208 0,0 0 80 31,0 0-1776-31,0 0-336 0,0 0-80 0,0 0-16 0,0 0 688 0,0 0 144 0,-5-5 32 0,1-1 0 15,-1 1 128-15,2-1 16 0,3 6 16 0,-4-7 0 0,1 1 1680 0,3 6 336 16,-2-8 64-16,1 2 0 0,1 6 832 0,-1-8 144 16,-1 0 48-16,2 8 0 0,0-9-352 0,-1 2-64 15,1-1-16-15,0 0 0 0,0 1-416 0,0-1-96 16,0-1-16-16,0 1 0 0,-1 1-192 0,1-2-32 16,0-2-16-16,-1-1 0 0,0 0-16 0,-1 1 0 15,0 0 0-15,1 0 0 0,-4 0-128 0,2 1-48 16,0 1 0-16,0 0 0 0,-1 0-80 0,0 3 0 15,-1-1-16-15,5 7 0 0,-6-8 0 0,-2 4 0 16,0 1 0-16,-1 2 0 0,1 2-304 0,-2 1 0 16,-1 1 0-16,0 2 0 0,0 1 0 0,-1 3 0 15,-2 1 0-15,1 2-144 0,0 1 144 0,1 3-128 16,1 1 128-16,1 1-128 0,-1 1 128 0,1 0 0 16,1 2 0-16,2-1-128 0,-1 1 128 0,2-1 0 15,2 0-144-15,1-1 144 0,-1 1 0 0,3-2 0 0,1-2 0 0,0 0 0 16,1-2 0-16,2-2 0 15,0-1 0-15,1-1 0 0,1-1 0 0,0-3 0 0,-5-6 128 0,10 5-128 16,-10-5 128-16,11 1-128 0,0-2 128 0,-1 0-128 0,-1-3 176 0,1-1-48 16,0-4-128-16,1-1 192 15,0-2 32-15,0-3 0 0,0-3 0 0,1-3 0 0,0-2 16 0,0-1 0 16,-1-3 0-16,0 0 0 0,-1-2-16 16,0 1 0-16,-2-1 0 0,0 2 0 0,-1 1-224 15,-1 1 0-15,2-1 0 0,-1 4 0 0,-4 1 128 0,0 1-128 16,1 1 176-16,-1 3-176 0,-1-1 272 0,0 5-48 15,-1 3-16-15,-1 2 0 0,1 0 16 0,-1 7 0 16,0 0 0-16,0 0 0 0,0 0-224 0,0 0 0 16,0 0 128-16,0 0-128 0,0 0 0 0,-2 9-160 15,0 3 32-15,0 3 0 0,0 4 128 0,-1 2-128 16,0 2 128-16,0 1-128 0,0 3-16 0,-1 1 0 16,1 2 0-16,1 0 0 0,0-1 144 0,-1 2 0 31,2-1-144-31,0 0 144 0,1-2 0 0,0 1 0 0,1-1 0 0,1-1 0 0,1-3-208 0,-1-1 16 0,1-1 16 0,2-1 0 31,-1-3-416-31,3-3-96 0,0-2-16 0,2-1 0 16,1 0-528-16,1-3-112 0,0-2-32 0,1-2 0 15,1-1-2352-15,2-3-480 0</inkml:trace>
  <inkml:trace contextRef="#ctx0" brushRef="#br1" timeOffset="74592.62">13864 10914 11055 0,'-11'0'976'0,"11"0"-784"0,-7-1-192 0,-1 1 0 16,8 0 4704-16,0 0 896 0,-7 0 176 0,7 0 48 15,0 0-4128-15,0 0-816 0,0 0-176 0,0 0-16 16,10 1-160-16,1 2-16 0,1-1-16 0,3 0 0 15,1-1 32-15,2 0 16 0,-1 0 0 0,2 0 0 0,1 0-48 0,2-1-16 16,2 0 0-16,2 0 0 0,1 0-160 0,-2 0-16 16,-1-1-16-16,0 0 0 0,1-1-288 0,-2 2 128 15,-1-1-128-15,-1 1 0 0,-3 1 0 0,-1 0 0 16,-4 0-160-16,-1 0 160 16,-1 0-688-16,-11-1-16 0,9 4 0 0,-9-4 0 15,0 0-2096-15,7 9-416 0,-4-1-96 0,-4 3-16 0</inkml:trace>
  <inkml:trace contextRef="#ctx0" brushRef="#br1" timeOffset="74942.53">14000 11271 29487 0,'0'0'2624'0,"0"0"-2112"0,0 0-512 0,0 0 0 16,2-7 1216-16,-2 7 144 0,6-6 32 0,3 0 0 15,0 2-992-15,0-1-192 0,0 2-32 16,0 1-16-16,2 1 400 0,0 0 80 15,-1 1 0-15,0 1 16 16,0 0-128-16,-1 1-16 0,-9-2-16 0,11 5 0 0,-2 1-496 16,-9-6 128-16,7 9-128 0,-2 0 0 15,-5-9-288-15,2 11-96 0,-2 1-32 0,-2 0 0 0,1-1-272 0,-5 0-48 0,0 0-16 0,-2-1 0 16,0 0 464-16,-1-1 96 0,0 1 0 0,-1-1 16 0,0-1 176 16,1-2 176-16,1 0-48 0,2-1 0 0,0 0 560 15,6-5 96-15,0 0 32 0,0 0 0 0,0 0 16 0,0 0 16 16,0 0 0-16,0 0 0 0,0 0-320 0,0 0-64 15,5 9-16-15,2-4 0 0,3 0-208 0,2-2-48 16,1-1-16-16,3 0 0 0,0-2-176 0,3 1 0 16,0 0 0-16,3-1 0 0,2-2 0 0,3 1-320 15,3-1 48-15,1 0 16 32,-1-3-1296-32,-2 1-256 0,0-3-48 0,-1-1-9552 0,2-5-1904 0</inkml:trace>
  <inkml:trace contextRef="#ctx0" brushRef="#br1" timeOffset="75266.42">14662 10373 13823 0,'-5'-10'1216'0,"1"1"-960"0,0 1-256 0,1-1 0 15,2 0 5664-15,1 9 1088 0,0-8 224 0,0 8 32 16,5-6-5376-16,-5 6-1072 0,0 0-224 0,10-2-32 0,-2 0 96 0,1 4 32 16,0-1 0-16,0 3 0 0,-2 0 80 15,3 3 32-15,0 2 0 0,0 3 0 0,0 2-224 0,0 2-32 16,0 0-16-16,0 4 0 0,0 2-272 0,0 2 0 16,-2 1 0-16,0 5 0 0,-2 3 0 0,-1 5 0 15,-1 2 0-15,-1 2 0 0,-3 2 0 0,-1 3 0 16,-2 4 0-16,-2 3 0 0,-3 2 0 0,-2 2 0 15,-2 3 0-15,-1-5 0 0,-1-3-160 0,-2-4-96 16,-2-2 0-16,0-1-16 0,0-2-80 0,1-5-16 16,-2-3 0-16,0-1 0 15,0-5-304-15,-5-1-64 0,0-5-16 0,-2-2 0 16,-5-1-1696-16,-1-3-352 0,0-4-64 0</inkml:trace>
  <inkml:trace contextRef="#ctx0" brushRef="#br1" timeOffset="75642.8">13661 10315 23039 0,'0'0'2048'0,"-6"-5"-1648"0,6 5-400 0,0 0 0 16,-7-4 3520-16,7 4 608 0,0 0 128 0,-8 3 32 15,1 2-3536-15,2 2-752 0,-2 3 0 0,1 5-160 16,-2 2 160-16,-1 3-208 0,-1 2 80 0,-1 2 128 16,-1 3 0-16,0 2 0 0,-1 5 0 0,1 5 0 15,0 4 0-15,-1 3 0 0,-1 1 0 0,0 4 192 0,0 3-192 0,1 3 0 16,-1 1 0-16,2 1 0 0,0 2 0 0,3-4 0 16,5-4 0-16,2-2 0 0,2-3 128 0,2-2-128 15,2 0 0-15,4-5 128 0,2-1-128 0,1-4 192 16,1-1-192-16,2-3 192 0,2-3-192 0,1-5 128 15,3-2-128-15,1-4 128 0,3-3-384 0,1-2-64 16,2-4-32-16,2-3 0 16,4-3-1440-16,6-5-272 0,6-4-64 0,5-7-12400 0</inkml:trace>
  <inkml:trace contextRef="#ctx0" brushRef="#br1" timeOffset="76033.64">14800 10185 35007 0,'0'0'3120'0,"-2"-8"-2496"0,2 2-496 0,0 6-128 16,7-6 1024-16,-7 6 176 0,7-4 32 0,3 1 16 0,0 0-992 0,1 3-256 15,-1 3 0-15,0 0 0 16,0 1 352-16,0 1 32 0,0 0 0 0,0 2 0 16,-2-1-128-16,1 3 0 0,-1 1-16 0,0 1 0 15,-3 0-240-15,1 1 128 0,-2 1-128 0,-1-1 0 0,1 1 0 0,-2 0 0 16,-1 0 0-16,0 0 0 0,-1-1 0 0,0 0-160 16,0 0 160-16,-1-1-128 0,-1-1 128 0,2-10 0 15,-2 9 0-15,2-9-128 0,0 0 128 0,-4 9 0 16,4-9 160-16,0 0-160 0,0 0 0 0,0 0 128 15,0 0-128-15,0 0 0 0,0 0 0 0,0 0 128 16,8 7-128-16,3-3 0 0,1-1 0 0,5-1 0 16,-2-2 0-16,4 0 0 0,-1-1 0 0,3 0-240 15,3 0 80-15,1 0 16 16,1-2-496-16,0 2-80 0,1-2-32 0,-1 1 0 16,1-1-2688-16,-2 1-528 0</inkml:trace>
  <inkml:trace contextRef="#ctx0" brushRef="#br1" timeOffset="76567.94">15416 10032 35071 0,'-2'-10'1552'0,"3"3"320"0,1-3-1488 0,2 1-384 15,-1 0 0-15,3 1 0 0,-1 0 0 0,2 0 144 0,0 2-144 0,2 1 0 16,1-1 448-16,0 2-32 0,1 0 0 0,1 0 0 0,-2 2 240 0,2 1 48 16,1 1 16-16,2 1 0 0,0 1-176 0,0 0-32 15,3 2-16-15,-3 0 0 0,1 2-192 0,0 1-48 16,1 0 0-16,-2 3 0 16,-3 0-128-16,0 1-128 0,0 0 192 0,-2 1-192 0,-1 1 224 0,-1 1-64 15,-2 2-16-15,0 1 0 0,-2 2-16 0,0 2-128 16,-1 2 192-16,-2 2-64 0,0 2-128 0,-1 1 192 15,-1 2-192-15,0 4 192 0,-1 4-192 0,0 1 0 16,-2 3 0-16,1 4 0 0,-3 3 0 0,1 2 0 16,-1 2 0-16,0 2 0 0,-2-1 0 0,0 1 0 15,1 1 0-15,-1 1 0 0,0 2 0 0,1-2 0 16,1 0 0-16,1-1 0 0,-1-4 0 0,3-3 0 16,1-1 0-16,1-2 0 0,-3-4 0 0,4-4 128 0,4-2-128 0,-3-3 0 15,-1-1 144-15,0-4-144 16,0-5 160-16,-1-1-160 0,1-5 160 0,-3-1-160 15,1-4 160-15,1 0-160 0,-1-3 160 0,0-3-160 0,-2 0 160 16,4-6-160-16,0 0 160 0,-7 3-160 0,-1-1 160 0,0-2-160 16,-1-2 0-16,0-2 0 0,-2-2-208 0,-2 0 64 31,-1-4-224-31,-1-3-32 0,-2-4-16 0,-3-2 0 16,0-3-448-16,-6-3-96 0,0-3 0 0,-4-3-16 0,-1-2-2608 0,-3-2-512 15,-19-17-96-15,3 10-9136 0</inkml:trace>
  <inkml:trace contextRef="#ctx0" brushRef="#br1" timeOffset="76942.91">14443 9745 21183 0,'0'0'1888'0,"0"0"-1504"16,1-8-384-16,-1 8 0 0,0 0 1600 0,7-5 256 0,2 0 64 0,2 0 0 16,2 1-1536-16,1-2-384 0,2 3 0 0,4-1 128 15,3 1 256-15,4 0 48 16,0 1 16-16,5 1 0 0,4-2-176 0,2 2-16 0,1-1-16 16,0 0 0-16,-3 0-384 0,0 1-80 0,0 1-16 0,-2 1 0 15</inkml:trace>
  <inkml:trace contextRef="#ctx0" brushRef="#br1" timeOffset="79121.67">16935 9577 38703 0,'0'0'3440'0,"0"0"-2752"0,3-8-560 0,-3 8-128 15,3-9 816-15,2 2 128 16,4 1 16-16,0 1 16 0,0 0-848 0,2 1-128 16,2 0 0-16,1 1-160 0,2-1 160 0,-1 2-128 0,1-2 128 0,-1 1-128 0,1 1 128 0,0-1 0 15,-1 2 0-15,1 0-128 0,-1 0-144 0,2 1-32 16,0 2 0-16,2 1 0 15,0-2-1696-15,0 0-352 0,1 1-64 0,-1 0-13136 16</inkml:trace>
  <inkml:trace contextRef="#ctx0" brushRef="#br1" timeOffset="79325.2">16875 9901 30399 0,'0'0'1344'0,"0"0"288"0,0 0-1312 0,0 0-320 16,0 0 0-16,0 0 0 0,0-6 2592 0,0 6 448 16,7-6 96-16,2 3 0 0,5 1-2688 0,3-1-448 15,3 2-304-15,3 0 48 0,2-1 256 0,2 0-192 16,0 0 192-16,1 1-192 16,-1-2-304-16,2 1-48 0,1-1-16 0,2 0 0 15,2-1-2848-15,2 0-576 0</inkml:trace>
  <inkml:trace contextRef="#ctx0" brushRef="#br1" timeOffset="80247.36">19882 8987 8287 0,'0'0'736'16,"4"-5"-592"-16,-1-2-144 0,-3 7 0 0,3-7 3008 0,-3 7 576 0,5-7 128 0,-1 0 0 15,-4 7-2176-15,3-9-432 0,1 3-80 0,-4 6-32 16,0 0-240-16,3-6-48 0,-3 6-16 0,2-5 0 16,-2 5-48-16,0 0 0 0,0 0 0 0,0 0 0 15,0 0-192-15,0 0-64 0,0 0 0 0,0 0 0 16,0 0-192-16,-4 8-64 0,-2 0 0 0,0 2 0 0,-3 0 0 0,0 2-128 15,0 1 192-15,-1 5-64 0,-2 1-128 0,-1 3 192 16,-2 0-192-16,1 1 192 16,1-1-192-16,2 0 0 0,0 0 0 0,2-1 0 0,2-1 0 0,1 1 0 15,1 0 0-15,3-1 0 0,3-1 0 0,3-3 128 16,2 0-128-16,1-2 128 0,3 0 144 0,2-2 32 16,3-2 0-16,0-1 0 0,1-1 192 0,2-1 32 15,0-1 16-15,-1-2 0 0,1 0-336 0,1-2-64 0,-1-1-16 16,1-1 0-16,0-1 0 0,-2-1-128 15,0 1 192-15,-2-2-64 0,1 1-128 0,-3-1 160 16,0-2-160-16,-3 0 160 0,0-1-160 0,-1-1 0 16,-3-1 144-16,1-1-144 0,-2-2 0 0,-3-1 0 15,-3-2 0-15,-1-2 0 16,-2-1-256-16,-4 0-128 0,-1 0-32 0,-2-2 0 16,-3-2-48-16,-3 1-16 0,1 2 0 0,-1-1 0 0,0-2 480 0,-1 1 0 15,0-1 0-15,1 0 0 0,3-1 384 0,-2 2-16 16,3 0-16-16,2 1 0 0,1-1 96 0,1 0 32 0,1 1 0 15,1 0 0-15,3 0 80 0,1 3 16 0,1 0 0 0,1 2 0 16,1 1-192-16,2 2-48 0,2 0 0 0,-1 2 0 16,0 0-96-16,3 4-32 0,-1 0 0 0,2 0 0 15,1 2-208-15,1 0 144 0,1 2-144 0,1 2 128 16,1 2-128-16,2 2 0 0,-1 3 0 0,1 2 0 16,2 2 0-16,-1 2 0 0,-1 3 0 0,2 0 0 15,-4 4 0-15,0 1 0 0,-2 0-144 0,-3 1 144 0,-1 0-272 16,-2 3 0-16,-1 0 0 0,-2 0 0 15,-1 2-608-15,-1-2-112 16,-2-2-32-16,0 1 0 0,-4-1-2112 0,2-1-416 16,-8 8-96-16,1-8 0 0</inkml:trace>
  <inkml:trace contextRef="#ctx0" brushRef="#br1" timeOffset="80783.53">20625 8974 31551 0,'0'0'1408'0,"0"0"272"0,0 0-1344 0,0 0-336 16,0 0 0-16,0 0 0 0,0 0 576 0,0 0 32 16,0 0 16-16,0 0 0 0,0 0-352 0,0 0-64 0,-6 12-16 15,1 0 0-15,-1 1 0 0,1 3-16 16,-2 0 0-16,2 3 0 0,0 2-16 0,1 2 0 15,0 0 0-15,-1 3 0 0,2 3-160 0,0 1 192 0,-1 2-192 0,3 1 192 16,-1 0-192-16,2-3 0 0,-2-1 0 0,2 0 0 16,0 0 0-16,0-1 0 0,0-3 0 0,2-1 0 15,-2-1 0-15,0-5 0 0,0-3 0 0,0-1 0 16,0-2 144-16,0-1-144 0,0-2 160 0,0-9-160 16,0 0 0-16,0 0 0 0,0 0 0 0,0 0-160 0,0 0 160 0,0 0 0 15,-5-5 0-15,0-1 0 0,1-2 0 0,0-3 0 16,2-2 0-16,0-3 128 0,0 0 208 0,1-3 48 15,0-2 16-15,0-2 0 0,-1 0-16 0,2-2 0 16,0-2 0-16,2-1 0 0,-1-2-96 0,1-1-32 16,0 0 0-16,1 2 0 0,1 0 80 0,0 0 16 15,2 3 0-15,1 1 0 0,2 0-64 0,0 3-16 16,2 2 0-16,-2 0 0 0,2 1-144 0,1 3-128 31,0 1 144-31,2 3-144 0,0 1 192 0,1 2-64 0,-2 2-128 0,1 1 192 0,1 2-192 0,-1 0 144 16,-1 2-144-16,0 1 128 0,-1 1-128 0,0 1 0 0,1 3 0 0,-2 0 0 15,-2 3-176-15,1 0 176 16,-1 1-128-16,0 2 128 16,0 0-704-16,-4 2-48 0,1 3-16 0,-2 1 0 15,-2-1-1296-15,-2 3-272 0,-1 0-48 0,-2 2-8048 16,-4-2-1600-16</inkml:trace>
  <inkml:trace contextRef="#ctx0" brushRef="#br1" timeOffset="80968.44">20478 9373 35007 0,'0'0'3120'0,"0"0"-2496"0,0 0-496 0,0 0-128 16,0 0 1232-16,9-5 240 0,1-1 32 0,2 4 16 15,3 2-1136-15,0 1-208 0,6 0-48 0,0 0-128 16,3-1 176-16,4 2-176 0,0 0 160 0,1-2-160 16,-2-2 224-16,1 1-48 0,-2 2-16 0,0 1 0 15,-2-4-160-15,0 2-176 0,-1 2 48 0,-1-1 0 16,-2-1-2256-16,-1 1-448 0,-3 0-96 0,-1 1-16 0</inkml:trace>
  <inkml:trace contextRef="#ctx0" brushRef="#br1" timeOffset="81563.12">19163 9817 21183 0,'-15'-11'944'0,"4"5"192"0,-3-1-912 0,0 2-224 0,-1-1 0 0,0 2 0 16,1 1 2320-16,2 1 432 0,0-2 64 0,1 2 32 15,0 1-1920-15,2 0-384 16,1-1-80-16,2-1-16 16,-1 2 400-16,7 1 80 0,0 0 16 0,0 0 0 0,0 0-208 0,0 0-32 0,0 0-16 0,0 0 0 0,0 0-384 0,0 0-80 15,0 0-16-15,0 0 0 0,11 5-208 0,1-2 144 16,0 0-144-16,3 2 128 0,0-1 0 0,4 1-128 16,3-3 192-16,4 1-64 0,4 0 176 0,5 3 16 31,6-1 16-31,3 0 0 0,0-2 16 0,3-1 0 15,3 0 0-15,5 2 0 0,2-1-96 0,8 1 0 16,5 1-16-16,2-2 0 0,0-2-96 0,5 1-16 16,5 2 0-16,6-1 0 0,6 0 0 0,4 1-128 15,1-2 192-15,9 0-64 0,7-1-128 0,1 0 160 16,-1-1-160-16,4 1 160 0,6 0-160 0,1-1 160 16,1 2-160-16,0-2 160 0,1-2-160 0,2 2 0 15,-2 0 0-15,-1-1 0 0,-5-1 0 0,-1 0 0 16,-2 0 0-16,-7 0 0 0,-8-1 0 0,-4 1 0 15,-3 1 0-15,-5 0 0 0,-7 0 0 0,-5 0 0 16,-10-1 0-16,-5-2 0 0,-7 1-144 0,-4 1-64 0,-7 0-16 0,-5 0 0 16,-4 1 16-16,-8 0 0 15,-5 0 0-15,-3-1 0 16,-6 0-176-16,-4 0-16 0,-5-1-16 0,-7 3 0 16,0 0-400-16,0 0-80 0,-9-1 0 0,-4 2-16 15,-8 2-704-15,-4-1-144 0,-6 0-32 0,-4-1-8608 0,-5-1-1728 16</inkml:trace>
  <inkml:trace contextRef="#ctx0" brushRef="#br1" timeOffset="82425.05">19553 10521 25919 0,'0'0'1152'0,"-6"-5"224"0,-3 1-1104 0,1-1-272 0,2 1 0 0,0 1 0 0,-1 0 288 0,0 1 0 16,1-1 0-16,6 3 0 0,-7-2 352 0,1-2 80 16,6 4 16-16,0 0 0 0,0 0 256 0,0 0 48 15,-5-2 16-15,5 2 0 0,0 0-320 0,0 0-64 16,0 0-16-16,0 0 0 0,0 0-400 0,0 0-64 15,0 0-32-15,0 0 0 0,0 0-32 0,0 0-128 16,0 0 192-16,9 6-64 0,-1-2-128 0,-8-4 192 16,9 3-192-16,1 1 192 0,1-2-192 0,1 0 128 15,0-1-128-15,4 0 128 0,0-1 48 0,3 0 0 16,1 0 0-16,3 0 0 0,4-1-32 0,2 0 0 16,1-2 0-16,-1 0 0 0,2 0-144 0,-1 1 160 0,-3-1-160 0,0 0 160 15,-2-1-160-15,-1 2 160 16,0 1-160-16,-1 0 160 0,-2-1-160 0,-1 1 0 15,-2-2 0-15,-2 2 0 0,-1 1 128 0,-3 1-128 16,-1 0 0-16,-3 1 128 0,-8-2-128 0,9 3 0 16,-9-3 144-16,8 5-144 0,-8-5 128 0,4 9-128 0,-1 0 128 15,-3 1-128-15,-3 0 256 0,0 2 0 0,-1 1-16 0,-2 5 0 16,-2 3-112-16,0 2 0 0,-1-1-128 0,-1 3 192 16,-3 2-192-16,0 5 128 0,-1 1-128 0,1 1 0 15,0 2 0-15,0 0 0 0,1 0 0 0,0 2 0 16,1-2 0-16,1-2 128 0,0-2-128 0,0 0 0 15,0-1 0-15,3-2 0 0,1-3 0 0,0-1 0 0,1-3 0 0,0-1 0 16,2-1 128-16,1-3-128 0,0-5 0 0,1 0 0 16,-1 1 0-16,1-2 0 15,0-3-496-15,1 0-144 0,0-8-16 0,0 0-16 16,0 0-1520-16,0 0-304 0,0 0-64 0,0 0-12160 16</inkml:trace>
  <inkml:trace contextRef="#ctx0" brushRef="#br1" timeOffset="83332.5">20514 10815 12895 0,'0'0'1152'0,"0"0"-928"15,0 0-224-15,0 0 0 0,0 0 2720 0,0 0 496 16,0 0 112-16,0 0 0 0,0 0-2272 0,0 0-464 0,0 0-80 0,0 0-32 15,-5 9 112-15,0 0 32 16,-3 0 0-16,-1 4 0 0,-2 2-128 0,0 3-32 16,-1 0 0-16,0 2 0 0,0 2-48 0,1 0-16 0,0 0 0 0,0 0 0 15,0 2-192-15,1-2-32 0,1-2-16 0,2 0 0 16,0 1-160-16,2-3 0 0,-1-3 144 0,2-2-144 16,-1-1 0-16,2-2 144 0,2-2-144 15,1-8 0-15,0 8 272 0,0-8-48 0,0 0-16 0,0 0 0 16,0 0 48-16,0 0 0 0,0 0 0 0,0 0 0 15,8-7-96-15,0-2-16 0,2-2 0 16,0-2 0-16,0-3 48 0,1-1 16 0,0 0 0 0,0-2 0 16,0-2 64-16,1-1 16 0,0-1 0 0,3 0 0 0,-1 1-64 0,0 0-16 15,1 1 0-15,-1 2 0 0,-1 2-208 0,-1 2 176 16,-1 2-176-16,-1 3 160 0,0 1 16 0,0 4 0 16,-1 2 0-16,-9 3 0 0,0 0 272 0,10 2 64 15,-10-2 16-15,9 9 0 0,-1-1-528 0,-2 3 0 16,-1 3 0-16,-3 1 0 0,1 0 0 0,-1 2 0 15,0 2 0-15,0 1 0 0,1 0 0 0,0 2 0 16,-2 1 0-16,1 0 0 0,1-1 0 0,2 2 0 16,0-1 0-16,1-1 0 0,-2-1 0 0,2-2 0 15,1 0 0-15,1-1 0 0,-1-2 128 0,0 1-128 16,3-4 0-16,1 0 0 0,-2-1 0 0,0-2 0 16,0-1 0-16,-1-3 0 0,-1-1-336 0,1-2-32 15,0-1 0-15,-8-2 0 16,10-1-1648-16,0-2-336 0,-1-5-64 0,-1-2-12528 0</inkml:trace>
  <inkml:trace contextRef="#ctx0" brushRef="#br1" timeOffset="83553.03">20353 10881 28559 0,'0'0'2544'0,"-5"-4"-2032"0,-1 0-512 0,6 4 0 16,-5-5 2512-16,5 5 416 0,0 0 80 0,0 0 0 0,0 0-2608 0,0 0-400 15,0 0-320-15,11-2 48 16,1 1 272-16,2 1 0 0,4 0 0 0,0 0 0 16,4 1 384-16,3 0 0 0,0-1-16 0,4 0 0 15,0 0-112-15,3 0 0 0,-1 0-16 0,1 0 0 0,-1 0-416 0,-2 0-80 16,-2-1 0-16,-3 0-16 16,-1 0-1568-16,0 0-304 0,-3 0-64 0,0-1-8288 15,-2 1-1648-15</inkml:trace>
  <inkml:trace contextRef="#ctx0" brushRef="#br1" timeOffset="84194.55">21289 11117 23039 0,'0'0'2048'0,"10"-1"-1648"15,1-2-400-15,1 1 0 0,0 0 1760 0,3-1 272 0,-3-3 48 0,1 1 16 16,-1-3-1456-16,-1 0-304 0,-1 0-48 0,-1-2-16 15,-1-1 288-15,-2 0 48 0,-1 0 16 0,-1-1 0 16,-1 1 0-16,-1-2 0 0,-2 0 0 0,0 1 0 16,0 1 0-16,-1 0 0 0,-2 1 0 0,0 3 0 15,-2-1-400-15,1 1-80 0,-3 0-16 0,0 1 0 16,-2 2-128-16,-1 0 0 0,0 1 0 0,-3 2 0 16,0 1 0-16,-2 2-176 0,0 3 176 0,0 0-192 15,-2 1 192-15,2 2-128 0,-1 2 128 0,1 2-128 0,1 5 128 16,-2 0 0-16,1 2-144 0,0 1 144 0,2-1 0 0,1 2 0 15,0-1 0-15,3-1 0 0,4-1 0 0,0-1 192 16,2-1-32-16,2-1 0 0,1-1-16 0,3 0 0 16,2-2 0-16,0-1 0 0,2-1-16 0,3 0 0 15,1-2 0-15,2-1 0 0,0-2-128 0,2 0 0 16,2-3 144-16,1-1-144 0,0-4 0 0,3-3 0 16,0-1 0-16,1-3 128 0,2-3 16 0,-2-1 16 15,1-2 0-15,0-4 0 0,-1-2 32 0,0-2 16 16,0-4 0-16,0-1 0 0,-1-2 32 0,-1-1 0 15,-2-1 0-15,-1 1 0 0,-1 0-16 0,-1 0 0 16,-5-1 0-16,0 4 0 0,-1 1 32 0,-3 3 0 16,-1 1 0-16,-2 4 0 0,-2 2 112 0,0 4 16 15,-1 2 16-15,-1 3 0 0,-1 1-32 0,1 2-16 16,1 6 0-16,0 0 0 0,-5-5-224 0,5 5-128 16,0 0 160-16,-5 5-160 0,-3 1 0 0,2 3 0 15,0 3-208-15,1 2 64 0,-1 2 16 0,-2 1 0 16,3 2 0-16,-1 2 0 0,1 2 128 0,1 1 0 0,-1 3 0 15,2 0-128-15,0 0 128 0,-1 1 0 0,2 2 0 0,1 0-128 16,0-1 128-16,2 1 0 0,1-1 0 0,1-1-128 16,2 0 128-16,0-4 0 0,2-1 0 0,1-2 0 15,-1-2 0-15,2-1-128 0,0-1 128 0,1-2-128 32,0-2-240-32,0 0-32 0,0-2-16 0,-1-2 0 0,2-1-448 0,0-1-96 0,2-3 0 0,-1-2-16 15,1-1-1712 1,3-4-352-16,0-5-64 0</inkml:trace>
  <inkml:trace contextRef="#ctx0" brushRef="#br1" timeOffset="84617.92">21954 10584 20271 0,'-4'-18'896'0,"2"4"192"0,-1-2-880 0,2-1-208 0,1 2 0 0,1 0 0 15,1 0 3984-15,1 3 752 0,1 1 160 0,0 2 32 16,2 2-3504-16,-1-1-688 16,1 3-144-16,2 1-16 0,-1 2-64 0,3 1-16 15,0 1 0-15,1 2 0 0,-1 1-208 0,1 2-32 16,0 0-16-16,0 3 0 0,-1 0-240 0,-2 2 0 16,0 0 0-16,-1 2 0 0,-3 1 0 0,-1 1 0 15,-3 0-208-15,-2 2 64 0,-2-1-112 0,-2 1 0 16,-1-2-16-16,-2 1 0 0,-2 2 32 0,0-2 16 0,-2 1 0 15,1-4 0-15,-1-2 224 0,2-2 0 0,2 0 0 0,-1-1 160 16,2-3 224-16,1-1 32 0,7-3 16 16,0 0 0-16,-5 5 128 0,5-5 16 0,0 0 16 0,0 0 0 0,0 0 48 0,0 0 16 15,0 0 0-15,0 0 0 0,8 4-256 0,1-2-48 16,4-2-16-16,2 0 0 0,3 0-160 0,2-1-48 16,2 1 0-16,3-2 0 0,-1 0-128 0,2 0 0 15,3 1 0-15,-1 0 128 0,2-1-128 0,0 2 0 16,0 0 0-16,-1 2 0 0,1 0 0 0,-1 1-224 15,-2 0 80-15,1 1 16 16,-3-1-384-16,-2 1-80 0,-3 0-16 0,-2 0 0 16,-3 2-1712-16,-4 0-352 0,-2 2-64 0</inkml:trace>
  <inkml:trace contextRef="#ctx0" brushRef="#br1" timeOffset="86244.71">3842 13890 18431 0,'0'0'816'0,"0"0"160"0,-4-8-784 0,0 0-192 0,1 2 0 0,3 6 0 16,-1-9 1456-16,1 9 240 0,-2-9 48 0,2 9 16 0,-1-10-784 0,1 2-144 15,0 0-48-15,0 8 0 0,0-8 496 0,0 8 112 16,1-8 16-16,-1 8 0 0,0 0-368 0,3-6-64 16,-3 6-16-16,7-6 0 0,-1 2-416 0,3 1-96 15,0-1 0-15,1 2-16 0,1 1-272 0,2 1-160 16,0 0 192-16,3 0-192 0,0 1 192 0,2 0-192 16,0 0 192-16,3 2-192 0,2-1 256 0,-1 0-48 15,1 0-16-15,3 0 0 0,-1-1 0 0,1 2 0 16,2-1 0-16,-1 0 0 0,1-1-192 0,-1-1 128 15,0 0-128-15,-1 0 0 0,0-2 128 0,-4 1-128 0,-4-1 0 0,-1 1 0 16,-2-1 128-16,-3 0-128 16,-1 0 0-16,-2 0 0 0,-9 2 176 0,0 0-176 15,0 0 192-15,0 0-192 0,6-6 208 0,-6 6-64 16,0-7-16-16,0 7 0 0,-6-6 0 0,-2 1 0 16,-2-1 0-16,1 2 0 0,-2-1-128 0,-4 2 0 15,-1-1 0-15,-3 0 0 0,-2 1 0 0,-1 1 0 0,-1 1 0 0,-2 1 0 16,-2 0 0-16,1 0 0 0,1 2 0 0,-2 0 0 15,1 1 0-15,-1 2 0 0,0 0 0 0,-1 3 128 16,1 1-128-16,1 2 0 0,-2 2 0 0,1 1 0 16,-2 2 0-16,1 0 0 0,2 2 0 0,1-2 0 15,1 2-160-15,2 0 160 0,2-1 0 0,3 2-144 0,3 0 144 0,3-2 0 16,2 1 0-16,3-2-128 0,1 0 128 0,3-2-192 16,1-1 192-16,2-1-192 0,2 0 192 0,3-1 0 15,0-1-144-15,4-1 144 0,1-2 0 0,2-1 0 16,1 0 128-16,1-2-128 15,2-2 208-15,-1-1-32 0,1-1-16 0,-2-1 0 0,1-1 96 0,0-1 32 16,-4-3 0-16,-1 1 0 0,-3-1 0 0,-2 0 0 16,-1-3 0-16,-2 0 0 0,-2-1 112 0,-1-1 32 15,-1-1 0-15,-1 0 0 0,-2 0-32 0,-1-1 0 16,-3 0 0-16,-2 0 0 0,-2 1-176 0,-1 0-32 16,-1-1-16-16,-1 1 0 0,0 1-176 0,-1 1-144 0,-2 3 144 0,0 1-208 15,1-1 16-15,1 3 0 0,3 2 0 0,1 1 0 31,1-1-464-31,1 4-96 0,1 0-16 0,4 2 0 16,5-4-1280-16,-5 11-256 0,3 5-48 0,4 0-16 16,3 3-1264-16,1 1-256 0</inkml:trace>
  <inkml:trace contextRef="#ctx0" brushRef="#br1" timeOffset="86841.51">4352 14380 25679 0,'0'0'1136'0,"-4"-5"240"0,-1-2-1104 0,0 1-272 16,2-1 0-16,0 1 0 0,-1-2 1344 0,1 0 224 0,1 0 32 0,0 2 16 15,-1-1 160-15,2 1 16 0,1 6 16 0,-1-8 0 0,1 2-240 0,2-2-48 16,2 0-16-16,0 1 0 0,-1 1-608 0,3 0-128 15,-1 1-32-15,3-1 0 0,0 2-256 0,-1-1-48 16,2 1-16-16,0 0 0 0,-1-1-112 0,-1 1-32 16,1 1 0-16,-8 3 0 0,10-2-80 0,-1 1 0 15,-9 1-16-15,0 0 0 0,9 1-176 0,-9-1 0 16,0 0 144-16,8 5-144 0,-8-5 0 0,0 0 0 16,6 8 0-16,-6-8-192 0,3 11-48 0,-2 0-16 15,-2-2 0-15,1 2 0 16,-4 0-160-16,1 2-32 0,-2-2-16 0,1 0 0 0,-2-2 160 0,3 1 48 0,-1-1 0 0,-1 0 0 15,1 0 256-15,0 0-160 0,4-9 160 0,-2 9-128 16,2-9 128-16,-1 10 0 16,1-2 0-16,0-8 0 0,0 0 0 0,0 0 0 0,5 7 0 0,-5-7 0 15,5 6 0-15,-5-6 0 0,9 7 0 0,-3-1 0 16,-6-6 0-16,9 6 0 0,-2-1 0 0,-1 0 128 0,-6-5-128 16,9 5 0-16,-1 1 0 0,-1-1 0 0,-1 0 0 0,-6-5 0 15,7 6 0-15,-7-6 128 16,0 0-128-16,5 9 144 0,-5-9-144 0,4 8 160 15,-4-8 32-15,0 0 16 0,-4 8 0 0,4-8 0 0,-7 7-16 0,-2 0-16 16,-1-3 0-16,-1 1 0 0,-1-2-48 0,0 1-128 16,0 1 192-16,-3-2-64 15,0 0-128-15,-1 0 128 0,0-1-128 0,-1 0 128 0,1-1-128 0,-1 1 0 16,3 0 0-16,0 0 0 0,1-2-320 0,1-2 16 16,1 1 0-16,1 0 0 15,0 0-528-15,1-1-96 0,0 0-32 0,1-2 0 16,3-1-2464-16,-1-3-496 0</inkml:trace>
  <inkml:trace contextRef="#ctx0" brushRef="#br1" timeOffset="87298.44">5447 13891 19343 0,'0'0'1728'0,"0"0"-1392"16,0 0-336-16,0 0 0 0,0 0 4496 0,0 0 832 15,7-6 176-15,1 3 16 0,1 0-4192 0,1 1-848 16,1 1-160-16,2-1-48 0,0 1-16 0,4 1 0 15,2-1 0-15,2 1 0 0,-1 0 0 0,4 0-16 16,0 1 0-16,-1-1 0 0,-2 0-240 0,0 0 0 16,-4 1 0-16,0 1 0 15,-3-2-704-15,-1 0-64 0,-1 0-32 0,-2 1 0 16,-10-1-1728-16,9 2-352 0,-9-2-64 0,0 0 0 31,0 0-768-31,0 0-128 0</inkml:trace>
  <inkml:trace contextRef="#ctx0" brushRef="#br1" timeOffset="87467.89">5509 14042 14735 0,'0'0'640'0,"-9"3"160"0,0-1-640 0,2-1-160 0,7-1 0 0,-7 2 0 16,7-2 4352-16,0 0 832 0,0 0 160 0,0 0 32 16,0 0-3488-16,0 0-704 0,0 0-144 0,0 0-16 15,0 0-224-15,4 11-32 0,4-3-16 0,1-1 0 16,0-1-272-16,5 1-48 0,2-2-16 0,5 1 0 16,2-3-416-16,6 1 0 15,-1-2 0-15,5 0 0 0,4 0-592 16,-1-2-48-16,0-1-16 0,5-2 0 15,1-2-2560-15,4-2-512 0</inkml:trace>
  <inkml:trace contextRef="#ctx0" brushRef="#br1" timeOffset="88140.84">7711 13429 9215 0,'0'0'816'0,"-9"-9"-656"0,0-2-160 16,-1-1 0-16,1 0 6848 0,2-1 1328 15,-1 2 272-15,1 0 48 0,1 1-6960 0,1 1-1408 16,1 1-256-16,1 2-64 0,-2 0 368 0,2 2 80 0,3 4 0 16,0 0 16-16,0 0 304 0,0 0 48 0,-4-3 16 0,4 3 0 15,0 0-320-15,-4 7-64 0,1 2-16 0,1 1 0 16,-1 1-240-16,0 3-192 0,2 4 48 0,0 3 0 16,-1 2 144-16,0 2-128 0,0 2 128 0,-1 3-128 15,0 3 128-15,0 5 0 0,-3-1 0 0,2 2-128 0,-1-1 128 16,1-2 0-16,0-1-144 0,0-2 144 0,1-3-128 0,0-1 128 15,-2-2-160-15,2-2 160 0,0-6-288 0,-1 0 32 16,1-2 16-16,-1-3 0 31,-1-2-144-31,3-2-48 0,-3-3 0 0,5-7 0 0,0 0-192 0,-7 4-32 0,7-4-16 0,-8 0 0 16,1-3 64-16,0-3 16 0,2-3 0 0,0 1 0 0,0-3 368 0,0-4 80 16,2-3 16-16,0-3 0 0,-1-1 128 0,2-3 144 31,1-2-16-31,1-4-128 0,1-4 192 0,1 0-64 0,-1-2 0 0,2 1-128 0,-1-1 192 0,1 0-64 15,2 3 0-15,-1 2-128 0,1 1 432 0,2 2-32 16,-1 3 0-16,1 0 0 0,2 2 32 0,1 2 0 0,0 2 0 0,1 2 0 16,-1-1-128-16,1 2-32 15,1 2 0-15,1 2 0 0,1 2 0 0,2 0 0 16,-1 3 0-16,2 0 0 0,-1 2-80 0,1 1 0 16,-2 2-16-16,-1 0 0 0,1 3-48 0,-1 2 0 15,0 0 0-15,-3 3 0 0,-1-1-128 0,0 1 0 16,-1 2 0-16,-1 1 0 0,-1 3-176 0,1 1-64 15,-1 0-16-15,-1 2 0 16,0 2-176-16,-2 0-32 0,-1 3-16 0,1-2 0 0,-2 2-416 0,-1 0-64 0,-2 0-32 16,-2 1-10000-16,-2 1-2000 0</inkml:trace>
  <inkml:trace contextRef="#ctx0" brushRef="#br1" timeOffset="88359.65">7575 13774 26719 0,'0'0'2368'0,"0"0"-1888"0,0 0-480 0,0 0 0 0,0 0 3056 16,0 0 512-16,0 0 96 0,0 0 32 0,0 0-2768 0,9-1-544 15,-9 1-128-15,12-1 0 0,0 0 448 0,2 1 80 16,-1 0 32-16,2-1 0 0,3 1-368 0,1 0-64 16,-1 1 0-16,2 1-16 0,0 0-368 0,1 1-256 15,-1-1 32-15,0 0 16 16,1 0-1600-16,-1 0-320 0,1 1-64 0,-2-1-16 15,-2 1-1296-15,0-1-256 0</inkml:trace>
  <inkml:trace contextRef="#ctx0" brushRef="#br1" timeOffset="88798.27">8018 13884 37087 0,'0'0'1648'0,"0"0"336"0,0 0-1600 0,0 0-384 15,0 0 0-15,7-8 0 0,1 1 672 0,0 1 48 16,-1 2 16-16,2 0 0 0,0-1-96 0,1 2-32 0,-1 1 0 0,1 0 0 16,0-1 224-16,-1 3 64 0,2 1 0 0,-1 1 0 15,0-1-464-15,-1 1-96 0,0 0-16 16,-1 1 0-16,-8-3-320 0,8 6 0 0,-1-1 0 0,-7-5-192 16,5 8-288-16,-1 0-64 0,-3-1-16 0,-2 3 0 15,-1-1-144-15,-2 2-48 0,-3 1 0 0,-1 0 0 16,-1-1-144-16,1 1-16 0,-2 1-16 0,2-1 0 15,-1-1 400-15,1-1 80 0,2-3 0 0,1 0 16 0,5-7 432 0,0 0 304 16,-4 6-48-16,4-6-16 0,0 0 176 0,0 0 32 16,0 10 16-16,0-10 0 0,0 0-64 0,6 10-16 15,2-2 0-15,0-1 0 0,1-1-80 0,-1 1-32 16,3-1 0-16,-2 1 0 0,2 0-48 0,0-1-16 16,-1 1 0-16,0 0 0 0,-1 1-16 0,-2 0-16 15,0 0 0-15,-7-8 0 0,6 8-32 0,-6-8 0 16,2 10 0-16,-2-1 0 0,0-9 112 0,-6 10 0 15,-1-2 16-15,-2-2 0 0,-1 1-272 0,-1-2 128 16,-1 0-128-16,-3-1 0 0,1 1 176 0,-1-1-176 16,-2 0 160-16,0 1-160 0,-1-1 0 0,2 1 0 15,-1-2 0-15,1 1 0 16,-2 1-544-16,-1-2 0 0,-1-1 0 0,1 1 0 16,-2 0-1328-16,0 0-272 0,0-1-48 0,0 0-14464 0</inkml:trace>
  <inkml:trace contextRef="#ctx0" brushRef="#br1" timeOffset="89173.22">6887 14485 36623 0,'0'0'1616'16,"0"0"352"-16,0 0-1584 0,0 0-384 0,0 0 0 0,0 0 0 0,0 0 192 0,9-3-64 15,3-1 0-15,3 3 0 0,3 1-128 0,5-1 0 16,3 1 0-16,5 1 0 0,2 0 352 0,3 2 144 16,3-1 16-16,4 0 16 0,4-1-208 0,5 0-32 15,5 0-16-15,6-1 0 0,3 0-80 0,1-1 0 16,0 0-16-16,1 0 0 0,2-2-176 0,3 0 192 15,2 1-192-15,-5 0 192 0,-4 1-192 0,-2-1 128 0,-6 0-128 0,0-1 128 16,-3 1-128-16,-2 1 0 0,-1-1 0 0,-9 1 0 16,-7-1 0-16,-5 0 0 0,-4 1 0 0,-5 1-176 31,-5 0-464-31,-4 0-80 0,-1 0-32 0,-12 0 0 16,0 0-1808-16,0 0-384 0,0 0-64 0,0 0-10912 0</inkml:trace>
  <inkml:trace contextRef="#ctx0" brushRef="#br1" timeOffset="89722.05">7655 14893 21183 0,'0'0'1888'0,"0"0"-1504"0,0 0-384 0,0 0 0 15,-1-9 3056-15,1 2 528 0,0 7 128 0,3-8 0 16,-3 8-2704-16,0 0-560 0,0 0-96 0,0 0-32 15,0 0 704-15,0 0 128 0,0 0 16 0,0 0 16 16,0 0-400-16,0 0-80 0,5 9 0 0,-5 2-16 16,-2 2-512-16,-1 4-176 0,-2 3 0 0,-1 1 144 15,-2 3-144-15,-1 2-144 0,-1 0 144 0,1 2-208 0,-2 0 32 0,0 1 16 16,-2-1 0-16,1 0 0 0,-1-2 160 0,2 0-192 0,0-2 192 0,1-3-192 16,0-5 192-16,2-2 0 0,0 0-144 0,1-2 144 15,2-2-176-15,0-3 48 0,5-7 0 0,0 0 0 16,-5 6 0-16,5-6 0 15,0 0 0-15,0 0 0 0,0 0 128 0,0 0-208 16,-2-8 80-16,2-1 128 0,2-4-208 0,2-1 80 16,0-3 128-16,2-1-208 0,3-5 208 0,0-4 0 0,2 0-160 0,2-4 160 15,0-2 0-15,1-2 0 0,1-2 0 0,-1 1 0 16,1 0 0-16,1 1 0 0,-1 3 0 16,0 3 0-16,-1 4 0 0,-2 4 0 0,-1 3 0 0,-2 3 0 15,0 2 0-15,-2 4 240 0,0 1-16 0,-1 4 0 16,-6 4 64-16,7-4 16 0,-7 4 0 0,0 0 0 15,0 0-160-15,0 0-16 0,11 6-128 0,-2 1 192 16,-3 2-192-16,1 4 176 0,0 1-176 0,-2 2 160 16,0 0-160-16,-1 2 192 0,-1 3-192 0,2 4 192 15,-1 1-48-15,-3 1 0 0,1 2 0 0,-1 2 0 16,1-3-144-16,-1 1 0 0,1 0 0 0,0-1 0 16,0-1 0-16,0-2 0 0,1-1 0 0,0-2 128 15,-1-2-128-15,0-2 0 0,-1-2 0 0,2-1 0 0,-1-1-128 0,-1-2-64 16,0-2-16-16,-1-3 0 15,0-7-784-15,0 0-160 0,0 0-16 0,0 0-10576 16,0 0-2112-16</inkml:trace>
  <inkml:trace contextRef="#ctx0" brushRef="#br1" timeOffset="89940.79">7559 15145 30399 0,'0'0'2704'0,"0"0"-2160"15,0 0-544-15,0 0 0 0,0 0 2112 0,0 0 320 16,3-3 64-16,3-2 16 0,-6 5-2208 0,10-2-448 16,1-1-96-16,1 2-16 0,0 0 640 0,1-1 128 0,1 2 32 0,3 0 0 15,0 0-192-15,2 3-32 16,-1-2-16-16,2 1 0 0,-1-1-304 0,2 1 0 16,-1-1-128-16,3 0 128 15,0 2-2176-15,0-1-352 0,-1-1-64 0,0-1-13152 0</inkml:trace>
  <inkml:trace contextRef="#ctx0" brushRef="#br1" timeOffset="90381.55">8045 15288 27647 0,'0'0'2448'0,"0"0"-1952"0,0 0-496 0,0 0 0 0,0 0 2672 0,0 0 432 15,10-6 96-15,-1 2 0 0,0 1-2432 0,1 1-512 16,-1-1-80-16,1 2-32 0,-10 1 624 0,14 1 112 15,-3 2 16-15,0-1 16 0,0 1-160 0,-2 1-48 16,1 2 0-16,-10-6 0 0,9 5-560 0,-9-5-144 16,9 6 0-16,-9-6 0 15,4 9-528-15,-4-9-144 0,0 11-32 0,-2 0 0 16,-2 0-256-16,-3 0-48 0,-2 0-16 0,-1 0 0 16,-3 1 256-16,1 1 32 0,0 0 16 0,1-2 0 15,1 0 240-15,1-1 48 0,3-1 16 0,1-4 0 0,5-5 416 0,0 0 272 16,-4 8-32-16,4-8-16 0,0 0 208 0,0 0 32 15,0 0 16-15,0 0 0 0,0 0-32 0,4 12-16 0,-4-12 0 0,8 9 0 16,-8-9-112-16,11 10 0 0,-1-2-16 0,0-2 0 16,-1 1-112-16,-1-2 0 0,1 2-16 0,-1 1 0 15,-1-1 48-15,-7-7 16 0,7 10 0 0,0-1 0 16,-2 0 32-16,-5-9 16 0,5 11 0 0,-1-1 0 16,-4-10 32-16,0 10 16 0,-2-2 0 0,2-8 0 15,-6 9-160-15,0-2-48 0,-2-1 0 0,0 0 0 16,0-1-128-16,-1 0 0 0,-2-1 0 0,-1 0 0 15,0-2 0-15,-2-1-192 16,0 0 0-16,0-2 16 0,-2-2-448 0,2-1-80 16,0-1-32-16,-3-4 0 0,-2-3-2080 0,-2-6-432 15</inkml:trace>
  <inkml:trace contextRef="#ctx0" brushRef="#br1" timeOffset="90726.06">9052 14248 15663 0,'0'0'1392'0,"0"0"-1120"16,0 0-272-16,0 0 0 0,0 0 3664 0,0 0 688 0,7-3 128 0,2 1 16 16,0 1-2576-16,2 0-528 0,0 1-112 15,2 0 0-15,0 0-112 0,3-1-16 0,-1 2 0 0,3 1 0 16,2 0-448-16,0-1-112 0,2 0-16 0,0 0 0 16,2-1-384-16,-4 0-64 0,4 0-128 0,-5 0 176 15,-2 0-384-15,-3 0-80 0,-2-1-16 0,-1 0 0 31,-11 1-1648-31,11-1-336 0,-11 1-64 0,0 0-8656 0,0 0-1728 0</inkml:trace>
  <inkml:trace contextRef="#ctx0" brushRef="#br1" timeOffset="90913.55">9121 14410 23039 0,'0'0'2048'0,"0"0"-1648"16,0 0-400-16,0 0 0 0,0 0 3248 0,0 0 560 15,0 0 112-15,11 2 32 0,0-1-2576 0,1 1-512 16,0-1-96-16,2 0-32 0,3 0-16 0,1 0 0 15,1 1 0-15,2 0 0 0,1 1-224 0,2 0-48 16,3-1-16-16,-1 1 0 0,0 0-288 0,-1-1-144 16,-1-1 160-16,1-1-160 15,1 0-272-15,-1-1-160 0,0 0-16 0,-1-2-16 16,0-1-1968-16,-2 0-384 0,-3-2-64 0</inkml:trace>
  <inkml:trace contextRef="#ctx0" brushRef="#br1" timeOffset="93818.35">11592 13403 8287 0,'0'0'736'0,"0"0"-592"0,0 0-144 0,0-9 0 16,1 1 4624-16,-1 8 896 0,0 0 176 0,2-7 48 16,-2 7-4112-16,0 0-816 0,0 0-176 0,0 0-16 15,0 0 224-15,0 0 48 0,0 0 16 0,0 0 0 16,7 7-320-16,-3 2-64 15,-1 2-16-15,-1 2 0 0,1 2-320 0,-3 5-192 0,0 3 192 0,0 3-192 16,-1-1 128-16,1 5-128 0,-2 2 0 0,1 4 0 16,-1 1 128-16,1 2-128 0,0-1 0 0,1 0 0 0,-1-3 0 0,1-1 0 15,0-1 128-15,0-2-128 0,0-4 0 0,0 0 0 16,0-2 0-16,1-2 0 0,0-2 144 0,1-2-144 16,-1-2 0-16,-1-2 144 0,0-4-144 0,1-2 0 15,1-1 144-15,-2-8-144 0,0 0 0 0,0 0 0 16,0 0 0-16,0 0 0 0,0 0 0 0,0 0-160 15,0 0 160-15,-5-9 0 0,1 1-192 0,-1-6 64 16,0-3 128-16,0-3-208 0,-1-2-48 0,0 1-16 16,2-2 0-16,0-2 0 0,-1-3 272 0,3 0 0 15,1-3 0-15,2-1 0 0,1-1 0 0,3-1 0 16,1-3 176-16,2 1-176 0,1-1 208 0,1-1-64 16,2 3-16-16,0 3 0 0,1 5-128 0,0 0 128 15,1 2-128-15,0 2 128 0,-1 2 96 0,-1 2 16 16,1 2 0-16,1 1 0 0,1 2 16 0,-2 1 16 0,0 3 0 15,0 2 0-15,-1 3 0 0,1 1 0 0,-1 3 0 16,1 1 0-16,-1 1-16 0,0 2-16 0,-3 1 0 0,1 2 0 16,-1 1-240-16,-2 3 0 0,0 2-144 0,-1 1 144 15,0 2-416-15,-2 0 16 0,0 3 0 16,-2 2 0 0,-2 2-272-16,0 1-48 0,-2 0-16 0,-2 0 0 15,-1 0-736-15,-2-1-128 0,0 0-48 0,-3-2-12688 0</inkml:trace>
  <inkml:trace contextRef="#ctx0" brushRef="#br1" timeOffset="94037.08">11494 13815 27647 0,'0'0'2448'0,"0"0"-1952"16,0 0-496-16,0 0 0 0,0 0 2288 0,0 0 352 15,12 0 80-15,3 1 16 0,3 0-2240 0,1 1-496 16,0 1 0-16,3-1 0 0,0-1 768 0,3 0 192 15,0-1 64-15,1 1 0 0,3 0-496 0,-3 1-80 16,1 1-32-16,-1-1 0 0,-1-1-416 0,1 1 0 16,-1 0 0-16,0-1-176 15,1 1-1872-15,-2-1-384 0,0 0-80 0,-1-1-13696 0</inkml:trace>
  <inkml:trace contextRef="#ctx0" brushRef="#br1" timeOffset="94600.87">10906 14358 30575 0,'-11'-3'1344'0,"5"1"304"0,-2 0-1328 0,0 0-320 16,-2-2 0-16,2 2 0 0,-1 0 1104 0,0 1 160 16,1-1 16-16,2 0 16 0,6 2-1296 0,-8-1-224 15,8 1-64-15,-7 0-16 0,7 0 896 0,0 0 176 16,0 0 48-16,0 0 0 0,0 0-448 0,0 0-96 15,0 0-16-15,0 0 0 0,12 6-96 0,3-2-32 16,2 1 0-16,5-1 0 0,3-1-128 0,4 1 160 16,5-2-160-16,8 1 160 0,8 0 96 0,5 0 0 15,3-1 16-15,6 0 0 0,4 0 48 0,10 0 16 0,6 0 0 16,5-1 0-16,2-1-48 0,7 0-16 0,4 1 0 0,7-1 0 16,5-1-80-16,8 0 0 0,6 1-16 0,2 0 0 15,-3-3-176-15,5 1 0 0,5 0 0 0,2 0 0 16,-3 0 0-16,1-1 0 0,-3 0 0 0,-3 2 0 15,-4 0 0-15,-7 0 0 0,-3-1 0 0,-7 0 0 16,-6 2-368-16,-4-1 48 0,-3 0 16 16,-8 0 0-16,-10-1-64 0,-6 1-16 0,-7 0 0 0,-7-1 0 15,-5 0-128 1,-6 1-16-16,-12-2-16 0,-7 2 0 0,-7 0-96 16,-6-1 0-16,-5 1-16 0,-11 1 0 0,0 0-240 0,0 0-32 15,0 0-16-15,-9 0 0 16,-4 0 304-16,-11 3 64 0,-8 0 16 0,-9 3 0 0,-7 0-1408 0,-7 4-272 0,-5 2-64 0,-3 1-16 0</inkml:trace>
  <inkml:trace contextRef="#ctx0" brushRef="#br1" timeOffset="95179.33">11969 14770 25791 0,'0'0'1152'0,"0"0"224"0,-3-7-1104 0,3 7-272 0,-1-9 0 16,1 9 0-16,2-7 2112 0,-2 7 384 15,3-7 64-15,-3 7 0 0,0 0-1776 0,0 0-352 0,0 0-80 0,0 0-16 16,0 0 384-16,0 0 80 0,0 0 16 0,-4 9 0 15,-3 2-512-15,-2 3-112 0,-1 3 0 0,-1-1-16 16,-1 2-176-16,-1 1 0 0,0 1 0 0,0 2 0 16,-1 0 0-16,0 3 0 0,0-2 0 0,1 1 0 15,-2-1 0-15,3 0 0 0,1-2 0 0,0-2 0 0,0-3 0 0,1 0 0 16,2-3 0-16,0-2 0 0,1-1 0 0,3-3 128 16,4-7-128-16,0 0 128 0,0 0-128 0,0 0 0 15,0 0 0-15,0 0 0 0,0 0 144 0,0 0-144 16,0 0 160-16,6-6-160 0,2-3 0 0,3-2 0 15,0-3 0-15,0-3 0 0,3-1 0 0,2-4 128 16,-1-3-128-16,2 0 0 0,-1 0 144 0,2-3-16 16,-1 0 0-16,2 2 0 0,3 4-128 0,-3 0 0 15,-2 3 144-15,0 1-144 0,-2 3 0 0,0 4 144 16,-4 2-144-16,-1 2 0 0,-3 2 320 0,0 1-32 16,-7 4-16-16,0 0 0 0,0 0-48 0,8 1-16 15,-8-1 0-15,8 10 0 0,-3 1-208 0,-1 5 0 16,-1 0 0-16,0 2 0 0,-1 1 0 0,-1 3 0 15,0 2 0-15,0 3 0 0,-1 2 0 0,2-1 0 16,1-1 0-16,-1 1 144 0,-1 0-144 0,0-2 0 16,2-3 0-16,2-2 0 0,-2-2 0 0,1-1 0 0,3-2 0 0,-2-3 0 15,1-2 0-15,-3-1-144 0,2-1 144 0,-5-9-208 32,5 8-512-32,1-4-112 0,-6-4 0 0,7 0-16 15,-7 0-1440-15,8-6-272 0,-1-4-64 0,-3-5-12384 0</inkml:trace>
  <inkml:trace contextRef="#ctx0" brushRef="#br1" timeOffset="95382.38">11693 14759 36399 0,'0'0'1600'0,"0"0"352"0,-6-5-1568 0,6 5-384 0,0 0 0 0,0 0 0 15,3-8 512-15,2 2 0 0,1 1 16 0,3 0 0 16,4 2-528-16,2 1 0 0,1 0 0 0,3 0 0 15,3 1 256-15,2 1 32 0,3 1 16 0,1 2 0 0,3-2-176 0,3 1-128 16,3-1 144-16,1-1-144 16,2 0-336-16,-1-1-176 0,0-1-16 0,0 1-10864 15,1 0-2176-15</inkml:trace>
  <inkml:trace contextRef="#ctx0" brushRef="#br1" timeOffset="95977.31">12957 15022 34431 0,'0'0'1536'0,"0"0"304"0,0 0-1472 0,5-8-368 16,2-2 0-16,-2 0 0 0,0 0 0 0,-3-1 0 16,-2 1 0-16,-1-1 0 0,-1 0 864 0,-1 0 208 15,2 0 32-15,-1 0 16 0,-1 0-272 0,-2 2-48 0,0 0-16 0,-1 0 0 16,1 1-288-16,-1 3-64 15,-1 0-16-15,-1 1 0 0,-2 0-288 0,1 0-128 0,1 0 128 0,-3 1-128 16,-4-1 0-16,0 2 0 0,-1 1-224 0,1 1 80 16,1 2 144-16,-1 1-160 0,0 3 160 0,0 2-160 15,-1-1 0-15,2 3 0 0,-1 2 0 0,0 3 0 0,2 0-16 0,2 3 0 16,-2-2 0-16,3 2 0 0,2-1 176 0,1 0 0 16,2-3 0-16,1 2 0 0,3-1 0 0,1 0 0 15,2-1 0-15,2-2 128 0,2-1-128 0,1-1 0 16,2-1 0-16,2 0 0 0,1-2 0 0,2-2 0 15,0 0 0-15,3-2 0 0,2-1 0 0,-1-2 0 16,0-1 0-16,2-2 0 0,1-3 0 0,0-1 0 16,0-4 160-16,1-5-160 0,-1 0 0 0,0-3 0 15,0-2 0-15,-3-2 0 0,-1-2 240 0,-2-2 0 16,0 1 0-16,-4-2 0 0,0 2-240 0,-2 0 176 16,0-1-176-16,-1 2 160 0,-1 2-16 0,-3 2 0 15,-1 1 0-15,1 4 0 0,-2 1 112 0,-2 3 0 16,-1 0 16-16,-2 2 0 0,2 1 128 0,-1 4 32 15,0-1 0-15,2 6 0 0,-4-3-176 0,4 3-16 0,-6-2-16 0,6 2 0 16,-7 2-224-16,7-2 0 0,-6 8-192 16,0 2 192-16,-1 2-256 0,1 1 64 0,1 2 16 15,-1 3 0-15,1 3 48 0,0 2 0 16,1 2 0-16,1 2 0 0,-1-4 128 0,2 3 0 0,1 1 0 0,2 0 0 16,0 0 0-16,1-1-128 0,1-2 128 0,0 0-128 15,1-1 0-15,1-2 0 0,-1-3 0 0,0-2 0 31,2 0-448-31,-1-3-96 0,1-2-16 0,-1-1 0 16,1-3-1248-16,1-2-256 0,0-2-48 0,3-2-8768 0,0-2-1728 0</inkml:trace>
  <inkml:trace contextRef="#ctx0" brushRef="#br1" timeOffset="96337.38">13189 14592 24879 0,'0'0'2208'0,"0"0"-1760"0,0 0-448 0,0-10 0 16,1 0 3568-16,-1 10 624 0,4-9 128 0,2 1 32 0,0 3-3584 0,2 0-768 16,0 2 0-16,0 2 0 0,-8 1 448 0,11 0 192 15,-2 2 32-15,1 0 16 0,-1 2-256 0,1 0-48 16,-1 3-16-16,0 0 0 0,-3 1-368 0,0 1 128 0,-1 1-128 0,-1 0 0 31,-3 1-320-31,-1 0-144 0,0 0-32 0,-1 1 0 0,-3 1 80 0,-2 0 16 16,-2 0 0-16,1 1 0 0,1-3 160 0,-1 1 48 15,-1-2 0-15,2 0 0 0,0-3 192 0,1 2 128 0,-1-2 0 0,4-1-128 16,2-6 496-16,-4 8-16 16,4-8 0-16,-4 7 0 0,4-7-96 0,-1 6-32 15,1-6 0-15,3 8 0 0,0 0-160 0,2-2-48 0,2 1 0 0,2 0 0 16,2-1-272-16,2-2-64 16,3-1-16-16,4 1 0 15,1-1-176-15,1 2-48 0,2-2 0 0,2 0 0 16,-4-1-608-16,2 0-128 0,0 0-32 0,4-2-10448 0,-2-2-2112 0</inkml:trace>
  <inkml:trace contextRef="#ctx0" brushRef="#br1" timeOffset="96619.56">13969 14684 31327 0,'0'0'1392'0,"0"0"272"0,0 0-1328 0,0 0-336 15,-2-5 0-15,2 5 0 0,0 0 2176 0,0 0 384 31,0 0 64-31,0 0 0 0,0 0-1552 0,0 0-320 0,0 0-64 0,-8 5-16 0,0 2-144 0,0 0-16 16,1 3-16-16,-2 2 0 0,-1 2-304 0,-1 1-48 16,0 1-16-16,-2 4 0 0,-3 2-128 0,-1 2 0 15,-3 1 0-15,0 3 0 0,-4 4 0 0,0 3 0 16,0 3 0-16,-2 1 0 0,0 2 0 0,-2 1 0 16,1 1 0-16,-2 0-176 0,1-3 176 0,1 2-160 15,2-1 160-15,1-3-160 0,1-2-48 0,1-3-16 16,1-3 0-16,2-2 0 15,0-3-160-15,4-3-16 0,1-4-16 0,3-3 0 16,2-3-432-16,1-1-96 0,3-4-16 0,5-7 0 16,0 0-2576-16,0 0-528 0</inkml:trace>
  <inkml:trace contextRef="#ctx0" brushRef="#br1" timeOffset="97073.72">13923 15067 15663 0,'0'0'1392'0,"0"0"-1120"0,0 0-272 0,0 0 0 16,0 0 5184-16,0 0 992 0,0 0 192 0,-5 10 32 16,2 0-5152-16,-2 1-1040 0,0 1-208 0,1 1 0 15,-2 2 160-15,2 1 64 0,-1-1 16 0,2 2 0 16,1 0-240-16,1 2 128 0,3 0-128 0,0-2 0 16,1-1 0-16,3-1 128 0,2 2-128 0,0-3 0 15,1-1 0-15,1-2-208 0,1-1 32 0,0 0 16 16,1-5-112-16,1 0-32 0,1-3 0 0,0-2 0 0,0-2 128 0,0-3 32 15,2-2 0-15,-2-1 0 0,0-3 144 0,1-2 0 16,-2 0 0-16,-1-2 0 0,-1-2 352 0,-1-3 0 16,0-1 0-16,-1 0 0 0,-2 0 176 0,0 0 48 15,0-1 0-15,-3 1 0 0,0 2 16 0,1 1 16 16,-2-1 0-16,-1 5 0 0,-1 2-160 0,-1 2-16 16,0 1-16-16,-1 4 0 0,1 5 160 0,0 0 48 15,0 0 0-15,0 0 0 0,0 0-352 0,0 0-64 16,-6 8-16-16,0 3 0 0,2 4-192 0,-2 2-128 0,1 3 128 0,0 2-208 15,1 3 64-15,1 3 16 16,-2 3 0-16,1 1 0 0,-1 1 128 0,3 1-160 0,-3 2 160 16,1 3-160-16,1-3 160 0,1 0-192 0,1-3 192 0,0-1-192 15,1-2-96-15,1-4-32 0,0-2 0 0,1-3 0 32,0-2-208-32,1-3-48 0,1-2-16 0,-1-3 0 0,-1-3-1424 15,-2-8-288-15,0 0-48 0,0 0-8912 0,7-5-1776 0</inkml:trace>
  <inkml:trace contextRef="#ctx0" brushRef="#br1" timeOffset="97480.65">15300 14052 3679 0,'0'0'320'0,"0"0"-320"16,0 0 0-16,0 0 0 0,0 0 8560 0,11 0 1632 0,0-2 336 0,1 1 64 15,1 1-8368-15,0 1-1680 0,3 2-336 0,0-1-64 16,2 0 80-16,2 1 16 0,0 0 0 0,2 0 0 16,2 0-80-16,-4 0-16 0,1 1 0 0,1-1 0 15,0 3-320-15,0-4-64 0,-1 0-16 0,-2 0 0 31,-1-1-2768-31,-4 0-560 0,0 0-128 0,-3 1 0 0</inkml:trace>
  <inkml:trace contextRef="#ctx0" brushRef="#br1" timeOffset="97652.94">15281 14248 42783 0,'0'0'1904'0,"0"0"384"0,0 0-1840 0,0 0-448 15,0 0 0-15,0 0 0 0,0 0 0 0,10-1 0 16,0 1 0-16,1 1 0 0,0 2 656 0,2-1 48 15,2 0 0-15,3 1 0 0,1 0-144 0,2 0-32 16,1 1 0-16,2 1 0 0,2 0-336 0,2 1-192 16,-1-1 192-16,4 1-192 15,3-3-272-15,1 0-176 0,1-1-16 0,-3-2-16 16,-4-1-1888-16,1-1-384 0,-3-1-80 0</inkml:trace>
  <inkml:trace contextRef="#ctx0" brushRef="#br1" timeOffset="99912">18075 13189 28959 0,'0'0'1280'0,"2"-8"272"0,-2 8-1232 0,4-8-320 0,-1 0 0 0,-3 8 0 0,5-9 448 0,-5 9 48 15,7-8 0-15,-7 8 0 0,7-5 272 0,-7 5 64 16,0 0 16-16,7-4 0 0,-7 4-160 0,0 0-48 16,0 0 0-16,0 0 0 0,0 0-128 0,0 0-48 15,8 6 0-15,-4 4 0 0,-1 2-464 0,-5 5 0 16,-1 1 0-16,-1 4 0 0,-4 5-160 0,-1 2-32 15,-1 4 0-15,-2 0 0 0,-2 2 192 0,0 0 0 16,-3 1-144-16,0-1 144 0,-1 0 0 0,0-2 0 0,2-3 0 16,2-3 0-16,-1-4 0 0,3-4 0 0,2-2 0 15,3-4 0-15,0-1 384 0,3-2 0 0,0-1 0 0,4-9 0 16,-1 9 160-16,1-9 32 0,3 7 0 0,2 0 0 16,1 0-192-16,5-3-16 0,-1-2-16 0,4 2 0 15,1-2-144-15,1-1-16 0,1-1-16 0,1-1 0 16,-1 0-48-16,1 0 0 0,0-2 0 0,1 2 0 15,1-1-320-15,-1 0-64 0,-1 1 0 0,1 0-16 32,-1-2-112-32,-1 2-32 0,0 0 0 0,-1 0 0 15,-1 0-416-15,-2 1-96 0,0-1-16 0,-1 0 0 0,-2 2-1776 0,-1-3-352 0,-3-2-80 0,-6 4-5888 16,0 0-1184-16</inkml:trace>
  <inkml:trace contextRef="#ctx0" brushRef="#br1" timeOffset="100144.45">18268 13653 9215 0,'-7'-10'400'0,"3"4"96"0,-2-3-496 0,1 0 0 16,-1 0 0-16,2 0 0 15,-1 1 5232-15,2-1 944 0,1 0 192 0,2 9 32 0,-2-9-4000 0,0 2-800 16,2 7-176-16,0-9-16 0,0 9-384 0,0 0-80 16,0 0-16-16,0 0 0 0,0 0-288 0,0 0-64 15,0 0-16-15,0 0 0 0,0 0-144 0,0 0-32 16,0 0 0-16,0 0 0 0,0 0-256 0,3 9-128 16,-3-9 0-16,2 14 128 0,-1 1-128 0,0 1 0 15,-1 0 0-15,0 2 0 0,0 1 0 0,0 2 0 16,-1 2 0-16,1 0 0 0,-1 0-176 0,1 1 176 15,-1 0-128-15,0 0 128 0,0 1-224 0,2-1 32 0,-1-2 16 0,0-1 0 32,-1-4-256-32,-1 1-48 0,1-2-16 0,1 0 0 15,-1-4-1232-15,0-1-256 0,0-3-64 0,1-8-8992 0,0 0-1808 0</inkml:trace>
  <inkml:trace contextRef="#ctx0" brushRef="#br1" timeOffset="100597.91">18699 13428 13823 0,'0'0'608'0,"0"0"128"0,0 0-592 0,0 0-144 0,-7-2 0 0,7 2 0 16,0 0 5328-16,-8 2 1040 0,8-2 208 0,-6 6 32 15,0 2-5216-15,2 2-1056 0,-2 2-208 0,2 2-128 16,0 3 208-16,-1 2-48 0,1 2-16 0,1 1 0 0,-3 1-144 15,2 3 160-15,-1 0-160 0,1 3 160 16,-2 1-160-16,3-2 0 0,0 0 0 0,1-1 128 0,-2 1-128 0,2-3 0 16,0-2 0-16,1-2 0 0,-1-2-160 0,-1-3 160 15,1-1 0-15,1-3-144 0,0-2-96 0,0-3-16 16,1-7 0-16,0 0 0 16,0 0-192-16,0 0-64 0,0 0 0 0,0 0 0 0,-6-7 240 0,2-3 32 15,0-2 16-15,0-3 0 0,1 0 224 0,1-2 0 16,0-2 0-16,-1-3 0 0,2-3 256 0,1-1-64 15,0-4-16-15,1 0 0 0,0-2 128 0,2-1 16 0,-1 0 16 0,1 2 0 16,2 3-32-16,0 1-16 0,1 0 0 0,0 3 0 16,2 2 128-16,1 1 32 0,-1 2 0 0,2 1 0 15,0 1-128-15,1 3 0 0,0 1-16 0,1 1 0 16,-1 2-16-16,1 2 0 0,2 3 0 0,-3 1 0 16,1 1-160-16,0 2-128 0,1 1 144 0,0 3-144 15,0 2 0-15,0 0-208 0,0 4 16 0,1 2 0 31,-2 1-320-31,-1 0-48 0,-1 0-16 0,-1 2 0 16,-3 1-1488-16,-1 1-304 0,-3 1-64 0,-3 1-12592 0</inkml:trace>
  <inkml:trace contextRef="#ctx0" brushRef="#br1" timeOffset="100801.34">18547 13720 28559 0,'0'0'2544'0,"0"0"-2032"0,0 0-512 0,0 0 0 0,0 0 2480 0,10-4 400 15,0 1 64-15,1 1 32 0,2-1-2288 0,2 2-464 16,2-1-96-16,2 1 0 0,1 0 320 0,1 1 64 16,1-1 0-16,3 1 16 0,0 0-336 0,1 0-192 15,0-2 192-15,-1 0-192 16,-1 0-384-16,0 0-176 0,0-2-32 0,-4 0-16 16,-2 2-2864-16,-2-1-576 0</inkml:trace>
  <inkml:trace contextRef="#ctx0" brushRef="#br1" timeOffset="101302.1">17556 14266 24879 0,'0'0'1088'0,"-8"1"256"0,-4-3-1088 0,2 0-256 0,1 0 0 0,9 2 0 0,-7-4 2432 0,7 4 416 15,0 0 96-15,0 0 0 0,-8-3-1808 0,8 3-368 16,0 0-80-16,0 0-16 0,0 0-64 15,0 0-16-15,0 0 0 0,0 0 0 0,0 0-208 0,9 1-32 16,1 2-16-16,2 0 0 0,1 0 0 0,5 0 0 16,2 0 0-16,5 2 0 0,3-1-16 0,7 1 0 15,6-1 0-15,6 2 0 0,7-2-16 0,6 0-16 16,2 0 0-16,3-2 0 0,1 1-32 0,8-1-16 16,3 1 0-16,3-2 0 0,4 0-240 0,1 0 176 15,0-1-176-15,6-1 160 0,3 0-160 0,-1 0 0 16,-5-2 144-16,1 1-144 0,2 0 0 0,0 0 0 0,-3-3 0 15,-2 2-192-15,-3 0 32 0,-2 1 0 0,0-1 0 16,-5 0 0-16,-5-4-48 0,-6 2-16 0,-5-1 0 0,-5 1 0 16,-5 1 64-16,-4 0 16 0,-4 2 0 0,-7 1 0 15,-5-1-80-15,-5 0-16 0,-6-1 0 0,-4 1 0 32,-5 1-320-32,-10 1-64 0,0 0-16 0,0 0 0 15,0 0-1360-15,0 0-288 0,-13-1-48 0,-7 2-8288 0,-4 2-1664 0</inkml:trace>
  <inkml:trace contextRef="#ctx0" brushRef="#br1" timeOffset="101849.5">18354 14847 20271 0,'0'0'896'0,"0"0"192"16,0 0-880-16,0 0-208 0,0 0 0 0,0 0 0 0,0 0 3936 0,0 0 736 15,0 0 160-15,0 0 32 0,0 0-3680 0,0 0-736 16,-4 9-128-16,-3 1-48 0,0 1-16 0,-2 3 0 16,0 3 0-16,-1 4 0 0,-1 2-256 0,-1 2 0 15,-1 1 0-15,1 0 0 0,-1 2 0 0,-1-1 0 16,1 0 0-16,1-3 0 0,-2-1 0 0,1-1-144 15,2-2 144-15,0-2-128 0,0-3 128 0,2-1 0 16,0-3 0-16,1-2 128 0,3-2-128 0,5-7 128 0,0 0-128 0,0 0 128 16,0 0-128-16,0 0 0 0,0 0-176 0,0 0 176 15,3-9-192-15,2-2 192 0,1-3-208 0,4-3 80 16,-2-2 128-16,3-2-160 0,0-1 160 0,1-1-160 16,1-2 160-16,1-1 176 0,2-2-48 0,-1 1 0 15,1-1 16-15,-1 3 0 0,0 1 0 0,1 3 0 16,-2 3 0-16,0 4 0 0,0 2 0 0,-5 3 0 15,1 2 208-15,-1 3 32 0,-9 4 16 0,8-1 0 16,-8 1 0-16,0 0 0 0,9 5 0 0,-2 3 0 16,-1 1-400-16,0 3 0 0,-3 1 0 0,1 4 0 15,0 0 0-15,1 2 128 0,-2 0-128 0,0 2 0 16,2-1 0-16,-1 2 0 0,0 2 0 0,-1-1 0 0,0-1 0 16,0-1 0-16,2-3 0 0,-2 0 0 0,-1-1-144 0,2 0 144 15,-1-1 0-15,0-2 0 16,1-2-448-1,-1-1 0-15,-1-2 16 0,-2-9 0 0,4 7-1248 0,-4-7-256 0,0 0-48 0,0 0-9072 16,0 0-1808-16</inkml:trace>
  <inkml:trace contextRef="#ctx0" brushRef="#br1" timeOffset="102068.4">18147 14892 40143 0,'0'0'1776'0,"-6"-6"368"0,1 1-1712 0,0-1-432 15,1 1 0-15,4 5 0 0,0 0 208 0,0 0-32 0,0 0-16 0,0 0 0 16,0 0 48-16,12-4 16 0,0-1 0 0,2 2 0 16,2 0 0-16,1 1 0 0,3 2 0 0,3 0 0 15,4 0-80-15,2 0-16 0,4 0 0 0,-1 0 0 16,0-1-336-16,-1 1-80 0,0-1-16 0,-2 1 0 31,-1 0-1600-31,-1 0-320 0,0 1-64 0,-1 2-16 16,-1-2-704-16,1 1-128 0,-2 1-48 0</inkml:trace>
  <inkml:trace contextRef="#ctx0" brushRef="#br1" timeOffset="102662.74">18998 15105 27983 0,'0'0'1232'0,"0"0"272"0,0 0-1200 0,0 0-304 0,11 3 0 0,-1-3 0 16,-10 0 1280-16,11-3 208 0,-1 0 48 0,-1 0 0 0,-4-2-512 0,1 0-112 15,-3-1-16-15,1 0 0 16,-4 6-192-16,4-9-32 0,-3-1-16 0,-1 1 0 0,-1 0-64 0,-1 1-16 15,2-1 0-15,-2 0 0 0,-1-1-192 0,0 0-32 16,-3 0-16-16,1 2 0 0,-3 0-336 0,0 2 144 16,-1 1-144-16,0 0 0 0,-1 1 256 0,-1 2-48 15,-1 1-16-15,1 1 0 0,-6 1-192 0,3 2 0 16,-2 0 0-16,1 4 0 0,-2 1 0 0,1 2 0 16,-1 0-160-16,2 2 160 0,0 0-128 0,-1 2 128 15,2 1-128-15,1 1 128 0,3 0 0 0,1 0 0 0,1-2 0 16,4-1 0-16,1-1-192 0,2-1 64 0,2 3 0 0,2-3 0 15,2-2 128-15,2 0 0 0,0 0 0 0,3-1 0 16,1-2 0-16,2 0 0 0,3-2 0 0,0-2 0 16,-1-2 0-16,3-1 0 0,-2 0 0 0,2-3-128 15,-1-3 128-15,1 0 0 0,0-3 160 0,-1-2-160 16,1-4 144-16,-2 0-144 0,0-2 128 0,-1-1-128 16,0-2 224-16,1-1-32 0,-1 0-16 0,-3 0 0 15,0-3 80-15,-1 1 0 0,-1 0 16 0,-1 2 0 16,-2 0-48-16,-2 4-16 0,1 4 0 0,-3 1 0 15,0-1 16-15,-2 3 0 0,-1 3 0 0,0 8 0 16,0-9 96-16,0 9 32 0,-1-7 0 0,1 7 0 16,0 0-160-16,0 0-16 0,0 0-16 0,0 0 0 15,0 0-160-15,-7 2 0 0,0 2-160 0,2 2 160 16,-1 4-192-16,1 1 48 0,-2 0 16 0,0 4 0 16,1 2 128-16,0 4-192 0,1 3 192 0,-1 3-192 15,-1 0 192-15,2 1-208 0,1-4 80 0,-1 1 128 16,2 0-160-16,1 0 160 0,0-2 0 0,1 0-144 0,1-1-48 0,0-1 0 15,1-1 0-15,2-2 0 32,-1 0-368-32,3-2-80 0,-1-4 0 0,1-1-16 0,2-1-288 0,2-1-48 0,1-1-16 0,1-2 0 15,2-2-1376-15,2-4-288 0,3-4-48 0,4-2-12032 0</inkml:trace>
  <inkml:trace contextRef="#ctx0" brushRef="#br1" timeOffset="103022.91">19406 14743 35711 0,'0'0'1584'0,"0"0"320"0,-2-7-1520 0,0-2-384 0,-1-1 0 0,3 2 0 15,0 8 336-15,4-7 0 0,0-1 0 0,3 1 0 16,-1 2 176-16,3 0 48 0,1 1 0 0,1 0 0 15,1 0 144-15,1 2 16 0,1 1 16 0,0 1 0 16,-3 0-288-16,0 1-64 0,-1 2-16 0,0 1 0 16,-2 0-368-16,-8-4 0 0,7 9 0 0,-3 0-128 15,-1 0-192-15,-3 0-16 0,-1 2-16 0,-3 2 0 16,-1 0 80-16,-2 0 16 0,-1 1 0 0,0 2 0 16,-2-1 128-16,0 0 128 0,0-2-192 0,1-2 192 0,0 0 0 15,3-2 0-15,0 0 160 0,2 0-32 0,1-1 304 0,3-8 64 16,-4 7 16-16,4-7 0 0,0 9-64 0,0-9 0 15,5 9 0-15,0-1 0 0,2-1-240 0,2-1-48 16,0-2-16-16,5 0 0 0,0-1-144 0,4-1 0 16,2-2 0-16,1 0-176 15,4-1-224-15,3-2-48 0,3-4-16 0,3-3-12384 16,2-2-2464-16</inkml:trace>
  <inkml:trace contextRef="#ctx0" brushRef="#br1" timeOffset="108200.34">21947 13933 3679 0,'0'0'320'0,"0"0"-320"16,-8-2 0-16,8 2 0 0,-7-5 5632 0,7 5 1040 15,-6-4 224-15,6 4 32 0,0 0-5488 0,0 0-1104 0,0 0-208 0,0 0-128 16,0 0 240-16,0 0-32 0,0 0 0 0,0 0 0 16,0 0 16-16,0 0 0 0,0 0 0 0,0 0 0 31,0 0-32-31,6 9 0 0,-2-1 0 0,1 1 0 0,-1 0-192 0,-1 3 0 16,1 3 0-16,-2 3 0 0,0 3 0 0,-1 2 0 0,-1 1 0 0,-1 3 0 15,0 1 0-15,0 1 0 0,0-1 0 0,-2 0 0 16,1-3 144-16,1-2-144 0,-1-2 128 0,2-1-128 15,-1-3 320-15,1-3-32 0,0-2 0 0,1-2 0 16,-1-10 352-16,3 10 64 0,-3-10 0 0,6 6 16 16,-6-6-80-16,11 4 0 0,2-4-16 0,1-5 0 0,3-2-48 15,5-6-16-15,4-2 0 0,6-6 0 0,1-6-208 0,6-6-32 16,5-6-16-16,8-7 0 0,9-9-112 0,8-6 0 16,8-3-16-16,6-9 0 0,5-7-176 0,11-9-192 15,11-8 32-15,4-8-17952 16</inkml:trace>
  <inkml:trace contextRef="#ctx0" brushRef="#br1" timeOffset="109265.71">24183 9727 20271 0,'0'0'1792'0,"0"0"-1424"0,-8-7-368 0,1 0 0 0,2 3 2304 0,5 4 384 0,-6-5 64 0,6 5 32 15,0 0-2272-15,0 0-512 0,0 0 0 0,0 0 0 16,-5 8 0-16,1 0-128 0,4-8 128 0,-3 10 0 15,1 0-128-15,1-1 128 0,2 0 0 0,0 1 0 16,0 1 0-16,1 0 0 0,1 0 0 0,2 0 0 16,-2-1 0-16,4-1 256 0,-3-1-32 0,2-2 0 15,-6-6 352-15,8 7 64 0,1-2 0 0,0 0 16 16,-9-5 208-16,12 3 32 0,-1-1 16 0,0-2 0 16,0-1-80-16,1-1-32 0,0-3 0 0,2 1 0 15,-1-1-48-15,1-1-16 0,1-2 0 0,2-2 0 16,1-1-128-16,-2-2-32 0,4-2 0 0,1-2 0 0,2 0-192 0,3-3-32 15,5-3-16-15,5-2 0 0,4-3-336 16,6-3 0-16,6-2 0 0,3-1 0 16,-2 1-1280-16,1-1-208 15,-2 2-48-15,4 3-10848 0,3 4-2160 0</inkml:trace>
  <inkml:trace contextRef="#ctx0" brushRef="#br1" timeOffset="109986.38">18643 5123 32255 0,'-9'-8'2864'0,"3"3"-2288"16,-1-2-576-16,1 0 0 0,2 1 704 0,0 0 16 0,4 6 16 0,0 0 0 16,0 0-496-16,0 0-112 0,0 0 0 0,0 0-128 15,0 0 0-15,0 0 0 0,0 0 0 0,0 0 0 16,9-3-160-16,-9 3 160 0,10 0-160 0,-10 0 160 15,10 2 0-15,-10-2 0 0,10 6-128 0,-1-2 128 16,-9-4 0-16,10 4 0 0,-10-4 0 0,10 6 0 16,-10-6 0-16,8 4 0 0,-8-4 0 0,10 3 0 15,-10-3 384-15,10 2-48 0,0-3 0 0,-1-2 0 16,0 0 272-16,1-1 48 0,-1-2 16 0,2 0 0 16,2-3 32-16,0-1 16 0,2-1 0 0,3-1 0 15,3 0-208-15,2-4-64 0,2-2 0 0,5-4 0 0,5-3-240 16,11-6-48-16,12-8-16 0,18-8 0 15,17-9-144-15,13-11-176 0,12-9 48 0,21-12-12608 16,18-14-2528-16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33:48.610"/>
    </inkml:context>
    <inkml:brush xml:id="br0">
      <inkml:brushProperty name="width" value="0.05292" units="cm"/>
      <inkml:brushProperty name="height" value="0.05292" units="cm"/>
      <inkml:brushProperty name="color" value="#FF0000"/>
    </inkml:brush>
  </inkml:definitions>
  <inkml:trace contextRef="#ctx0" brushRef="#br0">2376 5187 26719 0,'-8'-17'2368'0,"0"3"-1888"0,1-1-480 0,-1 3 0 16,0 0 0-16,3 2-128 0,3 0-16 0,0 1 0 16,0 0 480-16,2 9 112 0,4-11 0 0,1 2 16 15,2 0-320-15,1 1-144 0,2 2 128 0,2 1-128 16,1-1 0-16,1 0 0 0,1 1 0 0,1 2 0 16,-1 1 0-16,0 2 0 0,1 3 0 0,-1 2 0 0,0 2 0 0,-2 4 0 15,0 4 0-15,0 3 0 0,0 2 176 0,2 4-48 16,-2 2-128-16,1 2 192 0,0 0 48 0,1 0 0 15,0-2 0-15,1 2 0 0,-1-1 16 0,0 0 0 16,1-2 0-16,0-1 0 0,2-2-16 0,2-1 0 16,1 0 0-16,1-5 0 0,0-2-32 0,1-3 0 15,-1-3 0-15,0-3 0 0,1-2 32 0,0-5 0 0,-1-4 0 16,2-4 0-16,1-4 192 0,3-8 32 16,3-8 16-16,3-7 0 0,3-6 112 0,6-7 32 0,5-9 0 15,5-9 0-15,3-9-272 0,5-8-48 0,2-6-16 0,6-7 0 16,8-7-288-16,3-2 160 0,4-3-160 0,3 0 128 15,3-1-128-15,3 2 0 0,5 2 0 0,-4 5 128 16,-6 4-128-16,-4 7 0 0,1 6 0 0,-1 7 0 16,-6 3 176-16,-7 10 0 0,-7 8 0 0,-7 5 0 15,-6 5 16-15,-5 7 0 0,-6 6 0 0,-5 6 0 16,-5 5-64-16,-7 5 0 0,-5 4 0 0,-3 4 0 16,-3 2-128-16,-4 4 128 0,-8 4-128 0,0 0 128 15,0 0-128-15,0 0-256 0,0 0 64 0,0 0 16 31,0 0-1776-31,4 6-352 0,0 1-80 0,2 1-12784 0</inkml:trace>
  <inkml:trace contextRef="#ctx0" brushRef="#br0" timeOffset="2788.68">2733 7568 11967 0,'-4'-10'1072'0,"-2"1"-864"16,1 2-208-16,-1-2 0 0,1 0 384 0,0 1 48 15,1 1 0-15,2-1 0 0,-3 0 64 0,3 1 16 16,0-2 0-16,2 1 0 0,0 8 32 0,3-9 16 16,3-1 0-16,-3 2 0 0,0 0-144 0,2 1-32 15,-5 7 0-15,6-7 0 0,1 0 144 0,0 1 32 16,-1 1 0-16,-6 5 0 0,9-3-112 0,0 2-32 16,-9 1 0-16,12 2 0 0,-3 0-160 0,1 2-48 0,0 3 0 0,1 1 0 15,1 0 32-15,-1 5 0 0,-1 1 0 0,2 1 0 16,1 1 256-16,0 1 48 0,-1 2 16 0,0 1 0 15,1 1-160-15,0 0-16 0,0-1-16 0,-1 2 0 16,0-2-160-16,0-1-16 0,-1 0-16 0,0-2 0 16,1-1-176-16,1 0 128 0,-1 0-128 0,1-2 128 15,0-3-128-15,1-1 0 0,-1-1 0 0,2-3 0 16,-1-1 128-16,1-3-128 0,1-2 128 0,0-2-128 16,2-5 256-16,2-2-16 0,0-2-16 0,6-4 0 15,2-4 64-15,3-3 16 0,2-7 0 0,1-5 0 16,-1-6-48-16,4-5 0 0,1-5 0 0,4-4 0 15,2-5-80-15,6-5-32 0,5-4 0 0,3-4 0 16,0-4 80-16,1 0 16 0,1-2 0 0,2 0 0 0,3 0-16 0,5 1 0 16,0 1 0-16,-3 4 0 0,-5 2-48 0,-3 5-16 15,-3 3 0-15,-1 5 0 0,-2 5-32 0,-1 3 0 16,-3 5 0-16,-3 4 0 0,-5 2 0 0,-5 5 0 16,-7 5 0-16,-1 1 0 0,-3 4-128 0,-4 3 192 15,-6 3-192-15,-2 3 192 0,-2 3-192 0,-3 2 192 16,-2 1-192-16,-3 3 192 0,-3 5-64 0,0 0 0 15,0 0 0-15,0 0 0 0,0 0-256 0,0 0-64 16,0 0-16-16,-8 1 0 16,-1 2-752-16,2 2-128 0,-2 3-48 0</inkml:trace>
  <inkml:trace contextRef="#ctx0" brushRef="#br0" timeOffset="11464.13">9197 8135 19343 0,'4'-9'1728'0,"1"-1"-1392"15,-2 1-336-15,0 0 0 0,-1 0 128 0,0 2-128 16,-2 7 128-16,-2-8-128 0,2 8 144 0,-2-7-144 15,2 7 192-15,-4-5-192 0,-2 1 272 0,1 0-48 32,-3 1-16-32,0 1 0 0,1 1-32 0,0 1-16 0,-2 1 0 0,-2 0 0 0,-3 1-160 0,-1 1 0 15,-3 2 0-15,-2-1 128 0,-2 1-128 0,-21 4 0 16,4 1-192-16,-2 0 192 0,-3 0-208 0,-2 0 80 16,-3-1 128-16,1 1-208 0,0-1 64 0,0 0 16 15,0 1 0-15,-2 1 0 0,-1 0 128 0,-5-1 0 16,-6 0 0-16,2-1 0 0,1-2 0 0,1-1 0 0,1 2 0 15,-2-3 0-15,0 0 0 0,-3-1 144 0,-4-1-144 0,3 0 160 16,1-2-16-16,3 1 0 0,1 1 0 0,-1 2 0 16,-3-2-144-16,1-2 192 0,-2-2-192 0,2 1 192 15,0 0-192-15,2 0 0 0,1 0 0 0,-3 0 128 16,-6 0-128-16,1 0-176 0,2-2 48 0,2 1 0 16,2 1 128-16,3 1 0 0,1 0 0 0,-1 2-128 15,-3-2 128-15,4 0 224 0,3-1-48 0,5 0-16 16,1 1 288-16,6 3 64 0,1-1 16 0,0 0 0 15,1 1-256-15,-1 0-48 0,0 0-16 0,0 1 0 16,-1-3-208-16,4 1 176 0,1 2-176 0,0-1 160 16,6-1 32-16,0 2 16 0,1-1 0 0,4 1 0 15,2 0 256-15,3 2 48 0,2-3 16 0,3 2 0 16,1-1-64-16,2 1-16 0,2-2 0 0,2 2 0 16,3-1-192-16,1 1-64 0,4-6 0 0,-2 7 0 15,2 2 64-15,1 0 16 0,1 0 0 0,2 2 0 0,-1 0-272 0,1 1 160 16,1 0-160-16,-1 1 128 0,2-1-128 0,-2 5 0 15,0 1 0-15,1 5 0 0,-1 2 0 0,1 2 0 16,0 2 0-16,1 3 0 0,0 2 0 0,1 2 0 16,1 3 0-16,-2 2 0 0,1 3 0 0,-1 3-144 15,0 1 144-15,2 1 0 0,-3 2 0 0,2 1 0 16,-2-1 0-16,0 1 0 16,-2 0 0-16,-1-3 0 0,0-1 0 0,-2-1 0 0,-1 0 0 0,-1-2 0 0,-1-4 0 0,-2-1 0 15,1-1 0-15,-2-1 128 0,-1-6-128 0,0 0 0 16,0-2 144-16,1 0-144 0,-1-2 128 0,2-2-128 15,-1-2 144-15,2-1-144 0,1 0 160 0,0-1-160 16,1 0 320-16,1-2-16 0,1-2-16 0,2-2 0 16,0 0-64-16,3-1-16 0,-1 0 0 0,3 0 0 15,1-2-64-15,1 0-16 0,4-1 0 0,-2 0 0 16,3-1 0-16,3 0 0 0,2-1 0 0,2-1 0 16,3 0 32-16,4 0 0 0,0-2 0 0,5 0 0 15,5-2-160-15,2-2 192 0,2-3-192 0,3-3 192 16,2-1-192-16,3-1 0 0,4-1 144 0,3 1-144 15,7-2 0-15,2 0 144 0,1-3-144 0,2-1 0 16,0 0 128-16,1 0-128 0,6 0 0 0,0 2 0 16,0-2 144-16,1 0-144 0,-1-2 0 0,2 2 144 15,2 0-144-15,0 2 0 0,0 0 0 0,-1 0 128 0,0-1-128 16,2 1 0-16,4 0 0 0,-5 2 0 0,-4-1 0 0,-1 1 0 31,0 1 0-31,0 3 0 0,-2 0 0 0,-1 2 0 16,-5 0 0-16,-3 0 0 0,-3 1 0 0,0 0 0 15,-1 0 0-15,-1 0 0 0,-2 0 0 0,-4 0 128 16,-5-1-128-16,-2 0 0 0,-2 0 0 0,-3-1 0 16,-5-1 128-16,-2 0-128 0,-2 0 0 0,-2 1 0 15,-1 0 0-15,-1 0 128 0,-3-2-128 0,0-1-176 16,-2 1 48-16,-2-1 0 16,-3-2-768-16,0-1-128 0,0 1-48 0,-4-2 0 15,-2-1-2112-15,-2-1-416 0</inkml:trace>
  <inkml:trace contextRef="#ctx0" brushRef="#br0" timeOffset="11827.17">9310 8734 25167 0,'-12'-40'1104'0,"4"12"240"0,0-4-1072 0,-2 0-272 0,0-2 0 0,-1 2 0 15,0 1 608-15,0 2 64 0,-1-1 16 0,1 2 0 0,1 3-48 0,1 0-16 16,0 2 0-16,1 3 0 0,3 3-240 0,1 3-64 15,-1 1 0-15,3 4 0 0,0 2-96 0,0 3-32 16,2 4 0-16,0 0 0 0,0 0-192 0,0 0 0 16,0 0 0-16,0 0 0 0,0 0 0 0,5 10 0 15,-1 2 0-15,1 5 0 0,-2 3 128 0,0 5-128 16,2 1 0-16,-1 4 0 0,1 4 320 0,-2 3-16 16,0 4-16-16,1 4 0 0,-1 5-32 0,0 2 0 15,-1 4 0-15,1 3 0 0,-3 0-32 0,0 3-16 16,0-1 0-16,0 1 0 0,0 0 48 0,0-3 16 0,0-1 0 15,1-2 0-15,0-2 0 0,1-3 0 0,0-3 0 0,1 0 0 16,1-3-48-16,0-3-16 0,1-4 0 0,-1-1 0 16,0 0-64-16,1-4-16 0,0-6 0 0,0-1 0 15,0-4-128-15,1-3 0 0,-1 0 0 0,1-4 0 32,0-2-1872-32,2-4-416 0,2-1-80 0</inkml:trace>
  <inkml:trace contextRef="#ctx0" brushRef="#br0" timeOffset="14678.85">13668 7867 12959 0,'0'0'576'0,"0"0"112"0,0 0-560 0,-3 7-128 15,0-2 0-15,1 1 0 0,2-6 1024 0,-3 6 160 16,1 1 32-16,2-7 16 0,0 0-256 0,0 0-48 16,1 7-16-16,2-2 0 0,-1 1 80 0,2-3 16 0,3-1 0 0,-1 0 0 15,2 1-64-15,1-2-16 16,0-1 0-16,2-1 0 0,1-1-416 0,1 0-96 15,1-2-16-15,2-2 0 0,0-1-48 0,1-2-16 0,-1-1 0 0,0-1 0 16,0-1 112-16,-1-1 32 0,-1-2 0 0,0 0 0 16,0-3-96-16,1 1 0 0,-3-2-16 0,1-1 0 15,-1-2-80-15,-1 1-16 0,-2 2 0 0,-2 0 0 16,0 0 128-16,-1 2 32 0,-2-1 0 0,-2 1 0 0,-1 2 0 0,-1 1 0 16,-1 1 0-16,-1 2 0 15,-1 0-112-15,-2 1 0 0,0 1-16 0,-2 1 0 16,1 2-96-16,-2 0-16 0,-1 2 0 0,1 0 0 15,0 3-192-15,-1 1 144 0,-1 1-144 0,0 3 128 16,-1 0-128-16,-1 3 0 0,-2 3 0 0,-2 2 0 0,-1 3 0 0,-1 3 0 31,-1 1 0-31,-2 5-176 0,3 1 176 0,0 3 0 0,-1 2 0 0,3 1-128 0,2 1 128 0,0 1 0 16,3 0 0-16,3-1 0 0,1-4 0 0,3 1 0 16,0 0 0-16,3-2 0 0,2-3 160 0,3-1-32 15,2-1-128-15,2-1 192 0,1-1-192 0,2-1 176 16,1-3-176-16,2-1 160 0,4-4-32 0,3-3-128 15,-1 1 192-15,1-3-64 0,2-4-128 0,2-1 0 16,-1-2 0-16,2-4 0 0,2-2-192 0,-1-3-80 16,1-3-16-16,-3-3 0 15,1 0-400-15,0-2-80 0,-2-1 0 0,-1 1-10400 16,-1-1-2080-16</inkml:trace>
  <inkml:trace contextRef="#ctx0" brushRef="#br0" timeOffset="15664.41">14514 7710 10943 0,'0'0'480'0,"0"0"96"0,0 0-448 0,0 0-128 0,0 0 0 0,0 0 0 15,0 0 1840-15,0 0 336 0,0 0 80 0,0 0 16 16,0 0 160-16,0 0 48 0,0 0 0 0,0 0 0 16,7-1-704-16,0 0-144 0,-1 0-32 0,3 0 0 15,1-2-704-15,2 1-128 0,2 1-48 0,2-1 0 16,0-1-480-16,2-1-112 0,3 0 0 0,0-1-128 15,1 0 0-15,1-1-272 0,-1 0 16 0,-1 0 16 16,-3 1-800-16,0 0-176 0,-3 1-16 0,0 1-16 16,-2 1-464-16,-1 0-80 0,-2 4-32 0,-3 0-10336 15</inkml:trace>
  <inkml:trace contextRef="#ctx0" brushRef="#br0" timeOffset="15853.75">14611 8020 23951 0,'0'0'1056'0,"-5"2"224"0,-2-2-1024 0,3 0-256 15,4 0 0-15,0 0 0 0,0 0 2112 0,0 0 384 16,0 0 64-16,0 0 0 0,6 1-1808 0,4-1-368 0,3 0-80 0,3 0-16 16,2 0 64-16,3-2 16 0,1-1 0 0,1 0 0 15,2-2-368-15,-1-1 0 16,-1-3-160-16,1-1 160 31,1-1-2304-31,2 1-336 0,-1-2-80 0</inkml:trace>
  <inkml:trace contextRef="#ctx0" brushRef="#br0" timeOffset="16496.38">16497 7202 19343 0,'-13'-9'848'0,"8"5"192"0,-1-2-832 0,-1 2-208 16,-1 0 0-16,0 1 0 0,3 1 2448 0,-1 1 448 16,0 1 96-16,-1 1 16 0,-2 0-2064 0,1 4-416 15,-2 4-80-15,-1 3 0 0,-4 8 0 0,1 3 0 16,0 4 0-16,-1 2 0 0,0 3 32 0,-1 3 16 15,-3 3 0-15,0 3 0 0,2-2-192 0,-1 1-48 0,0-2 0 0,3 0 0 16,0-4-256-16,0-2 160 0,2-2-160 0,3-3 128 16,1-4 48-16,3-4 0 15,-1-4 0-15,3-3 0 0,2-3 176 0,0-4 32 16,2-5 16-16,0 0 0 0,0 0-80 0,7-7 0 0,1-4-16 0,1-6 0 16,2-4-160-16,2-7-16 0,2-6-128 0,4-7 192 15,-2-7-192-15,5-6 128 0,3-5-128 0,0-3 0 16,1-1 0-16,0 5 0 15,-2 4 0-15,-3 6 0 0,-1 7 0 0,-2 3 0 0,-1 7 0 0,-3 6 144 16,-1 6 112-16,-4 5 0 0,0 5 16 0,-1 4 0 0,-2 2-272 0,1 3 0 16,-1 4 128-16,1 4-128 0,-2 2 0 0,1 3 0 15,-1 2 0-15,1 5 0 0,-2 3 0 16,1 2 0-16,-2 5-160 0,1 2 160 0,1 3 0 0,-2 0 0 16,0 1 0-16,2 0 0 0,0 0 0 0,0-1 0 15,-1-1 0-15,1-2 0 0,0-1 0 0,1-3 0 16,-2-3 0-16,0-2 0 0,1-2 0 0,-1-2 0 15,-1-3 0-15,1-2 0 0,-2-1 0 0,1-4 0 16,-1-1 128-16,0-1-128 0,-2-7 160 0,0 0-160 16,0 0 192-16,-4 4-192 0,-1-1 272 0,-4-1-48 15,0-2-16-15,-2 0 0 0,-3 0-64 0,-4-2-16 16,-2 1 0-16,0 1 0 0,-2 0-128 0,-3 3-176 16,-1 0 48-16,1 1 0 0,-2 2 128 0,2 0-160 15,1 1 160-15,1 1-160 0,1 0-80 0,1 1-16 0,1 0 0 0,2 0 0 31,3-1-432-31,2-2-80 0,1 0-32 0,3-1 0 16,-1 0-2064-16,4-2-400 0</inkml:trace>
  <inkml:trace contextRef="#ctx0" brushRef="#br0" timeOffset="16874.29">17099 7106 36447 0,'-3'-15'1616'0,"3"10"336"0,0 5-1568 0,2-4-384 0,-1-1 0 0,-1 5 0 15,1-4 160-15,-1 4-160 0,0 0 192 0,0 0-192 16,0 0 288-16,0 0-48 0,0 0-16 0,0 8 0 16,-1 2-48-16,-1 3-16 0,-1 3 0 0,-2 4 0 0,0 4 64 0,-4 4 16 15,1 3 0-15,0 2 0 0,-1 1-96 0,0 2-16 16,0 3 0-16,2-1 0 0,-1-2-128 0,1 0 0 15,3-5 144-15,1-1-144 0,0-3 0 0,3-3 144 16,3-3-144-16,0-3 0 0,1-1 384 0,3-2-48 16,-1-5 0-16,4-1 0 0,2-1 112 0,1-3 32 15,0-3 0-15,1 1 0 0,3-2-128 0,1-2-32 16,0-4 0-16,1 1 0 0,1-1-128 0,1 0-48 16,1-4 0-16,0 2 0 0,-1 2-144 0,-1 1 0 15,0-1 0-15,-1 1 0 0,-1 0-400 0,0 2 32 16,-2 1 16-16,1 0 0 15,-1 2-1632-15,2 0-336 0,1 0-64 0,-1 0-14336 0</inkml:trace>
  <inkml:trace contextRef="#ctx0" brushRef="#br0" timeOffset="17092.31">17869 7478 35007 0,'-5'-5'3120'0,"-1"0"-2496"0,2-1-496 0,1 2-128 16,2 0 976-16,1 4 176 0,1-6 48 0,2 2 0 16,1-1-928-16,4 1-272 0,1 0 128 0,3-1-128 15,1 0 0-15,4-1 0 0,0 0 0 0,1-1-128 16,-1-1-496-16,1 2-80 0,1-2-32 0,1 1 0 16,-1 1-2512-16,1 1-496 0,-3 1-96 15,-1 2-32-15</inkml:trace>
  <inkml:trace contextRef="#ctx0" brushRef="#br0" timeOffset="17264.73">17990 7674 15663 0,'0'0'688'0,"-4"1"144"0,0-2-656 0,4 1-176 15,0 0 0-15,-6 0 0 0,-1 0 4912 0,7 0 944 16,0 0 192-16,0 0 32 0,0 0-4144 0,0 0-832 16,0 0-160-16,4 5-48 0,0 0-544 0,4-1-112 15,1-1-32-15,2-1 0 0,1-2-208 0,3-1 144 16,4-2-144-16,0-1 128 0,1-5-352 0,4 0-80 15,3-2-16-15,1-2 0 16,1 0-1872-16,2-1-384 0,1 1-80 0,0 0-12752 0</inkml:trace>
  <inkml:trace contextRef="#ctx0" brushRef="#br0" timeOffset="18392.61">19672 6565 2751 0,'0'0'256'0,"0"0"-256"0,-1-6 0 0,-1 1 0 16,-1 0 2688-16,-1 1 480 0,1-1 96 0,2-1 32 16,1-1-1168-16,-1 1-224 0,1-3-48 0,1 2-16 15,3 0-176-15,-1 0-48 0,0 1 0 0,-3 0 0 16,3 1-352-16,-1-1-80 0,-2 6-16 0,0 0 0 16,0 0-464-16,0 0-112 0,0 0-16 0,7 1 0 15,-7-1-128-15,8 8-16 16,-2 3-16-16,0 4 0 0,-2 4-144 0,2 4-16 0,-2 2-16 0,-1 5 0 15,1 1-64-15,-2 3-16 0,0 3 0 0,0 3 0 0,0 1-32 0,0-1 0 16,-1 1 0-16,2 0 0 0,-1-3-128 0,0-1 0 16,-1-6 144-16,1-1-144 0,-1-2 128 0,-1-4-128 15,-1-3 128-15,1-3-128 0,-2-2 176 0,1-5-48 16,0-1 0-16,0-4 0 0,1-6 96 0,0 0 16 16,0 0 0-16,0 0 0 0,-5-3 16 0,-2-4 16 15,2-1 0-15,-2-8 0 0,0-1-80 0,0-5-32 16,-1-5 0-16,1-2 0 0,0-4-160 0,0-3 0 15,-1-2 0-15,2-3 128 0,0-1-128 0,1 1 0 16,0-1 0-16,2 1 0 0,1 1 0 0,1 3 192 16,0 1-192-16,1 3 192 0,0 1 112 0,2 2 16 15,0 4 16-15,4 3 0 0,1 1-208 0,2 2-128 16,1 3 128-16,2 2-128 0,1 0 0 0,3 1 0 16,0 2 0-16,2 2 0 0,-1 2-160 0,2 1 160 0,-1 3-192 0,-1 0 192 15,-1 1-208-15,0 2 64 0,2 1 16 16,-3 1 0-1,-1-1-528-15,-1 3-112 0,-1 4 0 0,-2 1-16 16,-2 1-1536-16,0 2-304 0,-2 4-64 0,-3 0-11568 0</inkml:trace>
  <inkml:trace contextRef="#ctx0" brushRef="#br0" timeOffset="18564.93">19590 6790 26719 0,'0'0'2368'0,"0"0"-1888"0,0 0-480 0,0 0 0 15,0 0 1440-15,0 0 192 0,0 0 32 0,9 1 16 0,0-1-960 0,5-1-192 16,3 0-32-16,3-1-16 0,3 0 128 0,0-3 32 16,3 1 0-16,-2-1 0 0,-1-3-640 0,1 1 0 15,-1-2 0-15,0 1 0 16,0-2-752-16,0 0-208 0,-2 0-64 0,1 1-9248 16,-1 0-1856-16</inkml:trace>
  <inkml:trace contextRef="#ctx0" brushRef="#br0" timeOffset="19287.87">20297 6416 11679 0,'0'0'512'0,"0"0"128"0,0 0-512 0,3-4-128 0,1-2 0 0,-1 1 0 0,-1-3 1072 0,0 1 192 31,2-1 32-31,-1 0 16 0,-1-1 160 0,3 1 16 0,-2-1 16 0,-1 1 0 16,1-1 144-16,2 2 16 0,-1-1 16 0,1 1 0 0,-1 1-272 0,0-1-64 15,0 2-16-15,-1 0 0 0,0 1-384 0,-3 4-80 16,0 0-16-16,0 0 0 0,0 0-256 0,0 0-48 15,0 0-16-15,0 0 0 0,0 0-208 0,3 10-32 16,-3 2-16-16,-2 3 0 0,0 3-96 0,-1 3-32 0,-2 3 0 0,1 3 0 16,-1 4-16-16,-1 2-128 0,1 2 192 0,-1 4-64 15,1-1-128-15,0 1 0 0,1-1 144 0,0 0-144 16,2-2 0-16,1-1 0 16,0-2 0-16,1-2 0 0,3-2 0 0,0-3 0 0,-1-1 0 0,1-2 128 0,2-2-128 0,-1-2 0 15,0-4 0-15,2 0 128 0,0-3-128 0,2-1 128 16,1-3-128-16,-1-2 128 0,-2 0-128 0,2-2 128 15,1-1-128-15,-1 0 128 0,2-3-128 0,0-2 0 16,1 0 128-16,1 0-128 0,2-1 144 0,1-1-144 16,2 1 192-16,1-2-192 0,3-2 128 0,2-2-128 15,3-1 0-15,1-1 0 0,3 0 0 0,-3-1 0 16,1 0 0-16,0-1 0 0,1 0 0 0,2 1 0 16,-2 0 0-16,2 1 0 0,0-2 0 0,-1 4 0 15,-2-1 0-15,1 2 0 0,-3 0 0 0,-3 3 0 16,-1-1 0-16,-2 3 0 0,-1 0-192 0,-4 0-112 15,-3 2-16-15,-1 1 0 16,-1 0-1536-16,-1 1-320 0,-9-1-64 0,0 0-13184 0</inkml:trace>
  <inkml:trace contextRef="#ctx0" brushRef="#br0" timeOffset="20368.98">19402 7667 10303 0,'0'0'448'0,"0"0"112"0,0 0-560 0,-3 4 0 16,-3-1 0-16,0-1 0 0,6-2 1152 0,-5 3 128 16,-1 0 32-16,2 1 0 0,1-1-416 0,3-3-96 15,-6 4-16-15,6-4 0 0,-4 3-272 0,4-3-48 16,-6 4-16-16,1-2 0 0,-1-1 16 0,6-1 0 16,0 0 0-16,0 0 0 0,-5 0 80 0,5 0 16 15,0 0 0-15,-5 0 0 0,5 0-224 0,0 0-32 16,0 0-16-16,-6 0 0 0,0 0-80 0,6 0-16 15,0 0 0-15,-5 0 0 0,-2 0-64 0,2 1 0 16,5-1-128-16,0 0 192 0,-6 2-64 0,6-2 0 16,-6 1-128-16,6-1 192 0,-6 1-48 0,2-1-16 15,-2 0 0-15,6 0 0 0,0 0 192 0,-4 2 48 16,-2-1 0-16,6-1 0 0,0 0 144 0,-5 2 48 16,-1 0 0-16,2 1 0 0,4-3-64 0,-6 2-16 0,1 1 0 0,0 0 0 15,5-3-160-15,-4 4-48 0,4-4 0 0,0 0 0 16,0 0-48-16,0 0-16 0,0 0 0 0,0 6 0 15,0-6 144-15,4 6 32 0,3-3 0 0,2-1 0 16,1-1 0-16,4-1 0 0,5-1 0 0,3-1 0 16,1-1-128-16,5-2 0 0,5 0-16 0,6-3 0 15,6-1-80-15,6 0-16 0,5-2 0 0,3 0 0 16,2-2-144-16,4 1 192 0,5-2-192 0,6 0 192 16,5-1-192-16,1-2 0 0,-2-3 144 0,6 0-144 0,5 0 0 0,0 1 0 15,-4-2 0-15,2 1 128 0,1 1-128 0,-1 2 0 16,-6 0 128-16,-2 2-128 0,-7 0 0 0,-2 2 128 15,-16 2-128-15,-2 2 0 0,2 1 208 0,-1 0-16 16,-4 1-16-16,-4 2 0 0,-2 0 0 0,-4 1 0 16,-5 1 0-16,4-1 0 0,-7 1-176 0,-5 1 160 15,-5 0-160-15,-4 1 160 0,-4 1-160 0,-3-1 192 16,-3-2-192-16,-3 2 192 0,-6 1-16 0,0 0 0 16,0 0 0-16,0 0 0 0,-5-2-176 0,0 0 0 15,-2 0 144-15,1-2-144 16,-2 1-320-16,1 0-128 0,-1-2-16 0,-1 2-16 15,0 0-1632-15,-1-1-320 0,0 1-64 0</inkml:trace>
  <inkml:trace contextRef="#ctx0" brushRef="#br0" timeOffset="21027.61">19683 6811 9215 0,'0'0'816'0,"0"0"-656"0,0 0-160 0,0 0 0 0,-4 4 2000 0,4-4 368 16,0 0 80-16,0 0 16 0,0 0-928 0,0 0-176 15,0 0-32-15,4 5-16 0,3-2-336 0,2 0-64 16,1-2-16-16,3-1 0 0,2-1-448 0,3-3-80 15,2 0-32-15,2-3 0 0,-2-2-336 0,4 0 0 16,0-1 0-16,1-1 0 16,0-1-2032-16,2 1-320 0</inkml:trace>
  <inkml:trace contextRef="#ctx0" brushRef="#br0" timeOffset="22794.46">19995 8183 12095 0,'0'0'528'0,"0"0"112"0,0 0-512 0,4-3-128 0,-4 3 0 0,4-6 0 16,0 1 1056-16,-1 0 176 0,-3 5 48 0,4-5 0 15,0 0-96-15,-4 5-16 0,3-5 0 0,0-1 0 16,2 1-96-16,-3-1-32 0,1 1 0 0,0 0 0 0,1 0-144 0,-4 5-16 16,3-6-16-16,0 1 0 0,2-1-112 0,-1 2-32 15,-1 1 0-15,-3 3 0 0,6-4-96 0,-2 0-32 16,1 0 0-16,-5 4 0 0,5-4-80 0,1 1 0 15,-3-1-16-15,-3 4 0 0,0 0-208 0,4-4-32 16,-4 4-16-16,0 0 0 0,0 0 16 0,0 0 0 16,0 0 0-16,0 0 0 0,0 0-128 0,0 0-128 15,0 0 176-15,0 0-176 0,0 0 0 0,0 0 0 16,5 4 0-16,-1 0 0 0,1 2 128 0,-2 0-128 16,-1 4 0-16,-1 2 0 0,0 1 224 0,0 4-16 15,1 2 0-15,-2 0 0 0,-2 2-208 0,1 1 144 16,-1 2-144-16,0 3 128 0,0 0-128 0,0 2 0 15,-1 1 144-15,2-2-144 0,0 0 0 0,0-2 0 0,1-1 0 0,0 1 128 16,0-1-128-16,1-1 0 16,1-1 0-16,1-1 0 0,0-1 0 0,1-3 0 0,2-3 0 0,-1 0 128 15,2-2-128-15,2-2 128 16,-1-2-128-16,3 0 128 0,0-1 128 0,3-2 48 0,2-3 0 0,1-1 0 16,-1-1 64-16,2-1 16 0,0-1 0 0,2-1 0 15,1-1-112-15,1-3-16 0,2 0 0 0,2-1 0 16,0 0-64-16,-1 1-32 0,2-2 0 0,-1-1 0 15,1 0-160-15,-2 1 192 0,-2-1-192 0,0 0 192 0,-3 1-192 0,-1 0 0 16,-3-1-192-16,-2 1 192 16,-1 0-528-1,-2 1 16-15,-2-1 0 0,0 1 0 0,0 2-640 0,-2-1-128 0,-3 1-32 0,0-1-9792 16,0 2-1952-16</inkml:trace>
  <inkml:trace contextRef="#ctx0" brushRef="#br0" timeOffset="23185.25">20013 8104 5519 0,'-4'-2'496'0,"-1"-1"-496"15,1 0 0-15,4 3 0 0,0 0 3616 0,0 0 624 0,0 0 128 0,0 0 32 16,0-5-2368-16,0 5-480 0,0 0-80 0,4-6-32 16,2 1-160-16,2 0-16 0,0 1-16 0,5 0 0 15,0 0-288-15,3 1-48 0,5-1-16 0,1 0 0 16,1 0-320-16,3 0-64 0,1-1 0 0,-2-2-16 15,0 0-352-15,0-1-144 0,1 2 128 0,0-1-128 16,-2-1 0-16,0 0 0 0,-1 1 0 0,0 0 0 16,-2 1-224-16,0 3-128 0,-1 1-32 0,-3 1 0 15,0 1-1456 1,-2 1-288-16,0 1-64 0,-3 1-11120 0</inkml:trace>
  <inkml:trace contextRef="#ctx0" brushRef="#br0" timeOffset="23388.35">20155 8337 28559 0,'-15'-1'2544'0,"10"1"-2032"0,5 0-512 0,0 0 0 0,0 0 1104 0,0 0 128 15,0 0 32-15,0 0 0 0,0 0-992 0,5 4-272 16,1 1 0-16,3-3 128 0,2-1 256 0,5-1 32 16,1 0 16-16,3-1 0 0,0-2 16 0,2-2 16 15,-1 0 0-15,1-2 0 0,2-1-304 0,0 1-160 16,1-2 160-16,1-1-160 0,-1 1-192 0,0 1-144 15,-2 2-32-15,-1-1 0 16,-1 1-1296-16,-2 0-256 0,-2 2-48 0,-3-1-11792 0</inkml:trace>
  <inkml:trace contextRef="#ctx0" brushRef="#br0" timeOffset="24249.81">21208 8094 11967 0,'0'0'528'0,"1"-6"112"0,1 2-512 0,0-2-128 0,0 0 0 0,0-1 0 16,1 1 1952-16,-2 0 352 16,0 1 80-16,1-1 16 0,1 1-1072 0,-1-1-224 0,-1 1-32 0,0 0-16 15,-1 5-160-15,0 0-48 0,0 0 0 0,0 0 0 16,0 0-160-16,0 0-48 0,0 0 0 0,0 0 0 15,0 0-160-15,-3 10-32 0,-1 3-16 0,0 5 0 16,-1 2-64-16,-2 4-16 0,0 2 0 0,-1 4 0 16,-3 2-80-16,-2 3-16 0,1 4 0 0,0 0 0 15,-1 1-256-15,0-3 128 0,0 0-128 0,1-2 0 16,1-3 144-16,0 0-144 0,1-4 0 0,3-1 144 16,-2-3-144-16,4-4 0 0,0-4 144 0,2-2-144 15,1-2 160-15,0-3-32 0,1-2-128 0,1-7 192 0,0 0-192 0,0 0 176 16,0 0-176-16,0 0 160 0,6-7-160 0,1-4 0 15,2-4 144-15,2-5-144 0,0-3 128 0,1-2-128 16,2-5 128-16,0-3-128 0,2-4 0 0,-1-2 0 16,-2-1 0-16,-1 4 0 0,-3 2 0 0,0 1 0 15,0 1 0-15,-2 1 0 0,0 2 0 0,0 0 144 16,-1 3-144-16,1 3 0 0,-3 1 400 0,2 3-16 16,-2 1-16-16,1 4 0 0,-2 1-112 0,1 2-32 15,1 1 0-15,-2 2 0 0,0 3-16 0,-3 5 0 0,0 0 0 0,0 0 0 16,0 0-16-16,0 0 0 15,6 4 0-15,-2 2 0 0,1 1-192 0,-1 4 0 0,-1 2 0 0,-1 3 0 16,2 3 0-16,-1 1 0 0,-1 4 0 0,0 1 0 16,2 2 0-16,0 2 0 0,1 1 0 0,1-2 0 15,1 0 0-15,0 0 0 0,1 0 0 0,0-1 0 16,1 0 0-16,-1-2 0 0,1-1 0 0,0-2 0 16,0-2 0-16,0-1 0 0,-2-1 0 0,1-2 0 15,-2-3 0-15,0-1 0 0,0-1 0 0,-1-2 0 31,0-1-304-31,-1-2-96 0,-4-6-32 0,0 0 0 0,0 0-1888 16,0 0-384-16,0 0-80 0</inkml:trace>
  <inkml:trace contextRef="#ctx0" brushRef="#br0" timeOffset="24468.61">21191 8435 35871 0,'0'0'1600'0,"0"-6"320"0,2 1-1536 0,-1-1-384 15,0 1 0-15,2 0 0 0,1 1 0 0,2 0 0 16,2-1 0-16,2 0 0 0,1-1 0 0,3 1 304 16,-1-3-48-16,4 1-16 0,0 2-240 0,3-1 128 15,1 1-128-15,1-3 0 0,-1 1 0 0,1-1 0 16,0 0 0-16,-1 2 0 0,0-1-176 0,-2 0-128 16,-1 1-16-16,-2-1-16 15,0 1-272-15,-3 0-48 0,-1 2-16 0,-2-1-9456 16,-1 1-1904-16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43:23.508"/>
    </inkml:context>
    <inkml:brush xml:id="br0">
      <inkml:brushProperty name="width" value="0.05292" units="cm"/>
      <inkml:brushProperty name="height" value="0.05292" units="cm"/>
      <inkml:brushProperty name="color" value="#FF0000"/>
    </inkml:brush>
  </inkml:definitions>
  <inkml:trace contextRef="#ctx0" brushRef="#br0">2446 5342 14735 0,'-6'-14'640'0,"3"7"160"0,2-1-640 0,1 8-160 0,-2-8 0 16,1 2 0-16,1-1 0 0,0 1 0 0,0 6 0 0,0-7 0 16,0 7 0-16,0 0 0 0,0 0 0 0,0 0 0 15,2-8 0-15,-2 8 0 0,0 0 0 0,0 0 0 16,0 0 0-16,8-4-176 0,-2 1 176 0,-6 3-128 15,0 0 128-15,9 0 0 0,-9 0 0 0,11 1-128 16,-11-1 128-16,9 3 0 0,-9-3 0 0,10 5 0 16,-10-5 0-16,10 7 0 0,-4 1 0 0,0-1 0 15,-1 2 416-15,0 1 16 0,-2 1 0 0,2 1 0 16,-2 1 144-16,0 3 48 0,-1 0 0 0,-1 2 0 16,2 1-240-16,-1 0-64 0,0 1 0 0,1 0 0 15,1 2-144-15,0-1-48 0,0-2 0 0,2-1 0 16,1 0-128-16,1 0 128 0,2-3-128 0,0-2 128 0,0-2 64 0,1-2 16 15,-1 0 0-15,1-3 0 0,-1 0 208 0,0-3 32 16,-1-1 16-16,0-2 0 0,1-2-96 0,1-1-32 16,-3-2 0-16,2 0 0 0,0-2-16 0,0 0-16 15,1-1 0-15,0-2 0 0,0-2-112 0,1-1 0 16,3 1-16-16,2-3 0 0,0-1 64 0,3-3 16 16,3-1 0-16,0-2 0 0,0-4 64 0,2-2 32 15,-1 0 0-15,2-3 0 0,4-4-160 0,3-3-16 16,1 0-16-16,6-5 0 0,4-3-160 0,6-5 128 15,7-5-128-15,2-4 128 0,-2-6-128 0,2-4 0 16,3-1 0-16,6-2 0 0,5 2 0 0,-3 6 0 0,-4 3 0 16,-4 5 128-16,-5 3-128 0,-2 7 0 0,-3 3 0 15,-3 6 0-15,-2 5 0 0,-3 3 0 0,-2 0 0 16,-5 4 0-16,-6 1 0 0,-3 6 0 0,-6 2 0 0,-3 3 0 16,-5 3 224-16,-2 2-32 0,-2 3-16 0,-1 2 0 15,-9 4 160-15,6-4 48 0,-6 4 0 0,0 0 0 16,0 0-144-16,0 0-32 0,8-3 0 0,-8 3 0 15,0 0-64-15,0 0-16 0,0 0 0 0,0 0 0 16,0 0-352-16,0 0-80 0,8 7-16 0,-4 0-13488 16</inkml:trace>
  <inkml:trace contextRef="#ctx0" brushRef="#br0" timeOffset="10459.77">6138 7612 4607 0,'0'0'400'0,"0"0"-400"15,0 0 0-15,0 0 0 0,0 0 672 0,0 0 48 16,10 3 16-16,-2 0 0 0,1-3-592 0,3 0-144 15,2 0 0-15,2 0 0 0,2-3 384 0,4 1 32 16,1-1 16-16,4 0 0 0,4-1 16 0,4 1 16 16,4-1 0-16,1-1 0 0,7-1-32 0,-2-2-16 15,1-1 0-15,-1-1 0 0,0-1-32 0,2 1-16 16,2 1 0-16,5 2 0 0,4 0 144 0,1 1 16 0,1-1 16 0,-2 0 0 16,-1 1 160-16,2-1 48 0,2 3 0 0,6 0 0 15,6 2-320-15,-3 0-64 0,-4-2-16 0,3-1 0 16,1 2-176-16,5 0-48 0,3 0 0 0,-2 0 0 15,-4-1-128-15,1 0 0 0,-3 2 0 0,7 0-176 16,5-1 176-16,-4-1 0 0,-6 1 0 0,0-1 0 16,-2-2 160-16,2 2-32 0,0-1-128 0,-2 2 192 15,-5 0-192-15,-4-2 0 0,-5 0 0 0,-2-1 0 16,-3 2 0-16,-2 0 128 0,-1 0-128 0,-2 1 144 16,-3 1-144-16,-6 0-144 0,-4-2 144 0,-5 3-208 0,-6-1-144 15,-4 1-32-15,-2-2 0 0,-4 2-5248 16,-12 1-1072-16</inkml:trace>
  <inkml:trace contextRef="#ctx0" brushRef="#br0" timeOffset="10977.2">6335 7809 10127 0,'-20'-3'896'0,"0"0"-704"0,0 2-192 0,3 0 0 15,0 0 1600-15,4 0 272 0,2 0 64 0,11 1 16 16,0 0-1312-16,0 0-256 0,0 0-48 0,0 0-16 15,0 0-320-15,0 0 128 0,9-3-128 0,2 0 0 16,2 0 0-16,5 1 0 0,1 0 0 0,4 0-128 16,4-1 128-16,4 1 0 0,2-1 0 0,5 1 128 15,5-1 32-15,0 1 16 0,1 0 0 0,0 1 0 16,1-1 80-16,3 0 32 0,4-1 0 0,5 1 0 16,6 0 32-16,1 0 16 0,0 0 0 0,3-2 0 0,1 1-32 0,6-1-16 15,4-1 0-15,1 0 0 0,0-1-64 0,0 0-16 16,1-1 0-16,3 0 0 0,5 1-80 0,-2-2-128 15,-2 0 176-15,-3 0-176 0,0-2 192 0,4 1-64 16,3 0 0-16,-4 0-128 0,-6-1 128 0,0 2-128 16,2-1 0-16,0 0 0 0,1-1 320 0,-6 1-32 15,-7-1-16-15,-3 2 0 0,-3-1-64 0,1 2-16 16,0 1 0-16,-4 0 0 0,-6-1-48 0,-6 1-16 16,-5-1 0-16,-3 2 0 0,-5 1-128 0,-5 0 0 15,-1 1 0-15,-5 1 128 0,-4-1-128 0,-5 2 0 0,-4 0 144 16,-10 1-144-1,0 0-496-15,0 0-160 0,0 0-48 0,-11-4-10288 0</inkml:trace>
  <inkml:trace contextRef="#ctx0" brushRef="#br0" timeOffset="11839.21">2231 7234 23375 0,'-9'-8'1024'0,"3"4"240"0,1-1-1008 0,5 5-256 0,-6-4 0 0,6 4 0 0,-4-5 0 15,4 5 176-15,0 0-176 0,0 0 160 16,0 0 112-16,0 0 32 0,0 0 0 0,0 0 0 0,6-6-128 0,-6 6-32 16,9-1 0-16,0 3 0 0,0 0-16 0,0 4-128 15,-3 1 192-15,3 4-64 0,1 1 64 0,1 4 16 16,0 1 0-16,-1 2 0 0,2 1 0 0,0 1 0 15,1 0 0-15,2 1 0 0,0 0-208 0,0 1 176 16,2 1-176-16,-2-1 160 0,2-4-160 0,-2-2 0 16,-1 0 144-16,1-3-144 0,-2-2 144 0,1-2-144 15,-5-3 192-15,0-2-192 0,0-3 608 0,-1-2 16 16,-8 0 0-16,10-5 0 0,0-3 32 0,0-3 16 0,2-4 0 0,1-6 0 16,3-5-32-16,5-9 0 0,4-5 0 0,6-10 0 15,5-8-256-15,9-5-64 0,5-3-16 0,1-2 0 16,2-1-304-16,0 1 128 0,0 2-128 0,1 2 0 15,1 2 240-15,1 2-64 0,1 0-16 0,-2 4 0 16,-2 3 48-16,-3 1 16 0,-1-1 0 0,-4 3 0 16,-2 3-48-16,-1 3-16 0,-3 3 0 0,0 4 0 15,-3 2 0-15,-3 3 0 0,-3 1 0 0,-3 6 0 16,-5 4 160-16,-2 3 48 0,-5 4 0 0,-1 2 0 16,-4 2-112-16,-3 3-32 0,-1 3 0 0,-6 4 0 15,0 0-224-15,0 0-128 0,0 0 128 0,9 0-208 31,-9 0-1904-31,9 6-368 0,0 3-80 0</inkml:trace>
  <inkml:trace contextRef="#ctx0" brushRef="#br0" timeOffset="13775.27">14939 7185 13823 0,'0'0'1216'0,"0"0"-960"0,0 0-256 0,0 0 0 15,0 0 1664-15,0 8 304 0,2-1 48 0,-2-7 16 16,7 3-1392-16,2 0-288 0,-1-1-48 0,3-2-16 0,1-2 288 0,3-2 64 16,1-2 16-16,5-1 0 0,1-3-128 15,2-1-16-15,3-3-16 0,0-2 0 0,-1-2 80 0,-2 0 32 16,-1-3 0-16,-1 0 0 16,-2-1-144-16,-2-1-16 0,0-1-16 0,-4-1 0 0,1 2-160 0,-3 0-16 15,-1-1-16-15,-3 0 0 0,-1 2-48 0,-3 1-16 16,-1 2 0-16,-1 4 0 0,-2 2 224 0,-3 2 48 15,-4 1 16-15,-1 2 0 0,-1 2-80 0,0 2-32 16,-2 2 0-16,-2 2 0 0,0 3-352 0,-3 4-128 16,-4 3 0-16,-3 2 0 0,-2 2 0 0,0 5 0 15,-2 2 0-15,2 3 0 0,-1 1 128 0,2 4 0 16,1 0 0-16,2 1 0 0,2 1 0 0,2 2 0 16,0 2 0-16,3-1 0 0,2 0 176 0,2 2-48 15,2-3 0-15,5-2 0 0,-1-1 80 0,2-2 16 16,5-4 0-16,1-2 0 0,3-1-16 0,1-1 0 15,2-3 0-15,2-1 0 0,3-3-80 0,1-2-128 0,2-1 176 0,2-4-176 16,3-1 128-16,2-3-128 0,1-3 0 0,2-4 0 16,-1-1-192-16,2-4-112 15,0-7-16-15,-2-1 0 16,4-5-1664-16,2-3-320 0,1-2-80 0</inkml:trace>
  <inkml:trace contextRef="#ctx0" brushRef="#br0" timeOffset="13994.17">15973 6801 42383 0,'0'0'3776'0,"0"0"-3024"16,0 0-608-16,0 0-144 15,0 0-560-15,5-2-144 0,4 1-16 0,2-1-16 16,1-1 192-16,5-1 32 0,0-1 16 0,4-2 0 15,4-2-1632-15,0-1-336 0,-1-1-64 0,1-1-7200 16,3-1-1424-16</inkml:trace>
  <inkml:trace contextRef="#ctx0" brushRef="#br0" timeOffset="14166.02">16161 7082 31327 0,'-21'-5'1392'0,"13"4"272"0,1 2-1328 0,0-1-336 15,2-1 0-15,5 1 0 0,0 0 2448 0,0 0 432 16,0 0 64-16,0 0 32 0,0 0-2480 0,0 0-496 0,10-4 0 0,2-2-208 16,2 1-96-16,2-3-16 0,3-4 0 0,4-1 0 31,4-4-1792-31,2-1-384 0,5-4-64 0,5 0-7872 0,4-1-1568 0</inkml:trace>
  <inkml:trace contextRef="#ctx0" brushRef="#br0" timeOffset="15092.03">17318 5892 23663 0,'0'0'1040'0,"-2"-6"240"0,2 6-1024 0,0 0-256 16,0 0 0-16,0 0 0 0,0 0 544 0,0 0 64 15,0 0 16-15,-7 9 0 0,3 3 160 0,2 6 48 16,0 3 0-16,2 2 0 0,0 3-416 0,1 3-80 15,0 0-16-15,0 4 0 0,0 1-192 0,1 3-128 16,3 1 160-16,-1-1-160 0,-2-4 128 0,2-3-128 16,0-2 0-16,-1-2 0 0,1-2 128 0,-2-3-128 0,-1-3 0 0,1-4 0 15,-2-3 160-15,0-2-160 16,0-9 160-16,0 0-160 0,-4 7 256 0,4-7-64 0,-8 3 0 16,0-3 0-16,-1-2 288 0,1-2 48 0,-1-4 16 0,-1-3 0 15,-1-5-160-15,0-1-16 0,0-4-16 0,0-5 0 0,0-4-208 0,2-2-144 16,-1-3 192-16,3-2-192 0,1-2 192 0,3-2-64 15,2-1 0-15,2 1-128 0,1 1 240 0,2 0-64 16,3 2-16-16,2 1 0 0,1 4-32 0,1 3 0 16,-1 1 0-16,2 5 0 0,0 2 0 0,0 4-128 15,0 4 192-15,0 2-64 0,-1 1-128 0,0 2 0 16,1 1 144-16,1 3-144 0,-2 0 0 0,1 3 0 16,1 2 0-16,0 5 0 15,0-1-736-15,-2 3-64 0,-1 2-16 0,0 4 0 16,0 1-2256-16,-4 3-464 0</inkml:trace>
  <inkml:trace contextRef="#ctx0" brushRef="#br0" timeOffset="15262.52">17224 6163 26719 0,'-8'1'2368'0,"8"-1"-1888"16,-7 0-480-16,7 0 0 0,0 0 1408 0,0 0 192 0,0 0 48 0,0 0 0 15,0 0-1136-15,0 0-208 0,11-2-48 0,3 0-16 16,-1 0 80-16,3-3 32 15,3 0 0-15,3-2 0 0,2-1-352 0,5-3-160 16,3-4 16-16,1-2 0 16,0-3-2096-16,0-3-432 0,-3-3-80 0</inkml:trace>
  <inkml:trace contextRef="#ctx0" brushRef="#br0" timeOffset="15529.92">17929 5589 5519 0,'-1'-4'496'0,"0"-2"-496"0,-1 1 0 0,0 0 0 0,2 5 4400 0,0 0 784 16,0 0 144-16,0 0 48 0,-6-2-2816 0,6 2-544 15,0 0-112-15,0 0-32 0,-5 7-912 0,2 2-176 16,1 2-32-16,1 2-16 16,0 1-176-16,-1 4-48 0,1 3 0 0,0 13 0 15,-1-1-112-15,-1 1-16 16,-1-1-16-16,0 3 0 0,1 3-208 0,1-1-32 0,0 1-128 0,4-3 192 0,0-3-192 16,1-3 0-16,1-3 128 0,3-3-128 0,0-3 0 0,1-3 0 15,0-5 0-15,2-2 0 0,-2-3 336 0,1-3-16 0,2-2-16 0,0-3 0 16,0-2 96-16,0-3 32 15,2-5 0-15,3-4 0 0,3-5-432 0,-4 2 0 16,4-5 0-16,4-2 0 16,4-2-560-16,0-2-80 0,2 2-32 0,0 2 0 15,1 1-1536-15,0 4-304 0,-3 2-64 0,0 4-11776 0</inkml:trace>
  <inkml:trace contextRef="#ctx0" brushRef="#br0" timeOffset="15889.24">17118 6732 13823 0,'-18'3'1216'0,"-2"2"-960"0,-5 0-256 0,-1 3 0 16,1 1 1216-16,-1 0 208 0,1 0 48 0,3 1 0 15,3 0 608-15,3-1 128 0,2-1 32 0,4-1 0 0,4 0-704 0,6-7-144 16,0 0-32-16,3 9 0 0,3-3-624 0,5-1-128 16,4-2-32-16,6-3 0 0,3-2-64 0,6-1-32 15,6-6 0-15,5-3 0 0,1-6-256 0,7-3-48 16,8-2-16-16,4-3 0 0,7-3-16 0,2-2 0 16,-1-3 0-16,-18 8 0 0,8-4-16 0,8-3 0 15,6-3 0-15,3-3 0 0,-1-1-128 0,1-2 0 16,0-1 0-16,0 2 0 0,-1 3 128 0,-6 3-128 15,-7 2 0-15,-6 3 128 0,-5 3-128 0,-6 5 0 16,-7 4 0-16,-6 3 128 16,-4 4-480-16,-6 4-96 0,-5 2-32 0,-5 3 0 15,-4 2-2368-15,-8 0-480 0</inkml:trace>
  <inkml:trace contextRef="#ctx0" brushRef="#br0" timeOffset="16264.65">17306 7262 24303 0,'1'-17'1072'0,"3"5"224"0,1-3-1040 16,3-2-256-16,-2-3 0 0,5 0 0 0,1 0 368 0,2 4 16 16,-3 0 0-16,0 2 0 0,-1 2 784 0,-2 3 176 15,-1 3 16-15,-7 6 16 16,7-4-192-16,-7 4-32 0,0 0-16 0,0 0 0 0,6 10-496 0,-1 3-80 31,-3 5-32-31,0 3 0 0,-3 4-144 0,-1 4-48 0,-1 3 0 0,1 3 0 0,-1 2-192 0,1 2-144 16,2-1 192-16,0 1-192 0,-1-1 0 0,2-3 0 15,1-3 0-15,1-2 0 0,2-5 0 0,0-4 0 16,4-4 0-16,0-2 0 0,0-3 128 0,0-2-128 16,2-4 0-16,3-3 0 0,-1-2 288 0,2-4-48 15,3-4-16-15,3-3 0 0,3-3-64 0,2-3-16 16,0-5 0-16,2-4 0 0,2-1-144 0,1-4 0 15,0 0-192-15,-2-1 192 16,1-1-560-16,-3 0 16 0,-2 0 0 0,-4 0 0 16,-3 0-1872-16,-2 4-368 0,-3 1-80 0</inkml:trace>
  <inkml:trace contextRef="#ctx0" brushRef="#br0" timeOffset="16452.43">17356 7165 37775 0,'-6'-3'3360'0,"6"3"-2688"16,-3-5-544-16,3 5-128 15,2-7-512-15,5-1-144 0,-1 1-32 0,4-1 0 0,3-1 320 0,4 0 64 0,0-2 16 0,3 0 0 0,1-2 96 0,0-1 32 16,0-2 0-16,-1 1 0 16,-2 0-464-16,2 0-80 0,1 2-32 0,-2 1 0 31,1 1-1760-31,-2 1-368 0,-2 0-64 0</inkml:trace>
  <inkml:trace contextRef="#ctx0" brushRef="#br0" timeOffset="16656.28">17549 7229 27759 0,'-13'8'1216'0,"6"-3"272"0,1 2-1184 0,0-1-304 0,-2-1 0 0,0 1 0 0,1-2 1008 0,7-4 144 16,-6 7 16-16,6-7 16 0,0 0-288 0,-3 7-64 15,3-7-16-15,0 0 0 0,5 7-320 0,1-4-64 16,2-1-16-16,2-3 0 0,1-2-96 0,4-4-32 15,4-1 0-15,6-7 0 0,4-3-288 0,6-3 0 16,3-4 0-16,5-1 0 16,4-1-656-16,2-5-48 0,2-2 0 0,-5-1 0 15,-5 1-1904-15,-15 11-384 0,4-1-80 0,16-13-9296 0</inkml:trace>
  <inkml:trace contextRef="#ctx0" brushRef="#br0" timeOffset="17065.15">18336 6697 10127 0,'0'0'896'0,"0"0"-704"16,0 0-192-16,-9 4 0 0,1 0 2944 0,1 0 576 0,-3 0 96 0,1 2 32 15,-2 2-1344-15,1 1-272 0,0 1-48 0,1 4-16 16,0-1-528-16,1 4-96 0,-2 3-32 0,1 2 0 16,0 2-512-16,1 3-96 0,1-1-32 0,0 2 0 15,3 1-272-15,-1 1-48 0,-1 1-16 0,1-3 0 16,2 2-336-16,1-1 144 0,0-2-144 0,1-1 0 0,1-4 0 0,0-6 0 16,1-4 0-16,1-2 0 0,-2-10 144 0,0 0-144 15,0 0 0-15,0 0 144 0,0 0-144 0,0 0 0 16,6-11 0-16,0-3 0 0,-2-6 0 0,2-6 0 15,0-7 160-15,2-4-160 0,0-5 128 0,0 0-128 16,-2-4 0-16,1 0 0 0,-2-2 128 0,1 3-128 16,-2 3 144-16,-1 5-144 0,0 4 240 0,-1 6-48 15,0 6-16-15,0 10 0 0,0 1 208 0,1 2 32 16,-2 1 16-16,-1 7 0 0,0 0-128 0,0 0-32 16,0 0 0-16,0 0 0 0,7 4-272 0,2 4 128 15,-2 3-128-15,1 2 0 0,-1 3 144 0,3 2-144 0,-2 4 0 0,5 15 144 16,-1-1-144-16,0 0 160 15,0-1-160-15,2 0 160 0,0-2-160 0,0-2 128 16,-3-1-128-16,0-2 128 0,1-4-128 0,-2-1 0 16,0-2 0-16,1-4 0 0,0 0 0 0,0-3 0 15,-1-3 128-15,0 0-128 16,-1-2-304-16,-3-2-80 0,-6-7-32 0,0 0 0 16,0 0-2032-16,0 0-416 0,0 0-80 0,0 0-7808 0,-9-8-1552 0</inkml:trace>
  <inkml:trace contextRef="#ctx0" brushRef="#br0" timeOffset="17222.25">18291 7102 29887 0,'-20'-1'1328'0,"9"1"272"0,1-2-1280 0,0 4-320 0,1 0 0 0,9-2 0 0,0 0 880 0,0 0 112 15,0 0 32-15,0 0 0 0,0 0-336 0,0 0-64 16,9-7-16-16,4 1 0 0,5-3-368 0,4-1-80 16,2-2-16-16,5-4 0 0,3-2-144 0,1-4-144 15,-2-4 144-15,-6 8-208 16,3-3-2416-16,2-1-496 0,33-26-80 0,-14 14-32 0</inkml:trace>
  <inkml:trace contextRef="#ctx0" brushRef="#br0" timeOffset="28208.26">8138 11662 3679 0,'0'0'320'0,"0"0"-320"15,0 0 0-15,-5-4 0 0,1 0 1712 0,4 4 272 16,-7-5 48-16,7 5 16 0,-8-4-896 0,2 0-192 16,6 4-16-16,-8-2-16 0,8 2-128 0,-8-2-32 0,8 2 0 0,-7-2 0 31,7 2-176-31,-7-2-32 16,7 2-16-16,-8-3 0 0,2 1 112 0,6 2 32 15,0 0 0-15,0 0 0 0,0 0 16 0,0 0 16 0,-8-1 0 0,8 1 0 16,0 0-336-16,0 0-64 0,0 0 0 0,0 0-16 15,0 0-304-15,0 0 0 0,9-2 0 0,-9 2 0 16,11-2 0-16,-1 0 0 0,0-1 128 0,1 2-128 16,0-1 0-16,1 0 0 0,-1 0 0 15,2-1 0-15,0 1 0 0,3 0 0 0,0 1 0 16,2 0 0-16,0 0 0 0,3 0 0 0,2 0 0 0,1-1 0 16,-1 1 0-16,-1 1 0 0,0 0 0 0,-1 0 0 15,-3 0 0-15,1 0 0 0,-1 1 0 0,0-1 0 16,1 0 0-16,1 2 0 0,1-1 0 15,1-1 0-15,-1 0 0 0,1 0 0 0,1-1 0 0,2-1 0 0,2 0 0 0,2-1 0 16,1 0 0-16,2-2 0 0,2 1 0 0,-2-3 0 16,-4-3 0-16,1 2 0 0,1-1 0 0,-1 1 160 15,1 1-32-15,0 2 0 0,-2 1-128 0,1 0 0 16,-1 2 0-16,3 0 0 0,3 2 0 0,-2 2 0 16,1 1 0-16,1 0 0 0,-2-2 0 0,-2 0 0 15,-1 0 0-15,1 0 0 0,2 1 0 0,1 0 0 16,0 2 0-16,0-1 0 0,0 0 0 0,4 1 0 15,0-2 0-15,0 0 0 0,2 0 0 0,-3-2 0 16,-2-2 0-16,0 0 0 0,0 0 0 0,1-1 0 16,-2 1 0-16,1 0 0 0,2 0 0 0,0 0 0 15,2-2 0-15,0 2 0 0,2 0 0 0,-3 0 0 16,-2-2 0-16,-2 2 0 0,-1 0 0 0,0 1 208 16,0 0-48-16,0 0-16 0,0 1-144 0,0 1 192 15,0 0-192-15,0 0 192 0,2-1-192 0,-1 1 0 0,1 0 0 0,1-1 128 16,-3 0-128-16,-1-1 0 0,-3 0 0 0,0-1 0 15,-1 0 160-15,1-2-160 0,-2 0 192 0,2 1-192 0,-3-2 512 16,1 0 0-16,0-1 0 0,-2 1 0 16,0-1-64-16,-1 1 0 0,-2 0-16 0,0 1 0 15,-2 1-176-15,-2-1-48 0,-1 2 0 0,-4 0 0 16,-1 0-80-16,-1 1 0 0,-1-2-128 0,-9 3 192 0,0 0-64 0,0 0 0 16,6 0-128-16,-6 0 192 0,0 0-192 0,0 0 0 15,0 0 0-15,-10 3 0 16,0 0-2000-16,-6 1-448 0</inkml:trace>
  <inkml:trace contextRef="#ctx0" brushRef="#br0" timeOffset="29040.86">8014 11910 16815 0,'0'0'736'0,"-4"-6"160"0,0 1-704 0,4 5-192 0,-5-7 0 0,5 7 0 0,-3-7 464 0,3 7 64 15,0 0 16-15,-6-6 0 0,6 6 64 0,0 0 16 16,0 0 0-16,0 0 0 0,0 0-80 0,-2-8-16 16,2 8 0-16,0 0 0 0,-1-6-16 15,1 6-16-15,0 0 0 0,0 0 0 0,3-7-64 16,-3 7-16-16,6-5 0 0,-6 5 0 0,8-4-80 0,-1 2-16 15,3-1 0-15,-2 1 0 0,2-1-64 0,1 1-32 16,0 1 0-16,2 0 0 0,1-1-16 0,1 1 0 16,1-1 0-16,2-2 0 0,0 1 0 0,3-1 0 0,0-1 0 15,4 2 0-15,1 0-48 0,2-1-16 16,0 0 0-16,0-1 0 0,3 0-144 0,-1-1 160 16,-1 2-160-16,0-1 160 0,3-1-160 0,1 2 0 15,-1-1 0-15,3 1 128 0,-1-1-128 0,4 1 0 0,1 0 0 0,3-1 0 16,-1 1 0-16,0 1 0 15,-4-1 0-15,1 1 0 0,3-4 0 0,0 1 0 16,1-1 0-16,1 1 0 0,1 0 0 0,3 2 0 16,0-1 0-16,-1 3 0 0,-2-1 0 0,0-1 0 15,1 2 0-15,-2 0 0 0,1 1 0 0,1-1 0 0,3-2 0 0,-1 2 0 16,0 1 0-16,0 0 0 0,-5 0 0 0,1 0 0 16,0-1 0-16,0-2 0 0,1 1 0 0,1 1 0 15,1 1 0-15,3-1 0 0,-2-2 0 0,-1 1 0 16,-1 0 0-16,1-1 128 0,-1 1-128 0,-1 0 0 15,-3-1 208-15,3 2-32 0,2 0-16 0,0 0 0 16,1 1 32-16,-2 0 16 0,-2 0 0 0,1-1 0 16,-2 1-80-16,-1 1 0 0,-5 0-128 0,1 1 192 15,0 1-192-15,1 0 0 0,2 0 128 0,-1 0-128 0,0-1 0 0,-3-1 0 16,-2 0 0-16,-1 0 0 0,-2-1 128 0,0 0-128 16,2 0 0-16,-2-1 0 0,-1 0 128 0,0-1-128 15,0 1 0-15,-2 0 0 0,0-1 240 0,-2-1-48 16,0 0-16-16,-2 0 0 0,-1-1 80 0,-4 1 0 15,-3-1 16-15,-2 2 0 0,-1 0-48 0,-4 1-16 16,-1-1 0-16,-8 3 0 0,6-4-48 0,-6 4-16 16,0 0 0-16,0 0 0 0,0 0 0 0,0 0 0 15,0 0 0-15,-11-3 0 16,0 0-624-16,-4 5-128 0,0 0-32 0,-4 2 0 16,-3 3-1936-16,-3 2-400 0</inkml:trace>
  <inkml:trace contextRef="#ctx0" brushRef="#br0" timeOffset="29825.56">8410 11864 11055 0,'-5'-5'976'0,"-2"1"-784"16,0-1-192-16,-1 0 0 0,1-1 1472 0,1 1 256 16,-1-1 64-16,2 2 0 0,0 0-1136 0,1-1-208 15,2 1-64-15,2 4 0 0,-3-5 128 0,3 5 0 16,0 0 16-16,4-5 0 0,1-1-208 0,0 2-64 16,0 0 0-16,2 0 0 0,0 0-128 0,1 1-128 15,1-1 192-15,0 2-192 0,-1 1 192 0,1 0-64 0,2 0 0 0,1 1-128 16,0 0 240-16,3-1-64 0,2 2-16 0,0 0 0 15,0 0-16-15,3 0 0 0,2 0 0 0,2 0 0 16,3 0-144-16,1 1 192 0,5-2-192 16,2 1 192-16,1-1-16 0,0 0 0 0,-1-1 0 0,1-1 0 15,1 1-176-15,1 0 192 0,1 0-192 0,2 0 192 16,2 1-192-16,2-1 0 0,3 0 144 0,0 0-144 16,0-1 0-16,0-1 128 0,1 0-128 0,1 0 0 15,2-1 0-15,2 1 128 0,3-1-128 0,0 0 0 0,-2 1 0 0,1 0 128 16,0-2-128-16,2 2 0 0,0 0 128 0,1 0-128 15,2-1 160-15,0 1-160 0,-2 0 128 0,-2-1-128 16,0 1 0-16,0 1 0 0,0 0 128 0,2 1-128 16,0-1 0-16,-1 2 0 0,-3 0 144 0,-1 2-144 15,0-1 128-15,-2 1-128 0,0 0 0 0,-1 0 0 16,0 0 128-16,0 0-128 0,-1-1 0 0,-1 1 0 16,-4-1 0-16,-1-1 128 0,-1 0-128 0,-2 0 192 15,0 0-192-15,0 0 192 0,0-1 0 0,-2 0 0 16,0 0 0-16,-3 0 0 0,-2-2 192 0,-1 1 32 15,-5 0 16-15,-2 0 0 0,-2 0 64 0,-1-2 16 16,1 2 0-16,-2 0 0 0,-2 0-64 0,-1-1 0 16,-4 0 0-16,2 1 0 0,-3-1-16 0,-1 0-16 0,-1 1 0 0,1-1 0 15,-4 0-96-15,1-1-32 0,0 1 0 0,-3 0 0 16,-7 3-144-16,5-4-16 0,-5 4-128 16,0 0 192-16,0 0-64 0,0 0 0 15,3-5-128-15,-3 5 192 16,-5-7-1408-16,5 7-304 0,-6-5-48 0,-2 0-12720 0</inkml:trace>
  <inkml:trace contextRef="#ctx0" brushRef="#br0" timeOffset="29997.33">11636 11651 24879 0,'0'0'2208'0,"-4"-3"-1760"16,4 3-448-16,-2-3 0 0,0-3 2000 0,-1 2 320 15,3 4 64-15,0 0 16 0,0 0-1776 0,0 0-368 16,0 0-64-16,0 0 0 0,0 0-192 0,0 0 160 15,0 0-160-15,0 0-10096 16,0 0-2112-16</inkml:trace>
  <inkml:trace contextRef="#ctx0" brushRef="#br0" timeOffset="49370.77">870 14189 4607 0,'0'0'192'0,"0"0"64"0,0 0-256 0,0 0 0 15,0 0 0-15,0 0 0 0,0 0 1920 0,0 0 352 16,-2-8 64-16,2 8 16 0,0 0-1472 0,-2-6-304 16,2 6-48-16,0 0-16 0,-2-8 48 0,2 8 0 0,-4-5 0 0,4 5 0 15,-5-5-96-15,5 5-16 0,-7-4 0 0,0-1 0 16,1 1-16-16,-1 1-16 0,0 0 0 0,1 1 0 15,-1-1-64-15,7 3-16 0,-9-3 0 0,1 0 0 16,-2 1-144-16,1 1-16 0,0 0-16 0,0 1 0 16,2 1-32-16,-3 1 0 0,0 2 0 0,0-1 0 15,1 2 96-15,0 3 16 0,0 2 0 0,0 1 0 16,-2 1-32-16,1 2 0 0,0 3 0 0,1 1 0 16,-2 2-208-16,1 2 144 0,2 3-144 0,1 1 128 0,4 4-128 15,2-2 160-15,-1-1-160 0,2-1 160 0,3 2 16 0,3-2 0 16,2-2 0-16,-1-2 0 0,2-2-32 0,0-3 0 15,1-3 0-15,-1-2 0 0,-2-3 128 0,2-4 32 16,1 0 0-16,-1-3 0 0,-9-2 80 0,11-2 0 16,0-3 16-16,0-1 0 0,-2-4-96 0,2-2-32 15,0-5 0-15,0-3 0 0,-3-3 0 0,0-2 0 16,-2-3 0-16,-2-2 0 0,-2-4 48 0,-2-5 0 16,-2-4 0-16,-2-3 0 0,-4-2-64 0,-4-3-16 15,-2-3 0-15,-1 2 0 0,2 3-80 0,0 3-16 16,-1 3 0-16,0 4 0 0,2 5 160 0,1 6 16 0,-1 3 16 0,1 6 0 15,1 3 112-15,1 5 32 0,3 5 0 16,6 6 0-16,0 0-224 0,0 0-32 16,0 0-16-16,-5 7 0 0,5 3-208 0,5 6 0 0,-2 2-192 0,4 6 192 15,2 5-224-15,0 3 64 0,2 3 16 0,2 1 0 16,0 2 144-16,1-1 0 0,0 1-144 0,1-3 144 16,0-3 0-16,2-3 0 0,-2-1 0 0,0-3 0 15,1-3 0-15,-1-2 0 0,-1-2 0 0,1-1 0 16,-1-2-208-16,-1-3-32 0,-1-2 0 0,0-4 0 31,1-1-752-31,1-3-160 0,2-3-16 0,1-4-8320 0,0-2-1664 0</inkml:trace>
  <inkml:trace contextRef="#ctx0" brushRef="#br0" timeOffset="49901.96">1144 14152 15663 0,'0'0'1392'0,"0"0"-1120"0,0 0-272 0,0 0 0 0,0 0 1296 0,0 0 208 15,0 0 32-15,0 0 16 0,0 0-560 0,0 0-112 16,0 0-32-16,0 0 0 0,0 0-112 15,3-8-32-15,1-2 0 0,0-1 0 0,-2-1 0 0,-1-2 0 16,-1-4 0-16,-1-1 0 0,-1 0-192 0,-3-3-32 16,1-2-16-16,-3-1 0 0,0 0-80 0,-7 0 0 15,-2-2-16-15,-2 3 0 0,2 2-176 0,0 2-48 16,1 4 0-16,1 2 0 0,0 5 32 0,3 3 0 16,0 3 0-16,3 3 0 0,0 3 128 0,2 5 16 15,0 2 16-15,4 5 0 0,1 6-336 0,3 3 0 16,1 5 0-16,1 2-128 0,2-1 128 0,3 2-128 0,2-1 128 15,1-1-128-15,0-4 128 0,2-2-128 0,3-3 128 0,0-2-128 16,1-4 128-16,0-3 0 0,-4-3 0 0,0-2 0 16,-1-3 0-16,2-2 0 0,-1-2 0 0,1-2 0 15,2-3 0-15,-1-3 0 0,2-3 0 0,0-4 0 32,-2-5-576-32,1-4-64 0,-2-5-32 0,-2-4 0 15,-3-5-2160-15,-2-4-432 0,-2-4-96 0,-2-3-16 16,-5 1 1696-16,-4 0 336 0,-1 2 64 0,-4 6 0 0,-4 2 1584 0,1 6 304 15,-1 6 64-15,4 9 16 0,-1 1 1488 0,-1 2 288 0,-1 0 64 0,1 2 16 16,0 1-784-16,1 2-160 16,1 1-16-16,2 1-16 0,-2 0-480 0,3 3-80 0,2 1-32 15,5 3 0-15,-6-2-432 0,6 2-96 0,0 0 0 0,0 0-16 16,0 0-256-16,0 13-48 0,4 3-128 16,1 5 192-16,2 3-192 0,2 5 0 0,4 5 0 0,2 5 0 15,3 2 0-15,2 4 0 0,1 2 0 0,-1-1 0 16,2-1 0-16,-1-1 0 0,0-3 0 0,1-2 0 15,1-1 0-15,-1-4 0 0,-1-3 0 0,1-3 0 16,1-1 0-16,-3-4 0 0,-2-4 0 0,-2 1 0 31,-1-3-688-31,-4-3-16 0,-3-3-16 0,0-2-9968 0,-3-1-1984 0</inkml:trace>
  <inkml:trace contextRef="#ctx0" brushRef="#br0" timeOffset="50263.08">1211 14045 37775 0,'-13'-10'1664'0,"7"3"368"0,2 0-1632 0,1-1-400 16,3-2 0-16,4 0 0 15,3-1-400-15,3-3-176 0,2-3-16 0,3-1-16 0,1-3 608 0,4-2 0 0,1-3 0 0,0 1 0 16,-1 0 0-16,-2 0-224 0,0-2 80 0,1 2 16 31,2 1-384-31,-5 3-80 0,0 3-16 0,-4 4 0 0,-4 4 288 0,0 6 64 0,-1 0 16 0,-7 4 0 16,0 0 64-16,9 10 16 0,-1 1 0 0,1 2 0 15,-1 4-32-15,2-1 0 0,2 0 0 0,1-2 0 16,-2-1 192-16,1-1 0 0,1-2-144 0,-1-4 144 16,-1-2 0-16,2-3 0 0,-1-4 0 0,0 0 0 15,0-4 0-15,-1-2 0 0,2-1 128 0,-2-3-128 0,-1-3 240 0,0-4-48 16,-4-3 0-16,0-4 0 0,-3-1 144 0,-2-2 32 16,-3-1 0-16,-2-1 0 0,-4 0 112 0,-2 3 32 15,-3 0 0-15,0 6 0 0,0 3-224 0,-1 6-32 16,0 3-16-16,1 4 0 15,0 5 80-15,1 3 0 0,2 4 16 0,2 1 0 0,-1 3-336 0,1 4 0 16,2 5 0-16,-3 14 0 16,2 3-1728-1,5 6-352-15,4 3-80 0</inkml:trace>
  <inkml:trace contextRef="#ctx0" brushRef="#br0" timeOffset="50592.35">1696 13348 37951 0,'-7'-8'1680'0,"7"8"352"0,0 0-1632 0,0 0-400 16,0 0 0-16,6-5 0 0,0 3 0 0,3 1-144 15,1 1 0-15,1 2 0 0,1 2 144 0,3 1 0 16,-2 3 0-16,5 4-128 0,0 2 128 0,0 4 0 16,-2 2 0-16,1 3 0 0,0 1 0 0,0 2 0 15,-2 2 0-15,-1-3 0 0,-1-3 0 0,-2-2 0 16,-4-2 0-16,-1-4 0 0,-3-2 0 0,-1-2 0 15,-2-10 0-15,0 0 0 0,0 0 0 0,0 0 256 16,-7-2-64-16,-1-6-16 0,0-4 32 0,-2-6 16 0,-3-6 0 0,0-6 0 16,0-6-64-16,-1-4-16 0,1-4 0 0,6 14 0 15,-2-3-144-15,2 0 0 0,2 0 0 0,0 1 0 16,2 2 0-16,2 4 0 0,1 3 0 0,1 3 0 0,1 3 0 0,1 4 0 16,4 2 0-16,1-1 0 15,2 3-480-15,3 4 32 16,3 1 0-16,0 4 0 0,-3 3-2640 15,2 1-528-15,3 1-96 0</inkml:trace>
  <inkml:trace contextRef="#ctx0" brushRef="#br0" timeOffset="51952.62">2107 13101 6447 0,'0'0'576'0,"0"0"-576"15,0 0 0-15,0 0 0 0,0 0 4528 0,0 0 784 16,0 0 176-16,0 0 16 0,0 0-3216 0,1 8-656 16,-1 0-128-16,3 1-32 0,0 2-880 0,0 0-176 15,-2 2-32-15,2 0-16 0,0-2-48 0,0 1-16 16,0-1 0-16,1 3 0 15,-2-3 32-15,-2-11 16 0,0 0 0 0,0 0 0 0,0 0 0 0,0 0 0 16,0 0 0-16,0 0 0 0,0 0 80 0,-2-9 16 0,0-4 0 0,-2-3 0 16,0-5-192-16,1-3-48 0,-1-4 0 0,3 7 0 15,-1-2-208-15,2 0 128 16,2 1-128-16,0 2 0 0,3 4 0 0,-2 2 0 16,0 3 0-16,2 3 0 0,0 1 0 0,0 4-160 15,-5 3 32-15,8 2 0 0,1 3-32 0,1 4 0 16,1 1 0-16,0 2 0 0,-1 1 160 0,1 2-128 0,0-2 128 0,4 3-128 15,-2 0 128-15,-1-4 0 0,-5-3 0 0,2-3 0 16,0-1 0-16,-9-5 0 0,0 0 0 0,10-2 0 16,-1-4 192-16,-2-1 0 0,1-1 16 0,-2-2 0 15,0-5 96-15,2-2 16 0,1-2 0 0,-2-4 0 16,1-4-112-16,0-2-16 0,-1-2 0 0,2 1 0 16,1 1-192-16,-1 1 0 0,1 3 128 0,2 4-128 0,-2 3 0 0,1 4 0 15,0 3 0-15,0 3-160 16,0 4-64-16,2 2-16 0,0 3 0 0,8 3 0 15,0 2-368 1,0 3-80-16,1 1-16 0,1-2 0 0,0 0-576 0,-1-4-128 0,-1 0-32 0,-2-2 0 16,-2-2-80-16,-1-3-16 0,-3-3 0 0,-1-3 0 15,-1-3 720-15,-4-1 144 0,-3-1 32 0,-2-2 0 0,-3-1 640 0,-3-1 0 16,-5-2 208-16,1 6-48 0,-1-2 592 0,0-2 112 16,-2-1 32-16,-2 2 0 0,-1 0-32 0,0 4 0 15,-2 2 0-15,2 2 0 0,0 3 32 0,1 1 0 16,1 2 0-16,-1 3 0 0,1 2-304 0,2 4-48 15,2 2-16-15,1 4 0 0,0 3-400 0,4 2-128 16,-1 4 0-16,2 2 0 0,0 3 0 0,2 0 0 16,3 0 0-16,0 0-144 0,2-3 144 0,2-2 0 15,1-3-144-15,3 6 144 0,0-7 0 0,0-5 0 0,-1-3 0 16,0-2 0-16,-2-3 0 0,1-3 0 16,1-3 0-16,-3-1 0 0,-2-2 160 0,1-2 48 0,-1-4 16 0,-3 1 0 15,1-4 96-15,0-2 0 16,-3-5 16-16,0 0 0 0,-2-1-144 0,1 2-16 0,-1 2-16 0,2 0 0 15,0 3-160-15,0 3 0 16,0 3 0-16,0 2 0 0,0 7 0 0,0 0 0 0,0 0 0 0,0 0 0 16,5 8-128-16,0 2-16 15,0 2 0-15,0 2 0 0,2 2 144 0,1 0-192 0,0 2 192 0,6 6-192 16,-3-4 192-16,1-4 0 0,2-3 0 0,0-1-128 16,-3-2 128-16,1-2 0 0,-1-4 0 15,-1-1 0-15,0-3 0 0,0-3 0 0,-3-1 0 0,-1-4 128 16,2-3 32-16,-1-6 16 0,-3-5 0 0,-2 2 0 15,0-5-16-15,1-6 0 0,-3-4 0 0,0-5 0 16,-3-3-160-16,-1-2 192 0,-3-3-192 0,0 1 192 16,-3 2-192-16,0 5 0 0,-1 0 0 0,0 6 0 0,0 5 0 0,1 5 0 15,0 4 0-15,1 4 0 0,2 3 256 0,0 3-16 16,1 3-16-16,2 4 0 0,-1 2-224 0,5 1 176 16,0 0-176-16,-3 9 160 0,2 4-160 0,2 3-224 15,2 4 48-15,1 3 16 0,3 4 16 0,1 1 0 16,2 3 0-16,7 13 0 0,-2-3 144 0,1-5 0 15,-1-2-144-15,1-2 144 0,1-2 0 0,1-3 0 16,-3-3 0-16,-2-2 0 0,1-2 0 0,1-2 0 16,-3-4 0-16,1-3 0 0,0-2 0 0,-2-3 0 15,1-2 0-15,-2-2 0 0,1-4 0 0,0-3 0 16,-2-1 144-16,-1-4-144 0,-2-3 160 0,1-5-32 0,-4-4-128 0,1 3 192 16,-2-4-192-16,0-2 144 15,-1-4-144-15,-1 2 128 0,0 0-128 0,0 3 0 16,0 2 0-16,0 4-176 0,0 2 176 0,0 3 0 0,-1 2-144 0,1 4 144 15,0 3 0-15,0 4-144 0,0 0 144 0,0 0 0 16,0 0-192-16,3 9 64 0,2 1 128 0,-1 1-208 16,2 1 208-16,-1 1-192 0,2 0 192 0,1 6-192 15,0-3 192-15,0-1 0 0,0-3 0 0,0-1 0 16,0-1 0-16,1-4 0 0,1 0 0 0,0-3 0 16,1-1 0-16,2-2 0 0,-1-2 0 0,0-2 0 15,-2-3 0-15,0-2 0 0,-1-2 0 0,-3 1 0 16,0-3 192-16,-1-3-64 0,0-4 0 0,-2-2-128 15,-1-1 192-15,0 1-192 0,-1 0 192 0,1 3-192 0,-2 3 128 0,1 1-128 16,0 3 0-16,0 3 0 0,-1 3 0 0,0 6 0 16,0 0 0-16,0 0-144 0,5 2-16 0,2 1 0 15,0 3 0-15,0 1 0 0,0 4 16 0,2 2 0 16,-2-1 0-16,1 0 0 0,0 0 144 0,-1 0 0 16,1-1 0-16,2 2 0 0,-1-2 0 0,-1-2 0 15,-8-9 0-15,8 5 0 0,-8-5 0 0,10 3 0 16,-10-3 0-16,8-4 0 0,-1 0 0 0,-1-3 0 0,-1-1 144 0,-1-3-144 15,-1-4 256-15,-1-2-64 16,-2-4-16-16,-1-1 0 0,-2-2 16 0,0-2 16 16,-2 1 0-16,0 1 0 0,-2 2-208 0,1 3 144 15,-1 3-144-15,0 2 128 0,1 4-128 0,1 4 0 16,-1 1 0-16,-1 4 128 0,1 2-128 0,-1 4-272 16,-1 3 64-16,-2 7 16 15,2 4-688-15,0 4-128 0,1 3-16 0,2 3-16 16,2 0-2096-16,-1 2-400 0</inkml:trace>
  <inkml:trace contextRef="#ctx0" brushRef="#br0" timeOffset="52265.74">3541 12195 15663 0,'0'0'688'0,"6"-4"144"0,1 1-656 0,1 0-176 0,0 0 0 0,1 0 0 16,1 0 2624-16,0 2 512 0,0 0 80 0,1 1 32 16,0 1-2096-16,-1 1-400 0,-1 1-96 0,2 4-16 15,-3 0-304-15,-1-1-64 0,-7-6-16 0,5 9 0 16,-5-9-64-16,0 0 0 0,6 7-16 0,-6-7 0 15,0 0 16-15,0 0 0 0,0 0 0 0,0 0 0 16,0 0 208-16,5-8 48 16,1-2 16-16,-1-1 0 0,0-2 80 0,1-3 16 0,3 0 0 0,-2 5 0 0,-1 0-304 0,2 1-64 15,1 1-16-15,0 3 0 0,0 0-176 16,0 3 0-16,0 1 0 0,-1 3 0 0,1 2 192 0,0 3-64 16,-1 0 0-16,0 2 0 0,0 1-128 0,-2 1 192 15,1-1-192-15,2 5 192 0,-3-4-192 0,0-2 0 16,-6-8 144-16,0 0-144 0,0 0 128 0,0 0-128 15,0 0 128-15,0 0-128 0,0 0 0 0,0 0 128 16,2-10-128-16,-2-3 0 16,-2-3-1472-16,-1-2-384 0,-2-2-64 0</inkml:trace>
  <inkml:trace contextRef="#ctx0" brushRef="#br0" timeOffset="52406.51">2965 11865 37775 0,'-36'-4'3360'0,"21"3"-2688"0,-2 1-544 0,2 0-128 16,2 0 0-16,2 3 0 0,2 0 0 0,0 2 0 31,3 2-448-31,3 3-192 0,0 1-16 0,1 3-16 16,-1 2-2400-16,1 3-496 0,-2 6-80 0</inkml:trace>
  <inkml:trace contextRef="#ctx0" brushRef="#br0" timeOffset="52563.1">2609 12549 11055 0,'-7'-3'976'0,"1"-2"-784"32,-1 1-192-32,2-2 0 0,1 0 6352 0,3-1 1232 0,3 1 240 0,4-2 48 0,2-2-5888 0,5-2-1168 15,3-5-240-15,12-7-64 0,3 0-384 0,2 0-128 16,2-2 0-16,2-1 0 16,3-3-1952-16,-1-3-448 0</inkml:trace>
  <inkml:trace contextRef="#ctx0" brushRef="#br0" timeOffset="54516.05">1500 15585 25791 0,'0'0'1152'0,"0"0"224"0,0 0-1104 0,-2-8-272 0,0 1 0 0,2-1 0 16,1 0 352-16,0 0 16 0,-2 0 0 0,0-2 0 16,0-2-80-16,0 0-16 0,-2-3 0 0,-1 1 0 15,0-1-64-15,-3-1-16 16,-3-1 0-16,-2 0 0 0,-2 1 48 0,-2 0 0 0,1 2 0 0,2 1 0 16,-1 2 80-16,3 2 0 0,1 2 16 0,1 4 0 15,2 1 192-15,-1 2 48 0,2 2 0 0,6-2 0 16,-5 7-368-16,3 1-64 0,1 3-16 0,3 4 0 0,0 0-128 0,3 3-192 15,-1 0 32-15,3 1 16 0,2 0 144 0,0-2-128 16,1 1 128-16,1 0-128 0,1-2 128 0,4 1 0 16,0-1 0-16,1-1 0 0,-3-1 0 0,3-2 0 15,0-1 0-15,2-1 0 0,2-2-128 0,0 1 128 16,-4 0-128-16,1-1 128 0,-1-2 0 0,-1 2 0 16,-1-1 0-16,2-1 0 0,-2 0 0 0,0 0 0 15,-3 1 0-15,-2 0 128 0,-3 0 0 0,-1 1 0 16,-2 1 0-16,-2 1 0 0,-2 0 240 0,-2 1 48 15,-2 0 16-15,-2 2 0 0,1 3-64 0,-6 2-16 0,-2 1 0 0,1 0 0 16,1 0-352-16,-2 0 0 0,0-2 0 0,1 0 0 31,1-3-1760-31,0-3-272 0,-1-3-48 0,0-3-7248 0,1-2-1440 0</inkml:trace>
  <inkml:trace contextRef="#ctx0" brushRef="#br0" timeOffset="54751.54">1621 15106 38463 0,'0'0'1712'0,"-8"0"336"0,8 0-1632 0,-7 0-416 0,7 0 0 0,0 0 0 15,0 0 192-15,-5 9-64 16,3 1 0-16,4 3 0 0,3 4-128 0,1 4 0 0,0 3-192 0,3 3 192 16,3 4-176-16,0 2 176 0,1 1-128 15,2 3 128-15,1-1 0 0,0-1 0 0,1-3 0 0,-2-3-128 16,1-4 0-16,-1-2 0 0,-2-1 0 0,-1-3 0 15,-2-4-144-15,0-2-32 0,-1-2 0 0,0-2 0 16,0-3-2752-16,-9-6-544 0</inkml:trace>
  <inkml:trace contextRef="#ctx0" brushRef="#br0" timeOffset="54924.74">1644 15462 35935 0,'0'0'3200'0,"0"0"-2560"16,-7-6-512-16,7 6-128 0,0 0 208 0,-3-9 32 15,1 1 0-15,3 1 0 0,3-2-112 0,1-1-128 16,2-2 176-16,6-6-176 0,1-2 208 0,3 1-64 0,1 0-16 0,3 1 0 16,0-2-128-16,0 1 0 31,-1-1 144-31,2 2-144 0,0 1-1888 0,3 2-448 0,2 2-96 0</inkml:trace>
  <inkml:trace contextRef="#ctx0" brushRef="#br0" timeOffset="55222.75">1976 15070 35935 0,'-18'-3'1600'0,"11"1"320"0,2-2-1536 0,-1 1-384 0,2 1 0 0,4 2 0 15,0 0 512-15,0 0 48 0,0 0 0 0,4-5 0 16,3 1-416-16,3 1-144 0,2 1 0 0,3 0 144 16,2 4-144-16,0 0 0 0,2 2 0 0,7 4 0 31,-4 2 0-31,0 3 0 0,1 3 0 0,-2 4 0 0,-1 2-320 0,-3 2 64 15,-2 2 16-15,-3-2 0 0,-2-2-240 0,-3-3-48 0,-4-4-16 0,-1-3 0 32,-2-3 544-32,0-9 0 0,0 0 0 0,0 0 0 0,-6 4 448 0,-1-4 80 15,-1-3 32-15,-1-6 0 0,1-3 208 0,-2-5 64 16,0-5 0-16,-1-5 0 0,-1-4-416 0,0-1-80 16,0-1-16-16,-1 0 0 0,4 2-320 0,2 1 128 15,1 2-128-15,3 5 0 0,1 3 0 0,1 4 0 16,1 2-160-16,2 3 160 15,1 2-1344-15,1 2-176 0,1 3-16 0,3 1-16 16,-8 3-1920-16,12 0-384 0</inkml:trace>
  <inkml:trace contextRef="#ctx0" brushRef="#br0" timeOffset="55896.34">2408 14910 26319 0,'0'0'1152'0,"1"-8"256"0,-2 0-1120 0,2-1-288 0,-1-1 0 0,2 3 0 15,1-1 1664-15,1-2 288 0,-3-2 48 0,-1 0 16 16,0 0-1168-16,0 0-224 0,-3-1-48 0,-1-6-16 15,-3 1-256-15,0 3-48 0,-3 1-16 0,-1 1 0 16,0 2 144-16,-2 3 48 0,1 1 0 0,1 2 0 16,0 1 64-16,2 4 16 0,0 2 0 0,3 4 0 15,1 1-352-15,1 2-160 0,1 4 160 0,3 3-160 16,1 3 0-16,4 4-192 0,1 2 16 0,3 0 0 16,-1 0 176-16,3-2-160 0,3-1 160 0,2 0-160 0,0-2 160 0,1-3 0 15,0-3 0-15,1-3-128 0,-2-2 128 0,-1-3 0 16,-2-2 0-16,-1-2 0 0,-2-3 0 0,0-2 0 15,-4-3 0-15,0-2 128 0,-1-4 112 0,0-4 16 16,-3-3 16-16,0-4 0 0,-1-3-16 0,-1-6 0 16,-1-5 0-16,1-4 0 0,-1-3-80 0,0 1-32 15,0 1 0-15,0 3 0 0,-1 2-144 0,0 7 0 16,2 3 0-16,3 7 0 0,-1 4 0 0,1 3 0 0,3 3 0 0,-2 5 0 16,-4 5-176-16,8-1 48 15,1 2 0-15,5 6 0 0,-1 3-48 0,1 4 0 16,0 3 0-16,-2 5 0 0,-1 3-160 0,-1 1-48 15,-3 4 0-15,2-1 0 0,-2-2 16 0,-1-4 0 16,0-4 0-16,-1-4 0 0,1-3 368 0,-1-2 0 16,2-4-144-16,-7-6 144 0,8 1 128 0,1-4 64 15,1-4 32-15,0-3 0 0,1-4 128 0,-1-5 32 16,0-5 0-16,0-6 0 0,0-5-32 0,-2-3 0 0,-1-4 0 0,-2-1 0 16,-2 0-352-16,0 2 144 15,-4 4-144-15,-1 4 0 0,-2 3 160 0,0 4-160 16,-1 4 128-16,0 4-128 0,1 5 128 0,1 3-128 0,-1 5 128 0,4 5-128 0,0 0 176 0,0 0-48 15,0 0-128-15,-4 8 192 0,1 3-320 0,2 3-80 16,1 1-16-16,3 1 0 0,1 1-16 0,4 2 0 16,1-2 0-16,2 0 0 0,2-3 240 0,0-2-192 15,0-1 192-15,3-2-192 0,1-2 192 0,-1-3 0 16,-2-2 0-16,0-2-144 0,1-2 144 0,-2-1 0 16,0-2 0-16,-1 0 0 0,0-1 0 0,-1 2 0 15,-2-1 0-15,-1 2 0 0,-8 3 0 0,0 0 0 16,0 0 0-16,0 0 0 0,0 0 336 0,0 0 0 15,0 0 0-15,-5 13 0 0,-2 3 48 0,-2 0 0 16,-2 2 0-16,-1 2 0 0,-1 1-384 0,-1 1 0 16,2 0-160-16,-1 0 160 15,1-3-832-15,3 1-64 0,-1 0-16 0,1 0-11104 0,1 0-2208 0</inkml:trace>
  <inkml:trace contextRef="#ctx0" brushRef="#br0" timeOffset="56256.92">2376 15551 21183 0,'-15'3'1888'0,"8"-1"-1504"0,-1 1-384 0,8-3 0 16,0 0 2432-16,0 0 400 0,0 0 96 0,13-5 16 0,4 0-2368 0,4-4-576 15,2-4 0-15,3-6 0 0,3-5 144 0,4-5-144 16,2-5 192-16,5-3-192 0,2-4 288 0,5-3-48 16,2-3-16-16,4-3 0 0,3-2-80 0,-2-1-16 15,-6-5 0-15,1 2 0 0,-3 1-128 0,0 1 128 16,0 0-128-16,-1 5 128 0,-2 3-128 0,-1 5 0 15,-3 4 0-15,-4 6 128 0,-8 6-128 0,-4 3 0 16,-4 3 0-16,-6 5 128 0,-3 5-304 0,-3 4-64 0,-7 5-16 16,0 0 0-1,0 0-2176-15,-8 16-432 0,-5 5-80 0</inkml:trace>
  <inkml:trace contextRef="#ctx0" brushRef="#br0" timeOffset="56554">2572 15669 22111 0,'-8'4'1968'0,"1"1"-1584"0,2 2-384 0,5-7 0 16,0 0 736-16,0 0 64 0,0 0 16 0,0 0 0 15,0 0-304-15,0 0-48 0,0 0-16 0,11-7 0 16,1-4-144-16,3-3-48 0,3-5 0 0,4-3 0 16,4-4 112-16,4-5 16 0,3-4 0 0,7-6 0 15,7-6-16-15,1-5 0 0,1-2 0 0,-1-2 0 16,2-1-96-16,-1 2-16 0,1 2 0 0,-2 4 0 15,0 2-80-15,-4 3-32 0,0 3 0 0,-5 5 0 0,-5 4 96 0,-4 3 16 16,-5 3 0-16,-3 4 0 0,-3 3 256 0,-3 4 48 16,0 0 16-16,-4 5 0 0,-4 0-128 0,-1 5-32 15,-7 5 0-15,0 0 0 0,0 0-224 0,0 0-32 16,0 0-16-16,0 0 0 16,0 0-1312-16,-9 9-272 0,-1 2-48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35:04.562"/>
    </inkml:context>
    <inkml:brush xml:id="br0">
      <inkml:brushProperty name="width" value="0.05292" units="cm"/>
      <inkml:brushProperty name="height" value="0.05292" units="cm"/>
      <inkml:brushProperty name="color" value="#FF0000"/>
    </inkml:brush>
  </inkml:definitions>
  <inkml:trace contextRef="#ctx0" brushRef="#br0">14693 12123 4607 0,'0'0'400'0,"0"0"-400"15,0 0 0-15,0 0 0 0,0 0 416 0,0 0 0 16,0 0 0-16,0 0 0 0,0 0-416 0,0 0 128 16,0 0-128-16,0 0 0 0,0 0 224 0,0 0-32 15,0 9-16-15,0 0 0 0,0 0 80 0,0 2 32 0,0 2 0 16,2 1 0-16,0 2-48 0,0 2-16 16,-2 5 0-16,0 4 0 0,2 1 96 0,-2 3 32 0,0 1 0 15,0 2 0-15,0-1-144 0,0 1-16 0,-2 0-16 0,1 2 0 16,-1 1-176-16,1-2 0 0,0-2 0 0,1 0 128 15,0-2-128-15,0-1 0 0,0-2 0 0,2-1 0 16,0-5 0-16,1-1 0 0,-3-2 0 0,0-1 128 16,3-3 48-16,0-1 0 0,-3-2 0 0,1-2 0 15,-1-10 96-15,-1 9 32 0,1 0 0 0,0-9 0 16,0 9-160-16,0-9-16 0,0 0-128 0,0 0 192 16,-3 9-192-16,3-9-128 0</inkml:trace>
  <inkml:trace contextRef="#ctx0" brushRef="#br0" timeOffset="831.14">14591 12160 2751 0,'0'0'128'0,"0"0"16"16,0 0-144-16,6-6 0 0,-6 6 0 0,8-5 0 0,0 0 1568 0,1 2 288 0,1 0 48 0,1 0 16 15,1 1-1264-15,1-1-240 0,3 0-48 0,1-1-16 16,3-1-192-16,2-2-32 0,-1 1-128 0,-1 0 192 16,-1 2-192-16,-1-2 0 0,2 1 128 0,1-1-128 15,1 1 0-15,-3-1 0 0,-2 1 128 0,0 0-128 16,-1 1 0-16,-1 1 0 0,-2-1 0 0,-2 2 0 15,-1 0 0-15,-10 2 0 0,8-2 0 0,-8 2 0 0,0 0 256 0,0 0 16 16,0 0 0-16,0 0 0 0,0 0 368 0,0 0 64 16,0 0 0-16,0 0 16 0,0 0-368 0,0 0-80 15,0 0-16-15,-7 2 0 0,-1 1-96 0,1 0-32 16,7-3 0-16,-8 7 0 0,0 0 0 0,1 0-128 16,2 1 192-16,-1 2-64 0,1 0-128 0,0 1 0 15,1 0 0-15,1 0 128 0,-1 0-128 0,2 2 160 16,1 1-160-16,-2 3 160 0,0-1-16 0,0 4 0 15,3-1 0-15,0 3 0 0,0 1-144 0,1 0 0 0,1 1 0 16,0 3 0-16,1-1 128 0,1 2 0 0,2-1 0 0,-1 1 0 16,1-1-128-16,-1-1 0 0,1 1 0 0,1-1 128 15,-2 2-128-15,-1-3 192 16,1-1-192-16,-2 0 192 0,2 0-192 0,-3 0 0 0,0-1 0 0,-1-1-176 16,-1 0 176-16,0-1 0 0,-1-1 0 0,0-2 0 15,-1 1 144-15,-2-1-144 0,1-2 192 0,0-1-192 16,-2-1 192-16,0-2-192 0,-1-1 192 0,0-1-192 15,-2-2 240-15,1 1-64 0,2-1-16 0,-1-3 0 16,-3-1 96-16,0-1 0 0,0 0 16 0,-1 2 0 16,-1-1-16-16,1-1 0 0,0 0 0 0,-1-2 0 15,0-1-32-15,0 1-16 0,0 1 0 0,-1-1 0 16,-2 0 48-16,0-1 16 0,-2 0 0 0,0 0 0 0,-2 0 48 16,0 2 16-16,0 1 0 0,1-2 0 15,2-2-96-15,1 0-32 0,0-2 0 0,3-1 0 0,3 0 64 16,0-1 16-16,0 0 0 0,3-1 0 0,1 1 16 0,2-1 0 15,2 6 0-15,-1-6 0 0,1-1-128 0,-1 0-32 16,1 7 0-16,1-6 0 0,-1 6-384 0,0 0-80 16,0 0 0-16,7-7-11872 0</inkml:trace>
  <inkml:trace contextRef="#ctx0" brushRef="#br0" timeOffset="3339.41">7317 10697 5519 0,'0'0'496'0,"0"0"-496"0,0 0 0 0,0 0 0 16,-3 6 368-16,-3 5-32 0,-2 3 0 0,-1 5 0 16,-5 3-32-16,-1 6-16 0,-4 2 0 0,1 8 0 15,-1 6 96-15,-2 4 0 0,-2 2 16 0,-1 1 0 0,-1-1-240 0,1 1-160 16,-1 0 192-16,-3-2-192 0,2-5 128 0,3-5-128 15,2-2 0-15,3-7 0 0,4-4 0 0,3-7 0 16,2-4 0-16,3-4 0 0,1-5 0 0,5-6-224 31,0 0 16-31</inkml:trace>
  <inkml:trace contextRef="#ctx0" brushRef="#br0" timeOffset="3512.01">7537 10808 9663 0,'0'0'432'0,"0"0"80"0,0 0-512 15,-8 6 0-15,-1 4 0 0,-2 4 0 0,-2 4 448 0,-2 6 0 0,-4 6-16 0,-3 5 0 16,-4 6-304-16,-3 3-128 0,-2 2 128 0,2 2-128 16,0 2 0-16,-1 3 128 0,3 1-128 0,-1 4 0 15,-1 2-192-15</inkml:trace>
  <inkml:trace contextRef="#ctx0" brushRef="#br0" timeOffset="3699.64">7313 11497 9215 0,'-3'11'816'16,"-2"6"-656"-16,-4 5-160 0,-2 6 0 0,-2 7-144 0,-3 3-64 15,-1 4-16-15,-1 4 0 0,0 4 352 0,-3 3 80 16,-2 5 16-16,-2 1 0 0,1 0-96 0,-2 3-128 16,-4 1 176-16,1 2-176 0,-1 2 0 0,1-6-272 15</inkml:trace>
  <inkml:trace contextRef="#ctx0" brushRef="#br0" timeOffset="3905.03">7267 11999 8287 0,'0'0'368'0,"0"0"80"0,0 0-448 0,0 0 0 0,0 0 0 0,-4 16 0 16,-4 5 1600-16,-2 6 256 0,-3 6 32 0,0 4 16 15,-2 5-1216-15,-2 4-240 0,-2 4-64 0,2 2 0 16,-3 2-384-16,0 1 0 0,-1 1 0 0,-2 2 0 31,-3 1-384-31,-2 2-176 0,0 0-16 0,-1-1-16 16,1-4-240-16,0-2-32 0,3-2-16 0,3-3 0 0,4-5-224 15,4-7-48-15</inkml:trace>
  <inkml:trace contextRef="#ctx0" brushRef="#br0" timeOffset="4078.56">7306 12483 9215 0,'0'0'816'0,"-8"10"-656"16,-1 3-160-16,-2 7 0 0,-2 6 960 0,-3 6 176 15,-3 4 16-15,-1 6 16 0,0 7-640 0,0 2-128 16,-4 4-16-16,0 3-16 0,-1 0-368 0,-1 3 0 15,-5 0 0-15,-1 2 0 16,-1-1-576-16,0 1-192 0,0-4-48 0,3-1 0 16,3-3-240-16,1-4-48 0,1-3-16 0</inkml:trace>
  <inkml:trace contextRef="#ctx0" brushRef="#br0" timeOffset="4251.43">7239 13033 11967 0,'9'-10'1072'0,"-9"10"-864"0,0 0-208 0,0 0 0 15,0 0 1056-15,-1 14 160 0,-4 5 48 0,-3 5 0 16,-3 6-496-16,-2 5-80 0,-1 6-32 0,-3 5 0 16,-2 4-400-16,-2 2-64 0,-1 2-32 0,0 1 0 15,1 2-160-15,-1 0 0 0,-2-2 0 0,1-2-176 32,-1 0-288-32,1-3-64 0,0-5-16 0,3-2 0 0,4-3-672 15,2-4-128-15</inkml:trace>
  <inkml:trace contextRef="#ctx0" brushRef="#br0" timeOffset="4396.02">7332 13466 10127 0,'0'0'896'0,"0"0"-704"16,0 0-192-16,0 0 0 0,-1 14 1520 0,-3 5 272 15,-7 7 48-15,-1 6 16 0,-4 5-832 0,-2 6-144 16,-4 4-48-16,-1 5 0 0,-1 2-448 0,0 2-80 16,-1 2-32-16,1 0 0 0,1 1-272 0,-3-2 0 15,0-1 128-15,0-1-128 16,-2-3-1728-16,1-1-416 0,-2-1-80 0</inkml:trace>
  <inkml:trace contextRef="#ctx0" brushRef="#br0" timeOffset="5254.89">19538 10791 7535 0,'7'-12'320'0,"-3"5"96"0,0 1-416 0,1-1 0 0,-5 7 0 0,4-6 0 16,0-2 368-16,-4 8-16 0,3-7 0 0,-3 7 0 15,0 0 112-15,0 0 32 0,0 0 0 0,0 0 0 16,0 0-240-16,-5 9-32 0,-3 3-16 0,-2 4 0 16,-2 0-64-16,-2 6-16 0,1 5 0 0,-3 3 0 15,-4 3 64-15,-1 6 16 0,0 4 0 0,-1 3 0 16,-1-1-208-16,-1 0 0 0,-3-1 0 0,3-1 0 16,1-1-304-16,3-4 0 0,2-2 0 0</inkml:trace>
  <inkml:trace contextRef="#ctx0" brushRef="#br0" timeOffset="5474.12">19837 10946 15663 0,'0'0'688'0,"-9"2"144"0,-2 4-656 0,-3 5-176 15,-3 7 0-15,-5 4 0 0,-5 3-128 0,-5 3-64 16,-2 3-16-16,-2 7 0 0,-2 3 208 0,2 3 0 15,1 4 192-15,1 2-192 0,0 5 0 0,1 1 0 16,0 2 0-16,-2-2 0 0,-4-2 0 0,-1 0 0 16,1-2 0-16,0 2 0 15,4 1-512-15,3-3-224 0,5-4-32 0</inkml:trace>
  <inkml:trace contextRef="#ctx0" brushRef="#br0" timeOffset="5646.24">19651 11519 11967 0,'0'0'1072'0,"0"0"-864"0,-8 5-208 0,-3 4 0 16,-4 3 832-16,-1 4 112 0,-3 4 16 0,-1 5 16 15,-3 5-480-15,0 5-112 0,0 3 0 0,-1 3-16 16,-2 4-368-16,2 2 144 0,0 0-144 0,-1 1 0 16,-1-3 0-16,-1 1 0 0,-2-1 0 0,0 1 0 15,-2 0-656 1,2 1-96-16</inkml:trace>
  <inkml:trace contextRef="#ctx0" brushRef="#br0" timeOffset="5824.03">19628 12185 4607 0,'-12'13'192'0,"1"0"64"0,-4 6-256 0,-5 5 0 15,-3 6 0-15,-4 5 0 0,-1 2 2112 0,0 4 384 16,0 3 80-16,-1 1 16 0,-2 1-1920 0,-1 2-384 15,1-2-80-15,-2 2-16 0,-3 4-192 0,2-1 0 0,1-2 0 16,2 0 0 15,2-2-496-31,3-3-32 0</inkml:trace>
  <inkml:trace contextRef="#ctx0" brushRef="#br0" timeOffset="5993.11">19729 12619 7359 0,'0'0'320'0,"-11"7"80"16,-1 1-400-16,-4 3 0 0,-4 3 0 0,-1 6 0 0,-2 3 1936 0,-1 5 304 0,-3 5 64 0,1 4 16 0,1 0-1680 0,-2 3-320 16,1-1-80-16,0 3-16 15,-1 0-384-15,3 1-80 0,-1-2-16 0,-2-1 0 16,2 1-768 0,1-4-144-16</inkml:trace>
  <inkml:trace contextRef="#ctx0" brushRef="#br0" timeOffset="6118.45">19492 13345 6447 0,'-17'31'576'0,"-1"4"-576"16,-1 4 0-16</inkml:trace>
  <inkml:trace contextRef="#ctx0" brushRef="#br0" timeOffset="6290.92">19645 13521 12095 0,'0'0'528'0,"-4"10"112"0,-2 1-512 0,-5 2-128 0,-5 4 0 0,-2 5 0 16,-5 7 1344-16,-3 4 224 0,0 1 48 0,0 2 16 15,-1 4-944-15,3 0-192 0,2 0-48 0,2-1-6032 16,1 3-1216-16</inkml:trace>
  <inkml:trace contextRef="#ctx0" brushRef="#br0" timeOffset="26033.01">10159 11495 6447 0,'0'0'576'0,"0"0"-576"0,0 0 0 0,0 0 0 0,0 0 1056 0,0 0 96 15,4-8 32-15,-4 8 0 0,3-7-608 0,-3 7-128 16,0 0-32-16,0 0 0 0,1-9 80 0,0 2 16 16,-1 7 0-16,0-6 0 0,0 6 192 0,0-4 64 15,0 0 0-15,0 1 0 0,0-1-112 0,0 1-16 16,0 0 0-16,0 3 0 0,0 0-80 0,0 0-32 16,0-7 0-16,0 7 0 0,0 0-144 0,0 0-16 15,0 0-16-15,0 0 0 0,0 0-112 0,0 0-32 16,0 0 0-16,-3 11 0 0,0 2 48 0,-1 1 16 15,1 0 0-15,-1 4 0 0,1 1 96 0,0 3 16 16,1 3 0-16,-1-2 0 0,1 1-144 0,1 2-32 0,-3 1 0 16,1 0 0-16,2-2-208 0,-1 0 128 0,1-3-128 0,-1-1 0 15,0-4 144-15,0 0-144 0,0-2 128 0,-1-1-128 16,2-2 144-16,-1 1-144 0,-1-2 160 0,1-3-160 16,2-8 0-16,-4 8 0 0,4-8 0 0,0 0-160 31,0 0-400-31,0 0-80 0,-7-2 0 0,7 2-6848 0,-5-7-1344 0</inkml:trace>
  <inkml:trace contextRef="#ctx0" brushRef="#br0" timeOffset="27693.19">10339 11497 9215 0,'0'0'816'0,"0"0"-656"0,0-8-160 0,0 8 0 0,1-8 1728 0,-1 8 304 16,0-8 64-16,0 8 16 15,0-8-736-15,0 8-144 0,1-7-16 0,-1 7-16 0,0 0-400 0,0 0-80 16,0 0-16-16,0 0 0 0,0 0-416 0,0 0-96 16,9 6 0-16,-2 4-16 0,0 1 48 0,0 5 16 15,0 3 0-15,-2 3 0 0,-2 0 80 0,-1 4 32 16,0 1 0-16,-1 2 0 0,-1-1-144 0,-2 1-16 16,-1 0-16-16,-3-2 0 0,-1-2-48 0,-1 0-128 15,-1-2 192-15,-1-1-64 0,-1 0 0 0,-2-4-128 16,-1 1 192-16,-5-1-64 0,-2-3-304 0,-2 1-64 15,-4-3-16-15,-3-2 0 16,-3-1-1808-16,-1-5-368 0</inkml:trace>
  <inkml:trace contextRef="#ctx0" brushRef="#br0" timeOffset="27897.09">9832 11361 25791 0,'-6'-10'2304'0,"-1"1"-1856"0,0 2-448 0,-1 2 0 16,0 3 192-16,1 2-64 0,0 2-128 0,2 6 192 16,-4 4 80-16,0 7 16 0,0 5 0 0,-1 7 0 15,0 4-288-15,0 3 0 0,1 4 0 0,0 4 0 16,0 5 0-16,3 2 0 0,4 1-144 0,6 0 144 16,2-2-320-16,6-3 32 0,5-5 0 0,5-8-7520 15,4-5-1520-15</inkml:trace>
  <inkml:trace contextRef="#ctx0" brushRef="#br0" timeOffset="29009.28">17120 11562 13295 0,'0'0'576'0,"0"0"144"0,-4-6-576 0,4 6-144 16,-1-7 0-16,1 7 0 0,-4-8 1264 0,4 8 208 0,-1-8 64 16,2 0 0-16,2 0-672 0,0 0-128 15,2 0-32-15,2-2 0 0,2 0 0 0,1 0 0 0,1-2 0 0,1 0 0 16,2 0-48-16,2 1-16 15,-1 1 0-15,1 2 0 0,1 3-192 0,-3 0-64 0,-1 4 0 0,0 2 0 16,-1 2-256-16,-2 4-128 0,-3 2 0 0,0 3 128 16,-2 2-128-16,-1 4 0 0,-4-2-160 0,-4 5 160 15,0 2-144-15,-4 3 144 0,-3 0-128 0,-2 4 128 16,-1 2-256-16,-1-2 16 0,2 0 16 0,0-5 0 16,0-4-16-16,3-2 0 0,1-4 0 0,5-1 0 15,-1-4 240-15,2-2 0 0,1 0 192 0,2-8-192 16,0 0 432-16,0 0-32 0,0 0 0 0,0 0 0 15,10 3-80-15,1-3-32 0,1-2 0 0,1-1 0 16,2 0-48-16,3-2-16 0,1 1 0 0,2-1 0 0,1 1-224 0,0 1 0 16,0-1 0-16,-1 2 0 0,-3 1 0 0,-1 1 0 15,-4 0 0-15,-1 2 0 16,-1 3-400 0,-2-1-128-16,-9-4-32 0,9 7 0 0,-2-1-1568 0,-1 2-320 15,-2-1-64-15</inkml:trace>
  <inkml:trace contextRef="#ctx0" brushRef="#br0" timeOffset="29306.56">17616 11445 22111 0,'1'-20'976'0,"1"9"208"0,-1 1-944 0,1 0-240 15,1 0 0-15,0 1 0 0,1 4 528 0,-4 5 64 0,5-5 16 0,-5 5 0 16,0 0-224-16,0 0-32 0,0 0-16 0,9 9 0 16,-5 3-336-16,0 4 0 0,-3 1-160 0,-1 4 160 15,0 1-128-15,-1 5 128 0,-1 1 0 0,-1 2 0 16,0 2 0-16,0 1 0 0,-1 1 0 0,2-1 0 16,0 0 0-16,-1-3 0 0,-1-3 0 0,1 2 0 15,0-4 0-15,-2-1 144 0,0-2-144 0,-2-1 192 16,0-1-64-16,-2-1-128 0,-1-4 192 0,-3-1-64 31,-2-1-448-31,-2 0-112 0,-5-4-16 0,-2 0-6960 0,-3-1-1392 0</inkml:trace>
  <inkml:trace contextRef="#ctx0" brushRef="#br0" timeOffset="29556.62">17066 11383 28559 0,'-13'-17'1264'0,"4"10"272"0,2 1-1232 0,-1 3-304 15,-1 2 0-15,0 3 0 16,-1 2-784-16,-3 6-224 0,-3 6-32 0,-1 5-16 0,1 4 816 0,0 5 240 0,0 3 0 0,0 4 0 16,2 2 0-16,2 5 0 15,1 3 0-15,2 2 0 0,3 2-144 0,3 0 144 16,6-2 0-16,3-2 0 0,4 1-224 0,3-8 64 15,4-4 16-15,5-5 0 16,5 0-944-16,5-7-192 0</inkml:trace>
  <inkml:trace contextRef="#ctx0" brushRef="#br0" timeOffset="34072.39">4280 16987 8399 0,'0'0'368'0,"0"0"80"0,0 0-448 0,0 0 0 15,4-6 0-15,-4 6 0 0,2-8 752 0,-2 8 48 0,0 0 16 16,3-8 0-16,-3 8 48 0,3-7 16 0,-3 7 0 0,3-8 0 15,-3 8-48-15,0 0 0 0,4-10 0 0,-4 10 0 16,1-9-16-16,-1 9-16 0,1-10 0 0,2 2 0 16,-3 8 64-16,2-10 16 0,-3 1 0 0,1 9 0 15,0-8-208-15,0 8-32 0,0 0-16 0,0 0 0 16,0-9-304-16,0 9-48 0,0 0-16 0,0 0 0 16,0 0-32-16,0 0-16 0,0 0 0 0,0 0 0 15,0 0-208-15,0 0 128 0,0 0-128 0,0 0 0 16,3 13 192-16,1 2-48 0,-1 3-16 0,-1 0 0 15,-1 2 80-15,2 4 16 0,-3 5 0 0,0 5 0 16,0 4-96-16,0 4-128 0,0 2 176 0,1 4-176 0,-2-2 192 0,1 1-192 16,-3-1 192-16,3 4-192 0,0 0 128 0,0 1-128 15,3-5 0-15,-2-1 0 0,2-2 0 0,1-1 0 16,0-6 0-16,0-4 0 0,-1-2 0 0,1-4 160 16,-1-2-160-16,1 0 128 0,-4-5 0 0,3 0-128 15,-1-2 192-15,-1-4-64 0,-2-2 0 0,0-2 0 16,1-9 0-16,-3 6 0 15,3-6-448-15,0 0-80 0,0 0-32 0</inkml:trace>
  <inkml:trace contextRef="#ctx0" brushRef="#br0" timeOffset="34746.19">4380 16885 9215 0,'0'0'816'0,"-8"3"-656"0,-1 0-160 16,2-1 0-16,7-2 1696 0,-8 3 304 0,-1 0 64 0,3 1 16 0,-1-1-1152 0,7-3-224 16,-5 3-64-16,5-3 0 0,0 0-176 0,0 0-32 15,0 0-16-15,0 0 0 0,0 0 256 0,0 0 48 16,7 4 16-16,5-4 0 0,-1-1-288 0,3-2-48 16,1 1-16-16,4-1 0 0,2-3 64 0,2 2 16 15,1 0 0-15,2 0 0 0,2 1-80 0,0 1-32 16,3-2 0-16,1 1 0 0,3 2-352 0,3 0 128 15,2-1-128-15,1 1 0 0,-2-2 0 0,-1 1 0 16,3 0 0-16,2 0 0 0,2 1 0 0,3 0 0 16,4 1 0-16,0-1 0 0,0-1 0 0,1 0 0 0,-1-1 0 0,1 1 0 15,-1 0 0-15,7-2 0 0,0 2 0 0,3-1 0 16,2-1 0-16,-3-1 0 0,0-2 0 0,0 1 0 16,5 2 0-16,5 1 0 0,1-2 0 0,0-1 0 15,-6 0 0-15,1-1 0 0,1 1 0 0,5 2 0 16,0 0 0-16,0-1 0 0,-4 0 0 0,-2 0 0 15,-1 0 0-15,1 2 0 0,3 0 0 0,-2 1 0 16,-2-1 0-16,-2 0 0 0,-3-1 0 0,2 2 128 16,1 0-128-16,2 1 0 0,2-1 0 0,-2 0 0 15,-3 1 0-15,2-1 0 0,-3 0 0 0,4 0 128 16,4 0-128-16,0-2 0 0,-3 0 0 0,-1-1 0 16,-2 0 0-16,1 1 0 0,0-1 0 0,3 0 0 15,2 1 0-15,-5 0 0 0,-6-3 0 0,-1 4 128 31,-1 0-128-31,1-1 0 0,3 2 0 0,-2 0 0 0,1 1 0 0,-5-1 0 0,-6-2 0 0,-3 2 128 0,-1 0-128 16,-3 0 0-16,-2 0 0 0,-2 1 0 0,-1-1 0 0,-2 1 0 16,0 0 0-16,-4 1 0 0,-4 0 0 0,-1 0-320 15,-3 0 64-15,-3 0 16 0,-5 1-80 0,-2 0-32 32,-2 1 0-32,-1 0 0 15,-2 0-1616-15,-8-2-320 0,0 0-64 0</inkml:trace>
  <inkml:trace contextRef="#ctx0" brushRef="#br0" timeOffset="35076.12">9371 16663 15663 0,'0'0'1392'0,"0"0"-1120"0,0 0-272 0,1-7 0 15,-1 7 1168-15,0 0 176 0,4-6 48 0,-4 6 0 16,0 0-304-16,0 0-64 0,0 0-16 0,0 0 0 15,0 0-160-15,0 0-16 0,0 0-16 0,0 0 0 16,7 5-336-16,-3 3-64 0,-1 2-16 0,0 2 0 16,-1 3-144-16,-2 4-16 0,0 1-16 0,0 3 0 15,-1 3-96-15,0 3 0 0,0 0-128 0,1 1 192 16,0 2-192-16,0 2 176 0,-2 3-176 0,2 0 160 0,0 0-32 0,0 1-128 16,0-1 192-16,2 1-64 0,0 0 96 0,0-4 16 15,0-2 0-15,-1-1 0 0,-1-2 64 0,1-3 16 16,0-3 0-16,-1 0 0 0,0-2-192 0,-1-1-128 15,0-1 192-15,0-2-192 0,-1-1 144 0,-1-2-144 16,-1-1 0-16,2-1 144 16,-1-2-1648-16,0 0-336 0,-1-3-64 15</inkml:trace>
  <inkml:trace contextRef="#ctx0" brushRef="#br0" timeOffset="36173.16">4545 17811 6847 0,'-18'1'304'0,"7"2"64"0,-4-2-368 0,1 0 0 0,-1 1 0 0,2-1 0 15,0-2 976-15,2 0 128 0,0 0 32 0,1 0 0 16,0 0 368-16,1 2 80 0,9-1 16 0,-7 0 0 16,7 0-304-16,0 0-48 0,0 0-16 0,-8 0 0 15,8 0-320-15,0 0-64 0,0 0-16 0,0 0 0 16,0 0-208-16,0 0-48 0,0 0-16 0,0 0 0 0,8 6-64 0,-2 0-16 16,3-1 0-16,1 0 0 0,2-1-160 0,1 1-16 15,3-1-16-15,0-1 0 0,3-1-80 0,3 2-16 16,1-2 0-16,2 0 0 0,2-1-192 0,3 0 128 15,5-1-128-15,2-1 0 0,3-1 128 0,-1 0-128 16,0-3 0-16,4 1 0 0,1-1 128 0,2-1-128 16,2 3 0-16,6-2 0 0,3 0 0 0,0-2 0 15,1 0 0-15,-3-1 0 0,1 0 0 0,2 2 0 16,1 1 0-16,4 1 0 0,2-1 128 0,-2 0-128 16,-4-1 0-16,2 1 144 0,-2 2-16 0,3 0-128 0,-2 1 192 0,3 0-64 15,0-1-128-15,-4-1 0 0,-2-1 0 0,0 0 0 16,1 2 128-16,0 1-128 0,1 1 128 0,1-1-128 15,-1-2 128-15,0 1-128 0,-1-2 0 0,-2 0 128 16,0 2-128-16,2 0 0 0,3-1 0 0,0 1 128 16,1-1-128-16,-1-2 0 0,-2 1 144 0,-1 1-144 15,0 1 128-15,5 0-128 0,2 0 160 0,-2 1-160 16,-4-1 160-16,-1 0-160 0,-3-1 160 0,1 2-160 16,1 0 128-16,0 0-128 0,2 1 0 0,-3-2 144 15,-3 0 0-15,-1-1 0 0,-3-1 0 0,2 2 0 16,1-2-144-16,0 1 160 0,2 1-160 0,0 0 160 15,-1-1-160-15,-5 1 128 0,-3-1-128 0,1-1 128 16,-1 0 0-16,-1 0 0 0,-1 1 0 0,-1 0 0 0,1-1 0 0,-2 1-128 16,-2-1 192-16,-8 0-64 0,-1-1-128 0,-6 1 192 15,-3-2-192-15,-2 1 192 0,-4 0 112 0,-3 0 16 16,-2 1 16-16,-2 1 0 0,-2-1 128 0,-6 5 32 16,0 0 0-16,5-4 0 0,-5 4-176 0,0 0-16 15,0 0-16-15,0 0 0 0,-1-6-288 0,1 6 0 16,-4-5 0-16,4 5-144 15,-6-2-688-15,6 2-144 0,-9-1-32 0,9 1-14928 0</inkml:trace>
  <inkml:trace contextRef="#ctx0" brushRef="#br0" timeOffset="37320.32">12350 16593 6447 0,'0'0'272'0,"0"0"80"0,0 0-352 0,2-8 0 0,-1-1 0 0,1 1 0 16,-1 0 1808-16,1-1 304 0,1 0 48 0,0 0 16 15,0-1-880-15,0 0-160 0,1-1-48 0,0 0 0 16,1 0 16-16,-1 1 0 0,0 2 0 0,0-1 0 16,-1 0-208-16,1 0-64 0,0 0 0 0,0 2 0 15,-4 7-176-15,6-7-32 0,-2 2-16 0,-4 5 0 16,0 0-160-16,8-5-48 0,-8 5 0 0,0 0 0 16,0 0-48-16,0 0-16 0,7 4 0 0,0 1 0 15,-3 2-80-15,1 3 0 0,-2 2-16 0,-1 3 0 0,0 3-16 0,-2 3 0 16,-2 3 0-16,1 5 0 0,-1 6-32 15,0 4-16-15,0 6 0 0,-2 5 0 0,1 1-176 0,-1 1 160 16,-1-1-160-16,1-2 160 0,0 1-160 0,2 1 0 16,1 1 0-16,-1 0 0 0,0 1 0 0,2-2 0 15,1-4 0-15,2-3 0 0,-3-2 0 0,3-1 0 16,1-1 0-16,0-3 0 0,1-2 144 0,0-2-144 16,1-2 160-16,-2-2-160 0,1-3 128 0,-1-2-128 0,-1-1 0 15,0-4 144-15,0-1-16 0,0-5-128 16,-2-1 192-16,-1-1-64 0,0-4 0 0,0-7-128 0,0 0 192 0,0 0-64 31,0 0-704-31,0 0-128 0,0 0-48 0,-8-11 0 16,3-1-2112-16,1-7-416 0</inkml:trace>
  <inkml:trace contextRef="#ctx0" brushRef="#br0" timeOffset="37742.08">12379 16404 20271 0,'0'0'1792'0,"0"0"-1424"16,-2-7-368-16,0 1 0 0,2 6-240 0,0 0-112 16,0 0-32-16,0 0 0 0,0 0 1088 0,0 0 192 15,6-5 64-15,4 1 0 0,-1 3-384 0,3 0-64 16,0 1 0-16,5 0-16 0,2 0-192 0,3-1-48 16,1-1 0-16,2-2 0 0,1-3 48 0,1 0 0 15,1-1 0-15,3 0 0 0,2 0-32 0,-1 0 0 16,2 1 0-16,2-1 0 0,3 0-112 0,-1 1-32 0,0-2 0 0,-2 1 0 15,-3 2-128-15,-3-1 0 0,-4-1 144 0,-3 2-144 16,-2 1 128-16,-3 2-128 0,-4 1 160 0,-2 1-160 16,-2 0 0-16,-10 1 0 0,0 0 0 0,0 0 0 31,0 0-896-31,0 0-112 0,0 0-16 0,0 0-16 16,0 0-864-16,-1 9-160 0,1-9-48 0</inkml:trace>
  <inkml:trace contextRef="#ctx0" brushRef="#br0" timeOffset="38103.9">13060 16287 2751 0,'0'0'128'0,"0"0"16"0,0 0-144 0,0 0 0 0,0 0 0 0,0 0 0 0,6-5 3616 0,-6 5 688 16,0 0 144-16,3-5 32 16,-3 5-2560-16,0 0-496 0,0 0-96 0,0 0-32 0,0 0-160 0,0 0-48 15,0 0 0-15,0 0 0 0,0 0-464 0,0 0-112 16,0 0 0-16,0 0-16 0,0 0-160 0,0 0-16 16,0 0-16-16,2 13 0 0,0 1-128 0,-1 3-32 15,1 0 0-15,-1 2 0 0,-1 1 16 0,0 3 0 16,0 3 0-16,1 3 0 0,-2 1 16 0,0 3 0 15,-1 2 0-15,1 5 0 0,-1 2-32 0,0 5 0 16,0 0 0-16,1 0 0 0,-3 1 32 0,1-2 0 16,1-2 0-16,-1 2 0 0,0-1-176 0,0 0 160 0,0 0-160 15,1 0 160-15,0 0-160 0,1-3 0 0,1-4 144 0,0-1-144 16,0-3 0-16,1-1 128 0,1-1-128 0,-1 0 0 16,0 1 0-16,2-2 0 0,0-3 0 0,0 1 128 15,0-3-128-15,1 1 0 0,0-1 128 0,0-2-128 16,-1-2 128-16,1 0-128 0,0-2 128 0,-1-2-128 15,-1-1 128-15,1-1-128 0,-1-3 128 0,0-2-128 32,-1-1 128-32,0-1-128 0,0-3 128 0,-1-6-128 15,1 7-368-15,-1-7-144 0,0 0-16 0,0 0-16 0,0 0-1824 16,0 0-384-16,0 0-64 0</inkml:trace>
  <inkml:trace contextRef="#ctx0" brushRef="#br0" timeOffset="38449.17">12625 17840 12895 0,'0'0'1152'0,"0"0"-928"16,-7 3-224-16,7-3 0 0,-9 2 496 0,1 2 48 0,8-4 16 0,-7 3 0 31,7-3-560-31,-7 4 0 0,7-4 0 0,0 0 0 0,-5 6 352 0,5-6 112 0,0 0 32 0,0 0 0 16,0 0 576-16,5 8 112 0,-5-8 32 0,10 5 0 31,1-2-336-31,2-1-64 0,3-2-16 0,1-2 0 16,3 0-80-16,4-1-16 0,2-3 0 0,2 2 0 15,3 0 144-15,2-2 32 0,2 0 0 0,0 0 0 16,-1-1-448-16,-1 1-96 0,-5-1-16 0,-4 1 0 15,-3-1-192-15,-2 2-128 0,-3 0 160 0,-3 1-160 16,-3 0 0-16,-10 4 0 0,0 0-128 0,0 0 128 31,0 0-1712-31,0 0-224 0,0 0-48 0,0 0-9616 0</inkml:trace>
  <inkml:trace contextRef="#ctx0" brushRef="#br0" timeOffset="38824.39">12548 17831 11055 0,'0'0'976'0,"0"0"-784"0,0 0-192 0,0 0 0 16,0 0 1632-16,0 0 288 0,0 0 48 0,0 0 16 15,0 0-960-15,0 0-192 0,0 0-48 0,0 0 0 16,0 0-224-16,0 0-48 0,0 0-16 0,11 3 0 15,0 1-240-15,2-2-32 0,1-1-16 0,3-1 0 16,1 0-208-16,4 0 144 0,0-1-144 0,5 0 128 16,-1-1-336-16,3-2-80 0,1 1-16 0</inkml:trace>
  <inkml:trace contextRef="#ctx0" brushRef="#br0" timeOffset="39341.9">12960 18413 2751 0,'0'0'256'0,"0"0"-256"0,0 0 0 0,0 0 0 16,0 0 2384-16,0 0 432 0,9 1 96 0,0-1 16 16,-9 0-1232-16,10 0-240 0,-1 1-48 0,0-1-16 15,-9 0-112-15,10 0-32 0,-1 0 0 0,-9 0 0 16,0 0-288-16,9 0-48 0,-9 0-16 0,0 0 0 15,9-2-192-15,-9 2-32 0,0 0-16 0,6-4 0 16,-6 4-80-16,0 0-32 0,3-8 0 0,-3 8 0 16,-1-8-160-16,1 8-16 0,-4-7-16 0,-3 1 0 15,-3 2 16-15,1 1 0 0,-2 2 0 0,-3 2 0 16,0 2 144-16,5-1 16 0,-1 1 16 0,0 2 0 16,-3 1-256-16,1 3-48 0,-1 2-16 0,0 2 0 0,-2 3-224 0,2 2 0 15,0 2 0-15,2 1 0 0,1 0 128 0,-4 16-128 16,5-4 0-16,6-5 0 0,4-4 0 0,4-2 0 15,4-3 0-15,4-3 0 0,3-2 0 0,4-3 0 16,3-2 0-16,3-2 0 0,2-4-192 0,2-4-48 16,3-3 0-16,5-5 0 15,4-2-1872-15,6-6-384 0,5-5-80 0</inkml:trace>
  <inkml:trace contextRef="#ctx0" brushRef="#br0" timeOffset="40343.69">17942 16630 2751 0,'0'0'256'0,"0"0"-256"16,0 0 0-16,0-9 0 0,1 1 2176 0,1 1 384 0,-2 7 64 0,0-10 32 15,1 2-1120-15,-1-1-240 0,0-2-32 0,0 4-16 16,0-1 32-16,0 8 16 0,3-9 0 0,-3 9 0 15,0 0-352-15,0 0-80 16,1-8-16-16,-1 8 0 0,0 0-144 0,0 0-16 16,0 0-16-16,0 0 0 0,0 0-176 0,2 10-48 0,0 2 0 0,-2 5 0 15,0 5 0-15,0 3 0 0,-2 4 0 0,0 6 0 16,-2 4-128-16,1 2-48 0,0 4 0 0,-2 1 0 16,0-1-48-16,0 3-16 0,3 3 0 0,1 1 0 15,2-1-208-15,0-1 176 0,0-2-176 0,3-4 160 16,1-2-160-16,1-6 0 0,-1-3 0 0,0 0 128 15,1-2-128-15,2-3 160 0,-1-1-160 0,-2-3 160 0,1-3-160 0,-2-5 160 16,0-2-160-16,1-2 160 0,-3-3-384 0,-2-9-80 16,3 6-16-16,-3-6 0 15,0 0-2016-15,0 0-416 0</inkml:trace>
  <inkml:trace contextRef="#ctx0" brushRef="#br0" timeOffset="40985.62">17939 16599 17855 0,'0'0'784'0,"0"0"176"0,0 0-768 0,0 0-192 0,0 0 0 0,0 0 0 0,0 0 320 0,0 0 16 16,-7 3 16-16,7-3 0 16,0 0-32-16,0 0-16 0,0 0 0 0,3 10 0 15,-3-10 144-15,10 8 16 0,0 0 16 0,4-3 0 0,2 1-96 0,3-2 0 16,0-1-16-16,4 0 0 0,5-2-48 16,2-1 0-16,3-1 0 0,5 0 0 0,4-2 64 0,4 0 0 15,5-2 0-15,0-1 0 0,2-1-32 0,1 0 0 16,0-1 0-16,4 1 0 0,3 1-80 0,5 0-16 15,3 0 0-15,-1-1 0 0,-5 2-48 0,1-2-16 16,1 0 0-16,3 1 0 0,3 0-64 0,-1 1 0 16,-5-1-128-16,0 1 192 0,-1-1-192 0,4 1 0 15,3-1 128-15,1 1-128 0,-2-1 0 0,-3 1 0 0,-3-2 0 0,2 2 0 16,1-1 128-16,2 2-128 0,2-1 0 0,-5 0 0 16,-10-2 0-16,-2 2 0 0,-2-1 0 0,0 3 0 15,-2 0 144-15,-3 1-144 0,-1 2 128 0,-3 0-128 16,-2-3 128-16,-7 2-128 0,-5 0 0 0,-4-1 128 15,-3-1-128-15,-3 0 128 0,-4 1-128 0,-2 2 128 16,-3 0-128-16,-1 0 160 0,-9 0-160 0,0 0 160 16,0 0-304-16,0 0-64 0,0 0-16 0,0 0 0 31,0 0-608-31,0 0-128 0,0 9-32 0,0-9 0 16,-6 10-1600-16,1-2-320 0</inkml:trace>
  <inkml:trace contextRef="#ctx0" brushRef="#br0" timeOffset="41298.85">20748 16496 3679 0,'0'0'320'0,"0"0"-320"0,0 0 0 0,0 0 0 0,0 0 2720 16,3-6 480-16,-3 6 80 0,5-6 32 0,-5 6-1200 0,0 0-224 15,2-8-48-15,-2 8-16 0,0 0-480 0,0 0-112 16,8-2-16-16,-8 2 0 0,7 0-448 0,0 0-80 16,-7 0-32-16,0 0 0 0,0 0-176 0,9 4-32 15,-1-1-16-15,-8-3 0 0,5 7-160 0,1 1-16 16,-3 1-16-16,-1 2 0 0,-2 0 144 0,0 5 48 15,1 4 0-15,-2 3 0 0,-2 3-64 0,1 4-16 16,-3 5 0-16,1 4 0 0,-3 3-64 0,2 0-16 16,0 2 0-16,1-2 0 0,-1-1-128 0,1 1-16 15,1 1-128-15,-1 0 192 0,1-2-192 0,1 0 144 0,1-4-144 0,1-1 128 16,-2-3-128-16,1-5 160 0,1 0-160 0,-2-5 160 16,2-3-160-16,-1-2 128 0,-1-2-128 0,1-3 128 15,0-3-128-15,-1-1 0 0,-2-2 0 0,4-7 0 31,0 0-2432-31,0 0-448 0</inkml:trace>
  <inkml:trace contextRef="#ctx0" brushRef="#br0" timeOffset="42270.88">18034 17518 3679 0,'0'0'160'0,"0"0"32"0,0 0-192 0,-8-4 0 0,0 1 0 0,8 3 0 0,-9-3 1472 0,1 1 240 16,2-1 48-16,6 3 16 0,-9-2-704 0,1 0-144 16,8 2-32-16,-9-1 0 0,2 0-256 0,7 1-48 15,-8-1-16-15,8 1 0 0,-9-3-32 0,9 3-16 16,0 0 0-16,0 0 0 0,-7-2 304 0,7 2 48 16,0 0 16-16,0 0 0 0,0 0-80 0,0 0-16 15,0 0 0-15,0 0 0 0,0 0-336 0,0 0-64 16,0 0-16-16,0 0 0 0,0 0-192 0,0 0-32 15,0 0-16-15,0 0 0 0,0 0 80 0,0 0 16 16,0 0 0-16,0 0 0 0,9 5-16 0,2-2 0 0,0 0 0 16,2 1 0-16,-1-2-32 0,3 0 0 0,2 0 0 15,3-1 0-15,6-1 16 0,2 0 0 16,3-1 0-16,7 0 0 0,3-1 16 0,8 0 0 0,5-1 0 0,0 0 0 16,-1 0-48-16,5 1-16 0,2-4 0 0,4 3 0 15,4 0-32-15,1-1-128 0,-1 2 192 0,-1-2-64 16,-6-2-128-16,1 2 160 0,2-1-160 0,3 2 160 15,2 0-160-15,-3-1 160 0,-4-1-160 0,-1 1 160 16,2-1-160-16,2 1 160 0,1 0-160 0,0 1 160 16,-2 0-160-16,-4 1 160 0,-6-3-160 0,-2 2 160 15,-1-1-32-15,0 0-128 0,-3 2 192 0,0 0-64 16,-1-1-128-16,-4-1 192 0,-5 0-192 0,-5-1 192 16,-3 1-64-16,-2-1-128 0,-3-2 192 0,-1 1-64 0,0 2 144 0,1 0 32 15,1 0 0-15,-1 1 0 0,0 0-48 0,-1 1 0 16,0-2 0-16,-1 2 0 0,-1 0-112 0,-4 0-16 15,0-1-128-15,-2 2 192 0,-5-1-64 0,0 1-128 16,-1-1 176-16,-2 1-176 0,-8 1 208 0,8-2-64 16,-8 2-16-16,8-2 0 0,-8 2-128 0,0 0 192 15,0 0-192-15,6-2 192 0,-6 2-192 0,0 0 0 16,0 0 0-16,0 0 0 0,0 0-144 0,0 0-112 16,0 0-32-16,0 0 0 15,0 0-736-15,0 0-160 0,0 0-32 0,-8 0-8448 16,-2 1-1680-16</inkml:trace>
  <inkml:trace contextRef="#ctx0" brushRef="#br0" timeOffset="42427.54">20734 17348 16575 0,'0'0'1472'0,"0"0"-1168"0,0 0-304 0,0 0 0 16,-6-4 2656-16,6 4 480 0,0 0 80 0,0 0 32 15,-7 0-2176-15,7 0-432 0,-8 4-96 0,8-4-16 31,0 0-816-31,-6 6-160 0,6-6-48 0,0 0-12432 0</inkml:trace>
  <inkml:trace contextRef="#ctx0" brushRef="#br0" timeOffset="44107.8">8936 17578 2751 0,'0'0'256'0,"0"0"-256"16,0 0 0-16,0 0 0 0,0 0 1184 0,0 0 192 16,0 0 32-16,0 0 16 0,0 0-208 0,0 0-32 15,0 0-16-15,0 0 0 0,0 0-176 0,0 0-32 16,0 0-16-16,0 0 0 0,0 0-528 0,0 0-96 15,0 0-32-15,0 0 0 0,0 0-64 0,0 0-16 16,-6-1 0-16,6 1 0 0,0 0 192 0,0 0 48 16,0 0 0-16,0 0 0 0,0 0-32 0,0 0 0 15,0 0 0-15,0 0 0 0,0 0 32 0,13 0 16 16,2 0 0-16,3-1 0 0,-1 0 48 0,5 0 0 16,4-3 0-16,2 1 0 0,3-1-256 0,2-1-32 0,1 0-16 15,1-1 0-15,-1 0-80 0,-1-1 0 0,-2 1-128 0,-3-1 192 16,-4 0-64-16,-2 1-128 0,-3-1 176 0,-2 2-176 15,0 0 224-15,-4 2-64 0,-4 1-16 0,-9 2 0 16,7-4 48-16,-7 4 16 0,0 0 0 0,0 0 0 16,0 0-208-16,0 0 176 0,0 0-176 0,0 0 160 31,-9 2-1056-31,-4 0-192 0,2 1-64 0,0 0-9664 0</inkml:trace>
  <inkml:trace contextRef="#ctx0" brushRef="#br0" timeOffset="45078.36">3138 17481 17151 0,'0'0'768'0,"0"0"144"0,0 0-720 0,0 0-192 0,0 0 0 0,0 0 0 16,0 0 432-16,0 0 48 0,0 0 16 0,0 0 0 15,0 0-80-15,10 0-16 0,0 0 0 0,3 0 0 16,5 0 224-16,4-1 32 0,2 0 16 0,6-1 0 16,6 0 64-16,2-2 16 0,3 0 0 0,4 0 0 0,0-2-224 0,4 1-32 15,1-1-16-15,2 3 0 0,2 0-192 0,0-1-32 16,0 1-16-16,-7 1 0 0,-4-3-112 16,-4 1 0-16,-1-3-128 0,-3 2 192 0,-2-1 0 0,-3 2 0 15,-3 1 0-15,-3 0 0 0,0 1 32 0,-5 1 0 16,-1 0 0-16,-3 1 0 0,-1 0-96 0,-5 0-128 15,-9 0 176-15,8 2-176 0,-8-2 128 0,0 0-128 16,0 0 0-16,0 0 0 16,-5 6-640-16,-3 0-256 0,-4-1-32 0,-2 1-7520 15,-4 2-1520-15</inkml:trace>
  <inkml:trace contextRef="#ctx0" brushRef="#br0" timeOffset="45437.71">3443 17312 22111 0,'0'0'976'0,"0"0"208"0,0-8-944 0,0 8-240 0,-1-7 0 0,1 7 0 16,0 0 832-16,0 0 128 0,0 0 32 0,-8 1 0 15,-1 3-288-15,-2 4-48 0,-3 3-16 0,-3 3 0 16,-2 1-464-16,-3 3-176 0,-4 2 0 0,0 2 144 0,-1 1-144 0,1 2 0 16,1 1 0-16,1 1 0 0,0 2 0 0,4-2 0 15,2-2 0-15,4-3 0 0,2-3-144 0,3-2 144 16,2-5 0-16,4-2 0 0,3-10 0 0,0 8 256 16,0-8-32-16,0 0 0 0,10 6 480 0,3-3 80 15,3-3 32-15,4-1 0 0,3 0-320 0,5-1-64 16,2 0-16-16,4 1 0 0,3-1-128 0,3 1-32 15,-1 0 0-15,0 1 0 0,-3 0-256 0,0 0 0 16,0 1 128-16,0 0-128 16,0 2-1744-16,2-1-416 0</inkml:trace>
  <inkml:trace contextRef="#ctx0" brushRef="#br0" timeOffset="46409.45">9447 17224 13823 0,'0'0'1216'0,"0"0"-960"0,-7-4-256 0,0 0 0 15,7 4 368-15,-7-1 16 0,7 1 16 0,-8-1 0 16,8 1-400-16,-8 0 0 0,8 0 0 0,0 0 0 15,-7 1 160-15,7-1 48 0,0 0 16 0,0 0 0 16,0 0 704-16,0 0 144 0,0 0 16 0,0 0 16 0,0 0-96 0,0 0-32 16,0 0 0-16,14-1 0 0,1 0-80 0,4 0-32 15,2-1 0-15,5-1 0 0,4 1-160 0,4-1-48 16,3 1 0-16,3-2 0 0,2 1-240 0,1 0-48 16,1-2-16-16,1 0 0 0,-4-1-32 0,1 1 0 15,1 1 0-15,-1-2 0 0,-3 2-128 0,-1-1-16 16,-2 0-16-16,-1 0 0 0,-6 1-160 0,-1 1 160 15,-5-1-160-15,-3 2 160 0,-4 0-160 0,-4 0 0 16,-3 0 0-16,-9 2 128 16,0 0-720-16,0 0-160 0,0 0-16 0,0 0-16 15,0 0-304-15,-3-7-64 0,-4 1-16 0,-5 3 0 16,-4 0-288-16,-3 0-48 0,-1-1-16 0,-1 2 0 0,-2-1 960 0,0-1 192 0,-1 1 48 0,2 0 0 16,1-2 160-16,1-1 160 0,0-1-208 0,4 2 80 15,1 0 128-15,4 0 0 0,3-4 0 0,2 1 0 16,3 1 464-16,2-2 176 0,1 1 48 0,0 8 0 15,5-8-160-15,3 3-16 0,1 1-16 0,2 0 0 16,0 2-48-16,1 1-16 0,1 1 0 0,2 2 0 16,2 0 160-16,-1 3 48 0,1-1 0 0,1 4 0 15,-4 2-144-15,2 1-32 0,-4 0 0 0,1 2 0 16,-1 3-32-16,-5 0-16 0,0-1 0 0,-3 2 0 16,0-1-80-16,-3 1-16 0,-3 0 0 0,-2 1 0 15,0-4-128-15,-2 2-48 0,-1-2 0 0,-7 0 0 16,-2-1-688-1,-4 1-144-15,-2-3-16 0,-1-1-12432 0</inkml:trace>
  <inkml:trace contextRef="#ctx0" brushRef="#br0" timeOffset="47066.17">10273 17480 10127 0,'-1'-12'896'0,"1"12"-704"0,0-9-192 0,0 2 0 16,-3-1 1856-16,3 8 320 0,0 0 80 0,0 0 16 15,0 0-608-15,0 0-112 0,0 0-16 0,0 0-16 0,0 0-432 0,0 0-64 16,0 0-32-16,-4 10 0 0,1 4-480 0,-2 5-80 15,0 5-32-15,1 2 0 0,4 2-128 0,-1 3-16 16,-1 2-16-16,1 0 0 0,1 1-240 0,0-2 0 16,1-1 128-16,2-1-128 0,1-1 0 0,-2-2 0 15,-1 0 0-15,0-3 0 0,0-2 0 0,0-2 0 16,0-4 0-16,-1-1 144 0,0-4-16 0,0-11 0 16,0 7 0-16,0-7 0 0,0 0 128 0,0 0 0 15,0 0 16-15,-6-4 0 0,0-5 80 0,1-3 16 16,-1-4 0-16,3-5 0 0,0-4-176 0,1 0-16 0,0 0-16 0,2-5 0 15,2-4-160-15,0-1 192 0,1-1-192 0,3-1 192 16,1 1 0-16,0 2 0 0,-1 2 0 0,1 2 0 16,1 2 32-16,-2 3 16 0,0 3 0 0,2 4 0 15,-1 2-64-15,2 3-16 0,0 1 0 0,0 2 0 16,2 0-160-16,-3 3 0 0,1-1 144 0,0 2-144 16,0 0 0-16,0 1 0 0,-1 2 0 0,1 1 0 15,-9 2 0-15,11-1-128 0,-2 1 128 0,-9 0-128 31,10 4-640-31,-2 3-128 0,-8-7-32 0,5 12 0 16,-2 0-1952-16,-1 1-400 0,-7 8-80 0,-1 3-16 0</inkml:trace>
  <inkml:trace contextRef="#ctx0" brushRef="#br0" timeOffset="47222.4">10285 17727 10127 0,'0'0'896'15,"0"0"-704"-15,0 0-192 0,0 0 0 0,0 0 3488 0,0 0 672 16,0 0 128-16,0 0 16 0,0 0-3104 0,9 3-624 15,-1-1-128-15,2-1-32 0,0-1 48 0,3-1 16 16,3 0 0-16,0 1 0 0,0-1-224 0,1 0-64 16,1 0 0-16,2-1 0 15,1-2-1856-15,1 2-368 0</inkml:trace>
  <inkml:trace contextRef="#ctx0" brushRef="#br0" timeOffset="47410.92">10805 17696 31727 0,'0'0'1408'0,"0"0"288"0,0 0-1360 0,0 0-336 0,0 0 0 0,-8 6 0 16,2 0 640-16,0 3 64 0,2 2 16 0,-1 2 0 15,1 2-192-15,0 3-32 0,-1 2-16 0,1 2 0 16,-1 0-304-16,1 2-176 0,-1 1 192 0,0 2-192 16,2-2 0-16,2-1 0 0,-3 0 0 0,2-3 0 31,0-1-2176-31,1-2-384 0,0-2-64 0</inkml:trace>
  <inkml:trace contextRef="#ctx0" brushRef="#br0" timeOffset="48335.26">2174 17069 17503 0,'0'0'1552'0,"0"0"-1232"0,0 0-320 0,0 0 0 0,-7 2-208 0,7-2-112 16,0 0 0-16,0 0-16 0,-7 2 336 0,7-2-176 15,0 0 176-15,0 0-128 0,0 0 128 0,-6-2-128 16,6 2 128-16,-5-5-128 0,2-1 128 0,3 6 0 16,-2-8 0-16,1 1-128 0,1-2 128 0,0-1 128 15,0 0-128-15,2 0 176 0,0-2-176 0,0 0 0 16,0-1-192-16,2 1 192 0,-2 0 0 0,2 1 320 16,-2 1-48-16,1 0 0 0,-3 1 1040 0,1 1 208 15,-1 8 32-15,0-7 16 0,0 7 32 0,0 0 0 16,0 0 0-16,0 0 0 0,0 0-464 0,0 0-96 15,0 0-16-15,0 0 0 0,-4 12-576 0,2 3-112 16,1 4-16-16,0 3-16 0,0 1-304 0,0 3 160 0,1 2-160 0,0 1 128 16,1 3-128-16,0 2 0 0,-1 1 0 0,1-1 0 15,1-1 0-15,-1-1 0 0,-1-3 0 0,3-3 128 16,1-4-128-16,-3-3 0 0,0-2 0 0,0-3 128 16,0-3-128-16,-1-1 0 0,0-10 144 0,0 0-144 15,0 0 128-15,0 0-128 0,0 0 160 0,0 0-160 16,0 0 144-16,0 0-144 0,-3-8 128 0,0-4-128 15,0-4 0-15,-1-4-272 0,1-3 32 0,1-4 16 16,-2-3-48-16,2-2-16 0,-1-3 0 0,0-2 0 16,-1 0 288-16,3 1 0 0,-1 1 0 0,1 4 0 0,1 0 432 0,1 2 32 15,1 4 16-15,0 2 0 0,1 2 32 16,0 2 16-16,-1 3 0 0,3 1 0 0,1 3-272 0,1 0-48 16,-1-1-16-16,3 2 0 0,2 1-192 0,1 1 0 15,3-2 0-15,-1 4-160 0,1 1 160 0,2 2-160 16,0 0 160-16,0 2-160 0,-2 1 160 0,1 2 0 15,-1 1 0-15,-1 3 0 16,0 1-528-16,-2 2-80 0,-2 2-16 0,-1 3 0 16,1 5-1648-16,-3 3-336 0,-3 2-64 0</inkml:trace>
  <inkml:trace contextRef="#ctx0" brushRef="#br0" timeOffset="48539.27">2093 17237 25791 0,'0'0'2304'0,"0"0"-1856"0,0 0-448 0,0 0 0 16,0 0 672-16,0 0 32 0,0 0 16 0,11-1 0 15,2-1-448-15,4-1-80 0,1-2-32 0,6-1 0 16,2-1 32-16,1-1 0 0,2-1 0 0,2 0 0 16,0-4-192-16,1 1 0 0,1 0-160 0,-3 1 160 31,-2 1-2560-31,-2 0-400 0</inkml:trace>
  <inkml:trace contextRef="#ctx0" brushRef="#br0" timeOffset="48711.62">2689 17019 24879 0,'0'0'1088'0,"0"0"256"0,0 0-1088 16,-5-4-256-16,0 0 0 0,5 4 0 0,0 0 2048 0,0 0 368 16,0 0 64-16,0 0 16 15,0 0-1232-15,-5 8-240 0,2 2-64 0,1 5 0 0,1 2-624 0,1 5-128 16,0 2-16-16,3 4-16 0,-1 2-176 0,0 0 128 15,1 1-128-15,2 0 128 0,-1-1-128 0,3-1-192 16,-2 0 32-16,2 0 16 16,-1-3-2496-16,1-1-496 0,-2-1-112 0</inkml:trace>
  <inkml:trace contextRef="#ctx0" brushRef="#br0" timeOffset="51431.55">12318 17097 7887 0,'0'0'336'0,"0"0"96"0,0 0-432 0,0 0 0 0,0 0 0 0,0 0 0 15,6-5 960-15,-6 5 96 0,6-6 32 0,-6 6 0 16,5-5-160-16,-5 5-32 0,6-7 0 0,-6 7 0 16,6-5-32-16,-6 5-16 0,6-6 0 0,-6 6 0 15,0 0-160-15,5-4-48 0,-5 4 0 0,0 0 0 16,0 0-128-16,0 0-48 0,0 0 0 0,0 0 0 0,0 0-32 16,0 0-16-16,-5-3 0 0,5 3 0 0,-8-1 0 15,0 1 0-15,0 0 0 0,-1 2 0 0,-1 0 32 0,0 1 0 16,-2 1 0-16,-1-1 0 0,-2 1-208 0,0 1-48 31,-1-1 0-31,1 2 0 0,-1-1-192 0,0 1 176 0,0-2-176 0,-1 1 160 0,0 0-160 0,-1-2 0 16,1 0 0-16,-1 0 128 0,-3-1-128 0,1 0 128 15,2-1-128-15,2-1 128 0,3 0-128 0,2 0 0 16,1 0 0-16,1 1 128 0,9-1-128 0,-9-1 0 0,1 0 0 16,8 1 0-16,-8-1 0 0,8 1 0 0,0 0 0 0,0 0 0 15,0 0 0-15,0 0 0 0,0 0-144 0,0 0 144 16,0 0-240-16,0 0 16 0,0 0 0 0,0 0 0 31,0 0-1824-31,7 7-352 0,-7-7-80 0</inkml:trace>
  <inkml:trace contextRef="#ctx0" brushRef="#br0" timeOffset="51745.73">12177 17118 16927 0,'0'0'752'0,"0"0"144"0,0 0-704 0,-7-3-192 0,2-1 0 0,5 4 0 16,-6-4 240-16,-3 2 16 0,1 0 0 0,-1 0 0 16,0 0 256-16,0 0 48 0,-1 2 16 0,-1 0 0 15,-1 2-128-15,0-1 0 0,-2 0-16 0,0 1 0 16,-2-1-128-16,2 1-32 0,1 0 0 0,-1 1 0 0,-1-1-112 0,0 0-32 16,-1 0 0-16,4 0 0 0,1 1-128 0,2-2 0 31,1-1 0-31,8 0 128 0,-7 1 256 0,7-1 64 0,0 0 0 0,0 0 0 0,0 0-32 0,0 0 0 15,0 0 0-15,3 9 0 0,-3-9-416 0,10 10 0 16,2-2 128-16,1 1-128 0,1-1 0 0,0 0 0 16,1-1 0-16,1 2 0 15,-1 0 0-15,1 0 0 0,-1-2 0 16,0 2 0-16,0 1-240 0,-2-1 80 0,1-1 16 0,-3-2-11296 16</inkml:trace>
  <inkml:trace contextRef="#ctx0" brushRef="#br0" timeOffset="52621.3">11881 17146 7135 0,'0'0'320'0,"0"0"64"0,0 0-384 0,-6-5 0 16,6 5 0-16,-5-3 0 0,5 3 976 0,0 0 128 15,0 0 32-15,0 0 0 0,-3-5-336 0,3 5-64 16,0 0-16-16,3-8 0 0,0 1-176 0,2 1-32 0,0-1-16 16,3 1 0-16,-3-2 208 0,4 0 32 15,1 0 16-15,2 0 0 0,0-1-176 0,1 1-16 0,2 0-16 0,-1 2 0 16,-1-2-192-16,-1 0-32 0,3 1-16 15,-2 0 0-15,0 2-32 0,-2 0 0 0,-2 1 0 0,-9 4 0 16,6-3-80-16,-6 3-32 0,0 0 0 0,0 0 0 16,0 0 176-16,0 0 48 0,0 0 0 0,-6 4 0 15,-5 1-256-15,-2 4-128 0,-4 1 128 0,-2 1-128 32,-3 1-256-32,-1 0-128 0,0 2-32 0,1-2-6608 0,1-1-1312 0</inkml:trace>
  <inkml:trace contextRef="#ctx0" brushRef="#br0" timeOffset="53751.5">11307 16489 20607 0,'-9'-10'912'0,"5"4"192"0,0-1-880 0,-1 2-224 0,-1-1 0 0,0 1 0 0,-2-2 320 0,1 1 0 15,7 6 16-15,-6-6 0 0,0 0 304 0,6 6 64 16,0 0 16-16,0 0 0 0,-5-6-176 0,5 6-32 16,0 0-16-16,0 0 0 0,0 0-256 0,0 0-48 15,0 0-16-15,1 12 0 0,-1-1-176 0,1 3 0 16,1 4 0-16,0 0 128 0,1 2-128 0,-1 1 160 16,0 3-160-16,1 1 160 0,2 0-160 0,-3 0 0 15,1-1 0-15,0 2 128 0,1-1-128 0,-1-2 0 0,-1-2 0 0,0-2 128 16,1-1-128-16,-2-2 0 0,1-4 144 0,-2 0-144 15,0-2 144-15,0-10-144 0,0 0 192 0,-1 8-192 16,1-8 192-16,0 0-64 0,0 0 0 0,0 0-128 16,0 0 176-16,0 0-176 0,0 0 160 0,-8-3-160 15,2-2 128-15,1-3-128 0,0-2 0 0,-1-2 0 16,1-2 128-16,0-4-128 0,1-2 0 0,1 0 0 16,-1-4 0-16,2-1 0 0,1-6 0 0,1 3 0 15,1-1 0-15,2 2 0 0,1 0 160 0,0 2-32 16,0 0 96-16,3 2 32 0,1 1 0 0,-1 2 0 15,1 2-80-15,0 3-16 0,0 0 0 0,0 4 0 16,1 2-160-16,1 0 0 0,0 0 144 0,0 2-144 0,-1 1 0 0,1 2 0 16,-1 1 0-16,0 2 0 0,-9 1 0 0,12 3 0 15,-2 2-144-15,-1 1 144 0,-1 2-320 0,-2 2 16 16,1 2 0-16,-2 1 0 16,0 2-880-16,-2 2-176 0,-3 5-48 0</inkml:trace>
  <inkml:trace contextRef="#ctx0" brushRef="#br0" timeOffset="53955.92">11246 16659 26719 0,'0'0'2368'0,"-5"-4"-1888"16,5 4-480-16,0 0 0 0,0 0 208 0,0 0-48 0,0 0-16 15,0 0 0-15,0 0-144 0,0 0-144 16,9-2 144-16,3 0-208 0,-1-1 208 0,4 0 128 0,3 2 0 0,1-1-128 15,2 0 0-15,1-1 0 0,0-1 0 0,1 1 0 32,2-1-2112-32,0-2-496 0</inkml:trace>
  <inkml:trace contextRef="#ctx0" brushRef="#br0" timeOffset="54378.63">11647 16707 19343 0,'-3'-10'1728'0,"3"10"-1392"0,-1-8-336 0,1 8 0 15,-3-8 896-15,2 1 96 0,1 7 32 0,-1-9 0 16,1 9-416-16,-1-6-80 0,1 6-16 0,0 0 0 15,0 0 256-15,0 0 64 0,0 0 0 0,0 0 0 16,0 0-288-16,0 0-48 0,0 0-16 0,3 14 0 16,0 1-32-16,1 2-16 0,-1 3 0 0,-1 2 0 15,0 2-240-15,1 1-64 0,-1 0 0 0,-2 2 0 16,1-1-128-16,0 2 0 0,0-4 144 0,1-1-144 31,-2-1-1424-31,1-1-368 0,2-1-64 0</inkml:trace>
  <inkml:trace contextRef="#ctx0" brushRef="#br0" timeOffset="55775.57">17170 17211 2751 0,'0'0'256'0,"0"0"-256"16,0 0 0-16,0 0 0 0,0 0 1104 0,0 0 176 15,0 0 48-15,0 0 0 0,-6-5-480 0,6 5-80 16,0 0-32-16,0 0 0 0,0 0-16 0,0 0 0 15,-6 1 0-15,6-1 0 0,-7 3 176 0,7-3 48 16,-9 2 0-16,9-2 0 0,-9 3 48 0,2 0 16 16,7-3 0-16,0 0 0 0,-9 4-144 0,9-4-32 15,0 0 0-15,-6 5 0 0,6-5-272 0,-4 7-64 0,4-7-16 16,0 0 0-16,0 0-160 0,1 8-16 0,-1-8-16 16,7 6 0-1,3 0 192-15,2-3 32 0,2-2 16 0,3-1 0 0,3 0 0 0,7-1 0 0,4 0 0 0,4-2 0 16,3 0-112-16,3 0-32 0,2 0 0 0,1-2 0 15,0 1-176-15,-2 0-32 16,-2-1-16-16,0 0 0 0,-1-1-160 0,-2 2 128 0,-1-1-128 0,-3 1 128 16,-3 2-128-16,-3 0 0 0,-3-2 144 0,-5 2-144 15,-3-1 144-15,-4 1-144 0,-2 0 192 0,-10 2-192 16,0 0 0-16,0 0 0 0,0 0-192 0,0 0 48 16,0 0-576-1,0 0-112-15,0 0-32 0,0 0 0 0,-12-2-1648 0,-4 1-336 16</inkml:trace>
  <inkml:trace contextRef="#ctx0" brushRef="#br0" timeOffset="56135.13">17383 17136 11967 0,'-3'-11'528'0,"2"3"112"0,-3 1-512 0,3-1-128 16,0 1 0-16,1 7 0 0,0 0 3712 0,0 0 720 0,0 0 144 0,0 0 32 15,0 0-3776-15,0 0-832 16,-9-1 0-16,1 4 0 0,-1 4-400 0,-2 3 16 16,-3 2 16-16,-3 2 0 0,-2 3 160 0,0 0 16 0,1 3 16 0,-3 1 0 15,1 1 176-15,0-1 0 0,2-2 0 0,0-2 0 16,3 2 0-16,0-4 0 0,4-2 128 0,3-4-128 15,0 1 592-15,5-3 48 0,3-7 16 0,-1 8 0 16,1-8 176-16,4 7 16 0,3-1 16 0,4 0 0 16,2-1-432-16,4-1-96 0,5 1-16 0,4-1 0 15,2-1-128-15,6 1-48 0,4 0 0 0,2 0 0 16,3 2-144-16,2-2 0 0,2-1 0 0,-2-2-9856 16,-3-1-2096-16</inkml:trace>
  <inkml:trace contextRef="#ctx0" brushRef="#br0" timeOffset="56963.88">20852 16949 12895 0,'0'0'1152'0,"0"0"-928"0,0 0-224 0,0 0 0 0,-2-7 1472 0,2 7 256 16,0 0 64-16,0 0 0 0,0 0-1072 0,0 0-208 16,-1-7-32-16,1 7-16 0,0 0 32 0,0 0 0 15,0 0 0-15,0 0 0 0,0 0 32 0,0 0 16 16,0 0 0-16,10-4 0 0,0 3 160 0,2 0 48 15,4 1 0-15,2 1 0 0,5 0-112 0,5 2-32 32,3-1 0-32,3 0 0 0,2-1-272 0,3-1-48 0,1-1-16 0,1 0 0 0,1 0-144 0,0 0-128 0,1 0 144 0,1-1-144 15,1 0 144-15,-1 1-144 0,0 0 128 0,-4 0-128 16,-2-1 0-16,-5-2-176 0,-7 1 16 0,-5 0 0 31,-6 1-336-31,-4-2-64 0,-2 0-16 0,-9 4 0 16,0 0-80-16,0 0-32 0,-4-8 0 0,-2 2 0 15,-1 0-272-15,-4 1-64 0,-3 0-16 0,-2-1 0 16,-4 0 0-16,0-2 0 0,-2 0 0 0,0-3 0 0,-1-1 1040 0,2-2 0 0,4 1 256 0,2 0-64 16,3 0 864-16,4 1 160 0,1 0 48 0,3 1 0 15,1 2-128-15,2 0-32 0,1 1 0 0,4 2 0 16,-4 6-80-16,11-4-32 0,0 2 0 0,2 2 0 16,2 2-608-16,3 4-112 0,0 2-16 0,1 1-16 15,-1 5-96 1,-1 1-16-16,1 3 0 0,-3 1 0 0,-3 0 0 0,-1 0 0 0,-4-2 0 0,-1 1 0 0,-2 1 0 15,-4-2 0-15,-4 0 0 0,-1-1 0 0,-3 0-128 0,-1-1 0 16,-5-1 0-16,-2 1 128 16,-4-1-720-16,-1-1-160 0,-1-1-16 15,0 0-8752-15,0-1-1744 0</inkml:trace>
  <inkml:trace contextRef="#ctx0" brushRef="#br0" timeOffset="57464.96">22540 16677 20271 0,'-5'-10'1792'0,"-2"2"-1424"0,0-1-368 0,2 2 0 15,0 3 2368-15,5 4 384 0,0 0 96 0,0 0 16 16,0 0-2288-16,0 0-576 0,-7 6 0 0,1 4 0 31,2 2 0-31,-1 6 0 0,1 1 0 0,1 3 0 16,-1 3 0-16,2 0 0 0,0 1 176 0,2-1-48 16,-1 1-128-16,0 0 0 0,0-3 128 0,1-1-128 15,-1-3 0-15,0-1 0 0,-1-1 0 0,2-2 0 16,-1-2 128-16,1-1-128 0,0-3 160 0,0-9-160 15,0 0 208-15,-2 9-48 0,2-9-16 0,0 0 0 16,0 0 32-16,0 0 0 0,-6 0 0 0,0-3 0 0,1-3 16 16,0-3 16-16,-3-3 0 0,3-1 0 0,1-1-64 0,-1-3-16 15,2-3 0-15,1-2 0 0,1-2 0 0,1-2 0 16,2-3 0-16,2-2 0 0,1-1 208 0,3 2 48 16,2 0 0-16,2 2 0 0,2 1-64 0,0 4 0 15,1 1 0-15,0 2 0 0,0 1-192 0,0 5-128 16,1 3 128-16,-2 1-128 0,0 1 0 0,0 3 0 15,-2 0 0-15,0 3 0 0,-1-1 0 0,1 2 0 16,1 1 0-16,0 2-128 0,-5 2 128 0,2 1-160 16,0 2 160-16,-1 0-160 15,-3 1-624-15,-1 4-128 0,-3 1-32 0,-2 2-9232 0,-2 2-1856 0</inkml:trace>
  <inkml:trace contextRef="#ctx0" brushRef="#br0" timeOffset="57637.35">22480 16923 5519 0,'0'0'496'0,"0"0"-496"0,0 0 0 0,1-8 0 16,-1 8 5328-16,5-7 976 0,3 1 192 0,4 0 32 15,2 1-4880-15,3 0-992 0,0 2-192 0,2 0-32 16,1-1-160-16,1 2-16 0,1-2-16 0,-1 0 0 16,-3 2-384-16,1 0-80 0,0 1-16 0,-1 0-8928 15,0 0-1792-15</inkml:trace>
  <inkml:trace contextRef="#ctx0" brushRef="#br0" timeOffset="57981.34">22988 16982 37439 0,'0'-13'1664'0,"3"5"320"0,3 0-1584 0,1 3-400 16,2-2 0-16,2 2 0 0,0-1 0 0,2 2-144 15,0-1 0-15,1 4 0 0,-1 2 144 0,1 2 0 0,0 0-144 0,0 2 144 16,-3 3 0-16,0 1-144 0,-3-1 144 0,-1 3 0 16,-3 2-224-16,-1 3 64 15,-3 2 16-15,-4 2 0 16,-2 2-432-16,-4 2-96 0,-3 2-16 0,-3 2 0 16,0 0-96-16,0-2-32 0,2-3 0 0,2-2 0 0,1-1 816 0,2-5 0 0,4-3 0 0,0-2 0 15,2-1 976-15,3-9 160 0,0 0 16 0,1 6 16 16,-1-6-240-16,0 0-48 0,9 3-16 0,3-5 0 15,1 0-192-15,6 0-32 0,4-3-16 0,4-2 0 16,4-1-368-16,0 1-64 0,2-1 0 0,2-1-16 16,3 0-176-16,-3 2 0 0,-1-1 0 0,-3 2 0 31,-4 0-1520-31,-4 0-224 0,-2 1-48 0,-4 0-14608 0</inkml:trace>
  <inkml:trace contextRef="#ctx0" brushRef="#br0" timeOffset="58781.49">17091 17818 19343 0,'-6'-10'1728'0,"2"3"-1392"15,-3 0-336-15,3 0 0 0,-1 2 1360 0,3 0 208 16,2 5 32-16,0 0 16 0,-2-5-720 0,2 5-128 16,0 0-48-16,0 0 0 0,0 0-144 0,0 0-48 15,0 0 0-15,0 0 0 0,0 0-144 0,0 0-48 16,0 0 0-16,6 9 0 0,-1 0-80 0,-2 4 0 0,0 1-16 0,-1 2 0 15,-2 3 0-15,-2 2 0 0,1 1 0 0,-1 4 0 16,-4 2-48-16,1-1-16 0,2 0 0 0,1-1 0 16,-2 1-176-16,2-4 160 15,-1 0-160-15,1-2 160 0,-1-3-160 0,1-1 0 0,0-3 144 0,1-2-144 16,0-2 128-16,1-10-128 0,-2 9 160 0,2-9-160 16,0 0 192-16,0 0-48 0,0 0-16 0,-6 3 0 15,6-3 0-15,-5-4 0 0,-1-4 0 0,3-3 0 16,-2-3-288-16,3-4-64 0,0-3-16 0,0-2 0 15,0-2 16-15,1-1 0 0,1-2 0 0,0-1 0 16,1 1 224-16,2 0 0 0,1 2 192 0,2 2-192 16,0 2 320-16,2 1-64 0,0 2 0 0,1 2 0 15,1-1 32-15,-1 3 0 0,2-1 0 0,2 3 0 0,-1 2-288 16,0 1 0-16,1 1 0 0,1 2 0 0,1-1 0 0,-2 3 0 16,0 2 0-16,-1 2-144 0,1 0-64 0,-1 3-16 15,-1 0 0-15,0 3 0 16,0 0-1664-16,0 2-336 15,-2 1-64-15,-1 0-10736 0</inkml:trace>
  <inkml:trace contextRef="#ctx0" brushRef="#br0" timeOffset="58954.81">17087 18013 26719 0,'0'0'2368'0,"0"0"-1888"0,0 0-480 16,0 0 0-16,0 0 960 0,0 0 80 0,6-7 32 0,1 3 0 15,3-1-1072-15,2 2 0 0,2 1-256 0,2 1 64 16,1-2 192-16,1 3-144 0,-1 0 144 0,2 2-128 31,0-1-1536-31,2 1-288 0,-1 0-64 0</inkml:trace>
  <inkml:trace contextRef="#ctx0" brushRef="#br0" timeOffset="59285.88">17522 18054 33167 0,'-7'-9'1472'0,"7"9"304"0,-5-8-1424 16,5 8-352-16,0 0 0 0,0 0 0 0,0 0 288 0,0 0-16 15,0 0 0-15,0 0 0 0,10-2-272 0,-2 1 0 16,1 2 0-16,-1 3 0 0,-8-4 0 0,8 10-144 16,-3 1 144-16,-1 1-128 15,0 1 128-15,-3 3 0 0,-1-1 0 0,-2 2 0 0,-3 0 0 0,-1 3-160 16,-2 1 160-16,-3 1-160 0,-3-1-80 0,-1-1-16 15,2-3 0-15,1-1 0 0,0-2 256 0,2-2 0 16,1-2 144-16,2-1-144 0,0-3 656 0,7-6 48 0,0 0 0 0,0 0 0 16,0 0-128-16,0 0 0 0,0 0-16 0,12 4 0 15,2-4-176-15,5-4-16 0,1-2-16 0,3-2 0 16,2-2-160-16,3-2-16 0,0-1-16 0,4 0 0 16,2 0-160-16,2 1 0 0,-2 1 0 0,1 1 0 31,0 1-368-31,-2 0-96 0,-1-1-32 0</inkml:trace>
  <inkml:trace contextRef="#ctx0" brushRef="#br0" timeOffset="60539.35">13085 17057 5519 0,'0'0'496'0,"0"0"-496"0,0 0 0 0,0 0 0 0,0 0 1648 0,0 0 224 0,0 0 48 0,0 0 16 16,0 0-400-16,0 0-96 0,-6-4-16 0,6 4 0 15,0 0-64-15,0 0-16 0,0 0 0 0,0 0 0 16,0 0-272-16,-7-1-64 0,7 1-16 0,0 0 0 16,0 0-320-16,0 0-64 0,0 0-16 0,0 0 0 15,0 0-176-15,0 0-32 0,0 0-16 0,0 0 0 0,0 0-48 0,0 0 0 16,0 0 0-16,0 0 0 16,0 0 96-16,11 5 16 0,0-2 0 0,2-1 0 0,4-1-48 0,2 2 0 15,3-2 0-15,2 1 0 0,4 0-48 0,5-1-16 16,4-1 0-16,2 0 0 0,3-1-96 0,2 0-32 15,-3 0 0-15,3-1 0 0,2-1-48 0,0 1-16 16,0 1 0-16,1 0 0 0,-2 1-128 0,-1 1 0 16,-1-1 144-16,-6 0-144 0,-6 0 0 0,-4 1 0 15,-1 0 0-15,-3 0 128 0,-1 1-128 0,-7 0 0 16,-2 0 0-16,-2 0 128 0,-1-2-432 0,-10 0-80 0,9 1 0 0,-9-1-16 31,0 0-48-31,0 0-16 0,0 0 0 0,0 0 0 0,0 0 880 0,0 0 176 0,0 0 48 0,0 0 0 31,-8-3-1840-31,0 0-352 0,-1 0-80 0,-1 1-16 16,-1-1 416-16,0 1 80 0,-1 0 0 0,1-1 16 16,-1 2 16-16,1-1 0 0,0-2 0 0,0-1 0 0,1 1 672 0,0-2 144 0,-3 0 32 0,-1-2 0 15,2 0 272-15,0 1 176 0,0-1-32 0,1 0 0 16,1 2 480-16,0-1 80 0,0-1 32 0,2 3 0 16,2-1 368-16,1 1 80 0,-3-1 16 0,8 6 0 15,-4-6-144-15,4 6-32 0,0 0 0 0,0 0 0 16,0 0-416-16,5-7-96 0,2 3 0 0,1 0-16 15,0 2-176-15,2 1-48 0,1 1 0 0,2 1 0 16,2 1-16-16,1 2 0 0,3-1 0 0,-1 3 0 16,1 1-48-16,0 1-16 0,-2 0 0 0,1 0 0 0,1 1-192 0,-5 2 176 15,-2 1-176-15,-2 2 160 0,-1-1-160 16,-3 1 0-16,-1 1 144 0,-3 1-144 0,-3 3 144 0,-2 0-144 16,-3 0 192-16,-3 1-192 0,-2 0 0 0,-2 1 0 15,-2 2-240-15,-2 1 80 16,-1 1-2048-16,-2-1-416 0,-3 1-64 0</inkml:trace>
  <inkml:trace contextRef="#ctx0" brushRef="#br0" timeOffset="63251.2">14410 17302 4607 0,'0'0'400'0,"0"0"-400"16,0 0 0-16,0 0 0 0,0 0 1920 0,0 0 288 16,0 0 64-16,0 0 16 0,4-5-640 0,-4 5-128 15,0 0-32-15,5-7 0 0,-5 7-112 0,3-8-32 16,-1 2 0-16,-2 6 0 0,0-7-368 0,0 7-80 15,1-8 0-15,-1 8-16 0,1-5-32 0,-1 5 0 0,0 0 0 16,0 0 0-16,0 0-160 0,0 0-48 0,0 0 0 0,0 0 0 16,0 0-336-16,6 10-80 0,-3 1-16 0,0 1 0 31,-3 4-16-31,0 2-16 0,0 2 0 0,-2 2 0 16,0 1-48-16,0 3 0 0,-1 3 0 0,-2-1 0 0,2 1-128 0,0-3 0 15,-1-1 0-15,2-3 128 0,1-4-128 0,0 0 0 16,1-3 0-16,1-1 0 0,-1-3 0 0,0-2 128 15,0-9-128-15,0 9 0 0,0-9 144 0,0 0-144 16,0 7 160-16,0-7-160 16,0 0-656-16,0 0-240 0,0 0-32 0,0 0-16 0,0 0 1680 0,-2-10 336 0,1-2 64 15,1-2 16-15,-3-2-880 0,3-3-272 0,-1-1 160 0,1-5-160 16,1-1 144-16,2-3-144 0,-3 0 160 0,0-1-160 16,0 0 208-16,0 2-48 15,0 0-16-15,1 1 0 0,0 0 64 0,1 2 16 0,0 1 0 0,2 2 0 16,-1 1-16-16,1 3 0 0,2 1 0 0,-1 1 0 15,4 3-48-15,0 2-16 0,0 0 0 0,3 1 0 16,-2-1-144-16,1 3 0 0,1 2 0 0,1 0 128 16,-1 2-128-16,0 1 128 0,0 0-128 0,-1 3 128 15,-1 2-128-15,-1 0 0 0,1 1-192 0,-1 1 192 16,-2 3-560 0,-1 1 16-16,-2 1 0 0,0 2 0 15,-3 2-2064-15,-2 3-400 0,-4 3-96 0</inkml:trace>
  <inkml:trace contextRef="#ctx0" brushRef="#br0" timeOffset="63439.28">14386 17408 28095 0,'0'0'1248'0,"0"0"256"0,0 0-1200 16,0 0-304-16,0 0 0 0,0 0 0 16,0 0 544-16,8 0 48 0,2 0 16 0,1 0 0 0,-1 0 144 0,3 0 16 15,2 0 16-15,1 1 0 0,1 0-416 0,0 0-96 16,1 0-16-16,0-1 0 0,-2 0-256 0,2 0 0 15,-2 0 128-15,1 0-128 16,-2 0-512-16,0 0-176 0,1 0-16 0,-2 1-8992 16,-1 0-1792-16</inkml:trace>
  <inkml:trace contextRef="#ctx0" brushRef="#br0" timeOffset="63971.35">14738 17929 24527 0,'0'0'1088'0,"0"0"224"0,0 0-1056 0,0 0-256 0,-4-7 0 0,4 7 0 15,1-6 336-15,2-2 16 0,1 0 0 0,2 0 0 0,0-1 224 16,3 0 64-16,1-1 0 0,1 0 0 15,0 0 0-15,0 0 16 0,0 1 0 0,0-1 0 0,1-1 32 0,0 1 0 16,-1 1 0-16,0 1 0 0,-2 3-64 0,0 0-16 16,-1 2 0-16,-8 3 0 0,0 0-224 0,0 0-32 15,10 2-16-15,-10-2 0 0,7 7-208 0,-3 2-128 16,0 2 128-16,-4 1-128 0,-4 2 0 0,-1 3 0 16,-3 2 0-16,-1 6 0 0,-2 3-256 0,-1 2-32 15,-1-2 0-15,0 0 0 0,1-3-32 0,-1-2 0 16,-1-1 0-16,0-2 0 0,0-1 320 0,-1-2 0 15,1 0 0-15,1-3 0 0,1-2 128 0,3-2 16 0,0-2 16 16,5-1 0-16,4-7 208 0,-6 6 32 0,6-6 16 0,0 0 0 16,0 0-96-16,0 0 0 15,0 0-16-15,10 1 0 0,0-2 192 0,2-2 32 0,1-2 16 0,3 0 0 16,0-2-160-16,2 1-48 0,0-3 0 0,0 1 0 16,1 1-112-16,2-1-32 0,-1 1 0 0,1 1 0 15,-1 0-48-15,-1 1-16 0,1-1 0 0,-1 2 0 16,-3 0-128-16,1 2 0 0,-2 0 0 0,-2 0 128 15,-2 2-128-15,0-1 0 0,-11 1 0 0,10 1 0 16,-10-1 0-16,0 0 0 16,0 0 128-16,0 0-128 0,0 0-192 0,0 0-64 15,0 0 0-15,0 0-16 16,0 0-352-16,-3 6-64 0,-3 0-16 0</inkml:trace>
  <inkml:trace contextRef="#ctx0" brushRef="#br0" timeOffset="67317.28">13111 16529 2751 0,'0'0'128'0,"0"0"16"0,0 0-144 0,0 0 0 0,0 0 0 0,0 0 0 0,0 0 2048 0,0 0 368 16,0 0 80-16,0 0 0 16,0 0-1088-16,-6-5-240 0,6 5-32 0,0 0-16 0,0 0-320 0,0 0-64 15,0 0-16-15,0 0 0 0,0 0-16 0,0 0-16 16,0 0 0-16,0 0 0 0,0 0 16 0,0 0 0 16,0 0 0-16,0 0 0 0,0 0-128 0,0 0-32 15,0 0 0-15,10-4 0 0,1 1-96 0,5-1-32 16,1 2 0-16,4 0 0 0,3 1-48 0,5 0-16 15,4-1 0-15,5-1 0 0,3 0-96 0,-1 0-32 16,-2-1 0-16,1 0 0 0,-1 0-96 0,1 0 0 16,-1 1-128-16,1 2 192 0,-3 1-192 0,1 1 0 15,1 1 128-15,-2-1-128 0,-1 0 0 0,-2-1 0 0,-3 0 0 16,-3 0 0-16,-1 2-192 0,-3-2-96 0,-1 0-16 0,-1 0 0 31,-5 0-208-31,0 1-64 0,-2 0 0 0,-2 0 0 16,-1-1-208-16,-2 0-48 0,-9 0-16 0,0 0 0 15,0 0 96-15,0 0 32 0,0 0 0 0,0 0 0 16,0 0-144-16,0 0-32 0,0 0 0 0,0 0 0 0</inkml:trace>
  <inkml:trace contextRef="#ctx0" brushRef="#br0" timeOffset="67662.37">13806 16457 11679 0,'0'0'512'0,"0"0"128"0,0 0-512 0,0 0-128 0,0 0 0 0,-2-9 0 0,1 1 1344 0,1 8 240 16,0 0 48-16,0 0 16 0,-4-7-384 0,4 7-80 16,0 0-16-16,0 0 0 0,0 0-384 0,0 0-80 15,-3-7 0-15,3 7-16 0,0 0-128 0,0 0-32 16,0 0 0-16,0 0 0 0,0 0-160 0,9-2-48 16,0 1 0-16,2 1 0 0,0 1 0 0,1 0 0 15,2 0 0-15,3-1 0 0,0-1-32 0,1 0-16 16,0 0 0-16,3-1 0 0,2 0-80 0,-1 0 0 15,-1-2-16-15,1 3 0 0,-2-1-176 0,-1 2 0 16,-2 1 144-16,-1 2-144 0,-3 1 0 0,-2 0 144 16,-11-4-144-16,8 7 0 0,-8-7 144 0,3 11-144 0,-4 3 0 15,-3 1 144-15,-6 2 144 0,-1 3 32 0,-5 2 0 0,-1 1 0 16,-3 2-64-16,0 1-16 0,0 3 0 0,-1-1 0 16,2-2-240-16,-1-3 176 0,1-2-176 0,3 0 160 15,0-4-160-15,2-1 0 0,-3-3 0 0,2-2 0 31,1-4-592-31,2-4-112 0,-1-2 0 0,5-3-8608 0,2-5-1712 0</inkml:trace>
  <inkml:trace contextRef="#ctx0" brushRef="#br0" timeOffset="68179.42">13640 15873 19295 0,'0'0'848'0,"-1"-8"176"0,-1 1-816 0,2 7-208 0,-3-9 0 0,1 2 0 15,2 7 1072-15,0 0 160 0,0 0 48 0,0 0 0 16,0 0-272-16,0 0-48 0,0 0-16 0,0 0 0 16,-3 9-544-16,1 2-96 0,-1 2-32 0,2 3 0 15,0-1 48-15,0 3 16 0,0 2 0 0,1 0 0 16,0 1-80-16,-1 1-32 0,0 0 0 0,0-1 0 16,1 0-224-16,0 1 0 0,0-1 0 0,0-2 0 15,0-4 144-15,0 1-144 0,0-1 128 0,0-2-128 0,1-2 128 0,-1-1-128 16,0-10 128-16,0 10-128 15,0-10-256-15,0 0-144 16,0 0-32-16,0 0-8432 0,0 0-1696 0</inkml:trace>
  <inkml:trace contextRef="#ctx0" brushRef="#br0" timeOffset="68477.52">13578 15825 13823 0,'-1'-10'1216'0,"1"-1"-960"15,0 1-256-15,2 0 0 0,2 0 2896 0,0 0 544 16,2 0 96-16,0 0 32 0,3 2-2496 0,0 1-496 0,2 0-112 0,1 2-16 16,1-1-64-16,1 3 0 0,2 2-16 0,-1 0 0 15,1-1-112-15,-1 1 0 0,0 1-16 0,-1 1 0 32,-1 2-240-32,-2 3 176 0,-1 0-176 0,-2 3 160 0,-1 1-160 0,-1 1 0 0,0 0 0 0,-1 1 128 15,-3-1-128-15,-1 1 0 0,-2 0 144 0,0 0-144 16,0-1 288-16,-2 0-16 0,-1-1 0 0,-2 0 0 15,-1-1 160-15,-3 0 16 0,-2-3 16 0,-3 2 0 16,0 1-64-16,-1-2-16 0,-2-1 0 0,1-1 0 0,2 1-256 0,2-1-128 16,1 0 0-16,2-2 128 15,1 0-1440 1,9-3-288-16,-9 4-64 0</inkml:trace>
  <inkml:trace contextRef="#ctx0" brushRef="#br0" timeOffset="210729.23">19401 4664 5519 0,'0'0'496'0,"0"0"-496"15,0 0 0-15,0 0 0 0,-2-8 336 0,2 8-16 16,0 0-16-16,-5-5 0 0,5 5 144 0,-4-6 48 0,0 0 0 0,4 6 0 15,0 0 656-15,-3-5 144 0,3 5 32 0,-4-5 0 16,4 5-128-16,0 0-32 0,-5-5 0 0,5 5 0 16,0 0-208-16,0 0-32 0,0 0-16 0,0 0 0 15,0 0-336-15,0 0-64 0,9 0 0 0,2 0-16 16,1 2-352-16,1 0-144 0,4-1 128 0,0 1-128 16,5-1 0-16,6 1 128 0,0-1-128 0,7 1 0 15,2-1 0-15,6-1 0 0,4 0 0 0,2-1 0 16,-2-1 0-16,0 1 0 0,0-1 0 0,4 1 0 15,2 1 0-15,5 0 0 0,4 1 0 0,-2 0 0 16,-1-1 0-16,0 0 0 0,0 0 0 0,5 2 0 16,4 1 0-16,4-2 0 0,-1 0 0 0,-1 0 0 0,-6 1 0 0,2 0 0 15,3-1 0-15,3 1 0 0,3-1 0 0,-3 0 128 16,-5 0-128-16,0 0 192 0,0 0-64 0,5 0-128 16,3-1 192-16,-2 1-64 0,-4 0-128 0,0 0 0 15,-1 1 0-15,3-1 128 0,4-1-128 0,-2 2 0 16,0-1 0-16,0 1 128 0,-2 0-128 0,5 2 0 15,1-1 0-15,-1 0 0 0,-1 1 0 0,-2-1 0 16,-3-1 0-16,4 1 0 0,3 2 0 0,-1-1 0 16,-2-1 0-16,-5 1 0 0,-4-1 0 0,-3 0 0 15,0 0 0-15,3 0 128 0,4-3-128 0,-3 0 0 16,-2-1 0-16,-5 0 128 0,-2-3-128 0,2 2 0 0,0-1 0 0,-14 1 128 16,6-1 96-16,1 1 16 15,-3-1 0-15,-2 1 0 0,-2 0 64 0,-5-1 16 0,-3 1 0 0,-2 1 0 16,-4 0-32-16,-2 0 0 0,-3 0 0 15,-2 0 0-15,-5 0-96 0,-3-1-32 0,-4 0 0 0,-2 1 0 16,-1 1-160-16,-4 0 192 16,-5 0-192-16,0 0 192 15,0 0-528-15,0 0-112 0,-4-3 0 0,-2-2-16 16,0 3-528-16,-2 1-96 0,-4 0-32 0</inkml:trace>
  <inkml:trace contextRef="#ctx0" brushRef="#br0" timeOffset="212155.2">2522 5435 5407 0,'-11'-4'240'0,"11"4"48"0,-7-4-288 0,1 2 0 0,-4 0 0 0,3 0 0 0,7 2 0 0,-7-1 0 16,0 0 0-16,7 1 0 0,-8-3-320 0,8 3 0 15,-6-2-16-15,6 2 0 0,-9-2 112 0,1 1 32 16,8 1 0-16,-7-1 0 0,-1 0 416 0,8 1 96 15,-8 0 0-15,2 0 16 0,-2-1 752 16,1 0 160-16,7 1 32 0,-6 0 0 0,-1 0-480 16,7 0-96-16,0 0 0 0,-7 0-16 0,7 0 0 0,-5 0 0 15,5 0 0-15,0 0 0 0,-8-2 144 0,8 2 16 16,0 0 16-16,0 0 0 0,0 0-160 0,0 0-16 16,0 0-16-16,0 0 0 0,0 0-96 0,0 0 0 15,0 0-16-15,0 0 0 0,0 0-176 0,0 0-48 16,0 0 0-16,0 0 0 0,0 0 96 0,13 5 16 15,4-2 0-15,1 0 0 0,0 0 32 0,4-1 16 16,2 0 0-16,2-1 0 0,-3 0-192 0,0 0-48 0,1 0 0 0,3-1 0 16,-1 0-256-16,1 0 0 15,1-1 128-15,1 0-128 0,-1 0 0 0,-1 0 0 0,-1 0 0 0,0 0 0 16,1 0 0-16,-2 0 0 16,-2 0 0-16,-2 1 0 0,-3-2-192 0,-3 2 0 0,-2 0 0 0,-2 0 0 31,-3 2-320-31,-8-2-64 0,0 0-16 0,0 0 0 15,0 0-2192-15,0 0-432 0</inkml:trace>
  <inkml:trace contextRef="#ctx0" brushRef="#br0" timeOffset="212422.05">2291 5776 11055 0,'-12'-9'976'0,"4"4"-784"15,-3-2-192-15,2 2 0 0,2 0 3408 0,7 5 640 16,-7-2 128-16,7 2 32 0,-8-4-2944 0,8 4-592 15,0 0-112-15,0 0-32 0,0 0-320 0,0 0-64 16,0 0-16-16,0 0 0 0,0 0-128 0,0 0 0 16,13 1 0-16,0 1 0 0,1 0 128 0,4 0-128 15,3-2 192-15,3 0-64 0,3-1 64 0,5 0 0 16,0-1 0-16,1-1 0 0,-1-2-192 0,1-1 192 16,-1-3-192-16,0 1 192 0,-1 1-192 0,-1-1 0 15,2 1 0-15,-3 1 0 0,-3 0 128 0,-3 2-128 16,-2-1 128-16,-2 1-128 0,-3 0 0 0,0 1 0 0,-4 1 0 0,-2 1-176 31,-10 1-736-31,0 0-160 0,0 0-16 0,0 0-7152 0,0 0-1424 0</inkml:trace>
  <inkml:trace contextRef="#ctx0" brushRef="#br0" timeOffset="-168184.93">3618 11093 10479 0,'0'0'448'0,"0"0"128"0,0 0-576 0,-5-2 0 0,0 0 0 0,0 0 0 0,5 2 1024 0,0 0 112 15,-4-4 16-15,1-1 0 16,3 5-32-16,-3-4 0 0,3 4 0 0,0-7 0 15,-2 1-80-15,2 0-16 0,0 1 0 0,2-1 0 16,-2 1-16-16,3-1-16 0,-2 0 0 0,0 0 0 16,0 1-224-16,-1 5-32 0,1-6-16 0,-1 6 0 15,0 0-96-15,0 0-32 0,0-5 0 0,0 5 0 0,0 0-80 0,0 0-32 16,0 0 0-16,0 0 0 0,0 0-96 0,0 0 0 16,-2 7-16-16,0 4 0 0,-1 2-128 0,1 5-32 15,-1 3 0-15,0 4 0 0,-1 5-64 0,2 2-16 16,0 1 0-16,1 1 0 0,1-1-128 0,2 0 0 15,0 0 0-15,2-1 0 0,-1-1 0 0,1-3 0 16,2-1 0-16,-1-4 0 0,2-3 0 0,-1-2 0 16,3 0 0-16,-1-2 0 0,2-4 0 0,-1-1 0 15,1-3 144-15,-1-1-144 0,1-4 0 0,1-1 0 16,4-3 0-16,-2-1 128 0,-1-5-128 0,1-1 0 16,1-5 0-16,0-4 128 0,-1-6-128 0,0-5 144 15,-1-4-144-15,0-4 160 0,1-4-160 0,-2-1 128 16,-1-3-128-16,-3 0 128 0,-2 1-128 0,0 3 192 15,-2 4-192-15,-1 5 192 0,-1 4 208 0,-1 5 48 0,0 3 16 16,0 6 0-16,-1 3 224 0,0 3 32 0,0 2 16 0,1 5 0 16,0 0-384-16,0 0-80 0,-1 6-16 0,0 4 0 15,0 3-256-15,1 4 160 0,0 2-160 0,0 3 128 16,1 2-128-16,1 2 0 0,0 2 0 0,3 12 128 16,0-2-128-16,1-4 0 0,0-3 0 0,3-3 0 15,-1-2 0-15,1-3 0 0,-1-2 0 0,2-4 0 16,1-1-144-16,0-4 144 0,-1-2 0 0,1-5 0 15,0-2-512 1,0-2 16-16,-1-2 0 0,1-3-11472 0,0-4-2304 0</inkml:trace>
  <inkml:trace contextRef="#ctx0" brushRef="#br0" timeOffset="-166161.22">4189 11607 8287 0,'0'0'736'0,"0"0"-592"16,0 0-144-16,-3-6 0 0,-2 0 2208 0,5 6 416 16,-3-6 64-16,3 6 32 0,0 0-992 0,0 0-192 15,0 0-32-15,0 0-16 0,0 0-288 0,0 0-64 16,0 0-16-16,3 11 0 0,2 1-560 0,-1 2-112 16,1 3-32-16,1 1 0 0,-2 4-80 0,-1-5-16 15,0 0 0-15,0 2 0 0,0 2-176 0,0 1-144 16,0 1 192-16,-1-1-192 0,0-1 144 0,-1-1-144 15,0-2 0-15,0-1 144 0,-2-1-144 0,0-2 0 0,-1-3 0 0,1-1 128 16,-1-2-128-16,-3 0 0 0,1-4-160 16,-1 0 160-16,1-2-368 0,-1-1 32 0,-2-2 0 0,0-1 0 15,-1-3 80-15,0-1 0 0,0-5 16 0,2-1 0 16,-4-3 240-16,1-1 0 0,-1-5 0 0,2 1 0 16,-2-1 496-16,2 0-16 0,1 0 0 0,-1-6 0 15,4 4 400-15,2 3 80 0,1 1 0 0,3 2 16 16,1 0-336-16,5 2-80 0,2-1-16 0,1 2 0 15,0 0-240-15,2 2-48 0,2 1-16 0,3 2 0 16,-1 0-48-16,1 4 0 0,0 1 0 0,-4 4 0 0,-1 3-64 0,-1 1-128 16,0 0 176-16,-2 3-176 0,-2 2 144 0,-1 2-144 15,-1 1 0-15,-1 3 144 0,-3 1-144 0,-2-4 0 16,-2 3 0-16,-2 1 0 0,0 0 0 0,-2 1 0 16,0-2-192-16,-2-1 192 0,0-1 0 0,0-2 0 15,0-1 0-15,0-1 0 0,0-1 128 0,2-3 64 16,0-1 0-16,6-4 0 0,0 0 64 0,0 0 0 15,0 0 16-15,0 0 0 0,0 0-272 0,7-5 0 16,2 0 0-16,2-1 0 0,2 2 0 0,1-1-144 0,2 1 144 0,-1 0-192 16,0 0 192-16,1 3 0 0,-1 2-144 0,1 3 144 15,-2 0 0-15,-1 2 0 16,-2 0 0-16,-3 2 0 0,-3 1 0 0,-1 1 0 0,-1 1 0 16,-2 1 128-16,-2 0 64 0,-3 0 16 0,-4-1 0 0,-1 1 0 15,-1 1 144-15,-1-1 32 0,-2-1 0 0,-1 0 0 16,-1 0-128-16,-1-1 0 15,-1-1-16-15,1-1 0 0,0-2-240 0,2-1 0 0,1-2 128 16,4-1-128 0,0-2-1008-16,4-1-240 0,0-3-48 0,4-5-10368 0,4-4-2080 0</inkml:trace>
  <inkml:trace contextRef="#ctx0" brushRef="#br0" timeOffset="-164569.84">4460 11253 9215 0,'0'0'816'0,"0"0"-656"15,0 0-160-15,-5 0 0 0,-1-2 4112 0,6 2 800 0,-7-1 144 0,1 0 48 16,6 1-2592-16,0 0-512 16,0 0-96-16,0 0-32 0,0 0-784 0,0 0-176 15,0 0-16-15,8-4-16 0,2 0-512 0,4 0-112 16,4-3 0-16,2 0-16 0,5 0-48 0,1-2 0 16,4-1 0-16,3 0 0 0,0-1-192 0,-1 1 144 15,-3-2-144-15,-1-1 128 0,-4 0-128 0,-2 1 0 16,-2 1 0-16,3-3 0 15,-7 5-2064-15,-3 1-304 0,-5 1-48 0,-8 7-12528 0</inkml:trace>
  <inkml:trace contextRef="#ctx0" brushRef="#br0" timeOffset="-164209.42">4608 11380 21183 0,'-15'2'1888'0,"9"0"-1504"0,-2 1-384 0,1 1 0 15,1-1 1856-15,1 0 288 16,5-3 64-16,0 0 16 0,0 0-1200 0,0 0-256 16,0 0-32-16,5 6-16 0,1-2 176 0,3-1 16 15,1-1 16-15,4-4 0 0,4 1-304 0,4-3-64 0,1-3-16 0,2-1 0 16,2-3-272-16,-1-2-48 0,0-1-16 0,-1 0 0 16,0-2-208-16,0 0 128 15,1-2-128-15,8-8 0 16,-3 1-1264-16,-4 2-336 0,-2-1-80 0,-8 9-8560 15,1-3-1728-15</inkml:trace>
  <inkml:trace contextRef="#ctx0" brushRef="#br0" timeOffset="-163928.09">5248 10657 27647 0,'0'0'2448'0,"-5"-1"-1952"0,-3 1-496 0,1 1 0 16,-1 2 1216-16,2 3 128 0,0 1 48 0,0 4 0 15,-1 2-528-15,0 3-96 0,1 4-32 0,-2 3 0 0,2 4-272 0,2 2-48 16,3 2-16-16,1 1 0 0,2 2-272 0,3-1-128 15,1 0 0-15,5-1 128 0,3-4-128 0,2-1 0 16,-1-3 0-16,4-3 0 0,0-4 0 0,3-3 0 16,1-4 0-16,2-6 0 0,2-4 320 0,-2-4 128 15,1-4 16-15,1-5 16 0,-2-5-32 0,-1-5 0 16,0-6 0-16,-3-6 0 0,-4-6 112 0,-4-4 16 16,-3-3 0-16,-5-3 0 0,-3 0-112 0,-8 0-16 15,-5 4 0-15,-5 3 0 0,-5 3 256 0,-2 8 64 16,-3 4 0-16,1 7 0 0,-3 6-256 0,2 5-32 15,0 4-16-15,-2 6 0 0,2 7-688 0,0 6-144 16,0 8-16-16,0 7-16 16,-2 6-2224-16,2 6-432 0</inkml:trace>
  <inkml:trace contextRef="#ctx0" brushRef="#br0" timeOffset="-160257.2">20363 10320 9215 0,'0'0'816'0,"0"0"-656"0,-1-7-160 0,1 7 0 16,0-8 1296-16,0 8 240 0,1-8 32 0,-1 8 16 16,2-7-432-16,-2 7-96 0,1-6-16 0,2 1 0 15,-3 5 64-15,2-6 16 0,-2 6 0 0,2-5 0 0,-2 5 0 0,0 0 0 16,2-4 0-16,-2 4 0 0,0 0-304 0,0 0-64 15,0 0-16-15,0 0 0 0,0 0-192 0,0 0-32 16,2 7-16-16,-1 3 0 0,1 2-64 0,-1 2-16 16,0 3 0-16,0 2 0 0,-1 5-80 0,0 1-16 15,1 1 0-15,1 4 0 0,0 2-176 0,2 1-144 16,1 0 192-16,1-1-192 0,0-1 0 0,2-2 0 16,1 0 0-16,3 9 0 0,0-6 128 0,0-5-128 15,0-5 0-15,0-4 0 0,2-2 160 0,0-4-160 16,2-3 128-16,0-4-128 0,-2 0 256 0,0-3-48 15,1-3 0-15,-1-4 0 0,-2-2 32 0,0-3 0 16,0-2 0-16,1-6 0 0,0-4 64 0,-2-6 16 16,0-3 0-16,-2-7 0 0,0-4-64 0,0-2-16 0,-5-3 0 0,0 14 0 15,-1-2-240-15,-2-1 128 0,0-1-128 0,0 4 0 16,0 5 240-16,-2 3-48 16,0 6-16-16,0 2 0 0,0 5 384 0,-2 3 80 15,1 4 0-15,2 5 16 0,0 0-240 0,0 0-48 0,0 0-16 0,-5 7 0 16,1 4-352-16,0 5 0 0,1 3-160 0,1 3 160 15,0 2-144-15,2 2 144 0,1 2 0 0,2 13-144 16,0-2 144-16,2-4 0 0,0-3 0 0,1-2 0 16,-1-3 0-16,3-3 0 0,2-2 0 0,0-3 0 0,-2-2 0 15,0-4 0-15,3-3 0 0,1-3-128 32,1-2-608-32,-5-4-112 0,1-2-32 0,2-4-11024 0,1-2-2192 0</inkml:trace>
  <inkml:trace contextRef="#ctx0" brushRef="#br0" timeOffset="-159707.92">20960 10657 21183 0,'-7'-8'1888'0,"7"8"-1504"31,-2-4-384-31,-2 1 0 0,1-2 1536 0,3 5 224 0,-2-4 48 0,2 4 16 0,-2-4-288 0,2 4-48 16,0 0-16-16,0 0 0 0,0 0-544 0,-2 9-112 15,2 1-32-15,2 3 0 0,-1 2-400 0,1 2-64 16,8 33 256-16,-3-22-576 0,1-1 160 16,-1-2-160-16,0-1 128 0,1-1-128 0,0-1 0 15,-2-1 0-15,3-2 0 0,2-1-160 0,-4-2-64 0,-2-1-16 0,2 0 0 31,0-2-2368-31,-1-2-464 0</inkml:trace>
  <inkml:trace contextRef="#ctx0" brushRef="#br0" timeOffset="-159409.97">20926 10782 37775 0,'-4'-2'3360'0,"1"-3"-2688"0,-1-2-544 0,2 0-128 16,3 0 0-16,1-1 128 0,3 1-128 0,1 1 128 15,4-1-128-15,4 2-144 0,1-1 144 0,4 1-208 16,3-1 208-16,3 2 0 0,-1 2 0 0,0-1 0 0,1 2 192 0,-2 1-192 16,-2 1 192-16,6 3-192 0,-5 0 160 0,-3 2-160 15,-3 1 128-15,-3 4-128 0,0 1 128 0,-6 3-128 16,-1 0 0-16,-4 2 128 0,-3-1-128 0,-4 1 128 16,-3-2-128-16,-1 2 128 0,-2-1 0 0,-1-1 0 15,-3 0 0-15,0-1 0 0,-1 0 80 0,-2 1 16 16,0-1 0-16,0-1 0 0,-2-1 32 0,2 0 0 15,2-1 0-15,0 0 0 0,2 0-256 0,2-1 0 0,1-2 0 0,2 1 0 32,3 0-1264-32,1-2-288 0,5-7-64 0,0 0-14960 0</inkml:trace>
  <inkml:trace contextRef="#ctx0" brushRef="#br0" timeOffset="-159127.81">21323 10359 17503 0,'0'0'1552'0,"0"0"-1232"0,0 0-320 0,0 0 0 0,2-5 3200 0,-2 5 592 16,6-4 112-16,2 0 32 0,2 0-2400 0,0 0-464 15,3-2-112-15,3 0 0 0,3-1-176 0,2 1-16 16,3-1-16-16,1-1 0 0,1 1-496 0,-1 0-80 16,0-2-32-16,-2 0 0 0,-1 0-144 0,-2 0-256 15,-1 1 64-15,-3 1 16 16,0 1-816-16,-3 1-160 0,-3 3-48 0,-2 2-14352 16</inkml:trace>
  <inkml:trace contextRef="#ctx0" brushRef="#br0" timeOffset="-158955.1">21405 10539 30399 0,'-11'-2'1344'0,"11"2"288"0,0 0-1312 0,0 0-320 16,0 0 0-16,0 0 0 0,0 0 1216 0,0 0 192 15,0 0 16-15,9-1 16 0,1-2-1184 0,4-1-256 16,3 0 0-16,3-2 0 0,1-1 0 0,2-2-144 16,3-1 144-16,0-1 0 15,0-1-752-15,-1-2-32 0,1-3-16 0,0-3 0 16,2-2-1760-16,0-2-336 0,1-1-80 0,1-3-8416 0</inkml:trace>
  <inkml:trace contextRef="#ctx0" brushRef="#br0" timeOffset="-158703.73">22022 10064 15663 0,'0'0'1392'0,"0"0"-1120"0,3-5-272 0,-3 5 0 16,0 0 2832-16,0 0 512 0,0 0 112 0,0 0 0 0,0 0-1696 0,0 0-352 15,-1 6-64-15,0 3 0 0,0 2-832 0,1 3-176 16,0 2-16-16,2 1-16 0,0 2-176 0,2 1-128 16,0-2 144-16,5 2-144 0,1-1 240 0,1-3-48 15,1 0-16-15,1-2 0 0,2-2-48 0,2-4 0 16,2-1 0-16,-1-3 0 0,0-3 272 0,1-3 48 31,0-4 16-31,2-1 0 0,0-4 432 0,0-4 64 16,-3-2 32-16,0-4 0 0,-2-4-112 0,-1-4-32 15,-3-3 0-15,-2-1 0 0,-4-1-272 0,-5 1-64 16,-3 1-16-16,-4 1 0 0,-3 5 16 0,-3 2 0 16,-5 3 0-16,-2 4 0 0,-3 4-64 0,0 3-16 15,0 5 0-15,0 4 0 0,-3 4-560 0,0 5-128 16,1 4 0-16,0 5-16 15,-1 4-1712-15,-1 6-352 0,0 3-64 0</inkml:trace>
  <inkml:trace contextRef="#ctx0" brushRef="#br0" timeOffset="176386.64">7109 13849 9215 0,'-9'-12'400'0,"4"5"96"0,-3 1-496 0,3 0 0 0,-2 1 0 0,3 0 0 0,4 5 192 0,0 0-48 15,0 0-16-15,0 0 0 0,0 0 80 0,0 0 16 16,0 0 0-16,0 0 0 0,0 0-224 0,0 0-128 16</inkml:trace>
  <inkml:trace contextRef="#ctx0" brushRef="#br0" timeOffset="176921.63">19440 13973 30399 0,'5'-16'2704'0,"-1"2"-2160"0,-2 2-544 0,0 2 0 31,-1 1-1984-31,-1 9-496 0,0 0-96 0,0 0-32 0,0 0 2016 0,0 0 400 0,0 0 192 0,0 0-192 47,0 0-608-47,0 0-112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36:21.685"/>
    </inkml:context>
    <inkml:brush xml:id="br0">
      <inkml:brushProperty name="width" value="0.05292" units="cm"/>
      <inkml:brushProperty name="height" value="0.05292" units="cm"/>
      <inkml:brushProperty name="color" value="#FF0000"/>
    </inkml:brush>
  </inkml:definitions>
  <inkml:trace contextRef="#ctx0" brushRef="#br0">2509 1262 28559 0,'0'0'2544'0,"0"0"-2032"0,0 0-512 0,0 0 0 0,0 0 0 0,0 0 0 16,0 0 0-16,8 2-160 0,-8-2 336 0,7 0 64 16,0 0 16-16,-7 0 0 0,5-2 192 0,0-3 32 15,-1-1 16-15,1-3 0 0,-2 0 16 0,0-1 16 16,-1-1 0-16,1-2 0 0,-2-3-272 16,-1-3-48-16,-1 0-16 0,-1-1 0 0,0-1-48 15,-1 2-16-15,-3 0 0 0,-1 2 0 0,-3 2 320 0,-1 2 48 16,-3 3 16-16,-4 3 0 0,-1 4 160 0,-2 4 32 15,-2 2 16-15,0 6 0 0,-2 2-432 0,1 5-96 16,-2 2 0-16,1 4-16 0,1 4-176 0,2 1-192 16,1 3 32-16,2 0 16 0,4-1 144 0,1 1-128 15,4 0 128-15,3-3-128 0,-1 0 128 0,5-3-128 16,3-2 128-16,2-1-128 0,3-4 128 0,1-1-192 16,3-4 192-16,2-3-192 0,3-3 192 0,2-1 0 0,0-4 0 0,3-2 0 15,2-3 0-15,2-2 144 0,1-3-16 0,1-4-128 16,2-3 0-16,-2-2 0 15,2-4 0-15,-4-2 0 0,-1 1 0 0,-4 0 0 0,0 1 0 0,-4 2 0 16,-2 2 160-16,-4 3-160 0,-2 6 128 0,-2 2-128 16,-4 7 192-16,0 0-32 0,0 0-16 0,0 0 0 15,-1 9 16-15,0 2 0 0,0 3 0 0,0 1 0 16,-1 3-160-16,2 0 0 0,3-1 0 0,-2 1 0 0,0-2 0 0,2 0 0 16,3-2-128-16,0-2 128 0,1-2 0 0,3-1 0 15,3-4 0-15,-2-1 0 0,1-4 0 0,1-4 0 16,2-2 0-16,-1-5 0 0,1-4 0 0,0-3 0 15,-3-4 192-15,0-6-64 0,0-4 48 0,-1-6 0 16,-2-7 0-16,-2-6 0 0,0-4-176 0,-6-3 128 16,-1-3-128-16,-3 0 128 0,-5-2-128 0,-1 15 0 15,-5-4 0-15,-3 5 0 0,-2 3 352 0,-6 5 32 16,0 6 16-16,-2 6 0 0,-2 5 112 0,-9 1 32 16,-4 5 0-16,-3 9 0 0,-3 3-352 0,0 10-192 15,-2 7 192-15,11 7-192 0,-2 7 0 0,0 10-176 16,1 6 0-16,-3 6 0 0,-1 6 176 0,1 8-208 15,2 6 80-15,-5 23 128 0,8 0-144 0,6-3 144 16,6-2 0-16,5-6 0 0,6-4-128 0,5-6 128 16,5-7 0-16,5-4 0 0,4-5 0 0,4-3 0 15,3-4 0-15,6-3 0 0,4-4 0 0,3-3 0 0,3-4 0 0,4-3 0 16,3-4-320-16,-1-4-48 16,2-6-16-16,3-6-12160 15,4-6-2448-15</inkml:trace>
  <inkml:trace contextRef="#ctx0" brushRef="#br0" timeOffset="1301.01">3901 1452 2751 0,'0'0'128'0,"0"0"16"0,0 0-144 0,3-5 0 15,0-2 0-15,1-1 0 0,2-1 4384 0,2-2 848 16,-1-1 160-16,4-1 48 0,0-1-3392 0,2-2-656 16,1-2-144-16,-2-1-32 0,1-1-416 0,0-1-96 0,0 0 0 0,-1-1-16 15,-2-2-304-15,-1 3-64 16,-2 4-16-16,-4 1 0 0,-2 4 208 0,-2 3 64 16,-2 3 0-16,-3 1 0 0,-3 4 272 0,0 4 64 0,-5 2 16 0,0 5 0 15,-1 3-512-15,-2 4-96 0,1 1-32 0,0 3 0 16,1 2-288-16,1 2 0 0,0 0 0 0,6 0 0 15,-1 0 0-15,3 0 0 0,5-2 0 0,1-1 0 16,2-2 0-16,5-3 0 0,2 0 0 0,3-2 0 16,3-2 0-16,4-2 160 0,1-2 0 0,3-3 0 0,4-3-160 0,2-3 160 15,3-3-160-15,5-4 160 16,1-2-160-16,2-4 192 0,2-5-192 0,-1-1 192 16,0-7 0-16,-6 0 16 0,-1-4 0 0,-2-2 0 0,-3-1-208 0,-1-1 128 15,-5-2-128-15,-3 3 0 0,-5 2 0 0,-4 5-128 16,-6 3-16-16,-3 4 0 0,-3 5 0 0,-4 3 0 15,-3 5 0-15,-5 5 0 16,-3 4-240-16,-2 5-32 0,0 3-16 0,-2 4 0 0,-1 3 192 0,2 2 48 16,1 2 0-16,1 0 0 0,4 0 48 0,4 0 16 15,1-1 0-15,4 0 0 0,4-3 0 0,1-1 0 16,3-3 0-16,3 0 0 0,3-3-64 0,2 0 0 16,5-1 0-16,-2 0 0 0,0-1 192 0,2 1 0 0,0 1 0 0,1 2 128 15,-3 2 288-15,0 3 64 16,-2 2 16-16,-1 3 0 0,-1 3 144 0,-3 5 16 15,-3 3 16-15,-3 4 0 0,-2 0-160 0,-1 5-16 16,-1 3-16-16,0 3 0 0,-1-2-208 0,3-1-32 16,0-4-16-16,0-1 0 0,2-5-224 0,2-2 0 15,3-3 128-15,1-3-128 0,1-4 0 0,-1-5 176 16,2-1-176-16,3-5 160 0,-1-3 32 0,2-4 0 16,0-4 0-16,1-3 0 0,3-5 0 0,1-4 0 0,1-3 0 15,2-7 0-15,-2-5 0 0,4-7 16 16,4-6 0-16,1-9 0 0,0-7-208 0,3-6 0 0,1-5 0 0,2-4 0 15,4-3-256-15,-4 3 16 0,-2 2 0 0,-3 6 0 16,-4 7 240-16,-5 8 0 0,-4 8 0 0,-4 7 0 16,-3 7 224-16,-4 4 96 0,-1 5 0 0,-3 4 16 15,-1 4-16-15,-1 7 0 0,0 0 0 0,0 0 0 16,-8 5-96-16,1 5-32 0,-2 4 0 0,-1 4 0 0,-1 4-192 0,0 6 0 16,0 4 0-16,1 2 0 0,0 3 0 0,2 2-160 15,3-1 160-15,4 0-128 0,1-2 384 0,2-2 64 16,3-3 32-16,3-3 0 15,0-1-624-15,2-4-128 0,1-4-32 0,1-2 0 0,3-5 432 0,0-3-160 16,-1-3 160-16,0-3 0 0,2-4-160 0,0-3 160 16,1-3-128-16,-1-4 128 0,2-6 0 0,1-5 0 15,2-2 0-15,0-6 0 0,2-4 0 0,0-3-160 16,1-4 160-16,-2 0 0 0,-2 2 0 0,-1 3-128 16,-1 4 128-16,-4 4 0 0,-3 5 0 0,-3 4 0 0,-3 5 0 0,-1 4 0 15,-3 4 176-15,-1 6 32 16,0 0 16-16,0 0 0 0,-5 4-32 0,0 6-16 15,-2 2 0-15,-1 4 0 0,1 3-176 0,0 4 0 0,1 3 0 0,-1 0 0 16,1 1 144-16,3 1 48 0,0-2 16 16,2 1 0-1,2-3-704-15,1-1-144 0,2-2-16 0,3-1-16 0,2-4 800 0,2-1 144 0,0-2 48 0,2-3 0 16,2-3-320-16,3-2 0 0,1-3-208 0,-2-4 80 16,3-3-32-16,1-3 0 0,-1-6 0 0,1-2 0 15,1-5 160-15,0-3 0 0,0-4 0 0,0-4 0 16,0-1 0-16,-1 0-128 0,-2 0 128 0,-1 4 0 15,-3 1 0-15,-1 4 0 0,-4 3 0 0,-3 5 0 16,-1 1 144-16,-2 5 16 0,1 3 0 0,-3 2 0 16,-2 5 128-16,0 0 32 0,0 0 0 0,-4 6 0 15,0 1-128-15,-1 6 0 0,-1 1-16 0,1 2 0 0,-1 4-176 0,2 2 0 16,-1 1 0-16,1 1 0 0,3 1 176 0,1-2 48 16,1-2 16-16,1 0 0 0,1-2-384 0,2-2-80 15,0-1-16-15,3-1 0 0,1-2 80 0,2-1 16 16,-1-1 0-16,3-3 0 15,2-3-464-15,2-2-96 0,0-1 0 0,3-5-16 16,3-3-2512-16,0-4-496 0</inkml:trace>
  <inkml:trace contextRef="#ctx0" brushRef="#br0" timeOffset="1473.09">6057 994 42383 0,'-19'-13'3776'0,"11"9"-3024"15,1 1-608-15,2-1-144 16,0 2-384-16,5 2-96 0,-2-3-32 0,2 3 0 0,0 0 512 0,0 0 0 0,0 0 0 0,0 0 160 31,0 0-1120-31,0 0-208 0,0 0-48 0</inkml:trace>
  <inkml:trace contextRef="#ctx0" brushRef="#br0" timeOffset="1849.25">6600 935 9215 0,'0'0'400'0,"-6"-3"96"16,-3-3-496-16,1 0 0 0,0 0 0 0,1 0 0 0,1-1 3648 0,-1 1 624 0,2 1 128 0,-1 1 16 15,1 0-1600-15,0 2-320 16,5 2-64-16,0 0 0 0,0 0-880 0,-4 6-160 16,-3 0-48-16,2 6 0 0,-1 4-544 0,2 3-112 0,-3 7-32 0,3 3 0 15,-2 4-160-15,0 4-48 16,-1 2 0-16,-1 3 0 0,0 1-240 0,-1 1-48 15,0 1-16-15,0-1 0 0,2 0-16 0,0-2 0 16,3-4 0-16,0-2 0 0,2-4-288 0,2-5-64 0,1-3-16 0,1-4 0 31,2-3-1216-31,0-5-240 0,2-1-48 0,1-6-16 0,3-5-1344 16,3-5-272-16,4-6-48 0</inkml:trace>
  <inkml:trace contextRef="#ctx0" brushRef="#br0" timeOffset="2022.67">6723 1175 20271 0,'0'0'896'0,"0"0"192"0,0 0-880 15,0 0-208-15,0 0 0 0,0 0 0 0,0 0 2784 0,0 5 512 0,0 4 96 0,0 2 32 16,-2 2-1616-16,0 3-320 0,-2 0-64 0,1 4-16 16,0 3-576-16,-1 2-112 0,2 2-16 0,-2 1-16 0,0 2-432 0,1 0-64 15,1 0-32-15,0-1 0 0,1-1-160 0,1-3 0 16,0-2 0-16,1-1 0 31,0-2-448-31,1-4-112 0,2 0-16 0,1-6-16 0,-1-4-2784 0,-4-6-544 0,15-2-112 0,0-12-9056 0</inkml:trace>
  <inkml:trace contextRef="#ctx0" brushRef="#br0" timeOffset="2164.23">6802 912 38703 0,'-17'-6'3440'0,"10"4"-2752"16,0 0-560-16,1-1-128 16,-2 1-608-16,3-1-160 0,5 3-16 0,0 0-16 0,0 0 480 0,0 0 80 0,0 0 32 0,-4 4 0 31,4-4-2432-31,-1 6-496 0,2 1-80 0</inkml:trace>
  <inkml:trace contextRef="#ctx0" brushRef="#br0" timeOffset="2540.87">7124 781 36575 0,'0'0'1616'0,"0"0"336"0,-1-4-1568 0,1 4-384 0,0 0 0 0,0 0 0 15,0 0 672-15,0 0 48 0,1 8 16 0,1 5 0 0,-1 3 112 0,0 4 32 16,0 2 0-16,-1 3 0 0,-3 4-432 0,0 3-64 15,0 4-32-15,1 1 0 0,0 2-224 0,-1 0-128 16,0 1 160-16,-1 1-160 0,-1 1 128 0,1-4-128 16,2-1 0-16,-3 0 144 0,4-3-144 0,-1-4 0 15,1-3 0-15,0-5 128 0,2-3-128 0,-1-3 0 16,1-4 0-16,1-3 0 0,0-2 0 0,-2-7-144 16,0 0 0-16,0 0 0 0,9-5-16 0,-1-3 0 15,2-5 0-15,3-1 0 0,-2-2 32 0,2-1 0 0,0 2 0 0,1 0 0 16,-1 2 128-16,1 2-192 15,-2 2 192-15,1 4-192 0,1 2 192 0,-2 2 0 16,-1 2 0-16,-1 2 0 0,0 2 128 0,-2 2 16 16,0 1 0-16,-1 2 0 0,-4 1 48 0,0 1 0 15,-2 0 0-15,-2 1 0 0,-3 0 32 0,-4-1 16 16,-1 0 0-16,-2 1 0 0,-2-4 16 0,-1 1 16 16,-4-1 0-16,1-1 0 0,-2-3-96 0,1 0-32 15,2-2 0-15,-1 0 0 0,1 0-368 0,2-2-80 0,0-1-16 0,2 0 0 31,-3-3-2368-31,3 0-464 0</inkml:trace>
  <inkml:trace contextRef="#ctx0" brushRef="#br0" timeOffset="3447.17">7456 1527 27647 0,'0'0'1216'0,"0"0"256"0,0 0-1168 0,0 0-304 16,0 0 0-16,0 0 0 0,3-6 656 0,1 0 80 15,2-2 16-15,3-1 0 0,3-1-240 0,0-2-32 16,0-3-16-16,2-2 0 0,-2-1-272 0,1-2-48 0,1 0-16 0,0 0 0 15,0 2 64-15,-4 0 16 0,0 1 0 0,-2 4 0 16,1 2 240-16,-2 2 64 0,0 4 0 0,-3 2 0 16,-4 3-64-16,0 0-16 15,0 0 0-15,1 6 0 0,0 4 112 0,-1 3 32 0,-1 3 0 0,0 1 0 16,-1 3-256-16,0 2-64 0,0 1 0 0,1-1 0 16,-1-1-256-16,2 0 0 0,2-1 128 0,-1-3-128 15,1-2 0-15,2-2 0 0,3-2 0 0,-1-2 0 16,2-3 0-16,2-2 0 0,0-3 128 0,2-2-128 15,2-4 0-15,3-2 160 0,0-6-160 0,3-1 128 0,2-6 0 16,2-3-128-16,0-4 192 0,-1-3-64 0,0-1-128 16,-2 2 0-16,-4-2 0 0,-1 2 0 0,-4 3 0 0,-1 4 128 15,-2 3-128-15,-4 5 0 0,-2 3 192 0,-2 3-64 16,2 3 0-16,-3 5 0 0,0 0 272 0,0 0 48 16,-3 6 16-16,0 4 0 0,-1 3-272 0,0 4-48 15,-1 0-16-15,-1 3 0 16,0 2-128-16,0 1 0 0,2 1 0 0,1 1 0 0,0 0 0 0,5-2 0 15,-1-2 0-15,2-1 0 0,2-2 0 0,2-1 0 16,1-3 0-16,1-3 0 0,2-2 0 0,1-3 0 16,1-2 0-16,2-2 0 0,3-3 0 0,-1-3 0 0,0-4 0 0,1-3 0 15,4-2 0-15,1-5-176 16,0-4 48-16,1-1 0 0,1-1-64 0,1-3-16 16,-2-1 0-16,-2 0 0 0,-1 2 208 0,-3 2-144 0,-4 2 144 0,-2 2-128 15,-4 3 128-15,-1 4 0 16,-3 2 128-16,0 4-128 0,-3 0 432 0,-1 7 16 15,-3-3 0-15,3 3 0 0,-6-1-16 0,1 3 0 16,-2 2 0-16,-1 4 0 0,-1 1-192 0,0 4-48 16,-1 1 0-16,1 4 0 0,0 0-192 0,1 3 0 15,2 1 0-15,0 0 0 0,2 1 0 0,2 1 0 0,1-2 0 0,2 0 0 16,2 0-128-16,2-3 128 0,4-1 0 0,1-3 0 16,2-1-240-16,3-2 64 0,0-5 16 0,3-1 0 15,2-3-176-15,2-3-48 0,2-3 0 0,0-5 0 31,2-4-256-31,2-4-48 0,0-5-16 0,1-2 0 0,2-3-48 16,1 0-16-16,-4-3 0 0,1 1 0 0,-4-1 224 16,-4 2 32-16,-3 1 16 0,-5 4 0 0,-3 5 496 0,-3 2 0 0,-1 4 0 0,-4 3 0 0,-3 2 544 0,1 6 0 15,0 0 0-15,0 0 0 0,-7 4-192 16,0 4-32-16,-1 2-16 0,2 3 0 16,1 2-304-16,1 1 0 0,0 2 0 0,2 0 0 15,1 2-144-15,2 0 144 0,0-1-128 0,2-1 128 0,3 0-176 0,1 0 176 16,-1-2-208-16,3-2 80 15,2-3-1424-15,3-2-288 0,2-2-48 16,1-2-16-16,2-3-1040 0,1-3-192 0,1-4-64 0,1-4-7904 0</inkml:trace>
  <inkml:trace contextRef="#ctx0" brushRef="#br0" timeOffset="3871.43">9137 1229 22335 0,'0'0'992'0,"0"0"208"0,0 0-960 0,0 0-240 16,0 0 0-16,-4 5 0 0,-1 3 1936 0,-1 2 352 15,-2 1 64-15,1 2 16 0,-1 2-1216 0,0 2-224 0,2 1-48 0,-1-1-16 16,2 0-400-16,0-1-80 15,2 0 0-15,2-2-16 0,1-2 144 0,1-2 48 16,0-1 0-16,2-3 0 0,3-1-32 0,1-3 0 16,2-4 0-16,2-3 0 0,4-1-304 0,-1-3-64 15,3-3-16-15,5-3 0 0,3-2 16 0,1-2 0 16,4-5 0-16,-2-1 0 0,0-3-160 0,-2 3 128 0,-2 3-128 16,0 2 128-16,-5 2-128 0,1 6 0 0,-2 4 0 15,-4 3 0-15,-2 4 0 0,-1 3 128 0,-2 3 0 0,-1 2 0 16,-2 4 192-16,-1 3 48 0,-2 1 0 0,-1 3 0 15,-1 1-128-15,-1 2-32 0,-1 0 0 0,1 0 0 16,-1-1-208-16,2 0 176 0,-1-2-176 0,0-1 160 0,1-4-160 16,1-1 0-16,1-2 0 0,0-2 0 0,2-5 176 15,2-2-48-15,1-2-128 0,1-3 192 0,0-4-64 0,4-3-128 16,1-3 176-16,3-4-176 0,3-2 224 0,1-2-64 16,1-1-16-16,0 1 0 0,0 0-144 0,-1 3 0 15,-1 3 0-15,-3 4 0 0,-2 3 0 0,-2 4 0 31,-1 2 0-31,-1 4 0 0,-2 5 0 0,0 4 0 0,-3 2 0 0,1 4 128 0,-3 4 112 0,2 3 16 16,-3 2 0-16,-1 1 0 0,0 1-256 0,1 1 144 16,-1-2-144-16,0-1 128 0,0-5-128 0,0-1 0 15,1-3 0-15,1-3 0 0,-1-3 0 0,0-4-320 16,-3-6 48-16,0 0 16 16,0 0-2080-16,-4-4-416 0,0-5-64 0</inkml:trace>
  <inkml:trace contextRef="#ctx0" brushRef="#br0" timeOffset="4123.59">8105 875 37151 0,'0'0'1648'0,"0"0"336"0,0 0-1600 0,0 0-384 0,6 2 0 0,4-1 0 31,0 0-384-31,4 0-144 0,3-2-48 0,1-1 0 0,2 0 576 0,1-3 0 0,0-3 128 0,-1 0-128 0,-3-2 288 0,-1-1-32 16,-4-1-16-16,-4 0 0 0,-4-1 224 0,-4 1 48 31,-3 1 16-31,-5 3 0 0,-4 0 48 0,-3 3 0 16,-4 3 0-16,-4 6 0 0,-3 2-576 0,1 6-352 16,-1 5 48-16,0 5 16 15,1 4-2240-15,2 3-448 0</inkml:trace>
  <inkml:trace contextRef="#ctx0" brushRef="#br0" timeOffset="4609.97">11231 897 30399 0,'0'0'2704'0,"-3"-5"-2160"0,0 2-544 0,1-3 0 16,-1 0 512-16,1-1-16 0,1 2 0 0,-1-3 0 15,2 0 272-15,0-1 64 0,2 0 16 0,-1-2 0 0,1-3-256 0,0 0-48 16,0-1-16-16,0-2 0 0,1-2-112 0,-1-1-32 15,-1-4 0-15,0 6 0 0,-1-3 0 0,-2 1-16 16,2 1 0-16,-3 1 0 0,0 2 176 0,0 4 32 16,1 2 16-16,-1-1 0 0,-2 5-208 0,1 2-32 15,-1 4-16-15,2 3 0 0,-2 3-96 0,0 5-32 16,2 6 0-16,-2 5 0 0,2 3-208 0,-2 6 0 16,-2 5 128-16,-3 15-128 0,-1 0 144 0,1 4-16 15,1 4 0-15,1 0 0 0,0-1 32 0,1 2 0 16,1-3 0-16,0-2 0 0,3-3-160 0,-1-3 0 15,0-2 0-15,2 0 128 0,1-6-128 0,0-2 160 0,0-4-160 0,1-3 160 16,-1-2-160-16,0-4 128 0,-2-3-128 0,1-1 128 16,0-5-272-16,-1-3-64 0,-1-3-16 0,0-2 0 31,-2-4-1904-31,0-1-384 0,-2-4-80 0,-1-5-14768 0</inkml:trace>
  <inkml:trace contextRef="#ctx0" brushRef="#br0" timeOffset="5017.02">10840 1269 36863 0,'0'0'3264'0,"0"0"-2608"0,0 0-528 0,0 0-128 15,7-2-496-15,2 0-128 16,1 0-16-16,3 0-16 0,2-1 512 0,5 1 144 0,3-2 0 0,5-1 0 16,4-1 0-16,3-2 0 0,1-1 0 0,1-1 0 15,1 1 0-15,0-2 0 0,0 0 0 0,0 1 0 16,1 0 0-16,-2 1 0 0,-1 0 0 0,-1 1 0 15,-4 2-128-15,-2 0-16 0,-3 1 0 0,-1 2 0 0,-6-1-16 0,-2 3 0 16,-4 1 0-16,-3 1 0 0,-3 3 32 0,-4 2 0 16,-2 4 0-16,-3 4 0 0,-1 2 128 0,-3 1 0 15,1 2 160-15,0 1-160 0,2 0 368 0,-3-1-32 0,2 1 0 0,2-1 0 16,1-1 128-16,1-2 32 16,1-3 0-16,3-1 0 0,2-1 0 0,-1-1 0 15,2-2 0-15,0-3 0 0,4 0-112 0,0-4 0 16,0-2-16-16,2-2 0 0,-1-3-96 0,1-3-16 15,2-3 0-15,-2-4 0 0,2-4 48 0,-2-4 0 0,-2-4 0 0,-1-3 0 16,0-4-48-16,-3 1-16 16,-2 0 0-16,-2 2 0 0,-3 2-112 0,-2 4-128 0,-1 6 176 0,-4 4-176 15,-4 2 256-15,-2 5-48 0,0 3-16 0,-2 5 0 32,-2 3-480-32,-1 6-96 0,-1 2-32 0,0 5 0 15,-1 4-2112-15,1 3-416 0,-1 2-96 0</inkml:trace>
  <inkml:trace contextRef="#ctx0" brushRef="#br0" timeOffset="5301.16">11838 1170 7359 0,'12'-13'656'0,"-6"9"-528"0,1 1-128 0,1-2 0 0,1 2 5632 0,2 1 1104 16,0-1 224-16,2 3 32 0,0 2-4592 0,0 2-928 16,4 3-176-16,-5 1-32 0,0 2-608 0,-2 2-112 15,0 2-32-15,-2 1 0 0,-1 1-160 0,1 2-32 16,-5 0-16-16,2 1 0 0,-3 0-128 0,-1-1-32 15,-1-1 0-15,1 0 0 0,-1-1-16 0,-1-2-128 16,-1-3 192-16,1-3-64 0,-1-1 32 0,2-7 0 0,0 0 0 0,0 0 0 16,0 0 304-16,0-6 64 15,0-3 16-15,2-5 0 0,1-3-48 0,3-6-16 16,2-5 0-16,4-4 0 0,2-2-304 0,2-1-176 16,1-1 192-16,1 3-192 0,0 2 0 0,0 3 0 0,-1 4 0 0,0 5 0 15,-3 4 0-15,1 4-192 0,0 3 192 0,-1 3-192 31,-2 4-1136-31,2 2-208 0,0 3-64 0</inkml:trace>
  <inkml:trace contextRef="#ctx0" brushRef="#br0" timeOffset="5864.99">13895 818 35007 0,'-26'-1'3120'0,"14"2"-2496"0,-4 1-496 0,0 2-128 0,-4 1 608 0,1 4 96 16,-1 2 32-16,3 4 0 0,4-1-224 0,-2 2-32 15,1 3-16-15,2 4 0 0,1 1-208 0,2 3-32 16,0-1-16-16,5 2 0 0,2-1-208 0,2 1 144 15,2-1-144-15,3 5 128 0,3-3-128 0,2-4 0 16,2-3 144-16,2-4-144 0,2-4 160 0,1-3-32 16,2-2-128-16,3-5 192 0,2-4-192 0,-2-3 176 15,0-5-176-15,-1-4 160 0,0-3 16 0,0-5 0 16,0-3 0-16,-2-5 0 0,-3-4-32 0,-3 5 0 16,-1-5 0-16,-1 0 0 0,-2 0-144 0,0 1 0 0,-4 3 0 0,0 3 0 15,-3 5 0-15,-2 2 0 0,0 5 0 0,-1 2 192 16,-2 4 128-16,-2 6 16 0,-1 4 16 0,0 5 0 15,0 3-352-15,-3 8 0 0,0 2 0 0,2 4 0 16,2 5 0-16,2 0-160 0,0 1 160 0,3 0-208 16,3 1 208-16,1-2 0 0,3-3 0 0,1-2 0 15,1-1-144-15,2-5 144 0,2-1-128 0,3-4 128 0,1-2-128 16,2-3 128-16,1-3-128 0,0-5 128 0,1-2 0 0,2-6 0 16,1-3 0-16,0-5-128 0,-2-5 128 0,0-5 192 15,0-4-32-15,-2-4-16 0,-4-4-16 16,-2-2 0-16,-1 2 0 0,-6 0 0 0,-2 4-128 0,-4 5 0 15,-3 3 0-15,-4 3 0 0,-1 3 128 0,-7 5 32 16,-2 3 16-16,-2 4 0 0,-2 4-176 0,0 3 0 16,-4 3 0-16,2 4 0 15,0 1-448-15,2 6-112 0,0 2-16 0,0 3-16 16,3 3-2352-16,2 2-448 0</inkml:trace>
  <inkml:trace contextRef="#ctx0" brushRef="#br0" timeOffset="6194.24">14661 1073 23039 0,'0'0'2048'0,"0"0"-1648"0,4 6-400 0,-2 1 0 16,-1 0 2304-16,2 2 384 15,-3 2 80-15,-3 0 16 16,1 0-1488-16,-1 1-288 0,-2 0-64 0,0 1-16 0,-2-1-192 0,1 0-32 0,-3 0-16 0,2-2 0 16,1-1-304-16,1-2-48 0,1-1-16 0,4-6 0 15,0 0-192-15,0 0-128 0,0 0 160 0,0 0-160 16,0 0 176-16,1-7-176 0,0-3 192 0,4-2-192 15,0-2 144-15,4-4-144 0,2-3 0 0,1-4 144 16,2-4-144-16,2 1 0 0,0 0 0 0,2 4 0 16,0 2 192-16,1 5-32 15,-2 0-16-15,-2 4 0 0,-2 2 272 0,0 3 48 0,1 4 16 0,-2 3 0 0,-1 2-272 0,0 2-48 16,1 4-16-16,-2 1 0 0,0 5-144 16,1 1 0-16,-5 2 144 0,2 2-144 0,-1 1 128 0,-2 0-128 15,-1 0 128-15,2 0-128 0,-4 1 0 0,0-2 0 16,1 0 0-16,0 0 0 15,0-2-512-15,0-2-128 0,1-3-32 0,0-1 0 16,3-1-2656-16,-2-3-544 0,4-4-96 0</inkml:trace>
  <inkml:trace contextRef="#ctx0" brushRef="#br0" timeOffset="6557.88">15358 829 37775 0,'0'0'3360'0,"0"0"-2688"0,0 0-544 0,0 0-128 16,0 0 0-16,1 8-176 0,-2 1 48 0,0 2 0 15,-1 1 928-15,0 3 192 0,-2 3 32 16,1 2 16-16,0 2-448 0,-2 1-80 16,1 1-32-16,1 1 0 0,-2 1-304 0,3-2-176 0,-2 0 192 15,0-1-192-15,2-2 128 0,1-1-128 16,0-2 0-16,0-3 0 0,1-2 144 0,1-2-144 0,0-2 0 0,1-4 144 16,-2-5-144-16,0 0 0 0,0 0 0 0,6-2 128 15,-2-3 0-15,3-4-128 0,0-3 192 0,2-5-64 16,2-2-128-16,2-6 160 0,1-4-160 0,0-2 160 15,2-2-160-15,2 1 0 0,1 1 0 0,-1 4 0 16,1 0 240-16,1 5-48 0,0 5 0 0,-2 2 0 0,1 3 64 0,-1 2 16 16,-2 3 0-16,0 3 0 15,-2 2-96-15,0 2-32 0,2 1 0 0,-3 4 0 0,0 1-144 0,-2 4 192 16,-1 2-192-16,-1 3 192 0,-2 1-192 0,0 3 160 16,-3 2-160-16,0 2 160 0,-2 2-160 0,-1 1 160 15,-1 2-160-15,0-1 160 0,0 1-160 0,0-2-256 0,0 0 64 0,0-3 16 31,1-7-688-31,0 2-144 0,0-3-16 0,3-2-12224 16,1-2-2432-16</inkml:trace>
  <inkml:trace contextRef="#ctx0" brushRef="#br0" timeOffset="6870.84">16156 1063 17503 0,'0'0'1552'0,"0"0"-1232"0,0 0-320 0,0 0 0 16,0 0 4064-16,0 0 752 15,0 0 160-15,0 0 16 0,0 0-3200 0,0 0-656 16,7 0-128-16,1-1-32 0,0-2-496 0,2 0-96 16,1 0-32-16,0-2 0 0,1-1-208 0,2-2-144 0,2-1 192 0,0-2-192 15,-2-3 192-15,0-1-64 0,1-2 0 0,-1 1-128 16,-4-1 176-16,-1 3-176 0,-3 1 160 0,0 0-160 0,-5 4 192 0,-1 0-48 16,-1 2-16-16,-4 3 0 0,-1 0 352 15,-2 4 64 1,-2 3 16-16,-3 2 0 0,-3 4-112 0,-2 2-32 0,-1 3 0 0,1 3 0 0,-1 4-256 0,0 1-160 15,-1 1 192-15,3 1-192 0,2 0 144 0,3 0-144 16,1 1 0-16,5-1 144 0,2 0-144 0,2-2 0 16,2-1 0-16,2-1 128 0,5-1-128 0,2-2 0 15,1-3 0-15,4-1 0 0,0 0-144 0,6-6-112 16,2-2-32-16,5-3 0 16,1-3-2320-16,5-3-464 0</inkml:trace>
  <inkml:trace contextRef="#ctx0" brushRef="#br0" timeOffset="7763.83">17154 870 24879 0,'0'0'2208'0,"-3"-3"-1760"0,-2-3-448 0,-1 1 0 0,2 0 976 0,0 2 112 16,1-1 32-16,-1-1 0 0,-1 1-352 0,0 0-80 15,-1-2-16-15,1 3 0 0,-1-1 336 0,1 2 64 16,-1 1 16-16,-1 1 0 0,-2 1-192 0,0 4-16 16,0 0-16-16,-4 3 0 15,0 1-224-15,-4 2-32 0,-1 2-16 0,-2 3 0 0,-2 3-96 0,4-2-32 16,-2 1 0-16,2 3 0 0,0 0-240 0,0 1-48 16,4 1-16-16,3-1 0 0,2 0-160 0,3 5 0 15,2-3 0-15,4-2 0 0,5-4 0 0,3 0 0 0,3-3 0 0,4 0 0 16,3-4-176-16,5-2-64 0,5-4-16 0,2-3 0 31,4-6-560-31,-2-5-112 0,1-5-32 0,1-4 0 16,1-4-400-16,-1-5-96 0,3-6-16 0,-1-4 0 15,1-3-112-15,1-3-16 0,-1-2-16 0,-2-4 0 16,-3-1 832-16,-4 2 160 0,-6 4 48 0,-9 12 0 0,-3 2 2112 0,-4 2 448 0,-1 4 64 0,-3 4 32 16,-1 3 160-16,-2 2 48 15,0 4 0-15,-1 1 0 0,-2 3-1072 0,0 2-224 16,4 5-32-16,-5 6-16 0,-1 4-528 0,-1 4-96 0,1 5-32 15,-1 4 0-15,-2 4-288 0,3 4 0 0,-2 2 0 0,0 12 0 16,-1 0 0-16,1 1 0 0,2 2 0 0,2-2 0 16,1-1 0-16,3-2 0 0,1-3 0 0,3-2 0 15,2-3 0-15,2-3 0 0,1-4-176 0,2-4 176 32,2-2-592-32,3-5-16 0,-1-3 0 0,2-4 0 0,1-4-544 0,0-3-96 0,0-5-32 0,1-4 0 15,3-5-1168-15,-2-7-240 0,0-3-64 0,2-2 0 16,-2-2 1072-16,0 1 208 0,-3 0 32 0,-2 2 16 0,-6 4 896 0,-1 3 176 15,-2 4 32-15,-3 4 16 0,-2 1 1840 0,-1 6 352 16,0 0 80-16,-5 4 16 0,-3 1-320 0,2 4-48 16,0 1-16-16,0 3 0 0,1 1-864 0,0 2-176 31,2 0-48-31,2 1 0 0,1 0-192 0,1 0-32 0,2-1-16 0,3-1 0 0,2-2 192 0,0 1 48 16,3-2 0-16,3-1 0 0,0-2-192 0,3-2-16 15,2-3-16-15,1-2 0 0,2-2-64 0,-2-3-16 16,-2-4 0-16,1-3 0 0,0-4 144 0,-3-2 32 15,-1-5 0-15,-3-4 0 0,-2-1 64 0,-3-3 32 32,-2-1 0-32,-3 0 0 0,-3 1-112 0,-2 4-32 0,-5 3 0 15,-2 3 0-15,-3 3 32 0,-2 3 0 0,-4 3 0 16,-2 3 0-16,-2 3-368 0,-2 3-128 0,0 2 0 16,0 3 0-1,-2 3-432-15,2 4-80 0,3 3 0 0,0 1-16 16,0 5-2032-16,3 1-384 0,4 1-96 0</inkml:trace>
  <inkml:trace contextRef="#ctx0" brushRef="#br0" timeOffset="8060.81">18033 1106 27647 0,'0'0'1216'0,"6"-4"256"0,-1 2-1168 16,2 0-304-16,1 1 0 0,0 0 0 0,1 0 1936 0,0 1 336 16,0 1 64-16,0 2 16 0,-2 0-1072 0,0 3-224 15,1 1-32-15,-1 3-16 0,2 1-560 0,-2 1-128 16,-1 2 0-16,0 0-16 0,-1 0-144 0,-1 2-32 15,0-1 0-15,-2 0 0 0,0 0-128 0,-1-1 160 16,-1-1-160-16,0-1 160 0,0-3-32 0,0-1 0 16,0-3 0-16,0-5 0 0,0 0 16 0,0 0 0 15,0 0 0-15,0 0 0 0,3-6 208 0,0-3 32 16,2-3 16-16,3-2 0 0,1-4-80 0,2-3-32 16,3-3 0-16,3-1 0 0,0-2-160 0,2 2-128 15,0 0 144-15,-2 3-144 0,0 2 0 0,-2 3 0 0,-2 4 0 0,0 2 0 16,-4 3 0-16,1 3-160 15,-2 2 160-15,0 1-128 0,-2 4-144 0,-6-2-32 0,7 4 0 0,-3 3 0 32,0 0-2128-32,-2 3-448 0,-1 0-64 0</inkml:trace>
  <inkml:trace contextRef="#ctx0" brushRef="#br0" timeOffset="8248.54">17538 761 46991 0,'-25'-16'4176'0,"16"10"-3344"0,1 1-656 0,3-1-176 31,2 1-416-31,3 5-112 0,1-5-32 0,-1 5 0 0,6-3 272 0,4 1 48 0,5 0 16 0,2-1 0 0,4 0-96 0,3 0-32 16,4 0 0-16,6-1 0 16,4-1-2912-16,5-1-592 0</inkml:trace>
  <inkml:trace contextRef="#ctx0" brushRef="#br0" timeOffset="8640.25">19820 919 17503 0,'0'0'1552'0,"0"0"-1232"0,-3-8-320 0,2-1 0 15,0 0 2304-15,1-1 384 0,0-1 96 0,0 0 16 16,0 0-1392-16,0 1-256 16,-1-1-64-16,-1 0-16 0,0 0-128 0,-3 2-32 15,0-1 0-15,-2 1 0 0,-2 0-128 0,-2 2-16 16,-1 3-16-16,-3 1 0 0,-6 2-64 0,0 1-16 0,-2 3 0 0,-1 4 0 15,-1 1-352-15,-2 4-64 0,1 4 0 0,2 3-16 0,3 0 80 0,0 4 0 16,1 1 16-16,3 1 0 0,3 1-160 0,3 2-48 16,3-1 0-16,4 0 0 0,2-2-128 0,4-1 0 15,2-1 144-15,4-1-144 0,2-1 0 0,5-1 128 16,6-2-128-16,2-2 0 0,7-1 0 0,5-2-208 16,6-2 16-16,3-6 16 15,2-4-1488-15,4-3-288 0,0-2-64 0,5-4-14640 16</inkml:trace>
  <inkml:trace contextRef="#ctx0" brushRef="#br0" timeOffset="8906.86">20597 1005 17503 0,'-11'-4'1552'0,"7"3"-1232"0,-1 0-320 0,-1 0 0 16,1 0 4464-16,5 1 832 0,-6 0 160 0,6 0 48 15,0 0-3312-15,0 0-656 16,0 0-128-16,0 0-16 0,6 4-624 0,3 2-112 15,5-1-16-15,4 2-16 0,8-2-400 0,3 1-80 16,4-1-16-16,7 0 0 0,4-1-128 0,7 0 192 0,5 0-192 0,4-2 192 16,2-1-192-16,-1 0 160 0,-1-1-160 0,-2 0 160 15,-1 0-160-15,-3 0 128 16,-3 1-128-16,-8-1 128 0,-6-1 32 0,-5 0 0 0,-5 0 0 0,-5 0 0 0,-5 0 144 16,-4-2 16-16,-3 1 16 0,-3 0 0 15,-7 2-64-15,0 0-16 0,0 0 0 0,-1-5 0 16,-3 0-1152-1,-1 2-224-15,-4 0-48 0</inkml:trace>
  <inkml:trace contextRef="#ctx0" brushRef="#br0" timeOffset="14219.92">6233 3182 15839 0,'0'0'704'0,"0"0"128"0,0-6-656 0,2-2-176 0,-1 0 0 0,0 2 0 0,1-3 912 0,-2 1 160 16,1 1 16-16,0 0 16 0,-1 0 288 0,0 1 48 15,0-2 16-15,0 0 0 0,0 2-240 0,0 0-32 16,-1 2-16-16,1 4 0 0,0 0-272 0,0 0-64 16,0 0-16-16,0 0 0 0,0 0-320 0,0 0-64 15,-1 5-16-15,-1 4 0 0,0 1-256 0,0 3-160 16,1 4 192-16,0 3-192 0,0 3 192 0,1 3-64 15,-1 2 0-15,1 0-128 0,0 1 144 0,0-1-144 16,0 0 0-16,1-1 144 0,1 0-144 0,2-2 0 16,-1-3 0-16,-1-1 128 0,0 0-128 0,1-2 0 15,-1-3 0-15,0-1 0 0,0-1 160 0,0-2-160 0,1-1 192 0,-1-1-192 16,-1-2 176-16,0 0-176 0,1-1 160 16,-1-2-160-16,-1-5 192 0,0 0-48 0,0 0-16 0,0 0 0 15,0 0-128-15,0 0 0 0,0 0 0 0,0 0 0 16,0 0 128-16,0 0-128 0,-3 6 192 0,3-6-64 15,0 0-128-15,-6 2 0 0,1-1 144 0,5-1-144 16,-6 1 0-16,6-1 128 0,-5 0-128 0,5 0 0 16,0 0 0-16,0 0 0 0,-6-1 0 0,6 1 0 15,0 0 0-15,0 0 0 0,-4-3 0 0,4 3 0 16,-3-5 0-16,3 5 0 0,0 0 0 0,-2-4 0 16,-1 0 0-16,3 4 0 0,0 0 0 0,0 0 0 0,-2-7 0 0,0 1 0 15,0 2-144-15,2 4 144 0,-2-7 0 0,-1 1 0 16,1-1 0-16,0 2 0 0,0-3 0 0,1-1 0 15,-3 0 0-15,2 0 0 0,0-2 0 0,1-2 0 16,0-2 0-16,0-1 0 0,-2-3 0 0,2-3 128 16,0-2-128-16,0-4 0 0,1-2 0 0,0-1 0 15,1-4 128-15,1 1-128 0,2 1 0 0,-1 1 0 16,0 2 0-16,2 1 0 0,0 3 0 0,2 0 0 16,-1 2 144-16,3 3-144 0,-1 3 144 0,2 1-144 15,-1 2 192-15,1 0-192 0,-1 3 192 0,4 2-64 0,-1 2 0 0,1 1-128 16,0-1 0-16,0 4 0 15,0 1-160-15,1 0 160 0,-2 2-128 0,0 2 128 16,0 2 0-16,0 1 0 16,-1 3-448-16,0 0 0 0,-1 3-16 0,-1 3 0 15,-2 3-560-15,1 1-96 0,1 2-32 0,-4 0-8640 16,0-1-1744-16</inkml:trace>
  <inkml:trace contextRef="#ctx0" brushRef="#br0" timeOffset="14424.7">6287 3374 24879 0,'0'0'1088'16,"0"0"256"-16,-7-1-1088 0,0-2-256 0,7 3 0 0,0 0 0 0,0 0 2560 0,0 0 448 16,0 0 80-16,0 0 32 0,0 0-2480 0,6-1-480 15,1 1-160-15,4 1 0 0,1 1 0 0,3 0 0 16,-1 0 0-16,1 0 0 15,3 3-1168-15,0-2-224 0,0 0-32 0,2-1-13184 0</inkml:trace>
  <inkml:trace contextRef="#ctx0" brushRef="#br0" timeOffset="14832.06">5339 3474 35007 0,'-8'-2'3120'0,"1"-1"-2496"16,-1 1-496-16,0 0-128 0,2-1 0 0,0 1 144 15,6 2-144-15,0 0 160 0,0 0 352 0,0 0 80 0,0 0 16 0,0 0 0 16,10 0-416-16,2 1-192 0,3 0 160 0,3-1-160 15,5 0 0-15,4 0 0 16,4 0 0-16,4 0 0 0,4 0-240 0,4-2-32 16,0-3-16-16,-1 0-10704 0,-1-2-2128 0</inkml:trace>
  <inkml:trace contextRef="#ctx0" brushRef="#br0" timeOffset="16241.36">6614 3607 17503 0,'0'0'1552'0,"0"0"-1232"16,0 0-320-16,0 0 0 16,-2-6 1728-16,1 1 304 0,0-1 48 0,1 6 16 0,0 0-240 0,0 0-32 15,0 0-16-15,0 0 0 0,0 0-768 0,0 0-144 16,-4 6-48-16,2 3 0 0,0 2-432 0,1 5-96 15,1 4 0-15,1 3-16 0,0 2 0 0,0 2 0 32,0 0 0-32,0 2 0 0,2 0-176 0,-1-2-128 0,-1 1 192 0,1-2-192 0,0-1 144 0,2-1-144 15,-2-2 0-15,1-2 144 0,0-2-144 0,2-2 0 0,-2-1-192 0,1-3 192 32,2-2-2816-32,-1-3-432 0</inkml:trace>
  <inkml:trace contextRef="#ctx0" brushRef="#br0" timeOffset="16681.71">8249 3202 13823 0,'-4'-13'608'0,"3"6"128"0,-1 0-592 0,-1-1-144 16,-2 1 0-16,1 1 0 0,1-2 2784 0,0 0 528 15,-1 1 96-15,3 1 32 0,-2 1-864 0,0 1-160 16,3 4-48-16,0 0 0 0,0 0-1024 0,0 0-192 16,0 0-64-16,0 8 0 0,2 3-576 0,-1 3-128 15,0 3-32-15,1 3 0 0,0 3-96 0,1 3-32 16,-1-1 0-16,0 3 0 0,-1 1-224 0,0 0 144 0,1 1-144 0,-1 0 128 16,-1-1-128-16,0 1 128 0,0 0-128 0,0-3 128 15,0 0-128-15,-1-2 0 0,0-2-192 0,0-1 192 31,-1-2-1504-31,0-3-176 0,-2 0-48 0,1-4-9328 0,-1-2-1872 16</inkml:trace>
  <inkml:trace contextRef="#ctx0" brushRef="#br0" timeOffset="16852.52">8011 3461 35935 0,'-10'-5'1600'0,"10"5"320"0,-5-3-1536 0,1 1-384 0,4 2 0 0,0 0 0 16,0 0 208-16,0 0-16 0,4-5-16 0,2 1 0 15,3 1-176-15,4 0 128 0,4 0-128 0,4 1 128 16,2-1-128-16,4-1 0 0,4 1 0 0,2 0 0 0,4-1 0 0,3 0 0 16,2 0 0-16,0-2-176 15,-2-2-1856-15,0 1-368 0,0-1-80 0</inkml:trace>
  <inkml:trace contextRef="#ctx0" brushRef="#br0" timeOffset="17335.36">9057 3064 28559 0,'-6'-14'1264'0,"2"9"272"16,1-1-1232-16,0 1-304 0,-1-1 0 0,1 1 0 0,0 0 2160 0,3 5 368 15,0 0 80-15,0 0 16 0,0 0-1536 0,-5 4-320 16,2 2-48-16,0 4-16 0,2 3-384 0,-2 5-64 16,2 3-32-16,1 4 0 0,0 4-80 0,1 4-16 0,2 3 0 0,-3 3 0 15,1 1-128-15,0 1 128 16,2-1-128-16,0-1 128 0,1 1-128 0,-1-1 0 15,0-2 144-15,2-2-144 0,-1-2 0 0,1-3 0 0,-1-4 0 16,0-2 128-16,0-4 0 0,-1-2 0 0,0-5 0 16,-1-2 0-16,1-3-128 0,-3-8 0 0,0 0 0 0,0 0 0 15,0 0 0-15,-4-8 144 0,0-4-144 0,0-5 0 16,-2-5 0-16,2-3-192 0,-1-4 0 0,1-3 0 0,1-3 16 0,0-3 16 16,2-5 0-16,1-1 0 0,1-1 160 0,3 0-160 31,0 0 160-31,2 2-160 0,1 3 160 0,2 5 0 0,1 4 0 0,1 5-128 15,1 4 128-15,1 3 144 0,0 5-16 0,3 3-128 16,1 3 192-16,2 4-192 0,0 0 192 0,0 3-192 0,0 1 0 0,0 2 0 16,-1 3 0-16,-3 1 0 0,-1 3 128 0,-3 3-128 15,-1 1 0-15,-2 3 0 0,-4 1 128 0,-1 3-128 16,-5 2 0-16,-2 1 0 0,-5 2 192 0,-1 0-64 16,-5-1 0-16,-3-1-128 0,-1-3 192 0,-3 0-192 15,-4-3 192-15,1 0-192 0,0-3 224 0,-1-2-64 16,0-1-16-16,1-1 0 15,0-2-320-15,2-3-64 0,1 0-16 0,4-3 0 16,0-2-2368-16,4-1-496 0,-13-6-80 0,19-3-32 0</inkml:trace>
  <inkml:trace contextRef="#ctx0" brushRef="#br0" timeOffset="17913.41">10366 3109 9215 0,'0'0'400'0,"0"0"96"0,3-6-496 0,-3 0 0 16,0-3 0-16,2 0 0 0,-1 0 976 0,0-1 112 16,0 1 0-16,1 1 16 0,1-2 368 0,1 0 64 15,-3 0 0-15,2 1 16 0,-1-1 160 0,0 3 16 16,0 0 16-16,-1 1 0 0,0 1 0 0,-1 5 0 15,0 0 0-15,0 0 0 0,0 0-336 0,0 0-64 16,0 0 0-16,0 0-16 0,-1 9-560 0,0 3-128 16,-2 3 0-16,1 4-16 0,0 3-224 0,0 4-32 15,1 2-16-15,0 2 0 0,-1 0-224 0,2 2-128 0,0 0 128 0,0 0-128 16,0 0 0-16,2 0 0 0,-1-1 0 0,2-2 128 16,-1-1-128-16,1-2 0 0,0-2 0 0,0 0 0 31,0-4-496-31,1-1-112 0,-1-1-32 0,0-3-10800 0,-1-2-2160 0</inkml:trace>
  <inkml:trace contextRef="#ctx0" brushRef="#br0" timeOffset="18101.14">10275 3381 11967 0,'-16'-7'528'0,"10"3"112"16,-3 1-512-16,1-1-128 0,2-1 0 0,0 2 0 0,1 0 5312 0,1-1 1024 15,4 4 192-15,0 0 64 0,0 0-5072 0,6-3-1008 16,3 0-208-16,3 0-48 0,3-1-256 0,5 1 0 15,6-1 0-15,4-1-144 0,2 0 144 0,4-1 0 16,6 0 0-16,4-2-128 16,5 0-320-16,0-1-48 0,-1-1-16 0,2 1 0 15,0-4-2224-15,-2 2-448 0</inkml:trace>
  <inkml:trace contextRef="#ctx0" brushRef="#br0" timeOffset="18477.03">11325 2968 30399 0,'-11'-12'1344'0,"7"7"288"0,-1 0-1312 0,0 0-320 16,3 1 0-16,2 4 0 0,-6-3 1488 0,6 3 240 0,0 0 32 0,0 0 16 16,-5 5-816-16,2 3-176 0,0 3-16 0,2 3-16 15,1 2-432-15,1 3-96 0,1 5-16 0,1 2 0 16,1 3-208-16,1 1 128 0,0 4-128 0,1 3 0 16,-1-1 0-16,2 0 0 0,-2 0 0 0,2-2 0 15,-1 0 128-15,1-3-128 0,-1-2 0 0,-1-2 0 16,1-3 128-16,-1-2-128 0,-2-2 0 0,0-3 144 15,-1-2-144-15,-1-3 0 16,-1-4 0-16,0-1 0 0,0-7-320 0,0 0 48 0,0 0 16 0,-7-2 0 0,1-5 112 0,-2-3 144 16,0-4-208-16,1-4 80 0,0-2-48 0,0-6 0 15,1-3 0-15,-1-3 0 0,2-2 176 0,0-3 0 16,0-1 0-16,0 0 0 0,1 1 160 0,2 1 112 16,1-1 32-16,1 2 0 0,1 2 144 0,1 2 16 15,1 2 16-15,3 1 0 0,0 4-224 0,4 2-64 16,2 2 0-16,3 3 0 0,1 0-192 0,4 4 0 15,1 1 0-15,2 3 0 0,1 2 0 0,0 3 0 16,-1 1-144-16,1 2 144 0,-1 2-176 0,-2 2 176 16,-3 2-192-16,-1 3 192 15,-3 1-736-15,-1 2-32 0,-2 2-16 0,-2 4-11024 16,-2 4-2208-16</inkml:trace>
  <inkml:trace contextRef="#ctx0" brushRef="#br0" timeOffset="18665.47">11251 3399 27647 0,'0'0'2448'0,"0"0"-1952"0,0 0-496 0,0 0 0 15,0 0 2432-15,0 0 400 16,0 0 80-16,6-2 16 0,2 0-2096 0,3 1-400 16,2-1-96-16,4 2-16 0,1 0-160 0,3 0-32 0,2 0-128 0,5 2 192 15,-1-1-192-15,3 0 0 16,0-1 0-16,1 0 0 0,0 0-2240 0,-1-1-448 0,-1 0-96 0</inkml:trace>
  <inkml:trace contextRef="#ctx0" brushRef="#br0" timeOffset="18978.97">11841 3513 35759 0,'0'0'1584'0,"-1"-4"336"0,1-4-1536 0,1 3-384 16,0 0 0-16,2 1 0 0,0-1 672 0,2 1 64 15,2 3 16-15,2 1 0 0,0 1-288 0,1 3-48 16,1 0-16-16,1 3 0 0,0 1-224 0,-2 3-48 16,-3 3-128-16,0 0 192 0,-3 2-192 0,-1 2 0 15,-5 2 0-15,-1 3 0 0,-5 2 0 0,-1 3 0 16,-2-1 0-16,-2 1 0 0,0-3-160 0,0-1 160 16,0-2-128-16,1-1 128 0,0-2 0 0,2-4 192 15,1-2 0-15,2-2-16 0,2-1 400 0,0-2 64 16,2-1 32-16,3-7 0 0,0 0-288 0,3 5-48 15,3-1-16-15,2 0 0 0,2-1-192 0,3-1-128 16,2 0 160-16,4 1-160 0,2-2 128 0,2 1-128 0,0-2 0 0,3 0 0 16,1-1 0-16,-1 0-240 0,-2-1 32 0,2-2 0 15,0 2-2384-15,2-2-480 16,-1-2-80-16</inkml:trace>
  <inkml:trace contextRef="#ctx0" brushRef="#br0" timeOffset="19275.93">12995 3065 45151 0,'-9'-11'2000'0,"7"7"416"0,0 1-1936 0,2 3-480 16,0 0 0-16,0 0 0 15,3-4-544-15,2 0-208 0,0 1-32 0,2-1-16 0,-1 1 544 0,3 1 96 16,3 0 32-16,4 1 0 0,1-1 128 0,4 0 0 16,0-2 0-16,3 2 0 15,2 0-1856-15,0 1-272 0,-3 0-64 0,1 1-8864 16,-2 0-1760-16</inkml:trace>
  <inkml:trace contextRef="#ctx0" brushRef="#br0" timeOffset="19463.5">12886 3325 46079 0,'0'0'2048'0,"-5"-1"400"0,0-1-1952 0,5 2-496 0,0 0 0 0,0 0 0 15,0 0-1008 1,6-2-288-16,3 2-64 0,3 0-16 0,3 1 1056 0,4-1 320 0,1 0-128 0,3-1 128 15,2 0 0-15,3-1 0 0,2-3-144 0,3 0 144 16,3-2-1856 0,2-1-304-16,4 0-64 0,2-1-8528 0,2-1-1696 0</inkml:trace>
  <inkml:trace contextRef="#ctx0" brushRef="#br0" timeOffset="19777.66">13981 3021 11055 0,'0'0'480'0,"0"0"112"0,-5-1-464 0,-1-1-128 15,-2 2 0-15,0 3 0 0,0 0 4912 0,-2 4 960 16,-1 1 192-16,-1 4 32 0,-2 3-4048 0,0 2-832 16,-1 3-144-16,0 2-48 0,2 1-320 0,1 3-80 15,1 1-16-15,3 2 0 0,4 0-368 0,2 1-80 32,3-1-16-32,3-1 0 0,4-1-144 0,5-1 0 0,3-2 0 0,0-2 0 0,2-2 176 0,2-3-48 15,2-3-128-15,1-3 192 0,1-2 0 0,1-4-16 16,0-3 0-16,2-2 0 0,0-3 128 0,1-4 16 15,0-4 16-15,0-4 0 0,-1-6 128 0,-1-3 32 0,-4-4 0 16,-4-3 0-16,-2-6 80 0,-5-1 0 16,-2-2 16-16,-6-1 0 0,-5 1 0 0,-5 2 0 0,-1 3 0 0,-5 4 0 15,-2 3-32-15,-4 2-16 0,0 3 0 0,-1 5 0 0,-4 1-416 0,0 4-128 16,-3 4 0-16,-1 5 0 16,0 3-304-16,-1 5-160 15,-1 5-48-15,1 4 0 0,-2 5-1520 0,-2 5-304 0,-3 5-64 0,0 6-16544 16</inkml:trace>
  <inkml:trace contextRef="#ctx0" brushRef="#br0" timeOffset="23614.74">1221 3231 14735 0,'-6'-5'1312'0,"0"0"-1056"16,-1 0-256-16,0 0 0 0,1 1 3360 0,1-1 608 15,5 5 128-15,0 0 32 0,-1-5-2560 0,1 5-512 16,5-5-96-16,3 1-32 0,5-1-544 0,4 2-96 15,5 0-32-15,8 0 0 0,2-1-128 0,6 1-128 16,5 0 144-16,2-1-144 0,4 1 128 0,-3 0-128 16,-3-2 0-16,-1 2 144 0,-2 0-144 0,-2 2 0 15,-5 2 0-15,-4 1 128 16,-2 2-896-16,-6 2-176 0,-4-1-32 0,-3 1-13344 0</inkml:trace>
  <inkml:trace contextRef="#ctx0" brushRef="#br0" timeOffset="23974.09">1105 3313 32255 0,'-13'-21'1424'0,"9"13"304"0,-1-2-1392 0,2 0-336 0,2 1 0 0,2 0 0 16,2 0 576-16,3 2 32 0,0 0 16 0,4 2 0 16,1-1-224-16,1 2-32 0,0 1-16 0,3 2 0 15,1 1-96-15,1 3-32 0,-2 0 0 0,0 2 0 16,1 3-224-16,-3 2 144 0,-1 1-144 0,-1 3 128 15,-3 2-128-15,-2 1 0 0,-1 2 144 0,-3 4-144 16,-4 5 0-16,-4 1 144 0,-2 4-144 0,-6 2 0 16,-2 2 0-16,-3 0-352 0,-1-1 48 0,-3 1 16 15,-3-4 96-15,-2-2 32 0,1-4 0 0,2-2 0 0,-2-3 336 0,5-3 64 16,3-4 16-16,2 0 0 0,4-3 368 0,1-2 80 16,3-3 0-16,2 0 16 0,4-1-336 0,3-1-64 15,0 1 0-15,4-1-16 0,3-1-304 0,4 1 0 16,3 0 0-16,5-1 0 0,4-2 0 0,3-1 0 15,2-1 0-15,5 1 0 0,-2-3 0 0,2-1 0 16,2-2 0-16,2 1-144 0,3-2-16 0,2 0 0 16,3-2 0-16,0-1 0 15,1-1-2720-15,-1 0-528 0</inkml:trace>
  <inkml:trace contextRef="#ctx0" brushRef="#br0" timeOffset="24334.56">2024 3405 37775 0,'-11'-9'1664'0,"6"5"368"0,5 4-1632 0,0 0-400 0,0 0 0 0,0 0 0 16,0 0 256-16,-3 2-48 0,-2 0 0 0,0 4 0 15,4 4 144-15,0 5 32 16,-1 1 0-16,2 3 0 0,1 2-224 0,1 3-32 0,0 2-128 0,0 4 192 16,1 3-192-16,1 2 0 0,-1 3 128 0,2-1-128 15,-1-1 0-15,1-1 0 0,0 0 128 0,-2-4-128 16,3-1 0-16,-4-1 0 0,0-5 0 0,-1-3 0 0,-1-4 0 0,0-2 0 15,0-3 128-15,-1-3-128 0,0-4 0 0,1-5 176 16,0 0-176-16,-6-2 160 0,-1-4 32 0,0-2 16 16,2-6 0-16,-1-3 0 0,1-4-64 0,-1-4-16 15,1-4 0-15,0-4 0 0,0-4-128 0,2-4 0 16,-1-2 0-16,2-1 128 0,1 0-128 0,1 1 128 16,1 0-128-16,2 4 128 0,2 2 0 0,1 5 0 15,1 4 0-15,2 4 0 0,1 3-128 0,1 3 160 16,1 3-160-16,-1 2 160 0,1 0-160 0,1 5 0 15,0 0 0-15,2 2-176 0,-1 3 176 0,1 1-160 16,0 2 160-16,0 2-160 16,-1 3-448-16,1 0-96 0,-2 3 0 0,-1 1-16 15,0 2-2608-15,0 3-528 0</inkml:trace>
  <inkml:trace contextRef="#ctx0" brushRef="#br0" timeOffset="24506.97">1953 3727 37439 0,'0'0'1664'0,"0"0"320"0,0 0-1584 0,7-1-400 0,0-3 0 0,4 2 0 0,3 1 0 0,1-1 0 16,3-2 0-16,3 1 0 15,1 0 128-15,3 1 32 0,3-1 16 0,1-1 0 16,3 1-176-16,0 0 128 0,0-2-128 0,2 0 128 16,1-1-2432-16,2 0-512 0</inkml:trace>
  <inkml:trace contextRef="#ctx0" brushRef="#br0" timeOffset="24960.29">2568 3067 30287 0,'-6'-11'1344'0,"6"11"272"0,-3-5-1296 0,1 0-320 0,0-2 0 0,0 2 0 15,0-1 688-15,1 1 64 16,1-2 16-16,0 2 0 0,0 5 512 0,0 0 128 0,4-6 0 0,0 3 16 16,1 0-608-16,1 2-128 0,2 2-32 0,1 2 0 15,1 1-400-15,1 3-96 0,1 3-16 0,0 4 0 16,1 5-144-16,1 5 128 0,2 5-128 0,-2 4 128 0,-1 5-128 0,-3 6 128 16,-1 3-128-16,-5 6 128 0,-2 6 64 15,-6 4 0-15,-3 7 0 0,-4 2 0 0,-3 5 112 0,-2 0 16 16,-6-1 16-16,-1 0 0 15,-1 0-784-15,-3-6-144 0,-4-5-48 0,-3-3 0 16,-5-3-1296-16,-2-5-272 0,-3-4-48 0,-1-5-8560 16,-1-5-1728-16</inkml:trace>
  <inkml:trace contextRef="#ctx0" brushRef="#br0" timeOffset="25274.82">796 2971 37775 0,'-7'-8'3360'0,"1"1"-2688"0,-3-1-544 0,0 3-128 31,-1 1-528-31,-1 4-144 0,-2 5-32 0,-2 5 0 0,-5 4 704 0,-1 7 320 0,-2 5-16 0,-1 6-16 15,-2 7-96-15,2 7 0 0,0 8-16 0,3 6 0 16,4 4-32-16,3 4 0 0,2 3 0 0,6 0 0 16,2 2-144-16,8-3 0 0,3-1 0 0,7-3 0 15,3-4 0-15,4-3 0 0,4-3 0 0,4-3 0 16,4-2 0-16,3-5 0 0,1-3 0 0,2-3 0 16,4-4-1344-16,4-3-320 15,5-2-48-15,5-7-13200 0</inkml:trace>
  <inkml:trace contextRef="#ctx0" brushRef="#br0" timeOffset="25854.09">2906 4413 11967 0,'-8'-7'1072'0,"-1"-2"-864"0,1 0-208 0,0-2 0 15,1-3 3904-15,4-3 752 0,7 2 144 0,-1-1 16 16,-3 1-3264-16,0 1-656 0,0 0-128 0,2 2-16 15,1 2 0-15,2 1 0 0,-1 1 0 0,1 2 0 16,4 2-176-16,0 3-48 0,0 1 0 0,0 3 0 16,1 4-320-16,-1 3-64 0,-1 1-16 0,-1 5 0 15,-2 4-128-15,-1 2 128 0,-1 2-128 0,-2 4 128 16,-3 1 0-16,-3 3 0 0,-1 2 0 0,-3 3 0 0,-2 0-128 0,0-2 0 16,0-3 0-16,0-3 0 0,0-4-192 0,2-3 48 15,3-4 0-15,0-4 0 0,1-4 144 0,0-2 0 16,5-8 160-16,0 0-160 0,0 0 224 0,0 0-48 15,2-10-16-15,1-2 0 0,1-5-160 0,4-5 0 16,2-5-192-16,3-5 192 0,3-4-384 0,2-2 32 16,-1-5 16-16,2-1 0 0,0-1 0 0,-3 3 0 15,-1 6 0-15,-2 5 0 0,-1 5 336 0,-2 5 0 16,-5 4 160-16,-1 4-160 0,-2 4 560 0,-2 4 0 16,0 5 0-16,0 0 0 0,0 0-176 0,0 7-16 15,-1 2-16-15,0 2 0 0,-2 4-352 0,2 2 0 16,1 3 0-16,1 1 0 0,2 0 0 0,1 1 0 0,3 1 0 0,0 0 0 15,2 0 0-15,2-1-128 16,2-1 128-16,3-2 0 0,1-3-304 0,4-2 32 16,2 0 0-16,3-4 0 15,2-4-832-15,4-3-176 0,2-3-16 0,3-4-14112 0</inkml:trace>
  <inkml:trace contextRef="#ctx0" brushRef="#br0" timeOffset="26105.52">3703 3685 36863 0,'-3'-3'3264'0,"3"3"-2608"0,0 0-528 0,0 0-128 0,0 0 0 0,0 0 0 15,6-2 0-15,1-1 0 0,2 1 0 0,4 1 160 16,3 0 16-16,2 0 0 0,4 0 16 0,3-1 0 15,0-1 0-15,1 1 0 0,2-2-192 0,0-1 0 16,-1 1 144-16,-1 0-144 16,-2 0-1616-16,0 2-400 0,-4 0-80 0,-1 2-7952 15,-2 1-1584-15</inkml:trace>
  <inkml:trace contextRef="#ctx0" brushRef="#br0" timeOffset="26230.65">3779 3900 37775 0,'-12'-7'3360'0,"12"7"-2688"0,0 0-544 0,0 0-128 15,2-4 448-15,3 0 48 16,1 3 16-16,3 0 0 0,1-1-176 0,4 1-16 0,4 1-16 0,1-1 0 16,3 0-144-16,3 1-32 15,5 0 0-15,3 0 0 0,2-2-128 0,3 1 0 16,2-1-192-16,3 0-11968 0,1-1-2400 0</inkml:trace>
  <inkml:trace contextRef="#ctx0" brushRef="#br0" timeOffset="45478.77">9923 4700 5519 0,'-2'-3'496'0,"1"0"-496"0,1 3 0 0,-2-5 0 16,2 0 2384-16,0 0 384 0,0 1 80 0,0 0 16 16,-1-2-1840-16,0 0-384 0,2 0-64 0,-1 1 0 15,0-1 560-15,1 1 112 0,1-1 32 0,-1 1 0 16,0-1-96-16,0 1-16 0,1 0 0 0,-2 5 0 15,0 0-272-15,0 0-64 0,0 0-16 0,0 0 0 16,0 0-48-16,0 0 0 0,0 11 0 0,-1 2 0 16,-1 4-240-16,0 4-48 0,0 3-16 0,0 3 0 15,-1 5-272-15,1 5-48 0,-4 0-16 0,2 3 0 0,-3 1-128 16,2 1 128-16,0 0-128 0,1-1 128 0,2-3-128 16,-2 0 0-16,2-2 0 0,1-4 128 0,0-2-128 0,1-3 0 15,-1-2 0-15,1-2 0 0,0-3 128 0,0-2-128 16,-1-4 0-16,1-2 128 0,0-2-128 0,0-2 192 15,0-3-192-15,0-5 192 0,0 0 16 0,0 0 16 16,0 0 0-16,-5-4 0 0,1-3 32 0,0-4 0 16,0-4 0-16,1-4 0 0,0-3-256 0,-1-3 0 0,1-5 0 0,0-2 0 15,2-3 0-15,1-3 0 16,0-3 0-16,2-2 0 0,1-1 0 0,2 1 0 16,0-3 0-16,2 2 144 0,0 1-144 0,4 3 192 0,-2 2-192 0,2 4 192 15,-1 1-48-15,1 3 0 16,1 3 0-16,3 4 0 0,-1 3-144 0,2 3 192 0,0 2-192 0,0 4 192 15,1 2-192-15,1 2 0 0,-1 3 0 0,1 2 0 16,-2 0-192-16,1 2 192 0,-5 2-192 0,0 2 192 31,0 2-688-31,-4 3-16 0,-2 3 0 0,-1 4 0 0,-3 4-1760 16,-2 3-352-16</inkml:trace>
  <inkml:trace contextRef="#ctx0" brushRef="#br0" timeOffset="45762.76">9915 4985 5519 0,'0'0'496'0,"-4"2"-496"16,-4 0 0-16,1 0 0 0,1 1 3040 0,0 1 512 15,1 1 96-15,0-1 32 0,1 2-1520 0,1-2-304 16,3-4-64-16,0 0-16 0,0 6-368 0,0-6-80 15,0 0-16-15,4 6 0 0,4 1-176 0,2-2-48 32,1 0 0-32,2-1 0 0,1-1-240 0,3 0-48 0,1-1-16 0,3-1 0 0,1-1-240 0,3 0-48 15,-1 0-16-15,0-1 0 0,1-1-64 0,-1-1-16 0,0 0 0 0,-4 0 0 32,-1 1-720-32,-1-2-128 0,-2 2-48 0,-3 0 0 0,-2 1-2032 15,-1 0-416-15,-1 1-64 0</inkml:trace>
  <inkml:trace contextRef="#ctx0" brushRef="#br0" timeOffset="46107.4">10464 5261 27583 0,'0'0'1216'0,"0"0"256"0,0-6-1168 0,0-2-304 16,1 1 0-16,-1 1 0 0,0-1 1280 0,0 1 192 15,0 0 32-15,0 6 16 0,0 0-16 0,0 0 0 16,0 0 0-16,0 0 0 0,0 0-672 0,0 0-128 16,5 6-16-16,-1 4-16 0,0 4-128 0,1 3-32 15,-2 4 0-15,0 4 0 0,1 0-224 0,-1 3-48 16,0 4-16-16,-1 2 0 15,1 2-96-15,0-1 0 0,1 0-128 16,0 0 192-16,-1-2-192 0,1 0 0 16,1-2 0-16,0-2 0 0,0-3-224 0,0-2 64 15,1-2 16-15,-1-1 0 16,3-4-992-16,0-3-192 0,0-2-32 0,2-2-16 16,0-2-1760-16,2-5-368 0</inkml:trace>
  <inkml:trace contextRef="#ctx0" brushRef="#br0" timeOffset="46327.11">11077 5070 40431 0,'0'0'896'0,"14"-7"176"16,-14 7 32-16,9-3 32 0,1 0-912 0,1 1-224 0,1-1 0 0,1 0 0 0,0 0 144 0,2-1-16 15,0 1 0-15,3 0 0 0,1-2-320 0,1 1-80 16,1 0-16-16,-1-1 0 16,2 0-2016-16,0 0-384 0,0 1-96 0</inkml:trace>
  <inkml:trace contextRef="#ctx0" brushRef="#br0" timeOffset="46517.99">11176 5374 32255 0,'0'0'1424'0,"0"0"304"0,-6-2-1392 0,6 2-336 0,0 0 0 0,0 0 0 16,0 0 2112-16,0 0 336 0,0 0 80 16,8 3 16-16,1-1-1648 0,2-1-320 0,1 0-64 0,2 0 0 15,3 0-240-15,4-1-32 0,-2 0-16 0,7-1 0 32,1-1-608-32,4-1-128 0,2-2-32 0,2 1 0 15,3-1-2144-15,-1 0-416 0,0-1-96 0</inkml:trace>
  <inkml:trace contextRef="#ctx0" brushRef="#br0" timeOffset="47268.26">13469 4662 27647 0,'-5'-12'1216'0,"3"6"256"0,-2 0-1168 0,0-2-304 16,3 1 0-16,-1 1 0 0,-1 0 960 0,0 2 144 15,3 4 32-15,0 0 0 0,0 0 16 0,0 0 0 16,0 0 0-16,-2 8 0 0,0 1-544 0,1 5-96 16,0 1-32-16,1 4 0 0,0 4-224 0,0 3-32 15,-2 3-16-15,1 3 0 0,0 1-80 0,0 1 0 16,-2 0-128-16,0 0 192 0,0 0-192 0,1-1 128 16,0-1-128-16,0-3 0 0,1-2 160 0,-3-3-160 15,2-2 160-15,0-3-160 0,0-2 160 0,-2-3-160 0,1-3 160 16,0-2-160-16,0-3 256 0,3-6-32 15,0 0-16-15,0 0 0 0,-7-2 32 0,1-3 0 16,2-4 0-16,1-3 0 0,-2-6-240 0,2-5 176 16,2-6-176-16,1-5 160 0,1-4-160 0,2-4 0 15,2-5 0-15,1-3 0 0,0 0 0 0,3-1 0 16,1 0 0-16,-1 4 0 0,4 3 0 0,0 3 0 16,0 3 0-16,1 6 0 0,2 6 0 0,0 4 256 0,2 3-32 0,-1 5-16 15,0 4-48-15,-2 3-16 0,2 3 0 16,-1 1 0-16,0 3-144 0,-1 4 0 0,-1 0 0 0,-2 4 128 15,-1 3-128-15,-2 2 0 0,-1 1 0 0,-3 4 0 16,0 2-128-16,-4 2 128 0,-2 0-160 0,-4 2 160 16,0 1 0-16,-3-1 0 0,-2-2 0 15,-2-1 0-15,-1-2 0 0,-1-1 0 0,-1-2 0 0,-2-2 0 16,-1-1 0-16,1-1 160 0,-1-2-160 0,2-3 192 16,-2 1-736-16,1-3-144 0,2-1-16 0,1-2-11520 15,2-2-2304-15</inkml:trace>
  <inkml:trace contextRef="#ctx0" brushRef="#br0" timeOffset="47502.6">14255 4354 35295 0,'0'0'1568'0,"0"0"320"0,0 0-1504 0,0 0-384 15,6 4 0-15,0 3 0 0,-3 1 464 0,0 0 32 16,-3 3 0-16,0 3 0 0,-2 2 256 0,1 4 48 15,-1 1 16-15,-1 4 0 0,-1 4-368 0,2 1-64 16,0 3 0-16,1 0-16 0,0-1-208 0,1 1-32 0,1 0-128 0,0 0 192 16,0 0-192-16,0-2 128 15,1-2-128-15,2-3 0 0,-1-2 0 0,0-1-288 16,1-2 32-16,0-1 16 16,0-2-1904-16,1-3-384 0,-2-3-80 0,-1-2-13008 0</inkml:trace>
  <inkml:trace contextRef="#ctx0" brushRef="#br0" timeOffset="47674.47">14045 4857 40319 0,'0'0'1792'0,"0"0"352"0,0 0-1712 0,2-6-432 0,1 1 0 0,3 0 0 16,1 1-240-16,5-1-128 0,4 1-16 0,4 0-16 0,4 0 400 0,6-1 192 16,4-3 0-16,2 0-16 0,2 1-176 0,0-1 0 15,1-1 0-15,2 0 128 16,1-1-1216-16,3 2-240 0,2-1-48 0,4-1-9520 15,3-2-1904-15</inkml:trace>
  <inkml:trace contextRef="#ctx0" brushRef="#br0" timeOffset="48083.22">15249 4404 35935 0,'-9'-12'3200'0,"5"8"-2560"16,-2-2-512-16,1 1-128 0,-1-2 672 0,1 2 112 15,-1 0 32-15,2 2 0 0,0 0 144 0,4 3 16 16,0 0 16-16,0 0 0 0,-3 5-256 0,1 2-48 0,0 2-16 0,0 3 0 15,1 3-368-15,0 5-80 16,0 3-16-16,-1 6 0 0,1 4-208 0,1 2 0 16,0 2 0-16,3 2 0 0,0-2 0 0,0 1 0 15,2-2 0-15,-2 2 0 0,-3-2 0 0,2-3 0 0,0-4 0 0,0-1 0 16,0-2 0-16,-1-2 0 0,0-2 0 0,-1-2 0 16,-2-2-256-16,0-4-64 0,2-2 0 0,-1-2 0 15,0-2-64-15,1-8 0 0,0 0-16 0,-4 0 0 16,-2-2 112-16,2-4 32 0,-2-4 0 0,1-3 0 15,-1-5 64-15,0-2 0 0,-1-4 16 0,1-4 0 16,-2-5 176-16,1-3 0 0,1-4 0 0,0-2 0 16,1-2 160-16,3 1 64 0,2-1 16 0,3 4 0 15,2 1 128-15,3 3 16 0,2 2 16 0,1 3 0 16,1 2-208-16,3 5-64 0,3 1 0 0,1 2 0 0,-1 2-128 16,2 3 0-16,2 0-192 0,0 5 192 0,0 4-144 0,1 1 144 15,0 2 0-15,2 2 0 0,-4 2 0 0,-1 0-128 16,-2 1 128-16,-1 3 0 0,-2 2-320 0,-2 2-16 15,-1 2 0-15,-1 4 0 16,-2 2-1392-16,-1 4-288 0,-4 2-48 0,-2 2-14720 0</inkml:trace>
  <inkml:trace contextRef="#ctx0" brushRef="#br0" timeOffset="48259.73">15237 4817 17503 0,'0'0'768'0,"-4"-2"176"0,-3-2-752 0,7 4-192 0,0 0 0 0,0 0 0 16,0 0 5152-16,0 0 992 0,9-2 208 0,1 1 48 16,1 0-4864-16,3 1-960 0,1 0-192 0,5 0-32 15,2-2-144-15,2 1-16 0,2 1-16 0,0 0 0 32,2 1-624-32,0 0-112 0,1 1-16 0,-1 1-16 15,3 1-2928-15,0 1-592 0</inkml:trace>
  <inkml:trace contextRef="#ctx0" brushRef="#br0" timeOffset="48539.03">15776 4969 36863 0,'-2'-6'3264'0,"1"0"-2608"15,2 0-528-15,0 0-128 0,0-1 528 0,1 1 80 16,2 1 16-16,-4 5 0 0,5-4 80 0,3 1 0 16,-2 3 16-16,3 3 0 0,0 1-336 0,1 3-64 15,0 1 0-15,2 4-16 0,0 2-96 0,-1 2-16 16,-2 2 0-16,-3 0 0 0,1 2-192 0,-4 1 176 15,-3 0-176-15,-3 1 160 0,-5 3-160 0,-1 2 160 16,-2 0-160-16,-2 1 160 0,-2-1-160 0,2-1 160 16,-2-2-160-16,2-3 160 0,1-2 144 0,1-3 16 15,1-3 16-15,4-1 0 0,0-3 208 0,2-2 32 16,1-2 16-16,3-5 0 0,0 0-208 0,5 4-64 0,1 1 0 0,4-3 0 16,2-2-192-16,4-1-128 15,3 0 160-15,3-1-160 0,3-3 0 0,3 1 0 16,3-1-208-16,4 0 64 15,5-2-1632-15,0 1-320 0,1-1-64 0,0 2-17296 0</inkml:trace>
  <inkml:trace contextRef="#ctx0" brushRef="#br0" timeOffset="49196.5">17381 4716 11967 0,'0'0'1072'0,"0"0"-864"0,0 0-208 0,0 0 0 15,0 0 2240-15,-4 2 384 0,4-2 96 0,0 0 16 16,-6 0-544-16,2 0-96 0,4 0-32 0,0 0 0 0,-5-2-416 0,5 2-96 16,0 0-16-16,0 0 0 15,9-2-592-15,3-1-128 0,4 1-32 0,6 0 0 16,2 1-336-16,5-2-64 0,9-2 0 0,8 1-16 15,8-1-128-15,21 0-32 0,1-1 0 0,-13 2 0 16,8-2-64-16,6 1-16 0,5 1 0 0,4-2 0 0,1 1-128 0,2-1 0 16,4 1 144-16,22-1-144 0,-6 1 0 0,-8 0 128 15,-5 2-128-15,-6 1 0 0,-5 1 0 0,-6 1 0 16,-10 0 0-16,-7 0 128 0,-8 0-128 0,-6 0 0 16,-4-2 0-16,-4 2 0 0,-5 0 0 0,-3 2 128 15,-5-2-128-15,-2 1 0 0,-6-1-256 0,-2 1-112 16,-4-1-16-16,-1 1-16 15,-2-1-1392-15,-2 1-256 0,-8-1-64 0,6 2-16 16,-6-2-1200-16,7 5-224 0,-7-5-48 0,20 9-16 0</inkml:trace>
  <inkml:trace contextRef="#ctx0" brushRef="#br0" timeOffset="49431.59">20663 4423 26719 0,'9'-13'2368'0,"-4"9"-1888"0,-1-2-480 0,0 2 0 16,-4 4 1024-16,0 0 96 0,0 0 32 0,0 0 0 16,0 0 192-16,0 0 32 0,0 0 16 0,0 0 0 15,4 8-480-15,-4 3-80 0,-4 4-32 0,0 1 0 16,-1 2-432-16,-1 2-96 0,-1 4-16 0,0 3 0 0,-1 4-256 0,0 1 0 16,0 0 0-16,-1 0 0 0,1 0 0 0,3-3 0 15,1 0 0-15,1 0 0 0,1-4 0 0,0-2-272 16,0-2 16-16,2-3 16 15,2-3-1552-15,1-3-304 0,0-3-64 0,2-3-12944 16</inkml:trace>
  <inkml:trace contextRef="#ctx0" brushRef="#br0" timeOffset="49775.87">20498 4167 37775 0,'-12'-3'3360'0,"-2"0"-2688"0,0 2-544 15,-2 2-128-15,1 3 0 0,-2 3-192 16,-2 4 32-16,-1 4 16 0,-1 4 272 0,-1 6 48 0,-2 3 16 0,1 5 0 16,-3 4 16-16,2 3 16 15,0 5 0-15,3 5 0 0,2 3-224 0,5 1 0 16,5 2 128-16,8-2-128 0,5-2 0 0,6 1 0 16,5-2 0-16,3-3 0 0,3 1 256 0,3-4-32 0,3-5-16 0,3-1 0 15,2-5 112-15,3-4 32 0,3-5 0 0,3-3 0 16,2-4 16-16,3-5 0 0,0-6 0 0,-1-5 0 15,-1-7-32-15,0-4 0 0,0-6 0 0,3-8 0 16,0-7 48-16,1-8 16 0,2-9 0 0,-3-5 0 0,-3-8-80 0,-4-6-32 16,-5-7 0-16,-4-8 0 15,-6-2-64-15,-7 0-16 0,-9 2 0 0,-6 4 0 0,-7 4 304 0,-7 7 64 16,-6 8 16-16,-7 7 0 0,-7 8-96 16,-6 7-32-16,-4 6 0 0,-3 8 0 15,-3 8-848 1,0 9-160-16,-2 8-32 0,-4 8-16 0,-5 5-1712 0,-5 10-352 0,-1 9-64 0</inkml:trace>
  <inkml:trace contextRef="#ctx0" brushRef="#br0" timeOffset="56720.51">2533 7080 23951 0,'-11'-11'2128'0,"7"6"-1696"0,-1 0-432 0,1-2 0 16,-1-2 1344-16,2 1 192 0,2-1 48 0,1-1 0 0,0-1-992 0,1 0-192 15,4 0-32-15,0-1-16 0,1-1 96 0,2-2 0 16,3 3 16-16,0 0 0 0,1-1-192 0,4 1-32 15,1 1-16-15,2 1 0 0,0 3 48 0,1 4 16 16,-1 3 0-16,-1 3 0 0,-1 3-16 0,-4 4 0 16,0 1 0-16,-3 6 0 0,-2 5-112 0,-4 4-32 15,-2 2 0-15,-4 4 0 0,-5 2-128 0,-1 4 0 16,-6 2 0-16,-1 3 0 0,-3 0 0 0,0-1 0 0,-1-1-192 0,1-3 192 16,1-3 0-16,2-3 0 0,1-4 0 0,1-4 0 15,1-4 336-15,3-2 192 16,1-3 48-16,3-4 0 0,2-4 304 0,0-1 64 15,3-6 16-15,4 4 0 0,1 2-448 0,4-3-96 16,4-2-16-16,3-1 0 0,3-2-272 0,6-1-128 16,2-1 0-16,5-1 128 0,3 0-128 0,4-1 0 15,0-3 0-15,2-1 0 16,-1-1-2192-16,-2-1-480 0,-2-2-80 0</inkml:trace>
  <inkml:trace contextRef="#ctx0" brushRef="#br0" timeOffset="57254.8">3482 7049 35871 0,'0'0'1600'0,"0"0"320"0,0 0-1536 0,-4 4-384 0,0 2 0 0,0 3 0 16,2 3 0-16,0 2-128 15,2 1 0-15,0 3 0 0,1 3 128 0,1 1 128 0,0 1-128 0,2 0 176 16,-1 0-176-16,1 0 0 0,1 0 0 0,0-1 128 16,2-1-128-16,1-2 0 0,0-1 0 0,1-4 0 15,-1-3 240-15,0-3 16 0,-2-4 0 0,2-3 0 16,-2-4 432-16,3-4 80 0,0-2 32 0,0-4 0 15,1-6-160-15,1-4-16 0,0-5-16 16,1-4 0-16,1-3-336 0,1-2-64 0,2 0-16 0,-2 0 0 0,0 2-192 0,0 4 0 16,-3 2 0-16,-2 6 0 0,1 4 0 0,0 6-128 15,-1 3 128-15,0 6-208 16,-1 4-720-16,1 5-144 0,5 5-16 0,0 5-16 16,0 3-2672-16,2 1-544 0</inkml:trace>
  <inkml:trace contextRef="#ctx0" brushRef="#br0" timeOffset="57976.4">4186 7175 5519 0,'16'-18'496'0,"-10"9"-496"16,1-4 0-16,-2-2 0 0,0 0 4160 0,-1-2 720 16,-2 0 160-16,0-1 16 0,-5 2-2368 0,0 1-464 15,-4 2-112-15,-1 1 0 0,-3 1-320 0,-1 1-64 16,-3 1-16-16,1 6 0 0,-1 3-624 0,-3 3-112 16,-1 3-16-16,1 2-16 0,-1 3-416 0,0 2-80 15,4 3 0-15,-1 4-16 0,-2 3-432 0,2 3 0 16,2 1 128-16,3 3-128 0,0-1 0 0,2 1 0 15,3 0 0-15,1-2 0 0,4 0 0 0,1-3-176 0,2-3 176 16,3-2-128-16,0-1-176 0,4-4-16 16,2-3-16-16,1-3 0 15,-1-5-96-15,3-5-16 0,2-4 0 0,0-5 0 0,3-3 448 0,0-7 0 0,0-2 144 0,1-6-144 16,-1-2 0-16,0-2-256 0,-3 0 32 0,0 2 0 16,-3 2 224-16,-3 1 0 15,-4 4 0-15,-1 5 160 0,-2 4 256 0,-1 3 48 0,-2 3 16 0,0 8 0 0,0 0 192 0,0 0 32 16,-6 8 16-16,-1 4 0 0,0 5-432 0,2 3-96 15,0 4 0-15,1 2-16 0,0 5-176 0,0 2 0 16,1 1 0-16,3 1 0 0,2 2 0 0,3-3 0 16,2-1 0-16,0-4 0 0,2-1 0 0,1-4 0 15,1-3 0-15,3-3 0 0,2-4 0 0,-1-3-224 16,1-3 80-16,0-5 16 0,-1-4-144 0,2-5-32 16,0-4 0-16,2-4 0 0,2-5 304 0,1-5-192 15,1-6 192-15,-1-4-160 0,1-2 160 0,-1-1 0 0,-1-1 0 0,-2 3-128 16,-3 3 128-16,-2 5 0 15,0 4 0-15,-5 3 0 0,-1 4 0 0,-2 4 128 16,-2 2-128-16,-1 6 176 0,-3 4 160 0,0 0 48 0,0 0 0 0,-1 9 0 16,-2 0-192-16,1 2-16 15,-2 2-16-15,1 4 0 0,0 3-160 0,0 2 0 16,0 2 0-16,2 1 0 0,1-1 0 0,2 0 128 16,2 0-128-16,0-1 0 0,2-2 0 0,0-2 0 15,4-2 0-15,1-1-176 0,2-3 176 0,3-4-160 16,1-4 160-16,2-2-160 0,0-5-176 0,1-1-48 0,2-5 0 0,-2-3 0 15,1-5 128-15,0-4 32 0,2-4 0 16,2-4 0-16,0-2 48 0,0-2 16 16,-1 0 0-16,-2 1 0 0,-3 2 160 0,-4 4 0 0,-2 2 0 0,-5 4 0 15,-1 4 128-15,-2 5 96 0,-1 2 32 0,-2 4 0 16,-2 4 336-16,0 0 80 0,0 0 16 0,-4 7 0 0,0 1-400 0,0 6-80 16,-1 1-16-16,2 3 0 0,0-1-192 0,1 4 0 15,-1 0 0-15,3 1 0 0,0 0 0 0,0-1 0 16,3 0 0-16,1-3 0 0,2 0 0 0,0-3 0 15,2-1 0-15,2-3 0 16,2-1-704-16,2-4-64 0,4-1-32 16,0-4 0-16,2-5-1568 0,1-3-304 0,1-7-64 0,1-3-8112 15,-2-4-1632-15</inkml:trace>
  <inkml:trace contextRef="#ctx0" brushRef="#br0" timeOffset="58055.07">5342 6837 15663 0,'-9'-10'1392'0,"-4"-1"-1120"15,-2 0-272-15,0 2 0 0,-1 1 3776 0,1 3 688 16,-1 0 144-16,2 2 16 0,2 1-3952 0,2 2-672 15,4 1-384-15,6-1-9024 16,0 6-1792-16</inkml:trace>
  <inkml:trace contextRef="#ctx0" brushRef="#br0" timeOffset="58823.17">5785 7022 33167 0,'-5'-9'2944'0,"5"9"-2352"16,-4-6-464-16,-1 1-128 0,0-1 704 0,-2 1 128 0,0 0 32 0,-1 1 0 15,-1-1-144-15,-2 1-16 0,-2 1-16 0,-1 3 0 16,-3 3 80-16,-2 2 0 0,0 4 16 0,-2 2 0 16,-2 2-384-16,1 4-80 0,0 2 0 0,1 2-16 15,2 1-176-15,1 2-128 0,3 2 192 0,2 2-192 16,2-3 0-16,3 0 0 0,4-2 0 0,2 0 0 16,2-1 192-16,3-2-192 0,2-1 192 0,3-3-192 15,1-1 0-15,1-3 0 0,1-2 0 0,2-4 0 0,2-1-192 0,2-3-128 16,0-3-48-16,2-5 0 0,2-4 224 0,0-4 144 15,0-2-192-15,1-5 192 0,-3-3-128 0,-1-2 128 16,0 1 0-16,-2 2 0 0,-2 1 0 0,-3 2 0 16,-3 4 0-16,0 2 0 0,-2 3 240 0,-2 5 48 15,-4 6 16-15,0 0 0 0,0 0 144 0,0 0 48 16,2 9 0-16,-1 0 0 0,0 5-256 0,0 1-48 16,2 3-16-16,-1 0 0 0,0 2-176 0,0 0 0 15,0 1 0-15,4-1 0 0,1-1 0 0,0 0 0 16,1-2-128-16,1-2 128 15,3-2-640-15,-1-3-64 0,3-2-16 0,4-4 0 16,2-2-368-16,3-3-80 0,1-4-16 0,3-4 0 16,2-4 96-16,1-5 32 0,-1-5 0 0,1-5 0 15,-1-5 96-15,-2-6 0 0,0-7 16 0,-1-6 0 16,-3-4-16-16,0-1 0 0,-1-1 0 0,-3 3 0 0,-4 4 960 0,-3 6 320 0,-4 5 0 0,-2 6 0 16,-5 4 1824-16,-2 7 352 15,-2 6 80-15,-1 4 16 0,-2 4-848 0,1 4-160 16,-1 5-48-16,0 4 0 0,-2 2-960 0,2 6-208 15,1 5-48-15,-1 6 0 0,-2 6-320 0,0 5 144 0,-1 3-144 0,1 6 0 0,-1 3 0 0,0 3 0 16,0-1 0-16,0 0 0 0,2 1 0 0,1-4 0 16,0-1 0-16,1-5 0 0,1-1 128 0,2-5-128 15,0-3 0-15,4-5 0 0,-2-5 128 0,1-4-128 16,0-4 144-16,1-3-144 0,0-2 208 0,-2-7-48 16,0 0-16-16,8-4 0 0,1-3 32 0,-1-5 0 15,3-4 0-15,2-3 0 0,0-3-176 0,1 0 0 16,-2-1 144-16,2 2-144 0,1 2 0 0,0 2 0 15,-1 4 0-15,1 3 0 0,-1 2 0 0,0 4 0 16,1 3 0-16,-1 3 0 0,-1 4 0 0,-1 2 0 16,-1 3 0-16,1 4 0 0,-2 0 0 0,0 3 0 15,-1 0 0-15,-1 2 0 0,-4-1 0 0,-3 1 0 16,-3-1 0-16,-1 0 0 0,-2-3 144 0,0-2-144 0,-3-1 192 0,-1-1-192 16,-1-2 240-16,-1 0-64 15,-2-2-16-15,-1-4 0 0,0-4-32 0,-2-2 0 16,-3-4 0-16,2 0 0 0,-2-3-384 0,0-4-64 0,1-3-32 0,0-1 0 31,3-3-736-31,2-4-128 0,3-4-48 0,4-4 0 16,4-4-2848-16,4-4-576 0</inkml:trace>
  <inkml:trace contextRef="#ctx0" brushRef="#br0" timeOffset="58979.35">6618 6744 22111 0,'0'0'1968'0,"0"0"-1584"0,7 6-384 0,0 1 0 15,-1 2 1696-15,1 1 256 0,-2 2 48 0,1 2 16 16,-1 3 32-16,1 1 0 0,-2 1 0 0,0 3 0 15,-3 1-576-15,0 4-96 0,-1 0-32 0,0 3 0 16,-1 1-704-16,0 1-160 0,-2 1-32 0,1 0 0 16,-1 1-288-16,-3-1-160 0,4 0 160 0,0-1-160 15,0-3-192-15,3-1-128 0,2-2-16 0,2-1-16 16,1-3-2032-16,3-5-416 0,0 0-80 0</inkml:trace>
  <inkml:trace contextRef="#ctx0" brushRef="#br0" timeOffset="59450.12">7050 7257 27647 0,'0'0'2448'0,"0"0"-1952"16,0 0-496-16,0 0 0 0,0 0 1792 0,0 0 256 16,0 0 48-16,0 0 16 0,0 0-1056 0,0 0-208 15,0 0-32-15,5-5-16 0,1 2-288 0,1-2-64 16,1-2-16-16,0 0 0 0,1 1-256 0,0-3-48 0,1-2-128 0,0-2 192 16,-1-4-64-16,0-1-128 15,-3-6 176-15,2 1-176 0,0 0 176 0,-5 1-176 0,0 0 160 0,-1 4-160 16,-5 0 144-16,0 4-144 0,-1 2 128 0,-3 4-128 31,0 3 432-31,-1 4 0 0,-2 4 0 0,-1 3 0 0,-1 4-112 0,0 4-32 0,-1 4 0 0,0 4 0 16,-1 4-288-16,1 2 0 0,-2 0 0 0,3 2 0 15,4 0 0-15,0-2 0 0,2 1 0 0,4-3-144 16,3 0 144-16,3-3 0 0,0-2 0 0,3-3 0 16,0-1 0-16,5-4 0 0,2-2 0 0,0-3 128 0,0-4 16 0,2-2 16 15,-1-4 0-15,3-4 0 0,0-5 0 0,2-3 0 16,1-2 0-16,3-6 0 0,3-6-160 0,0 0 160 15,3-2-160-15,-1 2 160 0,1 1-160 0,-3 4 0 16,-3 2 0-16,-3 4 0 0,-3 4 0 0,-1 6-144 16,-3 3 144-16,-1 4 0 0,-2 3-128 0,-1 2 128 31,-1 4 0-31,-1 3 0 0,-1 5-128 0,1 1 128 0,-5 3 0 0,1 1 0 0,-2 0 0 0,-1 0 0 16,-1 0 0-16,-1-1 0 0,-1-2 0 0,-4-2 0 15,0-1 0-15,-2-2 0 0,-1-2 288 0,-1-1-32 16,-1-3-16-16,-1-2 0 0,0-2-64 0,-4-3-16 15,1-1 0-15,-2-2 0 16,0-4-1280-16,2 0-256 0,-1-2-48 0,0 0-17616 0</inkml:trace>
  <inkml:trace contextRef="#ctx0" brushRef="#br0" timeOffset="60451.55">9278 7297 12895 0,'0'0'1152'0,"-4"5"-928"16,-6-2-224-16,1 2 0 0,0-1 2992 0,-3 0 544 15,-5 0 112-15,-1-1 32 0,3 0-2352 0,-2-2-480 16,0-1-80-16,-1-1-32 0,-1-1 528 0,1-2 96 16,-1-3 32-16,-1-1 0 0,0-2-16 0,-1-3 0 15,0-3 0-15,2-2 0 0,0-4-320 0,2-2-64 0,1-4-16 0,1-2 0 16,0-7-464-16,2-1-112 0,2-5-16 0,3-2 0 16,3-2-384-16,2-2 0 15,1 1 0-15,4 3 0 0,0 2 0 0,2 4 0 0,2 3 0 0,0 6 0 16,1 6-160-16,-1 4 160 15,1 5 0-15,0 4-144 0,-2 2 144 0,2 5-128 16,-7 4 128-16,0 0-128 0,5 7-48 0,-1 5 0 0,-3 3 0 0,-2 3 0 0,-3 6-32 0,-2 2-16 31,-5 4 0-31,-5 4 0 0,-5 2 80 0,-3 4 16 16,-1-2 0-16,0 0 0 0,-1-3 128 0,3-3 0 16,1-5 0-16,3-2 0 0,1-4 304 0,3-3 32 15,3-4 16-15,4-2 0 0,1-3 320 0,3-2 64 16,4-7 16-16,0 0 0 0,0 0-368 0,5 5-64 15,4-1 0-15,4-3-16 0,4-1-304 0,3-3 0 16,6-1 0-16,3-3 0 16,6 0-448-16,0-2-112 0,2-3-16 0,4 0 0 15,3-3-2816-15,4 1-560 0</inkml:trace>
  <inkml:trace contextRef="#ctx0" brushRef="#br0" timeOffset="60748.4">10490 6593 33055 0,'-6'-11'1472'0,"3"7"288"0,-3 0-1408 0,2-1-352 0,-1 1 0 0,1 1 0 16,1-1 1088-16,3 4 160 0,0 0 32 0,0 0 0 15,0 0-224-15,-4 7-32 0,2 2-16 0,1 3 0 16,1 4-368-16,1 5-80 0,-2 3-16 0,0 3 0 16,1 2-224-16,-1 3-32 0,0 1-16 0,0 1 0 15,-2 1-272-15,1-1 128 0,-1 0-128 0,0 0 0 16,0-2 0-16,2-1 0 0,1 0 0 0,1-2-192 31,2-3-1280-31,1-1-256 0,0-3-64 0,4-4-10176 0,3-4-2048 0</inkml:trace>
  <inkml:trace contextRef="#ctx0" brushRef="#br0" timeOffset="62613.39">10926 6940 36447 0,'0'0'1616'0,"0"0"336"0,0 0-1568 0,0 0-384 15,0 0 0-15,0 0 0 0,0 0 0 0,7-2-304 16,2-2 48-16,0 1 16 0,4-1 240 0,2-2 0 0,5 1 0 0,0-2 0 15,-1-2 0-15,3 1 0 16,1-6 0-16,-2 0 0 0,0-1 0 0,-3-2 160 16,-2 0-160-16,-1-1 128 0,-3 3-128 0,-3 0 192 15,-2 3-192-15,-2 2 192 0,-4 3 96 0,-2 1 32 16,1 6 0-16,-7 0 0 0,-4 3 288 0,-2 4 64 0,-4 2 16 0,0 3 0 16,-3 3-304-16,0 4-48 15,-5 3-16-15,2 1 0 0,1 1-320 0,2 2 128 0,2-1-128 0,4-2 0 16,3 1 0-16,2-1 0 0,4-2 0 0,4-1 0 15,4-2 0-15,4-2 0 0,2-2 0 0,6 0-128 16,3-2 128-16,6-4 0 0,3-1 0 0,5-4 0 16,1-4 0-16,3-4 0 0,4-5 0 0,2-2-128 15,3-4 128-15,2-2 0 0,1-5 0 0,1-4-128 16,-2 0 128-16,-3-4 0 0,-5-2 0 0,-5 0 128 16,-5-1-128-16,-5 2-128 0,-5 3 128 0,-5 5-192 15,-8 2 192-15,-5 4 0 0,-4 5 0 0,-6 4 0 16,-4 5-176-16,-7 4 176 0,-7 4-208 0,-5 3 80 0,-3 2-192 0,-1 3-48 15,1 3 0-15,2 3 0 0,2 1 240 0,5-1 128 16,5 0-160-16,2-2 160 0,5 1-160 0,4-2 160 16,4-1-160-16,4-2 160 0,5-1-176 0,2-3 176 15,4 1-192-15,3 0 192 0,1 0 0 0,4 0 0 16,1-1 128-16,2 2-128 0,1 0 224 0,-1 2-48 16,1 3-16-16,0 2 0 0,-5 2 64 0,1 3 16 15,-3 0 0-15,-2 2 0 0,-3 3 80 0,-1 2 32 16,-4 2 0-16,-1 1 0 0,-2 1-32 0,-1 0 0 15,0 0 0-15,0 0 0 0,0 0-160 0,2-3-32 16,-1-3-128-16,1-3 192 0,0-2-192 0,1-2 0 0,1-3 0 0,1-4 0 16,1-2 208-16,0-3-48 15,1-4-16-15,1-2 0 0,1-2-16 0,1-3 0 16,1-5 0-16,3-3 0 0,-1-3-128 0,3-5 0 16,2-5 0-16,2-5 0 0,-1-6-192 0,5-6 192 0,1-5-192 0,1-4 192 15,1-4-336-15,-1-3 48 16,0-4 16-16,-2 4 0 0,-5 4 272 0,-3 5-160 0,-2 4 160 0,-3 5-128 15,-3 7 432-15,-3 6 80 0,-1 5 32 0,-2 4 0 0,-1 5 112 16,-2 4 32-16,-1 1 0 0,2 7 0 16,0 0-192-16,0 0-48 0,0 0 0 0,-5 8 0 0,1 3-320 15,0 3 0-15,2 4-192 0,2 1 64 16,0 3 128-16,2 1-160 0,1 1 160 0,1 0-160 0,2 0 160 16,0 0 0-16,2 0 0 0,0-2-128 0,0-2 128 0,1-2 0 15,0-3 0-15,0-2 0 16,1-2 0-16,0-3 0 0,-1-2 0 0,1-4 0 0,-1-1-208 0,2-3 32 15,1-4 16-15,0-3 0 0,0-2 160 0,1-4 0 16,1-5-144-16,1-3 144 0,1-3 0 0,0-1-144 16,0 0 144-16,-1 1 0 0,-1 2 0 0,-2 3 0 15,-1 2 0-15,-1 2 0 0,-2 4 0 0,-4 4 0 16,2 2 0-16,-6 7 0 0,0 0 0 0,0 0 0 16,0 0 0-16,1 9 0 0,1 2 0 0,0 1-128 15,1 4 128-15,0 0 0 0,1 2-192 0,2-1 64 16,0 2 128-16,3 0-208 0,2 0 16 0,2-3 0 15,-1-1 0-15,4 0 0 16,1-2-240-16,3-2-32 0,1-3-16 0,2-4 0 16,0-4-304-16,2-3-64 0,1-4-16 0,-2-3 0 15,1-3 320-15,0-5 64 0,1-2 16 0,-1-4 0 0,0-3 256 0,-1-3 48 0,0-3 16 0,-2 1 0 16,-3 0-48-16,-5 4 0 0,-5 1 0 0,-5 4 0 16,-4 4 576-16,-4 2 128 0,-4 4 0 0,-1 4 16 15,-5 4 256-15,0 2 48 0,-1 4 16 0,-1 3 0 16,-1 2-560-16,1 3-112 0,0 2-32 0,2 5 0 15,-1 0-144-15,-1 3 0 0,1 1 0 0,2 2-176 16,2 0 176-16,3-2-128 0,1 0 128 0,4-2-128 16,2-3 128-16,2 0 0 0,2-3-144 0,3-2 144 15,2-2 0-15,2-2 0 0,-2-3 0 0,4-1 0 16,3-2 224-16,0-1-32 0,2-1-16 0,1 0 0 16,0-1-16-16,0-1 0 0,-1 2 0 0,1 1 0 0,-2 1-160 0,1 1 128 15,-1 1-128-15,-1 2 128 0,-3 0 32 0,-1 3 0 16,2 0 0-16,-1 1 0 0,-1 1-160 0,1 1 128 15,0 1-128-15,0-1 128 0,-1-2-128 0,0 0 0 16,0-2 0-16,0-2 0 0,1-3 0 0,2-2 128 16,-3-3-128-16,2-3 0 0,1-1 0 0,0-3 0 15,-2-3-224-15,2-3 80 0,-1-2 144 0,-1-4-208 16,0-4 80-16,1-3 128 0,0-4 0 0,2-3 0 16,0-4 0-16,1-3 0 0,-1-1 0 0,-1 0 0 15,1 1 0-15,-2 2 0 0,-1 4 0 0,-2 4 128 16,-3 3-128-16,0 4 192 0,-3 5 112 0,0 5 16 15,-2 3 16-15,1 3 0 0,-3 3 144 0,0 8 32 16,0 0 0-16,0 0 0 0,-7 3-352 0,0 5-160 16,0 4 160-16,1 4-160 0,-2 4 0 0,0 4 0 15,1 3-128-15,-1 4 128 0,-1 2-128 0,1 1 128 0,3 1 0 0,-1 0 0 16,2 0 0-16,2 1 0 0,1-2 0 0,2-1 0 16,1-3 0-16,2-1 0 0,3-4 0 0,0-3 0 15,-1-2-240-15,3-3 16 0,1-4 0 0,3-2 0 16,1-2-288-1,3-4-48-15,1-4-16 0,1-2 0 0,2-2 128 0,0-4 32 16,1-4 0-16,1-4 0 0,3-5 80 0,-2-3 16 0,0-2 0 0,-2-2 0 16,-2 1 160-16,-2 1 160 0,-2 0-208 0,-3 6 80 15,-3 2 256-15,-2 4 64 0,-3 2 16 0,-2 3 0 0,-3 8 336 0,0 0 64 16,0 0 16-16,0 0 0 0,-4 6-256 16,0 2-48-16,-1 6-16 0,0 0 0 0,-1 2-304 0,2 3 128 15,-2 2-128-15,2 0 0 0,1 0 128 0,0 0-128 16,2-1 0-16,1-2 0 0,1 1 0 0,2 0 0 15,0-3 0-15,1 1 0 0,2-3 0 0,2-1 0 16,1-1 0-16,4-1 0 0,2-2 0 0,1-2 0 16,2-5-128-16,2-2 128 0,1-2-288 0,3-4 32 15,2-3 16-15,3-3 0 0,0-3 96 0,-1-5 16 16,2-3 0-16,-2-2 0 0,0-3 128 0,-5 1 0 16,-3 0 0-16,-3 3-128 0,-2 3 128 0,-3 1 0 15,-3 4 0-15,-2 4-128 0,-3 3 128 0,-1 2 192 16,-3 7-32-16,0 0-16 0,0 0 112 0,0 0 32 15,-7 6 0-15,1 3 0 0,0 2-288 0,1 3 0 0,0 5 0 0,0-2 0 16,2 2 0-16,-2 0 0 0,2-1-160 0,2 1 160 16,1 0 0-16,2-2 0 0,2-2 0 0,1 0 0 15,-1-1-144-15,4-2 144 0,4-1 0 0,2-1 0 16,2-1 0-16,0-2 0 0,2-4 0 0,0-2 0 16,2-3 0-16,-1-4 0 0,1-2 0 0,0-4 0 15,-2-4 176-15,1-1-16 16,0-5 0-16,-5 0 0 0,-3-4 0 0,-4 2 0 0,-4 0 0 0,-2 2 0 0,-5 0 80 15,-5 2 16-15,-2 0 0 0,-5 3 0 16,-2 1-256-16,-3 3 0 0,-2 2 128 0,-3 3-128 16,0 1-448-16,3 3-144 0,2 4-32 0,1 5 0 15,0 4-1200-15,3 3-240 0,1 2-48 0,4 2-15072 16</inkml:trace>
  <inkml:trace contextRef="#ctx0" brushRef="#br0" timeOffset="62880.62">14468 6886 31791 0,'0'0'1408'0,"0"0"288"0,5 4-1360 0,-1 1-336 16,-4-5 0-16,3 6 0 0,-3-6 1520 0,4 6 224 16,-4-6 48-16,0 0 16 0,0 0-640 0,0 0-128 0,0 0-16 0,0 0-16 15,0 0-512-15,0 0-112 16,6-1 0-16,1-1-16 0,2-2-176 0,-2 0-16 16,3-2-16-16,1-1 0 0,1-2-160 0,1-1 192 15,3-1-192-15,-1 2 192 0,1 2-192 0,-1 1 0 16,2 1 0-16,-1 1-176 0,1 2 176 0,-2 2-128 0,0 2 128 0,-4 4-128 15,0 1 128-15,-1 3 0 16,0 1 0-16,-2 1 0 0,-3 2 0 0,1 1 144 0,-2 3-144 0,1-1 160 16,-1 3-160-16,-2-1 0 0,-1-3 0 0,0 1 0 15,1-2 0-15,-1-3-224 0,-1-3 32 0,0-2 0 16,0-7-1440 0,0 0-288-16,0 0-48 0,-4-9-15344 0</inkml:trace>
  <inkml:trace contextRef="#ctx0" brushRef="#br0" timeOffset="63006.24">14160 6228 27647 0,'-35'-28'1216'0,"20"18"256"0,-3 0-1168 0,0 1-304 15,2 2 0-15,-1 1 0 0,-1 1 2912 0,1 1 528 16,1 1 96-16,0 2 32 16,0 2-5424-16,1 3-1072 0,0 2-208 0</inkml:trace>
  <inkml:trace contextRef="#ctx0" brushRef="#br0" timeOffset="63147.89">13386 6454 38703 0,'-9'-4'3440'0,"1"1"-2752"15,2 0-560-15,0 0-128 0,6 3 720 0,0 0 112 16,0 0 32-16,0 0 0 0,8-5-384 0,4 1-80 16,6 0-16-16,5 0 0 0,4-1-384 0,5-1 0 0,2-1-192 0,7-1 192 31,4-1-2416-31,8 0-352 0,8 0-80 0</inkml:trace>
  <inkml:trace contextRef="#ctx0" brushRef="#br0" timeOffset="63775.01">15863 6731 22111 0,'-11'-3'1968'0,"-2"-1"-1584"16,-2 0-384-16,0 1 0 0,1-3 1600 0,-3 2 256 0,3 0 32 0,0 2 16 16,3-1-240-16,3 2-64 0,1-1 0 0,7 2 0 15,0 0-464-15,0 0-112 0,0 0 0 0,5-4-16 16,6 1-608-16,5 2-112 0,6-1-32 0,6 0 0 15,4-1-112-15,5 2-16 0,8 0-128 0,7-1 192 16,4 0-192-16,1-3 0 0,0 0 0 0,1-1 0 16,-2 2 0-16,0-2 0 0,0 0 0 15,-2-1-160 1,-3 0-352-16,-5-2-64 0,-7-1 0 0,-5 0-16 0,-5-1-240 0,-6 1-32 0,-5 0-16 0,-5 1 0 0,-4 1 432 0,-5 0 64 16,-3-1 32-16,-2 2 0 0,-3 0 352 0,0 0 0 15,0 1 0-15,-1 0 128 0,1 2 0 0,0 0-128 16,0 1 192-16,1 1-64 0,3 2 368 0,0 0 64 15,0 0 16-15,0 0 0 0,0 0-16 0,0 0 0 16,0 0 0-16,0 0 0 0,0 0-192 0,4 6-48 16,1 2 0-16,-1 1 0 0,1 1 80 0,-2 1 16 15,-1 1 0-15,-3 0 0 0,-2 0-96 0,-5 1 0 16,0 3-16-16,-6 1 0 0,-6 2-304 0,-4 1 0 16,-6 0 0-16,-2-2 0 15,-1-1-2192-15,2-2-352 0,1-3-64 0,3 0-8016 16,4-1-1600-16</inkml:trace>
  <inkml:trace contextRef="#ctx0" brushRef="#br0" timeOffset="64229.03">18390 6368 21183 0,'0'0'1888'0,"-3"-4"-1504"0,0-3-384 0,1 1 0 0,0 0 3200 0,0-1 560 15,-1 0 112-15,1-1 32 16,0-1-3168-16,-1 0-736 0,-2-1 0 0,0-1 0 0,-4-4 0 16,-1 1 0-1,-1-1 0-15,0 3 0 0,0 2 256 0,-3 2-16 0,-2 0-16 0,1 2 0 0,-2 3 208 0,-1 0 32 16,0 3 16-16,2 2 0 0,1 2-160 0,2 3-16 15,1 0-16-15,1 1 0 0,1 1-288 0,2 1 0 16,3 1 0-16,2 3 0 0,3 2 0 0,3-1 0 16,1 1-160-16,4-1 160 0,3-1-176 0,2-1 176 15,5 1-128-15,3 0 128 0,1 0 0 0,2 1 0 16,1-2 0-16,1 1 0 0,-1 0 0 0,-2 2 0 16,-1-3 0-16,-2 1 0 0,-4 1 0 0,-3-2 0 15,-2-1 0-15,-2 0 0 0,-4 0 0 0,-4 0 0 16,-3-2 0-16,-4 0 0 0,-4 0 192 0,-4 0-16 15,-5-4-16-15,-3 1 0 0,-3-2-32 0,0-1 0 16,-4-2 0-16,1-1 0 0,1-1-128 0,1 0 0 0,1-1-160 0,1 0 160 16,2-2-800-1,2-2-64-15,4 0-16 0,3-3 0 16,4-3-2448-16,4-4-480 0</inkml:trace>
  <inkml:trace contextRef="#ctx0" brushRef="#br0" timeOffset="64417.53">18735 6021 30399 0,'0'0'1344'0,"0"0"288"0,0 0-1312 0,0 0-320 0,0 0 0 0,0 0 0 0,6 8 2096 0,-2 1 336 16,-1 1 80-16,1 3 16 0,-1 1-1712 0,-1 4-352 31,-1 2-64-31,-1 3-16 0,0 4-48 0,-2 1-16 0,-1 0 0 0,-2 3 0 0,1 1-144 0,-1 1-48 16,-2 1 0-16,1 0 0 0,2-2-128 0,-1 2 160 15,1-2-160-15,3-1 160 16,-1-2-480-16,1-3-112 0,1-2-16 0,1-2 0 15,1-3-2192-15,0-4-448 0,-1-4-96 0</inkml:trace>
  <inkml:trace contextRef="#ctx0" brushRef="#br0" timeOffset="65264.87">18524 6403 35935 0,'-9'-8'1600'0,"9"8"320"0,-3-4-1536 0,3 4-384 0,0 0 0 0,5-4 0 15,3-1 736-15,5 3 80 16,3 0 16-16,4 1 0 0,7 0-832 0,4 1-192 15,5 0-32-15,5 0 0 0,3 1 224 0,1-1-176 16,0 0 176-16,0 0-160 0,0-1-224 0,1 0-32 16,0-2-16-16,3-1 0 15,-1 0-288-15,-3-2-64 0,-3 2-16 0,-4-3 0 16,-7 0 176-16,-5 2 48 0,-6-1 0 0,-6 1 0 0,-4-1 576 0,-5 2 128 0,-5 4 32 0,0 0 0 16,-9-7 688-16,-2 3 144 0,-5 1 32 0,-5 1 0 15,-4 0-208-15,-5 4-48 0,0 0 0 0,0 1 0 0,-1 5-272 0,1 2-64 16,1 1-16-16,3 2 0 0,0 1 16 15,3 2 0-15,3 0 0 0,3 1 0 0,4-1-432 0,3 1 0 16,4-1 0-16,2 1 0 0,3-2 0 0,3 0 0 16,3 0 0-16,2-2 0 0,6-1 0 0,-1-2 128 15,2-1-128-15,4-4 0 0,0-3 0 0,4-2 0 16,1-2 0-16,4-3 0 0,-2-4 0 0,3-3 0 31,0-3 0-31,1 0 0 0,-1-1 0 0,-1-2 0 0,-6 0 0 0,-3 2 0 0,-3 0 0 0,-3 3 0 31,-3 2 0-31,-4 2 128 0,-2 3 48 0,-3 6 0 0,0 0 0 0,0 0 0 0,0 0 144 0,-5 5 48 16,-1 4 0-16,1 3 0 0,-3 1-368 0,2 3 144 31,0 0-144-31,2 2 0 0,-1 1 0 0,3-1 0 0,1 1 0 0,2 0 0 16,1-2 0-16,4 0 0 16,1-2 0-16,3-2 0 0,-1-2-176 0,3-2 176 15,1-2-192-15,3-3 192 0,1-2-400 0,2-4 16 16,0-1 16-16,2-4 0 0,1-3 128 0,2-4 32 0,2-3 0 0,3-7 0 15,2-2 80-15,0-5 128 0,2-4-208 0,1-3 80 16,0-5 128-16,-3-2-208 0,-4-2 80 0,-3 1 128 16,-3 1 0-16,-4 4 0 0,-4 5 0 0,-3 3 0 0,-4 7 624 15,-3 4 32-15,-1 3 16 0,-2 4 0 16,-1 2 64-16,-2 5 16 0,0 2 0 0,-1 4 0 16,-2 1-448-16,0 5-96 0,-1 3-16 0,0 4 0 15,1 2-192-15,-4 5 0 0,0 4 0 0,1 5 0 0,-2 6 0 16,-1 0-160-16,0 1 160 0,1 1-128 0,2 2 128 0,3 0 0 15,1-1 0-15,3 0 0 0,2-3 0 0,3 0 0 16,3-1 0-16,2-3 0 0,3-2 0 0,1-3 0 16,1-3 0-16,1-3 0 0,3-2 0 0,0-4 0 15,1-3 0-15,1-3 0 0,-2-1 0 0,4-4-192 16,0-4 192-16,2-4-192 0,2-2 0 0,1-2 0 16,0-3 0-16,0-3 0 0,-4 0-16 0,0 0-16 0,-2 1 0 15,-3 1 0-15,-4 3 224 0,-3 2 0 16,-4 2 0-16,-1 2 0 0,-5 6 0 0,0 0 208 15,0 0-32-15,0 0-16 0,-6 6 64 0,1 1 16 16,-4 2 0-16,2 3 0 0,2 1-240 0,1 2 0 16,-2 0 0-16,2-1 0 0,3 2 0 0,-2-2 0 15,3 0 0-15,3 0 0 0,-1-2 0 0,2 0 0 16,2-1 0-16,1-1 0 16,3-3-448-16,3 0 0 0,2-3 16 0,1 0 0 15,3-3-1296-15,1-3-272 0,2-3-48 0,-1-4-9712 16,2-4-1936-16</inkml:trace>
  <inkml:trace contextRef="#ctx0" brushRef="#br0" timeOffset="65390.92">20417 5947 35007 0,'-14'-8'3120'0,"-3"0"-2496"0,-1-1-496 0,0 2-128 0,1-1 304 0,1 1 32 16,-1 3 16-16,4 0 0 0,0 0-352 0,1 3-160 16,1 2 16-16,1 5 0 15,2-1-2336-15,1 3-464 0,1 2-80 0</inkml:trace>
  <inkml:trace contextRef="#ctx0" brushRef="#br0" timeOffset="65564.05">19777 6269 35007 0,'-24'-6'3120'0,"15"5"-2496"16,1 1-496-16,1 0-128 0,2-1 928 0,5 1 160 16,-6 0 48-16,6 0 0 0,0 0-400 0,0 0-80 0,7 4-16 0,5-1 0 15,6-1-512-15,2 0-128 16,2-1 0-16,2 0 0 15,4-2-384-15,4-1-128 0,1-2 0 0,5-2-16 16,3 0-2112-16,5-2-432 0,2-1-64 0</inkml:trace>
  <inkml:trace contextRef="#ctx0" brushRef="#br0" timeOffset="66414.78">20865 6306 24879 0,'0'0'2208'0,"-6"-2"-1760"16,1-2-448-16,-4-1 0 0,-2 1 976 0,0 1 112 15,-3 0 32-15,-1 3 0 0,0 3 416 0,-4 0 64 16,-3 1 32-16,-1 3 0 0,-3 2-544 0,-4 2-128 16,0 3 0-16,2 3-16 0,0 1-352 0,4 2-64 15,3 0-16-15,4 0 0 0,2-1-288 0,5 2-64 16,4 0-16-16,4 0 0 0,4 0-144 0,4 0 0 0,5-1 0 0,7-3 0 15,4 0-192-15,7-3 16 0,1-1 16 0,4-4 0 16,3-3-400-16,2-5-80 16,2-6 0-16,4-2-16 0,2-4-352 0,4-5-64 15,2-5-16-15,-1-3 0 0,-4-3 64 0,-3-2 0 0,-4-2 0 0,-5 0 0 16,-4 1 336-16,-7 2 80 0,-6 4 16 0,-4 3 0 0,-5 3 720 0,-3 5 160 16,-4 3 32-16,-4 3 0 0,-3 2 768 0,-2 3 144 15,-2 2 48-15,0 3 0 0,-1 2-576 0,-1 1-96 16,0 3-32-16,0 1 0 0,1 2-384 0,1 0-192 15,-1 1 160-15,1 1-160 0,1-1 0 0,2-1 0 16,1-1 0-16,1-2 0 0,1-3 192 0,2-6-64 16,0 0-128-16,0 0 192 0,0 0 64 0,0 0 16 15,0 0 0-15,0 0 0 0,5-4-48 0,-1-4-16 0,-1-1 0 0,-1-3 0 16,1-3-32-16,-2-2-16 16,-1 0 0-16,-1 0 0 0,0 1-160 0,-3 3 0 0,-2 1 0 0,-2 2 0 15,-3 1 208-15,-1 3 64 16,-2 5 16-16,-3 3 0 0,-2 2-64 0,0 5-16 0,-2 3 0 0,0 3 0 15,-2 4-208-15,1 3 0 16,0 1 128-16,1 2-128 0,2-1 0 0,4 2 0 0,1-1 0 0,5-2 0 16,2 0 0-16,3-1 0 0,-1-2 0 0,4-1 0 15,2-2 0-15,4-2 0 0,1-3 0 0,3-1 0 16,3-3 0-16,2-1 0 0,3-3 176 0,0-2-176 16,4-5 0-16,1-2 0 0,3-3 0 0,0-4 0 0,1-3 144 15,0-4-144-15,-1-4 0 0,-2 0 144 0,-1-1-144 0,-4-1 0 16,-2 2 0-16,-2 2 0 0,-3 3 0 15,-2 2 0-15,-2 3 0 0,-2 3 0 16,-1 2 240-16,-3 4-48 0,-1 4 0 0,0 0 0 0,0 0 176 0,-5 6 16 16,1 1 16-16,-2 3 0 0,1 2-400 15,0 3 128-15,2 0-128 0,-1 1 0 0,-1 1 0 0,2 1 0 16,1 0 0-16,0 1 0 0,1-1 0 0,1-3 0 16,1-1 0-16,2-1 0 0,-1-2-304 0,3-1-32 15,0-2-16-15,3-1 0 16,1-3-1584-16,2-3-320 0,3-3-64 0,0-4-8656 0,2-3-1728 0</inkml:trace>
  <inkml:trace contextRef="#ctx0" brushRef="#br0" timeOffset="66619.46">21691 5926 35935 0,'-5'-7'3200'0,"0"2"-2560"0,-1 0-512 0,1 2-128 16,1 0 848-16,4 3 160 15,-6 0 16-15,2 2 16 0,-1 2-416 0,2 5-96 16,-3 5-16-16,1 3 0 0,-2 2-16 0,0 3-16 0,1 4 0 0,-4 5 0 15,1 2-256-15,1 1-48 0,-1 2-16 0,2 0 0 16,1 0-160-16,0-1 0 0,1 0 0 0,0 0 128 16,1-2-128-16,2-2 0 15,1-2 0-15,2-2 128 0,3 0-128 0,0-3 0 0,3-1 0 0,2-4 0 16,2-4-832 0,0-3-80-16,1-4-32 0,2-3-11504 0,-1-4-2304 0</inkml:trace>
  <inkml:trace contextRef="#ctx0" brushRef="#br0" timeOffset="66825.25">21928 5837 40319 0,'-11'-6'1792'0,"11"6"352"0,-6-1-1712 0,-1 1-432 15,1 1 0-15,0 2 0 0,1 3 0 0,0 4 0 16,1 4 0-16,-1 4 0 0,2 3 160 0,0 3 0 16,-2 1 0-16,2 4 0 0,0 0-160 0,1 2 128 15,-1-1-128-15,1 2 128 0,2 0-128 0,-2 0 0 0,1-2 0 0,1 2 0 31,1 0 0-31,2-1 0 0,1-2 0 0,1-3 0 16,3-2-800-16,1-2-32 0,2-3-16 0,3-1 0 16,4-5-2736-16,1-4-560 0</inkml:trace>
  <inkml:trace contextRef="#ctx0" brushRef="#br0" timeOffset="67248.64">22216 6277 20271 0,'0'0'1792'0,"0"0"-1424"0,-6 3-368 15,-1 0 0-15,0 2 2416 0,0 0 400 0,3 5 96 0,-1 1 16 16,0 0-1904-16,0 1-384 0,1 0-80 0,1 0-16 0,1 2-96 0,0-1-32 15,2 0 0-15,3-1 0 0,-1-1-32 0,2-1-16 16,3 0 0-16,1-2 0 0,0-2-176 0,3 0-48 16,1-3 0-16,3-1 0 0,0-1-144 0,2-2 160 15,0-2-160-15,3-3 160 0,1-2-160 0,2-5 128 16,1-3-128 0,2-3 128-16,0-4 0 0,-1-1 0 15,2-1 0-15,-4-2 0 0,-5 2 32 0,-1 1 0 16,-4 1 0-16,-3 4 0 0,-2 2 624 0,-3 4 128 15,1 2 32-15,-4 4 0 0,-1 1-48 0,-1 6-16 16,0 0 0-16,0 0 0 0,-3 6-624 0,-1 3-112 16,-1 5-16-16,-2 3-128 0,0 5 0 0,0 6 0 15,-3 3 0-15,0 5 0 0,-1 5 0 0,-3 5-144 16,1 5 144-16,-4 2 0 0,0 2 0 0,-2 1 0 16,-1 3 0-16,1-2 0 0,1-2 0 0,0-1 0 15,1-3 0-15,0-2 0 0,1-4 0 0,1-4 0 0,3-5 0 0,-1-4 128 16,2-5 32-16,4-2 16 0,0-7 0 0,1-3 0 15,1-6 336-15,-1-3 80 0,0-5 16 0,0-3 0 16,-3-5 48-16,3-4 16 0,0-4 0 0,2-6 0 16,0-7-352-16,2 0-80 0,2-2-16 0,0-1 0 15,4 1-224-15,1-1 0 0,3 1-144 0,2 0 144 16,0 1-1136 0,1 1-128-16,2 3-16 0,2 3-16 0,1 2-1680 0,-1 5-336 15</inkml:trace>
  <inkml:trace contextRef="#ctx0" brushRef="#br0" timeOffset="67890.08">19553 7459 18431 0,'-9'-8'1632'0,"4"5"-1312"16,0-1-320-16,-1 0 0 0,0 2 3648 0,0 1 640 16,1 1 144-16,-2 2 32 0,0 4-3120 0,2 2-608 15,0 0-128-15,0 3-32 0,-1 4-96 0,1 1-32 0,-2 4 0 0,3 3 0 16,0 1-160-16,-1 2-32 0,0 0-16 0,1-1 0 15,2-1-240-15,3 1 144 0,-1-3-144 0,2-3 128 16,1-1-128-16,1-3 0 0,3-1 0 0,-1-3 0 16,1-3 0-16,2-1 0 0,-1-4-224 0,3-2 80 15,3-3-160-15,0-3-16 0,1-3-16 0,2-3 0 16,0-5 16-16,2-4 16 0,2-2 0 0,1-5 0 16,0-1-400-1,1-1-64-15,-3 1-32 0,-2 2 0 0,-4 4 400 0,-2 5 80 0,-3 3 0 0,-3 5 16 0,-1 2 304 0,-5 7 224 16,0 0-32-16,1 7-16 0,0 2 240 0,-3 6 48 15,-2 1 16-15,0 3 0 0,0 2-304 0,-2 1-176 16,1 1 192-16,-1 0-192 0,1 0 192 0,0-2-64 16,1-2 0-16,1-3-128 0,-1-1 384 0,3-3-48 15,0-4 0-15,1 0 0 0,0-8 176 0,0 0 48 16,0 0 0-16,0 0 0 0,9-2-160 0,1-4-16 16,1-3-16-16,2-4 0 0,1-2-192 0,3-4-48 15,0-4 0-15,3-2 0 0,2-3-128 0,0 1 0 16,1 1 0-16,0 4 128 0,-1 3-128 0,-2 6 0 15,-1 3 0-15,-2 3 0 0,0 4 0 0,-3 4-144 16,-2 3 144-16,-1 5 0 0,-1 3 0 0,-2 3 0 16,-3 1 0-16,0 3 0 0,-3 1 0 0,-2 0 144 15,-1 2-144-15,-2 0 128 0,-3-1-128 0,0-1 0 0,-2-2 0 0,-2-2-176 32,1-1-224-32,-1-4-48 0,-1-2-16 0,-1-2 0 15,0-3-1648-15,0-2-320 0,0-6-64 0,0-1-12352 0</inkml:trace>
  <inkml:trace contextRef="#ctx0" brushRef="#br0" timeOffset="68031.36">19511 7099 44111 0,'-19'-12'1952'0,"13"8"416"0,-2-3-1904 0,0 2-464 0,1-1 0 0,3 2 0 0,4 4-160 0,0 0-128 16,0 0-32-16,0 0 0 15,0 0-192-15,0 0-64 0,0 0 0 0,8 0 0 16,0 0-1504-1,3 1-304-15,1 1-64 0</inkml:trace>
  <inkml:trace contextRef="#ctx0" brushRef="#br0" timeOffset="68909.34">20711 7557 23375 0,'0'0'1024'0,"0"0"240"0,-6-4-1008 0,1-1-256 0,-2 1 0 0,1-1 0 15,-2 0 0-15,-1 1 176 0,0-1-176 0,-2 1 160 16,-2-3 944-16,-1 3 192 0,-2 2 48 0,0-1 0 16,-1 2 48-16,0 0 16 0,-1 2 0 0,1 1 0 15,-3 2-416-15,1 2-80 0,0 2-16 0,2 2 0 16,0 1-256-16,-1 1-48 0,1 1-16 0,-1 3 0 15,4 1-192-15,1 2-32 0,1 0-16 0,2 0 0 16,2 0-336-16,3 0 0 0,0-2 0 0,3 0 128 0,3-5-128 0,1 0 128 16,2-1-128-16,1-1 128 0,3-1-128 0,0-3 0 15,3-1 0-15,1-3 128 0,2-3-128 0,0-1 128 16,4-4-128-16,3-3 128 0,-2-3-128 0,3-4 128 16,1-4-128-16,0-4 128 0,0-3-128 0,4-11 0 15,1-5 0-15,-11 7 128 0,0-5-128 0,-2 0 0 16,0 1 0-16,-4 1 0 0,-3 3 128 0,-1 4-128 15,-3 4 128-15,1-1-128 0,-3 6 496 0,-1 7 16 16,-2 4 16-16,0 3 0 0,0 4-64 0,1 5-16 16,0 0 0-16,-6 8 0 0,1 5-448 0,0 4 0 15,1 4 0-15,0 3 0 0,-1 2 0 0,2 3 0 0,1 3 0 0,1 2 0 16,-2 2-256-16,2-1 64 0,1 1 16 16,3-3 0-1,1-2-592-15,3-2-112 0,0-3-16 0,2-2-16 16,1-3-1264-16,1-2-240 0,0-4-48 0,1-4-16 15,0-1 496-15,1-3 80 0,2-3 32 0,-1-2 0 0,-1-2 352 0,-2-1 80 16,0-1 16-16,-1-2 0 0,0 0 1584 0,-1 1 320 0,0 0 64 0,-2-2 16 16,1 0 688-16,0 0 144 0,-1 0 16 0,1-2 16 15,0 0-416-15,-1-3-96 0,1-1-16 0,0 0 0 0,0 0-320 0,-2 0-80 16,1-1-16-16,-2-2 0 0,1-1-48 0,-1-2-16 16,-1-1 0-16,-1 0 0 0,-1 3-48 0,0-1-16 15,-2 1 0-15,-1 2 0 0,-1 2 288 0,-1 0 48 16,-2 2 16-16,1 2 0 0,-4 4 144 0,0 2 48 15,0 1 0-15,-1 3 0 0,-2 3-272 0,1 1-48 16,0 3-16-16,-1 2 0 0,0 4-352 0,1 1-64 16,2 3-16-16,1 1 0 0,-1 1-128 0,4 0 0 15,-1 1 0-15,2-1 0 0,1-1 0 0,2-1 0 0,2-1 0 0,1-2 0 16,1-2 0-16,1-2 0 16,3-1-176-16,3-3 176 15,2-2-704-15,5-1-64 0,2-3-16 0,5-3 0 16,2-4-1392-16,2-6-256 0,4-4-64 0,3-4-12736 0</inkml:trace>
  <inkml:trace contextRef="#ctx0" brushRef="#br0" timeOffset="69097.64">21461 7113 35711 0,'-8'-12'1584'0,"5"7"320"0,-3 0-1520 0,0-1-384 0,-2 2 0 0,0 2 0 16,2 0 1056-16,-3 5 144 16,0 1 16-16,0 3 16 0,1 1-448 0,-2 6-80 15,0 2-32-15,0 6 0 0,0 3-272 0,1 4-48 16,2 3-16-16,0 2 0 0,-3 1-64 0,3 3-16 0,0 0 0 0,0 2 0 0,2-1-128 0,0 1-128 15,1-2 192-15,3 1-192 16,1-3 128-16,1-1-128 0,1-3 0 0,2-3 0 16,4-4-976-16,-3-4-304 0,0-1-64 15,-1-4-11216-15,3-2-2240 0</inkml:trace>
  <inkml:trace contextRef="#ctx0" brushRef="#br0" timeOffset="69254.39">21164 7554 36863 0,'-6'-1'3264'0,"1"-2"-2608"16,-1 1-528-16,2 0-128 0,4 2 1104 0,0 0 192 16,0 0 48-16,0 0 0 0,10-3-1344 0,0 1 0 15,3-2-272-15,2 2 32 0,5 1 64 0,3 0 16 16,4-1 0-16,4-1 0 16,3 1-608-16,3-1-128 0,5 0-32 0,0 0-16064 0</inkml:trace>
  <inkml:trace contextRef="#ctx0" brushRef="#br0" timeOffset="69536.53">21631 7665 8287 0,'0'0'368'0,"0"0"80"0,-3-5-448 0,1 1 0 0,2 4 0 0,2-5 0 16,0-3 5792-16,3 1 1072 0,0 0 224 0,3-1 32 16,-3-1-5584-16,4-1-1136 0,1-1-208 0,0-2-64 15,1-1-128-15,0-1 0 0,1 0 144 0,-2-3-144 16,-3 1 128-16,-1-1-128 0,1 2 160 0,-4 0-160 15,-1 2 208-15,-2 3-48 0,1 2-16 0,-2 3 0 16,-3 0 464-16,-3 3 96 0,0 2 0 0,-3 3 16 0,-1 2-16 0,-1 4-16 16,0 3 0-16,-1 2 0 0,1 1-288 0,1 2-48 15,-1 0-16-15,1 4 0 0,1 1-160 0,2 0-48 16,0-1 0-16,3 0 0 0,3-2 0 0,1 1-128 16,2 0 192-16,4-2-64 0,1 1 0 0,4-2-128 15,-1 0 192-15,4-3-64 0,3-1-128 0,2-2-256 16,3-3 64-16,4-3 16 15,2-2-1696-15,4-4-352 0,2-5-64 0</inkml:trace>
  <inkml:trace contextRef="#ctx0" brushRef="#br0" timeOffset="70068.87">21931 7360 11967 0,'0'0'1072'0,"0"0"-864"16,0 0-208-16,0 0 0 0,6 3 3936 0,1 0 736 16,-1 1 160-16,3 0 32 0,2 4-3328 0,-1 1-640 15,-1 1-144-15,1 2-32 0,2 2-80 0,1 2 0 16,-1 1-16-16,-1 2 0 0,0 2-304 0,0 0-48 15,-2 1-16-15,-1-1 0 0,-2 1-128 0,1-1-128 16,0-2 144-16,-3 0-144 0,-2-2 192 0,0-1-64 16,-1-3-128-16,1-2 192 0,-2-2-32 0,0-2-16 15,0-7 0-15,0 0 0 0,0 0 176 0,0 0 48 0,0 0 0 0,0 0 0 16,0 0 112-16,0-9 32 0,1-2 0 0,2-3 0 16,0-4-304-16,3-3-48 15,-1-4-16-15,4-2 0 0,2 0-144 0,1-1 0 0,0 0 0 0,-1 1 0 16,1 3-192-16,2 2-32 15,-1 1 0-15,0 6 0 16,2 3-1776-16,1 2-368 0,-1 2-64 0,1 3-12576 0</inkml:trace>
  <inkml:trace contextRef="#ctx0" brushRef="#br0" timeOffset="70992.75">22505 7511 27983 0,'-9'12'1232'0,"6"-5"272"0,-2 1-1200 0,0 1-304 0,0 1 0 0,-1 1 0 16,0 0 1088-16,1 1 176 0,0-1 16 0,1 0 16 0,1-1-112 0,-1 0-32 15,1-1 0-15,1-2 0 0,2 0-480 0,0-7-96 16,2 6-32-16,-2-6 0 0,0 0-96 0,0 0-32 16,7 0 0-16,2-4 0 0,0-1-176 0,2-3-48 15,-2-3 0-15,2-3 0 0,1-4-64 0,0-2 0 16,-1-5-128-16,2-1 192 0,0-3-192 0,-1 2 128 16,-1 1-128-16,-1 4 0 15,-4 4 0-15,3 1 0 0,-3 5 0 0,-1 3 0 0,0 4 0 0,-5 5 0 16,0 0 0-16,0 0 0 0,4 5 0 0,-1 5 0 15,-1 3 0-15,1 3 0 0,-1 2 144 0,0 2-144 16,0 2 128-16,2 0-128 0,-2 0 0 0,1 0 0 0,0-1 0 0,0 0 0 16,-1-1 0-16,0-3 0 15,1-1 0-15,2-2 0 0,1-2 128 0,-1-2-128 16,0-2 128-16,3-4-128 0,1-1 176 0,1-3-48 16,-2-2-128-16,4-2 192 0,2-3-192 0,1-2 128 15,3-3-128-15,1-2 0 0,5-1 0 0,0-6 0 0,1-3 0 0,-1-3 0 16,2-3 0-16,-3 3 0 0,-5 1 0 0,-1 2 0 15,-3 5 0-15,-2 3 0 16,-3 4 0-16,-1 3 0 0,-3 3 0 0,0 1 0 0,-5 5 128 0,0 0-128 16,0 0 288-16,1 7-32 15,-1 2-16-15,-1 2 0 0,-2 2-80 0,1 1-16 0,0 3 0 0,0 0 0 16,1 3-144-16,-1 1 0 0,-1 0 0 0,1 0 0 16,1-1 0-16,2-2 128 0,-1 0-128 0,1-2 0 0,1-1 0 0,2-1 0 15,0-1 0-15,3-1 0 0,2-2 0 0,-2-2 0 16,3-3 0-16,3-2-176 0,1-3-176 0,0-3-32 15,0-1-16-15,2-4 0 0,2-2 64 0,2-2 16 16,2-2 0-16,1-4 0 16,1-1-192-16,1-3-48 0,-1-1 0 0,-1-2 0 15,-2 1 80-15,-3 2 16 0,-1 2 0 0,-3 3 0 0,-2 1 464 0,-1 4 0 16,-5 1 0-16,-2 5 0 0,-4 6 144 0,0 0 128 16,0 0 32-16,0 0 0 0,0 0 128 0,-3 6 16 15,-1 3 16-15,-1 2 0 0,1 2-272 0,-2 2-64 16,1 0-128-16,-1 0 192 0,2 2-192 0,1-1 0 0,-3 1 0 0,3-1 0 15,1 0 0-15,0-2 0 16,2 0 0-16,2 0 0 0,1-2-272 0,2-2 0 16,2-2 0-16,2 0 0 15,2-2-688-15,1-2-128 0,1-3-16 0,1-2-16 16,2-2-400-16,2-3-80 0,-2-3 0 0,3-2-16 16,-1-3-240-16,1-2-32 0,-1-4-16 0,-2-1 0 15,1-1 304-15,-3-1 48 0,-1 1 16 0,-2 3 0 0,-2 4 2080 0,-3 1 416 0,-2 3 96 0,-1 3 16 16,-1 1 1104-16,-2 7 208 15,0 0 48-15,0 0 16 0,0 0-832 0,-5 6-160 16,-2 0-48-16,1 4 0 0,-1 0-816 0,0 1-160 0,1 0-48 0,0 1 0 16,1 1-128-16,1 0-16 0,1 0-16 0,1-4 0 0,1 0-32 15,1-2 0-15,0-7 0 0,0 0 0 0,0 0 96 0,5 3 16 16,2-2 0-16,1-3 0 0,0-2 0 0,3-4 0 16,2-2 0-16,1 0 0 0,2-3-112 0,3-1 0 15,2-2-16-15,1 1 0 0,1 1-176 0,0 1 0 16,0 1 0-16,-1 5 128 0,-2 2-128 0,-2 3 192 15,-3 2-192-15,-1 2 192 0,-4 3 16 0,-1 1 16 16,-2 3 0-16,-2 2 0 0,1 1-64 0,-4 2-16 16,0 3 0-16,-1-2 0 0,-1 0-144 0,0-1 0 15,-1 0 0-15,0-1 0 0,-1 0-272 0,1-2-96 16,-2-4-16-16,1 0 0 16,-1-3-1936-16,3-4-400 0,0 0-80 0</inkml:trace>
  <inkml:trace contextRef="#ctx0" brushRef="#br0" timeOffset="71133.36">23551 7069 40543 0,'-9'-8'1792'0,"9"8"384"0,0 0-1744 0,0 0-432 16,0 0 0-16,0 0 0 16,0 0-1024-16,0 0-304 0,8 2-48 0,2 3-16 0,1 2-1232 0,2 3-256 15,3 1-64-15</inkml:trace>
  <inkml:trace contextRef="#ctx0" brushRef="#br0" timeOffset="71917.12">24440 7250 33167 0,'-5'-2'2944'0,"0"0"-2352"0,-2 0-464 0,0-1-128 16,-2 1 576-16,-1 2 112 0,-4 1 16 0,-2 1 0 15,-3 2 144-15,1 2 48 16,-2 3 0-16,-1 2 0 0,-2 2-416 0,1 2-80 0,1 0-16 0,0 2 0 0,1 0-80 0,3 3-32 15,0 1 0-15,3 0 0 0,2 0-144 0,3-2-128 16,2 1 144-16,5-1-144 0,1 0 128 0,2-3-128 16,3-2 0-16,2 0 0 0,3-3 0 0,2-3 0 15,2 0-128-15,3-3 128 0,2-4-256 0,4-4 64 16,-2-1 16-16,3-4 0 0,0-4 176 0,1-1-128 16,2-6 128-16,-1-3-128 0,0-4-96 0,0-2-16 15,-2 1 0-15,-4 1 0 0,-2 0 240 0,-4 5-192 16,-3 2 192-16,-1 2-192 0,-3 4 368 0,-1 3 80 15,-3 2 0-15,-2 8 16 0,0 0 288 0,0 0 48 16,-5 1 16-16,-3 4 0 0,-1 2-352 0,-1 3-64 16,-1 2-16-16,0 4 0 0,0 1-192 0,2 3 0 0,-1 1 0 15,3 0 0-15,0 0 0 0,2 0 0 16,1-2 0-16,4-2 0 0,0 1 0 0,1-2-128 16,4 1 128-16,1-4 0 0,3-2 0 0,3-1-192 0,3-2 192 0,1-2-160 15,1-3-80-15,2-1-16 0,3-4 0 0,3-1 0 16,1-3 80-16,3-4 16 0,1-4 0 15,3-2 0-15,2-4-32 0,-4-4 0 0,0-6 0 0,0-2 0 0,-1-2-32 0,-3-1-16 16,-1-3 0-16,-3 1 0 0,-5 4 240 0,-1 2 0 16,-5 4 0-16,-2 2 0 0,-4 2 240 0,0 3 80 15,-5 4 32-15,0 4 0 0,-2 1 224 0,0 4 32 16,-3 0 16-16,-2 5 0 0,-2 3-320 0,1 4-64 16,-1 5-16-16,-3 2 0 0,-1 3-224 0,-1 2 0 15,-2 4 0-15,2 3 0 0,0 4 0 0,0 2-128 16,0-1 128-16,2 2 0 0,2 0 0 0,1 0 0 15,3 1 0-15,3-4 0 0,2-1 0 0,2-2 0 16,2-1 0-16,3-2 0 0,0-2 0 0,3-3 0 31,1-2 0-31,3-3 0 0,1-2-192 0,2-3 32 0,3-1 0 0,2-4 0 0,1-3-80 0,1-3-16 16,2-3 0-16,1-2 0 0,2-3-16 0,1-2-16 16,-3-4 0-16,-1 0 0 0,0-3 32 0,-5-1 0 0,-4 0 0 0,-2 2 0 15,-4 2 256-15,-4 4 0 0,-2 2 0 16,-4 1 0-16,-2 2 320 0,-3 2 64 15,-1 3 0-15,-4 2 16 0,0 1-16 0,-1 2 0 16,-2 2 0-16,-1 3 0 0,-1 1-240 0,1 4-144 0,0 1 160 0,2 3-160 16,2 0 0-16,1 2 0 15,1 0 0-15,3 2 0 0,2 0 0 0,-1-1 128 0,6 0-128 0,-1 0 0 16,2-2 0-16,2-1 176 0,0 0-176 16,3-2 160-16,3-2-160 0,1 0 128 0,2-1-128 0,1-1 128 31,2-3-576-31,-1-1-112 0,2-3-16 0,-1-3-12112 0,-1-4-2416 0</inkml:trace>
  <inkml:trace contextRef="#ctx0" brushRef="#br0" timeOffset="72042.1">24846 7095 44223 0,'-4'-5'3936'0,"3"-1"-3152"16,1 2-624-16,4-1-160 0,2 2 192 0,5-1 0 15,3 2 0-15,7 0 0 0,5 1-368 0,6 1-64 16,5 2-16-16,6 1 0 15,5-2-1200-15,1-1-240 0,-2-3-48 0</inkml:trace>
  <inkml:trace contextRef="#ctx0" brushRef="#br0" timeOffset="103805.34">1654 10051 13823 0,'0'0'608'0,"-2"5"128"0,-1 2-592 0,3-7-144 16,-1 7 0-16,1-7 0 0,0 0 1664 0,0 0 288 15,0 0 64-15,0 0 16 0,0 0-624 0,0 0-112 16,0 0-16-16,0 0-16 0,0 0-624 0,0 0-112 0,3-7-16 0,-1-1-16 16,-1-1-176-16,-1-2-16 0,-1 0-16 0,-2-2 0 15,-2-2-128-15,0-1-32 0,-1 0 0 0,-1-1 0 16,-1 1 16-16,-3 2 0 0,-1 0 0 0,-4 3 0 15,0 5 512-15,-3 0 112 0,-2 4 0 0,-2 3 16 16,-1 4 48-16,0 2 0 0,1 7 0 0,0 2 0 16,-1 3-576-16,2 3-128 0,4 4 0 0,1 3-128 15,3 0 0-15,3 1 0 0,2-1 0 0,4-2 0 16,2-1 0-16,5-2-176 0,1-1 176 0,3-3-160 0,3-3 160 0,2-1 0 16,2-3-144-16,4-3 144 0,-2-1 0 0,4-6 0 31,2-3 0-31,1-3 0 0,1-5 128 0,1-4 32 0,2-5 16 0,-2-5 0 0,-1-4 16 0,-2-6 0 15,-2-5 0-15,-2-6 0 0,0-5 128 0,-2-3 48 16,-1-5 0-16,0-1 0 0,-3 2-240 0,-2 4-128 16,-2 3 128-16,-3 7-128 0,-1 4 256 0,-3 8 0 15,-3 4-16-15,2 9 0 0,0 5 464 0,-2 5 80 16,-3 6 32-16,2 6 0 0,-3 6-512 0,2 7-112 16,-2 6 0-16,1 7-16 0,-1 5-176 0,3 5 0 15,-2 3-160-15,1 3 160 0,0 0-128 0,3 0 128 16,1-1 0-16,2-3-144 0,-1-4 144 0,2-2 0 15,3-3 0-15,-1-4 0 0,3-5-256 0,-2-3 48 16,3-4 0-16,1-4 0 16,-2-3-432-16,3-4-96 0,0-2-16 0,2-4 0 15,0-4-528-15,2-4-128 0,0-4 0 0,1-2-16 16,1-3-448-16,-1-2-96 0,-1 0-16 0,0 0 0 16,-3 2 768-16,0 1 128 0,-3 3 48 0,0 4 0 0,-2 1 1040 0,-6 6 432 0,0 0-32 0,0 0 0 15,0 0 496-15,0 0 112 0,6 2 16 0,1 1 0 16,-1 0-496-16,1 0-80 0,1-1-32 0,-1 1 0 15,2-2 304-15,0-2 64 0,1-2 16 0,1-1 0 16,-2-3-288-16,3-1-48 0,0-3-16 0,0-3 0 16,-2-1-144-16,2-1-48 0,-3-4 0 0,1-1 0 0,-3-1 128 15,-1-1 0-15,-2 0 16 0,-1 2 0 0,-3 2-64 0,-2 4-16 16,0 1 0-16,-2 5 0 0,-4 2 496 0,-1 4 80 16,-1 3 32-16,-1 4 0 0,-2 3-320 0,0 4-64 15,-1 4-16-15,1 5 0 0,-1 3-528 0,2 3 0 16,1 3-192-16,2 0 48 0,3 1 144 0,3 0-192 15,0-2 192-15,4-2-192 0,3-2 192 0,2-2 0 16,3-2-144-16,0-2 144 0,3-4-176 0,2-2 48 16,3-2 0-16,2-5 0 15,0-2-560-15,1-6-96 0,1-2-32 0,1-5 0 16,0-5-688-16,1-6-144 0,0-6-16 0,1-4-16 16,2-5-384-16,-2-3-80 0,-2-4-16 0,0-1 0 15,0 0 416-15,-6 1 80 0,-1 0 0 0,-4 4 16 0,-2 3 2544 0,-4 4 496 16,-4 6 96-16,-1 3 32 0,-3 2 1328 0,-2 3 272 0,0 3 48 0,-2 4 16 15,0 1-1200-15,0 3-256 0,0 2-32 0,1 1-16 16,0 2-784-16,2 2-144 16,0 4-48-16,-1 2 0 0,1 3-288 0,-1 5-64 0,3 6-16 15,0 4 0-15,-1 5-16 0,-1 4-16 0,2 4 0 0,-2 5 0 16,0 3-304-16,1 4 160 0,1 0-160 16,0 2 128-16,0-1-128 0,0 1 0 0,1-2 0 0,0-1 0 15,1-3 0-15,1-3 0 0,0-3 0 0,2 0 0 16,-1-3 0-16,1-3-224 0,0-4 32 0,2-3 0 31,0-3-1472-31,0-3-272 0,-1-4-64 0,-1-2-16256 0</inkml:trace>
  <inkml:trace contextRef="#ctx0" brushRef="#br0" timeOffset="104180.84">2093 10215 38527 0,'0'0'1712'0,"2"-6"336"0,4 0-1632 0,3-2-416 15,3-1 0-15,3 0 0 16,2-2-448-16,3-1-192 0,4 0-16 0,2-1-16 0,1 0 544 0,4 1 128 16,0 0 0-16,0 2 0 0,-1 1 0 0,-2 2 0 15,-4 3 0-15,-2 3 0 0,-3 3 0 0,-4 2 0 16,0 4 0-16,-5 3 0 0,-3 3 304 0,-1 4-16 16,-2 1 0-16,0 2 0 0,-1-1-80 0,0 1-16 15,-1 0 0-15,2-1 0 0,0-1-192 0,0-2 144 16,2-1-144-16,1-3 128 0,1-2 96 0,2-2 16 15,0-3 0-15,2-2 0 0,0-3 144 0,2-5 16 16,0-2 16-16,0-5 0 0,2-2-64 0,-1-5-16 16,0-3 0-16,0-3 0 0,-2-5 48 0,-2-3 0 0,-2-3 0 0,-3 0 0 15,-2 1-128-15,-6 3 0 0,-2 3-16 0,-4 2 0 16,-2 4 144-16,-3 5 48 0,-1 3 0 0,-1 5 0 16,-2 2-112-16,2 4-32 15,-1 3 0-15,1 4 0 0,-2 3-608 0,2 4-128 0,0 2-32 16,0 3 0-16,2 3-1616 15,1 5-320-15,1 5-64 0,1 3-14960 0</inkml:trace>
  <inkml:trace contextRef="#ctx0" brushRef="#br0" timeOffset="104494.43">2966 9950 31327 0,'0'0'2784'0,"0"0"-2224"0,0 0-560 0,4-5 0 0,-3 0 1792 0,-1 5 240 16,0 0 48-16,5-2 16 0,-5 2-1280 0,8 0-256 15,0 4-48-15,-1 3-16 0,0 2-240 0,2 4-64 16,1 2 0-16,1 4 0 0,0 2-64 0,-1 2-128 16,-2 1 176-16,1 2-176 0,-3 2 128 0,0-2-128 15,1 1 0-15,-2-3 0 0,-1 0 160 0,0-3-160 16,-1-4 128-16,1-1-128 0,-2-4 160 0,0-3-160 16,-1-4 192-16,-1-5-192 0,0 0 384 0,0 0-16 31,2-6-16-31,1-5 0 0,-1-4 192 0,2-3 32 0,-2-4 16 0,3-5 0 0,0-1-336 0,2-3-64 15,1-2 0-15,-1 1-16 0,2 2-176 0,0 4 0 16,1 2 0-16,0 2 0 0,0 2 0 0,0 3-224 0,-1 4 48 16,2 2 16-1,2 2-768-15,-1 4-160 0,1 3-16 0,0 3-16 16,1 1-2080-16,1 2-432 0,-1 2-80 0,0 3-6432 0,1 1-1296 0</inkml:trace>
  <inkml:trace contextRef="#ctx0" brushRef="#br0" timeOffset="105811.55">3459 10026 13823 0,'0'0'1216'0,"1"7"-960"0,0 2-256 0,1 1 0 16,-1 0 3840-16,0 1 704 0,0 0 160 0,0 1 32 15,0 1-2320-15,0-1-464 0,0 0-96 0,0 0 0 16,0-1-704-16,-1 0-128 0,0 0-16 0,2-1-16 0,-1-2-272 0,0-1-48 16,1-2-16-16,-2-5 0 0,0 0-192 0,0 0-32 15,5 1-16-15,2-3 0 0,-1-3-96 0,-1-3-32 16,4-3 0 0,0-3 0-16,-1-4-112 0,2-3-32 0,1-3 0 0,1-3 0 0,1 2-144 0,-1 2 128 15,0 3-128-15,0 3 128 0,-1 2-128 0,-1 4 0 16,0 4 0-16,-2 1 0 0,0 4 0 0,0 3 0 15,0 2 0-15,-2 5 0 0,1 3 0 0,-1 2 0 16,0 3 144-16,0 2-144 0,1 3 0 0,0 1 0 16,-2 1 0-16,2-1 0 0,0-1 0 0,2-1 0 15,1-1 0-15,0-3 0 0,-1-3 0 0,1-3 0 0,1-2 0 0,1-2 0 16,-1-4 0-16,1-3 128 0,1-5-128 16,0-3 176-16,2-3 0 0,1-3 0 0,1-4 0 0,0-4 0 15,2-4-16-15,2-2 0 0,0-2 0 0,0 0 0 16,0-2-160-16,-2 5 0 0,0 4 144 0,-2 3-144 15,-2 3 0-15,-2 5 0 0,-1 3 0 16,-2 4 0-16,-1 4 0 0,-1 3 0 0,-3 5 0 0,1 3 0 16,-2 3-272-16,2 3 16 0,-1 4 16 0,1 2 0 31,-1 1-272-31,2 2-64 0,-1 0-16 0,3 1 0 16,3 1-224-16,1-2-32 0,3-2-16 0,1-3 0 15,4-4-400-15,-2-3-80 0,1-3 0 0,1-5-16 16,1-3-160-16,0-4-16 0,0-5-16 0,0-3 0 0,0-3 928 0,-1-5 192 0,-1-3 48 0,1-3 0 15,-3-2 384-15,-3-2 176 0,0-2-16 0,-4 3 0 16,-3 0 512-16,-4 4 96 0,-3 2 32 0,-2 4 0 0,-3 3 928 0,-2 3 192 16,-2 2 48-16,-1 3 0 15,-1 3-880-15,-1 3-192 0,-1 2-16 0,-1 3-16 0,-1 4-608 0,0 3-128 16,-1 3-128-16,0 4 176 0,-2 2-176 0,3 2 0 16,-1 1 0-16,1 1-176 0,2 0 176 0,1-1 0 15,3 2 0-15,2-3-128 0,2-2 128 0,0-1 0 31,2-2 0-31,4-3 0 0,-1-2 0 0,3-2-160 0,0-3 160 0,5-3 0 0,0-2 0 0,3-3 0 16,1-3 0-16,2-3 0 0,2-4 0 0,-1-2 0 16,3-4 0-16,0 0 0 0,1-2 0 0,-3 1 0 15,1 2 0-15,-2 2 0 0,-1 2 0 0,-2 1 128 0,-2 3-128 0,-1 2 0 16,-3 4 0-16,-7 2 0 16,0 0 0-16,8 6 0 0,-2 0 128 0,-2 3-128 15,2 2 0-15,-1 1 144 0,1 1-144 0,-1 1 0 0,1-1 0 0,-1 0 0 16,1-1 0-16,0 0 0 0,4-2 0 0,0-1 0 15,0-4 0-15,2-1 0 16,2-2 0-16,1-4 0 0,1-5 0 0,-1-3 0 0,0-2 0 0,0-2 0 16,2-4 0-16,1-3 0 0,-1-4 0 0,0-4 0 0,0-5 0 0,-1-3 128 15,-2-5-128-15,1-1 192 0,-1 0-192 16,-2 0 0-16,-2 3 0 0,-2 3 0 0,-1 5 496 16,-3 5 64-16,-1 4 16 0,-2 4 0 0,-1 4 0 0,-1 4 0 15,-1 2 0-15,0 2 0 0,-4 4-304 0,1 3-48 16,1 4-16-16,-4 4 0 0,-1 3-208 0,0 5 0 15,0 3 0-15,2 6 0 0,0 2-128 0,-1 4 128 16,1 3-192-16,1 2 192 0,2 2-160 0,2-1 160 16,2-1-128-16,1 1 128 0,1-4 0 0,1-1 0 15,2-2 0-15,1 0-128 0,3-5 128 0,2 0 0 16,1-3-144-16,2-3 144 0,2-4-240 0,0-3 32 16,2-3 0-16,1-4 0 0,-1-3-128 0,1-4-32 15,2-3 0-15,1-5 0 0,0-5 48 0,1-3 16 16,0-4 0-16,-1-3 0 0,-2 0 48 0,-2-1 0 15,-2 0 0-15,-2 3 0 0,-2 2 256 0,-2 5-160 32,-1 2 160-32,-3 4-128 0,-3 2 416 0,-3 8 96 0,0 0 0 0,0 0 16 0,0 0 16 0,-4 8 0 15,-2 2 0-15,1 3 0 0,-1 1-288 0,1 3-128 16,-1-1 0-16,3 2 128 0,-2-1-128 0,3 1 0 16,0 0 0-16,2-1 0 0,1 1 0 0,2-2 0 15,0-1 0-15,1-2 0 0,1-2 0 0,3-1 0 0,1-3 0 0,3 0 0 16,2-4 0-16,3-1-144 15,-4-2 144-15,2-2 0 0,4-3-208 0,2-4 64 0,2-4 16 0,1-4 0 16,2-5-64-16,-1-1 0 0,2-3 0 0,0-2 0 31,-2 0-32-31,-2 1-16 0,-3 4 0 0,-3 2 0 16,-4 3 240-16,-4 3 0 0,-3 4 0 0,-1 5 0 16,-5 6 288-16,0 0-48 0,0 0-16 0,-6 2 0 0,-2 3-32 0,0 4-16 15,-1 3 0-15,-1 3 0 0,0 1-176 0,1 2 0 16,3 1-160-16,0 1 160 0,1 0 0 0,1 0-144 15,3 0 144-15,1-2 0 0,1 1 0 0,3-2 0 16,0-2 0-16,4-2-128 0,2 0 128 0,3-3-128 16,0-3 128-16,1-3-128 0,2-2 128 0,-1-2-160 15,2-2 160-15,1-2-160 0,2-5 160 0,-1-2 0 16,-1-3 0-16,1-4 0 0,0-3 0 0,-3-1 128 16,0-1-128-16,-4 1 128 0,-3 0 0 0,-3 1 0 15,-2 3 0-15,-4 0 0 0,-4 1 64 0,-1 4 32 0,-4 1 0 0,-3 3 0 16,-4 3-224-16,-2 2 0 15,-3 3 0-15,-2 2 0 16,-1 3-864-16,-2 3-112 0,0 6-32 0,-2 2-12352 16,1 4-2464-16</inkml:trace>
  <inkml:trace contextRef="#ctx0" brushRef="#br0" timeOffset="106082.39">6057 10094 33695 0,'0'0'1488'0,"0"0"304"0,4 6-1424 0,0 2-368 0,2 0 0 0,-1-2 0 15,-2 0 1232-15,2-1 176 0,-5-5 48 0,5 4 0 16,-5-4-208-16,7 3-32 0,2-2-16 0,-3 1 0 16,1-3-592-16,1 0-112 0,2-1-32 0,-1-1 0 0,1-2-240 0,1 0-48 15,0-1-16-15,3-2 0 0,0 1-160 0,0 0 0 16,2 1 0-16,-1 0 0 0,-2 2 0 0,0 0 0 16,-1 3 0-16,-1 2 0 0,-1 2 0 0,-1 1 0 15,-1 1-144-15,-2 3 144 0,0 2 0 0,-2 1 0 16,0 1 0-16,-1 0 0 0,0 1 0 0,-1 1 0 15,0-1 0-15,-1-1 0 0,0-1 0 0,0-1 0 16,0-2 0-16,-1-8 0 16,0 0-720-16,0 0-48 0,0 0 0 0,-7-4-12160 15,-1-3-2448-15</inkml:trace>
  <inkml:trace contextRef="#ctx0" brushRef="#br0" timeOffset="106223.66">5347 9506 46079 0,'-19'-6'4096'0,"2"0"-3280"0,1 3-656 0,2-2-160 16,1 2-272-16,2 0-96 0,2 0-16 0,2 0 0 31,3 2-1024-31,4 1-192 0,0 0-64 0,0 0 0 16,0 0-2304-16,4 6-480 0</inkml:trace>
  <inkml:trace contextRef="#ctx0" brushRef="#br0" timeOffset="106364.27">5021 9670 41919 0,'-16'-10'1856'0,"10"6"384"0,3 0-1792 0,1-1-448 16,0 0 0-16,2 5 0 0,1-7 448 0,3 2 0 16,3-1 0-16,6 1 0 0,1 0-320 0,8 1-128 15,6-1 0-15,4 1 0 16,4 1-960-16,5-1-272 0,1 0-64 0,6 0-16800 0</inkml:trace>
  <inkml:trace contextRef="#ctx0" brushRef="#br0" timeOffset="106974.94">7679 9938 17727 0,'0'0'784'0,"0"0"176"0,-6 0-768 0,0 0-192 0,-1 1 0 0,-2 2 0 16,-3 1 464-16,0 3 64 0,-1 2 16 0,0 1 0 16,-2 1 1008-16,2 2 208 0,2 1 32 0,1 2 16 15,2 0-368-15,0 1-80 0,3-2-16 0,2 1 0 16,1-1-400-16,2-2-96 0,3-1-16 0,1-2 0 15,1 0-320-15,2-4-64 0,0-1 0 0,4-3-16 16,3-2 64-16,0-3 16 0,1-3 0 0,2-3 0 0,1-3-176 0,3-4-16 16,1-4-16-16,1-2 0 0,2-3-80 0,-1-3-16 15,2-1 0-15,-3 0 0 0,-1 3-32 0,-4 4-16 16,-2 1 0-16,0 5 0 0,-4 5-160 0,-3 5 128 16,-3 3-128-16,0 3 128 0,-6 0-128 0,1 9 128 15,-2 6-128-15,-2 2 128 0,-2 3-128 0,1 3 0 16,-3 0 0-16,1 4 128 0,-1 0-128 0,1-1 0 15,2 0 0-15,1-3 0 0,-1-2 0 0,2-3 0 16,1-2 0-16,1-4 0 0,1-2 128 0,3-4 0 16,-4-6 0-16,6 3 0 0,1-4 320 0,0-4 48 15,2-3 16-15,2-3 0 0,2-4-192 0,2-5-48 16,0-3 0-16,3-2 0 0,-2 0-80 0,2 0 0 0,-1 3-16 0,0 4 0 16,-1 1-176-16,0 4 0 15,-3 3 144-15,-2 3-144 0,-1 3 0 0,0 4 0 16,-1 4 0-16,1 4 128 0,-1 4-128 0,1 3 0 0,-1 2 0 15,1 3 0-15,0 1 0 0,0 1 0 0,0 1 0 0,0-1 0 16,-2-1 0-16,3-2 0 16,-3-2-160-16,2-1 160 0,-1-4-656 0,-1-2-32 0,-3-4 0 0,1 0 0 15,-6-6-2640-15,4-4-512 0</inkml:trace>
  <inkml:trace contextRef="#ctx0" brushRef="#br0" timeOffset="107225.6">7528 9631 37087 0,'-22'2'1648'0,"14"-1"336"0,0 0-1600 15,0 1-384-15,0-1 0 0,3 0 0 0,5-1 0 0,0 0 0 16,0 0-144-16,0 0 144 0,0 0 0 0,10-2 0 0,1-3 0 0,1-2 0 16,0-1 160-16,0-1 144 15,-1-4 16-15,0-2 16 0,0-3 128 0,-2-2 32 0,-2-4 0 0,-1 1 0 16,-4 2 96-16,-2 3 32 15,-3 0 0-15,-4 4 0 0,-2 3 80 0,-3 3 0 16,-4 4 16-16,-5 4 0 0,-2 4-544 0,-5 6-176 16,-1 3 0-16,1 5 0 15,1 4-1248-15,1 2-352 0,2 0-80 0,4 2-16496 0</inkml:trace>
  <inkml:trace contextRef="#ctx0" brushRef="#br0" timeOffset="108387.87">9653 9660 25791 0,'-3'-10'1152'0,"3"10"224"0,-4-6-1104 0,1 0-272 0,3 6 0 0,0-4 0 16,-1-2 1680-16,1 6 288 0,0 0 48 0,0 0 16 15,0 0-480-15,0 0-80 0,0 11-32 0,0 3 0 32,0 2-832-32,-3 4-160 0,2 2-48 0,-2 3 0 15,-1 3-208-15,1 0-32 0,-1 3-16 0,-1 0 0 0,1 0-144 0,1-2 0 0,-1 0 144 0,1 0-144 16,-1-2 0-16,0 1 0 0,2-3 0 0,1-2 0 16,0-1-1408-16,1-3-336 0,1-3-80 0,0-3-14304 15</inkml:trace>
  <inkml:trace contextRef="#ctx0" brushRef="#br0" timeOffset="108622.25">9948 9544 41055 0,'0'0'1824'0,"0"0"368"0,0 0-1744 0,0 0-448 16,0 0 0-16,3 9 0 0,1-1 0 0,0 4-256 15,1 4 48-15,1 3 0 0,-1 3 208 0,-1 2 208 16,0 1-32-16,0 1-16 0,-1 3-160 0,-1 3 0 15,-1 1 144-15,-1 2-144 0,-2 0 0 0,-1 2 128 16,-3-2-128-16,0 0 0 0,-3 0 0 0,-1-2 0 16,-1-1 0-16,-2-2 0 0,-4-3-224 0,0-1-112 15,-2-2-32-15,-3-4 0 16,-2-4-1568-16,-2-2-320 0,0-4-64 0,-3-4-16 16,-1-5-1104-16,-2-4-208 0</inkml:trace>
  <inkml:trace contextRef="#ctx0" brushRef="#br0" timeOffset="108811.61">9179 9622 38703 0,'-7'0'3440'0,"-2"2"-2752"0,0 0-560 0,0 4-128 16,0 3 0-16,1 3 192 0,-3 2-192 0,0 5 192 16,-2 4-192-16,1 4 0 0,0 4 144 0,1 4-144 15,0 3 128-15,4 2-128 0,0 2 160 0,3 2-160 0,-1 2 0 0,4 1 0 16,2-1 0-16,5-1 0 0,2-2 0 0,6-4 0 15,2-2 0-15,5-4 0 16,3-3-1376-16,5-2-160 0,4-6-48 0,4-3-14288 0</inkml:trace>
  <inkml:trace contextRef="#ctx0" brushRef="#br0" timeOffset="109906.23">10774 9945 11967 0,'0'0'528'0,"-7"1"112"0,-2-2-512 0,1 1-128 0,8 0 0 0,-7-1 0 15,0 1 3648-15,0-1 704 0,1 0 144 0,6 1 32 16,0 0-2240-16,0 0-448 0,0 0-96 0,0 0-16 16,0 0-704-16,8 3-128 0,6-1-48 0,2 0 0 15,5-1-416-15,4 0-96 0,5 0-16 0,3-2 0 0,2 2-128 16,3-1-16-16,0-1-16 0,2 0 0 0,-2 0-160 0,0-1 0 16,-6 1 144-16,-1 1-144 0,-3-1 0 0,-3 0-160 15,-5 1 16-15,-2-1 0 16,-4 2-2320-16,-3 0-464 0,-4 0-80 0</inkml:trace>
  <inkml:trace contextRef="#ctx0" brushRef="#br0" timeOffset="110079.17">10763 10053 32255 0,'0'0'2864'0,"-6"1"-2288"16,6-1-576-16,0 0 0 0,0 0 752 0,0 0 32 15,0 0 16-15,0 0 0 0,3 6-304 0,4-1-64 16,2 1-16-16,5-1 0 0,1 0-80 0,4-1-16 15,3 0 0-15,3 0 0 0,3-1-192 0,2-1-128 16,3 0 128-16,2-1-128 0,-2-2 0 0,0 0-320 16,1-2 64-16,-4 1 16 15,-1-2-2256-15,-1 0-448 0,-2-1-80 0</inkml:trace>
  <inkml:trace contextRef="#ctx0" brushRef="#br0" timeOffset="110379.54">11193 9865 24879 0,'-15'-14'1088'0,"7"7"256"0,-2 2-1088 0,-1-3-256 15,0 0 0-15,2 2 0 0,0 0 2432 0,1 1 416 16,1-1 96-16,2 2 0 0,2 0-1760 0,3 4-352 16,0 0-80-16,0 0-16 0,0 0-480 0,0 0-80 15,0 0-32-15,7 4 0 0,3 1-144 0,2 2 0 16,2 0 0-16,0 1 0 0,0 1-128 0,2 1 128 16,0 0 0-16,2 1 0 0,0 0 0 0,1 0 0 15,0 0-144-15,-1-1 144 0,1 0 0 0,-1-1 0 16,-3 1 0-16,1 0 0 0,-2-1 0 0,-2 1 0 15,-2 0 0-15,-1 1 0 0,-3-1 0 0,-1 1 0 16,-3 0 0-16,-3 2 0 0,-3-1 208 0,-1 3-48 0,-3 2-16 16,-1 1 0-16,-2-2 32 0,-2 2 0 0,-1 0 0 0,0 2 0 15,-1 1-176-15,1-2 128 0,-1-2-128 16,0 1 128-16,2-2-128 0,-1 0 0 0,1-1-160 0,2 0-11632 16,1-2-2336-1</inkml:trace>
  <inkml:trace contextRef="#ctx0" brushRef="#br0" timeOffset="110989.77">12541 9878 28559 0,'0'0'1264'0,"0"0"272"0,-2 3-1232 0,0 0-304 0,2-3 0 0,0 0 0 15,0 0 672-15,0 0 80 0,0 0 16 0,6 2 0 16,1-1 320-16,3-1 64 0,1-2 0 0,2-2 16 16,2-2-576-16,2-3-112 0,0-3-32 0,4-1 0 15,0-3-128-15,3-1-48 0,-1-3 0 0,3-2 0 16,-1-2-48-16,-1-2-16 0,-2 1 0 0,-3 1 0 15,-5 1-16-15,-3 1 0 0,-2 2 0 0,-3 2 0 16,-4 3 64-16,-3 2 0 0,-3 1 0 0,-2 2 0 16,-3 4 192-16,-4 3 64 0,-4 3 0 0,-3 3 0 0,-2 2-208 0,-2 4-48 15,-1 0 0-15,0 6 0 0,-1 2-256 0,0 4-176 16,-2 2 32-16,1 4 0 0,2 0 144 16,-1 2 0-16,2-3 0 0,2 0 0 15,2-1 0-15,4-1 176 0,0-1-48 0,4 0 0 16,2-1-128-16,5-1 192 0,2 0-192 0,3-1 192 0,2-1-192 0,4-2 0 15,4 1 0-15,4-2 128 0,2 0-128 0,3-3 0 16,1-2 0-16,2-1 0 0,3-3 0 0,2-1 128 16,2-2-128-16,2-1 0 0,1-2 0 0,-2-2-320 15,5-2 48-15,-1 0 16 16,2 0-1712-16,-2-2-336 0,-1-1-64 0</inkml:trace>
  <inkml:trace contextRef="#ctx0" brushRef="#br0" timeOffset="111225.18">13118 9898 23951 0,'0'0'2128'16,"0"0"-1696"-16,0 0-432 0,0 0 0 0,0 0 2928 0,0 0 496 15,0 0 96-15,0 0 32 0,0 0-1712 0,0 0-352 0,0 0-64 0,0 8-16 16,0 0-496-16,-2 5-96 0,0 2-32 0,0 3 0 16,-1 0-272-16,0 4-48 0,1 2-16 0,-1 3 0 15,-2-1-160-15,0 2-32 0,-1-1-16 0,3 2 0 16,-1 1-240-16,0-2 0 0,3 0 128 0,-1-3-128 0,1 0 0 15,1-3 0-15,2-2 0 0,3-3 0 16,-2-3-1088-16,1-2-224 0,2-3-32 16,0-3-11824-16,1-2-2352 0</inkml:trace>
  <inkml:trace contextRef="#ctx0" brushRef="#br0" timeOffset="111553.28">13615 9866 40543 0,'0'0'3600'0,"0"0"-2880"0,-2-3-576 0,2 3-144 16,0 0 0-16,0 0-176 0,0-5 48 0,4 1 0 16,1 1 800-16,4 0 160 15,2 0 48-15,2 1 0 0,4 0-592 0,1 1-112 0,4 0-32 0,3-1 0 16,1 1-144-16,2 0-192 0,0-1 32 0,0 1 16 15,-4 0-2432-15,-2 0-496 0,-2 1-80 16</inkml:trace>
  <inkml:trace contextRef="#ctx0" brushRef="#br0" timeOffset="111710.69">13642 10044 35935 0,'-12'-5'1600'0,"12"5"320"0,0 0-1536 0,0 0-384 15,0 0 0-15,0 0 0 0,0 0 1152 0,0 0 176 16,8 0 16-16,4 1 16 0,2 0-768 0,5 0-144 15,4-1-48-15,3 0 0 0,3 1-272 0,1-2-128 16,0 0 128-16,2-2-128 16,-2-2-928-16,1 0-272 0,1-2-48 0,0 1-16384 15</inkml:trace>
  <inkml:trace contextRef="#ctx0" brushRef="#br0" timeOffset="112463.13">15687 9171 15663 0,'0'-5'1392'0,"0"1"-1120"16,1 1-272-16,0-1 0 0,-1 1 2448 0,0 3 432 0,0 0 96 0,0 0 16 16,0 0-960-16,0 0-192 15,0 0-48-15,-2 10 0 0,0 2-720 0,-2 2-160 16,2 6-16-16,0 2-16 0,1 2-304 0,-1 3-64 0,0 1-16 0,0 2 0 16,0 1-112-16,1 1-32 0,0 0 0 15,-2 1 0-15,1-2-208 0,2-1-144 0,0-2 192 0,0-2-192 0,0 0 144 0,0-3-144 16,0-2 0-16,0-4 144 0,0-1-144 15,0-4 160-15,1-1-160 0,-1-4 160 0,0-7 32 0,0 0 16 16,0 0 0-16,0 0 0 0,-1-6 32 0,-3-5 0 16,2-4 0-16,-1-3 0 0,-1-6-240 0,1-3 144 15,0-4-144-15,0-3 128 0,0-3-128 0,2-2 0 16,0 0 0-16,1-2 0 0,1 0 0 0,0 2 0 16,2 0 144-16,0 4-144 0,0 2 336 0,2 3 0 15,1 4 0-15,4 2 0 0,-1 3 0 0,2 1 0 16,1 3 0-16,1 4 0 0,0 2-208 0,2 2-128 0,0 3 128 0,3 1-128 31,1 2 0-31,1 1 0 0,-3 0 0 0,0 3 0 0,1 2-400 0,0 2 0 16,-2 0 0-16,-2 1 0 15,0 2-2016-15,-2 3-400 0,-2 3-64 0</inkml:trace>
  <inkml:trace contextRef="#ctx0" brushRef="#br0" timeOffset="112651.38">15706 9397 36863 0,'0'0'3264'0,"0"0"-2608"0,0 0-528 0,0 0-128 16,0 0 272-16,0 0 32 0,0 0 0 0,0 0 0 15,5-2 128-15,3 1 16 0,1 1 16 0,2 0 0 16,2 1-256-16,3 0-48 0,4 1-16 0,1 1 0 16,-1-2-144-16,3 1-144 0,2-1 144 0,2 0-208 15,0 0-2800-15,3-1-544 0</inkml:trace>
  <inkml:trace contextRef="#ctx0" brushRef="#br0" timeOffset="112824.99">16226 9394 18431 0,'0'0'816'0,"0"0"160"0,0 0-784 0,0 0-192 16,0 0 0-16,-1 7 0 0,1-1 4752 0,0 4 912 16,-1 1 176-16,0 3 48 0,1 2-3824 0,0 2-752 15,0 0-160-15,-3 3-16 0,3 0-608 0,0 0-112 16,0 0-32-16,0 1 0 0,0-1-256 0,3 0-128 15,-2-2 128-15,3 0-128 0,-2-1-208 0,3-1-128 16,0-1-32-16,0-2-19392 0</inkml:trace>
  <inkml:trace contextRef="#ctx0" brushRef="#br0" timeOffset="116423.1">16873 9375 20271 0,'0'0'1792'0,"0"0"-1424"16,0 0-368-16,0 0 0 0,0 0 144 0,0 0-144 15,3-4 192-15,0 0-192 0,1-3 192 0,-1 0-64 16,2 1 0-16,-1-3-128 0,-1-1 640 0,0-3 0 16,0-3 16-16,-1 0 0 0,0-2-176 0,-2 1-32 15,0-2-16-15,-2 1 0 0,-2 1 144 0,-1 1 48 16,-3 3 0-16,-1 1 0 0,-2 2 592 0,-1 3 112 15,-3 1 16-15,0 3 16 0,-3 2-368 0,0 3-80 16,1 2-16-16,-2 3 0 0,-1 3-432 0,2 3-80 0,0 1-32 0,1 4 0 16,2 2-192-16,1 2-32 0,-1 2-128 0,3 0 192 15,1-1-192-15,4 0 0 0,1-1 0 0,5 0 0 16,1-1 0-16,2-1 0 0,4-1 0 0,1-2 0 16,2 0 0-16,0-2 0 0,2-2 0 0,2-2 144 15,3-3 96-15,0-2 16 0,2-2 0 0,0-4 0 16,2-4-128-16,0-2-128 0,2-4 176 0,-1-2-176 0,0-4 192 15,-1-2-64-15,-1 0 0 0,0 1-128 0,-3-1 208 0,-3 3-64 16,-2 0-16-16,-2 3 0 0,-4 2 144 0,-2 3 32 16,-3 7 0-16,0 0 0 0,0 0 176 0,0 0 32 15,0 0 16-15,0 0 0 0,-5 3-288 0,-1 3-64 16,1 0-16-16,2 2 0 0,3 2-160 0,0 0 0 16,0 0 0-16,1 1 0 0,3 0 0 0,2 0 0 15,1-2-128-15,2 0 128 16,2-1-576-16,0-1-32 0,2-2-16 0,2-2 0 15,1 0-2640-15,1-2-512 0</inkml:trace>
  <inkml:trace contextRef="#ctx0" brushRef="#br0" timeOffset="117050.18">15353 10126 19343 0,'0'0'1728'0,"-5"-3"-1392"16,-1 0-336-16,-1 1 0 0,0 0 784 0,1 0 96 0,-2-1 16 0,1 1 0 16,0 1 128-16,0 0 48 15,1 0 0-15,0 1 0 0,6 0 272 0,-5 0 64 16,5 0 16-16,0 0 0 0,0 0-272 0,0 0-64 16,0 0-16-16,0 0 0 0,0 0-336 0,5 6-64 15,4 0-16-15,5-2 0 0,5-1-272 0,5-1-48 16,6-1-16-16,6 0 0 0,7-1-48 0,8-2-16 15,5-3 0-15,5 2 0 0,4-4-96 0,10 0-32 0,6 1 0 0,6-3 0 16,5 0-128-16,5-1 0 16,10 1 0-16,-1 0 128 0,0 0-128 0,6 2 0 0,3-1 0 0,1 0 0 15,-5-1 0-15,0 4 0 0,0 2 0 16,-7 0 0-16,-6 2 0 0,-5 2 0 0,-6 2 128 0,-6-1-128 16,-8 0 0-16,-6 1 0 0,-6 1 0 0,-10-1 128 15,-8-1-128-15,-7 0 0 16,-7 0 144-16,-6-2-144 0,-6 2 0 0,-3-1 0 0,-5 0 0 0,-2 0 0 15,-7-1-480 1,0 0-64-16,0 0-16 0,0 0-11168 0,-7 2-2240 0</inkml:trace>
  <inkml:trace contextRef="#ctx0" brushRef="#br0" timeOffset="117881.51">15929 10695 12895 0,'0'0'1152'0,"-2"-5"-928"15,2-1-224-15,-1 1 0 0,1-1 1760 0,1 0 304 0,1-1 64 0,-2 1 16 16,2-1-352-16,0 0-80 0,-1 1-16 0,2 0 0 15,-3 6-48-15,3-4-16 0,-3 4 0 0,0 0 0 16,0 0-480-16,0 0-112 0,0 0-16 0,0 0 0 16,0 0-352-16,0 10-80 0,-1 2-16 0,-1 3 0 15,-2 2-368-15,0 3-80 0,-2 1 0 0,1 2-128 16,-2 2 192-16,2 1-192 0,-1 1 192 0,2-1-192 16,1-1 144-16,-1 1-144 0,3-1 0 0,2-1 144 0,3-1-144 0,0-1 0 15,3-2 0-15,0-1 0 0,2-2 128 0,1 0 0 16,1-3 0-16,2 1 0 0,0-2 0 0,3-2-128 15,0-1 192-15,2-3-64 0,1 0-128 0,3-2 192 16,-4-1-192-16,3-3 192 0,0-1-192 0,1 0 128 16,-1-2-128-16,-1-3 128 0,1 0-128 0,0-2 0 15,-2-1 0-15,1 0-176 16,0-2-1040-16,0-1-224 0,-3-1-32 0,-1-2-15040 0</inkml:trace>
  <inkml:trace contextRef="#ctx0" brushRef="#br0" timeOffset="118086.02">15938 10731 35935 0,'0'0'3200'0,"0"0"-2560"0,-2-6-512 0,2 1-128 15,0 5-480-15,3-7-112 0,0 0-32 0,4 2 0 16,0-2 400-16,4 2 80 0,3-2 16 0,2 2 0 15,4-1 128-15,3 1-192 0,0-1 192 0,-2 2-192 0,1-1-96 0,-1 3-32 16,-2-1 0-16,-2 2 0 16,1 0-1984-16,-4 2-416 0,-1 1-80 0</inkml:trace>
  <inkml:trace contextRef="#ctx0" brushRef="#br0" timeOffset="118260.63">15958 10877 32655 0,'-13'1'1440'0,"8"0"304"0,-2 0-1392 0,3 0-352 0,-3 0 0 0,7-1 0 0,0 0 800 0,0 0 96 16,0 0 0-16,0 0 16 0,0 0-144 0,3 6-16 16,1-2-16-16,5 1 0 0,2-1-352 0,4-1-64 15,3 1 0-15,4-1-16 0,3 0-32 0,1-2 0 16,2-2 0-16,-1-1 0 16,1 0-608-16,-1-1-128 0,1-2-32 0,2 2 0 15,-7-1-1344-15,1 1-272 0,-1 1-48 0</inkml:trace>
  <inkml:trace contextRef="#ctx0" brushRef="#br0" timeOffset="118766.56">16498 11189 32127 0,'0'0'1424'0,"0"0"304"0,-3-5-1392 16,3 5-336-16,-1-6 0 0,1 6 0 0,0 0 1248 0,0 0 176 15,0 0 48-15,0 0 0 0,0 0-512 16,0 0-80-16,0 0-32 0,0 0 0 0,3 7-432 0,-2 2-96 16,0 2 0-16,0 2-16 0,0 1-144 0,0 3-32 15,0 0 0-15,1 1 0 0,1 0-128 0,-1-1 0 16,-1 1 0-16,1-1 128 0,0 3-128 0,3-2 0 16,-2-3 0-16,0-1 0 15,1 0-768-15,0-2-48 0,1-1 0 0,1-1-11136 16,1-4-2224-16</inkml:trace>
  <inkml:trace contextRef="#ctx0" brushRef="#br0" timeOffset="119269.2">17116 10734 36863 0,'0'0'3264'0,"-2"-3"-2608"0,-2-2-528 0,1 1-128 16,3 4 0-16,0 0 0 0,0 0 0 0,0 0 0 16,-5-2 0-16,-1 3 192 0,-1 2-64 0,2 3 0 15,-5 1 64-15,1 5 0 0,-3 4 0 0,0 2 0 16,-1 4-192-16,-1 3 192 0,-2-2-192 0,1 4 192 0,-1 2-64 0,2 1-128 16,-1-1 192-16,0 2-64 0,1-2-128 0,2-3 0 15,1-2 0-15,1-2 0 0,1-2 128 0,2-3-128 16,0-3 0-16,1-2 128 0,2-3 0 0,1-3-128 15,3-6 192-15,0 0-64 0,0 0 16 0,0 0 0 16,3-7 0-16,4-4 0 0,0-5-144 0,4-4 0 16,1-4 144-16,4-4-144 0,0-6 0 0,4-5-240 15,3-2 48-15,-2 0 0 0,0-1 0 0,-1 3 16 16,-1 4 0-16,-4 3 0 0,-3 2 320 0,-1 5 64 0,-1 5 16 0,-3 3 0 16,-1 2 352-16,0 3 80 15,-2 2 16-15,0 4 0 0,0 1-192 0,-4 5-32 16,0 0-16-16,0 0 0 0,0 0-160 0,6 7-16 15,0 3-16-15,-1 2 0 0,0 2-240 0,-1 4 128 16,-1 2-128-16,1 3 0 0,-1 1 0 0,0 2 0 16,1 3 0-16,-2 1 0 0,-1-1 0 0,1 1 128 15,-1-1-128-15,1-1 0 0,1 0 0 0,0-2 0 0,1-2 0 0,2 1 0 16,-1-3 0-16,0-1 128 0,0-4-128 0,1 0 0 31,-2-4-384-31,-1-1-112 0,0-2-16 0,-1-2-16 16,-2-8-3008-16,0 0-608 0</inkml:trace>
  <inkml:trace contextRef="#ctx0" brushRef="#br0" timeOffset="119441.95">16916 11068 38303 0,'0'0'1696'16,"0"0"352"-16,-3-5-1648 0,3 5-400 15,0 0 0-15,6-3 0 0,1-1 0 0,1 1 0 0,3 1 0 0,4 0 0 0,2-1 0 0,4 1 160 16,1 1-32-16,1 0-128 0,0-1 128 0,3 0-128 15,2-1 0-15,0 1 0 16,0 0-464-16,1 1-208 0,1 0-32 0,-2-1-16 16,1 0-2464-16,-1 2-480 0</inkml:trace>
  <inkml:trace contextRef="#ctx0" brushRef="#br0" timeOffset="119644.66">17568 10992 15663 0,'0'0'688'0,"0"0"144"0,0 0-656 0,-2-4-176 16,2 4 0-16,0 0 0 0,0 0 4864 0,0 0 960 15,0 0 176-15,0 0 32 0,0 0-3808 0,-2 9-768 16,-1 1-160-16,1 2-16 0,0 2-432 0,1 3-80 0,0 2 0 0,0 3-16 16,-2 2-272-16,2 0-48 0,0-1-16 0,0 0 0 15,1 2-288-15,0 2-128 16,0-2 128-16,0 0-128 0,0-2 0 0,2-1 0 16,1-1 0-16,0-1 0 15,0-2-464-15,0-2-128 0,1 0-32 0,0-3-12736 16,2-2-2544-16</inkml:trace>
  <inkml:trace contextRef="#ctx0" brushRef="#br0" timeOffset="125037.45">18886 9680 1839 0,'0'0'0'0,"0"0"160"0,0 0-160 0,0 0 0 0,-5-3 0 0,5 3 0 15,-4-3 5792-15,4 3 1120 0,0 0 240 0,0 0 32 16,0 0-4112-16,0 0-832 0,0 0-176 0,0 0-16 16,0 0-992-16,0 0-192 0,5-3-32 0,3 2-16 15,1 0-336-15,2 1-64 0,2 1-16 0,5-1 0 16,2-1-176-16,2 0-32 0,2 0-16 0,2 0 0 16,2 0-176-16,2 0 0 0,2-2 144 0,1 1-144 15,1 0-144-15,-2 0-112 0,-2-3 0 0,-4 2-16 16,-2 1-1456-1,-5 0-272-15,-1 0-64 0,-4 0-13312 0</inkml:trace>
  <inkml:trace contextRef="#ctx0" brushRef="#br0" timeOffset="125210.42">18875 9867 41471 0,'0'0'3680'0,"0"0"-2944"15,0 0-592-15,0 0-144 0,0 0-272 0,9 1-96 16,0 0-16-16,4 0 0 0,1 1 176 0,3-2 16 15,7-2 16-15,2 0 0 0,5-1 176 0,4-3-128 16,6 1 128-16,4-3-128 16,4 1-1056-16,2-3-208 0,-2-2-32 0,0-2-14576 0</inkml:trace>
  <inkml:trace contextRef="#ctx0" brushRef="#br0" timeOffset="143891.07">20780 8954 6447 0,'0'0'576'0,"1"-5"-576"0,0-3 0 0,0 1 0 31,0 0 2944-31,2 1 496 0,-2-1 80 0,0 1 32 16,0-1-1584-16,1 2-320 0,-2 5-64 0,0 0-16 0,1-6-320 0,-1 6-64 15,0 0-16-15,0 0 0 0,0 0-464 0,0 0-112 16,0 0-16-16,0 0 0 16,2 6-256-16,2 3-64 0,-1 3-16 0,-1 3 0 0,-1 4-112 0,0 3-128 15,-1 1 176-15,-1 3-176 0,-1 8 160 0,-1 2-160 16,0 0 128-16,-1 1-128 0,1-2 0 15,0-2 0-15,-1-2 128 0,2-2-128 0,0-3 0 0,1-3 128 16,-1-3-128-16,1-1 128 0,2-2-128 0,-1-1 0 16,-1-3 144-16,-1-3-144 0,1-2 208 0,1-8-16 15,0 0-16-15,0 0 0 0,0 0 64 0,0 0 16 16,-4-5 0-16,0 0 0 0,-1-4-32 0,2-1 0 16,-3-3 0-16,2-3 0 0,0-1 16 0,0-4 0 15,1-3 0-15,1-3 0 0,0-3 176 0,2-2 32 16,1-1 16-16,1-1 0 0,2-3 16 0,3 1 0 15,1 0 0-15,1 0 0 0,4 1-208 0,1 1-32 16,1 0-16-16,2 2 0 0,0 4-224 0,3 1 0 16,2 1 0-16,1 4 0 0,-1 3 0 0,2 3 0 15,2 2 0-15,-2 3 0 0,-1 3 0 0,-1 1 0 0,-2 3 0 0,0 0-160 16,-3 2-16-16,-1 2 0 0,-3 2 0 0,-1 3 0 31,-1 1-1856-31,-4 4-368 0,-4 3-80 0,-3 5-12624 0</inkml:trace>
  <inkml:trace contextRef="#ctx0" brushRef="#br0" timeOffset="144052.65">20728 9139 26719 0,'0'0'2368'0,"0"0"-1888"16,0 0-480-16,0 0 0 0,5-5 1408 0,0 2 192 16,2 1 48-16,2 1 0 0,1 0-1200 0,3 0-224 15,2 0-48-15,-1 1-16 0,3-2 96 0,2 1 32 16,2 1 0-16,1 0 0 0,0 0-288 0,2 1 0 15,-1 1 0-15,2-2-10192 16,2 0-1952-16</inkml:trace>
  <inkml:trace contextRef="#ctx0" brushRef="#br0" timeOffset="144267.92">21321 9125 36863 0,'0'0'3264'0,"0"0"-2608"0,0 0-528 0,0 0-128 15,0 0 176-15,5 5 0 0,-2 2 0 0,-1 1 0 16,0 3 96-16,-1 4 32 0,1 1 0 0,-1 2 0 16,-2 1-96-16,-1 1-16 0,-1 4 0 0,0 0 0 15,0 0-192-15,-1 1 144 0,2 2-144 0,1-2 128 16,-3-2-128-16,2 0 0 0,1-3 0 0,0-1 128 31,0-2-576-31,2-1-128 0,0-4-32 0,0-1-10768 0,1-2-2144 0</inkml:trace>
  <inkml:trace contextRef="#ctx0" brushRef="#br0" timeOffset="144816.98">21941 9320 20271 0,'0'0'896'0,"4"-6"192"0,1-1-880 0,2-1-208 0,1 0 0 0,1-2 0 15,0-1 512-15,-1-1 48 0,1-3 16 0,0-1 0 16,0-2 752-16,-3-2 144 0,1 0 48 0,-1-1 0 16,0-1-368-16,-3-1-80 15,-2-1-16-15,-1 2 0 0,-2 2 256 0,-2 1 48 16,-3 2 16-16,0 3 0 0,0 2-416 0,-3 3-64 0,-3 1-32 0,-3 4 0 15,0 2-416-15,-2 3-64 0,-4 2-32 0,0 4 0 16,-1 4-352-16,0 3 144 0,1 4-144 16,0 3 0-16,-2 2 0 0,3 2 0 0,2 0 0 0,3 3 0 0,0 0 0 0,5 0 0 15,4-2 0-15,1 0 0 0,3-2 0 0,3-2 0 16,3-1-128-16,3-3 128 0,0-1 0 0,4-3 0 16,2-2 0-16,2-1 0 0,1-2 160 0,1-3-32 15,3-3 0-15,1-3 0 0,1-2 0 0,2-4-128 16,2-3 192-16,-2-2-64 0,1-4 16 0,-1-3 0 15,-2 0 0-15,-2-2 0 0,-1 0 144 0,-4 1 32 16,-2 3 0-16,-3 1 0 0,-3 1-320 0,0 3 0 16,-3 4 0-16,-1 1 0 0,-2 6 128 0,0 0-128 15,0 0 144-15,0 0-144 0,-6 7 0 0,-1 2 0 16,0 2 0-16,0 1 0 0,1 1 0 0,2 2 0 16,1 1 128-16,1 0-128 0,0 2 0 0,4-2 0 15,0 0-176-15,2-3 176 0,3 0 0 0,0-1 0 16,4-1 0-16,3-1 0 15,0-1-640-15,2-1 0 0,3-3 0 0,0-2 0 16,3-2-1504-16,1-2-304 0,1-2-64 0</inkml:trace>
  <inkml:trace contextRef="#ctx0" brushRef="#br0" timeOffset="145256.24">20536 9764 21183 0,'-20'-7'1888'0,"10"4"-1504"16,-2-4-384-16,-1 3 0 0,1-1 2720 0,1 1 480 16,0 0 80-16,1 0 32 0,2 1-2096 0,2 2-432 15,6 1-80-15,0 0 0 0,0 0 0 0,5-2 0 16,6 2 0-16,8 1 0 0,7 1-320 0,10-1-48 16,11-2-16-16,5-1 0 0,7-1 64 0,9-1 0 0,11 2 0 0,7-2 0 15,6-2-144-15,6 2-32 16,6 2 0-16,1-3 0 0,2 1-80 0,1 0-128 0,0 1 176 0,-3 1-176 15,-3 1 160-15,-6 1-160 16,-7-1 128-16,-5 2-128 0,-6 1 0 0,-5 0 0 0,-7 2 128 0,-9-2-128 16,-8 0 0-16,-6-1 128 0,-7 2-128 0,-6 1 128 15,-7-2-128-15,-4 0-176 0,-4-1 48 0,-5 1 0 32,-10-2-688-32,0 0-128 0,0 0-16 0,0 0-16 0,-7 5-2224 15,-4-1-448-15</inkml:trace>
  <inkml:trace contextRef="#ctx0" brushRef="#br0" timeOffset="145726.13">21095 10296 14735 0,'0'0'1312'0,"3"-5"-1056"16,2 0-256-16,0 0 0 0,0-1 848 0,4 0 112 15,-1-1 32-15,2 0 0 0,1 1 608 0,0-1 128 0,-1 1 32 0,0 0 0 16,-2 3 16-16,-1 0 0 15,-2 0 0-15,-5 3 0 0,0 0-672 0,0 0-128 16,0 0-16-16,0 8-16 0,-2 1-240 0,-2 3-32 16,-3 2-16-16,-2 4 0 0,-3 3-288 0,-2 3-64 15,-2 3-16-15,-2 2 0 0,0 1-112 0,2 1-32 0,-3 2 0 16,4 0 0-16,2-2-144 0,2 1 192 0,2-2-192 0,3-2 192 16,3-2 0-16,3-2 16 0,3-2 0 0,4-1 0 15,3 0 192-15,3-2 48 0,1-3 0 0,5 0 0 0,3-3-144 0,2-2-32 16,3-1 0-16,1-5 0 0,3-2-96 15,1-1-32-15,0-4 0 0,1-1 0 0,1-3-144 0,1-2 0 16,0-1 0-16,-2-1 0 31,0-1-768-31,0 0-48 0,-1 0 0 0,-3 1 0 0,-5 0-2512 0,-3 0-512 0</inkml:trace>
  <inkml:trace contextRef="#ctx0" brushRef="#br0" timeOffset="145913.62">21217 10428 29487 0,'-2'-4'2624'0,"0"-2"-2112"0,2 1-512 0,2-1 0 15,0 1 1648-15,2 0 208 16,2 2 64-16,0 0 0 0,3-2-1728 0,3 2-352 16,2 0-64-16,3-1-16 0,-1 0 112 0,3 1 128 15,2 1-208-15,1-3 80 16,2 2-448-16,-1 0-96 0,2-1-16 0,-2 2-14240 0</inkml:trace>
  <inkml:trace contextRef="#ctx0" brushRef="#br0" timeOffset="146101.1">21149 10540 19343 0,'-7'-2'1728'0,"0"0"-1392"0,2 0-336 0,5 2 0 0,-5 0 4288 0,5 0 800 15,0 0 160-15,0 0 16 16,0 0-3984-16,0 0-816 0,6 4-144 0,3 1-48 15,2-1-96-15,3-1-32 0,1 1 0 0,4-2 0 16,2-1-144-16,3 0 0 0,3-1 144 0,2 0-144 16,4-2-304-16,3 0-128 0,1-1-16 0,3 1-16 15,0-1-2592-15,0 0-512 0</inkml:trace>
  <inkml:trace contextRef="#ctx0" brushRef="#br0" timeOffset="146571.91">22122 10373 19343 0,'0'0'1728'0,"2"-5"-1392"16,0-3-336-16,0-1 0 0,-1-1 1808 0,0 1 304 15,0 4 48-15,0-2 16 0,-1 1-368 0,0 0-64 16,0 6-16-16,0 0 0 0,-1-4-512 0,1 4-128 0,0 0 0 0,0 0-16 16,0 0-624-16,-3 4-128 15,-2 6-32-15,1 2 0 0,-2 1-96 0,0 5-32 16,-2 3 0-16,-1 3 0 0,0 1-160 0,-3 4 192 15,0 1-192-15,0 2 192 0,-1 1-192 0,0-1 160 0,-1-3-160 0,1 0 160 16,0-3-160-16,1 0 128 16,2-2-128-16,1-2 128 0,2-4-128 0,0-1 0 0,0-3 144 0,3-2-144 15,1-3 160-15,-1-2-32 0,4-7-128 0,0 0 192 16,0 0-16-16,0 0-16 0,5-5 0 0,1-3 0 16,2-6-160-16,2-2 0 0,1-3 0 0,2-4 0 15,1-2 0-15,2-5 0 0,1-2 0 0,1-3 0 16,0-2 0-16,-1-1 0 0,0 2 0 0,-1 2 0 0,0 3 0 0,-2 2 0 15,-1 3 0-15,0 4 0 0,-2 3 192 0,1 4 48 16,-1 2 16-16,-1 3 0 0,-2 2 48 0,-2 3 16 16,0 0 0-16,1 4 0 0,-7 1-144 0,9 3-32 15,-1 3 0-15,-1 3 0 0,0 1-144 0,-1 3 128 16,1 1-128-16,-2 3 128 0,1 2-128 0,-1 3 0 16,1 0 144-16,-2 3-144 0,1 1 0 0,-1 3 144 15,1-2-144-15,-1 1 0 0,0-1 128 0,1 1-128 16,-2-3 0-16,1-1 0 0,1-2 0 0,-1-2 0 0,-1-3 0 0,2 0 0 15,0-3 0-15,1-1 0 0,-2-2 0 0,1-2-192 32,-2-2-1104-32,-3-7-224 0,0 0-32 0,0 0-10480 0,0 0-2080 0</inkml:trace>
  <inkml:trace contextRef="#ctx0" brushRef="#br0" timeOffset="146760.74">22078 10605 40543 0,'0'0'3600'0,"-1"-3"-2880"0,1 3-576 0,1-4-144 16,-1 4 160-16,6-5 0 0,1 2 0 0,2 1 0 16,3 1-160-16,2 1 0 0,5 0 0 0,2 0 0 15,2 1 176-15,2 1-48 16,1-1-128-16,2 1 192 0,2 1-192 0,1 1-256 0,1-1 48 0,0 0 16 16,-2 1-2448-16,-1-1-496 0</inkml:trace>
  <inkml:trace contextRef="#ctx0" brushRef="#br0" timeOffset="150522.45">1736 12690 3679 0,'0'0'320'0,"0"0"-320"16,0 0 0-16,0 0 0 0,0 0 4896 0,0 0 912 15,0 0 176-15,0 0 32 0,-5 1-4528 0,5-1-912 0,0 0-176 0,0 0-32 16,-6-3 336-16,0-1 64 15,2 0 0-15,-1-2 16 0,2 0-128 0,2-2-16 16,-6 0-16-16,2 1 0 0,0-3-208 0,0-1-32 16,-3-1-16-16,0 0 0 0,1 1-80 0,-1 0-16 0,-2 2 0 0,-1 1 0 15,1 3 240-15,-3 2 64 16,-2 2 0-16,-2 3 0 0,-3 3 32 0,2 3 16 16,-2 3 0-16,-1 2 0 0,0 1-368 0,1 3-80 15,2 1-16-15,1 1 0 0,3 2-160 0,0 0 0 0,3 1 0 0,2-1 0 16,1-2 0-16,2 0 0 0,3-2 144 15,2-2-144-15,2-1 0 0,1-2 0 0,2-1 0 16,0-2-128-16,3-2 128 0,0-3 0 0,2-2 128 0,2 0-128 16,2-5 160-16,3-1-32 0,1-4-128 0,2-3 192 15,0-4 32-15,1-4 0 0,-1-5 0 0,1-4 0 0,0-2-224 16,-1-4 144-16,-1-5-144 0,1-2 128 0,-2-3-128 0,-1 0 192 16,-2 0-192-16,1 3 192 0,-3 2-64 0,-2 6-128 15,-3 6 192-15,-2 5-64 0,-4 4 400 0,1 4 80 16,-1 5 16-16,-1 9 0 0,0 0-176 0,-4 4-16 15,-2 5-16-15,2 5 0 0,-4 5-416 0,0 4 128 16,1 4-128-16,-1 2 0 0,-1 3 0 0,2 1 0 16,0 2 0-16,1 1 0 0,2-2 0 0,1 0 0 15,1-2 0-15,2-2 0 0,2-1-224 0,2-1 32 16,1-2 0-16,0-2 0 16,3-2-752-16,2-2-144 0,0-4-16 0,2-3-16 15,1-5-1760-15,0-2-368 0,4-5-64 0,-1-4-11248 0</inkml:trace>
  <inkml:trace contextRef="#ctx0" brushRef="#br0" timeOffset="150992.35">1939 12734 15663 0,'0'0'1392'0,"0"0"-1120"0,0 0-272 0,0 0 0 16,0 0 2000-16,0 0 352 0,0 0 64 0,0 0 16 16,6-2-1216-16,-6 2-224 0,6-2-48 0,1 0-16 15,-1 0 208-15,0-1 32 0,-2-2 16 0,3 0 0 16,1-2-160-16,-1 1-48 0,2-3 0 0,0 0 0 16,2-3-240-16,-2-1-48 0,-3-2-16 0,1 0 0 15,-2-1-240-15,-1-2-48 0,-1 0-16 0,-2 1 0 16,0 1-176-16,-1 2-16 0,-2 2-16 0,-1 3 0 15,-3 1 112-15,2 4 32 0,-3 3 0 0,-2 2 0 16,-1 3 96-16,-1 4 32 0,-1 3 0 0,0 5 0 0,-1 1-304 16,0 5-128-16,0 1 128 0,3 1-128 15,1 1 0-15,1-1 0 0,3 0 0 0,3 0 0 0,2-1 0 0,2-1 0 16,2-1 0-16,3-1 0 0,3-2 0 0,2-3-144 16,2-1 144-16,1-4 0 0,3-2-432 0,0-4 32 15,0-3 0-15,3-3 0 16,0-4-608-16,1-5-112 0,1-5-32 0,1-5 0 15,2-5 208-15,-2-5 48 0,2-3 0 16,0-3 0 0,-1-4 304-16,-1-2 64 0,-2-3 16 0,-1 0 0 0,-2-2 512 0,-5 4 0 0,-2 5 192 0,-3 5-48 0,-4 4 1088 0,-1 6 224 15,-4 3 32-15,-2 4 16 0,-4 4 0 0,-1 3 0 16,-1 3 0-16,0 2 0 0,0 3-672 0,1 2-144 0,-1 3-32 0,0 3 0 16,2 0-384-16,-1 6-80 0,-2 5 0 0,3 4-16 15,0 3-176-15,2 5 192 0,0 4-192 0,1 4 192 16,0 4-192-16,-1 3 192 0,1 2-192 0,0 2 192 15,1 2-192-15,-1 0 0 0,0 0 0 0,1 1 0 16,-1-2 128-16,-1-2-128 0,1-2 0 0,0-3 128 16,1-2-400-16,-1-5-96 0,2-3-16 0,0-3 0 15,1-4-1664 1,0-4-352-16,1-5-64 0,0-4-15312 0</inkml:trace>
  <inkml:trace contextRef="#ctx0" brushRef="#br0" timeOffset="151321.24">2188 12822 38591 0,'0'0'1712'0,"0"0"336"0,0-7-1632 0,1 1-416 0,2 0 0 0,3-2 0 0,1 0 0 0,4-1-176 15,2 0 16-15,4 0 0 0,2-1 160 0,3 0 0 16,2 4 160-16,2-1-160 0,3 2 0 0,-4 0 0 16,0 2 0-16,0 3 0 0,-3 1 0 0,-1 3 128 15,-3 3-128-15,-2 2 0 0,-2 1 0 0,-2 2 128 0,-1 2-128 0,-1 0 0 16,1 1 0-16,-1-1 0 15,0 1 0-15,-1 0 0 0,-2-3 128 0,2-1-128 0,0-1 0 0,1-3 144 16,-1-2-144-16,-1-3 0 0,1-2 0 0,0-3 0 16,0-4 384-16,0-2 0 15,-1-2 0-15,-1-2 0 0,1-3 176 0,-2-4 16 16,-1-3 16-16,-2-1 0 0,-1-3-96 0,-2 0-32 16,-4-2 0-16,-2 3 0 0,-1 0-208 0,-3 4-32 15,-2 3-16-15,-1 2 0 0,0 4 48 0,-1 4 16 0,0 5 0 0,-2 3 0 16,0 3-464-16,-1 3-80 0,0 4-32 0,0 3 0 31,1 4-2096-31,-1 3-416 0,0 3-96 0,-1 5-16 0</inkml:trace>
  <inkml:trace contextRef="#ctx0" brushRef="#br0" timeOffset="151618.95">2975 12497 12895 0,'0'0'1152'0,"0"0"-928"16,0 0-224-16,0 0 0 0,0 0 6144 0,0 0 1168 15,0 0 240-15,-2 6 64 0,0 0-5792 0,1 3-1152 16,-1 2-224-16,0 3-64 0,0 4-176 0,2 2-32 16,-2 1-16-16,1 2 0 0,1 0-16 0,-1 2 0 15,-1 1 0-15,1 0 0 0,-1 0-144 0,2 0 0 16,0-2-192-16,2-3 192 0,0-4 0 0,1-2 0 16,0-2 0-16,1-5 0 0,-4-8 0 0,0 0 0 31,0 0 128-31,6-5-128 0,0-4 288 0,0-5-32 0,2-5 0 0,0-4 0 0,-2-4 96 0,2-5 16 15,1-3 0-15,0-1 0 0,-2 1-240 0,0 2-128 0,0 2 128 0,-1 5-128 16,0 3 0-16,-2 4 0 16,0 4 0-16,1 3 128 15,-2 2-448-15,2 3-96 0,-1 3-16 0,-4 4 0 16,0 0-1744-16,8 2-368 0,-1 4-64 0,2 0-8784 16,1 3-1744-16</inkml:trace>
  <inkml:trace contextRef="#ctx0" brushRef="#br0" timeOffset="152923.41">3294 12576 10127 0,'0'0'448'0,"7"2"96"0,2 0-544 0,-1 0 0 0,1 0 0 0,-1 1 0 15,-8-3 4928-15,5 7 864 0,1 1 176 0,-2 1 48 16,0 2-3360-16,-2 2-672 0,-2 1-128 0,-1 1-16 16,0 2-624-16,0-1-128 0,-2 2-32 0,1 0 0 15,0 0-432-15,-1 0-96 0,-1-2-16 0,1 0 0 16,0-3-176-16,1-1-32 0,0-2-16 0,2-1 0 0,0-9-112 0,0 0-32 31,0 0 0-31,0 0 0 0,7-1 0 0,1-4 0 0,1-2 0 0,2-4 0 0,2-5 128 0,2-2 32 16,-1-3 0-16,3-4 0 0,1 0-304 0,0-1 0 15,-2 0 0-15,1 2 0 0,0 2-224 0,-3 4-48 16,-3 3-16-16,-3 4 0 16,-2 4 288-16,0 2 0 0,-6 5 0 0,0 0 0 0,4 6-144 0,0 2 144 15,-2 3 0-15,-1 4-144 0,-2 1 144 0,0 3 0 16,0 0 128-16,-2 0-128 0,2 2 0 0,1 0 0 16,0-1 0-16,0-1 0 0,0-2 0 0,1-2 0 15,2-2 0-15,0-2 0 0,1-3 0 0,2-3 0 16,0-2-192-16,2-2 64 0,1-2 128 0,2-3 192 15,1-4-32-15,1-3-16 0,3-3 112 0,1-4 0 16,4-3 16-16,3-4 0 0,3-3-112 0,1-2-32 16,2 1 0-16,-1 2 0 0,-4 1-128 0,-2 4-192 15,-2 4 32-15,-4 3 16 0,-1 6 144 0,-2 2 0 16,-2 4-144-16,-2 3 144 0,-1 3-208 0,0 5 16 0,0 3 16 0,-3 2 0 16,0 2 0-16,-1 3 0 0,1 1 0 15,1 0 0-15,-1 1-144 0,3 0-48 0,1 1 0 0,2-1 0 31,-1-3-160-31,2 0-48 0,1-2 0 0,2-3 0 16,-1-3-352-16,3-2-80 0,0-4-16 0,1-3 0 0,0-4 48 0,-2-3 0 16,0-3 0-16,-2-2 0 0,-2-3 720 0,1-5 256 0,-2-3-192 0,-1-3 192 0,-1-1 192 15,-3-1 128-15,-1 3 16 0,-4 0 16 16,-2 2-48-16,-2 3-16 0,-3 3 0 0,0 4 0 0,-4 2 720 16,0 3 144-16,-2 4 16 0,-1 2 16 0,-1 3-528 0,0 2-96 15,-2 3-32-15,2 1 0 0,0 3-528 0,0 2 0 16,0 3 0-16,1 1 0 0,1 3 0 0,1-1 160 15,1-1-160-15,2 1 128 0,2-2-128 0,3 0-272 16,0-2 64-16,4-2 16 0,0-2 192 0,2-1 0 16,2-2 0-16,0-1 0 0,3-3 0 0,2-1 0 15,2 0 0-15,2-4 0 0,0 0 0 0,0-1 128 0,2-3 16 0,0 1 0 16,0-1 32-16,-1 2 0 16,-1 1 0-16,-2 1 0 0,-1-1-176 0,0 2 0 15,-1 1 0-15,0 1 128 0,-1 2-128 0,0 0 0 16,-1-1 0-16,1 1 128 0,-3 0-128 0,2-1 0 15,-2 0 0-15,2-1-176 0,0 0 176 0,0-2 0 16,0-2 128-16,1-4-128 0,0-1 0 0,1-1-192 0,1-4 32 0,0-1 0 16,1-3 160-16,2-4-160 15,-1-4 160-15,1-3-160 0,1-4 160 0,0-3 224 0,3-5-48 0,0-2-16 16,-1-2-16-16,1 0 0 16,-1 0 0-16,-3 5 0 0,-3 4 448 0,-2 5 96 15,-2 3 16-15,-2 7 0 0,0 2 48 0,-3 5 16 0,-1 3 0 0,-1 2 0 0,-1 8-496 0,0 0-80 31,0 0-32-31,-4 5 0 0,0 2-160 0,-3 5 0 0,-2 6 0 0,0 4-176 0,2 3 176 0,-3 6-160 32,0 2 160-32,1 3-160 0,1 3 160 0,2 2 0 15,1-3-144-15,2-1 144 0,2 0 0 0,3-1 0 16,4-1 0-16,1-1 0 0,1-2-160 0,3-2 160 16,2-5 0-16,4-3-144 0,-1-3-112 0,1-5-32 15,-1-4 0-15,2-3 0 0,1-4-80 0,-3-3-16 16,3-4 0-16,-1-5 0 0,2-3 96 0,1-6 16 15,1-5 0-15,0-3 0 0,0-4 80 0,-1-1 32 16,-1-1 0-16,-4 3 0 0,-1 1 160 0,-2 4 0 16,-2 4 0-16,-3 4 0 0,-2 2 0 0,-1 4 272 15,-2 4-32-15,-3 6-16 0,0 0-16 0,0 0 0 16,0 0 0-16,-5 8 0 0,0 4-208 0,-1 3 0 16,2 4 0-16,0-1 0 0,-2 1 0 0,2 2 0 15,-1 1 0-15,3-1 0 0,1 1-144 0,1 0 144 16,1-1 0-16,2 0-144 0,1-1 144 0,1-3 0 15,1-1 0-15,4-2 0 0,2-2 0 0,2-2 0 0,1-2 0 0,2-3-128 16,-1-3 128-16,2-2 0 0,1-2 0 0,-1-2-128 16,1-4 128-16,2-3 0 0,2-4-144 0,0-4 144 15,0-4-192-15,0-1 48 0,1-3 0 0,-2 2 0 16,-2 1 144-16,-4 3 0 0,-3 3 0 0,-2 4-128 16,-3 2 128-16,-3 3 192 0,-1 2-32 0,-4 7-16 15,0 0-16-15,0 0-128 0,-4 6 192 0,0 2-64 0,-2 1-128 16,1 4 0-16,-2 1-160 0,2 2 160 0,0 2-128 0,3 0 128 15,0-2 0-15,2 1-144 0,1-1 144 0,2-1 0 16,2 0 0-16,1-2 0 0,2-2-128 0,2-2 128 16,0-3-128-16,2 0 128 0,1-4 0 0,0-1-160 15,2-3 160-15,0-2 0 0,0-4 0 0,1-3 144 16,-1-5 16-16,1-2 0 0,-2-4 128 0,-1-2 32 16,-2-2 0-16,-2 1 0 0,-4-3-96 0,-2 2-16 15,-3 2 0-15,-5 2 0 0,-1 1-208 0,-3 3 0 0,-3 3 0 0,-3 3-160 31,-1 3-384-31,-1 4-80 0,0 2-16 0,0 6 0 16,2 2-2368-16,0 5-496 0,0 2-80 0</inkml:trace>
  <inkml:trace contextRef="#ctx0" brushRef="#br0" timeOffset="153173.35">5814 12557 24879 0,'7'5'2208'0,"-2"1"-1760"0,0-2-448 0,-2 2 0 15,-3-6 2800-15,3 5 464 0,-3-5 112 0,5 6 16 16,-5-6-1696-16,2 5-336 0,-2-5-64 0,4 3-16 15,-4-3-656-15,7 3-144 0,-1-2-32 0,0 0 0 16,2-1-192-16,1-2-64 0,1-2 0 0,1-1 0 16,1-2-16-16,1 1-16 0,1-2 0 0,0 0 0 15,2 0-32-15,-2 1-128 0,0 0 192 0,0 3-64 16,-3 0-128-16,0 2 0 0,-3 2 144 0,1 1-144 16,-1 2 0-16,-1 1 128 0,-1 3-128 0,0 0 0 0,-2 2 0 0,0 1 0 15,0 0 0-15,0 1 128 0,1-1-128 0,-1-1 0 16,0-2 0-16,0-1 0 15,-4-6-640-15,0 0-64 0,0 0 0 0,0 0-12272 16,0-6-2448-16</inkml:trace>
  <inkml:trace contextRef="#ctx0" brushRef="#br0" timeOffset="153314.12">5408 11975 23039 0,'-14'-6'2048'0,"-2"0"-1648"16,-1 0-400-16,1 2 0 0,0 0 3968 0,2 2 720 15,2 1 144-15,0 1-14576 16,1 0-2928-16</inkml:trace>
  <inkml:trace contextRef="#ctx0" brushRef="#br0" timeOffset="153455.04">4820 12238 15663 0,'-13'-7'1392'0,"8"4"-1120"0,1 1-272 0,0-3 0 16,-1 1 5904-16,5 4 1136 0,-1-6 208 0,3 1 48 15,3-1-5456-15,1 2-1104 0,4-1-224 0,4 0-32 16,5-1-480-16,3 1 0 0,3-1 0 0,6-1 0 31,6-2-1504-31,5-1-400 0,8-1-80 0</inkml:trace>
  <inkml:trace contextRef="#ctx0" brushRef="#br0" timeOffset="153908.66">7584 12233 23039 0,'-7'-26'1024'0,"3"14"192"0,1-5-960 0,1 2-256 15,0-2 0-15,0 2 0 0,1 2 1728 0,1 3 288 16,0 0 64-16,1 3 16 0,1 2-496 0,-2 5-80 16,0 0-32-16,6 1 0 0,2 2-928 0,0 4-192 0,-1 2-48 0,1 2 0 15,0 2-176-15,-3 2-144 0,-2 1 192 0,-1 1-192 16,-5 3 192-16,0 1-64 0,-2 1 0 0,-2 2-128 15,-1 1 256-15,-3 1-64 0,1-2-16 0,0-1 0 16,1-2-48-16,1-2 0 0,-1-3 0 0,2-2 0 16,4 0 400-16,0-3 80 0,3-1 16 0,3-1 0 15,-1 0-144-15,5-1-32 0,1-1 0 0,3-2 0 16,2-1-256-16,3 0-48 0,3-2-16 0,3-1 0 0,0-1-128 0,3-1 0 16,2 0 0-16,1-1 0 15,4-2-1168 1,1 1-272-16,1-2-48 0,3-1-10416 0,-2-1-2096 0</inkml:trace>
  <inkml:trace contextRef="#ctx0" brushRef="#br0" timeOffset="154161.53">8023 12078 32255 0,'-3'-5'2864'0,"1"-2"-2288"15,1 0-576-15,1 1 0 0,1-1 1936 0,1 1 288 16,1-1 48-16,3 2 16 0,-1 0-1840 0,2 2-448 15,0 0 0-15,2 3 0 0,0 1 240 0,1 2 0 0,0 1 0 0,1 4 0 16,-2 2-48-16,-1 4-16 16,-1 4 0-16,1 3 0 0,-2 3-176 0,0 5 192 0,-2 1-192 0,-2 6 192 15,-3 1-192-15,-1 4 0 0,-3 0 144 0,-2 1-144 16,-4 0 0-16,-1-1 0 0,-2-4 0 0,-2-1 128 16,-1-3-320-16,-3-1-48 0,-2-5-16 0,-3-3 0 15,-4-2-160 1,-3-2-32-16,-2-4-16 0,-1-3 0 0,0-3-1728 15,-1-2-352-15,2-4-64 0</inkml:trace>
  <inkml:trace contextRef="#ctx0" brushRef="#br0" timeOffset="154380.18">7391 12035 22111 0,'-8'-12'976'0,"4"8"208"15,-3 0-944-15,-1 2-240 0,-1 1 0 0,1 3 0 0,-2 3 3616 0,-2 1 672 16,-2 4 144-16,-1 6 32 0,-3 3-3376 0,0 6-656 15,-1 2-144-15,-1 5-32 0,-2 4 16 0,0 4 0 16,2 3 0-16,2 2 0 0,2 2-16 0,2 3-16 16,3-3 0-16,4 0 0 0,5-2-240 0,4-1 0 15,5-2 0-15,4-2 0 0,4-3 0 0,5-3 0 16,4-3 0-16,7-3 0 16,4-4-528-16,11-5-48 0,7-4-16 0,8-7-16976 0</inkml:trace>
  <inkml:trace contextRef="#ctx0" brushRef="#br0" timeOffset="154912.26">9041 12316 24879 0,'-12'-1'1088'0,"12"1"256"0,-7-1-1088 0,1 1-256 0,1-2 0 0,5 2 0 16,-6 0 2192-16,6 0 384 0,0 0 80 0,0 0 16 16,0 0-1328-16,8-1-272 0,1 0-48 0,5-1-16 15,5 0-512-15,3 0-112 0,3 1 0 0,5-1-16 16,2 0-160-16,0 0-16 0,0-1-16 0,0-2 0 16,-3 1-176-16,-1 2 0 15,-3-2 0-15,-2 2 0 0,-2-1-1392 16,-2 2-256-16,-3 1-48 0,-5 1-14384 0</inkml:trace>
  <inkml:trace contextRef="#ctx0" brushRef="#br0" timeOffset="155053.24">8991 12512 4607 0,'-12'0'192'0,"7"0"64"0,-1 0-256 0,6 0 0 0,0 0 0 0,0 0 0 0,0 0 7760 0,0 0 1520 16,0 0 288-16,0 0 64 0,9 1-7584 0,3-1-1536 15,3 0-288-15,5 0-64 0,5 0-160 0,2-1 0 16,4-2 0-16,3 0 0 15,3-2-448-15,2-2-128 0,-1-2-32 0,1-1-10848 16,-2-1-2160-16</inkml:trace>
  <inkml:trace contextRef="#ctx0" brushRef="#br0" timeOffset="155288.09">9403 12157 37951 0,'-14'-12'1680'0,"9"7"352"0,-2-1-1632 0,2 1-400 16,0-1 0-16,2 2 0 0,3 4 592 0,0 0 48 0,0 0 0 0,0 0 0 15,6-1-256-15,3 2-64 0,1 3 0 0,4 3 0 16,2 2 0-16,1 1-16 0,-2 1 0 0,1 2 0 16,1 2 32-16,-3 2 16 0,-2-1 0 0,-3 3 0 15,-2 2-160-15,-5 2-48 0,-3 2 0 0,-5 4 0 16,-5 3-16-16,-3 3-128 0,-2 0 192 0,-4-1-64 16,-2-1-320-16,0-1-80 0,-1-1-16 0,0-3 0 15,-1-2-480 1,2-4-80-16,2-2-32 0,1-3 0 0,1 0-2368 15,2-4-464-15,-14 7-112 0,20-8-16 0</inkml:trace>
  <inkml:trace contextRef="#ctx0" brushRef="#br0" timeOffset="155757.76">10505 12480 35135 0,'0'0'1552'0,"0"0"320"0,0 0-1488 0,0 0-384 15,0 0 0-15,0 0 0 0,6 5 0 0,3-2 0 16,3 0 0-16,4-2 0 0,2-1 384 0,5-2 16 0,2-3 0 0,1 0 0 15,3-6 176-15,-2-3 16 0,2 0 16 0,0-3 0 16,1-5-192-16,-1-3-32 0,-1-2-16 0,-1-3 0 16,-2-1-128-16,-3 2-32 0,-3-1 0 0,-4 2 0 15,-5 2-32-15,-3 5-16 0,-4 5 0 0,-3 1 0 16,-3 3 320-16,-4 3 64 0,-3 4 16 0,-2 4 0 16,-4 3-208-16,-3 5-32 0,-2 3-16 0,-2 4 0 15,-5 2-304-15,1 4 128 0,-1 3-128 0,1 3 0 0,-3 0 0 16,4 1 0-16,-1 1 0 0,2-2 0 0,3 1 0 0,3-2 0 15,2-1 0-15,4-1 0 0,3-1 176 0,3-1-176 16,3-1 160-16,4-1-160 0,2-2 176 0,2 0-176 16,4-1 192-16,3-1-192 0,2-4 160 0,5-1-160 15,3-3 128-15,2 0-128 0,3-2-224 0,3-2-128 16,4-3-32-16,2-4 0 16,2-3-1552-16,3-1-320 0,2-1-64 0,1 1-14976 15</inkml:trace>
  <inkml:trace contextRef="#ctx0" brushRef="#br0" timeOffset="156135.19">11147 12877 1839 0,'-21'-5'0'0,"14"2"160"0,-2-1-160 0,1-2 0 0,0 1 0 0,3-2 0 15,2-1 8912-15,-1 0 1760 16,2-1 336-16,2-1 80 0,1-2-8720 0,3 0-1760 15,0 0-352-15,1-1-64 0,3 2-64 0,1 2-128 16,1-1 176-16,2 1-176 0,-1 1 0 0,2 3 0 0,0 1-240 0,1 2 80 16,-2 2 160-16,-2 2 0 0,1 4 0 0,-3 2-128 15,-1 1 128-15,-2 5 0 0,-1 1 0 0,-3 2-128 16,-3 3 128-16,-3 2-128 0,-2 3 128 0,-4 0-128 0,-3 1-96 0,-1 0-16 16,-3-2 0-16,0-1 0 0,-1-1 240 0,1-1-176 15,1-4 176-15,1 0-160 0,2-3 576 0,2-2 112 16,0-2 32-16,4-1 0 0,3-2 144 0,2-2 16 15,3-5 16-15,0 0 0 0,0 0-400 0,8 3-80 16,3 0 0-16,3-2-16 0,3-1-240 0,3-1 128 16,2 0-128-16,1-2 0 0,0 0 0 0,2 0 0 15,2-2-176-15,-1 1 176 16,-1-2-1792-16,1 0-224 0,0-1-48 0,0 1-16288 0</inkml:trace>
  <inkml:trace contextRef="#ctx0" brushRef="#br0" timeOffset="156416.41">11875 12446 36111 0,'0'0'1600'0,"0"0"320"0,6-2-1536 0,4 1-384 0,5 0 0 0,2 1 0 15,-2 0 640-15,2 1 32 0,2-2 16 0,2 0 0 0,2 0-48 0,2 0-16 16,0-2 0-16,1-1 0 0,3 1-432 0,-3-1-192 16,3-1 160-16,-2 1-160 15,1-2-448-15,-2 2-176 0,-1 1-32 0,-5 0-11120 16,-2 1-2240-16</inkml:trace>
  <inkml:trace contextRef="#ctx0" brushRef="#br0" timeOffset="156557.39">11970 12627 40543 0,'-12'-1'3600'0,"12"1"-2880"16,0 0-576-16,0 0-144 0,0 0 528 0,0 0 80 16,0 0 16-16,10 1 0 0,2 1-240 0,2-1-32 15,4 0-16-15,3-1 0 0,2 0-112 0,2-1-32 16,3 0 0-16,2-2 0 0,2-1-192 0,1-4-288 15,5 0 64-15,1-2 16 16,4 0-2736-16,0 0-560 0</inkml:trace>
  <inkml:trace contextRef="#ctx0" brushRef="#br0" timeOffset="157279.04">13736 11879 35935 0,'0'0'3200'0,"0"0"-2560"0,0 0-512 0,-6-1-128 16,6 1 0-16,-4 4-160 0,3 2 160 0,-2 2-208 15,0 4 656-15,-2 1 144 0,-2 2 32 0,-1 4 0 16,1 2-176-16,-2 3-16 15,0 1-16-15,0 3 0 0,-1 0-48 0,3 2-16 0,-1-1 0 0,2-2 0 16,2-1-192-16,1-2-32 0,-1-2-128 0,2-1 192 16,1-3 0-16,0-1-16 0,0-3 0 0,0-1 0 0,1-3 80 0,0-2 0 15,0-8 16-15,0 0 0 0,0 0-16 0,0 0-16 16,0 0 0-16,0 0 0 0,0-8 0 0,0-3 0 16,1-4 0-16,0-3 0 0,1-3-112 0,1-3-128 15,2-2 176-15,0-4-176 0,1-2 192 0,-1-2-64 16,3 0 0-16,0 0-128 0,-2 1 256 0,2 1-48 15,0 0-16-15,-1 1 0 0,1 0 64 0,1 5 16 16,1 2 0-16,0 1 0 0,1 2-272 0,2 1 0 16,2 2 128-16,1 2-128 0,-1 1 0 0,2 0 0 15,0 2 0-15,1 3-144 0,-3 1-16 0,0 4 0 32,-2-1 0-32,-1 3 0 15,-1 0-400-15,-1 4-80 0,-1 1 0 0,-2 4-16 16,-1 2-1712-16,-1 4-352 0,0 3-64 0,-4 2-13824 0</inkml:trace>
  <inkml:trace contextRef="#ctx0" brushRef="#br0" timeOffset="157451.46">13682 12122 32255 0,'0'0'2864'0,"-6"0"-2288"0,0-1-576 0,0 0 0 16,6 1 1392-16,0 0 160 0,0 0 48 0,0 0 0 15,0 0-448-15,0 0-64 0,0 0-32 0,6-3 0 16,5-1-640-16,0 1-128 0,3-1-32 0,3-1 0 15,4 2-256-15,4-1 0 0,0-2 0 0,1 1 0 32,1-1-1344-32,-1 1-256 0,0 0-64 0,-1 3-9984 0,-1 1-1984 0</inkml:trace>
  <inkml:trace contextRef="#ctx0" brushRef="#br0" timeOffset="157749.88">14001 12369 33167 0,'0'0'1472'0,"-5"-5"304"0,1-3-1424 0,1 2-352 16,1-1 0-16,4 1 0 0,0 0 1600 0,3 3 256 16,2 0 64-16,1 1 0 0,-1 1-1296 0,2 2-256 15,1 2-48-15,1 1-16 0,-1 2-304 0,-1 1 0 0,-2 2 0 16,-1 1 0-16,-2 2 0 0,-2 2 0 0,-2 2 0 0,-3 0 0 16,-2 1 128-16,-3 0-128 15,-2 2 192-15,0 0-192 0,1-1 160 0,-3 0-160 16,-1-1 128-16,3-4-128 0,0-1 416 0,3-2 0 15,0-3 0-15,3-1 0 0,4-6 256 0,0 0 48 0,0 0 16 0,6 3 0 16,5-1-288-16,2-2-64 0,3-2-16 0,2-2 0 16,6-3-192-16,2 1-48 0,3-2 0 0,1 1 0 15,2 2-128-15,0-1 0 0,0 1-192 0,-2-1 192 16,-2 2-832-16,-2 0-64 16,-2 0 0-16,-2 3-12592 0,-3-1-2512 0</inkml:trace>
  <inkml:trace contextRef="#ctx0" brushRef="#br0" timeOffset="167415.98">14892 11857 28911 0,'1'-13'1280'0,"0"7"256"0,0 1-1216 0,0-2-320 16,-1 2 0-16,2-1 0 0,-1 2 128 0,0 1-128 15,-1 3 144-15,0 0-144 0,0 0 576 0,0 0 32 16,0 0 0-16,-3 9 0 0,-1 5-240 0,-1-1-48 16,0 3-16-16,-1 3 0 0,1 2-144 0,-2 2-32 15,1 0 0-15,-1 2 0 0,0 2 32 0,-1 7 0 16,0-1 0-16,1-2 0 0,3-2 48 0,1-1 16 15,0-3 0-15,2-3 0 0,1-3 528 0,0-1 96 16,1-2 32-16,1-1 0 0,0-4-176 0,1-1-48 16,1-2 0-16,1-1 0 0,-1-3-112 0,2-1-32 15,0 0 0-15,3-1 0 0,1-2-128 0,0-1-48 0,1-2 0 0,1 1 0 16,1 0-192-16,0 0-144 0,1 0 192 0,0-1-192 16,0 0 128-16,2 1-128 0,-1-1 0 0,0 0 0 15,0 2-128-15,-1 0-96 16,0-1-16-16,1-1 0 15,-1 1-2176-15,0-2-432 0,-1 0-96 0,1-1 0 0</inkml:trace>
  <inkml:trace contextRef="#ctx0" brushRef="#br0" timeOffset="167602.15">15156 12125 28559 0,'-10'-8'2544'0,"6"3"-2032"0,0 0-512 0,1 0 0 16,1 1 1408-16,2 4 192 0,0 0 48 0,0 0 0 15,0 0-1200-15,3-4-224 0,2 0-48 0,4 1-16 16,1 1-160-16,3 1 0 0,4 0 144 0,1 1-144 0,2 0 0 0,2 0-288 16,2-2 48-16,2 2 16 15,0-1-2672-15,3 0-544 0</inkml:trace>
  <inkml:trace contextRef="#ctx0" brushRef="#br0" timeOffset="167961.87">15862 11973 21183 0,'2'-15'944'0,"-1"9"192"0,-2-3-912 0,0-2-224 15,0 1 0-15,-5 0 0 0,0-1 1680 0,-3 2 304 16,0 0 48-16,-2 2 16 0,-1 0-384 0,-1 3-64 16,-1 2 0-16,-3 3-16 0,-3 3-704 0,-1 3-144 15,0 3-32-15,-1 3 0 0,-1 0-448 0,0 2-80 0,0 2-32 16,1 2 0-16,2 0-144 0,3 2 0 16,0 0 144-16,4 1-144 0,2 1 0 0,3-1 0 15,3-3 0-15,3 1 0 0,2-2 0 0,4-1 0 0,0-2 0 0,5-3 0 16,2-2 144-16,4-2-144 0,2-2 192 0,4-4-192 15,2-1 208-15,2-6-64 0,2-2-16 0,-1-3 0 16,0-3-128-16,-1-4 160 0,-1-2-160 0,-1-1 160 16,-2-2-32-16,-2-2-128 0,-3 2 192 0,-3 2-64 15,-2 0-128-15,-2 2 160 16,-2 3-160-16,-3 3 160 0,0 2 64 0,-3 2 16 0,-1 8 0 0,0 0 0 16,0 0-48-16,0 0 0 0,-6 2 0 0,1 4 0 15,-2 4-192-15,0 2 0 0,1 1 0 0,-1 2 0 16,2 2-144-16,0 2 144 0,2 0 0 0,0 1-144 0,1-1 144 0,2 1 0 15,2-2 0-15,1 1 0 0,0-1 0 0,2-2 0 16,-1-2 0-16,3 0 0 16,0-2-352-16,3-2 16 0,2-2 0 0,3 0 0 15,0-2-1984-15,5-3-400 0,0-2-80 0</inkml:trace>
  <inkml:trace contextRef="#ctx0" brushRef="#br0" timeOffset="168211.93">16231 11779 31327 0,'-5'-8'2784'0,"2"-1"-2224"16,-2 1-560-16,3-1 0 0,0 0 1232 0,1 2 144 0,1 7 32 0,0 0 0 15,0 0-864-15,0 0-160 16,0 0-48-16,7 2 0 0,1 1-144 0,1 3-48 16,1 2 0-16,2 3 0 0,-1 2 112 0,1 4 0 15,-1 3 16-15,-1 3 0 0,-2 1-96 0,-2 3-32 0,-1 5 0 0,-3 1 0 16,-3 3-144-16,-4 1 0 0,-3 3 0 0,-5 0 128 15,-2 2-128-15,-1-1 0 0,-5-1 0 0,-4-1 0 32,-3-3-784-32,-5-2-96 0,-5-2-16 0,-1-2 0 15,-2-3-1632-15,0 0-336 0,1-3-64 0,-2-2-16 0</inkml:trace>
  <inkml:trace contextRef="#ctx0" brushRef="#br0" timeOffset="168556.14">14821 11527 12895 0,'-16'-18'576'0,"7"11"112"0,-2-2-560 0,-1-1-128 15,-1 0 0-15,-1 1 0 0,1 2 3216 0,1 0 624 16,0 3 112-16,0 3 16 0,0 4-2112 0,0 3-416 16,0 5-96-16,1 6 0 0,1 6-752 0,-2 6-144 15,0 4-16-15,1 6-16 0,0 6-224 0,-2 5-32 0,2 3-16 0,2 4 0 16,-1 2-16-16,2 4-128 16,1 0 192-16,4-2-64 0,1 0-128 0,3-2 0 15,3-2 144-15,2-2-144 0,2-3 0 0,3-4 0 0,2-2-160 0,11 14 160 31,2-10-976-31,5-13-96 0,4-7-16 0,3-9-13056 0</inkml:trace>
  <inkml:trace contextRef="#ctx0" brushRef="#br0" timeOffset="169213.49">13609 13036 18431 0,'0'0'816'0,"-5"-1"160"0,-1 0-784 0,-1-1-192 0,1 0 0 0,-4-3 0 16,1 0 2304-16,0 0 400 0,-1 2 96 0,2 1 16 15,0 1-1152-15,8 1-208 0,-9-1-48 0,9 1-16 16,-9 0-560-16,9 0-96 0,0 0-32 0,0 0 0 16,0 0-288-16,0 0-64 0,0 0-16 0,5 6 0 15,4 0-160-15,0-3-48 0,5 0 0 0,4 0 0 16,5-2-128-16,8-1 0 0,7-3 0 0,8-1 0 0,8-3 0 0,6 0 128 15,7-3-128-15,9 0 0 0,9 0 128 0,6-1-128 16,7-2 0-16,7 2 128 0,6 0-128 0,3 0 0 16,2-2 144-16,4-1-144 0,3 2 0 0,3 0 0 15,1 0 0-15,-1 0 128 0,0 0-128 0,-1 1 0 16,0 1 128-16,-6 1-128 0,-8 2 0 0,-8-1 0 16,-8 1 0-16,-8 0 0 0,-6 2 0 0,-10 0 0 15,-9-1 0-15,-8 2 128 16,-9-1 32-16,-7 1 16 0,-7-2 0 0,-7 1 0 0,-4-1 0 0,-6 1 0 15,-3 1 0-15,-2-2 0 0,-5 1-48 0,-1-1 0 0,-3 1 0 0,-3-1 0 32,-1 2-512-32,-1-1-96 0,-2 1-32 0,-1 1 0 15,1 0-2256-15,-2 2-464 0</inkml:trace>
  <inkml:trace contextRef="#ctx0" brushRef="#br0" timeOffset="170105.52">14444 13504 14623 0,'8'-10'640'0,"-4"5"144"0,0-1-624 0,2-2-160 16,-2-1 0-16,2 1 0 0,-2-2 1872 0,2 0 352 16,0 0 64-16,1 1 16 0,0 0-208 0,-1 2-48 15,1-1 0-15,-1 2 0 0,0 1-592 0,-1 2-128 16,-5 3-32-16,0 0 0 0,0 0-816 0,6 4-160 15,-6-4-48-15,1 11 0 0,-1 2-32 0,-1 4-16 16,-5 1 0-16,1 4 0 0,-3 4-96 0,0 1 0 16,0 3-128-16,-2 1 192 0,-1 1-192 0,1 1 176 0,-1 1-176 0,1-2 160 15,1-2-160-15,1 0 0 16,1-1 144-16,1-3-144 0,3-2 0 0,3-1 144 0,2-3-144 0,3-2 0 16,1-2 384-16,5-3-16 0,1-2-16 15,3-1 0-15,1-2 32 0,4-2 0 0,3-3 0 0,3-2 0 16,3-1-208-16,2-2-48 0,1-2 0 0,-2 0 0 15,1 0-128-15,-1-2 0 0,-3 1 144 0,-2-1-144 16,-1 2 0-16,-2-3-256 0,-2-1 32 0,-3 1 16 31,0-2-1456-31,-4 1-272 0,-3 1-64 0,-1 0-13904 0</inkml:trace>
  <inkml:trace contextRef="#ctx0" brushRef="#br0" timeOffset="170324.67">14475 13494 14735 0,'-17'-16'1312'0,"12"8"-1056"16,-1-3-256-16,2 0 0 0,-1 0 4656 0,3 1 864 15,1 1 176-15,2 0 48 16,1 1-5088-16,3 2-1008 0,0 0-208 0,3 2-32 0,2 0 784 0,2-1 144 16,3 2 48-16,3 0 0 0,2 0-240 0,1 1-144 15,1 1 192-15,3 0-192 0,3 1 144 0,-1 0-144 16,1-1 0-16,-1 2 144 0,-1-2-272 0,1 1-64 15,-5 0-16-15,-1 1 0 16,-5 0-2928-16,0 1-576 0</inkml:trace>
  <inkml:trace contextRef="#ctx0" brushRef="#br0" timeOffset="170482.67">14423 13650 30399 0,'-13'3'1344'0,"13"-3"288"0,-6 1-1312 0,2 2-320 0,4-3 0 0,0 0 0 0,-2 5 1072 31,2-5 144-31,0 0 16 0,2 8 16 16,2-2-624-16,3 0-128 0,2-1-32 0,2 0 0 16,3-2-256-16,4-1-48 0,1 1-16 0,5-2 0 15,0 0-144-15,4-2 0 0,2-2 0 0,4 0 0 16,4-1-3136-16,0-4-496 0</inkml:trace>
  <inkml:trace contextRef="#ctx0" brushRef="#br0" timeOffset="170940.54">15356 13515 35007 0,'1'-13'3120'0,"-1"13"-2496"15,0-6-496-15,0 1-128 0,0-1 384 0,-1 2 48 16,1 4 16-16,0 0 0 0,0 0-16 0,0 0 0 0,-7 2 0 0,1 3 0 16,-2 4-176-16,0 3-48 15,-1 4 0-15,1 2 0 0,-2 3-208 0,-1 5 0 16,-1 1 0-16,-2 3-160 0,0 1 160 0,-1 0 0 0,-1 1 0 0,2 0 0 15,-2-1 0-15,1-1 0 0,2-3 0 0,1 0 0 16,1-3 0-16,1-2 0 0,1-3 0 0,2-4 128 16,0-2-128-16,3-3 128 0,0-2-128 0,4-8 128 15,0 0 32-15,0 0 16 0,0 0 0 0,4-6 0 16,1-4-48-16,3-4-128 0,2-4 192 0,2-2-64 0,1-5-128 0,1-2 0 16,1-4 0-16,1-3 0 15,2-1 0-15,-1-3 0 0,-1-1 144 0,-2 1-144 16,-1 2 192-16,-2 3-16 0,0 3-16 0,0 5 0 0,-1 1 224 15,-1 4 32-15,-1 4 16 0,-3 3 0 16,1 4-64-16,-1 2-16 0,1 4 0 0,-6 3 0 0,0 0-176 0,7 3-48 16,0 2 0-16,-1 3 0 0,0 1-128 0,-1 4 0 15,0 4 0-15,-1 1 0 0,1 2 0 0,-3 2 0 16,1 3 0-16,0 2-176 0,1 0 176 0,-1 2 0 16,-1 0 0-16,0-1 0 0,2 1 0 0,-1-2 0 15,0 0 0-15,2-2 0 0,-1-2 0 0,1-1 0 16,0-2 128-16,1-3-128 0,-1-1-240 0,-1-3-112 15,1-3-32-15,-1-2 0 16,0-3-1536-16,-4-5-304 0,0 0-64 0,0 0-14416 0</inkml:trace>
  <inkml:trace contextRef="#ctx0" brushRef="#br0" timeOffset="171081.9">15207 13859 35935 0,'-7'-5'3200'0,"7"5"-2560"0,0 0-512 0,0 0-128 16,0 0 640-16,3-6 96 0,4 1 32 0,0 1 0 15,2 0-496-15,3-2-80 0,4 1-32 0,2-2 0 16,4 0-160-16,4-1 128 0,1 0-128 0,3 0 128 16,2 1-1024-16,1-1-224 0,1 0-32 0</inkml:trace>
  <inkml:trace contextRef="#ctx0" brushRef="#br0" timeOffset="203593.66">2282 15028 3679 0,'0'0'320'0,"0"0"-320"0,6-3 0 0,-1 0 0 16,0-2 1872-16,-1 2 304 0,-4 3 64 0,6-3 16 16,-6 3-640-16,3-5-128 0,0 1-16 0,-3 4-16 0,0 0-304 0,1-6-64 15,-1 6-16-15,0-5 0 0,0 5-80 0,-1-6-16 16,-1 2 0-16,2 4 0 0,-4-4-160 0,0-1-48 15,0 3 0-15,-1 0 0 0,5 2-144 0,-5-1-48 16,-1 1 0-16,0 2 0 0,0 1 64 0,0 2 16 16,-2 0 0-16,0 3 0 0,0 2-96 0,-1 2-32 15,-1 1 0-15,0 2 0 0,0 3-240 0,-3 11-48 16,1-2-16-16,2 2 0 0,0-2-96 0,2 2 0 31,2-2-128-31,2 3 192 0,3-2-192 0,1-2 0 0,4-2 0 0,2-1 0 0,3-1 0 0,1-1 0 16,0-2 0-16,2-3 0 0,2-1 0 0,3-3 0 0,-1-2 0 0,2-3 0 15,0-1 240-15,2-3-48 0,0-3-16 0,2-3 0 16,1-5 32-16,0-1 16 16,1-3 0-16,0-3 0 0,-2-5-16 0,-2-2 0 15,-1-2 0-15,0-1 0 0,-5-2-16 0,-1 0-16 16,-2-1 0-16,-1 3 0 0,-2 3 16 0,-3 5 0 16,0 5 0-16,-2 3 0 0,-3 9 112 0,0 0 16 0,0 0 16 0,0 0 0 0,0 0 96 0,-2 8 16 15,0 3 0-15,1 3 0 16,-2 3-448-16,3 2 0 0,2 0 0 0,0 3 0 0,0 0 0 0,2 0 0 15,0-2 0-15,2 0 0 0,3 0-128 0,-2-7 128 32,0-1 0-32,3 0 0 0,1-1 0 0,1-3 0 15,2-3-144-15,0-1 144 0,0-3 0 0,-1-2 0 16,1-4 0-16,0-2 0 0,0-4 0 0,-1-5 0 16,-2-2 160-16,0-4-32 0,0-5 128 0,-3-1 48 15,-4-2 0-15,-2 1 0 0,-5 2-48 0,-2 4-16 16,-3 2 0-16,-3 3 0 0,-2 3 112 0,-2 5 32 15,-3 3 0-15,-1 5 0 0,-1 3-384 0,0 6 144 16,-2 2-144-16,0 3 0 16,0 2-1200-16,2 2-336 0,2 4-80 0,2 2-16 15,-1 2-1392-15,5 3-288 0,-7 25-48 0,16-14-16 0</inkml:trace>
  <inkml:trace contextRef="#ctx0" brushRef="#br0" timeOffset="204441.86">3084 15258 31327 0,'0'0'2784'0,"0"0"-2224"0,2 7-560 0,-2 1 0 16,-1-1 704-16,0 3 16 0,-1 1 16 0,-4 6 0 16,-1-2-576-16,0-1-160 0,-3 1 0 0,3-3 0 15,-2 0 176-15,4-4-48 0,-1-1 0 0,0 3 0 16,2-3 0-16,4-7-128 0,0 0 192 0,0 0-64 16,0 0-128-16,0 0 192 0,1-6-192 0,2-1 192 15,2-4-192-15,2-7 160 0,1-2-160 0,0 5 160 16,1-3-160-16,0-1 128 0,1 0-128 0,0 1 128 0,-1 3-128 0,3-3 0 15,-2 6 0-15,-4 8 128 0,-1 0 144 0,-5 4 32 16,0 0 0-16,6 7 0 0,-1 2 80 0,-1 3 32 16,1 1 0-16,-1 2 0 0,1 2-416 0,-1-1 128 15,0 1-128-15,1-3 0 0,0 2 0 0,1-2 128 0,-1 0-128 0,1-2 0 16,2-3 0-16,-1-1 0 0,2-4 0 16,0-2 0-16,0-2 176 0,2-2-48 15,1-2-128-15,1-4 192 0,0-1 64 0,1-4 16 16,2-2 0-16,0-4 0 0,0-2-32 0,7-13-16 0,-3 2 0 0,-7 13 0 15,-1 0-224-15,-1 0 144 0,-2 2-144 0,-2 4 128 16,1 3-128-16,-2 5 0 16,0 1 144-16,-6 4-144 0,0 0 224 0,5 9-32 15,-1 2 0-15,-2 0 0 0,0 4-192 0,1 2 128 16,-1 3-128-16,2 11 0 0,1-2 0 0,-1-9 0 16,-1 0 0-16,4 0 0 0,2 0 0 0,1-2 0 15,0 0 0-15,6 5 0 0,2-5 0 0,-1-6 0 0,2-3 0 0,0-4 0 16,-1-4-224-16,2-3 64 0,0-5 16 0,1-3 0 15,1-3 16-15,-7 1 0 16,2-4 0-16,8-13 0 0,-2-3 128 0,-2-2 0 0,-2-2 0 0,-7 9 128 0,0 1-128 0,-2-2 144 16,-2 1-144-16,-2 3 160 0,-3 2 288 0,0 3 64 15,-1 3 16-15,-2 2 0 0,-1 3 240 0,0 3 64 16,-2 1 0-16,3 7 0 0,-3-6-384 0,3 6-80 16,0 0-16-16,0 0 0 0,-6 7-352 0,1 3 128 15,0 5-128-15,-4 13 0 0,0 3 0 0,2-5 0 16,1 6 0-16,-1 6-192 0,0 6 192 0,-4 24 0 15,5-4-144-15,1-2 144 0,-1-4 0 0,2-2 0 16,-1-2 0-16,2-3 0 0,1-2 0 0,1-16 0 16,0 2 0-16,-1-1 0 0,-1-2 0 0,-2 7 0 15,-2-9 0-15,3-6 0 0,1-4 0 0,-1-5 128 16,0-4-128-16,-1-4 192 0,5-7-48 0,-6 2 0 16,-1-4 0-16,2-5 0 0,0-4-16 0,-1-4-128 15,0-6 192-15,-1-7-64 0,2-7-128 0,-1-7 0 16,0-7 0-16,1-5-176 0,2-3 176 0,3-4-208 0,1-4 80 15,4 1 128-15,2-4-160 0,4 7 160 16,4 4 0-16,0 8-144 0,0 9-32 0,-2 16 0 16,0 4 0-16,7-5 0 0,-3 8 0 0,0 6 0 15,-1 5 0-15,0 5 0 0,-3 2 48 0,0 4 0 0,-2 0 0 0,0 2 0 16,-1 0 128-16,-2 3 0 0,-3 2 0 0,-2 2 0 16,-2 0 0-16,-2 2 0 0,-2 2 0 0,-2 0 128 0,-3-1-128 0,-1 2 0 15,-2 1 0-15,-3-2 128 0,-4-1-128 0,-1-3 0 16,0-1-176-16,-1-2 176 0,-1-2-416 0,1-3 16 15,0-3 0-15,2-4 0 16,-1-3-2432 0,5-4-496-16</inkml:trace>
  <inkml:trace contextRef="#ctx0" brushRef="#br0" timeOffset="205414.09">4395 15198 7359 0,'0'0'656'0,"0"0"-528"15,0 0-128-15,3-6 0 0,-2 0 2896 0,-1-1 560 16,-3-1 96-16,2 0 32 0,0-2-1840 0,0-1-352 16,-1-1-80-16,-1-1-16 0,-1 0 64 0,-1 0 16 0,-2 0 0 0,0 1 0 15,-1 0-112-15,-2 1-32 0,-2 2 0 0,0 2 0 16,-3 1-256-16,0 2-48 0,-3 4-16 0,0 5 0 15,-2 1-480-15,0 5-112 0,-3 4 0 0,2 2-16 0,1 3-304 0,2 3 0 16,2 0 0-16,0 4 0 0,3-1 0 0,2 0 0 16,2 0 0-16,3-2 0 15,3-1 0-15,3-1 0 0,2-2 0 0,4-1 0 0,1-3 0 0,2-2 0 16,3-2 0-16,3-3-144 0,0-3 144 0,4-4 0 16,3-3 0-16,0-5 0 0,1-2 0 0,0-5 0 15,0-2 160-15,-1-4-160 0,-1-2 208 0,0-4-48 16,-3-3-16-16,-1-1 0 0,-3-1-16 0,-3 3-128 15,-1 1 192-15,-1 3-64 0,-2 6 0 0,-3 2 0 16,-2 4 0-16,-1 5 0 0,-1 6 320 0,0 0 48 16,0 0 16-16,-2 5 0 0,0 5-320 0,0 3-48 15,-2 3-16-15,2 3 0 0,1 0-128 0,0 3 0 16,1 0 0-16,1 0-176 0,1 0 176 0,3-1 0 16,1-1 0-16,2-2 0 0,0-2 0 0,0-2-160 0,3-1 160 0,2-5 0 15,-1-1-144-15,3-4 144 16,0-2 0-16,2-3-144 0,1-4 144 0,0-4 0 0,1-6 0 15,2-4-128-15,1-3 128 0,2-5 0 0,0-5 0 0,0-4 0 16,1-3 0-16,-4-4 0 0,-2-2 128 0,-1-1-128 16,-3 2 176-16,0 2-48 0,-3 4 0 0,-2 4 0 15,-3 5 192-15,-1 6 48 0,-3 4 0 0,0 4 0 16,-1 5 224-16,-2 5 48 0,0 6 16 0,0 0 0 16,-6 1-272-16,-1 3-64 0,1 4-16 0,-1 5 0 15,0 5-304-15,-1 4 0 0,-1 3 0 0,0 5-144 0,0 4 144 0,1 3-128 16,0 3 128-16,0 1-128 0,2-1 128 0,3 1-128 15,1-1 128-15,4-3-128 0,1-2 128 0,2-2 0 16,3-2 0-16,2-2 0 0,1-3 0 0,7 6-128 16,0-9 128-16,-4-11 0 0,2-3-192 0,8 0 64 15,-2-5 0-15,-6-5 0 0,3-4-80 0,9-10-16 16,-3-2 0-16,-7 0 0 0,1-4 224 0,11-14-192 16,-4-2 192-1,-10 12-192-15,3-1 192 0,-3-1-176 0,-2-1 176 0,-2 4-160 0,-1 2 160 0,-1 3 0 16,-3 4 128-16,-3 4-128 0,-3 2 272 0,-1 9-16 15,0 0 0-15,0 0 0 0,0 0 64 0,-5 8 0 16,-1 3 0-16,1 3 0 0,-2 1-320 0,3 3 160 16,0 1-160-16,0 2 128 0,2 1-128 0,1 9-176 15,2-4 48-15,1-11 0 0,3 2 128 0,0 0 0 16,1-3 0-16,2-1 0 0,2-2 0 0,1-1-128 16,0-2 128-16,1-2 0 15,1-3-416-15,5-2 0 0,0-5 0 0,-5-1 0 0,0-4-720 0,9-9-144 0,-1-6-16 0,0-6-11184 16,-1-5-2240-16</inkml:trace>
  <inkml:trace contextRef="#ctx0" brushRef="#br0" timeOffset="205539.07">5246 14757 33567 0,'-38'-3'1488'0,"22"2"304"0,-4 0-1424 0,-1 0-368 0,0-1 0 0,1 1 0 0,2-1 336 0,1 1 0 16,1-1 0-16,2 1 0 0,3 1-336 15,2 0-160-15,1 0 16 0,-1 1-10080 16,1 1-2000-16</inkml:trace>
  <inkml:trace contextRef="#ctx0" brushRef="#br0" timeOffset="205695.89">4739 14968 34095 0,'-17'-3'1504'0,"13"1"320"0,-2 0-1456 0,6 2-368 0,-5-1 0 0,5 1 0 0,0 0 1584 0,0 0 240 15,0 0 48-15,0 0 16 0,11 1-1376 0,0-1-256 0,5 1-64 0,3 0-16 16,2 2-176-16,2-2 0 0,3 0 0 0,5-1-176 31,3 0-1776-31,5-1-352 0,1-1-80 0,7-2-13568 0</inkml:trace>
  <inkml:trace contextRef="#ctx0" brushRef="#br0" timeOffset="206135.19">5512 14742 36047 0,'-10'-6'1600'0,"10"6"320"0,-4-1-1536 0,4 1-384 0,-5 0 0 0,5 0 0 16,0 0 192-16,-1 8-32 0,0 3-16 0,2 5 0 16,1 3 160-16,-1 4 16 0,2 3 16 0,0 5 0 0,0 2-80 0,2 3-32 15,-2 3 0-15,1 0 0 0,-2 1-80 0,1-1-16 16,-1 1 0-16,0 0 0 0,0-4-128 0,0-5 128 15,0-4-128-15,-2-3 128 0,0-4 0 0,1-3 0 16,0-5 0-16,0-3 0 0,-1-4 368 0,0-5 64 16,0 0 16-16,0 0 0 0,4-8 48 0,3-5 16 15,1-4 0-15,1-6 0 0,4-5-400 0,0-2-80 16,2 1-16-16,2-2 0 0,1 1-144 0,0 4 0 16,0 3 0-16,-2 3 0 0,-1 2 0 0,1 6 0 15,-2 3-176-15,0 4 176 0,2 3-144 0,-2 3 144 16,0 1-160-16,0 2 160 0,-1 3 0 0,-1 2-144 15,-2 2 144-15,-2 1 0 0,-2 2 0 0,0 2 0 16,-3 0 0-16,-2 1 0 0,-2-1 0 0,-2 1 0 16,-4-1 0-16,-1 1 0 0,0-1 192 0,-5-1-48 0,0 0 0 15,-2-2 0-15,-3-2-16 0,1-1-128 0,-1-1 192 0,-1-2-64 16,1 0-128-16,-1-4-192 0,0-3 32 0,-3-2 16 31,5-3-2048-31,5-3-416 0,3-2-80 0</inkml:trace>
  <inkml:trace contextRef="#ctx0" brushRef="#br0" timeOffset="206308.16">6021 15013 31039 0,'7'11'1376'0,"-4"-4"288"0,0 0-1344 0,2 3-320 0,1 3 0 0,-1 1 0 16,-1-1 1408-16,-3 2 224 0,-1-1 32 0,1 2 16 16,-2-2-624-16,-1 2-128 0,-1-2-32 0,-1 2 0 15,0 0-512-15,1-1-128 16,2-1 0-16,-4 0-16 0,2-2-240 0,1-1 0 0,1-2 0 0,1-3 0 15,0-6-1648-15,0 0-368 0,0 0-80 0,11-4-14096 0</inkml:trace>
  <inkml:trace contextRef="#ctx0" brushRef="#br0" timeOffset="206434.01">6130 14687 34319 0,'-23'-4'1520'0,"13"3"320"0,-2 0-1472 0,-1 1-368 0,-2 0 0 15,2 1 0-15,0 0 128 0,2 1-128 0,1 0 160 0,2 3-160 16,2-1-128-16,3 3-128 0,1-1-32 0,4 2 0 31,1 0-2304-31,3 1-464 0,3-2-80 0</inkml:trace>
  <inkml:trace contextRef="#ctx0" brushRef="#br0" timeOffset="206825.84">6411 14637 12895 0,'0'0'1152'0,"2"-6"-928"0,-1 1-224 0,-1 5 0 0,0 0 4688 0,0 0 896 15,0 0 176-15,0 0 48 16,0 0-3184-16,0 0-624 0,-5 4-128 0,0 3-16 15,1 3-960-15,-2 4-192 0,-1 4-48 0,1 2 0 16,-1 4-224-16,1 2-48 0,-3 4-16 0,1 2 0 16,0 1-32-16,2 3 0 0,-1 1 0 0,2-2 0 15,1 0-144-15,2-1-16 0,3 0-16 0,2-2 0 0,0-3-160 16,2 0 0-16,3-4 0 0,1-3 128 0,1-2-128 0,2-2 0 16,1-6 0-16,1-3 0 0,1-4 0 0,1-3-272 15,1-3 64-15,1-5 16 0,1-4 0 0,1-6 0 16,2-2 0-16,-1-6 0 0,-3-2-144 0,1-3-32 31,-1 1 0-31,-5 1 0 0,-1 3 368 0,-1 6-144 0,-4 0 144 0,-1 5 0 0,-1 3 0 0,-2 2 128 16,-1 3 0-16,-2 5 16 0,0 0 176 0,0 0 48 15,0 0 0-15,0 6 0 0,-1 3-176 0,1 2-48 0,-2 2 0 0,0 3 0 16,-1-1-144-16,2 2 0 16,1 1 0-16,-1 1 0 0,0-1 0 0,1-2 0 15,0 1 0-15,1-2 0 0,1-1 0 0,2-1 0 16,0-2 0-16,4 2 0 15,-2-5-368-15,4-2-144 0,1-5-48 0,-1-2 0 0,2-4-1680 0,3-2-320 0,2-5-80 0,3-5-8672 32,2-5-1728-32</inkml:trace>
  <inkml:trace contextRef="#ctx0" brushRef="#br0" timeOffset="206951.23">7027 14704 17503 0,'-11'-10'1552'0,"5"6"-1232"0,-2-1-320 0,0 0 0 0,-3-1 3472 0,-3 1 640 15,-1 0 128-15,1 1 32 0,-1 1-2160 0,1 0-416 16,0 2-96-16,1 1 0 0,0 0-1024 0,4 1-208 15,1 0-48-15,1 3 0 0,2 0-320 0,1 2 0 16,2 0 0-16,3 2 0 16,3-1-1792-16,1 0-320 0,3 2-64 0,2 0-8240 15,4-1-1648-15</inkml:trace>
  <inkml:trace contextRef="#ctx0" brushRef="#br0" timeOffset="207139.91">7173 14660 8287 0,'6'-10'736'0,"-6"10"-592"15,5-4-144-15,-2-1 0 0,-3 5 4272 0,0 0 816 16,0 0 160-16,0 0 48 0,0 0-2000 0,0 0-400 15,0 0-80-15,-3 9 0 0,-3 2-1504 0,1 2-288 16,-1 3-64-16,2 2-16 0,0 3-432 0,0 2-96 16,0 1-16-16,1 2 0 0,-3-1-112 0,1 1-32 15,0 0 0-15,1 0 0 0,-2 1-256 0,2-1 0 0,2 1 128 16,-1-2-128-16,1-2-192 0,1-1-80 16,1-2-32-16,-1 4 0 15,1-6-1936-15,2-4-384 0,2-6-64 0,-4-8-13360 0</inkml:trace>
  <inkml:trace contextRef="#ctx0" brushRef="#br0" timeOffset="207625.06">7024 14938 18431 0,'-27'-3'816'0,"14"2"160"0,-3 0-784 0,1 1-192 0,1 0 0 0,-1-1 0 15,4 1 3072-15,1 0 560 0,3 0 112 0,1 1 32 16,6-1-2192-16,0 0-432 0,0 0-96 0,0 0-16 16,9 3-784-16,3-1-256 0,3-1 128 0,5-1-128 15,6 0 0-15,1-1 0 0,2-2 0 0,0-2 0 16,2 1 0-16,1-1 0 0,-1-3-128 0,-1 0 128 15,-3 2 0-15,-1-1 0 0,0 0 0 0,-4 3 0 16,-5 1 0-16,-2 0 0 0,-5 3 0 0,-2 3 0 0,0 0 224 0,-8-3-64 16,3 8-16-16,-2 0 0 0,-2 2 160 0,-1 2 16 15,-2 2 16-15,0 0 0 0,0 1-144 0,2 1-48 16,-1-2 0-16,3 0 0 0,1 0-144 0,1-2 0 16,1-1 0-16,3-1 0 0,0-1 128 0,4-2-128 15,1-3 0-15,0-2 128 0,3-5 32 0,1 0 0 16,0-2 0-16,2-4 0 0,0-2 32 0,1-5 16 15,-1-1 0-15,0-3 0 0,-3-2 112 0,1-2 0 16,-1-4 16-16,-2 3 0 0,0 0 48 0,-3 2 16 0,-1 4 0 0,-1 2 0 16,-3 3 432-16,-2 3 96 0,-1 2 16 0,0 4 0 15,-1 5-320-15,0 0-64 0,0 0-16 0,0 0 0 16,-2 5-400-16,0 5-144 0,-1 4 0 0,0 5 144 16,-2 2-144-16,-2 4 0 0,0 5 0 0,1 4 0 15,0 5 0-15,-1 5 0 0,-2 3-144 0,0 4 144 16,-4 1 0-16,0 2 0 0,-2-2 0 0,1-3 0 15,1 1 0-15,1-6 0 0,0-3 0 0,-6 8 0 0,0-9 0 16,11-23 0-16,-1 1 0 0,-2-3 144 0,1-1 144 0,0-2 32 16,1-2 0-16,-2-3 0 0,-1-2-48 0,-9-2 0 15,1-5 0-15,4-4 0 0,1-4-272 16,1-3 0-16,4-1 0 0,0-4-144 16,1-3-2128-16,4-4-416 15,1-1-96-15</inkml:trace>
  <inkml:trace contextRef="#ctx0" brushRef="#br0" timeOffset="209519.6">8354 15258 28559 0,'0'0'1264'0,"-4"-3"272"0,2-1-1232 0,2-2-304 16,1-2 0-16,4-2 0 0,4-2 832 0,3-3 96 15,5-4 32-15,1-3 0 0,3-4-576 0,1-5-96 0,1-3-32 0,3-2 0 16,-1-1 64-16,-2 2 16 16,-1 1 0-16,-3 3 0 0,-4 5-64 0,-3 5-16 0,-4 2 0 0,-5 6 0 15,-1 4 576-15,-3 4 128 0,-3 1 0 0,-4 6 16 16,-3 3-400-16,-1 4-64 0,-3 4-32 0,-2 2 0 15,0 5-352-15,0 3-128 0,1 3 0 0,0 1 0 16,1 2 0-16,2-1 0 0,3 1 0 0,3-2 0 0,1 1 0 16,2-4 0-16,4-3 0 0,4-2-160 0,1-3 160 0,2-1-160 15,3-3 160-15,4-2-160 0,3-5 160 0,7-3-208 16,2-3 80-16,4-4 128 0,2-5-192 0,3-3 192 16,3-5-192-16,2-5 192 0,-1-5 0 0,-2-4 0 15,-4-4 0-15,-2-1 0 0,-3-2-240 0,-4 2 80 16,-3 2 16-16,-4 3 0 0,-5 4 144 0,-4 6 0 15,-4 5 0-15,-4 3 0 0,-4 5 0 0,-4 3 192 16,-2 5-32-16,-2 3-16 0,-2 3-144 0,-3 2 0 16,-2 3 0-16,1 2-176 0,0 3 176 0,2-1-208 15,-1 0 80-15,5 2 128 0,2-1-224 0,3-2 80 16,3-1 16-16,3-1 0 0,3-2 128 0,3 0-192 0,1-3 192 0,3 0-192 16,2-2 48-16,2 0 0 15,0-1 0-15,2 0 0 0,-2-1 144 0,0 3 0 16,0-1 0-16,-2 2 0 0,-3 1 0 0,-1 3 0 0,-2 4 160 0,-2 1-160 15,-2 4 512-15,-1 4 16 16,-2 3 0-16,-1 3 0 0,-3 0-176 0,0 4-32 16,-1 0-16-16,2-1 0 0,-2 1-144 0,1 0-32 0,-1 0 0 15,3-4 0-15,-1-3-128 0,2 0 0 0,1-4 144 16,2-4-144-16,0-2 352 0,1-2 0 0,1-4 0 0,1-2 0 16,2-4-96-16,0-2 0 0,-5-2-16 0,9-3 0 15,1-4-64-15,2-4-16 0,2-4 0 0,3-7 0 16,1-6-160-16,4-5 128 0,3-6-128 0,1-5 128 15,2-6-256-15,0 1-64 0,2-4-16 0,1-2 0 16,-1 1 208-16,-4 8 0 0,-3 3 0 0,-3 6 0 16,-4 5 0-16,-3 5 256 0,-4 6-48 0,-2 4-16 15,-3 4 352-15,-1 4 64 0,0 2 16 0,-3 7 0 16,0 0-240-16,0 0-64 0,-7 5 0 0,0 2 0 0,1 4-176 0,-1 3-144 16,1 4 192-16,-1 2-192 0,2 1 0 15,-1 1 0-15,1 2 0 0,0 1 0 0,2 1 0 0,1 0 0 16,3-2 0-16,1-2-144 0,1-1 144 0,3-2 0 15,3-3 0-15,-1 1-128 0,2-5 128 0,1-2 0 16,2-2 0-16,1-4 0 0,-1-3-160 0,1-2 160 16,3-3-192-16,0-4 192 0,3-3 0 0,0-4-128 15,0-4 128-15,-1-4 0 0,3-4 0 0,0-2 0 16,-1-2 0-16,-1-3 0 0,-1 0 0 0,0 2 0 16,-1 1 0-16,-2 5 0 0,-4 4 0 0,-3 3 0 15,-3 6 0-15,-1 3 144 0,-2 2-16 0,-2 3-128 16,-1 5 192-16,0 0-64 0,0 0-128 0,-7 4 128 0,0 4-128 15,0 3 128-15,2 3-128 0,-1 1-176 16,2 3 48-16,0 2 0 0,2-2-208 0,3 1-48 0,3-1 0 0,1-1 0 31,3 0-176-31,3-2-32 0,2 0-16 0,3-2 0 16,4-2-352-16,2-4-80 0,4 0-16 0,2-4 0 16,2-4-464-16,1-1-80 0,1-6-32 0,-1-3 0 15,1-3-288-15,0-2-48 0,0-4-16 0,0-3 0 16,1-5 832-16,-2 1 176 0,-3-3 16 0,-4 2 16 0,-7 3 944 0,-5 1 304 0,-5 4 0 0,-5 4 0 15,-3 0 1552-15,-6 5 304 0,-4 4 64 0,-4 1 16 0,-4 4-560 16,1 2-96-16,-6 4-32 0,1 4 0 16,-1 2-832-16,1 2-160 0,0 2-48 0,1 3 0 0,2 0-288 0,1 1-64 15,2 1-16-15,3-1 0 0,0 1-144 0,4 0 0 16,3-3 0-16,2-1 128 0,4-1-128 0,1-3 0 16,2-2 144-16,4-2-144 0,3-1 128 0,2-2-128 15,2-2 128-15,2-2-128 0,2-2 128 0,3-2-128 16,1-4 128-16,2-3-128 0,1-3 128 0,2-3-128 15,3-2 160-15,-2-2-160 0,1 0 176 0,-2 2-176 16,-3 1 192-16,-3 4-192 0,-6 3 240 0,-1 2-64 16,-5 3-16-16,-1 2 0 0,-7 4 224 0,0 0 64 15,0 0 0-15,1 10 0 0,-1 2-256 0,-2 4-32 16,-1-3-16-16,-1 1 0 0,2 2-144 0,2 0 0 16,0 0 0-16,2-1 0 0,4-1 0 0,-3 0 0 15,4-2 0-15,0-1 0 0,2-1-160 0,1-3 160 16,1-2-208-16,6-3 80 0,2-2-96 0,0-3-16 15,-1-4 0-15,-1-3 0 0,1-3 240 0,-1-5 0 16,2-5 0-16,1-4 0 0,1-6 0 0,2-4 0 0,7-2 0 0,-1-5 0 16,-3-5 128-16,-1 0-128 15,-1-1 0-15,-4 4 0 0,-1 2 128 0,-8 8-128 16,-3 5 144-16,-1 6-144 0,-3 5 576 0,0 6 32 16,-2 3 0-16,-4 5 0 0,2 6-272 0,-7 2-48 15,-2 6-16-15,-1 6 0 0,-2 5-272 0,-2 6-176 0,1 5 32 0,-5 5 0 0,0 5 16 0,-2 4 0 16,2 1 0-16,3 0 0 0,2-1 128 0,4-2-192 15,2-3 192-15,5-1-192 0,2-2 192 0,3-4-128 16,3-3 128-16,4-4-128 0,2-3 0 0,4-3 0 16,3-4 0-16,2-4 0 15,1-3-304-15,1-6-48 16,1-3-16-16,-1-6 0 0,1-3 320 0,1-4 176 0,0-6-192 0,-1-4 192 0,-2-3 0 0,0-4 0 16,0-3 0-16,-2-2 0 0,-2 3 128 0,-3 5-128 15,-2 3 0-15,-4 4 0 0,-2 4 288 0,-3 4-32 16,-2 3-16-16,-2 3 0 0,-2 3 224 0,2 4 48 15,0 0 16-15,-8 7 0 0,-3 3-400 0,1 3-128 16,0 2 0-16,3 4 0 0,-2 1 0 0,1 1 0 16,2-4 0-16,0 2 0 0,2 1 0 0,0-1 0 0,2 0-160 0,1 0 160 15,1-2 0-15,2 0 0 16,2-2 0-16,2 4 0 0,2-4-176 0,3-1 176 16,1-3-128-16,4-3 128 0,1-2-192 0,3-5 32 15,1-2 16-15,2-3 0 0,1-4 144 0,3-3-192 0,0-2 192 0,1-6-192 16,-2-4 192-16,-3-4 0 0,2-1 0 0,-3-2-128 15,-2 0 128-15,-2 4 0 0,-4 2-144 0,-2 4 144 16,-5 4 0-16,-2 3 0 0,-1 5 0 16,-3 2 0-16,-1 6 0 0,0 0 0 0,-6 5 128 0,1 2-128 15,-3 4 0-15,1 5 0 0,1-1-192 0,-1 3 192 16,1-2-192-16,0 3 192 0,2 1-192 0,0-1 192 16,2 0-176-16,2-2 176 0,2-2-128 0,4-1 128 15,-2-3-144-15,4-1 144 0,2-2-160 0,-1-3 160 16,2-1-208-16,1-4 48 0,1-4 16 0,-1-1 0 15,1-4 144-15,2-2 0 0,-1-4 0 0,0-5 128 0,2-4 160 0,-2-3 32 16,-2-2 16-16,-1-3 0 0,-2-1 0 0,-5 2 0 16,-3 2 0-16,-2 3 0 0,-2 3-64 0,-4 3-16 15,-3 4 0-15,-2 3 0 0,-4 4-256 0,-2 3 0 16,-1 4 0-16,1 4 0 16,0 4-960-16,2 3-80 0,0 6-32 0,1 2 0 15,-2 5-2320-15,2 3-480 0</inkml:trace>
  <inkml:trace contextRef="#ctx0" brushRef="#br0" timeOffset="210021.44">11408 14761 5519 0,'9'-1'496'0,"0"1"-496"16,-1 2 0-16,2 0 0 0,0 1 5600 0,0 1 1024 15,0 1 208-15,0 2 32 0,0 1-4000 0,-3 1-816 0,1-1-144 0,0 2-48 16,-2 0-864-16,1 0-176 0,-1 0-48 0,0 0 0 16,1-1-320-16,2-2-64 15,-2-1 0-15,2-2-16 0,1-2-48 0,3 0 0 16,-2-4 0-16,2 0 0 0,2-1 48 0,0-3 0 0,2-1 0 0,5-6 0 15,-3-4-192-15,4-1-48 0,2 1 0 16,1-3 0-16,2 0-128 0,-2 2 0 0,-1 1 0 0,-2 3 128 16,-3 3-128-16,-2 2 0 15,-5 2 0-15,-3 4 0 0,-4 1 0 0,-6 2 0 16,0 0 0-16,0 0 0 0,0 8 0 0,-2 1 128 16,-2 2-128-16,-1 0 128 0,0 0-128 0,-1 2 0 0,3 0 0 0,-1 1 0 0,2 0 0 0,2-2 0 15,2-1 0-15,2-2 0 0,-1-2 0 16,-3-7 0-16,0 0 0 0,11 2 0 0,28-5-192 15,-15-3-32-15,-16 2 0 0,0-4 0 0,0-3 224 0,3-2 192 16,4-2-48-16,1-2 0 0,1-5-400 0,0-1-96 16,2 0-16-16,0 0 0 15,-2 2-144 1,-4 3-48-16,-2 4 0 0,-2 3 0 0,-2 3 272 0,-3 5 48 0,-4 3 16 0,0 0 0 0,-2 7 96 0,-2 2 128 16,-1 4-208-16,-1 1 80 0,-2 2 128 0,1 3 0 15,2 1-144-15,-1 0 144 0,2-3 0 0,1 2 0 16,2 0 0-16,2-1 0 0,2 1 0 0,1-2 0 15,1-4 0-15,-1 0 0 0,-2-2 288 0,3-1 80 16,0 0 16-16,1-3 0 0,-1 0 192 0,0-1 64 16,-5-6 0-16,0 0 0 0,0 0-176 0,0 0-16 15,0 0-16-15,0 0 0 0,-6 4-112 0,-3-1 0 16,-5-2-16-16,-5-2 0 0,-5-2-304 0,-4 0 0 16,-5-3-176-16,-3 0 176 15,-1-1-1664-15,-2-1-240 0,1-1-32 0,1-3-16256 0</inkml:trace>
  <inkml:trace contextRef="#ctx0" brushRef="#br0" timeOffset="210178.17">10871 14191 41519 0,'-18'-5'1840'0,"12"4"384"0,6 1-1776 0,-6-1-448 0,1 1 0 0,5 0 0 16,0 0-512-1,0 0-176-15,0 0-32 0,0 0-11136 0,0 0-2224 0</inkml:trace>
  <inkml:trace contextRef="#ctx0" brushRef="#br0" timeOffset="210321.51">10415 14475 40543 0,'0'0'3600'0,"0"0"-2880"16,0 0-576-16,7-1-144 0,3-1 640 0,3 1 80 15,4 1 32-15,6 1 0 0,6-2-912 0,7 0-176 0,8 1-48 0,5-4-12192 32,7 0-2448-32</inkml:trace>
  <inkml:trace contextRef="#ctx0" brushRef="#br0" timeOffset="210935.16">13413 14785 8287 0,'-14'-1'736'0,"-4"1"-592"15,0 0-144-15,-2 0 0 0,0 1 5216 0,0 1 1008 16,2 2 208-16,1 0 32 0,3 1-3760 0,3 0-752 16,2-1-160-16,3 1-16 0,2-1-944 0,4-4-192 15,3 6-48-15,5-1 0 0,4 1-208 0,5-1-32 16,6 0-16-16,5-1 0 0,8-1-112 0,3 0-32 0,5-1 0 0,1-2 0 15,3-1-192-15,3 0 0 16,3-2 0-16,2 0 0 0,4 0 128 0,-8-2-128 0,2 0 0 16,-2-2 0-16,-2 0 128 0,-5-2-128 0,-5 0 0 0,-7 1 0 15,-5 2 0-15,-8-1 0 0,-6 0 0 0,-5 0-160 16,-6-2 0-16,-5-1 0 0,-5-1 0 16,-4-1 0-1,-4-2-480-15,-4-2-80 0,-1 0-32 0,-2-1 0 16,-3 2 64-16,1-2 16 0,1 0 0 0,0 0 0 0,3 2 848 0,2 1 160 0,6 3 48 0,2 2 0 15,3 1 384-15,1 1 96 0,3 2 16 0,3 1 0 16,0 4-592-16,0 0-112 0,6 1-32 0,3 2 0 16,2 2-144-16,2 3 0 0,3 2 0 0,4 5 0 15,-2 3 0-15,1 2 0 0,-1 2 144 0,-4 1-16 0,-2 0 256 0,-3 1 64 16,-3 0 16-16,-2 1 0 0,-4 0-240 0,-5 0-48 16,-2 2-16-16,-4-1 0 0,-4 0-160 0,-2 1-224 15,-3-2 48-15,-2 0 16 31,-3 2-2208-31,-3-4-432 0,-4-3-80 0</inkml:trace>
  <inkml:trace contextRef="#ctx0" brushRef="#br0" timeOffset="211420.42">15779 14575 36799 0,'-12'-8'1632'0,"9"5"336"0,3 3-1584 0,-7-3-384 0,2 2 0 0,-1 0 0 0,6 1 640 0,-6 1 64 31,-1 2 0-31,2 4 0 15,-3 3-240-15,0 3-32 0,1 3-16 0,0 3 0 0,0 1-416 0,1 2 128 16,0 0-128-16,3 0 0 0,2 0 0 0,1 0 0 16,1-1 0-16,2 0 0 0,3-2 0 0,0-1 0 15,2-3 0-15,1-1 0 0,1-3 0 0,1-4 0 16,2 0 144-16,1-4-144 0,2-3 128 0,0-3-128 16,1-3 128-16,0-1-128 0,2-3 0 0,0-3 128 15,-1-5-128-15,1-2 0 0,-1-3 0 0,-1-2 128 16,0-2-128-16,-2 1 0 0,-2-2 128 0,-1 3-128 15,-2 3 160-15,-2 2-160 0,0 4 288 0,-3 4-32 16,-3 3-16-16,0 2 0 0,-2 7 240 0,0 0 48 16,0 0 16-16,-6 6 0 0,1 3-288 0,-2 2-48 0,0 2-16 0,0 3 0 15,-1 4-192-15,0 1 0 16,1 1 0-16,0-1 0 0,0 1 0 0,2 1 0 0,0-1 0 0,3 0 0 16,1-2-128-16,1-1 128 0,2-3-192 0,2-2 192 31,1-2-768-31,3-2-64 0,1-2 0 0,5-2 0 15,4-4-2144-15,4-3-432 0,3-5-96 0,2-3-11584 0</inkml:trace>
  <inkml:trace contextRef="#ctx0" brushRef="#br0" timeOffset="211890.68">16412 14631 6447 0,'0'0'576'15,"0"0"-576"-15,-6 6 0 0,0 1 0 16,-1 3 4032-16,-3 1 704 0,-1 3 144 0,-1 1 32 16,0 1-2896-16,0 1-576 0,0 1-112 0,0 0-32 15,-1 1-16-15,-1-1 0 0,2-2 0 0,1-1 0 16,1 1-144-16,3-3-48 0,0-2 0 0,2-1 0 0,0-3-256 0,5-7-64 15,0 0-16-15,0 0 0 0,0 0-320 0,0 0-64 16,6-3-16-16,1-4 0 0,4-3-160 0,3-2-16 16,0-5-16-16,5-3 0 0,3-3-160 0,3-1 0 15,3 0 0-15,1 0 0 0,-1 1 160 0,-1 3-160 16,-2 3 192-16,0 4-192 0,-3 3 272 0,-3 2-48 16,-1 4-16-16,-3 3 0 0,-1 3 48 0,-5 4 0 15,-2 2 0-15,-1 5 0 0,-2 2-128 0,-1 3-128 16,-1 1 176-16,1 2-176 0,-3 0 0 0,0 1 0 15,0 1 0-15,0-1 0 0,1-2-384 0,0-1 32 16,1-3 0-16,1-1 0 16,2-3-416-16,1-4-64 0,3-1-32 0,1-3 0 15,2-2-784-15,4-4-144 0,0-2-48 0,4-3 0 0,1-2-336 16,2-5-64-16,1-2 0 0,2-4-16 16,2-3-64-16,2-2-16 0,0-3 0 0,2-2 0 15,-1 1 912-15,-4 0 176 0,-4 3 32 0,-4 3 16 0,-2 2 3200 0,-4 4 640 0,-3 4 128 0,-2 2 32 16,-3 2 320-16,1 4 64 0,-6 5 16 0,0 0 0 15,0 0-1168-15,0 0-240 0,0 0-32 0,-5 5-16 0,1 5-816 0,-2 1-160 16,1 2-48-16,-3 3 0 0,-1 0-384 0,0 3-80 16,-1 1 0-16,1 1-16 0,1 0-240 0,-1-1 176 15,2 1-176-15,1-1 160 0,3 0-160 0,1-1 128 16,2-3-128-16,1 0 128 0,1-4-288 0,3-1-64 16,1-3-16-16,3-2 0 15,3-3-2416-15,2-4-480 0,-1-4-112 0</inkml:trace>
  <inkml:trace contextRef="#ctx0" brushRef="#br0" timeOffset="212016.38">17209 14228 39679 0,'-22'-11'1760'0,"10"6"352"0,0 2-1680 0,0 0-432 16,-1-1 0-16,1 2 0 0,2 1 256 0,1 0-16 0,1 0-16 0,8 1 0 16,0 0-224-16,0 0-208 15,-2 5 32-15,2 1 16 16,3 1-2704-16,2 0-528 0</inkml:trace>
  <inkml:trace contextRef="#ctx0" brushRef="#br0" timeOffset="212846.07">17548 14728 36863 0,'-10'1'3264'0,"1"0"-2608"0,1-2-528 0,1 1-128 0,0-1 320 0,7 1 48 16,-4-2 0-16,4 2 0 0,-2-6 208 0,3 0 64 16,2-3 0-16,4-2 0 0,2-2-512 0,1-3-128 15,-1-1 0-15,2-2 0 0,0-3 0 0,-1 1 128 16,-2 1-128-16,-1 3 0 0,-3 2 208 0,-2 2-16 16,-3 4-16-16,-1 4 0 0,-2 2-48 0,-2 2 0 15,-2 2 0-15,-2 4 0 0,-3 4-128 0,-2 3 0 16,-4 2 0-16,0 3 0 0,1 0 0 0,-1 1 0 15,0 0 0-15,3-1 0 0,-1 0-160 0,4-2 160 16,3 1 0-16,4-3-144 0,2-2 144 0,4-1-192 16,1-3 192-16,4-1-192 0,1-3 0 0,3-2-16 15,2-2 0-15,2-1 0 0,0-5 208 0,1 0-144 16,2-3 144-16,1-1-128 0,-1 0 128 0,-2 1 144 16,-2 2-16-16,-4 3-128 0,-1 1 160 0,-7 4-160 0,0 0 128 0,4 7-128 15,-2 4 464-15,-5 4 16 16,-1 6 0-16,-5 5 0 0,-4 4-112 0,-8 19-32 0,0-2 0 0,0 0 0 15,-3 1-336-15,2-1 0 0,1 0 0 0,-1-1 128 16,2 0-128-16,3-2 0 0,1-4 0 0,4-3 0 16,3-6 0-16,4-4 0 0,2-6 0 0,0-6 0 15,3-4 128-15,0-11 16 0,0 0 0 0,14 2 0 0,1-4 176 16,4-7 16-16,2-5 16 0,5-8 0 16,5-7-160-16,4-6-16 0,5-7-16 0,-12 8 0 0,4-11-160 0,3-3 0 15,4-6 144-15,4-5-144 0,-1 0 0 0,-4 5 0 16,-2 5 0-16,-4 5-192 0,-3 5 192 0,-4 9 0 15,-2 3 0-15,-4 6 0 0,-5 4 240 0,-4 3-32 16,-3 5 0-16,-3 2 0 0,-4 7 0 0,0 0 0 16,0 0 0-16,-4 4 0 0,-3 3-208 0,-1 3 176 15,-1 4-176-15,-4 3 160 0,-1 1-160 0,0 3 0 16,0 2 0-16,0 2 0 0,3 1 0 0,1 0-144 16,2 1 144-16,2-3 0 0,3-2 0 0,2-2 0 15,1-2 0-15,2-1 0 0,2-3-192 0,4-2 64 16,1-2 128-16,2-2-208 0,2-3-48 0,2-2-16 15,4-4 0-15,0-4 0 0,2-4 80 0,2-3 0 16,0-3 16-16,3-5 0 0,3-4 0 0,1-5 0 16,0-3 0-16,1-1 0 0,0-2 176 0,-3 1-160 15,-2 4 160-15,-3 4-160 0,-3 2 288 0,-4 3 64 16,-4 3 16-16,-3 4 0 0,-2 3 288 0,-3 3 48 16,-2 2 16-16,-2 6 0 0,0 0-208 0,0 0-32 15,0 0-16-15,-6 4 0 0,-1 3-304 0,1 1 160 16,-1 3-160-16,0 3 128 0,0 0-128 0,0 2 0 15,2 2 0-15,0 1-176 0,2-1 176 0,0 1-160 0,0-1 160 0,3 0-160 32,3 1-256-32,0-2-48 0,0-3-16 0,5-1 0 0,2-1-1120 0,4-2-240 0,5-2-32 0,2-3-16 15,3-2-928 1,2-3-192-16,3-3-48 0,1-1-6864 0,-2-3-1392 0</inkml:trace>
  <inkml:trace contextRef="#ctx0" brushRef="#br0" timeOffset="213113.26">18620 14769 20383 0,'12'-7'896'0,"-12"7"192"0,6-3-864 0,-1-2-224 0,0 1 0 0,1-1 0 0,-2-1 2160 0,0 1 384 16,0-2 80-16,-1 0 0 0,0 0-832 0,1-1-192 15,0 0-16-15,0-1-16 0,1 0-496 0,0-2-112 16,2 0 0-16,1-2-16 16,-1 0-368-16,2-1-64 0,0-3 0 0,0 1-16 15,-2-3-128-15,0 3-32 0,-3 0 0 0,0 2 0 16,-3 2 16-16,-1 1 0 0,-2 2 0 0,-3 3 0 0,0 0 192 0,-3 3 32 16,-2 2 16-16,-1 1 0 0,-2 3-272 0,-2 4-64 15,-2 2-16-15,-1 5 0 0,1 2-240 0,-1 3 0 16,3 1 0-16,1 1 0 0,1 1 0 0,4 1 0 15,2 1 0-15,1-1 0 0,2-1 0 0,2 0 0 16,2-1 0-16,2-1 0 0,2-2 0 0,3 0 0 16,1-2 0-16,3-1 0 0,2-4 0 0,3-2 0 15,3-4 0-15,3-2 0 16,3-3-752-16,4-4-80 0,2-5-32 0,3-4 0 16,1-5-2720-16,3-4-560 0</inkml:trace>
  <inkml:trace contextRef="#ctx0" brushRef="#br0" timeOffset="213364.13">19701 14094 33167 0,'-1'-4'2944'16,"1"-1"-2352"-16,-1-1-464 15,-2 2-128-15,3 4 1664 0,0 0 304 0,0 0 64 0,0 0 16 0,0 0-688 0,0 0-128 16,-5 0-16-16,-1 3-16 0,2 5-576 0,-3 3-112 15,1 3-32-15,-4 6 0 0,1 1-256 0,0 3-48 16,1 2-16-16,-3 2 0 0,0 1-160 0,0 3 0 16,-2 1 0-16,2 0 128 0,2-2-128 0,0-1 0 15,1 0-192-15,1-2 192 16,1 0-880-16,1-3-48 16,1-2-16-16,0-3 0 0,1-3-2832 0,1-1-576 0</inkml:trace>
  <inkml:trace contextRef="#ctx0" brushRef="#br0" timeOffset="213725.1">19370 14484 36863 0,'0'0'3264'15,"0"0"-2608"-15,0 0-528 0,0 0-128 0,0 0 128 0,9-3 0 0,3 0 0 0,2 0 0 16,5 1-128-16,3 0-192 16,2-3 32-16,6 2 16 0,4 0 144 0,-1-1-128 15,3 2 128-15,-1 1-128 0,-1 0 128 0,-2 1 0 0,-3 1 0 0,-4 1 0 16,-3 3 0-16,-4 0 0 0,-5 2 0 0,-2 0 0 15,-3 1 192-15,-2 2 32 0,-1 1 0 0,-2 0 0 16,-1 1-32-16,0 0 0 0,0 0 0 0,2-1 0 16,0-1-192-16,2 0 0 0,-2-2 0 0,3-3 0 15,1 0 256-15,3-3-64 0,3-3 0 16,0-1 0-16,0-3 160 0,2-1 32 0,-1-4 0 0,2-2 0 0,-1-3 64 16,1 0 0-16,-1-4 16 0,-1-2 0 0,-1-2 80 0,-3 0 16 15,-4-1 0-15,-2 2 0 0,-3 1-48 0,-4 3-16 16,-4 3 0-16,-1 2 0 0,-4 2 96 15,-3 3 32-15,-1 3 0 0,-2 2 0 0,0 5-624 0,-1 2-192 16,0 4 0-16,-1 3 0 16,0 1-1424-16,3 2-304 0,-2 3-48 0,3 1-10848 15,0 2-2176-15</inkml:trace>
  <inkml:trace contextRef="#ctx0" brushRef="#br0" timeOffset="214414.98">21066 14413 33167 0,'0'0'1472'0,"0"0"304"0,0 0-1424 0,0 0-352 0,0 0 0 0,0 0 0 0,0 0 1136 16,6 5 144-16,-6-5 48 0,8 1 0 15,4-1-528-15,4-2-96 0,1-2-32 0,3-1 0 16,1-2-352-16,2-1-80 0,-1-3-16 0,1-4 0 16,-1-1-64-16,-1-3-16 0,1-3 0 0,-1-2 0 15,-1-1 48-15,-2-1 0 0,-4 2 0 0,-3 2 0 16,-3 1 16-16,-4 4 16 0,-2 1 0 0,-4 4 0 0,-1 2 64 0,-4 4 16 31,-2 2 0-31,-3 4 0 0,-3 4-80 0,-2 3-16 0,-1 4 0 0,-2 4 0 0,0 3-208 0,0 3 0 16,1 2-192-16,4 1 192 0,-1 1-192 0,2-1 192 15,3 2-192-15,4-2 192 0,1 1-256 0,4-2 64 0,3-1 16 16,3-2 0-16,3-2 16 0,3-1 0 16,2-3 0-16,6-1 0 15,3-2-256-15,2-2-48 0,4-2-16 0,4-3 0 0,2-3 224 0,4-2 32 16,2-3 16-16,2-3 0 0,-1-2 208 0,2-2 0 16,-5-4 0-16,0-5-144 0,-2-3 144 0,-2-2 0 15,-2-2 0-15,-3 2 0 0,-6 1 0 0,-4 2 0 0,-5 0 0 0,-4 4 0 16,-7 3 352-16,-3 2 0 0,-4 2 0 0,-4 2 0 15,-4 2 160-15,-4 4 48 16,-2 2 0-16,-3 4 0 0,0 4-416 0,-1 1-144 16,-2 3 0-16,0 3 144 0,-2 1-144 0,2 3 0 15,0 0-160-15,2 2 160 0,2 2-160 0,3 0 160 16,4-1-160-16,3 0 160 0,3-2-160 0,3-2 160 0,2 0-160 0,7-2 160 16,2-2-208-16,4-2 48 0,2-2 16 0,4-2 0 0,5-3-144 0,-1-3-32 15,2-1 0-15,0-4 0 0,0-3 320 0,2-3-160 16,0-3 160-16,-1-3-128 0,-1-4 128 0,-1-1 0 15,-1-2-144-15,-1 0 144 0,-1 0 0 0,-3 3 0 16,-1 2 0-16,-5 4 0 0,-2 2 288 0,-3 3-32 16,-1 2 0-16,-3 7 0 0,0 0 208 0,0 0 48 15,-6 3 0-15,-2 3 0 0,0 5-384 0,-2 2-128 16,-1 2 0-16,1 1 144 0,2 2-144 0,-1 1 0 16,-1-1-192-16,4 1 192 15,-1 0-576-15,4-2 16 0,1-1 0 0,2-1 0 16,2-1-1232-16,2-2-256 0,3-2-64 0,5-1 0 15,5-2-1456-15,2-3-288 0</inkml:trace>
  <inkml:trace contextRef="#ctx0" brushRef="#br0" timeOffset="-214613.04">22351 14273 8287 0,'16'-19'736'0,"-10"11"-592"0,-2-1-144 0,-2 2 0 16,-2-1 4336-16,-2 0 832 16,-2 2 160-16,-3-1 48 0,-2 1-2208 0,-2 1-432 15,-3 2-96-15,-2 1-16 0,-3 2-1296 0,-1 3-272 16,0 4-48-16,-1 1-16 0,1 4-448 0,-1 3-96 15,0 0 0-15,1 2-16 0,1 0-240 0,2 4-64 0,0 1 0 0,3 1 0 16,3 0-128-16,3 0 0 0,3-1 0 0,2-1 0 16,3-1 0-16,5 0 0 15,3-1 0-15,1-2 0 0,4-1 0 0,2-2 0 0,3-3 0 0,2-2 0 16,4-4 0-16,2-4 0 0,3-3 0 16,0-4 0-16,1-5-224 0,3-4 80 0,2-2 16 0,0-6 0 0,-1-6-64 0,1-5-16 15,0-6 0-15,-1-3 0 0,1-5 64 0,-2-4 16 16,-2-2 0-16,-1 3 0 0,-3 1 128 0,-4 5 0 15,-5 4 0-15,-5 6 0 0,-4 7 336 0,-5 7 112 16,-3 4 0-16,-3 7 16 0,-3 6 48 0,-5 5 0 16,-4 7 0-16,-1 5 0 0,-5 4-512 0,-1 5 0 15,0 4-128-15,-1 3 128 0,-1 6-176 0,-1 2 176 16,-2 1-160-16,0 1 160 0,2-2-144 0,2 0 144 16,2-3-128-16,6-2 128 0,1-5-128 0,5-3 128 15,4-3-128-15,3-3 128 0,3-4 0 0,5-3 0 16,2-3 0-16,5-4 176 0,1-3 224 0,3-3 48 15,3-1 16-15,-1-2 0 0,4 1 112 0,-5 0 32 16,2-1 0-16,-2 3 0 0,-1 2-256 0,-3 1-48 16,-3 2-16-16,-1 3 0 0,-1 2-128 0,-1 0-32 15,-3 2 0-15,1 1 0 0,-2 0-128 0,2 1 0 16,0-1 0-16,0 2 0 16,3-1-832-16,2-1-112 0,-1-1-16 0,5-2 0 15,0-1-2176-15,3-2-432 0</inkml:trace>
  <inkml:trace contextRef="#ctx0" brushRef="#br0" timeOffset="-214128">17094 15937 6447 0,'1'-20'576'0,"0"8"-576"0,-1-2 0 0,1-2 0 15,1 1 4896-15,1 1 864 0,-2 2 192 0,0 2 16 16,0 2-3872-16,-1 8-784 0,0 0-160 0,0 0-16 16,0 0 192-16,0 0 32 0,0 0 16 0,0 0 0 15,-6 13-624-15,0 5-128 0,-2 5-32 0,-2 4 0 16,-2 4-336-16,-1 4-80 0,-1 4-16 0,-2 2 0 15,1-1-160-15,-1 2 0 0,1 0 144 0,1 0-144 16,-1-1 0-16,2-1 0 0,3 0 0 0,1-4 0 16,2-2 0-16,0-3 0 0,1-4 0 0,1-2 0 15,2-6-624 1,1-3-80-16,-2-6-32 0,4-10 0 0,0 0-2032 0,0 0-416 0,0 0-80 0</inkml:trace>
  <inkml:trace contextRef="#ctx0" brushRef="#br0" timeOffset="-213907.69">17040 15947 18431 0,'8'-41'1632'0,"-2"18"-1312"15,2 0-320-15,0 2 0 0,-3 3 2624 0,2 3 448 16,2 1 80-16,0 3 32 0,1 1-1456 0,4 2-304 16,1 2-48-16,1 0-16 0,3 2-720 0,1 1-128 15,1 2-48-15,-1 0 0 0,-4 3-208 0,1 3-64 16,-3 0 0-16,-3 4 0 0,-2 1-192 0,-5 0 128 16,-1 1-128-16,-1 2 0 0,-5 3 192 0,-1 1-48 0,-4 3-16 0,-3 1 0 15,-3-1-128-15,-3-1 0 0,-2 1 0 16,-2-1 0-16,0-1 0 0,0-2 0 0,1-2 0 0,1-2 0 15,3-2 0-15,1-2 128 0,0-2-128 0,2-3 0 16,2-1-176-16,11-2-112 0,-9-2-32 0,9 2-10736 16,0 0-2144-16</inkml:trace>
  <inkml:trace contextRef="#ctx0" brushRef="#br0" timeOffset="-213608.05">17502 15764 11055 0,'5'-10'480'0,"-5"10"112"0,6-10-464 0,-2 3-128 0,-4 7 0 0,6-6 0 0,-6 6 5376 0,0 0 1040 16,0 0 224-16,9 2 32 0,-9-2-5040 15,8 10-1008-15,-2 2-208 0,-1 3-32 0,0 0-176 0,-2 3-16 16,0 2-16-16,0 2 0 0,-3 0-176 0,0 0 0 16,-1 0 144-16,-1 0-144 0,1 0 0 0,-2-3 144 15,0 0-144-15,-1-1 0 0,1-3 144 0,-1-3-144 16,2-2 0-16,-1-1 144 0,3-9-144 0,0 0 192 15,0 0-192-15,0 0 192 0,0 0 48 0,-1-8 16 16,1-3 0-16,5-4 0 0,0-5 64 0,2-4 0 16,2-4 16-16,4-3 0 0,1-3-192 0,4 0-144 15,1 0 192-15,0 3-192 16,0 5-224-16,1 2-160 0,-2 3-16 0,-2 4-16 16,-1 4-1296-16,-1 5-256 0,-4 4-48 0,0 3-8288 0,-10 1-1664 0</inkml:trace>
  <inkml:trace contextRef="#ctx0" brushRef="#br0" timeOffset="-213343.07">17854 15803 6447 0,'0'0'576'0,"0"0"-576"0,-4 11 0 0,-1 0 0 16,2-1 5024-16,-2 2 896 0,0 0 176 0,2 2 48 15,-2 2-4208-15,1-1-832 0,-2 0-160 0,3 2-48 16,1-3-208-16,1-1-48 0,1 1-16 0,1-2 0 16,2 0-192-16,3-2-48 0,0-4 0 0,3 0 0 15,2-2 0-15,2-1 0 0,5-3 0 0,-1-3 0 16,3-3-80-16,1-3-32 0,-2-1 0 0,0-4 0 15,-4-4 64-15,-1-3 16 0,-1-3 0 0,0-4 0 16,-2-1 160-16,-3-1 48 0,-2 1 0 0,-2 1 0 0,-3-1-240 0,-3 4-64 16,-2 2 0-16,-3 4 0 0,-2 4-16 0,1 4-16 15,-3 2 0-15,-3 4 0 0,-2 2-64 0,-2 3-16 16,1 2 0-16,-2 4 0 16,-1 2-512-16,0 3-96 0,1 2-32 15,1 2 0-15,0 2-624 0,5 0-128 0,3 1-32 0,4 1 0 16,2-2-2304-16,7 0-448 0</inkml:trace>
  <inkml:trace contextRef="#ctx0" brushRef="#br0" timeOffset="-212919.53">18364 15595 7359 0,'15'-23'656'0,"0"-1"-528"16,0-2-128-16,-2 3 0 0,-5 2 5136 0,0 3 1008 0,0 1 192 0,-4 5 32 16,-1 3-3104-16,-3 9-608 0,2-8-128 0,-2 8-32 15,0 0-1280-15,0 0-256 0,0 0-48 0,-4 11-16 16,-1 3-576-16,-3 3-112 0,-1 4-16 0,0 3-16 15,-2 3-176-15,0 1 0 0,0 2 0 0,-1 3 0 16,-1-1 0-16,-1 2 0 0,-2 1 0 0,1-3 0 16,1-2 0-16,1-3 0 0,-1-2 0 0,4-3 0 31,2-4 0-31,0-1 0 0,2-5 0 0,3-3 0 16,3-9 128-16,0 0 0 0,0 0 0 0,0 0 0 15,0 0 64-15,9-5 0 0,0-4 0 0,4-2 0 0,5-4-16 16,1-3 0-16,3-1 0 0,1-1 0 0,3-1-176 0,-1 2 0 15,-2 3 144-15,-1 3-144 0,-1 3 0 0,0 3 0 16,-1 4 0-16,-3 3 0 0,0 2 0 0,-3 3 0 16,0 2 0-16,-4 3 0 0,-1 1 0 0,-2 2 0 15,-2 0 0-15,-4 3 128 0,-2 0-128 0,-4 2 0 16,-2-1 128-16,-3 2-128 0,-2-1 144 0,-3-1-144 16,-3 1 192-16,-2 0-192 0,1-2 208 0,-3-2-64 15,-3-2-16-15,1-2 0 0,-1-2-128 0,-2-1 128 16,1-4-128-16,2-1 128 0,1-3-128 0,2-2 0 15,2-3 0-15,4-3 0 16,3 0-624-16,3-2-48 0,0-2-16 0,7-3 0 16,4-4-1600-16,6-2-320 0,5-1-64 0,7-2-8704 0,6-2-1744 0</inkml:trace>
  <inkml:trace contextRef="#ctx0" brushRef="#br0" timeOffset="-212732.04">18763 15465 16575 0,'20'-15'736'0,"-6"6"160"0,-2-1-720 0,0 1-176 0,0 1 0 0,-2 2 0 16,-1 0 4000-16,-3 2 768 0,-6 4 160 0,0 0 16 15,0 0-2560-15,0 0-512 0,0 0-96 0,4 11-32 16,-3 3-832-16,-4 4-160 0,-1 3-48 0,-3 3 0 16,-1 2-368-16,-1 4-80 0,-2 1 0 0,1 1-16 15,0 0-240-15,0 2 176 0,-1 3-176 0,1-2 160 16,1-3-160-16,1 1 0 0,3 0 0 0,2-2 128 31,2-3-560-31,2-3-112 0,2-2-32 0,2-2 0 0,2-4-3008 16,3-2-592-16</inkml:trace>
  <inkml:trace contextRef="#ctx0" brushRef="#br0" timeOffset="-212434.62">19054 15906 30399 0,'0'0'2704'0,"0"0"-2160"16,0 0-544-16,0 0 0 0,0 0 1168 0,3-6 128 16,0-1 32-16,3 0 0 0,2 0-640 0,3 0-128 15,2-1-32-15,2 0 0 0,2-2-288 0,-1-1-64 16,1-1-16-16,1-2 0 0,0-1 176 0,0-2 48 15,-3-2 0-15,0 0 0 0,-3-2-64 0,-2 1-16 16,-2 3 0-16,-3 0 0 0,-4 3-32 0,-2 2 0 16,-1 1 0-16,-3 2 0 0,-3 3 240 0,0 2 64 0,-7 2 0 0,-1 2 0 15,-5 3-112-15,-2 4-16 0,0 3 0 16,-1 4 0-16,-2 2-448 0,2 4 128 0,2 1-128 0,1 1 0 16,0 0 0-16,5 0 0 0,1-1 0 0,6 0 0 15,0 1 0-15,7-1 0 0,-1-2 0 0,6-1 0 16,-1 1-176-16,5-3 176 0,3-1-160 0,4-1 160 31,1-1-576-31,6-2-32 0,5-3 0 0,5-4 0 16,3-1-2528-16,6-5-496 0</inkml:trace>
  <inkml:trace contextRef="#ctx0" brushRef="#br0" timeOffset="-211961.3">19729 15630 33519 0,'-19'4'1472'0,"4"1"320"0,-1-1-1424 0,-4 3-368 0,-2-1 0 0,1 5 0 0,-1 4 880 0,1 0 96 15,0-1 32-15,3 1 0 0,1-1-304 0,3 0-48 16,1 0-16-16,2-1 0 0,0-2-176 0,5-1-32 16,2-3-16-16,4-7 0 0,0 0-160 0,0 0-16 15,0 0-16-15,9 6 0 0,-1-4-64 0,2-4-16 16,2-4 0-16,3-1 0 0,2-4-16 0,3-4 0 16,2-1 0-16,2-5 0 0,3-3-128 0,0-2 128 15,2 0-128-15,-2 1 128 0,0 1-128 0,-4 5 192 0,-2 1-192 16,-5 5 192-16,-3 4-16 0,-2 5 0 0,-2-1 0 0,-9 5 0 15,8 3 96-15,-8-3 32 0,4 8 0 0,-2 5 0 16,1 0-48-16,-3 4 0 0,-1 1 0 0,-1 2 0 16,1 0-256-16,1 0 0 0,-1 0 0 0,2 0 0 15,2-1 0-15,0-2 0 0,0-1 0 0,3-3 0 16,0-3 128-16,3-1-128 0,1-5 0 0,3 0 0 16,3-2 0-16,0-4 0 0,1-1 0 0,-1-2 0 15,4-3 144-15,2-3-16 0,-1-3-128 0,4-3 192 16,4-2-192-16,3-3 0 0,1-2 0 0,1-1 0 15,-1-1 0-15,-4 1 0 0,-2 1 128 0,-6 5-128 16,-4 4 0-16,-2 4 0 0,-4 2 0 0,-3 4 0 0,-8 5 160 0,0 0-16 16,0 0 0-16,6 6 0 0,-3 3 64 0,-3 2 16 15,-1 2 0-15,1 3 0 0,-1 0-224 0,0 3 0 16,-1-3 128-16,1 3-128 0,1 0 0 0,0 0 0 16,1-5 0-16,1 0 0 0,1-1 0 0,2-2 0 15,1-2 0-15,4-2 0 0,2-2 0 0,1-3-256 16,2-2 48-16,3-3 16 15,4-3-2400-15,5-4-480 0</inkml:trace>
  <inkml:trace contextRef="#ctx0" brushRef="#br0" timeOffset="-205885.15">8167 16802 16575 0,'4'-14'1472'0,"-1"6"-1168"0,-1-1-304 0,1-1 0 0,2 0 896 0,-3 1 128 16,0 0 32-16,-2 9 0 0,1-8 224 0,1 0 32 15,-2 8 16-15,0 0 0 0,0 0-352 0,0 0-64 16,-3-6-16-16,3 6 0 0,0 0-352 0,-2 6-80 16,-1 2-16-16,-2 1 0 0,-1 6-288 0,-1 1-160 15,-1 3 160-15,0 3-160 0,-1 2 0 0,-10 25 128 16,1-7-128-16,5-2 0 0,0-4 0 0,4 0 0 16,3-3 128-16,3-4-128 0,0-2 0 0,3-4 0 15,3-1 0-15,3-4 0 0,-1-1 144 0,5-3-16 16,0-2 0-16,2-2 0 0,2-3 192 0,0-4 16 15,2-2 16-15,3-3 0 0,1-5-48 0,2 0-16 0,1-4 0 0,2-5 0 16,3-3-64-16,-1-5-16 0,0-1 0 0,-1-5 0 16,0-3 16-16,-1-1 0 0,-4 0 0 0,-2-1 0 15,-2 1 144-15,-1 0 16 0,-4 1 16 0,-2 5 0 16,-4 5 192-16,-2 5 48 0,0 2 0 0,-2 5 0 16,-2 11 64-16,0 0 0 0,0 0 16 0,0 0 0 15,-7 2-336-15,-2 6-64 0,1 6 0 0,-2 3-16 16,0 2-304-16,0 4 0 0,0 3 0 0,0 2-144 15,0-1 144-15,0 2-128 0,1 0 128 0,2 1-128 16,-3-1 128-16,2-2 0 0,3 1 0 0,0-3 0 0,1-2 0 16,2 0 0-16,2-1 0 0,2-1 0 15,2-1-384-15,4-5 0 0,0-3 0 0,3-2 0 16,2-2-1920 0,3-1-368-16,2-5-80 0</inkml:trace>
  <inkml:trace contextRef="#ctx0" brushRef="#br0" timeOffset="-205304.15">8787 17214 32191 0,'-13'-2'1424'0,"6"2"304"0,-3 0-1392 0,1 2-336 16,1-1 0-16,1 2 0 0,-1 3 0 0,2 3 0 0,-1 2 0 15,0 2 0-15,2 2 128 0,-2 3-128 0,0 0 128 0,2 1-128 16,1 2 0-16,0 0 0 0,0-1 0 0,1 0-128 15,0-2 128-15,0 1 0 0,0-1 0 0,-2-3 0 16,2-3 0-16,1-1 0 0,-1-3 0 0,3-8 128 16,0 0 112-16,0 0 16 0,0 0 16 0,-6-2 0 15,2-3 560-15,0-3 96 0,2-6 32 0,1-1 0 16,1-2-320-16,2-2-48 0,3-3-16 0,0-3 0 16,3 0-144-16,1-1-48 0,-1-2 0 0,3 0 0 15,2-2-192-15,-1 2-64 0,-2 2 0 0,2 4 0 16,0 3-128-16,1 4 128 0,0 2-128 0,-1 4 128 0,-1 1-128 15,0 5 0-15,-1 1 0 0,0 3 128 0,0 2-128 0,-1 3 0 16,-3 0 0-16,0 3 128 0,-2 2-128 0,1 1 0 16,-2 1 0-16,-2 2 0 0,-2 0 0 0,0 0 0 15,-1 2 0-15,-2-1-176 0,2 2 176 0,-3-3 0 16,0-1 0-16,2-3-128 0,-3-4 128 0,1 0 0 16,-1 0 0-16,6-7 0 0,0 0 0 0,0 0 0 15,-5 5 0-15,5-5 0 0,0 0 128 0,0 0-128 16,0 0 128-16,0 0-128 0,0 0 0 0,8 0 144 15,2-1-144-15,-1 2 0 0,0 1 0 0,2 3 0 16,-1-1 0-16,-1 2 0 0,-2 1 0 0,-1 1 0 16,0 1 0-16,-2 1 0 0,-1 0 0 0,1 1 0 0,-2-2 0 0,-2 1 0 15,-1 0 0-15,-1 0 0 0,-2 0 0 0,-1-1 160 16,-2 0 160-16,-1-1 16 0,-1 0 16 0,-4 0 0 16,-1-2 64-16,-3 1 16 0,-3-1 0 0,0-1 0 15,-1 1-192-15,1-1-48 0,-1 1 0 0,3-3 0 16,1 0-192-16,2-1 0 0,0-1-144 0,3-1 144 31,1-1-1728-31,3-2-256 0,0-2-64 0,5-3-15744 0</inkml:trace>
  <inkml:trace contextRef="#ctx0" brushRef="#br0" timeOffset="-205099.32">9229 17009 27647 0,'-10'-5'2448'0,"5"2"-1952"0,-2-1-496 0,7 4 0 0,0 0 2160 0,0 0 336 16,0 0 64-16,0 0 0 0,0 0-1536 0,0 0-304 16,0 0-64-16,0 0-16 0,11 0-480 0,1 0-160 15,3 0 0-15,1 1 0 0,2 1 0 0,3-1 0 16,3 0 0-16,-2-1 0 16,-1 0-144-16,0 0-144 0,-1-1-32 0,-2 1 0 15,-3 0-1792-15,-2 0-352 0,-3 0-80 0,-10 0-11856 0</inkml:trace>
  <inkml:trace contextRef="#ctx0" brushRef="#br0" timeOffset="-204692.91">9119 17193 34095 0,'0'0'3024'0,"0"0"-2416"0,0 0-480 0,0 0-128 16,0 0 272-16,7 6 48 0,0-1 0 0,2 1 0 16,1-1-128-16,3 1 0 0,3-2-16 0,5-1 0 15,1 2-48-15,4-3-128 0,2-3 192 0,2-2-64 16,-3-4-128-16,4-1-272 0,2-3 64 0,2-3 16 31,2-4-1088-31,-1-1-192 0,1-1-64 0,0-2 0 16,-1-1 576-16,-1 1 96 0,-3 1 32 0,-3 2 0 0,-5 4 608 0,-3 1 224 0,-5 3-144 0,-2 3 144 15,-6 1 512-15,-2 2 176 0,-6 5 32 0,0 0 16 0,0 0 608 0,0 0 128 16,0 0 32-16,0 0 0 0,-10 5-640 0,-1 2-128 16,-1 1-32-16,1 3 0 0,0 3-384 0,1 0-96 15,1-1-16-15,4 3 0 0,0 0-208 0,3 1 0 16,2-2 0-16,3 0 0 0,2-1 0 0,5-2 0 15,2-1 0-15,2-1 0 0,0-4 0 0,3-1 192 16,3-3-48-16,1-2-16 0,-1-4 160 0,2-2 32 16,0-3 0-16,2-3 0 0,-1-3 400 0,-2-5 96 15,-2-1 16-15,-1-3 0 0,-3-3 96 0,-1 1 32 16,-5-1 0-16,-2 2 0 0,-4 2-384 0,-4 1-64 16,-2 1 0-16,-5 2-16 0,-3 3-48 0,-3 2-16 15,-1 2 0-15,-3 3 0 0,-2 3-432 0,-2 4 0 16,-2 2 0-16,1 4 0 15,0 5-1536-15,2 2-256 0,1 1-32 0,1 6-11696 0,-2 5-2352 0</inkml:trace>
  <inkml:trace contextRef="#ctx0" brushRef="#br0" timeOffset="-202583.51">10904 17257 13823 0,'0'0'608'0,"1"-8"128"0,0 2-592 0,-1 6-144 0,1-8 0 0,2 1 0 16,-1 2 3520-16,-2 5 656 0,0 0 144 0,0 0 32 16,0 0-2432-16,0 0-464 0,0 0-112 0,0 0 0 15,9 2-752-15,-2 2-144 0,0 4-16 0,0 3-16 16,-1 2-192-16,1 4-32 0,-2-1-16 0,1 4 0 16,-3 1 80-16,0 2 32 0,0-2 0 0,-3 2 0 15,-2 0-32-15,-2 3 0 0,-5 0 0 0,-3 3 0 16,-3-1-256-16,-5 2 0 0,-5 1 0 0,-6 1-11312 15,-3 1-2320-15</inkml:trace>
  <inkml:trace contextRef="#ctx0" brushRef="#br0" timeOffset="-201707.33">12915 16947 11055 0,'0'0'976'0,"0"0"-784"15,8-7-192-15,-3-1 0 0,-2 1 2256 0,2 0 416 16,-5 7 80-16,6-9 0 0,-1 1-816 0,-2 0-160 16,-3 8-48-16,0 0 0 0,0 0-496 0,0 0-96 15,1-8-32-15,-1 8 0 0,0 0-304 0,0 0-64 16,0 0-16-16,-7 8 0 0,-3 3-336 0,0 3-64 0,0 3 0 16,-1 4-16-1,0 1-112-15,-1 4 0 0,0 5-16 0,0 1 0 0,1 1-176 0,2-1 0 0,1-1 0 0,4-1 0 16,1 0 0-16,2-4 0 0,1-3 0 0,4-1 128 15,1-2-128-15,3-2 0 0,1-3 0 0,2-3 0 16,0-2 0-16,1-2 0 0,1-3 0 0,3-2 0 16,3-3 176-16,2-4-48 0,1-3-128 0,1-3 192 15,1-7-32-15,3-3-16 0,0-3 0 0,3-4 0 16,0-5 80-16,0-2 16 0,0-4 0 0,0 0 0 16,-2-3-16-16,0 3 0 0,-4 1 0 0,-4 4 0 15,-4 4 80-15,-1 2 16 0,-4 4 0 0,-5 6 0 16,-1 2 208-16,-4 4 48 0,-1 1 16 0,0 10 0 0,-6-5-32 0,6 5-16 15,-8-1 0-15,-1 3 0 0,0 3-400 0,-1 4-144 16,-2 3 0-16,-2 3 144 0,0 1-144 0,3 4 0 16,-1 1 0-16,2 2-176 0,1 3 176 0,1 3 0 15,2 0-144-15,2-1 144 0,0 0 0 0,1-1 0 16,3 1 0-16,4-2 0 0,0-3 0 0,0-1 0 16,2-3 0-16,1-4 0 15,1-2-496-15,2 0 32 0,1-5 0 0,2 0 0 16,2-2-1856-16,2-4-368 0,0-4-80 0</inkml:trace>
  <inkml:trace contextRef="#ctx0" brushRef="#br0" timeOffset="-200830.32">13731 17320 23951 0,'0'0'1056'0,"-1"-8"224"0,-2-2-1024 0,1 2-256 15,2 8 0-15,-2-7 0 0,1-2 1600 0,1 9 256 0,0 0 48 0,0 0 16 16,0 0-576-16,0 0-96 16,0 0-32-16,0 0 0 0,-3 9-736 0,1 2-160 0,0 2-16 0,1 2-16 15,-1 3-112-15,2 1-32 0,-1 0 0 0,-1 3 0 16,1 0-144-16,0 0 0 16,-1 1 144-16,-2 1-144 0,1-2 0 0,0-2 128 0,0-1-128 0,-1-1 0 15,0-1-144-15,1-2-112 0,-2-3 0 0,2-1-16 31,-2-1-2384-31,1-3-480 0</inkml:trace>
  <inkml:trace contextRef="#ctx0" brushRef="#br0" timeOffset="-200515.91">13665 17394 29487 0,'-6'-6'2624'0,"-1"-1"-2112"0,0 0-512 0,7 7 0 0,-4-8 1808 0,4 8 256 16,0 0 48-16,0-8 16 0,0 8-1632 0,7-6-336 15,1 1-160-15,2 3 160 0,2 1-160 0,4 1 0 16,1 2 0-16,4 0 0 0,2 2 192 0,0-1-64 16,2 1 0-16,-2 2 0 0,0 1-128 0,-1 2 0 15,-5 0 144-15,-1 1-144 0,-3 1 160 0,-1 2-32 16,-2 3-128-16,-1 0 192 0,-4 3-192 0,-1 1 0 16,-4 0 0-16,-1 1 0 0,-4-1 0 0,-1-1 0 15,-2-2 0-15,-2 1 0 0,-2 0 208 16,-4-2-48-16,-2 0-16 0,-5-3 0 0,-5 0 16 0,0-2 0 0,-3-2 0 0,2-2 0 15,-1-1-32-15,3-2-128 0,2 0 192 0,2-2-64 16,1 0-128-16,5-1 0 0,3-2 0 0,2 0 0 31,2 0-432-31,10 1-112 0,-6-5-32 0,6 5 0 16,2-7-2576-16,4-3-528 0</inkml:trace>
  <inkml:trace contextRef="#ctx0" brushRef="#br0" timeOffset="-199871.99">14411 17133 36863 0,'0'0'3264'0,"0"0"-2608"16,0 0-528-16,0-8-128 0,0 8 0 0,7-8 0 15,-1 2 0-15,4 0 0 0,1 1 0 0,1 0 0 16,-1 2-144-16,5 0 144 0,0 0 0 0,3 1 0 16,1 0 0-16,0 0 0 0,1 1 0 0,2 0 0 15,-2-2 0-15,2 2 0 16,2 0-624-16,-2 0-16 0,-1 1 0 0,0 1 0 16,0 1-2672-16,-6 1-528 0</inkml:trace>
  <inkml:trace contextRef="#ctx0" brushRef="#br0" timeOffset="-199401.77">14399 17374 23039 0,'-13'-2'2048'0,"13"2"-1648"0,-8 2-400 0,1-2 0 0,7 0 2208 0,0 0 352 0,0 0 80 0,0 0 16 16,0 0-2128-16,0 0-528 0,0 0 0 0,6 8 0 16,4 0 144-16,3-2-144 0,5-2 0 0,2-1 144 15,4-1-144-15,1-2 192 0,5 0-192 0,5-2 192 16,4-2-640-16,6-3-128 0,6-3-32 0,0-2 0 15,-3-2-912-15,-1-3-176 0,-2-1-32 0,-1-1-16 16,-2 0-64-16,-2 1-16 0,-4-1 0 16,0-1 0-16,1 0 64 0,-4 2 16 0,-4 0 0 15,-2 2 0-15,-6 0 1104 0,-4 3 208 0,-2 0 48 0,-3 2 16 0,-2 0 1392 0,-3 2 256 16,-1 0 64-16,-6 9 16 0,3-8 688 0,-3 8 144 16,0 0 32-16,0 0 0 0,0 0-304 0,0 0-64 15,-8 3-16-15,0 3 0 0,-3 4-944 0,-3 4-192 16,1 2-48-16,-1 3 0 0,0 1-368 0,0 5-80 15,2 1-16-15,1 0 0 0,3 2-192 0,0-2 0 0,5 1 0 0,1-3 0 16,4-2 160-16,3-1-160 0,4-2 160 0,3-3-160 16,3-1 512-16,4-1 0 0,4-3 0 0,2-4 0 15,1-2-48-15,2-5 0 0,5-4 0 0,1-3 0 16,3-3 112-16,-1-2 0 0,0-1 16 0,1-5 0 16,-2-2 144-16,-1-4 32 0,-5-5 0 0,-2-3 0 15,-3-3-128-15,-5-1 0 0,-5 0-16 0,-4-1 0 16,-3 2-128-16,-4 2-32 0,-4 1 0 0,-2 5 0 15,-7 3-112-15,-3 3-32 0,-4 2 0 0,-3 5 0 16,-2 0-176-16,-3 6-144 0,-4 3 192 0,-3 5-192 31,-2 2-320-31,-1 6-192 0,-1 3-16 0,-2 6-16 16,-1 5-1328-16,-1 3-272 0,0 5-48 0,-4 3-15728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40:20.203"/>
    </inkml:context>
    <inkml:brush xml:id="br0">
      <inkml:brushProperty name="width" value="0.05292" units="cm"/>
      <inkml:brushProperty name="height" value="0.05292" units="cm"/>
      <inkml:brushProperty name="color" value="#FF0000"/>
    </inkml:brush>
  </inkml:definitions>
  <inkml:trace contextRef="#ctx0" brushRef="#br0">3833 1125 4607 0,'0'0'400'0,"0"0"-400"16,0 0 0-16,0 0 0 0,0 0 1792 0,1-4 288 15,-1 4 48-15,3-6 16 0,-1 1-864 0,-2 5-160 16,4-6-32-16,1 2-16 0,-5 4-80 0,4-5-16 16,0 0 0-16,1 0 0 0,-1-1 16 0,2 1 0 0,-4-1 0 0,1 1 0 15,-1 0-160-15,1 1-16 16,-3 4-16-16,0 0 0 0,1-6-160 0,-1 6-48 0,0 0 0 0,0 0 0 15,0 0 48-15,-5-3 0 16,-1 3 0-16,-1 2 0 0,-1 3-256 0,0 2-64 16,-2 3 0-16,-2 5 0 0,-3 1-144 0,0 5-48 15,-2 2 0-15,0 3 0 0,-2 4 96 0,1 2 16 16,1 1 0-16,0 1 0 0,0 1-112 0,1 1-128 0,2-1 176 0,2-2-176 16,1-2 128-16,2-2-128 15,3-1 0-15,1-3 0 0,2-2 128 0,2-3-128 0,2-2 0 16,1-3 0-16,4-2 288 0,1-2 0 0,4-2 0 0,0-2 0 15,4-3-80-15,2-3-16 0,5-2 0 0,3-2 0 16,4-6-192-16,1-3 144 0,2-3-144 0,0-2 128 0,-1-5-128 0,0-3 128 16,0-5-128-16,0-2 128 0,-1-2-128 0,-2-1 0 15,0-3 144-15,-3 1-144 0,0-1 144 0,-2 2-144 16,-2 1 192-16,-3 3-192 0,-4 5 256 0,-3 2-64 16,-4 4-16-16,-1 4 0 0,-1 3 176 0,-3 3 32 15,-2 1 16-15,-1 4 0 0,1 6-64 0,-5 0-16 16,-2 3 0-16,-2 6 0 0,-1 3-192 0,-1 6-128 15,0 4 128-15,0 3-128 0,-1 4 160 0,1 2-32 16,-1 2-128-16,1 2 192 0,1 0-192 0,1 1 176 16,1 1-176-16,3-3 160 0,2-2-160 0,-1-3 0 15,3 0 0-15,1-3 0 0,1-1 0 0,3-3 0 16,0-4 0-16,2 0 0 0,0-5 0 0,2-2 0 16,1-2 0-16,2-3 0 15,2-1-1232-15,3-4-288 0,3-2-48 0,3-6-9456 16,6-4-1904-16</inkml:trace>
  <inkml:trace contextRef="#ctx0" brushRef="#br0" timeOffset="266.32">4399 1579 27647 0,'0'0'2448'0,"0"0"-1952"0,0 0-496 0,-4-5 0 15,4 5 1216-15,0 0 128 0,0 0 48 0,0 0 0 16,-5 1-48-16,0 3 0 0,1 1 0 0,0 3 0 16,-1 3-576-16,1 4-112 0,1 3-16 0,-2 2-16 0,0 2-208 0,1 1-32 15,-2 1-16-15,0 1 0 0,1 0-176 0,-1 3-48 16,3-2 0-16,-1 1 0 0,-1-3-144 0,1-1 0 16,0-1 0-16,1-1 128 0,-1-2-368 0,0-2-80 15,2-1 0-15,0-3-16 16,1-2-2400-16,1-2-464 0,2-3-112 0</inkml:trace>
  <inkml:trace contextRef="#ctx0" brushRef="#br0" timeOffset="532.41">4245 1753 36863 0,'-4'-4'3264'0,"1"-1"-2608"0,1-1-528 0,1 1-128 15,2 0 0-15,1 0-176 16,2-1 48-16,3 1 0 0,1 0 448 0,3 2 80 0,3 1 32 0,1 1 0 15,1 1-48-15,-1 1 0 0,2 1 0 0,0 1 0 16,2 3-192-16,0 1-32 0,-1 3-16 0,-1 2 0 16,-1 2-144-16,0 1 0 0,-2 2 144 0,-3-1-144 15,-1 3 176-15,-3 1-48 16,-3 0 0-16,-1 1 0 0,-3-1 32 0,-4-1 0 0,-2-2 0 0,-2 0 0 16,-1-3-16-16,-3-1 0 0,-4 1 0 0,-1 0 0 0,-2-3-16 0,-1-1 0 15,-1-1 0-15,-2-2 0 0,-1 1-128 0,0-1 0 16,0-2-160-16,-1 0 160 15,2-2-544-15,2-1-16 0,3-1 0 0,0 0-11472 16,2-1-2304-16</inkml:trace>
  <inkml:trace contextRef="#ctx0" brushRef="#br0" timeOffset="1409.63">5284 1334 27583 0,'0'0'1216'0,"0"0"256"0,0 0-1168 0,0 0-304 16,0 0 0-16,0 0 0 0,0 0 1456 0,0 0 224 15,0 0 48-15,0 0 16 0,0 0-784 0,0 0-144 16,8 6-48-16,2-3 0 0,2-2-352 0,2 1-80 16,2 0-16-16,1 0 0 0,4 0-80 0,2-1-32 0,1 0 0 0,2 0 0 15,0-1-80-15,0 0-128 16,0-1 176-16,-1 0-176 15,0-1-1216-15,2 2-336 0,-6-1-80 0,-2 0-8896 16,-3 1-1776-16</inkml:trace>
  <inkml:trace contextRef="#ctx0" brushRef="#br0" timeOffset="1582.43">5259 1561 25791 0,'-10'-3'1152'0,"10"3"224"0,0 0-1104 0,0 0-272 0,0 0 0 0,0 0 0 16,0 0 3376-16,0 0 608 15,0 0 128-15,7-1 32 0,1 1-3168 0,2 0-624 0,1-2-128 0,4 1-32 16,1-1 0-16,2 0-16 0,-1 0 0 0,2-2 0 16,2-1-176-16,1-1 0 0,1 1 0 0,2-2 0 15,-1 1-2608-15,4-1-496 0</inkml:trace>
  <inkml:trace contextRef="#ctx0" brushRef="#br0" timeOffset="2364.19">7245 1263 25791 0,'-9'4'2304'0,"9"-4"-1856"16,-5 5-448-16,1-2 0 0,4-3 672 0,-5 4 32 15,2 0 16-15,3-4 0 0,0 0 240 0,0 0 32 16,0 0 16-16,4 3 0 0,3-1-192 0,2-1-48 0,6-1 0 0,4 0 0 16,0-1-240-16,4-2-48 15,4-2-16-15,4-1 0 0,2-3-112 0,1-2-32 16,-2-2 0-16,1 0 0 0,-1-4-128 0,-1 1-48 0,-4-2 0 0,1-1 0 15,-3-2-16-15,-2 1 0 16,-3-4 0-16,-5 1 0 0,-1 0-128 0,-5 2 160 0,-3 2-160 0,-4 2 160 16,-4 3-32-16,-4 2 0 0,-2 2 0 15,-6 3 0-15,-2 2 0 0,-5 5-128 16,-3 3 192-16,-4 5-64 0,-2-2-128 0,-3 6 0 0,-3 4 0 0,0 2 0 16,-1 3 0-16,0 1 0 0,2 0 0 0,2 0 0 15,2 0 144-15,4-1 0 0,3 2 0 0,4-1 0 16,4 0 128-16,3 0 32 0,2 0 0 0,2-1 0 15,3-1-16-15,4 0 0 0,3 1 0 0,1-1 0 16,2-1-160-16,3 1-128 0,3 0 144 0,3-1-144 16,4-3 0-16,0-2 128 0,3 0-128 0,3-2 0 0,1-2 0 0,3-3 144 15,0-1-144-15,2-3 128 0,2-2-272 0,-2-2-64 16,1-2-16-16,1-2 0 16,0-1-2096-16,-2-3-432 0,0-1-64 15,-2-1-13072-15</inkml:trace>
  <inkml:trace contextRef="#ctx0" brushRef="#br0" timeOffset="2551.86">7968 1334 34271 0,'0'0'1520'0,"0"0"304"0,0 0-1456 0,0 0-368 15,0 0 0-15,-1 9 0 0,1 1 928 0,-1 2 112 16,-2 2 32-16,-1 4 0 0,1 2 320 0,-1 2 64 16,-1 2 16-16,1 1 0 0,-2 2-528 0,2-2-112 15,0 3 0-15,-2-1-16 0,-2 1-432 0,1-2-96 16,-1-1-16-16,2-1 0 0,1 0-272 0,2-4 160 15,-3-2-160-15,1-1 128 0,0-3-336 0,2 0-80 16,1-3-16-16,0-2-13600 16,0-2-2736-16</inkml:trace>
  <inkml:trace contextRef="#ctx0" brushRef="#br0" timeOffset="2942.46">8923 1058 30399 0,'0'0'2704'0,"-1"-4"-2160"15,1 4-544-15,0 0 0 0,0 0 960 0,0 0 96 16,0 0 16-16,0 0 0 0,-3 5 80 0,-1 3 32 16,1 2 0-16,0 2 0 0,-1 2-128 0,1 5-32 0,1 2 0 0,-3 4 0 15,-1 1-448-15,-1 1-112 16,1 1-16-16,-1 1 0 0,-2-1-256 0,0-1-48 15,1 2-16-15,0-2 0 0,0 0-128 0,2-3 0 16,0-1 0-16,2-2 0 16,0-1-608-16,1-3-96 0,0-1-32 0,1-4-11936 0,1-2-2368 0</inkml:trace>
  <inkml:trace contextRef="#ctx0" brushRef="#br0" timeOffset="3130.32">8650 1323 10127 0,'-5'-8'896'0,"5"8"-704"0,0 0-192 0,0 0 0 0,0 0 6592 0,4-4 1280 16,3 2 256-16,3 1 48 0,2 1-6528 0,3 1-1312 15,4 1-336-15,2 0 0 0,3 1 192 0,1-1-64 16,3-1-128-16,-1-1 192 16,1-1-544-16,0 0-112 0,2-1-32 0,1-1-11088 15,0-1-2208-15</inkml:trace>
  <inkml:trace contextRef="#ctx0" brushRef="#br0" timeOffset="3490.87">9477 1311 34095 0,'0'0'3024'0,"0"0"-2416"16,0 0-480-16,0 0-128 0,0 0 208 0,0 0 32 0,0 0 0 0,0 0 0 15,3-4 592-15,2-1 128 16,1 1 32-16,1 0 0 0,2-1-448 0,2-1-96 0,1-2 0 0,2-1-16 15,2-2-208-15,1-2-32 0,2-2-16 0,1-2 0 16,1-2-176-16,0 0 128 0,0-3-128 0,-5 0 128 16,1-2-128-16,-4 4 0 0,-2 1 0 0,-3 2 0 15,-5 2 0-15,-3 3 160 0,-5 1-32 0,-1 3-128 16,-4 0 432-16,-3 5-32 0,-5 3 0 0,-2 5 0 16,-3 1-144-16,-2 6-48 0,-3 4 0 0,1 3 0 15,-1 5-48-15,1 1-16 0,1 1 0 0,1 2 0 16,3 0 80-16,4 0 16 0,2-1 0 0,4 1 0 15,2-2 0-15,5 1 0 0,1-4 0 0,1 0 0 16,3 0-32-16,3-1 0 0,2-2 0 0,3-2 0 16,1 0-80-16,4-3-128 0,1-1 176 0,5-2-176 0,0-2 192 0,7-4-192 15,1-1 192-15,5-4-192 16,3-2-224-16,4-5-160 0,1-3-16 0,1-4-16 16,-1-3-2128-16,-2-4-416 0,-1-2-96 0</inkml:trace>
  <inkml:trace contextRef="#ctx0" brushRef="#br0" timeOffset="4070.84">10057 1559 35935 0,'-2'-5'3200'0,"0"-1"-2560"16,-1-2-512-16,3-1-128 0,2-1 0 0,1 0 0 15,2 4 0-15,2-2 0 0,2 3 384 0,1-1 64 16,2 1 16-16,1 0 0 0,3 3-128 0,0 2-16 15,-1 1-16-15,4 4 0 0,-1 2-112 0,-3 3 0 16,-3 2-16-16,-3 4 0 0,-3 0-176 0,-2 4 0 16,-3 0 144-16,-4 2-144 0,-4 2 0 0,-5 1 128 15,-4 2-128-15,-1-1 0 0,-3-2 128 0,-1-2-128 0,1-2 160 16,1-1-160-16,0-3 544 0,2-1 16 16,3-3 0-16,3-2 0 0,2-3 336 0,3 0 80 15,1-3 16-15,5-4 0 0,0 0-608 0,0 0-112 16,7 4-16-16,3-2-16 0,3 0-240 0,5-2 0 0,2-1 0 0,7-1 0 15,0-2 0-15,2 0 0 0,0 0 0 0,0-3 0 32,0 0-1008-32,-1 1-80 0,0-2-32 0,1 0 0 15,-1 2-2224-15,1-1-448 0</inkml:trace>
  <inkml:trace contextRef="#ctx0" brushRef="#br0" timeOffset="4683.24">11434 1323 36863 0,'0'0'1632'0,"-4"-2"336"0,4 2-1584 0,0 0-384 16,0 0 0-16,0 0 0 0,0 0 528 0,0 0 32 15,9 1 0-15,2 1 0 0,3 2 48 0,6-1 16 16,2 1 0-16,2 0 0 0,1-2-256 0,2 0-48 16,0 1-16-16,2 0 0 0,1-2-304 0,0 0 160 15,2 0-160-15,1 0 128 0,0-1-320 0,0 0-80 16,1 0-16-16,3 0 0 31,-3-1-1920-31,-1 0-384 0,-2 0-80 0</inkml:trace>
  <inkml:trace contextRef="#ctx0" brushRef="#br0" timeOffset="4855.07">11606 1516 38703 0,'-19'-3'3440'0,"13"3"-2752"0,-1 1-560 0,2 0-128 16,5-1 0-16,0 0-192 0,-6 1 32 0,6-1 16 15,0 0 144-15,0 0 192 0,6 6-32 0,2 0-16 16,6-1 0-16,1 1 0 0,4-1 0 0,3 0 0 16,3-3-144-16,2-1 0 0,4 0 0 0,2-2 128 15,5-2-128-15,2 0 0 0,3-3-160 0,2-2 160 16,0 0-2336 0,1-2-368-16,-1-2-80 0</inkml:trace>
  <inkml:trace contextRef="#ctx0" brushRef="#br0" timeOffset="5340.47">12985 1158 19231 0,'0'0'848'0,"0"0"176"0,0 0-816 0,0 0-208 0,0 0 0 0,0 0 0 16,0 0 1696-16,0 0 288 0,0 0 64 0,0 0 16 16,0 0-192-16,-6 5-32 0,-1 1-16 0,1 3 0 15,-1 1-672-15,-1 2-128 0,1 1-16 0,0 3-16 16,0 0-160-16,1 1-48 0,0-1 0 0,2 1 0 15,-1-1-304-15,3 1-64 0,2-1-16 0,1 0 0 16,2-1-208-16,1 0-32 0,1 0-16 0,3-2 0 16,2-1-144-16,2-1 0 0,1-1 144 0,3-2-144 15,0-3 0-15,4-2 144 0,3-3-144 0,1-3 0 0,4-3 176 0,3-4-176 16,2-2 160-16,3-4-160 0,2-3 192 0,3-4-48 16,0-4-16-16,-3-4 0 0,-2-3-128 0,-6-1 160 15,-4-4-160-15,-7 3 160 0,-4 0 32 0,-6 2 0 16,-5 1 0-16,-5 4 0 0,-5 4 256 0,-5 3 64 15,-5 3 16-15,-6 4 0 0,-6 2-240 0,-5 5-48 16,-4 2-16-16,-2 6 0 0,0 3-416 0,0 7-64 16,-1 5-32-16,2 3 0 15,3 5-1328-15,3 3-272 0,2 1-48 0,4 2-16256 0</inkml:trace>
  <inkml:trace contextRef="#ctx0" brushRef="#br0" timeOffset="11532.34">6489 3304 10127 0,'1'-12'896'0,"1"6"-704"0,0-4-192 0,1 1 0 0,2-1 2304 0,-1-2 448 16,1 1 64-16,-1 1 32 0,0 0-1056 0,0 1-192 16,-3 1-64-16,2 2 0 0,-1 1-144 15,2 0-48-15,-4 5 0 0,0 0 0 0,0 0-352 0,0 0-80 16,0 0-16-16,-5 10 0 0,1 3-416 0,-1 5-96 15,-2 3 0-15,-1 3-16 0,-2 2-112 0,-1 4-32 16,0 4 0-16,-2 1 0 0,0 2-96 0,0-1-128 16,0 0 176-16,1 0-176 0,0-1 128 0,1-1-128 15,1-2 0-15,0-4 0 0,2-2 128 0,0-3-128 16,0-3 0-16,4-4 0 0,-4-2 128 0,3-2-128 16,0-3 144-16,1-2-144 0,-1-3 208 0,5-4-48 15,0 0-16-15,-4 0 0 0,-1-3 48 0,1-4 16 16,2-3 0-16,1-3 0 0,1-4-208 0,2-6 128 15,1-5-128-15,2-4 0 0,0-3 0 0,3-4 0 0,1-2 0 0,2-3 0 16,1-3 144-16,1 0-144 16,0-2 128-16,3 0-128 0,0 3 192 0,1 3-32 15,0 2-16-15,2 6 0 0,0 3 16 0,1 5 0 16,-1 2 0-16,1 1 0 0,0 4-32 0,0 2-128 16,-3 3 192-16,2 2-64 0,0 4-128 0,1 0 0 0,-1 2 0 0,0 2 0 15,-4 1 0-15,1 3-144 0,-1 1 144 0,0 1-160 31,-2 2-304-31,-4 1-64 0,-1 1-16 0,-1 5 0 0,-3 5-2560 0,-1 2-512 0</inkml:trace>
  <inkml:trace contextRef="#ctx0" brushRef="#br0" timeOffset="11719.9">6359 3504 34319 0,'-12'-5'752'0,"12"5"144"0,-6-1 48 0,6 1 32 15,0 0-784-15,0 0-192 0,0 0 0 0,0 0 0 0,0 0 368 0,0 0 16 16,7-1 16-16,3 1 0 0,3 1-64 0,3 1-16 16,5 0 0-16,4 1 0 0,2-1-192 0,3 0-128 15,2-2 128-15,-2 0-128 16,0-1-416-16,0 0-160 0,0-1-16 0,-1-1-10048 16,-1 2-2016-16</inkml:trace>
  <inkml:trace contextRef="#ctx0" brushRef="#br0" timeOffset="11907.31">6884 3498 33119 0,'0'0'1472'0,"0"0"288"0,-5-2-1408 0,5 2-352 0,0 0 0 0,0 0 0 15,0 0 880-15,0 0 96 0,-3 4 32 0,1 5 0 16,-2 2-32-16,2 3 0 16,-3 5 0-16,0 2 0 0,0 1-400 0,-2 3-96 15,-1 3-16-15,2 0 0 0,-3 1-304 0,1 0-160 0,0-1 160 0,0 1-160 16,0-1 0-16,2 0-288 0,0-3 32 0,2-1 16 15,1-1-2032 1,2-3-416-16,1-2-64 0</inkml:trace>
  <inkml:trace contextRef="#ctx0" brushRef="#br0" timeOffset="20891.08">7655 3472 22111 0,'0'0'1968'0,"0"-6"-1584"16,2 0-384-16,-1-1 0 0,1 1 640 0,0 0 64 15,1-1 0-15,-1 0 0 0,-1-2-128 0,0-2 0 16,0-1-16-16,-1-2 0 0,1 1-48 0,0-2 0 16,-1-3 0-16,0 0 0 0,-1-3 0 0,-1 0 0 15,-1-2 0-15,-1 0 0 0,0 1 32 0,-2 2 0 16,-1 2 0-16,-2 4 0 0,-1 2 224 0,-3 3 64 15,0 3 0-15,-3 5 0 0,-1 5-240 0,-3 2-32 16,-4 4-16-16,-2 3 0 0,-1 6-384 0,-1 3-160 16,1 3 128-16,2 2-128 0,1-1 0 0,5 1 0 0,2 0 0 0,4-2 0 15,3 0 0-15,3-3 0 0,3 0 0 0,4-2 0 16,1 0 0-16,5-1-144 0,1-1 144 16,4-2 0-16,4-3 0 0,1-2 0 0,2-3 192 0,3-3-48 15,3-3 176-15,0-5 48 0,0-1 0 0,0-5 0 16,1-4-80-16,-1-2-16 0,0-4 0 0,0-2 0 0,-1-2-80 0,-1 0 0 15,-2 0-16-15,-2 2 0 16,-4 3-48-16,-2 4-128 0,-5 1 192 0,-2 4-64 16,-1 3 176-16,-4 6 16 0,0 0 16 0,0 0 0 0,-4 5-144 0,-1 2-16 15,-1 4-16-15,1 4 0 0,-2 1-160 0,2 2 0 16,-1 1 0-16,3 0-176 0,1 2-80 0,1-1 0 16,1 0-16-16,2 0 0 15,2-2-656-15,3-1-128 16,0-2-32-16,4-2 0 0,4-3-2736 0,1-3-544 0</inkml:trace>
  <inkml:trace contextRef="#ctx0" brushRef="#br0" timeOffset="21346.46">5771 4194 35935 0,'-17'-10'3200'0,"10"7"-2560"0,2 1-512 0,-1-1-128 0,6 3 320 0,0 0 32 16,0 0 16-16,0 0 0 0,0 0-208 0,0 0-32 16,11-1-128-16,6-1 192 0,5 0-32 15,6 0-16-15,10-2 0 0,8-1 0 0,9 0 48 16,7-3 0-16,4-2 0 0,8-1 0 16,10-1-64-16,5-1 0 0,3-1 0 0,6-2 0 0,6 1-128 15,0-2 192-15,3-1-192 0,3-1 192 0,5 0-192 0,2-1 128 16,0-2-128-16,-3 1 128 0,-3 2-128 0,-4 0 0 15,-6 1 144-15,-10 3-144 0,-10 3 0 0,-10 2 0 16,-7 1 0-16,-9 3 128 0,-8 1-128 0,-8 1 176 16,-7 0-176-16,-9 2 192 0,-7 0-192 0,-7 1-224 0,-9 1 48 0,0 0 16 31,-9-1-1680-31,-5 2-336 0,-6 0-64 0,-2 3-8224 16,-3 3-1648-16</inkml:trace>
  <inkml:trace contextRef="#ctx0" brushRef="#br0" timeOffset="21803.66">6690 4661 4607 0,'-1'-19'400'0,"1"9"-400"0,1-2 0 0,1-3 0 0,1-4 3728 0,2 1 672 15,1 1 128-15,1 0 16 0,-1 1-2368 0,0 1-464 16,1 2-112-16,-1 2 0 0,1 1-48 0,-2 3 0 16,1 2 0-16,-6 5 0 0,0 0-288 0,0 0-64 15,0 0-16-15,2 11 0 0,-2 5-496 0,-2 3-112 16,-2 6 0-16,-4 3-16 0,-4 3-192 0,-1 3-48 15,-3 4 0-15,1 1 0 0,-2 2-160 0,1 4-32 16,-3-1-128-16,1 0 192 0,2 0-192 0,-1-2 0 0,1-2 128 0,5-2-128 16,2-3 0-16,3-4 0 0,1-4 0 15,2-2 0-15,3-3 0 0,3-4 144 16,0-2-144-16,5-1 128 0,1-3 192 0,3-2 16 16,3-2 16-16,2-4 0 0,2-3-128 0,3-2-32 15,2-2 0-15,4-3 0 0,4-1-192 0,2-3 0 0,3-1 0 0,0-2 0 16,3-2 0-16,-1 0-128 0,0 1-16 0,-3-2 0 31,-4 1-432-31,-2-1-96 0,-3 1-16 0,-1 0 0 16,-4-1-1520-16,-5 3-304 0,-1 0-64 0</inkml:trace>
  <inkml:trace contextRef="#ctx0" brushRef="#br0" timeOffset="22006.65">6802 4523 18431 0,'-10'-9'816'0,"7"6"160"0,0-2-784 0,3 5-192 16,0 0 0-16,0 0 0 0,0 0 3760 0,0 0 704 15,3-5 144-15,2 1 16 0,3-1-3632 0,2 2-736 16,2 0-128-16,4 1-128 0,1-1 0 0,4 1 128 16,3 0-128-16,4 0 0 0,-1-1-192 0,2 0-128 15,-2 0-32-15,0 0-9968 16,-2-1-2000-16</inkml:trace>
  <inkml:trace contextRef="#ctx0" brushRef="#br0" timeOffset="22195.98">6634 4820 38703 0,'-6'1'3440'0,"1"0"-2752"15,5-1-560-15,-6 3-128 0,6-3 0 0,0 0 192 0,-5 2-192 0,5-2 192 16,0 0 112-16,0 0 16 0,6 5 16 0,4 0 0 15,4-2-144-15,3-1-16 0,5 0-16 0,3 0 0 0,4-2-160 0,3 0 0 16,3 0 0-16,6-3 0 16,4-1-720-16,0-3-176 0,0 1-48 0,0-2-10576 15,1-1-2128-15</inkml:trace>
  <inkml:trace contextRef="#ctx0" brushRef="#br0" timeOffset="22667.85">7859 4494 35535 0,'-10'-6'1568'0,"10"6"336"0,0 0-1520 0,0 0-384 15,0 0 0-15,-5 3 0 0,-1 2 224 0,0 2-32 16,-3 3 0-16,-1 5 0 0,-1 2 368 0,0 4 64 16,-3 2 16-16,-1 4 0 0,1 1-336 0,-1 2-64 15,-2 1-16-15,1 1 0 0,0 2-96 0,2-1 0 16,-1-1-128-16,1 0 192 0,2-3-192 0,1-1 0 15,1-2 0-15,2-3 0 0,0-2 0 0,1-3 0 0,2-5 0 0,0-2 144 16,2-3-16-16,1-3-128 0,2-5 192 0,0 0-64 16,0 0-128-16,3-8 128 0,2-1-128 0,1-7 128 15,2-4-128-15,3-4 0 0,3-6-192 0,3-4 192 16,1-4-256-16,2-3 64 0,2-2 0 0,1-3 16 16,2 0 176-16,-2 2 0 0,-2 3 0 0,-2 5 0 15,-1 6 128-15,-3 4 0 0,-1 4 0 0,-2 4 0 0,-1 6 384 0,-1 3 96 16,-1 3 16-16,-1 2 0 0,-8 4-240 0,6 4-64 15,-2 1 0-15,-1 4 0 0,-2 1-112 16,2 5-16-16,-2 5-16 0,0 3 0 0,1 4-176 0,0 1 160 16,0 2-160-16,0 2 160 0,-1 1-160 0,0 0 0 15,1 1 0-15,0 1 0 0,0 0 0 0,2-3 128 16,-1-2-128-16,0 0 0 0,1-2 0 0,1-1 0 31,-1-3 0-31,2-2 0 0,-2-4 0 0,1-1-304 0,-1-4 48 0,1-2 16 31,-1-3-1888-31,0-3-384 0,-4-5-80 0,0 0-14208 0</inkml:trace>
  <inkml:trace contextRef="#ctx0" brushRef="#br0" timeOffset="22809.26">7691 4902 36335 0,'0'0'1600'0,"-4"-3"352"0,-1 0-1568 0,5 3-384 0,0 0 0 0,0 0 0 16,0 0 0-16,0 0 0 0,7-1-192 0,3 0 192 15,4 0 0-15,5 0 0 0,4 1 0 0,5-1 0 16,6 0 0-16,4-3 0 0,0 0 0 0,3-3-10688 16,1-3-2144-16</inkml:trace>
  <inkml:trace contextRef="#ctx0" brushRef="#br0" timeOffset="23544.79">9872 3441 13935 0,'2'-19'608'0,"0"11"144"0,-1-1-608 0,1-1-144 16,2-2 0-16,0 1 0 0,-3 0 1760 0,0 0 320 15,0 0 64-15,-1 1 16 0,-1 1 272 0,0 2 64 16,-2 1 16-16,2 1 0 0,1 5-704 0,0 0-144 0,0 0-16 0,0 0-16 16,0 0-704-16,-4 7-144 15,1 2-16-15,0 3-16 0,-1 3-144 0,1 4-32 16,-2 3 0-16,1 4 0 0,0 3-272 0,-1 3-64 16,1 2-16-16,-1 3 0 0,2 2-224 0,0-1 128 0,-1 0-128 0,2-2 0 15,0-2 128-15,2-2-128 0,-1-2 0 0,0-2 0 0,0-4 0 0,0-2 0 16,1-3 0-16,-3-1 0 15,1-4-1168-15,0-3-288 16,1-2-48-16,0-3-10160 0,-2 0-2032 0</inkml:trace>
  <inkml:trace contextRef="#ctx0" brushRef="#br0" timeOffset="23764.72">9469 3688 40543 0,'0'0'3600'0,"-3"-3"-2880"15,1-1-576-15,1-1-144 0,0 0-240 0,1 5-80 16,5-4 0-16,5 1-16 0,2 0 336 0,5 1 160 15,4-1-16-15,4 1 0 0,4 0 48 0,4 2 0 16,3-1 0-16,3-1 0 0,0 0-192 0,1-1 160 16,-1 0-160-16,2-1 160 0,1-2-160 0,0-2 128 15,-2 3-128-15,0-1 128 0,-3 2-128 0,0 0 0 0,-9 1 0 0,-1 0 0 16,-4 0-320-16,-1 0 16 16,-4 0 0-16,-3 0 0 15,-3 0-400-15,-1-1-96 0,-5 2-16 0,0-1 0 16,-6 3-1584-16,0 0-320 0,0 0-64 0,0 0-10832 0</inkml:trace>
  <inkml:trace contextRef="#ctx0" brushRef="#br0" timeOffset="24344.63">12267 2791 30639 0,'-7'-17'1344'0,"5"11"304"0,1 0-1328 0,-2 1-320 16,1-1 0-16,2 6 0 0,0 0 688 0,0 0 64 15,-3-3 16-15,3 3 0 0,-4 4 80 0,0 4 32 16,-2 4 0-16,1 3 0 0,-2 4-464 0,0 2-96 16,1 2 0-16,-2 5-16 0,-1 2-144 0,-1 5-32 0,1 1 0 0,-2 3 0 15,0 4-128-15,0 0 0 16,0 1 144-16,1-1-144 0,2-3 0 0,-1-4 0 15,0-2 0-15,2-3 128 0,-2-1-128 0,0-5 0 16,2-2 128-16,1-4-128 0,-2-5 192 0,2-3-48 0,-1-2 0 0,0-4 0 16,2-2 64-16,-2-3 16 0,1-4 0 0,0-3 0 15,2-6-32-15,0-2-16 0,3-5 0 0,2-4 0 16,2-5-176-16,4-5 0 0,5-5-192 0,3-5 192 16,1-4-224-16,3-2 80 0,2-3 16 0,2 0 0 15,1 0 128-15,-1 3 0 0,-3 0 0 0,1 7 0 16,0 5 0-16,-1 5 0 0,-2 4 192 0,0 5-64 15,0 4 80-15,-2 4 32 0,-1 2 0 0,1 4 0 0,-2 2-240 0,-1 4 0 16,-1 1 0-16,1 3 0 0,-2 0 0 0,-2 3-128 16,0 1 128-16,0 3-208 15,-1 1-304-15,-1 3-64 0,-1 0-16 0,-1 5 0 16,-2 1-464-16,-2 5-96 0,-2 3 0 0,-2 1-9520 16,-2 0-1888-16</inkml:trace>
  <inkml:trace contextRef="#ctx0" brushRef="#br0" timeOffset="24533.26">12093 3214 31327 0,'-9'-5'1392'0,"9"5"272"0,0 0-1328 0,0 0-336 16,0 0 0-16,0 0 0 0,0 0 1440 0,0 0 224 16,0 0 32-16,3-6 16 0,2 2-1136 0,4-2-208 15,2 3-48-15,4 1-16 0,3 0-176 0,3-1-128 16,1 0 144-16,3 0-144 15,4 0-1488-15,3-1-400 0,2 1-80 0,1 1-13328 0</inkml:trace>
  <inkml:trace contextRef="#ctx0" brushRef="#br0" timeOffset="24831.15">12581 3274 37311 0,'-5'-15'1664'0,"4"9"320"0,2-3-1584 0,0 0-400 16,1 0 0-16,1 2 0 0,0-1 400 0,1 4 0 15,2 1 0-15,-1 1 0 0,1 0-192 0,0 2-32 16,2 4-16-16,0 3 0 0,-2 1-160 0,-1 2 0 16,-1 2 0-16,-3 2 0 0,-2 1 0 0,-1 3 0 15,-3 0 0-15,-3 2 128 0,-2 5-128 0,-3 0 128 16,0 0-128-16,-1-2 128 0,2-1-128 0,-1-3 128 16,0-2-128-16,1-3 128 0,1-2 320 0,2-1 64 15,2 0 16-15,2-4 0 0,3-3 176 0,2-4 48 16,0 0 0-16,0 0 0 0,0 0-304 0,7 3-64 15,3-1-16-15,3-2 0 0,3-2-240 0,4-1-128 16,2-1 128-16,2-2-128 0,1 1 0 0,2-1 0 16,1 1-160-16,1-2 160 15,3 0-1824-15,1 1-256 0,1-1-48 0,2 1-16048 0</inkml:trace>
  <inkml:trace contextRef="#ctx0" brushRef="#br0" timeOffset="25238.31">13943 2342 26719 0,'0'0'2368'0,"0"0"-1888"16,-7 3-480-16,-2 3 0 0,-1 1 1056 0,-2 6 112 15,-2 5 32-15,-4 3 0 0,-2 4-448 0,-2 5-96 16,4-2-16-16,-2 4 0 0,-1 4 112 0,-1 5 16 15,0 4 0-15,1 2 0 0,1 2-128 0,1 2-32 16,3 1 0-16,-1 13 0 0,4-3-416 0,4-1-192 0,4-4 160 16,3-4-160-16,2-5 0 0,3-4 0 0,5-2 0 0,4-5 0 15,3-4 0-15,3-3 0 16,6-2 0-16,5-6-160 16,4-4-544-16,3-3-96 0,2-5-32 0,4-8-10016 15,1-7-2016-15</inkml:trace>
  <inkml:trace contextRef="#ctx0" brushRef="#br0" timeOffset="25582.42">14429 2430 32655 0,'1'-14'1440'0,"-1"8"304"0,-1 1-1392 0,1 5-352 0,0 0 0 0,0 0 0 0,0 0 688 0,0 0 64 15,0 0 16-15,0 0 0 0,4 6-192 0,-3 5-48 16,-1 2 0-16,-2 7 0 0,-1 3 16 0,-2 5 0 16,-1 2 0-16,-2 4 0 15,-1 3-288-15,-1 5-64 0,-1 3-16 0,0 0 0 0,-1-1-176 0,1 0 128 16,1-1-128-16,4-3 128 0,-1-4-128 0,3-5 0 16,0-4 0-16,2-4 128 0,1-3 240 0,2-2 32 15,1-2 16-15,2-4 0 0,-2-3 240 0,3-2 48 0,3-3 16 0,0-1 0 16,0-2-304-16,2 1-64 15,2-5-16-15,2 0 0 0,0-2-160 0,2-1-48 0,2-1 0 0,1 0 0 16,-2-2-128-16,2 0 0 0,1 0 0 0,0 2 0 31,1-1-464-31,-1 2-128 0,1 1-32 0,1 1 0 0,1-1-2368 16,-1 2-464-16,-1 0-112 0</inkml:trace>
  <inkml:trace contextRef="#ctx0" brushRef="#br0" timeOffset="25785.53">14937 2848 30399 0,'-15'-13'1344'0,"10"7"288"0,-2 0-1312 0,2 0-320 0,0 1 0 0,5 5 0 16,-3-6 2144-16,3 6 352 0,0-5 80 0,2 0 16 16,4 1-1904-16,2 1-384 0,-1 0-80 0,6 1-16 15,3 1-208-15,6 0-160 0,3-1 32 0,7 0 0 16,5-1-1600-16,4 1-320 0,3 0-64 0,0-1-8480 15,0-2-1696-15</inkml:trace>
  <inkml:trace contextRef="#ctx0" brushRef="#br0" timeOffset="26144.86">15851 2631 9215 0,'-1'-14'816'0,"-1"7"-656"16,-2 1-160-16,-1-2 0 0,-3 0 4208 0,0 1 800 16,0-2 176-16,-2 1 16 0,-2 0-2464 0,-1 2-496 15,0-1-112-15,-2 4-16 0,-3 3-576 0,-2 3-128 0,0 1-32 0,-2 1 0 16,-3 2-688-16,1 3-144 0,1 1-32 0,0 3 0 15,1 1-288-15,1 3-64 16,1 1-16-16,4 0 0 0,0 2-144 0,4 1 0 16,2 0 0-16,4 0 0 0,1-1 0 0,3-1 0 15,3-1 0-15,4-3-176 0,2-3 176 0,4 1-128 16,3-3 128-16,2-3-128 0,4 0-48 0,3-4 0 16,2-2 0-16,3-4 0 0,-1-2 48 0,1-5 0 0,-2-5 0 0,-1-4 0 15,0-4 0-15,-1-2 0 16,0-2 0-16,-3-1 0 0,-5 0 128 0,-2 2 0 15,-3 0 0-15,-4 4 0 0,-1 3 160 0,-4 2 64 0,-1 4 16 0,-1 2 0 0,-1 5 272 0,1 5 48 16,-7-1 16-16,1 3 0 0,-3 3-288 0,0 4-48 16,0 3-16-16,2 4 0 0,0 1-224 15,3 2 0-15,0 0 0 0,3 2 0 0,1 1-144 0,3 0 144 16,0-1-208-16,3-1 80 0,4 0 128 0,2-1 0 16,2-4 0-16,2 0-128 15,4-3-288-15,4-2-48 0,3-3-16 0,3-2 0 16,4-4-1664-16,5-2-336 0,2-4-64 0,-1-2-13680 0</inkml:trace>
  <inkml:trace contextRef="#ctx0" brushRef="#br0" timeOffset="26426.9">16458 2286 3679 0,'-5'-9'320'0,"-1"-1"-320"15,2 0 0-15,0-1 0 0,3-1 6080 0,2 1 1152 16,2 1 240-16,0 0 32 0,1-1-5472 0,3 1-1104 15,1 4-224-15,0-1-32 0,2 2 272 0,1 1 48 16,0 3 16-16,-1 0 0 0,1 0-208 0,0 2-32 16,1 0-16-16,0 4 0 0,-1 1-304 0,0 4-48 15,0 3-16-15,-1 5 0 0,-1-1-144 0,-1 6-48 16,-3 6 0-16,1 4 0 0,-3 3 16 0,-2 3 0 0,-2 4 0 0,-2 1 0 16,-3 1 96-16,-1 0 16 0,-6 0 0 0,-1 2 0 15,-2 0-64-15,-3-2 0 16,-2-2 0-16,-1-4 0 0,0-1-16 0,-5-3-16 0,-2-2 0 0,-3 0 0 15,-2-1-224-15,-1 0 144 0,-4-1-144 0,-4-2 128 16,-4 0-1856 0,-5 0-368-16,-4-2-80 0</inkml:trace>
  <inkml:trace contextRef="#ctx0" brushRef="#br0" timeOffset="27056.34">11939 4082 26143 0,'-21'-1'1152'0,"13"0"256"0,-2 0-1136 0,-1 0-272 0,-1 0 0 0,-1 0 0 15,1 1 1280-15,2 0 192 0,1 0 32 0,2 0 16 16,1-2-176-16,6 2-48 0,0 0 0 0,0 0 0 0,0 0-624 0,0 0-128 16,9 3-32-16,1-2 0 0,6 0-272 0,4-1-64 15,7 0-16-15,7 0 0 0,6-1 16 0,6-3 0 16,7-1 0-16,8-3 0 0,11-1-176 0,8-2 192 16,8-2-192-16,9 0 192 0,7 0-192 0,7-3 0 15,5 0 144-15,9-1-144 0,7 3 0 0,5 0 0 16,1 0 0-16,5-1 0 0,1 2 0 0,5 1 0 15,4 0 0-15,4 0 0 0,5 1 0 0,-5 0 0 16,-7-1 0-16,0 0 0 0,1-1 0 0,0 1 0 16,-3 0 0-16,-3-1 128 0,-5 0-128 0,-2 1 0 15,-4 1 0-15,-8 0 0 0,-9 0 0 0,-7 1 0 16,-4 1 0-16,-10 0 128 0,-8 2-128 0,-10 0 0 0,-9 1 0 16,-9 1 128-16,-9-1-128 0,-7 1 176 0,-8 1-176 15,-6-1 192-15,-7 1-64 0,-6-1 0 0,-3 1 0 0,-6 1 0 16,-3-2-128-16,-5 5-256 0,0 0 64 0,-7 0 16 31,-2 2-2320-31,-4 3-480 0,-5 0-96 0</inkml:trace>
  <inkml:trace contextRef="#ctx0" brushRef="#br0" timeOffset="27512.87">14108 4610 13823 0,'8'-21'608'0,"-2"11"128"0,0-2-592 0,1 0-144 15,-1 1 0-15,3-2 0 0,0 0 3312 0,1 0 624 16,1 0 128-16,0 2 32 0,-1 2-1792 0,-1 2-368 16,-2 1-64-16,1 3-16 0,-8 3-704 0,0 0-160 15,0 0-32-15,1 6 0 0,-1 2-320 0,-3 5-64 16,-5 3 0-16,-1 6-16 0,-5 4-64 0,-1 3-16 0,-3 2 0 0,-2 3 0 16,-2 2-256-16,-1 3-48 15,-1 1-16-15,1 4 0 0,0 0-160 0,2 0 0 31,1-2 144-31,5-2-144 0,3-4 0 0,2-4 0 0,3-2 0 16,3-5 0-16,3-2 0 0,3-3 0 0,5-2 0 0,1-3 0 16,4-2 0-16,5-2 272 0,0-3-32 0,6-3-16 15,5 0 0-15,4-4 0 0,5-3 0 0,4-3 0 16,2-2-224-16,0-2 0 0,-1-1 0 0,-2-3 0 0,1-1 0 0,0-1 0 16,-5-3 0-16,0 2-160 15,-2-1-320-15,-2 2-64 0,-2 0-16 0,-3 0 0 16,-2 2-1616-16,-4 1-320 0,-4 1-64 0,-3 1-13696 0</inkml:trace>
  <inkml:trace contextRef="#ctx0" brushRef="#br0" timeOffset="27715.97">14159 4563 18431 0,'-4'-8'1632'0,"0"0"-1312"15,1 2-320-15,3 0 0 0,2 1 3840 0,2 0 704 0,0 2 144 0,5 0 32 16,4-2-3856-16,3 1-864 0,4 0 0 0,7 0 0 16,-1 0 0-16,3 0 0 0,-1-1 0 0,2 0 0 15,0-1-128-15,-1 2 128 0,-1 0-192 0,-2 2 192 32,0 1-2448-32,-3 1-384 0,-4 1-80 0</inkml:trace>
  <inkml:trace contextRef="#ctx0" brushRef="#br0" timeOffset="27903.44">14176 4765 38175 0,'-10'-9'1696'0,"10"9"352"0,0 0-1648 0,0 0-400 0,-4-3 0 0,4 3 0 0,0 0 368 0,0 0-16 16,5-4 0-16,4 0 0 0,4 1-224 0,4 1-128 16,1-1 160-16,5-1-160 0,3 1 0 15,5-1 0-15,0-4 0 0,3 0 0 16,5 1-448-16,0-1-144 0,3 0-32 0,5-2 0 15,2 1-2944-15,0 0-592 0</inkml:trace>
  <inkml:trace contextRef="#ctx0" brushRef="#br0" timeOffset="28296.22">15217 4456 30399 0,'0'0'2704'0,"-3"-3"-2160"16,3 3-544-16,-4-3 0 0,-1 0 1120 0,5 3 112 15,-6 1 32-15,-2 2 0 0,-1 1-176 0,-1 3-16 16,-2 1-16-16,-2 5 0 0,-2 1-368 0,0 6-80 0,-2 2-16 0,2 3 0 15,-2 1-256-15,1 3-48 16,-1 1-16-16,1-1 0 0,1 2-272 0,2 0 0 16,0 0 0-16,2-2 0 0,0 0 144 0,3-3-144 0,1-2 0 0,1-4 144 15,2-2-144-15,1-4 0 0,2-3 0 0,1-3 0 16,1-8-208-16,0 0 16 0,0 0 16 0,7 0 0 16,-1-4 0-16,2-5 0 0,4-3 0 0,3-7 0 15,3-6 176-15,4-5-128 0,3-3 128 0,5-4-128 16,1-7 128-16,1-1-208 0,-2-3 80 0,0 3 128 15,-2 3 0-15,-5 5 0 0,-3 4 0 0,-4 5 192 0,-2 8 352 0,-2 2 80 16,-2 5 16-16,-2 3 0 0,-1 3-160 0,-2 4-32 16,-5 3 0-16,0 0 0 0,5 7-224 0,-1 4-48 15,-1 3-16-15,1 3 0 0,-3 4-32 0,1 4-128 16,-1 2 192-16,0 3-64 0,0 2-128 0,0 1 0 16,-1-1 0-16,0 1 0 0,0 1 128 0,0-1-128 15,1 0 0-15,-1-3 128 0,0 0-128 0,-1-2 0 16,2-2 0-16,0-3 0 0,-1-2 0 0,2-2-320 15,0-3 48-15,0-3 16 16,-1-3-1760-16,0-2-352 0,-1-8-64 0,0 0-14976 0</inkml:trace>
  <inkml:trace contextRef="#ctx0" brushRef="#br0" timeOffset="28452.49">14994 4766 30399 0,'-19'-10'2704'0,"12"7"-2160"0,-1 0-544 0,1 0 0 16,2-1 2352-16,5 4 352 0,-5-3 80 0,5 3 16 15,0 0-2048-15,0 0-416 0,8 0-80 0,5 0 0 16,6 1-256-16,4 0 0 16,8 0 0-16,2 0 0 0,4-1 0 0,4-1 0 0,2-2 0 0,1-1 0 31,1-4-1776-31,2 0-336 0,2-1-80 0</inkml:trace>
  <inkml:trace contextRef="#ctx0" brushRef="#br0" timeOffset="28905.71">18323 3417 20271 0,'-5'-10'1792'0,"5"10"-1424"0,0 0-368 0,-3-5 0 16,0 3 3648-16,3 2 640 0,5-4 144 0,4 2 32 16,3 0-3520-16,2 1-704 0,2-1-240 0,1 0 144 15,2 0-144-15,2 0 192 0,2-1-192 0,3 1 192 16,10 0-192-16,-8 1-272 0,-1-2 64 0,0 1 16 15,-1 2-2976-15,1 0-592 0</inkml:trace>
  <inkml:trace contextRef="#ctx0" brushRef="#br0" timeOffset="29062.27">18407 3585 37775 0,'0'0'3360'0,"-4"-1"-2688"15,-2 0-544-15,6 1-128 0,0 0 320 0,0 0 48 16,0 0 0-16,0 0 0 0,8 2-208 0,3 0-32 15,3 0-128-15,4 1 192 0,3-2-192 0,6 0 128 16,6-1-128-16,8 0 0 0,5-1 0 0,6-3-336 16,7-1 48-16,1-3 16 15,-1-3-2480-15,2-1-512 0,1-2-80 0</inkml:trace>
  <inkml:trace contextRef="#ctx0" brushRef="#br0" timeOffset="29391.38">19842 3141 32479 0,'0'0'1440'0,"-8"1"288"0,-3 0-1376 0,-2 2-352 16,-3 1 0-16,0 4 0 0,-2 2 416 0,-2 3 16 0,-2 3 0 0,3 2 0 15,-1 3 80-15,3 1 0 0,3 0 16 0,2 1 0 16,3 3-208-16,4-1-32 0,2 0-16 0,5-1 0 16,2 0-272-16,5-1 160 0,4-1-160 0,3-1 128 15,4-3 160-15,3-2 32 0,4-3 0 0,0-4 0 0,2-4-128 0,2-3 0 16,2-3-16-16,1-4 0 0,0-5-32 0,1-3 0 15,2-5 0-15,1-4 0 0,0-4 32 0,-2-5 0 16,-5-2 0-16,-1-5 0 0,-5-2 128 0,-4-1 16 16,-3 1 16-16,-8 2 0 0,-5 1 416 0,-5 4 80 15,-6 1 0-15,-6 3 16 0,-4 3 80 0,-4 1 16 16,-5 5 0-16,-3 1 0 0,-3 5-608 0,-1 4-112 16,-1 4-32-16,-1 5 0 0,-3 4-416 0,0 6-96 15,0 4 0-15,-2 4-16 16,-2 3-1776-16,0 4-368 0,-1 3-64 0</inkml:trace>
  <inkml:trace contextRef="#ctx0" brushRef="#br0" timeOffset="41470.19">21689 3407 14735 0,'0'0'1312'0,"-5"-1"-1056"16,-1-2-256-16,0 2 0 0,1-1 1472 0,5 2 256 15,-6-1 32-15,6 1 16 0,-4 0-336 0,4 0-64 16,0 0-16-16,0 0 0 0,0 0-160 0,0 0-48 0,0 0 0 0,0 0 0 16,6 4-192-16,3-1-64 15,3-3 0-15,5 0 0 0,4 0-320 0,5-1-80 16,5-2-16-16,6 2 0 0,6 0-176 0,18 0-48 16,2-1 0-16,1 0 0 0,4-1-112 0,6 1-16 15,5-1-128-15,3 0 192 0,-1-3-192 0,2 1 176 0,-1 0-176 0,2 1 160 16,-1-1-160-16,-3 1 0 0,-7 0 0 0,-7 1 0 15,-6 2 0-15,-8 1 128 16,-4 0-128-16,-6 1 0 0,-6 1 0 0,-6-1 0 16,-7 0 128-16,-7-1-128 0,-2 1 0 0,-6 1 0 15,-8-2 0-15,0 0 128 0,0 0-832 16,-4 6-160-16,-4-2-32 0,-1 0-16 0,0 1-1856 16,1-3-368-16,-3-1-80 0</inkml:trace>
  <inkml:trace contextRef="#ctx0" brushRef="#br0" timeOffset="41784.35">23685 3081 26719 0,'7'-15'2368'0,"-4"9"-1888"15,3 1-480-15,-2 0 0 0,3 2 960 0,1 1 80 16,3 1 32-16,3 1 0 0,1 2-928 0,1 1-144 16,1 2 0-16,1 0-160 0,0 3 160 0,-1 1 128 15,0 2-128-15,0 1 176 0,-3 1 64 0,-3 0 16 16,-3 0 0-16,-4 2 0 0,-3-1 16 0,-4 4 16 15,-6 1 0-15,-4 2 0 0,-5 0-16 0,-1 0 0 16,-2-1 0-16,-3 0 0 0,0-4-128 0,2-2-16 16,3 0-128-16,-1-2 192 0,1-2 208 0,4-2 48 15,0 0 0-15,4 0 0 0,3-2 0 0,1 0 16 0,3-2 0 0,0 2 0 16,4-6-32-16,0 0-16 16,0 0 0-16,5 5 0 0,1 0-112 0,4-2-32 0,2-1 0 0,5 0 0 15,4 1-272-15,4-1 0 0,4 0 128 0,3-1-128 31,3 0-352-31,-1-2-128 0,1-1-32 0,2 0 0 0,2-2-1952 0,-1 0-400 16,1 0-80-16,-1-1-10992 0</inkml:trace>
  <inkml:trace contextRef="#ctx0" brushRef="#br0" timeOffset="42160.31">23955 2736 33055 0,'-14'-16'1472'0,"7"11"288"0,-3-1-1408 0,-3 1-352 16,-2 0 0-16,-4 2 0 0,-5 2 0 0,0 1 0 16,-5 2 0-16,-1 5 0 0,0 3 272 0,-2 5-16 15,-2 7 0-15,-2 7 0 0,-4 6-256 0,-3 7 0 16,-4 8 0-16,1 3 0 0,0 2 128 0,5 2-128 16,7 3 0-16,5-2 0 0,6 0 144 0,7-2-144 15,1-2 0-15,8-2 144 0,4-1 400 0,6-3 80 16,2-2 16-16,6-2 0 0,5-1-96 0,4-4-16 15,4-4 0-15,4-1 0 0,3-1-128 0,3-3-16 0,1-5-16 0,3-3 0 16,0-3-112-16,3-4 0 0,2-4-16 0,2-3 0 16,2-5 32-16,2-6 16 0,0-8 0 15,1-7 0-15,-1-9 112 0,3-10 32 0,-1-10 0 0,1-8 0 16,0-8-240-16,-4-7-64 0,-5-7 0 0,-5-4 0 16,-8-5 64-16,-9 2 16 0,-11 3 0 0,-10 5 0 15,-8 5 432-15,-11 8 64 0,-9 3 32 0,-6 9 0 16,-4 4-480-16,-6 9-80 0,-5 6-32 0,-6 9 0 31,-8 7-1296-31,0 10-256 0,-2 6-48 0,1 10-11792 0,1 10-2352 0</inkml:trace>
  <inkml:trace contextRef="#ctx0" brushRef="#br0" timeOffset="62722.88">3760 6739 4607 0,'0'0'192'0,"0"0"64"0,3-5-256 0,-1 0 0 16,0-1 0-16,0 1 0 0,1-1 1760 0,0 1 304 15,1-1 64-15,1 0 16 0,0-1-784 0,-3 0-144 16,2 3-48-16,-1-1 0 0,1-1-224 0,0 1-48 15,-1-1-16-15,-3 6 0 0,3-4-112 0,-3 4-32 0,0 0 0 0,0 0 0 16,0 0-32-16,0 0 0 0,0 0 0 0,0 8 0 16,-2 6-128-16,-1 0-16 15,-3 4-16-15,-1 2 0 0,-3 8-144 0,-1 3-16 16,0 2-16-16,-1 3 0 0,0 4-208 0,-1 0-32 0,1 1-128 0,1 1 192 16,1-4-192-16,1 1 0 0,0-3 128 0,1-1-128 15,0-4 0-15,2-2 144 0,-1-3-144 0,2-2 128 0,0-3 64 16,1-3 0-16,1-3 0 0,-1-2 0 0,2-2 128 15,0-1 16-15,1-2 16 0,0-2 0 0,1-6 16 0,0 0 0 16,0 0 0-16,0 0 0 0,-4-4-32 16,2-1 0-16,0-4 0 0,0-3 0 0,0-5-128 0,0-2-16 15,1-5-16-15,1-3 0 0,0-5 80 0,1-3 32 16,-1-5 0-16,3-3 0 16,0 0 144-16,1 1 16 0,3-2 16 0,1 0 0 0,2-3-176 0,1 4-32 15,0 3-16-15,3 0 0 0,2 2-240 0,3 1 0 16,2 4 0-16,-1 1 0 0,-2 3 0 0,2 2 0 15,3 4 0-15,-1 3 0 0,-2 4 0 0,0 2 0 16,0 2 0-16,-2 3 0 0,-1 3 0 0,-1 3-128 0,1 1 128 0,-3 1 0 16,-2 2-336-16,-1 2 32 15,-1 1 16-15,-2 4 0 16,-1 3-1312-16,-3 3-256 0,-3 4-48 0,-2 3-12304 0</inkml:trace>
  <inkml:trace contextRef="#ctx0" brushRef="#br0" timeOffset="62927.73">3521 7005 32255 0,'0'0'2864'0,"0"0"-2288"0,0 0-576 0,0 0 0 16,0 0 576-16,0 0 0 0,0 0 0 0,0 0 0 16,9 0-448-16,1 1-128 0,2 0 0 0,3 0 0 15,4 0 224-15,3 1-64 0,2 1-16 0,2-1 0 16,4 0-144-16,1-1 0 0,1 0 144 0,0 0-144 15,0-2-432-15,-2 0-144 0,0 0-48 16,-1 0-9408-16,-1 0-1872 0</inkml:trace>
  <inkml:trace contextRef="#ctx0" brushRef="#br0" timeOffset="63351.42">4306 7392 18655 0,'4'-11'832'0,"-2"7"160"0,0-2-800 0,0 0-192 0,0-3 0 0,1 2 0 16,-1 1 2032-16,0-1 352 0,0 0 80 0,0 2 16 16,1-1-560-16,-3 6-96 0,0 0-32 0,0 0 0 15,0 0-704-15,0 0-160 0,0 0-32 0,0 0 0 16,-3 8-432-16,0 4-80 0,0 2-32 0,-2 5 0 15,0 4-160-15,-1 4-16 0,0 3-16 0,-2 3 0 0,0 2-160 0,1 1 0 16,-1 1 144-16,1 1-144 0,2-1 0 0,0-1 0 16,2-2 0-16,1-2 128 0,2-1-128 0,-1-3 0 15,1-3 0-15,0-3 128 0,1-3-368 0,2-3-64 16,1-2-16-16,0-4 0 16,0-3-2880-16,2-4-592 0</inkml:trace>
  <inkml:trace contextRef="#ctx0" brushRef="#br0" timeOffset="64341.28">5019 7025 10127 0,'0'0'896'0,"0"0"-704"0,0 0-192 0,0 0 0 16,-2-5 2432-16,2 5 448 15,0 0 80-15,0 0 32 0,0 0-816 0,0 0-176 0,0 0-16 0,0 0-16 16,0 0-752-16,6 1-128 0,2 3-48 0,2-2 0 31,1-1-288-31,3 2-64 0,3 2-16 0,3-1 0 0,2 0-224 0,2 0-32 16,1-1-16-16,3 0 0 0,-2-2-176 0,2-1-32 15,0-1-16-15,1 0 0 0,-2-1-176 0,1-1 192 16,-1 1-192-16,0-1 192 0,-2 1-192 0,-2 0 0 16,-1 0 144-16,-2 1-144 15,-3 0-528-15,-1-1-176 0,-5 2-48 0,-3 2-9680 16,-8-2-1952-16</inkml:trace>
  <inkml:trace contextRef="#ctx0" brushRef="#br0" timeOffset="64531.3">5019 7267 34607 0,'0'0'1536'0,"-5"-1"320"0,5 1-1488 0,0 0-368 0,0 0 0 0,0 0 0 16,0 0 320-16,0 0-16 0,0 0 0 0,8 4 0 15,4-1 144-15,3-1 48 0,2 1 0 0,3-2 0 16,2 0-160-16,3 0-16 0,4 0-16 0,2-1 0 16,-1-1-128-16,0-1-32 0,2-2 0 0,0 0 0 15,-1 0-144-15,0-1 0 0,-2 0 144 0,0 0-144 16,-1 1 0-16,-2 1 0 0,-1-1 0 0,-2 2 0 31,-2 1-1728-31,-2 1-256 0,-6 1-48 0,-1 1-8320 0,-2 1-1664 0</inkml:trace>
  <inkml:trace contextRef="#ctx0" brushRef="#br0" timeOffset="69143.03">15853 4203 3679 0,'0'0'320'0,"0"0"-320"0,6-4 0 0,-6 4 0 16,0 0 1264-16,0 0 176 0,0 0 32 0,0 0 16 15,0 0-384-15,0 0-80 16,0 0 0-16,0 0-16 0,0 0-80 0,0 0-16 0,-6 5 0 0,-3 3 0 15,-3 3 0-15,-4 4 0 0,-5 7 0 0,-10 4 0 16,-5 2-256-16,-12 5-48 0,-7 6-16 0,-4 6 0 16,-5 8-144-16,-6 2-48 0,-8 3 0 0,-2 2 0 15,1 3-208-15,2 1-64 0,4-1 0 16,-1-3 0-16,1-3-128 0,4-3 0 0,3-4 144 0,4-5-144 16,6-3 288-16,6-3-16 0,2-1 0 0,3-4 0 15,2-3-80-15,2-4 0 0,1-2-16 0,4-2 0 0,2-2-176 0,4-3 0 16,3-3 0-16,4-4-11168 15</inkml:trace>
  <inkml:trace contextRef="#ctx0" brushRef="#br0" timeOffset="69895.72">8255 4294 18431 0,'-3'-11'816'0,"3"11"160"0,0 0-784 0,1-4-192 0,-1 0 0 0,0 4 0 15,-1-6 192-15,1 6 0 0,0 0 0 0,-2-4 0 16,-2 0 80-16,0 1 16 16,-3 0 0-16,0 3 0 0,-2 1-96 0,-3 1 0 0,-2 1-16 0,-4 5 0 15,-2 5 224-15,-3 4 48 0,-6 3 16 0,-6 5 0 16,-5 6-80-16,-9 5 0 0,-7 5-16 15,-4 5 0-15,-3 3-208 0,-3 5-32 0,-3 5-128 16,-4-1 192-16,-2 0-192 0,0 1 0 0,3-1 128 0,-33 24-128 16,18-16 0-16,11-10 0 0,7-7 128 0,9-10-128 0,6-7 384 0,8-2 16 15,5-2 16-15,5-4 0 0,5 1 48 0,0-3 16 16,5-2 0-16,1-3 0 0,4 0-272 0,3-2-48 16,0 0-16-16,3-3 0 0,4-1-144 0,0-2 0 15,3-3 0-15,8-6 128 16,0 0-528-16,0 0-112 0,0 0-32 0,0 0-7520 15,0 0-1488-15</inkml:trace>
  <inkml:trace contextRef="#ctx0" brushRef="#br0" timeOffset="74833.28">7468 6779 3679 0,'0'0'160'0,"0"0"32"0,0 0-192 0,-6 1 0 0,1 1 0 0,-1-1 0 0,1-1 2368 0,-1 1 448 15,1-1 64-15,0 1 32 0,-4 0-1360 0,2 0-272 16,-1-1-48-16,0 1-16 0,1-1-208 0,-1 1-48 16,0 0-16-16,2-1 0 0,0 0 16 0,2-1 0 15,4 1 0-15,-6 1 0 16,2 0-128-16,4-1-32 0,-6 2 0 0,6-2 0 0,0 0-240 0,-4 0-48 16,4 0-16-16,0 0 0 0,0 0-112 0,0 0-32 15,0 0 0-15,0 0 0 0,0 0-96 0,0 0 0 16,0 0-16-16,0 0 0 0,0 0-96 0,0 0-16 15,0 0 0-15,7-3 0 0,2 1-128 0,4 0 0 0,0 1 0 16,2 1 128-16,2 0-128 0,4 1 0 16,3 0 0-16,0 1 0 0,0-1 0 0,1 0 0 0,3 2 0 0,1-2 128 15,0 0-128-15,3 0 128 0,1-1-128 0,2 0 128 16,3-1 0-16,0 0-128 0,1-1 192 0,-1-1-64 16,-1 1-128-16,-3 0 160 0,-5 0-160 0,1 0 160 15,-4-2-160-15,-2 2 192 0,-5 2-192 0,-1-1 192 16,-4 0-192-16,-3 0 160 0,-2 0-160 0,-9 1 160 15,0 0-16-15,0 0 0 0,0 0 0 0,0 0 0 0,0 0-144 16,0 0 0-16,-7 4 0 0,1 0 128 16,-2 1-864-16,2 0-176 15,-1 1-48-15,1 0-13664 0</inkml:trace>
  <inkml:trace contextRef="#ctx0" brushRef="#br0" timeOffset="75586.62">9301 6346 12895 0,'1'-7'1152'0,"3"0"-928"16,0-2-224-16,1 0 0 0,-1 0 752 0,1 2 96 31,3-1 32-31,-1 0 0 0,-3-1 1088 0,-1 2 208 0,1-1 64 0,-2 1 0 0,0 2-1024 0,-2 5-192 15,0 0-32-15,0 0-16 0,0 0-272 0,0 0-64 16,-4 5-16-16,-2 4 0 0,-1 3-336 0,-2 5-64 16,-2 4-16-16,-1 3 0 0,0 2 48 0,-3 5 16 15,0 2 0-15,-2 2 0 0,0 3-272 0,0-1 0 16,1 2 128-16,1-2-128 0,2-1 0 0,2-2 0 16,1-3 0-16,3-2 0 0,1-4 144 0,2-2-144 0,-1-1 0 0,2-3 144 15,1-3-16-15,1-2 0 16,-1-3 0-16,2-3 0 15,-3-1 64-15,3-7 0 0,0 0 0 0,0 0 0 0,0 0-32 0,0 0 0 16,0 0 0-16,-1-6 0 0,0-2 16 0,1-4 0 0,-1-5 0 0,1-3 0 16,1-3-176-16,0-2 0 0,0-3 0 0,2-2 0 15,0-5 0-15,1-1 0 0,1-1 128 0,1-2-128 0,2 1 192 16,1 0-64-16,2 1 0 0,1 1 0 0,2-1 80 0,2 4 16 16,1 1 0-16,2 3 0 0,2 0 0 0,1 3 0 15,0 0 0-15,1 4 0 0,0 4-48 0,1 0-16 16,1 2 0-16,1 2 0 0,-3 5-160 0,-1 1 0 15,-1 1 0-15,0 3 128 0,-5 1-128 0,1 3 0 16,-3 1 0-16,-2 2 0 0,-2 0-160 0,-2 4-64 16,-3 2-16-16,-2 3 0 15,-1 3-1424-15,-4 4-272 0,-2 3-64 0</inkml:trace>
  <inkml:trace contextRef="#ctx0" brushRef="#br0" timeOffset="75790.7">9119 6575 31327 0,'0'0'2784'0,"0"0"-2224"0,0 0-560 0,0 0 0 15,0 0 640-15,0 0 0 0,6-1 16 0,2 1 0 16,2 0-448-16,3 0-80 0,4 1-128 0,1 0 176 16,3-1 16-16,3 0 16 15,3 1 0-15,-1-1 0 0,0 0-64 0,0 0-16 0,0-1 0 0,0 1 0 16,-1 1-416-16,0 0-96 0,1 1 0 0,-2 2-9824 15,-1 1-1952-15</inkml:trace>
  <inkml:trace contextRef="#ctx0" brushRef="#br0" timeOffset="76135.21">9670 6857 36223 0,'0'-14'1600'0,"1"8"336"0,2-1-1552 0,2-1-384 15,1-1 0-15,2 1 0 0,1-1 176 0,0 1-48 16,0 2-128-16,2 0 192 0,2 2 144 0,-2 1 32 16,0 3 0-16,0 2 0 0,-3 1-224 0,1 2-144 15,-1 3 192-15,0 3-192 0,-2 1 0 0,-1 4 0 16,-3 2 0-16,-2 3 0 0,-2 3 0 0,-3 4 0 16,-4 4 0-16,-3 2-144 15,-3 1-240-15,-2-2-64 0,1-3 0 0,-1-4 0 0,1-3 224 0,0-1 32 16,2-4 16-16,1-3 0 0,1-2 672 0,2-2 128 15,3-3 16-15,0-2 16 0,2-2 384 0,5-4 80 16,0 0 16-16,0 0 0 0,0 0-368 0,0 0-80 16,9-2-16-16,3-1 0 0,4-2-416 0,3 1-96 0,6 0-16 0,2 1 0 15,-1-1-144-15,2 0 0 0,-1 2 0 0,1 0 0 16,-1 0 0-16,-1-1 0 16,0 1 0-16,-1 1 0 0,-1 1-240 0,-2 1-128 0,-3 1-16 0,0 0-16 15,-1 1-2480-15,-3 1-480 16,-2 2-96-16</inkml:trace>
  <inkml:trace contextRef="#ctx0" brushRef="#br0" timeOffset="76934.87">11813 6086 13071 0,'0'-10'576'0,"1"6"128"0,0-1-576 0,4-2-128 15,4 0 0-15,-3 1 0 0,-2-1 1248 0,-1 1 224 32,-1-3 32-32,-1 2 16 0,-1-1 144 0,1 2 16 0,-1-1 16 0,0 0 0 0,0 0-240 0,0 0-48 31,-1 3-16-31,1 4 0 0,0 0-432 0,0 0-64 16,0 0-32-16,0 0 0 0,-6 8-480 0,1 3-112 15,-2 4-16-15,-2 5 0 0,-2 4-32 0,-1 5-16 0,-2 4 0 0,-2 5 0 16,-1 4-80-16,-1 1-128 0,1 0 176 15,0-1-176-15,3-2 128 0,1-1-128 16,1-2 0-16,1-3 0 0,2-4 128 0,1-4-128 16,3 0 0-16,0-5 0 0,3-3 272 0,3-1 0 0,0-3 0 0,1-2 0 15,2-1 240-15,0-2 64 0,0-1 0 0,3-3 0 16,1-2-272-16,1 1-48 0,2-3-16 0,1-1 0 0,1 0-16 0,1-1 0 16,0-1 0-16,2-1 0 0,0 0-48 0,1 0-16 15,-1-2 0-15,2 2 0 0,1 1-160 0,-1 0 0 16,1 1 0-16,-2-1 0 0,0 2 128 0,1 0-128 15,-1 0 0-15,1-1 128 16,-2 0-736-16,2 0-160 0,0 0-16 0,-2 0-16 16,1 0-2592-16,-1-1-528 0</inkml:trace>
  <inkml:trace contextRef="#ctx0" brushRef="#br0" timeOffset="77139.16">12197 6455 35295 0,'-9'-9'1568'0,"6"6"320"0,-1-1-1504 0,4 4-384 16,0 0 0-16,0 0 0 0,0 0 0 0,4-4 0 15,2 1 0-15,2 1-128 0,1-1 272 0,2 2 64 16,3 0 16-16,2 1 0 0,3 0-96 0,2 0 0 0,2 0-128 0,2 0 192 16,3 2-192-16,1-1-192 15,1 1 48-15,2-2 0 16,1 0-1936-16,-1 0-384 0,3-2-80 0,-1 1-6512 15,2-1-1312-15</inkml:trace>
  <inkml:trace contextRef="#ctx0" brushRef="#br0" timeOffset="77533.83">13103 6317 6447 0,'20'-16'576'0,"-10"9"-576"0,2 0 0 0,0-4 0 15,0 0 3136-15,-1-2 512 0,-2 1 96 0,-1 0 32 16,-3-1-1584-16,-2 0-304 0,-2 0-64 0,-2 1-16 16,-2 1-144-16,-2 1-48 0,-3 0 0 0,-1 1 0 0,-4 1-432 0,0 2-96 15,-3 0 0-15,0 3-16 0,-1 4-464 0,-3 1-96 16,0 3 0-16,-4 1-16 0,0 3-208 0,-2 2-32 15,-2 3-16-15,1 3 0 0,-1 1-240 0,2 3 0 16,1 0 0-16,2 2 0 0,3 3 0 0,3-2 0 16,4-1 0-16,4 0 0 0,3-1 0 0,2-1 0 15,4-1 0-15,4-2 0 0,1 0 0 0,4-1 0 16,2-3 0-16,3-2 0 0,4-2 0 0,2-4 0 16,2-1 0-16,2-4 0 0,3-2 128 0,0-6-128 15,-1-3 176-15,1-3-176 0,-1-2 208 0,0-3-64 16,-4-1-16-16,0 0 0 0,-2-3-128 0,-2 0 192 0,-2-1-192 0,-4 2 192 15,-1 3-192-15,-2 3 0 16,-2 1 0-16,-2 3 128 0,-1 3-128 0,-2 2 192 0,-2 2-192 0,0 4 192 16,0 0-64-16,-6 2-128 0,0 3 192 0,-1 5-64 15,-2 5-128-15,0 1 0 16,1 3-192-16,0 1 192 0,2 1-144 0,2-1 144 0,0 1 0 0,0 0 0 16,3 0-128-16,1 0 128 0,1-1 0 0,3-3 0 0,2-1 0 0,5-3-128 15,0-1 128-15,4-1 0 0,1-2-288 0,5-2 0 16,4-3 0-16,5-2 0 15,3-2-1984-15,4-6-400 16,3-5-80-16</inkml:trace>
  <inkml:trace contextRef="#ctx0" brushRef="#br0" timeOffset="77832.53">13963 5834 4607 0,'1'-18'400'0,"0"10"-400"16,1 0 0-16,0-2 0 0,-1 1 3536 0,1 0 624 16,0 2 128-16,-2 1 32 0,1-3-1856 0,0 3-368 15,-1 6-80-15,0 0-16 0,0-4-480 0,0 4-112 16,0 0 0-16,0 0-16 0,0 0-640 0,5 9-128 0,-2 1-32 0,2 3 0 16,0 2-160-16,1 5-48 15,-1 3 0-15,1 3 0 0,-1 4-128 0,1 3-48 16,-2 3 0-16,-2 4 0 0,-1 3-208 0,-3 4 128 0,-3 4-128 15,-4 2 0-15,-2 2 192 0,-5-1-48 0,-2-3-16 0,-4 1 0 16,-4-1 64-16,-3-3 16 0,-4-2 0 0,-3-3 0 16,-1-4-32-16,0-2-16 0,0-1 0 0,-3-2 0 15,-2-1-608-15,-2-1-128 16,-3-3-32-16,-6-2-15936 0</inkml:trace>
  <inkml:trace contextRef="#ctx0" brushRef="#br0" timeOffset="78285.74">11263 5898 9215 0,'-4'-21'816'0,"3"13"-656"0,1-2-160 0,0 0 0 16,1 0 2304-16,-1-1 448 15,-1 0 64-15,0 1 32 0,-1 1-1248 0,0 0-240 0,-1 1-48 0,-1 0-16 16,0 0 96-16,-1 4 16 0,0 2 0 0,-2 2 0 15,0 1 256-15,-1 3 48 0,-1 5 16 0,-3 3 0 32,-4 3-2016-32,-3 7-400 0,-2 6-80 0,-2 6 0 0,-4 6 768 0,0 5 192 0,-2 5 32 0,2 5 0 15,-1 5-32-15,2 0-16 0,2 2 0 16,3 4 0-16,0-5-176 0,5-1 192 0,4-4-192 0,5-4 192 16,1-4-192-16,4-3 128 0,2-2-128 0,2-5 128 15,3 0 16-15,1-4 0 0,2-3 0 0,4-2 0 16,3 0-16-16,4-4-128 0,3-2 192 0,17 6-64 15,4-7-1504-15,4-9-304 0,6-5-64 0</inkml:trace>
  <inkml:trace contextRef="#ctx0" brushRef="#br0" timeOffset="78835.58">10663 7213 18431 0,'-25'-6'816'0,"13"4"160"0,-5 0-784 0,2 1-192 0,-1 1 0 0,1 0 0 16,2 0 2304-16,1 1 400 0,0 1 96 0,2 1 16 16,2 2-1536-16,4-1-320 0,-1 1-48 0,5-5-16 15,0 0-384-15,5 6-96 0,0-1-16 0,6-1 0 16,3 0 64-16,5 1 16 0,4 0 0 0,6 0 0 15,5-2-16-15,7 0 0 0,4-2 0 0,6-1 0 16,9-2-144-16,7 0-48 0,8-1 0 0,5-3 0 0,6 0-16 0,7-3 0 16,9-1 0-16,4-2 0 0,3-3-64 0,6 1-32 15,3 0 0-15,3 0 0 0,3-2-160 0,-1 2 192 16,-1-2-192-16,0 3 192 0,-1 1-192 0,-3-1 0 16,-6 0 144-16,-1 1-144 0,-2 2 0 0,-5 0 0 15,-5 1 0-15,-6 1 128 0,-7 1-128 0,-5 1 0 0,-3 2 128 0,-5-1-128 16,-6 1 0-16,-7-2 0 0,-6 0 0 0,-6 0 128 15,-8 2-128-15,-5 1 0 16,-6-1 128-16,-6 1-128 0,-6 0 0 0,-5-1-128 16,-5 2 0-16,-7 2 0 15,0 0-576-15,0 0-96 0,-8 1-32 0,-7 3-10400 0,-2 2-2080 0</inkml:trace>
  <inkml:trace contextRef="#ctx0" brushRef="#br0" timeOffset="79369.02">12386 7813 28559 0,'0'0'2544'16,"0"0"-2032"-16,0 0-512 0,0 0 0 0,0 0 256 15,0 0-64-15,0 0 0 0,5-1 0 0,-5 1 64 0,8-3 0 16,0-1 0-16,-1-3 0 0,2-2 384 0,0-1 96 15,0-3 16-15,0-2 0 0,-1-3-240 0,1-1-64 16,0-3 0-16,-1 0 0 16,-1 0-64-16,-1-1-32 0,-3-1 0 0,-1 0 0 0,-2 0-16 0,-2 2 0 15,-3 0 0-15,-1 3 0 16,-1 1 96-16,-3 4 16 0,-2 2 0 0,-3 3 0 0,-2 3-176 0,-4 3-16 0,-2 6-16 0,-3 3 0 16,-1 5-240-16,-2 6-128 0,0 2 128 0,-2 6-208 15,0 1 64-15,1 4 16 16,3 2 0-16,0 3 0 0,1 0 128 0,3-1-128 0,2-1 128 0,4-1-128 15,4-1 128-15,3-3 0 0,4-2 0 0,2-3 0 16,3-2 0-16,4-3-128 0,1-1 128 0,4-4 0 16,0-2 0-16,5-2 0 0,1-4 0 0,2-2 0 15,4-4 192-15,0-4-48 0,4-3 0 0,3-1 0 16,0-4 32-16,-1-1 0 0,2-2 0 0,-2-2 0 16,0 0-32-16,-2 3 0 0,-2 2 0 0,-2 2 0 0,-3 1-144 0,-2 2 160 15,-4 3-160-15,-3 3 160 0,-1 0 16 0,-7 2 0 16,3 6 0-16,-1 2 0 0,-2 3-176 0,-1 2 128 15,-1 1-128-15,-1 3 128 0,1 0-128 0,1 1 0 16,1-1 0-16,2 0 0 0,2-2 0 0,1 0 0 16,1-1 0-16,3-3 0 0,2-1 0 0,2-4 0 15,4-1 0-15,1-4 0 0,1-3 0 0,2-4 0 16,1-3 0-16,2-3 128 0,1-4-272 0,2-3-64 16,0-3-16-16,3-4-11872 15,0-3-2384-15</inkml:trace>
  <inkml:trace contextRef="#ctx0" brushRef="#br0" timeOffset="81500.87">3430 9506 7359 0,'0'0'656'0,"0"-4"-528"15,1-3-128-15,0 2 0 0,0-2 1424 0,0 0 256 16,-1-1 48-16,0-1 16 0,0 0-208 0,0 1-32 15,1 2-16-15,-1-1 0 0,0 1-176 0,0-1-32 16,0-1-16-16,0 3 0 0,0 5-288 0,0 0-48 0,0 0-16 0,0 0 0 16,0 0-336-16,0 0-80 15,0 0-16-15,0 0 0 0,0 0-288 0,-3 11-64 16,-3 5-128-16,1 4 192 0,-2 3-192 0,-1 5 0 16,2 4 128-16,-2 3-128 0,-3 5 0 0,0 1 0 15,-1 3 128-15,1 0-128 0,0 0 0 0,1-2 0 16,1-1 0-16,1-4 0 0,-1-3 144 0,1-2-144 15,0-2 128-15,2-3-128 0,0 0 128 0,2-3-128 0,-1-5 0 16,0-3 128-16,1-1 0 0,0-3-128 0,1-4 192 0,0-1-64 16,3-7 16-16,0 0 0 0,0 0 0 0,0 0 0 15,0 0-16-15,-3-4 0 0,2-4 0 16,0-4 0-16,1-5-128 0,1-2 0 0,0-5 0 0,2-2 128 16,0-5-128-16,0-2 0 0,1-3 0 0,-1-1 0 15,1-3 176-15,2-2-48 0,0-2-128 0,2-1 192 16,0 0 0-16,1 2 0 0,-2 3 0 0,3 3 0 0,1 2 0 15,0 4-16-15,1 5 0 0,0 1 0 0,0 3 16 16,2 4 16-16,0 1 0 0,0 3 0 0,-1 1-64 16,2 2-16-16,-1 1 0 0,1 2 0 0,1 1-128 0,0 2 0 15,1 4 0-15,-2 0 128 0,0 0-128 0,-2 3 128 16,0 2-128-16,0 3 128 0,-1 1-128 0,-2 1-176 16,-1 2 48-16,-2 3 0 31,-1-1-656-31,-1 3-128 0,-2 3-32 0,-1 1-8576 0,-1-1-1712 0</inkml:trace>
  <inkml:trace contextRef="#ctx0" brushRef="#br0" timeOffset="81706.05">3294 9781 23903 0,'-11'-1'1056'0,"11"1"224"0,0 0-1024 0,0 0-256 15,0 0 0-15,0 0 0 0,0 0 496 0,0 0 48 16,2 7 16-16,4-2 0 0,2 1 256 0,2-2 48 0,2 0 16 0,3-2 0 15,3-1 16-15,1-1 16 16,3-1 0-16,2-1 0 0,1 0-352 0,0-1-80 0,2-1-16 0,-1-2 0 16,1 2-272-16,0-1-48 0,-1 1-16 0,0 1 0 31,-3 1-2912-31,-1 0-592 0</inkml:trace>
  <inkml:trace contextRef="#ctx0" brushRef="#br0" timeOffset="81941.53">3909 9865 26719 0,'0'0'1184'0,"1"-6"240"0,0 1-1136 0,0-1-288 15,2 0 0-15,-3 6 0 0,0 0 1296 0,0 0 208 16,0 0 32-16,0 0 16 0,0 0-240 0,0 0-48 16,0 0-16-16,0 6 0 0,-1 3-736 0,-1 2-128 15,0 4-48-15,0 2 0 0,-2 3-192 0,-1 2-144 16,1 0 192-16,-2 2-192 0,-1 3 144 0,-1-1-144 15,1 3 0-15,1-3 144 0,1 0-144 0,0-1 0 0,0-2 0 0,1-2 0 16,1-3 0-16,2-1 0 16,1-3-192-16,1-2 192 15,1-2-1920-15,2-1-272 0,2-4-48 0</inkml:trace>
  <inkml:trace contextRef="#ctx0" brushRef="#br0" timeOffset="82160.22">4421 9714 35007 0,'0'0'1552'0,"-1"-4"320"0,1-2-1488 0,1 1-384 0,-1 5 0 0,4-5 0 16,2 1 0-16,1 1 0 0,2-1 0 0,1 1 0 16,1 0 0-16,1 0 0 0,2 0 0 0,2 1 0 15,1 0 0-15,3 1 0 0,0 0 0 0,1 1-128 16,1 0-896-16,0 1-192 0,0 0-16 0,-1 2-12976 15</inkml:trace>
  <inkml:trace contextRef="#ctx0" brushRef="#br0" timeOffset="82316.92">4469 9900 35935 0,'-8'-3'3200'0,"1"1"-2560"15,-1 1-512-15,1 1-128 0,2 1 240 0,5-1 16 16,-6 2 16-16,6-2 0 0,0 0-96 0,0 0-32 15,0 0 0-15,4 6 0 0,4 2-144 0,2-1 0 16,1-3 0-16,5-1 0 16,5 1-1184-16,5-4-112 0,6 0-32 0,6-1-13904 0</inkml:trace>
  <inkml:trace contextRef="#ctx0" brushRef="#br0" timeOffset="83085.1">6643 9436 11967 0,'-3'-12'528'0,"2"5"112"0,0-2-512 0,1-1-128 0,0-1 0 0,1 2 0 16,0-1 2944-16,1 1 544 0,0 2 112 0,-1 2 32 15,0 0-1792-15,-1 5-368 0,0 0-64 0,0 0 0 16,-2 8-688-16,-3 4-128 0,2 5-16 0,-4 4-16 0,0 3-432 0,-2 3-128 15,-1 5 0-15,-1 3 0 0,-1 5 128 0,-1 2-128 16,1 3 0-16,-5 19 0 0,0-10 128 0,3-8-128 16,3-7 0-16,4-4 0 0,1-7 0 0,2-5 0 15,-2-4 128-15,2-5-128 0,1-3 144 0,0-4-16 16,3-7-128-16,0 0 192 0,0 0 448 0,0 0 96 16,-2-10 16-16,1-3 0 0,1-5 16 0,3-7 0 15,3-7 0-15,2-5 0 0,4-5-496 0,1-4-80 16,1-6-32-16,3-1 0 0,-2-2-160 0,3-1 0 15,4 1 0-15,-8 16 0 0,1-2 0 0,4-1 0 16,0 0 0-16,1 2 0 0,0 5 0 0,1 5 0 16,-1 5 0-16,1 4 0 0,0 4 0 0,-1 3 0 15,-2 5 0-15,1 2 0 0,0 5 0 0,-2 2 0 16,-1 2 0-16,-1 3 0 0,0 4 0 0,-2 2 0 16,-6 4 0-16,0 2 128 0,-3 3-128 0,-4 5 0 15,-3 3 0-15,-3-1 0 0,-3-1 0 0,-6 1 0 16,0 1 0-16,-3-2 0 0,-1-2 0 0,-3-1-176 0,-1-1 176 0,-2-1-128 15,0-3 128-15,1-2 0 16,1 0 0-16,1-2 128 0,0-1-128 0,1-2 0 16,2-1 0-16,0-2 0 15,2-2-400-15,1 0-160 0,1-2-16 0,4 0-16 16,2-2-1744-16,4 0-352 0,5-2-64 0</inkml:trace>
  <inkml:trace contextRef="#ctx0" brushRef="#br0" timeOffset="83305.6">7438 9185 33167 0,'0'0'2944'0,"0"0"-2352"0,0 0-464 0,0 0-128 15,0 0 496-15,0 0 80 0,0 0 0 0,3 6 16 16,-3 1 80-16,-2 5 16 0,-1 4 0 0,-2 2 0 0,-1 4-304 0,-2 4-48 16,-2 2-16-16,-1 4 0 0,-1 3-128 0,0 3-48 15,0 3 0-15,1 0 0 0,0 3-144 0,2-2 0 16,0-2 0-16,2-2 0 0,0-1 0 0,1-3 128 15,2-3-128-15,0-3 0 0,0-1 0 0,1-4-320 16,0-4 48-16,-2-2 16 16,3-3-2576-16,-1-3-512 0</inkml:trace>
  <inkml:trace contextRef="#ctx0" brushRef="#br0" timeOffset="83477.36">7030 9710 39855 0,'0'0'1760'0,"-2"-5"368"0,1 0-1696 0,3-1-432 0,3 1 0 0,4 1 0 16,3-2 0-16,2 2-272 0,4-1 32 0,3 0 16 16,3-1 224-16,4 1 0 0,1-3 0 0,3 3 160 15,2 0-160-15,4 2 0 0,1 0 0 0,3-1 0 32,1 0-1584-32,1-1-336 0,-3 1-80 0</inkml:trace>
  <inkml:trace contextRef="#ctx0" brushRef="#br0" timeOffset="83948.19">8722 9269 35935 0,'0'0'3200'0,"-1"-6"-2560"16,1 1-512-16,1 0-128 0,1 1 0 0,0 1 0 15,-2 3-176-15,0 0 176 0,0 0-192 0,0 0 192 16,0 0-208-16,0 0 80 0,-1 9 128 0,0 5 192 0,-1 1-32 0,-1 5-16 16,-1 2-144-16,1 3 192 15,-2 5-192-15,0 2 192 0,-2 2-192 0,1 1 160 16,-2 3-160-16,0-1 160 0,1 0-160 0,-1 0 0 16,2-2 0-16,-1-2 0 0,0-2 144 0,0-3-144 15,2-1 160-15,1-4-160 0,-2-5 144 0,2-2-144 16,0-4 128-16,1-3-128 0,1-2 304 0,2-7-32 0,0 0 0 0,0 0 0 15,-1-4 176-15,1-4 48 0,0-4 0 16,2-4 0-16,1-6-192 0,2-4-48 0,1-3 0 16,3-5 0-16,1-5-256 0,2-3 128 0,1-2-128 0,2-2 0 15,-1-3 0-15,1-1 0 0,3-1 0 0,-1 2 0 16,2 2 0-16,1 4 0 0,0 4 0 0,-2 5 0 16,1 3 128-16,0 4-128 0,-2 4 0 0,0 4 0 0,-2 5 0 0,1 3 0 15,-1 2 0-15,1 3 0 0,-1 3 128 16,0 2-128-16,-3 1 0 0,1 1 0 0,-1 2 0 15,-1 3 0-15,0-1 0 0,-1 4 0 0,-2 1 0 0,0 3 0 16,-2 3-192-16,-2 2 192 16,-1 4-1520-16,-3 3-208 0,-3 1-32 0,0 2-9216 15,-3-2-1840-15</inkml:trace>
  <inkml:trace contextRef="#ctx0" brushRef="#br0" timeOffset="84135.76">8729 9548 28559 0,'-10'-3'2544'0,"10"3"-2032"0,-6-2-512 0,6 2 0 16,0 0 1696-16,0 0 240 16,0 0 48-16,0 0 16 0,0 0-1296 0,0 0-272 15,10 0-48-15,3 0-16 0,5-1 112 0,2-1 32 0,5 1 0 0,2-1 0 16,3 0-304-16,1-1-48 16,2 0-16-16,0 0 0 0,0-1-272 0,1 2-64 0,0 0-16 15,0 4 0 1,1 0-3072-16,-2 3-624 0</inkml:trace>
  <inkml:trace contextRef="#ctx0" brushRef="#br0" timeOffset="84495.23">9349 9798 36863 0,'-11'-14'1632'0,"6"7"336"0,2-1-1584 0,1-1-384 16,0 1 0-16,0 0 0 0,2 0 992 0,2 2 112 15,0-1 32-15,1 2 0 0,0 0-560 0,2 2-96 16,-1 0-32-16,2 1 0 0,0 2-304 0,1 3-144 15,-1 0 128-15,2 4-128 0,0 1 0 0,-2 3 0 16,1 3 0-16,-1 1 0 0,-2 3-192 0,-1 2 192 16,-3 4-192-16,-4 1 192 15,-3 2-448-15,0 1 16 0,-3 0 16 0,-2 0 0 0,-2-3 64 0,-1-1 16 16,-2-2 0-16,2-1 0 0,0-3 336 0,-1-3 0 16,1-1 160-16,2-3-160 0,3-4 640 0,1 1 0 0,2-4 16 0,7-4 0 15,0 0-16-15,0 0 0 0,0 0 0 0,0 0 0 16,7 0-320-16,4-1-80 15,3-1-16-15,5 0 0 0,3-1-224 0,2-1 0 16,0 1 0-16,3 0 0 0,1-2 0 0,1 2 0 16,0 1 0-16,-1 0 0 0,1 0 0 0,-2 2 0 15,-1 0 0-15,-2 2 0 0,-1 1-192 0,-2-1 0 0,-3 0 16 0,-1 2 0 32,-4-1-1520-32,-1 1-304 0,-3 0-64 0,-1 0-15664 0</inkml:trace>
  <inkml:trace contextRef="#ctx0" brushRef="#br0" timeOffset="93247.45">2567 11859 21711 0,'0'0'960'0,"-6"1"192"0,0-1-912 0,1 0-240 16,-1 0 0-16,6 0 0 0,0 0 640 0,0 0 96 15,-7-1 16-15,7 1 0 0,0 0 400 0,0 0 64 16,0 0 32-16,0 0 0 0,0 0-288 0,0 0-64 16,0 0-16-16,9 1 0 0,3 0-288 0,5 1-48 15,4-2-16-15,4 0 0 0,4 0-208 0,4-2-64 16,3 4 0-16,4-2 0 0,0 0-64 0,0 0 0 15,-1 0-16-15,-1 0 0 0,-3 1-176 0,-1 0 192 0,-2 0-192 0,-2 0 192 16,-3 0-192-16,-1 0 0 0,-3 0 144 0,-5 1-144 16,-1 0 128-16,-4-1-128 0,-2-1 128 0,-2 1-128 15,-3 0 192-15,-6-1-48 0,0 0 0 0,0 0 0 16,0 0-144-16,0 0 0 0,0 0 0 16,0 0-176-1,0 0-2000-15,0 0-384 0,0 0-96 0,0 0-16 0</inkml:trace>
  <inkml:trace contextRef="#ctx0" brushRef="#br0" timeOffset="93833.56">4522 11445 5519 0,'-5'-13'496'0,"4"9"-496"0,-3-1 0 0,1-1 0 16,-1 1 4800-16,4 5 880 0,-2-4 160 0,2 4 48 15,-2-1-3728-15,2 1-752 0,-3 3-128 0,-1 3-48 16,0 3-656-16,0 3-144 0,-2 7-32 0,1 3 0 16,-1 3-400-16,1 5 0 0,-2 1 0 0,-1 4 0 0,1 0 0 0,-1 0 0 15,0 1 0-15,0 2 0 0,1-1 0 0,1-1 0 16,1-2 0-16,-2-2 0 0,2-2 0 0,-2-4 0 15,2-2 128-15,0-6-128 0,2-2 0 0,-2-3 160 16,2-4-160-16,1-4 160 0,2-5 400 0,0 0 80 16,0 0 0-16,-1-9 16 0,0-4 224 0,2-4 32 15,2-5 16-15,0-5 0 0,3-5-656 0,1-3-128 16,0-3-16-16,2-4-128 0,3-2 0 0,2-2 0 16,-1-2 0-16,0 2-192 0,0 1 192 0,0 3 0 0,0 3 0 0,1 2 0 15,-1 5 0-15,0 3 128 16,1 1 0-16,2 5-128 0,-3 4 320 0,2 3-64 15,1 2 0-15,-2 3 0 0,-1 2-256 0,-1 3 0 16,0 3 0-16,-1 2 0 0,0 2 0 0,0 1 0 16,0 1-128-16,-1 3 128 15,0 2-496-15,-1 2 0 0,-2 3 0 0,-2 2 0 16,-1 3-1984-16,-2 4-400 0</inkml:trace>
  <inkml:trace contextRef="#ctx0" brushRef="#br0" timeOffset="94005.8">4473 11696 27647 0,'-12'-2'2448'0,"7"1"-1952"0,-2-1-496 0,1 0 0 16,0 0 1760-16,6 2 256 0,0 0 48 0,0 0 16 15,0 0-1264-15,0 0-256 0,0 0-48 0,0 0-16 0,0 0-288 0,10 0-48 16,2 0-16-16,2 1 0 0,4-1-144 0,2 1 0 16,1 0 144-16,3-1-144 0,3 0 0 0,1 0-240 15,2 1 48-15,0 1-10848 16,2 0-2160-16</inkml:trace>
  <inkml:trace contextRef="#ctx0" brushRef="#br0" timeOffset="94318.27">5030 11822 34095 0,'-4'-10'3024'0,"4"10"-2416"16,-1-7-480-16,1 2-128 0,0 5 720 0,2-6 128 15,1 2 32-15,-3 4 0 0,6-2-496 0,0 2-112 0,1 0-16 0,0 2 0 16,0 2-64-16,0 3-32 15,-1 1 0-15,0 2 0 0,-1 1-160 0,0 2 160 16,-3 2-160-16,-2 3 160 0,-2 0-160 0,-3 4 0 16,-1 3 0-16,-3-2 0 0,-2 0-272 0,0-1 16 15,-1-1 0-15,0-3 0 0,0-1 256 0,-1-3 0 0,2-1 0 0,2-2 0 16,0-2 400-16,1-2 144 0,1-3 32 0,2 0 0 16,5-4 368-16,0 0 80 0,0 0 0 0,0 0 16 15,0 0-528-15,5-3-96 0,3 0-32 0,3 0 0 16,3-1-384-16,4 1 0 0,3 0 0 0,2 0 0 15,3 0 0-15,3 1 0 0,1-1-128 0,1 1 128 32,0 2-1568-32,2-1-240 0,2-1-48 0,0 1-16256 0</inkml:trace>
  <inkml:trace contextRef="#ctx0" brushRef="#br0" timeOffset="94865.86">7035 11404 9215 0,'-13'-19'400'0,"9"11"96"0,-1-1-496 0,3-1 0 0,2-2 0 0,0 1 0 15,-1-2 4512-15,0 4 800 0,-1-2 176 0,-2 2 16 16,2 0-3136-16,1 2-640 0,0 2-128 0,0 2-32 16,1 3-592-16,0 0-112 0,0 0-32 0,0 0 0 15,-4 6-512-15,-2 5-128 0,-1 3 0 0,1 3-16 16,-3 1-176-16,-1 4 128 0,-2 3-128 0,-1 3 128 16,0 3-128-16,-2 1 0 0,1 1 0 0,1-2 0 15,1 0 0-15,1-2 0 0,2-1 0 0,1-4 0 0,4-2 0 0,-2-2 0 16,3-2 0-16,2-2 0 0,1-3 192 0,1-1 16 15,1-3 0-15,3-1 0 0,0-2 176 0,3 0 16 16,1-2 16-16,2 0 0 0,2-2-176 0,1 0-48 16,2-1 0-16,0-1 0 0,1 0-192 0,1 0 176 15,1-1-176-15,0 0 160 0,0 0-160 0,0 0 0 16,0-1 0-16,1-1 0 16,-1 0-1632-16,2 0-304 0,0-2-64 0,0 0-14544 0</inkml:trace>
  <inkml:trace contextRef="#ctx0" brushRef="#br0" timeOffset="95053.73">7425 11633 36911 0,'-8'-8'1632'0,"8"8"352"0,0 0-1600 0,0 0-384 16,-2-4 0-16,2 4 0 0,0 0 256 0,3-5-48 15,2 2 0-15,2 1 0 0,2 1-16 0,3-1 0 16,4 1 0-16,1 1 0 0,2 0-192 0,3 0 0 0,1-1 0 0,4 0-160 15,5-1-1600-15,5 0-320 0,2 0-64 0,6-2-16 16,5-1-688-16,2-3-144 0,0-2-16 0</inkml:trace>
  <inkml:trace contextRef="#ctx0" brushRef="#br0" timeOffset="95382.02">8348 11429 7359 0,'32'-20'320'0,"-20"13"80"0,0-2-400 0,-2 0 0 0,-3-1 0 0,-1 0 0 0,-3 0 4432 0,-3 0 816 16,-3 1 144-16,-3 0 48 0,-2-1-2784 0,-3 1-544 15,-4 0-128-15,0 3 0 0,-3 0-640 0,-2 3-112 16,-2 1-16-16,0 2-16 0,-1 2-592 0,-1 3-112 15,0 3-32-15,0 3 0 0,1 2-304 0,0 3-160 16,-2 1 160-16,3 2-160 0,3 2 0 0,1 0 0 16,3 0 0-16,2 1 0 0,5 0 0 0,3-1 0 0,4-2 0 0,2 0 0 15,4-2-192-15,3-3 192 0,5-3-192 0,2 0 192 16,3-3 0-16,4-3-128 0,3-2 128 0,3-2 0 16,3-3 0-16,2-3-128 0,2-4 128 0,1-3 0 15,-2-5-192-15,-2-1 64 16,-5-4 128-16,-2 0-208 0,-3-3 208 0,-3 2 0 15,-2 2 0-15,-5 3 0 0,-3 2 160 0,-3 4-32 16,-1 2 0-16,-3 3 0 0,-1 0 128 0,-1 7 0 16,0 0 16-16,0 0 0 0,-6 2-144 0,1 4-128 0,-1 1 144 0,0 6-144 15,0 2 0-15,1 1 0 0,-1 2-176 0,4 2 176 16,-1 0-144-16,2 1 144 16,2-2 0-16,1 0 0 0,1-1-128 0,2-2 128 0,0-2 0 15,3 0 0-15,2-2-336 0,3-2 32 16,3-3 16-16,2-2 0 0,2-2-1760 0,4-3-368 0,5-3-64 0</inkml:trace>
  <inkml:trace contextRef="#ctx0" brushRef="#br0" timeOffset="95632.35">9117 11086 16575 0,'0'-8'1472'0,"-3"-3"-1168"15,3 0-304-15,0 0 0 0,3 0 3488 0,-2 0 640 16,2 1 128-16,1 2 32 0,1 0-2720 0,-1 2-544 15,-4 6-96-15,6-2-32 0,1 3-128 0,-1 1-48 16,0 3 0-16,1 3 0 0,0 1-368 0,-2 5-80 16,-2 1-16-16,0 4 0 0,-2 4-16 0,-2 3-16 15,-3 4 0-15,-3 4 0 0,-4 5-224 0,-4 5 0 16,-6 3 0-16,-3 6 0 16,-4 2 0-16,-3 0 0 0,-1 0 0 0,-2-3 144 15,-4-2-976-15,-1-5-208 0,-3-3-48 0,-3-4 0 16,-2-2-1712-16,-2-6-336 0,1-2-80 0</inkml:trace>
  <inkml:trace contextRef="#ctx0" brushRef="#br0" timeOffset="95961.53">6744 11088 35007 0,'0'0'3120'0,"0"0"-2496"15,0 0-496-15,0 0-128 0,-6-2-272 0,0 3-80 0,-3 5-16 0,-3 3 0 0,-4 6 368 0,-3 5 0 16,-6 6 0-16,-2 5 0 0,-5 4 0 0,-3 7 192 16,-1 3-192-16,-1 4 192 0,1 5-64 0,3 2 0 15,2 2 0-15,4-2 0 0,4-2-128 0,4-4 0 16,7-3 0-16,0 16 0 0,6-14 0 0,7-21 0 15,4 2 0-15,2-2 0 0,5-3 128 0,5-3 0 16,4-4 0-16,17 4 0 0,5-6-128 0,6-6-224 16,6-7 48-16,-16-4-10128 15,6-5-2016-15</inkml:trace>
  <inkml:trace contextRef="#ctx0" brushRef="#br0" timeOffset="96368.49">6449 12337 12895 0,'-23'-9'576'0,"13"6"112"0,-2-1-560 0,-2 2-128 0,-2 0 0 0,1 0 0 0,-1-1 1856 0,2 2 352 15,1 0 64-15,1 0 16 0,0 0-128 0,3 0-32 16,2 1 0-16,7 0 0 0,-5 0-784 0,5 0-176 16,0 0-16-16,0 0-16 0,0 0-496 0,11 1-80 15,4 0-32-15,7-1 0 0,5 0-144 0,7-1-16 16,6-1-16-16,9-1 0 0,3-2-16 0,7 0 0 16,6-2 0-16,7 0 0 0,10 0-32 0,5-2-16 15,3-1 0-15,7-1 0 0,6 0-128 0,4-1-32 16,0-1 0-16,3 1 0 0,2 1-128 0,-4 1 192 15,-6-2-192-15,-3 2 192 0,0-1-192 0,-6 1 128 16,-7 2-128-16,-7 2 128 0,-7-1-128 0,-6 0 0 16,-5 0 144-16,-3 1-144 0,-6 2 144 0,-3 0-144 0,-6 1 192 0,-6 1-192 15,-5 0 0-15,-4 0 0 16,-6 0 0-16,-3 2 0 16,-7-2-464-16,-4 2-208 0,-8 0-32 0,0 0-10688 15,-5 5-2112-15</inkml:trace>
  <inkml:trace contextRef="#ctx0" brushRef="#br0" timeOffset="96838.06">7591 12936 33567 0,'0'0'1488'0,"0"0"304"0,0 0-1424 0,0 0-368 0,0 0 0 0,0 0 0 0,6-3 304 0,1 0-16 16,1-3 0-16,1-3 0 0,-2-2 400 0,2-3 80 15,0-4 0-15,2-1 16 0,-3-3-176 0,0-3-32 16,0-1-16-16,-2-2 0 0,0-1-144 0,-3 0-32 16,-1 2 0-16,-4 0 0 0,-1 2-112 0,-2 3-16 15,-3 2-16-15,-2 5 0 0,-2 2 32 0,-2 4 16 16,-3 5 0-16,-2 6 0 0,-1 3-288 0,-5 6 0 16,-2 6 0-16,-2 5 0 0,0 4 0 0,-2 5-256 15,0 4 64-15,0 2 0 0,1 3 48 0,3 1 16 16,2-2 0-16,3 2 0 0,4-1-16 0,5-4 0 15,3-3 0-15,4-5 0 0,4-2 144 0,3-5-208 16,4-6 80-16,2-2 128 0,4-3 0 0,4-3 0 16,1-4 0-16,4-3 0 0,2-4 0 0,3-3 0 15,3-4 0-15,0-2 128 0,0-3-128 0,-3 1 128 16,-2 0-128-16,-2 0 128 0,-2 3-128 0,-4 2 128 16,-1 3-128-16,-3 2 128 0,-4 4-128 0,-7 1 0 15,7 6 0-15,-3 4 0 0,0 2 0 0,-3 3 0 16,-1 3 0-16,0 3 0 0,0 2 0 0,0 0 0 15,0 1 0-15,2 0 0 0,2 0 0 0,1-1 0 16,3-2 0-16,3-2 0 0,2-2-144 0,4-3 144 0,4-3-192 16,7-5 192-1,5-2-576-15,7-5 0 0,8-6 0 0,3-5-17040 0</inkml:trace>
  <inkml:trace contextRef="#ctx0" brushRef="#br0" timeOffset="97276.3">10354 11837 31327 0,'-9'-5'2784'0,"9"5"-2224"0,-3-4-560 0,3 4 0 31,-2-4 1216-31,2 4 128 0,0-7 16 0,3 3 16 0,1 1-688 0,2-1-144 0,3 0-32 0,4 1 0 32,3-2-224-32,3 2-48 0,2-1-16 0,3-1 0 0,5 1-224 0,3-2 0 0,2 1 128 0,2-2-128 15,0 0-240-15,-1-1-80 0,-2 1-32 0,-4 2 0 31,-1 0-2240-31,-6 2-448 0,-6 2-96 0</inkml:trace>
  <inkml:trace contextRef="#ctx0" brushRef="#br0" timeOffset="97449.02">10300 12116 35007 0,'0'0'3120'0,"0"0"-2496"16,0 0-496-16,0 0-128 0,0 0 1088 0,0 0 208 31,0 0 48-31,9 2 0 0,3 0-1024 0,6 0-320 0,0 0 160 0,9-1-160 0,4-2 128 0,6-1-128 16,5-1 0-16,4 0 128 0,2-2-128 0,3-1 0 15,1-4-192-15,0-1 192 16,3-1-2800-16,2-1-432 0</inkml:trace>
  <inkml:trace contextRef="#ctx0" brushRef="#br0" timeOffset="98060.07">12664 11369 12895 0,'-1'-6'1152'0,"-2"0"-928"0,-1-1-224 0,0-1 0 0,-1 1 3312 0,-2-2 608 16,1 1 128-16,1 0 32 0,-1 1-2096 0,1 1-400 15,-1 1-96-15,2 1-16 0,-1 3-384 0,0 2-96 32,0 2-16-32,-1 2 0 0,1 3-544 0,-1 3-112 0,0 1-32 0,-1 4 0 0,0 5-288 0,1 2 128 31,-3 4-128-31,-1 2 0 0,-1 4 0 0,0 2 0 0,0 0 0 0,-1 2 0 0,0 1 128 0,1-1-128 0,1-2 0 15,0-2 0-15,1-2 0 0,0-4 0 32,3-1 128-32,-2-4-128 0,2-5 0 0,0 0 128 15,1-4-128-15,0-3 0 0,2-5 256 0,3-5-64 16,0 0-16-16,0 0 0 0,-3-5 192 0,0-5 32 0,3-3 16 0,1-5 0 16,3-4-208-16,0-4-32 0,2-6-16 15,1-3 0-15,4-4 16 0,1-1 0 0,3-4 0 0,1-2 0 16,2-2-48-16,1 2-128 0,0 2 192 0,2 4-64 15,2 4-128-15,-2 3 0 0,1 2 0 16,0 5 0-16,0 3 0 0,-1 3 128 0,2 2-128 16,-2 5 128-16,1 4 80 0,0 3 16 0,-1 1 0 0,-2 3 0 15,-2 3-224-15,-1 2 176 0,-2 2-176 0,-2 1 160 16,-3 1-160-16,-1 3 0 0,-4 3 0 0,-3 4 0 0,-4 0 0 0,-4 3 0 16,-4 2-128-16,-4 1 128 0,-3 0-192 0,-4 0 16 15,-1-2 16-15,-1-1 0 0,-1-2 160 0,0-2 0 16,0-2-144-16,1 1 144 0,1-1 0 0,2-1 0 15,1 0 0-15,3-2 0 0,0 0-160 0,3-2-112 16,2-1-32-16,3-1 0 16,3-3-2768-16,6-4-544 0</inkml:trace>
  <inkml:trace contextRef="#ctx0" brushRef="#br0" timeOffset="98278.82">13550 11170 36863 0,'0'0'3264'16,"0"0"-2608"-16,0 0-528 0,0 0-128 0,0 0 368 0,0 0 32 16,0 0 16-16,0 6 0 0,-4 2 288 0,0 3 48 15,-2 1 16-15,0 2 0 0,-3 4-192 0,0 1-48 16,-1 3 0-16,0 2 0 0,-1 1-272 0,-1 4-64 16,-1 3-16-16,-1 3 0 0,-2 1-176 0,2 0 0 15,-1 0 0-15,2 0 128 0,0 0-128 0,2-1-224 0,2-2 48 0,0-2 16 31,1-3-1232-31,3-4-240 0,1-3-48 0,3-4-15824 0</inkml:trace>
  <inkml:trace contextRef="#ctx0" brushRef="#br0" timeOffset="98435.06">13160 11568 39615 0,'0'0'3520'0,"0"0"-2816"0,1-7-560 0,2 1-144 0,1-1 0 0,3 1-224 16,1 2 48-16,6 1 16 0,2 1 160 0,6 0 144 15,4 0-16-15,5 0-128 0,4 0 0 0,1 1 0 16,-1-3 0-16,1 1 0 0,0 0 0 0,2 0-224 16,0 0 16-16,1 2-11360 15,-2 1-2256-15</inkml:trace>
  <inkml:trace contextRef="#ctx0" brushRef="#br0" timeOffset="98892.53">14651 11172 34031 0,'0'0'1504'0,"0"0"320"0,-1-7-1456 0,4 2-368 0,6-1 0 15,-3 2 0-15,-6 4 576 0,0 0 32 0,0 0 16 0,0 0 0 16,0 0 32-16,0 0 16 0,-1 9 0 0,0 3 0 15,-1 4-320-15,0 3-64 0,0 2-16 0,-2 3 0 16,0 3-272-16,-2 4 160 0,0 2-160 0,-2 2 128 16,-1 3-128-16,-2-1 0 0,0 1 144 0,1 0-144 0,0 0 128 15,2-4-128-15,-3-4 128 0,2-2-128 0,1-3 144 16,2-3-144-16,-1-3 192 0,1-4-192 0,1-4 208 0,1-2-64 16,-1-3-16-16,5-6 0 0,0 0 48 0,0 0 0 15,-3-6 0-15,1-4 0 0,1-3-320 0,2-5-64 16,2-4-16-16,4-4 0 15,0-5-288-15,5-3-48 0,-1-3-16 0,4-3 0 0,0-3 384 0,2-1 64 16,0 0 128-16,1 2-208 0,-1 2 208 0,2 2 0 16,0 4 0-16,1 5 0 0,-1-1 256 0,3 2-16 15,-1 3 0-15,-1 3 0 0,0 2-16 0,2 3 0 16,-1 2 0-16,0 3 0 0,0 2-32 0,-1 3-16 16,2 1 0-16,-2 3 0 0,1 2-176 0,-1 2 160 15,-2 1-160-15,-1 1 160 0,0 3-160 0,-3 2-272 16,-1 0 64-16,-3 3 16 15,-3 3-1792-15,-4 2-368 0,-4 3-64 0</inkml:trace>
  <inkml:trace contextRef="#ctx0" brushRef="#br0" timeOffset="99080.11">14580 11577 23039 0,'0'0'2048'0,"-2"-5"-1648"0,2 5-400 0,0-4 0 16,1-2 2992-16,3 2 512 0,0 1 96 0,4 0 32 15,2 1-2576-15,4 0-512 0,7 1-96 0,1 0-32 0,4-1-288 0,3-1-128 16,2 2 0-16,-1-1 128 0,2 0-128 0,1 1 0 16,0 0-160-16,-1 2 160 15,-1 2-2496-15,0 3-384 0</inkml:trace>
  <inkml:trace contextRef="#ctx0" brushRef="#br0" timeOffset="99377.68">15179 11751 24879 0,'-4'-15'2208'0,"3"7"-1760"16,0 0-448-16,1-2 0 0,0-1 3456 0,2 1 592 0,3 1 128 0,-1 0 32 16,1 3-3088-16,1 1-608 15,2 2-128-15,0 2-32 0,-1 1-80 0,2 2-16 16,0 2 0-16,-1 3 0 0,-2 1-256 0,0 2 0 16,-2 2 128-16,-1 2-128 0,-3 1 0 0,-3 2 0 0,-2 0 0 0,-4 3 0 15,-3 3 128-15,-3 0-128 16,1 2 0-16,-3-3 0 0,-1-1 0 0,0-2 0 15,1-2 0-15,1-3 0 0,2-3 128 0,1-1-128 0,2 0 192 0,3-3-192 16,3-2 512-16,0-1 0 0,5-4 0 16,0 0 0-16,0 0-240 0,10 4-48 0,3-1-16 0,6 0 0 15,3 0-208-15,6-2 144 0,3-2-144 0,4-2 128 16,-1 0-128-16,1 1 0 0,1 0 0 0,0-1 0 0,0 1-192 16,0 2-64-16,-3-1 0 0,1 1-16 15,-3 1-2928 1,-5 1-592-16</inkml:trace>
  <inkml:trace contextRef="#ctx0" brushRef="#br0" timeOffset="107534.39">2991 14659 3679 0,'0'0'320'0,"0"0"-320"15,0 0 0-15,0 0 0 0,0 0 752 0,-6 0 80 16,6 0 0-16,-5 1 16 0,-1-1 288 0,0 0 48 16,-2 0 16-16,1 0 0 0,7 0-32 0,-5 1 0 15,-2 0 0-15,2-1 0 0,5 0 48 0,-6 0 16 16,1 0 0-16,5 0 0 0,-6 0 0 0,2 0 0 15,-2-1 0-15,6 1 0 0,-5-1-144 0,5 1-48 16,-6 0 0-16,6 0 0 0,-6-1-160 0,6 1-48 0,0 0 0 0,-6-1 0 16,0 0-192-16,-1 1-64 0,0-2 0 0,3 2 0 15,4 0-224-15,0 0-48 16,0 0-16-16,0 0 0 0,0 0-160 0,0 0-128 16,0 0 192-16,0 0-192 0,0 0 144 0,0 0-144 0,9 4 0 0,3-1 144 15,3 1-144-15,3-1 128 0,3-1-128 0,1-1 128 16,2 0 0-16,3-1-128 15,3 0 192-15,2 0-64 0,2-2-128 0,2 1 0 0,3 0 144 0,3 0-144 16,1 1 128-16,0 0-128 0,-3-4 160 0,0 1-160 16,-3 0 160-16,-2-1-160 0,0 0 160 0,-2 1-160 15,0-2 0-15,-2 3 128 0,-3 0-128 0,-3 1 0 16,-2-1 0-16,-3 0 128 0,-2 1-128 0,-3 0 0 0,-2 0 176 0,-3 1-176 16,-1-1 192-16,-9 1-192 0,0 0 192 0,0 0-192 15,0 0 192-15,0 0-192 0,0 0 0 0,0 0 0 16,-5 2 0-16,-5 2-192 15,0 0-1344-15,1 1-256 0,1 1-48 0</inkml:trace>
  <inkml:trace contextRef="#ctx0" brushRef="#br0" timeOffset="108522.7">4590 14317 19343 0,'1'-12'1728'0,"0"6"-1392"0,1-1-336 0,2-2 0 0,0 0 672 0,-2-1 64 15,2-1 16-15,-2 1 0 0,0 0 544 16,0 1 112-16,0 0 32 0,2 2 0 0,-4 1-400 0,0 6-80 16,0 0 0-16,0 0-16 0,0 0-240 0,0 0-64 15,-2 6 0-15,-2 4 0 0,0 4-480 0,-1 5-160 16,0 4 0-16,-2 6 0 0,-1 4 0 0,-1 5 0 15,-2 1 0-15,0 4 0 0,-1 1 0 0,0 3 0 16,-1 0 0-16,1-1 160 0,1-2-160 0,3 0 0 16,-1-3 0-16,2-5-176 0,1-5 176 0,0-5 0 15,1-4 0-15,1-3 0 0,-1-4 160 0,1-3 16 0,1-3 0 16,1-2 0-16,-1-3-48 0,3-4 0 16,0 0 0-16,0 0 0 0,-4-5 128 0,2-4 32 0,0-3 0 0,2-5 0 15,2-4 32-15,1-4 0 0,3-6 0 0,-1-2 0 16,2-3-320-16,1-4 0 0,1-1 0 0,-1-1 0 15,2-2 208-15,1 0-64 0,1 0-16 16,0 0 0-16,1 1 16 0,0 2 0 0,1 4 0 0,1 3 0 16,2 1 48-16,1 4 16 0,-1 3 0 0,1 3 0 15,0 2-208-15,1 3 176 0,0 3-176 0,1 2 160 16,-3 3-160-16,0 3 0 0,-2 2 0 0,-2 1 0 16,-1 3 0-16,-1 3-144 0,-1 2 144 0,-1 1 0 0,-1 3-432 0,-2 3 32 15,1 1 0-15,-1 4 0 16,-2 3-448-16,-1 3-96 0,-2 1-16 0,-1 3-14336 0</inkml:trace>
  <inkml:trace contextRef="#ctx0" brushRef="#br0" timeOffset="108741.74">4511 14619 32255 0,'-11'-5'1424'0,"11"5"304"0,0 0-1392 0,0 0-336 15,0 0 0-15,0 0 0 0,0 0 288 0,0 0-16 16,0 0 0-16,0 0 0 0,6 0-80 0,4 0 0 0,2-1-16 0,4 1 0 16,1 1-16-16,5 0 0 15,0-1 0-15,6 0 0 0,1 0-288 0,0-2-64 0,2-3-16 0,0 1 0 32,1-1-2400-32,-4 2-464 0,31-5-112 0,-18 8-16 0</inkml:trace>
  <inkml:trace contextRef="#ctx0" brushRef="#br0" timeOffset="109088.03">5065 14699 31327 0,'-4'-5'2784'0,"-2"-2"-2224"0,2 0-560 0,1-1 0 0,-2 0 864 0,3 2 64 16,2-1 16-16,0 0 0 0,1 2-176 0,-1 5-48 16,0 0 0-16,8-3 0 0,0 0-512 0,1 3-208 15,4 3 176-15,0 2-176 0,1 3 0 0,-1 2 0 16,-1 1 0-16,2 2 0 0,-5 1 0 0,0 2-128 15,-2 0 128-15,-4 4 0 0,-3 2-224 0,-2 2 64 16,-2 3 16-16,-3 0 0 0,-3-1-208 0,-1 0-32 16,-2-3-16-16,-1-2 0 0,0-3 224 0,1-1 176 15,0-4-208-15,1-2 80 0,1-2 480 0,1-2 96 16,1-3 32-16,3-1 0 0,0-1 384 0,6-2 80 16,0 0 16-16,0 0 0 0,0 0-304 0,0 0-48 15,0 0-16-15,9-2 0 0,2-2-400 0,3-1-192 0,4 1 160 0,3 0-160 16,3-2 0-16,0 1 0 0,1-1 0 15,1 3 0-15,-3 0 0 0,0-1 0 0,0 0 0 16,9-1-160 0,-5 1-1424-16,1 1-272 0,-5-1-64 0,-5 1-9424 0,0 0-1888 0</inkml:trace>
  <inkml:trace contextRef="#ctx0" brushRef="#br0" timeOffset="109762.98">6858 13854 25791 0,'0'0'2304'0,"0"-7"-1856"15,0 0-448-15,-1 1 0 16,0-1 496-16,-1 2 0 16,0-1 0-16,-3 2 0 0,0-2 64 0,-3 2 16 15,-2-1 0-15,-1 2 0 0,0 1-336 0,-1 3-64 0,-2 0-16 0,-2 1 0 16,0 2-160-16,-2 0 0 0,1 2 0 0,-1-1-176 15,2 2 176-15,-1-2 0 16,1 1 0-16,-1-2-128 0,-1 0 128 0,3 1 0 0,1-2 0 0,-1 0 0 16,2 1 416-16,1-1 16 0,0-1 0 0,2 0 0 15,2 1 48-15,2-1 16 0,0 0 0 0,6-2 0 16,0 0-112-16,0 0-32 0,0 0 0 0,0 0 0 16,0 0-64-16,0 0-16 0,0 0 0 0,-1 7 0 15,0-1 0-15,1 1 0 0,0-1 0 0,0 1 0 16,1 0-64-16,-1 1-16 0,0 2 0 0,-1 2 0 15,0 2-64-15,-1 1 0 0,0 2-128 0,-1 2 192 0,1 4-48 0,-1 4-16 16,0 3 0-16,-2 3 0 0,1 2-128 0,-3 4 0 16,0 5 0-16,-2 5 0 0,0 5 0 0,-2 2 0 15,-1 3 0-15,-4 10 0 0,-1 5 0 0,-2 0 0 16,2 0 0-16,-3 0 0 0,1-1 0 0,-1-2 0 16,2-1 0-16,-1-2 0 0,0-1 0 0,2-3 0 15,-1-4 144-15,1-1-144 0,-2-5 128 0,-1-4-128 16,1-3 128-16,-4 14-128 0,5-10 320 0,3-7 0 15,0-6 0-15,1-5 0 0,3-5-16 0,3-4-16 0,1-3 0 0,3-5 0 16,1-2 0-16,3-1 0 0,2-4 0 0,1-1 0 16,-3-8-48-16,9 8-16 0,-1-3 0 0,3 1 0 15,3-3-96-15,2-1-128 16,2-1 176-16,0-1-176 0,2-1 128 0,1-1-128 16,-1 0 0-16,1-1 0 0,0-3 0 0,0 2-144 0,1-2 16 15,1 0 0 1,1-2-1344-16,1-1-256 0,1 0-48 0,0-2-15312 0</inkml:trace>
  <inkml:trace contextRef="#ctx0" brushRef="#br0" timeOffset="111189.56">7614 14036 12207 0,'0'0'528'0,"0"0"128"0,0 0-528 0,3-4-128 0,-1-2 0 0,1 1 0 0,-1-1 1472 0,0 1 256 16,-2-2 48-16,1 2 16 0,0-1-112 0,0 1-16 16,0-1 0-16,1 1 0 0,-2 5-464 0,2-6-112 15,-2 6 0-15,0 0-16 0,0 0-368 0,0 0-64 16,0 0 0-16,0 0-16 0,0 0-224 0,0 0-32 16,-1 7-16-16,-2 3 0 0,1 2-160 0,0 2-16 15,-5 3-16-15,3 2 0 0,-3 3-160 0,1 1 160 16,-1 3-160-16,-3 0 160 0,2 2-160 15,0-2 0-15,0 0 0 0,-1 0 0 0,1-3 128 0,-1 0-128 16,0-1 0-16,2-2 128 0,2-2 0 0,0-1-128 16,2-2 192-16,0-1-64 0,1-3 256 0,1-2 32 15,2 0 16-15,1-2 0 0,1-2 64 0,2 1 16 16,0-3 0-16,1 0 0 0,0 0-96 0,0-2-16 16,1-1 0-16,3-1 0 0,2 0-96 0,2-2-32 15,-1 1 0-15,1-1 0 0,1 0-96 0,2-1-32 16,1 0 0-16,-1 1 0 0,2-1-144 0,0 1 0 0,-1 0 144 0,0 0-144 15,-1 0 0-15,1 1 0 0,-1 0 0 0,-2 0 0 32,0-1-1600-32,1 2-400 0,-1 0-80 0,-2 0-13616 0</inkml:trace>
  <inkml:trace contextRef="#ctx0" brushRef="#br0" timeOffset="111408.3">8084 14254 35935 0,'-3'-4'3200'0,"0"-2"-2560"16,1 1-512-16,1-1-128 0,1 2 320 0,0 4 32 15,3-6 16-15,2 1 0 0,0 0-176 0,2 2-48 16,1 0 0-16,5 0 0 0,0 2-144 0,2 0 0 16,2 1 0-16,0 0 0 0,1 1 0 0,2 0 0 15,1 1 0-15,2-1 0 16,-1 0-1424-16,2 1-224 0,1 0-32 0,0 0-8464 15,1-2-1696-15</inkml:trace>
  <inkml:trace contextRef="#ctx0" brushRef="#br0" timeOffset="111817.4">8983 14021 19343 0,'0'0'1728'0,"5"-6"-1392"0,-1-1-336 0,0-2 0 15,-2-1 1024-15,-1 1 144 0,-1 0 32 0,-2 0 0 16,-3 2 704-16,1-1 144 0,-2 0 16 0,1 1 16 15,-4-1-640-15,0 1-128 0,-1 2-32 0,-1 0 0 16,0 2-480-16,-1 1-96 0,-1 2-32 0,-2 2 0 16,-3 3-384-16,-1 1-80 0,1 3-16 0,-2 2 0 15,-1 1-192-15,0 1 0 0,1 2 0 0,3 1 0 16,0 1 0-16,2 0 0 0,0 1 0 0,3-1 0 16,2 1 0-16,3-2 0 0,2 0 0 0,2-1 0 0,2-2-128 0,2 0 128 15,2-1 0-15,4-2 0 0,1-3 0 0,2 0 0 16,2-2 0-16,3-1 0 0,3-3 0 0,1-2 0 15,1-3 0-15,2 0 144 0,0-3-144 0,0-1 192 16,0-5-192-16,-3 0 192 0,-3-2-192 0,-1 2 160 16,-3-2-160-16,-2 3 160 0,-3 1-32 0,0 2-128 15,-3 2 192-15,-1 1-64 0,-3 6 160 0,0 0 32 16,0 0 0-16,-5 5 0 0,0 1-112 0,-1 5-16 16,0 4 0-16,-1 0 0 0,0 3-192 0,2 0 0 15,-1 2-192-15,3-1 192 0,1-1 0 0,2 0-128 16,1-1 128-16,2-2 0 0,3-2 0 0,0-2-128 15,3-1 128-15,2-3 0 16,2-4-528-16,5-2 0 0,2-3 0 0,3-4 0 16,2-4-2288-16,3-2-464 0,-1-2-96 0,2-2-16 0</inkml:trace>
  <inkml:trace contextRef="#ctx0" brushRef="#br0" timeOffset="112412.49">9337 13667 28511 0,'2'-11'1264'0,"0"5"256"0,1-1-1216 0,2 1-304 0,-1-2 0 0,2 2 0 16,0-1 1312-16,1 1 208 0,0 2 32 0,0 1 16 15,1-1-416-15,-1 3-64 0,2 2-32 0,-1 3 0 16,1 1-512-16,0 3-96 0,2 2-32 0,-4 3 0 16,2 4-272-16,0 3-144 0,-1 4 160 0,-3 2-160 15,-1 4 128-15,-1 3-128 0,-3 1 0 0,-4 4 0 16,-2 4 128-16,-5 6-128 0,-5 3 0 0,-2 4 144 16,-5 1-144-16,-5-1-272 0,-6 0 64 0,-18 20 16 15,3-12-688 1,1-9-128-16,3-8-16 0,1-4-16 0,0-5-304 0,1-4-64 0,3-2-16 0,8-10-8272 15,-7-2-1648-15</inkml:trace>
  <inkml:trace contextRef="#ctx0" brushRef="#br0" timeOffset="112758.43">7470 13920 25391 0,'-12'-16'1120'16,"6"10"240"-16,0-3-1088 0,-3 1-272 0,-1 0 0 0,-2 2 0 15,-1 0 560-15,-2 3 48 0,0 2 16 0,0 3 0 16,-2 2-32-16,1 5 0 0,-2 3 0 0,-1 6 0 15,-1 4-256-15,1 5-48 0,0 5-16 0,0 4 0 16,1 3-144-16,0 5-128 0,0 5 144 0,3 1-144 16,3 3 0-16,1 1 0 15,3-2 0-15,4-3 0 0,2 1 0 0,2-4 0 0,4-2 0 0,3-4 0 0,2-2 0 16,5-3 0-16,2-3 0 0,13 8 0 16,2-11-384-16,3-7-64 0,5-6 0 0,-5-9-8448 15,10-3-1664-15</inkml:trace>
  <inkml:trace contextRef="#ctx0" brushRef="#br0" timeOffset="113166.09">6957 15065 31039 0,'-18'-12'1376'0,"10"7"288"0,0 0-1344 0,0-1-320 0,1 1 0 0,-1-1 0 16,1 1 192-16,2-1-48 0,1 2 0 0,0-1 0 16,4 5 432-16,0 0 64 0,0 0 32 0,0 0 0 15,8-3-368-15,3 1-80 0,4 2-16 0,5-1 0 16,5 0-208-16,6 0 0 0,4-1 0 0,7 1 0 15,7-1 240-15,8 0-48 16,8 0-16-16,7 0 0 0,6-1 112 0,7 1 32 0,5 0 0 0,42-1 0 0,-7-2-64 0,-8 2 0 16,-3 0 0-16,-2-2 0 0,0 1-96 0,-3-2-32 15,-8 1 0-15,0 0 0 0,3 0-128 0,-11 1 0 16,-8-2 144-16,-7 2-144 0,-5 0 0 0,-7 2 144 16,-4 0-144-16,-8 2 0 0,-6 0 128 0,-9 1-128 15,-7 0 0-15,-7 0 0 16,-6 1-1344-16,-6 1-336 0,-3-2-64 0,-10-1-13552 0</inkml:trace>
  <inkml:trace contextRef="#ctx0" brushRef="#br0" timeOffset="113588.99">8518 15407 21183 0,'0'0'944'0,"-6"-5"192"0,-2-1-912 0,2-1-224 0,2 1 0 0,1-1 0 16,-1-1 3664-16,1 1 688 0,1-2 144 0,0-2 32 0,-2-4-3632 0,2-1-736 16,0-2-160-16,0-1 0 15,-2-5 128-15,1 4 0 0,-1 0 16 0,-3 2 0 0,-1 3 112 0,-1 2 0 16,-4 0 16-16,0 5 0 0,-2 2-80 0,-2 4-32 16,0 4 0-16,-2 5 0 0,0 3-160 0,-5 5 0 15,0 4 0-15,1 6 0 16,0 6-192-16,1 2 192 0,0 1-192 0,2 1 192 0,1 4-224 0,5-2 80 15,2-2 16-15,2 0 0 0,2 0 128 0,4-4 0 16,1-4 0-16,4-3 0 0,3-3 0 0,2-5 0 16,0-3 0-16,4-7 0 0,3 0 0 0,5-5 0 15,4-3 0-15,3-5 0 0,3-5 0 0,5-4 0 16,3-1 0-16,0-5 128 0,2-5 16 0,-5 0 16 0,-6-2 0 0,-3 4 0 16,-3-1 16-16,-2 4 0 0,-4 3 0 0,-3 4 0 15,-2 4-48-15,-3 3-128 0,-7 8 192 0,0 0-64 16,0 0 48-16,0 0 0 0,0 0 0 0,0 13 0 15,-1 1-176-15,0 3 0 0,1 0 0 0,-1 3 0 16,0-1 0-16,2 0 0 0,2-2-176 0,2 1 176 16,3-3-208-16,1-2 32 0,0-2 16 0,4-2 0 31,5-3-608-31,5-3-112 0,4-4-16 0,8-3-10432 0,9-6-2096 0</inkml:trace>
  <inkml:trace contextRef="#ctx0" brushRef="#br0" timeOffset="113885.72">10866 14044 26719 0,'-7'-12'2368'0,"5"5"-1888"0,-2-1-480 0,1 1 0 0,0-1 3440 0,0 0 592 15,-2 2 112-15,0 1 16 0,-2 2-3200 0,2 2-656 16,5 1-128-16,-7 3-32 0,1 3 112 0,1 1 0 16,-2 4 16-16,1 5 0 0,-2 1-272 0,1 4 0 15,2 2 0-15,-2 3 0 0,1 0 0 0,-1 4 0 16,1 0 0-16,-1-1 0 0,0 2 0 0,1 0-192 16,-2 1 192-16,0-1-192 15,1-2-528-15,0-1-112 0,-1-3 0 0,2-2-16 16,-1-1-2112-16,-3 3-432 0</inkml:trace>
  <inkml:trace contextRef="#ctx0" brushRef="#br0" timeOffset="114057.57">10419 14418 35007 0,'0'0'1552'0,"-2"-5"320"0,1 0-1488 0,1 5-384 15,2-6 0-15,2 2 0 0,3 0 320 0,3 0-16 16,3 1 0-16,3 0 0 0,6 1-304 0,4-3 160 15,3 1-160-15,4-1 128 0,3 1-256 0,-1-2-64 0,0 1-16 0,1-1 0 32,2 1-2080-32,0-1-400 0,2 1-96 0</inkml:trace>
  <inkml:trace contextRef="#ctx0" brushRef="#br0" timeOffset="114261.06">11426 14136 26943 0,'4'-21'1200'0,"-2"11"240"0,0-3-1152 0,1 0-288 0,-2 0 0 0,-1 0 0 0,-1 1 2400 0,-1 1 416 31,0 0 96-31,-1 2 16 0,0 1-1120 0,-2 3-208 0,0 1-64 0,-1 4 0 0,1 1-864 0,-1 4-176 16,0 2-48-16,-1 4 0 0,-1 5-448 0,1 3 0 16,-2 4 0-16,1 2 0 0,-1 2 0 0,1 4 0 15,-1 2 0-15,0 4 0 0,-1 0-128 0,0 3 128 16,0-2 0-16,1-1 0 16,2-1-512-16,1-2 16 0,1-3 0 0,0 8 0 15,2-9-992-15,2-7-208 0,0-5-32 0,2-5-15424 0</inkml:trace>
  <inkml:trace contextRef="#ctx0" brushRef="#br0" timeOffset="114902.25">12056 13635 17039 0,'0'0'752'0,"0"0"160"0,0 0-720 0,0 0-192 16,0 0 0-16,0 0 0 0,0 0 1072 0,0 0 176 16,0 0 32-16,0 0 16 0,0 0 512 0,0 0 112 15,5-4 0-15,0 0 16 0,1 0-768 0,2-1-144 16,1 0-48-16,2-1 0 0,2 0-272 0,1-3-48 16,3 1-16-16,0 0 0 0,2 0-64 0,2-1-32 15,1 0 0-15,1 0 0 0,0 1-64 0,0 2-16 16,-1 0 0-16,0 3 0 0,-1 1-32 0,-2 2-16 15,-1 1 0-15,-4 2 0 0,-3 2-128 0,-1 1-32 16,-3 2 0-16,-1 3 0 0,-2 2-32 0,-1 4-16 16,-2 2 0-16,-2 6 0 0,-2 3-208 0,-1 3 176 15,-4 4-176-15,-1 5 160 0,-2 2-160 0,-1 5 0 16,1 4 0-16,-3 6 128 0,0 3-128 0,-2 3 0 0,1 2 0 0,0 0 0 16,-1 0 0-16,1 1 0 0,-1-3 0 0,-2 23 0 15,2-10 0-15,2-7 0 16,0-5 0-16,2-5 0 0,1-6 0 0,2-2 0 15,2-3 0-15,-1-4 0 0,2-2 128 0,-1-3-128 0,2-2 0 0,-2-4 128 16,1-4 16-16,-1-4 0 0,1-2 0 0,0-2 0 16,-2-2 176-16,-1-4 16 15,1-2 16-15,-2-3 0 0,-2-2-32 0,-2-3 0 0,0-1 0 16,-1-2 0-16,-3-2-96 0,-1-2-32 0,-3-2 0 0,1 0 0 0,-1 0-64 0,0-2 0 16,0 0-128-16,0-2 192 0,2 0-192 0,0 2-192 15,1-1 48-15,3 0 0 16,0-1-704-16,1 0-144 15,4 0-32-15,2 0 0 0,3 0-2432 0,4-3-512 0</inkml:trace>
  <inkml:trace contextRef="#ctx0" brushRef="#br0" timeOffset="115215.06">13499 14060 32255 0,'0'0'1424'0,"-1"-4"304"0,-1 0-1392 0,2 4-336 16,1-6 0-16,2 2 0 0,2-1 848 0,1 2 112 15,2 0 0-15,3-1 16 0,2-1-400 0,4 2-64 16,2-1-32-16,2 1 0 0,2 0-288 0,2-1-48 16,1 1-16-16,1 0 0 0,2-1-128 0,0 1 0 15,-1 0 0-15,0 1 0 16,-2 1-2176-16,-3 1-304 0,-3 1-64 0,-2 1-11680 0</inkml:trace>
  <inkml:trace contextRef="#ctx0" brushRef="#br0" timeOffset="115372.68">13575 14214 22111 0,'0'0'1968'16,"0"0"-1584"-16,-6 1-384 0,6-1 0 0,0 0 3184 0,0 0 544 16,0 0 112-16,3 7 32 0,-1 0-3168 0,3-2-704 15,5 1 0-15,5-2 0 0,2 0 0 0,4 0 128 16,3-1 16-16,4-1 0 0,3-1-144 0,3-1-176 16,0-2 48-16,1-1 0 15,-1-3-2032-15,0 0-400 0,-1-1-64 0,1 2-32 0</inkml:trace>
  <inkml:trace contextRef="#ctx0" brushRef="#br0" timeOffset="115763.31">15214 13635 23951 0,'-1'-5'2128'0,"0"0"-1696"16,-1-2-432-16,0 2 0 0,2-1 1344 0,2 2 192 15,-2 4 48-15,0 0 0 0,0 0-96 0,0 0-16 16,0 0 0-16,-3 6 0 0,0 3-880 0,1 4-176 15,-1 4-32-15,-1 3-16 0,0 2-160 0,-1 3-16 16,1 4-16-16,-1 1 0 0,-2 3-176 0,0 4 128 16,0 2-128-16,-1 2 128 0,-1 1-128 0,1 0 0 15,3-1 0-15,-1-1 128 0,1-3-128 0,1-1 0 16,0-5 0-16,2-1 0 0,1-3-192 0,-1-4-112 16,1-1-16-16,0-5-16 15,1-2-688-15,-2-4-144 0,2-5-32 0,0-6-8784 16,0 0-1744-16</inkml:trace>
  <inkml:trace contextRef="#ctx0" brushRef="#br0" timeOffset="116029.75">15210 13757 23039 0,'-3'-21'2048'0,"3"10"-1648"16,-1-2-400-16,1-3 0 0,1 0 2016 0,2-2 320 16,1 1 64-16,1-1 16 0,2 1-1504 0,1 1-288 15,2-2-64-15,2 2-16 0,1 0-16 0,2 3 0 16,2 2 0-16,2 2 0 0,1 1-80 0,2 2-32 0,2 3 0 0,-1 2 0 15,-1 2-128-15,1 2-32 16,-1 5 0-16,-1 3 0 0,-3 2-96 0,-1 1-32 0,-2 3 0 0,-3 0 0 16,-3 2-128-16,-3 1 160 0,-3 1-160 0,-5 0 160 15,-4-1-16-15,-4-2 0 0,-3 0 0 0,-3-2 0 0,-4 0 112 16,-2-2 32-16,-3-2 0 0,-4-1 0 0,-3 1 256 0,0-2 48 16,-1-1 16-16,-1 0 0 0,0-2-336 0,0 0-64 15,1-1-16-15,2-1 0 0,2 1-192 0,3-2-288 16,3 0 64-16,2 2-12448 15,3-1-2496-15</inkml:trace>
  <inkml:trace contextRef="#ctx0" brushRef="#br0" timeOffset="120529.41">11980 16208 29487 0,'0'0'2624'0,"0"0"-2112"0,-6-8-512 0,6 8 0 0,0 0 752 0,0 0 32 31,-8 2 16-31,-2 4 0 0,0 2-592 0,-2 7-208 0,-3 2 144 0,2 6-144 0,-2 5 0 0,-1 3 0 16,2 2 0-16,-1 3 0 0,-1 1 0 0,1 4 0 31,0 1 0-31,1-1 0 0,1-3 0 0,3-2 0 16,3-3 0-16,1 0 0 0,-1-5 0 0,2-4 0 16,1-3-144-16,-1-2 144 0,2-6 0 0,-2-2 0 0,3-3 128 0,2-8-128 15,0 0 512-15,0 0 16 0,0 0 0 0,0 0 0 16,0 0 352-16,-3-13 64 0,2-3 16 0,3-4 0 15,1-3-448-15,4-4-64 0,2-6-32 0,1-4 0 16,-2-1-224-16,3-3-64 0,2-3 0 0,0 0 0 16,1 1 16-16,0 2 0 0,1 4 0 0,0 5 0 15,2 5-144-15,0 2 160 0,2 3-160 0,2 4 160 16,0 1 0-16,-2 4 0 0,2 1 0 0,-1 3 0 16,1 1-160-16,-3 4 160 0,0 1-160 0,-3 2 160 0,-2 1-160 0,1 2 0 15,-1 1 144-15,-1 2-144 0,-1 0 0 0,-1 2 0 16,0 1-160-16,-2 3 160 15,-1 2-864-15,-2 1-64 16,-1 2-16-16,-2 5-10768 0,-5 2-2144 0</inkml:trace>
  <inkml:trace contextRef="#ctx0" brushRef="#br0" timeOffset="120717.76">11750 16685 37775 0,'0'0'1664'0,"0"0"368"0,0 0-1632 0,0 0-400 15,0 0 0-15,0 0 0 0,0 0 336 0,7-6-16 16,3 2 0-16,4 1 0 0,3-2-320 0,4 3 0 16,1 0 0-16,5 0 0 0,2 0 0 0,1-2 0 15,2 1 0-15,0 0 0 16,-2-1-1760-16,-2 1-272 0,-2 0-48 0,-2-1-13056 0</inkml:trace>
  <inkml:trace contextRef="#ctx0" brushRef="#br0" timeOffset="121141.37">12367 16836 23951 0,'-11'0'2128'0,"11"0"-1696"0,-9-5-432 0,3 2 0 0,6 3 1184 15,-7-4 160-15,2-2 16 0,2 1 16 0,3 5-176 0,2-10-48 16,0 0 0-16,1-1 0 0,1 0-256 0,3-1-48 16,1-3-16-16,2 2 0 0,2 2-272 0,3-1-64 15,2 1-16-15,-1 2 0 0,2 3-176 0,0 1-48 16,-2 2 0-16,0 3 0 0,0 2-32 0,-4 4-16 16,-2 2 0-16,-3 5 0 0,-1 3-208 0,-3 3 0 15,-1 2 0-15,-4 4 0 0,-1 2-240 0,-6 4 16 16,-5 1 0-16,-5 0 0 15,-4-2-224-15,-2 1-64 0,-6 0 0 0,2 0 0 16,0-2 0-16,3-5-16 0,4-4 0 0,4-4 0 0,2-4 528 0,4-3 320 0,2-3-32 0,10-6-16 16,0 0 480-16,0 0 80 0,0 0 32 0,0 0 0 15,0 0-224-15,0 0-64 0,12 2 0 0,4-2 0 16,1-2-352-16,4 0-80 0,1-1-16 0,2 0 0 16,4 0-128-16,1-1 0 0,0 0 0 0,1 0 0 15,-1-1-128-15,-1 0-16 0,1-3 0 0,0 0 0 31,-1 1-2224-31,-1-3-432 0,2 1-80 0</inkml:trace>
  <inkml:trace contextRef="#ctx0" brushRef="#br0" timeOffset="121376.23">13079 16629 28559 0,'-6'-9'1264'0,"6"9"272"0,-5-7-1232 0,5 7-304 0,0 0 0 0,0 0 0 0,5-6 2848 0,4 3 512 15,3 1 96-15,1 1 32 0,1 0-2896 0,2-2-592 16,4 1 0-16,3-2-192 0,1 1 192 0,3 0-128 16,-1 1 128-16,0-2-128 15,1 1-1472-15,-1 1-272 0,-2 0-64 0,0 1-8880 16,-4 2-1760-16</inkml:trace>
  <inkml:trace contextRef="#ctx0" brushRef="#br0" timeOffset="121553.36">13115 16785 39615 0,'0'0'1760'0,"-9"-2"352"0,-1 0-1680 0,10 2-432 0,0 0 0 0,0 0 0 16,0 0 560-16,0 0 16 0,0 0 16 0,0 0 0 15,6 6-592-15,4-1 0 0,4-2 0 0,5 0-192 16,3-1 192-16,4 0-128 0,4-4 128 0,3 1-128 15,4 0-192-15,0-2-16 0,-1-4-16 0,-3 2 0 16,-3-1-2576-16,-4 0-512 0</inkml:trace>
  <inkml:trace contextRef="#ctx0" brushRef="#br0" timeOffset="124707.26">16713 13834 29487 0,'0'0'1296'0,"-4"-1"288"0,-2 0-1264 0,6 1-320 0,0 0 0 0,0 0 0 16,0 0 384-16,0 0 0 0,0 0 16 0,0 0 0 16,7 0-16-16,3 0 0 0,2-2 0 0,4 1 0 15,4 0 288-15,-1 0 48 0,3 0 16 0,4 0 0 16,3 0-304-16,3-1-64 0,4-2-16 0,0 0 0 15,0-2-224-15,8-1-128 0,-3-1 128 0,-3 3-128 16,-5-2 0-16,-5 3-256 0,-2 1 32 0,-6 3 16 16,-5 1-1872-16,-5 2-368 0,-10-3-80 15,0 8-10800-15</inkml:trace>
  <inkml:trace contextRef="#ctx0" brushRef="#br0" timeOffset="124863.49">16676 14131 13823 0,'0'0'1216'0,"0"0"-960"15,0 0-256-15,0 0 0 0,0 0 4640 0,0 0 880 0,0 0 176 0,6 1 48 16,1-2-4704-16,3 1-1040 16,2 0 0-16,2 0 0 0,3 0 0 0,3 0 0 15,3-1 176-15,2 0-48 0,4-2-128 0,3 1 144 0,2-1-144 0,1-2 160 32,2 0-752-32,1-2-160 0,-3-1-16 0</inkml:trace>
  <inkml:trace contextRef="#ctx0" brushRef="#br0" timeOffset="125239.3">17144 13634 34607 0,'-13'-17'1536'0,"9"10"320"16,-2 1-1488-16,1-1-368 0,-2 1 0 0,2 0 0 0,-1 3 0 0,1 1-288 15,-1 1 48-15,3 2 16 0,-3 1 224 0,6-2 0 16,-1 6 0-16,1 2 160 0,0 1-160 0,3 2 0 15,1 1 0-15,4 0 0 0,-1 0-128 16,3 0 128-16,2 0 0 0,3 1 0 0,0-2 0 0,3-3 0 16,0 0 0-16,3-1 0 0,3-2 0 0,2-2 0 15,1 1 0-15,2-2 0 0,2-2 144 0,-1 0-144 16,0-2 160-16,-1 0-160 0,-2-2 128 0,-3 1-128 16,-4 0 0-16,-2 0 144 0,-4 1-144 0,-2 2 160 15,-3 1-160-15,-2 2 160 0,-7-3 176 0,2 7 48 16,-2 3 0-16,-2 2 0 0,-4 4-128 0,-2 2-32 15,-4 3 0-15,-3 3 0 0,-3 5-32 0,-4 4 0 16,-4 2 0-16,-2 4 0 0,-1 1-64 0,-2 2-128 0,-1-1 176 0,1-1-176 16,2-3 144-16,2-3-144 0,4-2 0 0,2-5 144 15,4-2-144-15,1-3 0 0,4-5 0 0,-1 5 0 32,4-6-1936-32,5-5-320 0,4-11-64 0</inkml:trace>
  <inkml:trace contextRef="#ctx0" brushRef="#br0" timeOffset="127529.92">18500 13370 21823 0,'0'0'960'0,"0"0"208"0,0 0-928 0,-7-3-240 0,7 3 0 16,0 0 0-16,0 0 1040 0,0 0 176 15,0 0 16-15,0 0 16 0,0 0 16 0,0 0 0 16,0 0 0-16,0 0 0 0,0 0-560 0,9-3-96 16,1-1-32-16,3 3 0 0,2-1-112 0,-1 2-16 0,2 0-16 0,4 0 0 15,3 2-64-15,2-1-16 0,2 0 0 0,1 0 0 16,3 0-144-16,0 0-16 0,-1 0-16 0,-2 0 0 16,0 0-176-16,-4 0 128 0,-4-1-128 0,-1 2 128 15,-2-1-128-15,-3 0 0 0,-2 0 0 0,2 0 128 16,-6 1-128-16,-8-2-272 0,0 0 64 0,0 0 16 15,0 0-816-15,0 0-144 0,0 0-48 0,0 0-8768 16,0 0-1744-16</inkml:trace>
  <inkml:trace contextRef="#ctx0" brushRef="#br0" timeOffset="127936.86">19463 12953 33807 0,'-3'-10'736'0,"2"6"160"0,1 4 16 0,-3-4 48 0,-1 1-768 0,4 3-192 16,0 0 0-16,0 0 0 0,-6 3 0 0,-1 4 0 15,2 1 0-15,-2 6 0 0,0 3 0 0,1 4 0 0,-1 3 0 0,1 3 0 16,-1 1 0-16,1 4-128 0,2 2 128 0,-1 3 0 16,-1-1 0-16,2-1 0 0,-2-1 0 0,0 12 0 15,-1-9 0-15,3-6 0 16,0-4 0-16,1-4 0 0,0-4 0 0,0-5 0 0,0-3 0 0,0-2 0 15,3-9 144-15,0 0-16 0,0 0 0 16,0 0 0-16,0 0 128 0,-6-9 0 0,2-2 16 0,2-4 0 0,2-5 272 0,2-3 48 16,1-4 16-16,1 5 0 0,1-4-256 0,1-4-48 15,0-5-16-15,1-2 0 0,0-2-144 0,2 1-16 16,0-1-128-16,1 1 192 0,0 0 16 0,1 2 0 16,0 2 0-16,1 2 0 0,-1 1 48 0,1 5 0 15,0 3 0-15,1 3 0 0,1 2-112 0,0 4-16 16,-3 2 0-16,2 3 0 0,-1 3-128 0,0 1 0 15,-1 3 0-15,1 2 0 16,-1 1 0-16,0 2-256 0,-1 2 64 0,-1 0 16 16,0 3-704-16,-1 3-144 0,-2 2-16 0,-1 3-10256 15,-3 1-2048-15</inkml:trace>
  <inkml:trace contextRef="#ctx0" brushRef="#br0" timeOffset="128125.17">19377 13277 29487 0,'-11'-2'2624'0,"11"2"-2112"16,0 0-512-16,-3-2 0 0,-1 0 576 0,4 2 16 16,0 0 0-16,0 0 0 0,0 0-112 0,0 0-32 0,0 0 0 0,6-3 0 15,3 1-64-15,3 0-32 0,3 0 0 16,1 0 0-16,3-1-96 0,1 1-32 0,3 0 0 0,2-1 0 16,0 0-416-16,2 2-64 0,-1 1-32 0,0 1-10000 15,0 2-2000-15</inkml:trace>
  <inkml:trace contextRef="#ctx0" brushRef="#br0" timeOffset="128438.93">19825 13390 16575 0,'0'0'736'0,"0"-6"160"0,-2-2-720 0,2 0-176 16,1 1 0-16,2 0 0 0,-2 2 4288 0,4-1 832 15,-2 1 176-15,3 1 16 0,0 2-4128 0,1 1-832 16,2 2-160-16,-3 2-48 0,2 3-144 0,-1 2 0 15,-2 0 0-15,-1 3 128 0,1 3-128 0,-3 0 0 16,-2 2 0-16,-1 2 0 0,-2 2-288 0,-3 2 16 16,-3 2 0-16,-1 0 0 15,-1 0-144-15,-2 0-32 0,-1-4 0 0,1 0 0 0,-2-3 448 0,1-3-128 16,1-2 128-16,2-2 0 0,2-2 816 0,3-3 240 16,0 0 48-16,6-5 16 0,0 0-96 0,0 0-32 0,0 0 0 0,0 0 0 15,7-4-432-15,3 1-96 16,3-1-16-16,2-1 0 0,2 1-304 0,1-1-144 15,2 1 128-15,2 0-128 0,1-1 0 0,1 2 0 16,2 1 0-16,-1 0 0 0,0-1-240 0,1 2-80 0,-1 0 0 0,0 1-16 31,1 0-2208-31,-1 0-432 0,-2 0-96 0</inkml:trace>
  <inkml:trace contextRef="#ctx0" brushRef="#br0" timeOffset="129082.65">20803 12759 28095 0,'0'-13'1248'0,"1"7"256"0,0-1-1200 0,2-1-304 15,0-2 0-15,1 1 0 0,1-1 672 0,-2 2 80 0,-3-3 16 0,0 1 0 16,0 0-128-16,-3 1-32 0,-2 0 0 0,0 0 0 16,-2 2-64-16,-2-1-16 15,-2 2 0-15,-1 2 0 0,-1 1-384 0,-1 2-144 16,-3 1 0-16,1 1 144 0,-2 2-144 0,1 1 0 0,-1 1 0 0,-1 1-176 15,3 1 176-15,0 0 0 0,0-1 0 0,3 2-128 16,2 0 128-16,2-2 0 16,1 2 0-16,2-1 0 0,1-1 144 0,3 2-144 0,1 0 192 0,1 0-192 15,1 1 288-15,1 0-48 0,0 1-16 0,2 1 0 16,-1 1 16-16,0 1 0 0,-1 1 0 0,1 3 0 16,-1 2-32-16,0 2 0 0,-2 2 0 0,-2 3 0 0,-1 5 16 15,-2 3 0-15,0 3 0 0,-2 4 0 0,-3 3-224 0,-1 6 144 16,-2 2-144-16,-8 32 128 15,0-5-128-15,-1-3 0 0,2-1 0 0,0-3 0 0,0 0 128 0,0-5-128 16,1-5 0-16,2-3 128 0,-1-2-128 0,1-6 0 16,2-5 144-16,2-2-144 0,-2-3 208 0,2-4-16 15,0-2-16-15,1-4 0 0,0-2 208 0,2-2 64 16,1-3 0-16,3-2 0 0,0-2-160 0,4-2-32 16,-1-2 0-16,3 1 0 0,3-4-80 0,0-1-32 15,4-2 0-15,0-1 0 0,2-1 0 0,3-1 0 16,3-2 0-16,1-2 0 0,1-1-144 0,0-1 192 15,1-2-192-15,1 0 192 0,-1-2-192 0,2-2 0 16,1 0 0-16,-1-3 128 16,1-1-512-16,2-2-96 0,0-2-32 0,3-1-12144 15,2 0-2432-15</inkml:trace>
  <inkml:trace contextRef="#ctx0" brushRef="#br0" timeOffset="129584.55">21197 12813 14735 0,'0'-17'1312'0,"1"10"-1056"15,0-2-256-15,0 0 0 0,0 0 3552 0,0 1 656 16,-1 0 128-16,0 2 16 0,-1 2-2432 0,1 4-512 15,0 0-80-15,0 0-32 0,0 0-480 0,-4 5-112 16,-2 4 0-16,0 4-16 0,-2 5-512 0,-1 2-176 16,-2 3 0-16,0 2 144 0,0 2-144 0,-1 1 0 15,-1 2 0-15,2 1 0 0,0 1 0 0,0-3 128 16,0 1-128-16,2-1 0 0,3-3 0 0,-1-1 0 16,2-2 0-16,1-2 0 0,2-3 128 0,2-3-128 0,1-3 128 15,1-2-128-15,3-2 336 0,1-1-16 0,3-2 0 16,2-3 0-16,1-2-32 0,3-1-16 0,0-1 0 0,1-1 0 15,1-3-144-15,1 1-128 0,-2-1 192 0,2 0-192 16,-1-1 0-16,2 0 0 0,0 1 0 0,-1-2 0 16,2 2-1536-16,-2-1-320 0,2 0-64 0,-1 2-14176 15</inkml:trace>
  <inkml:trace contextRef="#ctx0" brushRef="#br0" timeOffset="129757.38">21591 13117 15663 0,'-12'-7'688'0,"7"4"144"0,0-2-656 0,0 1-176 16,2-2 0-16,0 2 0 0,1 1 4416 0,2 3 864 15,0 0 160-15,0 0 48 0,5-4-4080 0,3 1-832 16,4 1-144-16,0 0-48 0,3-1-384 0,4 1 0 16,2 0-144-16,0 0 144 15,3 0-1280-15,1-1-128 0,1 0-48 0,1 0 0 16,3-2-1280-16,2 1-256 0</inkml:trace>
  <inkml:trace contextRef="#ctx0" brushRef="#br0" timeOffset="130149.4">22238 12890 8287 0,'6'-11'368'0,"-4"7"80"0,-1-4-448 0,-1-1 0 15,0 0 0-15,-1 0 0 0,-1 1 4256 0,-1-1 768 16,-3 0 160-16,1 0 16 0,-1 2-2768 0,0 0-544 0,-2 1-112 0,-2 2-32 16,-1 1-640-16,1 2-128 0,-3 3-16 0,0 2-16 15,-1 2-400-15,-2 3-80 0,-3 2-16 0,1 2 0 16,-2 2-224-16,-1 3-48 0,-1 0-16 0,1 3 0 15,2 0-160-15,2 2 0 0,0 2 0 0,5-2 0 0,2-1 0 0,4-1 0 16,2-2 0-16,4 0 0 0,3-4 0 0,3 0 0 16,3-3 0-16,4-1 0 0,3-2-128 0,1-4 128 15,3-2 0-15,2-3 0 0,1-2 0 0,0-3-144 16,0-3 144-16,0-3 0 0,1-3 0 0,-1-4-128 16,-2-3 128-16,-2-2 0 0,0-1 0 0,-2 0 0 15,-2-2 128-15,-3 4-128 0,-2 2 208 0,-2 3-48 16,-4 3-16-16,-1 3 0 0,-2 3 304 0,-1 1 64 15,0 7 16-15,0 0 0 0,0 0-176 0,-5 3-32 16,-1 2-16-16,1 4 0 0,-2 2-304 0,2 2 0 16,-1 3-128-16,2 0 128 0,1 3-128 0,0-1 128 15,2 1 0-15,-1 0-144 0,2-2 144 0,2 2 0 0,1-2 0 0,1-2 0 16,1-2 0-16,2-1 0 16,1-2 0-16,2-1-128 15,1-1-272-15,3-2-48 0,2-1-16 0,4-2 0 16,3-3-1936-16,5-3-384 0,2-2-80 0</inkml:trace>
  <inkml:trace contextRef="#ctx0" brushRef="#br0" timeOffset="130384.69">22847 12695 14735 0,'-2'-7'1312'0,"-2"-1"-1056"0,2-1-256 0,-2 1 0 0,1 0 4160 0,-1 1 784 16,1 1 160-16,1 2 16 15,2 4-2928-15,0 0-592 0,0 0-112 0,0 0-16 16,0 0-736-16,0 0-144 0,-5 6-16 0,1 2-16 15,0 2-304-15,-1 3-64 0,1 3-16 0,-2 3 0 16,0 1-48-16,0 4 0 0,-3 0 0 0,1 2 0 16,-3 3-128-16,1 0 0 0,0 0 0 0,0 1 128 0,0-1-128 0,1 0 0 15,1-1 0-15,2-2 128 0,-1-2-128 0,1-2-144 16,-1-2 144-16,2-1-208 16,-1-3-1280-16,2-2-256 0,0 0-48 0,2-4-14816 0</inkml:trace>
  <inkml:trace contextRef="#ctx0" brushRef="#br0" timeOffset="130826.41">22576 13018 31327 0,'0'0'2784'0,"-3"-5"-2224"16,1 0-560-16,2 5 0 0,-1-5 816 0,1 5 48 16,0 0 16-16,3-4 0 0,1-1-432 0,4 3-64 0,2 0-32 0,4 1 0 15,5 1-352-15,3 0 0 0,3-3 0 0,6-1 0 16,4 0 0-16,6 0 0 0,5-2 0 0,2-2 0 31,0 0-576-31,1-3-48 0,-2-3 0 0,-1 1 0 16,-1-1-336-16,-2 1-64 0,-2 1 0 0,-6-1-16 0,-6 2 672 0,-3 0 144 0,-6 2 32 0,-5 0 0 15,-5 0 736-15,-4 1 160 0,-3-1 16 0,-4 2 16 16,-5-1 352-16,-3 1 64 0,-3 2 0 0,-3 2 16 16,-2 2-560-16,-1 2-112 0,-3 2-32 0,0 2 0 0,0 2-80 0,-1 2-32 15,-1 2 0-15,1 2 0 0,1 2-192 0,2 3-32 16,2 1-128-16,1-1 192 0,3 0-192 0,2-1 0 15,2-2 0-15,3-1 0 0,2-1 0 0,4 0 0 32,1-4 128-32,4 1-128 0,1-1 128 0,4-2 0 15,2-3-128-15,4-2 192 0,1-2-48 0,3-2-16 16,1-2 0-16,2-3 0 0,1-3 0 0,1 1 0 16,-3 1 0-16,-2 1 0 0,-1 0 80 0,-2 3 16 15,-3 2 0-15,-3 1 0 0,-3 1 64 0,-8 0 16 16,0 0 0-16,3 6 0 0,-3 2-176 0,-2 2-128 15,-2 3 192-15,-1 0-192 0,1 1 0 0,-1 0 0 0,2 0 0 0,1-1 0 16,1-1-176-16,1-2-80 0,2-1-32 0,1-2 0 31,1-3-1584-31,3-1-320 0,2-1-64 0,2-5-14000 0</inkml:trace>
  <inkml:trace contextRef="#ctx0" brushRef="#br0" timeOffset="131234.22">21339 13607 5519 0,'-13'-4'240'0,"8"2"64"0,2-1-304 0,-3 1 0 15,1 0 0-15,-1 0 0 0,6 2 4448 0,0 0 832 16,0 0 160-16,0 0 48 0,0 0-3008 0,0 0-608 16,0 0-112-16,6 1-32 0,3 0-464 0,3 0-112 15,3 0 0-15,5 0-16 0,5 1-272 0,6 0-48 16,5-2-16-16,6-2 0 0,3 0-224 0,8-1-64 16,4-1 0-16,9-2 0 0,8 1-176 0,3-2-32 15,3-2-16-15,3 0 0 0,3 1-96 0,1-1 0 16,-1 0-16-16,-2 1 0 0,-8 2-176 0,-2-1 0 0,-4 2 144 15,-3 0-144-15,-4 1 0 0,-7 0 128 0,-7 2-128 0,-3 0 0 16,-11 1 128-16,-7 0-128 0,-5-1 160 0,-5-1-160 16,-5 1 0-16,-2 0 0 0,-5 1 0 0,-6 1 0 31,0 0-704-31,0 0-96 0,0 0-16 0,-11 2 0 16,-2 0-1968-16,0 3-400 0,-5 1-80 0</inkml:trace>
  <inkml:trace contextRef="#ctx0" brushRef="#br0" timeOffset="131643.06">22172 13962 36623 0,'-10'-4'1616'0,"10"4"352"0,-5-2-1584 0,5 2-384 16,-4-2 0-16,4 2 0 0,0 0 0 0,-3-4 0 15,-1 0 0-15,4 4 0 0,-2-7 0 0,1 0 0 16,1-3 144-16,0-1-16 0,0 0 112 0,0 0 16 15,0 0 16-15,-2 0 0 0,0 0-16 0,-1 2 0 16,0 1 0-16,-2 3 0 0,-2-1 16 0,-2 4 0 16,-2 2 0-16,-2 2 0 0,-2 4-272 0,-3 1 0 15,-2 2 0-15,-1 4 0 0,-1 4 0 0,0 3 0 16,1 1 0-16,0 1 0 0,2 1 0 0,1 0-192 16,2-1 192-16,2 0-192 0,2 0 192 0,3-2 0 0,3-2 0 0,1-1 0 15,4-3 0-15,2-2 0 16,4-2 0-16,1-2-144 0,4-3 144 0,4 1 176 0,2-4-48 0,3-3 0 15,4-2-128-15,2-4 160 0,2-3-160 0,-1-2 160 16,-1-3-32-16,-2-1 0 0,-2 1 0 0,-2 1 0 16,-4 1-128-16,-1 4 192 0,-3 0-192 0,-3 3 192 15,-1 2-48-15,-7 4 0 0,0 0 0 0,0 0 0 16,0 0 48-16,0 10 0 0,-2 1 0 0,1 2 0 0,-2 2-192 0,1 2 0 16,0-1 0-16,1 0 0 0,1-3-240 0,2 0 80 15,1-2 16-15,5-1 0 16,1-1-512-16,3-4-112 0,3-2 0 15,5-6-10960-15,6-2-2192 0</inkml:trace>
  <inkml:trace contextRef="#ctx0" brushRef="#br0" timeOffset="132427.74">23638 12507 14047 0,'0'0'624'0,"0"0"128"0,0 0-608 0,0 0-144 15,0 0 0-15,4-4 0 0,1-1 1488 0,-1 1 272 16,3-2 48-16,-1 1 16 0,2-2-224 0,1 0-32 16,1-2-16-16,2 0 0 0,3 1-272 0,3-2-48 15,0 1-16-15,2-1 0 0,1 0-304 0,1 0-64 16,0 1-16-16,-1 2 0 0,-2 1-64 0,-2 0 0 15,0 1-16-15,-3 2 0 0,-1 0-96 0,-1 2-16 16,-1 1 0-16,-3 1 0 0,0 2-272 0,-2 1-64 16,0 1-16-16,-2 3 0 0,1 1-160 0,-3 3-128 15,0 2 144-15,-1 3-144 0,-1 0 128 0,0 3-128 16,-1 3 0-16,-1 3 0 0,0 0 0 0,-5 4 128 16,1 1-128-16,-2 3 0 0,-1 3 0 0,-1 3 144 0,0 1-144 0,-2 3 128 15,-2 3-128-15,-2 2 128 0,0 4-128 0,1 3 128 0,-2 1-128 0,1 2 160 16,1 0-160-16,-1 3 160 0,1-2-160 0,1 2 0 15,3 0 0-15,1 1 128 0,1-1-128 0,2-2 0 16,0-2 144-16,-2 26-144 0,4-15 0 0,2-26 144 16,-1 0-144-16,-1 18 0 0,0-9 160 0,2-21-160 15,-2-1 128-15,-4 13-128 0,-1-7 224 0,2-15-32 16,-2-1-16-16,-6 7 0 0,-2-6 320 0,2-4 64 16,-2-3 16-16,2-1 0 0,-3-5-80 0,0-3-16 15,0-2 0-15,1-1 0 0,-4-2-224 0,1-2-64 16,-1-2 0-16,0 0 0 0,-1 1-192 0,1-2 144 15,0-2-144-15,1 0 128 0,2 0-384 0,3 1-96 16,1-1-16-16,8 2 0 16,-2-1-1648-16,1 1-336 0,2-1-64 0</inkml:trace>
  <inkml:trace contextRef="#ctx0" brushRef="#br0" timeOffset="132881.32">24182 13384 28559 0,'0'0'2544'0,"0"0"-2032"16,6-5-512-16,2 0 0 0,-1-1 800 0,4 1 64 15,1 1 16-15,2-2 0 0,1 1-128 0,3-1-32 16,2 1 0-16,-1 0 0 0,1 0-304 0,0 0-64 16,0 1-16-16,-1 1 0 0,1-2-336 0,-1 2 0 15,-2 1 0-15,0 1-128 16,-3 1-1920-16,3 1-384 0,-7 1-80 0</inkml:trace>
  <inkml:trace contextRef="#ctx0" brushRef="#br0" timeOffset="133053.69">24168 13537 36047 0,'0'0'1600'16,"0"0"320"-16,-3-6-1536 0,3 6-384 0,0 0 0 0,0 0 0 16,5-3 288-16,2 0-32 0,2 0 0 0,2 1 0 15,3 1-16-15,4 0-16 0,4-1 0 0,1 0 0 16,2-1-224-16,1 0 144 0,2-1-144 0,2-1 128 15,0 0-512-15,18-5-128 0,-5-2 0 0,-14 3-10432 16,3-1-2096-16</inkml:trace>
  <inkml:trace contextRef="#ctx0" brushRef="#br0" timeOffset="133512.34">24964 13062 24879 0,'-2'-11'2208'0,"1"6"-1760"15,-1 0-448-15,0-1 0 0,-2 1 1984 0,2-1 304 16,0 2 64-16,2 4 16 0,-4-2-1424 0,4 2-288 0,0 0-48 0,-5 4-16 16,0 1-272-16,-1 5-64 0,2 4-16 0,-1 1 0 15,0 4-240-15,-1 5 0 16,0 3 0-16,-1 3 0 0,1 2 0 0,-3 16 144 16,1 0-144-16,4-16 128 0,-1 1-128 0,-1 12 0 15,0-1 0-15,3-7 0 0,2-4 0 0,0-4 0 0,-1-4 0 0,-1-2 0 16,2-5 0-16,-1-3 0 0,1-4 0 0,0-2 0 15,0-1 176-15,1-8 0 16,0 0 0-16,0 0 0 0,0 0 16 0,-6-8 16 0,1-2 0 0,0-3 0 0,2-4 32 0,1-3 0 16,1-3 0-16,1-5 0 0,1-5-32 0,1 9 0 15,1-5 0-15,2-5 0 0,0-7-16 0,2-3 0 16,1-2 0-16,3-1 0 0,-2-2 80 0,5 2 16 16,-1 2 0-16,1 2 0 0,3 3-32 0,-2 5-16 15,2 2 0-15,0 6 0 0,1 2-80 0,-2 6-16 31,2 2 0-31,-1 5 0 0,1 2-144 0,0 5 128 0,0 1-128 0,0 4 128 0,-2 3-128 0,-1 1 128 0,-2 4-128 0,-3 0 128 32,-4 3-128-32,-2 3 0 15,-4 1 0-15,-4 3 128 0,-3 0-128 0,-4 3 0 16,-8 0 144-16,-2 3-144 0,-1 1 0 0,-2-1 0 0,-1-1 0 0,-2 0 0 16,1-1-256-16,2-2 48 15,2-3 0-15,-7 9 0 16,8-3-304-16,9-10-64 0,1-1-16 0,2 0-11664 15,2 1-2336-15</inkml:trace>
  <inkml:trace contextRef="#ctx0" brushRef="#br0" timeOffset="136356.68">14638 16289 25679 0,'-14'-9'1136'0,"6"5"240"0,-2 0-1104 0,1 0-272 0,-1 0 0 0,1 0 0 16,0 1 592-16,2 1 64 0,0 0 16 0,7 2 0 15,0 0 368-15,0 0 80 0,0 0 16 0,0 0 0 16,0 0-576-16,0 0-112 0,9-1-32 0,4 1 0 16,5 1-16-16,5 0 0 0,4-1 0 0,5 0 0 15,6 1 96-15,2-2 16 0,1 0 0 0,2-2 0 16,0 1-192-16,2 1-16 0,0 0-16 0,1 0 0 0,0 0-112 0,-2 1-32 15,-3 0 0-15,-5 0 0 0,-5 1-144 0,-7-1 0 16,-4 0 144-16,-4 1-144 0,-5 1 144 0,-3 0-144 16,-8-2 192-16,0 0-192 0,0 0 208 0,0 0-64 15,0 0-16-15,0 0 0 0,0 0-128 0,0 0 0 16,0 0 144-16,0 0-144 16,-5 7-432-16,5-7-144 0,-7 8-48 0,4-2 0 15,3-6-2000-15,-3 8-384 0,2 0-96 0</inkml:trace>
  <inkml:trace contextRef="#ctx0" brushRef="#br0" timeOffset="136997.85">16267 15884 25279 0,'-3'-14'1120'0,"3"5"224"0,3-2-1072 0,-1 1-272 0,0 0 0 0,1 1 0 0,1 2 768 0,-4 7 112 15,2-8 16-15,-2 8 0 16,0 0 288-16,0 0 64 0,0 0 16 0,0 0 0 15,0 0-608-15,0 0-112 0,0 0-32 0,-2 14 0 0,-3 4-320 16,0 4-192-16,-1 2 192 0,1 5-192 0,-2 2 128 0,1 2-128 16,-1 1 0-16,0 2 0 0,1 0 0 0,-1-1 0 15,2 1 0-15,-1-3 0 0,1-4 0 0,0-1 0 16,1-1 0-16,-1-4 0 0,2-2 0 0,-1-3 160 16,0-5-160-16,1-2 128 0,-1-2 0 0,-1-2-128 15,5-7 192-15,0 0-64 0,0 0 80 0,-7-4 16 16,1-3 0-16,3-3 0 0,1-4 64 0,1-3 16 15,-1-5 0-15,5-3 0 0,1-5 32 0,3-5 16 0,0-6 0 0,2-1 0 16,0-1-352-16,1-2 144 0,-2-3-144 16,1-1 0-16,2 0 160 0,0 3-160 0,0 1 128 0,3 3-128 15,0 2 160-15,0 5-160 0,-1 2 192 0,2 5-192 16,0 3 256-16,1 4-64 0,0 5-16 0,1 3 0 16,0 3-16-16,0 3 0 0,-1 4 0 0,2 3 0 15,-1 2-160-15,1 2 128 0,-3 2-128 0,-1 3 128 16,-3 2-128-16,-2 1 0 0,-1 2 0 0,-2 3 0 15,-3-1 0-15,-3 4 0 0,-2 3-192 0,-4 2 192 16,-1 1-208-16,-3 0 80 0,-4-3 128 0,0-1-208 16,-1-2 208-16,-2-3 0 0,-1 0 0 0,-19 13 0 15,19-16 0-15,-2-2 0 0,2-1 0 16,2 0 0-16,-1-1 0 0,2 0-176 0,2 0 176 16,2-3-816-1,3 1-48-15,2-1-16 0,6-7-10528 0,-4 7-2112 0</inkml:trace>
  <inkml:trace contextRef="#ctx0" brushRef="#br0" timeOffset="138192.09">16940 16127 15839 0,'0'0'704'0,"0"0"128"0,0 0-656 0,0 0-176 16,0 0 0-16,0 0 0 0,0 0 768 0,0 0 112 0,0 0 16 0,0 0 16 15,0 0-48-15,0 0-16 0,0 0 0 16,0 0 0-16,0 0 80 0,9-4 16 0,-1-2 0 16,0-1 0-16,0-2 224 0,0-1 48 0,-1-2 16 0,1-1 0 15,0-3-400-15,-2-2-96 0,-1-3-16 0,-2-1 0 16,-2 0-272-16,-1-1-48 0,-2-1-16 0,-4 1 0 15,1 2 176-15,-3 4 16 0,-3 3 16 0,-2 4 0 16,-1 1 112-16,-3 4 32 0,0 3 0 0,-4 4 0 16,-2 5-480-16,-2 5-112 0,-1 5-16 0,0 5 0 15,-2 2-128-15,3 4 0 0,1 4-192 0,2 0 192 16,3 0-160-16,1 0 160 0,5-1 0 0,3-3-144 16,2-1 144-16,5-3 0 0,1-2-144 0,4-2 144 15,1-3 0-15,3-3 0 0,1-3 0 0,1-1 0 16,6-3 0-16,0-2 0 0,0-5 0 0,4-3 0 15,3-1 128-15,2-3 112 0,-1-2 16 0,2-5 0 0,0-1-112 0,1-4-16 16,2-3 0-16,-2-2 0 0,0-1 32 0,-1 2 0 16,-2 2 0-16,-4 3 0 0,-3 3-160 0,-3 3 192 15,-4 4-192-15,-8 8 192 0,0 0 64 0,0 0 0 16,0 0 16-16,0 0 0 0,-8 11-112 0,-3 5-32 16,-3 3 0-16,1 3 0 0,-1 3-128 0,0 2 0 15,-1-1 0-15,3-2-176 0,1-3 176 0,4 0 0 16,2-1 0-16,3-2 0 0,1-3 0 0,2-2 0 15,2-3 0-15,5-1 0 0,-1 1-272 0,5-5 16 16,2-4 16-16,4-2 0 16,2-2-528-16,5-5-128 0,1-5 0 0,3-2-16 15,-2-4-1520-15,3 0-288 0,1-4-64 0</inkml:trace>
  <inkml:trace contextRef="#ctx0" brushRef="#br0" timeOffset="138661.71">15757 16818 27647 0,'0'0'2448'0,"-6"-2"-1952"16,6 2-496-16,-6-5 0 0,6 5 960 0,0 0 112 16,0 0 16-16,0 0 0 0,0 0-256 0,0 0-32 15,7-3-16-15,5 0 0 0,3 1-400 0,8-2-64 16,6 1-32-16,5 0 0 0,8-1 0 0,7-1 0 15,9-3 0-15,2-1 0 0,2 0-16 0,4-2 0 16,3-2 0-16,6 1 0 0,4 0-64 0,-1 1-16 0,-2 0 0 16,-1 1 0-16,0-1-48 0,-1 4-16 0,0 0 0 0,-6 2 0 15,-6 0-128-15,-6 2 0 0,-5-2 0 0,-6 3 128 16,-7 1-128-16,-5 1 0 0,-5 0 144 0,-5 1-144 16,-6 1 0-16,-4 0 144 0,-13-2-144 0,0 0 0 31,0 0-544-31,0 0-224 0,0 0-32 0,-11 8-16 15,-4 1-1200-15,-5 0-240 0,-2 1-48 0,-3 1-7008 0,-3 1-1392 0</inkml:trace>
  <inkml:trace contextRef="#ctx0" brushRef="#br0" timeOffset="139114.96">16438 17040 32591 0,'-2'-17'1440'0,"2"6"304"0,2-1-1392 0,0 1-352 16,1 0 0-16,-1 1 0 0,1 1 288 0,-3 9-16 16,5-8 0-16,-5 8 0 0,0 0 176 0,0 0 16 15,0 0 16-15,0 0 0 0,7 5-240 0,-2 2-48 16,-2 3-16-16,-3 4 0 0,-2 5-176 0,-2 4 0 15,0 5 144-15,-3 0-144 0,1 1 0 0,-2 2 128 0,-2 0-128 0,1 0 0 16,2 0 0-16,-1-1 0 16,-1-4 0-16,3 0 128 0,0-3-128 0,4-2 0 0,-1-3 0 0,2-3 128 15,-1-3-128-15,4-2 128 0,0-3-128 0,1 0 128 16,-3-7 192-16,8 4 64 0,-1 0 0 0,2-4 0 16,1-1 128-16,1-2 48 0,0 1 0 0,1-1 0 15,1 1-208-15,3-3-32 0,-1 1-16 0,1-1 0 16,0 2-112-16,3 0 0 0,1-2-16 0,-1 3 0 15,1-1-176-15,0 0 160 0,1-2-160 0,-1 1 160 16,0 2-160-16,-1-1 0 0,1 0 0 0,-2 1 128 16,0 0-128-16,0 0 0 0,-1-1 0 0,-2 1 0 15,-2-1 0-15,-1 1 0 0,-2-2 0 0,-2 1 0 32,-2-1-448-32,-6 4 16 0,6-6 16 0,-6 6 0 0,7-8-2240 15,-1 2-448-15</inkml:trace>
  <inkml:trace contextRef="#ctx0" brushRef="#br0" timeOffset="140605.35">11345 15828 10703 0,'9'-18'464'0,"-3"6"112"0,-1-3-448 0,1-3-128 16,-2-1 0-16,0-1 0 0,1-1 1312 0,0 2 240 16,0 2 48-16,-1 1 16 0,2 2-192 0,-2 1-32 0,0 1-16 0,1 2 0 15,-2 1-224-15,-3 9-64 16,4-8 0-16,-4 8 0 0,0 0-304 0,0 0-64 0,0 0-16 0,0 0 0 15,0 0-256-15,0 0-64 0,3 14-16 0,-3 6 0 16,-4 4-224-16,0 6-144 0,-4 4 192 0,-1 7-192 16,0 5 128-16,-2 7-128 0,-2 4 0 0,0 8 0 15,-1 4 0-15,1 7 0 0,-2 6 0 0,0 5 0 16,-1 3 0-16,0 3 0 0,-1 2 0 0,1 2 0 16,1 2 0-16,-1-3 0 0,0-1 0 0,-2 2 0 15,0 0 0-15,0-3 192 0,-4-5-64 0,3-1-128 16,4 0 320-16,1-4-64 0,-2-6 0 0,4-3 0 15,1-5-16-15,3-4-16 0,1-5 0 0,0-4 0 16,2-5-16-16,1-4 0 0,2-3 0 0,0-3 0 0,0-4-16 0,1-3-16 16,1-5 0-16,0-14 0 0,1-1-176 0,0-1 128 15,0 0-128-15,0-3 128 16,0-3-576-16,1-2-128 0,-2-6-32 0</inkml:trace>
  <inkml:trace contextRef="#ctx0" brushRef="#br0" timeOffset="141576.29">11396 15589 16575 0,'-10'-6'1472'0,"0"-2"-1168"16,-1 1-304-16,1 2 0 0,0-2 1200 0,3 3 176 0,0 1 32 0,7 3 16 15,-7-5-768-15,7 5-144 0,0 0-48 0,0 0 0 16,0 0-64-16,9-3-16 0,1 1 0 0,3 0 0 0,5-2-384 0,5 1 0 16,6 0 0-16,8-1 0 0,4 1 0 0,3-1 0 15,2-2 0-15,4 0 0 0,4-1 176 0,5 1-48 16,4 2-128-16,8-1 192 0,3-2-192 0,-1 0 0 16,0-3 0-16,6 2 0 0,2 0 0 0,4 0 0 15,0-1 0-15,0 0 0 0,-2-1 0 0,5 1 0 16,6 1 0-16,-3-1 144 0,-3 1-144 0,5-1 0 31,5 0 0-31,1 0 0 0,-1-1 256 0,2 0 128 0,4 0 32 0,2 2 0 0,4-1-208 0,2 0-32 16,-1-1-16-16,4 2 0 0,3 1-32 0,3-2-128 0,1-1 192 15,1 1-64-15,-2 2-128 0,3 0 0 0,1 1 0 0,-5 2 128 16,-2 1-128-16,5 1 0 0,-4 0 0 0,0 2 0 16,-4 2 0-16,3-4 0 0,5 2 0 0,-7 3 128 15,-6-1-128-15,3-1 0 0,4 0 0 0,-6 0 128 16,-4 1-128-16,0-1 0 0,1 1 0 0,-1-4 128 15,-3 2-128-15,0-1 0 0,3 0 0 0,-2 0 0 16,-3 0 0-16,-5 0 128 0,-2 0-128 0,1-1 0 16,2-1 0-16,-7 2 0 0,-10 1 0 0,0-1 0 15,-2-1 128-15,-1 1-128 0,-3 1 128 0,-6 0-128 16,-11-1 176-16,-2 0-48 0,-2 0-128 0,-2 0 192 16,0-2-16-16,-3 2-16 0,-1-1 0 0,-4 0 0 15,-2 0 32-15,-6-1 0 0,-6 1 0 0,-1-1 0 0,-3 1 0 16,0 0 0-16,-4 0 0 0,-4 1 0 0,-2 1 32 15,-3 0 16-15,-1 0 0 0,-3 0 0 0,-2 0 80 0,-7 0 0 16,0 0 16-16,6 4 0 0,-6-4 80 0,0 0 16 31,0 0 0-31,6 7 0 0,-6-7-176 0,4 10-48 16,-2-1 0-16,-2 1 0 0,0 0-64 0,0 1-16 16,0 1 0-16,-2 3 0 0,2 2-128 0,-1 0 128 15,-1 3-128-15,-2 2 128 0,2 2-128 0,-2 5 0 16,-1 3 144-16,0 2-144 0,-1 2 0 0,0 5 128 15,-2 2-128-15,-1 3 0 0,-1 4 0 0,-1 2 0 16,-1 3 0-16,1 5 0 0,-1 3 0 0,1 4 0 16,-1 3 0-16,0 3 0 0,-1 0 0 0,0 4 0 0,-2 3 0 0,1 0 0 15,-5 0 0-15,2 0 0 0,-1 3 0 0,2-3 0 16,-3-5 0-16,2-2 0 0,1-4 0 0,1-1 0 16,0 0 0-16,2-2 0 0,1-1 0 0,1-4 128 15,2-3 64-15,0 0 32 0,1 1 0 0,-1-3 0 16,1-3-32-16,1-4 0 0,0-4 0 0,-1-1 0 15,0-3-192-15,1-4 144 0,-2-2-144 0,0-2 128 16,0 0-128-16,-1-3 192 0,-1-5-192 0,-1 0 192 16,0-6-192-16,0-1 0 15,-1-4 0-15,-1-2 0 16,0-2-3008-16,-7-2-496 0</inkml:trace>
  <inkml:trace contextRef="#ctx0" brushRef="#br0" timeOffset="142616.09">10738 18475 24879 0,'-6'-11'1088'0,"6"11"256"0,-3-9-1088 0,2 4-256 0,0 1 0 0,1 0 0 15,0-1 544-15,0 5 48 0,2-4 16 0,1 1 0 16,2 0-608-16,4-1 0 0,1 2-144 0,1 1 144 16,1 0-176-16,2-1 176 0,2 2-128 0,2 0 128 15,2-1 0-15,3 1-128 0,0-1 128 0,5 0 0 16,1-1 0-16,3 1-128 0,1 0 128 0,4-1 0 16,1-1 0-16,-1 1 0 0,0 0 0 0,-1-1 0 15,1-1 0-15,5 2 0 0,3 0 144 0,4 1-144 16,1 1 256-16,3 0-48 0,2 0-16 0,-1 0 0 15,-1-1-64-15,4 0-128 0,4-2 176 0,3 2-176 16,5 1 192-16,0 0-64 0,-2-2 0 0,2 0-128 0,1-1 176 0,4 0-176 16,6 1 160-16,-3 0-160 0,-5 0 160 15,3-1-160-15,1-3 160 0,1 2-160 0,1 1 208 0,0 0-48 16,-2-1-16-16,1-1 0 0,1 0 128 0,4 2 32 16,2 0 0-16,-1 0 0 0,-5-2-16 0,2-1 0 15,4 2 0-15,0 0 0 0,2 2-80 0,-1-2-16 16,-4-4 0-16,4 1 0 0,1 2-192 0,1-1 0 15,0 1 128-15,0-2-128 0,-3-1 0 0,4 0 128 16,2 1-128-16,-6-2 0 0,-3 0 128 0,1-1-128 16,1 0 0-16,0 1 144 0,1 1 160 0,-4 1 16 15,-4-1 16-15,2 1 0 0,2 1-16 0,2-1 0 16,-1-1 0-16,-2 2 0 0,-3-1-128 0,3-1-16 0,5 0-16 0,-2-1 0 16,0-1-160-16,-1-1 128 0,-2 0-128 0,3 0 128 15,0 0-128-15,-1 0 0 0,-3 1 144 0,0 0-144 16,-1-1 160-16,0 1-32 0,2 1-128 0,-3 1 192 15,-6-1 32-15,-31 3 0 0,7 2 0 0,5 0 0 16,4-1-48-16,4 0-16 0,1-1 0 0,3 1 0 16,-1-1-160-16,53-3 0 0,-18 3 144 0,-10 0-144 15,-3 3 0-15,-11 1 128 0,-6-3-128 0,-3 3 0 16,-1-1 0-16,0 1 0 0,-2 1 0 0,0-1 0 16,-4 2 128-16,-3-2-128 0,-6 0 160 0,-3 0-160 15,-4-1 0-15,-3 0 0 0,-2 2 0 0,-2-1 0 16,-3 0 192-16,-3 0 64 0,0-1 0 0,-5 0 0 0,-3 1 192 15,-2 0 32-15,-1-2 16 0,-4 2 0 0,-3 0-48 0,-10 2 0 16,8-4 0-16,-8 4 0 16,0 0-144-16,0 0-48 0,0 0 0 0,0 0 0 0,0 0-256 0,8-1 0 15,-8 1 0-15,0 0 0 16,9 3-1296-16,-1 1-272 0,-8-4-48 16,11 10-15920-16</inkml:trace>
  <inkml:trace contextRef="#ctx0" brushRef="#br0" timeOffset="150045.94">20896 15823 2751 0,'0'0'128'0,"0"0"16"0,5-7-144 0,1 1 0 0,-1 2 0 0,-5 4 0 0,4-5 2640 0,-4 5 496 15,5-8 112-15,-5 8 16 0,4-8-1344 0,-4 8-272 16,2-5-48-16,-2 5-16 0,2-8-480 0,-2 8-80 16,0 0-32-16,0 0 0 0,0-6-272 0,0 6-48 15,0 0-16-15,0 0 0 0,0 0-240 0,-5 7-48 16,0 2-16-16,0 2 0 0,0 2-128 0,-2 5-32 15,1 3 0-15,-2 3 0 0,-1 3-48 0,0 3-16 16,0 2 0-16,-2 0 0 0,-1-1-128 0,1-1 192 16,1 2-192-16,2-3 192 0,-2-3-192 0,1-3 0 15,1-1 144-15,2-2-144 0,-1-3 0 0,2-3 128 16,-1-2-128-16,4-1 0 0,-1-2 128 0,3-9-128 16,0 0 160-16,-5 6-160 0,5-6 288 0,0 0-32 0,0 0-16 0,0 0 0 15,0 0 80-15,-3-6 32 0,1-3 0 0,2-2 0 16,0-2-160-16,2-4-16 0,1-4-16 0,3-3 0 15,-1-3-32-15,3-2 0 0,1-2 0 0,-1-3 0 16,1-3 176-16,3-1 16 0,0 0 16 0,-1 2 0 16,-1 3 80-16,0 1 16 0,1 1 0 0,1 2 0 15,2 4-160-15,-1 1-16 0,1 1-16 0,0 3 0 16,1 3-112-16,-1 3-128 0,0 3 176 0,2 2-176 16,0 3 176-16,2 1-176 0,-2 2 160 0,0 2-160 15,-3 1 0-15,0 1 0 0,-1 1 0 0,0 2 0 16,-1 0 0-16,-1 3-192 0,-1-1 192 0,-2 4-208 15,-2 2-368-15,2 4-80 16,-4 0-16-16,0 2 0 0,1 1-1760 16,-3 2-336-16,-2 1-80 0</inkml:trace>
  <inkml:trace contextRef="#ctx0" brushRef="#br0" timeOffset="150249.04">20816 16032 31327 0,'0'0'1392'0,"0"0"272"0,0 0-1328 15,-6-2-336-15,6 2 0 0,0 0 0 0,0 0 128 0,0 0-128 16,0 0 160-16,0 0-160 0,0 0 320 0,4 11-16 16,5-2-16-16,0-1 0 0,1 0-32 0,3-1 0 15,2 0 0-15,3 0 0 0,2-2-256 0,1-1 0 0,-1-1 0 0,4-2 0 16,1 1 0-16,-1 0-176 0,-2 0 32 0,1 1 0 31,-1-2-1776-31,-1 1-368 0,-3-1-64 0</inkml:trace>
  <inkml:trace contextRef="#ctx0" brushRef="#br0" timeOffset="150483.57">21314 16203 31727 0,'0'0'1408'0,"0"0"288"0,0 0-1360 0,0 0-336 0,0 0 0 0,0 0 0 15,-3 10 192-15,-1 1-16 0,0 2-16 0,-1 5 0 16,0 4 32-16,-1 3 16 0,-3 5 0 0,3 0 0 15,-1-1-48-15,1 3-16 0,-1 0 0 0,-1 0 0 16,1-1-16-16,0-2 0 0,0 0 0 0,1-1 0 16,-1-2-128-16,2-3 0 0,0-1 0 0,2-4 128 0,-1-4-128 0,0-2 0 15,1-1 0-15,1-4 128 16,2-7-496-16,0 0-96 0,0 0-32 0,0 0-9360 16,5-8-1856-16</inkml:trace>
  <inkml:trace contextRef="#ctx0" brushRef="#br0" timeOffset="150811.95">21540 16079 32255 0,'0'0'2864'0,"0"0"-2288"0,0 0-576 0,0 0 0 15,3-7 288-15,-3 7-48 0,8-3-16 0,0 0 0 16,1-1 32-16,1 2 16 0,2 0 0 0,1 1 0 15,1-1-272-15,0-1 160 0,3 1-160 0,-2 0 128 16,3 0-128-16,0 0 0 0,-1-1 0 0,1 2-176 16,-3 0-608-16,-1 1-128 0,-1 1-32 0,-4 3-8576 15,-9-4-1712-15</inkml:trace>
  <inkml:trace contextRef="#ctx0" brushRef="#br0" timeOffset="150984.26">21520 16290 33167 0,'0'0'2944'0,"0"0"-2352"15,0 0-464-15,0 0-128 0,0 0 416 0,0 0 64 16,0 0 16-16,10-2 0 0,-1 0-192 0,3-1-48 16,2 1 0-16,2 1 0 0,0 0-256 0,4-1 128 0,0 0-128 0,2-1 0 15,1 0 0-15,3-1 0 0,2-2 0 0,1 1 0 32,0-2-1168-32,1 2-352 0,0-2-64 0,-2 2-12832 0</inkml:trace>
  <inkml:trace contextRef="#ctx0" brushRef="#br0" timeOffset="155052.76">22624 15552 10815 0,'0'0'480'0,"0"0"96"0,5-8-448 0,0 1-128 0,-1-1 0 0,1 0 0 0,1 2 1344 0,-1-1 240 16,0-1 48-16,-1 1 16 0,-2-1-240 0,1 0-64 15,-1 0 0-15,2 2 0 0,-3-1-256 0,2 1-48 16,-1-1-16-16,-2 7 0 0,2-8-304 0,-2 8-64 15,0 0-16-15,0 0 0 0,0 0-48 0,0 0-16 16,0 0 0-16,0 0 0 0,0 0 784 0,0 0 160 16,-3 12 16-16,-2 4 16 15,3 0-1808-15,-2 5-384 0,-1 2-64 0,-1 3 0 0,-2 1 704 0,0 3 256 0,-1 2 0 16,1 1 0-16,-1 1-112 0,1 1-16 0,-2 0-128 0,3-2 192 16,0 0-192-16,1-2 0 0,1-2 0 0,1-3 0 15,-1-2 128-15,2-2-128 0,1 0 0 0,-1-3 0 16,1-3 128-16,0-2-128 0,1-3 0 0,0-4 0 15,1-7 176-15,0 0-176 0,0 0 192 0,0 0-192 16,0 0 320-16,0 0-64 0,0 0 0 0,2-7 0 16,-1-4-64-16,1-5-32 0,2-1 0 0,-1-4 0 15,1-2-160-15,1-3 160 0,-1-4-160 0,2-3 160 16,-1 1-160-16,1-2 0 0,-1-2 144 0,3 1-144 16,0 1 144-16,-1 2-144 0,2 2 192 0,1 2-192 0,1 0 240 0,0 3-64 15,-1 1-16-15,2 3 0 0,1 0-32 0,3 5 0 16,-1 0 0-16,1 4 0 0,0 1-128 15,-1 3 0-15,1 3 0 0,0 2 0 0,1 0 0 0,-2 3 0 16,-2 3 0-16,2 0 0 0,-2 2-160 0,-1 4 160 16,-1 1 0-16,0 1-144 0,-3 1 144 0,-3 1-192 15,-1 2 192-15,-1 0-192 0,-4 0 192 0,-3 1 0 16,-1-1-144-16,-3 1 144 0,-4-2 0 0,-1-1 0 16,-4-1 0-16,0-1 0 0,-2 0 0 0,-1-1 0 15,0 0 160-15,-1-1-160 0,1 2 192 0,-1-2-192 16,-1-2 192-16,3 0-192 0,1 0 0 0,2-2 0 0,0-1 0 15,2 1-144 1,1-1-1456-16,1-2-272 0,2 1-64 0,1-2-8000 0,9-1-1600 0</inkml:trace>
  <inkml:trace contextRef="#ctx0" brushRef="#br0" timeOffset="155741.13">23350 15212 7359 0,'0'0'656'0,"0"0"-528"16,1-7-128-16,-1 7 0 0,1-7 3968 0,-1 7 752 15,3-8 144-15,-3 8 48 0,3-8-3376 0,-3 8-656 16,0 0-144-16,4-7-32 0,-4 7-192 0,0 0-32 0,0 0-16 15,0 0 0-15,0-8-208 0,0 8-32 0,0 0-16 0,0 0 0 16,-5-8 96-16,5 8 16 0,-6-4 0 0,6 4 0 16,-11-2-96-16,0 2-16 0,0-1 0 0,0 1 0 15,-1 0-208-15,1 1 0 0,1-1 128 0,0 1-128 16,0-1 0-16,1 0 0 0,1 0 128 0,8 0-128 16,-8 1 0-16,0-1 144 0,0 0-144 0,1 0 128 15,0-1 176-15,7 1 16 0,-9 0 16 0,9 0 0 16,-8-1-160-16,8 1-48 0,-7-3 0 0,7 3 0 15,0 0 128-15,0 0 32 0,-6-2 0 0,6 2 0 16,0 0-16-16,0 0 0 0,0 0 0 0,0 0 0 16,0 0-48-16,0 0-16 0,0 0 0 0,0 0 0 15,0 0-208-15,0 0 176 0,0 0-176 0,0 0 160 0,0 0-160 0,0 0 0 16,0 0 0-16,0 0 0 0,0 0 0 0,0 0 128 16,0 0-128-16,4 9 0 0,-4-9 0 0,0 0 0 15,0 0 0-15,4 8 0 0,-4-8 0 0,0 0 0 16,0 0 0-16,0 0 0 0,0 0 0 15,0 0 0-15,4 7 0 0,-4-7 0 0,0 0 0 0,0 0 0 16,0 0 0-16,0 0 0 0,0 0 144 0,0 0-144 16,0 0 160-16,0 0-160 0,3 8 0 0,-3-8 0 15,0 0-176-15,0 0 176 16,0 0-784-16,0 0-48 0,0 0 0 0,0 0 0 16,0 0-1520-16,0 0-304 0,0 0-64 0,5 8-16 15,-5-8-80-15,9 4 0 0</inkml:trace>
  <inkml:trace contextRef="#ctx0" brushRef="#br0" timeOffset="156478.29">23408 15220 3679 0,'0'0'320'0,"0"0"-320"0,0 0 0 0,0 0 0 16,0 0 2352-16,0 0 400 0,0 0 64 0,0 0 32 15,0 0-1808-15,5-7-352 0,1 2-80 0,-6 5-16 16,0 0-96-16,0 0-32 0,7-6 0 0,-7 6 0 16,0 0-64-16,0 0-16 0,0 0 0 0,0 0 0 15,0 0 224-15,0 0 32 0,0 0 16 0,0 0 0 0,0 0-80 16,-6-5-32-16,-2 1 0 0,1 2 0 0,-1 1-160 0,-2 0-48 31,-2 0 0-31,0 0 0 0,-1 0-144 0,-3 0-48 0,-1 1 0 0,0 0 0 16,1-2 32-16,0 1 0 0,1 0 0 0,1 1 0 0,-1-1 160 0,3-1 48 15,0 2 0-15,1-1 0 0,0 0 16 0,2 0 16 16,2 0 0-16,7 1 0 0,-8-3 32 0,8 3 16 16,0 0 0-16,0 0 0 0,-7-3 16 0,7 3 0 0,0 0 0 15,0 0 0-15,0 0-48 0,0 0-16 0,0 0 0 0,0 0 0 16,2-8-224-16,-2 8-64 0,0 0 0 0,0 0 0 16,0 0 64-16,0 0 0 0,0 0 0 0,0 0 0 15,0 0 96-15,0 0 32 0,0 0 0 0,0 0 0 16,0 0-176-16,0 0-16 0,0 0-128 0,0 0 192 15,-1 10-192-15,1 1 0 0,0 1 128 0,0 2-128 16,1 1 0-16,-1 3 0 0,0-1 0 0,-1 5 0 16,-1 3 0-16,0 5 144 0,-1 5-144 0,-2 5 192 15,-1 4-192-15,-3 7 0 0,-3 5 0 0,0 4 128 16,0 5-128-16,-2 4 160 0,-2 5-160 0,-1-2 160 16,0-2-160-16,0 3 0 0,-5 0 0 0,2 0 0 15,1-2 128-15,0-2-128 0,1-6 0 0,0-1 128 16,0-5-128-16,0-2 0 0,3 1 0 0,1-2 128 0,-1-4-128 15,1-4 0-15,1-3 0 0,-1-4 0 0,-2-2 144 0,0-1-144 16,0 0 160-16,2-2-160 0,0-2 128 0,-1-1-128 16,1-1 0-16,1-2 144 0,1-1-144 0,2-3 0 15,1-3 144-15,1-1-144 0,2-2 144 0,0 0-144 16,2-6 192-16,1-1-192 0,-1 0 416 0,3-2-32 16,1-4 0-16,0-5 0 0,0 0-128 0,5 8-16 15,-5-8-16-15,7 4 0 0,-7-4-224 0,12 3 176 16,1-2-176-16,-1-1 160 0,1-1-160 0,2-3 0 15,3 0 144-15,3 0-144 0,1-2 0 0,2-1 0 16,1 0 0-16,3-2 128 0,-2-1-128 0,4 1 0 16,1-1 0-16,1 0 0 15,-2-1-352-15,-1-1-96 0,-3 1 0 0,1-2-16 16,0-1-2544-16,0 0-496 0</inkml:trace>
  <inkml:trace contextRef="#ctx0" brushRef="#br0" timeOffset="157201.15">23758 15477 3679 0,'5'-6'320'0,"0"-3"-320"0,-2-1 0 0,2 1 0 15,1 0 1376-15,-1 0 208 0,0 2 32 0,-2-2 16 16,0 0 160-16,1 1 48 15,-1 1 0-15,-1-1 0 0,-2-1-112 0,0 2-32 0,0 0 0 0,0 7 0 16,0-8-224-16,0 8-64 0,-2-7 0 0,0-1 0 16,-1 2-240-16,3 6-48 0,-6-5-16 0,6 5 0 15,-8-5-464-15,2 3-80 0,-1 2-32 0,7 0 0 16,-9 4-176-16,2 2-32 0,-2 3-16 0,0 2 0 16,-1 2-160-16,-1 3-16 0,0 4-128 0,0 4 192 15,0 1-64-15,-1 2 0 0,-1 5-128 0,0-1 192 0,-1-1-64 16,2 1 0-1,1 0-128-15,4-1 192 0,-2-2-192 0,2-2 128 16,0-2-128-16,1-1 0 0,2-3 0 0,0-1 128 16,0-3-128-16,2 0 0 0,2-3 144 0,0-1-16 15,1-2 0-15,1-1 0 0,-2-9 256 0,7 6 32 16,-7-6 16-16,0 0 0 0,8 4-64 0,1-3-16 16,0-1 0-16,0-1 0 0,1-2-128 0,0 1-32 15,0 0 0-15,1-1 0 0,0-1-16 0,2 1-16 16,-3 1 0-16,3 0 0 0,2 0-160 0,1-1 0 15,-1 1 144-15,3 1-144 0,-1 1 0 0,0 0 0 0,-2-1 0 0,1 1 128 16,-2 0-128-16,0 0 0 0,2 2 0 0,-3-1 0 31,0-2-576-31,0 1-48 0,-1 0 0 0,0 0 0 16,0-1-1904-16,1-1-384 0,-2 0-80 0</inkml:trace>
  <inkml:trace contextRef="#ctx0" brushRef="#br0" timeOffset="157451.22">24068 15610 34095 0,'-7'-7'1504'0,"7"7"320"15,-5-8-1456-15,5 8-368 0,0 0 0 0,0 0 0 0,2-8 208 0,-2 8-16 16,9-5-16-16,0 1 0 0,3 1-176 0,3 1 0 15,3 0 144-15,0 1-144 0,2-1 0 0,4 2 0 16,4 0 0-16,1-1 0 16,-4-1-448-16,1-1-16 0,2-2 0 0,-3 2 0 15,-2-1-1056-15,-1-1-208 0,0 0-32 0,0 0-11168 0</inkml:trace>
  <inkml:trace contextRef="#ctx0" brushRef="#br0" timeOffset="157827.74">24751 15467 4607 0,'15'-10'400'0,"-6"4"-400"0,-2-2 0 16,-1 0 0-16,-3 1 3456 0,0 0 624 0,-3 7 112 0,2-9 32 15,-3 2-1984-15,0 0-384 0,-3 0-64 0,-1 2-32 16,-1-1-416-16,-2 2-96 0,0 0-16 0,-1 0 0 16,-1 2-160-16,1 1-48 0,-4 0 0 0,0 2 0 15,-2 2-336-15,-2 2-80 0,0 0-16 0,-1 3 0 16,-1 1-304-16,0 4-64 0,-1 2-16 0,1 2 0 16,3-1-32-16,1 2-16 0,1-1 0 0,3 2 0 15,2 1-160-15,4-1 0 0,-1-2 0 0,4 0 0 16,1-2 0-16,1-1 0 0,2 0 0 0,5-2 0 15,-1-3-208-15,4-3 80 0,2-3 128 0,4-3-208 16,1-2 208-16,2-2 0 0,0-3 0 0,2-2 0 16,2-2 0-16,0-2 160 0,-1-3-32 0,-1-2 0 0,-3-2 0 0,-1 2-128 15,-3 1 192-15,-2 2-64 0,-4 3 32 0,-2 2 0 16,-3 1 0-16,-3 9 0 0,0 0 160 0,0 0 16 16,0 0 16-16,0 0 0 0,-8 5-96 0,0 5-32 15,0 4 0-15,-1 2 0 0,1 1-224 0,0 0 0 16,2 2 0-16,1-2 0 0,2 1 0 0,1-3-128 15,1 2 128-15,2-1 0 16,3 0-480-16,2-3-32 0,0-3-16 0,5-1 0 16,4-4-480-16,2-1-80 0,2-3-32 0,2-2 0 15,1-2-1456-15,2-2-304 0,10-8-48 0,-3 1-16 0</inkml:trace>
  <inkml:trace contextRef="#ctx0" brushRef="#br0" timeOffset="158219.69">23550 16134 20271 0,'-9'-8'1792'0,"0"2"-1424"0,0 0-368 0,1 2 0 16,0 0 1728-16,8 4 288 0,-8-2 48 0,8 2 16 16,0 0-864-16,0 0-192 0,0 0-16 0,0 0-16 0,0 0-496 0,0 0-112 15,12 5 0-15,4-3-16 0,2-2-48 0,8 0 0 16,6-1 0-16,5-2 0 0,8 0 80 0,7-1 16 16,5-2 0-16,2 0 0 0,2-2 32 0,4-1 16 15,3 0 0-15,6 2 0 0,4 1-144 0,-3 0-48 16,-7-2 0-16,-2 1 0 0,-2 2-128 0,-4 3-16 15,-2 0-128-15,-4 1 192 0,-4 2-192 0,-7-1 128 16,-5 0-128-16,-6 0 0 0,-3 0 0 0,-7 2 128 16,-5-1-128-16,-2 1 0 0,-5 0 0 0,-10-2-128 15,0 0 128-15,0 0-208 16,0 0-448-16,-2 11-96 0,-1-2-16 0,-5 1 0 16,-3 0-1824-16,-2 1-368 0,-5 0-80 0</inkml:trace>
  <inkml:trace contextRef="#ctx0" brushRef="#br0" timeOffset="158612.25">23990 16470 28559 0,'0'-14'1264'0,"0"3"272"0,1-3-1232 0,1 2-304 0,1 1 0 0,2 0 0 16,0 1 736-16,1 3 96 0,-6 7 0 0,8-4 16 0,-8 4-384 15,0 0-80-15,0 0 0 0,8 5-16 0,-1 4-368 0,-3 4 0 16,-3 5 0-16,-1 3 0 0,-2 2 0 0,0 3 0 16,-1 3 0-16,-4 1 0 0,-2 2 0 0,-1 1 0 15,1 1 0-15,0 2 0 0,-3-2 0 0,2-2 0 16,0-1 128-16,0-3-128 0,2-2 128 0,2-4-128 16,-1-3 160-16,3-2-160 0,0-4 448 0,3-2-16 15,2-2 0-15,-1-9 0 0,0 0 192 0,0 0 32 16,9 3 16-16,2-3 0 0,2-2-256 0,4-2-48 15,2-3-16-15,3-3 0 0,2-3-96 0,2 1 0 16,3 0-16-16,-1 1 0 0,-1 1-64 0,0 1-16 16,1 1 0-16,0 1 0 0,-2-1-160 0,-1 1 0 0,-1 1 0 0,-2-1 0 15,-3 3 0-15,-3 0-192 0,-2 1 32 0,-2 1 16 32,1 0-1584-32,-3 0-304 0,1-2-64 0,0 2-13344 0</inkml:trace>
  <inkml:trace contextRef="#ctx0" brushRef="#br0" timeOffset="159317.87">24993 15053 11055 0,'0'0'976'0,"2"-8"-784"0,-1-1-192 0,0 0 0 15,1-1 2240-15,0 3 384 0,0-1 96 0,-2 8 16 16,2-9-1648-16,1 1-320 0,0 1-64 0,0 0 0 16,-3 7 176-16,7-6 32 0,-1 0 16 0,3 2 0 15,0 0-192-15,1 2-32 0,1-1-16 0,2 2 0 16,3 0-112-16,2 0-32 0,1 1 0 0,0 0 0 16,1-2 0-16,0 2 0 0,0 0 0 0,0 3 0 15,-1-1 0-15,-1 1 0 0,-1 0 0 0,-1 3 0 16,-1 1-288-16,0 1-48 0,-3 1-16 0,1 2 0 15,-3 0-192-15,0 1 0 0,1 0 128 0,-3 2-128 16,-1-1 176-16,-1 3-16 0,-3 3 0 0,0 2 0 16,1 0 32-16,-4 2 0 0,1 1 0 0,-1 0 0 15,-1-2-64-15,1 4 0 0,0 1 0 0,0-1 0 0,-6 1-128 0,1 1 192 16,-2 2-192-16,2 1 192 0,-3 0-64 0,-1 1-128 16,1 2 192-16,1 1-64 0,-2 1-128 0,-1 3 0 15,0 4 144-15,0 1-144 0,-1 1 0 0,-1 3 0 16,0 4 0-16,-5 2 128 0,0 2-128 0,-1 2 0 15,0 2 0-15,-2 0 0 0,-1 2 0 0,0-1 0 16,1 1 0-16,3-4 128 0,-1-2-128 0,4-2 0 16,-2-1 0-16,2-2 0 0,0-3 0 0,-1-2 144 15,2-4-144-15,0-4 0 0,0-2 144 0,-3-6-144 16,3-1 0-16,-1-3 144 0,0-2-144 0,-1-2 192 16,0-2-192-16,1-1 192 0,-2-1-64 0,1-1-128 15,-2-2 192-15,2-2-64 0,-1-1 0 0,1 0 0 0,-1-2 0 0,0-1 0 16,2-2-128-16,0-1 192 0,-3-3-192 15,2-1 192-15,0 0-192 0,1-4 128 0,0 0-128 16,-4-1 128-16,5-1-128 0,-4-1 0 0,2 0 0 0,0-1-176 31,-1 0-1296-31,0-2-272 0,1 1-48 0,3 2-9168 0,0 0-1840 0</inkml:trace>
  <inkml:trace contextRef="#ctx0" brushRef="#br0" timeOffset="161609.66">20308 15256 17503 0,'1'-8'1552'0,"0"1"-1232"16,0-1-320-16,2 1 0 15,0 0-496-15,-1 0-144 0,0 0-48 0,-2 7 0 0,4-7 432 0,-1-1 96 0,0-1 16 0,0 0 0 16,0 1 144-16,0-2 0 0,-1-1 0 0,0 0 0 15,1-2 560-15,-1-1 32 0,0 0 16 0,0 1 0 16,-1 1 336-16,4 2 64 0,-4 0 16 0,2 1 0 16,-3 9-48-16,3-9 0 0,-3 9 0 0,0 0 0 15,5-6-400-15,-5 6-96 0,0 0-16 0,0 0 0 16,0 0-464-16,9 6 0 0,-4 3 0 0,0 3 0 16,-3 3 0-16,-3 3 0 0,0 5 0 0,-3 5 0 15,0 2 0-15,-1 4 0 0,0 4 0 0,-1 4 0 0,1 3 0 0,-2 6 0 16,-1 3 0-16,-1 4 0 15,0 2 0-15,-2 6 0 0,-2 5 0 0,-2 4 0 0,1 3 0 0,-2 1 0 16,-4 2 0-16,0 3 0 0,-1 1 192 0,0 1-48 16,-1 2-16-16,1-1 0 0,1 0-128 0,2-1 160 15,0 0-160-15,3-7 160 0,0-4-160 0,3-3 128 16,0 0-128-16,1-3 128 0,0-3-128 0,1-4 0 16,0-6 0-16,2-1 0 0,0-4 160 0,1-4-160 15,0-2 192-15,-1-2-192 0,0-1 352 0,3-4-32 16,-3-3-16-16,4-2 0 0,-1-2 80 0,2-3 32 15,0-3 0-15,0-3 0 0,2-1-176 0,1-1-48 0,0-4 0 0,3-2 0 16,-1 0-64-16,0-3 0 0,0-3-128 0,1 0 192 16,-3-8-16-16,5 8-16 0,-5-8 0 15,6 6 0-15,-6-6 96 0,9 6 32 0,-9-6 0 0,0 0 0 16,0 0 144-16,12 2 16 0,-1-1 16 0,-1-1 0 16,1 0-128-16,2-1-16 0,2 0-16 0,0 1 0 15,4-1-144-15,4 1-32 0,4 1 0 0,4-1 0 16,3 0-128-16,3 0 0 0,0-1 0 0,2 2 128 15,-1-1-128-15,4 1 0 0,3 1 0 0,2 2 0 16,7-1 0-16,3 1 0 0,4 1 0 0,-3-1 0 16,-3-1 0-16,5 2 0 0,1-1 0 0,7 1 0 15,4-1-144-15,1 0 144 0,0 0 0 0,3-2 0 16,1 0 0-16,5 0 0 0,4 1 0 0,0-2 0 16,-4-2-128-16,5-1 128 0,5 2 0 0,1 0 0 0,2-2 0 0,3-1 0 15,1-3 0-15,5 0 0 0,4 0 0 0,2-1 0 16,-3-1 0-16,4 1 0 0,3 0 0 0,-1 0 0 15,-7 0 0-15,3 1 0 0,-1 0 0 0,-5 1 0 16,-6-3 0-16,1 3 0 0,2 0 128 0,-6 1-128 16,-7-3 0-16,-5 2 0 0,-2 1 0 0,0 2 0 15,-6 2 0-15,-3-2 0 0,-10-1 0 0,-3-1 0 16,-7 1 0-16,-3 1 0 0,-3 0-368 0,-5 1 48 16,-2 1 0-16,-5 0 0 15,-5-3-2160-15,-2 1-416 0</inkml:trace>
  <inkml:trace contextRef="#ctx0" brushRef="#br0" timeOffset="162533.68">20524 15050 12207 0,'0'0'528'0,"0"0"128"0,-6-3-528 0,6 3-128 16,0 0 0-16,0 0 0 0,-6 0 0 0,6 0-256 0,0 0 64 0,-7 4 16 15,7-4 176-15,0 0 0 0,-7 5 0 0,7-5-128 32,-5 4-240-32,5-4-32 0,-9 2-16 0,3-2 0 0,6 0 240 0,-8-1 176 0,0-1-208 0,0 0 80 15,1 0 704-15,-1 0 160 16,-1-2 32-16,0 2 0 0,1 0 320 0,0 0 64 0,1-3 0 0,1 2 16 15,6 3 16-15,-9-4 0 0,1 0 0 0,8 4 0 16,-6-3-64-16,6 3-16 0,0 0 0 0,0 0 0 16,0 0-368-16,0 0-80 0,0 0-16 0,7-2 0 15,2 0-384-15,3-1-96 0,5 1-16 0,4 0 0 0,4-1 96 16,6-1 16-16,5 0 0 0,5 0 0 16,4-2-112-16,0-1-16 0,-3 0 0 0,3-1 0 0,2-2-128 15,5 2 160-15,5 1-160 0,4 0 160 0,3 1-160 0,0 0 192 16,-1-2-192-16,-1 2 192 0,4-1-192 15,4 2 0-15,4-1 0 0,-2 2 0 0,-1-2 0 0,-1 1 128 16,0-1-128-16,5 1 0 0,3 1 0 0,2 0 0 16,-3-1 0-16,1-1 0 0,0 1 0 0,3 1 0 15,5 1 0-15,-1 0 0 0,-2-1 128 0,0 2-128 16,0 0 128-16,4 0-128 0,2 0 128 0,-2 0-128 16,-5 1 0-16,1 0 128 0,4-1-128 0,-1 1 0 15,0 1 0-15,-2-1 128 0,0-1-128 0,3-1 0 16,3 1 0-16,-2 1 0 0,-5 1 0 0,0-1 0 0,1-1 0 0,2 0 0 15,3-1 0-15,-5 1 0 0,-4 0 0 0,2 0 0 16,4-1 0-16,-1-2 128 0,-3 2-128 0,-3 1 0 16,-1 1 176-16,-2-1-48 0,0-1-128 0,-3 1 192 15,-5 0 16-15,-7 1 0 0,-9 0 0 0,-3 1 0 16,-4-2-208-16,-3 1 128 0,-6-1-128 0,-1 0 0 16,-3-1 160-16,-7 0-160 0,-2 1 160 0,-4 0-160 15,-5 0 0-15,-5 1 0 0,-9 1 0 0,0 0 0 31,0 0-576-31,0 0-176 0,0 0-16 0,-7 3-12688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47:08.84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4702 12175 10591 0,'0'0'464'0,"0"-6"112"0,-1 1-576 0,1-2 0 0,-1 1 0 0,2-1 0 0,-2-1 1072 0,1 2 96 15,0-2 32-15,-1 2 0 0,0-1 0 0,0 1 0 0,1 2 0 0,0 4 0 16,-1-4-272-16,1 4-48 16,0 0-16-16,0 0 0 0,0 0-64 0,0 0-16 15,0 0 0-15,0 0 0 0,0 0-192 0,0 0-32 16,0 0-16-16,-4 8 0 0,2 3-112 0,2 4-32 0,-1 1 0 0,1 4 0 16,1 2-16-16,2 4-16 0,2 3 0 0,1 0 0 15,1-1-176-15,0 0-16 0,0-2-16 16,2-1 0-16,-1-1-160 0,1-2 0 15,-1-3 0-15,2-1 0 0,-2-3 0 0,2-1 0 0,0-2 144 0,0-2-144 16,1-3 320-16,0 0-16 0,1-3 0 0,0-2 0 16,0 0-80-16,0-4-16 0,-1-1 0 0,-1-1 0 15,0-3-64-15,0-2-16 0,-1-3 0 0,-2-2 0 16,1-4 0-16,-2-4 0 0,-2-3 0 0,-1-5 0 16,-2-5 0-16,-1-1-128 0,-1-2 192 0,-1 2-64 0,-1 0-128 0,-2 3 128 15,0 2-128-15,-1 4 128 0,1 2 144 0,-1 4 32 16,2 5 0-16,0 3 0 0,-1 3 80 0,1 3 32 15,0 2 0-15,4 5 0 0,0 0-160 0,0 0-16 16,-3 6-16-16,0 3 0 0,1 1-96 0,1 3 0 16,1 3-128-16,2 1 192 0,0 2-192 0,2 1 128 15,1 1-128-15,2 1 0 0,0 1 0 0,2 0 0 16,0 0 0-16,3-1 0 0,-2-2 0 0,2-2 0 16,0-1 0-16,2-3 0 0,0-2 0 0,2-2 0 0,0-2 0 0,1-3 0 15,0-2-304-15,-1-3 0 0,0-3 0 0,1-2 0 31,-1-5-1840-31,0-4-368 0,-2-5-80 0</inkml:trace>
  <inkml:trace contextRef="#ctx0" brushRef="#br0" timeOffset="768.77">5249 12319 2751 0,'0'0'256'0,"0"0"-256"0,-2-4 0 0,0-3 0 0,0 0 2656 0,2 1 480 15,-3-1 112-15,2 1 16 0,0-1-1376 0,0 2-272 16,-1-1-48-16,2 6-16 0,0 0-32 0,0 0-16 16,-3-4 0-16,3 4 0 0,0 0-384 0,0 0-80 0,0 0-16 15,2 10 0-15,0 2-272 0,0 3-64 16,0 2-16-16,1 1 0 0,1 2-208 0,0 2-32 15,-1 1-16-15,1 0 0 0,-1 1-240 0,0 0-48 16,1-1-128-16,-1-2 192 0,0-3-192 0,-2 0 0 0,2-3 0 0,-1-2 0 0,-1-2 160 0,0-2-160 16,-1-9 160-16,0 0-160 15,0 0 304-15,0 0-48 0,0 0 0 0,-2-3 0 0,-4-4-80 0,2-4-32 16,-1-5 0-16,0-5 0 0,-1-5-144 16,1-5 0-16,-1-4-192 0,1-4 192 0,-1-2-400 0,2 2 32 15,-1 2 16-15,1 3 0 0,1 2 352 0,1 6 0 16,1 4-144-16,1 4 144 0,1 5 256 0,0 2 96 15,0 2 32-15,0 4 0 0,-1 5-112 0,0 0-16 16,0 0 0-16,7 2 0 0,-2 3-112 0,2 2-16 16,0 3-128-16,-1 2 192 0,-1 1-32 0,1 3-16 15,2 1 0-15,-1 2 0 0,2 2-144 0,1-1 192 16,1 1-192-16,-1 0 192 0,-1-2-192 0,0-1 0 16,-1-1 0-16,1-2 128 0,-1-1-128 0,0-1 0 15,-2-2 0-15,1-1 0 0,-2-1 0 0,0-1 0 16,-1-2 0-16,-1 0 0 15,-3-6-624-15,0 0-144 0,0 0-48 0,0 0 0 16,0 0-2544-16,0 0-512 0</inkml:trace>
  <inkml:trace contextRef="#ctx0" brushRef="#br0" timeOffset="938.73">5227 12493 30399 0,'0'0'1344'0,"0"0"288"15,0 0-1312-15,0 0-320 0,0 0 0 0,2-5 0 0,1-1 176 0,2-1-48 0,1 0 0 0,3-2 0 16,0 0 112-16,3-1 16 0,4-2 0 0,-1 0 0 16,0-1-32-16,2-1 0 0,0-1 0 0,0-1 0 15,-2-2-1184-15,1 0-224 0,-2 1-48 0</inkml:trace>
  <inkml:trace contextRef="#ctx0" brushRef="#br0" timeOffset="1505.56">5500 11801 13823 0,'0'0'1216'0,"0"0"-960"15,-4 7-256-15,0-2 0 0,-1-1 2304 0,0 1 432 16,1-2 80-16,4-3 0 0,0 0-896 0,0 0-192 16,0 0-48-16,0 0 0 0,0 0-784 0,0 0-144 15,6-2-48-15,3-2 0 0,2-3-384 0,3-1-96 16,2-3-16-16,1-1 0 0,5-2-80 0,-3 0-128 16,1-1 176-16,-1 1-176 0,-2 0 128 0,-1 0-128 15,-2 2 0-15,4-3 0 16,-5 4-336-16,-2 3-176 0,-2 4-48 0,-9 4-9120 0,0 0-1840 0</inkml:trace>
  <inkml:trace contextRef="#ctx0" brushRef="#br0" timeOffset="1897.45">5641 11947 31327 0,'0'0'1392'0,"0"0"272"0,0 0-1328 0,0 0-336 0,0 0 0 0,0 0 0 16,0 0 576-16,0 0 32 0,0 0 16 0,6-2 0 15,2-1 80-15,1-3 32 0,-1 0 0 0,2-2 0 16,1-2-400-16,1-3-80 0,2-1 0 0,1-3-16 15,0-3-240-15,3-1 0 0,0-1 0 0,9-12 0 32,-2 1-608-32,0 1-64 0,-4 0-16 0,-8 10 0 0,0-2-624 0,1-1-128 0,3 0-32 0,-4 0 0 31,0 2 240-31,-1 2 32 0,-2 3 16 0,-2 3 0 0,-3 3 1024 0,1 4 160 0,-4 1 128 0,-2 7-128 0,0 0 848 0,0 0 80 16,0 0 16-16,0 0 0 0,0 0-80 0,0 10-16 15,0 1 0-15,0 1 0 0,2 1-176 0,0 3-32 16,2-1-16-16,0 0 0 0,3 1-304 0,-1-2-48 15,2-1-16-15,1-1 0 0,3-1 64 0,1-1 16 0,0-2 0 16,1-1 0-16,-1-3 32 0,0-3 0 16,0-2 0-16,0-3 0 0,-1-3-144 0,-1-3-32 15,0-2 0-15,-3-3 0 0,-1-3 128 0,-2-4 0 16,0-3 16-16,-4-4 0 0,-3-3 176 0,-4 0 16 16,2 0 16-16,-8-8 0 0,1 7-288 0,0 7-48 15,0 7-16-15,-2 3 0 0,-1 4 32 0,0 5 0 16,0 5 0-16,-1 4 0 0,1 4-224 0,5 2-192 0,0 2 48 0,2 5 0 31,0 5-1648-31,3 6-336 0,-3 6-64 0</inkml:trace>
  <inkml:trace contextRef="#ctx0" brushRef="#br0" timeOffset="4346.25">21056 12195 12831 0,'0'0'576'0,"-3"-9"112"0,1 0-560 0,-1 0-128 16,0 1 0-16,1-2 0 0,2 0 1328 0,0 0 224 15,-1 0 48-15,1 1 16 0,2-1-208 0,-2 1-32 16,-2 2-16-16,2 7 0 0,2-9-416 0,-2 1-96 0,0 8-16 0,0 0 0 15,0 0-256-15,0 0-48 0,0 0-16 0,0 0 0 0,0 0-128 0,0 0-16 16,-1 10-16-16,0 6 0 0,0 3-64 0,0 4-16 16,1 4 0-16,-1 1 0 0,1 3-272 0,1 2 0 15,3 1 128-15,0-2-128 0,1-2 0 0,0-3 0 16,1-1 0-16,2-5 0 0,0-4 0 0,3 0 0 16,0-4 0-16,0-2 0 0,-1-2 144 0,1-4-16 15,0-1-128-15,0-4 192 0,0-3 208 0,-1-1 48 16,-1-3 0-16,0-3 0 0,0-4-96 0,0-3-16 15,1-5 0-15,-1-5 0 0,-1-3-96 0,0-3-32 16,-2-2 0-16,0 0 0 0,-3 0-80 0,-1 1 0 16,-1 1-128-16,-1 1 192 0,-1 3-192 0,-2 6 0 15,0 3 128-15,-1 6-128 0,2 3 256 0,0 3 16 16,2 8 0-16,0 0 0 0,0 0 96 0,0 0 16 0,-7 3 0 0,3 3 0 16,-1 4-192-16,2 3-48 15,0 3 0-15,1 2 0 0,-1 3-144 0,2 1 0 16,1 1 0-16,1 2 0 0,2-1 0 0,-1 0 0 0,1 0 0 15,2-1 0-15,0 0 0 0,4-1 0 16,0-3 0-16,-1 0 0 0,1-3 0 0,-1 0 0 16,2-3 0-16,0-1 0 0,-1-2-272 0,0-1 16 0,0-1 0 0,1-2 0 31,2-3-1712-31,-3-1-336 0,1 1-64 0,0-2-11728 0</inkml:trace>
  <inkml:trace contextRef="#ctx0" brushRef="#br0" timeOffset="4534.21">21572 12322 29199 0,'0'0'1280'0,"0"0"288"0,-5-4-1248 0,5 4-320 15,0 0 0-15,0 0 0 0,0 0 896 0,0 0 112 16,0 0 16-16,0 0 16 0,0 0-416 0,0 0-96 16,2 12-16-16,1 1 0 0,1 3-224 0,1-1-48 15,0 2-16-15,0-1 0 0,-1 2-224 0,1 0 176 16,0 1-176-16,2-1 160 0,-2-2-368 0,1 0-80 15,-2-2-16-15,0-1 0 16,1 0-624-16,-2-1-128 0,-1-1-32 0,-2-11-13280 0</inkml:trace>
  <inkml:trace contextRef="#ctx0" brushRef="#br0" timeOffset="4817.81">21558 12474 23039 0,'0'0'2048'0,"-6"-8"-1648"15,1 2-400-15,0-2 0 0,2-1 1536 0,3 2 240 16,2-1 32-16,2 0 16 0,1 1-736 0,1-1-128 16,2 0-48-16,3 0 0 0,3 0-272 0,0-1-48 0,1 0-16 0,1 2 0 15,0 2-176-15,0 2-32 0,0 0-16 0,2 2 0 16,-1 4-192-16,-1 1-32 0,-3 1-128 0,-3 3 192 0,0 2-192 0,-3 1 0 16,2 2 128-16,-4 4-128 0,-1 1 0 0,-1 3-256 15,-3 0 48-15,-1 2 16 0,-2 0-128 0,-2-1-32 16,-1-1 0-16,-2-2 0 0,-2-2 352 0,0-2 0 15,0-1 0-15,-1 1 0 0,-3-3 0 0,1-2 0 16,1 1 144-16,0-4-16 0,0 0-128 0,1-2 0 16,1 0 128-16,1-1-128 15,2-1-1632-15,7-3-400 0,-7 0-80 0</inkml:trace>
  <inkml:trace contextRef="#ctx0" brushRef="#br0" timeOffset="5053.68">21859 12088 32879 0,'-10'-9'1456'0,"5"4"304"0,3-1-1408 0,2 6-352 0,0 0 0 0,-2-7 0 15,2 7 272-15,5-9-16 0,0 1 0 0,3 3 0 16,2-2 80-16,3 0 16 0,3 0 0 0,1 0 0 31,2 0-352-31,2 1 0 0,0-2 0 0,0 2 128 0,-2-1-368 0,1 4-64 0,0-2-16 0,-4 3 0 16,-2 1-2240-16,-3 1-464 0</inkml:trace>
  <inkml:trace contextRef="#ctx0" brushRef="#br0" timeOffset="5242.29">21992 12141 16575 0,'-9'-2'1472'0,"9"2"-1168"16,-8 1-304-16,8-1 0 0,0 0 2384 0,0 0 432 15,0 0 64-15,0 0 32 0,0 0-1664 0,0 0-336 16,0 0-64-16,0 0-16 0,8 3-16 16,2-1-16-16,1-1 0 0,3-1 0 0,-1-1-416 0,2-2-64 15,2-5-32-15,1-1 0 16,3 1-560-16,1-4-112 0,2-4-32 0,-8 4 0 16,4-3-1648-16,1-3-336 0,3-2-64 0,2-1-9504 0</inkml:trace>
  <inkml:trace contextRef="#ctx0" brushRef="#br0" timeOffset="5524.16">22542 11702 11967 0,'0'0'1072'0,"0"0"-864"0,0 0-208 0,0 0 0 16,0-4 2752-16,0 4 496 16,0 0 96-16,0 0 32 0,0 0-1536 0,0 0-304 0,0 0-64 0,-4 4-16 15,-1 1-608-15,2 4-112 0,0 2-32 0,1 2 0 16,1 2-400-16,1 0-96 0,1 1-16 0,2 0 0 31,1 1-192-31,4-1 128 0,-2 1-128 0,2-2 0 0,2-2 176 0,0-2-176 0,1-3 192 0,2-3-192 31,2 0 480-31,0-5-16 0,0-2 0 0,1-5 0 0,0-2 0 0,2-3 0 0,0-2 0 0,-3-4 0 0,0-2 128 16,-1-3 32-16,-3-2 0 0,-4-3 0 0,-1-2-48 0,-4-1-16 16,-3 1 0-16,-2 2 0 0,-4 1-64 0,-3 3-16 15,-3 2 0-15,-3 4 0 0,-2 3-32 0,-2 4-16 16,-1 3 0-16,0 5 0 0,-2 3-304 0,0 3-128 16,-1 5 128-16,0 3-128 0,-2 3-240 0,1 3-128 15,0 0-16-15,2 2-16 16,2 1-1600-16,3 0-320 0,2-1-64 0,2 2-14240 15</inkml:trace>
  <inkml:trace contextRef="#ctx0" brushRef="#br0" timeOffset="66656.09">5271 6035 13823 0,'0'0'1216'0,"0"0"-960"0,0 0-256 0,7 0 0 16,0-1 224-16,2-1 0 16,1 0 0-16,2 0 0 0,0 0 192 0,2 0 32 0,3-1 16 0,2 1 0 0,2 0 176 0,3 0 48 15,1 0 0-15,4 1 0 16,0-1-304-16,3 1-48 0,1 1-16 0,0 0 0 0,-1 1-80 0,0 1-32 16,-1-1 0-16,-1 1 0 0,-3-1-208 0,-1 1 0 15,1-1 0-15,-2 0 0 0,-1 0 0 0,-1 2 0 16,-1-1 0-16,-2-1 0 15,-1 0-128-15,0-1 128 0,-4 0 0 0,-1 0 0 0,-2 1-336 0,-1 0 32 16,-1 0 16-16,-2 0-8480 0</inkml:trace>
  <inkml:trace contextRef="#ctx0" brushRef="#br0" timeOffset="67016.28">5294 5836 20271 0,'-10'-5'1792'0,"10"5"-1424"15,0 0-368-15,-4 0 0 0,-2-1 160 0,6 1-32 0,-4-1-128 0,4 1 192 16,0 0-192-16,0 0 0 0,0 0 0 0,0 0 0 15,6 3 0-15,4 1 0 0,2-2 0 0,6 1 0 16,2 0 272-16,4 0 16 0,4-1 0 0,2 0 0 16,4 1 32-16,4 1 16 0,3-2 0 0,-1 0 0 15,0-1-144-15,-2-1-48 0,-1 0 0 0,-1 0 0 16,-1-1-144-16,0-1 192 0,-1-2-192 0,-1 1 192 16,-1-1-192-16,-1-2 192 0,-1 3-192 0,-3-1 192 0,-1-2-192 0,-3 2 0 15,-2-1 144-15,-3 2-144 0,-4 0 0 0,-3-1-160 16,-3 2 16-16,-2 0 0 15,-6 2-400-15,0 0-80 16,0 0-16-16,-11 2-9280 0</inkml:trace>
  <inkml:trace contextRef="#ctx0" brushRef="#br0" timeOffset="67235.91">5469 6002 17503 0,'-24'4'1552'0,"14"-2"-1232"16,-1-1-320-16,0 0 0 0,0 2 992 0,-1 0 144 15,2 0 16-15,1 2 16 0,0-1 320 0,3 2 64 16,1-2 16-16,5-4 0 0,-1 7-672 0,1-7-128 15,3 6-16-15,3 1-16 0,2-2-528 0,3 1-208 16,4-2 176-16,4-1-176 0,4 1 0 0,4-2 128 16,5-1-128-16,3-2 0 0,3-1 0 0,0-3 0 15,2 0 0-15,-2-2 0 0,-1-2 0 0,1 1 0 0,2-1 128 16,-1 0-128-16,0 0 0 0,-1-1 0 0,1 0 0 0,-2 1 0 16,0-1-144-16,-4 1-80 0,-4 0-16 0,-2 2-13072 15</inkml:trace>
  <inkml:trace contextRef="#ctx0" brushRef="#br0" timeOffset="80936.28">365 11005 5519 0,'2'-11'496'0,"-1"5"-496"16,1-1 0-16,1 0 0 0,-1-2 1248 0,0 0 160 16,0 0 16-16,0 1 16 0,-1-1-160 0,3 0-48 15,-4-1 0-15,1 0 0 0,0 0-208 0,-1 0-32 16,1 2-16-16,0 0 0 0,0 1-256 0,0 2-48 15,-1 5-16-15,0 0 0 0,0 0-240 0,0 0-48 16,0 0-16-16,1 6 0 0,-1 5 272 0,-1 4 48 16,0 1 16-16,-1 5 0 0,-1 4-304 0,-2 4-48 0,0 1-16 15,-2 3 0-15,0 2-128 0,-2 2-48 16,0 3 0-16,0-2 0 0,1-1-144 0,2-3 128 16,-1-3-128-16,2-4 128 0,-1-4-128 0,2-2 0 15,-1-2 144-15,3-5-144 0,1-4 320 0,0-2 0 16,1-8 0-16,0 0 0 0,0 0 432 0,0 0 80 0,0-10 0 0,1-5 16 15,2-5-272-15,2-8-48 0,-1-6-16 0,2-7 0 16,1-6-256-16,3-6-48 0,0-4-16 0,0 1 0 16,-1 1-192-16,0 3 0 0,0 4 0 0,-1 5 0 15,0 5 192-15,-1 7 64 0,-1 4 0 0,0 6 0 16,-1 4 64-16,1 5 32 0,-3 3 0 0,1 3 0 16,-4 6-160-16,0 0-48 0,0 0 0 0,7 8 0 0,-1 3-144 15,-1 3 0-15,1 3 0 0,0 3 0 16,0 5 0-16,0 3 0 0,1 4 0 0,-1 4 0 0,2 1 0 0,0 0 0 15,2 2 0-15,-1-3 0 0,-1-1 0 0,1-3 0 16,-1-3 0-16,0-2 0 0,-2 0 0 0,0-3 128 16,-1-3-128-16,0-2 0 0,-2-3 0 0,-1-2 0 15,-2 0-224-15,-1 1 80 16,-1-3-1776-16,-2-3-336 0,4-9-80 0</inkml:trace>
  <inkml:trace contextRef="#ctx0" brushRef="#br0" timeOffset="81108.14">252 11276 32191 0,'0'0'1424'0,"0"0"304"0,0 0-1392 0,0 0-336 0,2-4 0 0,3-1 0 15,3 0 0-15,1-1-208 16,2 0 16-16,3-1 16 0,5 0 176 0,2-1 128 16,0-2-128-16,1 0 176 0,1 1-176 0,1-1 0 0,2-1 144 0,12-4-144 31,-3 0-528-31,-1 0-176 0,-1 1-48 0</inkml:trace>
  <inkml:trace contextRef="#ctx0" brushRef="#br0" timeOffset="81327.88">761 11106 32591 0,'0'0'1440'0,"0"0"304"0,0 0-1392 16,0 0-352-16,0 0 0 0,0 0 0 0,0 0 320 0,0 0-16 15,0 0 0-15,4 9 0 0,3-1 112 0,-2 2 32 16,-1 2 0-16,0 3 0 0,2 2-144 0,-2 2-32 15,-1 1 0-15,2 2 0 0,-2 0-112 0,-1 1-32 16,-2 1 0-16,-1 1 0 0,2 2-128 0,-1-1-256 16,1-2 64-16,0 9 16 15,-2-5-1536-15,0-5-304 0,1-3-64 0,0-4-11872 16</inkml:trace>
  <inkml:trace contextRef="#ctx0" brushRef="#br0" timeOffset="81624.74">1104 11031 5519 0,'-12'-6'240'0,"12"6"64"0,0 0-304 0,0 0 0 0,-3-6 0 0,3 6 0 15,3-8 5696-15,1 3 1072 0,-4 5 208 0,10-8 64 0,2 2-5216 0,0 1-1040 16,-1-2-208-16,3 1-32 0,0-3-224 0,1 1-64 16,1 1 0-16,-4 0 0 0,1-2-256 0,1 1 0 15,4 0 0-15,1-2 0 16,0 0-608-16,-1-1-80 0,0 1-16 0,-1 1-8816 15,0 1-1760-15</inkml:trace>
  <inkml:trace contextRef="#ctx0" brushRef="#br0" timeOffset="81828.63">1192 11144 35935 0,'0'0'1600'0,"0"0"320"0,0 0-1536 0,0 0-384 0,0 0 0 0,0 0 0 15,0 0 0-15,0 0 128 0,9-3-128 0,4 1 0 16,5 1 0-16,-4 0 0 15,2-2 0-15,4 0-192 0,3-2 192 0,3-2-192 16,2-2 192-16,3-1-192 16,2-1-256-16,1-2-64 0,3-3-16 0,-3-3 0 15,-1-2-688-15,-1 0-144 0,-2 0-32 0,1-1-12112 0</inkml:trace>
  <inkml:trace contextRef="#ctx0" brushRef="#br0" timeOffset="82234.99">1916 10601 20271 0,'0'0'1792'0,"-4"-5"-1424"16,-1 0-368-16,-1 1 0 0,0-1 2096 0,1 2 336 15,-1 0 80-15,2 0 16 0,4 3-864 0,0 0-160 16,0 0-32-16,0 0-16 0,-5 4-608 0,2 1-112 16,2 2-32-16,-1 3 0 0,1 2-336 0,-1 3-80 15,2 4-16-15,0 2 0 0,0 3-128 0,0 3-16 16,0 3-128-16,2 2 192 0,1 2-192 0,-2 1 0 16,1 1 0-16,0-2 0 0,2-2 0 0,0-2 0 15,2-2 0-15,0 7-160 0,0-7 160 0,-1-6-192 16,-4-6 192-16,1-3-192 0,1-4 64 0,-3-9 0 15,0 0 0-15,0 0 0 0,0 0-144 0,0 0-32 16,-1-10 0-16,-2-4 0 0,1-5-32 0,-2-5-16 16,2-8 0-16,0-3 0 15,1-5-80-15,1-2-16 0,0-4 0 0,1 14 0 0,1-2 448 0,-1-1 0 0,0-2 0 0,1 0 0 16,1 2 400-16,2 2 112 0,-1 1 32 0,2 4 0 16,-1 1-32-16,-1 4-16 15,2 2 0-15,1 3 0 0,-1 1-128 0,1 3-32 0,-1 2 0 16,1 2 0-16,0 1-112 0,-1 2-32 0,2 2 0 0,-2 3 0 15,1-1-192-15,0 5 0 0,-1 1 0 0,2 3 0 16,0 4 0-16,-1 2 128 16,1 2-128-16,0 3 0 0,-1 4 0 0,1 3 128 15,-1 3-128-15,2 1 0 0,-2 2 128 0,1 0-128 0,-1-1 0 16,0 2 144-16,1 0-144 0,-1-1 0 0,-2-4 0 0,2-2 0 16,0-1-128-16,1-3-64 0,-2-2-16 0,-1-3 0 31,-2 0-400-31,1-3-80 0,-3-2-16 0,0-3 0 0,-1 0-2480 0,0-7-496 0</inkml:trace>
  <inkml:trace contextRef="#ctx0" brushRef="#br0" timeOffset="82406.78">1882 10820 35935 0,'0'0'3200'0,"0"0"-2560"16,2-8-512-16,2 1-128 0,3 1 128 0,2-1 16 15,3 2 0-15,2-2 0 0,4 1-144 0,3-1 0 16,-1 0 0-16,2 1 128 0,1 0-128 0,-1 0 0 15,-1-1 0-15,1 0 0 0,0 1-288 0,-2 0-96 16,0 1 0-16,0 2-10224 16,-2-1-2032-16</inkml:trace>
  <inkml:trace contextRef="#ctx0" brushRef="#br0" timeOffset="82844.72">2372 10923 39103 0,'-6'-8'1728'0,"6"8"368"0,0 0-1680 0,0 0-416 16,0-4 0-16,2-1 0 0,4 0 0 0,-1 1-144 15,2-1 0-15,0 2 0 0,2-1 144 0,3 0 0 0,1 1 0 0,3 1-128 16,0 0 128-16,1-1 0 0,-2 2-144 0,2 1 144 16,-3 1 0-16,0 4 0 0,0-2 0 0,-2 3 0 15,-2 0 0-15,-1 2 0 0,0 1 0 0,-1 2 0 16,-5 1 0-16,1 2 0 0,-1 0-144 0,-2 2 144 15,-1-2 0-15,-1 0-160 0,0 1 160 0,-1-1-128 16,-2-1 128-16,1 0 0 0,1 0 128 0,0-1-128 16,-1-1 128-16,1-1-128 0,1-3 160 0,1 0-160 15,0-2 128-15,1 1-128 0,-1-6 0 0,5 5 0 0,0 1 0 0,2-1 0 16,0 1 0-16,1-1 0 0,1 1 128 0,1-1-128 16,1 0 0-16,0 0 0 0,0 2 128 0,1-1-128 15,0 1 0-15,-1 1 144 0,-1-1-144 0,-1 3 128 16,-2-1-128-16,0 0 128 0,-3-1-128 0,0-1 192 15,-3 1-192-15,-1 0 192 0,-2-2 176 0,-3 1 32 16,-1 0 16-16,-3 0 0 0,-2 0 160 0,-2-1 48 16,-2 1 0-16,1 1 0 0,-1-2-384 0,-1 1-80 15,1 0-16-15,-1-1 0 0,3 0-320 0,0-1-64 16,1 0-16-16,2-1 0 16,0-1-2960-16,2-2-608 0,-7-3-112 0,3-2-32 0</inkml:trace>
  <inkml:trace contextRef="#ctx0" brushRef="#br0" timeOffset="83063.42">2972 10692 18431 0,'-14'-11'1632'0,"9"7"-1312"15,1-1-320-15,1 1 0 0,3 4 3920 0,-3-4 720 0,3 4 144 0,1-6 16 16,-1 6-3520-16,4-5-720 15,2-1-144-15,2 2-32 0,1-1-192 0,2 0-32 0,0-1-16 0,3 1 0 0,3-2-144 0,0 1 0 16,1-3 0-16,1 1 128 0,-1 1-288 0,1 0-64 16,1-1-16-16,0 0 0 15,-2 3-1664-15,0 0-336 0,-4 3-64 0</inkml:trace>
  <inkml:trace contextRef="#ctx0" brushRef="#br0" timeOffset="83219.67">2971 10820 34783 0,'0'0'1536'0,"-6"1"320"0,2 0-1472 0,4-1-384 16,0 0 0-16,0 0 0 0,0 0 240 0,0 0-32 16,0 0 0-16,8 2 0 0,0 0 32 0,3-1 0 15,2-2 0-15,3-1 0 0,4-1-240 0,1-3 0 16,-3-1-144-16,6-4 144 16,1-1-2016-16,2-2-304 0,4 0-64 0,2-1-11264 0</inkml:trace>
  <inkml:trace contextRef="#ctx0" brushRef="#br0" timeOffset="83675.03">3651 10318 12895 0,'-9'-9'576'0,"6"6"112"0,-3-1-560 0,2-1-128 0,1 1 0 0,3 4 0 16,-4-3 4624-16,4 3 896 0,0 0 176 0,0 0 48 16,-5 0-4016-16,5 0-784 0,-6 4-176 0,2 3-16 15,0 2-368-15,1 4-80 0,0 1-16 0,-1 3 0 16,1 3-32-16,-1 6 0 0,-1 1 0 0,1 3 0 15,-2 2-128-15,2 2-128 0,1 1 144 0,-1 0-144 16,2 0 0-16,1-1 128 0,1-1-128 0,1-3 0 16,0-2 0-16,2-5 0 0,-1-3 0 0,0-4 0 15,0-3 0-15,0-3 0 0,1-2 0 0,-3-8 0 0,0 0 0 0,0 0 144 16,0 0-144-16,3-8 128 0,0-3-128 0,2-5 0 16,-1-6 0-16,1-6 0 0,2-5-144 0,1-4-16 15,1-5 0-15,-1-2 0 0,1-1 16 0,1-1 0 16,-1-1 0-16,0 5 0 0,-2 1 144 0,0 5 144 15,-2 4-16-15,1 3-128 0,-2 4 480 0,0 4-16 16,-1 2 0-16,0 4 0 0,-1 3-144 0,1 3-16 16,-1 2-16-16,-2 7 0 0,0 0-144 0,0 0-16 0,0 0-128 0,6 0 192 15,2 4-192-15,0 1 128 0,0 4-128 0,-1 2 0 16,1 2 128-16,1 4-128 16,0 1 0-16,-1 3 0 0,2 1 160 0,-2 2-160 0,3 3 160 0,-1-1-160 15,-1 1 128-15,1-2-128 16,1 0 0-16,-2 0 0 0,0 1 128 0,1-3-128 15,-2-3 0-15,0-2 0 0,-2 0 0 0,1-2 0 0,-1 0-176 0,1-3 176 32,-2-2-832-32,0 0-64 0,-1-2 0 0,0-3 0 15,-4-6-2112-15,0 0-416 0</inkml:trace>
  <inkml:trace contextRef="#ctx0" brushRef="#br0" timeOffset="83895.3">3562 10645 22111 0,'0'0'976'0,"-5"-2"208"0,-3-2-944 0,3 1-240 0,5 3 0 0,0 0 0 0,0 0 2976 0,1-5 544 16,2-1 128-16,4 1 0 0,3-1-2544 0,3 1-512 16,4-1-96-16,2-1-32 0,3 1-192 0,5-1-32 15,2 0-16-15,2-2 0 0,2 0-224 0,-2 1 128 16,-1-2-128-16,-2 0 0 16,0 1 128-16,-2 0-128 0,0 0 0 0,-3 1 144 15,-5 1-144-15,-1 1 0 0,-4 2 0 0,-3 0 0 0,-1 1 0 0,-3 1-304 16,-6 2 48-16,0 0 16 15,0 0-1792-15,0 0-352 0,0 0-80 0</inkml:trace>
  <inkml:trace contextRef="#ctx0" brushRef="#br0" timeOffset="85509.77">747 12469 12895 0,'-3'-16'1152'0,"2"5"-928"0,0-2-224 0,0 0 0 0,0 0 1728 0,0 1 320 15,1-1 48-15,0 4 16 0,1-1-896 0,0 1-160 16,0 0-32-16,-1 9-16 0,0 0-272 16,0 0-48-16,0 0-16 0,0 0 0 0,0 0-32 0,0 0-16 15,-3 14 0-15,0 6 0 0,-1 4-368 0,0 6-80 16,-3 4-16-16,0 6 0 0,-2 4-160 0,-1 3 0 16,-2 4 0-16,0 1 0 0,-2 3 0 0,3-2 0 15,2-4 0-15,0-6 128 0,0-6-128 0,2-4 0 16,3-2 0-16,0-4 0 0,-2-4 0 0,2-5 0 15,0-3 144-15,2-4-144 0,2-11 400 0,0 0 16 16,0 0 0-16,0 0 0 0,0 0 368 0,0 0 80 16,2-12 16-16,2-5 0 0,-1-8-352 0,4-4-64 0,1-8-16 0,3-5 0 15,1-10-448-15,-1-5 0 0,-1-5-176 0,1-3 176 16,1-2-256-16,-4 3 80 0,-1 3 16 0,-2 3 0 16,1 7 160-16,-3 6 128 15,-1 7-128-15,2 6 176 0,-1 5 288 0,0 5 64 16,-1 4 16-16,1 6 0 0,-1 3-64 0,-2 9-16 15,0 0 0-15,0 0 0 0,0 0-288 0,0 0-176 16,11 11 192-16,-2 4-192 0,-1 2 0 0,3 3 0 0,1 4 0 0,-1 4 0 16,-1 1 0-16,1 4 0 15,0 4-160-15,1 3 160 0,2 2 0 0,-1 0 0 0,0-3 0 0,1-4 0 0,1-1 0 16,-2-2 0-16,-1-4 0 0,0-1 0 16,0-4 0-16,-1-1 0 0,0-3 0 0,-1-2 0 15,-1-3 0-15,0 0 0 0,-3-2 0 0,3-3 0 16,0-3-1376-16,-3 0-160 15,-6-6-16-15,0 0-14160 0</inkml:trace>
  <inkml:trace contextRef="#ctx0" brushRef="#br0" timeOffset="85681.59">661 12807 37663 0,'-8'-7'1664'0,"8"7"352"0,-3-8-1616 0,2 1-400 16,1 7 0-16,4-7 0 0,2-1-192 0,0 3-128 15,3-1-32-15,1 2 0 0,1-1 352 0,1 1 0 16,0-1 0-16,2 1 128 0,3-1-128 0,-1-2-224 16,1-1 48-16,0 1 16 15,0-3-1920-15,3 2-384 0,2 0-80 0</inkml:trace>
  <inkml:trace contextRef="#ctx0" brushRef="#br0" timeOffset="86011.01">1132 12861 21183 0,'-8'-6'1888'0,"8"6"-1504"0,-3-10-384 0,3 1 0 15,2 1 3152-15,2 1 560 0,3-1 128 0,3 0 0 16,-2 1-2880-16,3-1-592 0,0 0-112 0,3 2-32 16,1 0-64-16,0 2-16 0,-1 1 0 0,-4 3 0 15,-2 2-144-15,2-1 0 0,0 3 0 0,-1 3 0 16,0 0 0-16,-2 4 0 0,-1 3 0 0,-2 3 0 15,0 5 0-15,-4 3-192 0,-4 4 32 0,0 1 16 16,-3 1-240-16,-3 10-64 0,2-7 0 0,-2-5 0 16,-2-7 272-16,1-5 176 0,2-5-208 0,1-2 80 0,0-3 672 0,8-7 144 15,0 0 16-15,0 0 16 0,0 0 64 0,0 0 16 16,0 0 0-16,0 0 0 0,0 0-352 0,9-3-64 16,2-3 0-16,-1 2-16 0,2-1-144 0,4-2-32 15,2-1 0-15,3 1 0 0,1-1-192 0,1-1 0 16,0 0 0-16,2 0-160 0,-1 2-192 0,0-1-32 0,-1-1-16 0,0 2 0 31,0-1-2688-31,-1 0-544 0</inkml:trace>
  <inkml:trace contextRef="#ctx0" brushRef="#br0" timeOffset="86213.99">1577 12568 36975 0,'-5'-11'1632'0,"5"11"352"0,-3-8-1600 0,3 8-384 16,3-9 0-16,-1 4 0 0,6 0-160 0,0 0-112 0,2-2-32 0,3-1 0 15,3 0 304-15,3-1-128 0,1-1 128 0,2-1 0 16,2 0-256-16,-1 1 64 0,0 0 16 0,2 2-10304 16,0 2-2064-16</inkml:trace>
  <inkml:trace contextRef="#ctx0" brushRef="#br0" timeOffset="86386.65">1652 12673 37775 0,'-10'-3'3360'0,"10"3"-2688"0,0 0-544 0,0 0-128 0,0 0 0 0,0 0 192 16,0 0-192-16,0 0 192 0,0 0-192 0,0 0-192 16,10-2 32-16,4-2 16 0,5 1 144 0,-5 0-192 15,2-2 192-15,3 0-192 0,3-1 16 0,4-1 0 16,0-2 0-16,4 0 0 15,3 0-2176-15,3-2-432 0,-1-1-96 0</inkml:trace>
  <inkml:trace contextRef="#ctx0" brushRef="#br0" timeOffset="86872.2">2400 12300 8287 0,'0'0'736'0,"-4"-4"-592"0,-1-3-144 0,1 0 0 0,0-2 2464 0,2-1 464 16,1-1 80-16,1-2 32 0,1-2-1040 0,3 0-208 15,0-1-32-15,3-2-16 0,1-2-528 0,2 0-128 16,1 2 0-16,1 0-16 0,2 0-192 0,-1 2-48 16,-1 1 0-16,0 0 0 0,0 3-48 15,0 1-16-15,-2 1 0 0,-1 3 0 16,-1 2-320-16,-1 3-64 0,0 3 0 0,-3 2-16 0,0 4-192 0,-1 4-48 16,0 4 0-16,-6 14 0 0,-4 3-128 0,0 5 0 15,-3 6 0-15,-4 4 0 0,-3 6-384 0,-1 0 64 16,2-1 0-16,1-6 0 15,3-5-128-15,2-7-32 0,5-7 0 0,-1-5 0 0,3-4 480 0,2-4 0 16,3-4 0-16,-2-10 0 0,6 9 512 0,-6-9 80 16,10 5 32-16,2-1 0 0,4-3 16 0,0-1 0 0,1-2 0 0,2-2 0 15,3-2-272-15,2-2-48 16,-1-1-16-16,-5 3 0 0,1-3-160 0,1-1-16 16,4 0-128-16,1 0 192 0,-2-1-192 0,2 1 0 15,2 1-144-15,-2 1 144 0,1-2-1472 16,0 0-192-16,-1 0-32 0,-1 0-9056 0,-4 0-1792 0</inkml:trace>
  <inkml:trace contextRef="#ctx0" brushRef="#br0" timeOffset="87325.44">3093 11991 5519 0,'-2'-11'496'0,"0"6"-496"0,-3-2 0 0,3 2 0 15,1-1 5808-15,1 6 1056 0,-3-5 224 0,3 5 32 0,0 0-5216 0,0 0-1056 16,-4-4-208-16,4 4-32 0,0 0-48 0,0 0-16 15,-4 6 0-15,-1 4 0 0,2 3-224 0,-2 3-64 16,1 3 0-16,0 5 0 0,0 4-256 0,-1 3 0 16,2 2 0-16,-2 1 0 0,1 1 0 0,2 0 0 15,0 1 0-15,1-3 0 0,-1-3 0 0,2-3 0 16,3-4 0-16,-1 4 0 0,-1-7 144 0,0-7-144 16,0-3 0-16,-1-10 144 0,0 0-16 0,0 0 0 15,0 0 0-15,0 0 0 0,2-12 64 0,-2-5 16 16,0-2 0-16,1-7 0 0,4-3-208 0,-2-5-128 15,-1-4 128-15,2 10-208 0,1-5 16 0,0-4 0 16,-2-2 0-16,0-1 0 0,2 2 192 0,-2 1 0 16,-1 6 0-16,0 4 0 0,0 3 192 0,1 3 16 0,-1 1 16 0,0 5 0 15,-1 3 80-15,1 3 16 0,1 2 0 0,-3 7 0 16,0 0-96-16,0 0-16 0,0 0 0 0,6 2 0 16,1 4-208-16,0 2 0 0,2 1 128 0,0 4-128 15,1 2 0-15,0 1 176 16,0 5-176-16,0 2 160 0,0 2-160 0,-2 1 192 0,3 3-192 15,-1 0 192-15,0 0-192 0,1 0 128 0,0-2-128 0,0 1 128 16,1-2-128-16,1-2 0 16,-2-1 144-16,0-2-144 0,0-1 0 0,-1-5 0 15,0-1 0-15,0-2 0 0,-1-2-640 0,0-3-160 0,-3-2-32 16,0-2-10640-16,-6-3-2144 0</inkml:trace>
  <inkml:trace contextRef="#ctx0" brushRef="#br0" timeOffset="87497.38">3039 12246 35935 0,'-11'-6'3200'0,"11"6"-2560"0,-4-3-512 0,4 3-128 0,0 0 176 0,0 0 16 15,0 0 0-15,0-6 0 0,0 6-48 0,4-5 0 16,4-1 0-16,3-1 0 0,4 0 16 0,3-1 0 16,2-1 0-16,3 0 0 0,3 0-160 0,2-4-224 15,1 0 48-15,3 0 16 16,1 0-1600-16,0 1-320 0,0 1-64 0</inkml:trace>
  <inkml:trace contextRef="#ctx0" brushRef="#br0" timeOffset="92118.34">784 14001 5519 0,'0'0'240'0,"0"0"64"15,0 0-304-15,0 0 0 0,0-8 0 0,2 2 0 0,-2 6 1712 0,3-8 272 16,-3 1 64-16,0 7 16 0,2-7-816 0,-2 7-160 16,0-9-48-16,1 1 0 0,0 2-64 0,-1 6-16 15,1-9 0-15,0 1 0 0,0 0-256 0,-1 8-64 16,3-7-16-16,-3 7 0 0,1-9-176 0,2 1-16 15,-3 8-16-15,3-8 0 0,-3 2-144 0,0 6-16 16,0 0-16-16,0 0 0 0,1-8-112 0,-1 8 0 16,0 0-128-16,0 0 192 0,1-8-192 0,-1 8 0 15,0 0 0-15,0 0 0 0,0 0 144 0,0 0-16 16,0 0 0-16,0 0 0 0,0 0-128 0,0 0 0 16,0 0 0-16,0 0-176 0,0 0 176 0,0 0 0 15,0 0 0-15,0 0 0 0,0 0 0 0,0 0 0 16,2 10 0-16,2 1 0 0,-4 0 0 0,0 1 144 15,-3 2-144-15,2 2 0 0,-1 2 192 0,2 2-192 16,1 0 192-16,-1 4-192 0,0 1 144 0,0 2-144 16,2 3 0-16,1 1 144 0,-1 1-144 0,1 1 0 0,0 1 0 0,2-1 0 15,-1-1 0-15,1-1 0 0,-1-2 0 0,2-1 128 32,0-2-128-32,0-2 0 0,-1-3 0 0,1-1 0 0,0-1 144 0,0-3 0 15,-1-1 0-15,1-3 0 0,-2-1 304 0,3 0 48 0,-2-4 16 0,1 0 0 0,-1-2 80 0,2 1 32 31,1-3 0-31,0-1 0 0,1 2-64 0,1-5-16 0,1-2 0 0,2 0 0 0,4 0-96 0,-1 0 0 16,1-4-16-16,0 0 0 0,2 1-192 16,0-1-48-16,1-1 0 0,-3 1 0 0,0 0-64 15,-2 1 0-15,0-2-128 0,-1 1 192 0,-3 2-192 0,1 0 0 32,-2 1 0-32,0 0 0 0,-2 0 0 0,-8 4 0 15,10-4-128-15,-10 4 128 16,10-3-2624-16,-10 3-432 0</inkml:trace>
  <inkml:trace contextRef="#ctx0" brushRef="#br0" timeOffset="92384.64">1443 14126 33167 0,'-9'-11'1472'0,"6"6"304"15,0-1-1424-15,3 6-352 0,0 0 0 0,0 0 0 0,-4-5 0 0,4 5 0 0,0 0 0 0,0 0 128 16,0 0 160-16,0 0 32 16,5 13 16-16,-2 2 0 0,1 3-160 0,1 4-48 15,-1 2 0-15,2 3 0 0,1 1-128 0,1 1 0 0,0 2 144 0,-3-1-144 16,1 2 0-16,0 0 144 0,0 0-144 0,0-3 0 16,2-3 144-16,-1 1-144 0,-3-3 0 0,1-2 144 15,0-4-144-15,-2 0 0 0,0 0 0 16,0-4 128-1,-2-1-576-15,1-2-128 0,-1-2-32 0,-1-1-14576 0</inkml:trace>
  <inkml:trace contextRef="#ctx0" brushRef="#br0" timeOffset="92933.07">1810 13841 36623 0,'0'0'1616'0,"0"0"352"0,0 0-1584 0,0 0-384 15,0 0 0-15,7-5 0 0,-7 5 0 0,10-6-224 16,3 3 32-16,-2-1 0 0,2-2 192 0,4 1 160 15,1-3-32-15,3 0 0 0,0 0-128 0,2-1 192 16,3-1-192-16,-3 1 192 16,-2-1-560-16,-2 0-96 0,0-1-32 0,-2 2-10096 15,-3 2-2016-15</inkml:trace>
  <inkml:trace contextRef="#ctx0" brushRef="#br0" timeOffset="93058.86">1893 13993 32255 0,'-14'-3'2864'0,"7"1"-2288"0,1 0-576 0,6 2 0 15,0 0 1184-15,0 0 128 16,0 0 32-16,0 0 0 0,6-7-1072 0,4 1-272 16,3 1 0-16,5-2 0 0,4 1 0 0,4-3 0 15,6-1 0-15,2-2 0 0,0-2 0 0,5-3 0 0,5-2-176 0,4-3-16240 16</inkml:trace>
  <inkml:trace contextRef="#ctx0" brushRef="#br0" timeOffset="95663.33">2536 13634 21183 0,'0'0'1888'0,"-2"-7"-1504"0,-1 1-384 0,0 0 0 16,0-1 352-16,1 1 0 16,0-2 0-16,1 0 0 0,0 1 432 0,0-3 96 15,1 0 16-15,1-1 0 0,1-1-144 0,0-2-32 16,1 0 0-16,3 1 0 0,1 0-64 0,-1-2-16 15,1 1 0-15,2 1 0 0,-1 1-144 0,3 0-48 0,1 0 0 0,1 1 0 16,0 2-192-16,-1 2-32 0,2 2-16 0,0 1 0 16,1 2-64-16,-2 2-16 15,-1 4 0-15,0 1 0 0,-1 4-128 0,0 4 0 0,-3 2 0 16,0 7 128-16,-3 5-128 0,-4 4 0 0,-2 3 0 0,-2 4 0 16,-3 5-208-16,-1 2 80 0,-4 0 128 0,-2-3-208 15,1-3-112-15,0-3 0 0,0-3-16 0,1-2 0 16,0-4 336-16,1-3 0 0,-1-3 0 0,1-2 0 15,3-2 0-15,0-3 0 0,2-3 160 0,0-1-160 16,3-3 336-16,0 0-32 0,2-7-16 0,0 0 0 16,0 0 0-16,0 0 0 0,0 0 0 0,6 3 0 15,2 0 112-15,1-3 32 0,0-3 0 0,1 0 0 0,3-2-112 0,3-1 0 16,3-1-16-16,1 0 0 0,1-2-32 0,2 0 0 16,1-1 0-16,1 1 0 0,-3 0-80 0,1 0-32 15,0 1 0-15,-1-1 0 0,0-1-160 0,-3 2 0 16,-2 0 144-16,-4 0-144 0,-2 2 0 0,-2 0 0 15,-3 1 0-15,1-2-128 16,-7 7-1536-16,0 0-320 0,0 0-48 0,0 0-12944 0</inkml:trace>
  <inkml:trace contextRef="#ctx0" brushRef="#br0" timeOffset="96149.54">3059 13342 16575 0,'0'0'1472'0,"1"-7"-1168"0,-2-1-304 0,1-1 0 15,0 0 1856-15,0 0 304 0,0 0 64 0,0 2 16 16,0 0-896-16,0 1-192 0,0-1-16 0,0 7-16 0,0 0-288 0,0 0-48 16,3-6-16-16,-3 6 0 0,0 0-272 0,0 0-64 15,0 0-16-15,3 9 0 0,0 2-272 0,-1 5-144 16,-1 2 160-16,0 3-160 0,-1 3 0 0,0 4 0 16,0 2 0-16,0 3 0 0,-1 1 0 0,1 2 0 15,0-1 0-15,1-1 0 0,0-1 0 0,0-1 0 16,0-2 0-16,2-3 0 0,-1-1 0 0,1-2 0 15,0-3 0-15,2-2 0 0,-1-3 144 0,1-1 48 16,-1 0 0-16,1-3 0 0,2-2 128 0,1-3 48 16,1 0 0-16,2-3 0 0,1-1-48 0,1-2-16 15,1-2 0-15,3-2 0 0,1-1-96 0,2 0-16 32,1-2 0-32,2 1 0 0,0-3-64 0,3 0 0 0,-2 1-128 0,-2-1 192 15,-1 1-192-15,-2 0 128 16,0-1-128-16,-1 1 0 0,-4 1 0 0,-1 1 0 15,-1 2 0-15,5 0 0 16,-5 0-1040-16,-2 3-304 0,-10 0-64 0,10 2-13840 0</inkml:trace>
  <inkml:trace contextRef="#ctx0" brushRef="#br0" timeOffset="99048.33">395 15660 14735 0,'-7'-15'640'0,"5"6"160"0,-3-4-640 0,2-1-160 16,1-1 0-16,1-2 0 0,1 1 2656 0,0 0 496 15,0 2 112-15,0 2 0 0,1 1-2176 0,0 1-432 16,0 1-80-16,-1 9-32 0,0-9-128 0,0 9-32 16,0 0 0-16,0 0 0 0,0 0 64 0,0 0 16 15,0 0 0-15,0 0 0 0,0 0-272 0,0 0-48 16,4 11-16-16,0 4 0 0,-1 2-128 0,0 5 0 15,0 1 144-15,-1 6-144 0,0 4 0 0,0 1 0 16,0 2 0-16,1 1 0 0,-1-1 0 0,1 0 0 0,0 1 0 0,2-4 0 16,-1-5 0-16,1 0 128 0,-1-3-128 0,1-2 0 15,1-3 0-15,-2-2 144 0,1-4-144 0,-1-2 0 16,1-1 448-16,-2-2 0 0,-3-9-16 0,5 9 0 16,1-3 80-16,-6-6 0 0,6 5 16 0,-6-5 0 15,10 4-192-15,0-3-32 0,0-2-16 0,1-1 0 16,0-2 16-16,1 0 0 0,3-1 0 0,-2-2 0 15,0-1-304-15,0 1 0 0,0-1 128 0,-2 1-128 16,0-2 0-16,-1 3 0 0,2 0 128 0,-2 1-128 16,-2 0-1104-1,0 3-288-15,0 0-48 0,-8 2-9040 0,9-1-1808 0</inkml:trace>
  <inkml:trace contextRef="#ctx0" brushRef="#br0" timeOffset="99392.56">808 15979 16575 0,'-4'-9'1472'0,"-1"-2"-1168"16,2 1-304-16,0 0 0 0,2 1 4704 0,3 2 880 15,2-2 176-15,2 0 48 0,-2 0-4544 0,4 0-912 16,2 1-176-16,2-1-48 0,2 0-128 0,2 0 0 16,0 2 0-16,2 1 0 0,-2 2 0 0,0 1 0 0,-2 2 0 15,-1 2 0-15,-1 3 0 0,-2 1 0 0,-1 3 0 0,-1 3 0 16,-3 2 0-16,-1 5-176 15,-2 3 48-15,-4 5 0 0,-5 3-112 0,-1 1-16 0,-2 2 0 0,-1 1 0 16,-1 0-16-16,0-4-16 0,1-3 0 0,1-4 0 16,0-3 288-16,1-4 0 0,2-2 0 0,0-4 0 15,2-2 224-15,5-7 96 0,0 0 32 0,0 0 0 16,0 0 192-16,0 0 32 0,0 0 16 0,0 0 0 16,0 0-320-16,0 0-64 0,11-3-16 0,1-2 0 15,1 0-192-15,2-3 144 0,1-1-144 0,0-1 128 16,2 1-128-16,0 0 0 0,2 0 0 0,1-1 0 31,-1-1-320-31,1 1-80 0,1 0-32 0,-1 0-11120 0,-3 2-2224 0</inkml:trace>
  <inkml:trace contextRef="#ctx0" brushRef="#br0" timeOffset="99924.96">1328 15620 32255 0,'-3'-6'2864'0,"1"0"-2288"16,2 6-576-16,0-8 0 0,0 8 304 0,5-8-48 15,2 0-16-15,3 0 0 0,3-1-240 0,1 1 0 16,3 0 0-16,1-1 0 0,1 0 0 0,2 0 0 15,0 1 0-15,2 0 0 0,-1 0-176 0,-1 1-16 16,-1-1-16-16,-2 1 0 16,-3 2-2064-16,-2 1-416 0,-2 2-64 0</inkml:trace>
  <inkml:trace contextRef="#ctx0" brushRef="#br0" timeOffset="100112.47">1465 15695 30399 0,'-9'-7'1344'0,"9"7"288"0,-8-5-1312 0,8 5-320 0,0 0 0 0,-5-6 0 15,5 6 1088-15,0 0 128 0,0 0 48 0,0 0 0 16,0 0-656-16,0 0-128 0,0 0-32 0,9-2 0 16,-2 0-272-16,3 1-176 0,0 1 192 0,2 0-192 15,2 0 0-15,1-1 0 0,1 0 0 0,2-2 0 32,1 1-256-32,-1-1-144 0,1-3-48 0,2-1-10224 0,1-3-2048 0</inkml:trace>
  <inkml:trace contextRef="#ctx0" brushRef="#br0" timeOffset="100426.89">1855 15105 35007 0,'-4'-7'3120'0,"1"-1"-2496"16,1 0-496-16,2 8-128 0,0-7 0 0,0 7 0 16,0 0 0-16,0 0 0 0,0 0 368 0,0 0 0 15,0 0 0-15,8 0 0 0,-8 0-208 0,9 5-32 16,-1 5-128-16,-3 2 192 0,1 3-192 0,-2 3 0 15,0 3 0-15,-1 3 0 0,-1 4 0 0,1 0 0 16,0 1 0-16,-1-1 0 16,2 0 0-16,-1-2 0 0,2-3 0 0,-1 1 0 0,1-2 0 0,0-3 0 15,1-1 0-15,1-3 0 0,0-3 0 0,0-2 0 0,-2-3 0 0,3-2 0 16,1 0 160-16,2-2-16 0,-2-4 0 0,2-1 0 16,3-1 176-16,-1-2 16 0,0 0 16 0,1-2 0 15,1 0-128-15,-1 2-32 0,1-3 0 0,1 1 0 16,0-1-192-16,-1 1 128 0,-1 0-128 0,0 1 0 15,-1 1 0-15,1 0-208 0,-1 1 16 0,0 0 0 32,-1 1-2384-32,-2 1-480 0,1 1-80 0</inkml:trace>
  <inkml:trace contextRef="#ctx0" brushRef="#br0" timeOffset="100864.55">2349 15251 34095 0,'-6'-9'3024'16,"-1"0"-2416"-16,2 1-480 0,5 8-128 16,-1-7 256-16,1 7 16 0,0-8 16 0,0 8 0 0,5-8-16 0,2 2 0 15,3 0 0-15,1 1 0 0,0 0-80 0,3 2 0 16,2 0-16-16,0 0 0 0,-3 2-176 0,1 1 0 16,2 2 144-16,-2 1-144 0,-2 1 0 0,0 2 0 15,-3 0 0-15,-1 2 128 0,-3-2-128 0,0 4 0 16,-2 1 0-16,-2 0 0 0,0 0 0 0,-2 1 0 15,-2-1 0-15,-1 2 128 0,-1-1-128 0,-2-1 0 16,0-1 0-16,1-2 0 0,-3 0 0 0,4-1 0 16,-1-1 0-16,6-6 0 0,0 0 0 0,0 0 0 0,-1 9 0 15,1-9 0-15,0 0 0 0,0 0 0 0,9 6 0 0,0-3 0 16,0 0 0-16,-1-2 128 0,1-1-128 0,1 0 128 16,0 1-128-16,1 0 176 0,0 1-176 0,1-1 192 15,0 0-192-15,1 1 0 0,2 0 0 0,-1 1 128 16,0 1-128-16,-1-1 0 0,0 1 0 0,-2 2 0 15,-3-1 144-15,-8-5-144 0,7 7 160 0,-7-7-160 16,2 9 240-16,-3 0-48 0,-3-3-16 0,-4 3 0 16,-3-1 192-16,-3-1 32 0,-4 1 16 0,-2 0 0 15,0 0-208-15,0-1-32 0,-1 2-16 0,1-1 0 16,0-2-160-16,2 1 0 0,1-3 0 0,1 1 0 31,2-2-256-31,2-2-144 0,0-2-32 0,2-1 0 0,2-3-2768 16,4-1-576-16</inkml:trace>
  <inkml:trace contextRef="#ctx0" brushRef="#br0" timeOffset="101070.32">2794 14848 32255 0,'-16'-18'2864'16,"9"8"-2288"-1,1 2-576-15,2 0 0 0,0 1 1664 0,4 7 208 0,3-10 48 0,0 3 16 0,0 0-1552 0,3 2-384 16,3 0 0-16,2 1 0 0,2-1 0 0,3 2 0 15,1 0 0-15,-1 0-176 0,1 0 176 0,0 1 0 16,2 0-144-16,-1 2 144 31,-3 0-1472-31,0 2-208 0,-1 3-48 0,-2 1-8704 0,-5 2-1744 0</inkml:trace>
  <inkml:trace contextRef="#ctx0" brushRef="#br0" timeOffset="101227.19">2751 15057 27647 0,'-9'0'2448'0,"0"1"-1952"15,2 0-496-15,7-1 0 0,-8 2 1408 0,8-2 176 16,0 0 32-16,0 0 16 0,0 0-688 0,0 0-144 31,0 0-32-31,8 7 0 0,3-3-432 0,2-1-80 0,3-3-32 0,5-3 0 16,3 0-96-16,3-2 0 0,1-3-128 0,0-3 192 0,0-2-1712 0,1-3-336 0,-1-2-80 0,-1-2-12784 16</inkml:trace>
  <inkml:trace contextRef="#ctx0" brushRef="#br0" timeOffset="101932.11">3428 14358 12831 0,'0'0'576'0,"0"0"112"0,0 0-560 0,0 0-128 0,0 0 0 0,0 0 0 15,-4-4 1344-15,4 4 256 0,-2-5 32 0,2 5 16 16,-1-6-112-16,0 1-32 0,1 5 0 0,0-6 0 16,0 6 32-16,0 0 16 0,2-5 0 0,-2 5 0 31,0 0-528-31,0 0-128 0,4-6 0 0,-4 6-16 0,0 0-464 0,0 0-96 15,0 0 0-15,8 1-16 0,-8-1-160 16,7 7-16-16,-2 3-128 0,1 3 192 0,-1 1-48 0,-1 4-16 16,0 3 0-16,-1 3 0 15,-1 4 80-15,0 3 16 0,1 2 0 0,-1 4 0 0,0 2-96 16,0 3 0-16,-1 1-128 0,2 0 192 0,-2-1-192 0,0-3 0 16,0-1 128-16,1-2-128 0,-2-2 0 0,0-2 144 15,1-5-144-15,0-1 128 0,0-3-128 0,2-1 0 0,-3-4 0 0,2-1 128 16,0-2 96-16,0-3 16 15,0-2 0-15,1-2 0 0,-3-8 144 0,4 6 16 16,-4-6 16-16,7 3 0 0,-7-3-64 0,8 0-16 0,1-1 0 0,-1-3 0 16,0-1-48-16,0-2-16 15,2 0 0-15,1-2 0 0,2-1-64 0,-2-1-16 16,4 0 0-16,1-1 0 0,1-1-64 0,1-2-128 16,3 1 176-16,2 0-176 0,2-2 128 0,0 1-128 15,1 0 0-15,0 0 0 0,-2 2 0 0,0 0 0 16,-1 0 128-16,-1 1-128 0,-1 1 0 0,-2 1 0 0,-2 1 0 0,-1 1 0 15,-5 0 0-15,0 3 0 0,-2-1 0 0,-3 3 0 16,0 0 0-16,-6 3 0 0,0 0 0 0,0 0 0 16,0 0 160-16,0 0-32 0,0 0 0 0,0 0 0 15,0 0-640-15,0 0-144 0,0 0-32 0,0 0-11584 16,-6 0-2320-16</inkml:trace>
  <inkml:trace contextRef="#ctx0" brushRef="#br1" timeOffset="118495.32">8413 12946 5519 0,'0'0'496'0,"0"0"-496"0,0 0 0 0,0 0 0 16,0 0 1440-16,0 0 192 0,0 0 32 0,0 0 16 15,0 0-640-15,0 0-128 0,0 0-16 0,0 0-16 16,0 0-384-16,0 0-80 0,0 0-16 0,0 0 0 16,0 0 32-16,0 0 0 0,11 3 0 0,-3-2 0 0,1-2 144 0,1 0 16 15,1 1 16-15,2 0 0 0,2-1 176 0,2-1 48 16,2 0 0-16,3 0 0 0,1-1 48 0,1 1 16 16,3 1 0-16,-3 1 0 0,0 0-416 15,2 1-80-15,1 0-16 0,-3 1 0 0,-1 0-384 0,-2-1 0 16,-2 0 0-16,-2 1-176 0,-1-1 176 15,-3 0 0-15,-2 0 0 0,-1 0 0 0,-10-1 0 0,9 0 0 16,-9 0 0-16,0 0 0 0,0 0 0 0,0 0 0 16,0 0 128-16,0 0-128 0,0 0 192 0,0 0-48 15,0 0 0-15,0 0 0 0,-11-4-144 0,0 2 0 0,-3 0 0 0,0-2 0 16,-2 0 0-16,-2 1 0 0,-1-1 0 16,-1 1 0-16,-2 1 0 0,0 0 128 0,2-1-128 0,-2 2 128 15,-2 0-128-15,1 0 0 0,0 1 0 0,1 1 0 16,-3 0 128-16,2 3-128 0,0-1 128 0,0 1-128 15,-3 2 128-15,0 0-128 0,-2 2 0 0,0 0 128 16,-1-1-128-16,1 3 160 0,0 2-160 0,4 3 160 16,2-1-160-16,3 1 0 0,3 0 0 0,1 0 128 15,4-1-128-15,3 1 0 0,0-2 0 0,5 0 0 16,2 0 0-16,2 1 0 0,2-2 144 0,4 0-144 16,1 1 192-16,3-1-48 0,3-1 0 0,1-1 0 15,4 0 64-15,2-2 16 0,1-3 0 0,2 1 0 16,0-4 80-16,0-2 16 0,1-1 0 0,-4-3 0 15,-1-1 0-15,-2-2 16 0,-4-2 0 0,-2 0 0 16,-2-2-80-16,-1 0 0 0,-3-2-16 0,-1 2 0 16,-4-1 64-16,-1 1 16 0,-2-1 0 0,-2 1 0 0,-1 1-96 0,-2 2-16 15,-3 0 0-15,1 2 0 0,-4 2-208 0,-2 1 0 16,-3 2-144-16,0 3 144 0,0 2-400 0,-2 3 16 16,-2 0 0-16,1 2 0 15,-1 2-672-15,2 1-128 0,1 0-32 0,2 4 0 16,3-1-2240-16,2 1-464 0</inkml:trace>
  <inkml:trace contextRef="#ctx0" brushRef="#br1" timeOffset="118730.38">8652 13243 22511 0,'0'0'992'0,"0"0"224"0,0 0-976 0,3-7-240 0,-3 7 0 0,0 0 0 16,2-7 1008-16,-2 7 144 0,0 0 48 0,0 0 0 15,0 0-352-15,0 0-64 0,0 0-16 0,-1 9 0 16,0 2-288-16,-1 3-64 0,1 2-16 0,1 3 0 16,-2 2 112-16,1 0 0 0,0 0 16 0,1 1 0 15,-1 1-128-15,0 0-16 0,0 0-16 0,-2-1 0 16,1 0-224-16,-1-2-144 0,0-1 192 0,-1-3-192 16,0-1 144-16,0 0-144 0,-2-1 0 0,-2-2 144 31,1 0-2032-31,-1-2-416 0</inkml:trace>
  <inkml:trace contextRef="#ctx0" brushRef="#br1" timeOffset="119888.93">14233 12909 4607 0,'0'0'400'0,"0"0"-400"0,0 0 0 0,0 0 0 15,0 0 2736-15,0 0 464 0,0 0 80 0,0 0 32 16,0 0-2160-16,0 0-416 0,0 0-96 0,0 0 0 15,10 0-128-15,0 1-32 0,3 2 0 0,3-3 0 16,3-1 320-16,3 0 64 0,2 0 16 0,0-1 0 0,2-1-144 0,1 1-32 16,2 0 0-16,0 0 0 0,0 0-304 0,0 0-64 15,-3 1-16-15,0 0 0 0,1-1-160 0,-3 1-32 16,-2 1-128-16,-3 0 192 0,-4 0-192 0,-3-1 0 16,-2-1 128-16,-10 2-128 0,0 0 0 0,0 0 176 15,0 0-176-15,0 0 160 0,0 0-16 0,-9-6 0 16,-2 2 0-16,-3 0 0 0,-2 1-144 0,-4 1 0 15,0-1 0-15,-1 0 128 0,0 2-128 0,0-1 0 16,-1 3 0-16,-1-1 128 0,-2-1-128 0,2 3 192 0,-1 3-192 0,-2-1 192 16,-1 1 16-16,-2 1 16 0,-3 3 0 0,1-1 0 15,1-1 0-15,1 0 0 0,0 1 0 0,3 0 0 16,3 2-224-16,2 1 128 0,3 0-128 0,3 3 0 16,1 0 944-16,3-1 80 0,3-2 32 0,4 0 0 15,-1 0-832-15,4 0-224 0,1 1 0 0,6-2 0 16,-3 0 160-16,4-1-160 0,1-2 192 0,4 0-192 31,-1-1-608-31,4-1-224 0,0-2-64 0,4 1 0 0,2-2 896 0,0-1 208 0,-3-2 32 0,1-1 0 16,-2-1 16-16,-3 0 0 0,-2-2 0 0,-2-1 0 15,-2 0-64-15,-3-2 0 0,-2-1 0 0,-2 0 0 16,-2 0 272-16,-2 1 48 0,-4-1 16 0,0 1 0 16,-3 2-336-16,-1 1-64 0,-2 3 0 0,-3 1-128 15,-1 0 0-15,-1 2 0 0,0 0 0 0,2 3 0 16,1 1-464-16,0 1 0 15,1 3 0-15,1 2 0 0,1 1-2208 16,1 0-432-16,1 0-96 0</inkml:trace>
  <inkml:trace contextRef="#ctx0" brushRef="#br1" timeOffset="120233.23">14462 13277 28559 0,'0'-12'1264'0,"0"5"272"0,0 7-1232 0,3-9-304 15,0-2 0-15,2 1 0 0,-1 1 864 0,1 1 112 0,1 0 32 16,-1 1 0-16,0-1-368 0,0 3-80 0,1-1-16 0,-6 6 0 16,9-4-272-16,1 1-48 15,-2 3-16-15,2 3 0 0,-1 0-208 0,0 1 0 0,0 2 0 16,-2 3 0-16,0 1 0 0,-2 2 0 0,-1 0 0 0,-3 1 0 16,-2 0 0-16,-3 4-192 0,-1 0 192 0,-4 2-160 15,-2 1-32-15,-2-2 0 0,1 0 0 0,-2 0 0 16,0-3-48-16,2-2-16 0,0-2 0 0,1-2 0 15,1-2 256-15,3-1 0 0,1 0 0 0,6-6 160 16,0 0 304-16,0 0 64 0,0 0 16 0,0 0 0 16,0 0-16-16,0 0 0 0,0 0 0 0,0 0 0 15,9 3-144-15,2-1-48 0,2 0 0 0,1 0 0 16,2-2-176-16,1 1-32 0,1 1-128 0,2 1 192 16,1 0-192-16,2 1 0 0,1-2 0 0,2 1-11360 15,2 2-2352-15</inkml:trace>
  <inkml:trace contextRef="#ctx0" brushRef="#br1" timeOffset="121172.5">18672 13131 19695 0,'0'0'864'0,"-3"-6"192"0,3 6-848 0,0 0-208 0,-1-7 0 0,1 7 0 15,0 0 256-15,5-7 16 0,-5 7 0 0,10-4 0 16,1 0 192-16,4 2 48 0,0 0 0 0,6 0 0 16,4 0 64-16,1 0 0 0,2 0 16 0,1 1 0 15,-1 0 64-15,0 2 16 0,-2-2 0 0,-3 1 0 16,0 0-336-16,-2 1-64 0,-2 0-16 0,-1 0 0 15,-3 0-256-15,-3 1 0 0,-2-1 0 0,-10-1 0 16,0 0 0-16,0 0 128 0,0 0-128 0,0 0 0 16,0 0 128-16,0 0-128 0,0 0 0 0,0 0 0 15,-11-3 0-15,-3 2 0 0,-3 0 0 0,1 1 0 16,-3 0 0-16,-1 0 0 0,-1 0 0 0,-4 1 0 16,-4 0 0-16,1 2 0 0,-1-1 0 0,-2 0 0 15,0 1 0-15,1 2 128 0,3 0 0 0,2 2-128 0,2-2 240 16,1 3-64-16,1 1-16 0,2 2 0 0,2 0-160 0,1 1 0 15,3 1 0-15,3 1 0 0,2 2 0 0,2-3 0 16,2-1 0-16,4 0 0 0,0-3 0 0,3 2 0 16,2-1 0-16,4-1 128 0,4-2-128 0,0 0 160 15,0 0-160-15,2-2 160 0,3-2 160 0,0-1 16 16,1-5 16-16,1 1 0 0,0 0 96 0,1-2 32 16,1-4 0-16,-1 0 0 0,-4-2-32 0,-1-1-16 15,-5-1 0-15,-2-2 0 0,-3-2-144 0,-2 0-32 0,-4-2 0 16,-2 3 0-16,-2 3 48 0,-3 2 0 0,-2 1 0 0,-2 4 0 15,-3-1-304-15,-2 5 0 0,-3 2 0 0,-1 4 0 32,0 2-512-32,0 5-64 0,0 4-16 0,0 1 0 15,0 3-2000-15,1 1-400 0,2 2-80 0</inkml:trace>
  <inkml:trace contextRef="#ctx0" brushRef="#br1" timeOffset="121642.71">19018 13538 23951 0,'-1'-8'2128'0,"1"0"-1696"0,0 0-432 0,1 0 0 16,0 1 1152-16,1 1 160 0,-2 6 32 0,4-8 0 0,2 0-240 0,2 3-32 15,0-1-16-15,2 1 0 0,0-1-368 0,2 3-80 16,2 0-16-16,0 1 0 0,0 0-208 0,2 2-64 15,-5 3 0-15,1-1 0 0,-1 0-320 0,-1 2 144 16,-2 2-144-16,-8-6 0 0,6 9 0 0,-6-9 0 16,0 12 0-16,-1-1 0 0,-1 0 0 0,-3 0-176 15,-1 0 176-15,-2-1-160 0,0-1 160 0,-1-2-160 16,1 0 160-16,0-2-160 0,0 1 160 0,3-2 0 16,5-4 0-16,-6 5 0 0,6-5 0 0,0 0 0 15,0 0 0-15,0 0 0 0,0 0 144 0,0 0-144 16,0 0 192-16,6 10-192 0,0-3 0 0,3 0 0 0,1-1 0 0,1 2 0 15,1 0 128-15,0 1-128 0,0 1 0 0,0-1 0 16,0 1 0-16,-1 0 0 0,-2 0 0 0,-2-1 0 16,-2 0 0-16,-5-9 0 0,3 9 0 0,-3-9 0 15,-4 9 0-15,-1 0 0 16,-3-2 0-16,-2-3 0 0,-3 0 224 0,-1-2-64 0,-2-1-16 0,0-1 0 16,-1-1 48-16,1 0 16 0,-2 0 0 0,3-1 0 15,-2 1 64-15,3 0 16 0,0 1 0 0,2 0 0 16,2 0-288-16,0 1 0 0,2 0 0 0,8-1 0 31,-8 3-2416-31,8-3-480 0</inkml:trace>
  <inkml:trace contextRef="#ctx0" brushRef="#br1" timeOffset="131601.98">20746 6855 16575 0,'0'0'1472'0,"0"0"-1168"0,0 0-304 0,0 0 0 15,0 0 1024-15,0 0 128 0,0 0 48 0,0 0 0 16,0 0-416-16,0 0-80 0,0 0 0 0,8 1-16 16,-2-1-80-16,4 0-16 0,1-1 0 0,2-1 0 15,2 1-288-15,2 0-64 0,3 0-16 0,1-1 0 0,2-1-224 0,2 0 144 16,3 0-144-16,0-1 128 0,0 1 16 0,-2 0 0 15,0 0 0-15,-2 0 0 0,-1 1-144 0,-1 1 0 16,-3 1 0-16,-4 0 0 0,-2 0 144 0,-2 0 0 16,-2 1 0-16,-1 0 0 0,-8-1 64 0,0 0 16 31,0 0 0-31,0 0 0 0,0 0 64 0,0 0 16 0,0 0 0 0,-2 6 0 0,-4-2 16 0,-2 1 16 16,-3-2 0-16,-3 0 0 0,-4 2-32 0,-2 0-16 15,-4-1 0-15,-1 2 0 0,-3-2-288 0,-2 2 160 16,1-1-160-16,2 1 128 0,0-1-128 0,1 2 0 15,-2 0 0-15,2 1 128 0,1 1 80 0,1 2 16 16,-1 1 0-16,2 3 0 0,-1-1-80 0,0 1-16 16,0 1 0-16,1-1 0 0,1-1-128 0,2 0 0 15,2-1 0-15,3 0 0 0,2 0 0 0,3 0 0 0,2-1 0 0,4 1 0 16,1-1 0-16,3 0-144 0,3-2 144 0,2 0 0 16,3-2-128-16,2 1 128 15,3-1 0-15,2-2 0 0,3-1 0 0,-1-3 0 0,2-2 0 0,-1-1 0 31,-2-2 0-31,0-1 128 0,-3-2-128 0,0-3 144 0,-3-2 48 0,-1-2 0 0,-3-4 0 0,0 1 0 32,-4-2 0-32,-1 2 16 0,-2-1 0 0,-1 2 0 0,-3 0-16 0,-1 3-16 0,-2 1 0 0,-1 3 0 15,-2 0-176-15,-1 2 0 0,0 4 144 0,0 2-144 16,-1 2-352-16,1 3-144 0,0 1-16 0,0 4-9728 16,-1 2-1920-16</inkml:trace>
  <inkml:trace contextRef="#ctx0" brushRef="#br1" timeOffset="131883.96">21098 7171 25791 0,'0'0'2304'0,"0"0"-1856"31,0 0-448-31,0 0 0 0,0 0 608 0,0 0 32 0,0 0 0 0,0 0 0 0,0 0-144 0,1 7-32 16,-2-2 0-16,0 4 0 0,0 2-144 0,0 3-48 16,1 2 0-16,0 1 0 15,-1 2-32-15,2 2-16 16,-1 0 0-16,0 1 0 0,0 1-96 0,-1 1-128 0,-1 1 176 0,1-2-176 16,0-2 128-16,0-1-128 15,0 0 0-15,0-1 0 0,0-4-128 0,1-1-144 0,-3-2-32 0,0-1 0 31,2-2-2432-31,0-2-480 0</inkml:trace>
  <inkml:trace contextRef="#ctx0" brushRef="#br1" timeOffset="132136.29">21398 7182 35007 0,'0'0'3120'0,"0"0"-2496"15,5-3-496-15,-1-1-128 0,2 1 0 0,0 1 0 16,2 0 0-16,1-1 0 0,1 1 0 0,1 0 0 16,2 0 0-16,1 1 0 0,3-3-240 0,1 0-16 15,0-1 0-15,2-2 0 16,-1 1-832-16,1 0-160 0,-3-1-32 0,-2 1-8032 15,-1-1-1600-15</inkml:trace>
  <inkml:trace contextRef="#ctx0" brushRef="#br1" timeOffset="132293.97">21483 7369 31327 0,'0'0'2784'0,"0"0"-2224"0,0 0-560 0,0 0 0 16,0 0 496-16,0 0-16 0,0 0 0 0,0 0 0 15,0 0 32-15,7 1 16 0,1-1 0 0,3 0 0 0,3 0-208 0,2-1-64 16,2 0 0-16,1-1 0 15,1-2-256-15,1 0 0 0,1-2 0 0,1-1 0 16,0-3-1072-16,3-1-112 0,0-2-32 0,-1-1-13440 16</inkml:trace>
  <inkml:trace contextRef="#ctx0" brushRef="#br1" timeOffset="133039.78">22460 6309 23951 0,'-9'-10'2128'0,"6"6"-1696"15,-2 1-432-15,1 1 0 0,1-1 576 0,3 3 48 16,-6-3 0-16,6 3 0 0,-5 3-80 16,-1 1-16-16,-1 4 0 0,2 2 0 0,-1 3-384 0,1 3-144 0,-1 3 0 0,1 2 144 15,1 2-144-15,-1 2 0 16,2 2 0-16,0 1 0 0,-1 1 0 0,1-1 0 16,0 1 0-16,0-1 0 0,1-3 0 0,1-1 0 0,0-2 0 0,0-3 0 15,-1-3 0-15,1-3 0 0,-2-3 0 0,1-1 0 16,2-2 144-16,0-7 0 0,0 0 0 0,0 0 0 15,0 0 128-15,0 0 32 0,-4-6 0 0,2 0 0 16,1-5 32-16,-1-3 16 0,1-1 0 0,1-4 0 16,1-2-96-16,1-2 0 0,-1-3-16 0,1-2 0 15,2 1-64-15,-2-2-16 0,2-1 0 0,0-1 0 16,1 0 16-16,2 1 0 0,2 2 0 0,0 1 0 16,2 3-176-16,1 2 160 0,0 0-160 0,0 3 160 15,1 2-160-15,1 2 0 0,-1 2 0 0,0 1 0 0,0 1 0 0,0 2 0 16,-1 3 0-16,1 0 0 0,-2 3 0 0,0 2 0 15,0 1 0-15,-2 1 0 16,1 1-400-16,-1 3-16 0,-1 0 0 0,-2 4 0 16,0 2-2256-16,-3 1-448 0</inkml:trace>
  <inkml:trace contextRef="#ctx0" brushRef="#br1" timeOffset="133218.87">22353 6525 30287 0,'0'0'1344'0,"0"0"272"0,-4-3-1296 16,4 3-320-16,0 0 0 0,0 0 0 0,0 0 256 0,0 0 0 16,0 0-16-16,8-2 0 0,3 0-64 0,3 0-16 0,1 2 0 0,3-1 0 15,1 0-160-15,2-1 0 0,2 0 0 0,-2 0 0 32,1-2-528-32,3 1-144 0,-2 0-32 0,1-1-8272 0,-2 0-1664 0</inkml:trace>
  <inkml:trace contextRef="#ctx0" brushRef="#br1" timeOffset="133422.67">22786 6477 26719 0,'0'0'2368'15,"0"0"-1888"-15,0 0-480 0,0 0 0 0,0 0 864 0,0 0 80 16,0 0 16-16,0 0 0 0,-2 6-288 0,0 2-48 16,0 3-16-16,1 1 0 0,0 1-368 0,0 3-80 15,-1 1-16-15,2 3 0 0,0 1-144 0,0 1 0 16,-1 0 0-16,1 0 0 0,0-1 0 0,0 0 128 15,0 1-128-15,0-2 0 16,1-3-272-16,1 0-144 0,-1-3-32 0,0-1-9072 16,0-2-1808-16</inkml:trace>
  <inkml:trace contextRef="#ctx0" brushRef="#br1" timeOffset="133954.69">23385 6281 19743 0,'0'0'880'0,"0"0"176"0,4-4-848 0,1-1-208 16,-1 0 0-16,-1-1 0 0,1 2 960 15,-4 4 160-15,3-6 32 0,-3 6 0 0,0 0-112 0,0 0-16 16,0 0 0-16,0 0 0 0,0 0-192 0,-6 3-64 16,-1 2 0-16,-2 4 0 0,-1 3-384 0,-3 4-96 15,-5 6-16-15,0 5 0 0,-3 4-128 0,-4 4-16 16,-1 6-128-16,-3 4 192 0,-1 4-192 0,-2 5 176 15,-1 3-176-15,-16 29 160 0,5-11-160 0,5-7 0 0,1-6 0 0,3-6 0 16,0-5 0-16,4-3 0 16,3-3 144-16,4-6-144 0,1-3 0 0,4-3 144 0,1-3-144 15,3-3 0-15,0-4 0 0,5-2 0 0,0-2 0 0,4-5-192 32,1-3-1328-32,2-3-256 0,3-8-48 0</inkml:trace>
  <inkml:trace contextRef="#ctx0" brushRef="#br1" timeOffset="134456.85">23512 6795 27759 0,'0'0'1216'0,"0"0"272"0,0 0-1184 0,0 0-304 16,-6 0 0-16,-1 2 0 0,0 3 176 0,-2 4-32 15,0 3 0-15,-2 4 0 0,-1 1 32 0,0 5 0 16,-1 1 0-16,-2 3 0 0,0-1-176 0,-2 3 0 16,0 0 0-16,0 1 0 0,1-1 0 0,1 0 128 15,0-2-128-15,3 0 0 0,1-4 0 0,2-2 128 16,-1-2-128-16,4-1 0 0,0-4 144 0,2-2-144 16,0-2 160-16,3-3-160 0,1-6 272 0,0 0-32 15,0 0-16-15,0 0 0 0,4-4-32 0,1-4-16 0,2-4 0 0,2-2 0 16,0-4-176-16,5-4 0 15,2-4 0-15,2-4 128 0,-2-4-128 0,3-2 0 0,0-3 0 16,-2-1 0-16,0 2 0 0,-2 2 0 0,-3 0-144 0,-1 6 144 16,-3 3 144-16,0 5 96 0,-2 4 16 0,0 2 0 15,-1 4 352-15,0 2 80 0,-2 4 16 0,0 1 0 16,-3 5-352-16,0 0-64 0,0 0-16 0,0 0 0 0,5 9-112 0,-1 2-32 16,0 2 0-16,1 1 0 0,-2 1-128 0,0 1 0 15,1 3 0-15,-1 1 0 0,0 0 0 0,1 0 128 16,-1 2-128-16,1 2 0 0,0-2 0 0,0 0 0 15,0-2 0-15,1 1 0 0,-2 0 0 0,0-1 0 16,2 0 128-16,0-1-128 0,-2-3 0 0,0-1-144 16,-1-1 144-16,1 0-208 15,1-3-720-15,-2-1-144 0,-1-4-16 0,-1-6-13616 0</inkml:trace>
  <inkml:trace contextRef="#ctx0" brushRef="#br1" timeOffset="134613.21">23385 7065 31263 0,'0'0'1392'0,"-3"-3"272"0,-2-1-1328 0,3-1-336 16,0 0 0-16,2 5 0 0,0 0 192 0,4-5-48 0,5 1 0 0,2 1 0 15,2-1-144-15,3 1 0 0,1-1 0 0,3-1 0 16,2-1 0-16,1-1 0 0,2-2-128 0,2 2 128 31,1-2-832-31,3 0-80 0,2 0-32 0,1-1-7840 16,-1 1-1584-16</inkml:trace>
  <inkml:trace contextRef="#ctx0" brushRef="#br1" timeOffset="134802.6">23977 6870 20271 0,'0'0'1792'0,"0"0"-1424"0,0 0-368 0,0 0 0 15,0 0 1968-15,0 0 320 0,0 0 64 0,0 0 16 16,0 0-672-16,0 0-128 0,0 0-32 0,-5 5 0 16,2 3-640-16,0 1-144 0,0 2-32 0,1 3 0 15,1 3-336-15,-1 2-64 0,0 1 0 0,0 1-16 16,-1 3-112-16,3 0-32 0,-1 2 0 0,0-1 0 15,0 0-160-15,0 2 0 16,0-2 0-16,0-1 0 0,1-2-304 0,1-1-32 0,0-1-16 0,1-3 0 16,0-1-2208-16,2-3-432 0</inkml:trace>
  <inkml:trace contextRef="#ctx0" brushRef="#br0" timeOffset="26757.63">11419 15341 5519 0,'0'0'240'0,"0"0"64"0,0 0-304 16,0 0 0-16,0 0 0 0,0 0 0 0,0 0 928 0,0 0 128 16,0 0 32-16,0 0 0 0,0 0-624 0,0 0-112 15,0 0-32-15,0 0 0 0,0 0-112 0,0 0-16 16,0 0-16-16,0 0 0 0,0 0 48 0,0 0 16 16,0 0 0-16,0 0 0 0,0 0 48 0,0 0 16 15,0 0 0-15,0 0 0 0,0 0-112 0,0 0 0 0,0 0-16 0,0 0 0 16,0 0-176-16,0 0-192 0</inkml:trace>
  <inkml:trace contextRef="#ctx0" brushRef="#br0" timeOffset="28909.51">16809 15441 4607 0,'0'0'192'0,"0"0"64"0,0 0-256 0,0 0 0 16,0 0 0-16,0 0 0 0,0 0 1312 0,0 0 224 15,0 0 32-15,0 0 16 0,0 0-560 0,0 0-96 16,0 0-32-16,0 0 0 0,0 0-128 0,0 0-16 15,0 0-16-15,0 0 0 0,0 0-144 0,0 0-16 16,0 0-16-16,0 0 0 0,0 0-112 0,0 0 0 16,0 0-16-16,0 0 0 0,0 0-144 0,0 0-32 0,0 0 0 0,0 0 0 15,0 0 80-15,0 0 16 16,0 0 0-16,0 0 0 0,0 0 96 0,0 0 32 0,0 0 0 0,0 0 0 16,0 0-144-16,0 0-16 0,0 0-16 0,0 0 0 15,0 0-128-15,0 0-32 0,0 0 0 0,0 0 0 16,0 0-144-16,0 0 128 0,0 0-128 0,0 0 128 15,0-8-400-15,0 8-96 0,0 0-16 0,8-6-10560 16</inkml:trace>
  <inkml:trace contextRef="#ctx0" brushRef="#br0" timeOffset="30103.52">20224 15354 8687 0,'0'0'384'15,"0"0"80"-15,0 0-464 0,0 0 0 0,0 0 0 0,0 0 0 0,9-1 592 0,-9 1 32 16,8-2 0-16,-8 2 0 0,0 0-176 0,9-5-16 16,-9 5-16-16,0 0 0 0,9-2-240 0,-9 2-48 15,8 0-128-15,-8 0 192 0,0 0-192 0,0 0 0 16,0 0 128-16,0 0-3936 16,8 3-784-16</inkml:trace>
  <inkml:trace contextRef="#ctx0" brushRef="#br0" timeOffset="58105.63">11322 11816 16575 0,'0'0'1472'0,"0"0"-1168"0,-2-8-304 0,0 1 0 0,2 7 352 0,0 0 16 15,2-7 0-15,-2 7 0 0,0 0 224 0,7-6 48 16,-1 0 16-16,2 2 0 0,0 1-224 0,1-1-48 15,1 1-16-15,2 1 0 0,2-2 96 0,0 1 32 16,1 0 0-16,4 0 0 0,2-3-176 0,2 2-16 16,0-1-16-16,0 2 0 0,0-1-288 0,-1 0 160 15,-2 1-160-15,-2 0 128 0,-3-1-288 0,-3 2-64 16,-2 1-16-16,-10 1 0 16,0 0-1776-16,0 0-352 0,0 0-80 0</inkml:trace>
  <inkml:trace contextRef="#ctx0" brushRef="#br0" timeOffset="58277.45">11386 11853 15487 0,'-11'1'688'0,"11"-1"144"0,-9 2-672 0,9-2-160 0,-8 1 0 0,8-1 0 0,0 0 992 0,0 0 160 0,0 0 48 0,0 0 0 15,0 0-368-15,0 0-80 0,0 0-16 0,0 0 0 16,0 0-48-16,0 0-16 0,11 0 0 0,3 1 0 16,0 0-288-16,1 1-48 0,2-3-16 0,3 1 0 31,3 0-320-31,4-1 144 0,0-2-144 0,1 1 0 15,1-2 0-15,-3 1 0 0,-3 0 0 0,-2 0 0 0,-3 0-2288 16,-4 2-400-16</inkml:trace>
  <inkml:trace contextRef="#ctx0" brushRef="#br0" timeOffset="58403.56">11411 12002 11967 0,'-18'-1'1072'0,"7"0"-864"0,0-1-208 0,2 0 0 0,1-2 2176 0,3 1 400 15,5 3 80-15,0 0 16 0,0 0-976 0,7-5-192 16,3-1-32-16,3 1-16 0,4-1-992 0,5-1-192 15,4 2-32-15,6-2-16 0,6 1-448 0,2-3-96 16,3-1 0-16</inkml:trace>
  <inkml:trace contextRef="#ctx0" brushRef="#br0" timeOffset="102654.41">10978 10310 4607 0,'0'0'400'0,"0"0"-400"16,0 0 0-16,0 0 0 0,0 0 1040 0,0 0 128 15,5-6 32-15,-5 6 0 0,6-8-240 0,-2 3-32 32,2-2-16-32,-6 7 0 0,3-8 0 0,1 2 0 15,1-1 0-15,-5 7 0 0,5-9 128 0,0 2 32 0,0 1 0 0,-5 6 0 0,4-9-192 0,-1 2-48 16,-3 7 0-16,0 0 0 0,4-7-256 0,-4 7-64 31,0 0-16-31,0 0 0 0,0 0-176 0,0 0-16 0,0 0-16 0,0 0 0 0,0 0 48 0,0 0 16 16,0 0 0-16,-1 11 0 0,0 1-48 0,-2 2-16 15,-3 2 0-15,1 3 0 0,-1 3-48 0,1 3-16 16,-2 3 0-16,1 2 0 0,1-1-32 0,2-1-16 16,1 1 0-16,1 0 0 15,2-2-176-15,2-2 0 0,0-2 0 0,4-2 0 16,-2-2 0-16,3-2 0 0,0-2 0 0,1-2 0 15,-1 0 176-15,2-3-48 0,1-3-128 0,0-2 192 16,0 0 48-16,1-3 0 0,-2-3 0 0,0-1 0 16,1-2-48-16,0-1 0 0,-1-5 0 0,0-2 0 15,-1-5 0-15,1-4 0 0,-2-3 0 0,2-4 0 16,0-4-48-16,-2-3-16 0,-1-1 0 0,1 0 0 16,2 0-128-16,-2 1 128 0,-4 3-128 0,0 3 128 15,-3 3-128-15,1 4 0 0,-1 2 144 0,-2 3-144 0,-2 2 128 0,0 4-128 16,1 2 160-16,0 3-160 0,-2 0 400 0,4 6-16 15,0 0 0-15,0 0 0 0,0 0-64 0,0 0 0 16,-6 3-16-16,1 4 0 0,1 3-176 0,2 2-128 16,1 1 144-16,0 3-144 0,1 1 0 0,1 2 0 15,1 1 0-15,2-1 0 0,0 2 0 0,-1 0 128 16,-1-1-128-16,3-1 0 0,0-2 0 0,2 0 0 16,-2-2 0-16,1 0 0 0,-1-2 0 0,0 0 0 15,0 0 0-15,2 0 0 0,0-1 0 0,-1-1 0 16,0-1 0-16,0-1 0 15,3-2-1856-15,0-1-384 0,1 1-64 0</inkml:trace>
  <inkml:trace contextRef="#ctx0" brushRef="#br0" timeOffset="102873.67">11500 10580 14735 0,'0'0'1312'0,"0"0"-1056"0,-6-3-256 0,6 3 0 0,0 0 1056 0,0 0 160 16,0 0 16-16,0 0 16 0,0 0 96 0,0 0 32 16,0 0 0-16,-2 8 0 0,0 1-224 0,1 1-64 15,1 2 0-15,0 0 0 0,0 0-448 0,0 2-80 16,1 0-32-16,1 0 0 0,0 1-224 0,-1-2-48 16,0 0-16-16,2-1 0 0,-2-1-240 0,3 0 128 15,-2 0-128-15,0 0 0 16,-1-1 0-16,-1-10 0 0,2 10 0 0,-2-10 0 15,0 0-2496-15,0 0-512 0</inkml:trace>
  <inkml:trace contextRef="#ctx0" brushRef="#br0" timeOffset="103283.03">11522 10618 26207 0,'-8'-7'1152'0,"8"7"256"0,-6-8-1136 0,3 0-272 15,3 1 0-15,1-1 0 0,1 0 880 0,1 2 112 16,2-1 32-16,0 0 0 0,2 1-64 0,1 0 0 0,0 1 0 0,1-1 0 15,0 2-576-15,0 0-128 0,0-1-32 0,-2 3 0 16,-7 2-224-16,10-1 0 0,-10 1 0 0,0 0 0 16,9 4 0-16,-9-4 0 0,9 10 128 0,-3 2-128 15,-2 1 0-15,-1 1 0 0,-1-1 0 0,-1-1 0 16,-1-1 128-16,0 0-128 0,-2-2 0 0,1 0 144 16,1-9-144-16,-3 8 128 0,3-8-128 0,0 0 128 15,-4 9-128-15,4-9 0 0,0 0 144 0,0 0-144 16,0 0 0-16,0 0 0 0,0 0 0 0,0 0 0 15,0 0 0-15,7 7 0 0,-7-7 0 0,9 4 0 0,0-1-144 0,2 1 144 16,1-1-160-16,0 1 160 0,2 0-160 16,-2 0 160-16,1-1-160 0,-2 1 160 0,1-1 0 0,-2 1 0 15,-10-4 0-15,9 7 0 0,-9-7 0 0,0 0 0 16,0 0 0-16,2 10 0 0,-4-2 304 0,-3-2 0 16,-4 0 0-16,-1-1 0 0,-2 1 352 0,-5-1 80 15,0 1 16-15,0-1 0 0,1 0-304 0,-3-1-48 16,3-1-16-16,0 0 0 0,1-2-192 0,3-1-32 15,1 1-16-15,2-1 0 0,9 0-144 0,0 0 0 16,-9-1-160-16,9 1 160 16,0 0-2192-16,0 0-352 0,0 0-64 0</inkml:trace>
  <inkml:trace contextRef="#ctx0" brushRef="#br0" timeOffset="103927.58">11681 10265 23663 0,'0'0'1040'0,"0"0"240"0,0 0-1024 0,0 0-256 0,0 0 0 0,0 0 0 0,0 0 1120 0,0 0 176 16,0 0 48-16,7-1 0 0,1 0-128 0,0-1-32 31,0-1 0-31,0-1 0 0,3 1-784 0,1-1-144 0,2-2-48 0,0 0 0 0,1-1-208 0,1 0 128 15,-1 0-128-15,7-4 0 16,-1 1-336-16,-3 1-176 0,1 0-16 0,-5 4-9136 16,-2-1-1808-16</inkml:trace>
  <inkml:trace contextRef="#ctx0" brushRef="#br0" timeOffset="104085.31">11780 10341 7359 0,'0'0'656'0,"-7"2"-528"16,2 1-128-16,5-3 0 0,0 0 4208 0,0 0 800 15,-6 3 176-15,6-3 16 0,0 0-3072 0,0 0-608 16,0 0-128-16,0 0-32 0,0 0-640 0,0 0-128 16,8 2-16-16,1-2-16 0,-1-1-336 0,3-1-64 15,2-3-16-15,1 0 0 0,0 1-144 0,2-3 0 0,1-2 0 0,2 0-9920 16,2-1-2000-16</inkml:trace>
  <inkml:trace contextRef="#ctx0" brushRef="#br0" timeOffset="104586.71">12176 9931 5519 0,'-7'-10'496'0,"3"3"-496"16,-2 0 0-16,1-1 0 0,1 0 4176 0,4 8 752 15,-4-7 128-15,4 7 48 0,-5-8-3136 0,5 8-624 16,-6-7-128-16,6 7-32 0,0 0-160 0,0 0-16 0,0 0-16 0,0 0 0 15,-8 3-624-15,4 2-128 16,0 4-32-16,1 2 0 0,0 1-208 0,2 3 0 16,0 4 0-16,1 1 0 0,1 1 0 0,2 0 0 15,1-2 0-15,0 1 0 0,1 0 0 0,3-1 0 16,1-2 128-16,-2-6-128 0,0-1 0 0,2 1 0 16,1-1 0-16,2 0 0 0,-1-1 128 0,0-1-128 15,0-3 0-15,4 2 0 0,-2-3 192 0,-1-3-48 16,-2-1-16-16,-1-2 0 0,1-2 48 0,0-3 0 0,-1-2 0 15,1-3 0-15,0-2-16 0,1-6 0 0,0-3 0 0,0-4 0 16,1 0-160-16,-2-3 0 0,-1-1-160 0,-3 0 160 16,0-2-224-16,-2 3 48 0,1 2 16 0,-3 12 0 15,-1-1 160-15,0 2 0 0,-1 0 0 0,-1 1 0 16,0 2 0-16,0 2 272 0,0 3-32 0,-1 0-16 16,2 7 256-16,0 0 48 0,0 0 16 0,0 0 0 0,0 0-128 0,0 0-32 15,0 0 0-15,-4 8 0 0,1-1-256 0,1 3-128 16,-1 2 0-16,2 2 128 0,1-1-128 0,0 1 0 15,1 0 0-15,0 2 0 0,1-1 0 0,0 0 0 16,0-1 0-16,1-1 128 0,2 1-128 0,0 1 0 16,1-1 0-16,0-1 0 15,2-2-448-15,0-1-32 0,2-2 0 0,-2-2 0 16,2 0-2576-16,1-3-512 0</inkml:trace>
  <inkml:trace contextRef="#ctx0" brushRef="#br0" timeOffset="104962.38">12663 9856 10127 0,'0'0'896'0,"0"0"-704"16,0 0-192-16,0 0 0 0,0 0 2880 0,0 0 528 0,-3 6 112 0,-2-1 32 16,2 3-1472-16,1 1-288 0,-1 1-64 0,-1 6-16 15,2 1-448-15,1 1-96 16,-1 1-16-16,0 1 0 0,-1-2-464 0,0 1-112 16,-1 0 0-16,1 0-16 0,3-2-336 0,0 0-64 0,0-3-16 0,-2 0 0 15,2-3-144-15,0-2 0 0,0-1 0 16,0-8 128-16,0 0-128 0,0 0 128 0,0 0-128 0,0 0 128 15,0 0-128-15,0 0 192 0,0 0-192 16,4-13 192-16,-3-4-192 0,1 2-272 0,0-5 64 0,1-4 16 31,1-4-240-31,-1 0-32 0,1-3-16 0,1-1 0 0,-2 0 288 0,0 2 48 0,1 4 16 0,0 3 0 16,-2 2 128-16,2 3 0 0,-2 5 160 0,0 2-160 0,0 3 464 0,1 3 0 16,-3 5 0-16,0 0 0 0,0 0-208 0,7 1-64 15,-3 1 0-15,2 4 0 0,-2 1-192 0,0 2 144 16,0 1-144-16,2 2 128 0,-2 2 80 0,0 3 16 15,1 1 0-15,-1-1 0 0,1 1-48 0,0-1-16 16,1 1 0-16,0 0 0 0,-3-2-160 0,3-1 0 16,-1 0 144-16,1-2-144 0,-1 0 0 0,2-1 144 15,-1-1-144-15,-1-1 0 0,1-1 0 0,-1 0 0 16,1-3 0-16,-1 0 0 16,-5-6-2272-16,0 0-352 0,4 4-80 0</inkml:trace>
  <inkml:trace contextRef="#ctx0" brushRef="#br0" timeOffset="105151.66">12655 10034 23039 0,'0'0'2048'0,"0"0"-1648"15,-3-2-400-15,3 2 0 0,0 0 1248 0,0 0 160 0,0 0 48 0,0 0 0 16,0 0 240-16,2-5 48 0,2-1 16 0,2 1 0 31,4 0-2272-31,1 0-448 0,1-3-80 0,0 0-32 0,4 1 880 0,0-2 192 0,1 0 0 0,1 0 0 31,3 0-2336-31,1 1-512 0,17-13-96 0,-7 5-7808 0</inkml:trace>
  <inkml:trace contextRef="#ctx0" brushRef="#br0" timeOffset="105371.06">13037 9631 23039 0,'-11'-8'1024'0,"7"5"192"0,-1 0-960 0,1 1-256 15,-1-1 0-15,5 3 0 0,0 0 2272 0,-4-2 416 16,4 2 64-16,0 0 32 0,0 0-1312 0,0 0-272 15,0 0-48-15,0 0-16 0,0 0-784 0,-4 4-160 16,0 2-16-16,2 1-16 0,1 2-160 0,0 2 0 16,1 1 0-16,1 1 0 0,0 2-176 0,0 0 176 15,1 2-128-15,1 1 128 0,0 0 0 0,0 0 0 16,-1-1 0-16,1 1 0 0,1-1 0 0,-2 0 0 16,2-2 0-16,-1 0 0 15,-1-2-1456-15,-1-1-208 0,0-1-32 0,0 2-13184 0</inkml:trace>
  <inkml:trace contextRef="#ctx0" brushRef="#br0" timeOffset="105543.86">12911 9867 29487 0,'0'0'1296'0,"-6"0"288"0,1 0-1264 0,5 0-320 0,0 0 0 0,0 0 0 0,0 0 896 0,0 0 112 16,0 0 16-16,0 0 16 0,0 0-656 0,6 0-144 15,2-2-32-15,2 0 0 16,2-2-208-16,1 1 0 0,0-1 0 0,2-2 0 0,0 0-192 0,1-1-96 16,3-1-16-16,0 1-9584 15,1-2-1920-15</inkml:trace>
  <inkml:trace contextRef="#ctx0" brushRef="#br0" timeOffset="105935.92">13312 9721 21471 0,'0'0'960'0,"-5"2"192"0,5-2-928 0,-5 2-224 16,5-2 0-16,0 0 0 0,0 0 1488 0,0 0 256 15,0 0 48-15,0 0 16 0,0 0-768 0,0 0-144 16,0 0-48-16,0 0 0 0,8 0-640 0,0-2-208 0,0-2 128 0,2-2-128 16,0-2 0-16,1 0 160 0,1-3-160 0,0-1 128 15,-2-2 32-15,0 0 0 16,-1-2 0-16,-1 0 0 0,-4 1-32 0,0-1 0 0,0 1 0 0,-2 1 0 15,-1 0 0-15,-1 3-128 16,-1 2 192-16,-1 1-64 0,-2 1 32 0,0 3 0 16,-3 2 0-16,0 1 0 0,-3 2 160 0,0 2 16 15,-1 2 16-15,0 3 0 0,-1 3-192 0,0-1-32 16,0 1-128-16,0 1 192 0,-1 1-192 0,2 2 128 0,2-1-128 0,0 0 0 16,1 1 240-16,1-1-48 0,2-1-16 0,1 1 0 0,0 0-32 0,3-1 0 15,-1 0 0-15,4 0 0 0,-1-1-144 0,4 0 0 16,0 0 0-16,3-1 0 0,1-1 0 0,2-1 0 15,1-1 0-15,4-2 128 0,1 0-384 0,3-2-96 16,-2-1-16-16,3-5 0 16,1-1-2112-16,-1-1-416 0,3-3-96 15,0-2-5648-15,1-2-1120 0</inkml:trace>
  <inkml:trace contextRef="#ctx0" brushRef="#br0" timeOffset="106093.19">13677 9659 11055 0,'6'-10'976'0,"-6"10"-784"16,0 0-192-16,0 0 0 0,0-4 2848 0,0 4 528 15,-2-3 96-15,2 3 32 0,-5-4-560 0,2 1-96 16,3 3-32-16,0 0 0 0,-6 1-1072 0,2 2-208 15,-2 2-64-15,2 0 0 0,0 2-496 0,-1 1-96 16,1 0-32-16,1 2 0 0,-1 1-272 0,2 3-64 16,0 0-16-16,1 1 0 0,1 1-368 0,0 0-128 15,1 1 0-15,1-1 144 0,1 1-144 0,1-1-272 16,0 0 64-16,0-2 16 16,1-2-1440-16,-1-2-288 0,0-1-48 0,1 1-15344 0</inkml:trace>
  <inkml:trace contextRef="#ctx0" brushRef="#br0" timeOffset="109433.77">15969 12040 7359 0,'0'0'320'0,"0"0"80"0,0-10-400 0,0 1 0 0,0 0 0 0,0 1 0 0,0 1 1216 0,0 7 144 15,1-9 48-15,0 1 0 16,-1 8-320-16,2-9-64 0,-2 9-16 0,0-7 0 15,0 7-32-15,0 0 0 0,0 0 0 0,0 0 0 0,0 0-256 16,0 0-48-16,0 0-16 0,0 0 0 0,-1 9-160 0,-1 4-48 16,-2 2 0-16,1 3 0 0,0 2-160 0,1 3-32 15,-1 2-16-15,2 1 0 16,0 2-80-16,1-1-16 16,1 0 0-16,3-1 0 0,0-2-144 0,0-1 0 0,1-1 0 0,0-1 128 0,1-2-128 0,1-2 0 15,2-3 0-15,2-1 128 0,-1-2-128 0,0-2 192 16,0-3-192-16,2 0 192 0,0-3-64 0,2-3-128 15,1-2 192-15,0-5-64 0,3-2-128 0,-3-6 160 16,1-5-160-16,-1-4 160 0,0-4-160 0,1-4 0 16,-2-3 0-16,1-3 0 0,3-3-224 0,-5 1-80 0,-5-1-16 0,-1 3 0 0,-2 2 320 15,-2 6 0-15,-2 3-128 0,-2 6 128 0,-1 6 576 0,1 2 160 16,-2 2 32-16,3 11 16 16,0 0 144-16,0 0 32 0,0 0 0 0,-6 5 0 0,-1 5-592 15,2 3-112-15,3 3-32 0,-2 3 0 0,-3 2-224 0,4 2 128 16,2 2-128-16,-2 1 0 0,0 0 128 15,1 1-128 1,1-1 0-16,2 2 0 0,0-2 128 0,2-2-128 0,3-2 0 0,0 0 0 0,2-1 0 0,1-2-192 16,1-1 16-16,2-3 0 15,0-1-2224-15,2-4-448 0</inkml:trace>
  <inkml:trace contextRef="#ctx0" brushRef="#br0" timeOffset="109780.49">16652 12325 24879 0,'0'0'2208'0,"0"0"-1760"15,0 0-448-15,0 0 0 0,-7-4 0 0,7 4 0 16,-3-5 128-16,-1-1-128 0,1 0 0 0,0-1 192 16,1-1-192-16,-1 0 192 0,1-1-192 0,2 0 0 0,-3 0 0 0,2 0 128 31,0 1-128-31,1 0 0 15,-2 0 0-15,2 8 0 0,0 0 0 0,0 0 0 16,0 0 0-16,0 0 0 0,0 0 320 0,-10 2 16 0,0 4 16 0,1 3 0 16,-1 3-32-16,0 3-16 0,-1 3 0 0,0 0 0 0,0 3 48 0,0 0 16 15,1 0 0-15,1-1 0 0,1-2 144 16,1-1 16-16,2 0 16 0,1-3 0 0,3-2-48 0,1-1-16 16,1-2 0-16,-1-9 0 0,4 10-208 0,1-1-32 15,1-3-16-15,0-1 0 0,-6-5-224 0,13 2 0 16,2-2 0-16,2-2 0 0,1-3 0 0,1-3 0 15,-1-3 0-15,2-2 0 16,1-7-320-16,0 1-128 0,2-2 0 0,0-1-16 16,0-1-1408-16,0 1-288 0,-2 1-48 0</inkml:trace>
  <inkml:trace contextRef="#ctx0" brushRef="#br0" timeOffset="110062.63">16823 11979 23151 0,'0'0'1024'0,"0"0"208"0,0 0-976 0,0 0-256 0,0 0 0 0,0 0 0 16,0 0 896-16,0 0 128 0,0-8 16 0,5 1 16 0,2 1-368 0,3 0-80 15,0-2-16-15,3 0 0 16,3 1-400-16,0-2-192 0,3-1 160 0,0-2-160 0,-1 1 0 0,1 1-288 16,1 1 32-16,-3 1 16 15,-1 1-2320-15,-3 1-480 0</inkml:trace>
  <inkml:trace contextRef="#ctx0" brushRef="#br0" timeOffset="110234.57">16884 12084 6447 0,'-15'0'576'15,"8"1"-576"-15,-1-1 0 0,8 0 0 0,0 0 4864 0,-7 1 880 16,7-1 160-16,0 0 48 0,0 0-3600 0,0 0-720 16,0 0-144-16,0 0-16 0,0 0-576 0,0 0-96 0,0 0-32 0,11-3 0 15,3 0-528-15,2-1-112 16,1-2-128-16,4 0 176 0,2-2-176 0,2-2 0 16,1-2 0-16,1-1 0 15,-1-4-2192-15,-3 1-320 0,0-3-64 0,0 1-16 0</inkml:trace>
  <inkml:trace contextRef="#ctx0" brushRef="#br0" timeOffset="115352.31">17132 11341 2751 0,'0'0'256'0,"0"0"-256"16,0 0 0-16,0 0 0 0,0 0 1984 0,0 0 336 15,-1-8 80-15,1 8 16 0,0 0-1200 0,0 0-256 16,1-8-32-16,-1 8-16 0,0 0-192 0,0 0-32 16,0 0-16-16,0 0 0 0,0 0-160 0,0 0-16 15,0 0-16-15,0 0 0 0,0 0 112 0,0 11 32 0,-1-1 0 0,1 2 0 16,0 2-368-16,0 1-80 15,1 1-16-15,2 0 0 0,-2 2-160 0,1-2 0 16,0-1 0-16,2-1 128 0,3-1-128 0,-1-1 0 0,0-1 0 0,2 1 0 16,1-3 304-16,-1-1 16 0,2-2 16 0,0 0 0 15,0-2 16-15,1 0 0 16,0-2 0-16,0-1 0 0,0-2-64 0,0-1-16 0,-1-2 0 16,0 0 0-16,0-2-16 0,1-1 0 0,-1-2 0 0,-1-1 0 15,-2-3-32-15,0 0-16 0,-1-2 0 0,0-1 0 16,-2-4-48-16,0 0-16 0,-3-1 0 0,-1 0 0 15,-1 1-16-15,-2-1-128 0,0 0 192 0,0 1-64 16,0 1 48-16,0 2 0 0,-2-1 0 0,0 3 0 16,1 3 208-16,0 1 32 0,-2 1 16 0,2 1 0 15,0 1-80-15,4 8-16 0,-3-5 0 16,3 5 0-16,0 0-96 0,0 0-32 0,0 0 0 0,0 0 0 0,0 0-208 0,0 0 0 16,0 0 0-16,0 0 0 0,0 0 0 0,1 10-128 15,0-2 128-15,0 2-208 0,3 0 208 0,-1 1 0 16,1 1-160-16,1 0 160 0,-1 0 0 0,1 1 0 15,0 0-144-15,1-1 144 0,-1-1 0 0,1 0 0 16,-1-1 0-16,1 0 0 0,0-2 0 0,1 1 0 16,1 1 0-16,1-2 0 0,-1-2 0 0,0 1 0 15,0-3 128-15,1 1-128 0,2-1-192 0,-1 1-96 16,-1-2-16-16,1 0-8864 16,3 1-1776-16</inkml:trace>
  <inkml:trace contextRef="#ctx0" brushRef="#br0" timeOffset="115588.2">17637 11274 21711 0,'-10'-8'960'0,"10"8"192"0,0 0-912 0,0 0-240 0,-7-4 0 0,7 4 0 15,0 0 976-15,0 0 160 0,0 0 16 0,0 0 16 16,0 0-496-16,0 0-96 0,0 0-32 0,0 0 0 15,0 11-544-15,2 0 0 0,2 1 0 0,1 0 0 16,-1-1 0-16,-1 0 0 0,0-1 0 0,0 1 0 16,0-1 0-16,2 1 0 0,-1 0 0 0,0-1 0 15,1 0 0-15,-5-10-176 0,3 10 176 0,0-2-208 16,1 0-816-16,-4-8-176 0,0 0-16 0</inkml:trace>
  <inkml:trace contextRef="#ctx0" brushRef="#br0" timeOffset="116012.19">17641 11357 12895 0,'0'0'1152'0,"-2"-9"-928"16,0-1-224-16,0 0 0 0,1 0 1760 0,0-1 304 31,0 0 64-31,2 0 16 0,2 0-800 0,0 0-176 0,1-1-16 0,0 2-16 0,2-1-352 0,1 0-64 0,2 0-16 0,2 2 0 16,0 0-128-16,0 3-16 15,0 1-16-15,-2 3 0 0,1 0-336 0,-1 2-64 0,-9 0-16 0,8 4 0 16,-1 3-128-16,-1 1 128 31,-3-1-128-31,-2 4 128 0,-2 5-128 0,-1-1 0 0,-3 1 0 0,0-1 0 0,-2 0 0 0,1 1-176 0,-2-3 48 0,2-1 0 16,1-2 128-16,-1-1-128 0,6-9 128 0,-5 6-128 15,5-6 128-15,0 0 0 0,0 0 160 0,0 0-160 16,0 0 320-16,0 0-48 0,0 0 0 0,0 0 0 0,0 0-128 16,10-1-16-16,0-1-128 0,1 0 192 15,1 0-192-15,0 0 0 0,-1-2 0 0,2 1 0 0,0 1 0 0,-1 0 0 16,0 0 0-16,-1 2 0 0,0 0 128 0,-1 2-128 15,-2-1 0-15,-8-1 0 0,8 3 128 0,-8-3-128 16,7 7 0-16,-7-7 144 0,5 7-144 0,-5-7 128 16,2 10-128-16,0-1 128 0,-2-9-128 0,0 11 160 15,-1-1-160-15,0-2 160 0,1-8-160 0,-1 8 160 16,1-8-160-16,-3 9 160 0,3-9-160 0,-5 10 192 16,-1-3-192-16,0-2 192 0,0 1-64 0,-2-1-128 31,-1 0 192-31,0-1-64 15,0 0-512-15,1 1-96 0,1-3-32 0,7-2-8896 16,-9 1-1776-16</inkml:trace>
  <inkml:trace contextRef="#ctx0" brushRef="#br0" timeOffset="116310.82">17952 10928 12895 0,'-3'-7'1152'0,"-1"0"-928"0,-2 1-224 0,1 0 0 16,2 1 2816-16,3 5 528 0,-3-7 112 0,3 7 0 15,-5-6-1632-15,5 6-336 0,0 0-64 0,0 0-16 16,-4-6-576-16,4 6-112 0,0 0-16 0,0 0-16 0,0 0-416 0,0 0-80 16,0 0 0-16,2 9-16 0,-2-9-176 0,4 12 0 15,2-1 0-15,1 1 0 0,0 1-128 0,1 0 128 16,0 0 0-16,0 0 0 0,1 0 0 0,-1-1 0 15,-1-1-144-15,-1 1 144 0,1-1 0 0,-1-1 0 16,-1-1 0-16,0 0 0 0,1-1 0 16,-2 0 0-16,-4-8 0 0,5 9 0 15,-5-9-2240-15,3 11-384 0,0-1-64 0</inkml:trace>
  <inkml:trace contextRef="#ctx0" brushRef="#br0" timeOffset="116499.68">17920 11101 26719 0,'-13'-6'1184'0,"5"2"240"0,1 1-1136 0,7 3-288 15,-6-4 0-15,6 4 0 0,-6-5 704 0,6 5 64 16,0 0 32-16,0 0 0 0,0 0-160 0,5-7-48 0,2 1 0 0,4 0 0 16,3-2-432-16,2 0-160 0,2-1 0 15,-1-1 144-15,1-1-144 0,1-2 0 0,2-1 0 0,-1-1 0 31,-1-1-1888-31,1 0-416 0</inkml:trace>
  <inkml:trace contextRef="#ctx0" brushRef="#br0" timeOffset="117002.04">18237 10849 12895 0,'0'0'576'0,"0"0"112"0,0 0-560 0,0 0-128 16,3-8 0-16,1 0 0 0,1 1 2064 0,0 0 384 0,1-1 80 0,0-1 16 15,1-2-1376-15,1 0-272 0,1 1-48 0,-1-1-16 16,1-3-288-16,0 1-64 0,-1 0-16 16,-1-2 0-16,0 0-208 0,-2-2-32 0,0 1-16 0,-3 0 0 15,-2 1-80-15,0 1 0 0,0 2-128 0,-1 2 192 16,-1 2-32-16,2 8-16 0,-5-7 0 0,5 7 0 16,-7-4 112-16,-1 2 0 0,0 3 16 0,1 2 0 15,-2 2-80-15,0 1 0 0,-1 2-16 0,1 2 0 16,-1 2-176-16,2 1 0 0,-2 1 0 0,1 2 0 15,0-1 0-15,1 1 128 0,2-1-128 0,1 0 128 0,3 1-128 16,2-1 192-16,-2 0-192 0,1-2 192 0,4-1 64 0,-1-1 32 16,2-2 0-16,1 1 0 0,2-2-144 0,2 1-16 15,0 0-128-15,0-2 192 0,2-2-192 0,2 1 0 16,2-2 0-16,0-1 0 0,1-2 192 0,1-1-64 16,1-2-128-16,2-1 192 0,-1-4-384 0,1 0-64 15,-1-3-32-15,0-1 0 16,-2 0-2336-16,2-3-448 0</inkml:trace>
  <inkml:trace contextRef="#ctx0" brushRef="#br0" timeOffset="117411.21">18522 10821 14735 0,'0'0'1312'0,"0"0"-1056"0,-4-6-256 0,4 6 0 0,-1-8 1232 0,1 0 192 0,0 0 48 16,1 0 0-16,0 1-112 0,3-1-16 15,0-1 0-15,2 2 0 0,-1-2-320 0,1 1-64 0,0 0 0 0,2 2-16 16,1 0-240-16,1 2-64 0,0-1 0 16,-1 1 0-16,1 2-192 0,-1 2-32 0,-9 0-16 0,10 3 0 15,-1 0-256-15,-1 3-144 0,-4 1 160 0,0 1-160 16,0 2 160-16,-2 2-160 0,-3 3 160 0,-1 0-160 0,-2 0 192 0,1 1-48 16,-1-1-16-16,-1 1 0 0,0-2-128 0,0-1 0 15,1-2 144-15,1-2-144 0,-1-1 0 0,4-8 128 16,0 0-128-16,0 0 0 0,0 0 448 0,0 0 32 15,0 0 0-15,0 0 0 0,0 0-128 0,8 6-32 16,-8-6 0-16,12 2 0 0,0-3-96 0,4-1-32 16,0-2 0-16,3-3 0 0,1-1-32 0,0-1-16 15,2-1 0 1,3-2 0-16,-2-2-16 0,1 3-128 0,-2 3 192 0,-1-1-64 16,-4-1-128-16,0 1 160 0,-4 1-160 0,-1 2 160 0,-3-1-160 0,-1 2 0 15,-3-1 144-15,-5 6-144 0,0 0 128 0,0 0-128 16,0 0 128-16,0 0-128 0,0 0 0 0,0 0 0 15,0 0 0-15,0 0 0 16,0 0-768-16,0 0-160 0,-9 1-32 0,9-1-16 16,-7 6-2320-16,1-1-464 0</inkml:trace>
  <inkml:trace contextRef="#ctx0" brushRef="#br0" timeOffset="121294.93">21590 13465 7359 0,'-3'-7'656'0,"2"-1"-528"15,-2-1-128-15,2 1 0 0,0 0 1424 0,1 0 256 16,0 0 48-16,0 0 16 0,0 1-656 0,1-1-144 16,0 0-32-16,-1 8 0 0,0-8-32 0,0 1-16 15,0 7 0-15,0 0 0 0,0 0-96 0,0 0-32 16,0 0 0-16,0 0 0 0,0 0-320 0,0 0-64 15,0 0-16-15,0 0 0 0,4 12-80 0,1 1 0 16,-3 3-16-16,0 1 0 0,0 3-48 0,2 1-16 16,0 1 0-16,1 0 0 0,-1 1-176 0,1-1 0 15,1-2 144-15,-1 0-144 0,1-1 0 0,2 0 0 0,0-3 0 0,1-2 0 16,0-2 0-16,0-2 128 16,1-2-128-16,0-2 0 0,2-1 144 0,-1-3-144 15,-1-2 192-15,1-2-192 0,0-3 192 0,-1-1-64 0,1-3 0 16,0-3-128-16,0-5 224 0,-2-2-64 0,1-1-16 0,-1-2 0 15,-2-2 0-15,-2-1 0 0,-1-2 0 0,-1-2 0 16,-3 0 16-16,0 1 0 0,-1-1 0 0,0 3 0 16,-2 1-160-16,0 3 192 0,0 2-192 0,0 4 192 15,-1 3 560-15,2 3 112 0,-1 1 32 0,3 9 0 16,0 0-240-16,0 0-32 0,0 0-16 0,0 0 0 16,0 0-480-16,0 0-128 0,-4 9 0 0,2 1 0 15,2 2 0-15,1 3-192 0,2 0 64 0,0 1 0 0,0 2 128 16,2 1-160-16,-1-1 160 0,1 3-160 15,1 0 160-15,1 0 0 0,0-1 0 0,2 0-128 0,0-2 128 0,0 0 0 16,-1-1-144-16,2-2 144 16,2-1-672-16,1-3-64 0,-1-1-16 0,1-2-8512 15,0-2-1696-15</inkml:trace>
  <inkml:trace contextRef="#ctx0" brushRef="#br0" timeOffset="121641.77">22251 13538 12895 0,'0'0'1152'0,"0"0"-928"16,0 0-224-16,-5-6 0 0,5 6 1040 0,-5-5 176 0,5 5 16 0,-5-6 16 16,1 1-336-16,0-1-64 0,-1 1-16 0,5 5 0 15,-6-6-368-15,0 1-80 0,0 0 0 0,0 1-16 16,-1 0 48-16,7 4 16 0,0 0 0 0,0 0 0 15,-12-1 96-15,2 3 32 0,3 1 0 0,-1 3 0 16,-1 1-80-16,2 3-16 0,1 2 0 0,1 1 0 16,-1 1-160-16,1 1-48 0,0 2 0 0,2-1 0 15,1 2-48-15,1-1-16 0,-1 0 0 0,2-1 0 16,3 0-64-16,0-3-128 0,1-2 176 0,1-1-176 0,0-1 128 0,2-3-128 16,2 0 0-16,2-2 0 0,1-2 128 0,1-2-128 15,1-1 144-15,3-2-144 0,0-3 208 0,2 0-48 16,0-3-16-16,1-1 0 15,-1-4-688-15,2-4-144 0,2-4-16 0,-1 0-11824 0</inkml:trace>
  <inkml:trace contextRef="#ctx0" brushRef="#br0" timeOffset="122005.04">22515 12955 15663 0,'0'0'1392'0,"-5"-6"-1120"15,1 1-272-15,4 5 0 0,-6-6 1600 0,6 6 256 16,-5-4 48-16,5 4 16 0,0 0-384 0,0 0-80 15,0 0-16-15,-8-1 0 0,8 1-448 0,0 0-96 16,0 0 0-16,-5 6-16 0,1 2-400 0,4 1-80 16,0 0-16-16,3 2 0 0,-1 1-128 0,1 2-16 15,2 3-16-15,0-1 0 0,2 1-32 0,-1 0 0 16,2 1 0-16,0-1 0 0,-2-1-192 0,0-1 0 16,-1 1 0-16,1-3 0 0,-2-1 160 0,2 0-160 15,-1 0 160-15,1 0-160 0,-3-1-128 0,1-1-128 16,-4-10-32-16,6 10 0 15,-2-1-2464-15,-4-9-480 0</inkml:trace>
  <inkml:trace contextRef="#ctx0" brushRef="#br0" timeOffset="122224.07">22430 13230 25791 0,'0'0'2304'0,"-4"-8"-1856"0,1 2-448 0,3 6 0 15,0-8 288-15,3 0-32 0,0 0-16 0,4 0 0 16,2-2 96-16,5-1 32 0,2 0 0 0,2-1 0 16,0-3 16-16,3 0 0 0,0-2 0 0,3 1 0 15,2-1-160-15,-1 2-32 0,-2 0 0 0,0 0 0 0,0 1-320 0,0 1-80 16,-1 2-16-16,-1 1 0 31,-3 0-864-31,-2 2-192 0,-1 2-16 0</inkml:trace>
  <inkml:trace contextRef="#ctx0" brushRef="#br0" timeOffset="123827.94">22998 12856 10703 0,'0'0'464'0,"0"0"112"0,0 0-448 0,0 0-128 15,0 0 0-15,0 0 0 0,1-8 1136 0,-1 8 208 16,3-8 32-16,1 1 16 0,1 0-112 0,0 1-32 16,2-2 0-16,0 1 0 0,-1 0-224 0,2-1-64 15,0-1 0-15,-1 0 0 0,3-1-240 0,0-1-48 16,0 0-16-16,-2 0 0 0,-3 1-80 0,-2-1-32 15,1-1 0-15,-2 1 0 0,-1 0-16 0,-2 0 0 16,0 0 0-16,1 0 0 0,0 1-144 0,-2 2-16 0,-3-1-16 0,1 1 0 16,-3 3 16-16,1 1 0 15,-2 1 0-15,-1 2 0 0,0 2-128 0,1 2-32 16,-1 2 0-16,-1 1 0 0,0 4-208 0,0 2 0 16,-1 4 0-16,1 0 0 0,1 1 0 0,-1 0-128 15,-1 2 128-15,2 0 0 0,-1-1 0 0,2 2 0 0,0-2 0 0,4-2 0 16,1 0 0-16,0-2 0 0,3-1 0 0,3-1 0 15,0-2 0-15,2 0 0 0,2 0 0 0,3-1 0 16,-1-1 0-16,2-3-128 0,1-2 128 0,1 0 0 16,2-3 0-16,2-3 0 0,-1 0 0 15,3-2 0 1,3-2-432-16,1-3-16 0,2-1-16 0,2-1 0 16,0-1-1984-16,1 1-400 0</inkml:trace>
  <inkml:trace contextRef="#ctx0" brushRef="#br0" timeOffset="124235.62">23415 12794 20271 0,'-7'-7'1792'0,"7"7"-1424"15,-4-8-368-15,1 1 0 0,-2 1 1136 0,3 0 144 16,2 6 48-16,-1-8 0 0,1 8 48 0,1-7 16 16,2-1 0-16,1 3 0 0,2-1-736 0,0 1-144 15,2 0-16-15,1 2-16 0,1 0-272 0,-1 0-48 16,-9 3-16-16,10-1 0 0,-10 1-144 0,0 0 0 15,0 0 144-15,9 6-144 0,-9-6 0 0,6 11 144 16,-3 0-144-16,-1-1 0 0,-3 0 160 0,0-1-160 16,-1 2 128-16,0-1-128 0,-1-1 0 0,-1 0 0 15,4-9 128-15,-2 10-128 0,2-10 0 0,-2 9 0 0,2-9 0 0,0 8 0 16,0-8 0-16,0 0 0 0,0 0 0 16,6 8 0-16,-6-8 0 0,10 6 0 0,0-3-176 0,-1 0 176 15,1-1 0-15,0 2 0 0,1-2 0 0,0 1-128 16,-11-3 128-16,12 6 0 0,-2-1 0 0,-2 1-128 15,-8-6 128-15,6 7 0 0,-6-7 0 0,2 10 0 16,-2-10 192-16,-2 10-48 0,0-1 0 0,-5 0 0 16,-3 1 192-16,-2 0 48 0,-1 0 0 0,-1-1 0 0,0 0-176 0,-1 0-16 15,1 0-16-15,2 0 0 0,0-2-176 0,1 2 0 16,0 0 144-16,2-2-144 0,1-1 0 0,2-1-240 16,-1-1 48-16,7-4 0 15,0 0-2592-15,0 0-512 0</inkml:trace>
  <inkml:trace contextRef="#ctx0" brushRef="#br2" timeOffset="-51135.58">5839 15786 2751 0,'0'0'256'0,"0"0"-256"0,0 0 0 0,5-6 0 15,-5 6 1392-15,3-8 224 16,-3 8 48-16,5-8 16 0,-2-1-640 0,0 2-128 0,0 0-16 0,-3 7-16 16,3-9-112-16,-1 2-32 0,0-1 0 15,-2 8 0-15,2-9-48 0,1 1-16 0,-1 2 0 0,0-2 0 16,0 0-160-16,0 2-16 0,0-1-16 0,-1 0 0 15,1-1 112-15,-1 0 32 0,-1 0 0 0,1 1 0 16,-1 7 16-16,2-9 16 0,0 1 0 0,-2 8 0 16,3-7-192-16,-3 7-32 0,2-8-16 0,-2 8 0 15,0 0-160-15,0 0-16 0,0 0-16 0,0 0 0 16,0 0-96-16,0 0-128 0,0 0 176 0,0 0-176 16,0 0 144-16,0 0-144 0,0 0 0 0,0 0 144 15,0 0-144-15,5 9-192 0,0-1 32 0,-2 5 16 16,-1 1 144-16,-1 1 0 0,0 2 0 0,-1 1 0 15,0 4 0-15,0 2 0 0,0-1 0 0,0 4 0 0,0 5 0 16,0 2 128-16,0 0-128 0,0 5 176 0,0 4-176 0,0 3 0 16,-1 3 0-16,0 3 0 0,0 2 0 0,-1 4 0 15,0 5 0-15,0 3 0 0,-1 3 0 0,2 1 0 16,0-2 0-16,1 1 0 0,0 3 0 0,1-4 0 16,-1-3 0-16,2-3 0 0,1 1 0 0,0-1 0 15,-1-1 0-15,3-1 128 0,-1-1 192 0,1-4 16 16,2-2 16-16,1-3 0 0,-4 1 48 0,4-3 16 15,0-1 0-15,-1-2 0 0,1-1-80 0,-1-4-16 16,-2-3 0-16,1-3 0 0,-1-2-64 0,-2-5 0 0,0-3-16 16,-2 0 0-16,-1-5-16 0,-1 0 0 15,-1-2 0-15,1-2 0 0,-1-1 16 0,0-2 0 0,-1-3 0 16,-1-2 0-16,4-7-48 0,-5 5-16 0,5-5 0 0,-9 2 0 31,0-4-480-31,-1-3-80 0,2-6-32 0,-1-5-13936 0</inkml:trace>
  <inkml:trace contextRef="#ctx0" brushRef="#br2" timeOffset="-50539.98">5797 15682 8287 0,'1'-16'736'0,"1"10"-592"16,-2 6-144-16,6-8 0 0,-3 1 1216 0,-3 7 224 0,5-5 32 0,-5 5 16 15,0 0-304-15,0 0-64 0,0 0-16 0,7 7 0 16,-5 1-624-16,-2 6-128 0,-2 2-32 0,-2 4 0 16,-3 3-128-16,0 1-16 0,1 3-16 0,-2 1 0 15,-2 3 128-15,0-1 32 0,0-3 0 0,0 1 0 16,1-3-48-16,0-2 0 0,-1-4 0 0,1-3 0 15,-1-3 272-15,1-3 48 0,2-3 16 0,0-3 0 16,7-4 512-16,-7-1 96 0,7 1 32 0,-4-9 0 16,2-4-96-16,3-3-32 0,1-5 0 0,3-4 0 15,1-4-544-15,3-4-96 0,1-2-32 0,1-5 0 16,2-2-272-16,1 2-176 0,2-1 192 0,-1 5-192 16,1 3 0-16,-1 4 0 0,0 4 0 0,0 5 0 0,-4 5 0 15,0 2 0-15,-3 7 0 0,2 4 0 0,0 3 0 0,-1 4 0 16,0 6 0-16,0 5 0 0,-2 2 0 0,1 5 0 15,0 5 0-15,-1 2 0 0,1 3 0 0,1 1-144 16,1 1 144-16,3 2-192 0,1 2 192 0,3-2 0 16,-3 0 0-16,3-3 0 0,-1-2 0 0,4-5 0 15,-1-2 0-15,2-4-128 16,1-3-1440-16,-4-2-288 0,1 0-48 0</inkml:trace>
  <inkml:trace contextRef="#ctx0" brushRef="#br2" timeOffset="-49333.99">6138 18098 1839 0,'0'0'160'0,"0"0"-160"16,0 0 0-16,0-7 0 0,0-1 1632 0,0 8 288 0,-1-9 64 16,1 9 16-16,1-9-1200 0,-1 9-240 15,0-8-48-15,0 8-16 0,0-9-112 0,0 9-32 0,0-8 0 16,0 8 0-16,0 0 32 0,-1-8 16 0,1 8 0 0,0 0 0 15,-1-7 96 1,1 7 16-16,-5-6 0 0,5 6 0 0,0 0 288 0,-3-5 64 16,3 5 16-16,0 0 0 0,-7-5 144 0,1 2 48 0,-2 1 0 0,8 2 0 15,-9 0-384-15,1 2-80 0,8-2-16 0,-8 3 0 16,0 1-336-16,-2-1-64 0,1 1 0 0,9-4-16 16,-9 6-176-16,9-6 192 0,-8 6-192 0,8-6 192 15,-7 6-64-15,7-6-128 0,0 0 192 0,0 0-64 16,0 0 16-16,0 0 0 0,0 11 0 0,0-11 0 15,9 9 48-15,1-4 16 0,2 1 0 0,3-1 0 16,4-1 112-16,2-2 0 0,3 0 16 0,2-2 0 16,4 0-16-16,8-1-16 0,6 0 0 0,5-1 0 15,6 0-112-15,2 0-32 0,2-1 0 0,-1 0 0 16,0-1-160-16,4-1 0 0,4 0 0 0,2 1 128 0,3 3-128 0,0-1 0 16,-3 0 144-16,4-2-144 0,2 1 0 0,2 0 0 15,0-1 0-15,-1 1 0 0,-6-1 0 0,4-1 128 16,2 0-128-16,-1-1 0 0,1 2 0 0,-7-2 128 15,-3 1-128-15,-2-1 0 0,-4 0 0 0,0 0 0 16,-3 1 0-16,-4 1 0 0,-5 1 0 16,-4 1 0-16,-7-5 0 0,-4 3 0 0,-5-2 0 0,-5 2 128 15,-4 0 0-15,-3-1 0 0,-1 2 0 0,-4 0 0 16,-2-1 0-16,-2 2 0 0,-2-1 0 0,0 1 0 16,-4-1 0-16,0 0 0 0,-3 1-128 0,1 0 0 15,-1 0 0-15,-2-1 0 0,1 1-208 0,0 1-64 16,0 1-16-16,-2-1 0 0,-1 1-32 0,-1 0 0 0,0 1 0 0,-1-1 0 31,-2 2-560-31,-9 0-112 0,1 1-32 0</inkml:trace>
  <inkml:trace contextRef="#ctx0" brushRef="#br2" timeOffset="-49020.76">8219 17880 15375 0,'-7'-5'320'0,"4"2"80"0,-2 0 16 0,-1-2 32 0,1 2-448 0,0 1 0 0,-4-3 0 0,3 3 0 15,-2 0 1408-15,1 0 176 0,0 1 32 0,0-1 16 16,-1 0-416-16,8 2-64 0,-7 0-32 0,-1 1 0 16,1 2-368-16,7-3-80 0,0 0-16 0,-5 6 0 15,5-6-352-15,0 0-80 0,0 0-16 0,3 13 0 16,1-1-32-16,3-1-16 0,2-2 0 0,2 1 0 16,3-2-16-16,1-2 0 0,1-1 0 0,0-1 0 0,1-2 64 0,2 1 16 15,0-3 0-15,0 0 0 16,1-1-96-16,-1 1-128 0,-3 0 176 0,0 0-176 0,-3 1 176 0,-1 2-176 15,-2 1 160-15,-1 2-160 0,-2 2 272 0,-1 1-32 16,-4 2-16-16,-2 2 0 0,-2 0-224 0,-2 2 0 16,-4 2 0-16,-2 1 0 0,-1 3 128 0,-3 2-128 15,-4 0 0-15,-1 1 0 0,-4-1 0 0,2 0-160 0,0-1 0 16,1 0 0 0,0-1-912-16,1-3-176 0,3-1-32 0</inkml:trace>
  <inkml:trace contextRef="#ctx0" brushRef="#br2" timeOffset="-48410.15">8781 18371 18431 0,'0'0'1632'15,"0"-9"-1312"-15,0 1-320 0,2-1 0 16,2 0 576-16,-1 0 32 0,1 0 16 0,3 1 0 0,1-2 208 0,1 1 64 16,2 0 0-16,2 0 0 0,-1 1-224 0,0 0-32 15,0 0-16-15,0 2 0 0,-1 1-48 0,0 2-16 16,0 1 0-16,-1 3 0 0,0 1-128 0,0 2-32 15,-2 3 0-15,0 2 0 0,-1 1-160 0,-3 1-48 16,-1 0 0-16,0 2 0 0,-3 3-192 0,-3 3 128 16,0 3-128-16,0-8 0 0,-2 5 128 0,0 2-128 15,-2 2 0-15,0 1 0 0,-1-1 0 0,0-1 0 16,1-1 0-16,-6 11 0 0,6-10 128 0,0-5-128 0,3-6 0 16,4-11 144-16,0 0 64 0,0 0 16 0,0 0 0 0,0 0 0 15,0 0 256-15,0 0 48 0,7-7 16 0,2-3 0 16,1-2-288-16,3-4-64 0,3-6-16 0,2-4 0 15,3-1-176-15,-7 10 0 0,2-3 0 0,3 0 128 16,1-1-128-16,-1 1-176 0,1 1 48 0,-1 2 0 16,-3 0 128-16,10-8 0 0,-9 6 0 0,-6 7 0 15,-3 4 384-15,-8 8 128 0,0 0 0 0,0 0 16 16,0 0-192-16,0 0-32 0,-11 2-16 0,-2 4 0 16,-3 2-288-16,0 2 0 0,-2 2 0 0,1 2 0 15,0 1 0-15,2 2 0 0,0 2-160 0,9-8 160 16,-1 2 0-16,2 1 0 0,0 0 0 0,3 1 0 0,1-1 0 15,2-1 0-15,1 0 0 0,7 8 0 0,3-5 272 0,4-5-16 16,2-3-16-16,7-2 0 0,-1-4-48 0,3-3 0 16,3-2 0-16,2-3 0 0,2-1-192 0,0-3 0 15,-2-4-192-15,-1 1 192 16,-3-1-896-16,-12 6-64 0,0-1 0 0,1 2-16 16,-3-1-2160-16,-1 0-416 0</inkml:trace>
  <inkml:trace contextRef="#ctx0" brushRef="#br2" timeOffset="-47392.39">5099 15320 20271 0,'-2'-16'896'0,"1"8"192"0,-1 0-880 0,1 1-208 0,1 7 0 0,0 0 0 15,0 0 336-15,0 0 32 0,0 0 0 0,0 0 0 16,0 0-240-16,-5 9-128 0,1 2 128 0,1 2-128 16,0 2 0-16,-1 2 0 0,1 3-160 0,2 2 160 15,1 1 0-15,0 0 0 0,1-2 0 0,1-1 0 16,3-2 224-16,0-2-48 0,3-1-16 0,0 0 0 16,1-2 112-16,1-1 32 15,0-4 0-15,1-3 0 0,0 0 320 0,2-3 64 16,0-2 16-16,1-1 0 0,-1-1 0 0,-1-3 16 0,0-4 0 0,0 1 0 0,-1-3-48 0,-1-4-16 15,-1 0 0-15,-2-2 0 0,1 1-144 0,0-4-16 16,-2-3-16-16,1 0 0 0,-1 0-176 0,-1 1-48 16,-1 1 0-16,0 1 0 0,-2 2 48 0,-1 2 0 15,-1 2 0-15,0 2 0 0,-1 3 128 0,0 2 16 16,1 7 16-16,0 0 0 0,0 0-144 0,0 0-48 16,0 0 0-16,0 0 0 0,-7 10-272 0,3 3-176 15,1 4 32-15,0 3 0 0,0 2 0 0,2 5 0 16,0 5 0-16,0 3 0 0,0 4 144 0,0 2-192 15,1 3 192-15,1 3-192 0,0 0 192 0,1 0 0 16,0-1 0-16,3 2-128 0,-2-1 128 0,1 0 0 0,1 1 0 16,-1-3 0-16,0-3 0 0,1-4 0 0,-2-1 0 0,-1-1 0 15,-1-3 0-15,-1-5 0 0,0-5 0 0,-1-1 0 16,-1-1 128-16,-1-2-128 0,-3-3 128 0,0-2-128 16,-3-3 208-16,-1-3-16 0,-2-3-16 0,-1-3 0 15,-2-3 48-15,-1-3 16 0,-2-5 0 0,0-2 0 16,-1-4 144-16,1-1 16 0,3-4 16 0,1-4 0 15,0-6 64-15,6-2 16 0,2-3 0 0,5-1 0 16,4 1 16-16,5 2 0 0,3 2 0 0,4 1 0 16,4 3-512-16,3 1 128 0,2 0-128 0,3 3 0 15,-1 2 0-15,3 3-128 0,0 4 128 0,0 2-208 32,-3 3-240-32,0 3-64 0,-2 2 0 0,-1 3 0 0,-1 2-2048 0,-1 3-400 15</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6T11:49:45.4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1370 1418 1839 0,'0'0'160'0,"0"0"-160"16,0 0 0-16,0 0 0 0,0 0 2176 0,0 0 384 15,0 0 96-15,0 0 16 0,0 0-1584 0,0 0-320 0,2-4-64 0,-2 4-16 16,2-6-160-16,-2 6-16 15,0-5-16-15,0 5 0 0,0 0-112 0,0 0 0 16,0 0-16-16,0 0 0 0,0 0-64 0,0 0-16 16,0 0 0-16,0 0 0 0,0 0 160 0,0 0 16 0,0 0 16 0,0 0 0 15,0 0 64-15,0 0 16 0,0 0 0 16,0 0 0-16,0 0-16 0,-2 5 0 0,0 3 0 0,1 2 0 16,0 2-160-16,0 2-16 0,-1 4-16 0,0 1 0 15,-1 3 0-15,2 3 0 0,-1 1 0 16,1 3 0-16,0 1-80 0,-1 3-16 0,1 3 0 0,-1-1 0 15,2 1-128-15,0 0-128 0,0 1 192 0,0-3-192 16,2-2 144-16,-1-3-144 0,0-1 0 0,0-2 144 16,0-3 32-16,0-1 0 0,0-2 0 0,-1-1 0 15,0-1 96-15,0-3 32 0,0-1 0 0,0-1 0 0,0-2-64 16,0-1-16-16,-1-1 0 0,0 0 0 0,0-4-96 0,1-5-128 16,0 0 176-16,0 0-176 0,0 0 0 15,0 0 0-15,0 0 0 0,0 0 0 16,0 0-1024-16,0-8-176 0,0-4-16 0</inkml:trace>
  <inkml:trace contextRef="#ctx0" brushRef="#br0" timeOffset="563.4">1401 1350 6447 0,'0'0'272'0,"0"0"80"0,-2-5-352 0,2 5 0 0,-5-4 0 0,5 4 0 16,-2-4 1920-16,2 4 304 0,0 0 64 0,0 0 16 16,0 0-928-16,0 0-176 0,0 0-48 0,0 0 0 15,-3-4-336-15,3 4-80 0,0 0-16 0,0 0 0 16,0 0-336-16,0 0-64 0,0 0 0 0,7 1-16 15,0 0 48-15,3 1 16 0,3-2 0 0,4 1 0 16,1 0-16-16,2-1 0 0,4 0 0 0,1-1 0 16,0 0-112-16,3-2-32 0,0 0 0 0,3 0 0 15,2-1-208-15,4 1 176 0,3 0-176 0,5 0 160 0,5-1-160 0,4 0 192 16,1-3-192-16,2 1 192 0,2-2-64 0,4 2-128 16,4 2 192-16,1-1-64 0,3-2 48 0,0-1 0 15,1 1 0-15,2 0 0 0,2 3-176 0,0-2 0 16,0-1 144-16,0 1-144 0,-3-1 0 0,0 2 128 15,2 0-128-15,-1 1 0 0,-1 0 0 0,-2-1 128 16,-3 1-128-16,0 0 0 0,0 1 0 0,1 1 128 16,-1-1-128-16,-2 0 0 0,-1 1 0 0,-1 0 0 0,-4 0 0 0,1 1 0 15,-1 1 0-15,1 0 0 16,-1 0 0-16,-2 0 0 0,-2 0 0 0,-6 0 0 16,-2-1 0-16,-1 1 128 0,-3-1-128 0,-3 2 128 0,-1 0-128 0,-3 0 128 15,0 0-128-15,-4 0 0 0,-1 0 128 0,-6 0-128 16,-3-1 0-16,-4 0 0 15,-3 1 0-15,-3 0 0 0,-3-1 0 0,-1 2-240 0,-1-1 48 0,0 1 0 32,-8-2-240-32,5 3-32 0,-1 2-16 0,-4-5 0 15,4 4-464-15,-1 0-80 0,-3-4-32 0,6 6-6048 0,-4-1-1216 16</inkml:trace>
  <inkml:trace contextRef="#ctx0" brushRef="#br0" timeOffset="860.79">4929 1168 11967 0,'0'0'528'0,"0"0"112"0,0 0-512 0,0 0-128 0,0 0 0 0,0 0 0 0,3-4 1360 0,-3 4 240 16,0 0 64-16,6-3 0 0,-6 3-432 0,4-5-80 15,-4 5 0-15,0 0-16 0,4-3-48 0,-4 3-16 16,0 0 0-16,0 0 0 0,0 0-368 0,7 1-64 16,-1 1 0-16,-2 1-16 0,-4-3-32 0,4 8 0 31,0 0 0-31,-2 2 0 0,0 2-16 0,-1 2-16 0,0 2 0 0,-1 1 0 0,-1 3-240 0,0 3-64 15,0 2 0-15,-1 4 0 0,0 3-128 0,-1 2-128 16,1 1 192-16,0 0-192 0,0 1 0 0,0-2 0 16,0-1 0-16,1-1 0 0,0-2 160 0,0 2-160 15,1-2 128-15,0-3-128 0,-1-1 128 0,1-3-128 16,-1-1 0-16,0 0 128 0,0-2-128 0,1-2 160 16,-4-1-160-16,3-3 160 0,-1-2-160 0,1-1 0 15,0 0 0-15,0-2-10096 16,-1 0-2080-16</inkml:trace>
  <inkml:trace contextRef="#ctx0" brushRef="#br0" timeOffset="1658.85">1235 2138 13823 0,'0'0'1216'0,"0"0"-960"16,-4-1-256-16,-2 0 0 0,1-1 1424 0,5 2 240 0,-7-3 64 0,3 2 0 15,4 1-304-15,0 0-48 0,0 0-16 0,0 0 0 16,0 0-464-16,0 0-80 0,0 0-32 0,0 0 0 16,0 0-304-16,5-4-64 0,2 1-16 0,0 1 0 15,2 1-80-15,2 0 0 0,1-2-16 0,3 2 0 16,1 1-80-16,4 0-16 0,1 0 0 0,4 0 0 15,3-2-208-15,3 0 128 0,6 0-128 0,0-2 0 16,3 0 128-16,2 0-128 0,2-1 0 0,4 2 0 16,4 0 128-16,3-1-128 0,3 1 0 0,3 0 0 0,0-1 192 0,2 1-48 15,2 0-16-15,2 0 0 0,3-1-128 0,1 0 160 32,0-2-160-32,1 1 160 0,1-1-160 0,3 0 160 15,3-1-160-15,1-1 160 0,-2 1-160 0,0-1 0 16,1 0 144-16,2 0-144 0,3-2 0 0,0 1 128 15,-2-1-128-15,0 1 0 0,-2 0 0 0,0 1 128 16,2 0-128-16,-3 1 0 0,-6 2 0 0,-1-1 0 16,-4 2 0-16,-1 1 0 0,0 0 0 0,-2 1 0 15,-5-1 0-15,-4 0 0 0,-3 0 176 0,-3 1-48 16,0 1 0-16,-4 0 0 0,-2 0 48 0,0 1 0 16,0 1 0-16,-1 0 0 0,-1-1-176 0,-6 0 160 15,-2 0-160-15,-2 0 160 0,-4-1-160 0,0 1 0 16,-2 0 144-16,-1-1-144 0,-2 1 0 0,-5 0 144 15,1 0-144-15,0 0 0 0,-4-1 176 0,-1 0-176 0,-1 0 160 0,-2-1-160 16,-2 0 128-16,1-1-128 16,-3 1 0-16,-2 1 144 15,-5 1-1472-15,0 0-288 0,0 0-64 0</inkml:trace>
  <inkml:trace contextRef="#ctx0" brushRef="#br0" timeOffset="2191.53">3201 3032 26543 0,'0'0'1168'0,"0"0"256"0,0 0-1136 0,0 0-288 0,5-3 0 0,-5 3 0 0,0 0 768 15,0 0 112-15,0 0 16 0,4 5 0 16,-2 0 288-16,-1 3 64 0,-1 3 16 0,0 2 0 15,-1 0-800-15,0 2-144 0,-2 0-48 0,2 2 0 16,0-2-272-16,0 2 0 0,1 0 0 0,1 1 0 16,1-2 0-16,1 1 0 0,-2-2 128 0,0-1-128 15,0 0-256-15,0-2-128 0,1-1 0 0,0-2-16 16,1-4-2304-16,0 1-464 0,-3-6-96 0</inkml:trace>
  <inkml:trace contextRef="#ctx0" brushRef="#br0" timeOffset="2426.94">3399 3105 15663 0,'-4'-10'1392'0,"4"10"-1120"16,0-5-272-16,0 5 0 0,0-6 2752 0,0 6 480 15,5-5 96-15,-1 1 32 0,-4 4-1984 0,0 0-400 0,6-4-80 0,-6 4 0 16,6-1 64-16,1 2 32 16,1 1 0-16,-2 3 0 0,0 0-400 0,-1 4-80 15,1 1 0-15,-1 2-16 0,1 0-112 0,-2 4 0 0,1 0-16 0,-2 3 0 16,-2 2-176-16,-1 1-16 15,-1 1-16-15,-1 0 0 0,-2 0-160 0,1-1 0 0,-1 0 144 0,-1 0-144 16,-1-1 0-16,-3 0-256 0,-2-2 32 0,-1-2 16 16,-3-1-432-1,1-2-64-15,-3-2-32 0,-2-2 0 0,-1-2-1616 16,-1-4-320-16,0-2-64 0</inkml:trace>
  <inkml:trace contextRef="#ctx0" brushRef="#br0" timeOffset="2642.61">3023 3004 27647 0,'0'0'1216'15,"0"0"256"-15,-5 5-1168 0,-1-2-304 0,-2 1 0 0,0 4 0 0,-1 3 496 0,-2 4 32 16,-3 4 16-16,-1 2 0 0,-1 1 288 0,0 3 64 16,-2 4 16-16,2 3 0 0,1 1-336 0,1 2-80 15,2 0-16-15,3 1 0 0,4 0-320 0,2-1-160 16,5-1 160-16,3-2-160 0,4-2 0 0,4-3 0 15,4-1 0-15,2-2 0 16,4-5-400-16,4-2-176 0,1-4-48 0,5-5-14272 0</inkml:trace>
  <inkml:trace contextRef="#ctx0" brushRef="#br0" timeOffset="3603.26">7207 867 4607 0,'0'0'400'0,"1"-6"-400"0,1 1 0 0,-1-2 0 15,0 0 1392-15,1-1 192 16,-1 1 32-16,1 1 16 0,-1-2-432 0,0 0-96 16,0-1-16-16,0 2 0 0,0-1-16 0,2 1-16 15,-2 0 0-15,2 0 0 0,-3 2-144 0,1 0-16 0,-1 5-16 0,0 0 0 16,0 0-48-16,0 0-16 15,1-5 0-15,-1 5 0 0,0 0-160 0,0 0-16 16,0 0-16-16,0 0 0 0,0 0-272 0,1 5-48 0,-1 2-16 0,-1 1 0 16,0-1-112-16,0 3-32 0,-1 1 0 0,0 2 0 15,-2 2 16-15,1 1 0 0,-1 3 0 0,0 1 0 16,0 2-32-16,1 3-128 0,0 4 192 0,1 1-64 16,-3 4-128-16,0 2 160 0,0 2-160 0,0 3 160 0,0 4-160 0,2 2 160 15,-2 3-160-15,2 4 160 0,1 2-32 16,-1 2-128-16,2 0 192 0,1 2-64 0,1 1 32 0,1 3 0 15,1 1 0-15,-2-3 0 0,1-4-32 0,0-2-128 16,2-3 192-16,-1 0-64 0,1-4 64 0,1-2 0 16,-3-1 0-16,0-4 0 0,0-1 32 0,1-3 16 15,-2-3 0-15,0-4 0 0,-1-3-96 0,0-5-16 16,-2-3 0-16,-2-2 0 0,1-4 16 0,-1-2 0 16,-2-2 0-16,2-2 0 15,-1-4-592-15,5-4-112 0,-4 0-16 0,-3-4-13760 16</inkml:trace>
  <inkml:trace contextRef="#ctx0" brushRef="#br0" timeOffset="4417.81">7205 800 10127 0,'0'0'896'0,"0"0"-704"16,-4-5-192-16,1 2 0 0,-2-1 1664 0,0 0 288 16,5 4 64-16,-4-4 16 0,-1 1-336 0,5 3-64 15,0 0-16-15,0 0 0 0,-3-5-640 0,3 5-128 16,0 0-16-16,0 0-16 0,3-4-400 0,4 1-80 16,2 0-16-16,3 1 0 0,1-1-192 0,4 1-128 15,1-1 160-15,4 2-160 0,4 0 128 0,1-1-128 16,6-2 0-16,-1-1 0 0,3 1 0 0,0-2 0 15,1 0 0-15,-2 0 0 0,0 1 0 0,-1-1 0 16,0 1 0-16,0 0 0 16,-2 2-448-16,-2 1-64 0,0-1-32 0,-3 0 0 15,0 2-304-15,-5 1-64 0,-4 0-16 0,-3 0 0 16,-1 1-576-16,-4 0-112 0,-1 1-32 0,-8-2 0 16,0 0 560-16,0 0 96 0,0 0 32 0,0 0 0 0,0 0 960 0,0 0 0 0,0 0 192 0,0 0-32 15,0 0 784-15,0 0 144 16,0 0 48-16,0 0 0 0,-8 0 272 0,3 0 48 0,5 0 16 0,0 0 0 15,0 0-512-15,0 0-112 0,0 0-16 0,0 0 0 16,0 0-384-16,0 0-64 0,-6 4-32 0,2 1 0 16,4-5-128-16,-3 8-32 0,-2 0 0 0,1 1 0 15,1 1 0-15,-1 2 0 0,1 1 0 0,1 2 0 16,1 1 64-16,-1 2 0 0,-2 2 0 0,2 2 0 16,0 1-96-16,0 3-16 0,-1 2 0 0,2 4 0 0,-1 3 48 15,1 4 16-15,1 0 0 0,-1 2 0 0,1 2 64 0,0 1 16 16,0 1 0-16,0 3 0 0,1 2 16 0,0-1 0 15,1 0 0-15,1-1 0 0,-2 3-32 0,2-2 0 16,-2 0 0-16,0 1 0 0,-1 0 16 16,0-1 0-16,0 1 0 0,0-2 0 0,1-3-32 0,-1 0-16 15,0-2 0-15,0 0 0 0,0-1-80 0,0-1-16 16,0-1 0-16,0 0 0 0,-1-1-144 16,1-3 160-16,-1-2-160 0,1-2 160 0,0-2-160 0,1-3 128 15,-1 1-128-15,0-3 128 0,0-2-128 0,-1-3 192 16,0-3-192-16,0 0 192 0,0-3-192 0,-3-2 192 15,1-1-192-15,1-1 192 0,0-3-192 0,0-2 0 16,-1 1 0-16,3-6 0 16,-4 3-1728-16,4-3-320 0,-4 0-64 0,-1-1-12400 0</inkml:trace>
  <inkml:trace contextRef="#ctx0" brushRef="#br0" timeOffset="4889.32">7164 2445 11055 0,'0'0'480'15,"0"0"112"-15,-2-2-464 0,2 2-128 0,0 0 0 0,-6-3 0 0,3 1 1808 0,3 2 352 16,0 0 64-16,0 0 16 0,0 0-1168 0,0 0-240 15,0 0-32-15,0 0-16 0,0 0-304 0,-3 5-64 16,1 2-16-16,0 2 0 0,1 2 224 0,1 2 32 16,0 2 16-16,0 4 0 0,0 1 16 0,0 2 0 15,0 1 0-15,0 0 0 0,0 1-192 0,0-1-48 16,0-1 0-16,0 0 0 0,0 0-192 0,0 0-64 16,0-2 0-16,1-1 0 0,1-3-48 0,-2 0-16 15,0-3 0-15,0-1 0 0,1-2-128 0,0-3 192 16,-1-7-192-16,0 0 192 0,0 0-192 0,0 0-224 0,0 0 48 0,0 0 16 15,0 0-2336-15,3-6-480 0</inkml:trace>
  <inkml:trace contextRef="#ctx0" brushRef="#br0" timeOffset="5185.5">7131 2747 18191 0,'0'0'800'0,"0"0"176"0,0 0-784 0,0 0-192 16,0 0 0-16,0 0 0 0,0 0 1504 0,0 0 256 15,0 0 48-15,0 0 16 0,0 0-544 0,0 0-96 16,0 0-32-16,0 0 0 0,0 7-624 0,1 0-128 16,2 0-16-16,3-1-16 0,3 0-48 0,3-2-16 15,-1 2 0-15,5-2 0 0,3-1 96 0,4 0 32 16,2-2 0-16,5-2 0 0,3-2-144 0,5 0-32 16,1-2 0-16,1-1 0 0,-2-2-256 0,1 0 160 15,-1-1-160-15,1 1 128 0,-2 0-128 0,-1 1 0 16,0 0 0-16,-4 2 128 0,-3 0-128 0,-2 1 0 0,-5 2 0 0,-3-1 128 15,-1 1-128-15,-4 1 0 16,-2 0-160-16,-4 0 160 0,-8 1-304 0,0 0 48 16,0 0 0-16,0 0 0 15,0 0-624-15,0 0-112 0,-3 5-32 0,-2 2-12640 0</inkml:trace>
  <inkml:trace contextRef="#ctx0" brushRef="#br0" timeOffset="5670.85">7486 3538 16575 0,'-10'-8'736'0,"7"6"160"0,-1 1-720 0,4 1-176 0,-4-3 0 0,4 3 0 16,0 0 3056-16,0 0 576 0,0 0 112 0,-3 6 32 16,0 2-2384-16,-2 0-480 0,3 2-80 0,1 4-32 15,0 1-416-15,0 3-96 0,-1 1-16 0,0 2 0 16,0 2-112-16,2 0-32 0,0-1 0 0,2 2 0 15,0-2-128-15,0 0 0 0,-1-2 0 0,1 1-176 16,2-1-16-16,1-1 0 0,-3-3 0 0,3 0 0 31,-1-3-2096-31,0-1-416 0,3 9-96 0,0-8-16 0</inkml:trace>
  <inkml:trace contextRef="#ctx0" brushRef="#br0" timeOffset="6094.49">7423 3717 8287 0,'-9'-11'736'0,"7"7"-592"15,-1-2-144-15,2-1 0 0,1 1 4912 0,1-2 944 16,2 0 192-16,1 1 32 0,1-1-4480 0,2 0-912 16,1 1-176-16,2 1-48 0,2 0-16 0,1 0 0 15,0 2 0-15,-1-1 0 0,0 2-240 0,0 2-48 16,-1 1-16-16,-1 1 0 0,0 2-144 0,-1 1 0 16,-2 0 0-16,-2 1 0 0,0 4 0 0,-1 2 128 15,-1 1-128-15,-1 2 128 0,0-1-128 0,-4 0-176 31,2 0 48-31,-1-1 0 0,-1-1 128 0,0 0 0 0,0-1 0 0,-2-1 0 0,1-1 0 0,0-3 0 16,3-5 0-16,-2 6 0 0,-1-1 0 0,3-5 0 0,0 0 128 0,0 0-128 16,0 0 0-16,0 0 0 0,6 6 0 15,-1-2-128-15,2-1 128 0,0 2-128 0,-1-1 128 0,2 1-128 16,0 0 128-16,0 1 0 0,0 0 128 0,-1 2-128 16,-2 0 208-16,1 0-16 0,-1 3-16 0,0 0 0 15,-2-1 80-15,-1 1 0 0,0 0 16 0,-1 0 0 16,-1 0-32-16,-1-1-16 0,-3 0 0 0,0 0 0 15,-2-1 128-15,-1-2 32 0,-2 1 0 16,-4-1 0-16,0-2 320 0,0 1 64 0,-2-2 0 0,-3-2 16 31,-3-1 0-31,0-1 0 0,0 2 0 0,2-4 0 0,0-1-336 0,1 1-64 16,2-1 0-16,1 0-16 0,3 0-368 0,4 1 0 0,0-1 0 0,2 0 0 16,6 3-1712-16,0 0-400 0,0 0-96 0</inkml:trace>
  <inkml:trace contextRef="#ctx0" brushRef="#br0" timeOffset="7003.93">9784 1176 5519 0,'0'0'240'0,"0"0"64"15,9-4-304-15,-1-1 0 0,-5 1 0 0,-2-2 0 0,-1 2 2368 0,0-1 432 16,-1 1 80-16,-1 0 0 0,-1-1-1408 0,0 1-304 16,1-1-48-16,2 5-16 0,-4-3 32 0,4 3 0 15,-5-2 0-15,5 2 0 0,-4-1-112 0,4 1-32 16,-4 1 0-16,-3 1 0 0,3 3-464 0,-1 0-80 15,1 3-32-15,-1 3 0 0,2 1-48 0,0 3-16 16,-3 4 0-16,2 3 0 0,-1 2-32 0,3 3-16 16,-1 1 0-16,0 3 0 0,0 3-112 0,1 1 0 15,1 2-16-15,0-2 0 0,1 0-176 0,0 0 128 16,0-2-128-16,1-2 128 0,0-2-128 0,0-2 160 0,2-2-160 0,-2 0 160 16,1-2-160-16,-1-2 192 15,0-3-192-15,-1 0 192 0,0-3-192 0,0-2 160 16,0 0-160-16,0-4 160 0,-1-1-384 0,0-1-80 15,1-7-16-15,0 0-14128 0</inkml:trace>
  <inkml:trace contextRef="#ctx0" brushRef="#br0" timeOffset="7552.52">9669 1234 6447 0,'0'0'576'0,"0"0"-576"16,0 0 0-16,0 0 0 0,0 0 2224 0,0 0 336 15,0 0 64-15,0 0 0 0,0 0-1136 0,6-1-224 16,-6 1-48-16,8-1-16 0,0 0-432 0,1 2-64 0,0-1-32 0,2 0 0 16,3 0-240-16,0 0-48 15,1-1-16-15,4 0 0 0,0 0 32 0,3-1 16 16,2-3 0-16,3 2 0 0,1 1-192 0,3-3-32 16,5 2-16-16,4 0 0 0,5-2-48 0,0 1-128 15,1-2 192-15,1 1-64 0,0-2-128 0,2 2 0 0,3-1 144 0,3 2-144 16,3 1 144-16,1-1-144 0,1 1 192 0,-2 0-192 15,0-2 256-15,1 2-48 16,1 0-16-16,4 0 0 0,2 1 128 0,1-1 0 16,-1 0 16-16,0-2 0 0,-1 0 0 0,2 0 0 0,4 1 0 0,0 0 0 0,0-2-96 0,-2-1-32 15,-1 0 0-15,0 0 0 0,0 1-16 0,1-1 0 16,-1 0 0-16,-5 2 0 0,-2-1-64 0,-4 2 0 16,-3 0-128-16,-1-2 192 0,0 2-192 0,-4 0 0 15,-1 1 0-15,-5 1 0 0,-4-1 160 0,-5 0-160 16,-4 1 160-16,-6 1-160 0,-3-1 192 0,-3 1-64 15,-5 1-128-15,-2 1 192 0,-2 0-192 0,-3 0 0 16,-6-1 0-16,0 0 0 16,0 0-688-16,0 0-16 0,0 0-16 0,0 0 0 15,0 0-224-15,0 0-32 0,-2 7-16 0,2-7-11360 0</inkml:trace>
  <inkml:trace contextRef="#ctx0" brushRef="#br0" timeOffset="7818.51">12552 1051 18879 0,'2'-6'832'0,"0"4"192"0,-1 0-832 0,2-3-192 15,-1 2 0-15,-1 1 0 0,2-2 1088 0,1 2 160 0,-2-1 32 0,1 2 16 16,-3 1 16-16,3 0 0 16,2 0 0-16,-1 1 0 0,-4-1-320 0,3 4-64 15,2 1-16-15,0 2 0 0,-1 3-224 0,-1 1-48 16,1 1-16-16,-1 4 0 0,1 0-256 0,-3 4-48 0,0 3-16 0,2 1 0 15,-3 3-16-15,3 1 0 0,-2 2 0 0,2 2 0 16,0 0-160-16,1 2-128 0,-1 0 192 0,0 0-192 16,2 0 128-16,-2-3-128 0,0-2 0 0,-2-2 0 15,2 0 128-15,-3-2-128 0,-3-1 0 0,0-2 0 16,-1-2-2336 0,-1-1-528-16</inkml:trace>
  <inkml:trace contextRef="#ctx0" brushRef="#br0" timeOffset="8852.89">9616 1436 4607 0,'0'0'400'0,"3"-5"-400"15,1 0 0-15,0-1 0 0,1 0 1104 0,1 0 144 16,1-1 32-16,-1 2 0 0,0-2 0 0,-1 2 0 16,2-1 0-16,-3 2 0 0,2-2-384 0,-4 1-80 15,0-1-16-15,-2 6 0 0,2-4 96 0,-2 4 32 16,0 0 0-16,0 0 0 0,0 0 16 0,0 0 0 15,0 0 0-15,0 0 0 0,0 0-144 0,0 0-32 16,0 0 0-16,0 0 0 0,0 0-240 0,0 7-48 16,1 0-16-16,-2 4 0 0,0 3-208 0,0 2-64 15,0 3 0-15,0 2 0 0,-1 2 48 0,2 2 0 0,-3 4 0 0,3 0 0 16,0 3-48-16,0 2 0 16,0 2 0-16,3 0 0 0,-3-1 64 0,1 2 0 15,0 3 0-15,1 0 0 0,1-2 112 0,1 1 16 0,-1-2 16 0,0-1 0 16,1 0 32-16,-1-2 0 0,-1-1 0 0,0 0 0 15,2-3-240-15,-2 0-64 16,-1-1 0-16,-1-2 0 0,0 0 112 0,0-3 16 16,0-1 0-16,0-1 0 0,0-2-32 0,-1 0 0 15,0-5 0-15,0-1 0 0,-1-1-96 0,2 0 0 0,-2-2-128 0,2 0 192 16,0-3-192-16,0 0 128 0,0-1-128 0,0 0 0 0,-1-1 0 0,1-6-240 16,0 0 32-16,0 0 0 15,0 0-2288 1,0 0-448-16,0 0-80 0</inkml:trace>
  <inkml:trace contextRef="#ctx0" brushRef="#br0" timeOffset="9792.79">9719 2580 2751 0,'0'0'256'0,"-4"-3"-256"0,0 1 0 0,-2 0 0 16,-1 0 1632-16,2 1 288 0,5 1 48 0,-7-1 16 16,1-1-976-16,0 1-192 0,1 0-48 0,5 1 0 0,-5-1 336 0,5 1 64 15,0 0 16-15,0 0 0 0,-5-1 16 0,5 1 0 16,-3-4 0-16,3 4 0 0,0 0-176 0,0 0-48 16,-3-5 0-16,3 5 0 0,0 0-144 0,0 0-48 15,0 0 0-15,0 0 0 0,0 0-256 0,0 0-48 16,0 0-16-16,0 0 0 0,0 0-224 0,0 0-48 15,7-1-16-15,1 0 0 0,0 0-176 0,3 1 128 16,2 1-128-16,0 0 128 0,2-2-128 0,3 1 0 16,-2 0 144-16,4 0-144 0,2-1 128 0,1-1-128 15,1 0 160-15,2-1-160 0,-2 1 160 0,3-1-160 16,3 0 160-16,1 0-160 0,2 1 128 0,2 0-128 16,2 1 0-16,1-1 144 0,-2-2-144 0,2 1 0 15,-1 0 0-15,0-1 128 0,1 2-128 0,0 0 0 16,2-1 144-16,2-1-144 0,2 2 160 0,1-1-32 15,2 0-128-15,-3-1 192 0,-1 1 0 0,-1 1-16 16,0-1 0-16,-1 0 0 0,0 1 112 0,0 0 32 0,-1 0 0 0,2 0 0 16,2-2-144-16,-2 2-32 0,-3-1 0 0,-2 1 0 15,0-2-144-15,0 1 128 0,-2 0-128 0,0-1 128 16,1 1-128-16,2 0 0 0,-1-1 0 0,3 1 0 0,1-1 0 0,-1-1 128 16,2 1-128-1,-2 0 0-15,-3-1 0 0,-1 0 0 0,0 0 0 0,-1 1 0 16,0-1 0-16,0 1 0 0,1 0 128 0,0-2-128 0,-1 2 0 0,-1-1 128 15,-1 1-128-15,-4-2 128 0,-1 2-128 0,0-1 0 16,-1-1 0-16,1 1 0 0,-1 0 128 16,1 1-128-16,0-2 0 0,1 2 128 0,-1 1-128 0,2-1 0 15,1 1 0-15,0 1 128 0,-2 0-128 0,1-1 0 16,-2 1 0-16,-2-1 0 0,-3 0 0 0,-2-2 0 16,-2 3 0-16,-4-1 0 0,-2-1 176 0,-1 1-48 15,-2 1-128-15,0-1 192 0,-3-1-32 0,-2 1-16 16,0 1 0-16,-1 0 0 0,-4 2-144 0,5-3 128 15,-5 3-128-15,4-2 128 0,-4 2-128 0,5-3 0 16,-5 3 0-16,0 0 0 16,5-3-400-16,-2-1-112 0,-3 4-32 0,0 0 0 15,3-3-2128-15,-3 3-416 0</inkml:trace>
  <inkml:trace contextRef="#ctx0" brushRef="#br0" timeOffset="10356.44">12639 1428 2751 0,'0'0'256'0,"0"0"-256"16,0 0 0-16,0 0 0 0,0 0 1760 0,0 0 304 16,0 0 64-16,0 0 16 0,0 0-800 0,0 0-144 15,0 0-48-15,0 0 0 0,0 0 0 0,-1 8 0 16,0 0 0-16,0 1 0 0,1 1-240 0,0 1-48 16,1 1-16-16,-1 2 0 0,0 2 16 0,0 0 0 0,0 3 0 0,0 2 0 15,0 3-32-15,1 3-16 0,0-1 0 0,1 4 0 16,0 0-112-16,2 3 0 15,0 3-16-15,0 0 0 0,0 2-288 0,-1-1-48 0,0-4-16 16,1-1 0-16,-2-2-336 0,0-1 144 0,0-1-144 0,0-3 0 16,1-2 176-16,-2-1-176 0,0-2 160 0,0-2-160 15,-1 0 192-15,0-1-48 0,0-4-16 0,0-1 0 16,0-1 32-16,0-2 0 0,-2-3 0 0,2-6 0 16,0 0-160-16,-4 6 160 0,4-6-160 0,-4 2 160 31,4-2-2400-31,-6-2-464 0</inkml:trace>
  <inkml:trace contextRef="#ctx0" brushRef="#br0" timeOffset="11893.4">11424 3301 17727 0,'0'0'784'0,"-4"-3"176"0,-1-3-768 0,-1 1-192 0,1-2 0 0,0 0 0 16,2-1 1488-16,-3 0 272 0,2-1 48 0,1-1 16 16,0 1-240-16,2-1-48 0,0 1-16 0,2-1 0 15,2 0-528-15,1 1-96 0,0 0-32 0,3 2 0 16,2-1-544-16,3 1-96 0,2 2-32 0,0-1 0 16,4 2-192-16,0 0 0 0,0 0 0 0,1 4 0 15,0 0 0-15,-2 1 0 0,-1 3 0 0,-3-1 0 16,0 1 0-16,-5 2 0 0,-2 3 0 0,-1 0 0 15,-3 2-176-15,-3 1-16 0,-3 2-16 0,-3 2 0 0,-2 2-96 0,-5 0-16 16,-2 0 0-16,1 0 0 0,1-2 176 0,-2 0 144 16,2-3-208-16,1-1 80 0,2-2 128 0,1-1 0 15,2-3 0-15,3 0 0 0,0-2 0 0,5-4 224 16,0 0-48-16,0 0-16 0,0 0 224 0,0 0 64 16,7 5 0-16,1-2 0 0,3-1-128 0,1-1 0 15,-1-1-16-15,3 0 0 0,3-1-176 0,1-1-128 16,0 0 144-16,1 0-144 0,-2-1 0 0,1 0 0 15,0 0 0-15,2 0 0 16,-3-1-624-16,0 0-64 0,0 1-16 0,-2 0-9120 16,1 1-1824-16</inkml:trace>
  <inkml:trace contextRef="#ctx0" brushRef="#br0" timeOffset="12206.37">11800 3073 24879 0,'0'0'2208'0,"1"-5"-1760"0,0-1-448 0,-1 6 0 16,3-6 192-16,1 0-32 0,0 2-16 0,0 0 0 15,2 0 736-15,0 2 144 0,2 1 16 0,0 2 16 16,0 1-144-16,1 2-16 0,0 0-16 0,1 4 0 0,0 2-240 0,1 2-64 15,1 1 0-15,1 2 0 0,-2 3-80 0,-1 2-32 16,-2 1 0-16,-1 2 0 0,1 1-144 0,-2 1-48 16,-3 2 0-16,-1-2 0 0,-1-1-128 0,-2 0-16 15,-2-1-128-15,-2 0 192 0,-1-1-192 0,-2-1 0 16,-3-1 128-16,0 0-128 0,0-2-256 0,-4-3-112 16,-2-1-16-16,0 1 0 15,-3-2-1664-15,0 0-320 0,-1-1-80 0</inkml:trace>
  <inkml:trace contextRef="#ctx0" brushRef="#br0" timeOffset="12458.28">11221 3179 17503 0,'0'0'1552'0,"-4"-2"-1232"0,-2-1-320 0,1 0 0 0,-1 2 2048 0,-1 1 336 0,-2 2 80 0,-2 4 16 15,0 2-1440-15,-2 3-272 0,0 3-64 0,0 5-16 16,0 4 16-16,0 2 0 0,-1 4 0 0,2 3 0 16,0 2-272-16,2 3-48 0,3 2-16 0,3-1 0 15,4-1-368-15,4 1 128 0,2-1-128 0,4 0 0 0,3-3 0 0,5-4 0 16,3-1 0-16,3-1 128 16,1-6-1184-16,4-5-224 0,4-4-64 0,3-5-11952 15</inkml:trace>
  <inkml:trace contextRef="#ctx0" brushRef="#br0" timeOffset="13524.69">16077 574 8287 0,'0'0'736'0,"0"0"-592"15,0-4-144-15,-2-2 0 0,1 1 1600 0,0 0 304 16,0 0 48-16,0 1 16 0,0-1-752 0,0 1-128 16,1-4-48-16,0 3 0 0,-1-1-352 0,1 6-80 15,0 0-16-15,0 0 0 0,-2-5-80 0,2 5 0 16,0 0-16-16,0 0 0 0,0 0 16 0,0 0 0 15,0 0 0-15,0 0 0 0,0 0-160 0,0 0-32 16,0 0 0-16,0 0 0 0,0 0-128 0,0 0-48 16,0 0 0-16,-2 6 0 0,1 2-144 0,1 2 160 15,-2 2-160-15,0 1 160 0,1 2-160 0,-2 4 192 16,1 0-192-16,1 7 192 0,-1 3-64 0,0 2 0 0,0 1 0 0,-2 3 0 16,1 1 64-16,0 4 16 15,-1 1 0-15,3 7 0 0,-2 3-16 0,2 4 0 0,-1 4 0 0,1 1 0 16,-2 3-16-16,3 3-16 0,0 3 0 0,0 1 0 15,0-1 32-15,1-1 0 0,4-2 0 0,-3 1 0 16,1-1 128-16,0-2 16 0,-2-4 16 16,2-1 0-16,1-2 32 0,2 0 16 0,-4-3 0 0,-1 0 0 15,1 0-144-15,2-1-16 0,-3-4-16 0,3 0 0 16,-2 1-32-16,1-4-16 0,-1-1 0 16,0 1 0-16,-1-5-176 0,-1-1 128 0,-2-2-128 0,0 0 128 15,-1-4-128-15,0-3 192 0,0-4-192 0,1-3 192 16,-3-3-192-16,2-2 192 0,-1-4-192 0,-1 0 192 15,1-4-192-15,0-4 0 0,1 0-160 0,3-7 160 16,0 0-1664-16,0 0-224 0,-3-7-48 0,1-5-11728 16</inkml:trace>
  <inkml:trace contextRef="#ctx0" brushRef="#br0" timeOffset="14105.68">16000 600 14911 0,'0'0'656'0,"0"0"144"0,0 0-640 0,0 0-160 16,0 0 0-16,0 0 0 0,0 0 1168 0,0 0 208 15,0 0 32-15,6-4 16 0,-6 4-208 0,9-2-64 16,3 0 0-16,-2 0 0 0,2-1-272 0,3 2-64 16,3-1-16-16,2 1 0 0,1-1-256 0,2-1-48 0,2-1-16 0,-4 1 0 15,3-1-256-15,2-2-48 0,2 1-16 0,2-1 0 16,0 1-160-16,2-1 128 0,1 1-128 0,-1 0 128 16,-1 1-128-16,-2 0 0 0,-3 0 0 0,4 0-176 31,-6 0-704-31,-2 2-144 0,-7 1-16 0</inkml:trace>
  <inkml:trace contextRef="#ctx0" brushRef="#br0" timeOffset="14544.16">16541 574 5519 0,'0'0'496'0,"0"0"-496"0,0 0 0 0,0 0 0 0,3-4 2304 0,1 1 384 0,1-1 64 0,-5 4 0 0,0 0-704 0,5-2-160 15,-5 2-32-15,0 0 0 0,3-1-528 0,-3 1-112 16,0 0-32-16,0 0 0 0,5 2-480 0,-2 1-112 15,0 3-16-15,0 1 0 0,-1 2-288 0,0 1-64 16,-1 0-16-16,0 2 0 0,0 3 0 0,0 0 0 16,-1 4 0-16,2-1 0 0,0 3 64 0,0 1 16 15,-1 1 0-15,0 4 0 0,1-1 32 0,1 3 0 16,-3-1 0-16,0 4 0 0,-2 5 0 0,1 1 0 16,1 2 0-16,0 3 0 0,0 1 16 0,-1 2 16 15,1 2 0-15,-1 2 0 0,-1 1-80 0,0 2-16 16,1 3 0-16,0-1 0 0,1 0-128 0,-2 1-128 15,1-1 192-15,0 2-192 0,-2 0 192 0,1 0-192 16,0-2 192-16,0-1-192 0,2-1 160 0,0-1-160 16,-2 0 128-16,1-1-128 0,1-2 128 0,0 1-128 15,0-1 0-15,0-1 128 0,1-4 16 0,-1 0 0 16,0-3 0-16,0 1 0 0,1-3 64 0,0-2 16 16,-2-1 0-16,1 1 0 0,0-4-64 0,-1-1-16 0,0-2 0 0,1 0 0 15,0-2-144-15,0-3 128 0,0-3-128 0,0-1 128 16,-1-4-128-16,0-1 192 0,1-3-192 0,0-2 192 15,-1-2-192-15,0-3 0 0,0 0 0 0,1-6 0 32,0 0-768-32,0 0-192 0,0 0-48 0,0 0 0 0,0 0-2576 15,-3-6-528-15</inkml:trace>
  <inkml:trace contextRef="#ctx0" brushRef="#br0" timeOffset="14875.45">15950 2886 9215 0,'-14'-2'400'0,"7"0"96"0,-1 0-496 0,2 1 0 0,0 0 0 0,6 1 0 15,0 0 4064-15,0 0 720 0,0 0 144 0,0 0 16 0,0 0-3440 0,0 0-688 32,9 2-144-32,4 0-32 0,4 0-128 0,4 2-48 0,3-2 0 0,7 0 0 0,3-1-144 0,0 0-48 15,2-2 0-15,1 0 0 16,3-2 112-16,2-1 32 0,2 0 0 0,2-2 0 0,1 1-128 0,1-1-32 0,-3 2 0 0,-3 0 0 16,-7-1-256-16,-3 2 0 0,-5 0 0 0,-4 0 0 31,-5 1-384-31,-5 1-176 0,-3 1-32 0,-5 1-9264 15,-5-1-1856-15</inkml:trace>
  <inkml:trace contextRef="#ctx0" brushRef="#br0" timeOffset="15329.5">16310 3534 19583 0,'0'0'864'0,"0"0"176"0,0-5-832 0,-2-1-208 0,1 1 0 0,0-1 0 16,0 0 864-16,0 0 128 16,0 1 32-16,0-1 0 0,0 1-64 0,0 0-16 0,-2 1 0 0,0 0 0 15,-1-1-112-15,-4 2 0 0,1 0-16 0,0 0 0 16,-1 1-112-16,-1 1 0 0,-1 2-16 0,0 2 0 16,2 2-112-16,-6 3-32 0,1 1 0 0,-1 4 0 0,-1 1-96 0,-1 1 0 15,0 2-16-15,1 0 0 0,3 1-112 0,2 3-32 16,2 1 0-16,2 0 0 0,4 0-160 0,2 0-128 15,0-1 192-15,3-1-192 0,3-3 144 0,1 0-144 16,3-2 0-16,2-1 144 0,3 1 48 0,1-3 0 16,2-2 0-16,3-3 0 0,2-1-64 0,2-3 0 15,3-2 0-15,1-3 0 0,3-3-272 0,3-3-64 16,4-3-16-16,2-1 0 16,-1-1-1952-16,0-2-400 0,-4 0-80 0</inkml:trace>
  <inkml:trace contextRef="#ctx0" brushRef="#br0" timeOffset="16317.69">19489 1114 8287 0,'0'0'736'0,"0"0"-592"0,0 0-144 0,0 0 0 15,2-5 1840-15,-1-1 336 0,-1 1 64 16,0-1 0-16,1 2-848 0,0 0-176 0,-1-1-48 0,0 1 0 16,0 4-64-16,0 0-16 0,0-6 0 0,0 6 0 15,0 0-176-15,0 0-32 0,0 0-16 0,0 0 0 16,0 0-64-16,0 0-16 0,0 0 0 0,-2 9 0 16,-1 2-112-16,0 2-32 0,2 4 0 0,1 4 0 15,-3 3-256-15,0 3-64 0,-1 4-16 0,0 4 0 16,0 3-48-16,1 2 0 0,1 4 0 0,0 0 0 0,-1-2-256 0,0-1 128 15,2-1-128-15,1-4 0 0,-1-2 128 0,1-2-128 16,1 0 0-16,0-4 0 0,2-1 160 0,-2-3-160 16,0-2 128-16,1-1-128 0,1-1 0 0,0-4 0 15,-1-2 0-15,0 0 0 16,1-3-1856-16,1-3-416 0,-4-8-80 0</inkml:trace>
  <inkml:trace contextRef="#ctx0" brushRef="#br0" timeOffset="16803.66">19457 1031 16575 0,'0'0'1472'0,"0"0"-1168"0,0 0-304 0,0 0 0 15,0 0 464-15,0 0 48 0,6-2 0 0,2-1 0 16,0 1 160-16,2 0 32 0,2 1 16 0,2 0 0 16,5-1-48-16,0-1-16 0,5 1 0 0,4 0 0 15,5-1 16-15,5-2 0 0,2 0 0 0,3-2 0 16,2-1-224-16,3 2-64 0,1-1 0 0,5 1 0 0,5 0-240 0,-11 3-144 15,1 0 160-15,4-1-160 0,3 1 0 0,6 1 0 16,4 0 0-16,0 0 0 0,-2 1 0 0,0-1 0 16,1 1 0-16,1 1 0 0,0 0 0 0,4 1 0 15,1 0 144-15,0 1-144 0,-2-2 192 0,16-1-32 16,-5-1-16-16,-2 1 0 0,0 0-144 0,-3 0 0 16,-8-1 144-16,-5-1-144 0,-6-2 128 0,-5 1-128 15,-3-1 160-15,-4 1-160 0,-4-2 176 0,-4 2-176 16,-5-3 192-16,-2 3-192 0,-6-1 192 0,-2 1-192 15,-4 1 192-15,-4-1-192 0,-3 2 192 0,-4 0-64 16,-6 2 0-16,0 0-128 16,0 0-224-16,0 0-160 0,0 0-16 0,-5 1-16 15,-3 1-528-15,-1 2-96 0,0 1-32 0</inkml:trace>
  <inkml:trace contextRef="#ctx0" brushRef="#br0" timeOffset="17118.07">21872 924 10127 0,'0'0'896'16,"0"0"-704"-1,0 0-192-15,0 0 0 0,0 0 2752 0,0 0 512 0,0-4 96 0,0 4 32 16,0 0-1536-16,0 0-320 16,1-4-48-16,-1 4-16 0,0 0-640 0,0 0-128 0,0 0-16 0,5-1-16 15,-5 1-192-15,0 0-32 0,4 1-16 0,2 0 0 16,-3 3 16-16,0 1 0 0,1 2 0 0,-2 2 0 0,0 3-64 15,1 2 0-15,-2 3 0 0,1 2 0 0,0 3-80 16,-1 3-32-16,0 1 0 0,1 3 0 0,0 2 16 16,-2 2 0-16,0 2 0 0,-2 0 0 0,1 1-32 0,-1 3-16 15,-4 1 0-15,2 1 0 0,0-1-96 0,-1-3-16 16,1-1 0-16,0-2 0 0,0-1-128 0,1-2 128 16,-2-2-128-16,1-3 128 0,1-1-128 0,-2-1 0 15,0-2 144-15,-1-3-144 16,0-1-1600-16,-2-3-384 0,-1-3-64 0</inkml:trace>
  <inkml:trace contextRef="#ctx0" brushRef="#br0" timeOffset="17869.36">19396 1807 15663 0,'0'0'1392'0,"0"0"-1120"0,0 0-272 0,0 0 0 16,-2-4 1856-16,2 4 320 0,-1-6 64 0,1 6 16 16,0 0-656-16,0 0-144 15,0 0-32-15,0 0 0 0,4-4-576 0,3 1-112 16,1 1-32-16,1 0 0 0,1 1-304 0,2 0-64 15,2-1-16-15,3 2 0 0,4 0-112 0,3 0-16 0,4-1-16 0,4 1 0 16,4 0-16-16,4-1 0 0,1-1 0 0,5-2 0 16,1-1-32-16,3-1 0 0,5 1 0 0,6 0 0 15,6 1-128-15,1-1 128 0,-1-2-128 0,3 0 128 0,0 1 0 0,7 1-128 16,6 2 192-16,-1 0-64 0,-6-1-128 0,2 2 0 16,2 1 144-16,2 0-144 0,0 0 0 0,0-1 0 15,-5 0 0-15,2 0 0 0,0 2 0 16,-1-1 0-16,-2 0 0 0,-4-1 128 0,-5-1-128 0,-3 1 0 15,-4-1 0-15,-4 1 128 0,-3 0-128 0,-4 0 0 16,-2-2 128-16,-7 1-128 0,-3-2 176 0,-5-1-48 16,-5 1 0-16,-4-2 0 0,-3 2 256 0,-4 0 32 15,-2 1 16-15,-3 0 0 0,-1 1-96 0,-3 1-16 16,1 1 0-16,-3 0 0 0,-5 1-192 0,0 0-128 16,0 0 160-16,0 0-160 15,0 0-256-15,0 0-128 0,0 0-48 0,3 6 0 16,-3 2-2128-16,-1 1-416 0</inkml:trace>
  <inkml:trace contextRef="#ctx0" brushRef="#br0" timeOffset="18592.16">20808 2554 26655 0,'0'0'1184'0,"0"0"240"0,0 0-1136 0,0 0-288 16,0-5 0-16,1-2 0 0,1 2 1184 0,1-1 176 16,3 0 48-16,0 0 0 0,1 2-448 0,2-1-96 15,1 0-16-15,3 0 0 0,1 1-464 0,1 1-112 16,2 0-16-16,-1 3 0 0,1 2-128 0,-2 0-128 16,0 0 192-16,-1 1-192 0,-3 1 144 0,-1 1-144 0,-4 2 0 0,-1 1 144 15,-3 2-144-15,-3 2 192 0,-3 2-192 0,-3 0 192 16,-1 0-192-16,-3 2 0 0,-2 0 0 0,-2 1 0 0,-2-2 128 0,1 0-128 15,-1 0 0-15,3-2 128 0,1-1-128 0,2-1 160 16,1-2-160-16,1-1 160 0,0-2-160 0,3 1 0 16,1-3 0-16,5-4 0 0,-3 6 0 0,3-6 0 15,4 6 0-15,2 0 0 0,-6-6 0 0,11 6 0 16,0 0-160-16,4 0 160 0,2 0 0 0,1-1 0 16,2 2-128-16,2 1 128 0,-3-1 0 0,0 1 0 15,-3 0 0-15,-1 1 0 0,1-1 0 0,-3 0 0 16,-5 0 0-16,-1 0 0 0,-1 0 192 0,-3-1-192 15,-3-2 192-15,-3 1-192 0,-1 1 320 0,-4-1-64 16,-3 0 0-16,-2 0 0 0,-2 0 32 0,-1-1 0 0,-3-1 0 0,-1-1 0 16,1 0-144-16,-1 0-16 15,0 0-128-15,2-1 192 0,3-1-192 0,2 0 0 0,2 0 128 16,-1 0-128-16,1-1 0 0,3 0-192 0,1 0 48 0,2-1 0 31,-1 0-2032-31,6 1-384 0,0 0-96 0</inkml:trace>
  <inkml:trace contextRef="#ctx0" brushRef="#br0" timeOffset="18937.34">21224 2461 29599 0,'0'0'1312'15,"0"0"272"-15,0 0-1264 0,2-5-320 0,-2 5 0 0,0 0 0 0,3-4 672 0,-3 4 80 16,5-3 16-16,-5 3 0 0,8 0 64 0,1 1 0 16,-3 1 16-16,3 2 0 0,1 3-336 0,1 2-80 15,-2 1-16-15,1 2 0 0,2 2-32 0,-2 3 0 16,1 1 0-16,-1 3 0 0,-1 1-48 0,-1 3-16 16,-1 2 0-16,-2 1 0 0,-1 2 0 0,-3 1-16 15,-2 0 0-15,-4 1 0 0,-1-3-112 0,-3 0 0 16,-2 0-16-16,-1-1 0 0,-1-1-176 0,-2-2 0 31,-1-1 0-31,-3 0 0 0,0 0-208 0,-1-2-32 0,-2-1 0 0,-3-2 0 16,-1-4-464-16,-3 0-80 0,1-3-32 0,-3-2 0 15,1-3-1712-15,3 0-352 0,-3-3-64 0</inkml:trace>
  <inkml:trace contextRef="#ctx0" brushRef="#br0" timeOffset="19202.98">20639 2466 30463 0,'-11'-4'1344'15,"6"3"288"-15,-4 1-1312 0,-1 1-320 0,-1 1 0 0,0 2 0 0,-1 3 560 16,-1 4 32-16,-2 2 16 0,2 5 0 0,0 4-96 0,0 4 0 15,1 5-16-15,2 2 0 0,1 2-368 0,2 3-128 16,4 1 0-16,3 1 144 0,0-1-144 0,6 0 0 16,1-2 0-16,4 0 0 0,3-2 0 0,2-1 0 15,4-2 0-15,2-4 128 16,2-1-1888-16,4-5-384 0,2-6-80 0</inkml:trace>
  <inkml:trace contextRef="#ctx0" brushRef="#br1" timeOffset="24505.35">731 1786 2751 0,'0'0'128'0,"0"0"16"0,0 0-144 0,0 0 0 0,-3-5 0 0,3 5 0 15,-3-7 2368-15,3 7 448 0,0 0 96 0,0 0 16 16,0 0-1264-16,0 0-256 0,-4-7-64 0,4 7 0 16,0 0-512-16,0 0-96 0,0 0-32 0,0 0 0 15,0 0-224-15,0 0-48 0,0 0-16 0,0 0 0 16,4-7-48-16,-4 7-16 0,6-4 0 0,-6 4 0 15,9-3-96-15,1 2 0 0,1 1-16 0,-2 0 0 16,1 0 16-16,2 1 16 0,3 1 0 0,3-2 0 0,1 0 64 16,2 0 16-16,1-2 0 0,3 2 0 0,1 0-80 0,3 2-16 15,0-4 0-15,1 0 0 0,0 0-128 0,-1-1-128 16,-1-2 144-16,-2 1-144 0,0 0 128 0,-3-1-128 16,0 0 0-16,-1 1 0 0,-1 1 128 0,-2 1-128 15,-1 0 0-15,-3 1 0 0,-2-1 0 0,-4 2 0 16,1 0-176-16,-2 2 176 15,-8-2-608-15,0 0 0 0,0 0 0 0,0 0 0 16,3 5-1888-16,-3-5-368 0</inkml:trace>
  <inkml:trace contextRef="#ctx0" brushRef="#br1" timeOffset="24944.59">765 1700 19231 0,'0'0'848'0,"0"0"176"0,0 0-816 0,-1-8-208 15,1 8 0-15,-3-8 0 0,3 8 0 0,-6-4 0 16,6 4 0-16,0 0 0 0,-8-1 272 0,-2 3 16 16,1 2 0-16,0 3 0 0,0 1-160 0,-4 3-128 15,-5 3 192-15,1 3-192 0,-2 1 0 0,-1 0 0 16,-3-1 0-16,1 1 0 0,0-2 0 0,4 0 0 16,1-2 0-16,4-2 0 0,1-2 0 0,2 0 192 15,1-2-64-15,2-3-128 0,7-5 576 0,-5 6 16 16,5-6 0-16,0 0 0 0,0 0-16 0,0 0-16 15,0 0 0-15,0 0 0 0,10 3-240 0,1 0-32 16,2-1-16-16,0 1 0 0,2-2-80 0,1 1 0 0,1 1-16 0,0 1 0 16,1 0-48-16,0 0-128 0,1 2 192 0,0 0-64 15,-2 0-128-15,2-1 0 0,-1 1 0 16,0-1 128 0,0-1-1968-16,1-1-400 0</inkml:trace>
  <inkml:trace contextRef="#ctx0" brushRef="#br1" timeOffset="25666.4">301 2396 13823 0,'-8'-9'1216'0,"8"9"-960"0,-3-9-256 0,-1 4 0 0,4 5 1472 0,-4-6 256 16,4 6 64-16,-5-6 0 0,0 0-416 0,5 6-80 15,0 0-16-15,0 0 0 0,0 0-240 0,0 0-48 16,0 0-16-16,-4 13 0 0,1 4-464 0,1 0-112 16,0 3-16-16,4 3 0 0,-1 3-176 0,1 1-32 15,0 2-16-15,1 2 0 0,2 0-160 0,-2 1 160 16,0 0-160-16,0-1 160 0,1-2-160 0,-1-1 0 16,-1-1 0-16,1-3 128 0,-1-2-128 15,-1-1 0-15,-1-4 144 0,0-1-144 0,0-5 128 0,0-1-128 16,0-10 128-16,0 0-128 0,-3 8 176 0,3-8-48 15,0 0 0-15,0 0 0 0,-8-2 96 0,1-2 16 0,2-5 0 16,-2-3 0-16,0-5-64 0,0-2-16 16,3-3 0-16,-1-3 0 0,1-1-16 0,0 1 0 15,1-2 0-15,0 0 0 0,1-2 48 0,-1 2 0 16,2-1 0-16,0 3 0 0,1 2 16 0,2 1 16 16,1 0 0-16,1 1 0 0,2 2-32 0,-1 3-16 15,1-1 0-15,1 2 0 0,3 1-176 0,0 3 0 16,-1 1 0-16,2-1 0 0,2 1 0 0,-1 1 0 0,-2 2 0 0,0 3 0 15,0 1-368-15,-10 3 48 0,12 0 16 0,-2 3 0 32,-10-3-944-32,10 9-192 0,-1 1-32 0,-5-2-12352 0</inkml:trace>
  <inkml:trace contextRef="#ctx0" brushRef="#br1" timeOffset="25840.99">264 2705 27983 0,'0'0'1232'0,"0"0"272"0,0 0-1200 0,0 0-304 16,0 0 0-16,0 0 0 0,6-7 304 0,2 2 0 16,-1-1 0-16,2 2 0 0,4 0 208 0,-1 0 64 15,0 1 0-15,1 0 0 0,1-1-432 0,1 1-144 16,0 1 0-16,0 1 144 16,0 0-1904-16,-1 2-384 0,-1 1-80 0</inkml:trace>
  <inkml:trace contextRef="#ctx0" brushRef="#br1" timeOffset="25995.79">573 2664 28383 0,'0'0'1264'0,"0"0"256"0,0 0-1216 0,0 0-304 0,-8 5 0 0,8-5 0 15,-3 11 1152-15,1 1 192 0,0 1 16 0,2 2 16 16,2 3-464-16,0 1-80 0,1 2-32 0,1 1 0 16,0 1-416-16,-1 0-64 0,3-1-32 0,-2-1 0 15,0 0-288-15,1-2 128 0,-1 0-128 0,1 0 0 31,-1-1-1024-31,1 0-304 0,2-1-64 0</inkml:trace>
  <inkml:trace contextRef="#ctx0" brushRef="#br1" timeOffset="27218.91">5020 1542 1839 0,'0'0'160'0,"0"0"-160"15,0 0 0-15,-5 1 0 0,-2-1 2432 0,2 0 464 16,-2 0 96-16,0 0 16 0,2 0-1920 0,-1 0-368 16,1 0-80-16,2-1 0 0,3 1 256 0,-4 0 48 15,4 0 16-15,0 0 0 0,-3 0 64 0,3 0 32 16,0 0 0-16,0 0 0 0,0 0-48 0,0 0-16 15,0 0 0-15,0 0 0 0,0 0-464 0,0 0-80 16,0 0-32-16,8 1 0 0,2-1 32 0,-1 1 16 16,5-1 0-16,1 0 0 0,3-1-80 0,3 0-32 0,2-1 0 15,1 0 0-15,2 0-160 0,2-2-16 16,0 0-16-16,-1 0 0 0,-1-1-160 0,-1 1 0 16,0-1 0-16,-3 3 128 0,-3-1-336 0,-1 1-80 15,-4-2-16-15,-3 3 0 16,0 0-544-16,-2 0-112 0,-3 1-32 0,-6 0 0 15,0 0-208-15,0 0-32 0,0 0-16 0,0 0 0 16,-7 0-160-16,-1 1-16 0,1-1-16 0,-4 0 0 16,-1 0-816-16,-1 0-176 0,1 0-16 0,0 0-16 0,0-2 1152 15,1 0 224-15,2-2 64 0,1 0 0 0,-1-1 2064 0,1-2 432 0,0 0 64 0,2 1 32 16,0-2 592-16,1 1 112 0,-1 0 32 16,3 0 0-16,2 2-688 0,1-1-128 0,0 1-16 0,0 5-16 15,3-6-592-15,2 2-112 16,-1-1-32-16,1 2 0 0,2 1-400 0,1 1-64 0,-1 1-32 0,2 1 0 15,0 1-32-15,0 2 0 0,0 3 0 0,1 2 0 16,-5 2 128-16,2 1 32 0,-1 1 0 0,0 3 0 16,-4 0-176-16,0 2-48 0,-1-2 0 0,-2 2 0 0,-2-1-128 0,-2 1 160 15,1 0-160-15,-1-2 160 0,-3 1-160 16,1-1 0-16,-2-1 0 0,1 0 128 16,-2-1-576-16,0-2-128 0,1-1-32 0,-1 0-11840 0</inkml:trace>
  <inkml:trace contextRef="#ctx0" brushRef="#br1" timeOffset="27832.45">5342 1970 8287 0,'0'0'736'0,"0"0"-592"0,0-6-144 0,-1-1 0 0,0 0 1728 0,0 1 320 16,1-1 64-16,-1 1 16 0,-1-2-288 0,1 1-64 16,0 2-16-16,0-1 0 0,-1 2-464 0,2 4-80 15,-2-5-32-15,2 5 0 0,0 0-224 0,0 0-64 16,0 0 0-16,0 0 0 0,-1 8-400 0,0 2-96 16,0 2-16-16,0 1 0 0,-1 3-256 0,1 0-128 15,-1 3 0-15,1 1 128 0,0 1-128 0,1 2 0 16,0 0 0-16,0 0 0 0,0 0 0 0,1 0 0 15,0 0 0-15,1-1 0 0,-1-2 0 0,0-2 0 16,0-2 0-16,1-2 0 0,-2-1 0 0,1-2 0 0,-1-3 0 0,0-1 128 16,0-7-128-16,0 0 128 0,0 0-128 0,0 0 128 15,0 0-256-15,0 0-64 0,0 0-16 0,-4-6 0 16,-2-1 32-16,2-4 16 0,-2-2 0 0,2-2 0 16,0-2-96-16,-1-2 0 0,1-2-16 15,0-1 0-15,1-2 272 0,0 0 0 0,0 1 0 0,0 2 0 16,2 1 256-16,0 1 16 0,0 0 0 0,1 3 0 15,1-1 112-15,1 3 0 0,1 1 16 0,0 1 0 16,0 1-48-16,3 1-16 0,0 1 0 0,1 1 0 16,1 2-208-16,-1 0-128 0,2 2 160 0,0 1-160 0,-1 0 0 0,0 1 0 15,1 2 0-15,0 1 0 0,-1 2-240 0,0 1-80 16,1 1-32-16,0 2 0 16,-1 0-832-16,-2 0-160 15,0 2-48-15,-2 2 0 0</inkml:trace>
  <inkml:trace contextRef="#ctx0" brushRef="#br1" timeOffset="28020.69">5295 2152 9215 0,'0'0'816'0,"0"0"-656"16,0 0-160-16,0 0 0 0,0 0 3440 0,0 0 656 16,0 0 128-16,0 0 16 0,0 0-2592 0,0 0-528 15,0 0-96-15,6-3-32 0,0 1-272 0,2 1-48 0,2 0-16 0,0 0 0 16,0 0-400-16,1 0-64 15,1 0-32-15,1 0 0 16,1 1-800-16,1 1-176 0,-2 0-16 0,-1 0-12128 0</inkml:trace>
  <inkml:trace contextRef="#ctx0" brushRef="#br1" timeOffset="28380.37">5503 2388 19343 0,'0'0'848'0,"-2"-5"192"0,-1-4-832 0,0 1-208 16,2-1 0-16,2 3 0 0,-1-2 2000 0,0 0 368 16,0 2 64-16,1 0 0 0,-1 6-944 0,0 0-192 15,0 0-32-15,0 0-16 0,0 0-528 0,0 0-96 16,0 0-32-16,0 0 0 0,5 7-144 0,-1 3-16 16,0 2-16-16,-1 2 0 0,-2 5-160 0,1 0-16 15,0-1-16-15,1 3 0 0,-2 2-224 0,0 1 128 16,0 2-128-16,0-2 0 0,0-1 0 0,0 0 0 15,-1 0 0-15,2 0-160 16,-1-3-2304-16,1-1-464 0</inkml:trace>
  <inkml:trace contextRef="#ctx0" brushRef="#br1" timeOffset="30010.68">6536 1775 8287 0,'0'0'368'0,"0"0"80"0,0 0-448 0,0 0 0 15,0 0 0-15,0 0 0 0,0 0 1520 0,0 0 208 16,-6 0 64-16,6 0 0 0,-4 0-704 0,4 0-128 16,-5-1-16-16,5 1-16 0,0 0-160 0,0 0-48 15,-6 0 0-15,6 0 0 0,-5 0 144 0,0 0 32 0,2 1 0 0,3-1 0 16,0 0-16-16,-6 0 0 0,6 0 0 0,0 0 0 16,-4 2-368-16,4-2-80 15,0 0-16-15,0 0 0 0,0 0-96 0,0 0-32 16,0 0 0-16,0 0 0 0,0 0-128 0,0 0-32 0,10 1 0 0,0 0 0 15,3 0 32-15,2-1 0 0,4-1 0 0,2-1 0 16,0-2 112-16,2 1 32 0,2-1 0 0,3-2 0 0,0 1-112 0,2-1 0 16,0 2-16-16,-1-1 0 0,3 2-48 0,0 0-128 15,0-2 192-15,-1 1-64 0,0-1-128 0,-4 2 0 16,-1-1 0-16,-3 0 128 0,-2 1-272 16,-4 0-64-16,-1 0-16 0,-3-1 0 15,-1 2-240 1,-2 1-48-16,-4 0-16 0,-6 1 0 0,0 0-48 0,0 0 0 0,0 0 0 15,0 0 0-15,0 0-96 0,0 0-32 0,-4 3 0 0,-3 0 0 16,0 1-288-16,-2 0-64 0,0 2-16 0</inkml:trace>
  <inkml:trace contextRef="#ctx0" brushRef="#br1" timeOffset="30483.25">6563 1705 5519 0,'0'0'496'0,"0"0"-496"0,2-5 0 0,0-1 0 16,0 2 3136-16,-2 4 544 0,1-6 96 16,-1 6 32-16,0 0-1872 0,0 0-368 0,0 0-80 0,0 0-16 15,0 0-512-15,-5 2-96 0,-3 3-32 0,-1 1 0 16,-1 3-640-16,-4 1-192 0,0 2 0 0,-3 2 0 0,-2 3 0 0,0-1 0 16,-1 2 0-16,-2 1 0 0,1 2 0 0,0-2 0 15,2 1 0-15,4-2 0 0,1-3 0 0,3-2 0 16,1-2 0-16,2-3 0 0,0-1 368 0,4-2 0 15,4-5 0-15,0 0 0 0,0 0 80 0,0 0 32 16,0 0 0-16,0 0 0 0,0 0-128 0,10 4-32 16,0-3 0-16,2 0 0 0,1 0-128 0,1-1-16 15,1-1-16-15,-1 1 0 0,1 1-160 0,1 0 128 0,-1 0-128 0,0 1 128 16,1 0-128-16,-1 2-144 16,1-2 144-16,-1 2-208 15,-1 0-1776-15,2-1-368 0,-1 0-64 0,1 1-16 0</inkml:trace>
  <inkml:trace contextRef="#ctx0" brushRef="#br1" timeOffset="31092.24">6283 2318 12895 0,'0'0'1152'0,"0"0"-928"0,-2-5-224 0,2 5 0 16,-2-5 2352-16,2 5 416 0,0 0 96 0,0 0 16 15,0 0-976-15,0 0-192 0,0 0-48 0,0 0 0 16,0 0-704-16,0 10-128 0,0 1-48 0,0 2 0 15,0 1-496-15,1 2-96 0,-1 2-32 0,1 0 0 16,-1 0-160-16,0-1 128 0,0 2-128 0,0 0 128 16,-1-1-128-16,1 0 0 0,-1-2 144 0,1 0-144 15,-2-1 0-15,2-1 0 0,-1-1 0 0,1-2 0 16,0 0-528-16,0-2-176 0,0 1-48 0,1-2-8592 16,-1-1-1712-16</inkml:trace>
  <inkml:trace contextRef="#ctx0" brushRef="#br1" timeOffset="31328.02">6257 2393 6447 0,'-3'-18'576'0,"2"9"-576"16,0-2 0-16,1-1 0 0,1 0 3840 0,1 0 672 15,2 2 128-15,0-1 32 0,-1-1-2560 0,2 1-512 0,-1 1-112 0,2 1-16 16,0 0-464-16,2 2-112 0,0 1 0 0,1 2-16 15,-1-1-608-15,1 3-112 0,1 1-32 0,-1 1 0 16,-1 1-128-16,-2 1-144 0,1 2 144 0,-1 0-208 31,0 0-800-31,-2 3-144 0,0 2-48 0,-2 2-11728 0</inkml:trace>
  <inkml:trace contextRef="#ctx0" brushRef="#br1" timeOffset="31484.86">6237 2538 25391 0,'0'0'1120'16,"0"0"240"-16,0 0-1088 0,0 0-272 0,0 0 0 0,0-6 0 0,0 6 848 0,4-5 112 15,-2 0 32-15,3 1 0 0,1 0-48 0,1 0-16 16,-2 1 0-16,3 1 0 0,1-2-672 0,1 2-128 16,1-1-128-16,0 1 192 0,1 0-464 0,0 0-96 15,0 1-16-15,0 0-9056 16,0 0-1824-16</inkml:trace>
  <inkml:trace contextRef="#ctx0" brushRef="#br1" timeOffset="31687.86">6484 2489 4607 0,'0'0'400'0,"0"0"-400"16,-6 1 0-16,6-1 0 0,0 0 5488 0,0 0 1008 15,-6 2 208-15,2 0 32 0,4-2-4048 0,-4 5-800 16,2 2-160-16,0 2-48 0,1 2-832 0,1 2-160 0,0 2-48 0,1 2 0 15,0 0-352-15,1 1-80 0,3 0-16 0,-2 0 0 0,-1 0-192 16,2 1 128-16,-1-2-128 0,0 2 0 31,-1-2-1360-31,1 0-368 0,-1-2-80 0,-1 1-16 0</inkml:trace>
  <inkml:trace contextRef="#ctx0" brushRef="#br1" timeOffset="33910.58">9223 1901 2751 0,'0'0'256'0,"0"0"-256"0,0 0 0 0,0 0 0 15,0 0 2624-15,0 0 496 16,-4-1 80-16,4 1 32 0,0 0-1296 0,0 0-256 16,-5-1-48-16,5 1-16 0,0 0-528 0,0 0-96 0,0 0-32 0,0 0 0 15,0 0-208-15,0 0-48 16,8-1-16-16,1-1 0 0,1 1-240 0,2 1-32 0,2 0-16 0,3 0 0 16,0 0-96-16,2 0-32 15,0-1 0-15,1 0 0 0,0-1-80 0,2 0 0 16,0 0-16-16,2-1 0 0,0 0-176 0,0 1 0 0,-1-1 144 0,0 0-144 15,-2 1 0-15,-1 1 0 0,-3 0 0 0,0 0 0 16,-3 0-576 0,-2 1-48-16,-2 0 0 0,-2 1 0 0,-8-1-528 15,0 0-128-15,0 0 0 0</inkml:trace>
  <inkml:trace contextRef="#ctx0" brushRef="#br1" timeOffset="34287.83">9312 1819 17503 0,'0'0'1552'0,"0"0"-1232"15,0 0-320-15,0 0 0 0,1-4 368 0,-1 4 16 0,0 0 0 0,0 0 0 16,0 0 240-16,-4-2 48 15,-3 2 16-15,0 2 0 0,-3 1-336 0,-1 2-64 16,-3-1-16-16,0 4 0 0,-1 1-80 0,0 2 0 0,-2 1-16 0,2 0 0 16,-2-1 64-16,1 1 16 0,1-1 0 15,2-1 0-15,2 0 0 0,1-1 16 16,1-2 0-16,2 0 0 0,1-2 272 0,1-1 48 0,0-1 16 0,5-3 0 16,0 0-224-16,0 0-32 0,0 0-16 0,0 0 0 15,0 0-80-15,0 0-32 0,8 3 0 0,1-1 0 16,1 1-48-16,1-2-16 0,1 0 0 0,0 1 0 15,0 0-160-15,1 0 192 0,0 1-192 0,2-1 192 16,-1 1-192-16,1 2 0 0,-2 0 0 0,0-1 0 16,0 1-1152-16,0 0-272 0,0 1-48 0,-1 0-16 15</inkml:trace>
  <inkml:trace contextRef="#ctx0" brushRef="#br1" timeOffset="34792.36">9009 2411 2751 0,'0'0'128'0,"1"-4"16"0,-1-2-144 0,0 1 0 0,-1-2 0 0,0 2 0 15,1-2 3792-15,0 7 736 0,0 0 144 0,0 0 16 16,-1-5-2336-16,1 5-480 0,0 0-80 0,0 0-32 16,0 0-768-16,0 0-160 0,0 10-16 0,0 1-16 0,1 2-384 0,-1 3-80 15,0 3-16-15,0 1 0 0,1 2-192 0,-1 0-128 16,0 0 160-16,0 1-160 16,0-1 144-16,1 1-144 0,0 0 128 0,1-2-128 0,-2 0 0 15,0-4 128-15,0-1-128 0,0-3 0 0,0-2 128 0,0-2-128 16,0-3 128-16,0-6-128 0,0 0 1008 0,0 0 112 15,0 0 32-15,0 0 0 16,-5-1-1600-16,-1-3-320 0,1-4-64 0,-1-2-16 16,1-3 1376-16,-1-3 288 0,2-3 48 0,0-4 16 15,1-4-1760-15,1 0-336 0,0-3-80 0,1 2-16 0,0 0 1056 0,1 1 256 16,0-2 0-16,1 2 0 0,1-1 1024 0,0 2 256 16,1 4 48-16,2 2 16 15,1 3-1616-15,2 1-320 0,0 0-64 0,1 3-16 0,0 0 672 0,1 2 128 16,1 2 16-16,1 3 16 0,2 0-160 0,-1 1 0 15,0 2 0-15,0 3 128 0,2 2-128 0,-4 0-272 0,0 2 64 0,-2 2 16 32,0 1-768-32,-2 3-128 0,-2 2-48 0,-4 4-7920 15,-1 2-1584-15</inkml:trace>
  <inkml:trace contextRef="#ctx0" brushRef="#br1" timeOffset="34979.86">9019 2527 28223 0,'0'0'1248'0,"0"0"256"0,0 0-1200 0,0 0-304 0,0 0 0 0,0 0 0 16,3-4 752-16,1 0 80 0,2 1 32 0,0 1 0 0,2-1-224 0,1 2-64 15,1 0 0-15,1 0 0 0,1 1-416 16,0 0-160-16,1 0 0 0,0 1 144 16,2 1-1792-16,-1 2-352 15,0-1-80-15</inkml:trace>
  <inkml:trace contextRef="#ctx0" brushRef="#br1" timeOffset="35261.36">9197 2702 26719 0,'0'0'1184'0,"-2"-5"240"0,-2 0-1136 0,3 0-288 16,1 5 0-16,0 0 0 0,1-5 640 0,-1 5 80 0,0 0 16 0,0 0 0 15,6-1-160-15,0 2-16 16,2 1-16-16,-2 2 0 0,-1 2-416 0,0 2-128 0,-2 2 0 0,-2 1 0 15,-1 3 0-15,-1 2 0 0,-1 2-240 0,-2 2 80 16,0 0 0-16,-2-2 0 0,1 0 0 0,-1-2 0 16,1-1 160-16,-1-3-128 0,1-1 128 0,2-2-128 15,-2-3 384-15,5-6 64 0,0 0 32 16,0 0 0-16,0 0 544 0,0 0 96 0,0 0 32 0,0 0 0 16,7 2-384-16,2-2-64 0,1-1 0 0,2 0-16 15,2-2-336-15,1 0-64 0,2-2-16 0,2 1 0 16,-2-1-144-16,3 0 0 0,-1-1-192 0,0 0-10928 31,1-2-2176-31</inkml:trace>
  <inkml:trace contextRef="#ctx0" brushRef="#br1" timeOffset="36261.76">12661 1668 9215 0,'-6'-8'400'0,"6"8"96"0,0 0-496 0,0 0 0 0,-1-3 0 0,1 3 0 16,-5-5 2944-16,0 2 512 16,5 3 80-16,0 0 32 0,-5-3-1744 0,5 3-352 15,0 0-64-15,0 0 0 0,0 0-688 0,0 0-128 16,0 0-16-16,0 0-16 0,0 0-208 0,8 1-32 16,1-1-16-16,5 1 0 0,2 0 176 0,2 0 32 15,4 1 16-15,4-1 0 0,1-1-160 0,2 0-48 0,1-1 0 0,2-1 0 16,0-1-128-16,-1-1-16 0,-2 0-16 0,0 0 0 15,1-1-160-15,-4 1 0 16,-2-1 144-16,-3 1-144 0,0 1-256 0,-2 1-128 0,-2-2-32 0,-4 1 0 16,0 2-544-16,-5 1-128 15,-8 0 0-15,0 0-16 0,0 0-112 0,0 0-32 16,0 0 0-16,0 0 0 0,0 0-96 0,-5-1 0 0,-1 0-16 16,-1 0 0-16,-2-1 656 15,0 1 128-15,0-2 16 0,-1 0 16 0,0-1 544 0,1 0 0 0,-1 1 0 0,1-1 0 0,1 0 768 0,0 0 176 16,3-1 16-16,-1 1 16 0,1-1 432 0,1 2 64 15,4 3 32-15,-3-4 0 0,3 4-192 0,0 0-32 16,0-6-16-16,0 6 0 0,4-4-544 0,1 2-96 16,2-1-32-16,2 3 0 0,0 2-272 0,0 0-48 15,-1 1-16-15,1 1 0 0,1 1-128 0,-2 0-128 16,1 1 192-16,-1 3-192 0,-1 1 240 0,-1 1-64 16,-1 1-16-16,-3 1 0 0,-1 1-32 0,-1 2-128 15,-2-1 192-15,-2 3-64 0,-1-1-128 0,-2 1 0 16,2-1 0-16,-3 2 0 15,-1-1-960-15,0-1-64 0,0 1 0 0,-2-2-8704 0,0 1-1744 0</inkml:trace>
  <inkml:trace contextRef="#ctx0" brushRef="#br1" timeOffset="36717.12">13150 2015 24879 0,'0'0'2208'0,"-4"-2"-1760"0,0 0-448 0,4 2 0 16,0 0 608-16,0 0 32 0,0 0 16 0,0 0 0 16,-6 1 192-16,6-1 48 0,-2 7 0 0,0 0 0 15,1 2-576-15,1 2-96 0,1 2-32 0,1 3 0 0,0-1-192 0,0 3 176 16,2 1-176-16,-1 2 160 0,1 1-32 0,-2 0 0 15,2-1 0-15,-1 0 0 0,-1-1-128 0,0-1 0 16,-2-1 144-16,2 0-144 0,-1-5 128 0,-1 0-128 16,-1-2 160-16,-1-2-160 0,1-1 208 0,1-8-48 15,-3 5-16-15,3-5 0 16,0 0-144-16,-4 1 0 0,-1-2 144 0,-1-2-144 0,-1-4 0 0,3-2-128 31,-1-5 0-31,1-1 0 0,-3-2-208 0,1-1-48 0,-1-2 0 0,2-3 0 0,-1-1 208 0,2-1 48 16,0 0 0-16,2 0 0 0,2 1 288 0,0 2 64 0,0 1 16 0,3 1 0 15,3 2 80-15,-1 3 32 16,1 1 0-16,1 0 0 0,0 2-144 0,2 2-16 16,1 2-16-16,1 1 0 0,0 2-176 0,1 0 0 0,0 2 0 0,0 2 0 15,1 1 0-15,0 1 0 0,-4 1 0 0,1 1 0 16,0 2 0-16,0 0 0 0,0 1 0 0,-1 0 0 31,-3 1-1744-31,1 1-240 0,-1 0-32 0</inkml:trace>
  <inkml:trace contextRef="#ctx0" brushRef="#br1" timeOffset="36904.8">13155 2196 10127 0,'0'0'896'16,"0"0"-704"-16,0 0-192 0,0 0 0 0,0 0 2688 0,0 0 496 15,5-3 96-15,0 0 32 0,0 0-1872 0,1 0-368 16,0 0-80-16,2 2-16 0,0-1-384 0,2 1-80 15,1 1 0-15,0 0-16 0,1 2-496 0,1-1 0 0,2 0 0 0,1 2-12160 16</inkml:trace>
  <inkml:trace contextRef="#ctx0" brushRef="#br1" timeOffset="37217.39">13418 2327 23951 0,'-4'-5'2128'0,"2"0"-1696"16,2 5-432-16,0-5 0 0,1-1 1824 0,1 0 288 0,2 1 48 0,0 0 16 16,1 1-1296-16,1 1-256 0,3 0-48 15,1 2-16-15,1 0-416 0,0 2-144 16,0 1 0-16,-1 3 144 0,-1 0-144 0,-2 3 0 0,-1 2 0 0,-2 2 0 0,-2 1 0 0,-1 3 0 16,-2 0 0-16,-2 3 0 15,-1-2 0-15,-3 1 0 0,-1 1 0 0,1-2 0 0,-2 0 0 0,0-1 0 16,-1-1 0-16,4-3 0 15,-1-1 160-15,3-2 160 0,-1-2 16 0,3-1 16 0,2-6 368 0,0 0 80 16,0 0 16-16,0 0 0 0,0 0-368 16,8 1-64-16,0-2 0 0,3-1-16 15,3-2-144-15,2 1-32 0,4-1 0 0,2-1 0 0,0 0-192 0,1-1 0 16,0 1 0-16,1 0 0 16,-1 0-1088-16,4 0-320 0,0 1-64 0</inkml:trace>
  <inkml:trace contextRef="#ctx0" brushRef="#br1" timeOffset="38251.79">7819 1733 4607 0,'0'0'192'0,"0"0"64"16,0 0-256-16,0 0 0 0,-6-2 0 0,6 2 0 0,-5 0 2912 0,5 0 544 15,-6-2 96-15,6 2 32 0,0 0-1552 0,0 0-304 16,0 0-64-16,0 0-16 0,0 0-512 0,0 0-112 16,0 0 0-16,0 0-16 0,0 0-368 0,8 1-64 0,1 2 0 0,3-2-16 15,3 0-48-15,2 0 0 0,0-1 0 0,3-1 0 16,2 0-80-16,1-2-32 0,-1 0 0 0,3 0 0 15,1 0-48-15,0-1-16 0,0 0 0 0,2-1 0 16,-1 2-176-16,2 0-32 0,1 0-128 0,-1-1 192 16,1 1-192-16,-1 1 0 0,-3-2 0 0,-1 1 0 15,-1 0 144-15,-2 1-144 0,-5-2 128 0,-1 2-128 0,-3 0 0 0,-2 0-176 16,-2 1 16-16,-3 0 0 16,-6 1-416-1,0 0-96-15,0 0-16 0,0 0 0 0,0 0-592 16,0 0-128-16,0 0-32 0,0 0 0 0,0 0-672 15,-6 3-128 1,-2 0-16-16</inkml:trace>
  <inkml:trace contextRef="#ctx0" brushRef="#br1" timeOffset="38692.9">8266 1647 12959 0,'0'0'576'0,"0"0"112"0,0 0-560 0,-2-5-128 15,0 2 0-15,2 3 0 0,0 0 1328 0,-2-4 224 0,1-2 48 0,-1 2 16 16,2 4-400-16,0 0-64 0,-1-5-32 0,1 1 0 16,0 4-256-16,0 0-48 15,1-4-16-15,-1 4 0 0,0 0-240 0,0 0-48 0,0 0-16 0,4-6 0 16,-4 6-160-16,0 0-16 0,0 0-16 0,0 0 0 16,0 0-96-16,0 0-16 0,6 0 0 0,-6 0 0 15,7 0-64-15,-7 0-128 0,7 1 176 0,-7-1-176 16,5 2 192-16,1 1-64 0,-1-1 0 0,-5-2-128 15,6 3 240-15,-6-3-64 0,5 3-16 0,-1 1 0 0,-4-4-160 0,6 2 160 16,-6-2-160-16,5 2 160 0,-5-2-160 16,6 3 0-16,1 0 0 0,-1-1 0 15,1-1 144-15,-1 0-144 0,2 0 160 0,0 0-160 0,-2 0 144 16,4 1-144-16,-1 2 128 0,0-2-128 0,-1-1 144 0,-1 1-144 16,1-1 160-16,-1 2-160 0,0-1 128 0,-1 1-128 15,-1-1 0-15,1 2 144 0,-6-4-144 0,4 3 0 16,-4-3 0-16,5 4 128 0,-5-4-128 0,3 6 160 15,-3-6-160-15,1 7 160 0,-1 1-160 0,-1 0 192 16,-1 1-192-16,-1 1 192 0,-1 2-64 0,-3 1 0 16,0 0 0-16,-3 1 0 0,-2 2-128 0,-1-1 128 15,-2 2-128-15,0-1 128 16,-2 2-576-16,1-2-128 0,-1 0-32 0,0-2-13600 0</inkml:trace>
  <inkml:trace contextRef="#ctx0" brushRef="#br1" timeOffset="39431.29">7969 2214 19343 0,'0'0'848'0,"0"-5"192"0,1-1-832 0,0 1-208 0,-1-1 0 0,0 6 0 15,0 0 1408-15,0 0 256 0,0 0 32 0,0 0 16 16,0 0-368-16,0 0-80 0,0 0-16 0,0 0 0 16,0 8-608-16,0 2-128 0,0 1-32 0,-1 3 0 15,0 3-240-15,0 3-48 0,0 0-16 0,0 4 0 0,1-1-32 0,0-1 0 16,-1 2 0-16,1-2 0 16,1-1-144-16,0 0 0 0,0-2 144 0,0 0-144 15,0-1 0-15,0-2 0 0,1-1 0 0,-1-3 128 16,0-1-128-16,0-3 144 0,-1-1-144 0,0-1 160 0,0-6-160 0,0 0 0 15,0 0 0-15,0 0 0 0,0 0-128 0,-7 1-64 16,1-4-16-16,-1-1 0 0,0-4-80 0,1-2-16 16,-2-3 0-16,2-1 0 0,-1-3 128 0,1 0 32 15,0-2 0-15,0-3 0 0,2-1 144 0,1-1 0 16,2 0 128-16,-1-2-128 0,2 2 304 0,2 1-16 16,0 1 0-16,2 1 0 15,2 1-48-15,0 2-16 0,1 0 0 0,2 3 0 0,3 0-80 0,-1 3-16 16,0-2 0-16,0 2 0 0,-2 1-128 0,0 2 0 15,1 2 0-15,0 2 0 0,0-1 0 0,-2 3 0 16,0 1 0-16,-1 1 0 0,1 2-272 0,-1 1-96 0,-1 3-16 0,1 0 0 31,-2 1-2096-31,0 1-416 0,-2 2-96 0</inkml:trace>
  <inkml:trace contextRef="#ctx0" brushRef="#br1" timeOffset="39634.39">7926 2409 24879 0,'0'0'2208'0,"0"0"-1760"0,0 0-448 0,0 0 0 0,0 0 768 0,0 0 80 15,0 0 16-15,0 0 0 16,0 0 144-16,0 0 16 0,6-3 16 0,2-1 0 16,1 1-528-16,4 0-96 0,-1 0-32 0,2-1 0 15,0 1-208-15,2 0-48 0,0-2-128 0,1 2 192 16,-2 0-448-16,0 0-80 0,-1 2-32 0,0 2-9344 15,-2 2-1872-15</inkml:trace>
  <inkml:trace contextRef="#ctx0" brushRef="#br1" timeOffset="39978.12">8127 2566 25791 0,'0'0'1152'0,"0"0"224"0,2-4-1104 0,0-3-272 16,1 1 0-16,1-2 0 0,0 1 608 0,0 2 64 0,2 1 16 0,2-1 0 16,-1 2-112-16,2 1 0 15,0 1-16-15,0 1 0 0,-1 1-288 0,0 2-48 0,-1 1-16 0,0 3 0 16,-1 2-208-16,-1 2 128 0,-1 0-128 0,-2 4 0 16,-1 2 160-16,-2 0-160 15,-1 2 160-15,-2 0-160 0,-1 0 144 0,-1-1-144 16,1-3 128-16,-2 0-128 0,1-2 128 0,0-1-128 15,1-2 128-15,0-1-128 0,3-2 832 0,-2 0 64 0,4-7 32 0,0 0 0 0,0 0 96 0,0 0 32 16,0 0 0-16,0 0 0 16,0 0-464-16,0 0-80 0,0 0-32 0,9-2 0 15,0-3-288-15,4 1-48 0,1 0-16 0,3-2 0 0,4 0-128 0,0-1 0 16,1 1 0-16,1 0 0 0,3-2-144 0,-1 0-64 16,-2 0-16-16,1-2-11872 15,2 0-2384-15</inkml:trace>
  <inkml:trace contextRef="#ctx0" brushRef="#br1" timeOffset="41982.18">18815 1447 13935 0,'0'0'608'0,"0"0"144"0,0 0-608 0,0 0-144 16,0 0 0-16,0 0 0 0,-5-4 1408 0,5 4 256 15,0 0 64-15,0 0 0 0,0 0-496 0,1-4-80 16,2-1-32-16,6 2 0 0,0-1-512 0,5 0-96 15,3 1-32-15,2 0 0 0,3-2 0 0,3 2 0 16,1-1 0-16,4 0 0 0,4 1-144 0,1 0-16 16,1 0-16-16,4 0 0 0,3 1-304 0,-1-1 0 15,-2 0 0-15,-2-1 0 0,-3 2 0 0,-2 0 0 16,-2 0 0-16,-5-2 0 16,-4 3-512-16,-2 0 0 0,-4 1 0 0,-2 0 0 15,-4 0-768-15,-4 1-176 0,-6-1-16 0</inkml:trace>
  <inkml:trace contextRef="#ctx0" brushRef="#br1" timeOffset="42327.26">18959 1288 24303 0,'0'0'1072'0,"0"0"224"0,-4-1-1040 0,4 1-256 0,-4-1 0 0,-3 2 0 15,-2 2 192-15,-2 2 0 0,0 4-16 0,-4 0 0 0,-4 2-48 0,-3 0 0 16,0 3 0-16,-3 0 0 0,0 0-128 0,-1 3 0 31,0-1 0-31,2 2 0 0,-3-2 0 0,5 0 0 0,4-3 0 0,1-1 128 0,5-2 128 0,4-2 32 16,-1-3 0-16,4 0 0 0,5-5 672 0,0 0 144 15,0 0 32-15,0 0 0 0,8 1-416 0,3 0-80 16,3-2 0-16,4 0-16 0,-1-2-368 0,4 2-64 16,2 1 0-16,-1-1-16 0,2 1-176 0,1 1 0 0,-3 0 0 0,-2 2 0 15,1-1-128-15,-2 1-128 0,-1 1 0 0,-2 2-16 32,0-1-2384-32,-2 2-480 0</inkml:trace>
  <inkml:trace contextRef="#ctx0" brushRef="#br1" timeOffset="42640.2">18605 1899 20271 0,'0'0'896'0,"0"0"192"0,0 0-880 0,0 0-208 0,0 0 0 0,0 0 0 0,0 0 1360 0,0 8 240 15,-2 2 32-15,1 2 16 0,-1 3-496 0,1 0-112 16,0 2-16-16,-1 0 0 0,0 2-512 0,0 1-128 16,0 1 0-16,1 1-16 0,-1-1-208 0,0 1-32 15,1-2-128-15,0 1 192 0,1 0-192 0,0-1 0 16,0-3 128-16,1-1-128 15,0-2-432-15,1 0-128 0,-1-3-16 0</inkml:trace>
  <inkml:trace contextRef="#ctx0" brushRef="#br1" timeOffset="42859.85">18541 2002 29999 0,'-8'-13'1328'0,"4"6"272"0,1-2-1280 0,0 1-320 16,1-1 0-16,0 0 0 0,2 0 368 0,2 0 0 0,0 1 0 0,2-1 0 16,3 1 128-16,0 0 16 0,1 1 16 0,2 0 0 15,2 2-528-15,1 0 0 16,2 1 0-16,-1 2 0 0,0-1 0 0,1 3 0 0,-2 0 0 0,0 2 0 0,-2 1-208 0,-1 1-160 16,-4 2-16-16,0 0-16 15,-1 2-2240-15,-1 1-448 0</inkml:trace>
  <inkml:trace contextRef="#ctx0" brushRef="#br1" timeOffset="43063.89">18544 2126 23951 0,'0'0'2128'16,"0"0"-1696"-16,0 0-432 0,0 0 0 0,4-4 1696 0,0-2 256 15,1 2 48-15,1 0 16 0,5-1-1296 0,-1 1-256 16,6 1-48-16,1 0-16 0,3 1-224 0,1 0-48 16,2 0-128-16,0 2 192 15,0 0-1968-15,0 2-400 0</inkml:trace>
  <inkml:trace contextRef="#ctx0" brushRef="#br1" timeOffset="43425.54">18852 2253 23951 0,'0'0'1056'0,"-4"-6"224"0,2 0-1024 0,2 0-256 15,1 0 0-15,3 0 0 0,0 1 2016 0,1-1 352 0,1 1 64 0,2 1 0 0,-3 2-1664 0,2 1-352 32,-1 1-64-32,1 2-16 0,-7-2-336 0,5 5 0 15,1 0 0-15,-2 2 0 0,-1 2-176 0,-2-1 176 0,0 2-208 0,-2 1 80 0,-2 1-64 0,0 0-16 16,0 1 0-16,-2-1 0 0,0 0 208 15,1-2 0-15,-1-2 0 0,2 1 0 0,1-1 0 32,-1-1 0-32,3-7 0 0,0 0 0 0,5 6 0 0,1 0 0 15,-6-6 144-15,7 4-144 0,2 2 224 0,1-3-48 16,-1-2-16-16,0 1 0 0,2 0-160 0,0 2 0 16,-1-1 144-16,0 0-144 0,0 2 128 0,-2-1-128 15,-2-1 160-15,-6-3-160 0,5 6 192 0,-5-6-48 0,2 8-16 0,-3-2 0 16,-5 1 576-16,-1-1 96 15,-2 1 32-15,-1 1 0 0,-2-1-272 0,-1 2-48 0,0 0-16 0,-2 0 0 16,-1 0-304-16,0-2-64 0,1 0-128 0,1-1 192 16,0 1-192-16,5-3 0 0,1-1-144 0,1-1-11568 31,1 0-2304-31</inkml:trace>
  <inkml:trace contextRef="#ctx0" brushRef="#br1" timeOffset="44255.89">21925 1321 19231 0,'0'0'848'0,"0"0"176"0,-3-2-816 0,0 0-208 0,0-2 0 0,3 4 0 16,0 0 1200-16,0 0 192 0,0 0 32 0,3-3 16 16,2 1-544-16,4 0-96 0,5 0-32 0,5 0 0 15,1 0-304-15,2 0-64 0,2 0-16 0,4-1 0 16,5-1 32-16,4 1 0 0,1 0 0 0,4-1 0 0,2 1-112 0,-9 1-32 16,4 0 0-16,-2-1 0 15,2 0-144-15,-1 0-128 0,-4-2 144 0,-1 2-144 16,-2 0 0-16,3 0-336 0,-6 0 48 0,-6 2 16 15,-5 1-864-15,-4 0-160 16,-4 0-48-16,-9 0-6848 0,0 0-1360 0</inkml:trace>
  <inkml:trace contextRef="#ctx0" brushRef="#br1" timeOffset="44493.34">22460 1224 5519 0,'-5'-4'496'0,"1"-2"-496"16,-2 0 0-16,3-1 0 0,-2 0 3776 0,1 0 640 15,2 0 144-15,2 2 32 0,1-1-2224 0,-1 6-448 16,4-5-96-16,2 0-16 0,0 2-768 0,2 1-144 15,1 2-48-15,4 0 0 0,-2 1-256 0,3 1-48 16,-1 2-16-16,0 1 0 0,-1 2-176 0,-1 1-32 16,-1 2-16-16,-1 1 0 0,0 1-128 0,-3 1-32 15,0-1 0-15,-2 2 0 0,-2 0-16 0,-1 2 0 16,-2-1 0-16,-1 2 0 0,-2-1-128 0,-2 1 160 0,-1-2-160 16,-2 1 160-16,-2 0-160 0,-1-2-176 0,-2-1 48 0,1 1 0 31,0-3-528-31,-1-2-112 0,-1 0 0 0,1-1-9264 0,2-1-1840 0</inkml:trace>
  <inkml:trace contextRef="#ctx0" brushRef="#br1" timeOffset="44744.76">23004 1194 31327 0,'-4'-11'1392'0,"4"11"272"0,-2-5-1328 0,2 5-336 15,0 0 0-15,0 0 0 0,0 0 592 0,0 0 48 16,0 0 16-16,0 0 0 0,0 0 0 0,0 0 0 16,-3 8 0-16,1 2 0 0,0 3-400 0,1 1-64 15,-1 1-32-15,0 1 0 0,-2 2-160 0,1 0 0 16,0 1 144-16,0 0-144 0,0-1 0 0,1 1 128 16,1 0-128-16,0-2 0 0,0 1 0 0,1-1-208 15,-1-2 16-15,1-1 16 16,1-1-2112-16,-1 0-416 0,-1-4-96 0</inkml:trace>
  <inkml:trace contextRef="#ctx0" brushRef="#br1" timeOffset="44947.98">22935 1287 18431 0,'0'-13'816'0,"0"7"160"0,-1-1-784 0,2-2-192 0,1-1 0 0,4 0 0 16,-3 0 2480-16,4 0 448 0,0 0 80 0,3 2 32 15,1-1-1872-15,0 2-368 0,1 2-80 0,0-1-16 16,2 0-400-16,-1 1-96 0,0 2-16 0,0 2 0 0,0 0-192 0,-1 1 0 16,-2 1 0-16,0 1 0 0,-2 1-176 0,-1 3-80 15,-3 0 0-15,1 2-16 16,-2 2-1072-16,-2 1-224 0,-2 2-32 0</inkml:trace>
  <inkml:trace contextRef="#ctx0" brushRef="#br1" timeOffset="45136.65">22988 1450 21183 0,'0'0'1888'0,"0"0"-1504"16,0 0-384-16,0-5 0 0,0 1 1408 0,0 4 224 16,3-4 32-16,1-1 16 0,2 1-624 0,1 1-128 15,-1-1-32-15,2 2 0 0,2 0-560 0,0 0-112 0,0-2-32 0,1 3 0 31,1 0-1456-31,0 0-288 0,0 0-64 0</inkml:trace>
  <inkml:trace contextRef="#ctx0" brushRef="#br1" timeOffset="45624.42">23202 1579 11055 0,'0'0'976'15,"0"0"-784"-15,0 0-192 0,0 0 0 0,4-6 3520 0,-2 2 672 16,2-1 128-16,3 1 32 0,0 1-2832 0,3-1-560 16,2 1-128-16,3 2 0 0,1-1-192 0,1 1-48 15,-1-1 0-15,0 2 0 0,-1 2-288 0,-1-1-64 16,0 1-16-16,-5 1 0 0,1 2-224 0,1-1 128 15,-5 1-128-15,-2 2 0 0,-2 1 128 0,-2-1-128 16,-2 2 0-16,-2 2 144 0,-2 1-144 0,-2 2 0 0,-5-1 0 0,-1 0 0 16,0-1 0-16,0 0 0 15,-1-2 0-15,3-1 0 0,1-1 0 0,2-1 0 16,2 0 0-16,0-2 0 0,3-1 0 0,4-4 0 16,0 0 0-16,0 0 0 0,0 0 0 0,0 0 0 15,2 5 128-15,3 1-128 0,1-2 144 0,2 0-144 0,1 0 160 0,2 0-160 16,-1-1 128-16,1 1-128 0,1-2 0 0,1 1 0 15,0-1 160-15,-2 2-160 0,0-1 160 0,-2 1-160 16,-3 1 240-16,1-1-48 0,-2 2-16 0,-1-1 0 16,-4-5 80-16,1 7 0 0,-1-7 16 0,-3 8 0 15,0-4 176-15,-2 1 16 0,-4 1 16 0,-1-2 0 16,0 1-80-16,-2-2-16 0,-3 0 0 0,-2 0 0 0,-1-1-128 16,1-1-16-16,-1 0-16 0,1-1 0 0,-1 0-224 0,0 0 0 15,2 0 128-15,1 1-128 16,-3 0-2384-16,3 0-528 15</inkml:trace>
  <inkml:trace contextRef="#ctx0" brushRef="#br1" timeOffset="46801.77">16545 1817 9215 0,'0'0'816'0,"-4"-2"-656"16,4 2-160-16,-5-2 0 0,1-1 2176 0,4 3 416 15,0 0 80-15,0 0 16 0,-4-5-688 0,4 5-128 16,0 0-16-16,0 0-16 0,0 0-688 0,0 0-128 16,6-3-16-16,2 0-16 0,4 0-416 0,0 1-64 15,0 0-32-15,2 0 0 0,2 0-112 0,1-1-32 16,-1 1 0-16,2-1 0 0,3 0-80 0,1 0 0 16,-1 1-16-16,1-1 0 0,1 1-80 0,-1 1-16 15,1-1 0-15,-1 1 0 0,0 0-16 0,-1 0-128 16,0 0 192-16,-1 0-64 0,-4 0-128 0,0-1 0 15,-4 1 144-15,-1-1-144 0,-2 1 0 0,0 0 0 0,-3 1 0 0,-6 0 0 32,0 0-512-32,0 0-192 0,6 1-16 0,-6-1-16 15,0 0-1840-15,0 0-368 0,0 0-80 0</inkml:trace>
  <inkml:trace contextRef="#ctx0" brushRef="#br1" timeOffset="47052.62">16829 1724 11055 0,'-4'-10'976'0,"4"10"-784"0,-1-6-192 0,1 0 0 0,0-1 2656 0,1 1 480 0,1-2 112 0,0 1 16 16,0 1-1344-16,1 0-256 0,2 1-48 0,0 0-16 15,1 1-496-15,1 1-96 0,2 0-32 0,0 2 0 16,0 1-480-16,2 1-112 0,2 2 0 0,1 0-16 16,1 1-128-16,-2 3-32 0,-1 1 0 0,-1-1 0 0,2 2 48 0,-3 1 16 15,-1 0 0-15,0 1 0 0,-3 1-48 0,0 0-16 16,-3-1 0-16,-2 1 0 0,-1-1-208 0,0 0 144 15,-3 0-144-15,-2 0 128 0,-2 0-128 0,-1 0 0 16,-2-1 0-16,0 0 0 0,1 0-272 0,-1 1-48 16,-2 0 0-16,0 0 0 15,0-1-2544-15,1 0-512 0</inkml:trace>
  <inkml:trace contextRef="#ctx0" brushRef="#br1" timeOffset="47476.9">16911 2186 19455 0,'0'0'864'0,"2"-5"176"0,0-5-832 0,-1 3-208 0,-1-1 0 0,1 0 0 16,1 2 2096-16,0-1 368 0,0 1 80 0,1 0 16 0,-1 1-576 0,-2 5-128 15,0 0 0-15,0 0-16 0,0 0-944 0,0 0-192 16,0 0-48-16,0 0 0 0,0 0-240 0,2 8-48 15,0 4-16-15,-1 3 0 0,-2 1-192 0,0 3-32 16,1 1-128-16,0 1 192 0,-1 0-192 0,0 1 0 16,-1 1 128-16,-1 1-128 0,1 0 0 0,0-2 0 15,1 0 0-15,1-2 0 0,-3 0-192 0,0-3-144 16,2-1-32-16,0-2 0 16,0-1-1696-16,-1-2-352 0,0-1-64 0,0-1-11984 0</inkml:trace>
  <inkml:trace contextRef="#ctx0" brushRef="#br1" timeOffset="47695.54">16868 2217 25791 0,'-2'-6'2304'0,"0"-1"-1856"0,0 0-448 0,2-1 0 16,1 0 608-16,1 1 32 0,1-1 0 0,2 0 0 15,0 2 304-15,5-1 64 0,1 0 16 0,2 1 0 0,1-1-576 0,1 1-96 16,4 0-32-16,-1 1 0 0,2-1-192 0,-1 2-128 15,-2 0 160-15,-1 1-160 0,-2 0 0 0,-2 1 0 16,-1 1 0-16,-1 2 0 16,-1 1-1504-16,-2 1-240 0,-2 2-48 0,-1 1-11104 15</inkml:trace>
  <inkml:trace contextRef="#ctx0" brushRef="#br1" timeOffset="47851.88">16948 2357 27647 0,'0'0'1216'0,"0"0"256"0,-3-3-1168 0,3 3-304 16,-2-4 0-16,2 4 0 0,0 0 1376 0,1-7 224 15,1 2 32-15,3 0 16 0,1 2-832 0,3 0-176 16,1 1-16-16,2 0-16 0,3 1-448 0,-1 0-160 16,0 1 0-16,0 1 144 15,1 0-1040-15,-2 3-224 0,-1-1-32 0,0 1-13664 0</inkml:trace>
  <inkml:trace contextRef="#ctx0" brushRef="#br1" timeOffset="48258.69">17109 2552 25791 0,'0'0'2304'0,"0"0"-1856"0,0 0-448 0,1-5 0 16,2-1 1008-16,0 2 96 0,1-2 32 0,2 2 0 15,1 0-304-15,2 2-48 0,0-1-16 0,2 1 0 0,2 0-352 0,-1 0-80 16,-1 1-16-16,-1 2 0 0,0 2-192 0,0 0-128 16,-2 0 128-16,-1 2-128 0,0 0 128 0,-1 2-128 15,-6-7 128-15,3 7-128 0,-3 2 128 0,-2 1-128 16,-2 0 128-16,0 0-128 0,-2 0 176 0,1 0-48 16,-2-1 0-16,2-1 0 0,0 1-128 0,2-1 160 15,1 0-160-15,1-2 160 0,0 0-16 0,1-6 0 16,0 0 0-16,0 6 0 0,0-6-16 0,4 6 0 15,-4-6 0-15,6 5 0 0,0 0-128 0,2-1 192 16,0-1-192-16,-1 2 192 0,2-1-192 0,0 1 0 16,-1-1 0-16,-2-1 0 0,-1 2 0 0,-1-1 128 15,-4-4-128-15,4 7 0 0,-4-7 128 0,3 6-128 0,-3-6 0 0,0 8 128 16,-1 0 64-16,-2-2 0 16,-2 1 0-16,-1-1 0 0,-1-1 192 0,-2 0 64 0,-1 1 0 0,-1-1 0 15,1-1-224-15,-1-1-32 16,1 0-16-16,-2 1 0 0,1-3-352 0,0 0-64 0,0-1-16 0,1-1-17200 15</inkml:trace>
  <inkml:trace contextRef="#ctx0" brushRef="#br1" timeOffset="49214.35">15470 1922 3679 0,'0'0'320'0,"0"0"-320"16,0 0 0-16,0 0 0 0,-4 0 256 0</inkml:trace>
  <inkml:trace contextRef="#ctx0" brushRef="#br1" timeOffset="49464.3">15399 1918 1839 0,'0'0'160'0,"0"0"-160"0,0 0 0 0,-7 2 0 0,1-2 2608 0,6 0 480 16,-7 0 112-16,0 0 0 0,7 0-1216 0,0 0-240 16,-5 0-48-16,5 0-16 0,-6-2-240 0,6 2-48 15,0 0-16-15,0 0 0 0,0 0-512 0,0 0-96 16,0 0-32-16,0 0 0 0,0 0-144 0,0 0-16 16,7 2-16-16,0-2 0 0,-1 0 80 0,4 0 0 15,1 0 16-15,2-2 0 0,3 0-64 0,2 0-16 16,3-1 0-16,5-1 0 0,2 1-320 0,3-1-64 15,3-1 0-15,0 1-16 0,0-2-176 0,1 1 0 16,1-1 0-16,0 2 128 0,-3 0-128 0,1 0 0 0,-2 1 0 16,1 1 0-16,0 1 0 0,-1 0 0 0,-1 0 0 0,-3 1 0 15,0 0 0-15,-5 0-272 0,-4 0 32 16,-4 0 16 0,-3 0-368-16,-2 1-80 0,-2-1-16 0,-8 0 0 15,0 0-528-15,0 0-128 0,0 0 0 0,-5 5-7040 0,-5 0-1408 0</inkml:trace>
  <inkml:trace contextRef="#ctx0" brushRef="#br1" timeOffset="49935.56">15434 1855 22111 0,'0'0'1968'0,"0"-5"-1584"0,0 5-384 0,0 0 0 15,1-5 336-15,-1 5-16 16,0 0 0-16,0 0 0 0,0 0 288 0,0 0 48 0,-4-4 16 0,-2 3 0 15,1 2-144-15,-2 2-16 0,0 1-16 0,-1 2 0 16,-6 0-336-16,2 2-160 0,0 2 160 0,-1 0-160 16,0-2 176-16,0 1-176 15,1-1 192-15,1 0-192 0,-2-2 176 0,2 0-176 0,2-2 160 0,1 1-160 16,1-2 256-16,2 0-64 0,5-3 0 0,0 0 0 16,-6 2-64-16,6-2 0 0,0 0-128 0,0 0 192 0,0 0-192 0,0 0 0 15,0 0 0-15,0 8-160 0,0-8 160 0,4 7 0 16,-1-2 0-16,1 1 0 0,2-2 0 0,-1 2-128 15,1-2 128-15,0 1 0 0,2 0 0 0,2-1 0 16,0 1 0-16,2-1 0 0,1-1 0 0,1 1 128 16,2-2-128-16,-1 0 0 31,1-1-352-31,0 1-144 0,1-1-16 0,-1 1-12032 0</inkml:trace>
  <inkml:trace contextRef="#ctx0" brushRef="#br1" timeOffset="50545.94">15001 2427 18431 0,'-6'-10'816'0,"6"10"160"0,-2-7-784 0,0 1-192 16,-1-2 0-16,1 1 0 0,0 1 2624 0,0-2 464 15,-1 2 112-15,-1 2 0 0,4 4-1504 0,0 0-304 16,0 0-64-16,0 0-16 0,0 0-720 0,0 0-144 31,-4 6-16-31,1 1-16 0,0 4-256 0,2 0-160 0,0 1 192 0,1 3-192 0,1 0 144 0,0 2-144 16,0 1 0-16,3 2 144 0,-3 1-144 0,0-1 0 16,0-2 0-16,0 0 0 0,0-1 0 0,-1-2 0 15,0-2 0-15,0 0 0 0,1-1 128 0,-2-1-128 16,0-2 0-16,0-1 128 0,-1-3-128 0,2-5 0 0,-3 5 0 0,3-5 0 15,0 0-208-15,-6 2 80 0,6-2 128 16,-5-1-208-16,-1-3 208 0,1-2 0 0,-1-1-160 0,1-1 160 16,-1-3 0-16,1 0 0 15,0-3 0-15,2 0 0 0,-2-2 0 0,2-3 0 0,2-1 160 0,0 0-160 16,0 1 160-16,2-1-160 0,2-1 128 0,2 1-128 16,-1 0 128-16,2 0-128 15,-1 2 0-15,1-1 128 0,1 3-128 0,2 1 0 0,1 3 0 0,0 2 0 16,0 3 0-16,1 0 0 0,0 1 0 0,0 3 0 0,-1 1-176 0,0 1 176 15,-1 1-128-15,0 2 128 16,0 0-1312 0,-1 3-176-16,-2 1-48 0,1 1-8384 0,0 2-1664 0</inkml:trace>
  <inkml:trace contextRef="#ctx0" brushRef="#br1" timeOffset="50719.42">14942 2518 25791 0,'0'0'1152'0,"0"0"224"0,-3-3-1104 0,3 3-272 16,0 0 0-16,0 0 0 0,-3-5 1200 0,3 5 176 31,-1-4 32-31,1 4 16 0,4-3-384 0,1-1-80 0,3 2 0 0,2 0-16 0,1 0-624 0,2-1-112 16,2 2-16-16,-1 0-16 16,1 0-672-16,1 0-128 0,0 0-16 0,1 0-14256 0</inkml:trace>
  <inkml:trace contextRef="#ctx0" brushRef="#br1" timeOffset="51255.03">15221 2767 24879 0,'-4'-4'2208'0,"4"4"-1760"15,-1-5-448-15,3 0 0 0,-2-1 976 0,3-1 112 31,0 1 32-31,3-1 0 0,1 1-64 0,1 1-16 16,-1-2 0-16,4 1 0 0,-1-1-336 0,1 3-64 16,0-1 0-16,0 2-16 0,-1-1-368 0,1 3-64 15,-1 1 0-15,-1 2-16 0,-1 0-176 0,-2 1 0 16,-1 3 144-16,-2 0-144 0,0 3 0 0,-3 2 0 16,-3 2 0-16,-1 4 128 0,-4 0-128 0,-1 3 0 0,-1 1 0 0,0-1 0 15,-1-1 0-15,0-1 0 0,0 0 0 0,0-2 0 16,0 0 0-16,2-3 0 15,0-2 0-15,1-1 128 0,0-1 160 0,3-2 32 0,2 0 16 16,3-7 0-16,0 0 48 0,0 0 16 0,0 0 0 16,4 4 0-16,0 0-144 0,3-1-16 0,-1-1-16 0,3-1 0 15,1-2-64-15,1-1-16 0,1-1 0 0,4-1 0 16,1 0-144-16,1 0 160 0,-2-1-160 0,1 0 160 16,0-1-160-16,0 2 160 0,-2-1-160 0,1 0 160 0,-2 2-160 0,-1-1 0 15,0 1 0-15,1 1 0 16,-5 1-640-16,1 0 0 0,-2-3 0 0,1 3 0 15,-5 0-1984-15,3 0-416 0</inkml:trace>
  <inkml:trace contextRef="#ctx0" brushRef="#br2" timeOffset="63819.86">6224 1177 3679 0,'0'0'320'0,"0"0"-320"0,0 0 0 0,0 0 0 0,0 0 1328 0,0 0 192 16,0 0 32-16,0 0 16 0,0 0-704 0,0 0-144 15,0 0-16-15,0 0-16 16,0 0 96-16,0 0 32 0,0 0 0 0,0 0 0 0,0 0 16 15,-5-1 0-15,1-2 0 0,4 3 0 0,-6 0-128 0,6 0-32 16,-5-3 0-16,-1 3 0 0,6 0-160 0,-5 0-48 16,5 0 0-16,0 0 0 0,0 0-16 0,-7 0-16 15,2 2 0-15,5-2 0 0,-6 1-64 0,6-1-16 16,0 0 0-16,0 0 0 0,0 0 0 0,0 0 0 16,0 0 0-16,0 0 0 0,0 0-144 0,0 0-16 15,0 0-16-15,0 0 0 0,0 0-176 0,0 0 0 16,0 0 0-16,0 0 128 0,0 0-128 0,6 1 0 15,2 0 144-15,2 0-144 0,2-1 0 0,3 0 128 0,0-1-128 0,4 0 0 16,1-1 0-16,3 0 128 0,1 1-128 0,3 0 0 16,3 0 192-16,2 0-48 0,2 0 0 0,1-1 0 15,1 0-144-15,-1-1 0 0,-1 1 0 0,-2 0 0 16,-1 1 0-16,-1 0 0 0,0 0 0 0,0 0-176 16,-2-1 176-16,-1 2 0 0,-2 0 0 0,-2 0 0 15,-1-2 0-15,0 1 128 0,-2 2-128 0,-2-1 0 0,-4-1 0 0,-1 1 0 16,-2 0 0-16,-2 0 128 15,-3 0-128-15,-6 0 0 0,0 0 0 0,0 0 0 16,0 0-160-16,0 0-48 0,0 0-16 0,0 0 0 16,0 0-32-16,0 0 0 15,0 0 0-15,0 0 0 0,0 0-176 0,-4 6-32 16,4-6-16-16,-3 4 0 0,-3-1-560 16,6-3-112-16,-5 4-32 0,5-4-8384 0</inkml:trace>
  <inkml:trace contextRef="#ctx0" brushRef="#br2" timeOffset="64195.78">6834 1108 5519 0,'0'0'496'0,"-2"-2"-496"15,-4-2 0-15,2 0 0 0,1 1 2336 0,-1-1 368 16,0 1 80-16,1 1 16 0,-1-2-1408 0,4 4-288 16,-3-2-48-16,3 2-16 0,-3-2-16 0,3 2 0 15,0 0 0-15,0 0 0 0,0 0-320 0,0 0-64 0,0 0 0 0,0 0-16 16,0 0-336-16,0 0-64 15,0 0-16-15,0 0 0 0,0 0-80 0,0 0 0 0,0 0-128 16,4 7 192-16,2-2-192 0,-1 1 0 0,2-1 128 0,-1 1-128 16,2-1 0-16,1 1 0 0,1-2 0 15,0 0 0-15,1 0 0 0,1-2 128 16,1 0-128-16,0 0 0 0,1-1 144 0,1-1-144 0,-1 0 128 0,0-1-128 16,-2 0 128-16,1 0-128 0,-4 0 128 0,0 0-128 15,-1 1 0-15,-1 0 0 0,-7 0 128 0,0 0-128 16,0 0 320-16,0 0 48 0,0 0 0 0,-4 7 0 15,0-2 288-15,-2 3 64 0,0 1 16 0,-4-1 0 16,-1 2-288-16,-1 1-48 0,-1 1-16 0,-1 0 0 16,1 1-224-16,1-1-160 0,0-1 192 0,1 1-192 0,1-1 0 0,1 0 0 15,3-2 0-15,0-2 0 16,0 1-1968-16,1-3-448 16</inkml:trace>
  <inkml:trace contextRef="#ctx0" brushRef="#br2" timeOffset="64869.01">6153 474 19343 0,'0'0'848'0,"-2"-5"192"16,0-2-832-16,0 0-208 0,0 3 0 0,0-1 0 0,0-1 736 0,2 6 96 15,0 0 32-15,0 0 0 0,0 0 224 0,-4-3 32 0,4 3 16 0,0 0 0 16,0 0-496-16,-5 5-112 0,1 2-16 0,1 3 0 16,0 3-272-16,2 0-64 0,0 4-16 0,1 1 0 15,1 2-160-15,-1 1 128 16,0 0-128-16,0 0 128 0,1 0-128 0,0 5 0 0,1-1 0 0,-1-3 0 16,-1-1 0-16,2-2 128 0,-1-1-128 0,0-2 0 15,0-2 128-15,0 0-128 0,0-2 128 0,2-1-128 16,-6-2-1264-16,3-1-336 15,-1-1-64-15</inkml:trace>
  <inkml:trace contextRef="#ctx0" brushRef="#br2" timeOffset="65167.41">6071 443 19343 0,'-3'-4'1728'0,"1"-3"-1392"16,1 0-336-16,0-2 0 0,1 0 464 0,1 0 32 15,1 0 0-15,2 1 0 0,1-1 720 0,2-1 128 0,-1 1 48 0,3 0 0 16,1 1-640-16,1 1-128 0,1 1-32 0,2 2 0 16,0-1-224-16,0 1-48 15,1 2-16-15,1 3 0 0,-1 1-96 0,1 3-16 16,-3 0 0-16,-1 3 0 0,-1 1 0 0,-3 1 0 0,-2 0 0 0,0 1 0 16,-3-2-192-16,-2 2 176 15,-3 0-176-15,-3 0 160 0,-1-1-32 0,-3 1-128 16,-3 0 192-16,-1 0-64 0,-2 0 96 0,0 0 16 15,0-1 0-15,-2 0 0 0,3-1-64 0,-3 0-16 0,3-2 0 0,2 0 0 16,0-1-160-16,1 0 0 0,0 1 0 0</inkml:trace>
  <inkml:trace contextRef="#ctx0" brushRef="#br2" timeOffset="67239.19">16645 1000 6447 0,'0'0'272'0,"0"0"80"0,0 0-352 0,0 0 0 0,0 0 0 0,0 0 0 0,-4 0 1136 0,4 0 144 15,-6 2 48-15,6-2 0 0,-5 1-704 0,0 0-144 16,0-2-32-16,-1 2 0 0,6-1 336 0,0 0 64 15,0 0 16-15,0 0 0 0,0 0-32 0,0 0-16 16,0 0 0-16,0 0 0 0,0 0-128 0,0 0-32 16,0 0 0-16,0 0 0 0,0 0 16 0,0 0 0 15,0 0 0-15,8 0 0 0,1 0-176 0,2-1-48 16,1 0 0-16,1-1 0 0,1-2 0 0,4-1-16 16,3 1 0-16,2-3 0 0,2 2 32 0,4-1 16 15,3 1 0-15,3-1 0 0,3 1-144 0,3 0-16 16,2 0-16-16,1-1 0 0,0 1-176 0,0-1-128 0,1 1 192 0,1 0-192 15,2 2 144-15,1 0-144 0,1-2 0 0,-2 1 144 16,-2 0-144-16,-3-2 0 16,-2 1 0-16,-4-1 0 0,-3 1 0 0,-2-1 0 0,-3 3 0 0,-4 1 128 15,-3 0-128-15,-4 1 0 0,-4 1 0 0,-2 0 0 16,-2 0 128-16,-2 1-128 0,-8-1 128 0,0 0-128 31,0 0-384-31,0 0-144 0,0 0-48 0,0 0 0 0,-2 7-336 0,-3 0-80 16,-3-1-16-16</inkml:trace>
  <inkml:trace contextRef="#ctx0" brushRef="#br2" timeOffset="67678.64">16830 821 23951 0,'0'0'1056'0,"-2"-5"224"15,-1 1-1024-15,0 1-256 0,3 3 0 0,0 0 0 0,-6-3 0 0,-2 3 0 0,-1 1 0 0,-2 3 0 16,-2 1 0-16,-1 3 288 15,-3 2-32-15,-1 2-16 0,-1 2-240 0,-3 2 176 16,-3-1-176-16,0 2 160 0,0 0-160 0,0 1 0 0,-2-2 0 0,3 0 128 16,2-2-128-16,3-1 192 0,3-1-192 0,3-2 192 15,2-1 256-15,3-1 48 0,2-2 16 0,3 1 0 16,3-7 144-16,0 5 48 0,0-5 0 0,6 6 0 16,1-2-320-16,4 1-64 0,5-2-16 0,3 0 0 15,2 1 144-15,4 0 16 0,1-1 16 0,1 1 0 16,1-1 0-16,1 0 0 0,-1 0 0 0,0 1 0 0,-1-1-176 0,0 1-48 15,-2 1 0-15,-1-1 0 0,-1 1-256 0,-1-1 128 16,-2-1-128-16,-1 1 0 0,-2-1 0 0,-1 0 0 16,-3 1 0-16,-1 0 0 15,-1 0-832-15,-1 0-112 0,-2-2-16 0,-2 1-16 16,-1 0-2032-16,-5-3-384 0</inkml:trace>
  <inkml:trace contextRef="#ctx0" brushRef="#br2" timeOffset="68211.92">17162 432 15599 0,'0'0'688'0,"0"0"144"0,0-4-656 0,0 4-176 16,-1-6 0-16,1 6 0 0,-1-6 1712 0,1 6 304 16,0 0 64-16,0 0 16 0,0-6-432 0,0 6-64 15,0 0-32-15,0 0 0 0,0 0-640 0,0 0-128 16,0 0-32-16,0 0 0 0,0 8-272 0,0 1-64 0,-1 2-16 0,0 2 0 15,0 4-160-15,1-2-48 16,0 4 0-16,0 2 0 0,1 2-208 0,0-1 144 0,-1 0-144 0,0 0 128 16,0 2-128-16,2 3 0 0,-2 0 0 0,1-2 0 15,0-3 0-15,0-2 128 16,-1-3-128-16,0 0 128 0,0-2-128 0,0-1 0 16,1-2-160-16,-1-1 160 15,0-3-1840-15,-1 0-272 0,0-1-48 0</inkml:trace>
  <inkml:trace contextRef="#ctx0" brushRef="#br2" timeOffset="68556.16">17152 469 24879 0,'-4'-14'1088'0,"3"9"256"16,0-2-1088-16,1 0-256 0,1 0 0 15,0-1 0-15,2 0 720 0,-1 0 96 0,3 0 16 0,1-1 0 0,1 2 128 0,2-1 16 16,1 1 16-16,2 2 0 0,2-1-464 0,2 2-80 16,2 0-32-16,2 0 0 0,0 3-208 0,1 1-32 15,-1 2-16-15,1 2 0 0,-2 0-16 0,-1 0 0 16,-2 1 0-16,-2 1 0 0,0 2 16 0,-3 0 0 16,-4 0 0-16,0 0 0 0,-3 1-160 0,-1 1 160 15,-5-1-160-15,0 0 160 0,-1-1-160 0,-4 1 128 16,-1-1-128-16,-3-1 128 0,-2 0 64 0,-2 1 16 15,-3-1 0-15,-1-1 0 0,-3 0-48 0,-1 1-16 0,-2 1 0 0,7 0 0 16,-2 1-144-16,1 0-192 16,2 2 32-16,0 0 16 15,1 2-2272-15,0-2-448 0</inkml:trace>
  <inkml:trace contextRef="#ctx0" brushRef="#br0" timeOffset="81250.73">1498 5433 20495 0,'0'0'896'15,"0"0"208"-15,0 0-880 0,0 0-224 0,0 0 0 0,0 0 0 0,0 0 0 0,0 0 0 16,9 0-192-16,0-2 192 0,0-2 336 0,2-1 176 15,2-3 48-15,0-1 0 0,-1-2 336 0,1-1 64 16,1-1 0-16,1-2 16 0,-2-3-272 0,0-1-48 16,-3 1-16-16,0-1 0 0,-2 0-240 0,-2 2-48 15,-1 1-16-15,-2 3 0 0,-2 1-80 0,-2 2-32 16,-2 1 0-16,-1 4 0 0,-1-1 336 0,-2 4 64 16,-1 2 16-16,0 2 0 15,-1 2-256-15,-2 2-32 0,-2 3-16 0,-1 3 0 0,1 2-336 0,1 3 0 16,-5 2 0-16,2 2 128 0,2 1-128 0,2 0 0 15,1-2 0-15,4 1-128 0,1-1 128 0,3 0 0 16,2-2-144-16,3-2 144 0,2-2-128 0,1 0 128 16,3-3-160-16,2-2 160 0,2-1-128 0,4-2 128 15,-2-3 0-15,3-1-144 0,-1-2 144 0,3-2 0 16,2-2 0-16,1-3 0 0,-2-4 0 0,2 0 0 0,1-2 0 0,1-2 0 16,-2 0 0-16,0-1 0 0,-2-2 0 0,-3 0 128 15,0 1-128-15,-4-1 0 0,-2 1 128 0,-4 0-128 16,-3 2 0-16,-4 1 128 15,-4 2-128-15,0 1 0 0,-6 3 144 0,-1 1-144 0,-1 3 192 16,-2 1-192-16,-2 2 0 0,-1 2-256 0,0 3 32 0,1 0 0 16,-2 0 48-16,5 2 16 0,-1-1 0 0,4 1 0 15,2-2 160-15,3 1 0 0,4-5 0 0,0 0-128 0,0 0 0 0,0 0 0 16,8 5 0-16,2 0 0 0,1-2 128 0,2 1 0 16,1 0-144-16,0 0 144 0,2 0 0 0,-1 2 0 15,1 2 0-15,-2 2 0 0,0-1 0 0,-2 4 0 16,-1 0 0-16,-2 4 0 0,-2 4 240 0,-3 5 16 15,-2 3 0-15,-3 4 0 0,-2 2 96 0,-3 5 32 16,0 3 0-16,-1 1 0 0,-3 0-144 0,0-1-32 16,2-1 0-16,0-3 0 0,-1-2-208 0,2-4 0 15,2-4 128-15,1-3-128 0,-1-6 240 0,4-2 0 16,1-3 0-16,1-2 0 0,0-4 224 0,1-1 48 16,3-3 16-16,-5-5 0 0,6 1-192 0,2-2-32 15,2-4-16-15,2-1 0 0,0-4-144 0,3-5-16 16,0-3-128-16,3-7 192 0,1-3-192 0,3-7 0 0,-1-5-192 0,-1-4 192 15,-1-5-320-15,-2-2 64 0,1 0 0 0,-2 3 0 16,-1 1 256-16,-3 4-160 16,0 5 160-16,-2 5-128 0,-2 5 128 0,-2 2 0 15,-1 6 0-15,-2 2 128 0,-1 5 96 0,-2 2 32 16,0 2 0-16,0 2 0 0,-2 2 0 0,2 5 16 16,0 0 0-16,0 0 0 0,0 0-272 0,-5 6 128 0,1 3-128 0,1 2 0 0,1 1 0 0,-1 3 0 15,0 1 0-15,1 2 0 0,2 0 0 0,0 1 0 16,0-1-128-16,1 0 128 0,2 0 0 0,2-1 0 15,-1-2-128-15,2-2 128 0,-1-2 0 0,1-2 0 16,0-4-160-16,2 1 160 0,1-3-192 0,-1-1 48 16,2-3 0-16,2-2 0 0,2-2 144 0,0-4-208 15,1-3 80-15,1-4 128 0,0-1-208 0,2-3 80 16,1-2 128-16,-2 0-208 0,-1 0 208 0,-2 1 0 16,0 0 0-16,-3 2 0 0,-1 4 0 0,-2 1 0 15,-2 2 0-15,0 3 0 0,-3 3 160 0,-3 6 32 16,0 0 0-16,0 0 0 0,0 0 0 0,0 0 16 15,0 8 0-15,-1 2 0 0,0 2-80 0,-1 1-128 16,0 3 176-16,0 0-176 0,1 1 0 0,0 0 0 16,-1 1 0-16,2-1 0 0,1 0 144 0,1-2-144 15,1 0 0-15,1-2 144 0,1-2-144 0,2-2 0 16,0-3 0-16,0 0-176 0,2-3 176 0,1-2-128 16,1-2 128-16,0-3-128 0,0-3 128 0,1-3 0 15,1-3 128-15,2-4-128 0,-1-1 0 0,-1-3-128 16,0-1 0-16,1 0 0 0,-2-1 128 0,-1 2 256 15,-1 2-64-15,-3 3-16 0,0 1-176 0,-2 4-192 0,-1 2 32 0,-2 4 16 16,-2 5 320-16,0 0 64 0,0 0 16 0,0 0 0 16,0 0 0-16,-2 7 16 0,-2 1 0 0,1 3 0 15,0 1-128-15,1 2-16 0,-1 0-128 0,1 0 192 0,1 1-192 0,1-1 0 16,0-2 0-16,2 0 0 0,2 1 256 0,1-1 16 16,-1-1 0-16,2-2 0 0,1-1-528 0,0-2-128 15,2-1 0-15,1-3-16 16,0-1-176-16,1-2-16 15,1-2-16-15,1-3 0 0,3-3-2784 0,0-3-576 0</inkml:trace>
  <inkml:trace contextRef="#ctx0" brushRef="#br0" timeOffset="81391.34">2794 4970 32015 0,'-12'-9'1408'0,"7"7"320"0,0-1-1392 0,0-1-336 15,1 1 0-15,4 3 0 0,-6-2 0 0,6 2 0 16,0 0-192-16,0 0 64 0,0 0-192 0,0 0-16 15,0 0-16-15,8 1-8800 0,2 0-1776 0</inkml:trace>
  <inkml:trace contextRef="#ctx0" brushRef="#br0" timeOffset="81753.96">3006 4899 13823 0,'0'0'1216'0,"0"0"-960"16,0 0-256-16,0 0 0 0,-3-3 4224 0,3 3 784 0,0 0 176 0,0 0 16 15,0 0-3008-15,-5 5-592 0,2 1-128 0,-1 4-32 16,1 2-768-16,1 5-160 0,-2 2-16 0,2 5-16 15,-1 2-160-15,1 3-16 0,-1 1-16 0,1 2 0 16,1 2-160-16,0 0-128 0,-1-1 144 0,1-1-144 16,2 0 0-16,2-1 128 0,-1-3-128 0,1-2 0 15,2-2 0-15,0-2 0 0,2-3 0 0,-1-3 0 16,1-2-160-16,1-5-32 0,0-1 0 0,3-3 0 0,-2-4-160 16,2-4-32-16,2-2-16 0,-1-4 0 0,1-4 128 0,-1-2 16 15,0-3 16-15,0-2 0 0,-1-1-16 16,-1 1 0-16,-1 2 0 0,-2 2 0 0,0 4 256 0,-3 2 192 15,0 3-48-15,-3 2 0 0,-1 5 304 0,0 0 64 16,0 0 16-16,0 0 0 0,-1 9-144 0,-2 3-48 16,1 2 0-16,0 2 0 0,-1 0-176 0,0 2-32 0,0 0-128 15,2 0 192-15,1 1-192 0,0-1 0 16,0-2 128-16,2-2-128 0,2-2 0 0,-2 1 0 16,2-2 0-16,3-3 0 0,0-1-240 0,3-3 16 31,-1-1 0-31,4-3 0 15,3-5-2128-15,0-3-416 0,3-4-96 0,1-3-7296 0,0-7-1456 0</inkml:trace>
  <inkml:trace contextRef="#ctx0" brushRef="#br0" timeOffset="81893.53">3414 4971 28559 0,'-22'-8'2544'0,"11"5"-2032"0,-3 0-512 0,0 0 0 16,0 1 1344-16,1 0 160 0,0 0 32 0,2 1 16 15,1 0-512-15,2 1-96 0,1-1-32 0,1 1 0 16,6 0-528-16,0 0-96 0,0 0-32 0,0 0 0 15,1 7-1232-15,4 1-256 0,1 0-48 0,3-1-9312 16,0 2-1856-16</inkml:trace>
  <inkml:trace contextRef="#ctx0" brushRef="#br0" timeOffset="82461.2">3533 4906 11967 0,'0'0'1072'0,"0"0"-864"0,0 0-208 0,0 0 0 15,0 0 3936-15,-4 7 736 0,-2-2 160 0,2 5 32 16,-1 2-3408-16,0 5-688 0,-1 5-128 0,1 4-16 0,-1 3-48 0,1 1-16 16,0 2 0-16,1 2 0 0,-2 2-272 0,2-1-48 15,1 0-16-15,1-1 0 0,-1-2-224 0,3-3 0 16,-1-4 128-16,1-2-128 0,-2-3 256 0,2-4 16 15,0-4 0-15,0-2 0 0,0-4 560 0,0-6 96 16,0 0 32-16,0 0 0 0,2-7-224 0,-1-2-32 16,3-3-16-16,0-3 0 0,2-5-384 0,1-3-80 15,2-2-16-15,2-3 0 0,2 1-208 0,2 0 0 16,-2 4 0-16,0 5 0 0,1 2-128 0,1 5 128 16,-1 3-192-16,-1 4 192 0,-2 3-128 0,1 2 128 15,0 5 0-15,-1 1 0 0,-1 4-176 0,-2 2 176 16,-2 2-160-16,0 1 160 0,-2 2 0 0,-1 1-144 15,-5-1 144-15,1 2 0 0,-3-2 0 0,0-2-160 16,-3 0 160-16,-1-2 0 0,-2-1 0 0,-1-1 0 16,-2 0 0-16,0-1 0 0,-1-2 144 0,0-2-144 0,-1-2 128 15,2-2-128-15,-1 0 0 0,1-3-320 0,4-1 48 16,0-3 16 0,1 0-2112-16,3-2-400 0,2-1-96 0,4-2-12320 0</inkml:trace>
  <inkml:trace contextRef="#ctx0" brushRef="#br0" timeOffset="83196.99">3859 5305 26143 0,'12'-6'1152'0,"-7"1"256"0,2-1-1136 0,0-2-272 0,1-2 0 0,1-1 0 0,-1-2 1280 0,0-2 192 15,0-1 32-15,0 1 16 0,0-1-336 0,-1 2-64 16,-1 0-16-16,0 1 0 0,-1 0-592 0,-1 5-112 16,-1 0-16-16,1 2-16 0,-4 6-32 0,0 0 0 15,0 0 0-15,0 0 0 0,0 0-144 0,0 9-16 16,-1 1-16-16,0 3 0 0,-2 3-160 0,1-1 128 15,-1 3-128-15,1 0 128 0,-1 3-128 0,1-1 0 16,1-1 144-16,1 0-144 0,1-2 0 0,3-1 0 16,-2-4 0-16,2-1 0 0,2-1 0 0,0-3 0 15,1-1 0-15,2-3-128 0,2-3 128 0,2-1 0 16,1-3 0-16,3-4 128 0,-1-2-128 0,3-3 144 16,1-4-144-16,1-3 160 0,1-2-160 0,-2-2 0 15,2-1 0-15,-1 1 0 0,-2 1 0 0,-2 2 0 16,-4 3 0-16,-2 3 0 0,-2 3 0 0,-2 3 0 15,-1 2 160-15,-6 7-160 0,0 0 128 0,0 0-128 16,0 0 0-16,0 0 0 0,0 9 224 0,-1 1-64 0,-3 2-16 0,0 2 0 16,0 3-144-16,-2 2 0 0,1-1 0 0,0 2 128 15,2-1-128-15,1-1 0 0,1-1 0 0,1-1 128 16,1 0-128-16,4-2 0 0,1-2 0 0,0-1 0 16,1-2-208-16,2-2 80 0,2-3 128 0,0-1-208 15,1 0 16-15,1-5 16 0,0-1 0 0,1-3 0 16,2-3 48-16,-1-3 0 0,2-3 0 0,-2-2 0 15,2-2 128-15,-2-1-208 0,-1-1 80 0,0 0 128 16,-2 1-128-16,0 1 128 0,-2-1 0 0,-2 4 0 16,-1 1 0-16,0 3 0 0,-5 1 128 0,1 2-128 15,-2 1 416-15,-1 2 0 0,0 6 0 0,0 0 0 16,0 0-48-16,0 0-16 0,0 0 0 0,-5 6 0 0,-1 0-96 0,1 3 0 16,-1 0-16-16,1 1 0 0,0 3-240 0,1 2 0 15,0 1 0-15,1 0-160 0,0 1 160 0,3-2 0 16,0-1 0-16,1 1 0 0,1-2 0 0,2-1-160 15,1-1 160-15,2-1 0 0,-1-1-192 0,3-2 192 16,0-1-192-16,2-3 192 16,2-1-448-16,3-1 32 0,0-4 0 0,3-2 0 15,3-4-592-15,1-3-112 0,1-5-32 0,1-3 0 16,-2 0-448-16,-3-1-80 0,0-1-32 0,-2-1 0 31,-4-1 176-31,-1 2 16 0,-2 3 16 0,-2 2 0 0,-2 3 1040 0,-3 2 208 0,-1 3 32 0,-1 2 16 0,0 2 720 0,-2 5 128 16,0 0 48-16,0 0 0 0,0 0 272 0,-4 8 64 0,0 1 16 0,-1 4 0 15,1 0-592-15,0 1-112 16,-2 1-16-16,2 2-16 0,0 2-160 0,2-1-16 16,1 1-128-16,2 1 192 0,0-1-192 0,3-2 0 15,0-1 0-15,2-2 0 0,1 1-160 0,3-3 32 0,2-2 0 0,1-2 0 16,3-4-1792-16,1-3-368 16,3-4-64-16</inkml:trace>
  <inkml:trace contextRef="#ctx0" brushRef="#br0" timeOffset="83666.63">5238 5057 7359 0,'0'0'656'0,"0"0"-528"0,0 0-128 0,0 0 0 16,0 0 4320-16,-6 2 832 0,0 1 160 0,-2 4 48 16,-1 2-3232-16,1 1-640 0,-1 1-128 0,-1 2-16 0,-1 1-512 0,0 0-112 15,1 3-16-15,0 3 0 0,1-2-320 0,-1 1-64 16,2-2 0-16,0-1-16 0,2-2-32 0,2 0 0 16,1-2 0-16,0-2 0 0,2-3 176 0,2 0 16 15,-1-7 16-15,0 0 0 0,7 2-96 0,2-3 0 16,1-2-16-16,2-4 0 15,1-3-208-15,2-4-32 0,4-4-128 0,1-3 192 0,0-3-192 0,1-1 0 16,1 0 128-16,-1 0-128 0,-3 3 0 0,1 4 0 16,-3 2 0-16,0 4 0 0,-6 3 0 0,-1 4 176 15,-3 3-176-15,-6 2 160 0,0 0 32 0,6 7 16 16,-3 4 0-16,-1 4 0 0,0 0-48 0,-2 3-16 0,-1 0 0 0,0 3 0 16,-1 1-144-16,0 0 128 15,1-3-128-15,1 0 128 0,-3-2-128 0,3-1 0 16,3-4 0-16,-3-2 128 0,2-2-128 0,0-1 0 15,-2-7 0-15,0 0 0 0,7 0 0 0,0-3 160 0,3-3-160 16,1-1 160-16,0-3-32 0,2-6 0 0,3-1 0 0,3-3 0 16,-4-2 0-16,6 0-128 15,0 0 192-15,1 2-64 0,-2 1-128 0,-1 4 0 0,0 2 0 0,-2 4 0 16,-3 2 144-16,-1 4-144 0,-1 3 160 0,-2 3-160 16,-2 3 240-16,-2 3-48 0,0 1-16 0,-2 2 0 15,1 3-176-15,-2 2 0 0,-1 1 0 0,0 1 0 16,1 1 0-16,-1-2 0 0,0 0 0 0,-1-1 128 15,1-2-128-15,-1-1 0 0,-1-2 0 0,0-2 0 0,0-1 0 0,0-9 0 16,-2 6 0-16,2-6-176 16,0 0-1696-16,0 0-352 0,-8-6-64 0</inkml:trace>
  <inkml:trace contextRef="#ctx0" brushRef="#br0" timeOffset="83839.55">4490 4862 42271 0,'-17'-5'1872'0,"12"3"384"0,5 2-1808 0,0 0-448 0,-4-3 0 0,4 3 0 0,0 0-144 0,0 0-128 16,0 0-32-16,0 0 0 16,0 0-1456-16,0 0-288 0,8 0-64 0,2 1-14080 0</inkml:trace>
  <inkml:trace contextRef="#ctx0" brushRef="#br0" timeOffset="84624.75">7369 5227 19695 0,'0'0'864'0,"0"0"192"0,0 0-848 0,2-6-208 16,0-2 0-16,-1-1 0 0,0-2 256 0,-1-1 16 15,-2-3 0-15,-1-2 0 0,-2 1 976 0,0-3 192 16,-1-1 32-16,-1-1 16 0,-2-2-176 0,0 2-32 15,-1 1-16-15,0 3 0 0,-1 1-112 0,-1 3-32 16,-2 3 0-16,0 4 0 0,-2 2-192 0,1 4-32 0,-2 5-16 0,1 3 0 16,-2 3-624-16,2 4-112 15,-1 4-16-15,2 3-128 0,2 1 0 0,0 1 0 16,2 0 0-16,3 0 0 0,0 3 0 0,4-3 0 0,1-2 0 0,2-1 0 16,2-2-160-16,4-2 160 0,-1-3-160 0,2-1 160 15,0-4 0-15,3-1 0 0,2-3 0 0,0-3 0 16,1-3 160-16,1-3-32 0,2-1 0 0,0-4 0 15,2-2 0-15,-1-2-128 0,-1-4 192 0,1 1-64 16,-2-1-128-16,-2 3 128 0,-1 1-128 0,-1 3 128 0,-2 1-128 0,-2 4 160 16,-1 1-160-16,-5 4 160 0,0 0-16 0,0 0 0 15,0 0 0-15,3 10 0 0,0 1-144 0,1 1 0 16,-2 2 0-16,1 0 128 0,1 0-128 0,0 0 0 16,3 1 0-16,0-2 0 0,2-1 0 0,3-1 0 15,0 0-144-15,1-3 144 0,1-2 0 0,2-2-128 16,2-4 128-16,0-4 0 0,1-1-144 0,0-3 144 15,1-4 0-15,-1-3-144 0,0-5 144 0,0-3-192 16,1-4 192-16,-2-3-192 0,1-7-16 0,-4-1-16 16,1-5 0-16,-2-1 0 0,-2-1-16 0,-4 1 0 15,-4 1 0-15,-3 2 0 0,-3 3 240 0,-5 4 0 16,-3 1 192-16,-2 4-192 0,-4 1 432 0,-1 4-32 16,-3 2 0-16,-3 2 0 0,-4 4 16 0,-2 3 0 15,-4 3 0-15,-3 3 0 0,0 4-96 0,-1 3-32 0,-2 4 0 0,1 5 0 16,0 2-288-16,2 5 128 15,0 2-128-15,0 4 0 0,1 4 0 0,2 3 0 16,0 5 0-16,1 4 0 0,0 0 0 0,3 4 0 16,1 1 0-16,4 3 0 0,2 1 0 0,2 1 0 0,4-1 0 0,3-1 0 15,3-2 0-15,3-1 0 0,5-1 0 0,2-1 0 16,4-4 256-16,4-1-64 0,2-2-16 0,4-2 0 16,0-2-176-16,5-4 160 0,2-2-160 0,2-5 160 15,2-2-160-15,2-4 0 0,1-2 0 0,2-5 0 31,2-6-1168-31,2-5-176 0,1-4-16 0,3-6-16176 0</inkml:trace>
  <inkml:trace contextRef="#ctx0" brushRef="#br0" timeOffset="85110.65">8619 4770 32943 0,'0'0'1456'0,"-5"0"304"0,-1-3-1408 0,2 3-352 0,4 0 0 0,-6 4 0 0,2 0 384 0,0 3 0 0,0 2 0 0,3 2 0 16,-2 2 48-16,2 2 16 0,1 3 0 0,1 2 0 15,2 2-304-15,-2 1-144 0,3 0 160 0,-1 0-160 0,1 1 0 0,1-1 0 16,-1-1 0-16,1-2 0 0,0-2 0 0,-2-3-128 16,3-2-16-16,-2-2 0 31,0-1-1648-31,-1-3-336 0,-3-7-64 0</inkml:trace>
  <inkml:trace contextRef="#ctx0" brushRef="#br0" timeOffset="85519.14">8538 4806 33167 0,'-3'-6'2944'16,"2"-1"-2352"-16,3-2-464 0,1 1-128 0,1 1 416 0,4-3 64 0,2-1 16 0,4 1 0 15,3-1 112-15,3 2 32 16,1 0 0-16,2 3 0 0,1 0-176 0,1 3-16 0,0 1-16 0,0 2 0 15,-3 2-432-15,-3 1 128 16,-2 3-128-16,-3 1 0 0,-1 2 0 0,-4 2 0 16,-3 1 0-16,-4 2 0 0,-2 4 0 0,-3-1-144 0,-5-1 144 0,-2 2-208 15,-2 0 16-15,-2 0 0 0,-2-3 0 0,2-1 0 16,-3-2 192-16,4-2 0 0,-1-3 0 0,3 0 0 16,1-2 240-16,2-1 80 0,3-1 32 0,5-3 0 0,0 0 32 15,0 0 16-15,0 0 0 0,0 0 0 0,5 0-400 0,5 0 0 16,3 0 0-16,3 1 0 0,1 0 0 0,2 2 0 15,0 2-144-15,1 1 144 0,-3 1-128 0,0 1 128 16,-3 1 0-16,-1 2 0 0,-1 1 0 0,-2 1 0 16,-1 0 0-16,-2 0 0 0,-2 2 0 0,-3-2 0 15,-2-1 0-15,-2-1 144 0,0 0-144 0,-2-1 192 16,-3-3-192-16,-1 1 192 0,-2-1 48 0,-3-2 16 16,-3 0 0-16,-3-2 0 0,-1-2 160 0,-1 0 32 15,0-1 16-15,0-1 0 0,1-1-208 0,2 0-64 16,1-1 0-16,3-1 0 0,1 1-192 0,2-1 0 15,2 1 0-15,1 0-160 16,3 0-1104-16,2-1-208 0,3 4-64 0,0 0-10496 16,2-4-2096-16</inkml:trace>
  <inkml:trace contextRef="#ctx0" brushRef="#br0" timeOffset="86067.79">9431 4957 17503 0,'0'0'1552'0,"0"0"-1232"16,-5 0-320-16,-1 0 0 0,6 0 2416 0,0 0 416 0,0 0 96 0,0 0 16 16,0 0-1248-16,0 0-240 0,0 0-48 0,0 0-16 15,7-1-576-15,2 1-112 16,3 0-32-16,2 0 0 0,2-2-224 0,2 1-32 15,4 0-16-15,2 0 0 0,2-1-16 0,0 0-16 0,1 0 0 0,1-1 0 16,-1 0-112-16,0 1-32 0,-2 0 0 0,-3-1 0 16,-3 1-224-16,-4 0 128 0,-2 1-128 0,-2 0 0 15,-2 0 0-15,-2 0 0 0,-7 1 0 0,0 0 0 16,0 0-1456-16,0 0-384 16,0 0-80-16</inkml:trace>
  <inkml:trace contextRef="#ctx0" brushRef="#br0" timeOffset="89535.22">4564 6640 6447 0,'0'0'272'0,"0"0"80"0,0-5-352 0,1 1 0 0,-1 4 0 0,1-6 0 15,0 1 2128-15,0 0 368 0,0 0 64 0,0 1 0 16,-1-1-768-16,0 5-144 0,0-5-48 0,0 0 0 16,0 0-480-16,0 5-96 0,0-6-32 0,0 6 0 15,0 0-96-15,0 0-32 0,0 0 0 0,0 0 0 16,0 0-112-16,0 0-32 0,0 0 0 0,-4 5 0 0,-1 1-224 0,1 3-48 15,0 2-16-15,-3 3 0 0,2 3 0 0,-1 3 0 16,1 2 0-16,-1 2 0 0,2 2-160 0,0 1-16 16,0-2-16-16,1 0 0 0,0-1-240 0,1 0 0 15,1-2 0-15,0 0 0 0,0-2 128 0,1 0-128 16,0-1 0-16,1-3 0 0,-1 0 128 0,0-3-128 0,0-2 0 0,0 0 144 16,-1-2-144-16,1-3 128 15,-1 0-128-15,1-6 128 0,0 0 0 0,0 0 0 16,0 0 0-16,0 0 0 0,0 0 48 0,0 0 0 15,-5-4 0-15,1-3 0 0,0-2-32 0,-1-2 0 16,1-2 0-16,-1-1 0 0,1-3 192 0,0 0 48 16,-1-4 0-16,1-2 0 0,-1-3 0 0,3-1 16 15,2-3 0-15,0 1 0 0,1 0-160 0,2-2-48 0,0-1 0 0,1 2 0 16,1 3-192-16,0 0 0 0,2 3 128 0,2 2-128 16,-2 1 0-16,3 4 0 0,1 1 0 0,0 2 0 15,2 2 0-15,2 2 0 0,-3 2 0 0,2 3 0 16,0 0 0-16,1 2-192 0,0 1 192 0,-1 2-160 15,0 1 16-15,-2 1 0 0,0 2 0 0,-1 1 0 32,-1 2-432-32,0 1-96 0,-2 1-16 0,0 4 0 0,-2 4-2608 0,-2 1-528 15</inkml:trace>
  <inkml:trace contextRef="#ctx0" brushRef="#br0" timeOffset="89770.4">4491 6850 19343 0,'0'0'1728'0,"0"0"-1392"15,0 0-336-15,0 0 0 0,0 0 1824 0,0 0 288 16,0 0 64-16,0 0 16 0,0 0-912 0,0 0-176 16,0 0-32-16,0 0-16 0,0 0-192 0,7 5-32 15,1 0-16-15,3-2 0 0,2 0-368 0,1-1-80 16,1 2-16-16,2-3 0 0,1-1-224 0,0 0-128 15,1-1 160-15,1 0-160 16,-2-2-352-16,2 1-160 0,1 0-48 0,-1 1-9632 0,-2-2-1936 0</inkml:trace>
  <inkml:trace contextRef="#ctx0" brushRef="#br0" timeOffset="90083.36">4893 6955 15663 0,'0'0'1392'0,"0"0"-1120"0,-2-4-272 0,2 0 0 0,0 4 2432 0,2-6 416 16,-2 6 96-16,1-5 0 15,-1 5-704-15,0 0-160 0,0 0-32 0,0 0 0 0,0 0-896 0,0 0-192 16,0 0-48-16,2 8 0 0,-2 3-432 0,1 3-96 15,0 1 0-15,-1 4-16 0,0 2-64 0,0 2-16 16,1 1 0-16,-1 1 0 0,-2 0-96 0,0 4-32 16,1-3 0-16,0 0 0 0,-2-3-160 0,2 0 128 15,0-1-128-15,0-2 128 0,0-3-128 0,0-1 0 16,1-3 0-16,0 0 0 16,0-2-1296-16,1-1-304 0,0-2-48 0,-1-8-14528 0</inkml:trace>
  <inkml:trace contextRef="#ctx0" brushRef="#br0" timeOffset="91008.27">3914 6897 15663 0,'-5'-1'1392'0,"-1"0"-1120"0,-1 0-272 0,0-1 0 15,0-1 2256-15,-1 2 400 0,1 0 80 0,1 0 16 16,1-1-880-16,0 0-160 0,5 2-48 0,0 0 0 16,0 0-512-16,0 0-96 0,0 0-32 0,0 0 0 15,9 0-560-15,2 0-112 0,1 1-32 0,2 0 0 16,3-1-96-16,2 1-32 0,3 0 0 0,1 0 0 16,1 0-64-16,-1 0-128 0,0 0 176 0,-1 1-176 15,0-1 144-15,-1 0-144 0,-3 0 0 0,-2 0 144 0,-2-1-144 0,-2 0-176 16,-1 0 48-16,-3 1 0 15,-8-1-1856-15,0 0-352 0,0 0-80 16</inkml:trace>
  <inkml:trace contextRef="#ctx0" brushRef="#br0" timeOffset="92175.19">5408 6840 20671 0,'0'0'912'0,"0"0"192"0,0 0-880 0,0 0-224 16,-5-2 0-16,1-1 0 0,-1 2 1552 0,1 0 272 0,-2-1 48 0,3 1 16 15,3 1-208-15,0 0-32 0,0 0-16 0,0 0 0 16,0 0-800-16,0 0-176 16,7 0-16-16,5 0-16 0,3 0-272 0,4 1-48 15,3-1-16-15,3 0 0 0,6 0-32 0,2-1-16 0,2 1 0 0,0-1 0 16,0 0-96-16,0 0-16 15,-1 0 0-15,-4-2 0 0,-1 1-128 0,-1 0 0 0,-4 1 144 16,-1 0-144-16,-3 1 0 0,-4 0 0 0,-2 0 0 0,-1 1-192 31,-4 1-640-31,-1-1-128 0,-8-1-16 0,0 0-16 16,0 0-2448-16,0 0-480 0,0 0-112 0,0 0 0 0</inkml:trace>
  <inkml:trace contextRef="#ctx0" brushRef="#br0" timeOffset="92426.04">5763 6655 27647 0,'0'0'1216'0,"0"0"256"0,0 0-1168 0,-4-3-304 0,1-2 0 0,3 5 0 0,0 0 976 0,0 0 144 16,0 0 32-16,0 0 0 0,0 0-224 0,-2 7-32 16,1 1-16-16,0 3 0 0,1 1-448 0,0 2-96 15,0 1-16-15,0 4 0 0,0 2-64 0,1 1 0 16,0 1-16-16,-1 1 0 0,0 1-80 0,0-2-16 15,1 0 0-15,0-1 0 0,0-1-144 0,1 0 0 16,1-3 0-16,0 0 0 0,-2-3-128 0,0 1-64 16,0-3-16-16,1-1 0 15,1-1-2096-15,-1-2-432 0,0-3-80 0,0 0 0 0</inkml:trace>
  <inkml:trace contextRef="#ctx0" brushRef="#br0" timeOffset="92850.67">6393 6585 27647 0,'-6'-8'1216'0,"6"8"256"0,-3-4-1168 0,0 0-304 0,3 4 0 0,-5-1 0 0,1 0 640 0,0 2 80 16,-1 2 16-16,1 2 0 0,-1 0-160 0,1 4-48 15,1 3 0-15,1 4 0 0,-1 1-256 0,1 2-48 16,1 2-16-16,1 1 0 0,0 1-32 0,1 0-16 15,0-1 0-15,1 0 0 0,2-1-160 0,-1-2 0 16,0-2 0-16,1 0 0 0,-1-3 144 0,0-1-144 16,-1-3 160-16,1-1-160 0,-2-1 192 0,0-2-64 15,-1-6-128-15,0 0 192 0,0 0-32 0,0 0-16 16,0 0 0-16,0 0 0 0,0 0 96 0,-5-6 16 16,1-3 0-16,0-2 0 0,0-3-48 0,1-4 0 15,-1-2 0-15,-1-3 0 0,1-2 64 0,-1-2 16 16,2-1 0-16,0-1 0 0,0-1 48 0,0 1 16 15,2 0 0-15,1 2 0 0,0-1 0 0,2 4 0 0,3 2 0 0,0 2 0 16,2 1-96-16,2 2-32 16,1 0 0-16,2 3 0 0,0 1-224 0,1 2 0 0,1 1 0 0,2 2 0 15,0 2 0-15,1 0 0 0,-1 2 0 0,0 2 0 16,-2 0-240-16,0 4 64 0,-1 0 16 0,0 2 0 16,-2 3-496-1,0 2-112-15,-4 2 0 0,1 2-10640 0,-4 2-2128 0</inkml:trace>
  <inkml:trace contextRef="#ctx0" brushRef="#br0" timeOffset="93038.25">6363 6755 32367 0,'0'0'1424'0,"0"0"304"0,0 0-1376 0,0 0-352 0,0 0 0 0,0 0 0 0,0 0 400 0,8 0 16 15,-1-2 0-15,2 0 0 0,4 0 288 0,1-1 48 16,3 2 16-16,3 0 0 0,1 0-448 0,2 0-64 15,0 0-32-15,2 0 0 0,-2 0-416 0,2 1-64 16,-3 0-32-16,1 2-10640 16,-3-1-2128-16</inkml:trace>
  <inkml:trace contextRef="#ctx0" brushRef="#br0" timeOffset="93352.57">6747 6903 28559 0,'0'0'1264'0,"0"-7"272"0,-1-1-1232 0,1 1-304 0,1-1 0 0,1 1 0 16,3 1 1200-16,0 0 176 16,2 2 32-16,2 2 16 0,2 0-656 0,0 2-128 15,1 3-16-15,0 1-16 0,-1 2-416 0,-1 1-64 16,-1 1-128-16,-3 1 176 0,-3 2-176 0,-1 2 0 16,-5 1 0-16,0 4 0 0,-6 3-176 0,-2 1-64 0,-3 1-16 0,-1-1 0 15,-1 1 96-15,1-3 16 16,2-4 0-16,-1 1 0 0,1-5 512 0,2-1 96 0,2-2 32 0,4-3 0 15,0 0 560-15,5-6 112 0,0 0 32 0,0 0 0 0,0 0-592 16,5 2-112-16,3-1-32 0,0 0 0 0,2-2-272 0,3 0-48 16,3-1-16-16,4-3 0 0,1 2-128 15,1 0 0-15,2-2 0 0,1 2 0 0,1 0 0 0,2 2 0 16,-2-3-160-16,0 1 160 16,-2 0-2048-16,-1-1-304 15,-1 1-64-15,0-2-14144 0</inkml:trace>
  <inkml:trace contextRef="#ctx0" brushRef="#br0" timeOffset="93633.71">7498 6599 35935 0,'-9'-19'1600'0,"4"12"320"0,0-2-1536 0,1 0-384 15,4 1 0-15,0 2 0 0,-1-1 720 0,0 2 80 0,-2-1 16 0,1 2 0 16,2 4-112-16,0 0-32 0,0 0 0 0,0 0 0 16,0 0-288-16,0 0-64 0,1 8-16 0,0 5 0 15,0 0-304-15,2 3 128 16,-1 2-128-16,2 2 0 0,-1 1 128 0,0 1-128 16,0 0 0-16,-2 1 0 0,1-1 128 0,-1 1-128 0,1-1 0 0,0 0 0 15,-1 0 0-15,1-1 0 0,-1-3-128 0,0-1 128 16,0-2-1728-1,0 0-256-15,0-2-64 0,-1-1-14768 0</inkml:trace>
  <inkml:trace contextRef="#ctx0" brushRef="#br0" timeOffset="93805.57">7293 6788 37087 0,'0'0'1648'0,"0"-5"336"0,-1-1-1600 0,2 1-384 16,2-2 0-16,3 3 0 0,2-1 0 0,3 2 0 15,4 1-144-15,4-2 144 0,7 1 0 0,1 1 0 16,2 0 0-16,1 0 0 0,-1-1-320 0,3 0 32 16,0-1 16-16,0-1-10464 15,0 1-2080-15</inkml:trace>
  <inkml:trace contextRef="#ctx0" brushRef="#br0" timeOffset="94260.09">7982 6576 20271 0,'-4'-18'1792'0,"3"11"-1424"16,-1-3-368-16,0 0 0 0,-2 0 2368 0,1 1 384 0,0-1 96 0,0 1 16 15,1 1-432-15,1 1-96 16,0 0-16-16,1 3 0 0,0 4-1104 0,0 0-240 0,0 0-32 0,0 0-16 16,0 0-464-16,0 0-80 15,0 0-32-15,1 8 0 0,1 3-160 0,1 3-48 0,-2 4 0 0,0 4 0 16,1 2-144-16,-1 2 128 0,-1 3-128 0,0-1 128 16,1 2-128-16,1 1 128 15,1 0-128-15,0-1 128 0,0 0-128 0,0-1 0 0,2-4 0 0,0-2 0 0,-2-1 0 0,1-2 0 16,0-2 128-16,0-3-128 0,-2-3 0 0,0-1 0 15,0-3 0-15,-1-3 0 16,-1-5 0-16,0 0 0 0,0 0-144 0,0 0 144 0,-1-6-320 0,0-3 64 16,-1-3 0-16,0-4 0 0,0 0-112 0,-2-5-16 15,1-3 0-15,0-4 0 0,-1-3 240 0,1-3 144 16,0-3-192-16,-1 0 192 0,2-2 0 0,1 1 0 16,0-1 0-16,2 4 0 0,0 3 0 0,1 3 224 15,2 2-32-15,2 4-16 0,0 2-176 0,3 3 192 16,2 3-192-16,1 2 192 0,2 2-192 0,3 1 0 15,1 1 144-15,1 2-144 0,1 2 0 0,2 2 0 16,1 1 0-16,0 4 128 0,-1 0-128 0,-1 3 0 16,0 2 128-16,-4 2-128 0,-3 2 128 0,-3 2-128 15,-3 1 160-15,-2 2-160 0,-5 0 128 0,-4 1-128 16,-5 2 0-16,-2 1 0 0,-5-1 0 0,-1 0 0 16,-5-2 0-16,0 0 0 0,-2-2 128 0,0-1-128 15,-1 1 0-15,2-2 144 0,-1 0-144 0,3-2 0 0,3-2 0 0,-1-1 128 16,1-2-336-16,2 0-80 15,2-1-16-15,3-2 0 16,2 0-1968-16,8-3-400 0,0 0-80 0</inkml:trace>
  <inkml:trace contextRef="#ctx0" brushRef="#br0" timeOffset="94478.79">8612 6557 24879 0,'0'0'2208'0,"-3"-3"-1760"16,1-2-448-16,2 5 0 0,0 0 3008 0,0 0 512 15,5-4 96-15,1 1 32 0,3 1-2864 0,2 0-560 16,3 2-224-16,2 0 176 0,4 2-176 0,3-1 160 16,3 1-160-16,2 0 160 0,-1 0-160 0,1-1-144 15,0 0 144-15,-3 1-11456 16,1-1-2176-16</inkml:trace>
  <inkml:trace contextRef="#ctx0" brushRef="#br0" timeOffset="94667.31">8738 6722 36223 0,'-13'-3'1600'0,"7"2"336"0,2 1-1552 0,4 0-384 15,-5-1 0-15,5 1 0 0,0 0 320 0,0 0-32 16,0 0 0-16,0 0 0 0,0 0 96 0,6 1 32 0,5 0 0 0,5 0 0 15,3 0-416-15,6 0 0 0,3-1 0 0,2 0 0 16,1-1 0-16,1-1-256 0,1-1 48 0,2-2 0 31,3 0-2432-31,4-2-496 0,3-2-80 0</inkml:trace>
  <inkml:trace contextRef="#ctx0" brushRef="#br0" timeOffset="95044.92">9764 6419 11967 0,'0'0'528'0,"0"0"112"16,0 0-512-16,0 0-128 0,0 0 0 0,0 0 0 0,-4 0 3744 0,-1 1 720 16,-2 2 144-16,-1 2 16 0,-1 2-2896 0,0 2-576 15,-2 2-112-15,-2 2-16 0,1 2-320 0,1 2-48 16,1 2-16-16,2-1 0 0,0 1-368 0,4 0-80 15,1-1 0-15,3 1-16 0,3-1 16 0,2-2 0 0,2 0 0 0,1-3 0 16,2-1 192-16,2-2 32 16,4-1 16-16,1-3 0 0,3 0 16 0,-1-3 0 15,1-2 0-15,1-2 0 0,0-2-160 0,-1-3-32 16,1-3 0-16,0-3 0 0,1-2 240 0,-1-5 32 16,0-2 16-16,-1-3 0 0,-3-2-32 0,-1-2-16 0,-4 0 0 0,-3 0 0 15,-4 1 0-15,-3 3 0 16,-3 2 0-16,-2 3 0 0,-5 3 16 0,1 3 0 0,-5 2 0 15,-2 4 0-15,-1 2-336 0,-3 4-176 0,0 2 192 0,-2 5-192 16,-1 2-208-16,-1 5-160 0,0 1-16 0,1 3-16 16,2 3-1904-1,4 1-384-15,1 2-80 0</inkml:trace>
  <inkml:trace contextRef="#ctx0" brushRef="#br0" timeOffset="100640.68">11772 6246 4607 0,'0'0'400'0,"0"0"-400"15,0 0 0-15,0 0 0 0,0 0 2288 0,0 0 368 16,0 0 80-16,-5 1 16 0,5-1-656 15,0 0-128-15,0 0-32 0,0 0 0 0,-5-1-240 0,5 1-48 16,0 0-16-16,0 0 0 0,0 0-416 0,0 0-96 16,0 0-16-16,0 0 0 0,0 0-432 0,7-2-96 15,3-1 0-15,2 1-16 0,3-1-240 0,3 2-32 16,2 1-16-16,3-1 0 0,3 0-144 0,3 0-128 16,-2-2 144-16,2 2-144 0,-1 0 128 0,-1 1-128 15,-3-1 0-15,-1 0 0 0,-2 0 0 0,-1 0 0 0,-2 1 0 0,-1 0 0 31,-3 0-448-31,-1 1-64 0,-2 1-32 0,-2 1 0 16,-2 0-1696-16,-3 0-352 0,-4-3-64 0</inkml:trace>
  <inkml:trace contextRef="#ctx0" brushRef="#br0" timeOffset="100844.33">11816 6401 11967 0,'0'0'528'0,"0"0"112"0,0 0-512 0,0 0-128 0,0 0 0 0,0 0 0 15,0 0 3264-15,0 0 640 0,6 3 112 0,1-1 16 16,0 1-2352-16,2-1-464 0,2 0-112 0,2-1-16 16,2-1-352-16,4 1-80 0,3-1-16 0,1-1 0 15,1 0-368-15,2-1-80 0,-1 1 0 0,0-3-16 0,0 1-176 0,0 0-192 16,-2-2 32-16,-1 1-9648 16,-1 0-1936-16</inkml:trace>
  <inkml:trace contextRef="#ctx0" brushRef="#br0" timeOffset="101188.96">12106 6109 23039 0,'0'0'2048'0,"-5"-3"-1648"0,-2-2-400 0,1 0 0 0,-1 2 2496 0,2 0 400 15,0-1 96-15,5 4 16 0,-4 0-2144 0,4 0-416 0,0 0-96 16,-1 8-16-16,0 0-144 0,3 1-48 0,2-1 0 0,2 2 0 15,0 1-144-15,4 1 0 0,0-1 0 0,2 0 0 16,0 0 0-16,3-1 0 0,3 0 0 0,1 0 0 16,0-1 0-16,1-1 160 0,3-3-160 0,0 1 160 15,1-2-160-15,-2-1 0 0,2-1 144 16,0 0-144-16,-1-4 0 0,-1 1 0 0,-3-1 0 0,-1 1 0 16,-3 0 0-16,-3 0 0 0,-3 0 0 0,-1 2 0 15,-3 0 0-15,-5-1 192 0,0 0-32 0,-3 4-16 16,-4 3 352-16,-3 1 64 0,-3 0 16 0,-3 6 0 0,-4 2-128 0,-2 3 0 15,-3 1-16-15,-1 2 0 0,0 0-208 16,2 2-32-16,1 0-16 0,2 1 0 0,0 0-176 0,3-3 0 31,3-2 0-31,2 0 0 0,1-2-384 0,2-2-96 0,2-1-32 0,2-1-11248 16,2-2-2256-16</inkml:trace>
  <inkml:trace contextRef="#ctx0" brushRef="#br0" timeOffset="101817.12">14190 5841 8287 0,'0'0'368'0,"0"0"80"0,0 0-448 0,0 0 0 16,0 0 0-16,0 0 0 0,-3 6 5232 0,0 2 960 16,2 3 192-16,-1 4 32 0,0 1-4944 0,0 3-976 15,1 1-208-15,-2 1-32 0,2 1 64 0,1 1 32 0,0 1 0 0,0 1 0 16,0 3-128-16,0-1-32 15,0 0 0-15,0-2 0 0,1-2-192 0,2-1 128 16,-2-2-128-16,-1-3 0 0,0-1 128 0,0-3-128 0,0-2 0 0,0-2 144 16,-1-2 0-16,1-1 0 0,0-6 0 0,0 0 0 15,0 0 144-15,0 0 32 0,-6-3 0 0,2-3 0 16,-2-3 128-16,1-2 16 16,0-2 16-16,1-2 0 0,-2-5-48 0,2-3-16 0,1-2 0 0,-2-2 0 15,2-1-96-15,2 0-32 0,1-1 0 0,1 1 0 16,1-2-64-16,3 0-16 0,2 0 0 0,0 1 0 15,2 2 96-15,3 2 16 0,2 2 0 0,3 3 0 16,1 3-320-16,2 1 0 0,0 3 0 0,1 3 0 0,0 0 0 0,0 3-304 16,-2 0 48-16,0 4 0 15,1 2-144 1,-1 2-32-16,-1 1 0 0,-1 2 0 16,-3 2-2208-16,0 3-448 0,-2 3-96 0,-2 2-16 0</inkml:trace>
  <inkml:trace contextRef="#ctx0" brushRef="#br0" timeOffset="101989.99">14213 6061 37951 0,'-9'-7'1680'0,"9"7"352"0,0 0-1632 0,0 0-400 15,0 0 0-15,0 0 0 0,2-5 0 0,2 2 0 16,1-1 0-16,4 2 0 0,4 1 0 0,3 0 0 16,2 0 192-16,2 0-64 0,1 0-128 0,1-2 0 15,1 1 0-15,1 1 128 16,3 0-1360-16,-4 0-288 0,1 1-48 0,0 0-13872 0</inkml:trace>
  <inkml:trace contextRef="#ctx0" brushRef="#br0" timeOffset="102211.11">14722 6065 35871 0,'0'0'1600'0,"0"0"320"0,0 0-1536 0,0 0-384 0,0 0 0 0,0 0 0 15,0 0 512-15,-2 6 16 0,1 2 16 0,0 3 0 0,1 1 256 0,0 2 48 16,0 3 16-16,0 1 0 0,0 1-400 0,-1 2-80 15,0 1 0-15,0 0-16 0,-2 0-240 0,1 1-128 16,0 0 160-16,1 0-160 0,-4-1 128 0,4-1-128 16,-2-1 0-16,1-3 144 0,0-1-400 0,1-2-96 15,-1-2-16-15,2-1 0 32,0-2-2176-32,2-2-432 0,-2-7-96 0</inkml:trace>
  <inkml:trace contextRef="#ctx0" brushRef="#br0" timeOffset="102448.9">15003 6138 36863 0,'-7'-9'1632'0,"7"9"336"0,0 0-1584 0,0 0-384 16,0 0 0-16,0 0 0 0,2-5 400 0,3 0 0 0,0 3 0 0,3 0 0 15,3 1-48-15,3 0-16 0,3 0 0 0,3-2 0 16,2 3-192-16,2-1-144 0,1 0 192 16,0 1-192-16,1 0 0 0,-2-1 0 0,-1 0 0 0,0 0 0 31,-3-1-800-31,-1 0-112 0,-3-1-32 0,-2 2 0 16,-2 0-2208-16,-1 0-448 0</inkml:trace>
  <inkml:trace contextRef="#ctx0" brushRef="#br0" timeOffset="103028.49">15976 5877 18431 0,'0'0'1632'0,"0"0"-1312"0,0 0-320 0,0 0 0 15,0 0 1936-15,0 0 320 0,0 0 64 0,0 0 16 16,0 0-864-16,0 0-192 0,1 7-16 0,-1 1-16 15,0 0-336-15,0 3-64 0,-1 3-16 0,-1 0 0 16,0 1-336-16,0 2-80 0,-1 2-16 0,1 0 0 16,-1 2-176-16,1 6-32 0,-3-2-16 0,4 0 0 15,-1-1-176-15,1-2 0 0,0-2 144 0,1-2-144 16,1-4 0-16,0-1 0 0,0-2 0 0,1-2 128 0,-1-2-128 0,1-2 0 16,-2-5 0-16,0 0 128 0,0 0-256 0,0 0-64 31,0 0 0-31,2-6 0 0,-2-4-64 0,1-3 0 0,-1-4-16 0,0-3 0 0,1-2 80 0,-1-2 0 15,-2-2 16-15,2-3 0 0,-4-1 176 0,3-2 0 16,0-3 0-16,0 1 128 0,1 0 144 0,0 2 48 16,1 1 0-16,1 2 0 0,2 0 304 0,1 3 64 15,3 3 16-15,1 2 0 0,1 1-336 0,3 3-64 16,2 2-16-16,2 2 0 0,-2 2-96 0,2 2 0 16,0 1-16-16,0 3 0 0,-1 0-176 0,0 3 0 0,-1 1 0 0,-2 2 0 15,-2 0 0 1,-1 3-176-16,-1 0 176 0,-1 3-128 15,-3 1-304-15,0 3-48 0,-2 1-16 0,0 2 0 16,-2 0-1680-16,-1 4-320 0,-1 1-80 0,0 3-11648 0</inkml:trace>
  <inkml:trace contextRef="#ctx0" brushRef="#br0" timeOffset="103200.35">16038 6078 16575 0,'-10'0'1472'0,"10"0"-1168"0,-4-2-304 0,4 2 0 15,-5-2 3968-15,5 2 720 0,0 0 160 0,0 0 16 0,0 0-3200 0,6-2-640 16,2 0-128-16,3 0-16 0,3-2-416 0,2 2-80 16,2 0 0-16,0 0-16 0,2 2-368 0,0-1 0 15,0 0 0-15,2 1 0 16,-2 1-1536-16,-1 0-320 0,0 0-64 0</inkml:trace>
  <inkml:trace contextRef="#ctx0" brushRef="#br0" timeOffset="103529.61">16360 6151 19343 0,'0'0'848'0,"0"0"192"16,0 0-832-16,3-4-208 0,1-2 0 0,0 2 0 0,-4 4 1504 0,7-2 256 0,0 0 48 0,1 2 16 16,1 1-480-16,0 0-112 15,-2 1-16-15,2 1 0 0,-1 3-576 0,0 0-128 16,-2 2-32-16,0 1 0 0,-1 1-304 0,-1 1-176 15,-4 0 192-15,-2 2-192 0,0 2 224 0,-2 1-64 0,-3-2-16 0,0 0 0 16,-2 1-144-16,0-1 192 0,0-1-192 0,0-1 192 16,1-1 80-16,-1-1 32 0,1-1 0 0,1-2 0 15,2-2 416-15,2-1 96 0,3-4 16 0,0 0 0 16,0 0-256-16,0 0-32 0,0 0-16 16,0 0 0-16,6 4-240 0,3-2-48 0,1-1-16 0,1 0 0 15,1 0-224-15,2-1 144 0,3-1-144 0,0 0 128 0,1 0-128 0,0 0 0 16,-1-1 0-16,2-1 0 0,0 1-144 0,-1 0-112 15,1-1-32-15,-1-1 0 16,-1-1-3104-16,1-2-608 0</inkml:trace>
  <inkml:trace contextRef="#ctx0" brushRef="#br0" timeOffset="103734.02">16898 5932 38703 0,'0'0'3440'0,"-1"-4"-2752"0,1-2-560 15,2 1-128-15,1-1-192 0,4 2-80 16,3 0-16-16,2 0 0 0,2 1 80 0,3 1 16 0,2 0 0 0,1 1 0 16,4-1 192-16,-1 4 0 0,-1-2-160 0,-1 0 160 31,-2 1-1312-31,0 0-192 0,-1 1-32 0,-3 0-13280 0</inkml:trace>
  <inkml:trace contextRef="#ctx0" brushRef="#br0" timeOffset="103907.71">16948 6063 34095 0,'0'0'1504'0,"0"0"320"0,-5-1-1456 0,5 1-368 16,0 0 0-16,0 0 0 0,0 0 0 0,0 0 0 15,6-2-192-15,2 3 64 0,3 0 128 0,2 0 0 16,1 0 160-16,2 0-160 0,3-1 0 0,1 0 128 15,1 0-128-15,1-1 0 16,1 0-992-16,1 0-240 0,1-1-48 0</inkml:trace>
  <inkml:trace contextRef="#ctx0" brushRef="#br0" timeOffset="104345.16">17916 5709 11967 0,'-2'-4'1072'0,"-2"-2"-864"16,0 1-208-16,0 1 0 0,0 2 4576 0,4 2 864 15,0 0 192-15,0 0 16 0,0 0-3600 0,0 0-736 16,-3 7-144-16,-1 2-16 15,2 0-624-15,0 5-112 0,1 1-32 0,1 3 0 0,0 0-192 0,1 3-64 16,0 2 0-16,1 4 0 0,-1 1-128 0,0 1 0 16,1-2 0-16,-1 2 0 0,0 1 0 0,0-3 0 15,-1-1-192-15,0-2 192 16,2-2-608-16,0-2 0 0,-1-3 0 0,2-3 0 16,-1-1-1856-16,1-5-368 0,-3-1-80 0</inkml:trace>
  <inkml:trace contextRef="#ctx0" brushRef="#br0" timeOffset="104595.64">17879 5708 35535 0,'-1'-22'1568'0,"3"12"336"0,3-1-1520 0,1-1-384 16,4 0 0-16,3 0 0 0,1 0 0 0,1 1 0 0,2 1 0 0,0 2 128 16,1 1 240-16,0 2 48 0,1 2 16 0,1 0 0 15,-1 1-96-15,-1 3-16 0,0 2 0 0,-2 1 0 16,-1 1-192-16,-4 3-128 0,-2 1 160 0,-4 3-160 15,-3 1 0-15,-3 3 0 0,-4 0 0 0,-4 1 0 0,-3 0 0 16,-1 1-256-16,-4-2 48 0,-1 1 16 0,0-2 192 0,-1 0 0 16,-1-2 0-16,0-1 0 15,0-3 0-15,0-2 0 0,1 0 144 0,0 0-144 0,1-2 0 0,0 2-128 32,2-1-16-32,0 0-16672 15</inkml:trace>
  <inkml:trace contextRef="#ctx0" brushRef="#br0" timeOffset="105223.52">20494 5822 12895 0,'0'0'1152'0,"0"0"-928"15,0 0-224-15,-1-4 0 0,-3-3 2512 0,0 3 464 16,0-2 96-16,2 2 0 0,2-1-1232 0,0 5-256 16,0-5-48-16,0 5-16 0,2-5-432 0,2 1-64 15,4 1-32-15,1 1 0 0,4 0-544 0,5 1-128 16,2 1 0-16,6 0-16 0,2-2-144 0,6 2-32 15,2-2 0-15,5 0 0 0,8 0-128 0,7 1 192 0,2 1-192 0,4-1 192 16,1-4-192-16,-13 2 192 16,4-1-192-16,3 0 192 0,3 2-192 0,1 0 128 0,3 0-128 0,-2-2 128 15,-4 0-128-15,10-2 0 0,-8 2 0 0,-8 1 0 16,-5-1 0-16,-8 2 0 0,-4 0 0 0,-5 1-176 31,-5-2-352-31,-3 2-80 0,-4-1-16 0,-4 1 0 0,-2 1-1888 0,-1 0-384 16,-4 0-80-16</inkml:trace>
  <inkml:trace contextRef="#ctx0" brushRef="#br0" timeOffset="105489.08">22764 5464 33567 0,'0'0'1488'0,"0"0"304"0,0 0-1424 0,0 0-368 16,0 0 0-16,0 0 0 0,0 0 272 0,-3 5-16 16,-3 4 0-16,-1 2 0 0,0 2 192 0,0 2 16 15,-1 0 16-15,0 3 0 0,1 1-304 0,1 1-176 0,1 0 192 0,1 1-192 16,2 0 128-16,1-1-128 16,-1-1 0-16,2-1 0 0,1-2-128 0,1 0-96 0,1-2-16 0,2-1 0 31,0-2-2384-31,1-2-496 0</inkml:trace>
  <inkml:trace contextRef="#ctx0" brushRef="#br0" timeOffset="105881.8">22742 5399 25791 0,'-16'-16'2304'0,"8"10"-1856"0,1-3-448 0,-4 0 0 0,0 0 1712 0,-2 2 240 16,2 0 48-16,-1 2 16 15,0 0-1056-15,0 3-224 0,0 3-32 0,0 2-16 16,0 3-240-16,0 2-64 0,-1 2 0 0,-2 2 0 16,0 2-224-16,-1 4-160 0,0 2 192 0,2 5-192 15,0 1 160-15,0 3-160 0,2-1 128 0,2 3-128 0,2 1 0 0,3 1 128 16,3-2-128-16,2 0 0 0,3-1 256 0,3 0-48 16,1-1 0-16,4-2 0 0,1 1 112 0,4-1 32 15,1-2 0-15,3-1 0 0,1-4-48 0,0-1-16 16,3-3 0-16,3-4 0 0,1-1-80 0,3-4-16 0,3-2 0 0,2-4 0 15,3-4-48-15,2-5-16 16,-1-5 0-16,1-5 0 0,1-5 0 0,-3-6 0 16,-1-4 0-16,-3-4 0 0,-3-3-128 0,-2-4 0 15,-4-3 0-15,-4-2 0 0,-6-4 0 0,-6 2 0 0,-5 4 0 0,-7 2 128 16,-6 3 480-16,-4 3 96 0,-6 4 0 0,-4 4 16 16,-3 4-240-16,-6 3-48 0,-4 3-16 0,-5 3 0 15,-4 4-416-15,-1 3-192 0,-2 3 0 0,1 6 16 31,2 5-240-31,2 6-48 0,2 4-16 0,3 5 0 16,2 4-1648-16,2 3-336 0,2 3-64 0</inkml:trace>
  <inkml:trace contextRef="#ctx0" brushRef="#br0" timeOffset="110525.95">1664 8832 7359 0,'0'0'656'0,"0"0"-528"15,0 0-128-15,0 0 0 0,0 0 2112 0,0 0 384 16,-4 3 64-16,4-3 32 0,0 0-1056 0,0 0-224 16,-5 5-32-16,5-5-16 0,0 0-192 0,0 0-48 15,0 0 0-15,0 0 0 0,0 0-208 0,0 0-48 16,0 0-16-16,8 1 0 0,0-1-16 0,3-2 0 16,2-3 0-16,0 0 0 0,-1-2-208 0,1-1-32 0,2 0-16 0,-2-1 0 15,1-1-112-15,-2 0-32 16,-1 0 0-16,-1 0 0 0,-2-1-144 0,-2 0-16 15,-1 1-16-15,-2 1 0 0,-1 2 16 0,-3 0 0 0,0-1 0 0,-2 3 0 16,-3 1-48-16,-1 1 0 0,-2 3 0 0,-2 3 0 16,-1 1-128-16,-3 1 128 0,0 5-128 0,-1 4 128 15,-2 1-128-15,0 4 0 0,2 3 0 0,-1 0 0 16,2 0 0-16,2-1 0 16,4-1 0-16,1 0 0 0,3-3-176 0,1-2 176 0,3-2-128 0,5-1 128 15,-1-2-176-15,5-1 176 0,2 1-208 0,4-3 80 16,3-4 128-16,4-2-160 0,4-1 160 0,1-2-160 0,5-4 160 0,2 0 0 15,3-3 0-15,-2-1 0 0,2-2 0 0,-3-1 0 16,-2 0 0-16,-3-3 0 0,-4-1 0 0,-2-1 0 16,-3-1-160-16,-4 2 160 0,-2 0-160 0,-4 2 160 15,-3 2-128-15,-3 0 128 0,-1 2 0 0,-3 2 128 16,-3 2 0-16,-2 3 0 0,-1 0-128 0,0 3 192 16,-3 2-64-16,-1 1 0 0,-2 3-128 0,-2 0 0 15,1 1-176-15,2 0 176 0,0 2 0 0,2 1-144 16,2 0 144-16,4 0 0 0,2-1-160 0,2 1 160 15,1-1-192-15,2 0 192 0,3 0-144 0,2 1 144 16,2 1 0-16,0 1-144 0,0 0 144 0,-1 1 0 16,0 1 0-16,-2 3 0 0,-1 0 0 0,-2 4 192 15,0 3-32-15,-1 2-16 0,-2 4 224 0,-1 2 32 16,-1 1 16-16,0 2 0 0,0 0-144 0,-2 0-16 16,0-1-16-16,1-1 0 0,1-2-240 0,0-3 144 15,0-2-144-15,2-3 128 0,0-1 128 0,0-4 0 0,0-3 16 0,1-2 0 16,2-2 112-16,-1-3 32 0,-3-7 0 0,0 0 0 15,6 2-32-15,1-2-16 0,2-3 0 0,1-4 0 16,1-3-160-16,2-4-16 0,2-5-16 0,2-3 0 16,-2-4-176-16,4-6 0 0,1-6 0 0,0-1 0 15,-1-3 0-15,0-2 0 0,1-1 0 0,-1 3-176 16,-3 3 176-16,-1 1 0 0,-1 5 0 0,-4 6-128 16,-3 4 128-16,-2 4 128 0,-1 3-128 0,-2 5 176 0,-1 3 80 15,-1 1 0-15,0 7 16 0,0 0 0 0,0 0-80 0,-5 0 0 16,-1 3-16-16,2 3 0 0,0 2-176 0,0 0 0 15,1 3 0-15,0 3-176 16,0 1 176-16,2 0-128 0,0 1 128 0,2-1-128 0,0 2 128 16,3-2-128-16,1 0 128 0,2-1-128 0,1-3 128 0,0-1-160 15,2-3 160-15,0 0-160 0,1-3 160 0,1-2-192 16,3-2 192-16,0-2-192 0,0-2 192 0,2-3-128 16,-1-3 128-16,0-2-128 0,-2-1 128 0,0-2-160 15,1-4 160-15,-1-1-160 0,-1-2 160 0,0 0-160 16,-2 1 160-16,0 1-160 0,-1 2 160 0,-1 1 0 15,-2 3 0-15,-1 2 128 0,0 2-128 0,-2 2 176 16,-1 3-176-16,-3 5 192 0,0 0 0 0,0 0 16 16,0 0 0-16,0 7 0 0,-1 2-208 0,0 2 144 15,-1 2-144-15,0 3 128 0,-1 0-128 0,0 2 0 0,1 0 144 16,1-1-144-16,0 1 0 0,2-2 0 16,1 0 0-16,0-2 0 0,2-2 0 0,0 0 0 0,2-2 0 0,0-1 0 15,1-3 0-15,2-1-128 0,1-3 128 0,1-2 0 16,0-3-128-16,2-2 128 0,1-1-128 0,1-3 128 15,1-3-160-15,3-2 160 0,3-3-192 0,-3-3 192 16,0-3-160-16,-1 0 160 0,-1 0-128 0,0 0 128 16,-3 1 0-16,-3 2 0 0,-3 5 0 0,-2 1 0 15,-1 5 256-15,-2 1 0 0,-1 2-16 0,-2 6 0 16,0 0 16-16,0 0 16 0,0 0 0 0,-3 7 0 16,1 3-144-16,-3 2-128 0,0 2 144 0,-1 3-144 15,2-1 0-15,0 1 0 0,-1 0 0 0,3 1 0 16,0-2 0-16,4 0 0 0,-2-2 0 0,2-1 0 0,1-2 0 0,2-1-128 15,-1-1 128-15,2-1-160 16,0-3-384-16,4-1-80 0,-1-2-16 0,2-3 0 16,1-4-2624-16,1-1-544 0</inkml:trace>
  <inkml:trace contextRef="#ctx0" brushRef="#br0" timeOffset="111013.56">3098 8465 34095 0,'-20'-18'1504'0,"12"11"320"0,0 0-1456 0,-2 0-368 15,1 0 0-15,2 2 0 0,0-1 448 0,1 1 0 16,-1-1 16-16,1 2 0 0,6 4-464 0,0 0-128 0,0 0-16 0,0 0 0 31,0 0-752-31,0 0-160 0,0 0-32 0,7 2 0 16,1 3-848-16,1-2-176 0,0-1-48 0,2 0 0 16,0-1-272-16,0 2-64 0,-1-2-16 0,0 0 0 0,-1 0 2256 0,-1 1 448 15,-2-1 80-15,-6-1 32 0,0 0 1952 0,7 5 400 0,-7-5 80 0,5 5 16 16,0 4-496-16,-1 2-80 0,0 1-32 0,-1 3 0 15,-1 4-768-15,0 3-160 0,-1 3-16 0,0 3-16 16,1 1-288-16,-1 0-64 0,-1 4-16 0,0 1 0 16,-1 0-368-16,-1 2-80 0,1-1-16 0,0 0 0 15,0-1-224-15,1-2-128 0,1-1 160 16,1-3-160-16,2-1 208 0,0-3-48 0,2-5-16 0,0-3 0 0,1-1-272 0,1-3-64 16,0-5-16-16,0-2 0 15,2-3-176-15,1-4-16 0,1-4-16 0,1-3 0 16,0-3 32-16,2-4 16 0,1-5 0 0,0-2 0 0,-1-2 96 0,-1 0 16 15,2-1 0-15,-4 2 0 0,-3 2 256 0,-2 4 0 16,0 4 0-16,-3 2 0 0,0 3 512 0,-2 2 16 16,-2 7 0-16,0 0 0 0,0 0-96 0,0 0-32 15,0 8 0-15,-1 2 0 0,0 2-208 0,0 1-64 16,-1 3 0-16,2 0 0 0,0 1-128 0,2-1 0 16,-1 1 0-16,1-2 0 0,1 0 0 0,2 1 0 15,0-2 0-15,1-2 0 0,-1-2 0 0,2-1 0 0,0-1 0 0,2-3-176 31,0-2-1360-31,2-1-288 0,1-5-48 0,1-2-9376 16,3-5-1872-16</inkml:trace>
  <inkml:trace contextRef="#ctx0" brushRef="#br0" timeOffset="111138.56">3603 8539 32255 0,'-18'-4'1424'0,"9"2"304"0,-2-2-1392 0,0 2-336 15,0 0 0-15,1 1 0 0,1 0 1232 0,0 1 176 0,2 0 48 0,1 0 0 16,0 1-896-16,0 1-176 0,6-2-48 0,-3 6 0 31,1-1-1296-31,2 3-272 0,2 1-48 0</inkml:trace>
  <inkml:trace contextRef="#ctx0" brushRef="#br0" timeOffset="111751.28">4032 8646 13823 0,'-8'-14'608'0,"5"7"128"0,1 1-592 0,-1-1-144 0,-3 0 0 0,0 1 0 16,-3-2 2864-16,1 4 528 0,1 0 128 0,0 3 0 16,-2 1-1648-16,1 2-336 0,1 2-64 0,0 2 0 15,2 2-944-15,-1 3-176 0,2 3-32 0,0 2-16 16,0 0-304-16,1 3 0 0,-1 3 0 0,2 2 0 15,0 1 0-15,0 2 0 0,0-1 0 0,-1-2 0 16,2-2 128-16,0-1-128 0,0-2 0 0,0-4 0 0,0-2 320 0,0-4-32 16,1-1-16-16,0-2 0 0,0-6 384 15,0 0 80-15,0 0 16 0,0 0 0 0,0 0-96 0,0 0-16 16,5-7 0-16,2-3 0 0,0-2-320 0,0-1-64 16,2-3 0-16,1 1-16 0,0 0-240 0,2 0 144 15,2 3-144-15,1 2 128 0,-3 3-128 0,0 2 0 16,0 3 0-16,-1 3 0 0,0 1 0 0,-1 4 0 15,-3 2 0-15,0 3 0 0,-1 2 0 0,-2 2 0 16,-2 2 0-16,-2-1 0 0,-2 1 0 0,-1 0 192 31,-4 1-192-31,-1-2 192 0,-2 0 0 0,-1-2 0 0,-1 0 0 0,-1-2 0 0,-3-2 64 0,0-1 0 0,1-2 16 0,-1-3 0 16,2-2-96-16,0-2-32 16,0-1 0-16,0-2 0 31,2-3-464-31,1-1-80 0,2-2-32 0,4-2 0 0,3-1-2800 0,4-1-560 0</inkml:trace>
  <inkml:trace contextRef="#ctx0" brushRef="#br0" timeOffset="112941.57">4311 8890 4607 0,'0'0'192'0,"0"0"64"0,0 0-256 0,4-5 0 0,4 0 0 0,-3 0 0 0,0-1 6784 0,-1 0 1328 16,0-1 256-16,1-1 48 0,-2 0-5888 0,0-2-1184 15,2-1-224-15,-1-1-48 0,-2-3-624 16,3 2-112-16,0-1-16 0,1 1-16 0,-1-1-304 0,1 2 128 15,-1 0-128-15,1 2 0 0,-2 0 0 0,1 4 0 16,-2 0 0-16,2 3 0 0,-5 3 0 0,0 0 0 16,0 0 0-16,0 0-144 0,5 6 144 0,-1 1 128 15,-2 2-128-15,0 1 176 0,-2 3-176 0,-2 1 192 16,1 2-192-16,0 0 192 0,0 1-192 0,1-1 128 31,0 1-128-31,1-2 128 0,1 0-128 0,2-2 0 16,0 0 0-16,1-1 0 0,0-2 0 0,2-2 0 15,-1-2 0-15,2-1 0 0,1-2 0 0,2-2 0 16,1-2 144-16,1-2-144 0,1-3 128 0,2-2-128 16,-1-1 128-16,1-4-128 0,0 0 0 0,3-2 0 15,1-3 0-15,-2 0 0 0,0-2 0 0,-2 1 0 16,-2 1-160-16,-3 4 160 0,-3 2 0 0,0 2 0 16,-1 1 0-16,-3 3 0 0,-1 1 160 0,-3 5-16 15,0 0 0-15,0 0 0 0,0 0 0 0,0 0 0 0,0 7 0 0,-1 2 0 16,-2 1-144-16,0 1 0 15,2 2 0-15,-2 1 0 0,1 2 0 0,1-1 0 0,1-1 0 0,1-1 0 16,2 1 0-16,2-2 0 0,0-1 0 0,1 0 0 16,0-4 0-16,2 0 0 0,2-1-144 0,2-2 144 15,-2-2-144-15,2-1 144 0,0-1-208 0,1-3 80 16,1-3-80-16,-1-1-16 0,1-3 0 0,0-2 0 16,0-1 80-16,0-2 16 0,-1-1 0 0,0-2 0 15,1-1 128-15,-1 0-192 0,-2 1 192 0,0 2-192 16,-2 0 192-16,-2 3 128 0,0 1-128 0,-2 2 176 15,-2 1 240-15,0 4 48 0,-3 5 16 0,0 0 0 0,0 0-64 0,0 0-16 16,0 0 0-16,-5 5 0 0,2 2-256 0,0 2-144 16,0 2 160-16,-1 2-160 0,0 1 0 0,1 1 0 15,0 2 0-15,2-1 0 0,0 1 0 0,2-1 0 16,1 0 0-16,2-1 0 0,-1 0 0 0,3-2 0 16,0-2 0-16,2-1 0 0,1-2 0 0,1-1 0 15,2-1 0-15,1-3 0 0,1-2-336 0,3-2 32 16,1-1 16-16,2-4 0 15,2-3-320-15,-1-2-64 0,0-4-16 0,-1-3 0 16,-2 0-80-16,0-3 0 0,-1-2-16 0,-2 0 0 16,-2 3 208-16,-1 1 64 0,-2 1 0 0,-1 3 0 0,-2 2 304 0,-2 2 64 15,-3 2 16-15,-1 2 0 0,-1 3 128 0,0 4 256 0,0 0-64 0,0 0-16 16,-4 4 128-16,-2 2 16 16,1 1 16-16,-1 2 0 0,1 2-336 0,1 2 144 15,-3 1-144-15,3 1 0 0,0 2 0 0,2-1 0 0,2 0 0 0,0 0 0 16,1 0 0-16,2-2 0 0,1-2-160 0,1-1 160 15,2-1-336-15,2-2 0 0,1-2 0 0,1-1 0 16,1-3-688 0,1-2-144-16,1-4-32 0,0-1 0 0,2-2-336 15,0-1-64-15,0-5 0 0,-1-1-16 0,1-2 528 0,-2-2 96 16,-1 0 32-16,-1 2 0 0,-2 1 784 0,-1 2 176 0,-4 2 0 0,-1 4 0 16,-2 0 1216-16,-2 7 192 0,0 0 32 0,0 0 16 15,0 0 176-15,-6 5 32 0,0 1 16 0,-1 3 0 0,1 1-912 16,-1 2-192-16,-1 1-48 0,1 0 0 0,-1 1-208 0,1-1-64 15,3 0 0-15,1-1 0 0,-2-1 32 0,3-1 0 16,0-2 0-16,1-2 0 0,1-6 112 0,0 0 32 16,2 6 0-16,-2-6 0 0,0 0-48 0,8 1 0 15,-2-3 0-15,3-2 0 0,1-1-128 0,1-3-48 16,2-1 0-16,2-3 0 0,2-3-208 0,1-3 176 16,0 0-176-16,1 0 160 0,0 1-160 0,-2 3 0 15,-1 2 144-15,-2 3-144 0,-2 2 0 0,-1 2 0 16,-3 2 0-16,-2 3 0 0,1 1 176 0,-2 3-48 15,-1 2 0-15,-1 3 0 0,-1 1-128 0,0 2 128 0,0 1-128 16,-1 1 128-16,0 0-128 0,-1 1 0 16,0 0 0-16,2-2 128 0,-2-2-128 0,1-1 0 0,0-1 0 0,1-1 0 15,2-2 0-15,-1 0 0 16,-3-6 128-16,7 1-128 0,-2-1 0 0,3-2 128 0,-3-3-128 16,4-1 128-16,0-2 0 0,1-1-128 15,1-1 192-15,1-2-64 0,1-1-128 0,-1 1 0 0,0 0 0 0,-1 1 0 16,-1 3 0-16,-1 3 0 0,-1 0 0 0,-2 3 0 15,1 1 0-15,-7 1 0 0,0 0 0 0,5 5 0 16,0 3 0-16,-1 1 0 16,-1 0 0-16,1 1 0 0,-2-2-288 0,0 1 64 0,0 0 16 0,1 0 0 15,0-1-1344-15,-1-2-272 16,-2-6-48-16,0 0-14704 0</inkml:trace>
  <inkml:trace contextRef="#ctx0" brushRef="#br0" timeOffset="113099.19">5201 8377 35007 0,'-24'-14'1552'0,"13"10"320"0,-1-2-1488 0,1 1-384 16,3 1 0-16,1 0 0 0,3 2 1552 0,4 2 240 16,-5-2 64-16,5 2 0 15,0 0-3264-15,0 0-656 0,0 0-128 0,0 0-14128 0</inkml:trace>
  <inkml:trace contextRef="#ctx0" brushRef="#br0" timeOffset="113819.08">6789 8592 25919 0,'0'0'1152'0,"0"0"224"0,0 0-1104 0,0 0-272 0,0 0 0 0,0 0 0 0,0 0-224 0,0 0-96 16,0 0-32-16,2-8 0 16,-2-1 880-16,0-2 176 0,0-2 48 0,0 0 0 15,0-1 64-15,1-1 16 0,0-1 0 0,0 1 0 16,-1-3-304-16,0 2-48 0,0 0-16 0,-1 3 0 15,-1 2-128-15,-1 2-16 0,-2 3-16 0,1 1 0 0,-3 2 160 0,1 2 48 16,-3 4 0-16,-1 3 0 0,-2 2-240 0,0 5-32 16,-2 0-16-16,0 2 0 0,0 2-224 0,0 1 0 15,-2-1 0-15,2 2 0 0,1 0 0 0,2 1 0 16,3-2 0-16,3-1 0 0,-1-1 0 0,5-2-128 16,2-2 128-16,3-2 0 0,1-2 0 0,2-3 0 0,1 1 0 15,0-4 144-15,2-2 32 0,0-2 0 16,2-3 0-16,1-2 0 0,-1-1-176 0,3-1 128 0,-3-1-128 15,1-1 128-15,-2 0-128 0,0 1 0 0,-1 2 144 0,0 1-144 16,-4 3 0-16,0 1 0 0,-6 3 0 0,0 0 0 16,0 0 0-16,4 7 0 0,0 1 0 0,-2-2 0 15,0 3 0-15,0 0 0 16,-1 0 128-16,1-1-128 0,0 1 0 0,0-1 0 16,1-1 0-16,1-2 0 0,2 1 0 0,1-2 0 0,-1-1 0 0,2-2 0 0,-2-3 0 15,2 0 0-15,1-2 0 0,0-3 0 0,0-2 0 16,-1-1 0-16,1-2 0 0,0-2 0 15,0-4 0-15,-2-2-192 0,0-2 192 0,-1-2-192 0,-2-4 192 0,-1-3-208 16,-3-3 80-16,-2-1 128 16,-5-1 0-16,0 2 0 0,-3 1 0 0,-2 4 0 15,-3 0 0-15,-1 4 336 0,-3 2-32 0,-2 2-16 0,-1 3 48 0,-2 4 16 16,-3 3 0-16,-2 4 0 0,-1 3-224 16,0 4-128-16,-5 4 128 0,0 3-128 0,-2 4 0 15,2 4 0-15,2 5 0 0,1 3 0 0,3 3 0 0,3 4 0 16,3 2 0-16,3 2 0 0,3 4 192 0,4 1-48 15,1 0 0-15,3 0 0 0,4 1 112 0,1-2 0 16,3 0 16-16,4-2 0 0,2-1-80 0,4-2 0 16,2 1-16-16,3-2 0 0,3 0-176 0,1-2 0 15,3-3 144-15,2-1-144 0,3-5-192 0,2-3-96 16,3-2-32-16,1-5-11600 0,1-5-2336 0</inkml:trace>
  <inkml:trace contextRef="#ctx0" brushRef="#br0" timeOffset="114022.17">8217 8407 11967 0,'0'0'1072'0</inkml:trace>
  <inkml:trace contextRef="#ctx0" brushRef="#br0" timeOffset="114225.27">8219 8337 11967 0,'-3'-4'1072'0,"0"-3"-864"0,0-2-208 0,0 0 0 0,0 3 2944 0,-1-2 560 16,-1-1 96-16,-1 2 32 0,-1 0-1664 0,-2 1-336 15,-1 1-64-15,0 1-16 0,-3 0-288 0,-2 3-64 16,-1 2-16-16,-2 4 0 0,0 2-352 0,-1 5-64 15,-1 4 0-15,0 5-16 0,-1 1-240 0,1 2-32 16,-1 2-16-16,2 1 0 0,1-1-144 0,3 1-48 16,4-2 0-16,0 0 0 0,4-1-128 0,4 1-16 15,3-2-128-15,3-2 192 0,3-3-192 0,2 0 0 16,0-3 0-16,6-2 0 0,2-2 0 0,3-2-240 16,-2-2 48-16,3-3 16 15,3-3-1632-15,4-3-336 0,3-2-64 0</inkml:trace>
  <inkml:trace contextRef="#ctx0" brushRef="#br0" timeOffset="114539.86">9041 8499 2751 0,'0'0'128'0,"0"0"16"0,-5 0-144 0,5 0 0 0,0 0 0 0,0 0 0 0,0 0 6448 0,0 0 1248 15,0 0 256-15,0 0 48 0,6-4-5792 0,4 3-1168 16,2 0-224-16,4 0-48 0,4 0-192 0,4 0-16 15,5 0-16-15,3 0 0 0,2-2-320 0,1 0-64 16,1-2-16-16,0 0 0 16,-2-1-1136-16,-2 0-224 0,-1 2-64 0</inkml:trace>
  <inkml:trace contextRef="#ctx0" brushRef="#br0" timeOffset="116547.07">5287 10107 17503 0,'0'0'768'0,"0"0"176"0,-6 0-752 0,0 0-192 0,6 0 0 15,0 0 0-15,-4 1 3040 0,4-1 576 0,0 0 112 0,0 0 32 16,0 0-1840-16,0 0-384 0,0 0-64 0,0 0 0 16,0 0-768-16,0 0-160 0,9 0-32 0,0 0 0 15,4 0-192-15,2 0-32 0,3 0-16 0,2 0 0 16,3-1-96-16,-1-1-32 0,3 1 0 0,1 0 0 16,2-1-144-16,-1 2 0 0,1-1 0 0,-2 0 0 0,-2 0 0 0,-2 0 0 15,-2 1 128-15,-1-1-128 0,-4 0 0 0,-1 0 0 16,-5 0 0-16,-1 1 128 0,-8 0-128 0,0 0 0 15,0 0 0-15,0 0 0 0,0 0-192 0,0 0-64 32,0 0 0-32,0 0-16 0,0 0-656 0,0 0-128 0,0 0-32 0,-5 1-9776 15,5-1-1952-15</inkml:trace>
  <inkml:trace contextRef="#ctx0" brushRef="#br0" timeOffset="117019.27">6090 9891 34431 0,'-5'-8'1536'0,"5"8"304"0,-4-5-1472 0,-1 1-368 16,5 4 0-16,0 0 0 0,-4-4 432 0,4 4 16 0,0 0 0 0,-6 3 0 31,1 0 192-31,1 4 64 0,1 2 0 0,1 4 0 15,0 2-416-15,0 3-80 0,0 1-16 0,4 3 0 16,-2 1-64-16,0 3 0 0,0 1-128 0,0 1 192 16,0-2-192-16,1 2 144 0,0-3-144 0,-1-1 128 0,0-2-128 0,1-2 0 15,1-1 0-15,-1-3 128 16,0 0-128-16,0-3 0 0,0-2 0 0,1-1 128 0,-1-3-128 16,0 0 160-16,-1-7-160 0,0 0 160 0,0 0-32 0,0 0 0 15,0 0 0-15,0 0 0 0,0 0 48 0,-5-6 0 16,1-1 0-16,0-1 0 0,0-4-176 0,0-3 128 15,-1-3-128-15,1-3 128 0,0-2-128 0,0-2 128 16,2-4-128-16,0-1 128 0,1 0 80 0,1-1 16 16,1-1 0-16,2 0 0 0,1 0-224 0,1 2 128 15,2 3-128-15,1 2 0 0,2 0 224 0,1 3-48 16,0 1-16-16,1 4 0 0,3 1-16 0,-3 2 0 16,1 2 0-16,0 1 0 0,0 2-144 0,1 3 0 15,-2 0 0-15,-1 3 0 0,0 1 0 0,-1 2-224 16,-2 0 80-16,1 2 16 15,0 1-336-15,-1 0-64 0,-1 4-16 0,0 2 0 16,-1 1-1488-16,-2 2-288 0,-2 1-64 0,-1 2-13696 0</inkml:trace>
  <inkml:trace contextRef="#ctx0" brushRef="#br0" timeOffset="117224.53">6031 10174 15663 0,'0'0'1392'0,"0"0"-1120"0,0 0-272 0,0 0 0 16,0 0 4368-16,0 0 816 0,0 0 176 0,0 0 16 16,7-1-3840-16,3 0-784 0,3 0-160 0,3 0-16 15,1 1-128-15,0 0-32 0,1-1 0 0,1-1 0 16,-1 2-272-16,1 0-144 0,0-1 160 0,-1 1-160 16,2 0-1296-16,0 1-368 0,-2 1-64 0</inkml:trace>
  <inkml:trace contextRef="#ctx0" brushRef="#br0" timeOffset="117633.41">6392 10310 23951 0,'-1'-5'2128'0,"0"-1"-1696"0,2 1-432 0,-1 5 0 16,3-6 2752-16,1 1 448 0,2 1 112 15,1-1 16-15,-1 2-2080 0,2 2-416 0,2 0-64 0,-1 2-32 16,2 1-304-16,1 1-64 0,0 3-16 0,-1 0 0 15,-2 2-192-15,-2 2-32 0,0 2-128 0,-3 2 192 16,0 2-192-16,-4 2 128 0,-4 4-128 0,-2 2 0 16,-3 0 0-16,-4 2-240 0,-3 2 32 0,0-3 0 15,-1-2-144-15,1 0-32 0,-1-3 0 0,1-2 0 16,0-3 384-16,2-2 128 0,2-2 0 0,3-2 0 16,0-2 576-16,3-3 96 0,6-4 32 0,0 0 0 15,0 0-192-15,0 0-16 0,0 0-16 0,0 0 0 16,5 2-416-16,4-1-64 0,2 0-128 0,3-1 176 0,2 0-176 0,2 0 0 15,2 0 0-15,2 0 0 0,2 0 0 0,0-1 0 16,-1 0 0-16,0 1 0 0,-1 0 0 0,0 0 0 16,-2-1 0-16,-3 0 0 0,-1 0 0 0,-2 0 0 15,-2 0 0-15,-2 2 0 0,-1-1-144 0,-2 1 144 16,-7-1 0-16,0 0 0 0,0 0 0 0,0 0-128 16,0 0 128-16,0 0 0 0,0 0 0 0,0 0-128 15,0 0 128-15,0 0 0 0,0 0-384 0,0 0 16 16,0 0 16-16,0 0 0 15,0 0-1504-15,0 0-288 0,1 6-64 0,-1-6-14464 0</inkml:trace>
  <inkml:trace contextRef="#ctx0" brushRef="#br0" timeOffset="119113.1">6920 10094 23951 0,'0'0'1056'0,"0"0"224"0,-7-2-1024 0,3-1-256 16,4 3 0-16,0 0 0 0,0 0 544 0,0 0 48 15,0 0 16-15,0 0 0 0,0 0-160 0,6 0-16 31,3 0-16-31,3 0 0 0,2 1-16 0,2-1 0 0,3 0 0 0,2-1 0 16,1 0-192-16,0-1-32 0,0 0-16 0,1 0 0 16,-1-1-160-16,-1 2 0 0,-2-1 0 0,-1 1 128 15,-1 0-128-15,-4 1 0 0,-2 1 0 16,-2-1 128-16,-9 0 0 0,0 0 0 0,0 0 0 0,0 0 0 0,0 0 32 0,0 0 0 16,0 0 0-16,0 0 0 0,-5 4-416 0,1 1-96 15,-1-1-16-15,5-4 0 16,-4 4-2080-16,4-4-432 0</inkml:trace>
  <inkml:trace contextRef="#ctx0" brushRef="#br0" timeOffset="119914.89">7999 9758 24879 0,'0'0'2208'0,"0"0"-1760"0,0 0-448 0,0 0 0 16,0 0 1232-16,0 0 176 15,-3-2 16-15,3 2 16 0,-6 3-352 0,1 3-64 16,0 0 0-16,1 4-16 0,-1 2-352 0,1 3-64 16,0 0-16-16,0 4 0 0,1 2-192 0,0 1-64 0,1 3 0 0,0 0 0 15,2 0-128-15,2 0-48 16,0-1 0-16,1 0 0 0,0 0-144 0,2-2 0 15,-2-1 0-15,0-2 0 0,1-1 0 0,-2-3 128 16,0-1-128-16,-1-3 0 0,1-1 176 0,-1-2-48 0,-1-1-128 0,0-1 192 16,0-6-32-16,0 0-16 0,0 0 0 0,0 0 0 15,0 0 48-15,0 0 0 0,-5-8 0 0,1-1 0 16,0-4-64-16,2-3 0 0,0-4 0 0,0-2 0 16,-2-3 32-16,1-3 0 0,1-1 0 0,1-4 0 0,0-3 16 15,1 1 0-15,4-1 0 0,0 1 0 0,1 0-48 0,0 2 0 16,2 1 0-16,0 3 0 0,1 2 96 0,0 3 16 15,2 5 0-15,1 1 0 0,1 2-64 0,2 2-16 16,2 3 0-16,-1 3 0 0,-3 0-160 0,3 3 128 16,-2 2-128-16,0 0 128 0,-2 3-128 0,0 1 0 15,-1 0 0-15,-1 2 128 0,-3 1-128 0,0 2 0 16,-2 2 0-16,-3 2 0 0,-1 1 0 0,-1 0 0 16,-5 1 0-16,-1 0 0 0,-2 0 128 0,0-1-128 15,-4-1 128-15,0-1-128 0,-2 0 160 0,-1-1-160 0,3 2 192 0,-1-1-192 16,0-1 160-16,0 0-160 15,2-2 128-15,2 0-128 0,-2-1 0 0,3 1-224 16,3-3 32-16,-2 1 0 16,0 1-1856-16,3 0-384 0,0-1-64 0</inkml:trace>
  <inkml:trace contextRef="#ctx0" brushRef="#br0" timeOffset="120994.85">8733 9891 15599 0,'0'0'688'0,"0"0"144"0,0 0-656 0,0 0-176 0,1-4 0 0,0 0 0 0,0-1 2016 15,0 1 368-15,0-2 80 0,0 2 16 16,0-1-352-16,0 1-64 0,1 0-16 0,-1 0 0 15,1-1-352-15,-2 5-80 0,0 0-16 0,0 0 0 16,0 0-416-16,0 0-96 0,0 0 0 0,0 0-16 0,0 0-528 0,0 10-96 16,0 1-32-16,0 3 0 15,0 3-224-15,1 1-64 0,2 3 0 0,-2 2 0 0,3 0-128 0,-1 2 0 16,1 0 144-16,0 0-144 0,-2 2 0 0,1-2 0 16,0-1 0-16,3 0 128 0,-2-3-128 0,0-1 0 15,-1-1 0-15,-1-2 0 16,1-2-576-16,-1-3-96 0,-1-1-16 0,-1-3 0 15,-1-1-2576-15,-1-1-528 0</inkml:trace>
  <inkml:trace contextRef="#ctx0" brushRef="#br0" timeOffset="121182.32">8573 10062 15663 0,'0'0'688'0,"0"0"144"0,0 0-656 0,-2-3-176 0,0-2 0 0,2 5 0 15,0 0 4800-15,3-4 912 0,1-1 192 16,5 2 48-16,0 0-4560 0,5 1-912 15,3-2-176-15,3 1-48 0,3 1-64 0,3 0-32 0,4-2 0 0,1 1 0 16,2 0-160-16,-1-1 0 0,-1 0 0 0,0 0 128 31,0-1-480-31,-1 0-96 0,-2-1-32 0,0 1 0 0,-1-1-2848 0,0 0-560 0</inkml:trace>
  <inkml:trace contextRef="#ctx0" brushRef="#br0" timeOffset="121404.43">9426 9738 25791 0,'0'0'2304'0,"-1"-5"-1856"16,-1-1-448-16,2 6 0 0,0 0 2080 0,0 0 320 16,-2-5 64-16,2 5 16 0,0 0-928 0,0 0-176 15,0 0-32-15,0 0-16 0,-4 4-560 0,1 3-128 16,-1 2 0-16,2 3-16 0,0 3-288 0,0 3-48 16,1 1-16-16,-1 3 0 0,1 1-128 0,0 1-16 15,1 1-128-15,0 0 192 0,1 1-192 0,2-1 0 16,-1-1 0-16,1 2 0 0,0-3 0 0,1-1 128 15,-1-1-128-15,0-3 0 0,1-1 0 0,-1-2-192 0,0-2 48 0,0-2 0 32,2-1-1792-32,-2-2-368 0,-1-3-64 0</inkml:trace>
  <inkml:trace contextRef="#ctx0" brushRef="#br0" timeOffset="121609.26">9392 9877 31327 0,'-13'-15'2784'15,"8"8"-2224"-15,1 0-560 0,-1-1 0 0,2-2 1248 0,1 0 144 16,1 1 16-16,2-1 16 0,1 0-592 0,2 1-112 16,4 0-16-16,2-1-16 0,2-1-304 0,3 1-48 15,3 2-16-15,2 1 0 0,0 1-320 0,2 0 0 16,1 0 0-16,-2 2 0 0,-1 2 0 0,0 1 0 16,-2 1 0-16,-2 2-128 31,0 2-400-31,-3 1-80 0,-2 1-16 0,-2 1 0 0,-2 4-2576 0,-1 1-512 0</inkml:trace>
  <inkml:trace contextRef="#ctx0" brushRef="#br0" timeOffset="121813.55">9444 10010 30399 0,'0'0'2704'15,"0"0"-2160"-15,0 0-544 0,0 0 0 0,0 0 1376 0,0 0 160 0,0 0 48 0,0 0 0 16,0 0-528-16,8-3-96 0,0 0-32 0,3 0 0 15,2 0-496-15,3 2-112 0,1 0 0 0,2 1-16 16,0 0-304-16,2 0 0 0,2-1 128 0,1 1-128 16,0 0-1152-1,2 0-272-15,-1 0-64 0,1 0-15088 0</inkml:trace>
  <inkml:trace contextRef="#ctx0" brushRef="#br0" timeOffset="122192.39">9933 10098 34959 0,'0'0'1536'0,"0"0"336"0,0 0-1488 0,1-5-384 16,-1 5 0-16,0 0 0 0,3-6 448 0,3 3 0 31,0 1 16-31,1 2 0 0,2 1 128 0,-1 1 32 16,2 0 0-16,-1 3 0 0,-1 1-416 0,1 2-80 15,-4 2 0-15,1 0-128 0,-3 0 144 0,-1-1-144 16,-2 2 0-16,-2 2 144 0,-2 0-144 0,-2 0 0 15,-1 0 144-15,1-1-144 0,-3 0 0 0,0-1 0 16,0 0 0-16,2-1 0 0,0-1 0 0,2-1 0 0,0-1 0 0,3 1 128 16,1-1-128-16,1-7 128 0,2 6-128 0,3 0 128 15,1-2-128-15,3 0 0 16,2 0 128-16,1 0-128 0,1 2 0 0,2-1 144 0,0 1-144 0,3 0 0 16,0 1 0-16,0 0 0 0,-3 0 0 0,0 1 0 15,-3 0 144-15,-1 1-144 0,-3-2 0 0,-2 2 144 16,-4-1-16-16,-2-1-128 0,-1 1 192 0,-3 0-64 15,-4 0 176-15,-3-1 16 0,-2 0 16 0,-3 1 0 16,0-1 112-16,-2 1 0 0,0-1 16 0,-2-1 0 0,0 1-320 0,1-2-144 16,2 1 128-16,-1-2-128 0,2-1 0 0,-1 0 0 15,3-3 128-15,2 0-128 16,0-1-400-16,2-2-112 16,2-1-32-16,2-2-12176 0,2 0-2432 0</inkml:trace>
  <inkml:trace contextRef="#ctx0" brushRef="#br0" timeOffset="122412.82">10518 9883 23039 0,'0'0'2048'0,"0"0"-1648"16,0 0-400-16,0 0 0 0,9-3 2592 0,4 2 432 0,1 0 96 0,5 0 16 15,2 1-2416-15,4 0-464 0,3-1-112 0,1 0-16 16,1 0 16-16,1 0 0 0,-1 0 0 0,0-1 0 31,1 1-1296-31,-2 0-256 0,-2 0-48 0</inkml:trace>
  <inkml:trace contextRef="#ctx0" brushRef="#br0" timeOffset="122618.01">10683 10076 27647 0,'-6'-1'2448'0,"6"1"-1952"16,0 0-496-16,0 0 0 0,0 0 2384 0,0 0 384 16,0 0 80-16,0 0 16 0,0 0-1808 0,8 2-352 15,2-1-80-15,2 0-16 0,2 1-208 0,3-1-32 16,2 0-16-16,2 0 0 0,2-1-224 0,2 0-128 16,2-1 160-16,2-1-160 15,2-2-256-15,3 1-160 0,3-1-32 0,2-2 0 16,1-2-3184-16,-1 1-640 0</inkml:trace>
  <inkml:trace contextRef="#ctx0" brushRef="#br0" timeOffset="122949.85">11576 9837 27231 0,'0'0'1216'0,"-5"2"240"0,0-1-1168 0,0 2-288 0,-2 0 0 0,0 2 0 0,-1 0 464 0,-1 3 48 16,0 2 0-16,0 2 0 0,0 1 960 0,0 2 208 15,1 3 48-15,1 0 0 16,3-1-1920-16,2 1-368 0,2-1-80 0,3 2 0 0,0-1 640 0,3-2 320 16,3 0-16-16,2 0-16 0,1-3 160 0,2-1 48 15,5-3 0-15,0-1 0 0,0-4-48 0,3-1-16 16,0-3 0-16,3-2 0 0,1-1-176 0,0-2-16 16,0-2-16-16,-1-2 0 0,0-1-16 0,-1-2 0 15,0-2 0-15,-2-3 0 0,-2 0 0 0,-2-3 0 16,-3-2 0-16,-1 0 0 0,-3 0 64 0,-4 1 16 15,-4 0 0-15,-3 3 0 0,-5 1 272 0,-3 2 48 0,-4 0 16 0,-2 2 0 16,-1 2-112-16,-3 3-32 16,-3 3 0-16,0 3 0 0,-4 3-480 0,1 4 0 15,-2 3 0-15,2 3-160 16,0 1-400-16,1 4-80 0,0 0 0 0,1 3-12112 0,1 2-2416 0</inkml:trace>
  <inkml:trace contextRef="#ctx0" brushRef="#br0" timeOffset="125179.52">13731 9680 9215 0,'0'0'400'0,"0"0"96"0,0 0-496 0,-4-2 0 0,4 2 0 0,0 0 0 16,-5-2 3200-16,5 2 528 0,-3-2 112 0,3 2 32 0,0 0-1840 0,0 0-368 16,0 0-80-16,0 0-16 15,7-3-560-15,3 2-112 0,2 0-32 0,4 1 0 16,3 0-400-16,4 0-80 0,3 0 0 0,2 1-16 0,-1-2-176 15,3 1-16-15,0 1-16 0,1 0 0 0,-1-1-160 16,0 0 0-16,-1 1 0 0,-2 2 0 16,-2-1-320-16,1 0-160 0,-5 0-32 0,-2 0-9216 15,-2 1-1840-15</inkml:trace>
  <inkml:trace contextRef="#ctx0" brushRef="#br0" timeOffset="125445.54">13807 9830 7359 0,'0'0'320'0,"-7"2"80"0,1 1-400 0,0 1 0 15,1-1 0-15,5-3 0 0,0 0 2416 0,-2 6 400 16,2-6 64-16,0 0 32 0,2 8-1280 0,2-1-256 15,3-2-48-15,2 0-16 0,1-2-128 0,3 0-32 16,2-1 0-16,3 1 0 0,0-2-192 0,2 0-32 0,1-1-16 0,1 0 0 16,1-1-464-16,0-1-112 0,2-1-16 0,-1-1 0 15,0 0-320-15,-2 0 0 0,0 0 0 0,-1-1 0 32,0 1-2304-32,-4 0-512 0</inkml:trace>
  <inkml:trace contextRef="#ctx0" brushRef="#br0" timeOffset="125931.99">14030 9513 26655 0,'0'0'1184'0,"-1"-6"240"0,-1 1-1136 15,0-1-288-15,-1 2 0 0,3 4 0 0,0 0 384 0,-3-4 0 16,3 4 16-16,0 0 0 0,0 0 432 0,0 0 96 16,0 0 16-16,0 0 0 0,0 0-560 0,0 0-128 15,0 0 0-15,4 7-16 0,-2 2-64 0,2 0-16 16,2 1 0-16,0 0 0 0,3-1-160 0,1 0 160 16,2 0-160-16,1 1 160 0,2-2-160 0,1 1 192 0,3-1-192 0,1 1 192 15,2-2-64-15,1-2 0 0,1 0 0 0,2-2 0 16,0-1-128-16,-1 0 128 15,-2 1-128-15,-1-3 128 0,-1-3-128 0,-1 1 0 0,-3-1 144 0,0 0-144 16,-3-1 0-16,-1 1 0 0,-2-1 0 0,-2 0 0 16,-2 1 0-16,-2 0 0 0,-5 3 0 0,0 0 128 15,0 0 96-15,0 0 32 0,0 0 0 0,0 0 0 16,0 0 192-16,-5 2 64 0,-4 2 0 0,-1 2 0 0,0 2-128 0,-1 1-32 16,-1 5 0-16,-1 0 0 0,-1 2-80 0,-2 3-16 15,-1 1 0-15,-2 3 0 0,-1 0-256 0,-1 0 160 16,-1 0-160-16,1-1 128 15,1 1-128-15,3-1 0 0,0-1 0 0,3 0 0 0,1-2 0 16,2-1 0-16,1-3 0 0,0-2 0 16,2-1-1360-16,3-3-256 0,-1 0-48 0,3-1-9072 15,1-3-1808-15</inkml:trace>
  <inkml:trace contextRef="#ctx0" brushRef="#br0" timeOffset="127188.06">15557 9312 21247 0,'0'0'944'0,"0"0"192"0,-1-6-912 0,0 1-224 0,-1-2 0 0,2 3 0 0,0-1 1200 0,0 2 192 16,0 3 32-16,0 0 16 15,0 0 192-15,0 0 32 0,0 0 16 0,0 0 0 16,0 0-656-16,0 0-144 0,-5 4-32 0,2 4 0 16,1 3-400-16,-1 3-96 0,-1 4-16 0,1 3 0 15,0-1-96-15,-1 4-32 0,1 3 0 0,0 2 0 0,-1 1-80 0,2 0-128 16,0 1 176-16,1-1-176 0,0 0 144 0,0-2-144 16,2-1 0-16,-1-2 144 0,0-2-144 0,1-2 0 15,0-2 0-15,0-3 128 0,0-2-128 0,1-3 0 16,0-2 144-16,-1-1-144 0,0-3 0 0,-1-5 144 15,0 0-144-15,0 0 0 0,0 0 0 0,0 0 0 0,0 0 0 16,0 0 0-16,-2-7 0 0,0-2-320 16,1-5 32-16,0-2 16 15,-1-1 16-15,0-2 16 0,0-6 0 0,1-2 0 0,-1-1 240 0,1-3 0 0,0-2-160 0,0-1 160 16,2 0 0-16,0-1 288 16,0 3-48-16,2 0-16 15,0 1 160-15,1 2 16 0,1 4 16 0,0 1 0 0,3 1-48 0,1 2-16 0,0 2 0 0,3 2 0 16,2 3-128-16,1 2-32 0,1 1 0 0,0 1 0 15,2 2-192-15,1 2 0 0,-4 0 0 0,1 2 0 16,0 2 0-16,-2 1-208 0,-1 2 32 0,-2 1 16 16,-1 2-592-1,-2 3-112-15,-1 2-32 0,-3 2-10448 0,-2 3-2096 0</inkml:trace>
  <inkml:trace contextRef="#ctx0" brushRef="#br0" timeOffset="127361.86">15514 9510 34095 0,'0'0'3024'0,"0"0"-2416"16,0 0-480-16,0 0-128 0,0 0 528 0,0 0 96 16,0 0 16-16,0 0 0 0,0 0-96 0,7-2-16 15,2 2 0-15,3 0 0 0,2 0-192 0,3 0-32 32,0 3-16-32,4-3 0 0,0 0-288 0,1 1 128 15,0-1-128-15,-1 1 0 16,0-1-1120-16,1 0-336 0,0 0-64 0,-1 0-14496 0</inkml:trace>
  <inkml:trace contextRef="#ctx0" brushRef="#br0" timeOffset="127770.63">15951 9645 34095 0,'0'0'3024'0,"0"0"-2416"0,0-6-480 0,0 6-128 16,4-3 240-16,1-1 16 0,1 0 16 0,3 2 0 15,3 2 320-15,1 1 64 0,2 0 16 0,-1 2 0 16,0 0-352-16,2 2-64 0,-1 1 0 0,-2 1-16 16,-2 1-240-16,-2 1 128 0,-2 1-128 0,-3 0 0 15,-2 0 176-15,-2 0-176 0,-1 1 192 0,-2 0-192 0,-3 0 256 0,0 0-64 16,-2 0-16-16,-1-1 0 0,1-2-48 0,-1 1-128 16,2 0 192-16,-3 0-64 0,3-4 16 0,-1 1 0 15,1-2 0-15,3 1 0 0,4-5-144 0,0 0 0 16,0 0 0-16,0 0 128 0,2 5-128 0,2 1 0 15,2-1 0-15,2 0-176 0,3 1 176 0,-1 0 0 16,2-1 0-16,0 2 0 0,0 0 0 0,0 2 0 16,-1 1 0-16,-1 0 0 0,-1-1 0 0,-1 1 0 15,-1 0 0-15,-4 0 0 0,0-1 0 0,-3 0 0 16,-2 0 128-16,0 0-128 0,-2-1 256 0,-3-2 0 16,0 1-16-16,-3-1 0 0,-4 1 144 0,-1 0 16 15,-1-3 16-15,-2 1 0 0,-1 0-144 0,1-2-16 16,-1-1-16-16,1 1 0 0,1-1-240 0,0-2 144 0,2 0-144 0,0 0 128 15,3-1-288-15,1-2-64 0,1 1-16 0,2-1 0 32,0-1-1968-32,4-2-400 0,0-2-80 0</inkml:trace>
  <inkml:trace contextRef="#ctx0" brushRef="#br0" timeOffset="128412.03">16612 9530 28511 0,'0'0'1264'0,"-5"-1"256"0,5 1-1216 16,0 0-304-16,-5 0 0 0,5 0 0 0,0 0 1232 0,0 0 192 16,0 0 48-16,0 0 0 0,0 0-384 0,0 0-64 15,7 3 0-15,0-1-16 0,3 0-432 0,4 0-96 16,2-1-16-16,2 0 0 0,3 1-160 0,2-1-48 16,2 0 0-16,0 0 0 0,2 0-256 0,-1 0 160 15,-3-1-160-15,0 0 128 0,-1-1-128 0,-3 1 0 16,-3 0 0-16,-2 0 0 0,-4-1 0 0,-3 0-192 15,-7 1 32-15,0 0 16 16,7 0-272-16,-7 0-48 0,0 0-16 0,0 0 0 16,0 0-1376-16,0 0-288 0,0 0-48 0,-5-4-7744 0,1 2-1552 0</inkml:trace>
  <inkml:trace contextRef="#ctx0" brushRef="#br0" timeOffset="128931.47">17265 9373 29487 0,'0'0'2624'0,"-1"-6"-2112"0,-1-2-512 0,-1 1 0 15,3 7 1360-15,0 0 176 0,-1-5 16 0,1 5 16 16,0 0-848-16,0 0-160 0,0 0-48 0,0 0 0 0,0 5-176 15,-1 4-32-15,0 2-16 0,-2 2 0 16,2 3-128-16,1 2-32 0,0 3 0 0,0 1 0 16,-1 1 0-16,1 0 0 0,0 1 0 0,0-1 0 0,0 0 32 0,0 0 0 15,0-1 0-15,1 0 0 0,1-2-160 0,0-2 128 16,-1 0-128-16,0-1 128 0,0-3-128 0,0-1 0 16,-1-1 144-16,0 0-144 0,0-3 128 0,0-2-128 0,0-7 128 0,0 0-128 15,0 0 144-15,0 0-144 16,0 0 192-16,0 0-192 0,0 0 0 0,-4-6 0 15,-2-3 0-15,2-2 0 0,-1-2-320 0,1-2 48 0,-1-4 0 0,1-2 0 16,0-2 144-16,-1-2 128 16,0-3-192-16,0-1 192 0,1-2 0 0,0 1 0 0,0-3 0 0,2 2 0 15,1 0 192-15,1 2 32 0,1 1 16 0,2 3 0 16,2 1 80-16,-1 2 32 16,1 2 0-16,1 1 0 0,2 2-144 0,2 1-16 0,-1 1-16 0,3 2 0 0,0 0-176 0,2 4 0 15,0 1 0-15,2 2 128 0,-1 1-128 16,1 0 0-16,-1 2 0 0,-1 2 0 0,-1 1-272 0,0 1 64 15,-2 2 16-15,-2 3 0 16,-1 1-320 0,-1 0-64-16,-2 2-16 0,-1 3 0 0,-2 4-1744 15,-2 0-352-15,-2 1-64 0,-3 0-11776 0</inkml:trace>
  <inkml:trace contextRef="#ctx0" brushRef="#br0" timeOffset="129104.08">17282 9518 25791 0,'0'0'2304'0,"0"0"-1856"15,0 0-448-15,-3 5 0 16,3-5 960-16,0 0 80 0,0 0 32 0,0 0 0 0,0 0 576 0,0 0 112 16,0 0 32-16,6 6 0 0,1-2-640 0,2-1-128 15,2-1-32-15,1 0 0 0,1 0-432 0,2-2-96 16,2 0-16-16,0 0 0 0,2 0-320 0,1-2-128 16,0 1 0-16,0 1 0 15,0-1-1120-15,0 1-320 0,-2 0-64 0,-2 1-9856 16,-1 2-1968-16</inkml:trace>
  <inkml:trace contextRef="#ctx0" brushRef="#br0" timeOffset="129447.87">17620 9670 34095 0,'-5'-11'3024'0,"5"6"-2416"0,0-2-480 15,0 1-128-15,2 0 496 0,2 1 80 0,-1-2 0 0,3 3 16 16,0-1 368-16,2 3 80 0,0 0 16 0,0 2 0 15,2 0-608-15,2 2-112 0,-2 2-16 0,-1 3-16 0,1 2-304 0,-1 1 128 16,-2 0-128-16,0 2 0 0,-3 1 0 0,0 1 0 16,-4 2 0-16,-2 1 0 0,-4 2 0 0,-2 2-144 15,-2 1 144-15,-2 0-192 0,-1-1-48 0,0 0-16 16,0-3 0-16,1-1 0 0,0-3 256 0,1-2 0 16,2-2 0-16,1-1 160 0,1-1 384 0,2-3 80 15,2 1 16-15,3-6 0 0,0 0-80 0,0 0-16 16,0 0 0-16,4 4 0 0,2-1-272 0,2-1-48 15,2 0-16-15,2-1 0 0,3-1-80 0,1-3-128 16,2 2 176-16,2 0-176 0,-1-1 128 0,2 0-128 16,-1-1 0-16,1-1 0 0,0 1-256 0,-1 0-128 15,-1-1 0-15,0 1-16 16,-1 0-2224-16,-2-2-448 0,0 1-96 0</inkml:trace>
  <inkml:trace contextRef="#ctx0" brushRef="#br0" timeOffset="129964.12">18447 9431 32255 0,'0'0'2864'0,"0"0"-2288"0,0 0-576 0,0 0 0 15,0 0 1104-15,0 0 112 0,5-3 32 0,2 1 0 16,1 0-448-16,3 1-96 16,2 0 0-16,3 1-16 0,1 0-352 0,3-2-64 0,-1 1-16 0,3 0 0 15,2 0-256-15,1 0 0 16,0 0 0-16,2 0 0 16,-1 1-1024-16,-1 0-272 0,1 0-48 0,-3 0-9728 15,-2 0-1952-15</inkml:trace>
  <inkml:trace contextRef="#ctx0" brushRef="#br0" timeOffset="130121.55">18507 9569 38127 0,'-12'0'1680'0,"12"0"368"0,0 0-1648 0,0 0-400 0,0 0 0 0,0 0 0 0,0 0 256 0,0 0-16 16,0 0-16-16,0 0 0 0,7 0 32 0,3 0 0 16,3 0 0-16,3-1 0 0,3-1-256 0,3 0 0 15,5-1 0 1,2 0 0-16,3-1-272 0,2-2 0 0,3 0 0 0,1-2 0 15,1 0-2592-15,-1-2-512 0</inkml:trace>
  <inkml:trace contextRef="#ctx0" brushRef="#br0" timeOffset="130638.83">19325 9320 34095 0,'-3'-6'3024'0,"2"-1"-2416"16,0-1-480-16,-1 1-128 0,-1 0 320 0,1 2 32 0,-1-1 16 0,3 6 0 16,-1-4 400-16,1 4 64 0,0 0 32 0,0 0 0 15,0 0-544-15,0 0-96 0,-1 7-32 0,1 3 0 16,1 2-192-16,-1 4 0 0,0 3 0 0,0 1 0 16,0 4 128-16,-1 0-128 0,-1 4 0 0,1 2 144 0,-1 0 16 0,1 0 0 15,-3-2 0-15,3 0 0 0,1-1-160 0,-1 1 0 31,0-4 0-31,1-2 0 0,1-2 0 0,0-3 0 0,-1-1 0 0,0-2 0 0,-1-2 0 16,1-3 0-16,0-3 128 0,0-6-128 0,0 0 0 0,0 0 0 16,0 0 0-16,0 0 0 0,0 0-208 0,-1-4-32 15,0-5 0-15,0-4 0 16,0-6-160-16,0-3-48 0,-1-4 0 0,0-3 0 0,-2-3 304 16,1-2 144-16,-1-2-160 0,2-3 160 0,-1 0 128 0,3-1 128 15,0 2 32-15,2 0 0 0,2 1 224 0,2 3 64 16,0 4 0-16,3 4 0 0,2 4-192 0,1 4-16 15,2 3-16-15,0 3 0 0,0 3-224 0,0 2-128 16,3 2 160-16,2 0-160 0,0 4 144 0,0 3-144 16,-2 2 128-16,-2 1-128 0,-1 2 144 0,-3 2-144 15,-2 2 160-15,-2 1-160 0,-4 2 128 0,-3 0-128 16,-3 1 0-16,-4 1 144 0,-3 3-144 0,-3 0 0 0,-3-1 0 0,-3 0 128 16,-1-2-128-16,-1 0 0 15,0-2 0-15,-1-2 0 0,-1-1 0 0,1-1 0 16,1-1 0-16,3-3 0 15,1 1-1216-15,3-1-288 0,2-3-48 0,3 0-10192 0,2-1-2032 0</inkml:trace>
  <inkml:trace contextRef="#ctx0" brushRef="#br0" timeOffset="131265.22">21010 9468 9215 0,'0'0'816'0,"0"0"-656"0,-6-2-160 0,2-1 0 15,0 1 3008-15,-1 1 560 0,0-1 112 0,0 0 32 16,1 0-1552-16,0 0-304 0,4 2-64 0,0 0-16 16,-6-2-144-16,6 2-32 0,0 0 0 0,0 0 0 15,0 0-544-15,0 0-112 0,0 0-32 0,0 0 0 16,6-2-352-16,2 1-80 0,4 0-16 0,6 0 0 16,6-2-192-16,6 1-32 0,3 0-16 0,5 1 0 15,5-1 0-15,6-2 0 0,2 1 0 0,8-1 0 0,5-1-32 16,-1 1 0-16,1-2 0 0,1 2 0 15,1-1-32-15,3 0-16 0,3 2 0 0,-2-2 0 0,-2 1-144 0,0 0 0 16,-4 0 144-16,0 2-144 0,-1 0 0 0,-1 1 0 16,-2 1 0-16,-4-1 128 0,-5 1-128 0,-5 0 0 15,-5-1 128-15,-5 0-128 0,-3 1 128 0,-4 0-128 0,-5-2 128 16,-3 2-128-16,-4-1 128 0,-4 1-128 16,-3-1 160-16,-1 1-160 0,-3 0 0 0,-6 0 128 15,0 0-128-15,0 0 0 16,0 0-512-16,0 0-160 0,-5-3-32 0,0 1 0 15,-2 0-1984-15,1-1-384 0,-1 1-96 0</inkml:trace>
  <inkml:trace contextRef="#ctx0" brushRef="#br0" timeOffset="131625.84">23215 9088 28559 0,'5'-14'1264'0,"-3"8"272"0,1 1-1232 0,2-1-304 0,1 2 0 0,0 1 0 16,2-1 1232-16,0 3 192 0,1 0 48 0,2 2 0 15,1 2-832-15,1 0-176 0,0 2-16 0,-1 2-16 0,-1 1-48 0,-1 0-16 16,1 2 0-16,-4 1 0 0,-2 3-144 16,-3 0-32-16,-3 2 0 0,-4 2 0 0,-2 2-16 0,-5 0-16 15,-5 0 0-15,-2 2 0 0,0 0-160 0,-1 0 160 16,0-2-160-16,2-1 160 0,0-1-160 0,2-2 0 15,3-3 0-15,2 0 0 0,2 0 208 16,2-2-32-16,2-2-16 0,1-2 0 0,0-1 256 0,4-6 48 16,0 6 16-16,0-6 0 0,0 0-96 0,0 0 0 31,7 3-16-31,2 1 0 0,1 0-176 0,3-2-16 0,2-2-16 0,4 0 0 0,2 0-160 0,3 0 0 16,3 0 0-16,0 0 0 0,2 0 0 0,-2 0 0 15,0 0 0-15,-1 0 0 16,0 2-464-16,-1-2-32 0,-5-3 0 0,0 2 0 15,0-1-2192-15,-2 2-448 0,-2-1-96 0</inkml:trace>
  <inkml:trace contextRef="#ctx0" brushRef="#br0" timeOffset="132127.94">23362 8876 19343 0,'-8'-9'1728'0,"-1"0"-1392"0,0 1-336 0,0-1 0 0,-2 0 2208 0,-2 1 368 15,1 1 80-15,0 0 16 0,0 4-1392 0,-1 0-288 16,0 2-48-16,-2 2-16 16,1 2-256-16,0 1-48 15,0 2-16-15,-1 2 0 0,-2 4-144 0,1 4-16 16,1 1-16-16,-1 3 0 0,1 3 0 0,0 4 0 15,-1 2 0-15,0 4 0 0,-1 3-144 0,1 2-32 16,-1 5 0-16,2 1 0 0,-1 0-64 0,3-1-32 16,2-1 0-16,4 1 0 0,0 0-160 0,4-2 0 15,3-1 0-15,2-1 0 0,2-2 0 0,4-1 192 0,3-1-192 0,3-4 192 16,3-2-16-16,1-3 0 16,3-4 0-16,5-3 0 0,1-4-176 0,3 0 0 15,2-7 0-15,4-2 0 0,4-4 0 0,3-4 0 0,3-5 0 0,1-1-176 16,0-7 176-16,47-28 0 0,-49 15 0 15,1-4 0-15,-1-4 0 16,0-6 0-16,-2-2 128 0,-2-2-128 0,-5-4 0 0,-5-4 0 0,-6 0 128 16,-6 2 96-16,-7 3 32 15,-6 2 0-15,-9 2 0 0,-4 2 624 0,-8 2 128 0,-5 4 16 0,-6 0 16 16,-3 2-416-16,-4 2-96 0,-4 2-16 0,-1 4 0 16,-3 3-512-16,-2 3 0 0,-1 3 0 0,-2 5 0 15,-1 2 0-15,-1 5 0 0,1 5-208 0,2 6 80 16,3 5-368-1,1 5-64-15,4 5-16 0,2 5 0 0,3 5-2272 0,2 3-464 16</inkml:trace>
  <inkml:trace contextRef="#ctx0" brushRef="#br0" timeOffset="157445.98">1497 12149 8799 0,'0'0'384'0,"0"0"96"0,0 0-480 0,0 0 0 0,0 0 0 0,0 0 0 15,0 0 896-15,0 0 96 0,4 1 16 0,-4-1 0 16,0 0-304-16,0 0-48 0,7 2-16 0,-7-2 0 16,0 0-48-16,5 1-16 0,-5-1 0 0,0 0 0 15,6 0-48-15,0 0-16 0,-6 0 0 0,0 0 0 16,0 0-32-16,0 0-16 0,0 0 0 0,6-1 0 0,-6 1-272 16,5-2-48-16,-5 2-16 0,6-4 0 0,-6 4-128 0,0 0 0 15,0 0 0-15,0 0 128 0,0 0-128 0,0 0 0 16,0 0 0-16,0 0 128 0,0 0-128 0,0 0 192 15,0 0-192-15,0 0 192 0,0 0-192 0,0 0 0 16,0 0 0-16,0 0 0 0,0 0 0 0,0 0 0 16,0 0 0-16,0 0-176 0,0 0-80 15,0 0 0-15,0 0-16 0,0 0-5824 16,0 0-1168-16</inkml:trace>
  <inkml:trace contextRef="#ctx0" brushRef="#br0" timeOffset="158291.79">1529 12195 911 0,'0'0'0'0,"0"0"0"16,0 0 0-16,0 0 0 0,0 0 2688 0,0 0 464 15,0 0 96-15,4-4 16 0,-4 4-1408 0,3-4-288 16,-3 4-48-16,3-5-16 0,-1-1-400 0,-1 2-80 16,0-1 0-16,-1 5-16 0,1-5-272 0,-1-1-48 0,0 1-16 0,-1-2 0 15,-1-1-144-15,-3 2-16 0,3-1-16 16,-2 1 0-16,-2-1-80 0,0 0-16 0,-4 1 0 0,0-1 0 16,1 1 48-16,-1 0 0 0,0 2 0 0,0 0 0 15,-1 0-128-15,0 2 0 0,-1 1-16 0,0 2 0 16,-1 1-32-16,-1 4 0 0,-2 0 0 0,1 3 0 0,-1 2-272 0,1 2 0 15,0 3 128-15,0 1-128 0,1 2 192 0,1 0-32 16,1-1 0-16,3 1 0 0,2-1-160 0,2-1 0 16,-1 0 144-16,4-2-144 0,2 0 128 0,1 1-128 15,1-3 160-15,3-1-160 0,3-2 400 0,0-1-16 16,2-1 0-16,2-2 0 0,3-1-64 0,0-2-32 16,2-3 0-16,0-2 0 0,1-3-96 0,0-2 0 15,1-4-16-15,0-4 0 0,0-1 80 0,0-4 32 16,1-4 0-16,-1-4 0 0,-3-5 32 0,1-2 16 15,-1-2 0-15,-1-3 0 0,-4 0-144 0,-1-1-48 16,-3-1 0-16,-1 2 0 0,-3 3-16 0,-2 4 0 16,-1 5 0-16,-2 5 0 0,0 5 320 0,-1 2 48 15,-2 4 16-15,1 4 0 0,0 3-96 0,0 3-16 16,-1 2 0-16,-1 4 0 0,2 3-400 0,-1 3 0 16,1 3 0-16,-2 4 0 0,3 4 0 0,0 3 0 15,-1 3-192-15,2 3 192 0,1-1-176 0,1 2 176 16,1-2-128-16,1-1 128 0,1 1 0 0,1-1 0 0,2-1 0 0,-1-2-128 15,1-1 128-15,0-2-128 16,1-2 128-16,0-1-128 16,1-3-416-16,-1-1-80 0,0-3-16 0,1 0 0 15,1-3-2512-15,1-3-512 0</inkml:trace>
  <inkml:trace contextRef="#ctx0" brushRef="#br0" timeOffset="158811.66">1764 12246 23903 0,'0'0'1056'0,"0"0"224"0,0 0-1024 0,0 0-256 0,0 0 0 0,9 2 0 0,-4-1 512 0,2-1 64 16,0-3 16-16,-1 1 0 0,1-1 576 0,-1-1 112 16,1-3 32-16,1-1 0 0,-1-1-416 0,1-2-96 15,1 0-16-15,-1-3 0 0,-1-2-288 0,0-1-64 16,-2 0-16-16,0-1 0 0,-1-1-176 16,-2 2-48-16,-2 1 0 0,0 2 0 0,-1 1-32 0,-1 3-16 15,-2 2 0-15,-2 4 0 0,2 2 272 0,-5 3 48 16,1 2 16-16,0 2 0 0,-2 4-272 0,-1 3-48 15,1 3-16-15,0 0 0 0,0 2-144 0,1 1 0 16,1 1 0-16,3 1-176 0,-1-2 176 0,3 1-160 16,2-2 160-16,1-2-160 0,2-1 160 0,2 0 0 15,0-2-144-15,3-1 144 0,1 0-224 0,2-3 32 0,2-1 0 0,3-3 0 32,1-1-496-32,3-4-80 0,2-5-32 0,3-2 0 15,2-3-848-15,3-5-160 0,0-5-48 0,-2-4 0 16,-1-4-480-16,1-3-96 0,-2-2-32 0,-1-1 0 15,-3-4 928-15,-3 2 192 0,-2 0 48 0,-1 1 0 0,-4 3 2208 0,-3 6 448 0,-2 3 96 0,-5 4 16 16,-1 2 1136-16,-1 3 224 0,-2 2 48 0,-1 3 16 16,1 0-992-16,-1 3-208 0,-1 2-32 0,2 1-16 15,3 4-736-15,0 0-144 0,-8 0-16 0,2 3-16 16,-1 1-240-16,2 4-48 0,-2 3-16 0,1 4 0 16,1 4-208-16,1 4-32 0,0 4-16 0,-1 5 0 15,-3 4-48-15,3 0-128 0,-2 2 192 0,0 3-64 0,1 1-128 0,1 0 128 16,0 1-128-16,0-2 128 15,1 1-128-15,1-1 0 0,2-3 0 0,0 0 0 0,-2-3 0 0,2-3 128 16,0-2-128-16,1-3 128 0,1-1-288 0,0-1-64 16,0-3-16-16,3-4 0 15,-2-1-1824-15,1-3-368 0,2-3-80 0</inkml:trace>
  <inkml:trace contextRef="#ctx0" brushRef="#br0" timeOffset="159204.71">2036 12273 16575 0,'-10'-9'1472'0,"10"9"-1168"15,-1-5-304-15,1 0 0 0,2 0 3504 0,2-1 640 0,4 1 128 0,0-1 16 16,1 0-3648-16,2-2-640 0,2-1-336 0,3 0 32 16,4 0 304-16,3 1 0 15,-1-2 0-15,2 1 0 0,2 0 128 0,0 1-128 0,-3 2 0 0,0 3 0 16,-2 1 0-16,-4 4 0 0,-2 0 0 0,-2 4 0 15,-2 3 0-15,-2 3 0 0,-3 3 0 0,-3 0 0 16,-2 1 0-16,-1 2 0 0,0 1 0 0,-1-1 0 16,0 0 0-16,0 0 144 0,0-2-16 0,1-2 0 15,0-1 320-15,1-2 64 0,2 0 16 0,0-4 0 0,0 0 112 0,0-2 32 16,1-1 0-16,3-3 0 0,-1-1-272 0,2-1-48 16,1-4-16-16,0-2 0 0,-2-3-80 0,3-4 0 15,2-2-16-15,1-4 0 0,-1-2 16 0,0-3 0 16,-2-4 0-16,-3 1 0 0,0 0-256 0,-3 4 0 15,-1 3 128-15,-3 3-128 0,-2 4 192 0,-1 4-16 16,-3 3 0-16,-3 1 0 0,-1 3-176 0,-3 3-144 16,-2 3 144-16,-1 4-208 31,-2 3-1408-31,0 2-288 0,-1 3-48 0,-1 4-13536 0</inkml:trace>
  <inkml:trace contextRef="#ctx0" brushRef="#br0" timeOffset="159489.07">2656 12086 35935 0,'0'0'3200'15,"0"0"-2560"-15,0 0-512 0,0 0-128 16,0 0 176-16,6 1 16 0,-1 1 0 0,1 1 0 16,0 4-48-16,2 1 0 0,-1 1 0 0,0 2 0 15,-1 2-16-15,0 2 0 0,0 2 0 0,-1 1 0 16,0 1-128-16,-2 1 192 0,-1 2-192 0,1 0 192 15,-1 1-192-15,0-3 128 0,-1-2-128 0,0-2 128 16,0-3-128-16,0-2 0 0,0-2 144 0,1-4-144 0,-2-5 192 0,0 0-48 16,0 0 0-16,0 0 0 0,0-8 208 0,0-6 32 15,0-3 16-15,1-5 0 0,1-2-48 0,2-4-16 16,2-2 0-16,0 1 0 0,1-1-336 0,1 4 0 16,-1 5 0-16,1 3 128 0,0 4-128 0,1 3 0 15,0 2-176-15,1 2 176 16,0 5-544-16,1 1-16 0,1 2 0 0,0 2-11344 15,2 3-2256-15</inkml:trace>
  <inkml:trace contextRef="#ctx0" brushRef="#br0" timeOffset="161135.37">3039 12364 21183 0,'0'0'944'0,"-4"6"192"0,-2 0-912 0,3 2-224 16,-2-1 0-16,2-1 0 0,0 1 304 0,0-2 16 15,3-5 0-15,0 0 0 0,0 0 416 0,0 0 96 16,0 0 0-16,0 0 16 0,3-6-96 0,2-4-32 16,3-5 0-16,1-1 0 0,0-4-480 0,2-3-112 15,2-1 0-15,1-1-128 0,2-3 240 0,-2 2-64 0,1 1-16 0,0 3 0 16,-3 5 336-16,-1 4 64 16,-3 3 16-16,-1 3 0 0,0 5 96 0,-7 2 32 15,5 7 0-15,0 5 0 0,-2 3-256 0,-1 4-64 0,-1 3 0 0,-1 2 0 16,0 0-192-16,0 4-64 0,0-1 0 0,1 1 0 0,0-3-128 15,0-2 0-15,1-3 0 0,0-3 128 0,1-1 0 16,1-3-128-16,1-3 192 0,0-3-64 0,1-3 384 0,0-3 80 16,2-2 16-16,2-5 0 0,1-2-112 0,2-4-32 15,0-4 0-15,2-4 0 0,0-5-112 0,3-2-32 16,0-2 0-16,0-1 0 0,-1 1-176 0,-2 2-144 16,-2 4 192-16,-1 3-192 0,-2 5 0 0,-1 4 0 15,-1 3 0-15,-2 4 0 0,-6 4 128 0,7 2-128 16,-2 3 0-16,0 4 0 0,-1 3 0 15,1 3 0-15,-3 1 0 0,1 2 0 0,-1 0 0 0,2 2 0 16,0 0-144-16,1-1 144 0,3-1-160 0,1-1 160 16,0-3-192-16,2-2 192 0,1-1-208 0,2-2 64 15,2-2 16-15,1-4 0 16,3-2-256-16,3-2-32 0,0-2-16 0,4-5 0 16,1-5-48-16,1-4-16 0,0-1 0 0,-1-4 0 0,-3-3 176 0,-2 0 16 0,0-2 16 0,-3-1 0 15,-2 0 96-15,-3 2 32 16,-3 3 0-16,-3 3 0 0,-3 4 304 0,-3 3 64 15,-3 3 16-15,-2 3 0 0,-3 2 368 0,-1 2 80 0,-4 5 16 0,-2 1 0 16,-1 2-304-16,-3 3-64 16,-3 1-16-16,0 3 0 0,-2 2-304 0,-1 2 0 15,0-1 0-15,1 2 0 0,2-1 0 0,3-1 0 0,1 2 0 0,4-2 0 16,1 0-144-16,3-1 144 0,1 0-128 16,3-1 128-16,2 0-160 0,2-4 160 0,2 0-192 0,4-2 192 15,1-2-192-15,3-1 192 0,2-3-192 0,2-1 192 16,2-4 0-16,1-2 0 0,4-4 0 15,-2-1 0-15,-2-2-128 0,-2-2 128 16,0 0 0-16,-2 0 0 0,-2-2 0 0,-1 3 0 0,-2 3 0 0,-1 2 0 0,-3 1 0 0,-1 3 128 16,-4 5-128-16,0 0 144 0,0 0 144 0,0 0 32 15,-2 6 0-15,-1 4 0 0,-1 2-144 0,-2 3-32 16,2-1 0-16,1 1 0 0,-2 3-144 0,1 0 0 16,0-1 0-16,3 1 128 0,1-2-128 0,3-1 0 15,1-2 0-15,1-1 0 0,2-2-128 0,2-1 128 16,1-4 0-16,2-2 0 0,2-1 0 0,4-4 0 15,-2-1-144-15,4-3 144 0,0-4-160 0,2-6 32 16,2-5 0-16,2-2 0 0,1-3 128 0,0-5 0 16,3-4 0-16,0-1 0 0,-1-2 0 0,-1 0 0 15,-5-1 128-15,-3 3-128 0,-5 2 160 0,-3 3-32 16,-1 3-128-16,-3 4 192 0,-4 3 256 0,1 5 32 0,-5 3 16 0,0 3 0 16,-4 2 80-16,1 4 0 15,-1 0 16-15,4 4 0 0,-7 3-352 0,0 1-80 16,0 3-16-16,-2 1 0 0,-1 4-144 0,0 3 0 15,1 1 0-15,-2 2 0 0,-1 2 0 0,1 2 0 16,1 1 0-16,2 0 0 0,-1 0 0 0,1 2 0 16,3 2 0-16,0-1 0 0,1 0 0 0,2-1 0 15,0-1-144-15,4-1 144 0,0 0 0 0,2-2 0 16,3-1 0-16,0 0 0 0,-2-4 0 0,5-2 0 16,4-2-128-16,1-3 128 0,0-2-160 0,0-3 32 15,1-2 0-15,0-3 0 0,1-2-80 0,1-4-16 0,2-2 0 0,-1-4 0 0,-3-3 48 0,0-1 16 16,-1 0 0-16,0-1 0 0,0 0 160 0,-4 0 0 15,0 3 0-15,-2 1 0 0,-2 3 0 16,-1 4 0-16,-3 0 160 0,-1 3-160 0,-2 4 464 0,0 0 0 16,0 0 0-16,0 0 0 0,-4 4-288 0,-1 2-176 15,1 2 192-15,-1 2-192 0,0 0 0 0,1 1 0 16,0 1 0-16,1 1 0 0,1 1 0 0,1-1 0 16,0-1 0-16,2 0 0 0,1 0 0 0,2-1 0 15,2-1 0-15,1 0 0 0,1-2-128 0,2-3 128 31,1 0 0-31,2-2-144 0,1-2 144 0,3-3-208 0,2-3 80 0,2-1 128 0,-1-4-224 0,2-3 80 16,1-3 16-16,-1 0 0 0,-4-3 128 0,0-1 0 16,-1 0 0-16,-3 2 0 0,-1 0 0 0,-2 3 0 15,-3 2 0-15,-2 2 0 0,0 2 0 0,-3 2 144 16,-1 3-144-16,-2 4 160 0,0 0-32 0,0 0 0 0,-4 4 0 0,0 3 0 16,-1 2-128-16,1 0 0 0,-1 4 0 15,1 0-176-15,0 0 176 0,0 1 0 0,2-1-144 0,2 2 144 16,1-1 0-16,2 0-144 15,1 0 144-15,0-2 0 0,2-1-160 0,1 0 160 16,1-3-128-16,2-1 128 0,2-1 0 0,1-3-128 0,0-2 128 0,2-2 0 16,0-2 0-16,3-3-160 0,-1-3 160 0,2-2 0 15,0-2 0-15,-1-2 0 0,0-3 0 0,0-2 0 0,-3-2 288 0,-2 1-32 16,-2-1-16-16,-3 4 0 16,-4 0-96-16,-3 3-16 0,-3 1 0 0,-2 5 0 0,-4 1 208 15,-1 2 48-15,-1 2 0 0,-1 2 0 0,-1 2-384 0,-1 2-160 16,-1 1 16-16,-2 3 0 15,1 1-544-15,0 4-96 16,-1 2-32-16,2 2-12304 0,2 1-2448 0</inkml:trace>
  <inkml:trace contextRef="#ctx0" brushRef="#br0" timeOffset="161418.5">5306 12233 32655 0,'0'0'1440'0,"0"0"304"0,5 7-1392 0,-5-7-352 16,0 6 0-16,0-6 0 0,1 7 880 0,-1-1 96 15,0-6 32-15,-1 5 0 0,1-5-48 0,0 0-16 16,-5 4 0-16,5-4 0 0,0 0-480 0,0 0-80 16,0 0-32-16,0 0 0 0,0 0-96 0,0 0 0 15,6-3-16-15,0-1 0 0,3-2-112 0,1 2 0 16,1-3-128-16,2 1 192 0,1-2-192 0,2 1 128 0,-1 2-128 0,2 0 0 16,-1 3 0-16,0 2 0 0,-2 1 0 0,0 3 0 15,-1-1 144-15,0 2-16 0,-1 1 0 0,-1 2 0 16,0 0-128-16,-5 2 0 0,1 0 0 0,-2 2 0 15,-1-1 0-15,-1 1 0 0,-1 1 0 0,1-2 128 0,-1-2-128 0,-2 1 0 16,-2-2-192-16,0-2 192 16,-2-2-1552-1,-2-2-192-15,0-3-48 0</inkml:trace>
  <inkml:trace contextRef="#ctx0" brushRef="#br0" timeOffset="161559.26">4839 11812 38175 0,'-12'-8'1696'0,"7"7"352"0,0 0-1648 0,0 0-400 0,5 1 0 0,-5-1 0 15,-2 0-384-15,3 1-144 0,4 0-48 0,0 0 0 16,0 0-1744-16,0 0-368 0,0 0-64 0</inkml:trace>
  <inkml:trace contextRef="#ctx0" brushRef="#br0" timeOffset="161747.1">4384 11988 39743 0,'0'0'1760'0,"0"0"352"0,0 0-1680 0,0 0-432 15,0 0 0-15,0 0 0 0,4-4 128 0,0 0-128 0,3 1 0 0,3 1 128 16,3 1 128-16,2 0 0 16,4 1 16-16,3 0 0 0,3 0-272 0,4 0 0 15,2 0 0-15,4-2 0 16,3 0-2496-16,3-2-576 0</inkml:trace>
  <inkml:trace contextRef="#ctx0" brushRef="#br0" timeOffset="162315.82">7178 11901 21471 0,'0'0'960'0,"3"-5"192"15,-3-4-928-15,1 1-224 0,0 0 0 0,0 2 0 0,0-1 1760 0,0 2 304 32,-1 5 64-32,0 0 16 0,0-5 256 0,0 5 48 0,0 0 16 0,0 0 0 0,0 0-1312 0,0 0-256 31,-3 8-48-31,-1 2-16 0,1 2-384 0,0 2-64 15,0 4-32-15,0 2 0 0,0-1-352 0,1 2 0 16,-4 1 0-16,2 1 128 0,0-1-128 0,0 0 0 0,1 0-128 16,0-2 128-1,0-1-688-15,2-3-48 0,1 0-16 0,1-2-11280 16,1-2-2272-16</inkml:trace>
  <inkml:trace contextRef="#ctx0" brushRef="#br0" timeOffset="162519.22">7523 11790 11055 0,'0'0'976'0,"0"0"-784"0,0 0-192 0,0 0 0 0,0 0 5696 0,0 0 1088 16,0 0 208-16,7 4 48 15,0 2-5088-15,1 0-1024 0,-1 2-208 0,1 1-32 16,0 2-112-16,-3 2 0 0,2 3-16 0,-3 0 0 16,0 3-224-16,-2 3-32 0,-2 1-16 0,-2 1 0 15,-3 1-112-15,-1 2-32 0,-2-1 0 0,-2 2 0 16,-2-1-368-16,-4 2-80 0,-1-1-16 0,-5-1 0 15,-5-3-512-15,-1 0-128 0,-2-1 0 0,-1-2-16 16,-1-1-2144-16,1-4-416 0,-1-2-96 0,0-3-16 0</inkml:trace>
  <inkml:trace contextRef="#ctx0" brushRef="#br0" timeOffset="162754.6">6890 11868 27647 0,'-8'-11'1216'0,"4"8"256"0,-1-1-1168 0,0 1-304 16,0 0 0-16,-1 1 0 0,-2-1 768 0,2 2 80 0,-1 1 32 0,3 4 0 16,-5 0 272-16,0 3 64 15,0 0 16-15,1 4 0 0,-2 4-608 0,1 1-128 0,0 3-32 0,3 2 0 16,-1 2-256-16,3 2-48 0,1 0-16 0,1 1 0 16,1 0-144-16,1-1 0 0,2 1 0 0,4-2 0 15,0-1 0-15,3-1 0 0,2-2-192 0,2 0 192 31,4-2-800-31,3-1-32 0,3-2-16 0,4-3-14800 0</inkml:trace>
  <inkml:trace contextRef="#ctx0" brushRef="#br0" timeOffset="162943.12">7949 12200 29487 0,'0'0'2624'0,"0"0"-2112"16,0 0-512-16,0 0 0 0,0 0 2240 0,7 7 352 15,-7-7 64-15,3 6 16 0,2 3-1744 0,-2 0-352 16,-2 1-64-16,-1 1 0 0,-1 1 32 0,-1 1 16 0,-1 0 0 0,-3 4 0 16,-1-1-304-16,-2 1-64 15,-4 1-16-15,-1 0 0 16,-3 3-1392-16,-2 0-256 0,-2-1-64 0,0 0-16272 0</inkml:trace>
  <inkml:trace contextRef="#ctx0" brushRef="#br0" timeOffset="163475.67">9306 11898 25791 0,'-1'-10'2304'0,"2"-2"-1856"0,1-1-448 0,3 0 0 16,3 1 1072-16,0 2 112 0,-3 2 32 0,1 1 0 16,-1 0 112-16,1 3 16 15,2 1 16-15,-1 2 0 0,0 1-736 0,-1 3-160 16,1 1-16-16,0 2-16 0,-2 3-192 0,0 3-48 16,-2 1 0-16,-1 3 0 0,-2 3-64 0,-2 1-128 0,-3 3 176 0,-1 0-176 15,-4 2 0-15,-1 1-304 16,-2-3 48-16,1-1 0 0,-3-2 256 0,1-2-128 15,1-1 128-15,1-3 0 0,0-3 288 0,2-2 160 16,-1-2 48-16,3-3 0 0,3-1 272 0,5-3 64 16,0 0 16-16,0 0 0 0,0 0-464 0,0 0-80 0,0 0-32 0,11 2 0 15,5 0-272-15,2-1 0 16,0 0 0-16,3-1 0 0,0 0 0 0,2 0 0 0,1-1 0 0,1 0-144 16,-2-2-240-16,0 2-64 0,1-2 0 0,0 2 0 15,0 0-2208-15,-2 0-448 0,2 0-96 0</inkml:trace>
  <inkml:trace contextRef="#ctx0" brushRef="#br0" timeOffset="163726.91">9771 11808 29487 0,'-2'-5'2624'0,"0"1"-2112"16,2 4-512-16,0-6 0 0,0 6 1584 0,0 0 208 15,0 0 32-15,5-3 16 0,2 1-896 0,0 1-176 16,1 1-48-16,1 2 0 0,0 3-192 0,0 2-32 15,-1 1-16-15,1 4 0 0,-1 3-192 0,-2 3-32 0,1 3-16 0,-4 3 0 16,-2 2-112-16,-2 3 0 16,-2 2-128-16,-2 2 192 0,-3 1-192 0,-1 1 0 15,-1 0 0-15,-2-2 0 16,-1-2-384-16,-3-1-32 0,0-2 0 0,-2-2 0 0,-1-3 64 0,-2-2 16 16,-1-4 0-16,0-3 0 15,-3-1-352-15,1-4-64 0,-1 0-16 0,-1-3-10288 0,-1-3-2064 0</inkml:trace>
  <inkml:trace contextRef="#ctx0" brushRef="#br0" timeOffset="163962.51">9206 11802 25791 0,'-15'-8'1152'0,"9"5"224"0,-3 0-1104 0,0-1-272 0,-1 2 0 0,0 1 0 16,0 0 1936-16,-1 2 336 0,-2 1 64 0,-1 2 16 0,-1 1-1472 0,0 3-304 15,1 2-48-15,0 4-16 0,-1 4-256 0,2 1-48 16,-1 5-16-16,3 1 0 0,1 1 64 0,1 3 16 16,3-1 0-16,1 1 0 0,3 1-96 0,2-1-32 15,1 0 0-15,2 0 0 0,3-3-144 0,3 0 0 16,3 0 0-16,2-2 0 0,-1-1 0 0,4-2-256 16,1-1 48-16,2-2 0 15,3-1-1600-15,5-3-320 0,4-2-64 0</inkml:trace>
  <inkml:trace contextRef="#ctx0" brushRef="#br0" timeOffset="164166.73">10176 12230 35007 0,'0'0'1552'0,"0"0"320"0,0 0-1488 0,0 0-384 0,0 0 0 0,2 7 0 15,-1-1 816-15,0 2 80 0,-1 1 32 0,-1 1 0 16,-2 2-144-16,-2 1-16 0,-1 2-16 0,-3 1 0 15,-1 0-464-15,-2 2-96 0,-2 0 0 0,-3 2-16 16,-1 2-432-16,-2 1-64 0,-1 2-32 0,0-2 0 16,1-2-2656-16,1-1-512 0,3-1-128 0</inkml:trace>
  <inkml:trace contextRef="#ctx0" brushRef="#br0" timeOffset="164728.81">11318 11776 33519 0,'-2'-14'1472'0,"2"9"320"0,0-2-1424 0,3 0-368 0,2-1 0 0,2 1 0 16,2 1 288-16,2-1-16 0,1 1 0 0,1 0 0 16,1 2 496-16,2 1 112 0,0 2 16 0,1 1 0 0,-1 1-288 0,-1 3-48 15,-3-1-16-15,-2 1 0 16,-3 3-160-16,-1 1-16 0,-3 1-16 0,-1 0 0 0,-2 2-352 0,-2 3 128 15,-2-1-128 1,-1 2 0-16,-5 1 0 0,0 0 0 0,-1 0-192 0,2-1 64 0,-1-2-64 0,1-1-16 16,1-1 0-16,-1-1 0 15,4 0 208-15,-1-3 0 0,3-2 0 0,3-5 0 0,0 0 160 0,0 0-160 32,0 0 128-32,4 6-128 0,2-1 0 0,2 0 128 0,2-1-128 0,2 1 0 0,2-1 0 0,-1 0 0 15,5 1 0 1,-4-1 0-16,0 1 0 0,1 1 0 0,-2 1 0 0,-2 0 0 0,-1 0 0 0,-3 1 0 15,0-1 0-15,-3 2 0 0,-1-2 0 0,-2-1 0 16,-1 2 128-16,-1-1-128 0,-4-1 256 0,0 0-16 16,-2-1-16-16,-3 1 0 0,-2-1 80 0,-2 1 16 15,-2-2 0-15,0-1 0 0,-2 1-144 0,2-1-32 16,-1 0 0-16,2 1 0 0,0-1-304 0,0-1-64 0,2-1-16 0,0 0 0 31,2 0-1584-31,2-1-320 0,1-1-64 0</inkml:trace>
  <inkml:trace contextRef="#ctx0" brushRef="#br0" timeOffset="164969.23">11827 11759 33167 0,'0'0'2944'0,"0"0"-2352"0,0 0-464 0,0 0-128 0,0 0 704 0,6-2 112 15,-1 1 16-15,1 2 16 0,-6-1 112 0,6 3 0 16,0 2 16-16,-1 1 0 0,1 2-336 0,-1 2-64 15,0 3 0-15,-1 1-16 0,0 4-176 0,-1 2-16 16,0 2-16-16,-3 2 0 0,0 3-80 0,0 0-16 16,-2 0 0-16,-2 2 0 0,-1 0-112 0,-2-1-16 15,1 2-128-15,-3 0 192 0,-1-2-192 0,-1-1 0 32,-1-3 0-32,-1-2 0 0,-2-1-320 0,0-2-48 0,0 0-16 0,-2-2 0 15,-1-2-192-15,0-1-32 0,-1 0-16 0,-3-5-11712 0,-2-1-2336 0</inkml:trace>
  <inkml:trace contextRef="#ctx0" brushRef="#br0" timeOffset="165253.31">11237 11705 24879 0,'-4'-5'2208'0,"0"-2"-1760"0,-2 1-448 0,1 0 0 15,-1 3 1984-15,0 1 304 0,0 0 64 0,-4 4 16 0,0 2-944 0,-1 3-176 16,-2 2-32-16,-1 6-16 0,-2 2-608 0,0 6-112 31,-2 2-32-31,1 3 0 0,0 5-16 0,2 2-16 16,0 3 0-16,4-1 0 0,4 2-112 0,0-2-32 16,4 1 0-16,2-2 0 0,4-1-272 0,4-1 0 15,3-2 0-15,3-2 0 0,3-3 0 0,3-1 0 16,4-2 0-16,0-4 0 15,2-4-336-15,3-3-128 0,2-5-32 0,3-4-11600 16,3-3-2304-16</inkml:trace>
  <inkml:trace contextRef="#ctx0" brushRef="#br0" timeOffset="166038.29">13189 11813 4607 0,'0'0'400'0,"0"0"-400"15,0 0 0-15,0 0 0 0,0 0 3232 0,0 0 560 16,0 0 112-16,0 0 32 0,0 0-1424 0,0 0-272 16,-7 0-64-16,7 0-16 0,0 0-368 0,0 0-80 15,0 0-16-15,0 0 0 0,0 0-560 0,0 0-112 16,6-2-32-16,3 0 0 0,3-1-272 0,3 1-48 16,6 0-16-16,3 1 0 0,5-1-208 0,3 0-32 15,3-1-16-15,1 2 0 0,3-2-224 0,0 1-48 0,-2 0-128 16,2-1 192-16,0 1-192 0,-2 1 0 15,-1 0 0-15,-2 1 0 0,-2 0 0 0,-3 0 0 16,-4 1 0-16,-2 0 0 16,-1 0-640-16,-4 0-32 0,-5 3 0 0,-3-3 0 15,-2 0-1616-15,-3 0-320 0,-5-1-64 0,0 0-11456 0</inkml:trace>
  <inkml:trace contextRef="#ctx0" brushRef="#br0" timeOffset="166273.64">13309 11990 9215 0,'-7'0'816'0,"-1"0"-656"0,0 0-160 0,0 1 0 0,2 0 4064 16,6-1 784-16,0 0 144 0,0 0 48 0,0 0-2864 0,0 0-560 15,0 0-112-15,9 5-32 0,4 0-656 0,7 0-144 16,1-1-32-16,4 0 0 16,3-2-128-16,3-1-48 0,2-1 0 0,2 0 0 0,1-1-144 0,1-1-48 15,0 1 0-15,1 0 0 0,1 0-272 0,-1 0 160 16,0-1-160-16,-4 0 128 0,-3-1-368 0,-5 1-80 15,-3 0 0-15,-3 0-16 16,-3 1-1728-16,-4 0-352 0,-2-2-64 0,-4 2-11296 0</inkml:trace>
  <inkml:trace contextRef="#ctx0" brushRef="#br0" timeOffset="166681.71">13824 11728 7359 0,'-8'-12'656'0,"5"8"-528"16,-1-2-128-16,-1 0 0 0,0-1 4224 0,2 2 800 16,-4-2 160-16,2 2 48 0,-1-1-2624 0,2 1-528 15,4 5-96-15,-3-5-32 0,3 5-688 0,0 0-144 0,-5-3-32 0,5 3 0 16,0 0-544-16,0 0-112 0,0 0-32 0,0 0 0 16,0 0-400-16,5 6 0 0,0 1 0 0,3 1 0 15,1-1 0-15,2 2 0 0,3 1 0 0,1-1 0 16,3-1-128-16,0-1 128 0,-1 0 0 0,2 0 0 15,0-2 0-15,0-1 0 0,0 1 0 0,1-2 0 0,-2 0 0 16,-1 0 0-16,1-1 0 0,-1 0 0 0,1-1 0 0,-2 0 0 16,-1 0 0-16,-1 0 0 0,-1 1 0 0,-1 0 0 15,-2 0 128-15,-2 0-128 0,-8-2 0 0,7 5 0 16,-7-5 144-16,4 6-144 0,-2 1 144 0,-3 2-144 16,-2 2 192-16,-2 1-192 0,-1 2 384 0,-3 2-48 15,-2 3 0-15,-1 1 0 0,-4 2-64 0,0-1-16 16,-1 1 0-16,1-1 0 0,-1-1-256 0,2 0 160 15,1-1-160-15,-1-1 128 0,1-2-128 0,1 1 0 16,0-1 0-16,1-1 128 0,1-2-368 0,1 0-80 16,0-1 0-16,1-1-16 15,1-2-2864-15,3-3-576 0</inkml:trace>
  <inkml:trace contextRef="#ctx0" brushRef="#br0" timeOffset="167558.1">15574 11701 20495 0,'0'0'896'0,"0"0"208"0,-3 5-880 0,0 0-224 16,-1-1 0-16,0 1 0 0,4-5 1088 0,-2 5 160 16,2-5 32-16,-1 7 16 0,1-7 112 0,2 6 32 15,2 0 0-15,-1-2 0 16,4-1-336-16,1 1-64 15,2-2-16-15,2-1 0 0,2 0-80 0,0 0-32 0,1-2 0 0,1-1 0 16,0-2-352-16,1-1-80 0,-1-1-16 0,1-1 0 0,-2-1-160 0,2-1-48 16,0-2 0-16,1-1 0 0,-4-1-64 0,1-1-32 15,1-2 0-15,-1 0 0 0,-2-1-32 0,0 2-128 16,-1 1 192-16,-4 1-64 0,0-1-128 0,-2 2 128 16,-3 1-128-16,-2 1 128 0,-2 2 32 0,-1 0 0 15,-2 1 0-15,-1 2 0 0,-3-1-32 0,-2 2 0 16,-1 1 0-16,-1 3 0 0,-2-2-128 0,-1 4 0 15,0 1 0-15,-2 1 0 0,-3 3-128 0,-1 2 128 16,-1 1-160-16,-2 3 160 0,-3 0-144 0,2 0 144 0,-4 1-128 0,3 2 128 16,1 0 0-16,2 1-128 0,1 0 128 0,2 1 0 15,2 0 0-15,4 0 0 0,1 1 0 0,3 0 176 16,2-2-48-16,4 1 0 16,2-2 0-16,2 1 0 0,2 1 128 0,2-2 0 0,3 1 16 0,2-2 0 15,2 0-80-15,2-1 0 0,2-1-16 0,4-2 0 16,0-2-48-16,1-1 0 0,2-1 0 0,2-3 0 15,-1-1-128-15,0-1 160 0,-1-3-160 0,-1 0 160 16,-2-2-160-16,2 1 0 0,-1 0-160 0,0-1 160 31,0-1-688-31,0 1-32 0,-1 0-16 0,1-1 0 0,0 2-2336 0,1 0-480 0,0-1-96 0</inkml:trace>
  <inkml:trace contextRef="#ctx0" brushRef="#br0" timeOffset="167809.8">16229 11853 27647 0,'-3'-4'2448'0,"0"0"-1952"15,-1 0-496-15,1-1 0 0,-1 2 2176 0,0 0 320 16,4 3 80-16,0 0 16 0,-5-2-864 0,0 2-192 16,5 0-16-16,-5 4-16 0,-1 1-816 0,1 3-176 31,1 1-16-31,-1 2-16 0,1 3-208 0,-1 1-32 0,2 3-16 0,-1 1 0 0,1-1-96 0,0 2 0 15,-1 0-128-15,0 0 192 0,2-1-192 0,1-2 128 16,0 1-128-16,0-2 0 0,1 1 0 0,0-3 0 0,0-1 0 0,1-1 0 16,0-1-160-16,1-1-128 15,2-2-32-15,-1-1 0 16,-3-7-1936-16,0 0-400 0,7 3-80 0</inkml:trace>
  <inkml:trace contextRef="#ctx0" brushRef="#br0" timeOffset="168295.7">17029 12033 13823 0,'0'0'1216'0,"0"0"-960"0,0 0-256 0,7-1 0 15,-2 0 4384-15,2 0 832 16,0 1 160-16,0 1 48 0,-7-1-3152 0,7 2-624 0,-2 1-128 0,-1 2-32 16,-4-5-544-16,4 7-112 0,-2 1-32 0,-1 0 0 15,-2 0-448-15,1 0-96 0,-4 1 0 0,-1 1-16 16,-1 1-112-16,-2 0-128 0,-2 1 176 0,-2 1-176 31,-1 2-304-31,-3-1-160 0,-2 1-48 0,-1 0 0 0,-1-3-1856 0,1-2-368 0,1 0-80 0,1-1-7616 16,1-1-1520-16</inkml:trace>
  <inkml:trace contextRef="#ctx0" brushRef="#br0" timeOffset="168830.28">17648 11594 12895 0,'0'0'576'0,"0"0"112"0,0 0-560 0,0 0-128 15,0 0 0-15,-1 7 0 0,0-1 2816 0,1 1 512 0,0 0 128 0,0-1 0 16,0-6-1600-16,0 7-336 0,0-7-64 0,3 6-16 16,-3-6-288-16,6 7-48 0,2-3-16 0,0 0 0 15,3-2-192-15,3-2-64 0,1 0 0 0,3-1 0 16,0-3-176-16,2 1-32 0,2-1-16 0,1-2 0 16,0 0-224-16,0-3-64 0,-1-1 0 0,1-1 0 15,-2-2-144-15,-2-2-48 0,-2 0 0 0,-1-1 0 16,-4-2 0-16,-1 1-128 0,-2 3 192 0,-2 0-64 0,-4 2-128 0,-1 1 192 15,-1 2-192-15,-2 1 192 0,-1 2 0 16,-3 0 16-16,0 3 0 0,-2 1 0 16,-3 1-80-16,1 1 0 0,-6 2-128 0,1 1 192 0,-1 0-192 0,-2 3 0 15,-1 0 0-15,1 2-160 0,-2 0 160 0,2 1 0 16,-1 1-144-16,1 2 144 0,1 1 0 0,-1 1 0 16,1 2 0-16,1-1 0 0,-1 1 0 0,2 1 0 15,0 1 0-15,3 0 0 0,2 0 128 0,1 1-128 16,0-1 128-16,3 0-128 0,3-1 0 0,1 1 0 15,2-1 128-15,1-2-128 0,0-1 128 0,2-2-128 32,6 0 192-32,0 1-64 0,5-2-128 0,1-2 160 0,2-1-160 0,3-1 160 0,2-3-160 0,1-1-176 0,2-3 48 0,2-1 0 47,-1-1-528-47,2-1-112 0,1-3 0 0,-2 1-16 15,1-2-3152-15,-2 0-624 0</inkml:trace>
  <inkml:trace contextRef="#ctx0" brushRef="#br0" timeOffset="169176.79">18182 11845 19343 0,'0'0'848'0,"-2"-6"192"0,-1-1-832 0,1 0-208 0,2 1 0 0,2-1 0 0,-1 1 3840 0,4 1 736 15,0-1 144-15,2 2 16 16,1 1-3072-16,2 1-640 0,-1-1-112 0,2 3-16 15,0 1-432-15,2 2-80 0,-1 0 0 0,-1 2-16 16,-3 2-192-16,1 1-48 0,-3 1 0 0,-2 0 0 16,-2 2-128-16,1 2 0 0,-7-1 0 0,0 2 0 0,-2-1-128 0,-1 3-64 15,-3-1-16-15,-1-1 0 0,-2 1-48 0,0-1-16 16,1-2 0-16,2-2 0 0,-1-2 272 0,3-2 128 16,0 1-128-16,1-2 192 0,3-1 448 0,4-4 64 15,0 0 32-15,0 0 0 0,0 0-160 0,0 0-16 16,0 0-16-16,5 0 0 0,2 0-256 0,2-2-48 15,2 0-16-15,3 0 0 0,0 0-224 0,3 0 0 0,2 1 0 0,-1-2 0 16,1 1 0-16,0 0 0 0,1 2 0 0,-3-1-160 31,-1 0-400-31,-1 0-80 0,0 1 0 0,0 0-16 16,-2 0-2576-16,0 0-512 0</inkml:trace>
  <inkml:trace contextRef="#ctx0" brushRef="#br0" timeOffset="169396.4">18757 11958 23951 0,'0'0'1056'0,"0"0"224"0,0 0-1024 0,0 0-256 0,0 0 0 0,0 0 0 15,0 0 3648-15,0 0 688 0,6 5 128 0,-2-1 16 16,-1 2-2656-16,1 0-544 0,-2 2-96 0,-1 3-32 16,-1-1-560-16,1 2-112 0,-2 1-32 0,-1 0 0 0,-3 2-256 0,1 0-64 15,-2 1-128-15,1 2 192 0,-3 0-192 0,0 0 0 16,-4 2 0-16,0 0 0 15,0-2-720-15,-2-1-144 0,1 0-32 0,-2-2 0 16,1-1-1936-16,0 0-400 0,-1-5-80 0</inkml:trace>
  <inkml:trace contextRef="#ctx0" brushRef="#br0" timeOffset="170006.24">19778 11643 31039 0,'-10'2'1376'0,"10"-2"288"0,0 0-1344 16,0 0-320-16,-6 3 0 0,6-3 0 0,0 0 560 0,0 0 32 15,0 0 16-15,0 0 0 0,6 4 448 0,3-1 96 16,3-2 0-16,1-1 16 0,0-1-400 0,3-2-64 16,0-1-32-16,2-1 0 0,0-2-352 0,3-1-64 15,0-2 0-15,-1-1-16 0,1-2-112 0,0-1 0 16,-1-3-128-16,-3-1 192 0,0 0-192 0,-3-1 0 16,-3 1 0-16,-2 0 0 0,-3 2 0 0,-2 1 0 15,-6 3 0-15,-3 3-160 0,-1 2 160 0,-5 2-128 16,-4 4 128-16,-2 2-128 0,-4 3-32 0,-2 4 0 15,0 4 0-15,-4 3 0 0,1 2 160 0,-2 2-192 0,0 1 192 0,-1 0-192 16,2-1 192-16,-2 1 0 16,4-1 0-16,0-1-128 0,3-2 256 0,4 2 48 15,2 0 16-15,2 0 0 0,3-2 144 0,2 1 48 0,4-1 0 0,3 1 0 16,2-1-80-16,4 2-16 0,4 0 0 0,2-2 0 16,3 0-288-16,3-1 128 0,4 0-128 0,3 0 0 15,2-2 128-15,2-3-128 0,0-1 0 0,3-3 0 16,-1-1 0-16,3-3-320 0,2-1 32 0,1-1 16 15,2-1-1584 1,2-4-304-16,0 1-64 0</inkml:trace>
  <inkml:trace contextRef="#ctx0" brushRef="#br0" timeOffset="170507.36">20198 11936 15663 0,'-7'-7'688'0,"7"7"144"0,0-5-656 0,0 1-176 15,0-2 0-15,3 2 0 0,1-3 4352 0,2 3 848 16,0-2 176-16,2 1 16 0,2-1-3728 0,2 2-736 16,0 0-160-16,1 1-16 0,0 2-224 0,1 0-32 15,-1 1-16-15,0 1 0 0,-2 1-64 0,0 2-16 0,-1 0 0 0,-1 2 0 16,-3-1-144-16,0 2-48 15,-3 2 0-15,-1-2 0 0,-3 1-208 0,-1 0 176 16,-1 0-176-16,-2 2 160 0,0 0-160 0,-1 1 0 0,0 0 0 0,-2-1 0 16,0 1 0-16,1-2-192 0,1-1 64 0,1-2 128 15,0 0 0-15,5-6 0 16,0 0 0-16,0 0 0 0,0 0 0 0,0 0 0 0,0 0 0 0,3 5 0 16,2 0 0-16,0-1 128 0,1-2-128 0,0 0 128 0,1 1-128 0,1-1 0 15,2 1 0-15,-1 0 128 16,0 2-128-16,-1 0 0 0,-1 1 0 0,-2 0 0 0,1 0 0 0,-1-1 0 15,-3 2 0-15,2 1 0 0,-3-1 0 0,-1 1 0 16,-1 0 0-16,-1-2 128 0,-2 0 0 0,1-1-128 16,-3 1 192-16,0-2-64 0,-4 0 96 0,0-2 16 15,-1 0 0-15,-1-1 0 0,-1-1 128 0,1 0 16 16,-1-1 16-16,1 0 0 0,-1-1-80 0,1 0 0 16,1-1-16-16,0 1 0 0,1 0-304 0,0 0 0 15,1 0 0-15,2 0 0 16,0 1-336-16,2 0-176 15,-1 0-48-15,6 1-12736 0,0 0-2544 0</inkml:trace>
  <inkml:trace contextRef="#ctx0" brushRef="#br0" timeOffset="175226.06">3085 13755 15663 0,'0'0'1392'0,"0"0"-1120"0,0 0-272 0,0 0 0 16,0 0 464-16,0 0 48 0,0 0 0 0,8 0 0 15,-3 0 624-15,3-2 128 0,1 0 16 0,2 0 16 16,2-1-400-16,3-1-64 0,0-1-32 0,4-1 0 16,1 1-96-16,3-2-32 0,3-1 0 0,-1-1 0 15,0-1-112-15,-1-1-32 0,1-1 0 0,-3-1 0 16,-2-1-16-16,-3 1-16 0,-1 0 0 0,-2 1 0 15,-1 0-144-15,-5-1-32 0,0-1 0 0,-2 2 0 16,-3 0 16-16,0 1 0 0,-3 1 0 0,-1 1 0 0,-1 3 96 0,-2-1 16 16,-1 1 0-16,0 0 0 0,-4 1-192 0,-1 0-48 15,-1 2 0-15,-2 1 0 0,-1 1-208 0,-3 2 0 16,-3 1 0-16,-1 0 0 0,0 4-128 0,0 0 128 16,-1 3-192-16,0 1 192 0,1 2-192 0,0 0 192 15,1 0-192-15,3 1 192 0,-1 1-128 0,2 1 128 16,0 2 0-16,3-1 0 0,1 2 0 0,1-3 0 15,3 0 0-15,0 0 144 0,3-1-144 0,0 1 192 16,3 1-192-16,1-1 192 0,1 0 16 0,3-1 16 16,0-1 0-16,3 0 0 0,0-1-224 0,2 0 0 15,1 1 0-15,1-2 0 0,1-2 128 0,1 0-128 16,1-2 176-16,1-2-176 0,3 1 192 0,1-2-192 0,2-2 192 0,-2 1-192 16,2-2 0-16,0-1-320 0,0-1 32 0,-2-2 16 31,0 1-1776-31,-1 1-336 0,-2-2-80 0</inkml:trace>
  <inkml:trace contextRef="#ctx0" brushRef="#br0" timeOffset="175493.11">3723 13767 28559 0,'0'0'2544'0,"0"0"-2032"0,0 0-512 0,0 0 0 0,0 0 832 0,0 0 80 16,-4-1 16-16,4 1 0 0,-6 1 336 0,6-1 64 15,-4 4 16-15,0 2 0 0,0 1-640 0,1 2-112 16,0 1-16-16,-1 2-16 0,1 1-256 0,0 3-48 16,1 0-16-16,-1 2 0 0,0 0-80 0,1 2-16 15,0 0 0-15,-1 1 0 0,1-1-144 0,0 0 0 16,1-2 144-16,0 0-144 0,0 1 0 0,0-3 144 16,0-1-144-16,1 0 0 0,0-3 0 0,0-1 0 15,2-2 0-15,-1-2 0 16,0 1-1616-16,-1-8-384 0,0 0-80 0,0 0-13792 0</inkml:trace>
  <inkml:trace contextRef="#ctx0" brushRef="#br0" timeOffset="175776.18">4052 13800 20271 0,'0'0'1792'0,"0"0"-1424"0,0 0-368 0,0 0 0 15,0 0 2432-15,0 0 432 0,0 0 80 0,2-5 0 0,-2 5-1280 0,4-5-272 16,0 0-48-16,2 3-16 0,0 0-592 0,2 1-112 16,2 0-32-16,2 0 0 0,1 0-400 0,4-1-64 15,1 0-128-15,2 0 176 0,2 0-336 0,1 0-64 16,-2-1-16-16,1 1 0 15,-1 2-1936-15,-2-1-384 0,-3 1-64 0</inkml:trace>
  <inkml:trace contextRef="#ctx0" brushRef="#br0" timeOffset="175917.58">4131 13928 36111 0,'0'0'1600'0,"0"0"320"0,0 0-1536 0,0 0-384 15,0 0 0-15,0 0 0 0,0 0 528 0,0 0 32 16,0 0 0-16,0 0 0 0,0 0 32 0,0 0 16 15,0 0 0-15,6 3 0 0,3-1-400 0,2 0-80 16,2-1 0-16,3 0-128 0,4-1 0 0,3-1-144 16,1 0-16-16,3-1-11808 0,0 0-2368 0</inkml:trace>
  <inkml:trace contextRef="#ctx0" brushRef="#br0" timeOffset="176638.41">6074 13306 11967 0,'0'0'528'0,"0"-7"112"0,0 1-512 0,0-1-128 0,0 0 0 0,0 1 0 15,0 0 3568-15,0 6 672 0,0 0 144 0,0 0 32 16,0 0-2368-16,0 0-480 0,-7 2-96 0,3 3 0 15,-2 1-976-15,2 4-192 0,0 4-48 0,-1 1 0 16,1 3-256-16,2 1-144 0,-2 2 16 0,0 1 0 16,1 2 128-16,-1 3 0 0,2 0 0 0,1 0 0 15,1-2 0-15,1-2 0 0,0 0 0 0,0-1 0 16,-1-2 0-16,0-2 0 0,0-3 0 0,1-2 0 0,1-1 224 0,-2-3-32 16,0-2 0-16,0-7 0 0,0 0-16 0,0 0-16 15,0 0 0-15,0 0 0 0,0 0 160 0,-3-6 48 16,1-1 0-16,0-4 0 0,1-3 16 0,0-1 0 15,0-3 0-15,0-3 0 0,-1-3 0 0,2-2 0 16,-1-4 0-16,2 0 0 0,1 1-128 0,0-2 0 16,0 0-16-16,2 1 0 0,2 2-64 0,0 0-16 15,2 2 0-15,2 2 0 0,0 1-32 0,1 2 0 16,2 3 0-16,0 3 0 0,1 0-128 0,0 3 0 0,0 2 144 0,0 3-144 31,2-1 0-31,-3 3 0 0,1 1 0 0,1 2 0 0,-2 1 0 0,0 2-240 16,0 1 64-16,-2 2 16 15,-2 1-1456-15,0 3-304 0,0-1-48 0,-3 4-8832 16,-1 3-1760-16</inkml:trace>
  <inkml:trace contextRef="#ctx0" brushRef="#br0" timeOffset="176827.38">6122 13488 30399 0,'0'0'1344'0,"0"0"288"0,0 0-1312 0,0 0-320 0,0 0 0 0,0 0 0 0,0 0 704 0,0 0 64 16,0 0 0-16,10-1 16 0,-1 0 0 0,1 0 0 16,1 0 0-16,1 0 0 0,2 1-464 0,1 0-80 15,-1-1-32-15,1 0 0 16,2 0-1744-16,0-1-368 0,1 1-64 0,0 0-12400 16</inkml:trace>
  <inkml:trace contextRef="#ctx0" brushRef="#br0" timeOffset="177045.51">6640 13467 24879 0,'0'0'1088'0,"0"0"256"0,0 0-1088 0,0 0-256 15,0 0 0-15,0 0 0 0,0 0 1984 0,0 0 352 16,0 0 64-16,-4 5 16 0,2 3-1072 0,0-1-192 16,-1 3-64-16,1 2 0 0,0 1-512 0,1 2-96 15,0-1-32-15,0 1 0 0,0 2-144 0,0 1-48 16,-3-2 0-16,3 1 0 0,-1-1-128 0,0-1-128 15,0 1 144-15,0-3-144 0,0 0 128 0,1-2-128 0,0-1 0 0,1-2 144 32,2 0-1168-32,-1-2-256 0,-1-6-32 0,4 5-9888 0,-4-5-1968 0</inkml:trace>
  <inkml:trace contextRef="#ctx0" brushRef="#br0" timeOffset="177453.01">6932 13186 23951 0,'-1'-6'2128'0,"1"0"-1696"15,1-1-432-15,0-2 0 0,0 1 1040 0,0 0 128 16,0 1 32-16,0 2 0 15,1-1 448-15,-2 6 80 0,0 0 32 0,0 0 0 0,3-4-736 0,-3 4-160 0,0 0-32 0,0 0 0 16,0 0-400-16,5 5-96 16,0 3-16-16,-3 3 0 0,-1 2-128 0,-1 5-48 15,-1 2 0-15,-1 3 0 0,0 0-144 0,0 2 128 16,-1 0-128-16,0 1 128 0,0-2-128 0,1-1 0 16,1-1 0-16,1 0 128 0,0-2-128 0,3-1 0 0,-1-2 0 0,2-1 0 15,1-2 144-15,1-2 0 0,1-2 0 0,-1-1 0 16,2-2 144-16,1 0 32 0,0-3 0 0,1 0 0 15,1-1-64-15,1-1-16 0,0-1 0 0,0 0 0 16,0 0-240-16,-1-1 176 0,0 0-176 0,0 2 160 16,0-2-160-16,-1 0 0 0,0 0 0 0,0 0 0 31,-2 0-592-31,2 0-160 0,0 0-16 0,-1 0-11344 0,0 1-2272 0</inkml:trace>
  <inkml:trace contextRef="#ctx0" brushRef="#br0" timeOffset="177687.38">7539 13437 21183 0,'0'0'1888'0,"0"0"-1504"15,-1-7-384-15,0 2 0 0,0-1 3264 0,1 6 592 16,0 0 112-16,0 0 32 0,-3-5-2016 0,3 5-416 16,0 0-80-16,0 0-16 0,0 0-752 0,0 0-144 15,-5 3-48-15,2 3 0 0,0 4-320 0,0 2-64 16,1 1-16-16,1 3 0 0,0 1-128 0,0 0 0 15,1 2 0-15,0 1 0 0,1 1 0 0,1-2 128 16,0 1-128-16,1 0 0 0,-1 1 0 0,2-4 0 16,-2 0 0-16,2-2 0 15,-1 1-1408-15,0-3-256 0,1-2-48 0,-1-1-15808 0</inkml:trace>
  <inkml:trace contextRef="#ctx0" brushRef="#br0" timeOffset="178283.53">5906 14160 22111 0,'-5'-1'1968'0,"-1"0"-1584"0,0 0-384 0,1 0 0 0,-2 0 1744 0,3 1 272 0,-1-1 48 0,5 1 16 15,0 0-288-15,0 0-64 16,0 0-16-16,0 0 0 0,0 0-720 0,0 0-144 0,0 0-16 0,10-1-16 16,0 0-336-16,4 0-64 15,4-1-16-15,4 1 0 16,4 1-112-16,5-2-32 0,8-1 0 0,0-2 0 15,5-1-128-15,7-2-128 0,3 0 192 0,7 0-192 16,8 0 144-16,2-1-144 0,2-2 0 0,4 0 144 16,-1 1-144-16,5-1 0 0,5 0 0 0,-3-1 128 15,-2-1-128-15,-1 1 0 0,0-2 0 0,-1 1 0 0,-2 1 0 0,-3 1 0 16,-3-1 128-16,-5 1-128 0,-4 0 0 0,-2 0 0 16,-2 1 0-16,-4 2 128 0,-6 0-128 0,-5 0 128 15,-4 2-128-15,-6-2 128 0,-7 1-128 0,-4 2 0 16,-3 0 0-16,-5 1 0 0,-3 1 0 0,-3-1 0 15,-4 1 0-15,-4 3 0 16,0 0-496-16,0 0 32 0,0 0 0 0,-6-1 0 16,-4 1-1504-16,-4 1-288 0,-3 0-64 0,-3 1-13264 0</inkml:trace>
  <inkml:trace contextRef="#ctx0" brushRef="#br0" timeOffset="178773.41">6675 14490 14735 0,'0'0'1312'0,"2"-6"-1056"0,0-2-256 0,0 0 0 0,0 1 2704 0,2 0 496 15,-1-1 80-15,0 2 32 0,-1-1-944 0,1 2-176 16,-1 0-32-16,-2 5-16 0,0 0-912 0,0 0-176 16,0 0-32-16,0 0-16 0,0 0-576 0,-1 8-112 15,-3 2-32-15,0 2 0 0,-1 2-160 0,-2 4-128 0,-1 2 144 0,1 3-144 16,-1 1 0-16,0 2 0 0,0 2 0 0,2-2 0 15,-1 1 0-15,2-2 0 16,0-2 0-16,2 0 0 0,2-1 0 0,2-2 0 0,1-2 0 0,3-2 0 16,1 0 320-16,3-2 64 0,1-2 0 0,2-2 16 15,1-1 32-15,3-3 0 16,2-1 0-16,3-2 0 0,1-2-176 0,2-1-16 0,2-2-16 0,0-1 0 16,3-3-96-16,-2 1 0 0,1-2-128 0,-3 0 192 15,-1 1-192-15,-2-1 0 0,-2-1 0 0,-2 1 0 31,-4-2-736-31,-2 0-96 0,-3 0 0 0,-3 2-16 16,0-2-2256-16,-6 0-448 0,-3-10-96 0,-2 6 0 0</inkml:trace>
  <inkml:trace contextRef="#ctx0" brushRef="#br0" timeOffset="178962.21">6671 14521 19343 0,'0'0'1728'0,"0"0"-1392"15,-2-4-336-15,2 4 0 0,0-5 3440 0,0 5 608 16,2-5 128-16,3 1 32 0,-1 0-2752 0,4 1-560 16,2 0-96-16,1-1-32 0,3 1-176 0,2-1-32 15,2-1-16-15,0 2 0 0,1-1-320 0,1 0-64 16,0 0-16-16,1-1 0 16,0 1-544-16,0 1-112 0,-1-1-32 0,-2 2 0 15,0 1-3088-15,-2 0-608 0</inkml:trace>
  <inkml:trace contextRef="#ctx0" brushRef="#br0" timeOffset="179165.47">6734 14644 32255 0,'0'0'2864'0,"0"0"-2288"0,0 0-576 0,0 0 0 16,0 0 1008-16,0 0 80 0,0 0 32 0,0 0 0 15,0 0-96-15,0 0-32 0,0 0 0 0,10 2 0 16,2-1-464-16,3-1-80 0,3-1-32 0,2-1 0 15,1 2-256-15,2-1-160 0,2 0 192 0,1 0-192 16,1 0-896-16,-1 0-304 0,2 0-48 0,-2 1-10336 16,-3-1-2080-16</inkml:trace>
  <inkml:trace contextRef="#ctx0" brushRef="#br0" timeOffset="179448.1">7203 14767 20271 0,'0'0'1792'0,"0"0"-1424"0,0 0-368 0,0 0 0 16,0 0 2272-16,0 0 384 15,0 0 80-15,0 0 16 0,0 0-1120 0,0 0-224 0,0 0-32 0,0 0-16 16,0 0-640-16,5 6-128 15,1 2-16-15,-2 2-16 0,0 1-224 0,0 2-32 0,-1 1-16 0,-3 2 0 16,0-1-96-16,0 2-32 0,-3-1 0 0,-1 1 0 16,1-1-160-16,0 2 0 0,-1-2 144 0,1 1-144 31,2-3-464-31,-1-1-176 0,1-1-16 0,1-2-16 16,0-1-2080-16,2-2-432 0,2-3-80 0</inkml:trace>
  <inkml:trace contextRef="#ctx0" brushRef="#br0" timeOffset="179918.31">7728 14563 31327 0,'0'0'2784'0,"-1"-4"-2224"16,1 4-560-16,-1-5 0 0,1 1 1392 0,0 4 160 16,0 0 48-16,0 0 0 0,0 0-960 0,0 0-176 15,-5 2-32-15,0 2-16 0,0 3-160 0,-1 2-48 16,0 1 0-16,0 2 0 0,-2 2-208 0,2 3 0 15,-2 1 128-15,0 2-128 0,-1 0 0 0,-1 0 0 16,0 0 0-16,2 0 0 0,-2 1 0 0,4-2 0 16,-4-2 0-16,2-2 0 15,1-1 128-15,2-2-128 0,0-2 0 0,1 1 144 0,-1-4-16 0,5-7-128 16,0 0 192-16,0 0-64 0,0 0-128 0,0 0 192 16,0-9-192-16,2-1 192 0,1-2-192 0,5-10-224 0,1-2 48 0,-1 5 16 15,4-4 0-15,2-3 0 0,0-4 0 0,0-2 0 16,2-1 160-16,-1 1-128 15,0 1 128-15,0 2-128 0,-2 1 256 0,-1 4 48 16,-2 1 16-16,0 4 0 0,-1 3 384 0,-1 2 64 16,-1 3 32-16,0 3 0 0,-3 0-144 0,0 1-16 0,0 2-16 0,-4 5 0 15,0 0-160-15,0 0-16 16,0 0-16-16,6 2 0 0,0 2-176 0,-2 4-128 0,1 2 192 0,-1 2-192 0,-1 2 128 0,1 2-128 16,-1 1 0-16,0 3 0 0,1 1 0 0,-1 1 0 15,-1 1 0-15,0 0 0 0,0 0 0 0,0-1 0 16,-1 0 0-16,1 8 0 0,-1-6 0 0,1-4-176 15,-2-3 176-15,1-7-208 0,0-2-112 0,0 0-32 16,-1-1 0-16,0-7 0 16,2 6-1568-16,-2-6-304 0,0 0-64 0,0 0-14832 15</inkml:trace>
  <inkml:trace contextRef="#ctx0" brushRef="#br0" timeOffset="180106.84">7615 14698 32255 0,'0'0'1424'0,"0"0"304"0,-5-3-1392 0,0-1-336 16,3-1 0-16,2 5 0 0,0 0 1120 0,0 0 160 16,0 0 16-16,8-4 16 0,0-1-656 0,3 1-128 15,4 1-16-15,2-1-16 0,4 1-336 0,3-1-160 0,3 0 160 0,1 1-160 16,3 2 0-16,3-1-240 0,-2-1 32 0,0-1 0 31,0 1-2608-31,-2 0-528 0,-3-2-112 0</inkml:trace>
  <inkml:trace contextRef="#ctx0" brushRef="#br0" timeOffset="180311.92">8224 14597 21183 0,'0'0'1888'16,"0"0"-1504"-16,0 0-384 0,0 0 0 0,0 0 2976 0,0 0 528 15,0 0 96-15,0 0 32 16,0 0-1776-16,0 7-368 0,-2 0-64 0,1 2-16 0,-1 1-592 16,2 2-128-16,-2 3-32 0,1 0 0 15,0 1-256-15,1 1-48 0,1 1-16 0,0 0 0 16,1 1-80-16,-2 0-32 0,0-1 0 0,0 1 0 0,1-1-224 0,-1-2 144 15,1 0-144-15,0-3 128 0,1-2-128 0,-2-2-144 16,0-2 144-16,0 3-208 31,0-10-1760-31,0 0-336 0,0 0-80 0,0 0-14576 0</inkml:trace>
  <inkml:trace contextRef="#ctx0" brushRef="#br0" timeOffset="180906.91">9071 13637 25791 0,'0'0'1152'0,"0"0"224"0,0 0-1104 0,0 0-272 0,0 0 0 0,0 0 0 15,0 0 2272-15,0 0 400 0,0 0 80 0,9-2 0 16,-2-1-1408-16,3 1-272 0,2 0-64 0,3 1-16 16,3 0-464-16,3 0-80 0,2 0-32 0,2 0 0 15,3-2-288-15,-2 1-128 0,-1 1 128 0,1-1-128 16,-1-1-256-16,-1 0-144 0,-1 1-32 0,-3 1 0 15,-1 0-3120 1,-3 1-624-16</inkml:trace>
  <inkml:trace contextRef="#ctx0" brushRef="#br0" timeOffset="181064.68">9184 13812 37839 0,'0'0'1664'0,"0"0"368"0,0 0-1632 16,0 0-400-16,0 0 0 0,0 0 0 0,6-4 0 0,3 2 0 15,2 1 0-15,3 0 0 0,4 0 400 0,2 0 0 16,3-1 0-16,2-1 0 0,2 0-224 0,-1 0-48 31,1-2-128-31,2 1 192 0,1 0-192 0,-1-1-128 0,0 1 128 0,0 1-208 32,-3-1-2800-32,0 2-576 0</inkml:trace>
  <inkml:trace contextRef="#ctx0" brushRef="#br0" timeOffset="182940.7">11242 13059 22111 0,'-1'-4'1968'0,"0"-2"-1584"0,1 6-384 0,1-5 0 16,-1-2 1184-16,0 2 160 0,0 5 16 0,0 0 16 16,-1-5 96-16,1 5 32 0,0 0 0 0,0 0 0 15,0 0-656-15,-5 6-128 0,1-1-16 0,-1 5-16 16,2 4-480-16,0 1-80 0,0 1-128 0,0 4 176 16,1 2-176-16,1 1 160 0,0 4-160 0,1-2 160 15,-1 0-160-15,1 1 0 0,0-1 144 0,1 0-144 16,0-2 0-16,0-2 144 0,-1-2-144 0,1-1 0 15,0-3 176-15,0-1-176 0,-1-2 160 0,0-1-160 16,0-2 208-16,0-1-48 0,0-8-16 0,0 0 0 0,0 0 48 0,0 0 0 16,0 0 0-16,-3-3 0 0,0-2-32 0,0-1 0 15,-2-3 0-15,1-2 0 0,-1-1 32 0,2-4 0 16,0-2 0-16,2-3 0 0,-2-2 16 0,3-3 16 16,0 0 0-16,2-3 0 0,0-2 0 0,1 1 0 15,1-1 0-15,1 1 0 0,1 2 0 0,2 0 0 16,1 2 0-16,1 0 0 0,1 3-224 0,1 2 176 15,1 3-176-15,0 1 160 0,-1 2-160 0,2 2 0 16,-1 2 0-16,1 1 0 0,-1 2 0 0,1 2 0 16,-2 3 0-16,0 0 0 0,-2 3 0 0,0 1 0 15,-1 2 0-15,0 3-176 16,-2 0-352-16,-1 2-80 0,1 1-16 0,-1 2 0 16,-3 3-1664-16,-1 3-336 0,-2 1-64 0</inkml:trace>
  <inkml:trace contextRef="#ctx0" brushRef="#br0" timeOffset="183144.68">11257 13283 29199 0,'0'0'1280'0,"0"0"288"0,0 0-1248 0,0 0-320 0,0 0 0 0,0 0 0 16,0 0 592-16,0 0 64 0,0 0 16 0,8 2 0 15,1-1 160-15,1-1 48 0,0-1 0 0,3 1 0 16,2 0-384-16,2 0-80 0,0-1-16 0,3 0 0 15,0 0-400-15,1-1 0 0,1 1 128 0,2 0-128 16,-3 0-2160 0,1-1-464-16,0 0-80 0</inkml:trace>
  <inkml:trace contextRef="#ctx0" brushRef="#br0" timeOffset="183489.23">11757 13322 10127 0,'0'0'896'0,"0"0"-704"0,2-5-192 0,1-1 0 15,-3 1 4592-15,1-1 880 0,-1 6 176 0,0 0 48 16,0-5-2656-16,0 5-528 0,0 0-96 0,0 0-32 16,0 0-1088-16,0 0-208 0,0 0-64 0,0 7 0 15,0 4-640-15,0 3-128 0,0 0-16 0,0 4-16 16,0 1-224-16,1 2 0 0,-1 1 0 0,1 1 0 16,-1 0 0-16,0 1 0 0,2-2 0 0,-1-2 0 31,0 0-1152-31,0-1-336 0,0-1-64 0,1-2-16336 0</inkml:trace>
  <inkml:trace contextRef="#ctx0" brushRef="#br0" timeOffset="187374.68">12507 12851 14735 0,'0'0'1312'0,"-3"-6"-1056"0,-1-2-256 0,1 0 0 0,0 1 1264 0,-1 0 192 16,0 1 32-16,0 0 16 0,-1 3-160 0,1-1-16 15,-1 2-16-15,1 1 0 0,-2 1-240 0,1 2-48 16,-5 2-16-16,0 1 0 0,-1 2-464 0,0 2-96 15,-1 0 0-15,1 5-16 0,-1 1-192 0,0 4-48 16,-1 2 0-16,-2 3 0 0,3 2 64 0,-2 1 0 16,1 2 0-16,1 1 0 0,0 1 32 0,2 1 16 15,1 0 0-15,2 0 0 0,2-2-96 0,1 2-16 16,3-2 0-16,1-1 0 0,3-3-64 0,1-1-128 16,3-1 176-16,1 1-176 0,3-2 144 0,4-2-144 0,0-4 0 0,4 0 144 15,3-1-144-15,1-1 192 0,2-2-192 0,3-3 192 31,0-3-1712-31,1-1-336 0,1-4-64 0</inkml:trace>
  <inkml:trace contextRef="#ctx0" brushRef="#br0" timeOffset="187830.26">12739 13148 6447 0,'0'0'272'0,"-1"-5"80"16,0-3-352-16,1-1 0 0,1 1 0 0,0-2 0 0,1-1 3904 0,0 0 704 0,1-1 128 0,0 1 48 15,1 2-2560-15,2 0-512 0,-1 0-112 0,2 0 0 16,1 2-352-16,1 0-64 15,-1 2-16-15,1 0 0 0,0 3-448 0,0 2-80 16,-1 1-32-16,0 2 0 0,-1 3-384 0,-2 2-80 16,-2 2-16-16,0 3 0 0,-3 1-128 0,-1 3 0 0,-2 0 0 0,0 3 0 15,-5 2 0-15,1 0 0 0,-4 2 0 0,0-1 0 16,0-1 0-16,0-1 0 0,0-2 0 0,1-3 0 16,0-1 0-16,2-2 0 0,0-2 0 0,2-2 0 15,1-3 0-15,2 0 208 0,2-2-16 0,1-4-16 31,0 0 144-31,0 0 16 0,0 0 16 0,6 2 0 16,1-1-160-16,3 3-16 0,1-3-16 0,2 0 0 16,3-1-160-16,0 0 0 0,3 1 0 0,0 0 128 0,-2 0-128 0,2-1 0 15,0 1 0-15,-2 0 0 16,0 1-240-16,-2-1-80 0,-2 0 0 0,-1 0-16 16,1 0-2144-1,-2 0-416-15,-2 0-96 0,1-1-16 0</inkml:trace>
  <inkml:trace contextRef="#ctx0" brushRef="#br0" timeOffset="188206.46">13186 13168 15663 0,'1'-15'688'0,"0"7"144"0,0-1-656 0,0-1-176 15,1 1 0-15,0-1 0 0,2 0 2800 0,-1 1 528 16,-1 1 96-16,0 2 32 0,1 0-1552 0,-2 2-304 15,-1 4-64-15,0 0-16 0,0 0-880 0,0 0-160 16,0 0-32-16,0 0-16 0,1 6-288 0,0 3-144 16,-1 1 160-16,-1 1-160 0,-1 1 0 0,-1 1 0 15,0 2 0-15,1 1 0 0,-1 2 128 0,0 0-128 16,1 0 0-16,1-1 144 0,0-2 64 0,1 0 16 0,1 1 0 0,1-2 0 16,0-1 256-16,2 0 48 0,0-2 16 0,1-1 0 15,0-2 32-15,3-1 16 0,-2-2 0 0,2 0 0 0,0-2-272 0,2 0-64 16,0-1-16-16,1 1 0 0,1-2-48 0,0 0-16 15,0-1 0-15,0 0 0 0,0-1-176 0,0 0 128 16,0-2-128-16,0 2 128 0,-1-1-128 0,1 0-144 16,-1 0 144-16,0-1-208 15,0 1-448-15,-1 1-96 0,-1 0-16 0,0 0 0 16,-1 2-1984-16,0-1-384 0,1 0-96 0,-1-1-16 0</inkml:trace>
  <inkml:trace contextRef="#ctx0" brushRef="#br0" timeOffset="188599.83">13805 12888 7359 0,'0'0'656'0,"0"-5"-528"0,-1-2-128 0,0 0 0 15,0 0 3600-15,-1 2 688 0,1-1 144 0,0 1 32 16,0-2-2096-16,1 1-432 0,0 6-80 0,1-8 0 16,-1 0-160-16,1 3-32 0,0-2 0 0,1 2 0 15,-1-1-336-15,1 2-80 0,-2 4-16 0,4-5 0 0,-4 5-704 0,5-3-144 16,0 1-16-16,2 2-16 0,-1 1-128 0,2 2-32 15,1 1 0-15,0 1 0 0,1 2-16 0,1 3-16 16,0 1 0-16,0 2 0 0,-2 1-160 0,1 3 160 16,-1 2-160-16,-1 3 160 0,-2 3-160 0,0 2 128 15,-2 4-128-15,-1 2 128 0,-2 1-128 0,-2 3 0 16,-2 3 144-16,0 1-144 0,-1-2 128 0,-2 1-128 16,0 0 128-16,-4-1-128 0,-4-1 0 0,-1-1 0 15,-3-1 0-15,-4-1-128 16,-4-2-2048-16,-4-2-416 0,-2 0-80 0</inkml:trace>
  <inkml:trace contextRef="#ctx0" brushRef="#br0" timeOffset="189276.89">11208 13955 14735 0,'-10'-6'640'0,"7"4"160"0,-3-1-640 0,1-1-160 15,-1 2 0-15,-1 0 0 0,1-1 2832 0,0 1 544 16,2-1 96-16,4 3 32 0,0 0-1440 0,0 0-272 15,0 0-64-15,0 0-16 0,0 0-816 0,0 0-144 16,0 0-48-16,0 0 0 0,7 1-416 0,1 1-96 16,2-1 0-16,1 0-16 0,1 1-48 0,5 0 0 15,4-1 0-15,2 0 0 0,2-1 160 0,5-1 32 16,4 0 0-16,7-1 0 0,5 0 0 0,4 0 16 16,5-2 0-16,6 0 0 0,4-2-80 0,6 0-32 0,7-1 0 0,4 1 0 0,1 0-96 0,5-1 0 15,7 1-128-15,2-1 192 0,1 1-192 16,2-1 144-16,2-1-144 0,2 1 128 15,-2-2-128-15,2 0 0 0,3 1 144 0,-1 1-144 0,-2-2 0 0,-2 2 0 16,-4 0 0-16,-1 0 128 0,-2 1-128 0,-6 0 0 16,-7-1 0-16,-5 1 128 0,-5 0-128 0,-4 2 0 15,-4 0 0-15,-4 1 0 0,-4 0 0 0,-5-2 144 16,-5 0-144-16,-5-1 0 0,-5 1 160 0,-4-1-160 16,-2 2 128-16,-5 1-128 0,-4-2 144 0,-3 2-144 15,-4 0 160-15,-3 1-160 0,-3-1 128 0,-8 3-128 16,0 0 0-16,0 0 144 15,0 0-1024-15,-6-3-208 0,-3 0-32 0,-2 2-10704 16,-3 2-2128-16</inkml:trace>
  <inkml:trace contextRef="#ctx0" brushRef="#br0" timeOffset="189906.45">12160 14344 17503 0,'0'0'1552'0,"3"-6"-1232"0,-1-2-320 0,0 0 0 15,0 0 1872-15,0 1 320 0,1-2 64 16,0 1 16-16,0 1-64 0,0 1-16 0,0 1 0 16,-3 5 0-16,0 0-736 0,4-6-160 0,-4 6-16 0,0 0-16 15,0 0-704-15,0 0-144 0,0 0-32 0,0 0 0 16,0 0-256-16,0 9-128 0,0 2 0 0,-4 3 128 16,-1 2-128-16,0 1 0 0,-1 3 144 0,0 2-144 15,-3 1 128-15,1 1-128 0,0 2 128 16,1 0-128-16,-1 1 0 0,3-1 0 0,-2-2 0 0,3-1 128 15,-1 0-128-15,2-2 144 0,1-2-144 0,1-1 160 0,2-2-16 0,1-2 0 16,1-2 0-16,6 5 0 0,2-5 48 0,0-3 16 16,2-3 0-16,-1-2 0 0,0-1 0 0,4-1 0 15,1-1 0-15,3-1 0 0,1-1-16 0,0-1 0 16,-1 0 0-16,-2-1 0 0,0 1-32 0,0 0-16 16,0 0 0-16,0 1 0 0,-3-3-144 0,0 2 0 15,-2 0 0-15,-1 0 0 0,-2 0 0 0,-1-1-272 16,-1 1 32-16,0 0 16 15,-1-1-720-15,-1 1-144 0,1-1-16 0,-2 1-16 16,2 0-2480-16,-7 2-496 0</inkml:trace>
  <inkml:trace contextRef="#ctx0" brushRef="#br0" timeOffset="190203.87">12180 14306 3679 0,'0'0'320'16,"0"0"-320"-16,-3-5 0 0,1 1 0 0,2 4 4832 0,-1-5 896 0,1 5 176 0,0 0 48 15,0 0-3472-15,4-4-688 0,1-1-144 0,2 0-32 0,1 2-592 0,2 1-128 16,3-1-32-16,0 1 0 0,2 0-288 0,2 1-48 15,1 0-16-15,0 0 0 0,1 0-288 0,1 1-64 16,1 0-16-16,0 0 0 0,-3 0-144 0,1 1-176 16,-3-1 48-16,-1 1 0 15,-2 0-1600-15,-1 1-320 0,-2 0-64 0,-2 2-7264 16,-2-1-1440-16</inkml:trace>
  <inkml:trace contextRef="#ctx0" brushRef="#br0" timeOffset="190391.36">12234 14443 12895 0,'-13'3'576'0,"6"0"112"0,1-1-560 0,-1 0-128 0,0 0 0 0,3 0 0 16,4-2 3760-16,0 0 720 0,0 0 128 0,0 0 48 16,0 0-2656-16,0 0-528 0,0 6-96 0,3-2-32 15,2 0-640-15,2 0-144 16,2-1-32-16,3 0 0 0,3-2-160 0,1 0-48 16,1-1 0-16,1 0 0 0,2-1-128 0,1 0-16 15,1-2-16-15,0 1 0 0,-2 0-304 0,-1 0-64 0,-3 0-16 0,1-1 0 31,-2 1-3040-31,-1 0-624 0</inkml:trace>
  <inkml:trace contextRef="#ctx0" brushRef="#br0" timeOffset="197592.13">13015 14302 16175 0,'0'0'704'0,"3"-3"176"0,1-2-704 0,0-3-176 16,0 1 0-16,1 2 0 0,-1-1 1456 0,1 1 256 15,-3-3 48-15,1 3 16 0,-3 5-160 0,3-6-16 16,0 1-16-16,-3 5 0 0,1-5-496 0,-1 5-112 15,0 0-16-15,0 0 0 0,0 0-64 0,-5 6 0 16,-1 2-16-16,-2 6 0 0,-1 1-512 0,-1 6-112 16,0 1 0-16,-2 3-16 0,-3 3-240 0,0 1 0 15,-2 2 0-15,1 3 0 0,0 3 0 0,-1-1 128 0,0-1-128 0,2-2 0 16,-1-2 128-16,3-4-128 16,1-1 0-16,2-5 144 0,2-4-144 0,2-1 192 0,0-4-192 0,2-2 192 15,2-4 192-15,2-6 32 0,0 0 16 0,0 0 0 16,0 0-240-16,4-9-64 15,2-3 0-15,2-4 0 0,2-6-128 0,3-6 0 0,5-5 0 0,1-4 0 16,3-6 0-16,1-2 0 0,0-3 0 0,0 0 0 16,1 2 0-16,-3 2 0 0,-1 3 0 0,-1 3 0 15,-3 5 0-15,-4 3 0 0,-2 6 0 0,-2 5 128 16,-3 5 256-16,-1 4 32 0,-1 3 16 0,-3 7 0 16,0 0-128-16,0 0-32 0,0 0 0 0,1 9 0 0,-1 2-272 0,0 5 0 15,1 1 0-15,-1 4 0 0,1 3 0 0,-2 3 0 16,0 1 0-16,0 3 0 0,2 1 0 0,0 0 0 15,-1 0 0-15,1-1 0 0,0 1 0 0,2-2 0 16,0 0 0-16,1-2 0 0,0-3 0 0,0-2 0 16,0-1 0-16,1-2 0 0,-1-3 0 0,2 0 0 15,-2-4 0-15,0-2 0 16,0-1-384-16,-2-2-64 0,0-2-32 0,-2-6 0 16,0 0-1568-16,0 0-304 0,0 0-64 0,0 0-7776 15,0 0-1568-15</inkml:trace>
  <inkml:trace contextRef="#ctx0" brushRef="#br0" timeOffset="197780.13">12828 14670 28559 0,'0'0'2544'0,"0"0"-2032"0,0 0-512 0,6-4 0 15,1 0 1728-15,3 1 240 0,2 1 48 0,3-1 16 16,1 1-1456-16,4 0-304 0,1-1-48 0,2-1-16 16,0 1 48-16,1 1 16 0,3 0 0 15,1-1 0-15,1 1-48 0,0 0-16 0,2 0 0 0,-2 0 0 16,1-1-208-16,-2-1 0 0,1 0 0 0,-3 0-160 31,-2 1-736-31,-2 0-128 0,-3-1-48 0,-4 2-9584 0,-2 1-1920 0</inkml:trace>
  <inkml:trace contextRef="#ctx0" brushRef="#br0" timeOffset="198705.45">15533 13576 30927 0,'0'0'1360'0,"0"0"304"16,0 0-1344-16,0 0-320 0,0 0 0 0,0 0 0 0,0 0 576 0,0 0 64 16,0 0 0-16,5 0 0 0,5-1-176 0,2 1-16 15,4 0-16-15,3 1 0 0,1 0-32 16,4 1 0-16,1-2 0 0,1 1 0 0,2 0-144 15,-2-1-48-15,2 0 0 0,-1 0 0 0,-2 0-208 0,1 0 128 16,-2 0-128-16,-1 0 0 16,-2 1-320-16,-2 0-176 0,-4 0-16 0,-2 0-16 31,-2 1-2304-31,-3 1-464 0,-8-3-96 0,0 0 0 0</inkml:trace>
  <inkml:trace contextRef="#ctx0" brushRef="#br0" timeOffset="198877.11">15622 13774 32303 0,'0'0'1424'0,"0"0"304"0,0 0-1376 0,0 0-352 0,0 0 0 0,0 0 0 16,0 0 176-16,8 3-48 0,2-1 0 0,2-1 0 16,2-1 128-16,3 0 32 15,1 0 0-15,2-1 0 0,0-3 16 0,1 2 0 16,1-1 0-16,1 1 0 0,1-2-304 0,0 1 0 0,-1 0 0 15,2-3 0 1,-1 2-2384-16,0-2-384 0,24-7-80 0,-11 3-16 0</inkml:trace>
  <inkml:trace contextRef="#ctx0" brushRef="#br0" timeOffset="199268.49">15932 13420 31327 0,'-11'-8'1392'0,"7"5"272"0,1-1-1328 0,-2-2-336 16,0 1 0-16,0 0 0 0,0 1 320 0,0 2 0 16,1 0 0-16,4 2 0 0,0 0 448 0,0 0 64 15,-4 1 32-15,4-1 0 0,0 0-592 0,-3 6-112 16,3 1-32-16,3 1 0 0,0 0-128 0,1 2 0 16,5 0-160-16,1 1 160 0,1 1 0 0,1 0 0 0,5-2 0 0,-1 0 0 15,2 0 0-15,1-1 0 16,2-1 0-16,1-2 0 0,1 1 0 0,-1-3 0 15,-1-1 0-15,0 0 0 0,-2-1 0 0,-1-1 0 16,-3 0 0-16,-1 0 0 0,1 1 0 0,-3 1 0 16,-1-1 128-16,-1 0-128 0,-2 1 0 0,-1 1 0 0,-7-4 0 0,4 6 0 15,0 1 208-15,-3-1-64 0,-1 2-16 0,-2 2 0 16,-4 2 256-16,-1 1 64 0,0 2 0 0,-3 0 0 16,-1 1-240-16,1 2-32 0,-1 1-16 0,-1 1 0 15,-1-2-160-15,-1 0 192 0,0-2-192 0,0 1 192 0,0-3-64 0,1-1-128 16,0-1 192-16,1-1-64 0,0-1-128 15,2-1 0-15,-1 0 0 0,2-1-176 16,2-1-1904 0,-1 1-384-16,1-1-80 0</inkml:trace>
  <inkml:trace contextRef="#ctx0" brushRef="#br0" timeOffset="200052.48">17231 13454 18431 0,'0'0'1632'0,"0"0"-1312"15,-4 5-320-15,4-5 0 0,-1 7 2288 0,0-1 384 16,1-6 80-16,0 6 0 0,0-6-1376 0,3 6-288 15,1-1-48-15,1-1-16 0,3-1-176 0,1-1-32 16,2-1-16-16,4 0 0 0,0-1-320 0,4-1-64 0,1 0-16 0,4-2 0 16,1-1-16-16,-2-2-16 15,1-2 0-15,1 0 0 0,-1 0-96 0,-2-2-16 16,-2-1 0-16,-2-1 0 0,0-1-96 0,-3-2-32 0,-1 0 0 0,-2 0 0 16,-1-1-128-16,-1 1 0 15,-3 0 0-15,-1 2 128 0,-3 2-128 0,-1 1 160 16,-1 0-160-16,-2 2 160 0,-1-1-160 0,-2 2 192 15,-2 2-192-15,0 0 192 0,-3 1-192 0,-1 1 0 0,-1-1 144 0,1 3-144 16,-4 0 0-16,-1 2 0 0,-1 1 0 0,-3 2 0 16,-1-1 0-16,1 1 0 15,-2 3 0-15,0 1 0 0,-1-1 0 0,1 2 128 0,1 1-128 0,1 1 176 16,2 0 32-16,0 1 16 0,2 1 0 0,2 1 0 0,2-1-32 0,2 1-16 16,1 2 0-16,3-1 0 0,1-1-176 0,3 2 0 15,2 0 0-15,3 1 128 0,1-2 32 0,3 2 0 16,1-2 0-16,2-1 0 0,2-1-160 0,1 1 192 15,3-2-192-15,1-2 192 0,3-2-192 0,1 0 0 16,2-1 0-16,0-3 0 0,1-2 0 0,0 1 0 16,-1-3 0-16,1-2 0 15,-2 1-512-15,-1-1-192 0,0-2-48 0,-1 0 0 16,1 1-2160-16,0 0-432 0,-2 0-96 0</inkml:trace>
  <inkml:trace contextRef="#ctx0" brushRef="#br0" timeOffset="200319.59">17993 13500 33167 0,'0'0'2944'0,"0"0"-2352"15,0 0-464-15,0 0-128 0,0 0 768 0,0 0 144 0,0 0 32 0,0 0 0 16,-4 4 160-16,1 0 48 0,1 4 0 0,0 1 0 16,-2 2-368-16,2 1-64 15,-1 1-16-15,1 2 0 0,-2 3-368 0,2 2-80 0,0 1 0 0,0 1-16 16,-1 1-240-16,1-1 0 15,-1-1 128-15,1-2-128 0,1 0 0 0,0 0 0 0,-1-2 0 0,2-1 0 16,-1-3 144-16,1-1-144 0,1-1 128 0,2-1-128 16,-1-2-464-16,0-1-176 0,0-2-48 0,-2-5 0 15,0 0-1872-15,0 0-368 0,7 0-80 0,-1-2-12656 16</inkml:trace>
  <inkml:trace contextRef="#ctx0" brushRef="#br0" timeOffset="200711.94">18429 13330 20271 0,'0'0'1792'0,"0"0"-1424"0,-2-3-368 0,2 3 0 16,0 0 4464-16,0 0 816 0,-2-5 160 0,2 5 48 0,0 0-4064 0,4-4-800 16,3 1-176-16,1 0-16 0,0 2-288 0,4 0-144 15,2-1 160-15,1 1-160 16,3 0 0-16,-1 0 0 0,2 0 0 0,1-1-160 16,1 2-1376-16,0 0-288 0,-2-1-48 0,0 1-9296 15,-1 0-1856-15</inkml:trace>
  <inkml:trace contextRef="#ctx0" brushRef="#br0" timeOffset="200899.82">18431 13485 43311 0,'-4'-1'3840'0,"4"1"-3072"0,0 0-608 0,0 0-160 32,0 0-464-32,0 0-128 0,0 0-32 0,0 0 0 0,0 0 992 0,0 0 192 15,8 3 32-15,2 1 16 0,1-2-320 0,2 0-64 16,2-1-16-16,3 0 0 0,2-2-208 0,2 0 0 15,0 0 0-15,1-1 0 16,0-3-560-16,2 1-208 0,-1-3-32 0,3 3-11760 0,0-1-2352 0</inkml:trace>
  <inkml:trace contextRef="#ctx0" brushRef="#br0" timeOffset="201792.28">20293 12949 7359 0,'0'0'656'0,"0"0"-528"15,-5-3-128-15,2-1 0 0,0-2 5072 0,1 1 992 16,-1-1 192-16,2 1 32 0,-1-2-3696 0,2 0-736 15,1 0-160-15,1-1-32 0,2-1-656 0,0 0-144 16,3 0-32-16,-1 0 0 0,4-1-416 0,1 1-96 16,1 0 0-16,1 2-16 0,2-1-144 0,-1 2-32 15,1 1 0-15,1 3 0 0,-2 1-128 0,-1 2 192 16,-1 1-192-16,-3 2 192 0,1 3-192 0,-4 2 192 0,-2 1-192 0,-2 3 192 16,-2 1-192-16,-3 5 0 15,-4 2 0-15,0 2 0 0,-7 3-128 0,1 2 128 16,-2 1-160-16,-2 1 160 0,0-1-128 0,0-2 128 0,2 0 0 15,0-4-144-15,2-2 144 0,2-3 0 0,1-2 0 0,3-2 0 16,0-3 352-16,4-2 96 0,0-2 32 0,3-1 0 16,0-6 96-16,3 4 32 0,2 0 0 0,3-1 0 15,2-3-320-15,3-1-64 0,2 0-16 0,4 0 0 16,1-3-64-16,3 0-16 0,1 0 0 0,2-2 0 16,-1 1-128-16,0-1 128 0,-1 2-128 0,1 0 128 15,-2 2-128-15,-2-1 0 0,-2 0 0 0,0-1 128 0,-5 2-128 0,1 0-224 16,-2 1 48-16,-1 0 16 15,-2 0-528-15,-2 1-96 16,-2 0-32-16,-6 0 0 0,0 0-1024 0,0 0-208 16,0 0-32-16,0 0-9312 0,0 0-1856 0</inkml:trace>
  <inkml:trace contextRef="#ctx0" brushRef="#br0" timeOffset="202435.64">21000 12804 27647 0,'-3'-16'1216'0,"2"9"256"0,0 3-1168 0,1-2-304 15,0 1 0-15,-3 1 0 0,2 1 1744 0,1 3 304 16,-1-1 48-16,1 1 16 0,0 0-896 0,0 0-160 16,0 9-32-16,-1 2-16 0,0 3-544 0,1 1-96 15,0 3-32-15,0 1 0 0,-2 3-128 0,1 0-16 16,0 1-16-16,1 0 0 0,-3 1-48 0,2-2 0 16,0 1 0-16,0 0 0 0,1-1-128 0,0-1 0 15,-1-2 144-15,0-4-144 0,0 0 128 0,0-2-128 16,0-1 128-16,-1-2-128 0,1-1 128 0,1-3-128 15,0-6 128-15,0 0-128 0,0 0 160 0,0 0-32 0,0 0-128 0,0 0 192 16,0 0-192-16,-3-4 0 0,0-3 0 0,-1 0 0 16,1-3-160-16,1-4 160 15,0 0-128-15,1-2 128 0,-3-3 0 0,3-1 0 16,1-2 0-16,1-1 0 0,2-1 0 0,-1-1 0 16,2-2 0-16,1 3-128 0,0-1 128 0,2 0 0 0,0 0 0 0,3 2 0 15,1 1 0-15,1 1 0 0,2 2 128 16,0 3-128-16,1 1 0 0,1 1 0 0,-1 2 0 0,2 1 0 15,0 2-128-15,-1 2 128 0,-1 1-128 0,-3 3 128 16,0 1-128-16,0 2 128 0,-2 1-128 0,0 2 128 31,-1 2-448-31,-1 0 0 0,-2 2 0 0,0 0 0 0,-2 2-2128 0,-1 2-432 0,0 3-96 0</inkml:trace>
  <inkml:trace contextRef="#ctx0" brushRef="#br0" timeOffset="202641.26">21040 13005 35759 0,'0'0'1584'0,"0"0"336"0,0 0-1536 0,0 0-384 0,0 0 0 0,0 0 0 15,6-1 528-15,3 0 48 0,0 0 0 16,3 0 0-16,2 0-128 0,3 0-32 16,0 1 0-16,2-1 0 0,1 0-240 0,-1 0-48 15,-1-1-128-15,2 1 192 16,-1 0-1168-16,-1 0-240 0,0 0-64 0,-1 0-9728 15,-2 1-1936-15</inkml:trace>
  <inkml:trace contextRef="#ctx0" brushRef="#br0" timeOffset="202830.25">21432 13042 25791 0,'0'0'1152'0,"0"0"224"0,0 0-1104 0,0 0-272 0,0 0 0 0,0 0 0 0,0 0 2496 0,0 0 432 15,-2 7 80-15,-1 2 32 0,1 1-1504 0,-2 1-320 31,1 1-48-31,1 1-16 0,-3 2-512 0,2 0-128 0,0 1 0 0,0 0-16 0,-2 2-176 16,1-1-48-16,0 1 0 0,0-1 0 16,0-1-272-1,0-1 0-15,1 0 128 0,1-3-128 0,0-1-160 0,1 1-96 16,2-2 0-16,0-2-16 16,0-1-2240-16,-1-7-448 0,0 0-96 15</inkml:trace>
  <inkml:trace contextRef="#ctx0" brushRef="#br0" timeOffset="203301.55">21866 12708 25567 0,'0'-12'1136'16,"0"12"224"-16,3-6-1088 0,0-1-272 0,0 1 0 0,0 0 0 0,0 1 1680 15,0 0 288-15,-3 5 48 0,4-4 16 16,-4 4-576-16,0 0-112 0,0 0-32 0,0 0 0 0,0 0-496 0,0 0-112 15,3 5 0-15,-1 3-16 0,-1 2-240 0,-1 2-32 16,-2 1-16-16,0 5 0 0,0 2-208 0,-3 0-32 16,0 2-16-16,-2 2 0 0,0 0-144 0,0 2 192 15,0-2-192-15,2 1 192 0,-1-2-192 0,2 0 0 16,1-1 0-16,0-2 0 0,2-3 256 0,1 0-16 16,1-2-16-16,2-1 0 0,0-2 160 0,2-1 48 15,0-2 0-15,0-1 0 0,2-1-80 0,2-2-16 16,2-1 0-16,2 0 0 0,2 0-112 0,3-2-32 15,2-1 0-15,2-1 0 0,3 0-192 0,0-1 0 0,1 0 0 16,0-1-160-16,0 0 160 0,1 0-208 16,-2-2 80-16,0 1 128 15,0 0-768-15,-2-1-16 0,0 1-16 0,-2 1 0 16,-1 0-2256-16,-3 1-448 0</inkml:trace>
  <inkml:trace contextRef="#ctx0" brushRef="#br0" timeOffset="203817.69">20777 13526 18431 0,'-11'-1'1632'0,"11"1"-1312"16,-6-1-320-16,0-1 0 0,-2 1 2256 0,1 0 384 15,0 1 80-15,0 0 16 0,0 0-912 0,2 1-176 16,5-1-48-16,0 0 0 0,-6 3-384 0,6-3-96 15,0 0-16-15,-3 4 0 0,3-4-336 0,-1 5-80 0,1 2-16 16,2-1 0-16,3-2-144 0,1 0-16 16,1 1-16-16,3-1 0 0,3-1-64 0,3 1-16 0,3-2 0 0,6-1 0 15,6-1-208-15,8 0-32 0,6-2-16 0,9-1 0 16,4-2 48-16,6 0 16 0,2-2 0 0,8 0 0 16,7 1-224-16,4-1 144 0,0 1-144 0,2-1 128 15,1 2-128-15,0 0 0 0,0 2 0 0,-4 1 0 16,-6-1 0-16,-4 1 0 0,-4 1 0 0,-4 1 0 15,-4 0 0-15,-6 1 0 0,-8 0 0 0,-5 0 0 16,-7 1-256-16,-5-2-16 0,-5 0-16 0,-6 0 0 16,-3 0-320-1,-4 0-64-15,-4 0-16 0,-2 1 0 0,-7-1-320 0,0 0-64 0,0 0-16 16,0 0 0-16,-7 3-2176 0,-4 1-432 16</inkml:trace>
  <inkml:trace contextRef="#ctx0" brushRef="#br0" timeOffset="204275.3">21186 13910 22111 0,'0'0'1968'0,"3"-6"-1584"15,-2 1-384-15,3-1 0 0,-1 1 1280 0,-3 5 160 0,3-5 32 16,-3 5 16-16,5-4 176 0,-5 4 16 0,0 0 16 0,0 0 0 16,0 0-640-16,0 0-128 15,0 0-32-15,0 0 0 0,0 0-288 0,1 10-64 0,-2 2-16 0,-2 2 0 16,0 2-16-16,-1 1-16 0,-2 2 0 0,1 1 0 0,-4 1-272 15,0 2-48-15,0 1-16 0,1 0 0 16,-1 0-32-16,1 0 0 0,1-2 0 0,2-1 0 16,1-1-128-16,0-1 0 0,2-3 144 0,1 1-144 0,2-4 320 0,2-2-16 15,2-1 0-15,1-1 0 0,3-2 48 0,2-1 16 16,3-1 0-16,1-1 0 0,1-2-240 0,3-1-128 16,1-1 128-16,0-2-128 0,-1-1 0 0,2-1 0 0,0 0 0 15,0-1 128-15,0-2-256 0,0 1-64 16,-1 0 0-16,-1-1 0 15,-1-1-592-15,1 1-128 0,-1 0-32 0,0-1 0 16,-1 0-2896-16,-3-1-576 0</inkml:trace>
  <inkml:trace contextRef="#ctx0" brushRef="#br0" timeOffset="204494.66">21253 13880 36975 0,'-7'-8'1632'0,"7"8"352"0,0 0-1600 0,0-4-384 0,0 4 0 0,3-5 0 15,0 0 0-15,1 2 0 0,3-1 0 0,3 2 0 0,2 0 144 16,3 0 0-16,3 1 0 0,2 0 0 16,2-1-144-16,1 1 0 0,0 0 0 0,3 0 0 15,1 1-640-15,-2 0-64 0,-1 0-16 0,-3 0-9904 16,0 0-1984-16</inkml:trace>
  <inkml:trace contextRef="#ctx0" brushRef="#br0" timeOffset="204683.02">21285 14036 23039 0,'0'0'2048'0,"-4"1"-1648"16,-1-1-400-16,5 0 0 0,0 0 2912 0,0 0 496 15,0 0 112-15,0 0 0 0,0 0-2272 0,0 0-464 16,0 0-80-16,7 4-32 0,2-1-256 0,3-1-48 15,3-1-16-15,3 0 0 0,3 0-160 0,2-1-16 0,2-1-16 0,2-1 0 16,3 0-160-16,2-1-272 16,0-1 64-16,0 0 16 15,-1-2-1920-15,-1 0-384 0,1-2-80 0,-1 1-16 0</inkml:trace>
  <inkml:trace contextRef="#ctx0" brushRef="#br0" timeOffset="205137.99">22041 13861 32879 0,'-8'-5'1456'0,"8"5"304"0,-4-4-1408 0,4 4-352 0,0 0 0 0,0 0 0 16,-6-2 1136-16,1 1 144 0,5 1 48 0,-6 2 0 15,-1 2-384-15,0 1-80 0,-1 3-16 0,-1 2 0 16,2 2-400-16,-1 2-96 0,-1 2-16 0,0 1 0 16,-1 3-80-16,2 0 0 0,-1 1-16 0,-1 1 0 0,0 0-240 0,1 1 0 15,0-1 0-15,2 0 0 0,-1-1 0 0,0-2 0 16,2-1 0-16,1-3 0 0,-1-1 0 0,1-2 0 15,1-3 0-15,1-2 0 0,0-1 0 0,3-6 0 16,0 0 0-16,0 0 0 0,0 0-128 0,0 0-80 16,1-6-16-16,3-1 0 0,0-3 32 0,3-2 16 15,0-5 0-15,3-2 0 0,1-3-32 0,1-1-16 16,2-2 0-16,0-1 0 0,1-2 224 0,0 1 0 16,-2-1 0-16,0 2 0 0,-2 1 128 0,0 5 80 15,-1 1 16-15,-1 2 0 0,0 3 240 0,-1 2 48 16,0 2 16-16,0 2 0 0,-2 2-112 0,1 1-32 15,0 3 0-15,-2 1 0 0,-5 1-208 0,6 2-48 0,-1 2-128 0,-1 1 192 16,1 2-48-16,-1 1-16 16,0 3 0-16,-1 3 0 0,0 1-128 0,-1 3 128 0,-1 0-128 0,1 3 128 15,0 0-128-15,-1 0 128 0,0 0-128 16,1-1 128-16,-2 2-128 0,1 0 0 0,-1 0 0 16,1-2 0-16,0-3 0 0,1 0-224 0,0-2 32 0,-1-2 0 31,0-2-496-31,1-2-80 15,0-1-32-15,-1-3 0 0,-1-5-1808 0,0 0-352 0,0 0-80 0,0 0-16 0</inkml:trace>
  <inkml:trace contextRef="#ctx0" brushRef="#br0" timeOffset="205325.48">21957 14088 33167 0,'0'0'2944'0,"0"0"-2352"16,-3-5-464-16,3 5-128 0,-4-4 1088 0,4 4 192 15,0 0 32-15,0-5 16 0,0 5-464 0,5-4-96 16,0 0 0-16,4 1-16 0,2-1-400 0,2 2-80 15,3-1-16-15,1 1 0 0,2-2-256 0,2 2 128 16,0-1-128-16,1-1 0 0,1 1 0 0,0 0 0 16,1 0 0-16,-3-2 0 0,2 2 0 0,0 0-352 15,-3 0 48-15,1 1 16 16,0 0-2144-16,-3 0-448 0</inkml:trace>
  <inkml:trace contextRef="#ctx0" brushRef="#br0" timeOffset="213994.35">3403 16285 1839 0,'0'0'0'0,"0"0"160"0,0 0-160 0,0 0 0 0,-4 9 0 0,-2-1 0 0,1-1 4320 0,-1 0 832 16,1 1 160-16,0 1 48 0,2 0-3280 0,1-2-656 16,2-7-128-16,-2 10-16 0,1-1-336 0,2 0-64 15,2 0-16-15,1-3 0 16,-4-6-192-16,10 7-32 0,2-3-16 0,2 0 0 0,-1-1-176 0,1-2-48 16,1-2 0-16,2 0 0 0,1-4 48 0,-1 1 16 15,2-3 0-15,0 0 0 0,-1-2-160 0,2-1-48 16,0-1 0-16,-3 0 0 0,1-2 16 0,-1-1 0 15,-3-2 0-15,0 0 0 0,-1-1-16 0,-2 0-16 16,-1-1 0-16,0 0 0 0,-3 1-80 0,-2 1-16 0,0 2 0 16,-3 1 0-16,-2 1-144 0,-2 2 192 0,-3 1-192 0,0 2 192 15,-2 3 0-15,-3 1 0 0,1 1 0 0,0 3 0 16,-2 1-64-16,-4 2 0 0,0 2 0 0,-3 3 0 16,-3 3-128-16,3 1 0 0,-2 0 0 0,-1 4 0 15,-1 1 0-15,1 2 0 0,0 0 0 0,1 2 0 16,2 3 0-16,0 0 128 0,2 0 32 0,-1 0 0 15,2 0 32-15,1-1 16 0,3-2 0 0,3 0 0 16,2-2-32-16,3-1-16 0,2 0 0 0,3-3 0 16,1-2 32-16,4 1 0 0,-1-2 0 0,4 0 0 15,4-4-32-15,0 0 0 0,1-2 0 0,2 0 0 16,3-3-160-16,0 0 128 0,4-3-128 0,-4-2 128 16,0-3-128-16,1-1 0 0,1-3 0 0,1-2 0 15,0-2-720-15,2-1-32 16,-2-1 0-16,-1 1 0 0,-3-1-2368 15,-1 2-464-15,5-4-112 0,-3 6-16 0</inkml:trace>
  <inkml:trace contextRef="#ctx0" brushRef="#br0" timeOffset="214463.21">3863 16671 4607 0,'0'0'400'0,"0"0"-400"0,4-9 0 0,1 0 0 15,-1-1 4096-15,1 1 752 0,-1 2 144 0,0-1 16 16,1 1-2448-16,-1 0-512 0,1-1-80 0,0 0-32 15,-1 1-592-15,-4 7-112 0,7-5-16 0,-7 5-16 16,9-4-336-16,-9 4-64 0,10 0-16 0,-10 0 0 16,9 5-288-16,-4 4-64 0,-1 1-16 0,-1 3 0 15,-3 3-240-15,-1 1-48 0,-3 3-128 0,-2 5 192 16,-3 3-192-16,-1 0 0 0,-2 2-192 0,-1 1 192 16,-3-3-272-16,1-1 48 0,-1-3 16 0,2-3 0 0,1-3 208 15,2-3-176-15,1-4 176 0,2-1-160 0,3-4 560 0,5-6 112 16,0 0 32-16,0 0 0 0,0 0 64 0,0 0 16 15,0 0 0-15,11 4 0 0,0-4-304 0,3-1-64 16,4-2-16-16,-1-1 0 0,1 0-240 0,3-2 0 16,2-2 0-16,2 2 0 0,-1-1 0 0,2 0 0 15,0-1 0-15,2 0 0 16,-2-1-464-16,0 2-144 0,-1 0-32 0,-2 0 0 16,1 1-2432-16,0-1-480 0,10-3-96 0,-2-1-32 0</inkml:trace>
  <inkml:trace contextRef="#ctx0" brushRef="#br0" timeOffset="214697.94">4508 16365 28559 0,'0'0'1264'0,"-8"-3"272"0,1-2-1232 0,7 5-304 0,0 0 0 0,0 0 0 16,0-8 1440-16,0 8 224 0,6-6 64 0,4 3 0 16,2 0-1600-16,3 1-304 0,4 0-64 0,3 1-16 15,1 0-96-15,2 0-32 0,2 0 0 0,0 1-9408 16,0 1-1904-16</inkml:trace>
  <inkml:trace contextRef="#ctx0" brushRef="#br0" timeOffset="-214642.46">4570 16542 30399 0,'-14'3'1344'0,"6"-2"288"0,2 0-1312 0,6-1-320 16,-8 5 0-16,8-5 0 0,0 0 2000 0,0 0 336 15,0 0 64-15,0 0 16 0,0 0-1712 0,0 0-320 16,3 8-80-16,4-3-16 0,3-2-288 0,2 0 0 16,3-2 0-16,5-1 0 0,3-1-256 0,6-1-16 15,0-2 0-15,3-1-11440 16,2-3-2272-16</inkml:trace>
  <inkml:trace contextRef="#ctx0" brushRef="#br0" timeOffset="-213970.79">5995 15914 8287 0,'0'0'736'0,"-6"-3"-592"16,1-1-144-16,5 4 0 0,0 0 4288 0,0 0 832 15,0 0 176-15,0 0 16 0,-6 8-3392 0,3 2-672 16,1 2-144-16,0 3-16 0,-1 3-128 0,1 3 0 16,0 1-16-16,1 2 0 0,0 2-448 0,0 3-96 0,1 1-16 0,-1 2 0 15,-1-2-144-15,1-1-48 0,-1-4 0 0,1 0 0 16,1-2-192-16,0-2 128 0,-1-4-128 0,1 0 0 16,-1-4 128-16,0-1-128 0,0-2 0 0,1-10 144 15,0 0 0-15,0 0 0 0,0 0 0 0,0 0 0 16,0 0 48-16,0 0 0 0,0 0 0 0,-4-8 0 15,1-2-48-15,1-2 0 0,1-2 0 0,1-3 0 16,0-2 32-16,0-2 0 0,0-1 0 0,0-3 0 16,4-1 64-16,1-1 16 0,0-2 0 0,1 0 0 15,-1 0-128-15,3 0 0 0,-1 2-128 0,2-1 192 16,0 3-192-16,1-1 0 0,1 3 0 0,1 2 0 16,-1 3 0-16,0 1 0 0,0 2 0 0,0 2 0 0,-1 2 0 0,1 1-160 15,-1 2 160-15,1 3-128 16,0 0-32-16,-1 1 0 0,-1 0 0 0,-9 4 0 15,8-1-496-15,-8 1-112 0,10 5 0 16,-1 0-16-16,-9-5-2464 0,8 11-480 0</inkml:trace>
  <inkml:trace contextRef="#ctx0" brushRef="#br0" timeOffset="-213780.99">6013 16089 33567 0,'-9'1'1488'0,"3"0"304"0,-1 0-1424 0,7-1-368 15,0 0 0-15,0 0 0 0,0 0 448 0,0 0 32 0,0 0 0 0,0 0 0 16,0 0 96-16,0 0 0 0,0 0 16 0,13 6 0 16,2-1-352-16,4-1-80 0,-1-1-16 0,4-1 0 15,0-1-144-15,0-1 0 0,0 0 0 0,0-1 0 32,-1 0-512-32,-1-1-192 0,-1-1-48 0,-2 1-10064 15,0 1-2000-15</inkml:trace>
  <inkml:trace contextRef="#ctx0" brushRef="#br0" timeOffset="-213451.51">6383 16271 35935 0,'-10'-7'1600'0,"5"2"320"0,-1 1-1536 0,6 4-384 0,0 0 0 0,-2-8 0 0,0-1 608 0,2 9 48 16,3-8 16-16,1 1 0 0,-4 7-288 0,9-6-48 15,0 2-16-15,1 2 0 0,1 0-320 0,-2 3 128 16,2 2-128-16,0 1 0 0,-2 2 0 0,-3 4 0 16,1 0-192-16,-2 2 64 15,0 2-288-15,-3 4-48 0,-2 0-16 0,-2 6 0 16,-6 1-32-16,-1 1-16 0,-2 0 0 0,0-2 0 0,0-1 144 0,1-4 16 0,0-4 16 16,2-2 0-16,0-1 928 0,1-2 192 15,2-3 48-15,5-7 0 0,-5 5 160 0,5-5 48 0,0 0 0 0,0 0 0 16,0 0-560-16,0 0-96 0,10 2-32 0,1 0 0 15,1-4-336-15,4 1 128 0,0-1-128 0,4 0 0 16,0 0 0-16,1 0 0 0,1-1 0 0,0 0 0 31,1 0-448-31,-1-2-96 0,-3 1-32 0,0-2-11584 0,1 0-2304 0</inkml:trace>
  <inkml:trace contextRef="#ctx0" brushRef="#br0" timeOffset="-213025.11">7093 15806 27359 0,'0'0'1216'0,"0"0"240"0,0 0-1168 0,0 0-288 15,0 0 0-15,0 0 0 0,0 0 240 0,0 0-16 16,0 0 0-16,0 0 0 0,0 0 336 0,0 0 64 0,0 0 16 0,0 0 0 16,7 10 64-16,-1 1 0 0,-3 2 16 0,-2 3 0 31,-1 1-48-31,-1 4-16 0,-1 2 0 0,-1 2 0 16,-3 2-144-16,1 1-16 0,0 2-16 0,2-3 0 15,1-3-240-15,-1-1-48 0,1-1-16 0,1-1 0 16,1-3 144-16,1 0 48 0,1-3 0 0,1 0 0 15,-1-3 144-15,2-1 16 0,0-2 16 0,-4-9 0 16,7 7-144-16,1 0-16 0,0-2-16 0,2 0 0 16,-1-2-208-16,4-1-32 0,1-2-128 0,-2 0 192 15,-2-1-192-15,2 0 144 0,0 0-144 0,-1 0 128 0,-1-1-128 16,0 1 128-16,0-2-128 0,-10 3 128 16,11-2-624-16,-1 0-128 0,-10 2-16 0,10-2-16 15,-10 2-3040-15,12-2-592 0</inkml:trace>
  <inkml:trace contextRef="#ctx0" brushRef="#br0" timeOffset="-212711.8">7559 16117 17503 0,'0'0'768'0,"-3"-6"176"0,-2-2-752 0,2 0-192 15,3 8 0-15,0-7 0 0,0 7 4224 0,2-8 832 16,-2 8 144-16,6-8 48 0,-1 3-3888 0,-5 5-768 15,9-5-144-15,1 3-48 0,0 1-240 0,0 1-160 16,0 1 192-16,-1 2-192 0,1 2 128 0,-2 1-128 0,-8-6 0 0,4 13 0 16,-1-2 0-16,-1 2 0 0,-1 1 0 0,-3 1 0 15,-4 2 0-15,-1-1 0 0,-2 1 0 0,-1-1 0 16,1 0 176-16,1-2-176 0,2-2 160 0,1-1-160 16,0 0 480-16,0-2 0 0,5-9 0 0,-2 9 0 15,2-9 192-15,0 9 32 0,0-9 16 0,0 0 0 16,7 6-400-16,2-1-64 0,1-3-32 0,2-1 0 15,1-1-224-15,3-1 0 0,1-1 0 0,3-1 0 16,1 0 0-16,1 0-240 0,1-2 80 0,1 1 16 16,0 0-2224-1,1-1-432-15,2 1-80 0</inkml:trace>
  <inkml:trace contextRef="#ctx0" brushRef="#br0" timeOffset="-212164.99">5906 16824 30399 0,'-8'-2'2704'0,"0"-1"-2160"0,-1-2-544 0,3 1 0 16,6 4 608-16,-7-1 16 0,2-1 0 0,5 2 0 15,0 0 48-15,0 0 16 0,0 0 0 0,0 0 0 16,0 0-304-16,0 0-48 0,0 0-16 0,10 4 0 16,2 1-64-16,4-2-32 0,3 0 0 0,6 1 0 15,5-2 48-15,6-2 16 0,6-1 0 0,2-1 0 16,2-1-144-16,5-1-16 0,3 0-128 0,6-2 192 16,4 3-192-16,4-3 128 0,5 1-128 0,2-1 0 0,-1 0 0 0,5-1 128 15,2-1-128-15,1 0 0 0,2-2 0 0,-1 0 0 16,-4-2 128-16,2 3-128 0,2 1 0 0,-3 1 0 15,-5-1 0-15,-4 0 0 0,-5 0 0 0,-1 1 0 16,-3-2 0-16,-4 1 0 0,-2 2 128 0,-6-1-128 16,-5 0 0-16,-6 3 144 0,-2 0-144 0,-7-1 0 15,-4 2 0-15,-5 0 0 0,-4-1-256 0,-2 2-96 16,-4 0-16-16,-11 2 0 16,0 0-576-16,0 0-112 0,0 0-32 0,-7 4-9456 15,-3 1-1888-15</inkml:trace>
  <inkml:trace contextRef="#ctx0" brushRef="#br0" timeOffset="-211679.23">6482 17135 20271 0,'0'0'896'0,"0"0"192"0,-7-6-880 0,7 6-208 16,0 0 0-16,0 0 0 0,0 0 3168 0,0 0 592 16,0 0 112-16,0 0 32 0,0 0-2944 0,0 0-592 15,-3 9-112-15,0 4-32 0,-3 3 80 0,0 1 16 16,-2 2 0-16,-1 2 0 0,2 3 0 0,-3 0 0 16,0-1 0-16,1 2 0 0,-2-2-96 0,2 0-16 15,1 0 0-15,2 0 0 0,0-1-208 0,3-2 176 16,1-3-176-16,2 0 160 0,2-2 16 0,2-3 0 15,1-1 0-15,3-1 0 0,0-1 144 0,3-2 48 0,3-2 0 0,2 0 0 16,4-3-368-16,1 0 128 0,2-2-128 0,3-1 0 16,2-1 0-16,-1-3 0 0,2-1 0 0,-5-2 0 15,0 0-208-15,-1 0-112 0,0-1-32 0,1-2 0 32,-4-1-816-32,-1 0-176 0,0-1-16 0,-3 2-9456 0,0 2-1872 0</inkml:trace>
  <inkml:trace contextRef="#ctx0" brushRef="#br0" timeOffset="-211444.82">6483 17194 9215 0,'-16'-5'816'0,"5"1"-656"0,-3-1-160 0,3 1 0 0,2 0 5440 0,1 2 1072 16,2 0 208-16,6 2 32 0,0 0-5168 0,0 0-1040 15,0 0-208-15,0 0-32 0,0 0-48 0,0 0 0 16,10-1 0-16,1 0 0 0,2 0-80 0,5-1-32 15,2 1 0-15,3 0 0 0,1-1-144 0,4 0 128 16,-2-1-128-16,-2 0 128 0,-2 0-256 0,-1 2-64 16,-1-1-16-16,-2 1 0 15,-3-2-2592-15,-2 3-512 0,3 0-96 0,-16 0-32 0</inkml:trace>
  <inkml:trace contextRef="#ctx0" brushRef="#br0" timeOffset="-211272.12">6392 17390 40255 0,'0'0'1792'0,"-8"0"352"0,8 0-1712 0,0 0-432 0,0 0 0 0,0 0 0 16,0 0-144-16,0 0-112 0,10 6-32 0,3-1 0 15,6-1 288-15,2 2 0 0,3-3 0 0,7-1 144 16,1 0-144-16,0-2 0 0,0-2 144 0,-2 1-144 31,0-1-1328-31,-1 0-336 0,-1 0-64 0,1 0-14144 0</inkml:trace>
  <inkml:trace contextRef="#ctx0" brushRef="#br0" timeOffset="-210832.05">7089 17772 23039 0,'-3'-11'1024'0,"2"3"192"0,0-1-960 0,1 0-256 15,1 0 0-15,2-1 0 0,2 0 1408 0,2 1 256 0,0 0 32 0,1 3 16 16,1 0-608-16,2 1-112 0,-1-1-32 0,2 4 0 15,1 1-64-15,-13 1-32 0,0 0 0 0,12 5 0 16,-12-5-352-16,10 10-64 0,-4 2 0 0,-5 1-16 16,-2 1-304-16,-1 1-128 0,-2 0 0 0,-4 4 128 15,-3 2-128-15,-2 1-272 0,-1-1 64 0,0 0 16 16,-1-1 192-16,0-3-192 0,3-1 192 0,1-3-192 16,1-3 448-16,2-1 80 0,0-4 32 0,8-5 0 15,0 0 464-15,0 0 80 0,0 0 32 0,0 0 0 16,0 0-624-16,12 1-112 0,0-3-16 0,2-1-16 0,2-2-176 0,1 1 0 15,4-1 0-15,0 0 0 0,-1-1 0 0,2 2 0 16,0 0 0-16,1-1 0 16,1 2-608-16,-1 0-48 15,2-1-16-15,2 1-11280 0,3-1-2256 0</inkml:trace>
  <inkml:trace contextRef="#ctx0" brushRef="#br0" timeOffset="-210375.98">7775 17284 34783 0,'-7'-9'1536'0,"4"4"320"0,3 5-1472 0,-5-5-384 0,5 5 0 0,-4-5 0 16,4 5 144-16,0 0-144 0,0 0 192 0,-8 2-192 16,0 2 256-16,2 2-64 0,-2 3-16 0,0 3 0 15,1 4 0-15,-1 1 0 0,-1 2 0 0,-1 3 0 16,0 2-176-16,2 3 0 0,-1 0 144 0,0 1-144 15,-1-1 128-15,1-2-128 0,2 0 128 0,0-5-128 16,0-2 0-16,3-3 144 0,0 0-144 0,0-3 0 16,4-12 224-16,0 0-64 0,0 0-16 0,0 0 0 15,0 0 128-15,0 0 32 0,0 0 0 0,3-12 0 16,-1-3-176-16,3-3-128 0,3-5 144 0,2-4-144 16,1-2 0-16,2-4 0 0,2-5-176 0,2 0 176 15,-1-2-192-15,1 3 192 0,-3 0-160 0,-1 4 160 0,0 4 0 0,-4 6 208 16,-1 3-16-16,-3 7 0 0,0 3 480 0,-1 3 96 15,-4 7 0-15,0 0 16 0,0 0-400 0,0 0-96 16,0 0-16-16,0 0 0 0,7 12-272 0,-3 2 0 16,-1 3 0-16,-1 2 0 0,0 2 0 0,0 1 0 15,0 1 0-15,1 1 0 16,-1 0 0-16,1 1 0 0,-1 1 0 0,1-2 0 0,0-1 144 0,0 1-144 16,2-2 0-16,0 0 144 0,-2-1-144 0,2-2 0 15,-1-3 0-15,1 0 0 16,-1-4-576-16,0-1 16 0,0-1 0 0,-2-2 0 15,-2-8-2560-15,0 0-512 0</inkml:trace>
  <inkml:trace contextRef="#ctx0" brushRef="#br0" timeOffset="-210203.84">7638 17556 17503 0,'0'0'768'0,"-6"-3"176"0,-3-2-752 0,1 1-192 0,8 4 0 0,0 0 0 15,-5-5 4544-15,5 5 896 0,0 0 160 0,0 0 32 16,7-6-4336-16,4 2-864 0,1 0-176 0,5 2-48 15,3 0-208-15,4 0 0 0,3 0 128 0,3-1-128 16,1 2-272-16,3 0-112 0,-1-1 0 0,0 1-10848 16,0 0-2160-16</inkml:trace>
  <inkml:trace contextRef="#ctx0" brushRef="#br0" timeOffset="-209905.27">8065 17567 37439 0,'0'0'1664'0,"0"0"320"0,0 0-1584 0,0 0-400 16,8-6 0-16,-2 1 0 0,-6 5 0 0,12-1 0 15,0 2 0-15,2 2 0 0,-2 2 0 0,0 0 0 16,0 2 160-16,-1 1-160 0,-2 0 0 0,-3 2 0 16,-1 1 0-16,-3 3 0 0,0 0 0 0,-5 2 0 15,-2 1-192-15,-2 0 48 0,-2 3-112 0,-1 0-32 0,-1 0 0 16,0-1 0-16,0-2 288 0,1-4-128 0,2-1 128 0,2-2 0 15,-1-1 640-15,1-1 224 0,6-8 48 0,0 0 16 16,0 0-96-16,0 0 0 0,1 6-16 0,-1-6 0 16,6 3-544-16,6-3-96 0,3-3-32 0,3 0 0 15,6-1-416-15,4-3-96 0,5-1-16 0,5-1 0 32,2-5-1744-32,1 0-368 0,1 1-64 0</inkml:trace>
  <inkml:trace contextRef="#ctx0" brushRef="#br0" timeOffset="-209212.52">8983 16450 34095 0,'0'0'3024'0,"0"0"-2416"0,0 0-480 0,0 0-128 32,0 0-272-32,0 0-80 0,0 0-16 0,9-2 0 15,-9 2 816-15,13 0 176 0,3 2 16 0,0-1 16 16,1-1-112-16,2 2-32 0,-1 0 0 0,2-1 0 15,1-1-304-15,1 0-64 0,2-1-16 0,-2 0 0 16,1-1-576 0,-1 0-112-16,0-3-16 0,-1 2-16 0,-1 1-2032 0,-4-2-416 0,-3 2-80 15</inkml:trace>
  <inkml:trace contextRef="#ctx0" brushRef="#br0" timeOffset="-209038.66">9035 16567 35935 0,'0'0'1600'0,"-8"0"320"15,0 0-1536-15,8 0-384 0,0 0 0 0,0 0 0 0,-8 5 560 0,8-5 32 16,0 0 16-16,0 8 0 0,0-8-128 0,4 9-32 16,3-2 0-16,3-2 0 0,3 0-192 0,5-2-32 15,1-1-16-15,5-1 0 0,2-1-208 0,3-1 0 16,1-1 0-16,2-1 0 16,1-3-480-16,-3 0-144 0,-3-1-16 0,0 0-16 15,-2-1-2640-15,-1 0-528 0</inkml:trace>
  <inkml:trace contextRef="#ctx0" brushRef="#br0" timeOffset="-208269.88">10795 15676 2751 0,'0'0'256'0,"0"0"-256"0,0 0 0 0,0 0 0 16,0 0 2896-16,0 0 544 0,1-9 96 0,-1 9 32 15,0 0-1120-15,0 0-208 0,0 0-64 0,0 0 0 16,0 0-208-16,0 0-48 0,-3-5-16 0,3 5 0 16,0 0-624-16,0 0-128 0,-6 5-32 0,2 5 0 15,1 5-416-15,1 1-96 0,-2 2-16 0,2 2 0 0,1 2-288 0,0 2-64 16,0 0-16-16,0 3 0 0,0 2-64 0,1 1-16 15,0-2 0-15,0 1 0 0,0 0-144 0,1-3 0 16,0-3 0-16,1-2 0 0,0-2 0 0,0-3 128 16,-1-2-128-16,-1-1 0 0,0-2 128 0,2-3-128 15,-2-8 128-15,0 0-128 0,0 0 176 0,0 0-48 16,0 0-128-16,0 0 192 0,0 0-192 0,-6-3 0 16,1-4 128-16,1-1-128 0,0-4 0 0,1-3 128 15,-1-2-128-15,2-4 0 0,1-2 128 0,1-3-128 0,0-2 0 16,2-3 144-16,1-2 80 0,2 0 16 0,-1-1 0 0,2 2 0 15,-1 0-32-15,3 1 0 0,2 4 0 0,1 1 0 16,1 2-208-16,0 3 0 0,-2 2 0 0,2 2 0 16,1 3 0-16,3 2 176 0,-1 1-176 0,0 3 160 15,0 2-160-15,-1 3 0 0,-1 0 0 0,-1 2 128 16,-1 2-128-16,0 1 0 0,0 0-192 0,-1 3 192 31,0 0-624-31,-2 3 0 0,-1 1 0 0,-1 2 0 16,-1 1-2000-16,-2 2-384 0,-1 3-96 0</inkml:trace>
  <inkml:trace contextRef="#ctx0" brushRef="#br0" timeOffset="-208066.32">10789 15951 33455 0,'0'0'1472'0,"0"0"320"0,0 0-1424 0,0 0-368 0,0 0 0 0,0 0 0 0,0 0 400 0,0 0 16 15,0 0 0-15,0 0 0 0,0 0 80 0,9 7 16 16,4-3 0-16,0 0 0 0,1-2-144 0,4-1-32 15,0-1 0-15,4-1 0 0,2-1-160 0,-2-1-48 16,4 0 0-16,-2-1 0 16,3-2-640-16,-1 2-144 0,0-1-32 0,0 1-10304 15,-5 2-2064-15</inkml:trace>
  <inkml:trace contextRef="#ctx0" brushRef="#br0" timeOffset="-207735.34">11245 16022 36863 0,'0'0'3264'0,"-2"-8"-2608"0,2 8-528 0,2-9-128 15,0 0 288-15,3 3 32 0,0 0 0 0,3 2 0 16,1 1-96-16,0 0-16 0,-1 1 0 0,3 2 0 16,0 0-16-16,-1 1 0 0,1 4 0 0,-1 0 0 15,-2 1-192-15,-2 1 0 0,-1 3 0 0,-2 1 0 16,-2 0 0-16,-2 2-208 0,-2 2 32 0,-4 1 16 0,-2 3-64 0,-3 3-16 15,-1 2 0-15,-1-1 0 0,0-1-16 16,-1-2 0-16,3-2 0 0,-1-4 0 0,3-3 544 0,1-1 96 16,2-2 32-16,1-2 0 0,6-6 368 0,0 0 80 15,0 0 16-15,0 0 0 0,0 0-288 0,0 0-48 16,0 0-16-16,10 3 0 0,0-3-528 0,3-1 0 16,2-3 0-16,3 1 0 0,1-2 0 0,3 1 0 15,-1-2 0-15,1 1 0 0,0-1 0 0,0 1-272 16,0-2 16-16,1 1 16 15,0-2-1808-15,0 1-352 0,0 1-80 0,0-2-14032 0</inkml:trace>
  <inkml:trace contextRef="#ctx0" brushRef="#br0" timeOffset="-207373.13">12219 15314 6447 0,'0'-13'272'16,"-1"4"80"-16,-1 1-352 0,0-1 0 0,0 0 0 0,0 0 0 15,0 1 5216-15,1 1 976 0,1 7 192 0,-3-8 32 16,3 8-4016-16,0 0-800 0,0 0-176 0,-8-2-16 0,-2 3-384 0,1 4-80 15,0 5-16-15,0 2 0 0,-4 4-224 0,0 4-32 16,-3 4-16-16,-1 4 0 0,-4 5-96 0,-2 6-32 16,-1 3 0-16,-3 3 0 0,0 2-176 0,1 2-32 15,3 0-16-15,4-2 0 0,2 1-176 0,5-2-128 16,3-1 192-16,5-1-192 0,3-2 224 0,3-3-64 16,3 0-16-16,4-3 0 0,3-3-144 0,4-1 0 15,2-1 0-15,3-4 0 0,3 0-208 0,2-5-128 16,0-6-32-16,4-3 0 15,-2-2-2272-15,5-4-464 0</inkml:trace>
  <inkml:trace contextRef="#ctx0" brushRef="#br0" timeOffset="-199725.98">12504 15627 2751 0,'0'0'128'0,"3"-7"16"0,-1-2-144 0,1 1 0 0,1-2 0 0,0 1 0 0,-4 9 4784 0,3-10 912 16,1 1 192-16,-1 1 48 0,-3 8-3808 0,0 0-752 16,0 0-160-16,2-7-16 0,-2 7-416 0,0 0-80 15,0 0 0-15,0 0-16 0,0 0-256 0,0 0-48 16,0 0-16-16,0 9 0 0,-1 0-240 0,0 5-128 16,0 1 160-16,-1 2-160 0,-3 0 160 0,1 3-160 15,-2 3 160-15,0 1-160 0,-1 3 176 0,1-1-176 16,-1-2 192-16,0 0-192 0,2 0 240 0,-1-4-64 0,1 1-16 15,0-2 0-15,1-2 160 0,3-2 16 16,-1-3 16-16,1-2 0 0,1-1 160 0,0-9 16 0,0 0 16 0,3 7 0 16,-3-7-128-16,5 6-32 0,3-3 0 0,1 1 0 15,1-4-64-15,3-2-32 0,1 1 0 0,2-1 0 16,-3 0-64-16,2 0-16 0,1-2 0 0,0 2 0 16,0 0-208-16,0 1 144 0,3 0-144 0,-3 0 128 15,-2 1-128-15,-2 1 0 0,1 0 0 0,-1 1 128 16,0 0-128-16,-1 1-192 0,-2-1 32 0,0 1 16 31,-9-3-1728-31,10 4-352 0,-10-4-64 0,9 5-8144 0,0-3-1648 0</inkml:trace>
  <inkml:trace contextRef="#ctx0" brushRef="#br0" timeOffset="-199408.67">13030 15544 31327 0,'-5'-11'1392'0,"3"4"272"0,0-3-1328 0,-1 0-336 16,1 0 0-16,1 0 0 0,1 1 352 0,-2 0 0 16,2 1 0-16,2 1 0 0,-1 0 368 0,-1 7 80 15,0 0 16-15,7-4 0 0,-7 4-240 0,11-1-32 0,0 2-16 0,0 2 0 16,0 3-176-16,2 1-32 15,1 3-16-15,1 1 0 0,-3 3-32 0,0 3 0 0,0 5 0 0,0 2 0 16,-1 2-80-16,-1 3 0 0,-2 3-16 0,-4 3 0 16,-1 3-48-16,-4 0-128 0,-3 1 192 0,-4 2-64 15,-2 1-128-15,-2 0 192 0,-2-2-192 0,-3-4 192 16,-3-2-464-16,0-1-96 0,-5-2-16 0,-3-1 0 16,-6-3-2176-1,-4-3-448-15</inkml:trace>
  <inkml:trace contextRef="#ctx0" brushRef="#br0" timeOffset="-198737.44">10710 16661 15663 0,'-8'-5'688'0,"8"5"144"0,-9-3-656 0,1 0-176 0,-1-1 0 0,2 1 0 0,-1 1 1424 0,8 2 256 16,-9-2 48-16,9 2 16 0,-6-1-368 0,6 1-80 15,0 0-16-15,0 0 0 0,0 0-368 0,0 0-80 16,0 0 0-16,0 0-16 0,0 0-288 0,0 0-48 16,11 8-16-16,2-1 0 0,-2 0-48 0,4-2-16 15,2 1 0-15,2-2 0 0,3-1-96 0,6 1-32 16,3-2 0-16,6-1 0 0,5-1 16 0,9-1 0 16,6-1 0-16,4-2 0 0,3 0-48 0,6-4-16 15,2 1 0-15,11-2 0 0,7 0-80 0,2 1-16 16,1-3 0-16,5 2 0 0,4 1-128 0,1-1 0 15,1 0 144-15,3-1-144 0,5-1 128 0,-2 0-128 0,-4 0 160 0,-1 1-160 16,-2 3 0-16,-3-1 0 0,-1-1 0 16,-6 0 0-16,-8 2 0 0,-2 1 0 0,-2 3 0 15,-8-1 0-15,-7 0 0 0,-6 2 0 0,-7 0 128 0,-5-1-128 16,-7 2 0-16,-3 1 0 0,-4 3 0 0,-6-1 0 16,-2 0 128-16,-4-1-128 0,-2 1 0 0,-3 0 0 31,-6 1-272-31,-3-1-160 0,-8-2-16 0,0 0-16 15,0 0-1536-15,0 0-304 0,-10 4-64 0,-2 2-6544 0,-5-1-1312 0</inkml:trace>
  <inkml:trace contextRef="#ctx0" brushRef="#br0" timeOffset="-198188.78">11666 17034 23663 0,'0'0'1040'0,"2"-10"240"0,0 1-1024 0,0 2-256 0,-2 7 0 0,2-7 0 16,-2 7 928-16,3-8 144 0,-3 8 16 0,5-7 16 16,-5 7-80-16,0 0-32 0,0 0 0 0,0 0 0 15,0 0-416-15,0 0-64 0,0 0-32 0,0 0 0 16,2 9-224-16,-2 3-32 0,-1 3-16 0,-1 2 0 15,-2 3-208-15,0 2 128 0,0 3-128 0,-1 2 0 16,0-1 128-16,-1 3-128 0,1-1 0 0,-1 2 0 16,0-4 0-16,1-3 128 0,2-2-128 0,0 0 0 15,-1-3 0-15,3-3 144 0,0-3-144 0,2-1 128 16,0-2 160-16,3 0 32 0,1-4 0 0,3 0 0 16,1-3 192-16,1-1 32 0,2-1 16 0,2-1 0 15,1 0-176-15,3-2-16 0,1-2-16 0,2 0 0 0,-1-1-144 0,1 1-16 16,0-1-16-16,-1 1 0 0,0 0-176 0,-3 1 0 15,0 0 144-15,-1-1-144 0,0 2-128 0,-3 0-112 16,-1-1-16-16,-1 0 0 16,-1-1-768-16,-2 0-176 0,-8 5-16 0,5-7-16 15,-1 0-2128-15,-6-1-416 0</inkml:trace>
  <inkml:trace contextRef="#ctx0" brushRef="#br0" timeOffset="-197968.71">11696 17034 16575 0,'-8'-8'1472'0,"8"8"-1168"0,-7-9-304 0,1 4 0 0,6 5 3312 0,0 0 592 0,0 0 128 0,0 0 32 15,0 0-2992-15,0 0-608 0,0 0-112 0,0 0-32 16,7-6 64-16,3 2 16 0,0-1 0 0,2 2 0 16,0 0-96-16,3 1-32 0,2 0 0 0,0 1 0 15,2 0-80-15,0 0 0 0,-1 1-16 0,1 0 0 31,-1 0-528-31,-1 0-96 0,0 1-32 0,-2 1 0 16,-2 1-2528-16,-3-1-496 0</inkml:trace>
  <inkml:trace contextRef="#ctx0" brushRef="#br0" timeOffset="-197811.39">11659 17185 23951 0,'0'0'2128'0,"0"0"-1696"15,0 0-432-15,0 0 0 0,0 0 2000 0,0 0 320 16,0 0 64-16,10 0 16 0,1-1-1600 0,2 0-320 15,3 1-64-15,2 0-16 0,1-2-128 0,2 2-16 16,-1 0-16-16,2 0 0 0,2 0-400 0,-1 0-80 16,0-1-16-16,3-1 0 15,2 2-2944-15,0-1-576 0</inkml:trace>
  <inkml:trace contextRef="#ctx0" brushRef="#br0" timeOffset="-197529.97">12493 16926 31215 0,'3'-14'1376'0,"-1"4"288"0,0-1-1328 0,0 1-336 0,0 2 0 0,-2 0 0 16,-4 2 832-16,4 6 80 0,0 0 32 0,0 0 0 16,-7-5-16-16,-1 3 0 0,-1 1 0 0,-1 3 0 15,0 3-544-15,-1 2-96 0,-1 3-32 0,-2 3 0 16,-2 3-128-16,1 3-128 0,2 0 192 0,0 4-192 15,-1 5 208-15,2 5-64 0,0 4-16 0,-1 3 0 0,3 1 32 0,0-1 0 16,1 0 0-16,2 1 0 0,1-1-160 16,3-2 0-16,2-2 144 0,2-1-144 0,2 0 0 0,2 0 0 15,1-4 0-15,3-1 128 0,1-5-384 0,2-1-64 16,2-1 0-16,3-4-16 16,2-2-2032-16,4-5-416 0,5-2-80 15</inkml:trace>
  <inkml:trace contextRef="#ctx0" brushRef="#br0" timeOffset="-196997.7">12854 17118 22335 0,'-4'-10'992'0,"4"3"208"0,0-4-960 0,0-1-240 0,0-3 0 0,1 2 0 16,2 0 1600-16,1 1 288 0,0-1 48 0,3 1 16 15,0 2-496-15,3 1-112 0,-2 1 0 0,2 0-16 16,0 2-448-16,0 3-96 0,1-2-16 0,1 3 0 16,-2 2-384-16,-1 2-64 0,-2 0-32 0,0 4 0 15,-3 0-288-15,1 4 0 0,-2 1 0 0,-3 4 0 0,-2 1 0 0,-3 5 0 16,-2 2 0-16,-3 2 0 0,-2 2-288 0,-3-1 32 16,1 1 16-16,-2-2 0 0,-1-2 48 0,2-2 16 15,-1-5 0-15,4-1 0 0,2-3 176 0,4-2 176 16,1-4-48-16,5-6 0 0,0 0 384 0,0 0 64 15,0 0 0-15,8 6 16 0,1-2-112 0,2-2-32 16,1 0 0-16,4-2 0 0,1-2-208 0,3 1-48 16,1 0-16-16,-1-1 0 0,0 0-176 0,-3-1 0 15,0-1 144-15,1 1-144 0,-2 2 0 0,1-1-192 16,-1-1 32-16,1 2 0 31,-1 0-1664-31,-1 0-336 0,-1-1-64 0,-1 1-8496 0,-2 1-1696 0</inkml:trace>
  <inkml:trace contextRef="#ctx0" brushRef="#br0" timeOffset="-196590.64">13420 17059 24879 0,'0'-14'2208'0,"0"4"-1760"0,0-2-448 0,1 2 0 16,0 1 1424-16,-1 0 208 0,0 1 32 0,0 8 16 16,0 0-48-16,0 0-16 0,0 0 0 0,0 0 0 15,0 0-912-15,0 0-176 0,0 0-32 0,0 0-16 16,-9 4-256-16,2 5-48 0,0 4-16 0,-1 2 0 15,-1 1-160-15,1 1 0 0,-1 3 0 0,0 2 0 16,-1 1 0-16,1 1 0 0,2 0 0 0,-2 2 0 16,0-3 0-16,2-2 0 0,2-4 0 0,1-1 0 0,0-4 0 15,1-1 0-15,1-1 0 0,2-10 0 0,-1 6 0 0,1-6 0 16,0 0 0-16,0 0 192 0,0 0-16 0,0 0 0 16,0 0 0-16,6-12 0 0,1-2 0 0,2-4 0 15,1-4 0-15,-1-2 0 0,1-1-176 0,0-2 0 16,-1 0 144-16,0-1-144 0,-3 0 0 0,4 0 0 15,-2 1 0-15,1 4 128 0,0 3-128 0,-2 5 0 16,0 1 128-16,-2 4-128 0,0 3 192 0,-5 7-48 16,0 0 0-16,0 0 0 0,0 0 32 0,0 0 0 15,0 0 0-15,9 6 0 0,-3 3-176 0,-1 2 128 0,-1 1-128 16,-1 4 128-16,1 1-128 0,-1 1 0 0,-1-1 0 0,1 3 128 16,1 1-128-16,-1 1 0 0,-1-1 0 0,0 0 0 15,1 0 0-15,0 0 0 0,-1-1 0 0,-1-3 0 31,0 0-448-31,-1-1 16 0,-1-3 16 0,0-1 0 16,0-1-544-16,0-1-128 0,-2 0 0 0,-1-3-16 16,4-7-2096-16,-5 5-400 0,-3 0-96 0</inkml:trace>
  <inkml:trace contextRef="#ctx0" brushRef="#br0" timeOffset="-196402.82">13247 17261 19343 0,'0'0'848'0,"-2"-7"192"0,1-1-832 0,1 8-208 0,0 0 0 0,4-8 0 0,1 2 2944 15,1 0 528-15,4 2 112 0,2 0 32 16,5 2-2528-16,1 1-512 0,2-1-112 0,2 1-16 0,2 0-112 0,2 1-16 16,-2 0-16-16,-1 0 0 15,-1 0-304-15,1 0 0 0,1 1 0 0,-1 0 0 16,-2 0-2864-16,0-1-464 0,6-2-112 0,-5-5-16 0</inkml:trace>
  <inkml:trace contextRef="#ctx0" brushRef="#br0" timeOffset="-196042.25">13755 16956 28383 0,'0'0'1264'0,"3"-9"256"0,-3 9-1216 0,4-9-304 0,-1-1 0 0,1 2 0 16,-4 8 1360-16,4-6 224 0,-4 6 32 0,7-6 16 15,-1 3-352-15,-6 3-80 0,10-2-16 0,0 1 0 16,-1 1-544-16,1 4-128 0,0 3 0 0,1 3-16 16,1 1-176-16,0 5-16 0,1 1-16 0,-1 2 0 15,1 3-96-15,-2 6-32 0,-2 3 0 0,-2 3 0 16,-3 1 16-16,-2 2 0 0,-3 1 0 0,-1-1 0 15,-6-1 80-15,-3 2 0 0,-4-3 16 0,-4-1 0 0,-4-1-32 0,-3-1-16 16,-3-1 0-16,0 0 0 0,-1-5-224 0,0-1 128 16,1-2-128-16,3-2 0 15,1-2-560-15,2-1-208 0,2-2-32 0,2-2-16 16,0-1-1856-16,3-5-368 0,1-2-80 0</inkml:trace>
  <inkml:trace contextRef="#ctx0" brushRef="#br0" timeOffset="-195399.71">15001 16252 28799 0,'0'0'1280'0,"-7"-5"256"0,7 5-1232 0,0 0-304 0,0 0 0 0,0 0 0 16,0 0 768-16,0 0 80 0,0 0 32 0,0 0 0 15,9-2-48-15,1 0 0 0,2 1 0 0,4 0 0 16,3-1-112-16,3 2-16 0,3-1-16 0,3 1 0 16,-1-1-256-16,1 1-48 0,-1 0-16 0,-3-1 0 15,-2 0-224-15,-2 0-144 0,-1-1 192 0,0 0-192 16,-2-1 0-16,0 2 0 0,-3 0 0 0,-1 0 0 31,-2 0-1280-31,-1 0-320 0,-1 0-64 0,-9 1-8896 0,0 0-1792 0</inkml:trace>
  <inkml:trace contextRef="#ctx0" brushRef="#br0" timeOffset="-195227.17">15037 16410 31967 0,'0'0'1408'0,"0"0"304"0,0 0-1376 0,0 0-336 16,0 0 0-16,0 0 0 0,0 0 320 0,0 0 0 15,9 2 0-15,2 0 0 0,1 1 224 0,3-2 32 16,3-1 16-16,2 0 0 0,0 0-272 0,4-1-64 15,-2-2-16-15,2 1 0 0,0-2-240 0,0-1-256 0,-1 0 48 0,1-1 16 32,1-1-1984-32,-2 0-400 0,-1-1-80 0</inkml:trace>
  <inkml:trace contextRef="#ctx0" brushRef="#br0" timeOffset="-194833.87">15390 16061 34031 0,'-13'-18'1504'0,"6"5"320"0,1 1-1456 0,0 0-368 0,2 0 0 0,-2 3 0 16,0 2 704-16,6 7 80 0,0 0 16 0,-8-5 0 15,8 5-240-15,0 0-48 0,-8 4-16 0,2 2 0 16,0 1-496-16,3 3-128 0,1 2-16 0,0 1 0 16,2 0 0-16,3 1 0 0,0 2 0 0,2-1 0 0,4 1 144 0,2-1-128 15,4 0 128-15,2 0-128 0,0-3 128 0,4-2 0 16,2-1 0-16,3-2-128 0,3-1 128 0,1-3 128 15,3-2-128-15,2-1 176 0,-1-1-176 0,-1-1 192 16,-4-1-192-16,-2-1 192 0,-4 1-192 0,-4 0 0 16,-3 0 144-16,-3 2-144 0,-4 0 128 0,-9 1-128 15,0 0 160-15,0 0-160 0,0 0 240 0,0 0-48 16,0 0-16-16,1 11 0 0,-4 0 16 0,-4 1 16 16,-2 2 0-16,-2 0 0 0,-3 1-208 0,-2 4 144 0,-3 3-144 15,-2 1 128-15,-3 2-128 0,0 0 192 0,-2-3-192 0,2 1 192 16,1 0-192-16,2-1 0 0,0-1 0 0,3-2 128 15,0 0-128-15,3-1 0 0,0-3 0 0,4-1 0 32,1 0-576-32,2-3-112 0,1-1-16 0,3-2-10864 0,4-8-2176 0</inkml:trace>
  <inkml:trace contextRef="#ctx0" brushRef="#br0" timeOffset="-194176.91">17177 16263 27647 0,'0'0'2448'0,"0"0"-1952"0,0 0-496 0,0 0 0 15,0 0 944-15,0 0 80 0,10 1 32 0,0-2 0 16,0-1-320-16,3 0-64 0,4-1-16 0,2-1 0 16,0-3-48-16,4-2-16 15,3 0 0-15,2-1 0 0,1-2-160 0,2-2-48 0,0-1 0 0,-2-3 0 16,0-1-80-16,-4 1-32 0,-3-2 0 0,-4 0 0 15,-2 0-80-15,-1 0-32 0,-4 2 0 0,-2 0 0 16,-2 2 0-16,-3 2 0 0,-2 3 0 0,-4 3 0 0,-1 0 96 0,3 8 0 16,-9-7 16-16,-2 4 0 0,-3 4-48 0,-2 4-16 15,-4 2 0-15,-3 4 0 0,-4 2-208 0,-1 3 0 16,-3 0-144-16,1 3 144 0,3 0-176 0,1 3 176 16,3 1-192-16,3-1 192 0,4-1 0 0,2 0 0 15,3 0 0-15,2-2 0 0,2 0 0 0,4-1 0 16,3-2 128-16,2 1-128 0,3-2 192 0,1-1-64 15,4 1-128-15,2-2 192 0,2-1-48 0,3-1-16 16,4-1 0-16,1-1 0 0,3-3-128 0,2-1 160 16,-1-4-160-16,0 0 160 0,1-3-352 0,-4-2-64 15,-2-1 0-15,0-1-16 16,-2 0-1296-16,-2-1-256 0,-2-1-48 0,0 3-9168 0,-2-1-1824 0</inkml:trace>
  <inkml:trace contextRef="#ctx0" brushRef="#br0" timeOffset="-193782.65">17736 16465 33167 0,'-9'-8'1472'0,"9"8"304"0,-6-5-1424 0,0 0-352 0,2 0 0 0,4 5 0 15,-3-7 1264-15,3 7 176 0,-1-7 32 0,1 7 16 0,3-8-624 0,1 2-128 16,3 0-32-16,2 1 0 0,2 1-272 0,1 1-64 15,1-1-16-15,2 2 0 0,2 0-352 0,-1 2 0 16,0 2 0-16,-2 0 0 0,-2 2 0 0,-1 1 0 16,-2 2 0-16,-2 0 128 0,-3 2-128 0,-2 2 0 15,-3 2 0-15,-3 2 0 0,-2 0-128 0,-5 2-64 16,-2-1 0-16,-1 2 0 0,-2 0-64 0,0 1 0 16,-3 0-16-16,1-2 0 0,1 0 80 0,1-3 0 15,1-2 16-15,3-1 0 0,1-3 176 0,2 0 176 16,1-4-48-16,8-4 0 0,0 0 272 0,0 0 48 0,0 0 16 0,0 0 0 15,0 0-144-15,0 0-48 0,0 0 0 0,0 0 0 16,11-2-112-16,3-1-32 0,1-3 0 0,3 2 0 16,0-2-128-16,4 1 0 0,1-1 0 0,3 1 0 15,0-2-160-15,1 1-64 0,-2-2-16 0,-1 0 0 32,-1 0-624-32,0 1-128 0,-2-3-32 0,-2 2 0 15,-2-2-2912-15,2 0-592 0</inkml:trace>
  <inkml:trace contextRef="#ctx0" brushRef="#br0" timeOffset="-193360.31">18583 16018 36863 0,'-9'-10'3264'0,"5"5"-2608"0,0-1-528 0,4 6-128 16,0 0 704-16,0 0 96 0,0 0 32 0,0 0 0 16,8-5-832-16,1 2 0 0,0 0 0 0,4 2-192 15,0 0 192-15,5 1 0 16,1 1 0-16,2 2 0 0,1-1 0 0,0 0 0 0,2 0-160 0,-1 1 160 31,-1 1-2064-31,-1-1-304 0,-2 0-48 0,-5 1-7744 0,-4-1-1552 0</inkml:trace>
  <inkml:trace contextRef="#ctx0" brushRef="#br0" timeOffset="-193172.23">18508 16213 38703 0,'0'0'1712'0,"0"0"352"0,0 0-1648 0,-4-4-416 16,4 4 0-16,0 0 0 0,0 0 352 0,0 0-16 15,0 0 0-15,0 0 0 0,8-3-48 0,3 1-16 16,1 1 0-16,3 0 0 0,3 1-96 0,3-1-32 16,2 0 0-16,2 0 0 0,3-1-144 0,1-2-176 15,3 1 48-15,0-1 0 16,0-1-992-16,1 1-192 0,-2-1-32 0,-4 1-9984 16,-2-2-1984-16</inkml:trace>
  <inkml:trace contextRef="#ctx0" brushRef="#br0" timeOffset="-192137.42">20685 15658 13823 0,'0'0'608'0,"0"0"128"0,0 0-592 0,-1-8-144 0,1 8 0 0,0-9 0 0,1 1 1632 0,-1 8 288 15,4-10 64-15,-1 2 16 0,-3 8-512 0,3-11-96 16,1 2-32-16,-1-1 0 0,-1 0-16 0,0 1 0 16,-2 9 0-16,5-9 0 0,-5 9-144 0,0 0-48 15,0 0 0-15,0 0 0 0,0 0-240 0,0 0-48 0,0 0-16 0,0 0 0 16,-5 7-416-16,1 4-96 16,-3 2-16-16,1 4 0 0,0 1-320 0,0 7 0 0,-2 2 0 0,1 4-128 15,3 1 128-15,1 1 0 0,-1-1 0 0,2 1 0 16,0 1 0-16,1-1 0 15,0-6 0-15,1 0 0 0,1-3 0 0,0-2 0 0,-1-3 0 0,0-3 0 16,0-3 0-16,0-1 0 0,-1-2 0 0,1-10 128 16,-2 8-128-16,2-8 128 0,0 0-128 0,0 0 128 15,0 0-128-15,-8 1 0 0,8-1 0 0,-8-5 0 16,2-4 0-16,0-2 0 0,2-3 0 0,-1-3 0 16,0-2 0-16,0-2 0 0,2-3 0 0,2-2 0 15,1-6 0-15,1-1 192 0,1-3-64 0,2-1 0 0,0 0 32 0,3 2 16 16,0 1 0-16,2 3 0 15,0 2 176-15,1 3 32 0,0 3 16 0,2 1 0 0,1 2-96 0,0 2-32 16,0 3 0-16,2 2 0 0,-2 2-272 0,0 2 0 16,0 2 0-16,1 3 0 0,-1 2 0 0,0 1 0 15,1 2 0-15,-1 1 0 0,0 1 0 0,-2 2-176 16,-2 0 176-16,0 2-208 16,-1-1-448-16,1 4-96 0,-2 0-16 0,0 3 0 15,-1 3-1728-15,-3 1-368 0,-1 2-64 0,-2 1-11680 0</inkml:trace>
  <inkml:trace contextRef="#ctx0" brushRef="#br0" timeOffset="-191933.79">20713 15825 13823 0,'0'0'1216'0,"-6"-4"-960"0,1-1-256 0,5 5 0 16,0 0 4816-16,0 0 928 0,0 0 176 0,0 0 32 15,0 0-4416-15,0 0-896 0,0 0-192 0,9-4-16 16,1 1-176-16,2 1-16 0,0 1-16 0,1 1 0 15,1 0-224-15,3-1 0 0,0 0 0 0,2-1 0 32,0 1-512-32,1-1-192 0,-2 1-32 0,2 1-16 15,-1 0-2368-15,-3 1-464 0</inkml:trace>
  <inkml:trace contextRef="#ctx0" brushRef="#br0" timeOffset="-191619.95">20971 15913 25791 0,'0'0'2304'0,"-4"-8"-1856"15,1-1-448-15,1 0 0 0,0 2 2032 0,2 0 304 16,0 7 64-16,4-8 16 0,0 2-1440 0,3 0-272 16,2 2-64-16,2 1-16 0,2 0-176 0,3 2-48 15,0 0 0-15,0 3 0 0,0 3-192 0,-2 0-32 16,-4 2-16-16,1 2 0 0,0 2-160 0,-5 0 0 16,-2 1 0-16,-3 1 128 0,-1 2-128 0,-4 2 0 15,-3 1-160-15,-1 2 160 0,-2 1-256 0,-3-2 32 16,-2 0 16-16,-2-2 0 0,1-1 208 0,1-3-192 0,0-1 192 0,3-2-192 15,3-2 336-15,-1-1 80 0,2-1 16 0,8-6 0 16,0 0 352-16,0 0 80 0,0 0 16 0,0 0 0 16,0 0-192-16,0 0-48 0,0 0 0 0,12-1 0 15,3-1-224-15,1-2-48 0,4 0-16 0,2-1 0 16,-2 1-160-16,2 0 0 0,0-1 0 0,-1 1 0 16,-1 1-288-16,-2-1-96 0,1 0 0 0,-1-1-16 31,-2 1-1472-31,1 0-304 0,-1-1-48 0,1 2-14016 0</inkml:trace>
  <inkml:trace contextRef="#ctx0" brushRef="#br0" timeOffset="-191180.69">21653 15526 26719 0,'4'-13'2368'0,"-1"0"-1888"16,0-2-480-16,2 1 0 0,-1-1 416 0,2 3-16 16,-2 1 0-16,0 1 0 0,2 3 560 0,-1 1 96 15,-5 6 32-15,0 0 0 0,0 0-32 0,8-2 0 16,-8 2 0-16,0 0 0 0,0 0-160 0,5 11-48 15,-2 0 0-15,-3 2 0 0,-1 1-416 0,-1 3-96 0,-3 0-16 0,0 5 0 16,-2 3-160-16,0 1-32 0,0 2-128 0,-1 0 192 16,-1 3-64-16,0 1-128 0,1 2 176 0,1-1-176 15,0-3 128-15,3-1-128 0,1 0 0 0,1-2 0 16,2-1 192-16,2-3 0 0,1-2-16 0,3-3 0 16,-2 0 80-16,3-3 32 0,-1-4 0 0,3-1 0 15,0 0 32-15,2-3 16 0,1-3 0 0,2-2 0 16,2 1-16-16,3-3 0 0,3-1 0 0,4-2 0 15,1 1 704-15,3-1 144 0,1 0 32 0,-1-1 0 16,1 1-1744 0,0 0-352-16,-1-1-64 0,-3 1 0 0,-3-1 736 0,-2-1 224 0,-4 2 0 0,-1 1 0 15,-1 0-1344 1,-3 0-160-16,0 2-32 0,-3 0 0 0,1 0-1456 0,-1 0-288 0</inkml:trace>
  <inkml:trace contextRef="#ctx0" brushRef="#br0" timeOffset="-190504.59">20189 16529 31727 0,'-16'-7'1408'0,"6"4"288"0,-2 0-1360 15,1 0-336-15,-1 1 0 0,2 1 0 0,2 0 464 0,0 0 32 16,2 1 0-16,6 0 0 0,0 0-16 0,0 0 0 15,0 0 0-15,0 0 0 0,0 0-128 0,0 0-32 16,10 4 0-16,4 1 0 0,5-3 144 0,3 0 32 16,3 0 0-16,4 0 0 0,1 0-160 0,7-2-16 15,3-2-16-15,7 0 0 0,5 0-64 0,10 0-16 16,8 0 0-16,5-3 0 0,2-2-80 0,8 0-16 0,6 0 0 0,6 1 0 16,3-2-128-16,2 1 160 0,2 2-160 0,1-1 160 15,4 1-160-15,-3-2 0 0,-4 0 0 0,2 0 0 16,0 3 0-16,-3-3 0 0,-4-1 0 0,-1 3 0 15,4 0 0-15,-10 0 0 0,-5-3 128 0,-5 2-128 16,-4 0 0-16,-3 3 0 0,-4 1 0 0,-5-1 128 16,-6 0-128-16,-7 0 0 0,-10 0 0 0,-4 0 128 15,-6 1-128-15,-6 1 128 0,-4 1-128 0,-6 0 128 16,-4-1-128-16,-11 1 160 0,0 0-160 0,0 0 160 16,0 0-160-16,0 0 0 0,0 0 0 0,-13 5 0 15,-1 1-608 1,-3-1 0-16,0 2 0 0,-2 2 0 0,-1 1-2080 0,-2 0-432 0,-3 0-80 0</inkml:trace>
  <inkml:trace contextRef="#ctx0" brushRef="#br0" timeOffset="-189847.9">20844 17084 18431 0,'2'-12'816'0,"0"4"160"0,0 1-784 0,3-3-192 15,1-1 0-15,3 0 0 0,1 0 2112 0,1 2 384 16,0 0 80-16,1 2 16 0,0 0-1184 0,0 3-224 16,-1 0-48-16,0 2-16 0,-1 1-160 0,0 1-48 15,0 1 0-15,-1 2 0 0,-9-3-464 0,8 9-80 16,-3 0-32-16,-2 3 0 0,-3 2-336 0,-2 3 144 16,-1-1-144-16,-4 3 0 0,-1 2 0 0,-3 2 0 15,-2 0 0-15,-1 2 0 0,-3 2 0 0,-2-2-144 16,-1-1 16-16,2-1 0 0,3-3-16 0,2-3 0 0,-1-2 0 0,1-4 0 15,4-2 272-15,2-2 48 0,7-7 16 0,0 0 0 16,0 0 448-16,0 0 112 0,0 0 16 0,0 0 0 16,0 0-176-16,9 1-16 0,3-1-16 0,1-1 0 15,0-2-304-15,4 2-48 0,3-2-16 0,2 0 0 16,1-1-16-16,1 2-16 0,1 0 0 0,0 0 0 16,0 1-32-16,-1 1-128 0,-1-1 192 0,0 1-64 15,-4-2-128-15,-2 4 0 0,0-4 0 0,-4 2 128 16,0 0-336-16,-3 0-80 0,0 0-16 0,-1 3 0 31,-9-3-1776-31,0 0-352 0,0 0-80 0,10 2-16 16,-10-2-816-16,9 2-176 0</inkml:trace>
  <inkml:trace contextRef="#ctx0" brushRef="#br0" timeOffset="-189478.79">21551 16924 33807 0,'0'0'1488'0,"3"-8"320"0,0 0-1440 0,-3 8-368 15,3-9 0-15,-3 9 0 0,0 0 384 0,0 0 16 16,0 0 0-16,0 0 0 0,0 0 16 0,0 0 0 16,0 0 0-16,0 0 0 0,-7 9-128 0,1 1-32 15,-1 1 0-15,-1 2 0 0,0 1-96 0,0 3-32 16,0 2 0-16,1 2 0 0,-1 1 64 0,1 2 16 15,1 2 0-15,1 1 0 0,2-2-80 0,3-1-128 16,1-1 176-16,2-1-176 0,2 1 128 0,2-3-128 0,1-3 0 0,2-2 0 16,0-2 224-16,1 2-64 0,1-3-16 0,1-1 0 15,0-1 48-15,3-4 0 0,0-1 0 0,1-2 0 16,-2 0-32-16,1-3 0 0,-1-1 0 0,2 0 0 16,-1-1-160-16,1 0 0 0,0-1 0 0,0 0 0 31,-3-1-400-31,0-1-64 0,1 0-16 0,-2-1 0 15,0 1-1936-15,-3-2-384 0,0 1-80 0,-1-3-11712 0</inkml:trace>
  <inkml:trace contextRef="#ctx0" brushRef="#br0" timeOffset="-189267.12">21581 16898 32079 0,'-13'-13'1408'0,"6"7"320"0,2 0-1392 0,5 6-336 15,0 0 0-15,0 0 0 0,-3-8 256 0,3 8-32 16,5-7 0-16,1 2 0 0,3 3 144 0,2-1 16 16,1-2 16-16,1 2 0 0,4 1-144 0,-1-1-48 15,0-1 0-15,-1 1 0 0,3 1-208 0,-1 1 128 16,1 0-128-16,-1 1 0 0,-3 2-192 0,-1 1-128 16,-1-1-16-16,-4 3-16 15,-8-5-2096-15,6 8-432 0,-1 2-64 0</inkml:trace>
  <inkml:trace contextRef="#ctx0" brushRef="#br0" timeOffset="-189092.82">21474 17155 25791 0,'0'0'2304'0,"0"0"-1856"0,0 0-448 0,0 0 0 16,0 0 1200-16,0 0 144 0,0 0 16 0,10 2 16 16,1-1-416-16,3-1-96 0,3-1-16 0,3 0 0 15,2 0-208-15,1 1-64 0,0-3 0 0,0 1 0 16,0-1-336-16,1 0-80 15,-1-2-16-15,3 1 0 0,-2-1-720 0,2 0-128 0,1-2-48 0,-2 1-9584 16,2-1-1920-16</inkml:trace>
  <inkml:trace contextRef="#ctx0" brushRef="#br0" timeOffset="-188620.86">22210 16932 4607 0,'1'-11'400'0,"0"4"-400"15,0-1 0-15,-1-1 0 0,-1 2 5552 0,1 7 1024 0,-1-9 208 0,1 9 32 16,-3-8-4096-16,3 8-816 0,0 0-176 0,0 0-16 15,0 0-768-15,-8 1-160 0,0 2-16 0,2 4-16 16,-1 2-496-16,-2 3-80 0,2 1-32 0,-1 3 0 16,-2 0-144-16,0 4 0 0,0 4 144 0,-1 0-144 15,0 0 0-15,-2 3 0 0,-1 0 0 0,0 2 0 16,0 0 0-16,2-1 0 0,1 0 0 0,1-4 0 16,2-3 0-16,-1-3 0 0,1-1 0 0,1-2 128 15,-1-3-128-15,2-2 0 0,2-3 128 0,4-7-128 16,-5 7 0-16,5-7 144 0,0 0-144 0,0 0 0 15,0 0 0 1,0 0-144-16,8-8-16 0,2-1 0 0,0-4-32 0,2-4-16 0,0-4 0 0,2-2 0 0,1-2 208 0,-1-1 0 16,2-2 0-16,0-3 0 0,-2-2 0 0,0 1 208 15,1 2-32-15,-2 0-16 0,-2 2 208 0,0 4 32 16,-1 1 16-16,-1 3 0 0,-2 4 144 16,1 2 16-16,-1 1 16 0,-1 4 0 0,1 1-240 0,-7 8-48 15,2-7-16-15,-2 7 0 0,0 0-96 0,0 0 0 16,0 0-16-16,0 0 0 0,0 0-176 0,0 0 0 15,7 11 144-15,-2 1-144 0,-2 3 144 0,1 1-144 16,-2 2 192-16,0 0-192 0,0 2 0 0,-2 2 0 16,0 1 0-16,0 0 0 0,0-2 0 0,1 1 0 15,-1 1 0-15,2-1 0 0,0-1 0 0,0 1 0 16,0-2 0-16,0-1 0 0,1-2 0 0,0-1 0 0,0-3 0 0,0-1 0 16,1-2-192-16,0-1-64 0,1-1 0 0,-1-2 0 31,-4-6-448-31,0 0-112 0,0 0-16 0,0 0 0 15,0 0-1984-15,0 0-416 0,0 0-80 0</inkml:trace>
  <inkml:trace contextRef="#ctx0" brushRef="#br0" timeOffset="-188417.16">22033 17138 30399 0,'-13'-8'2704'0,"5"4"-2160"0,0-1-544 0,3 0 0 15,5 5 1440-15,-5-5 176 0,5 5 48 0,0 0 0 16,0 0-1136-16,0 0-208 0,10-6-64 0,1 3 0 15,4 0-96-15,2 1-32 0,3 0 0 0,2 1 0 16,1 0 16-16,2 0 0 0,3-1 0 0,1 1 0 16,-1-2-144-16,1 2 0 0,2 0 144 0,-2 0-144 15,0 0-320-15,-1 0-128 0,1-1-16 0,-3 0-16 16,-4-2-2736-16,-3 1-560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27</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128090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21605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97086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116132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79639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577117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9/6/2023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9/6/2023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customXml" Target="../ink/ink1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customXml" Target="../ink/ink2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customXml" Target="../ink/ink20.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ustomXml" Target="../ink/ink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9/6/2023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8617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7: </a:t>
            </a:r>
            <a:r>
              <a:rPr lang="nn-NO" sz="2800" dirty="0" err="1"/>
              <a:t>Axial</a:t>
            </a:r>
            <a:r>
              <a:rPr lang="nn-NO" sz="2800" dirty="0"/>
              <a:t> </a:t>
            </a:r>
            <a:r>
              <a:rPr lang="nn-NO" sz="2800" dirty="0" err="1"/>
              <a:t>Deformation</a:t>
            </a:r>
            <a:r>
              <a:rPr lang="nn-NO" sz="2800" dirty="0"/>
              <a:t>- </a:t>
            </a:r>
            <a:r>
              <a:rPr lang="nn-NO" sz="2800" dirty="0" err="1"/>
              <a:t>Statically</a:t>
            </a:r>
            <a:r>
              <a:rPr lang="nn-NO" sz="2800" dirty="0"/>
              <a:t> </a:t>
            </a:r>
            <a:r>
              <a:rPr lang="nn-NO" sz="2800" dirty="0" err="1"/>
              <a:t>Indeterminate</a:t>
            </a:r>
            <a:r>
              <a:rPr lang="nn-NO" sz="2800" dirty="0"/>
              <a:t> </a:t>
            </a:r>
            <a:r>
              <a:rPr lang="nn-NO" sz="2800" dirty="0" err="1"/>
              <a:t>Structures</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E9B23EE-71A4-1915-DCF8-F2B912F358FE}"/>
                  </a:ext>
                </a:extLst>
              </p14:cNvPr>
              <p14:cNvContentPartPr/>
              <p14:nvPr/>
            </p14:nvContentPartPr>
            <p14:xfrm>
              <a:off x="81360" y="110880"/>
              <a:ext cx="8515080" cy="6348240"/>
            </p14:xfrm>
          </p:contentPart>
        </mc:Choice>
        <mc:Fallback>
          <p:pic>
            <p:nvPicPr>
              <p:cNvPr id="2" name="Ink 1">
                <a:extLst>
                  <a:ext uri="{FF2B5EF4-FFF2-40B4-BE49-F238E27FC236}">
                    <a16:creationId xmlns:a16="http://schemas.microsoft.com/office/drawing/2014/main" id="{5E9B23EE-71A4-1915-DCF8-F2B912F358FE}"/>
                  </a:ext>
                </a:extLst>
              </p:cNvPr>
              <p:cNvPicPr/>
              <p:nvPr/>
            </p:nvPicPr>
            <p:blipFill>
              <a:blip r:embed="rId3"/>
              <a:stretch>
                <a:fillRect/>
              </a:stretch>
            </p:blipFill>
            <p:spPr>
              <a:xfrm>
                <a:off x="72000" y="101520"/>
                <a:ext cx="8533800" cy="636696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EBA01C0-CF62-61CB-9063-C4C871AD3B26}"/>
                  </a:ext>
                </a:extLst>
              </p14:cNvPr>
              <p14:cNvContentPartPr/>
              <p14:nvPr/>
            </p14:nvContentPartPr>
            <p14:xfrm>
              <a:off x="728640" y="84600"/>
              <a:ext cx="7931880" cy="6487920"/>
            </p14:xfrm>
          </p:contentPart>
        </mc:Choice>
        <mc:Fallback>
          <p:pic>
            <p:nvPicPr>
              <p:cNvPr id="2" name="Ink 1">
                <a:extLst>
                  <a:ext uri="{FF2B5EF4-FFF2-40B4-BE49-F238E27FC236}">
                    <a16:creationId xmlns:a16="http://schemas.microsoft.com/office/drawing/2014/main" id="{AEBA01C0-CF62-61CB-9063-C4C871AD3B26}"/>
                  </a:ext>
                </a:extLst>
              </p:cNvPr>
              <p:cNvPicPr/>
              <p:nvPr/>
            </p:nvPicPr>
            <p:blipFill>
              <a:blip r:embed="rId3"/>
              <a:stretch>
                <a:fillRect/>
              </a:stretch>
            </p:blipFill>
            <p:spPr>
              <a:xfrm>
                <a:off x="719280" y="75240"/>
                <a:ext cx="7950600" cy="6506640"/>
              </a:xfrm>
              <a:prstGeom prst="rect">
                <a:avLst/>
              </a:prstGeom>
            </p:spPr>
          </p:pic>
        </mc:Fallback>
      </mc:AlternateContent>
    </p:spTree>
    <p:extLst>
      <p:ext uri="{BB962C8B-B14F-4D97-AF65-F5344CB8AC3E}">
        <p14:creationId xmlns:p14="http://schemas.microsoft.com/office/powerpoint/2010/main" val="264244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6B883DD-3F3B-18DC-3D64-F8956311E8D9}"/>
                  </a:ext>
                </a:extLst>
              </p14:cNvPr>
              <p14:cNvContentPartPr/>
              <p14:nvPr/>
            </p14:nvContentPartPr>
            <p14:xfrm>
              <a:off x="33840" y="86400"/>
              <a:ext cx="9098280" cy="6620400"/>
            </p14:xfrm>
          </p:contentPart>
        </mc:Choice>
        <mc:Fallback>
          <p:pic>
            <p:nvPicPr>
              <p:cNvPr id="2" name="Ink 1">
                <a:extLst>
                  <a:ext uri="{FF2B5EF4-FFF2-40B4-BE49-F238E27FC236}">
                    <a16:creationId xmlns:a16="http://schemas.microsoft.com/office/drawing/2014/main" id="{86B883DD-3F3B-18DC-3D64-F8956311E8D9}"/>
                  </a:ext>
                </a:extLst>
              </p:cNvPr>
              <p:cNvPicPr/>
              <p:nvPr/>
            </p:nvPicPr>
            <p:blipFill>
              <a:blip r:embed="rId3"/>
              <a:stretch>
                <a:fillRect/>
              </a:stretch>
            </p:blipFill>
            <p:spPr>
              <a:xfrm>
                <a:off x="24480" y="77040"/>
                <a:ext cx="9117000" cy="6639120"/>
              </a:xfrm>
              <a:prstGeom prst="rect">
                <a:avLst/>
              </a:prstGeom>
            </p:spPr>
          </p:pic>
        </mc:Fallback>
      </mc:AlternateContent>
    </p:spTree>
    <p:extLst>
      <p:ext uri="{BB962C8B-B14F-4D97-AF65-F5344CB8AC3E}">
        <p14:creationId xmlns:p14="http://schemas.microsoft.com/office/powerpoint/2010/main" val="289144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3432BA7-12D2-A906-A098-8A1FD22A127C}"/>
                  </a:ext>
                </a:extLst>
              </p14:cNvPr>
              <p14:cNvContentPartPr/>
              <p14:nvPr/>
            </p14:nvContentPartPr>
            <p14:xfrm>
              <a:off x="794160" y="0"/>
              <a:ext cx="7182720" cy="6641640"/>
            </p14:xfrm>
          </p:contentPart>
        </mc:Choice>
        <mc:Fallback>
          <p:pic>
            <p:nvPicPr>
              <p:cNvPr id="2" name="Ink 1">
                <a:extLst>
                  <a:ext uri="{FF2B5EF4-FFF2-40B4-BE49-F238E27FC236}">
                    <a16:creationId xmlns:a16="http://schemas.microsoft.com/office/drawing/2014/main" id="{43432BA7-12D2-A906-A098-8A1FD22A127C}"/>
                  </a:ext>
                </a:extLst>
              </p:cNvPr>
              <p:cNvPicPr/>
              <p:nvPr/>
            </p:nvPicPr>
            <p:blipFill>
              <a:blip r:embed="rId3"/>
              <a:stretch>
                <a:fillRect/>
              </a:stretch>
            </p:blipFill>
            <p:spPr>
              <a:xfrm>
                <a:off x="784800" y="-9360"/>
                <a:ext cx="7201440" cy="6660360"/>
              </a:xfrm>
              <a:prstGeom prst="rect">
                <a:avLst/>
              </a:prstGeom>
            </p:spPr>
          </p:pic>
        </mc:Fallback>
      </mc:AlternateContent>
    </p:spTree>
    <p:extLst>
      <p:ext uri="{BB962C8B-B14F-4D97-AF65-F5344CB8AC3E}">
        <p14:creationId xmlns:p14="http://schemas.microsoft.com/office/powerpoint/2010/main" val="380603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CB362-4877-710D-3D07-4041A6E00A7D}"/>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361AEC6-C2E1-1B81-DB19-28600FA5E3E4}"/>
                  </a:ext>
                </a:extLst>
              </p14:cNvPr>
              <p14:cNvContentPartPr/>
              <p14:nvPr/>
            </p14:nvContentPartPr>
            <p14:xfrm>
              <a:off x="1454400" y="189360"/>
              <a:ext cx="7599600" cy="5592960"/>
            </p14:xfrm>
          </p:contentPart>
        </mc:Choice>
        <mc:Fallback>
          <p:pic>
            <p:nvPicPr>
              <p:cNvPr id="5" name="Ink 4">
                <a:extLst>
                  <a:ext uri="{FF2B5EF4-FFF2-40B4-BE49-F238E27FC236}">
                    <a16:creationId xmlns:a16="http://schemas.microsoft.com/office/drawing/2014/main" id="{5361AEC6-C2E1-1B81-DB19-28600FA5E3E4}"/>
                  </a:ext>
                </a:extLst>
              </p:cNvPr>
              <p:cNvPicPr/>
              <p:nvPr/>
            </p:nvPicPr>
            <p:blipFill>
              <a:blip r:embed="rId3"/>
              <a:stretch>
                <a:fillRect/>
              </a:stretch>
            </p:blipFill>
            <p:spPr>
              <a:xfrm>
                <a:off x="1445040" y="180000"/>
                <a:ext cx="7618320" cy="5611680"/>
              </a:xfrm>
              <a:prstGeom prst="rect">
                <a:avLst/>
              </a:prstGeom>
            </p:spPr>
          </p:pic>
        </mc:Fallback>
      </mc:AlternateContent>
    </p:spTree>
    <p:extLst>
      <p:ext uri="{BB962C8B-B14F-4D97-AF65-F5344CB8AC3E}">
        <p14:creationId xmlns:p14="http://schemas.microsoft.com/office/powerpoint/2010/main" val="376261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6.8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3" name="Picture 2">
            <a:extLst>
              <a:ext uri="{FF2B5EF4-FFF2-40B4-BE49-F238E27FC236}">
                <a16:creationId xmlns:a16="http://schemas.microsoft.com/office/drawing/2014/main" id="{E92E45B9-06AF-9903-4555-F599F9811936}"/>
              </a:ext>
            </a:extLst>
          </p:cNvPr>
          <p:cNvPicPr>
            <a:picLocks noChangeAspect="1"/>
          </p:cNvPicPr>
          <p:nvPr/>
        </p:nvPicPr>
        <p:blipFill>
          <a:blip r:embed="rId3"/>
          <a:stretch>
            <a:fillRect/>
          </a:stretch>
        </p:blipFill>
        <p:spPr>
          <a:xfrm>
            <a:off x="765048" y="1198022"/>
            <a:ext cx="8188822" cy="1328430"/>
          </a:xfrm>
          <a:prstGeom prst="rect">
            <a:avLst/>
          </a:prstGeom>
        </p:spPr>
      </p:pic>
      <p:pic>
        <p:nvPicPr>
          <p:cNvPr id="4" name="Picture 3">
            <a:extLst>
              <a:ext uri="{FF2B5EF4-FFF2-40B4-BE49-F238E27FC236}">
                <a16:creationId xmlns:a16="http://schemas.microsoft.com/office/drawing/2014/main" id="{0DFA6C76-454C-45BF-5827-E73A5467A2A2}"/>
              </a:ext>
            </a:extLst>
          </p:cNvPr>
          <p:cNvPicPr>
            <a:picLocks noChangeAspect="1"/>
          </p:cNvPicPr>
          <p:nvPr/>
        </p:nvPicPr>
        <p:blipFill>
          <a:blip r:embed="rId4"/>
          <a:stretch>
            <a:fillRect/>
          </a:stretch>
        </p:blipFill>
        <p:spPr>
          <a:xfrm>
            <a:off x="2257589" y="2662092"/>
            <a:ext cx="4765802" cy="3692242"/>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4327AA9A-4B0C-6D35-F1C5-648BFAF8B46A}"/>
                  </a:ext>
                </a:extLst>
              </p14:cNvPr>
              <p14:cNvContentPartPr/>
              <p14:nvPr/>
            </p14:nvContentPartPr>
            <p14:xfrm>
              <a:off x="2107440" y="2503440"/>
              <a:ext cx="6999480" cy="3458520"/>
            </p14:xfrm>
          </p:contentPart>
        </mc:Choice>
        <mc:Fallback>
          <p:pic>
            <p:nvPicPr>
              <p:cNvPr id="5" name="Ink 4">
                <a:extLst>
                  <a:ext uri="{FF2B5EF4-FFF2-40B4-BE49-F238E27FC236}">
                    <a16:creationId xmlns:a16="http://schemas.microsoft.com/office/drawing/2014/main" id="{4327AA9A-4B0C-6D35-F1C5-648BFAF8B46A}"/>
                  </a:ext>
                </a:extLst>
              </p:cNvPr>
              <p:cNvPicPr/>
              <p:nvPr/>
            </p:nvPicPr>
            <p:blipFill>
              <a:blip r:embed="rId6"/>
              <a:stretch>
                <a:fillRect/>
              </a:stretch>
            </p:blipFill>
            <p:spPr>
              <a:xfrm>
                <a:off x="2098080" y="2494080"/>
                <a:ext cx="7018200" cy="347724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52EB250-462F-F0A8-6BE0-B0AB19A27EBA}"/>
                  </a:ext>
                </a:extLst>
              </p14:cNvPr>
              <p14:cNvContentPartPr/>
              <p14:nvPr/>
            </p14:nvContentPartPr>
            <p14:xfrm>
              <a:off x="289440" y="11880"/>
              <a:ext cx="8616960" cy="6399720"/>
            </p14:xfrm>
          </p:contentPart>
        </mc:Choice>
        <mc:Fallback>
          <p:pic>
            <p:nvPicPr>
              <p:cNvPr id="2" name="Ink 1">
                <a:extLst>
                  <a:ext uri="{FF2B5EF4-FFF2-40B4-BE49-F238E27FC236}">
                    <a16:creationId xmlns:a16="http://schemas.microsoft.com/office/drawing/2014/main" id="{652EB250-462F-F0A8-6BE0-B0AB19A27EBA}"/>
                  </a:ext>
                </a:extLst>
              </p:cNvPr>
              <p:cNvPicPr/>
              <p:nvPr/>
            </p:nvPicPr>
            <p:blipFill>
              <a:blip r:embed="rId3"/>
              <a:stretch>
                <a:fillRect/>
              </a:stretch>
            </p:blipFill>
            <p:spPr>
              <a:xfrm>
                <a:off x="280080" y="2520"/>
                <a:ext cx="8635680" cy="641844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B1DB127-6915-C797-3B0D-2229B21C3CCD}"/>
                  </a:ext>
                </a:extLst>
              </p14:cNvPr>
              <p14:cNvContentPartPr/>
              <p14:nvPr/>
            </p14:nvContentPartPr>
            <p14:xfrm>
              <a:off x="730080" y="28440"/>
              <a:ext cx="7939800" cy="6335280"/>
            </p14:xfrm>
          </p:contentPart>
        </mc:Choice>
        <mc:Fallback>
          <p:pic>
            <p:nvPicPr>
              <p:cNvPr id="2" name="Ink 1">
                <a:extLst>
                  <a:ext uri="{FF2B5EF4-FFF2-40B4-BE49-F238E27FC236}">
                    <a16:creationId xmlns:a16="http://schemas.microsoft.com/office/drawing/2014/main" id="{5B1DB127-6915-C797-3B0D-2229B21C3CCD}"/>
                  </a:ext>
                </a:extLst>
              </p:cNvPr>
              <p:cNvPicPr/>
              <p:nvPr/>
            </p:nvPicPr>
            <p:blipFill>
              <a:blip r:embed="rId3"/>
              <a:stretch>
                <a:fillRect/>
              </a:stretch>
            </p:blipFill>
            <p:spPr>
              <a:xfrm>
                <a:off x="720720" y="19080"/>
                <a:ext cx="7958520" cy="635400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1DF5193-6F24-9736-6C1C-4C4106569DE4}"/>
                  </a:ext>
                </a:extLst>
              </p14:cNvPr>
              <p14:cNvContentPartPr/>
              <p14:nvPr/>
            </p14:nvContentPartPr>
            <p14:xfrm>
              <a:off x="603000" y="340560"/>
              <a:ext cx="8041320" cy="5657400"/>
            </p14:xfrm>
          </p:contentPart>
        </mc:Choice>
        <mc:Fallback>
          <p:pic>
            <p:nvPicPr>
              <p:cNvPr id="2" name="Ink 1">
                <a:extLst>
                  <a:ext uri="{FF2B5EF4-FFF2-40B4-BE49-F238E27FC236}">
                    <a16:creationId xmlns:a16="http://schemas.microsoft.com/office/drawing/2014/main" id="{41DF5193-6F24-9736-6C1C-4C4106569DE4}"/>
                  </a:ext>
                </a:extLst>
              </p:cNvPr>
              <p:cNvPicPr/>
              <p:nvPr/>
            </p:nvPicPr>
            <p:blipFill>
              <a:blip r:embed="rId3"/>
              <a:stretch>
                <a:fillRect/>
              </a:stretch>
            </p:blipFill>
            <p:spPr>
              <a:xfrm>
                <a:off x="593640" y="331200"/>
                <a:ext cx="8060040" cy="567612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1CF3BE7-2A18-69C2-0B42-F2FA90D1F43D}"/>
                  </a:ext>
                </a:extLst>
              </p14:cNvPr>
              <p14:cNvContentPartPr/>
              <p14:nvPr/>
            </p14:nvContentPartPr>
            <p14:xfrm>
              <a:off x="819360" y="220320"/>
              <a:ext cx="8068680" cy="6297480"/>
            </p14:xfrm>
          </p:contentPart>
        </mc:Choice>
        <mc:Fallback>
          <p:pic>
            <p:nvPicPr>
              <p:cNvPr id="2" name="Ink 1">
                <a:extLst>
                  <a:ext uri="{FF2B5EF4-FFF2-40B4-BE49-F238E27FC236}">
                    <a16:creationId xmlns:a16="http://schemas.microsoft.com/office/drawing/2014/main" id="{B1CF3BE7-2A18-69C2-0B42-F2FA90D1F43D}"/>
                  </a:ext>
                </a:extLst>
              </p:cNvPr>
              <p:cNvPicPr/>
              <p:nvPr/>
            </p:nvPicPr>
            <p:blipFill>
              <a:blip r:embed="rId3"/>
              <a:stretch>
                <a:fillRect/>
              </a:stretch>
            </p:blipFill>
            <p:spPr>
              <a:xfrm>
                <a:off x="810000" y="210960"/>
                <a:ext cx="8087400" cy="6316200"/>
              </a:xfrm>
              <a:prstGeom prst="rect">
                <a:avLst/>
              </a:prstGeom>
            </p:spPr>
          </p:pic>
        </mc:Fallback>
      </mc:AlternateContent>
    </p:spTree>
    <p:extLst>
      <p:ext uri="{BB962C8B-B14F-4D97-AF65-F5344CB8AC3E}">
        <p14:creationId xmlns:p14="http://schemas.microsoft.com/office/powerpoint/2010/main" val="173754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08304" y="180651"/>
            <a:ext cx="7367072" cy="512448"/>
          </a:xfrm>
        </p:spPr>
        <p:txBody>
          <a:bodyPr/>
          <a:lstStyle/>
          <a:p>
            <a:r>
              <a:rPr lang="en-US" dirty="0"/>
              <a:t>Stress Analysis for Statically Indeterminate Structures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E07F1133-9A0D-2942-71DB-A97A1B87CC2D}"/>
              </a:ext>
            </a:extLst>
          </p:cNvPr>
          <p:cNvPicPr>
            <a:picLocks noChangeAspect="1"/>
          </p:cNvPicPr>
          <p:nvPr/>
        </p:nvPicPr>
        <p:blipFill>
          <a:blip r:embed="rId3"/>
          <a:stretch>
            <a:fillRect/>
          </a:stretch>
        </p:blipFill>
        <p:spPr>
          <a:xfrm>
            <a:off x="758951" y="976566"/>
            <a:ext cx="7964426" cy="3814206"/>
          </a:xfrm>
          <a:prstGeom prst="rect">
            <a:avLst/>
          </a:prstGeom>
        </p:spPr>
      </p:pic>
      <p:pic>
        <p:nvPicPr>
          <p:cNvPr id="5" name="Picture 4">
            <a:extLst>
              <a:ext uri="{FF2B5EF4-FFF2-40B4-BE49-F238E27FC236}">
                <a16:creationId xmlns:a16="http://schemas.microsoft.com/office/drawing/2014/main" id="{41CBEA3B-E698-1059-6A6A-207F7BFEC21B}"/>
              </a:ext>
            </a:extLst>
          </p:cNvPr>
          <p:cNvPicPr>
            <a:picLocks noChangeAspect="1"/>
          </p:cNvPicPr>
          <p:nvPr/>
        </p:nvPicPr>
        <p:blipFill>
          <a:blip r:embed="rId4"/>
          <a:stretch>
            <a:fillRect/>
          </a:stretch>
        </p:blipFill>
        <p:spPr>
          <a:xfrm>
            <a:off x="1889928" y="4900851"/>
            <a:ext cx="6805590" cy="1746018"/>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E5F87BC5-6832-902B-C40C-5E9987C2D41B}"/>
                  </a:ext>
                </a:extLst>
              </p14:cNvPr>
              <p14:cNvContentPartPr/>
              <p14:nvPr/>
            </p14:nvContentPartPr>
            <p14:xfrm>
              <a:off x="3095280" y="4740120"/>
              <a:ext cx="4764600" cy="1082160"/>
            </p14:xfrm>
          </p:contentPart>
        </mc:Choice>
        <mc:Fallback>
          <p:pic>
            <p:nvPicPr>
              <p:cNvPr id="3" name="Ink 2">
                <a:extLst>
                  <a:ext uri="{FF2B5EF4-FFF2-40B4-BE49-F238E27FC236}">
                    <a16:creationId xmlns:a16="http://schemas.microsoft.com/office/drawing/2014/main" id="{E5F87BC5-6832-902B-C40C-5E9987C2D41B}"/>
                  </a:ext>
                </a:extLst>
              </p:cNvPr>
              <p:cNvPicPr/>
              <p:nvPr/>
            </p:nvPicPr>
            <p:blipFill>
              <a:blip r:embed="rId6"/>
              <a:stretch>
                <a:fillRect/>
              </a:stretch>
            </p:blipFill>
            <p:spPr>
              <a:xfrm>
                <a:off x="3085920" y="4730760"/>
                <a:ext cx="4783320" cy="1100880"/>
              </a:xfrm>
              <a:prstGeom prst="rect">
                <a:avLst/>
              </a:prstGeom>
            </p:spPr>
          </p:pic>
        </mc:Fallback>
      </mc:AlternateContent>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289F6BD-7AB7-8DEF-46DF-7D8E1C4E0265}"/>
                  </a:ext>
                </a:extLst>
              </p14:cNvPr>
              <p14:cNvContentPartPr/>
              <p14:nvPr/>
            </p14:nvContentPartPr>
            <p14:xfrm>
              <a:off x="255960" y="159840"/>
              <a:ext cx="8211600" cy="4502520"/>
            </p14:xfrm>
          </p:contentPart>
        </mc:Choice>
        <mc:Fallback>
          <p:pic>
            <p:nvPicPr>
              <p:cNvPr id="2" name="Ink 1">
                <a:extLst>
                  <a:ext uri="{FF2B5EF4-FFF2-40B4-BE49-F238E27FC236}">
                    <a16:creationId xmlns:a16="http://schemas.microsoft.com/office/drawing/2014/main" id="{F289F6BD-7AB7-8DEF-46DF-7D8E1C4E0265}"/>
                  </a:ext>
                </a:extLst>
              </p:cNvPr>
              <p:cNvPicPr/>
              <p:nvPr/>
            </p:nvPicPr>
            <p:blipFill>
              <a:blip r:embed="rId3"/>
              <a:stretch>
                <a:fillRect/>
              </a:stretch>
            </p:blipFill>
            <p:spPr>
              <a:xfrm>
                <a:off x="246600" y="150480"/>
                <a:ext cx="8230320" cy="4521240"/>
              </a:xfrm>
              <a:prstGeom prst="rect">
                <a:avLst/>
              </a:prstGeom>
            </p:spPr>
          </p:pic>
        </mc:Fallback>
      </mc:AlternateContent>
    </p:spTree>
    <p:extLst>
      <p:ext uri="{BB962C8B-B14F-4D97-AF65-F5344CB8AC3E}">
        <p14:creationId xmlns:p14="http://schemas.microsoft.com/office/powerpoint/2010/main" val="397787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6.13</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4" name="Picture 3" descr="A text on a white background&#10;&#10;Description automatically generated">
            <a:extLst>
              <a:ext uri="{FF2B5EF4-FFF2-40B4-BE49-F238E27FC236}">
                <a16:creationId xmlns:a16="http://schemas.microsoft.com/office/drawing/2014/main" id="{1BD255A8-BF64-891C-7ECA-BAFD005CB106}"/>
              </a:ext>
            </a:extLst>
          </p:cNvPr>
          <p:cNvPicPr>
            <a:picLocks noChangeAspect="1"/>
          </p:cNvPicPr>
          <p:nvPr/>
        </p:nvPicPr>
        <p:blipFill>
          <a:blip r:embed="rId3"/>
          <a:stretch>
            <a:fillRect/>
          </a:stretch>
        </p:blipFill>
        <p:spPr>
          <a:xfrm>
            <a:off x="1006351" y="913110"/>
            <a:ext cx="7131298" cy="3529486"/>
          </a:xfrm>
          <a:prstGeom prst="rect">
            <a:avLst/>
          </a:prstGeom>
        </p:spPr>
      </p:pic>
      <p:pic>
        <p:nvPicPr>
          <p:cNvPr id="8" name="Picture 7" descr="A diagram of a pipe&#10;&#10;Description automatically generated">
            <a:extLst>
              <a:ext uri="{FF2B5EF4-FFF2-40B4-BE49-F238E27FC236}">
                <a16:creationId xmlns:a16="http://schemas.microsoft.com/office/drawing/2014/main" id="{C7EFE273-9B49-E1C2-123B-511A77B31256}"/>
              </a:ext>
            </a:extLst>
          </p:cNvPr>
          <p:cNvPicPr>
            <a:picLocks noChangeAspect="1"/>
          </p:cNvPicPr>
          <p:nvPr/>
        </p:nvPicPr>
        <p:blipFill>
          <a:blip r:embed="rId4"/>
          <a:stretch>
            <a:fillRect/>
          </a:stretch>
        </p:blipFill>
        <p:spPr>
          <a:xfrm>
            <a:off x="2502572" y="4389394"/>
            <a:ext cx="4483100" cy="2374900"/>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CAF6393-DFF2-381B-EFBF-94E86B7E2CC6}"/>
                  </a:ext>
                </a:extLst>
              </p14:cNvPr>
              <p14:cNvContentPartPr/>
              <p14:nvPr/>
            </p14:nvContentPartPr>
            <p14:xfrm>
              <a:off x="3913920" y="390600"/>
              <a:ext cx="4869720" cy="636480"/>
            </p14:xfrm>
          </p:contentPart>
        </mc:Choice>
        <mc:Fallback>
          <p:pic>
            <p:nvPicPr>
              <p:cNvPr id="3" name="Ink 2">
                <a:extLst>
                  <a:ext uri="{FF2B5EF4-FFF2-40B4-BE49-F238E27FC236}">
                    <a16:creationId xmlns:a16="http://schemas.microsoft.com/office/drawing/2014/main" id="{8CAF6393-DFF2-381B-EFBF-94E86B7E2CC6}"/>
                  </a:ext>
                </a:extLst>
              </p:cNvPr>
              <p:cNvPicPr/>
              <p:nvPr/>
            </p:nvPicPr>
            <p:blipFill>
              <a:blip r:embed="rId6"/>
              <a:stretch>
                <a:fillRect/>
              </a:stretch>
            </p:blipFill>
            <p:spPr>
              <a:xfrm>
                <a:off x="3904560" y="381240"/>
                <a:ext cx="488844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DCEAA7F3-6F40-48B4-8C16-D8D3EFB7B930}"/>
                  </a:ext>
                </a:extLst>
              </p14:cNvPr>
              <p14:cNvContentPartPr/>
              <p14:nvPr/>
            </p14:nvContentPartPr>
            <p14:xfrm>
              <a:off x="125640" y="4229280"/>
              <a:ext cx="8823240" cy="2044800"/>
            </p14:xfrm>
          </p:contentPart>
        </mc:Choice>
        <mc:Fallback>
          <p:pic>
            <p:nvPicPr>
              <p:cNvPr id="5" name="Ink 4">
                <a:extLst>
                  <a:ext uri="{FF2B5EF4-FFF2-40B4-BE49-F238E27FC236}">
                    <a16:creationId xmlns:a16="http://schemas.microsoft.com/office/drawing/2014/main" id="{DCEAA7F3-6F40-48B4-8C16-D8D3EFB7B930}"/>
                  </a:ext>
                </a:extLst>
              </p:cNvPr>
              <p:cNvPicPr/>
              <p:nvPr/>
            </p:nvPicPr>
            <p:blipFill>
              <a:blip r:embed="rId8"/>
              <a:stretch>
                <a:fillRect/>
              </a:stretch>
            </p:blipFill>
            <p:spPr>
              <a:xfrm>
                <a:off x="116280" y="4219920"/>
                <a:ext cx="8841960" cy="206352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F6D6501-6FCC-AB48-8B17-837C99400A26}"/>
                  </a:ext>
                </a:extLst>
              </p14:cNvPr>
              <p14:cNvContentPartPr/>
              <p14:nvPr/>
            </p14:nvContentPartPr>
            <p14:xfrm>
              <a:off x="39600" y="90720"/>
              <a:ext cx="9047880" cy="6327720"/>
            </p14:xfrm>
          </p:contentPart>
        </mc:Choice>
        <mc:Fallback>
          <p:pic>
            <p:nvPicPr>
              <p:cNvPr id="2" name="Ink 1">
                <a:extLst>
                  <a:ext uri="{FF2B5EF4-FFF2-40B4-BE49-F238E27FC236}">
                    <a16:creationId xmlns:a16="http://schemas.microsoft.com/office/drawing/2014/main" id="{AF6D6501-6FCC-AB48-8B17-837C99400A26}"/>
                  </a:ext>
                </a:extLst>
              </p:cNvPr>
              <p:cNvPicPr/>
              <p:nvPr/>
            </p:nvPicPr>
            <p:blipFill>
              <a:blip r:embed="rId3"/>
              <a:stretch>
                <a:fillRect/>
              </a:stretch>
            </p:blipFill>
            <p:spPr>
              <a:xfrm>
                <a:off x="30240" y="81360"/>
                <a:ext cx="9066600" cy="634644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518A715-776C-0E6B-9333-3024B2B84A67}"/>
                  </a:ext>
                </a:extLst>
              </p14:cNvPr>
              <p14:cNvContentPartPr/>
              <p14:nvPr/>
            </p14:nvContentPartPr>
            <p14:xfrm>
              <a:off x="350280" y="149040"/>
              <a:ext cx="8786520" cy="5579640"/>
            </p14:xfrm>
          </p:contentPart>
        </mc:Choice>
        <mc:Fallback>
          <p:pic>
            <p:nvPicPr>
              <p:cNvPr id="2" name="Ink 1">
                <a:extLst>
                  <a:ext uri="{FF2B5EF4-FFF2-40B4-BE49-F238E27FC236}">
                    <a16:creationId xmlns:a16="http://schemas.microsoft.com/office/drawing/2014/main" id="{4518A715-776C-0E6B-9333-3024B2B84A67}"/>
                  </a:ext>
                </a:extLst>
              </p:cNvPr>
              <p:cNvPicPr/>
              <p:nvPr/>
            </p:nvPicPr>
            <p:blipFill>
              <a:blip r:embed="rId3"/>
              <a:stretch>
                <a:fillRect/>
              </a:stretch>
            </p:blipFill>
            <p:spPr>
              <a:xfrm>
                <a:off x="340920" y="139680"/>
                <a:ext cx="8805240" cy="5598360"/>
              </a:xfrm>
              <a:prstGeom prst="rect">
                <a:avLst/>
              </a:prstGeom>
            </p:spPr>
          </p:pic>
        </mc:Fallback>
      </mc:AlternateContent>
    </p:spTree>
    <p:extLst>
      <p:ext uri="{BB962C8B-B14F-4D97-AF65-F5344CB8AC3E}">
        <p14:creationId xmlns:p14="http://schemas.microsoft.com/office/powerpoint/2010/main" val="305422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7EB085F-E7F0-6B4D-270D-B4DB040D3EF3}"/>
                  </a:ext>
                </a:extLst>
              </p14:cNvPr>
              <p14:cNvContentPartPr/>
              <p14:nvPr/>
            </p14:nvContentPartPr>
            <p14:xfrm>
              <a:off x="467640" y="171360"/>
              <a:ext cx="8660880" cy="6382440"/>
            </p14:xfrm>
          </p:contentPart>
        </mc:Choice>
        <mc:Fallback>
          <p:pic>
            <p:nvPicPr>
              <p:cNvPr id="2" name="Ink 1">
                <a:extLst>
                  <a:ext uri="{FF2B5EF4-FFF2-40B4-BE49-F238E27FC236}">
                    <a16:creationId xmlns:a16="http://schemas.microsoft.com/office/drawing/2014/main" id="{37EB085F-E7F0-6B4D-270D-B4DB040D3EF3}"/>
                  </a:ext>
                </a:extLst>
              </p:cNvPr>
              <p:cNvPicPr/>
              <p:nvPr/>
            </p:nvPicPr>
            <p:blipFill>
              <a:blip r:embed="rId3"/>
              <a:stretch>
                <a:fillRect/>
              </a:stretch>
            </p:blipFill>
            <p:spPr>
              <a:xfrm>
                <a:off x="458280" y="162000"/>
                <a:ext cx="8679600" cy="6401160"/>
              </a:xfrm>
              <a:prstGeom prst="rect">
                <a:avLst/>
              </a:prstGeom>
            </p:spPr>
          </p:pic>
        </mc:Fallback>
      </mc:AlternateContent>
    </p:spTree>
    <p:extLst>
      <p:ext uri="{BB962C8B-B14F-4D97-AF65-F5344CB8AC3E}">
        <p14:creationId xmlns:p14="http://schemas.microsoft.com/office/powerpoint/2010/main" val="391256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3C334C4-CF1A-0240-F57C-E94E695536DC}"/>
                  </a:ext>
                </a:extLst>
              </p14:cNvPr>
              <p14:cNvContentPartPr/>
              <p14:nvPr/>
            </p14:nvContentPartPr>
            <p14:xfrm>
              <a:off x="658800" y="18000"/>
              <a:ext cx="8341920" cy="5630400"/>
            </p14:xfrm>
          </p:contentPart>
        </mc:Choice>
        <mc:Fallback>
          <p:pic>
            <p:nvPicPr>
              <p:cNvPr id="2" name="Ink 1">
                <a:extLst>
                  <a:ext uri="{FF2B5EF4-FFF2-40B4-BE49-F238E27FC236}">
                    <a16:creationId xmlns:a16="http://schemas.microsoft.com/office/drawing/2014/main" id="{D3C334C4-CF1A-0240-F57C-E94E695536DC}"/>
                  </a:ext>
                </a:extLst>
              </p:cNvPr>
              <p:cNvPicPr/>
              <p:nvPr/>
            </p:nvPicPr>
            <p:blipFill>
              <a:blip r:embed="rId3"/>
              <a:stretch>
                <a:fillRect/>
              </a:stretch>
            </p:blipFill>
            <p:spPr>
              <a:xfrm>
                <a:off x="649440" y="8640"/>
                <a:ext cx="8360640" cy="5649120"/>
              </a:xfrm>
              <a:prstGeom prst="rect">
                <a:avLst/>
              </a:prstGeom>
            </p:spPr>
          </p:pic>
        </mc:Fallback>
      </mc:AlternateContent>
    </p:spTree>
    <p:extLst>
      <p:ext uri="{BB962C8B-B14F-4D97-AF65-F5344CB8AC3E}">
        <p14:creationId xmlns:p14="http://schemas.microsoft.com/office/powerpoint/2010/main" val="400004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2" name="Picture 1">
            <a:extLst>
              <a:ext uri="{FF2B5EF4-FFF2-40B4-BE49-F238E27FC236}">
                <a16:creationId xmlns:a16="http://schemas.microsoft.com/office/drawing/2014/main" id="{F3D38D57-6DDC-53D2-BD86-9CA46137696A}"/>
              </a:ext>
            </a:extLst>
          </p:cNvPr>
          <p:cNvPicPr>
            <a:picLocks noChangeAspect="1"/>
          </p:cNvPicPr>
          <p:nvPr/>
        </p:nvPicPr>
        <p:blipFill>
          <a:blip r:embed="rId2"/>
          <a:stretch>
            <a:fillRect/>
          </a:stretch>
        </p:blipFill>
        <p:spPr>
          <a:xfrm>
            <a:off x="24383" y="-1"/>
            <a:ext cx="9095233" cy="5613803"/>
          </a:xfrm>
          <a:prstGeom prst="rect">
            <a:avLst/>
          </a:prstGeom>
        </p:spPr>
      </p:pic>
      <p:pic>
        <p:nvPicPr>
          <p:cNvPr id="3" name="Picture 2">
            <a:extLst>
              <a:ext uri="{FF2B5EF4-FFF2-40B4-BE49-F238E27FC236}">
                <a16:creationId xmlns:a16="http://schemas.microsoft.com/office/drawing/2014/main" id="{7FB4D91F-62A9-C39E-5A3B-DF5016A755AC}"/>
              </a:ext>
            </a:extLst>
          </p:cNvPr>
          <p:cNvPicPr>
            <a:picLocks noChangeAspect="1"/>
          </p:cNvPicPr>
          <p:nvPr/>
        </p:nvPicPr>
        <p:blipFill>
          <a:blip r:embed="rId3"/>
          <a:stretch>
            <a:fillRect/>
          </a:stretch>
        </p:blipFill>
        <p:spPr>
          <a:xfrm>
            <a:off x="845819" y="5962800"/>
            <a:ext cx="7764780" cy="517652"/>
          </a:xfrm>
          <a:prstGeom prst="rect">
            <a:avLst/>
          </a:prstGeom>
        </p:spPr>
      </p:pic>
    </p:spTree>
    <p:extLst>
      <p:ext uri="{BB962C8B-B14F-4D97-AF65-F5344CB8AC3E}">
        <p14:creationId xmlns:p14="http://schemas.microsoft.com/office/powerpoint/2010/main" val="290860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9/6/2023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06582" y="278534"/>
            <a:ext cx="6925732" cy="512448"/>
          </a:xfrm>
        </p:spPr>
        <p:txBody>
          <a:bodyPr/>
          <a:lstStyle/>
          <a:p>
            <a:r>
              <a:rPr lang="en-US" sz="4000" dirty="0"/>
              <a:t>General Approach</a:t>
            </a:r>
          </a:p>
        </p:txBody>
      </p:sp>
      <p:sp>
        <p:nvSpPr>
          <p:cNvPr id="7" name="Text Placeholder 6">
            <a:extLst>
              <a:ext uri="{FF2B5EF4-FFF2-40B4-BE49-F238E27FC236}">
                <a16:creationId xmlns:a16="http://schemas.microsoft.com/office/drawing/2014/main" id="{5F8D996A-12F3-19FF-0012-4ACAC9D1C801}"/>
              </a:ext>
            </a:extLst>
          </p:cNvPr>
          <p:cNvSpPr>
            <a:spLocks noGrp="1"/>
          </p:cNvSpPr>
          <p:nvPr>
            <p:ph type="body" sz="quarter" idx="14"/>
          </p:nvPr>
        </p:nvSpPr>
        <p:spPr>
          <a:xfrm>
            <a:off x="1067562" y="1179772"/>
            <a:ext cx="7259574" cy="5399694"/>
          </a:xfrm>
        </p:spPr>
        <p:txBody>
          <a:bodyPr>
            <a:normAutofit lnSpcReduction="10000"/>
          </a:bodyPr>
          <a:lstStyle/>
          <a:p>
            <a:r>
              <a:rPr lang="en-US" sz="2000" dirty="0"/>
              <a:t>Analysis of statically indeterminate structures involves three fundamental equations:</a:t>
            </a:r>
          </a:p>
          <a:p>
            <a:pPr lvl="1"/>
            <a:r>
              <a:rPr lang="en-US" sz="1800" dirty="0"/>
              <a:t>Equilibrium: Force balance, moments. To determine if problem is statically determinate or indeterminate</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solidFill>
                  <a:schemeClr val="accent2">
                    <a:lumMod val="40000"/>
                    <a:lumOff val="60000"/>
                  </a:schemeClr>
                </a:solidFill>
              </a:rPr>
              <a:t>Element force-deformation behavior</a:t>
            </a:r>
          </a:p>
          <a:p>
            <a:pPr lvl="1"/>
            <a:r>
              <a:rPr lang="en-US" sz="1800" dirty="0">
                <a:solidFill>
                  <a:schemeClr val="accent2">
                    <a:lumMod val="40000"/>
                    <a:lumOff val="60000"/>
                  </a:schemeClr>
                </a:solidFill>
              </a:rPr>
              <a:t>Geometry of deformation or compatibility equations. How do displacements relate to each other?</a:t>
            </a:r>
          </a:p>
          <a:p>
            <a:pPr lvl="1"/>
            <a:r>
              <a:rPr lang="en-US" sz="1800" dirty="0">
                <a:solidFill>
                  <a:schemeClr val="accent2">
                    <a:lumMod val="40000"/>
                    <a:lumOff val="60000"/>
                  </a:schemeClr>
                </a:solidFill>
              </a:rPr>
              <a:t>Solve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8" name="Picture 7">
            <a:extLst>
              <a:ext uri="{FF2B5EF4-FFF2-40B4-BE49-F238E27FC236}">
                <a16:creationId xmlns:a16="http://schemas.microsoft.com/office/drawing/2014/main" id="{5BEB560F-C445-E203-F875-4994F12A9EB4}"/>
              </a:ext>
            </a:extLst>
          </p:cNvPr>
          <p:cNvPicPr>
            <a:picLocks noChangeAspect="1"/>
          </p:cNvPicPr>
          <p:nvPr/>
        </p:nvPicPr>
        <p:blipFill>
          <a:blip r:embed="rId3"/>
          <a:stretch>
            <a:fillRect/>
          </a:stretch>
        </p:blipFill>
        <p:spPr>
          <a:xfrm>
            <a:off x="1996440" y="2459826"/>
            <a:ext cx="6464808" cy="239309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119F1A2-C792-AEBF-F250-8B2DB80870F7}"/>
                  </a:ext>
                </a:extLst>
              </p14:cNvPr>
              <p14:cNvContentPartPr/>
              <p14:nvPr/>
            </p14:nvContentPartPr>
            <p14:xfrm>
              <a:off x="92160" y="2069280"/>
              <a:ext cx="2670840" cy="1563480"/>
            </p14:xfrm>
          </p:contentPart>
        </mc:Choice>
        <mc:Fallback>
          <p:pic>
            <p:nvPicPr>
              <p:cNvPr id="3" name="Ink 2">
                <a:extLst>
                  <a:ext uri="{FF2B5EF4-FFF2-40B4-BE49-F238E27FC236}">
                    <a16:creationId xmlns:a16="http://schemas.microsoft.com/office/drawing/2014/main" id="{2119F1A2-C792-AEBF-F250-8B2DB80870F7}"/>
                  </a:ext>
                </a:extLst>
              </p:cNvPr>
              <p:cNvPicPr/>
              <p:nvPr/>
            </p:nvPicPr>
            <p:blipFill>
              <a:blip r:embed="rId5"/>
              <a:stretch>
                <a:fillRect/>
              </a:stretch>
            </p:blipFill>
            <p:spPr>
              <a:xfrm>
                <a:off x="82800" y="2059920"/>
                <a:ext cx="2689560" cy="1582200"/>
              </a:xfrm>
              <a:prstGeom prst="rect">
                <a:avLst/>
              </a:prstGeom>
            </p:spPr>
          </p:pic>
        </mc:Fallback>
      </mc:AlternateContent>
    </p:spTree>
    <p:extLst>
      <p:ext uri="{BB962C8B-B14F-4D97-AF65-F5344CB8AC3E}">
        <p14:creationId xmlns:p14="http://schemas.microsoft.com/office/powerpoint/2010/main" val="215230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06582" y="278534"/>
            <a:ext cx="6925732" cy="512448"/>
          </a:xfrm>
        </p:spPr>
        <p:txBody>
          <a:bodyPr/>
          <a:lstStyle/>
          <a:p>
            <a:r>
              <a:rPr lang="en-US" sz="4000" dirty="0"/>
              <a:t>General Approach</a:t>
            </a:r>
          </a:p>
        </p:txBody>
      </p:sp>
      <p:sp>
        <p:nvSpPr>
          <p:cNvPr id="7" name="Text Placeholder 6">
            <a:extLst>
              <a:ext uri="{FF2B5EF4-FFF2-40B4-BE49-F238E27FC236}">
                <a16:creationId xmlns:a16="http://schemas.microsoft.com/office/drawing/2014/main" id="{5F8D996A-12F3-19FF-0012-4ACAC9D1C801}"/>
              </a:ext>
            </a:extLst>
          </p:cNvPr>
          <p:cNvSpPr>
            <a:spLocks noGrp="1"/>
          </p:cNvSpPr>
          <p:nvPr>
            <p:ph type="body" sz="quarter" idx="14"/>
          </p:nvPr>
        </p:nvSpPr>
        <p:spPr>
          <a:xfrm>
            <a:off x="839660" y="1002988"/>
            <a:ext cx="7749603" cy="5486986"/>
          </a:xfrm>
        </p:spPr>
        <p:txBody>
          <a:bodyPr>
            <a:normAutofit lnSpcReduction="10000"/>
          </a:bodyPr>
          <a:lstStyle/>
          <a:p>
            <a:r>
              <a:rPr lang="en-US" sz="2000" dirty="0">
                <a:solidFill>
                  <a:schemeClr val="accent2">
                    <a:lumMod val="40000"/>
                    <a:lumOff val="60000"/>
                  </a:schemeClr>
                </a:solidFill>
              </a:rPr>
              <a:t>Analysis of statically indeterminate structures involves three fundamental equations:</a:t>
            </a:r>
          </a:p>
          <a:p>
            <a:pPr lvl="1"/>
            <a:r>
              <a:rPr lang="en-US" sz="1800" dirty="0">
                <a:solidFill>
                  <a:schemeClr val="accent2">
                    <a:lumMod val="40000"/>
                    <a:lumOff val="60000"/>
                  </a:schemeClr>
                </a:solidFill>
              </a:rPr>
              <a:t>Equilibrium: Force balance, moments. To determine if problem is statically determinate or indeterminate</a:t>
            </a:r>
          </a:p>
          <a:p>
            <a:pPr lvl="1"/>
            <a:r>
              <a:rPr lang="en-US" sz="1800" dirty="0"/>
              <a:t>Element force-deformation behavior</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228600" lvl="1" indent="0">
              <a:buNone/>
            </a:pPr>
            <a:endParaRPr lang="en-US" sz="1800" dirty="0"/>
          </a:p>
          <a:p>
            <a:pPr lvl="1"/>
            <a:r>
              <a:rPr lang="en-US" sz="1800" dirty="0">
                <a:solidFill>
                  <a:schemeClr val="accent2">
                    <a:lumMod val="40000"/>
                    <a:lumOff val="60000"/>
                  </a:schemeClr>
                </a:solidFill>
              </a:rPr>
              <a:t>Geometry of deformation or compatibility equations. How do displacements relate to each other?</a:t>
            </a:r>
          </a:p>
          <a:p>
            <a:pPr lvl="1"/>
            <a:r>
              <a:rPr lang="en-US" sz="1800" dirty="0">
                <a:solidFill>
                  <a:schemeClr val="accent2">
                    <a:lumMod val="40000"/>
                    <a:lumOff val="60000"/>
                  </a:schemeClr>
                </a:solidFill>
              </a:rPr>
              <a:t>Solve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57485814-2D7A-0223-5C83-7FD8B5AD46FE}"/>
              </a:ext>
            </a:extLst>
          </p:cNvPr>
          <p:cNvPicPr>
            <a:picLocks noChangeAspect="1"/>
          </p:cNvPicPr>
          <p:nvPr/>
        </p:nvPicPr>
        <p:blipFill>
          <a:blip r:embed="rId3"/>
          <a:stretch>
            <a:fillRect/>
          </a:stretch>
        </p:blipFill>
        <p:spPr>
          <a:xfrm>
            <a:off x="1466088" y="2653446"/>
            <a:ext cx="6635496" cy="195059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09725B1-8FD5-4BE3-1128-E28999EF89C3}"/>
                  </a:ext>
                </a:extLst>
              </p14:cNvPr>
              <p14:cNvContentPartPr/>
              <p14:nvPr/>
            </p14:nvContentPartPr>
            <p14:xfrm>
              <a:off x="837360" y="1123200"/>
              <a:ext cx="6983280" cy="2546280"/>
            </p14:xfrm>
          </p:contentPart>
        </mc:Choice>
        <mc:Fallback>
          <p:pic>
            <p:nvPicPr>
              <p:cNvPr id="4" name="Ink 3">
                <a:extLst>
                  <a:ext uri="{FF2B5EF4-FFF2-40B4-BE49-F238E27FC236}">
                    <a16:creationId xmlns:a16="http://schemas.microsoft.com/office/drawing/2014/main" id="{409725B1-8FD5-4BE3-1128-E28999EF89C3}"/>
                  </a:ext>
                </a:extLst>
              </p:cNvPr>
              <p:cNvPicPr/>
              <p:nvPr/>
            </p:nvPicPr>
            <p:blipFill>
              <a:blip r:embed="rId5"/>
              <a:stretch>
                <a:fillRect/>
              </a:stretch>
            </p:blipFill>
            <p:spPr>
              <a:xfrm>
                <a:off x="828000" y="1113840"/>
                <a:ext cx="7002000" cy="2565000"/>
              </a:xfrm>
              <a:prstGeom prst="rect">
                <a:avLst/>
              </a:prstGeom>
            </p:spPr>
          </p:pic>
        </mc:Fallback>
      </mc:AlternateContent>
    </p:spTree>
    <p:extLst>
      <p:ext uri="{BB962C8B-B14F-4D97-AF65-F5344CB8AC3E}">
        <p14:creationId xmlns:p14="http://schemas.microsoft.com/office/powerpoint/2010/main" val="385195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06582" y="278534"/>
            <a:ext cx="6925732" cy="512448"/>
          </a:xfrm>
        </p:spPr>
        <p:txBody>
          <a:bodyPr/>
          <a:lstStyle/>
          <a:p>
            <a:r>
              <a:rPr lang="en-US" sz="4000" dirty="0"/>
              <a:t>General Approach</a:t>
            </a:r>
          </a:p>
        </p:txBody>
      </p:sp>
      <p:sp>
        <p:nvSpPr>
          <p:cNvPr id="7" name="Text Placeholder 6">
            <a:extLst>
              <a:ext uri="{FF2B5EF4-FFF2-40B4-BE49-F238E27FC236}">
                <a16:creationId xmlns:a16="http://schemas.microsoft.com/office/drawing/2014/main" id="{5F8D996A-12F3-19FF-0012-4ACAC9D1C801}"/>
              </a:ext>
            </a:extLst>
          </p:cNvPr>
          <p:cNvSpPr>
            <a:spLocks noGrp="1"/>
          </p:cNvSpPr>
          <p:nvPr>
            <p:ph type="body" sz="quarter" idx="14"/>
          </p:nvPr>
        </p:nvSpPr>
        <p:spPr>
          <a:xfrm>
            <a:off x="839660" y="1002988"/>
            <a:ext cx="7749603" cy="5576478"/>
          </a:xfrm>
        </p:spPr>
        <p:txBody>
          <a:bodyPr>
            <a:normAutofit/>
          </a:bodyPr>
          <a:lstStyle/>
          <a:p>
            <a:r>
              <a:rPr lang="en-US" sz="2000" dirty="0">
                <a:solidFill>
                  <a:schemeClr val="accent2">
                    <a:lumMod val="40000"/>
                    <a:lumOff val="60000"/>
                  </a:schemeClr>
                </a:solidFill>
              </a:rPr>
              <a:t>Analysis of statically indeterminate structures involves three fundamental equations:</a:t>
            </a:r>
          </a:p>
          <a:p>
            <a:pPr lvl="1"/>
            <a:r>
              <a:rPr lang="en-US" sz="1800" dirty="0">
                <a:solidFill>
                  <a:schemeClr val="accent2">
                    <a:lumMod val="40000"/>
                    <a:lumOff val="60000"/>
                  </a:schemeClr>
                </a:solidFill>
              </a:rPr>
              <a:t>Equilibrium: Force balance, moments. To determine if problem is statically determinate or indeterminate</a:t>
            </a:r>
          </a:p>
          <a:p>
            <a:pPr lvl="1"/>
            <a:r>
              <a:rPr lang="en-US" sz="1800" dirty="0">
                <a:solidFill>
                  <a:schemeClr val="accent2">
                    <a:lumMod val="40000"/>
                    <a:lumOff val="60000"/>
                  </a:schemeClr>
                </a:solidFill>
              </a:rPr>
              <a:t>Element force-deformation behavior</a:t>
            </a:r>
          </a:p>
          <a:p>
            <a:pPr lvl="1"/>
            <a:r>
              <a:rPr lang="en-US" sz="1800" dirty="0"/>
              <a:t>Geometry of deformation or compatibility equations. How do displacements relate to each other?</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Solve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4" name="Picture 3">
            <a:extLst>
              <a:ext uri="{FF2B5EF4-FFF2-40B4-BE49-F238E27FC236}">
                <a16:creationId xmlns:a16="http://schemas.microsoft.com/office/drawing/2014/main" id="{5AC1300F-63EB-DE77-6606-FA46D47966C1}"/>
              </a:ext>
            </a:extLst>
          </p:cNvPr>
          <p:cNvPicPr>
            <a:picLocks noChangeAspect="1"/>
          </p:cNvPicPr>
          <p:nvPr/>
        </p:nvPicPr>
        <p:blipFill>
          <a:blip r:embed="rId3"/>
          <a:stretch>
            <a:fillRect/>
          </a:stretch>
        </p:blipFill>
        <p:spPr>
          <a:xfrm>
            <a:off x="1238217" y="3475280"/>
            <a:ext cx="6793992" cy="276457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946DDC8-DA24-4755-2F72-7F56760D1D69}"/>
                  </a:ext>
                </a:extLst>
              </p14:cNvPr>
              <p14:cNvContentPartPr/>
              <p14:nvPr/>
            </p14:nvContentPartPr>
            <p14:xfrm>
              <a:off x="215640" y="1462680"/>
              <a:ext cx="6494040" cy="4285440"/>
            </p14:xfrm>
          </p:contentPart>
        </mc:Choice>
        <mc:Fallback>
          <p:pic>
            <p:nvPicPr>
              <p:cNvPr id="3" name="Ink 2">
                <a:extLst>
                  <a:ext uri="{FF2B5EF4-FFF2-40B4-BE49-F238E27FC236}">
                    <a16:creationId xmlns:a16="http://schemas.microsoft.com/office/drawing/2014/main" id="{D946DDC8-DA24-4755-2F72-7F56760D1D69}"/>
                  </a:ext>
                </a:extLst>
              </p:cNvPr>
              <p:cNvPicPr/>
              <p:nvPr/>
            </p:nvPicPr>
            <p:blipFill>
              <a:blip r:embed="rId5"/>
              <a:stretch>
                <a:fillRect/>
              </a:stretch>
            </p:blipFill>
            <p:spPr>
              <a:xfrm>
                <a:off x="206280" y="1453320"/>
                <a:ext cx="6512760" cy="4304160"/>
              </a:xfrm>
              <a:prstGeom prst="rect">
                <a:avLst/>
              </a:prstGeom>
            </p:spPr>
          </p:pic>
        </mc:Fallback>
      </mc:AlternateContent>
    </p:spTree>
    <p:extLst>
      <p:ext uri="{BB962C8B-B14F-4D97-AF65-F5344CB8AC3E}">
        <p14:creationId xmlns:p14="http://schemas.microsoft.com/office/powerpoint/2010/main" val="41913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Motivating Example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0D103DBB-2D9E-2C66-B457-9A80D808A49D}"/>
              </a:ext>
            </a:extLst>
          </p:cNvPr>
          <p:cNvPicPr>
            <a:picLocks noChangeAspect="1"/>
          </p:cNvPicPr>
          <p:nvPr/>
        </p:nvPicPr>
        <p:blipFill>
          <a:blip r:embed="rId3"/>
          <a:stretch>
            <a:fillRect/>
          </a:stretch>
        </p:blipFill>
        <p:spPr>
          <a:xfrm>
            <a:off x="880872" y="1185183"/>
            <a:ext cx="7772400" cy="2317458"/>
          </a:xfrm>
          <a:prstGeom prst="rect">
            <a:avLst/>
          </a:prstGeom>
        </p:spPr>
      </p:pic>
      <p:pic>
        <p:nvPicPr>
          <p:cNvPr id="5" name="Picture 4">
            <a:extLst>
              <a:ext uri="{FF2B5EF4-FFF2-40B4-BE49-F238E27FC236}">
                <a16:creationId xmlns:a16="http://schemas.microsoft.com/office/drawing/2014/main" id="{B8E22B57-C562-D431-2353-A8B20778598C}"/>
              </a:ext>
            </a:extLst>
          </p:cNvPr>
          <p:cNvPicPr>
            <a:picLocks noChangeAspect="1"/>
          </p:cNvPicPr>
          <p:nvPr/>
        </p:nvPicPr>
        <p:blipFill>
          <a:blip r:embed="rId4"/>
          <a:stretch>
            <a:fillRect/>
          </a:stretch>
        </p:blipFill>
        <p:spPr>
          <a:xfrm>
            <a:off x="2227072" y="3558794"/>
            <a:ext cx="5080000" cy="2349500"/>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1C4ECA49-15FD-593D-5433-9A01DA39C6CB}"/>
                  </a:ext>
                </a:extLst>
              </p14:cNvPr>
              <p14:cNvContentPartPr/>
              <p14:nvPr/>
            </p14:nvContentPartPr>
            <p14:xfrm>
              <a:off x="753480" y="1664640"/>
              <a:ext cx="7979040" cy="5083560"/>
            </p14:xfrm>
          </p:contentPart>
        </mc:Choice>
        <mc:Fallback>
          <p:pic>
            <p:nvPicPr>
              <p:cNvPr id="4" name="Ink 3">
                <a:extLst>
                  <a:ext uri="{FF2B5EF4-FFF2-40B4-BE49-F238E27FC236}">
                    <a16:creationId xmlns:a16="http://schemas.microsoft.com/office/drawing/2014/main" id="{1C4ECA49-15FD-593D-5433-9A01DA39C6CB}"/>
                  </a:ext>
                </a:extLst>
              </p:cNvPr>
              <p:cNvPicPr/>
              <p:nvPr/>
            </p:nvPicPr>
            <p:blipFill>
              <a:blip r:embed="rId6"/>
              <a:stretch>
                <a:fillRect/>
              </a:stretch>
            </p:blipFill>
            <p:spPr>
              <a:xfrm>
                <a:off x="744120" y="1655280"/>
                <a:ext cx="7997760" cy="5102280"/>
              </a:xfrm>
              <a:prstGeom prst="rect">
                <a:avLst/>
              </a:prstGeom>
            </p:spPr>
          </p:pic>
        </mc:Fallback>
      </mc:AlternateContent>
    </p:spTree>
    <p:extLst>
      <p:ext uri="{BB962C8B-B14F-4D97-AF65-F5344CB8AC3E}">
        <p14:creationId xmlns:p14="http://schemas.microsoft.com/office/powerpoint/2010/main" val="88775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DDEDC1F-E76B-9FA1-A978-0F1FBC5BF689}"/>
                  </a:ext>
                </a:extLst>
              </p14:cNvPr>
              <p14:cNvContentPartPr/>
              <p14:nvPr/>
            </p14:nvContentPartPr>
            <p14:xfrm>
              <a:off x="172800" y="179280"/>
              <a:ext cx="8921160" cy="6204600"/>
            </p14:xfrm>
          </p:contentPart>
        </mc:Choice>
        <mc:Fallback>
          <p:pic>
            <p:nvPicPr>
              <p:cNvPr id="2" name="Ink 1">
                <a:extLst>
                  <a:ext uri="{FF2B5EF4-FFF2-40B4-BE49-F238E27FC236}">
                    <a16:creationId xmlns:a16="http://schemas.microsoft.com/office/drawing/2014/main" id="{4DDEDC1F-E76B-9FA1-A978-0F1FBC5BF689}"/>
                  </a:ext>
                </a:extLst>
              </p:cNvPr>
              <p:cNvPicPr/>
              <p:nvPr/>
            </p:nvPicPr>
            <p:blipFill>
              <a:blip r:embed="rId3"/>
              <a:stretch>
                <a:fillRect/>
              </a:stretch>
            </p:blipFill>
            <p:spPr>
              <a:xfrm>
                <a:off x="163440" y="169920"/>
                <a:ext cx="8939880" cy="6223320"/>
              </a:xfrm>
              <a:prstGeom prst="rect">
                <a:avLst/>
              </a:prstGeom>
            </p:spPr>
          </p:pic>
        </mc:Fallback>
      </mc:AlternateContent>
    </p:spTree>
    <p:extLst>
      <p:ext uri="{BB962C8B-B14F-4D97-AF65-F5344CB8AC3E}">
        <p14:creationId xmlns:p14="http://schemas.microsoft.com/office/powerpoint/2010/main" val="324375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833D4EB-CD55-2FB1-71C1-681E5DFA5FF1}"/>
                  </a:ext>
                </a:extLst>
              </p14:cNvPr>
              <p14:cNvContentPartPr/>
              <p14:nvPr/>
            </p14:nvContentPartPr>
            <p14:xfrm>
              <a:off x="913320" y="336960"/>
              <a:ext cx="8307000" cy="6314400"/>
            </p14:xfrm>
          </p:contentPart>
        </mc:Choice>
        <mc:Fallback>
          <p:pic>
            <p:nvPicPr>
              <p:cNvPr id="2" name="Ink 1">
                <a:extLst>
                  <a:ext uri="{FF2B5EF4-FFF2-40B4-BE49-F238E27FC236}">
                    <a16:creationId xmlns:a16="http://schemas.microsoft.com/office/drawing/2014/main" id="{1833D4EB-CD55-2FB1-71C1-681E5DFA5FF1}"/>
                  </a:ext>
                </a:extLst>
              </p:cNvPr>
              <p:cNvPicPr/>
              <p:nvPr/>
            </p:nvPicPr>
            <p:blipFill>
              <a:blip r:embed="rId3"/>
              <a:stretch>
                <a:fillRect/>
              </a:stretch>
            </p:blipFill>
            <p:spPr>
              <a:xfrm>
                <a:off x="903960" y="327600"/>
                <a:ext cx="8325720" cy="6333120"/>
              </a:xfrm>
              <a:prstGeom prst="rect">
                <a:avLst/>
              </a:prstGeom>
            </p:spPr>
          </p:pic>
        </mc:Fallback>
      </mc:AlternateContent>
    </p:spTree>
    <p:extLst>
      <p:ext uri="{BB962C8B-B14F-4D97-AF65-F5344CB8AC3E}">
        <p14:creationId xmlns:p14="http://schemas.microsoft.com/office/powerpoint/2010/main" val="167527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6.7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5A034E89-862E-468C-60BA-E51FF7E437A2}"/>
              </a:ext>
            </a:extLst>
          </p:cNvPr>
          <p:cNvPicPr>
            <a:picLocks noChangeAspect="1"/>
          </p:cNvPicPr>
          <p:nvPr/>
        </p:nvPicPr>
        <p:blipFill>
          <a:blip r:embed="rId3"/>
          <a:stretch>
            <a:fillRect/>
          </a:stretch>
        </p:blipFill>
        <p:spPr>
          <a:xfrm>
            <a:off x="886968" y="1077901"/>
            <a:ext cx="7772400" cy="2629557"/>
          </a:xfrm>
          <a:prstGeom prst="rect">
            <a:avLst/>
          </a:prstGeom>
        </p:spPr>
      </p:pic>
      <p:pic>
        <p:nvPicPr>
          <p:cNvPr id="7" name="Picture 6">
            <a:extLst>
              <a:ext uri="{FF2B5EF4-FFF2-40B4-BE49-F238E27FC236}">
                <a16:creationId xmlns:a16="http://schemas.microsoft.com/office/drawing/2014/main" id="{8C1B1472-9E7E-855E-1F2E-9A80A9A9E4E6}"/>
              </a:ext>
            </a:extLst>
          </p:cNvPr>
          <p:cNvPicPr>
            <a:picLocks noChangeAspect="1"/>
          </p:cNvPicPr>
          <p:nvPr/>
        </p:nvPicPr>
        <p:blipFill>
          <a:blip r:embed="rId4"/>
          <a:stretch>
            <a:fillRect/>
          </a:stretch>
        </p:blipFill>
        <p:spPr>
          <a:xfrm>
            <a:off x="2083390" y="3789131"/>
            <a:ext cx="5379556" cy="2639883"/>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EEE11E8F-9C1C-7532-0878-2E9A04222792}"/>
                  </a:ext>
                </a:extLst>
              </p14:cNvPr>
              <p14:cNvContentPartPr/>
              <p14:nvPr/>
            </p14:nvContentPartPr>
            <p14:xfrm>
              <a:off x="90720" y="2090520"/>
              <a:ext cx="8541360" cy="4608360"/>
            </p14:xfrm>
          </p:contentPart>
        </mc:Choice>
        <mc:Fallback>
          <p:pic>
            <p:nvPicPr>
              <p:cNvPr id="4" name="Ink 3">
                <a:extLst>
                  <a:ext uri="{FF2B5EF4-FFF2-40B4-BE49-F238E27FC236}">
                    <a16:creationId xmlns:a16="http://schemas.microsoft.com/office/drawing/2014/main" id="{EEE11E8F-9C1C-7532-0878-2E9A04222792}"/>
                  </a:ext>
                </a:extLst>
              </p:cNvPr>
              <p:cNvPicPr/>
              <p:nvPr/>
            </p:nvPicPr>
            <p:blipFill>
              <a:blip r:embed="rId6"/>
              <a:stretch>
                <a:fillRect/>
              </a:stretch>
            </p:blipFill>
            <p:spPr>
              <a:xfrm>
                <a:off x="81360" y="2081160"/>
                <a:ext cx="8560080" cy="4627080"/>
              </a:xfrm>
              <a:prstGeom prst="rect">
                <a:avLst/>
              </a:prstGeom>
            </p:spPr>
          </p:pic>
        </mc:Fallback>
      </mc:AlternateContent>
    </p:spTree>
    <p:extLst>
      <p:ext uri="{BB962C8B-B14F-4D97-AF65-F5344CB8AC3E}">
        <p14:creationId xmlns:p14="http://schemas.microsoft.com/office/powerpoint/2010/main" val="10107030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15761</TotalTime>
  <Words>220</Words>
  <Application>Microsoft Office PowerPoint</Application>
  <PresentationFormat>On-screen Show (4:3)</PresentationFormat>
  <Paragraphs>89</Paragraphs>
  <Slides>27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Wingdings</vt:lpstr>
      <vt:lpstr>Acumin Pro ExtraCondensed</vt:lpstr>
      <vt:lpstr>Acumin Pro</vt:lpstr>
      <vt:lpstr>Acumin Pro SemiCondensed</vt:lpstr>
      <vt:lpstr>United Sans Reg Medium</vt:lpstr>
      <vt:lpstr>Calibri</vt:lpstr>
      <vt:lpstr>Acumin Pro Medium</vt:lpstr>
      <vt:lpstr>Arial</vt:lpstr>
      <vt:lpstr>Acumin Pro Semibold</vt:lpstr>
      <vt:lpstr>United Sans Cd Md</vt:lpstr>
      <vt:lpstr>Acumin Pro ExtraCondensed Smbd</vt:lpstr>
      <vt:lpstr>Purdue2</vt:lpstr>
      <vt:lpstr>MECHANICS OF MATERIALS</vt:lpstr>
      <vt:lpstr>Stress Analysis for Statically Indeterminate Structures</vt:lpstr>
      <vt:lpstr>General Approach</vt:lpstr>
      <vt:lpstr>General Approach</vt:lpstr>
      <vt:lpstr>General Approach</vt:lpstr>
      <vt:lpstr>Motivating Example</vt:lpstr>
      <vt:lpstr>PowerPoint Presentation</vt:lpstr>
      <vt:lpstr>PowerPoint Presentation</vt:lpstr>
      <vt:lpstr>Example 6.7 from Lecturebook</vt:lpstr>
      <vt:lpstr>PowerPoint Presentation</vt:lpstr>
      <vt:lpstr>PowerPoint Presentation</vt:lpstr>
      <vt:lpstr>PowerPoint Presentation</vt:lpstr>
      <vt:lpstr>PowerPoint Presentation</vt:lpstr>
      <vt:lpstr>PowerPoint Presentation</vt:lpstr>
      <vt:lpstr>Example 6.8 from Lecturebook</vt:lpstr>
      <vt:lpstr>PowerPoint Presentation</vt:lpstr>
      <vt:lpstr>PowerPoint Presentation</vt:lpstr>
      <vt:lpstr>PowerPoint Presentation</vt:lpstr>
      <vt:lpstr>PowerPoint Presentation</vt:lpstr>
      <vt:lpstr>PowerPoint Presentation</vt:lpstr>
      <vt:lpstr>Example 6.13</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25</cp:revision>
  <dcterms:created xsi:type="dcterms:W3CDTF">2023-01-09T07:57:13Z</dcterms:created>
  <dcterms:modified xsi:type="dcterms:W3CDTF">2023-09-08T04:14:20Z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